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Lst>
  <p:notesMasterIdLst>
    <p:notesMasterId r:id="rId30"/>
  </p:notesMasterIdLst>
  <p:sldIdLst>
    <p:sldId id="256" r:id="rId3"/>
    <p:sldId id="333" r:id="rId4"/>
    <p:sldId id="258" r:id="rId5"/>
    <p:sldId id="313" r:id="rId6"/>
    <p:sldId id="329" r:id="rId7"/>
    <p:sldId id="325" r:id="rId8"/>
    <p:sldId id="309" r:id="rId9"/>
    <p:sldId id="308" r:id="rId10"/>
    <p:sldId id="316" r:id="rId11"/>
    <p:sldId id="314" r:id="rId12"/>
    <p:sldId id="260" r:id="rId13"/>
    <p:sldId id="317" r:id="rId14"/>
    <p:sldId id="263" r:id="rId15"/>
    <p:sldId id="318" r:id="rId16"/>
    <p:sldId id="276" r:id="rId17"/>
    <p:sldId id="331" r:id="rId18"/>
    <p:sldId id="323" r:id="rId19"/>
    <p:sldId id="273" r:id="rId20"/>
    <p:sldId id="262" r:id="rId21"/>
    <p:sldId id="321" r:id="rId22"/>
    <p:sldId id="271" r:id="rId23"/>
    <p:sldId id="264" r:id="rId24"/>
    <p:sldId id="322" r:id="rId25"/>
    <p:sldId id="334" r:id="rId26"/>
    <p:sldId id="265" r:id="rId27"/>
    <p:sldId id="280" r:id="rId28"/>
    <p:sldId id="284" r:id="rId29"/>
  </p:sldIdLst>
  <p:sldSz cx="9144000" cy="5143500" type="screen16x9"/>
  <p:notesSz cx="6858000" cy="9144000"/>
  <p:embeddedFontLst>
    <p:embeddedFont>
      <p:font typeface="Oswald" panose="00000500000000000000" pitchFamily="2" charset="0"/>
      <p:regular r:id="rId31"/>
      <p:bold r:id="rId32"/>
    </p:embeddedFont>
    <p:embeddedFont>
      <p:font typeface="Proxima Nova" panose="020B0604020202020204" charset="0"/>
      <p:regular r:id="rId33"/>
      <p:bold r:id="rId34"/>
      <p:italic r:id="rId35"/>
      <p:boldItalic r:id="rId36"/>
    </p:embeddedFont>
    <p:embeddedFont>
      <p:font typeface="Roboto" panose="02000000000000000000" pitchFamily="2" charset="0"/>
      <p:regular r:id="rId37"/>
      <p:bold r:id="rId38"/>
      <p:italic r:id="rId39"/>
      <p:boldItalic r:id="rId40"/>
    </p:embeddedFont>
    <p:embeddedFont>
      <p:font typeface="Verdana" panose="020B0604030504040204" pitchFamily="34" charset="0"/>
      <p:regular r:id="rId41"/>
      <p:bold r:id="rId42"/>
      <p:italic r:id="rId43"/>
      <p:boldItalic r:id="rId44"/>
    </p:embeddedFont>
    <p:embeddedFont>
      <p:font typeface="Work Sans" pitchFamily="2" charset="0"/>
      <p:regular r:id="rId45"/>
      <p:bold r:id="rId46"/>
      <p:italic r:id="rId47"/>
      <p:boldItalic r:id="rId48"/>
    </p:embeddedFont>
  </p:embeddedFontLst>
  <p:custDataLst>
    <p:tags r:id="rId4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A61151-8EB9-4F24-BD3C-A01349CD5824}">
  <a:tblStyle styleId="{D8A61151-8EB9-4F24-BD3C-A01349CD582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346" autoAdjust="0"/>
  </p:normalViewPr>
  <p:slideViewPr>
    <p:cSldViewPr snapToGrid="0">
      <p:cViewPr varScale="1">
        <p:scale>
          <a:sx n="62" d="100"/>
          <a:sy n="62" d="100"/>
        </p:scale>
        <p:origin x="1626" y="4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2"/>
        <p:cNvGrpSpPr/>
        <p:nvPr/>
      </p:nvGrpSpPr>
      <p:grpSpPr>
        <a:xfrm>
          <a:off x="0" y="0"/>
          <a:ext cx="0" cy="0"/>
          <a:chOff x="0" y="0"/>
          <a:chExt cx="0" cy="0"/>
        </a:xfrm>
      </p:grpSpPr>
      <p:sp>
        <p:nvSpPr>
          <p:cNvPr id="13433" name="Google Shape;13433;gcec4d27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34" name="Google Shape;13434;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PT" dirty="0"/>
              <a:t>Seguindo com las </a:t>
            </a:r>
            <a:r>
              <a:rPr lang="pt-PT" dirty="0" err="1"/>
              <a:t>sesiones</a:t>
            </a:r>
            <a:r>
              <a:rPr lang="pt-PT" dirty="0"/>
              <a:t> docentes </a:t>
            </a:r>
            <a:r>
              <a:rPr lang="pt-PT" dirty="0" err="1"/>
              <a:t>del</a:t>
            </a:r>
            <a:r>
              <a:rPr lang="pt-PT" dirty="0"/>
              <a:t> </a:t>
            </a:r>
            <a:r>
              <a:rPr lang="pt-PT" dirty="0" err="1"/>
              <a:t>servicio</a:t>
            </a:r>
            <a:r>
              <a:rPr lang="pt-PT" dirty="0"/>
              <a:t>, </a:t>
            </a:r>
            <a:r>
              <a:rPr lang="pt-PT" dirty="0" err="1"/>
              <a:t>hoy</a:t>
            </a:r>
            <a:r>
              <a:rPr lang="pt-PT" dirty="0"/>
              <a:t> </a:t>
            </a:r>
            <a:r>
              <a:rPr lang="pt-PT" dirty="0" err="1"/>
              <a:t>repasamos</a:t>
            </a:r>
            <a:r>
              <a:rPr lang="pt-PT" dirty="0"/>
              <a:t>: </a:t>
            </a:r>
            <a:r>
              <a:rPr lang="pt-PT" b="1" dirty="0" err="1"/>
              <a:t>osteoporosis</a:t>
            </a:r>
            <a:r>
              <a:rPr lang="pt-PT" b="1" dirty="0"/>
              <a:t>.</a:t>
            </a:r>
            <a:r>
              <a:rPr lang="pt-PT" b="0" dirty="0"/>
              <a:t> </a:t>
            </a:r>
          </a:p>
          <a:p>
            <a:pPr marL="0" lvl="0" indent="0" algn="l" rtl="0">
              <a:spcBef>
                <a:spcPts val="0"/>
              </a:spcBef>
              <a:spcAft>
                <a:spcPts val="0"/>
              </a:spcAft>
              <a:buNone/>
            </a:pPr>
            <a:endParaRPr lang="pt-PT" b="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5"/>
        <p:cNvGrpSpPr/>
        <p:nvPr/>
      </p:nvGrpSpPr>
      <p:grpSpPr>
        <a:xfrm>
          <a:off x="0" y="0"/>
          <a:ext cx="0" cy="0"/>
          <a:chOff x="0" y="0"/>
          <a:chExt cx="0" cy="0"/>
        </a:xfrm>
      </p:grpSpPr>
      <p:sp>
        <p:nvSpPr>
          <p:cNvPr id="13636" name="Google Shape;1363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7" name="Google Shape;1363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PT" dirty="0"/>
              <a:t>CASO CLINICO</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5"/>
        <p:cNvGrpSpPr/>
        <p:nvPr/>
      </p:nvGrpSpPr>
      <p:grpSpPr>
        <a:xfrm>
          <a:off x="0" y="0"/>
          <a:ext cx="0" cy="0"/>
          <a:chOff x="0" y="0"/>
          <a:chExt cx="0" cy="0"/>
        </a:xfrm>
      </p:grpSpPr>
      <p:sp>
        <p:nvSpPr>
          <p:cNvPr id="13636" name="Google Shape;1363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7" name="Google Shape;1363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PT" dirty="0"/>
              <a:t>Toma 7 fármacos</a:t>
            </a:r>
            <a:endParaRPr dirty="0"/>
          </a:p>
        </p:txBody>
      </p:sp>
    </p:spTree>
    <p:extLst>
      <p:ext uri="{BB962C8B-B14F-4D97-AF65-F5344CB8AC3E}">
        <p14:creationId xmlns:p14="http://schemas.microsoft.com/office/powerpoint/2010/main" val="222580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79"/>
        <p:cNvGrpSpPr/>
        <p:nvPr/>
      </p:nvGrpSpPr>
      <p:grpSpPr>
        <a:xfrm>
          <a:off x="0" y="0"/>
          <a:ext cx="0" cy="0"/>
          <a:chOff x="0" y="0"/>
          <a:chExt cx="0" cy="0"/>
        </a:xfrm>
      </p:grpSpPr>
      <p:sp>
        <p:nvSpPr>
          <p:cNvPr id="13980" name="Google Shape;13980;gf92abc9de5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81" name="Google Shape;13981;gf92abc9de5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PT" dirty="0"/>
              <a:t>Y voltando a los fármacos que tomava vemos que no consta </a:t>
            </a:r>
            <a:r>
              <a:rPr lang="pt-PT" dirty="0" err="1"/>
              <a:t>tratamiento</a:t>
            </a:r>
            <a:r>
              <a:rPr lang="pt-PT" dirty="0"/>
              <a:t> para la OP incluso </a:t>
            </a:r>
            <a:r>
              <a:rPr lang="pt-PT" dirty="0" err="1"/>
              <a:t>después</a:t>
            </a:r>
            <a:r>
              <a:rPr lang="pt-PT" dirty="0"/>
              <a:t> de la 2º </a:t>
            </a:r>
            <a:r>
              <a:rPr lang="pt-PT" dirty="0" err="1"/>
              <a:t>fractura</a:t>
            </a:r>
            <a:r>
              <a:rPr lang="pt-PT" dirty="0"/>
              <a:t> por fragilidade. </a:t>
            </a:r>
          </a:p>
          <a:p>
            <a:pPr marL="0" lvl="0" indent="0" algn="l" rtl="0">
              <a:spcBef>
                <a:spcPts val="0"/>
              </a:spcBef>
              <a:spcAft>
                <a:spcPts val="0"/>
              </a:spcAft>
              <a:buNone/>
            </a:pPr>
            <a:r>
              <a:rPr lang="pt-PT" dirty="0"/>
              <a:t>Por </a:t>
            </a:r>
            <a:r>
              <a:rPr lang="pt-PT" dirty="0" err="1"/>
              <a:t>otro</a:t>
            </a:r>
            <a:r>
              <a:rPr lang="pt-PT" dirty="0"/>
              <a:t> lado vemos que toma 3 psicofármacos: </a:t>
            </a:r>
            <a:r>
              <a:rPr lang="pt-PT" dirty="0" err="1"/>
              <a:t>risperdal</a:t>
            </a:r>
            <a:r>
              <a:rPr lang="pt-PT" dirty="0"/>
              <a:t> (antipsicótico); </a:t>
            </a:r>
            <a:r>
              <a:rPr lang="pt-PT" dirty="0" err="1"/>
              <a:t>seropram</a:t>
            </a:r>
            <a:r>
              <a:rPr lang="pt-PT" dirty="0"/>
              <a:t> (</a:t>
            </a:r>
            <a:r>
              <a:rPr lang="pt-PT" dirty="0" err="1"/>
              <a:t>isrs</a:t>
            </a:r>
            <a:r>
              <a:rPr lang="pt-PT" dirty="0"/>
              <a:t>); y clonazepam (</a:t>
            </a:r>
            <a:r>
              <a:rPr lang="pt-PT" dirty="0" err="1"/>
              <a:t>bzd</a:t>
            </a:r>
            <a:r>
              <a:rPr lang="pt-PT" dirty="0"/>
              <a:t>), que </a:t>
            </a:r>
            <a:r>
              <a:rPr lang="pt-PT" dirty="0" err="1"/>
              <a:t>son</a:t>
            </a:r>
            <a:r>
              <a:rPr lang="pt-PT" dirty="0"/>
              <a:t> considerados </a:t>
            </a:r>
            <a:r>
              <a:rPr lang="pt-PT" dirty="0" err="1"/>
              <a:t>factores</a:t>
            </a:r>
            <a:r>
              <a:rPr lang="pt-PT" dirty="0"/>
              <a:t> de </a:t>
            </a:r>
            <a:r>
              <a:rPr lang="pt-PT" dirty="0" err="1"/>
              <a:t>riesgo</a:t>
            </a:r>
            <a:r>
              <a:rPr lang="pt-PT" dirty="0"/>
              <a:t> para la OP.</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5"/>
        <p:cNvGrpSpPr/>
        <p:nvPr/>
      </p:nvGrpSpPr>
      <p:grpSpPr>
        <a:xfrm>
          <a:off x="0" y="0"/>
          <a:ext cx="0" cy="0"/>
          <a:chOff x="0" y="0"/>
          <a:chExt cx="0" cy="0"/>
        </a:xfrm>
      </p:grpSpPr>
      <p:sp>
        <p:nvSpPr>
          <p:cNvPr id="13636" name="Google Shape;1363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7" name="Google Shape;1363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PT" dirty="0" err="1"/>
              <a:t>En</a:t>
            </a:r>
            <a:r>
              <a:rPr lang="pt-PT" dirty="0"/>
              <a:t> este momento realmente no </a:t>
            </a:r>
            <a:r>
              <a:rPr lang="pt-PT" dirty="0" err="1"/>
              <a:t>tenemos</a:t>
            </a:r>
            <a:r>
              <a:rPr lang="pt-PT" dirty="0"/>
              <a:t> la </a:t>
            </a:r>
            <a:r>
              <a:rPr lang="pt-PT" dirty="0" err="1"/>
              <a:t>información</a:t>
            </a:r>
            <a:r>
              <a:rPr lang="pt-PT" dirty="0"/>
              <a:t> suficiente para </a:t>
            </a:r>
            <a:r>
              <a:rPr lang="pt-PT" dirty="0" err="1"/>
              <a:t>decir</a:t>
            </a:r>
            <a:r>
              <a:rPr lang="pt-PT" dirty="0"/>
              <a:t> que esta paciente </a:t>
            </a:r>
            <a:r>
              <a:rPr lang="pt-PT" dirty="0" err="1"/>
              <a:t>tiene</a:t>
            </a:r>
            <a:r>
              <a:rPr lang="pt-PT" dirty="0"/>
              <a:t> OP, pero si lo </a:t>
            </a:r>
            <a:r>
              <a:rPr lang="pt-PT" dirty="0" err="1"/>
              <a:t>tendremos</a:t>
            </a:r>
            <a:r>
              <a:rPr lang="pt-PT" dirty="0"/>
              <a:t> si calculamos el </a:t>
            </a:r>
            <a:r>
              <a:rPr lang="pt-PT" dirty="0" err="1"/>
              <a:t>riesgo</a:t>
            </a:r>
            <a:r>
              <a:rPr lang="pt-PT" dirty="0"/>
              <a:t> de </a:t>
            </a:r>
            <a:r>
              <a:rPr lang="pt-PT" dirty="0" err="1"/>
              <a:t>fx</a:t>
            </a:r>
            <a:r>
              <a:rPr lang="pt-PT" dirty="0"/>
              <a:t> a 10 </a:t>
            </a:r>
            <a:r>
              <a:rPr lang="pt-PT" dirty="0" err="1"/>
              <a:t>años</a:t>
            </a:r>
            <a:r>
              <a:rPr lang="pt-PT" dirty="0"/>
              <a:t>.</a:t>
            </a:r>
          </a:p>
          <a:p>
            <a:pPr marL="0" lvl="0" indent="0" algn="l" rtl="0">
              <a:spcBef>
                <a:spcPts val="0"/>
              </a:spcBef>
              <a:spcAft>
                <a:spcPts val="0"/>
              </a:spcAft>
              <a:buNone/>
            </a:pPr>
            <a:endParaRPr lang="pt-PT" dirty="0"/>
          </a:p>
          <a:p>
            <a:pPr marL="0" lvl="0" indent="0" algn="l" rtl="0">
              <a:spcBef>
                <a:spcPts val="0"/>
              </a:spcBef>
              <a:spcAft>
                <a:spcPts val="0"/>
              </a:spcAft>
              <a:buNone/>
            </a:pPr>
            <a:r>
              <a:rPr lang="pt-PT" dirty="0" err="1"/>
              <a:t>Qué</a:t>
            </a:r>
            <a:r>
              <a:rPr lang="pt-PT" dirty="0"/>
              <a:t> </a:t>
            </a:r>
            <a:r>
              <a:rPr lang="pt-PT" dirty="0" err="1"/>
              <a:t>es</a:t>
            </a:r>
            <a:r>
              <a:rPr lang="pt-PT" dirty="0"/>
              <a:t> lo que </a:t>
            </a:r>
            <a:r>
              <a:rPr lang="pt-PT" dirty="0" err="1"/>
              <a:t>debemos</a:t>
            </a:r>
            <a:r>
              <a:rPr lang="pt-PT" dirty="0"/>
              <a:t> realizar </a:t>
            </a:r>
            <a:r>
              <a:rPr lang="pt-PT" dirty="0" err="1"/>
              <a:t>en</a:t>
            </a:r>
            <a:r>
              <a:rPr lang="pt-PT" dirty="0"/>
              <a:t> este momento </a:t>
            </a:r>
            <a:r>
              <a:rPr lang="pt-PT" dirty="0" err="1"/>
              <a:t>en</a:t>
            </a:r>
            <a:r>
              <a:rPr lang="pt-PT" dirty="0"/>
              <a:t> que </a:t>
            </a:r>
            <a:r>
              <a:rPr lang="pt-PT" dirty="0" err="1"/>
              <a:t>sospechamos</a:t>
            </a:r>
            <a:r>
              <a:rPr lang="pt-PT" dirty="0"/>
              <a:t> una OP?</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141760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76"/>
        <p:cNvGrpSpPr/>
        <p:nvPr/>
      </p:nvGrpSpPr>
      <p:grpSpPr>
        <a:xfrm>
          <a:off x="0" y="0"/>
          <a:ext cx="0" cy="0"/>
          <a:chOff x="0" y="0"/>
          <a:chExt cx="0" cy="0"/>
        </a:xfrm>
      </p:grpSpPr>
      <p:sp>
        <p:nvSpPr>
          <p:cNvPr id="14477" name="Google Shape;14477;gf92abc9de5_0_12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78" name="Google Shape;14478;gf92abc9de5_0_12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PT" dirty="0"/>
              <a:t>Cuando </a:t>
            </a:r>
            <a:r>
              <a:rPr lang="pt-PT" dirty="0" err="1"/>
              <a:t>llegamos</a:t>
            </a:r>
            <a:r>
              <a:rPr lang="pt-PT" dirty="0"/>
              <a:t> este </a:t>
            </a:r>
            <a:r>
              <a:rPr lang="pt-PT" dirty="0" err="1"/>
              <a:t>punto</a:t>
            </a:r>
            <a:r>
              <a:rPr lang="pt-PT" dirty="0"/>
              <a:t> </a:t>
            </a:r>
            <a:r>
              <a:rPr lang="pt-PT" dirty="0" err="1"/>
              <a:t>hay</a:t>
            </a:r>
            <a:r>
              <a:rPr lang="pt-PT" dirty="0"/>
              <a:t> varias </a:t>
            </a:r>
            <a:r>
              <a:rPr lang="pt-PT" dirty="0" err="1"/>
              <a:t>pruebas</a:t>
            </a:r>
            <a:r>
              <a:rPr lang="pt-PT" dirty="0"/>
              <a:t> complementarias pertinentes tanto para conseguir </a:t>
            </a:r>
            <a:r>
              <a:rPr lang="pt-PT" dirty="0" err="1"/>
              <a:t>un</a:t>
            </a:r>
            <a:r>
              <a:rPr lang="pt-PT" dirty="0"/>
              <a:t> diagnostico </a:t>
            </a:r>
            <a:r>
              <a:rPr lang="pt-PT" dirty="0" err="1"/>
              <a:t>precoz</a:t>
            </a:r>
            <a:r>
              <a:rPr lang="pt-PT" dirty="0"/>
              <a:t>, como para el diagnostico diferencial com </a:t>
            </a:r>
            <a:r>
              <a:rPr lang="pt-PT" dirty="0" err="1"/>
              <a:t>otras</a:t>
            </a:r>
            <a:r>
              <a:rPr lang="pt-PT" dirty="0"/>
              <a:t> entidades </a:t>
            </a:r>
            <a:r>
              <a:rPr lang="pt-PT" dirty="0" err="1"/>
              <a:t>bien</a:t>
            </a:r>
            <a:r>
              <a:rPr lang="pt-PT" dirty="0"/>
              <a:t> como de cara al </a:t>
            </a:r>
            <a:r>
              <a:rPr lang="pt-PT" dirty="0" err="1"/>
              <a:t>acompañamiento</a:t>
            </a:r>
            <a:r>
              <a:rPr lang="pt-PT" dirty="0"/>
              <a:t> futuro de </a:t>
            </a:r>
            <a:r>
              <a:rPr lang="pt-PT" dirty="0" err="1"/>
              <a:t>nuestro</a:t>
            </a:r>
            <a:r>
              <a:rPr lang="pt-PT" dirty="0"/>
              <a:t> paciente.</a:t>
            </a:r>
          </a:p>
          <a:p>
            <a:pPr marL="0" lvl="0" indent="0" algn="l" rtl="0">
              <a:spcBef>
                <a:spcPts val="0"/>
              </a:spcBef>
              <a:spcAft>
                <a:spcPts val="0"/>
              </a:spcAft>
              <a:buNone/>
            </a:pPr>
            <a:r>
              <a:rPr lang="pt-PT" dirty="0"/>
              <a:t>1- El </a:t>
            </a:r>
            <a:r>
              <a:rPr lang="pt-PT" dirty="0" err="1"/>
              <a:t>cribado</a:t>
            </a:r>
            <a:r>
              <a:rPr lang="pt-PT" dirty="0"/>
              <a:t> de </a:t>
            </a:r>
            <a:r>
              <a:rPr lang="pt-PT" dirty="0" err="1"/>
              <a:t>fx</a:t>
            </a:r>
            <a:r>
              <a:rPr lang="pt-PT" dirty="0"/>
              <a:t> vertebral está recomendado una vez que </a:t>
            </a:r>
            <a:r>
              <a:rPr lang="pt-PT" dirty="0" err="1"/>
              <a:t>es</a:t>
            </a:r>
            <a:r>
              <a:rPr lang="pt-PT" dirty="0"/>
              <a:t> la </a:t>
            </a:r>
            <a:r>
              <a:rPr lang="pt-PT" dirty="0" err="1"/>
              <a:t>fractura</a:t>
            </a:r>
            <a:r>
              <a:rPr lang="pt-PT" dirty="0"/>
              <a:t> com mayor </a:t>
            </a:r>
            <a:r>
              <a:rPr lang="pt-PT" dirty="0" err="1"/>
              <a:t>prevalencia</a:t>
            </a:r>
            <a:r>
              <a:rPr lang="pt-PT" dirty="0"/>
              <a:t> </a:t>
            </a:r>
            <a:r>
              <a:rPr lang="pt-PT" dirty="0" err="1"/>
              <a:t>en</a:t>
            </a:r>
            <a:r>
              <a:rPr lang="pt-PT" dirty="0"/>
              <a:t> la OP. </a:t>
            </a:r>
            <a:r>
              <a:rPr lang="pt-PT" dirty="0" err="1"/>
              <a:t>Debemos</a:t>
            </a:r>
            <a:r>
              <a:rPr lang="pt-PT" dirty="0"/>
              <a:t> </a:t>
            </a:r>
            <a:r>
              <a:rPr lang="pt-PT" dirty="0" err="1"/>
              <a:t>inspeccionar</a:t>
            </a:r>
            <a:r>
              <a:rPr lang="pt-PT" dirty="0"/>
              <a:t> cuidadosamente el ráquis </a:t>
            </a:r>
            <a:r>
              <a:rPr lang="pt-PT" dirty="0" err="1"/>
              <a:t>en</a:t>
            </a:r>
            <a:r>
              <a:rPr lang="pt-PT" dirty="0"/>
              <a:t> busca de clínica de </a:t>
            </a:r>
            <a:r>
              <a:rPr lang="pt-PT" dirty="0" err="1"/>
              <a:t>fx</a:t>
            </a:r>
            <a:r>
              <a:rPr lang="pt-PT" dirty="0"/>
              <a:t> por fragilidade (</a:t>
            </a:r>
            <a:r>
              <a:rPr lang="pt-PT" dirty="0" err="1"/>
              <a:t>dolor</a:t>
            </a:r>
            <a:r>
              <a:rPr lang="pt-PT" dirty="0"/>
              <a:t>, </a:t>
            </a:r>
            <a:r>
              <a:rPr lang="pt-PT" dirty="0" err="1"/>
              <a:t>cifosis</a:t>
            </a:r>
            <a:r>
              <a:rPr lang="pt-PT" dirty="0"/>
              <a:t>, perdida de altura) y </a:t>
            </a:r>
            <a:r>
              <a:rPr lang="pt-PT" dirty="0" err="1"/>
              <a:t>en</a:t>
            </a:r>
            <a:r>
              <a:rPr lang="pt-PT" dirty="0"/>
              <a:t> caso de </a:t>
            </a:r>
            <a:r>
              <a:rPr lang="pt-PT" dirty="0" err="1"/>
              <a:t>sospecha</a:t>
            </a:r>
            <a:r>
              <a:rPr lang="pt-PT" dirty="0"/>
              <a:t> solicitar estúdio radiológico com </a:t>
            </a:r>
            <a:r>
              <a:rPr lang="pt-PT" dirty="0" err="1"/>
              <a:t>Rx</a:t>
            </a:r>
            <a:r>
              <a:rPr lang="pt-PT" dirty="0"/>
              <a:t> de </a:t>
            </a:r>
            <a:r>
              <a:rPr lang="pt-PT" dirty="0" err="1"/>
              <a:t>columna</a:t>
            </a:r>
            <a:r>
              <a:rPr lang="pt-PT" dirty="0"/>
              <a:t> </a:t>
            </a:r>
            <a:r>
              <a:rPr lang="pt-PT" dirty="0" err="1"/>
              <a:t>dorsolumbar</a:t>
            </a:r>
            <a:r>
              <a:rPr lang="pt-PT" dirty="0"/>
              <a:t>. La </a:t>
            </a:r>
            <a:r>
              <a:rPr lang="pt-PT" dirty="0" err="1"/>
              <a:t>guía</a:t>
            </a:r>
            <a:r>
              <a:rPr lang="pt-PT" dirty="0"/>
              <a:t> SER </a:t>
            </a:r>
            <a:r>
              <a:rPr lang="pt-PT" dirty="0" err="1"/>
              <a:t>dice</a:t>
            </a:r>
            <a:r>
              <a:rPr lang="pt-PT" dirty="0"/>
              <a:t> que </a:t>
            </a:r>
            <a:r>
              <a:rPr lang="pt-PT" dirty="0" err="1"/>
              <a:t>suele</a:t>
            </a:r>
            <a:r>
              <a:rPr lang="pt-PT" dirty="0"/>
              <a:t> ser suficiente la </a:t>
            </a:r>
            <a:r>
              <a:rPr lang="pt-PT" dirty="0" err="1"/>
              <a:t>pruoyección</a:t>
            </a:r>
            <a:r>
              <a:rPr lang="pt-PT" dirty="0"/>
              <a:t> LAT.</a:t>
            </a:r>
          </a:p>
          <a:p>
            <a:pPr marL="0" lvl="0" indent="0" algn="l" rtl="0">
              <a:spcBef>
                <a:spcPts val="0"/>
              </a:spcBef>
              <a:spcAft>
                <a:spcPts val="0"/>
              </a:spcAft>
              <a:buNone/>
            </a:pPr>
            <a:r>
              <a:rPr lang="pt-PT" dirty="0"/>
              <a:t>2- </a:t>
            </a:r>
            <a:r>
              <a:rPr lang="pt-PT" dirty="0" err="1"/>
              <a:t>Un</a:t>
            </a:r>
            <a:r>
              <a:rPr lang="pt-PT" dirty="0"/>
              <a:t> paciente </a:t>
            </a:r>
            <a:r>
              <a:rPr lang="pt-PT" dirty="0" err="1"/>
              <a:t>con</a:t>
            </a:r>
            <a:r>
              <a:rPr lang="pt-PT" dirty="0"/>
              <a:t> </a:t>
            </a:r>
            <a:r>
              <a:rPr lang="pt-PT" dirty="0" err="1"/>
              <a:t>sospecha</a:t>
            </a:r>
            <a:r>
              <a:rPr lang="pt-PT" dirty="0"/>
              <a:t> de OP </a:t>
            </a:r>
            <a:r>
              <a:rPr lang="pt-PT" dirty="0" err="1"/>
              <a:t>es</a:t>
            </a:r>
            <a:r>
              <a:rPr lang="pt-PT" dirty="0"/>
              <a:t> tributário de que se </a:t>
            </a:r>
            <a:r>
              <a:rPr lang="pt-PT" dirty="0" err="1"/>
              <a:t>realicen</a:t>
            </a:r>
            <a:r>
              <a:rPr lang="pt-PT" dirty="0"/>
              <a:t> </a:t>
            </a:r>
            <a:r>
              <a:rPr lang="pt-PT" dirty="0" err="1"/>
              <a:t>análisis</a:t>
            </a:r>
            <a:r>
              <a:rPr lang="pt-PT" dirty="0"/>
              <a:t> clínicos a pesar de que no exista </a:t>
            </a:r>
            <a:r>
              <a:rPr lang="pt-PT" dirty="0" err="1"/>
              <a:t>ninguna</a:t>
            </a:r>
            <a:r>
              <a:rPr lang="pt-PT" dirty="0"/>
              <a:t> </a:t>
            </a:r>
            <a:r>
              <a:rPr lang="pt-PT" dirty="0" err="1"/>
              <a:t>prueba</a:t>
            </a:r>
            <a:r>
              <a:rPr lang="pt-PT" dirty="0"/>
              <a:t> de laboratório que </a:t>
            </a:r>
            <a:r>
              <a:rPr lang="pt-PT" dirty="0" err="1"/>
              <a:t>pueda</a:t>
            </a:r>
            <a:r>
              <a:rPr lang="pt-PT" dirty="0"/>
              <a:t> diagnosticar la OP. </a:t>
            </a:r>
            <a:r>
              <a:rPr lang="pt-PT" dirty="0" err="1"/>
              <a:t>Su</a:t>
            </a:r>
            <a:r>
              <a:rPr lang="pt-PT" dirty="0"/>
              <a:t> uso clínico se destina sobre todo a descartar causas secundarias de OP, </a:t>
            </a:r>
            <a:r>
              <a:rPr lang="pt-PT" dirty="0" err="1"/>
              <a:t>seleccionar</a:t>
            </a:r>
            <a:r>
              <a:rPr lang="pt-PT" dirty="0"/>
              <a:t> el </a:t>
            </a:r>
            <a:r>
              <a:rPr lang="pt-PT" dirty="0" err="1"/>
              <a:t>mejor</a:t>
            </a:r>
            <a:r>
              <a:rPr lang="pt-PT" dirty="0"/>
              <a:t> </a:t>
            </a:r>
            <a:r>
              <a:rPr lang="pt-PT" dirty="0" err="1"/>
              <a:t>tratamiento</a:t>
            </a:r>
            <a:r>
              <a:rPr lang="pt-PT" dirty="0"/>
              <a:t> para el paciente, y controlar la </a:t>
            </a:r>
            <a:r>
              <a:rPr lang="pt-PT" dirty="0" err="1"/>
              <a:t>efectividad</a:t>
            </a:r>
            <a:r>
              <a:rPr lang="pt-PT" dirty="0"/>
              <a:t> y </a:t>
            </a:r>
            <a:r>
              <a:rPr lang="pt-PT" dirty="0" err="1"/>
              <a:t>cumplimiento</a:t>
            </a:r>
            <a:r>
              <a:rPr lang="pt-PT" dirty="0"/>
              <a:t>. Los estúdios recomendados </a:t>
            </a:r>
            <a:r>
              <a:rPr lang="pt-PT" dirty="0" err="1"/>
              <a:t>son</a:t>
            </a:r>
            <a:r>
              <a:rPr lang="pt-PT" dirty="0"/>
              <a:t>:…</a:t>
            </a:r>
          </a:p>
          <a:p>
            <a:pPr marL="0" lvl="0" indent="0" algn="l" rtl="0">
              <a:spcBef>
                <a:spcPts val="0"/>
              </a:spcBef>
              <a:spcAft>
                <a:spcPts val="0"/>
              </a:spcAft>
              <a:buNone/>
            </a:pPr>
            <a:r>
              <a:rPr lang="pt-PT" dirty="0"/>
              <a:t>3- La densitometria </a:t>
            </a:r>
            <a:r>
              <a:rPr lang="pt-PT" dirty="0" err="1"/>
              <a:t>es</a:t>
            </a:r>
            <a:r>
              <a:rPr lang="pt-PT" dirty="0"/>
              <a:t> </a:t>
            </a:r>
            <a:r>
              <a:rPr lang="pt-PT" dirty="0" err="1"/>
              <a:t>un</a:t>
            </a:r>
            <a:r>
              <a:rPr lang="pt-PT" dirty="0"/>
              <a:t> método </a:t>
            </a:r>
            <a:r>
              <a:rPr lang="pt-PT" dirty="0" err="1"/>
              <a:t>cuantitativo</a:t>
            </a:r>
            <a:r>
              <a:rPr lang="pt-PT" dirty="0"/>
              <a:t> </a:t>
            </a:r>
            <a:r>
              <a:rPr lang="pt-PT" dirty="0" err="1"/>
              <a:t>predictor</a:t>
            </a:r>
            <a:r>
              <a:rPr lang="pt-PT" dirty="0"/>
              <a:t> </a:t>
            </a:r>
            <a:r>
              <a:rPr lang="pt-PT" dirty="0" err="1"/>
              <a:t>del</a:t>
            </a:r>
            <a:r>
              <a:rPr lang="pt-PT" dirty="0"/>
              <a:t> </a:t>
            </a:r>
            <a:r>
              <a:rPr lang="pt-PT" dirty="0" err="1"/>
              <a:t>riesgo</a:t>
            </a:r>
            <a:r>
              <a:rPr lang="pt-PT" dirty="0"/>
              <a:t> de </a:t>
            </a:r>
            <a:r>
              <a:rPr lang="pt-PT" dirty="0" err="1"/>
              <a:t>fractura</a:t>
            </a:r>
            <a:r>
              <a:rPr lang="pt-PT" dirty="0"/>
              <a:t>. Los resultados se </a:t>
            </a:r>
            <a:r>
              <a:rPr lang="pt-PT" dirty="0" err="1"/>
              <a:t>suelen</a:t>
            </a:r>
            <a:r>
              <a:rPr lang="pt-PT" dirty="0"/>
              <a:t> expressar sob la medida de T-score, que </a:t>
            </a:r>
            <a:r>
              <a:rPr lang="pt-PT" dirty="0" err="1"/>
              <a:t>es</a:t>
            </a:r>
            <a:r>
              <a:rPr lang="pt-PT" dirty="0"/>
              <a:t> una </a:t>
            </a:r>
            <a:r>
              <a:rPr lang="pt-PT" dirty="0" err="1"/>
              <a:t>comparación</a:t>
            </a:r>
            <a:r>
              <a:rPr lang="pt-PT" dirty="0"/>
              <a:t> de la densidade </a:t>
            </a:r>
            <a:r>
              <a:rPr lang="pt-PT" dirty="0" err="1"/>
              <a:t>promedio</a:t>
            </a:r>
            <a:r>
              <a:rPr lang="pt-PT" dirty="0"/>
              <a:t> mineral </a:t>
            </a:r>
            <a:r>
              <a:rPr lang="pt-PT" dirty="0" err="1"/>
              <a:t>del</a:t>
            </a:r>
            <a:r>
              <a:rPr lang="pt-PT" dirty="0"/>
              <a:t> </a:t>
            </a:r>
            <a:r>
              <a:rPr lang="pt-PT" dirty="0" err="1"/>
              <a:t>hueso</a:t>
            </a:r>
            <a:r>
              <a:rPr lang="pt-PT" dirty="0"/>
              <a:t> </a:t>
            </a:r>
            <a:r>
              <a:rPr lang="pt-PT" dirty="0" err="1"/>
              <a:t>del</a:t>
            </a:r>
            <a:r>
              <a:rPr lang="pt-PT" dirty="0"/>
              <a:t> paciente com el de una persona sana </a:t>
            </a:r>
            <a:r>
              <a:rPr lang="pt-PT" dirty="0" err="1"/>
              <a:t>del</a:t>
            </a:r>
            <a:r>
              <a:rPr lang="pt-PT" dirty="0"/>
              <a:t> </a:t>
            </a:r>
            <a:r>
              <a:rPr lang="pt-PT" dirty="0" err="1"/>
              <a:t>mismo</a:t>
            </a:r>
            <a:r>
              <a:rPr lang="pt-PT" dirty="0"/>
              <a:t> sexo y etnia. </a:t>
            </a:r>
          </a:p>
          <a:p>
            <a:pPr marL="0" lvl="0" indent="0" algn="l" rtl="0">
              <a:spcBef>
                <a:spcPts val="0"/>
              </a:spcBef>
              <a:spcAft>
                <a:spcPts val="0"/>
              </a:spcAft>
              <a:buNone/>
            </a:pPr>
            <a:r>
              <a:rPr lang="pt-PT" dirty="0"/>
              <a:t>4- La </a:t>
            </a:r>
            <a:r>
              <a:rPr lang="pt-PT" dirty="0" err="1"/>
              <a:t>combinación</a:t>
            </a:r>
            <a:r>
              <a:rPr lang="pt-PT" dirty="0"/>
              <a:t> de la DMO com FR clínicos proporciona la </a:t>
            </a:r>
            <a:r>
              <a:rPr lang="pt-PT" dirty="0" err="1"/>
              <a:t>mejor</a:t>
            </a:r>
            <a:r>
              <a:rPr lang="pt-PT" dirty="0"/>
              <a:t> </a:t>
            </a:r>
            <a:r>
              <a:rPr lang="pt-PT" dirty="0" err="1"/>
              <a:t>estimación</a:t>
            </a:r>
            <a:r>
              <a:rPr lang="pt-PT" dirty="0"/>
              <a:t> </a:t>
            </a:r>
            <a:r>
              <a:rPr lang="pt-PT" dirty="0" err="1"/>
              <a:t>del</a:t>
            </a:r>
            <a:r>
              <a:rPr lang="pt-PT" dirty="0"/>
              <a:t> </a:t>
            </a:r>
            <a:r>
              <a:rPr lang="pt-PT" dirty="0" err="1"/>
              <a:t>riesgo</a:t>
            </a:r>
            <a:r>
              <a:rPr lang="pt-PT" dirty="0"/>
              <a:t> de </a:t>
            </a:r>
            <a:r>
              <a:rPr lang="pt-PT" dirty="0" err="1"/>
              <a:t>fractura</a:t>
            </a:r>
            <a:r>
              <a:rPr lang="pt-PT" dirty="0"/>
              <a:t>. Este </a:t>
            </a:r>
            <a:r>
              <a:rPr lang="pt-PT" dirty="0" err="1"/>
              <a:t>hecho</a:t>
            </a:r>
            <a:r>
              <a:rPr lang="pt-PT" dirty="0"/>
              <a:t> há fomentado el </a:t>
            </a:r>
            <a:r>
              <a:rPr lang="pt-PT" dirty="0" err="1"/>
              <a:t>desarrollo</a:t>
            </a:r>
            <a:r>
              <a:rPr lang="pt-PT" dirty="0"/>
              <a:t> de </a:t>
            </a:r>
            <a:r>
              <a:rPr lang="pt-PT" dirty="0" err="1"/>
              <a:t>herramientas</a:t>
            </a:r>
            <a:r>
              <a:rPr lang="pt-PT" dirty="0"/>
              <a:t> de cálculo </a:t>
            </a:r>
            <a:r>
              <a:rPr lang="pt-PT" dirty="0" err="1"/>
              <a:t>precoz</a:t>
            </a:r>
            <a:r>
              <a:rPr lang="pt-PT" dirty="0"/>
              <a:t> </a:t>
            </a:r>
            <a:r>
              <a:rPr lang="pt-PT" dirty="0" err="1"/>
              <a:t>del</a:t>
            </a:r>
            <a:r>
              <a:rPr lang="pt-PT" dirty="0"/>
              <a:t> </a:t>
            </a:r>
            <a:r>
              <a:rPr lang="pt-PT" dirty="0" err="1"/>
              <a:t>riesgo</a:t>
            </a:r>
            <a:r>
              <a:rPr lang="pt-PT" dirty="0"/>
              <a:t> de </a:t>
            </a:r>
            <a:r>
              <a:rPr lang="pt-PT" dirty="0" err="1"/>
              <a:t>fractura</a:t>
            </a:r>
            <a:r>
              <a:rPr lang="pt-PT" dirty="0"/>
              <a:t> </a:t>
            </a:r>
            <a:r>
              <a:rPr lang="pt-PT" dirty="0" err="1"/>
              <a:t>capaces</a:t>
            </a:r>
            <a:r>
              <a:rPr lang="pt-PT" dirty="0"/>
              <a:t> de integrar </a:t>
            </a:r>
            <a:r>
              <a:rPr lang="pt-PT" dirty="0" err="1"/>
              <a:t>múltiples</a:t>
            </a:r>
            <a:r>
              <a:rPr lang="pt-PT" dirty="0"/>
              <a:t> </a:t>
            </a:r>
            <a:r>
              <a:rPr lang="pt-PT" dirty="0" err="1"/>
              <a:t>factores</a:t>
            </a:r>
            <a:r>
              <a:rPr lang="pt-PT" dirty="0"/>
              <a:t>. Entre </a:t>
            </a:r>
            <a:r>
              <a:rPr lang="pt-PT" dirty="0" err="1"/>
              <a:t>ellas</a:t>
            </a:r>
            <a:r>
              <a:rPr lang="pt-PT" dirty="0"/>
              <a:t> la más popular y </a:t>
            </a:r>
            <a:r>
              <a:rPr lang="pt-PT" dirty="0" err="1"/>
              <a:t>ampliamente</a:t>
            </a:r>
            <a:r>
              <a:rPr lang="pt-PT" dirty="0"/>
              <a:t> utilizada </a:t>
            </a:r>
            <a:r>
              <a:rPr lang="pt-PT" dirty="0" err="1"/>
              <a:t>es</a:t>
            </a:r>
            <a:r>
              <a:rPr lang="pt-PT" dirty="0"/>
              <a:t> el FRAX, </a:t>
            </a:r>
            <a:r>
              <a:rPr lang="pt-PT" b="1" dirty="0" err="1"/>
              <a:t>sin</a:t>
            </a:r>
            <a:r>
              <a:rPr lang="pt-PT" b="1" dirty="0"/>
              <a:t> embargo</a:t>
            </a:r>
          </a:p>
          <a:p>
            <a:pPr marL="0" lvl="0" indent="0" algn="l" rtl="0">
              <a:spcBef>
                <a:spcPts val="0"/>
              </a:spcBef>
              <a:spcAft>
                <a:spcPts val="0"/>
              </a:spcAft>
              <a:buNone/>
            </a:pPr>
            <a:r>
              <a:rPr lang="pt-PT" dirty="0"/>
              <a:t>La </a:t>
            </a:r>
            <a:r>
              <a:rPr lang="pt-PT" b="1" dirty="0"/>
              <a:t>escala </a:t>
            </a:r>
            <a:r>
              <a:rPr lang="pt-PT" b="1" dirty="0" err="1"/>
              <a:t>Qfracture</a:t>
            </a:r>
            <a:r>
              <a:rPr lang="pt-PT" b="1" dirty="0"/>
              <a:t>, que </a:t>
            </a:r>
            <a:r>
              <a:rPr lang="pt-PT" dirty="0" err="1"/>
              <a:t>también</a:t>
            </a:r>
            <a:r>
              <a:rPr lang="pt-PT" dirty="0"/>
              <a:t> estima el </a:t>
            </a:r>
            <a:r>
              <a:rPr lang="pt-PT" dirty="0" err="1"/>
              <a:t>riesgo</a:t>
            </a:r>
            <a:r>
              <a:rPr lang="pt-PT" dirty="0"/>
              <a:t> de </a:t>
            </a:r>
            <a:r>
              <a:rPr lang="pt-PT" dirty="0" err="1"/>
              <a:t>fx</a:t>
            </a:r>
            <a:r>
              <a:rPr lang="pt-PT" dirty="0"/>
              <a:t> a 10 </a:t>
            </a:r>
            <a:r>
              <a:rPr lang="pt-PT" dirty="0" err="1"/>
              <a:t>años</a:t>
            </a:r>
            <a:r>
              <a:rPr lang="pt-PT" dirty="0"/>
              <a:t>,  </a:t>
            </a:r>
            <a:r>
              <a:rPr lang="pt-PT" dirty="0" err="1"/>
              <a:t>es</a:t>
            </a:r>
            <a:r>
              <a:rPr lang="pt-PT" dirty="0"/>
              <a:t> inclusive más completo porque </a:t>
            </a:r>
            <a:r>
              <a:rPr lang="pt-PT" dirty="0" err="1"/>
              <a:t>recoge</a:t>
            </a:r>
            <a:r>
              <a:rPr lang="pt-PT" dirty="0"/>
              <a:t> más </a:t>
            </a:r>
            <a:r>
              <a:rPr lang="pt-PT" dirty="0" err="1"/>
              <a:t>datos</a:t>
            </a:r>
            <a:r>
              <a:rPr lang="pt-PT" dirty="0"/>
              <a:t> clínicos como el </a:t>
            </a:r>
            <a:r>
              <a:rPr lang="pt-PT" dirty="0" err="1"/>
              <a:t>riesgo</a:t>
            </a:r>
            <a:r>
              <a:rPr lang="pt-PT" dirty="0"/>
              <a:t> de caídas. </a:t>
            </a:r>
            <a:r>
              <a:rPr lang="pt-PT" dirty="0" err="1"/>
              <a:t>Sin</a:t>
            </a:r>
            <a:r>
              <a:rPr lang="pt-PT" dirty="0"/>
              <a:t> embargo al ser más extenso está menos difundido.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b="1" dirty="0">
                <a:solidFill>
                  <a:srgbClr val="5B5B5B"/>
                </a:solidFill>
              </a:rPr>
              <a:t>Asumiendo que tiene a Carmen como su paciente, señale la actitud más correcta: </a:t>
            </a:r>
          </a:p>
          <a:p>
            <a:pPr marL="387350" indent="-228600">
              <a:buAutoNum type="arabicPeriod"/>
            </a:pPr>
            <a:r>
              <a:rPr lang="es-ES" b="0" i="0" dirty="0">
                <a:effectLst/>
                <a:latin typeface="Roboto" panose="020B0604020202020204" pitchFamily="2" charset="0"/>
              </a:rPr>
              <a:t> Los resultados son normales. No pienso pautar tratamiento para la osteoporosis.</a:t>
            </a:r>
          </a:p>
          <a:p>
            <a:pPr marL="387350" indent="-228600">
              <a:buAutoNum type="arabicPeriod"/>
            </a:pPr>
            <a:r>
              <a:rPr lang="es-ES" b="0" i="0" dirty="0">
                <a:effectLst/>
                <a:latin typeface="Roboto" panose="02000000000000000000" pitchFamily="2" charset="0"/>
              </a:rPr>
              <a:t>Iniciar tratamiento con calcio y vitamina D</a:t>
            </a:r>
            <a:r>
              <a:rPr lang="es-ES" b="0" i="0" dirty="0">
                <a:effectLst/>
                <a:latin typeface="Roboto" panose="020B0604020202020204" pitchFamily="2" charset="0"/>
              </a:rPr>
              <a:t>ara la osteoporosis.</a:t>
            </a:r>
          </a:p>
          <a:p>
            <a:pPr marL="387350" indent="-228600">
              <a:buAutoNum type="arabicPeriod"/>
            </a:pPr>
            <a:r>
              <a:rPr lang="es-ES" b="0" i="0" dirty="0">
                <a:effectLst/>
                <a:latin typeface="Roboto" panose="02000000000000000000" pitchFamily="2" charset="0"/>
              </a:rPr>
              <a:t>Iniciar tratamiento con calcio y vitamina D, y añadir un fármaco </a:t>
            </a:r>
            <a:r>
              <a:rPr lang="es-ES" b="0" i="0" dirty="0" err="1">
                <a:effectLst/>
                <a:latin typeface="Roboto" panose="02000000000000000000" pitchFamily="2" charset="0"/>
              </a:rPr>
              <a:t>antirresortivo</a:t>
            </a:r>
            <a:r>
              <a:rPr lang="es-ES" b="0" i="0" dirty="0">
                <a:effectLst/>
                <a:latin typeface="Roboto" panose="02000000000000000000" pitchFamily="2" charset="0"/>
              </a:rPr>
              <a:t> u </a:t>
            </a:r>
            <a:r>
              <a:rPr lang="es-ES" b="0" i="0" dirty="0" err="1">
                <a:effectLst/>
                <a:latin typeface="Roboto" panose="02000000000000000000" pitchFamily="2" charset="0"/>
              </a:rPr>
              <a:t>osteoformador</a:t>
            </a:r>
            <a:r>
              <a:rPr lang="es-ES" b="0" i="0" dirty="0">
                <a:effectLst/>
                <a:latin typeface="Roboto" panose="02000000000000000000" pitchFamily="2" charset="0"/>
              </a:rPr>
              <a:t>.</a:t>
            </a:r>
          </a:p>
          <a:p>
            <a:pPr marL="387350" indent="-228600">
              <a:buAutoNum type="arabicPeriod"/>
            </a:pPr>
            <a:r>
              <a:rPr lang="es-ES" b="0" i="0" dirty="0">
                <a:effectLst/>
                <a:latin typeface="Roboto" panose="02000000000000000000" pitchFamily="2" charset="0"/>
              </a:rPr>
              <a:t>Iniciar tratamiento con calcio y vitamina D. Solicitar DXA y ponderar añadir un fármaco </a:t>
            </a:r>
            <a:r>
              <a:rPr lang="es-ES" b="0" i="0" dirty="0" err="1">
                <a:effectLst/>
                <a:latin typeface="Roboto" panose="02000000000000000000" pitchFamily="2" charset="0"/>
              </a:rPr>
              <a:t>antirresortivo</a:t>
            </a:r>
            <a:r>
              <a:rPr lang="es-ES" b="0" i="0" dirty="0">
                <a:effectLst/>
                <a:latin typeface="Roboto" panose="02000000000000000000" pitchFamily="2" charset="0"/>
              </a:rPr>
              <a:t> u </a:t>
            </a:r>
            <a:r>
              <a:rPr lang="es-ES" b="0" i="0" dirty="0" err="1">
                <a:effectLst/>
                <a:latin typeface="Roboto" panose="02000000000000000000" pitchFamily="2" charset="0"/>
              </a:rPr>
              <a:t>osteoformador</a:t>
            </a:r>
            <a:r>
              <a:rPr lang="es-ES" b="0" i="0" dirty="0">
                <a:effectLst/>
                <a:latin typeface="Roboto" panose="02000000000000000000" pitchFamily="2" charset="0"/>
              </a:rPr>
              <a:t> en consulta de revisión de acuerdo con los resultados de la DXA.</a:t>
            </a:r>
          </a:p>
          <a:p>
            <a:pPr marL="158750" indent="0">
              <a:buNone/>
            </a:pPr>
            <a:endParaRPr lang="es-ES" dirty="0"/>
          </a:p>
        </p:txBody>
      </p:sp>
    </p:spTree>
    <p:extLst>
      <p:ext uri="{BB962C8B-B14F-4D97-AF65-F5344CB8AC3E}">
        <p14:creationId xmlns:p14="http://schemas.microsoft.com/office/powerpoint/2010/main" val="3495021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b="1" dirty="0">
                <a:solidFill>
                  <a:srgbClr val="5B5B5B"/>
                </a:solidFill>
              </a:rPr>
              <a:t>Asumiendo que tiene a Carmen como su paciente, señale la actitud más correcta: </a:t>
            </a:r>
          </a:p>
          <a:p>
            <a:pPr marL="387350" indent="-228600">
              <a:buAutoNum type="arabicPeriod"/>
            </a:pPr>
            <a:r>
              <a:rPr lang="es-ES" b="0" i="0" dirty="0">
                <a:effectLst/>
                <a:latin typeface="Roboto" panose="020B0604020202020204" pitchFamily="2" charset="0"/>
              </a:rPr>
              <a:t>Los resultados son normales. No pienso pautar tratamiento para la osteoporosis.</a:t>
            </a:r>
          </a:p>
          <a:p>
            <a:pPr marL="387350" indent="-228600">
              <a:buAutoNum type="arabicPeriod"/>
            </a:pPr>
            <a:r>
              <a:rPr lang="es-ES" b="0" i="0" dirty="0">
                <a:effectLst/>
                <a:latin typeface="Roboto" panose="02000000000000000000" pitchFamily="2" charset="0"/>
              </a:rPr>
              <a:t>Iniciar tratamiento con calcio y vitamina p</a:t>
            </a:r>
            <a:r>
              <a:rPr lang="es-ES" b="0" i="0" dirty="0">
                <a:effectLst/>
                <a:latin typeface="Roboto" panose="020B0604020202020204" pitchFamily="2" charset="0"/>
              </a:rPr>
              <a:t>ara la osteoporosis.</a:t>
            </a:r>
          </a:p>
          <a:p>
            <a:pPr marL="387350" indent="-228600">
              <a:buAutoNum type="arabicPeriod"/>
            </a:pPr>
            <a:r>
              <a:rPr lang="es-ES" b="0" i="0" dirty="0">
                <a:effectLst/>
                <a:latin typeface="Roboto" panose="02000000000000000000" pitchFamily="2" charset="0"/>
              </a:rPr>
              <a:t>Iniciar tratamiento con calcio y vitamina D, y añadir un fármaco </a:t>
            </a:r>
            <a:r>
              <a:rPr lang="es-ES" b="0" i="0" dirty="0" err="1">
                <a:effectLst/>
                <a:latin typeface="Roboto" panose="02000000000000000000" pitchFamily="2" charset="0"/>
              </a:rPr>
              <a:t>antirresortivo</a:t>
            </a:r>
            <a:r>
              <a:rPr lang="es-ES" b="0" i="0" dirty="0">
                <a:effectLst/>
                <a:latin typeface="Roboto" panose="02000000000000000000" pitchFamily="2" charset="0"/>
              </a:rPr>
              <a:t> u </a:t>
            </a:r>
            <a:r>
              <a:rPr lang="es-ES" b="0" i="0" dirty="0" err="1">
                <a:effectLst/>
                <a:latin typeface="Roboto" panose="02000000000000000000" pitchFamily="2" charset="0"/>
              </a:rPr>
              <a:t>osteoformador</a:t>
            </a:r>
            <a:r>
              <a:rPr lang="es-ES" b="0" i="0" dirty="0">
                <a:effectLst/>
                <a:latin typeface="Roboto" panose="02000000000000000000" pitchFamily="2" charset="0"/>
              </a:rPr>
              <a:t>.</a:t>
            </a:r>
          </a:p>
          <a:p>
            <a:pPr marL="387350" indent="-228600">
              <a:buAutoNum type="arabicPeriod"/>
            </a:pPr>
            <a:r>
              <a:rPr lang="es-ES" b="0" i="0" dirty="0">
                <a:effectLst/>
                <a:latin typeface="Roboto" panose="02000000000000000000" pitchFamily="2" charset="0"/>
              </a:rPr>
              <a:t>Iniciar tratamiento con calcio y vitamina D. Solicitar DXA y ponderar añadir un fármaco </a:t>
            </a:r>
            <a:r>
              <a:rPr lang="es-ES" b="0" i="0" dirty="0" err="1">
                <a:effectLst/>
                <a:latin typeface="Roboto" panose="02000000000000000000" pitchFamily="2" charset="0"/>
              </a:rPr>
              <a:t>antirresortivo</a:t>
            </a:r>
            <a:r>
              <a:rPr lang="es-ES" b="0" i="0" dirty="0">
                <a:effectLst/>
                <a:latin typeface="Roboto" panose="02000000000000000000" pitchFamily="2" charset="0"/>
              </a:rPr>
              <a:t> u </a:t>
            </a:r>
            <a:r>
              <a:rPr lang="es-ES" b="0" i="0" dirty="0" err="1">
                <a:effectLst/>
                <a:latin typeface="Roboto" panose="02000000000000000000" pitchFamily="2" charset="0"/>
              </a:rPr>
              <a:t>osteoformador</a:t>
            </a:r>
            <a:r>
              <a:rPr lang="es-ES" b="0" i="0" dirty="0">
                <a:effectLst/>
                <a:latin typeface="Roboto" panose="02000000000000000000" pitchFamily="2" charset="0"/>
              </a:rPr>
              <a:t> en consulta de revisión de acuerdo con los resultados de la DXA.</a:t>
            </a:r>
          </a:p>
          <a:p>
            <a:pPr marL="387350" indent="-228600">
              <a:buAutoNum type="arabicPeriod"/>
            </a:pPr>
            <a:endParaRPr lang="es-ES" b="0" i="0" dirty="0">
              <a:effectLst/>
              <a:latin typeface="Roboto" panose="02000000000000000000" pitchFamily="2"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t-PT" dirty="0"/>
              <a:t>EN PACIENTES COM UN RIESGO INMINENTE DE FX LA REALIZACIÓN DE UNA DXA NO DEBE RETRASAR EL INICIO DEL TRATAMIENTO OPORTUNO! </a:t>
            </a:r>
          </a:p>
          <a:p>
            <a:pPr marL="387350" indent="-228600">
              <a:buAutoNum type="arabicPeriod"/>
            </a:pPr>
            <a:endParaRPr lang="es-ES" dirty="0"/>
          </a:p>
        </p:txBody>
      </p:sp>
    </p:spTree>
    <p:extLst>
      <p:ext uri="{BB962C8B-B14F-4D97-AF65-F5344CB8AC3E}">
        <p14:creationId xmlns:p14="http://schemas.microsoft.com/office/powerpoint/2010/main" val="2662569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03"/>
        <p:cNvGrpSpPr/>
        <p:nvPr/>
      </p:nvGrpSpPr>
      <p:grpSpPr>
        <a:xfrm>
          <a:off x="0" y="0"/>
          <a:ext cx="0" cy="0"/>
          <a:chOff x="0" y="0"/>
          <a:chExt cx="0" cy="0"/>
        </a:xfrm>
      </p:grpSpPr>
      <p:sp>
        <p:nvSpPr>
          <p:cNvPr id="14404" name="Google Shape;14404;gf92abc9de5_0_9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05" name="Google Shape;14405;gf92abc9de5_0_9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PT" dirty="0" err="1"/>
              <a:t>Carmen</a:t>
            </a:r>
            <a:r>
              <a:rPr lang="pt-PT" dirty="0"/>
              <a:t> por el resultado que vimos </a:t>
            </a:r>
            <a:r>
              <a:rPr lang="pt-PT" dirty="0" err="1"/>
              <a:t>en</a:t>
            </a:r>
            <a:r>
              <a:rPr lang="pt-PT" dirty="0"/>
              <a:t> el FRAX </a:t>
            </a:r>
            <a:r>
              <a:rPr lang="pt-PT" dirty="0" err="1"/>
              <a:t>tiene</a:t>
            </a:r>
            <a:r>
              <a:rPr lang="pt-PT" dirty="0"/>
              <a:t> OP, y por </a:t>
            </a:r>
            <a:r>
              <a:rPr lang="pt-PT" dirty="0" err="1"/>
              <a:t>eso</a:t>
            </a:r>
            <a:r>
              <a:rPr lang="pt-PT" dirty="0"/>
              <a:t> </a:t>
            </a:r>
            <a:r>
              <a:rPr lang="pt-PT" dirty="0" err="1"/>
              <a:t>además</a:t>
            </a:r>
            <a:r>
              <a:rPr lang="pt-PT" dirty="0"/>
              <a:t> de las </a:t>
            </a:r>
            <a:r>
              <a:rPr lang="pt-PT" dirty="0" err="1"/>
              <a:t>pruebas</a:t>
            </a:r>
            <a:r>
              <a:rPr lang="pt-PT" dirty="0"/>
              <a:t> complementarias que hemos de pedir </a:t>
            </a:r>
            <a:r>
              <a:rPr lang="pt-PT" dirty="0" err="1"/>
              <a:t>debemos</a:t>
            </a:r>
            <a:r>
              <a:rPr lang="pt-PT" dirty="0"/>
              <a:t> implantar junto a </a:t>
            </a:r>
            <a:r>
              <a:rPr lang="pt-PT" dirty="0" err="1"/>
              <a:t>ella</a:t>
            </a:r>
            <a:r>
              <a:rPr lang="pt-PT" dirty="0"/>
              <a:t> </a:t>
            </a:r>
            <a:r>
              <a:rPr lang="pt-PT" dirty="0" err="1"/>
              <a:t>un</a:t>
            </a:r>
            <a:r>
              <a:rPr lang="pt-PT" dirty="0"/>
              <a:t> </a:t>
            </a:r>
            <a:r>
              <a:rPr lang="pt-PT" dirty="0" err="1"/>
              <a:t>plan</a:t>
            </a:r>
            <a:r>
              <a:rPr lang="pt-PT" dirty="0"/>
              <a:t> de </a:t>
            </a:r>
            <a:r>
              <a:rPr lang="pt-PT" dirty="0" err="1"/>
              <a:t>prevención</a:t>
            </a:r>
            <a:r>
              <a:rPr lang="pt-PT" dirty="0"/>
              <a:t> de </a:t>
            </a:r>
            <a:r>
              <a:rPr lang="pt-PT" dirty="0" err="1"/>
              <a:t>nuevas</a:t>
            </a:r>
            <a:r>
              <a:rPr lang="pt-PT" dirty="0"/>
              <a:t> </a:t>
            </a:r>
            <a:r>
              <a:rPr lang="pt-PT" dirty="0" err="1"/>
              <a:t>fracturas</a:t>
            </a:r>
            <a:r>
              <a:rPr lang="pt-PT" dirty="0"/>
              <a:t>. Hemos visto antes </a:t>
            </a:r>
            <a:r>
              <a:rPr lang="pt-PT" dirty="0" err="1"/>
              <a:t>tambien</a:t>
            </a:r>
            <a:r>
              <a:rPr lang="pt-PT" dirty="0"/>
              <a:t> que no </a:t>
            </a:r>
            <a:r>
              <a:rPr lang="pt-PT" dirty="0" err="1"/>
              <a:t>tiene</a:t>
            </a:r>
            <a:r>
              <a:rPr lang="pt-PT" dirty="0"/>
              <a:t> </a:t>
            </a:r>
            <a:r>
              <a:rPr lang="pt-PT" dirty="0" err="1"/>
              <a:t>ningun</a:t>
            </a:r>
            <a:r>
              <a:rPr lang="pt-PT" dirty="0"/>
              <a:t> tipo de </a:t>
            </a:r>
            <a:r>
              <a:rPr lang="pt-PT" dirty="0" err="1"/>
              <a:t>tratamiento</a:t>
            </a:r>
            <a:r>
              <a:rPr lang="pt-PT" dirty="0"/>
              <a:t> para </a:t>
            </a:r>
            <a:r>
              <a:rPr lang="pt-PT" dirty="0" err="1"/>
              <a:t>su</a:t>
            </a:r>
            <a:r>
              <a:rPr lang="pt-PT" dirty="0"/>
              <a:t> OP. </a:t>
            </a:r>
          </a:p>
          <a:p>
            <a:pPr marL="0" lvl="0" indent="0" algn="l" rtl="0">
              <a:spcBef>
                <a:spcPts val="0"/>
              </a:spcBef>
              <a:spcAft>
                <a:spcPts val="0"/>
              </a:spcAft>
              <a:buNone/>
            </a:pPr>
            <a:endParaRPr lang="pt-PT" dirty="0"/>
          </a:p>
          <a:p>
            <a:pPr marL="228600" lvl="0" indent="-228600" algn="l" rtl="0">
              <a:spcBef>
                <a:spcPts val="0"/>
              </a:spcBef>
              <a:spcAft>
                <a:spcPts val="0"/>
              </a:spcAft>
              <a:buAutoNum type="arabicPeriod"/>
            </a:pPr>
            <a:r>
              <a:rPr lang="pt-PT" dirty="0" err="1"/>
              <a:t>Prevención</a:t>
            </a:r>
            <a:r>
              <a:rPr lang="pt-PT" dirty="0"/>
              <a:t>: </a:t>
            </a:r>
            <a:r>
              <a:rPr lang="pt-PT" dirty="0" err="1"/>
              <a:t>En</a:t>
            </a:r>
            <a:r>
              <a:rPr lang="pt-PT" dirty="0"/>
              <a:t> este caso se trata de </a:t>
            </a:r>
            <a:r>
              <a:rPr lang="pt-PT" dirty="0" err="1"/>
              <a:t>prevención</a:t>
            </a:r>
            <a:r>
              <a:rPr lang="pt-PT" dirty="0"/>
              <a:t> terciaria una vez que </a:t>
            </a:r>
            <a:r>
              <a:rPr lang="pt-PT" dirty="0" err="1"/>
              <a:t>ya</a:t>
            </a:r>
            <a:r>
              <a:rPr lang="pt-PT" dirty="0"/>
              <a:t> hemos </a:t>
            </a:r>
            <a:r>
              <a:rPr lang="pt-PT" dirty="0" err="1"/>
              <a:t>tenido</a:t>
            </a:r>
            <a:r>
              <a:rPr lang="pt-PT" dirty="0"/>
              <a:t> </a:t>
            </a:r>
            <a:r>
              <a:rPr lang="pt-PT" dirty="0" err="1"/>
              <a:t>fx</a:t>
            </a:r>
            <a:r>
              <a:rPr lang="pt-PT" dirty="0"/>
              <a:t> previas. </a:t>
            </a:r>
            <a:r>
              <a:rPr lang="pt-PT" dirty="0" err="1"/>
              <a:t>Es</a:t>
            </a:r>
            <a:r>
              <a:rPr lang="pt-PT" dirty="0"/>
              <a:t> fundamente insistir </a:t>
            </a:r>
            <a:r>
              <a:rPr lang="pt-PT" dirty="0" err="1"/>
              <a:t>en</a:t>
            </a:r>
            <a:r>
              <a:rPr lang="pt-PT" dirty="0"/>
              <a:t> medidas relacionadas com el </a:t>
            </a:r>
            <a:r>
              <a:rPr lang="pt-PT" dirty="0" err="1"/>
              <a:t>ejercicio</a:t>
            </a:r>
            <a:r>
              <a:rPr lang="pt-PT" dirty="0"/>
              <a:t>, </a:t>
            </a:r>
            <a:r>
              <a:rPr lang="pt-PT" dirty="0" err="1"/>
              <a:t>escuela</a:t>
            </a:r>
            <a:r>
              <a:rPr lang="pt-PT" dirty="0"/>
              <a:t> de espalda, </a:t>
            </a:r>
            <a:r>
              <a:rPr lang="pt-PT" dirty="0" err="1"/>
              <a:t>supresión</a:t>
            </a:r>
            <a:r>
              <a:rPr lang="pt-PT" dirty="0"/>
              <a:t> de </a:t>
            </a:r>
            <a:r>
              <a:rPr lang="pt-PT" dirty="0" err="1"/>
              <a:t>barreras</a:t>
            </a:r>
            <a:r>
              <a:rPr lang="pt-PT" dirty="0"/>
              <a:t> </a:t>
            </a:r>
            <a:r>
              <a:rPr lang="pt-PT" dirty="0" err="1"/>
              <a:t>arquitetonicas</a:t>
            </a:r>
            <a:r>
              <a:rPr lang="pt-PT" dirty="0"/>
              <a:t>, </a:t>
            </a:r>
            <a:r>
              <a:rPr lang="pt-PT" dirty="0" err="1"/>
              <a:t>recomendaciones</a:t>
            </a:r>
            <a:r>
              <a:rPr lang="pt-PT" dirty="0"/>
              <a:t> </a:t>
            </a:r>
            <a:r>
              <a:rPr lang="pt-PT" dirty="0" err="1"/>
              <a:t>ambientales</a:t>
            </a:r>
            <a:r>
              <a:rPr lang="pt-PT" dirty="0"/>
              <a:t>… Primaria seria </a:t>
            </a:r>
            <a:r>
              <a:rPr lang="pt-PT" dirty="0" err="1"/>
              <a:t>detectar</a:t>
            </a:r>
            <a:r>
              <a:rPr lang="pt-PT" dirty="0"/>
              <a:t> la </a:t>
            </a:r>
            <a:r>
              <a:rPr lang="pt-PT" dirty="0" err="1"/>
              <a:t>poblacion</a:t>
            </a:r>
            <a:r>
              <a:rPr lang="pt-PT" dirty="0"/>
              <a:t> sob </a:t>
            </a:r>
            <a:r>
              <a:rPr lang="pt-PT" dirty="0" err="1"/>
              <a:t>riesgo</a:t>
            </a:r>
            <a:r>
              <a:rPr lang="pt-PT" dirty="0"/>
              <a:t> de OP y cambiar estilos de vida. Secundaria seria </a:t>
            </a:r>
            <a:r>
              <a:rPr lang="pt-PT" dirty="0" err="1"/>
              <a:t>actuar</a:t>
            </a:r>
            <a:r>
              <a:rPr lang="pt-PT" dirty="0"/>
              <a:t> farmacologicamente </a:t>
            </a:r>
            <a:r>
              <a:rPr lang="pt-PT" dirty="0" err="1"/>
              <a:t>en</a:t>
            </a:r>
            <a:r>
              <a:rPr lang="pt-PT" dirty="0"/>
              <a:t> pacientes com OP pero </a:t>
            </a:r>
            <a:r>
              <a:rPr lang="pt-PT" dirty="0" err="1"/>
              <a:t>sin</a:t>
            </a:r>
            <a:r>
              <a:rPr lang="pt-PT" dirty="0"/>
              <a:t> </a:t>
            </a:r>
            <a:r>
              <a:rPr lang="pt-PT" dirty="0" err="1"/>
              <a:t>fx</a:t>
            </a:r>
            <a:r>
              <a:rPr lang="pt-PT" dirty="0"/>
              <a:t> de fragilidade para aumentar la DMO. Terciaria pretende evitar </a:t>
            </a:r>
            <a:r>
              <a:rPr lang="pt-PT" dirty="0" err="1"/>
              <a:t>nuevas</a:t>
            </a:r>
            <a:r>
              <a:rPr lang="pt-PT" dirty="0"/>
              <a:t> </a:t>
            </a:r>
            <a:r>
              <a:rPr lang="pt-PT" dirty="0" err="1"/>
              <a:t>fracturas</a:t>
            </a:r>
            <a:r>
              <a:rPr lang="pt-PT" dirty="0"/>
              <a:t>. </a:t>
            </a:r>
          </a:p>
          <a:p>
            <a:pPr marL="228600" lvl="0" indent="-228600" algn="l" rtl="0">
              <a:spcBef>
                <a:spcPts val="0"/>
              </a:spcBef>
              <a:spcAft>
                <a:spcPts val="0"/>
              </a:spcAft>
              <a:buAutoNum type="arabicPeriod"/>
            </a:pPr>
            <a:endParaRPr lang="pt-PT" dirty="0"/>
          </a:p>
          <a:p>
            <a:pPr marL="228600" lvl="0" indent="-228600" algn="l" rtl="0">
              <a:spcBef>
                <a:spcPts val="0"/>
              </a:spcBef>
              <a:spcAft>
                <a:spcPts val="0"/>
              </a:spcAft>
              <a:buAutoNum type="arabicPeriod"/>
            </a:pPr>
            <a:r>
              <a:rPr lang="pt-PT" dirty="0" err="1"/>
              <a:t>Control</a:t>
            </a:r>
            <a:r>
              <a:rPr lang="pt-PT" dirty="0"/>
              <a:t> </a:t>
            </a:r>
            <a:r>
              <a:rPr lang="pt-PT" dirty="0" err="1"/>
              <a:t>del</a:t>
            </a:r>
            <a:r>
              <a:rPr lang="pt-PT" dirty="0"/>
              <a:t> </a:t>
            </a:r>
            <a:r>
              <a:rPr lang="pt-PT" dirty="0" err="1"/>
              <a:t>dolor</a:t>
            </a:r>
            <a:r>
              <a:rPr lang="pt-PT" dirty="0"/>
              <a:t> </a:t>
            </a:r>
            <a:r>
              <a:rPr lang="pt-PT" dirty="0" err="1"/>
              <a:t>siguiendo</a:t>
            </a:r>
            <a:r>
              <a:rPr lang="pt-PT" dirty="0"/>
              <a:t> las </a:t>
            </a:r>
            <a:r>
              <a:rPr lang="pt-PT" dirty="0" err="1"/>
              <a:t>recomendaciones</a:t>
            </a:r>
            <a:r>
              <a:rPr lang="pt-PT" dirty="0"/>
              <a:t> de la OMS. IQ (</a:t>
            </a:r>
            <a:r>
              <a:rPr lang="pt-PT" dirty="0" err="1"/>
              <a:t>cifoplastia</a:t>
            </a:r>
            <a:r>
              <a:rPr lang="pt-PT" dirty="0"/>
              <a:t>/ </a:t>
            </a:r>
            <a:r>
              <a:rPr lang="pt-PT" dirty="0" err="1"/>
              <a:t>vertebroplastia</a:t>
            </a:r>
            <a:r>
              <a:rPr lang="pt-PT" dirty="0"/>
              <a:t>) </a:t>
            </a:r>
            <a:r>
              <a:rPr lang="pt-PT" dirty="0" err="1"/>
              <a:t>en</a:t>
            </a:r>
            <a:r>
              <a:rPr lang="pt-PT" dirty="0"/>
              <a:t> pacientes </a:t>
            </a:r>
            <a:r>
              <a:rPr lang="pt-PT" dirty="0" err="1"/>
              <a:t>refractatios</a:t>
            </a:r>
            <a:r>
              <a:rPr lang="pt-PT" dirty="0"/>
              <a:t>.</a:t>
            </a:r>
          </a:p>
          <a:p>
            <a:pPr marL="228600" lvl="0" indent="-228600" algn="l" rtl="0">
              <a:spcBef>
                <a:spcPts val="0"/>
              </a:spcBef>
              <a:spcAft>
                <a:spcPts val="0"/>
              </a:spcAft>
              <a:buAutoNum type="arabicPeriod"/>
            </a:pPr>
            <a:endParaRPr lang="pt-PT" dirty="0"/>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pt-PT" dirty="0"/>
              <a:t>Corresponde </a:t>
            </a:r>
            <a:r>
              <a:rPr lang="pt-PT" dirty="0" err="1"/>
              <a:t>en</a:t>
            </a:r>
            <a:r>
              <a:rPr lang="pt-PT" dirty="0"/>
              <a:t> este momento analisar si el </a:t>
            </a:r>
            <a:r>
              <a:rPr lang="pt-PT" dirty="0" err="1"/>
              <a:t>tratamiento</a:t>
            </a:r>
            <a:r>
              <a:rPr lang="pt-PT" dirty="0"/>
              <a:t> farmacológico para la OP </a:t>
            </a:r>
            <a:r>
              <a:rPr lang="pt-PT" dirty="0" err="1"/>
              <a:t>es</a:t>
            </a:r>
            <a:r>
              <a:rPr lang="pt-PT" dirty="0"/>
              <a:t> el </a:t>
            </a:r>
            <a:r>
              <a:rPr lang="pt-PT" dirty="0" err="1"/>
              <a:t>adecuado</a:t>
            </a:r>
            <a:r>
              <a:rPr lang="pt-PT" dirty="0"/>
              <a:t>, </a:t>
            </a:r>
            <a:r>
              <a:rPr lang="pt-PT" dirty="0" err="1"/>
              <a:t>siguiendo</a:t>
            </a:r>
            <a:r>
              <a:rPr lang="pt-PT" dirty="0"/>
              <a:t> las </a:t>
            </a:r>
            <a:r>
              <a:rPr lang="pt-PT" dirty="0" err="1"/>
              <a:t>guías</a:t>
            </a:r>
            <a:r>
              <a:rPr lang="pt-PT" dirty="0"/>
              <a:t> </a:t>
            </a:r>
            <a:r>
              <a:rPr lang="pt-PT" dirty="0" err="1"/>
              <a:t>en</a:t>
            </a:r>
            <a:r>
              <a:rPr lang="pt-PT" dirty="0"/>
              <a:t> vigor. Empezando el </a:t>
            </a:r>
            <a:r>
              <a:rPr lang="pt-PT" dirty="0" err="1"/>
              <a:t>mismo</a:t>
            </a:r>
            <a:r>
              <a:rPr lang="pt-PT" dirty="0"/>
              <a:t> </a:t>
            </a:r>
            <a:r>
              <a:rPr lang="pt-PT" dirty="0" err="1"/>
              <a:t>en</a:t>
            </a:r>
            <a:r>
              <a:rPr lang="pt-PT" dirty="0"/>
              <a:t> </a:t>
            </a:r>
            <a:r>
              <a:rPr lang="pt-PT" dirty="0" err="1"/>
              <a:t>cuanto</a:t>
            </a:r>
            <a:r>
              <a:rPr lang="pt-PT" dirty="0"/>
              <a:t> </a:t>
            </a:r>
            <a:r>
              <a:rPr lang="pt-PT" dirty="0" err="1"/>
              <a:t>tengamos</a:t>
            </a:r>
            <a:r>
              <a:rPr lang="pt-PT" dirty="0"/>
              <a:t> los resultados de los estúdios analíticos pedidos.</a:t>
            </a:r>
          </a:p>
          <a:p>
            <a:pPr marL="228600" lvl="0" indent="-228600" algn="l" rtl="0">
              <a:spcBef>
                <a:spcPts val="0"/>
              </a:spcBef>
              <a:spcAft>
                <a:spcPts val="0"/>
              </a:spcAft>
              <a:buAutoNum type="arabicPeriod"/>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55"/>
        <p:cNvGrpSpPr/>
        <p:nvPr/>
      </p:nvGrpSpPr>
      <p:grpSpPr>
        <a:xfrm>
          <a:off x="0" y="0"/>
          <a:ext cx="0" cy="0"/>
          <a:chOff x="0" y="0"/>
          <a:chExt cx="0" cy="0"/>
        </a:xfrm>
      </p:grpSpPr>
      <p:sp>
        <p:nvSpPr>
          <p:cNvPr id="13956" name="Google Shape;13956;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57" name="Google Shape;13957;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t-PT" dirty="0"/>
              <a:t>El </a:t>
            </a:r>
            <a:r>
              <a:rPr lang="pt-PT" dirty="0" err="1"/>
              <a:t>primer</a:t>
            </a:r>
            <a:r>
              <a:rPr lang="pt-PT" dirty="0"/>
              <a:t> </a:t>
            </a:r>
            <a:r>
              <a:rPr lang="pt-PT" dirty="0" err="1"/>
              <a:t>escalón</a:t>
            </a:r>
            <a:r>
              <a:rPr lang="pt-PT" dirty="0"/>
              <a:t> </a:t>
            </a:r>
            <a:r>
              <a:rPr lang="pt-PT" dirty="0" err="1"/>
              <a:t>en</a:t>
            </a:r>
            <a:r>
              <a:rPr lang="pt-PT" dirty="0"/>
              <a:t> la </a:t>
            </a:r>
            <a:r>
              <a:rPr lang="pt-PT" dirty="0" err="1"/>
              <a:t>prevenció</a:t>
            </a:r>
            <a:r>
              <a:rPr lang="pt-PT" dirty="0"/>
              <a:t> o </a:t>
            </a:r>
            <a:r>
              <a:rPr lang="pt-PT" dirty="0" err="1"/>
              <a:t>tratamiento</a:t>
            </a:r>
            <a:r>
              <a:rPr lang="pt-PT" dirty="0"/>
              <a:t> de la OP </a:t>
            </a:r>
            <a:r>
              <a:rPr lang="pt-PT" dirty="0" err="1"/>
              <a:t>es</a:t>
            </a:r>
            <a:r>
              <a:rPr lang="pt-PT" dirty="0"/>
              <a:t> </a:t>
            </a:r>
            <a:r>
              <a:rPr lang="pt-PT" dirty="0" err="1"/>
              <a:t>asegurar</a:t>
            </a:r>
            <a:r>
              <a:rPr lang="pt-PT" dirty="0"/>
              <a:t> una </a:t>
            </a:r>
            <a:r>
              <a:rPr lang="pt-PT" dirty="0" err="1"/>
              <a:t>adecuada</a:t>
            </a:r>
            <a:r>
              <a:rPr lang="pt-PT" dirty="0"/>
              <a:t> </a:t>
            </a:r>
            <a:r>
              <a:rPr lang="pt-PT" dirty="0" err="1"/>
              <a:t>nutrición</a:t>
            </a:r>
            <a:r>
              <a:rPr lang="pt-PT" dirty="0"/>
              <a:t>, </a:t>
            </a:r>
            <a:r>
              <a:rPr lang="pt-PT" dirty="0" err="1"/>
              <a:t>manteniendo</a:t>
            </a:r>
            <a:r>
              <a:rPr lang="pt-PT" dirty="0"/>
              <a:t> una ingesta </a:t>
            </a:r>
            <a:r>
              <a:rPr lang="pt-PT" dirty="0" err="1"/>
              <a:t>correcta</a:t>
            </a:r>
            <a:r>
              <a:rPr lang="pt-PT" dirty="0"/>
              <a:t> de cálcio y vitamina D.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t-PT" dirty="0" err="1"/>
              <a:t>Además</a:t>
            </a:r>
            <a:r>
              <a:rPr lang="pt-PT" dirty="0"/>
              <a:t>, los pacientes candidatos a </a:t>
            </a:r>
            <a:r>
              <a:rPr lang="pt-PT" dirty="0" err="1"/>
              <a:t>tratamiento</a:t>
            </a:r>
            <a:r>
              <a:rPr lang="pt-PT" dirty="0"/>
              <a:t> farmacológico para la OP se </a:t>
            </a:r>
            <a:r>
              <a:rPr lang="pt-PT" dirty="0" err="1"/>
              <a:t>deben</a:t>
            </a:r>
            <a:r>
              <a:rPr lang="pt-PT" dirty="0"/>
              <a:t> de tratar com suplementos de cálcio y vitamina D porque: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t-PT" dirty="0"/>
              <a:t>1. Al utilizar agentes </a:t>
            </a:r>
            <a:r>
              <a:rPr lang="pt-PT" dirty="0" err="1"/>
              <a:t>antirresortivos</a:t>
            </a:r>
            <a:r>
              <a:rPr lang="pt-PT" dirty="0"/>
              <a:t> , la </a:t>
            </a:r>
            <a:r>
              <a:rPr lang="pt-PT" dirty="0" err="1"/>
              <a:t>dificiencia</a:t>
            </a:r>
            <a:r>
              <a:rPr lang="pt-PT" dirty="0"/>
              <a:t> de vitamina D </a:t>
            </a:r>
            <a:r>
              <a:rPr lang="pt-PT" dirty="0" err="1"/>
              <a:t>lleva</a:t>
            </a:r>
            <a:r>
              <a:rPr lang="pt-PT" dirty="0"/>
              <a:t> a una menor </a:t>
            </a:r>
            <a:r>
              <a:rPr lang="pt-PT" dirty="0" err="1"/>
              <a:t>efectividad</a:t>
            </a:r>
            <a:r>
              <a:rPr lang="pt-PT" dirty="0"/>
              <a:t> de estos fármacos </a:t>
            </a:r>
            <a:r>
              <a:rPr lang="pt-PT" dirty="0" err="1"/>
              <a:t>bien</a:t>
            </a:r>
            <a:r>
              <a:rPr lang="pt-PT" dirty="0"/>
              <a:t> como a la </a:t>
            </a:r>
            <a:r>
              <a:rPr lang="pt-PT" dirty="0" err="1"/>
              <a:t>aparición</a:t>
            </a:r>
            <a:r>
              <a:rPr lang="pt-PT" dirty="0"/>
              <a:t> de hipocalcemias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t-PT" dirty="0"/>
              <a:t> 2. Los </a:t>
            </a:r>
            <a:r>
              <a:rPr lang="pt-PT" dirty="0" err="1"/>
              <a:t>ensayos</a:t>
            </a:r>
            <a:r>
              <a:rPr lang="pt-PT" dirty="0"/>
              <a:t> clínicos que </a:t>
            </a:r>
            <a:r>
              <a:rPr lang="pt-PT" dirty="0" err="1"/>
              <a:t>han</a:t>
            </a:r>
            <a:r>
              <a:rPr lang="pt-PT" dirty="0"/>
              <a:t> demonstrado eficácia de los tratamentos </a:t>
            </a:r>
            <a:r>
              <a:rPr lang="pt-PT" dirty="0" err="1"/>
              <a:t>antirresortivos</a:t>
            </a:r>
            <a:r>
              <a:rPr lang="pt-PT" dirty="0"/>
              <a:t> y </a:t>
            </a:r>
            <a:r>
              <a:rPr lang="pt-PT" dirty="0" err="1"/>
              <a:t>osteoformadores</a:t>
            </a:r>
            <a:r>
              <a:rPr lang="pt-PT" dirty="0"/>
              <a:t> </a:t>
            </a:r>
            <a:r>
              <a:rPr lang="pt-PT" dirty="0" err="1"/>
              <a:t>incluyen</a:t>
            </a:r>
            <a:r>
              <a:rPr lang="pt-PT" dirty="0"/>
              <a:t> de forma </a:t>
            </a:r>
            <a:r>
              <a:rPr lang="pt-PT" dirty="0" err="1"/>
              <a:t>rutinaria</a:t>
            </a:r>
            <a:r>
              <a:rPr lang="pt-PT" dirty="0"/>
              <a:t> suplementos de cálcio y vitamina D. </a:t>
            </a:r>
          </a:p>
          <a:p>
            <a:pPr marL="0" lvl="0" indent="0" algn="l" rtl="0">
              <a:spcBef>
                <a:spcPts val="0"/>
              </a:spcBef>
              <a:spcAft>
                <a:spcPts val="0"/>
              </a:spcAft>
              <a:buNone/>
            </a:pPr>
            <a:endParaRPr lang="pt-PT" dirty="0"/>
          </a:p>
          <a:p>
            <a:pPr marL="0" lvl="0" indent="0" algn="l" rtl="0">
              <a:spcBef>
                <a:spcPts val="0"/>
              </a:spcBef>
              <a:spcAft>
                <a:spcPts val="0"/>
              </a:spcAft>
              <a:buNone/>
            </a:pPr>
            <a:r>
              <a:rPr lang="pt-PT" dirty="0"/>
              <a:t>Los pacientes tratados com fármacos para la </a:t>
            </a:r>
            <a:r>
              <a:rPr lang="pt-PT" dirty="0" err="1"/>
              <a:t>osteoporosis</a:t>
            </a:r>
            <a:r>
              <a:rPr lang="pt-PT" dirty="0"/>
              <a:t> </a:t>
            </a:r>
            <a:r>
              <a:rPr lang="pt-PT" dirty="0" err="1"/>
              <a:t>deben</a:t>
            </a:r>
            <a:r>
              <a:rPr lang="pt-PT" dirty="0"/>
              <a:t> </a:t>
            </a:r>
            <a:r>
              <a:rPr lang="pt-PT" dirty="0" err="1"/>
              <a:t>recibir</a:t>
            </a:r>
            <a:r>
              <a:rPr lang="pt-PT" dirty="0"/>
              <a:t> </a:t>
            </a:r>
            <a:r>
              <a:rPr lang="pt-PT" dirty="0" err="1"/>
              <a:t>un</a:t>
            </a:r>
            <a:r>
              <a:rPr lang="pt-PT" dirty="0"/>
              <a:t> aporte </a:t>
            </a:r>
            <a:r>
              <a:rPr lang="pt-PT" dirty="0" err="1"/>
              <a:t>adecuado</a:t>
            </a:r>
            <a:r>
              <a:rPr lang="pt-PT" dirty="0"/>
              <a:t> de cálcio y vitamina D para conseguir niveles séricos de 25-hidroxivitamina D &gt; 30ng/Ml.  Las </a:t>
            </a:r>
            <a:r>
              <a:rPr lang="pt-PT" dirty="0" err="1"/>
              <a:t>nuevas</a:t>
            </a:r>
            <a:r>
              <a:rPr lang="pt-PT" dirty="0"/>
              <a:t> </a:t>
            </a:r>
            <a:r>
              <a:rPr lang="pt-PT" dirty="0" err="1"/>
              <a:t>guías</a:t>
            </a:r>
            <a:r>
              <a:rPr lang="pt-PT" dirty="0"/>
              <a:t> </a:t>
            </a:r>
            <a:r>
              <a:rPr lang="pt-PT" dirty="0" err="1"/>
              <a:t>revomiendan</a:t>
            </a:r>
            <a:r>
              <a:rPr lang="pt-PT" dirty="0"/>
              <a:t> </a:t>
            </a:r>
            <a:r>
              <a:rPr lang="pt-PT" dirty="0" err="1"/>
              <a:t>en</a:t>
            </a:r>
            <a:r>
              <a:rPr lang="pt-PT" dirty="0"/>
              <a:t> pacientes com OP administrar 2000 UI de </a:t>
            </a:r>
            <a:r>
              <a:rPr lang="pt-PT" dirty="0" err="1"/>
              <a:t>colecalciferol</a:t>
            </a:r>
            <a:r>
              <a:rPr lang="pt-PT" dirty="0"/>
              <a:t>. No </a:t>
            </a:r>
            <a:r>
              <a:rPr lang="pt-PT" dirty="0" err="1"/>
              <a:t>hay</a:t>
            </a:r>
            <a:r>
              <a:rPr lang="pt-PT" dirty="0"/>
              <a:t> </a:t>
            </a:r>
            <a:r>
              <a:rPr lang="pt-PT" dirty="0" err="1"/>
              <a:t>riesgo</a:t>
            </a:r>
            <a:r>
              <a:rPr lang="pt-PT" dirty="0"/>
              <a:t> de </a:t>
            </a:r>
            <a:r>
              <a:rPr lang="pt-PT" dirty="0" err="1"/>
              <a:t>hipervitaminosis</a:t>
            </a:r>
            <a:r>
              <a:rPr lang="pt-PT" dirty="0"/>
              <a:t> por los mecanismo de </a:t>
            </a:r>
            <a:r>
              <a:rPr lang="pt-PT" dirty="0" err="1"/>
              <a:t>autorregulación</a:t>
            </a:r>
            <a:r>
              <a:rPr lang="pt-PT" dirty="0"/>
              <a:t>.</a:t>
            </a:r>
          </a:p>
          <a:p>
            <a:pPr marL="0" lvl="0" indent="0" algn="l" rtl="0">
              <a:spcBef>
                <a:spcPts val="0"/>
              </a:spcBef>
              <a:spcAft>
                <a:spcPts val="0"/>
              </a:spcAft>
              <a:buNone/>
            </a:pPr>
            <a:endParaRPr lang="pt-PT" dirty="0"/>
          </a:p>
          <a:p>
            <a:pPr marL="0" lvl="0" indent="0" algn="l" rtl="0">
              <a:spcBef>
                <a:spcPts val="0"/>
              </a:spcBef>
              <a:spcAft>
                <a:spcPts val="0"/>
              </a:spcAft>
              <a:buNone/>
            </a:pPr>
            <a:r>
              <a:rPr lang="pt-PT" dirty="0"/>
              <a:t>De todas formas, la </a:t>
            </a:r>
            <a:r>
              <a:rPr lang="pt-PT" dirty="0" err="1"/>
              <a:t>suplementación</a:t>
            </a:r>
            <a:r>
              <a:rPr lang="pt-PT" dirty="0"/>
              <a:t> </a:t>
            </a:r>
            <a:r>
              <a:rPr lang="pt-PT" dirty="0" err="1"/>
              <a:t>óptima</a:t>
            </a:r>
            <a:r>
              <a:rPr lang="pt-PT" dirty="0"/>
              <a:t> de vitamina D se determina de </a:t>
            </a:r>
            <a:r>
              <a:rPr lang="pt-PT" dirty="0" err="1"/>
              <a:t>manera</a:t>
            </a:r>
            <a:r>
              <a:rPr lang="pt-PT" dirty="0"/>
              <a:t> particular para cada paciente, de </a:t>
            </a:r>
            <a:r>
              <a:rPr lang="pt-PT" dirty="0" err="1"/>
              <a:t>acuerdo</a:t>
            </a:r>
            <a:r>
              <a:rPr lang="pt-PT" dirty="0"/>
              <a:t> </a:t>
            </a:r>
            <a:r>
              <a:rPr lang="pt-PT" dirty="0" err="1"/>
              <a:t>con</a:t>
            </a:r>
            <a:r>
              <a:rPr lang="pt-PT" dirty="0"/>
              <a:t> sus niveles séricos de vitamina D. (</a:t>
            </a:r>
            <a:r>
              <a:rPr lang="es-ES" dirty="0"/>
              <a:t>Recomendaciones de la SEIOMM en la prevención y tratamiento del déficit de vitamina D</a:t>
            </a:r>
            <a:r>
              <a:rPr lang="pt-PT" dirty="0"/>
              <a:t>)</a:t>
            </a:r>
          </a:p>
          <a:p>
            <a:pPr marL="0" lvl="0" indent="0" algn="l" rtl="0">
              <a:spcBef>
                <a:spcPts val="0"/>
              </a:spcBef>
              <a:spcAft>
                <a:spcPts val="0"/>
              </a:spcAft>
              <a:buNone/>
            </a:pPr>
            <a:endParaRPr lang="pt-PT" dirty="0"/>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pPr marL="158750" indent="0">
              <a:buNone/>
            </a:pPr>
            <a:r>
              <a:rPr lang="es-ES" dirty="0"/>
              <a:t>El inicio del tratamiento de la osteoporosis debe ser individualizado, y a la hora de elegir el fármaco deben tenerse en cuenta varios factores como son: la eficacia de una terapia dirigida (osteoporosis del varón, esteroidea, postmenopáusica, reducción del riesgo de FV, FC, FNV…), características del paciente: la edad, factores de riesgo como la IR o IH, si hay polimedicación, adherencia al tratamiento.. Y plantear desde el inicio un plano de tratamiento a largo plazo! </a:t>
            </a:r>
          </a:p>
          <a:p>
            <a:pPr marL="158750" indent="0">
              <a:buNone/>
            </a:pPr>
            <a:endParaRPr lang="es-E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Para iniciar el tratamiento tenemos que decidir en que grupo de riesgo se encuentra : </a:t>
            </a:r>
          </a:p>
          <a:p>
            <a:pPr marL="457200" marR="0" lvl="0" indent="-298450" algn="l" defTabSz="914400" rtl="0" eaLnBrk="1" fontAlgn="auto" latinLnBrk="0" hangingPunct="1">
              <a:lnSpc>
                <a:spcPct val="100000"/>
              </a:lnSpc>
              <a:spcBef>
                <a:spcPts val="0"/>
              </a:spcBef>
              <a:spcAft>
                <a:spcPts val="0"/>
              </a:spcAft>
              <a:buClr>
                <a:srgbClr val="000000"/>
              </a:buClr>
              <a:buSzPts val="1100"/>
              <a:buFontTx/>
              <a:buChar char="-"/>
              <a:tabLst/>
              <a:defRPr/>
            </a:pPr>
            <a:r>
              <a:rPr lang="es-ES" dirty="0"/>
              <a:t>A un riesgo moderado corresponde el perfil de una mujer de menos de 65 años, sin antecedentes de fractura, DMO moderadamente baja en columna y preservada en cadera. La terapia con los SERM-moduladores selectivos de los receptores de estrógenos (raloxifeno y </a:t>
            </a:r>
            <a:r>
              <a:rPr lang="es-ES" dirty="0" err="1"/>
              <a:t>bazedoxifeno</a:t>
            </a:r>
            <a:r>
              <a:rPr lang="es-ES" dirty="0"/>
              <a:t>) está en desuso por el riesgo de complicaciones como los tromboembolismo, por lo que sería de indicación in BF, en este caso el </a:t>
            </a:r>
            <a:r>
              <a:rPr lang="es-ES" dirty="0" err="1"/>
              <a:t>ibandronato</a:t>
            </a:r>
            <a:r>
              <a:rPr lang="es-ES" dirty="0"/>
              <a:t>.</a:t>
            </a:r>
          </a:p>
          <a:p>
            <a:pPr marL="457200" marR="0" lvl="0" indent="-298450" algn="l" defTabSz="914400" rtl="0" eaLnBrk="1" fontAlgn="auto" latinLnBrk="0" hangingPunct="1">
              <a:lnSpc>
                <a:spcPct val="100000"/>
              </a:lnSpc>
              <a:spcBef>
                <a:spcPts val="0"/>
              </a:spcBef>
              <a:spcAft>
                <a:spcPts val="0"/>
              </a:spcAft>
              <a:buClr>
                <a:srgbClr val="000000"/>
              </a:buClr>
              <a:buSzPts val="1100"/>
              <a:buFontTx/>
              <a:buChar char="-"/>
              <a:tabLst/>
              <a:defRPr/>
            </a:pPr>
            <a:r>
              <a:rPr lang="es-ES" dirty="0"/>
              <a:t>Riesgo moderado corresponde a la mayor parte de los casos, como sería por ejemplo nuestra paciente Carmen que tiene 2 </a:t>
            </a:r>
            <a:r>
              <a:rPr lang="es-ES" dirty="0" err="1"/>
              <a:t>fx</a:t>
            </a:r>
            <a:r>
              <a:rPr lang="es-ES" dirty="0"/>
              <a:t> por fragilidad pero que no son vertebrales ni de cadera. En estos casos están indicados tanto los BF como el denosumab. Se prefieren BF orales cuando no hay inconveniencia para la administración oral y preferentemente en edades inferiores a 75 años.</a:t>
            </a:r>
          </a:p>
          <a:p>
            <a:pPr marL="457200" marR="0" lvl="0" indent="-298450" algn="l" defTabSz="914400" rtl="0" eaLnBrk="1" fontAlgn="auto" latinLnBrk="0" hangingPunct="1">
              <a:lnSpc>
                <a:spcPct val="100000"/>
              </a:lnSpc>
              <a:spcBef>
                <a:spcPts val="0"/>
              </a:spcBef>
              <a:spcAft>
                <a:spcPts val="0"/>
              </a:spcAft>
              <a:buClr>
                <a:srgbClr val="000000"/>
              </a:buClr>
              <a:buSzPts val="1100"/>
              <a:buFontTx/>
              <a:buChar char="-"/>
              <a:tabLst/>
              <a:defRPr/>
            </a:pPr>
            <a:r>
              <a:rPr lang="es-ES" dirty="0"/>
              <a:t>Tendremos un riesgo muy alto en el caso de mujeres con 2 o más </a:t>
            </a:r>
            <a:r>
              <a:rPr lang="es-ES" dirty="0" err="1"/>
              <a:t>fx</a:t>
            </a:r>
            <a:r>
              <a:rPr lang="es-ES" dirty="0"/>
              <a:t> vertebrales; O bien 1 de cadera o vertebral asociada a una DMO &lt;-3;  o bien una DMO &lt; -3,5. Para este nivel de riesgo son preferibles los fármacos </a:t>
            </a:r>
            <a:r>
              <a:rPr lang="es-ES" dirty="0" err="1"/>
              <a:t>osteoformadores</a:t>
            </a:r>
            <a:r>
              <a:rPr lang="es-ES" dirty="0"/>
              <a:t>. </a:t>
            </a: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s-E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*Polimedicación: El número más extendido parece ser el de 5 medicamentos utilizados de forma crónica, cifra a partir de la cual, hay una relación independiente con el uso inadecuado de los medicamentos.</a:t>
            </a:r>
          </a:p>
          <a:p>
            <a:pPr marL="158750" indent="0">
              <a:buNone/>
            </a:pPr>
            <a:endParaRPr lang="es-ES" dirty="0"/>
          </a:p>
        </p:txBody>
      </p:sp>
    </p:spTree>
    <p:extLst>
      <p:ext uri="{BB962C8B-B14F-4D97-AF65-F5344CB8AC3E}">
        <p14:creationId xmlns:p14="http://schemas.microsoft.com/office/powerpoint/2010/main" val="2597506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4"/>
        <p:cNvGrpSpPr/>
        <p:nvPr/>
      </p:nvGrpSpPr>
      <p:grpSpPr>
        <a:xfrm>
          <a:off x="0" y="0"/>
          <a:ext cx="0" cy="0"/>
          <a:chOff x="0" y="0"/>
          <a:chExt cx="0" cy="0"/>
        </a:xfrm>
      </p:grpSpPr>
      <p:sp>
        <p:nvSpPr>
          <p:cNvPr id="13605" name="Google Shape;13605;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6" name="Google Shape;13606;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Enfermedad esquelética difusa caracterizada por una disminución de la resistencia ósea (- DMO) y que predispone a un mayor riesgo de </a:t>
            </a:r>
            <a:r>
              <a:rPr lang="en" u="sng" dirty="0"/>
              <a:t>fracturas por fragilidad. Clínicamente </a:t>
            </a:r>
            <a:r>
              <a:rPr lang="en" u="none" dirty="0"/>
              <a:t>se tende a decir que es asintomática hasta que aparecen las fracturas aunque actualmente surgen voces que hablan del dolor musculoesquelético asociado</a:t>
            </a:r>
            <a:r>
              <a:rPr lang="en" u="sng"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 u="sng"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La definición incide en el problema fundamental de la OP, el mayor riesgo a </a:t>
            </a:r>
            <a:r>
              <a:rPr lang="es-ES" dirty="0" err="1"/>
              <a:t>fx</a:t>
            </a:r>
            <a:r>
              <a:rPr lang="es-ES" dirty="0"/>
              <a:t>, por eso nuestro objetivo será identificar a estos pacientes con </a:t>
            </a:r>
            <a:r>
              <a:rPr lang="es-ES" dirty="0" err="1"/>
              <a:t>cristérios</a:t>
            </a:r>
            <a:r>
              <a:rPr lang="es-ES" dirty="0"/>
              <a:t> de OP que se beneficiarían de tratamiento. Aunque ninguna herramienta permita identificar con un alto índice de sensibilidad y especificidad a estos pacientes…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dirty="0"/>
          </a:p>
          <a:p>
            <a:pPr marL="0" lvl="0" indent="0" algn="l" rtl="0">
              <a:spcBef>
                <a:spcPts val="0"/>
              </a:spcBef>
              <a:spcAft>
                <a:spcPts val="0"/>
              </a:spcAft>
              <a:buNone/>
            </a:pPr>
            <a:r>
              <a:rPr lang="pt-PT" dirty="0" err="1"/>
              <a:t>Actualmente</a:t>
            </a:r>
            <a:r>
              <a:rPr lang="pt-PT" dirty="0"/>
              <a:t> se </a:t>
            </a:r>
            <a:r>
              <a:rPr lang="pt-PT" dirty="0" err="1"/>
              <a:t>puede</a:t>
            </a:r>
            <a:r>
              <a:rPr lang="pt-PT" dirty="0"/>
              <a:t> classificar la OP </a:t>
            </a:r>
            <a:r>
              <a:rPr lang="pt-PT" dirty="0" err="1"/>
              <a:t>en</a:t>
            </a:r>
            <a:r>
              <a:rPr lang="pt-PT" dirty="0"/>
              <a:t> dos grupos </a:t>
            </a:r>
            <a:r>
              <a:rPr lang="pt-PT" dirty="0" err="1"/>
              <a:t>principales</a:t>
            </a:r>
            <a:r>
              <a:rPr lang="pt-PT" dirty="0"/>
              <a:t>:</a:t>
            </a:r>
          </a:p>
          <a:p>
            <a:pPr marL="171450" lvl="0" indent="-171450" algn="l" rtl="0">
              <a:spcBef>
                <a:spcPts val="0"/>
              </a:spcBef>
              <a:spcAft>
                <a:spcPts val="0"/>
              </a:spcAft>
            </a:pPr>
            <a:r>
              <a:rPr lang="pt-PT" dirty="0"/>
              <a:t>Primarias: </a:t>
            </a:r>
            <a:r>
              <a:rPr lang="pt-PT" dirty="0" err="1"/>
              <a:t>en</a:t>
            </a:r>
            <a:r>
              <a:rPr lang="pt-PT" dirty="0"/>
              <a:t> los que no se </a:t>
            </a:r>
            <a:r>
              <a:rPr lang="pt-PT" dirty="0" err="1"/>
              <a:t>identifican</a:t>
            </a:r>
            <a:r>
              <a:rPr lang="pt-PT" dirty="0"/>
              <a:t> causas que </a:t>
            </a:r>
            <a:r>
              <a:rPr lang="pt-PT" dirty="0" err="1"/>
              <a:t>directamente</a:t>
            </a:r>
            <a:r>
              <a:rPr lang="pt-PT" dirty="0"/>
              <a:t> la justifique;</a:t>
            </a:r>
          </a:p>
          <a:p>
            <a:pPr marL="171450" lvl="0" indent="-171450" algn="l" rtl="0">
              <a:spcBef>
                <a:spcPts val="0"/>
              </a:spcBef>
              <a:spcAft>
                <a:spcPts val="0"/>
              </a:spcAft>
            </a:pPr>
            <a:r>
              <a:rPr lang="pt-PT" dirty="0"/>
              <a:t>Secundarias:  todos </a:t>
            </a:r>
            <a:r>
              <a:rPr lang="pt-PT" dirty="0" err="1"/>
              <a:t>aquellos</a:t>
            </a:r>
            <a:r>
              <a:rPr lang="pt-PT" dirty="0"/>
              <a:t> casos de OP que </a:t>
            </a:r>
            <a:r>
              <a:rPr lang="pt-PT" dirty="0" err="1"/>
              <a:t>son</a:t>
            </a:r>
            <a:r>
              <a:rPr lang="pt-PT" dirty="0"/>
              <a:t> una </a:t>
            </a:r>
            <a:r>
              <a:rPr lang="pt-PT" dirty="0" err="1"/>
              <a:t>consecuencia</a:t>
            </a:r>
            <a:r>
              <a:rPr lang="pt-PT" dirty="0"/>
              <a:t> o </a:t>
            </a:r>
            <a:r>
              <a:rPr lang="pt-PT" dirty="0" err="1"/>
              <a:t>bien</a:t>
            </a:r>
            <a:r>
              <a:rPr lang="pt-PT" dirty="0"/>
              <a:t> </a:t>
            </a:r>
            <a:r>
              <a:rPr lang="pt-PT" dirty="0" err="1"/>
              <a:t>manifestación</a:t>
            </a:r>
            <a:r>
              <a:rPr lang="pt-PT" dirty="0"/>
              <a:t> </a:t>
            </a:r>
            <a:r>
              <a:rPr lang="pt-PT" dirty="0" err="1"/>
              <a:t>acompañante</a:t>
            </a:r>
            <a:r>
              <a:rPr lang="pt-PT" dirty="0"/>
              <a:t> de outras enfermidades o de </a:t>
            </a:r>
            <a:r>
              <a:rPr lang="pt-PT" dirty="0" err="1"/>
              <a:t>su</a:t>
            </a:r>
            <a:r>
              <a:rPr lang="pt-PT" dirty="0"/>
              <a:t> </a:t>
            </a:r>
            <a:r>
              <a:rPr lang="pt-PT" dirty="0" err="1"/>
              <a:t>tratamiento</a:t>
            </a:r>
            <a:r>
              <a:rPr lang="pt-PT" dirty="0"/>
              <a:t>. Se </a:t>
            </a:r>
            <a:r>
              <a:rPr lang="pt-PT" dirty="0" err="1"/>
              <a:t>destacan</a:t>
            </a:r>
            <a:r>
              <a:rPr lang="pt-PT" dirty="0"/>
              <a:t>: los </a:t>
            </a:r>
            <a:r>
              <a:rPr lang="pt-PT" dirty="0" err="1"/>
              <a:t>trastornos</a:t>
            </a:r>
            <a:r>
              <a:rPr lang="pt-PT" dirty="0"/>
              <a:t> endócrinos (DM o </a:t>
            </a:r>
            <a:r>
              <a:rPr lang="pt-PT" dirty="0" err="1"/>
              <a:t>hiperparatiroidismo</a:t>
            </a:r>
            <a:r>
              <a:rPr lang="pt-PT" dirty="0"/>
              <a:t>); </a:t>
            </a:r>
            <a:r>
              <a:rPr lang="pt-PT" dirty="0" err="1"/>
              <a:t>trastornos</a:t>
            </a:r>
            <a:r>
              <a:rPr lang="pt-PT" dirty="0"/>
              <a:t> hematológicos: mielomas, leucemias, linfomas; todos los GI que </a:t>
            </a:r>
            <a:r>
              <a:rPr lang="pt-PT" dirty="0" err="1"/>
              <a:t>cursen</a:t>
            </a:r>
            <a:r>
              <a:rPr lang="pt-PT" dirty="0"/>
              <a:t> com </a:t>
            </a:r>
            <a:r>
              <a:rPr lang="pt-PT" dirty="0" err="1"/>
              <a:t>malabsorción</a:t>
            </a:r>
            <a:r>
              <a:rPr lang="pt-PT" dirty="0"/>
              <a:t>; fármacos como los anticoagulantes; </a:t>
            </a:r>
            <a:r>
              <a:rPr lang="pt-PT" dirty="0" err="1"/>
              <a:t>anticomiciales</a:t>
            </a:r>
            <a:r>
              <a:rPr lang="pt-PT" dirty="0"/>
              <a:t>, corticoides entre </a:t>
            </a:r>
            <a:r>
              <a:rPr lang="pt-PT" dirty="0" err="1"/>
              <a:t>otros</a:t>
            </a:r>
            <a:r>
              <a:rPr lang="pt-PT" dirty="0"/>
              <a:t>…</a:t>
            </a:r>
            <a:endParaRPr dirty="0"/>
          </a:p>
        </p:txBody>
      </p:sp>
    </p:spTree>
    <p:extLst>
      <p:ext uri="{BB962C8B-B14F-4D97-AF65-F5344CB8AC3E}">
        <p14:creationId xmlns:p14="http://schemas.microsoft.com/office/powerpoint/2010/main" val="776403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5"/>
        <p:cNvGrpSpPr/>
        <p:nvPr/>
      </p:nvGrpSpPr>
      <p:grpSpPr>
        <a:xfrm>
          <a:off x="0" y="0"/>
          <a:ext cx="0" cy="0"/>
          <a:chOff x="0" y="0"/>
          <a:chExt cx="0" cy="0"/>
        </a:xfrm>
      </p:grpSpPr>
      <p:sp>
        <p:nvSpPr>
          <p:cNvPr id="14346" name="Google Shape;14346;gf92abc9de5_0_8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47" name="Google Shape;14347;gf92abc9de5_0_8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PT" dirty="0" err="1"/>
              <a:t>En</a:t>
            </a:r>
            <a:r>
              <a:rPr lang="pt-PT" dirty="0"/>
              <a:t> el grupo de los </a:t>
            </a:r>
            <a:r>
              <a:rPr lang="pt-PT" dirty="0" err="1"/>
              <a:t>antirresortivos</a:t>
            </a:r>
            <a:r>
              <a:rPr lang="pt-PT" dirty="0"/>
              <a:t> </a:t>
            </a:r>
            <a:r>
              <a:rPr lang="pt-PT" dirty="0" err="1"/>
              <a:t>tenemos</a:t>
            </a:r>
            <a:r>
              <a:rPr lang="pt-PT" dirty="0"/>
              <a:t> principalmente los </a:t>
            </a:r>
            <a:r>
              <a:rPr lang="pt-PT" dirty="0" err="1"/>
              <a:t>bifosfonatos</a:t>
            </a:r>
            <a:r>
              <a:rPr lang="pt-PT" dirty="0"/>
              <a:t> y el </a:t>
            </a:r>
            <a:r>
              <a:rPr lang="pt-PT" dirty="0" err="1"/>
              <a:t>denusumab</a:t>
            </a:r>
            <a:r>
              <a:rPr lang="pt-PT" dirty="0"/>
              <a:t>.</a:t>
            </a:r>
          </a:p>
          <a:p>
            <a:pPr marL="0" lvl="0" indent="0" algn="l" rtl="0">
              <a:spcBef>
                <a:spcPts val="0"/>
              </a:spcBef>
              <a:spcAft>
                <a:spcPts val="0"/>
              </a:spcAft>
              <a:buNone/>
            </a:pPr>
            <a:endParaRPr lang="pt-PT" dirty="0"/>
          </a:p>
          <a:p>
            <a:pPr marL="171450" lvl="0" indent="-171450" algn="l" rtl="0">
              <a:spcBef>
                <a:spcPts val="0"/>
              </a:spcBef>
              <a:spcAft>
                <a:spcPts val="0"/>
              </a:spcAft>
            </a:pPr>
            <a:r>
              <a:rPr lang="pt-PT" dirty="0"/>
              <a:t>Los </a:t>
            </a:r>
            <a:r>
              <a:rPr lang="pt-PT" dirty="0" err="1"/>
              <a:t>bifosfonatos</a:t>
            </a:r>
            <a:r>
              <a:rPr lang="pt-PT" dirty="0"/>
              <a:t> </a:t>
            </a:r>
            <a:r>
              <a:rPr lang="pt-PT" dirty="0" err="1"/>
              <a:t>actuan</a:t>
            </a:r>
            <a:r>
              <a:rPr lang="pt-PT" dirty="0"/>
              <a:t> </a:t>
            </a:r>
            <a:r>
              <a:rPr lang="pt-PT" dirty="0" err="1"/>
              <a:t>inhibiendo</a:t>
            </a:r>
            <a:r>
              <a:rPr lang="pt-PT" dirty="0"/>
              <a:t> la </a:t>
            </a:r>
            <a:r>
              <a:rPr lang="pt-PT" dirty="0" err="1"/>
              <a:t>resorción</a:t>
            </a:r>
            <a:r>
              <a:rPr lang="pt-PT" dirty="0"/>
              <a:t> óssea al </a:t>
            </a:r>
            <a:r>
              <a:rPr lang="pt-PT" dirty="0" err="1"/>
              <a:t>inhibir</a:t>
            </a:r>
            <a:r>
              <a:rPr lang="pt-PT" dirty="0"/>
              <a:t> los osteoclastos. </a:t>
            </a:r>
            <a:r>
              <a:rPr lang="pt-PT" dirty="0" err="1"/>
              <a:t>Mientras</a:t>
            </a:r>
            <a:r>
              <a:rPr lang="pt-PT" dirty="0"/>
              <a:t> que el </a:t>
            </a:r>
            <a:r>
              <a:rPr lang="pt-PT" dirty="0" err="1"/>
              <a:t>denusumab</a:t>
            </a:r>
            <a:r>
              <a:rPr lang="pt-PT" dirty="0"/>
              <a:t> </a:t>
            </a:r>
            <a:r>
              <a:rPr lang="pt-PT" dirty="0" err="1"/>
              <a:t>actúa</a:t>
            </a:r>
            <a:r>
              <a:rPr lang="pt-PT" dirty="0"/>
              <a:t> </a:t>
            </a:r>
            <a:r>
              <a:rPr lang="pt-PT" dirty="0" err="1"/>
              <a:t>uniendos</a:t>
            </a:r>
            <a:r>
              <a:rPr lang="pt-PT" dirty="0"/>
              <a:t> al ligando RANK, </a:t>
            </a:r>
            <a:r>
              <a:rPr lang="pt-PT" dirty="0" err="1"/>
              <a:t>reduciendo</a:t>
            </a:r>
            <a:r>
              <a:rPr lang="pt-PT" dirty="0"/>
              <a:t> la </a:t>
            </a:r>
            <a:r>
              <a:rPr lang="pt-PT" dirty="0" err="1"/>
              <a:t>diferenciación</a:t>
            </a:r>
            <a:r>
              <a:rPr lang="pt-PT" dirty="0"/>
              <a:t> de las células precursoras de osteoclastos </a:t>
            </a:r>
            <a:r>
              <a:rPr lang="pt-PT" dirty="0" err="1"/>
              <a:t>en</a:t>
            </a:r>
            <a:r>
              <a:rPr lang="pt-PT" dirty="0"/>
              <a:t> sus formas maduras. </a:t>
            </a:r>
          </a:p>
          <a:p>
            <a:pPr marL="0" lvl="0" indent="0" algn="l" rtl="0">
              <a:spcBef>
                <a:spcPts val="0"/>
              </a:spcBef>
              <a:spcAft>
                <a:spcPts val="0"/>
              </a:spcAft>
              <a:buNone/>
            </a:pPr>
            <a:endParaRPr lang="pt-PT" dirty="0"/>
          </a:p>
          <a:p>
            <a:pPr marL="171450" lvl="0" indent="-171450" algn="l" rtl="0">
              <a:spcBef>
                <a:spcPts val="0"/>
              </a:spcBef>
              <a:spcAft>
                <a:spcPts val="0"/>
              </a:spcAft>
            </a:pPr>
            <a:r>
              <a:rPr lang="pt-PT" dirty="0"/>
              <a:t>Los </a:t>
            </a:r>
            <a:r>
              <a:rPr lang="pt-PT" dirty="0" err="1"/>
              <a:t>bifosfonatos</a:t>
            </a:r>
            <a:r>
              <a:rPr lang="pt-PT" dirty="0"/>
              <a:t> </a:t>
            </a:r>
            <a:r>
              <a:rPr lang="pt-PT" dirty="0" err="1"/>
              <a:t>tienen</a:t>
            </a:r>
            <a:r>
              <a:rPr lang="pt-PT" dirty="0"/>
              <a:t> como </a:t>
            </a:r>
            <a:r>
              <a:rPr lang="pt-PT" dirty="0" err="1"/>
              <a:t>efectos</a:t>
            </a:r>
            <a:r>
              <a:rPr lang="pt-PT" dirty="0"/>
              <a:t> adversos los </a:t>
            </a:r>
            <a:r>
              <a:rPr lang="pt-PT" dirty="0" err="1"/>
              <a:t>gastrointestinales</a:t>
            </a:r>
            <a:r>
              <a:rPr lang="pt-PT" dirty="0"/>
              <a:t> (</a:t>
            </a:r>
            <a:r>
              <a:rPr lang="pt-PT" dirty="0" err="1"/>
              <a:t>esofagitis</a:t>
            </a:r>
            <a:r>
              <a:rPr lang="pt-PT" dirty="0"/>
              <a:t>, </a:t>
            </a:r>
            <a:r>
              <a:rPr lang="pt-PT" dirty="0" err="1"/>
              <a:t>dolor</a:t>
            </a:r>
            <a:r>
              <a:rPr lang="pt-PT" dirty="0"/>
              <a:t> y </a:t>
            </a:r>
            <a:r>
              <a:rPr lang="pt-PT" dirty="0" err="1"/>
              <a:t>disconfort</a:t>
            </a:r>
            <a:r>
              <a:rPr lang="pt-PT" dirty="0"/>
              <a:t> abdominal), la </a:t>
            </a:r>
            <a:r>
              <a:rPr lang="pt-PT" dirty="0" err="1"/>
              <a:t>osteonecrosis</a:t>
            </a:r>
            <a:r>
              <a:rPr lang="pt-PT" dirty="0"/>
              <a:t> mandibular y las </a:t>
            </a:r>
            <a:r>
              <a:rPr lang="pt-PT" dirty="0" err="1"/>
              <a:t>microfractuas</a:t>
            </a:r>
            <a:r>
              <a:rPr lang="pt-PT" dirty="0"/>
              <a:t> </a:t>
            </a:r>
            <a:r>
              <a:rPr lang="pt-PT" dirty="0" err="1"/>
              <a:t>del</a:t>
            </a:r>
            <a:r>
              <a:rPr lang="pt-PT" dirty="0"/>
              <a:t> </a:t>
            </a:r>
            <a:r>
              <a:rPr lang="pt-PT" dirty="0" err="1"/>
              <a:t>hueso</a:t>
            </a:r>
            <a:r>
              <a:rPr lang="pt-PT" dirty="0"/>
              <a:t> cortical. </a:t>
            </a:r>
            <a:r>
              <a:rPr lang="pt-PT" dirty="0" err="1"/>
              <a:t>En</a:t>
            </a:r>
            <a:r>
              <a:rPr lang="pt-PT" dirty="0"/>
              <a:t> </a:t>
            </a:r>
            <a:r>
              <a:rPr lang="pt-PT" dirty="0" err="1"/>
              <a:t>España</a:t>
            </a:r>
            <a:r>
              <a:rPr lang="pt-PT" dirty="0"/>
              <a:t> los más utilizados </a:t>
            </a:r>
            <a:r>
              <a:rPr lang="pt-PT" dirty="0" err="1"/>
              <a:t>son</a:t>
            </a:r>
            <a:r>
              <a:rPr lang="pt-PT" dirty="0"/>
              <a:t> el </a:t>
            </a:r>
            <a:r>
              <a:rPr lang="pt-PT" dirty="0" err="1"/>
              <a:t>alendronato</a:t>
            </a:r>
            <a:r>
              <a:rPr lang="pt-PT" dirty="0"/>
              <a:t>, </a:t>
            </a:r>
            <a:r>
              <a:rPr lang="pt-PT" dirty="0" err="1"/>
              <a:t>ibandronato</a:t>
            </a:r>
            <a:r>
              <a:rPr lang="pt-PT" dirty="0"/>
              <a:t>, </a:t>
            </a:r>
            <a:r>
              <a:rPr lang="pt-PT" dirty="0" err="1"/>
              <a:t>risedronato</a:t>
            </a:r>
            <a:r>
              <a:rPr lang="pt-PT" dirty="0"/>
              <a:t> y </a:t>
            </a:r>
            <a:r>
              <a:rPr lang="pt-PT" dirty="0" err="1"/>
              <a:t>zoledronato</a:t>
            </a:r>
            <a:r>
              <a:rPr lang="pt-PT" dirty="0"/>
              <a:t>. </a:t>
            </a:r>
            <a:r>
              <a:rPr lang="pt-PT" dirty="0" err="1"/>
              <a:t>Deben</a:t>
            </a:r>
            <a:r>
              <a:rPr lang="pt-PT" dirty="0"/>
              <a:t> </a:t>
            </a:r>
            <a:r>
              <a:rPr lang="pt-PT" dirty="0" err="1"/>
              <a:t>tomarse</a:t>
            </a:r>
            <a:r>
              <a:rPr lang="pt-PT" dirty="0"/>
              <a:t> por la </a:t>
            </a:r>
            <a:r>
              <a:rPr lang="pt-PT" dirty="0" err="1"/>
              <a:t>mañana</a:t>
            </a:r>
            <a:r>
              <a:rPr lang="pt-PT" dirty="0"/>
              <a:t> com agua y </a:t>
            </a:r>
            <a:r>
              <a:rPr lang="pt-PT" dirty="0" err="1"/>
              <a:t>en</a:t>
            </a:r>
            <a:r>
              <a:rPr lang="pt-PT" dirty="0"/>
              <a:t> </a:t>
            </a:r>
            <a:r>
              <a:rPr lang="pt-PT" dirty="0" err="1"/>
              <a:t>ayunas</a:t>
            </a:r>
            <a:r>
              <a:rPr lang="pt-PT" dirty="0"/>
              <a:t>, y </a:t>
            </a:r>
            <a:r>
              <a:rPr lang="pt-PT" dirty="0" err="1"/>
              <a:t>mantener</a:t>
            </a:r>
            <a:r>
              <a:rPr lang="pt-PT" dirty="0"/>
              <a:t> las </a:t>
            </a:r>
            <a:r>
              <a:rPr lang="pt-PT" dirty="0" err="1"/>
              <a:t>ayunas</a:t>
            </a:r>
            <a:r>
              <a:rPr lang="pt-PT" dirty="0"/>
              <a:t> durante 30 minutos </a:t>
            </a:r>
            <a:r>
              <a:rPr lang="pt-PT" dirty="0" err="1"/>
              <a:t>en</a:t>
            </a:r>
            <a:r>
              <a:rPr lang="pt-PT" dirty="0"/>
              <a:t> el caso </a:t>
            </a:r>
            <a:r>
              <a:rPr lang="pt-PT" dirty="0" err="1"/>
              <a:t>del</a:t>
            </a:r>
            <a:r>
              <a:rPr lang="pt-PT" dirty="0"/>
              <a:t> </a:t>
            </a:r>
            <a:r>
              <a:rPr lang="pt-PT" dirty="0" err="1"/>
              <a:t>risedronato</a:t>
            </a:r>
            <a:r>
              <a:rPr lang="pt-PT" dirty="0"/>
              <a:t> y </a:t>
            </a:r>
            <a:r>
              <a:rPr lang="pt-PT" dirty="0" err="1"/>
              <a:t>alendronato</a:t>
            </a:r>
            <a:r>
              <a:rPr lang="pt-PT" dirty="0"/>
              <a:t>, y 60 minutos com el </a:t>
            </a:r>
            <a:r>
              <a:rPr lang="pt-PT" dirty="0" err="1"/>
              <a:t>ibandrotato</a:t>
            </a:r>
            <a:r>
              <a:rPr lang="pt-PT" dirty="0"/>
              <a:t>. Como CI para la toma de estos fármacos </a:t>
            </a:r>
            <a:r>
              <a:rPr lang="pt-PT" dirty="0" err="1"/>
              <a:t>están</a:t>
            </a:r>
            <a:r>
              <a:rPr lang="pt-PT" dirty="0"/>
              <a:t> la </a:t>
            </a:r>
            <a:r>
              <a:rPr lang="pt-PT" b="1" dirty="0"/>
              <a:t>IR (</a:t>
            </a:r>
            <a:r>
              <a:rPr lang="pt-PT" b="1" dirty="0" err="1"/>
              <a:t>bo</a:t>
            </a:r>
            <a:r>
              <a:rPr lang="pt-PT" b="1" dirty="0"/>
              <a:t> dar </a:t>
            </a:r>
            <a:r>
              <a:rPr lang="pt-PT" b="1" dirty="0" err="1"/>
              <a:t>en</a:t>
            </a:r>
            <a:r>
              <a:rPr lang="pt-PT" b="1" dirty="0"/>
              <a:t> FG &lt; 30mL/min) o la hipocalcemia</a:t>
            </a:r>
            <a:r>
              <a:rPr lang="pt-PT" dirty="0"/>
              <a:t>, por </a:t>
            </a:r>
            <a:r>
              <a:rPr lang="pt-PT" dirty="0" err="1"/>
              <a:t>eso</a:t>
            </a:r>
            <a:r>
              <a:rPr lang="pt-PT" dirty="0"/>
              <a:t> la importância </a:t>
            </a:r>
            <a:r>
              <a:rPr lang="pt-PT" dirty="0" err="1"/>
              <a:t>del</a:t>
            </a:r>
            <a:r>
              <a:rPr lang="pt-PT" dirty="0"/>
              <a:t> estúdio analítico prévio al inicio </a:t>
            </a:r>
            <a:r>
              <a:rPr lang="pt-PT" dirty="0" err="1"/>
              <a:t>del</a:t>
            </a:r>
            <a:r>
              <a:rPr lang="pt-PT" dirty="0"/>
              <a:t> </a:t>
            </a:r>
            <a:r>
              <a:rPr lang="pt-PT" dirty="0" err="1"/>
              <a:t>tratamiento</a:t>
            </a:r>
            <a:r>
              <a:rPr lang="pt-PT" dirty="0"/>
              <a:t> </a:t>
            </a:r>
            <a:r>
              <a:rPr lang="pt-PT" dirty="0" err="1"/>
              <a:t>con</a:t>
            </a:r>
            <a:r>
              <a:rPr lang="pt-PT" dirty="0"/>
              <a:t> estos fármacos.  </a:t>
            </a:r>
          </a:p>
          <a:p>
            <a:pPr marL="0" lvl="0" indent="0" algn="l" rtl="0">
              <a:spcBef>
                <a:spcPts val="0"/>
              </a:spcBef>
              <a:spcAft>
                <a:spcPts val="0"/>
              </a:spcAft>
              <a:buNone/>
            </a:pPr>
            <a:endParaRPr lang="pt-PT" dirty="0"/>
          </a:p>
          <a:p>
            <a:pPr marL="171450" lvl="0" indent="-171450" algn="l" rtl="0">
              <a:spcBef>
                <a:spcPts val="0"/>
              </a:spcBef>
              <a:spcAft>
                <a:spcPts val="0"/>
              </a:spcAft>
            </a:pPr>
            <a:r>
              <a:rPr lang="pt-PT" dirty="0"/>
              <a:t>El </a:t>
            </a:r>
            <a:r>
              <a:rPr lang="pt-PT" dirty="0" err="1"/>
              <a:t>denosumab</a:t>
            </a:r>
            <a:r>
              <a:rPr lang="pt-PT" dirty="0"/>
              <a:t> </a:t>
            </a:r>
            <a:r>
              <a:rPr lang="pt-PT" dirty="0" err="1"/>
              <a:t>es</a:t>
            </a:r>
            <a:r>
              <a:rPr lang="pt-PT" dirty="0"/>
              <a:t> </a:t>
            </a:r>
            <a:r>
              <a:rPr lang="pt-PT" dirty="0" err="1"/>
              <a:t>un</a:t>
            </a:r>
            <a:r>
              <a:rPr lang="pt-PT" dirty="0"/>
              <a:t> fármaco seguro, </a:t>
            </a:r>
            <a:r>
              <a:rPr lang="pt-PT" dirty="0" err="1"/>
              <a:t>sin</a:t>
            </a:r>
            <a:r>
              <a:rPr lang="pt-PT" dirty="0"/>
              <a:t> las </a:t>
            </a:r>
            <a:r>
              <a:rPr lang="pt-PT" dirty="0" err="1"/>
              <a:t>interacciones</a:t>
            </a:r>
            <a:r>
              <a:rPr lang="pt-PT" dirty="0"/>
              <a:t> GI de los BF. Se </a:t>
            </a:r>
            <a:r>
              <a:rPr lang="pt-PT" dirty="0" err="1"/>
              <a:t>puede</a:t>
            </a:r>
            <a:r>
              <a:rPr lang="pt-PT" dirty="0"/>
              <a:t> utilizar </a:t>
            </a:r>
            <a:r>
              <a:rPr lang="pt-PT" dirty="0" err="1"/>
              <a:t>en</a:t>
            </a:r>
            <a:r>
              <a:rPr lang="pt-PT" dirty="0"/>
              <a:t> pacientes com IR, incluso </a:t>
            </a:r>
            <a:r>
              <a:rPr lang="pt-PT" dirty="0" err="1"/>
              <a:t>en</a:t>
            </a:r>
            <a:r>
              <a:rPr lang="pt-PT" dirty="0"/>
              <a:t> </a:t>
            </a:r>
            <a:r>
              <a:rPr lang="pt-PT" dirty="0" err="1"/>
              <a:t>diálisis</a:t>
            </a:r>
            <a:r>
              <a:rPr lang="pt-PT" dirty="0"/>
              <a:t>. </a:t>
            </a:r>
            <a:r>
              <a:rPr lang="pt-PT" dirty="0" err="1"/>
              <a:t>Debe</a:t>
            </a:r>
            <a:r>
              <a:rPr lang="pt-PT" dirty="0"/>
              <a:t> </a:t>
            </a:r>
            <a:r>
              <a:rPr lang="pt-PT" dirty="0" err="1"/>
              <a:t>asegurarse</a:t>
            </a:r>
            <a:r>
              <a:rPr lang="pt-PT" dirty="0"/>
              <a:t> </a:t>
            </a:r>
            <a:r>
              <a:rPr lang="pt-PT" dirty="0" err="1"/>
              <a:t>un</a:t>
            </a:r>
            <a:r>
              <a:rPr lang="pt-PT" dirty="0"/>
              <a:t> aporte </a:t>
            </a:r>
            <a:r>
              <a:rPr lang="pt-PT" dirty="0" err="1"/>
              <a:t>adecuado</a:t>
            </a:r>
            <a:r>
              <a:rPr lang="pt-PT" dirty="0"/>
              <a:t> de cálcio y vitamina D para evitar la hipocalcemia.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0"/>
        <p:cNvGrpSpPr/>
        <p:nvPr/>
      </p:nvGrpSpPr>
      <p:grpSpPr>
        <a:xfrm>
          <a:off x="0" y="0"/>
          <a:ext cx="0" cy="0"/>
          <a:chOff x="0" y="0"/>
          <a:chExt cx="0" cy="0"/>
        </a:xfrm>
      </p:grpSpPr>
      <p:sp>
        <p:nvSpPr>
          <p:cNvPr id="14011" name="Google Shape;14011;gf92abc9de5_0_2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12" name="Google Shape;14012;gf92abc9de5_0_2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PT" dirty="0"/>
              <a:t>Como </a:t>
            </a:r>
            <a:r>
              <a:rPr lang="pt-PT" dirty="0" err="1"/>
              <a:t>osteoformadores</a:t>
            </a:r>
            <a:r>
              <a:rPr lang="pt-PT" dirty="0"/>
              <a:t> </a:t>
            </a:r>
            <a:r>
              <a:rPr lang="pt-PT" dirty="0" err="1"/>
              <a:t>tenemos</a:t>
            </a:r>
            <a:r>
              <a:rPr lang="pt-PT" dirty="0"/>
              <a:t> la </a:t>
            </a:r>
            <a:r>
              <a:rPr lang="pt-PT" dirty="0" err="1"/>
              <a:t>teriparatida</a:t>
            </a:r>
            <a:r>
              <a:rPr lang="pt-PT" dirty="0"/>
              <a:t> que </a:t>
            </a:r>
            <a:r>
              <a:rPr lang="pt-PT" dirty="0" err="1"/>
              <a:t>actua</a:t>
            </a:r>
            <a:r>
              <a:rPr lang="pt-PT" dirty="0"/>
              <a:t> mediante una </a:t>
            </a:r>
            <a:r>
              <a:rPr lang="pt-PT" dirty="0" err="1"/>
              <a:t>estimulación</a:t>
            </a:r>
            <a:r>
              <a:rPr lang="pt-PT" dirty="0"/>
              <a:t> </a:t>
            </a:r>
            <a:r>
              <a:rPr lang="pt-PT" dirty="0" err="1"/>
              <a:t>directa</a:t>
            </a:r>
            <a:r>
              <a:rPr lang="pt-PT" dirty="0"/>
              <a:t> de la </a:t>
            </a:r>
            <a:r>
              <a:rPr lang="pt-PT" dirty="0" err="1"/>
              <a:t>acción</a:t>
            </a:r>
            <a:r>
              <a:rPr lang="pt-PT" dirty="0"/>
              <a:t> de los osteoblastos, y la </a:t>
            </a:r>
            <a:r>
              <a:rPr lang="pt-PT" dirty="0" err="1"/>
              <a:t>nueva</a:t>
            </a:r>
            <a:r>
              <a:rPr lang="pt-PT" dirty="0"/>
              <a:t> molécula </a:t>
            </a:r>
            <a:r>
              <a:rPr lang="pt-PT" dirty="0" err="1"/>
              <a:t>romosozumab</a:t>
            </a:r>
            <a:r>
              <a:rPr lang="pt-PT" dirty="0"/>
              <a:t> que </a:t>
            </a:r>
            <a:r>
              <a:rPr lang="pt-PT" dirty="0" err="1"/>
              <a:t>tiene</a:t>
            </a:r>
            <a:r>
              <a:rPr lang="pt-PT" dirty="0"/>
              <a:t> una </a:t>
            </a:r>
            <a:r>
              <a:rPr lang="pt-PT" dirty="0" err="1"/>
              <a:t>acción</a:t>
            </a:r>
            <a:r>
              <a:rPr lang="pt-PT" dirty="0"/>
              <a:t> dual: </a:t>
            </a:r>
            <a:r>
              <a:rPr lang="pt-PT" dirty="0" err="1"/>
              <a:t>acción</a:t>
            </a:r>
            <a:r>
              <a:rPr lang="pt-PT" dirty="0"/>
              <a:t> anabólica y </a:t>
            </a:r>
            <a:r>
              <a:rPr lang="pt-PT" dirty="0" err="1"/>
              <a:t>antirresortiva</a:t>
            </a:r>
            <a:r>
              <a:rPr lang="pt-PT" dirty="0"/>
              <a:t> mediante </a:t>
            </a:r>
            <a:r>
              <a:rPr lang="pt-PT" dirty="0" err="1"/>
              <a:t>inhibición</a:t>
            </a:r>
            <a:r>
              <a:rPr lang="pt-PT" dirty="0"/>
              <a:t> de la </a:t>
            </a:r>
            <a:r>
              <a:rPr lang="pt-PT" dirty="0" err="1"/>
              <a:t>esclerostina</a:t>
            </a:r>
            <a:r>
              <a:rPr lang="pt-PT" dirty="0"/>
              <a:t> (vimos antes que </a:t>
            </a:r>
            <a:r>
              <a:rPr lang="pt-PT" dirty="0" err="1"/>
              <a:t>inhibia</a:t>
            </a:r>
            <a:r>
              <a:rPr lang="pt-PT" dirty="0"/>
              <a:t> los osteoblastos y </a:t>
            </a:r>
            <a:r>
              <a:rPr lang="pt-PT" dirty="0" err="1"/>
              <a:t>estimulaba</a:t>
            </a:r>
            <a:r>
              <a:rPr lang="pt-PT" dirty="0"/>
              <a:t> los osteoclastos). </a:t>
            </a:r>
          </a:p>
          <a:p>
            <a:pPr marL="0" lvl="0" indent="0" algn="l" rtl="0">
              <a:spcBef>
                <a:spcPts val="0"/>
              </a:spcBef>
              <a:spcAft>
                <a:spcPts val="0"/>
              </a:spcAft>
              <a:buNone/>
            </a:pPr>
            <a:r>
              <a:rPr lang="pt-PT" dirty="0"/>
              <a:t>Indicados </a:t>
            </a:r>
            <a:r>
              <a:rPr lang="pt-PT" dirty="0" err="1"/>
              <a:t>en</a:t>
            </a:r>
            <a:r>
              <a:rPr lang="pt-PT" dirty="0"/>
              <a:t> pacientes de alto </a:t>
            </a:r>
            <a:r>
              <a:rPr lang="pt-PT" dirty="0" err="1"/>
              <a:t>riesgo</a:t>
            </a:r>
            <a:r>
              <a:rPr lang="pt-PT" dirty="0"/>
              <a:t> com </a:t>
            </a:r>
            <a:r>
              <a:rPr lang="pt-PT" dirty="0" err="1"/>
              <a:t>fracturas</a:t>
            </a:r>
            <a:r>
              <a:rPr lang="pt-PT" dirty="0"/>
              <a:t> previas y </a:t>
            </a:r>
            <a:r>
              <a:rPr lang="pt-PT" dirty="0" err="1"/>
              <a:t>mucho</a:t>
            </a:r>
            <a:r>
              <a:rPr lang="pt-PT" dirty="0"/>
              <a:t> </a:t>
            </a:r>
            <a:r>
              <a:rPr lang="pt-PT" dirty="0" err="1"/>
              <a:t>riesgo</a:t>
            </a:r>
            <a:r>
              <a:rPr lang="pt-PT" dirty="0"/>
              <a:t> de </a:t>
            </a:r>
            <a:r>
              <a:rPr lang="pt-PT" dirty="0" err="1"/>
              <a:t>fracturas</a:t>
            </a:r>
            <a:r>
              <a:rPr lang="pt-PT" dirty="0"/>
              <a:t> futuras. </a:t>
            </a:r>
          </a:p>
          <a:p>
            <a:pPr marL="0" lvl="0" indent="0" algn="l" rtl="0">
              <a:spcBef>
                <a:spcPts val="0"/>
              </a:spcBef>
              <a:spcAft>
                <a:spcPts val="0"/>
              </a:spcAft>
              <a:buNone/>
            </a:pPr>
            <a:endParaRPr lang="pt-PT" dirty="0"/>
          </a:p>
          <a:p>
            <a:pPr marL="171450" lvl="0" indent="-171450" algn="l" rtl="0">
              <a:spcBef>
                <a:spcPts val="0"/>
              </a:spcBef>
              <a:spcAft>
                <a:spcPts val="0"/>
              </a:spcAft>
            </a:pPr>
            <a:r>
              <a:rPr lang="pt-PT" dirty="0"/>
              <a:t>El </a:t>
            </a:r>
            <a:r>
              <a:rPr lang="pt-PT" dirty="0" err="1"/>
              <a:t>romosozumab</a:t>
            </a:r>
            <a:r>
              <a:rPr lang="pt-PT" dirty="0"/>
              <a:t> está CI </a:t>
            </a:r>
            <a:r>
              <a:rPr lang="pt-PT" dirty="0" err="1"/>
              <a:t>en</a:t>
            </a:r>
            <a:r>
              <a:rPr lang="pt-PT" dirty="0"/>
              <a:t> pacientes com antecedentes de infarto de miocárdio o ICTUS y </a:t>
            </a:r>
            <a:r>
              <a:rPr lang="pt-PT" dirty="0" err="1"/>
              <a:t>debe</a:t>
            </a:r>
            <a:r>
              <a:rPr lang="pt-PT" dirty="0"/>
              <a:t> </a:t>
            </a:r>
            <a:r>
              <a:rPr lang="pt-PT" dirty="0" err="1"/>
              <a:t>considerarse</a:t>
            </a:r>
            <a:r>
              <a:rPr lang="pt-PT" dirty="0"/>
              <a:t> cuidadosamente </a:t>
            </a:r>
            <a:r>
              <a:rPr lang="pt-PT" dirty="0" err="1"/>
              <a:t>en</a:t>
            </a:r>
            <a:r>
              <a:rPr lang="pt-PT" dirty="0"/>
              <a:t> pacientes com vários </a:t>
            </a:r>
            <a:r>
              <a:rPr lang="pt-PT" dirty="0" err="1"/>
              <a:t>factores</a:t>
            </a:r>
            <a:r>
              <a:rPr lang="pt-PT" dirty="0"/>
              <a:t> de </a:t>
            </a:r>
            <a:r>
              <a:rPr lang="pt-PT" dirty="0" err="1"/>
              <a:t>riesgo</a:t>
            </a:r>
            <a:r>
              <a:rPr lang="pt-PT" dirty="0"/>
              <a:t> CV. </a:t>
            </a:r>
            <a:r>
              <a:rPr lang="pt-PT" b="1" dirty="0" err="1"/>
              <a:t>Un</a:t>
            </a:r>
            <a:r>
              <a:rPr lang="pt-PT" b="1" dirty="0"/>
              <a:t> mecanismo potencial que </a:t>
            </a:r>
            <a:r>
              <a:rPr lang="pt-PT" b="1" dirty="0" err="1"/>
              <a:t>puede</a:t>
            </a:r>
            <a:r>
              <a:rPr lang="pt-PT" b="1" dirty="0"/>
              <a:t> explicar eventos CV </a:t>
            </a:r>
            <a:r>
              <a:rPr lang="pt-PT" b="1" dirty="0" err="1"/>
              <a:t>es</a:t>
            </a:r>
            <a:r>
              <a:rPr lang="pt-PT" b="1" dirty="0"/>
              <a:t> que la terapia </a:t>
            </a:r>
            <a:r>
              <a:rPr lang="pt-PT" b="1" dirty="0" err="1"/>
              <a:t>antiesclerostina</a:t>
            </a:r>
            <a:r>
              <a:rPr lang="pt-PT" b="1" dirty="0"/>
              <a:t> </a:t>
            </a:r>
            <a:r>
              <a:rPr lang="pt-PT" b="1" dirty="0" err="1"/>
              <a:t>puede</a:t>
            </a:r>
            <a:r>
              <a:rPr lang="pt-PT" b="1" dirty="0"/>
              <a:t> aumentar la </a:t>
            </a:r>
            <a:r>
              <a:rPr lang="pt-PT" b="1" dirty="0" err="1"/>
              <a:t>calcificación</a:t>
            </a:r>
            <a:r>
              <a:rPr lang="pt-PT" b="1" dirty="0"/>
              <a:t> vascular. </a:t>
            </a:r>
          </a:p>
          <a:p>
            <a:pPr marL="171450" lvl="0" indent="-171450" algn="l" rtl="0">
              <a:spcBef>
                <a:spcPts val="0"/>
              </a:spcBef>
              <a:spcAft>
                <a:spcPts val="0"/>
              </a:spcAft>
            </a:pPr>
            <a:r>
              <a:rPr lang="pt-PT" dirty="0" err="1"/>
              <a:t>Teriparatida</a:t>
            </a:r>
            <a:r>
              <a:rPr lang="pt-PT" dirty="0"/>
              <a:t> </a:t>
            </a:r>
            <a:r>
              <a:rPr lang="pt-PT" dirty="0" err="1"/>
              <a:t>demonstró</a:t>
            </a:r>
            <a:r>
              <a:rPr lang="pt-PT" dirty="0"/>
              <a:t> </a:t>
            </a:r>
            <a:r>
              <a:rPr lang="pt-PT" dirty="0" err="1"/>
              <a:t>un</a:t>
            </a:r>
            <a:r>
              <a:rPr lang="pt-PT" dirty="0"/>
              <a:t> aumento significativo de la DMO de </a:t>
            </a:r>
            <a:r>
              <a:rPr lang="pt-PT" dirty="0" err="1"/>
              <a:t>columna</a:t>
            </a:r>
            <a:r>
              <a:rPr lang="pt-PT" dirty="0"/>
              <a:t> </a:t>
            </a:r>
            <a:r>
              <a:rPr lang="pt-PT" dirty="0" err="1"/>
              <a:t>lumbar</a:t>
            </a:r>
            <a:r>
              <a:rPr lang="pt-PT" dirty="0"/>
              <a:t>., </a:t>
            </a:r>
            <a:r>
              <a:rPr lang="pt-PT" dirty="0" err="1"/>
              <a:t>reduciendo</a:t>
            </a:r>
            <a:r>
              <a:rPr lang="pt-PT" dirty="0"/>
              <a:t> </a:t>
            </a:r>
            <a:r>
              <a:rPr lang="pt-PT" dirty="0" err="1"/>
              <a:t>riesgo</a:t>
            </a:r>
            <a:r>
              <a:rPr lang="pt-PT" dirty="0"/>
              <a:t> de FV y FNV. </a:t>
            </a:r>
          </a:p>
          <a:p>
            <a:pPr marL="171450" lvl="0" indent="-171450" algn="l" rtl="0">
              <a:spcBef>
                <a:spcPts val="0"/>
              </a:spcBef>
              <a:spcAft>
                <a:spcPts val="0"/>
              </a:spcAft>
            </a:pPr>
            <a:endParaRPr lang="pt-PT" dirty="0"/>
          </a:p>
          <a:p>
            <a:pPr marL="0" lvl="0" indent="0" algn="l" rtl="0">
              <a:spcBef>
                <a:spcPts val="0"/>
              </a:spcBef>
              <a:spcAft>
                <a:spcPts val="0"/>
              </a:spcAft>
              <a:buNone/>
            </a:pPr>
            <a:endParaRPr lang="pt-PT" dirty="0"/>
          </a:p>
          <a:p>
            <a:pPr marL="171450" lvl="0" indent="-171450" algn="l" rtl="0">
              <a:spcBef>
                <a:spcPts val="0"/>
              </a:spcBef>
              <a:spcAft>
                <a:spcPts val="0"/>
              </a:spcAft>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pPr marL="158750" indent="0">
              <a:buNone/>
            </a:pPr>
            <a:r>
              <a:rPr lang="es-ES" dirty="0"/>
              <a:t>Hablamos ahora del seguimiento de estos tratamientos, que son normalmente a largo plazo.</a:t>
            </a:r>
          </a:p>
          <a:p>
            <a:pPr marL="158750" indent="0">
              <a:buNone/>
            </a:pPr>
            <a:endParaRPr lang="es-ES" dirty="0"/>
          </a:p>
          <a:p>
            <a:pPr marL="158750" indent="0">
              <a:buNone/>
            </a:pPr>
            <a:r>
              <a:rPr lang="es-ES" dirty="0"/>
              <a:t>La adherencia a los tratamientos se suele realizar mediante el estudio periódico con DMO, y también por la vigilancia de nuevas fracturas. Serian motivos para plantear cambiar de fármaco; 2 nuevas fracturas, disminución significativa de la DMO.</a:t>
            </a:r>
          </a:p>
          <a:p>
            <a:pPr marL="457200" indent="-298450"/>
            <a:endParaRPr lang="es-ES" dirty="0"/>
          </a:p>
          <a:p>
            <a:pPr marL="158750" indent="0">
              <a:buNone/>
            </a:pPr>
            <a:r>
              <a:rPr lang="es-ES" dirty="0"/>
              <a:t>Cuando tenemos a un paciente con muy alto riesgo de fractura debemos optar por un fármaco </a:t>
            </a:r>
            <a:r>
              <a:rPr lang="es-ES" dirty="0" err="1"/>
              <a:t>osteoformador</a:t>
            </a:r>
            <a:r>
              <a:rPr lang="es-ES" dirty="0"/>
              <a:t>. La secuencia preferida es primero un fármaco anabólico y después un </a:t>
            </a:r>
            <a:r>
              <a:rPr lang="es-ES" dirty="0" err="1"/>
              <a:t>antirresortivo</a:t>
            </a:r>
            <a:r>
              <a:rPr lang="es-ES" dirty="0"/>
              <a:t>. La terapia combinada no está recomendada de forma general. En el caso de la Teriparatida la terapia son 2 años y el </a:t>
            </a:r>
            <a:r>
              <a:rPr lang="es-ES" dirty="0" err="1"/>
              <a:t>romosozumab</a:t>
            </a:r>
            <a:r>
              <a:rPr lang="es-ES" dirty="0"/>
              <a:t> es 1 año seguidos de un BF o denosumab. </a:t>
            </a:r>
          </a:p>
          <a:p>
            <a:pPr marL="158750" indent="0">
              <a:buNone/>
            </a:pPr>
            <a:endParaRPr lang="es-ES" dirty="0"/>
          </a:p>
          <a:p>
            <a:pPr marL="158750" indent="0">
              <a:buNone/>
            </a:pPr>
            <a:r>
              <a:rPr lang="es-ES" dirty="0"/>
              <a:t>Tras terapia con un </a:t>
            </a:r>
            <a:r>
              <a:rPr lang="es-ES" dirty="0" err="1"/>
              <a:t>osteoformador</a:t>
            </a:r>
            <a:r>
              <a:rPr lang="es-ES" dirty="0"/>
              <a:t> o bien en un paciente con un riesgo alto de fractura como Carmen, una de las opciones será empezar tratamiento con el denosumab. No hay consenso en cuanto al tiempo ideal de terapia, se deberá reevaluar a los 5 años y no estudios de seguridad superiores a 10 años. Se sabe que tras su suspensión hay un efecto rebote que produce un aumento del recambio óseo, lo cuál nos </a:t>
            </a:r>
            <a:r>
              <a:rPr lang="es-ES" dirty="0" err="1"/>
              <a:t>obriga</a:t>
            </a:r>
            <a:r>
              <a:rPr lang="es-ES" dirty="0"/>
              <a:t> a instaurar tratamiento con un BF potente - </a:t>
            </a:r>
            <a:r>
              <a:rPr lang="es-ES" b="1" dirty="0" err="1"/>
              <a:t>zoledronato</a:t>
            </a:r>
            <a:r>
              <a:rPr lang="es-ES" dirty="0"/>
              <a:t>. (Se recomienda dar una dosis de </a:t>
            </a:r>
            <a:r>
              <a:rPr lang="es-ES" dirty="0" err="1"/>
              <a:t>zoledronato</a:t>
            </a:r>
            <a:r>
              <a:rPr lang="es-ES" dirty="0"/>
              <a:t> a los 6 meses de la última terapia con denosumab (o sea, 6 meses después del ultimo pinchazo con denosumab, que tiene efecto durante 6 meses), y repetir cuando se detecten elevaciones de los MRO, en general a los 6 o 12 meses. Si no tenemos los MRO, daremos una nueva dosis de </a:t>
            </a:r>
            <a:r>
              <a:rPr lang="es-ES" dirty="0" err="1"/>
              <a:t>zoledronato</a:t>
            </a:r>
            <a:r>
              <a:rPr lang="es-ES" dirty="0"/>
              <a:t> a los 6meses y a los 12 meses de la primera dosis. Después se deberá analizar individualmente la necesidad de nuevas dosis.)</a:t>
            </a:r>
          </a:p>
          <a:p>
            <a:pPr marL="158750" indent="0">
              <a:buNone/>
            </a:pPr>
            <a:endParaRPr lang="es-ES" dirty="0"/>
          </a:p>
          <a:p>
            <a:pPr marL="158750" indent="0">
              <a:buNone/>
            </a:pPr>
            <a:r>
              <a:rPr lang="es-ES" dirty="0"/>
              <a:t>En cuanto al tratamiento con BF orales, se reevaluará a los 5 años, y el </a:t>
            </a:r>
            <a:r>
              <a:rPr lang="es-ES" dirty="0" err="1"/>
              <a:t>zoledronato</a:t>
            </a:r>
            <a:r>
              <a:rPr lang="es-ES" dirty="0"/>
              <a:t> debe de ser reevaluado a los 3 años.</a:t>
            </a:r>
          </a:p>
          <a:p>
            <a:pPr marL="158750" indent="0">
              <a:buNone/>
            </a:pPr>
            <a:r>
              <a:rPr lang="es-ES" dirty="0"/>
              <a:t>Al reevaluar el paciente haremos un nuevo ciclo si persiste con DMO en cuello femoral &lt;-2,5 o si </a:t>
            </a:r>
            <a:r>
              <a:rPr lang="es-ES" dirty="0" err="1"/>
              <a:t>huvo</a:t>
            </a:r>
            <a:r>
              <a:rPr lang="es-ES" dirty="0"/>
              <a:t> una  nueva fractura por fragilidad durante ese periodo. Si no presenta ninguna de estas condiciones en el caso de los BF haremos unas vacaciones terapéuticas (1 A </a:t>
            </a:r>
            <a:r>
              <a:rPr lang="es-ES" dirty="0" err="1"/>
              <a:t>risendronato</a:t>
            </a:r>
            <a:r>
              <a:rPr lang="es-ES" dirty="0"/>
              <a:t>; 2 A el alendronato; y 3 el </a:t>
            </a:r>
            <a:r>
              <a:rPr lang="es-ES" dirty="0" err="1"/>
              <a:t>zolendronato</a:t>
            </a:r>
            <a:r>
              <a:rPr lang="es-ES" dirty="0"/>
              <a:t>). Si persiste el riesgo debemos pautar un nuevo ciclo.</a:t>
            </a:r>
          </a:p>
          <a:p>
            <a:pPr marL="158750" indent="0">
              <a:buNone/>
            </a:pPr>
            <a:endParaRPr lang="es-ES" dirty="0"/>
          </a:p>
          <a:p>
            <a:pPr marL="158750" indent="0">
              <a:buNone/>
            </a:pPr>
            <a:r>
              <a:rPr lang="es-ES" dirty="0"/>
              <a:t>(En cuanto al riesgo de FAF, se dan 1-2 casos por cada 10.000 tratados con BF. Por cada FAF se previenen 270 fracturas por fragilidad, incluyendo 70 de cadera.</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No se disponen de estudios de calidad para guiar la toma de decisiones después de 10 años.)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(La terapia con los SERM-moduladores selectivos de los receptores de estrógenos (raloxifeno y </a:t>
            </a:r>
            <a:r>
              <a:rPr lang="es-ES" dirty="0" err="1"/>
              <a:t>bazedoxifeno</a:t>
            </a:r>
            <a:r>
              <a:rPr lang="es-ES" dirty="0"/>
              <a:t>) está en desuso por el riesgo de complicaciones como los tromboembolismo, más frecuentes en pacientes mayores de 70 años. )</a:t>
            </a:r>
          </a:p>
          <a:p>
            <a:pPr marL="158750" indent="0">
              <a:buNone/>
            </a:pPr>
            <a:endParaRPr lang="es-ES" dirty="0"/>
          </a:p>
          <a:p>
            <a:pPr marL="158750" indent="0">
              <a:buNone/>
            </a:pPr>
            <a:r>
              <a:rPr lang="es-ES" dirty="0"/>
              <a:t>(En cuanto a la duración del tratamiento se deben de considerar varios aspectos, tratando de individualizar cada paciente:</a:t>
            </a:r>
          </a:p>
          <a:p>
            <a:pPr marL="457200" indent="-298450"/>
            <a:r>
              <a:rPr lang="es-ES" dirty="0"/>
              <a:t>El objetivo que se pretende alcanzar no está bien definido en la guía, siendo lo más consensual la ausencia de nuevas fracturas y conseguir un aumento en la densidad mineral ósea.</a:t>
            </a:r>
          </a:p>
          <a:p>
            <a:pPr marL="457200" indent="-298450"/>
            <a:r>
              <a:rPr lang="es-ES" dirty="0"/>
              <a:t>Por ejemplo, veremos que el tratamiento debe de mantenerse en los BF orales y el denosumab 5 años seguido de nueva reevaluación, el </a:t>
            </a:r>
            <a:r>
              <a:rPr lang="es-ES" dirty="0" err="1"/>
              <a:t>zoledronato</a:t>
            </a:r>
            <a:r>
              <a:rPr lang="es-ES" dirty="0"/>
              <a:t> debe de ser reevaluado a los 3 años.</a:t>
            </a:r>
          </a:p>
          <a:p>
            <a:pPr marL="457200" indent="-298450"/>
            <a:r>
              <a:rPr lang="es-ES" dirty="0"/>
              <a:t>Al reevaluar el paciente haremos un nuevo ciclo si persiste con DMO en cuello femoral &lt;-2,5 o si tuvo una  nueva fractura por fragilidad durante ese periodo. Si no presenta ninguna de estas condiciones en el caso de los BF haremos unas vacaciones terapéuticas (1 A </a:t>
            </a:r>
            <a:r>
              <a:rPr lang="es-ES" dirty="0" err="1"/>
              <a:t>risendronato</a:t>
            </a:r>
            <a:r>
              <a:rPr lang="es-ES" dirty="0"/>
              <a:t>; 2 A el alendronato; y 3 el </a:t>
            </a:r>
            <a:r>
              <a:rPr lang="es-ES" dirty="0" err="1"/>
              <a:t>zolendronato</a:t>
            </a:r>
            <a:r>
              <a:rPr lang="es-ES" dirty="0"/>
              <a:t>). En el caso del denosumab no haremos vacaciones terapéuticas, y si al final del periodo de tratamiento se verificar nuevamente criterios para tratamiento deberemos cambiar de fármaco. )</a:t>
            </a:r>
          </a:p>
          <a:p>
            <a:pPr marL="158750" indent="0">
              <a:buNone/>
            </a:pPr>
            <a:endParaRPr lang="es-ES" dirty="0"/>
          </a:p>
          <a:p>
            <a:pPr marL="158750" indent="0">
              <a:buNone/>
            </a:pPr>
            <a:r>
              <a:rPr lang="es-ES" dirty="0"/>
              <a:t> </a:t>
            </a:r>
          </a:p>
          <a:p>
            <a:pPr marL="158750" indent="0">
              <a:buNone/>
            </a:pPr>
            <a:endParaRPr lang="es-ES" dirty="0"/>
          </a:p>
        </p:txBody>
      </p:sp>
    </p:spTree>
    <p:extLst>
      <p:ext uri="{BB962C8B-B14F-4D97-AF65-F5344CB8AC3E}">
        <p14:creationId xmlns:p14="http://schemas.microsoft.com/office/powerpoint/2010/main" val="1203610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9"/>
        <p:cNvGrpSpPr/>
        <p:nvPr/>
      </p:nvGrpSpPr>
      <p:grpSpPr>
        <a:xfrm>
          <a:off x="0" y="0"/>
          <a:ext cx="0" cy="0"/>
          <a:chOff x="0" y="0"/>
          <a:chExt cx="0" cy="0"/>
        </a:xfrm>
      </p:grpSpPr>
      <p:sp>
        <p:nvSpPr>
          <p:cNvPr id="14040" name="Google Shape;14040;gf92abc9de5_0_27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41" name="Google Shape;14041;gf92abc9de5_0_27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a:t>
            </a:r>
            <a:r>
              <a:rPr lang="es-ES" sz="1100" dirty="0"/>
              <a:t>FLS: Fracture Liaison </a:t>
            </a:r>
            <a:r>
              <a:rPr lang="es-ES" sz="1100" dirty="0" err="1"/>
              <a:t>Service</a:t>
            </a:r>
            <a:r>
              <a:rPr lang="es-ES" sz="1100" dirty="0"/>
              <a:t> (Unidades de coordinación de fracturas)</a:t>
            </a:r>
            <a:r>
              <a:rPr lang="es-ES"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En </a:t>
            </a:r>
            <a:r>
              <a:rPr lang="es-ES" b="1" dirty="0"/>
              <a:t>la mesa de consenso de la Osteoporosis de la SOGARMEF </a:t>
            </a:r>
            <a:r>
              <a:rPr lang="es-ES" dirty="0"/>
              <a:t>se llegó a la conclusión que los FLS son de necesaria instauración en todos los centros hospitalarios. Se tratan de servicios multidisciplinares coordenados de prevención terciaria de fracturas. Siguen el siguiente protocolo:</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s-ES" dirty="0"/>
              <a:t>Identificar paciente con fractura reciente;</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s-ES" dirty="0"/>
              <a:t>Evaluar el riesgo de nueva fractura;</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s-ES" dirty="0"/>
              <a:t>Intervenir indicando tratamiento y recomendaciones;</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s-ES" dirty="0"/>
              <a:t>Hacer una monitorización de los pacientes para controlar la adherencia al tratamiento;</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s-ES" dirty="0"/>
              <a:t>(Hacer una recogida de datos.)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dirty="0"/>
          </a:p>
          <a:p>
            <a:pPr marL="0" lvl="0" indent="0" algn="l" rtl="0">
              <a:spcBef>
                <a:spcPts val="0"/>
              </a:spcBef>
              <a:spcAft>
                <a:spcPts val="0"/>
              </a:spcAft>
              <a:buNone/>
            </a:pPr>
            <a:endParaRPr lang="pt-PT"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137500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9"/>
        <p:cNvGrpSpPr/>
        <p:nvPr/>
      </p:nvGrpSpPr>
      <p:grpSpPr>
        <a:xfrm>
          <a:off x="0" y="0"/>
          <a:ext cx="0" cy="0"/>
          <a:chOff x="0" y="0"/>
          <a:chExt cx="0" cy="0"/>
        </a:xfrm>
      </p:grpSpPr>
      <p:sp>
        <p:nvSpPr>
          <p:cNvPr id="14040" name="Google Shape;14040;gf92abc9de5_0_27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41" name="Google Shape;14041;gf92abc9de5_0_27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a:t>
            </a:r>
            <a:r>
              <a:rPr lang="es-ES" sz="1100" dirty="0"/>
              <a:t>FLS: Fracture Liaison </a:t>
            </a:r>
            <a:r>
              <a:rPr lang="es-ES" sz="1100" dirty="0" err="1"/>
              <a:t>Service</a:t>
            </a:r>
            <a:r>
              <a:rPr lang="es-ES" sz="1100" dirty="0"/>
              <a:t> (Unidades de coordinación de fracturas)</a:t>
            </a:r>
            <a:r>
              <a:rPr lang="es-ES"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En </a:t>
            </a:r>
            <a:r>
              <a:rPr lang="es-ES" b="1" dirty="0"/>
              <a:t>la mesa de consenso de la Osteoporosis de la SOGARMEF </a:t>
            </a:r>
            <a:r>
              <a:rPr lang="es-ES" dirty="0"/>
              <a:t>se llegó a la conclusión que los FLS son de necesaria instauración en todos los centros hospitalarios. Se tratan de servicios multidisciplinares coordenados de prevención secundaria de fracturas. Siguen el siguiente protocolo:</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s-ES" dirty="0"/>
              <a:t>Identificar paciente con fractura reciente;</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s-ES" dirty="0"/>
              <a:t>Evaluar el riesgo de nueva fractura;</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s-ES" dirty="0"/>
              <a:t>Intervenir indicando tratamiento y recomendaciones;</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s-ES" dirty="0"/>
              <a:t>Hacer una monitorización de los pacientes para controlar la adherencia al tratamiento;</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s-ES" dirty="0"/>
              <a:t>Hacer una recogida de datos.)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dirty="0"/>
          </a:p>
          <a:p>
            <a:pPr marL="0" lvl="0" indent="0" algn="l" rtl="0">
              <a:spcBef>
                <a:spcPts val="0"/>
              </a:spcBef>
              <a:spcAft>
                <a:spcPts val="0"/>
              </a:spcAft>
              <a:buNone/>
            </a:pPr>
            <a:r>
              <a:rPr lang="pt-PT" dirty="0"/>
              <a:t>*Salvo que el paciente domine la </a:t>
            </a:r>
            <a:r>
              <a:rPr lang="pt-PT" dirty="0" err="1"/>
              <a:t>práctica</a:t>
            </a:r>
            <a:r>
              <a:rPr lang="pt-PT" dirty="0"/>
              <a:t> </a:t>
            </a:r>
            <a:r>
              <a:rPr lang="pt-PT" dirty="0" err="1"/>
              <a:t>deportiva</a:t>
            </a:r>
            <a:r>
              <a:rPr lang="pt-PT" dirty="0"/>
              <a:t>: no se </a:t>
            </a:r>
            <a:r>
              <a:rPr lang="pt-PT" dirty="0" err="1"/>
              <a:t>recomiendan</a:t>
            </a:r>
            <a:r>
              <a:rPr lang="pt-PT" dirty="0"/>
              <a:t> los </a:t>
            </a:r>
            <a:r>
              <a:rPr lang="pt-PT" dirty="0" err="1"/>
              <a:t>siguientes</a:t>
            </a:r>
            <a:r>
              <a:rPr lang="pt-PT" dirty="0"/>
              <a:t> deportes: </a:t>
            </a:r>
            <a:r>
              <a:rPr lang="pt-PT" dirty="0" err="1"/>
              <a:t>patinaje</a:t>
            </a:r>
            <a:r>
              <a:rPr lang="pt-PT" dirty="0"/>
              <a:t>, esqui, ciclismo, motociclismo, </a:t>
            </a:r>
            <a:r>
              <a:rPr lang="pt-PT" dirty="0" err="1"/>
              <a:t>rquitación</a:t>
            </a:r>
            <a:r>
              <a:rPr lang="pt-PT" dirty="0"/>
              <a:t>, deportes de combate, o </a:t>
            </a:r>
            <a:r>
              <a:rPr lang="pt-PT" dirty="0" err="1"/>
              <a:t>en</a:t>
            </a:r>
            <a:r>
              <a:rPr lang="pt-PT" dirty="0"/>
              <a:t> los que </a:t>
            </a:r>
            <a:r>
              <a:rPr lang="pt-PT" dirty="0" err="1"/>
              <a:t>haya</a:t>
            </a:r>
            <a:r>
              <a:rPr lang="pt-PT" dirty="0"/>
              <a:t> </a:t>
            </a:r>
            <a:r>
              <a:rPr lang="pt-PT" dirty="0" err="1"/>
              <a:t>fuerte</a:t>
            </a:r>
            <a:r>
              <a:rPr lang="pt-PT" dirty="0"/>
              <a:t> </a:t>
            </a:r>
            <a:r>
              <a:rPr lang="pt-PT" dirty="0" err="1"/>
              <a:t>rotación</a:t>
            </a:r>
            <a:r>
              <a:rPr lang="pt-PT" dirty="0"/>
              <a:t> </a:t>
            </a:r>
            <a:r>
              <a:rPr lang="pt-PT" dirty="0" err="1"/>
              <a:t>del</a:t>
            </a:r>
            <a:r>
              <a:rPr lang="pt-PT" dirty="0"/>
              <a:t> tronco como golf o ténis. </a:t>
            </a:r>
          </a:p>
          <a:p>
            <a:pPr marL="0" lvl="0" indent="0" algn="l" rtl="0">
              <a:spcBef>
                <a:spcPts val="0"/>
              </a:spcBef>
              <a:spcAft>
                <a:spcPts val="0"/>
              </a:spcAft>
              <a:buNone/>
            </a:pPr>
            <a:endParaRPr lang="pt-PT" dirty="0"/>
          </a:p>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7"/>
        <p:cNvGrpSpPr/>
        <p:nvPr/>
      </p:nvGrpSpPr>
      <p:grpSpPr>
        <a:xfrm>
          <a:off x="0" y="0"/>
          <a:ext cx="0" cy="0"/>
          <a:chOff x="0" y="0"/>
          <a:chExt cx="0" cy="0"/>
        </a:xfrm>
      </p:grpSpPr>
      <p:sp>
        <p:nvSpPr>
          <p:cNvPr id="14588" name="Google Shape;14588;gf92abc9de5_0_12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9" name="Google Shape;14589;gf92abc9de5_0_12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30"/>
        <p:cNvGrpSpPr/>
        <p:nvPr/>
      </p:nvGrpSpPr>
      <p:grpSpPr>
        <a:xfrm>
          <a:off x="0" y="0"/>
          <a:ext cx="0" cy="0"/>
          <a:chOff x="0" y="0"/>
          <a:chExt cx="0" cy="0"/>
        </a:xfrm>
      </p:grpSpPr>
      <p:sp>
        <p:nvSpPr>
          <p:cNvPr id="14631" name="Google Shape;14631;gf92abc9de5_0_22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2" name="Google Shape;14632;gf92abc9de5_0_22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4"/>
        <p:cNvGrpSpPr/>
        <p:nvPr/>
      </p:nvGrpSpPr>
      <p:grpSpPr>
        <a:xfrm>
          <a:off x="0" y="0"/>
          <a:ext cx="0" cy="0"/>
          <a:chOff x="0" y="0"/>
          <a:chExt cx="0" cy="0"/>
        </a:xfrm>
      </p:grpSpPr>
      <p:sp>
        <p:nvSpPr>
          <p:cNvPr id="13605" name="Google Shape;13605;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6" name="Google Shape;13606;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Se define OP en cualquiera de las siguientes circunstancias: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1. T-score </a:t>
            </a:r>
            <a:r>
              <a:rPr lang="es-ES" b="1" i="0" dirty="0">
                <a:solidFill>
                  <a:srgbClr val="333333"/>
                </a:solidFill>
                <a:effectLst/>
                <a:latin typeface="Verdana" panose="020B0604030504040204" pitchFamily="34" charset="0"/>
              </a:rPr>
              <a:t>≤ -2,5</a:t>
            </a:r>
            <a:endParaRPr lang="es-E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2. </a:t>
            </a:r>
            <a:r>
              <a:rPr lang="es-ES" u="sng" dirty="0"/>
              <a:t>Fractura femoral por fragilidad</a:t>
            </a:r>
            <a:r>
              <a:rPr lang="es-ES" dirty="0"/>
              <a:t>, independientemente del DMO, en mujeres  postmenopáusicas y varones &gt; 50A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3. Fractura por fragilidad de vértebra, húmero proximal, pelvis o antebrazo* en mujeres postmenopáusicas y en varones &gt; 50A, si T-score </a:t>
            </a:r>
            <a:r>
              <a:rPr lang="es-ES" b="1" i="0" dirty="0">
                <a:solidFill>
                  <a:srgbClr val="333333"/>
                </a:solidFill>
                <a:effectLst/>
                <a:latin typeface="Verdana" panose="020B0604030504040204" pitchFamily="34" charset="0"/>
              </a:rPr>
              <a:t>≤ -1,0</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b="1"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0" i="0" dirty="0">
                <a:solidFill>
                  <a:srgbClr val="333333"/>
                </a:solidFill>
                <a:effectLst/>
                <a:latin typeface="Verdana" panose="020B0604030504040204" pitchFamily="34" charset="0"/>
              </a:rPr>
              <a:t>4. </a:t>
            </a:r>
            <a:r>
              <a:rPr lang="es-ES" b="0" i="0" dirty="0" err="1">
                <a:solidFill>
                  <a:srgbClr val="333333"/>
                </a:solidFill>
                <a:effectLst/>
                <a:latin typeface="Verdana" panose="020B0604030504040204" pitchFamily="34" charset="0"/>
              </a:rPr>
              <a:t>Frax</a:t>
            </a:r>
            <a:r>
              <a:rPr lang="es-ES" b="0" i="0" dirty="0">
                <a:solidFill>
                  <a:srgbClr val="333333"/>
                </a:solidFill>
                <a:effectLst/>
                <a:latin typeface="Verdana" panose="020B0604030504040204" pitchFamily="34" charset="0"/>
              </a:rPr>
              <a:t> (SE CONSIDERA UNA HERRAMIENTA PARA CRIBAR PROBABLES PACIENTES CON OP)</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1" i="0" dirty="0">
                <a:solidFill>
                  <a:srgbClr val="333333"/>
                </a:solidFill>
                <a:effectLst/>
                <a:latin typeface="Verdana" panose="020B0604030504040204" pitchFamily="34" charset="0"/>
              </a:rPr>
              <a:t>≥ </a:t>
            </a:r>
            <a:r>
              <a:rPr lang="es-ES" b="1" dirty="0">
                <a:solidFill>
                  <a:srgbClr val="333333"/>
                </a:solidFill>
                <a:latin typeface="Verdana" panose="020B0604030504040204" pitchFamily="34" charset="0"/>
              </a:rPr>
              <a:t>3% </a:t>
            </a:r>
            <a:r>
              <a:rPr lang="en" dirty="0"/>
              <a:t>para fractura de cadera </a:t>
            </a:r>
          </a:p>
          <a:p>
            <a:pPr marL="0" lvl="0" indent="0">
              <a:buFont typeface="Wingdings" panose="05000000000000000000" pitchFamily="2" charset="2"/>
              <a:buNone/>
            </a:pPr>
            <a:r>
              <a:rPr lang="es-ES" b="1" i="0" dirty="0">
                <a:solidFill>
                  <a:srgbClr val="333333"/>
                </a:solidFill>
                <a:effectLst/>
                <a:latin typeface="Verdana" panose="020B0604030504040204" pitchFamily="34" charset="0"/>
              </a:rPr>
              <a:t>≥ 10% </a:t>
            </a:r>
            <a:r>
              <a:rPr lang="en" dirty="0"/>
              <a:t>para fractura principal sin DMO</a:t>
            </a:r>
          </a:p>
          <a:p>
            <a:pPr marL="0" lvl="0" indent="0">
              <a:buFont typeface="Wingdings" panose="05000000000000000000" pitchFamily="2" charset="2"/>
              <a:buNone/>
            </a:pPr>
            <a:r>
              <a:rPr lang="es-ES" b="1" i="0" dirty="0">
                <a:solidFill>
                  <a:srgbClr val="333333"/>
                </a:solidFill>
                <a:effectLst/>
                <a:latin typeface="Verdana" panose="020B0604030504040204" pitchFamily="34" charset="0"/>
              </a:rPr>
              <a:t>≥ 7% </a:t>
            </a:r>
            <a:r>
              <a:rPr lang="pt-PT" dirty="0"/>
              <a:t>para </a:t>
            </a:r>
            <a:r>
              <a:rPr lang="pt-PT" dirty="0" err="1"/>
              <a:t>fractura</a:t>
            </a:r>
            <a:r>
              <a:rPr lang="pt-PT" dirty="0"/>
              <a:t> principal com DMO</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t-PT"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(Se considera </a:t>
            </a:r>
            <a:r>
              <a:rPr lang="es-ES" u="sng" dirty="0"/>
              <a:t>fractura por fragilidad </a:t>
            </a:r>
            <a:r>
              <a:rPr lang="es-ES" dirty="0"/>
              <a:t>la ocasionada por un traumatismo de bajo impacto. Una caída, estando de pie o sentado, estaría incluida en este concepto. Las fracturas más frecuentes y relevantes son las del fémur proximal, la columna vertebral y el antebrazo distal. )</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4"/>
        <p:cNvGrpSpPr/>
        <p:nvPr/>
      </p:nvGrpSpPr>
      <p:grpSpPr>
        <a:xfrm>
          <a:off x="0" y="0"/>
          <a:ext cx="0" cy="0"/>
          <a:chOff x="0" y="0"/>
          <a:chExt cx="0" cy="0"/>
        </a:xfrm>
      </p:grpSpPr>
      <p:sp>
        <p:nvSpPr>
          <p:cNvPr id="13605" name="Google Shape;13605;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6" name="Google Shape;13606;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t-PT" dirty="0"/>
              <a:t>La </a:t>
            </a:r>
            <a:r>
              <a:rPr lang="pt-PT" dirty="0" err="1"/>
              <a:t>combinación</a:t>
            </a:r>
            <a:r>
              <a:rPr lang="pt-PT" dirty="0"/>
              <a:t> de la DMO com </a:t>
            </a:r>
            <a:r>
              <a:rPr lang="pt-PT" b="1" u="sng" dirty="0"/>
              <a:t>FR clínicos </a:t>
            </a:r>
            <a:r>
              <a:rPr lang="pt-PT" dirty="0"/>
              <a:t>proporciona la </a:t>
            </a:r>
            <a:r>
              <a:rPr lang="pt-PT" dirty="0" err="1"/>
              <a:t>mejor</a:t>
            </a:r>
            <a:r>
              <a:rPr lang="pt-PT" dirty="0"/>
              <a:t> </a:t>
            </a:r>
            <a:r>
              <a:rPr lang="pt-PT" dirty="0" err="1"/>
              <a:t>estimación</a:t>
            </a:r>
            <a:r>
              <a:rPr lang="pt-PT" dirty="0"/>
              <a:t> </a:t>
            </a:r>
            <a:r>
              <a:rPr lang="pt-PT" dirty="0" err="1"/>
              <a:t>del</a:t>
            </a:r>
            <a:r>
              <a:rPr lang="pt-PT" dirty="0"/>
              <a:t> </a:t>
            </a:r>
            <a:r>
              <a:rPr lang="pt-PT" dirty="0" err="1"/>
              <a:t>riesgo</a:t>
            </a:r>
            <a:r>
              <a:rPr lang="pt-PT" dirty="0"/>
              <a:t> de </a:t>
            </a:r>
            <a:r>
              <a:rPr lang="pt-PT" dirty="0" err="1"/>
              <a:t>fractura</a:t>
            </a:r>
            <a:r>
              <a:rPr lang="pt-PT" dirty="0"/>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t-PT" dirty="0"/>
              <a:t>No </a:t>
            </a:r>
            <a:r>
              <a:rPr lang="pt-PT" dirty="0" err="1"/>
              <a:t>es</a:t>
            </a:r>
            <a:r>
              <a:rPr lang="pt-PT" dirty="0"/>
              <a:t> propriamente </a:t>
            </a:r>
            <a:r>
              <a:rPr lang="pt-PT" dirty="0" err="1"/>
              <a:t>un</a:t>
            </a:r>
            <a:r>
              <a:rPr lang="pt-PT" dirty="0"/>
              <a:t> critério de OP pero funciona como una </a:t>
            </a:r>
            <a:r>
              <a:rPr lang="pt-PT" dirty="0" err="1"/>
              <a:t>herramienta</a:t>
            </a:r>
            <a:r>
              <a:rPr lang="pt-PT" dirty="0"/>
              <a:t> de </a:t>
            </a:r>
            <a:r>
              <a:rPr lang="pt-PT" dirty="0" err="1"/>
              <a:t>cribado</a:t>
            </a:r>
            <a:r>
              <a:rPr lang="pt-PT" dirty="0"/>
              <a:t> para </a:t>
            </a:r>
            <a:r>
              <a:rPr lang="pt-PT" dirty="0" err="1"/>
              <a:t>detectar</a:t>
            </a:r>
            <a:r>
              <a:rPr lang="pt-PT" dirty="0"/>
              <a:t> a estos pacientes </a:t>
            </a:r>
            <a:r>
              <a:rPr lang="pt-PT" dirty="0" err="1"/>
              <a:t>en</a:t>
            </a:r>
            <a:r>
              <a:rPr lang="pt-PT" dirty="0"/>
              <a:t> consulta.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t-PT" dirty="0"/>
              <a:t>Los </a:t>
            </a:r>
            <a:r>
              <a:rPr lang="pt-PT" dirty="0" err="1"/>
              <a:t>factores</a:t>
            </a:r>
            <a:r>
              <a:rPr lang="pt-PT" dirty="0"/>
              <a:t> de </a:t>
            </a:r>
            <a:r>
              <a:rPr lang="pt-PT" dirty="0" err="1"/>
              <a:t>riesgo</a:t>
            </a:r>
            <a:r>
              <a:rPr lang="pt-PT" dirty="0"/>
              <a:t> </a:t>
            </a:r>
            <a:r>
              <a:rPr lang="pt-PT" dirty="0" err="1"/>
              <a:t>tienen</a:t>
            </a:r>
            <a:r>
              <a:rPr lang="pt-PT" dirty="0"/>
              <a:t> como objetivo </a:t>
            </a:r>
            <a:r>
              <a:rPr lang="pt-PT" dirty="0" err="1"/>
              <a:t>detectar</a:t>
            </a:r>
            <a:r>
              <a:rPr lang="pt-PT" dirty="0"/>
              <a:t> de forma </a:t>
            </a:r>
            <a:r>
              <a:rPr lang="pt-PT" dirty="0" err="1"/>
              <a:t>precoz</a:t>
            </a:r>
            <a:r>
              <a:rPr lang="pt-PT" dirty="0"/>
              <a:t> la </a:t>
            </a:r>
            <a:r>
              <a:rPr lang="pt-PT" dirty="0" err="1"/>
              <a:t>población</a:t>
            </a:r>
            <a:r>
              <a:rPr lang="pt-PT" dirty="0"/>
              <a:t> más </a:t>
            </a:r>
            <a:r>
              <a:rPr lang="pt-PT" dirty="0" err="1"/>
              <a:t>susceptible</a:t>
            </a:r>
            <a:r>
              <a:rPr lang="pt-PT" dirty="0"/>
              <a:t> a padecer </a:t>
            </a:r>
            <a:r>
              <a:rPr lang="pt-PT" dirty="0" err="1"/>
              <a:t>osteoporosis</a:t>
            </a:r>
            <a:r>
              <a:rPr lang="pt-PT" dirty="0"/>
              <a:t>, </a:t>
            </a:r>
            <a:r>
              <a:rPr lang="pt-PT" dirty="0" err="1"/>
              <a:t>en</a:t>
            </a:r>
            <a:r>
              <a:rPr lang="pt-PT" dirty="0"/>
              <a:t> el FRAX </a:t>
            </a:r>
            <a:r>
              <a:rPr lang="pt-PT" dirty="0" err="1"/>
              <a:t>están</a:t>
            </a:r>
            <a:r>
              <a:rPr lang="pt-PT" dirty="0"/>
              <a:t> </a:t>
            </a:r>
            <a:r>
              <a:rPr lang="pt-PT" dirty="0" err="1"/>
              <a:t>recogidos</a:t>
            </a:r>
            <a:r>
              <a:rPr lang="pt-PT" dirty="0"/>
              <a:t> </a:t>
            </a:r>
            <a:r>
              <a:rPr lang="pt-PT" dirty="0" err="1"/>
              <a:t>algunos</a:t>
            </a:r>
            <a:r>
              <a:rPr lang="pt-PT" dirty="0"/>
              <a:t> de </a:t>
            </a:r>
            <a:r>
              <a:rPr lang="pt-PT" dirty="0" err="1"/>
              <a:t>ellos</a:t>
            </a:r>
            <a:r>
              <a:rPr lang="pt-PT" dirty="0"/>
              <a: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pt-PT" dirty="0"/>
              <a:t>El sexo feminino por la </a:t>
            </a:r>
            <a:r>
              <a:rPr lang="pt-PT" dirty="0" err="1"/>
              <a:t>menopausia</a:t>
            </a:r>
            <a:r>
              <a:rPr lang="pt-PT" dirty="0"/>
              <a: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pt-PT" dirty="0"/>
              <a:t>La </a:t>
            </a:r>
            <a:r>
              <a:rPr lang="pt-PT" dirty="0" err="1"/>
              <a:t>edad</a:t>
            </a:r>
            <a:r>
              <a:rPr lang="pt-PT" dirty="0"/>
              <a:t> (&gt;65A) se considera u </a:t>
            </a:r>
            <a:r>
              <a:rPr lang="pt-PT" dirty="0" err="1"/>
              <a:t>fr</a:t>
            </a:r>
            <a:r>
              <a:rPr lang="pt-PT" dirty="0"/>
              <a:t> </a:t>
            </a:r>
            <a:r>
              <a:rPr lang="pt-PT" dirty="0" err="1"/>
              <a:t>independiente</a:t>
            </a:r>
            <a:r>
              <a:rPr lang="pt-PT" dirty="0"/>
              <a:t> para la </a:t>
            </a:r>
            <a:r>
              <a:rPr lang="pt-PT" dirty="0" err="1"/>
              <a:t>producción</a:t>
            </a:r>
            <a:r>
              <a:rPr lang="pt-PT" dirty="0"/>
              <a:t> de </a:t>
            </a:r>
            <a:r>
              <a:rPr lang="pt-PT" dirty="0" err="1"/>
              <a:t>fracturas</a:t>
            </a:r>
            <a:r>
              <a:rPr lang="pt-PT" dirty="0"/>
              <a: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pt-PT" dirty="0" err="1"/>
              <a:t>Un</a:t>
            </a:r>
            <a:r>
              <a:rPr lang="pt-PT" dirty="0"/>
              <a:t> bajo IMC (&lt;19) </a:t>
            </a:r>
            <a:r>
              <a:rPr lang="pt-PT" dirty="0" err="1"/>
              <a:t>conlleva</a:t>
            </a:r>
            <a:r>
              <a:rPr lang="pt-PT" dirty="0"/>
              <a:t> a una menos densidade óssea y </a:t>
            </a:r>
            <a:r>
              <a:rPr lang="pt-PT" dirty="0" err="1"/>
              <a:t>es</a:t>
            </a:r>
            <a:r>
              <a:rPr lang="pt-PT" dirty="0"/>
              <a:t> por lo tanto </a:t>
            </a:r>
            <a:r>
              <a:rPr lang="pt-PT" dirty="0" err="1"/>
              <a:t>tambien</a:t>
            </a:r>
            <a:r>
              <a:rPr lang="pt-PT" dirty="0"/>
              <a:t> FR. Por menor estimulo mecânico sore el </a:t>
            </a:r>
            <a:r>
              <a:rPr lang="pt-PT" dirty="0" err="1"/>
              <a:t>hueso</a:t>
            </a:r>
            <a:r>
              <a:rPr lang="pt-PT" dirty="0"/>
              <a:t>, entre </a:t>
            </a:r>
            <a:r>
              <a:rPr lang="pt-PT" dirty="0" err="1"/>
              <a:t>otros</a:t>
            </a:r>
            <a:r>
              <a:rPr lang="pt-PT" dirty="0"/>
              <a:t> motivos.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pt-PT" dirty="0"/>
              <a:t>Antecedentes </a:t>
            </a:r>
            <a:r>
              <a:rPr lang="pt-PT" dirty="0" err="1"/>
              <a:t>personales</a:t>
            </a:r>
            <a:r>
              <a:rPr lang="pt-PT" dirty="0"/>
              <a:t> de </a:t>
            </a:r>
            <a:r>
              <a:rPr lang="pt-PT" dirty="0" err="1"/>
              <a:t>fx</a:t>
            </a:r>
            <a:r>
              <a:rPr lang="pt-PT" dirty="0"/>
              <a:t> por fragilidade </a:t>
            </a:r>
            <a:r>
              <a:rPr lang="pt-PT" dirty="0" err="1"/>
              <a:t>después</a:t>
            </a:r>
            <a:r>
              <a:rPr lang="pt-PT" dirty="0"/>
              <a:t> de los 45ª </a:t>
            </a:r>
            <a:r>
              <a:rPr lang="pt-PT" dirty="0" err="1"/>
              <a:t>tmb</a:t>
            </a:r>
            <a:r>
              <a:rPr lang="pt-PT" dirty="0"/>
              <a:t> se considera </a:t>
            </a:r>
            <a:r>
              <a:rPr lang="pt-PT" dirty="0" err="1"/>
              <a:t>fr</a:t>
            </a:r>
            <a:r>
              <a:rPr lang="pt-PT" dirty="0"/>
              <a:t> alto;</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pt-PT" dirty="0"/>
              <a:t>Antecedentes familiares de </a:t>
            </a:r>
            <a:r>
              <a:rPr lang="pt-PT" dirty="0" err="1"/>
              <a:t>fractura</a:t>
            </a:r>
            <a:r>
              <a:rPr lang="pt-PT" dirty="0"/>
              <a:t> de </a:t>
            </a:r>
            <a:r>
              <a:rPr lang="pt-PT" dirty="0" err="1"/>
              <a:t>cadera</a:t>
            </a:r>
            <a:r>
              <a:rPr lang="pt-PT" dirty="0"/>
              <a:t> </a:t>
            </a:r>
            <a:r>
              <a:rPr lang="pt-PT" dirty="0" err="1"/>
              <a:t>también</a:t>
            </a:r>
            <a:r>
              <a:rPr lang="pt-PT" dirty="0"/>
              <a:t> se considera </a:t>
            </a:r>
            <a:r>
              <a:rPr lang="pt-PT" dirty="0" err="1"/>
              <a:t>fr</a:t>
            </a:r>
            <a:r>
              <a:rPr lang="pt-PT" dirty="0"/>
              <a:t> alto;</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pt-PT" dirty="0"/>
              <a:t>La toma de </a:t>
            </a:r>
            <a:r>
              <a:rPr lang="pt-PT" dirty="0" err="1"/>
              <a:t>glucocorticodes</a:t>
            </a:r>
            <a:r>
              <a:rPr lang="pt-PT" dirty="0"/>
              <a:t> (&gt;7.5mg/ </a:t>
            </a:r>
            <a:r>
              <a:rPr lang="pt-PT" dirty="0" err="1"/>
              <a:t>día</a:t>
            </a:r>
            <a:r>
              <a:rPr lang="pt-PT" dirty="0"/>
              <a:t>) durante más de 3 meses </a:t>
            </a:r>
            <a:r>
              <a:rPr lang="pt-PT" dirty="0" err="1"/>
              <a:t>es</a:t>
            </a:r>
            <a:r>
              <a:rPr lang="pt-PT" dirty="0"/>
              <a:t> </a:t>
            </a:r>
            <a:r>
              <a:rPr lang="pt-PT" dirty="0" err="1"/>
              <a:t>otro</a:t>
            </a:r>
            <a:r>
              <a:rPr lang="pt-PT" dirty="0"/>
              <a:t> de los critérios de alto </a:t>
            </a:r>
            <a:r>
              <a:rPr lang="pt-PT" dirty="0" err="1"/>
              <a:t>riesgo</a:t>
            </a:r>
            <a:r>
              <a:rPr lang="pt-PT" dirty="0"/>
              <a: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pt-PT" dirty="0" err="1"/>
              <a:t>Artritis</a:t>
            </a:r>
            <a:r>
              <a:rPr lang="pt-PT" dirty="0"/>
              <a:t> reumatoide y muchas </a:t>
            </a:r>
            <a:r>
              <a:rPr lang="pt-PT" dirty="0" err="1"/>
              <a:t>otras</a:t>
            </a:r>
            <a:r>
              <a:rPr lang="pt-PT" dirty="0"/>
              <a:t> causas associadas a la </a:t>
            </a:r>
            <a:r>
              <a:rPr lang="pt-PT" b="1" dirty="0"/>
              <a:t>OP secundaria</a:t>
            </a:r>
            <a:r>
              <a:rPr lang="pt-PT" dirty="0"/>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t-PT"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t-PT" dirty="0"/>
              <a:t>Los resultados </a:t>
            </a:r>
            <a:r>
              <a:rPr lang="pt-PT" dirty="0" err="1"/>
              <a:t>del</a:t>
            </a:r>
            <a:r>
              <a:rPr lang="pt-PT" dirty="0"/>
              <a:t> FRAX </a:t>
            </a:r>
            <a:r>
              <a:rPr lang="pt-PT" dirty="0" err="1"/>
              <a:t>español</a:t>
            </a:r>
            <a:r>
              <a:rPr lang="pt-PT" dirty="0"/>
              <a:t> </a:t>
            </a:r>
            <a:r>
              <a:rPr lang="pt-PT" dirty="0" err="1"/>
              <a:t>infraestima</a:t>
            </a:r>
            <a:r>
              <a:rPr lang="pt-PT" dirty="0"/>
              <a:t> los resultados para </a:t>
            </a:r>
            <a:r>
              <a:rPr lang="pt-PT" dirty="0" err="1"/>
              <a:t>fractura</a:t>
            </a:r>
            <a:r>
              <a:rPr lang="pt-PT" dirty="0"/>
              <a:t> principal, porque </a:t>
            </a:r>
            <a:r>
              <a:rPr lang="pt-PT" dirty="0" err="1"/>
              <a:t>además</a:t>
            </a:r>
            <a:r>
              <a:rPr lang="pt-PT" dirty="0"/>
              <a:t> de </a:t>
            </a:r>
            <a:r>
              <a:rPr lang="pt-PT" dirty="0" err="1"/>
              <a:t>otros</a:t>
            </a:r>
            <a:r>
              <a:rPr lang="pt-PT" dirty="0"/>
              <a:t> </a:t>
            </a:r>
            <a:r>
              <a:rPr lang="pt-PT" dirty="0" err="1"/>
              <a:t>fr</a:t>
            </a:r>
            <a:r>
              <a:rPr lang="pt-PT" dirty="0"/>
              <a:t> que no considera, no considera caídas previas, más de dos </a:t>
            </a:r>
            <a:r>
              <a:rPr lang="pt-PT" dirty="0" err="1"/>
              <a:t>en</a:t>
            </a:r>
            <a:r>
              <a:rPr lang="pt-PT" dirty="0"/>
              <a:t> el último </a:t>
            </a:r>
            <a:r>
              <a:rPr lang="pt-PT" dirty="0" err="1"/>
              <a:t>año</a:t>
            </a:r>
            <a:r>
              <a:rPr lang="pt-PT"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t-PT"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t-PT" dirty="0"/>
              <a:t>Si </a:t>
            </a:r>
            <a:r>
              <a:rPr lang="pt-PT" dirty="0" err="1"/>
              <a:t>cumplimos</a:t>
            </a:r>
            <a:r>
              <a:rPr lang="pt-PT" dirty="0"/>
              <a:t> </a:t>
            </a:r>
            <a:r>
              <a:rPr lang="pt-PT" dirty="0" err="1"/>
              <a:t>alguno</a:t>
            </a:r>
            <a:r>
              <a:rPr lang="pt-PT" dirty="0"/>
              <a:t> de estos critérios </a:t>
            </a:r>
            <a:r>
              <a:rPr lang="pt-PT" dirty="0" err="1"/>
              <a:t>tenemos</a:t>
            </a:r>
            <a:r>
              <a:rPr lang="pt-PT" dirty="0"/>
              <a:t> </a:t>
            </a:r>
            <a:r>
              <a:rPr lang="pt-PT" dirty="0" err="1"/>
              <a:t>un</a:t>
            </a:r>
            <a:r>
              <a:rPr lang="pt-PT" dirty="0"/>
              <a:t> alto </a:t>
            </a:r>
            <a:r>
              <a:rPr lang="pt-PT" dirty="0" err="1"/>
              <a:t>riesgo</a:t>
            </a:r>
            <a:r>
              <a:rPr lang="pt-PT" dirty="0"/>
              <a:t> de </a:t>
            </a:r>
            <a:r>
              <a:rPr lang="pt-PT" dirty="0" err="1"/>
              <a:t>fx</a:t>
            </a:r>
            <a:r>
              <a:rPr lang="pt-PT" dirty="0"/>
              <a:t> por fragilidade a los 10 </a:t>
            </a:r>
            <a:r>
              <a:rPr lang="pt-PT" dirty="0" err="1"/>
              <a:t>años</a:t>
            </a:r>
            <a:r>
              <a:rPr lang="pt-PT"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t-PT"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t-PT" dirty="0"/>
              <a:t>Se recomenda realizar una densitometria </a:t>
            </a:r>
            <a:r>
              <a:rPr lang="pt-PT" dirty="0" err="1"/>
              <a:t>en</a:t>
            </a:r>
            <a:r>
              <a:rPr lang="pt-PT" dirty="0"/>
              <a:t> los </a:t>
            </a:r>
            <a:r>
              <a:rPr lang="pt-PT" dirty="0" err="1"/>
              <a:t>siguientes</a:t>
            </a:r>
            <a:r>
              <a:rPr lang="pt-PT" dirty="0"/>
              <a:t> casos:…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t-PT" dirty="0"/>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endParaRPr lang="pt-PT" dirty="0"/>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endParaRPr lang="pt-PT" dirty="0"/>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endParaRPr lang="pt-PT"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t-PT"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t-PT"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2405423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0"/>
        <p:cNvGrpSpPr/>
        <p:nvPr/>
      </p:nvGrpSpPr>
      <p:grpSpPr>
        <a:xfrm>
          <a:off x="0" y="0"/>
          <a:ext cx="0" cy="0"/>
          <a:chOff x="0" y="0"/>
          <a:chExt cx="0" cy="0"/>
        </a:xfrm>
      </p:grpSpPr>
      <p:sp>
        <p:nvSpPr>
          <p:cNvPr id="14561" name="Google Shape;14561;gf92abc9de5_0_12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2" name="Google Shape;14562;gf92abc9de5_0_12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PT" dirty="0" err="1"/>
              <a:t>Aunque</a:t>
            </a:r>
            <a:r>
              <a:rPr lang="pt-PT" dirty="0"/>
              <a:t> </a:t>
            </a:r>
            <a:r>
              <a:rPr lang="pt-PT" dirty="0" err="1"/>
              <a:t>su</a:t>
            </a:r>
            <a:r>
              <a:rPr lang="pt-PT" dirty="0"/>
              <a:t> prevalência </a:t>
            </a:r>
            <a:r>
              <a:rPr lang="pt-PT" dirty="0" err="1"/>
              <a:t>sea</a:t>
            </a:r>
            <a:r>
              <a:rPr lang="pt-PT" dirty="0"/>
              <a:t> difícil de calcular, y por </a:t>
            </a:r>
            <a:r>
              <a:rPr lang="pt-PT" dirty="0" err="1"/>
              <a:t>eso</a:t>
            </a:r>
            <a:r>
              <a:rPr lang="pt-PT" dirty="0"/>
              <a:t> se estima que </a:t>
            </a:r>
            <a:r>
              <a:rPr lang="pt-PT" dirty="0" err="1"/>
              <a:t>sea</a:t>
            </a:r>
            <a:r>
              <a:rPr lang="pt-PT" dirty="0"/>
              <a:t> </a:t>
            </a:r>
            <a:r>
              <a:rPr lang="pt-PT" dirty="0" err="1"/>
              <a:t>muy</a:t>
            </a:r>
            <a:r>
              <a:rPr lang="pt-PT" dirty="0"/>
              <a:t> </a:t>
            </a:r>
            <a:r>
              <a:rPr lang="pt-PT" dirty="0" err="1"/>
              <a:t>infradiagnosticada</a:t>
            </a:r>
            <a:r>
              <a:rPr lang="pt-PT" dirty="0"/>
              <a:t>, se estima que</a:t>
            </a:r>
          </a:p>
          <a:p>
            <a:pPr marL="171450" lvl="0" indent="-171450" algn="l" rtl="0">
              <a:spcBef>
                <a:spcPts val="0"/>
              </a:spcBef>
              <a:spcAft>
                <a:spcPts val="0"/>
              </a:spcAft>
            </a:pPr>
            <a:r>
              <a:rPr lang="pt-PT" dirty="0"/>
              <a:t>2,4 </a:t>
            </a:r>
            <a:r>
              <a:rPr lang="pt-PT" dirty="0" err="1"/>
              <a:t>millones</a:t>
            </a:r>
            <a:r>
              <a:rPr lang="pt-PT" dirty="0"/>
              <a:t> de </a:t>
            </a:r>
            <a:r>
              <a:rPr lang="pt-PT" dirty="0" err="1"/>
              <a:t>españoles</a:t>
            </a:r>
            <a:r>
              <a:rPr lang="pt-PT" dirty="0"/>
              <a:t> </a:t>
            </a:r>
            <a:r>
              <a:rPr lang="pt-PT" dirty="0" err="1"/>
              <a:t>mayores</a:t>
            </a:r>
            <a:r>
              <a:rPr lang="pt-PT" dirty="0"/>
              <a:t> a 50 </a:t>
            </a:r>
            <a:r>
              <a:rPr lang="pt-PT" dirty="0" err="1"/>
              <a:t>años</a:t>
            </a:r>
            <a:r>
              <a:rPr lang="pt-PT" dirty="0"/>
              <a:t> </a:t>
            </a:r>
            <a:r>
              <a:rPr lang="pt-PT" dirty="0" err="1"/>
              <a:t>padecían</a:t>
            </a:r>
            <a:r>
              <a:rPr lang="pt-PT" dirty="0"/>
              <a:t> OP </a:t>
            </a:r>
            <a:r>
              <a:rPr lang="pt-PT" dirty="0" err="1"/>
              <a:t>en</a:t>
            </a:r>
            <a:r>
              <a:rPr lang="pt-PT" dirty="0"/>
              <a:t> </a:t>
            </a:r>
            <a:r>
              <a:rPr lang="pt-PT" u="sng" dirty="0"/>
              <a:t>2010</a:t>
            </a:r>
            <a:r>
              <a:rPr lang="pt-PT" dirty="0"/>
              <a:t>. De los </a:t>
            </a:r>
            <a:r>
              <a:rPr lang="pt-PT" dirty="0" err="1"/>
              <a:t>cuales</a:t>
            </a:r>
            <a:r>
              <a:rPr lang="pt-PT" dirty="0"/>
              <a:t> solo una </a:t>
            </a:r>
            <a:r>
              <a:rPr lang="pt-PT" dirty="0" err="1"/>
              <a:t>minoría</a:t>
            </a:r>
            <a:r>
              <a:rPr lang="pt-PT" dirty="0"/>
              <a:t> de pacientes </a:t>
            </a:r>
            <a:r>
              <a:rPr lang="pt-PT" dirty="0" err="1"/>
              <a:t>es</a:t>
            </a:r>
            <a:r>
              <a:rPr lang="pt-PT" dirty="0"/>
              <a:t> </a:t>
            </a:r>
            <a:r>
              <a:rPr lang="pt-PT" dirty="0" err="1"/>
              <a:t>evaluado</a:t>
            </a:r>
            <a:r>
              <a:rPr lang="pt-PT" dirty="0"/>
              <a:t> y tratado </a:t>
            </a:r>
            <a:r>
              <a:rPr lang="pt-PT" dirty="0" err="1"/>
              <a:t>correctamente</a:t>
            </a:r>
            <a:r>
              <a:rPr lang="pt-PT" dirty="0"/>
              <a:t>.	</a:t>
            </a:r>
          </a:p>
          <a:p>
            <a:pPr marL="171450" lvl="0" indent="-171450" algn="l" rtl="0">
              <a:spcBef>
                <a:spcPts val="0"/>
              </a:spcBef>
              <a:spcAft>
                <a:spcPts val="0"/>
              </a:spcAft>
            </a:pPr>
            <a:r>
              <a:rPr lang="pt-PT" dirty="0"/>
              <a:t>204.000 </a:t>
            </a:r>
            <a:r>
              <a:rPr lang="pt-PT" dirty="0" err="1"/>
              <a:t>nuevas</a:t>
            </a:r>
            <a:r>
              <a:rPr lang="pt-PT" dirty="0"/>
              <a:t> </a:t>
            </a:r>
            <a:r>
              <a:rPr lang="pt-PT" dirty="0" err="1"/>
              <a:t>fracturas</a:t>
            </a:r>
            <a:r>
              <a:rPr lang="pt-PT" dirty="0"/>
              <a:t> por </a:t>
            </a:r>
            <a:r>
              <a:rPr lang="pt-PT" dirty="0" err="1"/>
              <a:t>consecuencia</a:t>
            </a:r>
            <a:r>
              <a:rPr lang="pt-PT" dirty="0"/>
              <a:t>.</a:t>
            </a:r>
          </a:p>
          <a:p>
            <a:pPr marL="0" lvl="0" indent="0" algn="l" rtl="0">
              <a:spcBef>
                <a:spcPts val="0"/>
              </a:spcBef>
              <a:spcAft>
                <a:spcPts val="0"/>
              </a:spcAft>
              <a:buNone/>
            </a:pPr>
            <a:endParaRPr lang="pt-PT" dirty="0"/>
          </a:p>
          <a:p>
            <a:pPr marL="0" lvl="0" indent="0" algn="l" rtl="0">
              <a:spcBef>
                <a:spcPts val="0"/>
              </a:spcBef>
              <a:spcAft>
                <a:spcPts val="0"/>
              </a:spcAft>
              <a:buNone/>
            </a:pPr>
            <a:r>
              <a:rPr lang="pt-PT" dirty="0"/>
              <a:t>-------</a:t>
            </a:r>
          </a:p>
          <a:p>
            <a:pPr marL="171450" lvl="0" indent="-171450" algn="l" rtl="0">
              <a:spcBef>
                <a:spcPts val="0"/>
              </a:spcBef>
              <a:spcAft>
                <a:spcPts val="0"/>
              </a:spcAft>
            </a:pPr>
            <a:r>
              <a:rPr lang="pt-PT" dirty="0"/>
              <a:t>2.842 </a:t>
            </a:r>
            <a:r>
              <a:rPr lang="pt-PT" dirty="0" err="1"/>
              <a:t>millones</a:t>
            </a:r>
            <a:r>
              <a:rPr lang="pt-PT" dirty="0"/>
              <a:t> de euros (2.8% </a:t>
            </a:r>
            <a:r>
              <a:rPr lang="pt-PT" dirty="0" err="1"/>
              <a:t>del</a:t>
            </a:r>
            <a:r>
              <a:rPr lang="pt-PT" dirty="0"/>
              <a:t> gasto sanitário </a:t>
            </a:r>
            <a:r>
              <a:rPr lang="pt-PT" dirty="0" err="1"/>
              <a:t>español</a:t>
            </a:r>
            <a:r>
              <a:rPr lang="pt-PT" dirty="0"/>
              <a:t>)</a:t>
            </a:r>
          </a:p>
          <a:p>
            <a:pPr marL="0" lvl="0" indent="0" algn="l" rtl="0">
              <a:spcBef>
                <a:spcPts val="0"/>
              </a:spcBef>
              <a:spcAft>
                <a:spcPts val="0"/>
              </a:spcAft>
              <a:buNone/>
            </a:pPr>
            <a:endParaRPr lang="pt-PT" dirty="0"/>
          </a:p>
          <a:p>
            <a:pPr marL="0" lvl="0" indent="0" algn="l" rtl="0">
              <a:spcBef>
                <a:spcPts val="0"/>
              </a:spcBef>
              <a:spcAft>
                <a:spcPts val="0"/>
              </a:spcAft>
              <a:buNone/>
            </a:pPr>
            <a:r>
              <a:rPr lang="pt-PT" dirty="0" err="1"/>
              <a:t>En</a:t>
            </a:r>
            <a:r>
              <a:rPr lang="pt-PT" dirty="0"/>
              <a:t> </a:t>
            </a:r>
            <a:r>
              <a:rPr lang="pt-PT" dirty="0" err="1"/>
              <a:t>cuanto</a:t>
            </a:r>
            <a:r>
              <a:rPr lang="pt-PT" dirty="0"/>
              <a:t> a la incidência de OP:</a:t>
            </a:r>
          </a:p>
          <a:p>
            <a:pPr marL="171450" lvl="0" indent="-171450" algn="l" rtl="0">
              <a:spcBef>
                <a:spcPts val="0"/>
              </a:spcBef>
              <a:spcAft>
                <a:spcPts val="0"/>
              </a:spcAft>
            </a:pPr>
            <a:r>
              <a:rPr lang="pt-PT" dirty="0"/>
              <a:t>Mayor </a:t>
            </a:r>
            <a:r>
              <a:rPr lang="pt-PT" dirty="0" err="1"/>
              <a:t>en</a:t>
            </a:r>
            <a:r>
              <a:rPr lang="pt-PT" dirty="0"/>
              <a:t> </a:t>
            </a:r>
            <a:r>
              <a:rPr lang="pt-PT" dirty="0" err="1"/>
              <a:t>mujeres</a:t>
            </a:r>
            <a:r>
              <a:rPr lang="pt-PT" dirty="0"/>
              <a:t> que </a:t>
            </a:r>
            <a:r>
              <a:rPr lang="pt-PT" dirty="0" err="1"/>
              <a:t>varones</a:t>
            </a:r>
            <a:r>
              <a:rPr lang="pt-PT" dirty="0"/>
              <a:t> por: pico ósseo más bajo; </a:t>
            </a:r>
            <a:r>
              <a:rPr lang="pt-PT" dirty="0" err="1"/>
              <a:t>hipoestrogenismo</a:t>
            </a:r>
            <a:r>
              <a:rPr lang="pt-PT" dirty="0"/>
              <a:t> (</a:t>
            </a:r>
            <a:r>
              <a:rPr lang="pt-PT" dirty="0" err="1"/>
              <a:t>menopausia</a:t>
            </a:r>
            <a:r>
              <a:rPr lang="pt-PT" dirty="0"/>
              <a:t>); </a:t>
            </a:r>
            <a:r>
              <a:rPr lang="pt-PT" dirty="0" err="1"/>
              <a:t>esperanza</a:t>
            </a:r>
            <a:r>
              <a:rPr lang="pt-PT" dirty="0"/>
              <a:t> de vida más larga;</a:t>
            </a:r>
          </a:p>
          <a:p>
            <a:pPr marL="171450" lvl="0" indent="-171450" algn="l" rtl="0">
              <a:spcBef>
                <a:spcPts val="0"/>
              </a:spcBef>
              <a:spcAft>
                <a:spcPts val="0"/>
              </a:spcAft>
            </a:pPr>
            <a:r>
              <a:rPr lang="pt-PT" dirty="0" err="1"/>
              <a:t>Incidencia</a:t>
            </a:r>
            <a:r>
              <a:rPr lang="pt-PT" dirty="0"/>
              <a:t> de </a:t>
            </a:r>
            <a:r>
              <a:rPr lang="pt-PT" dirty="0" err="1"/>
              <a:t>fx</a:t>
            </a:r>
            <a:r>
              <a:rPr lang="pt-PT" dirty="0"/>
              <a:t> superior </a:t>
            </a:r>
            <a:r>
              <a:rPr lang="pt-PT" dirty="0" err="1"/>
              <a:t>en</a:t>
            </a:r>
            <a:r>
              <a:rPr lang="pt-PT" dirty="0"/>
              <a:t> </a:t>
            </a:r>
            <a:r>
              <a:rPr lang="pt-PT" dirty="0" err="1"/>
              <a:t>mujeres</a:t>
            </a:r>
            <a:r>
              <a:rPr lang="pt-PT" dirty="0"/>
              <a:t> (8:1 </a:t>
            </a:r>
            <a:r>
              <a:rPr lang="pt-PT" dirty="0" err="1"/>
              <a:t>en</a:t>
            </a:r>
            <a:r>
              <a:rPr lang="pt-PT" dirty="0"/>
              <a:t> </a:t>
            </a:r>
            <a:r>
              <a:rPr lang="pt-PT" dirty="0" err="1"/>
              <a:t>hueso</a:t>
            </a:r>
            <a:r>
              <a:rPr lang="pt-PT" dirty="0"/>
              <a:t> trabecular-</a:t>
            </a:r>
            <a:r>
              <a:rPr lang="pt-PT" dirty="0" err="1"/>
              <a:t>columna</a:t>
            </a:r>
            <a:r>
              <a:rPr lang="pt-PT" dirty="0"/>
              <a:t>; 2:1 </a:t>
            </a:r>
            <a:r>
              <a:rPr lang="pt-PT" dirty="0" err="1"/>
              <a:t>en</a:t>
            </a:r>
            <a:r>
              <a:rPr lang="pt-PT" dirty="0"/>
              <a:t> </a:t>
            </a:r>
            <a:r>
              <a:rPr lang="pt-PT" dirty="0" err="1"/>
              <a:t>hueso</a:t>
            </a:r>
            <a:r>
              <a:rPr lang="pt-PT" dirty="0"/>
              <a:t> cortical 2:1)</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144899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pPr marL="158750" indent="0">
              <a:buNone/>
            </a:pPr>
            <a:r>
              <a:rPr lang="es-ES" b="0" dirty="0">
                <a:effectLst/>
                <a:latin typeface="Roboto" panose="02000000000000000000" pitchFamily="2" charset="0"/>
              </a:rPr>
              <a:t>A nivel renal la vitamina D aumenta la reabsorción de calcio y magnesio.</a:t>
            </a:r>
            <a:endParaRPr lang="es-ES" dirty="0">
              <a:effectLst/>
            </a:endParaRPr>
          </a:p>
          <a:p>
            <a:pPr marL="158750" indent="0">
              <a:buNone/>
            </a:pPr>
            <a:r>
              <a:rPr lang="es-ES" b="0" dirty="0">
                <a:effectLst/>
                <a:latin typeface="Roboto" panose="02000000000000000000" pitchFamily="2" charset="0"/>
              </a:rPr>
              <a:t>El </a:t>
            </a:r>
            <a:r>
              <a:rPr lang="es-ES" b="0" dirty="0" err="1">
                <a:effectLst/>
                <a:latin typeface="Roboto" panose="02000000000000000000" pitchFamily="2" charset="0"/>
              </a:rPr>
              <a:t>riñon</a:t>
            </a:r>
            <a:r>
              <a:rPr lang="es-ES" b="0" dirty="0">
                <a:effectLst/>
                <a:latin typeface="Roboto" panose="02000000000000000000" pitchFamily="2" charset="0"/>
              </a:rPr>
              <a:t> transforma la 25 (OH) vitamina D en el principio activo 1,25 (OH) vitamina D.</a:t>
            </a:r>
            <a:endParaRPr lang="es-ES" dirty="0">
              <a:effectLst/>
            </a:endParaRPr>
          </a:p>
          <a:p>
            <a:pPr marL="158750" indent="0" algn="l">
              <a:buNone/>
            </a:pPr>
            <a:r>
              <a:rPr lang="es-ES" b="0" i="0" dirty="0">
                <a:effectLst/>
                <a:latin typeface="Roboto" panose="02000000000000000000" pitchFamily="2" charset="0"/>
              </a:rPr>
              <a:t>La absorción de calcio en el intestino está facilitada por la 24,25 (OH) vitamina D.</a:t>
            </a:r>
          </a:p>
          <a:p>
            <a:pPr marL="158750" indent="0" algn="l">
              <a:buNone/>
            </a:pPr>
            <a:r>
              <a:rPr lang="es-ES" b="0" i="0" dirty="0">
                <a:effectLst/>
                <a:latin typeface="Roboto" panose="02000000000000000000" pitchFamily="2" charset="0"/>
              </a:rPr>
              <a:t>La malabsorción de la grasa puede provocar déficit de vitamina D.</a:t>
            </a:r>
          </a:p>
          <a:p>
            <a:pPr marL="158750" indent="0" algn="l">
              <a:buNone/>
            </a:pPr>
            <a:r>
              <a:rPr lang="es-ES" b="0" i="0" dirty="0">
                <a:effectLst/>
                <a:latin typeface="Roboto" panose="02000000000000000000" pitchFamily="2" charset="0"/>
              </a:rPr>
              <a:t>La 1,25 (OH) vitamina D estimula la calcificación ósea.</a:t>
            </a:r>
          </a:p>
          <a:p>
            <a:pPr marL="158750" indent="0">
              <a:buNone/>
            </a:pPr>
            <a:endParaRPr lang="es-ES" dirty="0"/>
          </a:p>
        </p:txBody>
      </p:sp>
    </p:spTree>
    <p:extLst>
      <p:ext uri="{BB962C8B-B14F-4D97-AF65-F5344CB8AC3E}">
        <p14:creationId xmlns:p14="http://schemas.microsoft.com/office/powerpoint/2010/main" val="2654981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pPr marL="158750" indent="0">
              <a:buNone/>
            </a:pPr>
            <a:r>
              <a:rPr lang="es-ES" b="0" dirty="0">
                <a:effectLst/>
                <a:latin typeface="Roboto" panose="02000000000000000000" pitchFamily="2" charset="0"/>
              </a:rPr>
              <a:t>A nivel renal la vitamina D aumenta la reabsorción de calcio y magnesio.</a:t>
            </a:r>
            <a:endParaRPr lang="es-ES" dirty="0">
              <a:effectLst/>
            </a:endParaRPr>
          </a:p>
          <a:p>
            <a:pPr marL="158750" indent="0">
              <a:buNone/>
            </a:pPr>
            <a:r>
              <a:rPr lang="es-ES" b="0" dirty="0">
                <a:effectLst/>
                <a:latin typeface="Roboto" panose="02000000000000000000" pitchFamily="2" charset="0"/>
              </a:rPr>
              <a:t>El </a:t>
            </a:r>
            <a:r>
              <a:rPr lang="es-ES" b="0" dirty="0" err="1">
                <a:effectLst/>
                <a:latin typeface="Roboto" panose="02000000000000000000" pitchFamily="2" charset="0"/>
              </a:rPr>
              <a:t>riñon</a:t>
            </a:r>
            <a:r>
              <a:rPr lang="es-ES" b="0" dirty="0">
                <a:effectLst/>
                <a:latin typeface="Roboto" panose="02000000000000000000" pitchFamily="2" charset="0"/>
              </a:rPr>
              <a:t> transforma la 25 (OH) vitamina D en el principio activo 1,25 (OH) vitamina D.</a:t>
            </a:r>
            <a:endParaRPr lang="es-ES" dirty="0">
              <a:effectLst/>
            </a:endParaRPr>
          </a:p>
          <a:p>
            <a:pPr marL="158750" indent="0" algn="l">
              <a:buNone/>
            </a:pPr>
            <a:r>
              <a:rPr lang="es-ES" b="0" i="0" dirty="0">
                <a:effectLst/>
                <a:latin typeface="Roboto" panose="02000000000000000000" pitchFamily="2" charset="0"/>
              </a:rPr>
              <a:t>La absorción de calcio en el intestino está facilitada por la 24,25 (OH) vitamina D.</a:t>
            </a:r>
          </a:p>
          <a:p>
            <a:pPr marL="158750" indent="0" algn="l">
              <a:buNone/>
            </a:pPr>
            <a:r>
              <a:rPr lang="es-ES" b="0" i="0" dirty="0">
                <a:effectLst/>
                <a:latin typeface="Roboto" panose="02000000000000000000" pitchFamily="2" charset="0"/>
              </a:rPr>
              <a:t>La malabsorción de la grasa puede provocar déficit de vitamina D.</a:t>
            </a:r>
          </a:p>
          <a:p>
            <a:pPr marL="158750" indent="0" algn="l">
              <a:buNone/>
            </a:pPr>
            <a:r>
              <a:rPr lang="es-ES" b="0" i="0" dirty="0">
                <a:effectLst/>
                <a:latin typeface="Roboto" panose="02000000000000000000" pitchFamily="2" charset="0"/>
              </a:rPr>
              <a:t>La 1,25 (OH) vitamina D estimula la calcificación ósea.</a:t>
            </a:r>
          </a:p>
          <a:p>
            <a:pPr marL="158750" indent="0">
              <a:buNone/>
            </a:pPr>
            <a:endParaRPr lang="es-ES" dirty="0">
              <a:effectLst/>
            </a:endParaRPr>
          </a:p>
        </p:txBody>
      </p:sp>
    </p:spTree>
    <p:extLst>
      <p:ext uri="{BB962C8B-B14F-4D97-AF65-F5344CB8AC3E}">
        <p14:creationId xmlns:p14="http://schemas.microsoft.com/office/powerpoint/2010/main" val="234004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pPr marL="158750" indent="0">
              <a:buNone/>
            </a:pPr>
            <a:r>
              <a:rPr lang="es-ES" dirty="0"/>
              <a:t>Para un correcto metabolismo óseo necesitamos un equilibrio en todos los constituyentes de la matriz ósea, tanto de la </a:t>
            </a:r>
            <a:r>
              <a:rPr lang="es-ES" dirty="0" err="1"/>
              <a:t>matéria</a:t>
            </a:r>
            <a:r>
              <a:rPr lang="es-ES" dirty="0"/>
              <a:t> orgánica como de la inorgánico formada principalmente por el calcio.</a:t>
            </a:r>
          </a:p>
          <a:p>
            <a:pPr marL="158750" indent="0">
              <a:buNone/>
            </a:pPr>
            <a:endParaRPr lang="es-ES" dirty="0"/>
          </a:p>
          <a:p>
            <a:pPr marL="158750" indent="0">
              <a:buNone/>
            </a:pPr>
            <a:r>
              <a:rPr lang="es-ES" dirty="0"/>
              <a:t>La vitamina D es la principal hormona que interviene en la regulación de la homeostasis del calcio. Esta hormona tiene 2 fuentes principales: la ingesta dietética (</a:t>
            </a:r>
            <a:r>
              <a:rPr lang="es-ES" dirty="0" err="1"/>
              <a:t>vit</a:t>
            </a:r>
            <a:r>
              <a:rPr lang="es-ES" dirty="0"/>
              <a:t>. D2 y D3) y la trasformación cutánea del (7-deshidrocolesterol en metabolito) precursor de la Vit D por acción de los rayos ultravioleta (80-90% del aporte). Estos metabolitos precursores se transformaran posteriormente en el hígado y </a:t>
            </a:r>
            <a:r>
              <a:rPr lang="es-ES" dirty="0" err="1"/>
              <a:t>riñon</a:t>
            </a:r>
            <a:r>
              <a:rPr lang="es-ES" dirty="0"/>
              <a:t> en el metabolito con mayor actividad biológica de la vitamina D (1-25-dihidroxiderivado de la vitamina D).</a:t>
            </a:r>
          </a:p>
          <a:p>
            <a:pPr marL="158750" indent="0">
              <a:buNone/>
            </a:pPr>
            <a:endParaRPr lang="es-ES" dirty="0"/>
          </a:p>
          <a:p>
            <a:pPr marL="158750" indent="0">
              <a:buNone/>
            </a:pPr>
            <a:r>
              <a:rPr lang="es-ES" dirty="0"/>
              <a:t>Las principales acciones de la </a:t>
            </a:r>
            <a:r>
              <a:rPr lang="es-ES" dirty="0" err="1"/>
              <a:t>vit</a:t>
            </a:r>
            <a:r>
              <a:rPr lang="es-ES" dirty="0"/>
              <a:t>. D son:</a:t>
            </a:r>
          </a:p>
          <a:p>
            <a:pPr marL="387350" indent="-228600">
              <a:buAutoNum type="arabicPeriod"/>
            </a:pPr>
            <a:r>
              <a:rPr lang="es-ES" dirty="0"/>
              <a:t>A nivel intestinal aumenta absorción de calcio y fosforo;</a:t>
            </a:r>
          </a:p>
          <a:p>
            <a:pPr marL="387350" indent="-228600">
              <a:buAutoNum type="arabicPeriod"/>
            </a:pPr>
            <a:r>
              <a:rPr lang="es-ES" dirty="0"/>
              <a:t>A nivel renal aumenta también la reabsorción de </a:t>
            </a:r>
            <a:r>
              <a:rPr lang="es-ES" dirty="0" err="1"/>
              <a:t>cálcio</a:t>
            </a:r>
            <a:r>
              <a:rPr lang="es-ES" dirty="0"/>
              <a:t> y magnesio; </a:t>
            </a:r>
          </a:p>
          <a:p>
            <a:pPr marL="387350" indent="-228600">
              <a:buAutoNum type="arabicPeriod"/>
            </a:pPr>
            <a:r>
              <a:rPr lang="es-ES" dirty="0"/>
              <a:t>A nivel óseo estimula la mineralización (se une al receptor de la </a:t>
            </a:r>
            <a:r>
              <a:rPr lang="es-ES" dirty="0" err="1"/>
              <a:t>vit</a:t>
            </a:r>
            <a:r>
              <a:rPr lang="es-ES" dirty="0"/>
              <a:t>. D en el osteoblasto, aumentando la síntesis de RANKL que se une a su receptor RANK en el osteoclasto induciendo un aumento de la resorción ósea).</a:t>
            </a:r>
          </a:p>
          <a:p>
            <a:pPr marL="158750" indent="0">
              <a:buNone/>
            </a:pPr>
            <a:endParaRPr lang="es-ES" dirty="0"/>
          </a:p>
          <a:p>
            <a:pPr marL="158750" indent="0">
              <a:buNone/>
            </a:pPr>
            <a:r>
              <a:rPr lang="es-ES" dirty="0"/>
              <a:t>(La parathormona (PTH) es otra de las implicadas. Se sintetiza por las células principales de las glándulas paratiroides  y regula la concentración de </a:t>
            </a:r>
            <a:r>
              <a:rPr lang="es-ES" dirty="0" err="1"/>
              <a:t>cálcio</a:t>
            </a:r>
            <a:r>
              <a:rPr lang="es-ES" dirty="0"/>
              <a:t> en sangre: aumenta su absorción intestinal y renal; y en hueso estimula la resorción de forma a movilizar calcio y fosforo (a través de los osteoblastos y su producción de RANKL). (La síntesis de PTH va a estar regulada por el ca2+ y la vitamina D en sangre. ))</a:t>
            </a:r>
          </a:p>
          <a:p>
            <a:pPr marL="158750" indent="0">
              <a:buNone/>
            </a:pPr>
            <a:endParaRPr lang="es-ES" dirty="0"/>
          </a:p>
          <a:p>
            <a:pPr marL="158750" indent="0">
              <a:buNone/>
            </a:pPr>
            <a:r>
              <a:rPr lang="es-ES" dirty="0"/>
              <a:t>(Comentamos antes en la definición de OP que existe una menor densidad ósea, para entender este fenómeno de remodelación tenemos que conocer al menos en parte los factores que en el metabolismo óseo.</a:t>
            </a:r>
          </a:p>
          <a:p>
            <a:pPr marL="158750" indent="0">
              <a:buNone/>
            </a:pPr>
            <a:r>
              <a:rPr lang="es-ES" dirty="0"/>
              <a:t>Sabemos que el hueso tiene un componente de matriz ósea y un 2º componente celular. La matriz ósea está formada en parte por materia orgánica (principalmente colágeno tipo I) y materia inorgánica (</a:t>
            </a:r>
            <a:r>
              <a:rPr lang="es-ES" b="1" dirty="0"/>
              <a:t>Ca2+, </a:t>
            </a:r>
            <a:r>
              <a:rPr lang="es-ES" dirty="0"/>
              <a:t>P, Mg2+).)</a:t>
            </a:r>
          </a:p>
          <a:p>
            <a:pPr marL="158750" indent="0">
              <a:buNone/>
            </a:pPr>
            <a:endParaRPr lang="es-ES" dirty="0"/>
          </a:p>
          <a:p>
            <a:pPr marL="158750" indent="0">
              <a:buNone/>
            </a:pPr>
            <a:endParaRPr lang="es-ES" dirty="0"/>
          </a:p>
        </p:txBody>
      </p:sp>
    </p:spTree>
    <p:extLst>
      <p:ext uri="{BB962C8B-B14F-4D97-AF65-F5344CB8AC3E}">
        <p14:creationId xmlns:p14="http://schemas.microsoft.com/office/powerpoint/2010/main" val="2619692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pPr marL="615950" lvl="1" indent="0">
              <a:buNone/>
            </a:pPr>
            <a:r>
              <a:rPr lang="es-ES" dirty="0"/>
              <a:t>La correcta formación de hueso  es el resultado del equilibrio entre dos actividades que son reguladas por el metabolismo fosforo-</a:t>
            </a:r>
            <a:r>
              <a:rPr lang="es-ES" dirty="0" err="1"/>
              <a:t>cálcio</a:t>
            </a:r>
            <a:r>
              <a:rPr lang="es-ES" dirty="0"/>
              <a:t> que comentamos antes, que son: </a:t>
            </a:r>
          </a:p>
          <a:p>
            <a:pPr marL="615950" lvl="1" indent="0">
              <a:buNone/>
            </a:pPr>
            <a:r>
              <a:rPr lang="es-ES" dirty="0"/>
              <a:t>1º: La resorción de hueso viejo, realizado por los osteoclastos; y</a:t>
            </a:r>
          </a:p>
          <a:p>
            <a:pPr marL="615950" lvl="1" indent="0">
              <a:buNone/>
            </a:pPr>
            <a:r>
              <a:rPr lang="es-ES" dirty="0"/>
              <a:t>2º: La formación de hueso nuevo, realizado por los osteoblastos.</a:t>
            </a:r>
          </a:p>
          <a:p>
            <a:pPr marL="615950" lvl="1" indent="0">
              <a:buNone/>
            </a:pPr>
            <a:endParaRPr lang="es-ES" dirty="0"/>
          </a:p>
          <a:p>
            <a:pPr marL="615950" lvl="1" indent="0">
              <a:buNone/>
            </a:pPr>
            <a:r>
              <a:rPr lang="es-ES" dirty="0"/>
              <a:t>En estas rutas de remodelación ósea participan varias vías enzimáticas reguladoras que serán importantes dianas de fármacos empleados en la OP, por ejemplo:</a:t>
            </a:r>
          </a:p>
          <a:p>
            <a:pPr marL="914400" lvl="1" indent="-298450"/>
            <a:r>
              <a:rPr lang="es-ES" dirty="0"/>
              <a:t>Sistema </a:t>
            </a:r>
            <a:r>
              <a:rPr lang="es-ES" b="1" dirty="0"/>
              <a:t>RANK/RANKL</a:t>
            </a:r>
            <a:r>
              <a:rPr lang="es-ES" b="0" dirty="0"/>
              <a:t>, que se secreta por los osteoblastos induciendo actividad en su receptor en la membrana de los osteoclastos fomentando la resorción ósea. Diana por ejemplo de los estrógenos que lo inhibe, disminuyendo su actividad y por eso bajando la resorción ósea. Pero también de la molécula </a:t>
            </a:r>
            <a:r>
              <a:rPr lang="es-ES" b="0" dirty="0" err="1"/>
              <a:t>Denusumab</a:t>
            </a:r>
            <a:r>
              <a:rPr lang="es-ES" b="0" dirty="0"/>
              <a:t>, con equivalente acción.</a:t>
            </a:r>
          </a:p>
          <a:p>
            <a:pPr marL="914400" lvl="1" indent="-298450"/>
            <a:r>
              <a:rPr lang="es-ES" b="0" dirty="0"/>
              <a:t>La </a:t>
            </a:r>
            <a:r>
              <a:rPr lang="es-ES" b="1" dirty="0" err="1"/>
              <a:t>esclerostina</a:t>
            </a:r>
            <a:r>
              <a:rPr lang="es-ES" b="0" dirty="0"/>
              <a:t> , sintetizada por los osteocitos (que derivan de los osteoblastos y tienen una función no clara en el metabolismo óseo) y que tiene por función la inhibición de la actividad </a:t>
            </a:r>
            <a:r>
              <a:rPr lang="es-ES" b="0" dirty="0" err="1"/>
              <a:t>osteoformadora</a:t>
            </a:r>
            <a:r>
              <a:rPr lang="es-ES" b="0" dirty="0"/>
              <a:t> de los osteoblastos y la estimulación de la actividad </a:t>
            </a:r>
            <a:r>
              <a:rPr lang="es-ES" b="0" dirty="0" err="1"/>
              <a:t>antirresortiva</a:t>
            </a:r>
            <a:r>
              <a:rPr lang="es-ES" b="0" dirty="0"/>
              <a:t> de los osteoclastos. Diana de la nueva molécula </a:t>
            </a:r>
            <a:r>
              <a:rPr lang="es-ES" b="0" dirty="0" err="1"/>
              <a:t>Romosozumab</a:t>
            </a:r>
            <a:r>
              <a:rPr lang="es-ES" b="0" dirty="0"/>
              <a:t>. </a:t>
            </a:r>
          </a:p>
          <a:p>
            <a:pPr marL="914400" lvl="1" indent="-298450"/>
            <a:endParaRPr lang="es-ES" b="0" dirty="0"/>
          </a:p>
        </p:txBody>
      </p:sp>
    </p:spTree>
    <p:extLst>
      <p:ext uri="{BB962C8B-B14F-4D97-AF65-F5344CB8AC3E}">
        <p14:creationId xmlns:p14="http://schemas.microsoft.com/office/powerpoint/2010/main" val="3516471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45650" y="119725"/>
            <a:ext cx="8852700" cy="4904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592550" y="1011600"/>
            <a:ext cx="5958900" cy="186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80900" y="2950500"/>
            <a:ext cx="2782200" cy="67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2"/>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2"/>
          <p:cNvGrpSpPr/>
          <p:nvPr/>
        </p:nvGrpSpPr>
        <p:grpSpPr>
          <a:xfrm rot="-3463747">
            <a:off x="7331022" y="-2021127"/>
            <a:ext cx="1782737" cy="4456717"/>
            <a:chOff x="1094525" y="1997475"/>
            <a:chExt cx="357500" cy="893725"/>
          </a:xfrm>
        </p:grpSpPr>
        <p:sp>
          <p:nvSpPr>
            <p:cNvPr id="13" name="Google Shape;13;p2"/>
            <p:cNvSpPr/>
            <p:nvPr/>
          </p:nvSpPr>
          <p:spPr>
            <a:xfrm>
              <a:off x="1269650" y="2297175"/>
              <a:ext cx="49975" cy="48775"/>
            </a:xfrm>
            <a:custGeom>
              <a:avLst/>
              <a:gdLst/>
              <a:ahLst/>
              <a:cxnLst/>
              <a:rect l="l" t="t" r="r" b="b"/>
              <a:pathLst>
                <a:path w="1999" h="1951" extrusionOk="0">
                  <a:moveTo>
                    <a:pt x="1565" y="0"/>
                  </a:moveTo>
                  <a:lnTo>
                    <a:pt x="1493" y="24"/>
                  </a:lnTo>
                  <a:lnTo>
                    <a:pt x="1445" y="73"/>
                  </a:lnTo>
                  <a:lnTo>
                    <a:pt x="1349" y="217"/>
                  </a:lnTo>
                  <a:lnTo>
                    <a:pt x="1277" y="362"/>
                  </a:lnTo>
                  <a:lnTo>
                    <a:pt x="1156" y="602"/>
                  </a:lnTo>
                  <a:lnTo>
                    <a:pt x="1036" y="795"/>
                  </a:lnTo>
                  <a:lnTo>
                    <a:pt x="867" y="939"/>
                  </a:lnTo>
                  <a:lnTo>
                    <a:pt x="771" y="1011"/>
                  </a:lnTo>
                  <a:lnTo>
                    <a:pt x="651" y="1084"/>
                  </a:lnTo>
                  <a:lnTo>
                    <a:pt x="434" y="1204"/>
                  </a:lnTo>
                  <a:lnTo>
                    <a:pt x="193" y="1349"/>
                  </a:lnTo>
                  <a:lnTo>
                    <a:pt x="97" y="1445"/>
                  </a:lnTo>
                  <a:lnTo>
                    <a:pt x="25" y="1541"/>
                  </a:lnTo>
                  <a:lnTo>
                    <a:pt x="1" y="1686"/>
                  </a:lnTo>
                  <a:lnTo>
                    <a:pt x="49" y="1806"/>
                  </a:lnTo>
                  <a:lnTo>
                    <a:pt x="97" y="1878"/>
                  </a:lnTo>
                  <a:lnTo>
                    <a:pt x="145" y="1902"/>
                  </a:lnTo>
                  <a:lnTo>
                    <a:pt x="193" y="1926"/>
                  </a:lnTo>
                  <a:lnTo>
                    <a:pt x="241" y="1950"/>
                  </a:lnTo>
                  <a:lnTo>
                    <a:pt x="362" y="1926"/>
                  </a:lnTo>
                  <a:lnTo>
                    <a:pt x="482" y="1878"/>
                  </a:lnTo>
                  <a:lnTo>
                    <a:pt x="554" y="1902"/>
                  </a:lnTo>
                  <a:lnTo>
                    <a:pt x="602" y="1878"/>
                  </a:lnTo>
                  <a:lnTo>
                    <a:pt x="675" y="1854"/>
                  </a:lnTo>
                  <a:lnTo>
                    <a:pt x="699" y="1806"/>
                  </a:lnTo>
                  <a:lnTo>
                    <a:pt x="771" y="1710"/>
                  </a:lnTo>
                  <a:lnTo>
                    <a:pt x="843" y="1589"/>
                  </a:lnTo>
                  <a:lnTo>
                    <a:pt x="891" y="1493"/>
                  </a:lnTo>
                  <a:lnTo>
                    <a:pt x="964" y="1421"/>
                  </a:lnTo>
                  <a:lnTo>
                    <a:pt x="1060" y="1349"/>
                  </a:lnTo>
                  <a:lnTo>
                    <a:pt x="1156" y="1300"/>
                  </a:lnTo>
                  <a:lnTo>
                    <a:pt x="1373" y="1204"/>
                  </a:lnTo>
                  <a:lnTo>
                    <a:pt x="1589" y="1084"/>
                  </a:lnTo>
                  <a:lnTo>
                    <a:pt x="1758" y="939"/>
                  </a:lnTo>
                  <a:lnTo>
                    <a:pt x="1830" y="843"/>
                  </a:lnTo>
                  <a:lnTo>
                    <a:pt x="1902" y="747"/>
                  </a:lnTo>
                  <a:lnTo>
                    <a:pt x="1951" y="650"/>
                  </a:lnTo>
                  <a:lnTo>
                    <a:pt x="1975" y="530"/>
                  </a:lnTo>
                  <a:lnTo>
                    <a:pt x="1999" y="434"/>
                  </a:lnTo>
                  <a:lnTo>
                    <a:pt x="1975" y="313"/>
                  </a:lnTo>
                  <a:lnTo>
                    <a:pt x="1951" y="217"/>
                  </a:lnTo>
                  <a:lnTo>
                    <a:pt x="1902" y="145"/>
                  </a:lnTo>
                  <a:lnTo>
                    <a:pt x="1854" y="73"/>
                  </a:lnTo>
                  <a:lnTo>
                    <a:pt x="1782" y="24"/>
                  </a:lnTo>
                  <a:lnTo>
                    <a:pt x="166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213075" y="2269500"/>
              <a:ext cx="25300" cy="25900"/>
            </a:xfrm>
            <a:custGeom>
              <a:avLst/>
              <a:gdLst/>
              <a:ahLst/>
              <a:cxnLst/>
              <a:rect l="l" t="t" r="r" b="b"/>
              <a:pathLst>
                <a:path w="1012" h="1036" extrusionOk="0">
                  <a:moveTo>
                    <a:pt x="578" y="0"/>
                  </a:moveTo>
                  <a:lnTo>
                    <a:pt x="434" y="48"/>
                  </a:lnTo>
                  <a:lnTo>
                    <a:pt x="290" y="120"/>
                  </a:lnTo>
                  <a:lnTo>
                    <a:pt x="193" y="193"/>
                  </a:lnTo>
                  <a:lnTo>
                    <a:pt x="121" y="289"/>
                  </a:lnTo>
                  <a:lnTo>
                    <a:pt x="49" y="385"/>
                  </a:lnTo>
                  <a:lnTo>
                    <a:pt x="25" y="482"/>
                  </a:lnTo>
                  <a:lnTo>
                    <a:pt x="1" y="578"/>
                  </a:lnTo>
                  <a:lnTo>
                    <a:pt x="25" y="698"/>
                  </a:lnTo>
                  <a:lnTo>
                    <a:pt x="49" y="794"/>
                  </a:lnTo>
                  <a:lnTo>
                    <a:pt x="97" y="891"/>
                  </a:lnTo>
                  <a:lnTo>
                    <a:pt x="145" y="963"/>
                  </a:lnTo>
                  <a:lnTo>
                    <a:pt x="217" y="987"/>
                  </a:lnTo>
                  <a:lnTo>
                    <a:pt x="290" y="1011"/>
                  </a:lnTo>
                  <a:lnTo>
                    <a:pt x="362" y="1035"/>
                  </a:lnTo>
                  <a:lnTo>
                    <a:pt x="554" y="1011"/>
                  </a:lnTo>
                  <a:lnTo>
                    <a:pt x="675" y="963"/>
                  </a:lnTo>
                  <a:lnTo>
                    <a:pt x="771" y="915"/>
                  </a:lnTo>
                  <a:lnTo>
                    <a:pt x="843" y="843"/>
                  </a:lnTo>
                  <a:lnTo>
                    <a:pt x="916" y="746"/>
                  </a:lnTo>
                  <a:lnTo>
                    <a:pt x="988" y="650"/>
                  </a:lnTo>
                  <a:lnTo>
                    <a:pt x="1012" y="554"/>
                  </a:lnTo>
                  <a:lnTo>
                    <a:pt x="1012" y="457"/>
                  </a:lnTo>
                  <a:lnTo>
                    <a:pt x="1012" y="337"/>
                  </a:lnTo>
                  <a:lnTo>
                    <a:pt x="964" y="265"/>
                  </a:lnTo>
                  <a:lnTo>
                    <a:pt x="916" y="169"/>
                  </a:lnTo>
                  <a:lnTo>
                    <a:pt x="819" y="72"/>
                  </a:lnTo>
                  <a:lnTo>
                    <a:pt x="69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270250" y="2283925"/>
              <a:ext cx="19300" cy="21100"/>
            </a:xfrm>
            <a:custGeom>
              <a:avLst/>
              <a:gdLst/>
              <a:ahLst/>
              <a:cxnLst/>
              <a:rect l="l" t="t" r="r" b="b"/>
              <a:pathLst>
                <a:path w="772" h="844" extrusionOk="0">
                  <a:moveTo>
                    <a:pt x="434" y="1"/>
                  </a:moveTo>
                  <a:lnTo>
                    <a:pt x="241" y="25"/>
                  </a:lnTo>
                  <a:lnTo>
                    <a:pt x="121" y="73"/>
                  </a:lnTo>
                  <a:lnTo>
                    <a:pt x="25" y="145"/>
                  </a:lnTo>
                  <a:lnTo>
                    <a:pt x="1" y="193"/>
                  </a:lnTo>
                  <a:lnTo>
                    <a:pt x="1" y="242"/>
                  </a:lnTo>
                  <a:lnTo>
                    <a:pt x="1" y="314"/>
                  </a:lnTo>
                  <a:lnTo>
                    <a:pt x="25" y="386"/>
                  </a:lnTo>
                  <a:lnTo>
                    <a:pt x="97" y="554"/>
                  </a:lnTo>
                  <a:lnTo>
                    <a:pt x="193" y="723"/>
                  </a:lnTo>
                  <a:lnTo>
                    <a:pt x="266" y="771"/>
                  </a:lnTo>
                  <a:lnTo>
                    <a:pt x="362" y="819"/>
                  </a:lnTo>
                  <a:lnTo>
                    <a:pt x="434" y="843"/>
                  </a:lnTo>
                  <a:lnTo>
                    <a:pt x="554" y="843"/>
                  </a:lnTo>
                  <a:lnTo>
                    <a:pt x="627" y="819"/>
                  </a:lnTo>
                  <a:lnTo>
                    <a:pt x="675" y="771"/>
                  </a:lnTo>
                  <a:lnTo>
                    <a:pt x="723" y="723"/>
                  </a:lnTo>
                  <a:lnTo>
                    <a:pt x="747" y="651"/>
                  </a:lnTo>
                  <a:lnTo>
                    <a:pt x="771" y="506"/>
                  </a:lnTo>
                  <a:lnTo>
                    <a:pt x="747" y="338"/>
                  </a:lnTo>
                  <a:lnTo>
                    <a:pt x="723" y="242"/>
                  </a:lnTo>
                  <a:lnTo>
                    <a:pt x="699" y="169"/>
                  </a:lnTo>
                  <a:lnTo>
                    <a:pt x="651" y="97"/>
                  </a:lnTo>
                  <a:lnTo>
                    <a:pt x="578" y="49"/>
                  </a:lnTo>
                  <a:lnTo>
                    <a:pt x="506" y="25"/>
                  </a:lnTo>
                  <a:lnTo>
                    <a:pt x="43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403250" y="2264075"/>
              <a:ext cx="18700" cy="17475"/>
            </a:xfrm>
            <a:custGeom>
              <a:avLst/>
              <a:gdLst/>
              <a:ahLst/>
              <a:cxnLst/>
              <a:rect l="l" t="t" r="r" b="b"/>
              <a:pathLst>
                <a:path w="748" h="699" extrusionOk="0">
                  <a:moveTo>
                    <a:pt x="338" y="0"/>
                  </a:moveTo>
                  <a:lnTo>
                    <a:pt x="193" y="73"/>
                  </a:lnTo>
                  <a:lnTo>
                    <a:pt x="73" y="169"/>
                  </a:lnTo>
                  <a:lnTo>
                    <a:pt x="49" y="217"/>
                  </a:lnTo>
                  <a:lnTo>
                    <a:pt x="25" y="265"/>
                  </a:lnTo>
                  <a:lnTo>
                    <a:pt x="1" y="337"/>
                  </a:lnTo>
                  <a:lnTo>
                    <a:pt x="1" y="434"/>
                  </a:lnTo>
                  <a:lnTo>
                    <a:pt x="49" y="554"/>
                  </a:lnTo>
                  <a:lnTo>
                    <a:pt x="145" y="650"/>
                  </a:lnTo>
                  <a:lnTo>
                    <a:pt x="266" y="699"/>
                  </a:lnTo>
                  <a:lnTo>
                    <a:pt x="410" y="699"/>
                  </a:lnTo>
                  <a:lnTo>
                    <a:pt x="482" y="674"/>
                  </a:lnTo>
                  <a:lnTo>
                    <a:pt x="555" y="650"/>
                  </a:lnTo>
                  <a:lnTo>
                    <a:pt x="627" y="602"/>
                  </a:lnTo>
                  <a:lnTo>
                    <a:pt x="675" y="554"/>
                  </a:lnTo>
                  <a:lnTo>
                    <a:pt x="699" y="482"/>
                  </a:lnTo>
                  <a:lnTo>
                    <a:pt x="723" y="410"/>
                  </a:lnTo>
                  <a:lnTo>
                    <a:pt x="747" y="265"/>
                  </a:lnTo>
                  <a:lnTo>
                    <a:pt x="723" y="193"/>
                  </a:lnTo>
                  <a:lnTo>
                    <a:pt x="699" y="121"/>
                  </a:lnTo>
                  <a:lnTo>
                    <a:pt x="651" y="73"/>
                  </a:lnTo>
                  <a:lnTo>
                    <a:pt x="603" y="49"/>
                  </a:lnTo>
                  <a:lnTo>
                    <a:pt x="482" y="24"/>
                  </a:lnTo>
                  <a:lnTo>
                    <a:pt x="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150500" y="2347725"/>
              <a:ext cx="13250" cy="11450"/>
            </a:xfrm>
            <a:custGeom>
              <a:avLst/>
              <a:gdLst/>
              <a:ahLst/>
              <a:cxnLst/>
              <a:rect l="l" t="t" r="r" b="b"/>
              <a:pathLst>
                <a:path w="530" h="458" extrusionOk="0">
                  <a:moveTo>
                    <a:pt x="217" y="1"/>
                  </a:moveTo>
                  <a:lnTo>
                    <a:pt x="120" y="25"/>
                  </a:lnTo>
                  <a:lnTo>
                    <a:pt x="48" y="97"/>
                  </a:lnTo>
                  <a:lnTo>
                    <a:pt x="24" y="169"/>
                  </a:lnTo>
                  <a:lnTo>
                    <a:pt x="0" y="193"/>
                  </a:lnTo>
                  <a:lnTo>
                    <a:pt x="24" y="241"/>
                  </a:lnTo>
                  <a:lnTo>
                    <a:pt x="72" y="338"/>
                  </a:lnTo>
                  <a:lnTo>
                    <a:pt x="169" y="410"/>
                  </a:lnTo>
                  <a:lnTo>
                    <a:pt x="265" y="458"/>
                  </a:lnTo>
                  <a:lnTo>
                    <a:pt x="361" y="458"/>
                  </a:lnTo>
                  <a:lnTo>
                    <a:pt x="433" y="434"/>
                  </a:lnTo>
                  <a:lnTo>
                    <a:pt x="482" y="386"/>
                  </a:lnTo>
                  <a:lnTo>
                    <a:pt x="530" y="289"/>
                  </a:lnTo>
                  <a:lnTo>
                    <a:pt x="530" y="193"/>
                  </a:lnTo>
                  <a:lnTo>
                    <a:pt x="482" y="97"/>
                  </a:lnTo>
                  <a:lnTo>
                    <a:pt x="409" y="25"/>
                  </a:lnTo>
                  <a:lnTo>
                    <a:pt x="3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094525" y="1997475"/>
              <a:ext cx="357500" cy="893725"/>
            </a:xfrm>
            <a:custGeom>
              <a:avLst/>
              <a:gdLst/>
              <a:ahLst/>
              <a:cxnLst/>
              <a:rect l="l" t="t" r="r" b="b"/>
              <a:pathLst>
                <a:path w="14300" h="35749" extrusionOk="0">
                  <a:moveTo>
                    <a:pt x="7343" y="0"/>
                  </a:moveTo>
                  <a:lnTo>
                    <a:pt x="6982" y="24"/>
                  </a:lnTo>
                  <a:lnTo>
                    <a:pt x="6620" y="72"/>
                  </a:lnTo>
                  <a:lnTo>
                    <a:pt x="6259" y="144"/>
                  </a:lnTo>
                  <a:lnTo>
                    <a:pt x="5922" y="217"/>
                  </a:lnTo>
                  <a:lnTo>
                    <a:pt x="5561" y="313"/>
                  </a:lnTo>
                  <a:lnTo>
                    <a:pt x="5224" y="433"/>
                  </a:lnTo>
                  <a:lnTo>
                    <a:pt x="4863" y="554"/>
                  </a:lnTo>
                  <a:lnTo>
                    <a:pt x="4526" y="698"/>
                  </a:lnTo>
                  <a:lnTo>
                    <a:pt x="4213" y="843"/>
                  </a:lnTo>
                  <a:lnTo>
                    <a:pt x="3876" y="1011"/>
                  </a:lnTo>
                  <a:lnTo>
                    <a:pt x="3563" y="1204"/>
                  </a:lnTo>
                  <a:lnTo>
                    <a:pt x="3250" y="1396"/>
                  </a:lnTo>
                  <a:lnTo>
                    <a:pt x="2937" y="1613"/>
                  </a:lnTo>
                  <a:lnTo>
                    <a:pt x="2648" y="1830"/>
                  </a:lnTo>
                  <a:lnTo>
                    <a:pt x="2359" y="2070"/>
                  </a:lnTo>
                  <a:lnTo>
                    <a:pt x="2095" y="2311"/>
                  </a:lnTo>
                  <a:lnTo>
                    <a:pt x="1830" y="2576"/>
                  </a:lnTo>
                  <a:lnTo>
                    <a:pt x="1589" y="2841"/>
                  </a:lnTo>
                  <a:lnTo>
                    <a:pt x="1348" y="3105"/>
                  </a:lnTo>
                  <a:lnTo>
                    <a:pt x="1132" y="3394"/>
                  </a:lnTo>
                  <a:lnTo>
                    <a:pt x="939" y="3683"/>
                  </a:lnTo>
                  <a:lnTo>
                    <a:pt x="747" y="3972"/>
                  </a:lnTo>
                  <a:lnTo>
                    <a:pt x="554" y="4285"/>
                  </a:lnTo>
                  <a:lnTo>
                    <a:pt x="410" y="4598"/>
                  </a:lnTo>
                  <a:lnTo>
                    <a:pt x="265" y="4935"/>
                  </a:lnTo>
                  <a:lnTo>
                    <a:pt x="169" y="5176"/>
                  </a:lnTo>
                  <a:lnTo>
                    <a:pt x="97" y="5441"/>
                  </a:lnTo>
                  <a:lnTo>
                    <a:pt x="24" y="5705"/>
                  </a:lnTo>
                  <a:lnTo>
                    <a:pt x="0" y="5946"/>
                  </a:lnTo>
                  <a:lnTo>
                    <a:pt x="24" y="6211"/>
                  </a:lnTo>
                  <a:lnTo>
                    <a:pt x="48" y="6452"/>
                  </a:lnTo>
                  <a:lnTo>
                    <a:pt x="121" y="6716"/>
                  </a:lnTo>
                  <a:lnTo>
                    <a:pt x="241" y="6981"/>
                  </a:lnTo>
                  <a:lnTo>
                    <a:pt x="313" y="7174"/>
                  </a:lnTo>
                  <a:lnTo>
                    <a:pt x="385" y="7366"/>
                  </a:lnTo>
                  <a:lnTo>
                    <a:pt x="482" y="7727"/>
                  </a:lnTo>
                  <a:lnTo>
                    <a:pt x="602" y="8065"/>
                  </a:lnTo>
                  <a:lnTo>
                    <a:pt x="747" y="8377"/>
                  </a:lnTo>
                  <a:lnTo>
                    <a:pt x="939" y="8690"/>
                  </a:lnTo>
                  <a:lnTo>
                    <a:pt x="1108" y="9003"/>
                  </a:lnTo>
                  <a:lnTo>
                    <a:pt x="1324" y="9292"/>
                  </a:lnTo>
                  <a:lnTo>
                    <a:pt x="1758" y="9870"/>
                  </a:lnTo>
                  <a:lnTo>
                    <a:pt x="1950" y="10111"/>
                  </a:lnTo>
                  <a:lnTo>
                    <a:pt x="2167" y="10327"/>
                  </a:lnTo>
                  <a:lnTo>
                    <a:pt x="2408" y="10520"/>
                  </a:lnTo>
                  <a:lnTo>
                    <a:pt x="2672" y="10688"/>
                  </a:lnTo>
                  <a:lnTo>
                    <a:pt x="3178" y="11025"/>
                  </a:lnTo>
                  <a:lnTo>
                    <a:pt x="3708" y="11338"/>
                  </a:lnTo>
                  <a:lnTo>
                    <a:pt x="4093" y="11603"/>
                  </a:lnTo>
                  <a:lnTo>
                    <a:pt x="4285" y="11748"/>
                  </a:lnTo>
                  <a:lnTo>
                    <a:pt x="4454" y="11916"/>
                  </a:lnTo>
                  <a:lnTo>
                    <a:pt x="4622" y="12085"/>
                  </a:lnTo>
                  <a:lnTo>
                    <a:pt x="4767" y="12277"/>
                  </a:lnTo>
                  <a:lnTo>
                    <a:pt x="4887" y="12470"/>
                  </a:lnTo>
                  <a:lnTo>
                    <a:pt x="5008" y="12711"/>
                  </a:lnTo>
                  <a:lnTo>
                    <a:pt x="5056" y="12879"/>
                  </a:lnTo>
                  <a:lnTo>
                    <a:pt x="5104" y="13072"/>
                  </a:lnTo>
                  <a:lnTo>
                    <a:pt x="5128" y="13240"/>
                  </a:lnTo>
                  <a:lnTo>
                    <a:pt x="5152" y="13409"/>
                  </a:lnTo>
                  <a:lnTo>
                    <a:pt x="5128" y="13553"/>
                  </a:lnTo>
                  <a:lnTo>
                    <a:pt x="5128" y="13722"/>
                  </a:lnTo>
                  <a:lnTo>
                    <a:pt x="5032" y="14011"/>
                  </a:lnTo>
                  <a:lnTo>
                    <a:pt x="4911" y="14299"/>
                  </a:lnTo>
                  <a:lnTo>
                    <a:pt x="4743" y="14564"/>
                  </a:lnTo>
                  <a:lnTo>
                    <a:pt x="4526" y="14829"/>
                  </a:lnTo>
                  <a:lnTo>
                    <a:pt x="4285" y="15094"/>
                  </a:lnTo>
                  <a:lnTo>
                    <a:pt x="3419" y="15864"/>
                  </a:lnTo>
                  <a:lnTo>
                    <a:pt x="2600" y="16635"/>
                  </a:lnTo>
                  <a:lnTo>
                    <a:pt x="2167" y="17020"/>
                  </a:lnTo>
                  <a:lnTo>
                    <a:pt x="1782" y="17429"/>
                  </a:lnTo>
                  <a:lnTo>
                    <a:pt x="1397" y="17862"/>
                  </a:lnTo>
                  <a:lnTo>
                    <a:pt x="1035" y="18320"/>
                  </a:lnTo>
                  <a:lnTo>
                    <a:pt x="819" y="18609"/>
                  </a:lnTo>
                  <a:lnTo>
                    <a:pt x="650" y="18921"/>
                  </a:lnTo>
                  <a:lnTo>
                    <a:pt x="530" y="19234"/>
                  </a:lnTo>
                  <a:lnTo>
                    <a:pt x="434" y="19571"/>
                  </a:lnTo>
                  <a:lnTo>
                    <a:pt x="385" y="19884"/>
                  </a:lnTo>
                  <a:lnTo>
                    <a:pt x="337" y="20221"/>
                  </a:lnTo>
                  <a:lnTo>
                    <a:pt x="361" y="20534"/>
                  </a:lnTo>
                  <a:lnTo>
                    <a:pt x="385" y="20871"/>
                  </a:lnTo>
                  <a:lnTo>
                    <a:pt x="434" y="21184"/>
                  </a:lnTo>
                  <a:lnTo>
                    <a:pt x="530" y="21497"/>
                  </a:lnTo>
                  <a:lnTo>
                    <a:pt x="626" y="21786"/>
                  </a:lnTo>
                  <a:lnTo>
                    <a:pt x="771" y="22075"/>
                  </a:lnTo>
                  <a:lnTo>
                    <a:pt x="915" y="22340"/>
                  </a:lnTo>
                  <a:lnTo>
                    <a:pt x="1084" y="22581"/>
                  </a:lnTo>
                  <a:lnTo>
                    <a:pt x="1276" y="22797"/>
                  </a:lnTo>
                  <a:lnTo>
                    <a:pt x="1493" y="22990"/>
                  </a:lnTo>
                  <a:lnTo>
                    <a:pt x="1854" y="23351"/>
                  </a:lnTo>
                  <a:lnTo>
                    <a:pt x="2215" y="23712"/>
                  </a:lnTo>
                  <a:lnTo>
                    <a:pt x="2552" y="24097"/>
                  </a:lnTo>
                  <a:lnTo>
                    <a:pt x="2865" y="24506"/>
                  </a:lnTo>
                  <a:lnTo>
                    <a:pt x="3467" y="25325"/>
                  </a:lnTo>
                  <a:lnTo>
                    <a:pt x="4045" y="26167"/>
                  </a:lnTo>
                  <a:lnTo>
                    <a:pt x="4213" y="26408"/>
                  </a:lnTo>
                  <a:lnTo>
                    <a:pt x="4382" y="26697"/>
                  </a:lnTo>
                  <a:lnTo>
                    <a:pt x="4526" y="26962"/>
                  </a:lnTo>
                  <a:lnTo>
                    <a:pt x="4574" y="27130"/>
                  </a:lnTo>
                  <a:lnTo>
                    <a:pt x="4598" y="27275"/>
                  </a:lnTo>
                  <a:lnTo>
                    <a:pt x="4671" y="27829"/>
                  </a:lnTo>
                  <a:lnTo>
                    <a:pt x="4743" y="28358"/>
                  </a:lnTo>
                  <a:lnTo>
                    <a:pt x="4791" y="28912"/>
                  </a:lnTo>
                  <a:lnTo>
                    <a:pt x="4791" y="29466"/>
                  </a:lnTo>
                  <a:lnTo>
                    <a:pt x="4767" y="30067"/>
                  </a:lnTo>
                  <a:lnTo>
                    <a:pt x="4767" y="30645"/>
                  </a:lnTo>
                  <a:lnTo>
                    <a:pt x="4767" y="31223"/>
                  </a:lnTo>
                  <a:lnTo>
                    <a:pt x="4815" y="31801"/>
                  </a:lnTo>
                  <a:lnTo>
                    <a:pt x="4887" y="32378"/>
                  </a:lnTo>
                  <a:lnTo>
                    <a:pt x="4983" y="32932"/>
                  </a:lnTo>
                  <a:lnTo>
                    <a:pt x="5128" y="33510"/>
                  </a:lnTo>
                  <a:lnTo>
                    <a:pt x="5296" y="34063"/>
                  </a:lnTo>
                  <a:lnTo>
                    <a:pt x="5369" y="34232"/>
                  </a:lnTo>
                  <a:lnTo>
                    <a:pt x="5465" y="34401"/>
                  </a:lnTo>
                  <a:lnTo>
                    <a:pt x="5561" y="34545"/>
                  </a:lnTo>
                  <a:lnTo>
                    <a:pt x="5706" y="34713"/>
                  </a:lnTo>
                  <a:lnTo>
                    <a:pt x="5995" y="35002"/>
                  </a:lnTo>
                  <a:lnTo>
                    <a:pt x="6332" y="35267"/>
                  </a:lnTo>
                  <a:lnTo>
                    <a:pt x="6693" y="35484"/>
                  </a:lnTo>
                  <a:lnTo>
                    <a:pt x="6861" y="35580"/>
                  </a:lnTo>
                  <a:lnTo>
                    <a:pt x="7054" y="35652"/>
                  </a:lnTo>
                  <a:lnTo>
                    <a:pt x="7246" y="35700"/>
                  </a:lnTo>
                  <a:lnTo>
                    <a:pt x="7439" y="35725"/>
                  </a:lnTo>
                  <a:lnTo>
                    <a:pt x="7607" y="35749"/>
                  </a:lnTo>
                  <a:lnTo>
                    <a:pt x="7776" y="35725"/>
                  </a:lnTo>
                  <a:lnTo>
                    <a:pt x="8354" y="35628"/>
                  </a:lnTo>
                  <a:lnTo>
                    <a:pt x="8883" y="35484"/>
                  </a:lnTo>
                  <a:lnTo>
                    <a:pt x="9413" y="35291"/>
                  </a:lnTo>
                  <a:lnTo>
                    <a:pt x="9894" y="35050"/>
                  </a:lnTo>
                  <a:lnTo>
                    <a:pt x="10376" y="34786"/>
                  </a:lnTo>
                  <a:lnTo>
                    <a:pt x="10809" y="34449"/>
                  </a:lnTo>
                  <a:lnTo>
                    <a:pt x="11218" y="34063"/>
                  </a:lnTo>
                  <a:lnTo>
                    <a:pt x="11604" y="33654"/>
                  </a:lnTo>
                  <a:lnTo>
                    <a:pt x="11772" y="33414"/>
                  </a:lnTo>
                  <a:lnTo>
                    <a:pt x="11844" y="33293"/>
                  </a:lnTo>
                  <a:lnTo>
                    <a:pt x="11917" y="33149"/>
                  </a:lnTo>
                  <a:lnTo>
                    <a:pt x="11965" y="33004"/>
                  </a:lnTo>
                  <a:lnTo>
                    <a:pt x="11989" y="32836"/>
                  </a:lnTo>
                  <a:lnTo>
                    <a:pt x="12013" y="32499"/>
                  </a:lnTo>
                  <a:lnTo>
                    <a:pt x="12037" y="31849"/>
                  </a:lnTo>
                  <a:lnTo>
                    <a:pt x="12013" y="31247"/>
                  </a:lnTo>
                  <a:lnTo>
                    <a:pt x="11941" y="30693"/>
                  </a:lnTo>
                  <a:lnTo>
                    <a:pt x="11844" y="30164"/>
                  </a:lnTo>
                  <a:lnTo>
                    <a:pt x="11700" y="29634"/>
                  </a:lnTo>
                  <a:lnTo>
                    <a:pt x="11507" y="29104"/>
                  </a:lnTo>
                  <a:lnTo>
                    <a:pt x="11291" y="28551"/>
                  </a:lnTo>
                  <a:lnTo>
                    <a:pt x="11026" y="27949"/>
                  </a:lnTo>
                  <a:lnTo>
                    <a:pt x="10881" y="27636"/>
                  </a:lnTo>
                  <a:lnTo>
                    <a:pt x="10761" y="27323"/>
                  </a:lnTo>
                  <a:lnTo>
                    <a:pt x="10665" y="27034"/>
                  </a:lnTo>
                  <a:lnTo>
                    <a:pt x="10593" y="26721"/>
                  </a:lnTo>
                  <a:lnTo>
                    <a:pt x="10544" y="26432"/>
                  </a:lnTo>
                  <a:lnTo>
                    <a:pt x="10520" y="26143"/>
                  </a:lnTo>
                  <a:lnTo>
                    <a:pt x="10496" y="25855"/>
                  </a:lnTo>
                  <a:lnTo>
                    <a:pt x="10496" y="25566"/>
                  </a:lnTo>
                  <a:lnTo>
                    <a:pt x="10544" y="25277"/>
                  </a:lnTo>
                  <a:lnTo>
                    <a:pt x="10593" y="24988"/>
                  </a:lnTo>
                  <a:lnTo>
                    <a:pt x="10665" y="24723"/>
                  </a:lnTo>
                  <a:lnTo>
                    <a:pt x="10761" y="24434"/>
                  </a:lnTo>
                  <a:lnTo>
                    <a:pt x="10906" y="24169"/>
                  </a:lnTo>
                  <a:lnTo>
                    <a:pt x="11050" y="23881"/>
                  </a:lnTo>
                  <a:lnTo>
                    <a:pt x="11218" y="23616"/>
                  </a:lnTo>
                  <a:lnTo>
                    <a:pt x="11435" y="23351"/>
                  </a:lnTo>
                  <a:lnTo>
                    <a:pt x="12326" y="22220"/>
                  </a:lnTo>
                  <a:lnTo>
                    <a:pt x="13168" y="21064"/>
                  </a:lnTo>
                  <a:lnTo>
                    <a:pt x="13505" y="20607"/>
                  </a:lnTo>
                  <a:lnTo>
                    <a:pt x="13794" y="20149"/>
                  </a:lnTo>
                  <a:lnTo>
                    <a:pt x="13939" y="19908"/>
                  </a:lnTo>
                  <a:lnTo>
                    <a:pt x="14059" y="19668"/>
                  </a:lnTo>
                  <a:lnTo>
                    <a:pt x="14155" y="19403"/>
                  </a:lnTo>
                  <a:lnTo>
                    <a:pt x="14228" y="19138"/>
                  </a:lnTo>
                  <a:lnTo>
                    <a:pt x="14276" y="18777"/>
                  </a:lnTo>
                  <a:lnTo>
                    <a:pt x="14300" y="18416"/>
                  </a:lnTo>
                  <a:lnTo>
                    <a:pt x="14300" y="18055"/>
                  </a:lnTo>
                  <a:lnTo>
                    <a:pt x="14252" y="17694"/>
                  </a:lnTo>
                  <a:lnTo>
                    <a:pt x="14179" y="17357"/>
                  </a:lnTo>
                  <a:lnTo>
                    <a:pt x="14083" y="16996"/>
                  </a:lnTo>
                  <a:lnTo>
                    <a:pt x="13963" y="16659"/>
                  </a:lnTo>
                  <a:lnTo>
                    <a:pt x="13818" y="16322"/>
                  </a:lnTo>
                  <a:lnTo>
                    <a:pt x="13650" y="15985"/>
                  </a:lnTo>
                  <a:lnTo>
                    <a:pt x="13433" y="15672"/>
                  </a:lnTo>
                  <a:lnTo>
                    <a:pt x="13192" y="15383"/>
                  </a:lnTo>
                  <a:lnTo>
                    <a:pt x="12952" y="15118"/>
                  </a:lnTo>
                  <a:lnTo>
                    <a:pt x="12398" y="14588"/>
                  </a:lnTo>
                  <a:lnTo>
                    <a:pt x="11868" y="14083"/>
                  </a:lnTo>
                  <a:lnTo>
                    <a:pt x="11676" y="13914"/>
                  </a:lnTo>
                  <a:lnTo>
                    <a:pt x="11507" y="13722"/>
                  </a:lnTo>
                  <a:lnTo>
                    <a:pt x="11363" y="13529"/>
                  </a:lnTo>
                  <a:lnTo>
                    <a:pt x="11267" y="13288"/>
                  </a:lnTo>
                  <a:lnTo>
                    <a:pt x="11074" y="12783"/>
                  </a:lnTo>
                  <a:lnTo>
                    <a:pt x="10930" y="12277"/>
                  </a:lnTo>
                  <a:lnTo>
                    <a:pt x="10833" y="11796"/>
                  </a:lnTo>
                  <a:lnTo>
                    <a:pt x="10809" y="11290"/>
                  </a:lnTo>
                  <a:lnTo>
                    <a:pt x="10809" y="11025"/>
                  </a:lnTo>
                  <a:lnTo>
                    <a:pt x="10833" y="10785"/>
                  </a:lnTo>
                  <a:lnTo>
                    <a:pt x="10857" y="10520"/>
                  </a:lnTo>
                  <a:lnTo>
                    <a:pt x="10930" y="10279"/>
                  </a:lnTo>
                  <a:lnTo>
                    <a:pt x="11002" y="10038"/>
                  </a:lnTo>
                  <a:lnTo>
                    <a:pt x="11074" y="9774"/>
                  </a:lnTo>
                  <a:lnTo>
                    <a:pt x="11194" y="9533"/>
                  </a:lnTo>
                  <a:lnTo>
                    <a:pt x="11315" y="9268"/>
                  </a:lnTo>
                  <a:lnTo>
                    <a:pt x="11652" y="8618"/>
                  </a:lnTo>
                  <a:lnTo>
                    <a:pt x="11820" y="8281"/>
                  </a:lnTo>
                  <a:lnTo>
                    <a:pt x="11965" y="7944"/>
                  </a:lnTo>
                  <a:lnTo>
                    <a:pt x="12109" y="7583"/>
                  </a:lnTo>
                  <a:lnTo>
                    <a:pt x="12230" y="7222"/>
                  </a:lnTo>
                  <a:lnTo>
                    <a:pt x="12302" y="6861"/>
                  </a:lnTo>
                  <a:lnTo>
                    <a:pt x="12350" y="6476"/>
                  </a:lnTo>
                  <a:lnTo>
                    <a:pt x="12398" y="5994"/>
                  </a:lnTo>
                  <a:lnTo>
                    <a:pt x="12398" y="5489"/>
                  </a:lnTo>
                  <a:lnTo>
                    <a:pt x="12374" y="5007"/>
                  </a:lnTo>
                  <a:lnTo>
                    <a:pt x="12326" y="4502"/>
                  </a:lnTo>
                  <a:lnTo>
                    <a:pt x="12254" y="4020"/>
                  </a:lnTo>
                  <a:lnTo>
                    <a:pt x="12157" y="3539"/>
                  </a:lnTo>
                  <a:lnTo>
                    <a:pt x="12037" y="3057"/>
                  </a:lnTo>
                  <a:lnTo>
                    <a:pt x="11917" y="2576"/>
                  </a:lnTo>
                  <a:lnTo>
                    <a:pt x="11772" y="2167"/>
                  </a:lnTo>
                  <a:lnTo>
                    <a:pt x="11580" y="1781"/>
                  </a:lnTo>
                  <a:lnTo>
                    <a:pt x="11363" y="1444"/>
                  </a:lnTo>
                  <a:lnTo>
                    <a:pt x="11098" y="1156"/>
                  </a:lnTo>
                  <a:lnTo>
                    <a:pt x="10833" y="891"/>
                  </a:lnTo>
                  <a:lnTo>
                    <a:pt x="10520" y="698"/>
                  </a:lnTo>
                  <a:lnTo>
                    <a:pt x="10183" y="506"/>
                  </a:lnTo>
                  <a:lnTo>
                    <a:pt x="9822" y="361"/>
                  </a:lnTo>
                  <a:lnTo>
                    <a:pt x="9485" y="241"/>
                  </a:lnTo>
                  <a:lnTo>
                    <a:pt x="9124" y="169"/>
                  </a:lnTo>
                  <a:lnTo>
                    <a:pt x="8787" y="96"/>
                  </a:lnTo>
                  <a:lnTo>
                    <a:pt x="8426" y="48"/>
                  </a:lnTo>
                  <a:lnTo>
                    <a:pt x="80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157700" y="2029950"/>
              <a:ext cx="235350" cy="827550"/>
            </a:xfrm>
            <a:custGeom>
              <a:avLst/>
              <a:gdLst/>
              <a:ahLst/>
              <a:cxnLst/>
              <a:rect l="l" t="t" r="r" b="b"/>
              <a:pathLst>
                <a:path w="9414" h="33102" extrusionOk="0">
                  <a:moveTo>
                    <a:pt x="5177" y="1"/>
                  </a:moveTo>
                  <a:lnTo>
                    <a:pt x="4816" y="25"/>
                  </a:lnTo>
                  <a:lnTo>
                    <a:pt x="4455" y="73"/>
                  </a:lnTo>
                  <a:lnTo>
                    <a:pt x="4069" y="121"/>
                  </a:lnTo>
                  <a:lnTo>
                    <a:pt x="3684" y="218"/>
                  </a:lnTo>
                  <a:lnTo>
                    <a:pt x="3299" y="314"/>
                  </a:lnTo>
                  <a:lnTo>
                    <a:pt x="2938" y="458"/>
                  </a:lnTo>
                  <a:lnTo>
                    <a:pt x="2577" y="603"/>
                  </a:lnTo>
                  <a:lnTo>
                    <a:pt x="2216" y="771"/>
                  </a:lnTo>
                  <a:lnTo>
                    <a:pt x="1903" y="940"/>
                  </a:lnTo>
                  <a:lnTo>
                    <a:pt x="1614" y="1132"/>
                  </a:lnTo>
                  <a:lnTo>
                    <a:pt x="1349" y="1349"/>
                  </a:lnTo>
                  <a:lnTo>
                    <a:pt x="1132" y="1566"/>
                  </a:lnTo>
                  <a:lnTo>
                    <a:pt x="964" y="1782"/>
                  </a:lnTo>
                  <a:lnTo>
                    <a:pt x="723" y="2192"/>
                  </a:lnTo>
                  <a:lnTo>
                    <a:pt x="434" y="2601"/>
                  </a:lnTo>
                  <a:lnTo>
                    <a:pt x="314" y="2793"/>
                  </a:lnTo>
                  <a:lnTo>
                    <a:pt x="218" y="3010"/>
                  </a:lnTo>
                  <a:lnTo>
                    <a:pt x="121" y="3203"/>
                  </a:lnTo>
                  <a:lnTo>
                    <a:pt x="73" y="3419"/>
                  </a:lnTo>
                  <a:lnTo>
                    <a:pt x="25" y="3660"/>
                  </a:lnTo>
                  <a:lnTo>
                    <a:pt x="1" y="3877"/>
                  </a:lnTo>
                  <a:lnTo>
                    <a:pt x="25" y="4093"/>
                  </a:lnTo>
                  <a:lnTo>
                    <a:pt x="25" y="4334"/>
                  </a:lnTo>
                  <a:lnTo>
                    <a:pt x="97" y="4840"/>
                  </a:lnTo>
                  <a:lnTo>
                    <a:pt x="145" y="5321"/>
                  </a:lnTo>
                  <a:lnTo>
                    <a:pt x="194" y="5682"/>
                  </a:lnTo>
                  <a:lnTo>
                    <a:pt x="242" y="6019"/>
                  </a:lnTo>
                  <a:lnTo>
                    <a:pt x="314" y="6356"/>
                  </a:lnTo>
                  <a:lnTo>
                    <a:pt x="434" y="6693"/>
                  </a:lnTo>
                  <a:lnTo>
                    <a:pt x="555" y="7006"/>
                  </a:lnTo>
                  <a:lnTo>
                    <a:pt x="699" y="7319"/>
                  </a:lnTo>
                  <a:lnTo>
                    <a:pt x="868" y="7632"/>
                  </a:lnTo>
                  <a:lnTo>
                    <a:pt x="1060" y="7945"/>
                  </a:lnTo>
                  <a:lnTo>
                    <a:pt x="1205" y="8138"/>
                  </a:lnTo>
                  <a:lnTo>
                    <a:pt x="1373" y="8306"/>
                  </a:lnTo>
                  <a:lnTo>
                    <a:pt x="1710" y="8643"/>
                  </a:lnTo>
                  <a:lnTo>
                    <a:pt x="2047" y="9004"/>
                  </a:lnTo>
                  <a:lnTo>
                    <a:pt x="2216" y="9173"/>
                  </a:lnTo>
                  <a:lnTo>
                    <a:pt x="2360" y="9389"/>
                  </a:lnTo>
                  <a:lnTo>
                    <a:pt x="2577" y="9678"/>
                  </a:lnTo>
                  <a:lnTo>
                    <a:pt x="2818" y="9967"/>
                  </a:lnTo>
                  <a:lnTo>
                    <a:pt x="3058" y="10256"/>
                  </a:lnTo>
                  <a:lnTo>
                    <a:pt x="3275" y="10569"/>
                  </a:lnTo>
                  <a:lnTo>
                    <a:pt x="3419" y="10786"/>
                  </a:lnTo>
                  <a:lnTo>
                    <a:pt x="3540" y="11026"/>
                  </a:lnTo>
                  <a:lnTo>
                    <a:pt x="3636" y="11267"/>
                  </a:lnTo>
                  <a:lnTo>
                    <a:pt x="3708" y="11508"/>
                  </a:lnTo>
                  <a:lnTo>
                    <a:pt x="3756" y="11749"/>
                  </a:lnTo>
                  <a:lnTo>
                    <a:pt x="3805" y="11989"/>
                  </a:lnTo>
                  <a:lnTo>
                    <a:pt x="3829" y="12230"/>
                  </a:lnTo>
                  <a:lnTo>
                    <a:pt x="3853" y="12471"/>
                  </a:lnTo>
                  <a:lnTo>
                    <a:pt x="3829" y="12952"/>
                  </a:lnTo>
                  <a:lnTo>
                    <a:pt x="3756" y="13434"/>
                  </a:lnTo>
                  <a:lnTo>
                    <a:pt x="3636" y="13915"/>
                  </a:lnTo>
                  <a:lnTo>
                    <a:pt x="3492" y="14421"/>
                  </a:lnTo>
                  <a:lnTo>
                    <a:pt x="3443" y="14541"/>
                  </a:lnTo>
                  <a:lnTo>
                    <a:pt x="3371" y="14637"/>
                  </a:lnTo>
                  <a:lnTo>
                    <a:pt x="3299" y="14710"/>
                  </a:lnTo>
                  <a:lnTo>
                    <a:pt x="3203" y="14782"/>
                  </a:lnTo>
                  <a:lnTo>
                    <a:pt x="2914" y="15023"/>
                  </a:lnTo>
                  <a:lnTo>
                    <a:pt x="2649" y="15239"/>
                  </a:lnTo>
                  <a:lnTo>
                    <a:pt x="2144" y="15745"/>
                  </a:lnTo>
                  <a:lnTo>
                    <a:pt x="1686" y="16274"/>
                  </a:lnTo>
                  <a:lnTo>
                    <a:pt x="1205" y="16804"/>
                  </a:lnTo>
                  <a:lnTo>
                    <a:pt x="1084" y="16948"/>
                  </a:lnTo>
                  <a:lnTo>
                    <a:pt x="988" y="17117"/>
                  </a:lnTo>
                  <a:lnTo>
                    <a:pt x="916" y="17285"/>
                  </a:lnTo>
                  <a:lnTo>
                    <a:pt x="844" y="17454"/>
                  </a:lnTo>
                  <a:lnTo>
                    <a:pt x="771" y="17743"/>
                  </a:lnTo>
                  <a:lnTo>
                    <a:pt x="723" y="18032"/>
                  </a:lnTo>
                  <a:lnTo>
                    <a:pt x="699" y="18321"/>
                  </a:lnTo>
                  <a:lnTo>
                    <a:pt x="699" y="18609"/>
                  </a:lnTo>
                  <a:lnTo>
                    <a:pt x="699" y="18874"/>
                  </a:lnTo>
                  <a:lnTo>
                    <a:pt x="723" y="19139"/>
                  </a:lnTo>
                  <a:lnTo>
                    <a:pt x="771" y="19404"/>
                  </a:lnTo>
                  <a:lnTo>
                    <a:pt x="819" y="19669"/>
                  </a:lnTo>
                  <a:lnTo>
                    <a:pt x="892" y="19934"/>
                  </a:lnTo>
                  <a:lnTo>
                    <a:pt x="988" y="20198"/>
                  </a:lnTo>
                  <a:lnTo>
                    <a:pt x="1084" y="20439"/>
                  </a:lnTo>
                  <a:lnTo>
                    <a:pt x="1205" y="20680"/>
                  </a:lnTo>
                  <a:lnTo>
                    <a:pt x="1349" y="20921"/>
                  </a:lnTo>
                  <a:lnTo>
                    <a:pt x="1518" y="21161"/>
                  </a:lnTo>
                  <a:lnTo>
                    <a:pt x="1855" y="21619"/>
                  </a:lnTo>
                  <a:lnTo>
                    <a:pt x="2071" y="21883"/>
                  </a:lnTo>
                  <a:lnTo>
                    <a:pt x="2264" y="22172"/>
                  </a:lnTo>
                  <a:lnTo>
                    <a:pt x="2456" y="22461"/>
                  </a:lnTo>
                  <a:lnTo>
                    <a:pt x="2601" y="22774"/>
                  </a:lnTo>
                  <a:lnTo>
                    <a:pt x="2745" y="23087"/>
                  </a:lnTo>
                  <a:lnTo>
                    <a:pt x="2866" y="23400"/>
                  </a:lnTo>
                  <a:lnTo>
                    <a:pt x="2962" y="23713"/>
                  </a:lnTo>
                  <a:lnTo>
                    <a:pt x="3058" y="24050"/>
                  </a:lnTo>
                  <a:lnTo>
                    <a:pt x="3275" y="24917"/>
                  </a:lnTo>
                  <a:lnTo>
                    <a:pt x="3492" y="25807"/>
                  </a:lnTo>
                  <a:lnTo>
                    <a:pt x="3636" y="26698"/>
                  </a:lnTo>
                  <a:lnTo>
                    <a:pt x="3708" y="27155"/>
                  </a:lnTo>
                  <a:lnTo>
                    <a:pt x="3756" y="27589"/>
                  </a:lnTo>
                  <a:lnTo>
                    <a:pt x="3781" y="27781"/>
                  </a:lnTo>
                  <a:lnTo>
                    <a:pt x="3781" y="27950"/>
                  </a:lnTo>
                  <a:lnTo>
                    <a:pt x="3756" y="28118"/>
                  </a:lnTo>
                  <a:lnTo>
                    <a:pt x="3684" y="28287"/>
                  </a:lnTo>
                  <a:lnTo>
                    <a:pt x="3540" y="28624"/>
                  </a:lnTo>
                  <a:lnTo>
                    <a:pt x="3395" y="28961"/>
                  </a:lnTo>
                  <a:lnTo>
                    <a:pt x="3299" y="29322"/>
                  </a:lnTo>
                  <a:lnTo>
                    <a:pt x="3227" y="29659"/>
                  </a:lnTo>
                  <a:lnTo>
                    <a:pt x="3179" y="30020"/>
                  </a:lnTo>
                  <a:lnTo>
                    <a:pt x="3179" y="30381"/>
                  </a:lnTo>
                  <a:lnTo>
                    <a:pt x="3203" y="30766"/>
                  </a:lnTo>
                  <a:lnTo>
                    <a:pt x="3251" y="31152"/>
                  </a:lnTo>
                  <a:lnTo>
                    <a:pt x="3323" y="31440"/>
                  </a:lnTo>
                  <a:lnTo>
                    <a:pt x="3443" y="31729"/>
                  </a:lnTo>
                  <a:lnTo>
                    <a:pt x="3588" y="31994"/>
                  </a:lnTo>
                  <a:lnTo>
                    <a:pt x="3756" y="32235"/>
                  </a:lnTo>
                  <a:lnTo>
                    <a:pt x="3949" y="32452"/>
                  </a:lnTo>
                  <a:lnTo>
                    <a:pt x="4166" y="32620"/>
                  </a:lnTo>
                  <a:lnTo>
                    <a:pt x="4406" y="32789"/>
                  </a:lnTo>
                  <a:lnTo>
                    <a:pt x="4647" y="32909"/>
                  </a:lnTo>
                  <a:lnTo>
                    <a:pt x="4912" y="33005"/>
                  </a:lnTo>
                  <a:lnTo>
                    <a:pt x="5177" y="33053"/>
                  </a:lnTo>
                  <a:lnTo>
                    <a:pt x="5466" y="33102"/>
                  </a:lnTo>
                  <a:lnTo>
                    <a:pt x="5730" y="33077"/>
                  </a:lnTo>
                  <a:lnTo>
                    <a:pt x="5995" y="33029"/>
                  </a:lnTo>
                  <a:lnTo>
                    <a:pt x="6284" y="32957"/>
                  </a:lnTo>
                  <a:lnTo>
                    <a:pt x="6549" y="32813"/>
                  </a:lnTo>
                  <a:lnTo>
                    <a:pt x="6790" y="32644"/>
                  </a:lnTo>
                  <a:lnTo>
                    <a:pt x="7079" y="32403"/>
                  </a:lnTo>
                  <a:lnTo>
                    <a:pt x="7319" y="32163"/>
                  </a:lnTo>
                  <a:lnTo>
                    <a:pt x="7560" y="31874"/>
                  </a:lnTo>
                  <a:lnTo>
                    <a:pt x="7753" y="31585"/>
                  </a:lnTo>
                  <a:lnTo>
                    <a:pt x="7945" y="31296"/>
                  </a:lnTo>
                  <a:lnTo>
                    <a:pt x="8090" y="30959"/>
                  </a:lnTo>
                  <a:lnTo>
                    <a:pt x="8210" y="30622"/>
                  </a:lnTo>
                  <a:lnTo>
                    <a:pt x="8306" y="30261"/>
                  </a:lnTo>
                  <a:lnTo>
                    <a:pt x="8354" y="29948"/>
                  </a:lnTo>
                  <a:lnTo>
                    <a:pt x="8354" y="29779"/>
                  </a:lnTo>
                  <a:lnTo>
                    <a:pt x="8354" y="29611"/>
                  </a:lnTo>
                  <a:lnTo>
                    <a:pt x="8330" y="29466"/>
                  </a:lnTo>
                  <a:lnTo>
                    <a:pt x="8282" y="29298"/>
                  </a:lnTo>
                  <a:lnTo>
                    <a:pt x="8210" y="29154"/>
                  </a:lnTo>
                  <a:lnTo>
                    <a:pt x="8114" y="29009"/>
                  </a:lnTo>
                  <a:lnTo>
                    <a:pt x="7969" y="28816"/>
                  </a:lnTo>
                  <a:lnTo>
                    <a:pt x="7849" y="28600"/>
                  </a:lnTo>
                  <a:lnTo>
                    <a:pt x="7584" y="28167"/>
                  </a:lnTo>
                  <a:lnTo>
                    <a:pt x="7343" y="27733"/>
                  </a:lnTo>
                  <a:lnTo>
                    <a:pt x="7199" y="27517"/>
                  </a:lnTo>
                  <a:lnTo>
                    <a:pt x="7054" y="27324"/>
                  </a:lnTo>
                  <a:lnTo>
                    <a:pt x="6910" y="27107"/>
                  </a:lnTo>
                  <a:lnTo>
                    <a:pt x="6766" y="26891"/>
                  </a:lnTo>
                  <a:lnTo>
                    <a:pt x="6669" y="26650"/>
                  </a:lnTo>
                  <a:lnTo>
                    <a:pt x="6597" y="26433"/>
                  </a:lnTo>
                  <a:lnTo>
                    <a:pt x="6549" y="26193"/>
                  </a:lnTo>
                  <a:lnTo>
                    <a:pt x="6525" y="25928"/>
                  </a:lnTo>
                  <a:lnTo>
                    <a:pt x="6525" y="25687"/>
                  </a:lnTo>
                  <a:lnTo>
                    <a:pt x="6549" y="25422"/>
                  </a:lnTo>
                  <a:lnTo>
                    <a:pt x="6573" y="25206"/>
                  </a:lnTo>
                  <a:lnTo>
                    <a:pt x="6573" y="24989"/>
                  </a:lnTo>
                  <a:lnTo>
                    <a:pt x="6549" y="24796"/>
                  </a:lnTo>
                  <a:lnTo>
                    <a:pt x="6525" y="24580"/>
                  </a:lnTo>
                  <a:lnTo>
                    <a:pt x="6477" y="24339"/>
                  </a:lnTo>
                  <a:lnTo>
                    <a:pt x="6453" y="24074"/>
                  </a:lnTo>
                  <a:lnTo>
                    <a:pt x="6453" y="23833"/>
                  </a:lnTo>
                  <a:lnTo>
                    <a:pt x="6453" y="23593"/>
                  </a:lnTo>
                  <a:lnTo>
                    <a:pt x="6477" y="23376"/>
                  </a:lnTo>
                  <a:lnTo>
                    <a:pt x="6525" y="23135"/>
                  </a:lnTo>
                  <a:lnTo>
                    <a:pt x="6621" y="22678"/>
                  </a:lnTo>
                  <a:lnTo>
                    <a:pt x="6790" y="22269"/>
                  </a:lnTo>
                  <a:lnTo>
                    <a:pt x="7006" y="21835"/>
                  </a:lnTo>
                  <a:lnTo>
                    <a:pt x="7271" y="21450"/>
                  </a:lnTo>
                  <a:lnTo>
                    <a:pt x="7560" y="21065"/>
                  </a:lnTo>
                  <a:lnTo>
                    <a:pt x="7849" y="20680"/>
                  </a:lnTo>
                  <a:lnTo>
                    <a:pt x="8114" y="20295"/>
                  </a:lnTo>
                  <a:lnTo>
                    <a:pt x="8354" y="19885"/>
                  </a:lnTo>
                  <a:lnTo>
                    <a:pt x="8595" y="19476"/>
                  </a:lnTo>
                  <a:lnTo>
                    <a:pt x="8788" y="19067"/>
                  </a:lnTo>
                  <a:lnTo>
                    <a:pt x="8980" y="18634"/>
                  </a:lnTo>
                  <a:lnTo>
                    <a:pt x="9125" y="18176"/>
                  </a:lnTo>
                  <a:lnTo>
                    <a:pt x="9269" y="17719"/>
                  </a:lnTo>
                  <a:lnTo>
                    <a:pt x="9341" y="17454"/>
                  </a:lnTo>
                  <a:lnTo>
                    <a:pt x="9390" y="17165"/>
                  </a:lnTo>
                  <a:lnTo>
                    <a:pt x="9414" y="16900"/>
                  </a:lnTo>
                  <a:lnTo>
                    <a:pt x="9414" y="16635"/>
                  </a:lnTo>
                  <a:lnTo>
                    <a:pt x="9366" y="16371"/>
                  </a:lnTo>
                  <a:lnTo>
                    <a:pt x="9293" y="16106"/>
                  </a:lnTo>
                  <a:lnTo>
                    <a:pt x="9197" y="15841"/>
                  </a:lnTo>
                  <a:lnTo>
                    <a:pt x="9077" y="15600"/>
                  </a:lnTo>
                  <a:lnTo>
                    <a:pt x="8619" y="14830"/>
                  </a:lnTo>
                  <a:lnTo>
                    <a:pt x="8210" y="14036"/>
                  </a:lnTo>
                  <a:lnTo>
                    <a:pt x="7825" y="13241"/>
                  </a:lnTo>
                  <a:lnTo>
                    <a:pt x="7464" y="12447"/>
                  </a:lnTo>
                  <a:lnTo>
                    <a:pt x="7271" y="11989"/>
                  </a:lnTo>
                  <a:lnTo>
                    <a:pt x="7127" y="11508"/>
                  </a:lnTo>
                  <a:lnTo>
                    <a:pt x="7054" y="11051"/>
                  </a:lnTo>
                  <a:lnTo>
                    <a:pt x="7030" y="10593"/>
                  </a:lnTo>
                  <a:lnTo>
                    <a:pt x="7030" y="10112"/>
                  </a:lnTo>
                  <a:lnTo>
                    <a:pt x="7127" y="9654"/>
                  </a:lnTo>
                  <a:lnTo>
                    <a:pt x="7247" y="9197"/>
                  </a:lnTo>
                  <a:lnTo>
                    <a:pt x="7440" y="8739"/>
                  </a:lnTo>
                  <a:lnTo>
                    <a:pt x="7704" y="8186"/>
                  </a:lnTo>
                  <a:lnTo>
                    <a:pt x="7969" y="7632"/>
                  </a:lnTo>
                  <a:lnTo>
                    <a:pt x="8114" y="7367"/>
                  </a:lnTo>
                  <a:lnTo>
                    <a:pt x="8282" y="7103"/>
                  </a:lnTo>
                  <a:lnTo>
                    <a:pt x="8451" y="6838"/>
                  </a:lnTo>
                  <a:lnTo>
                    <a:pt x="8667" y="6597"/>
                  </a:lnTo>
                  <a:lnTo>
                    <a:pt x="8691" y="6525"/>
                  </a:lnTo>
                  <a:lnTo>
                    <a:pt x="8740" y="6453"/>
                  </a:lnTo>
                  <a:lnTo>
                    <a:pt x="8788" y="6308"/>
                  </a:lnTo>
                  <a:lnTo>
                    <a:pt x="8932" y="5875"/>
                  </a:lnTo>
                  <a:lnTo>
                    <a:pt x="9028" y="5441"/>
                  </a:lnTo>
                  <a:lnTo>
                    <a:pt x="9077" y="5008"/>
                  </a:lnTo>
                  <a:lnTo>
                    <a:pt x="9077" y="4575"/>
                  </a:lnTo>
                  <a:lnTo>
                    <a:pt x="9053" y="4166"/>
                  </a:lnTo>
                  <a:lnTo>
                    <a:pt x="8980" y="3732"/>
                  </a:lnTo>
                  <a:lnTo>
                    <a:pt x="8884" y="3299"/>
                  </a:lnTo>
                  <a:lnTo>
                    <a:pt x="8764" y="2890"/>
                  </a:lnTo>
                  <a:lnTo>
                    <a:pt x="8595" y="2456"/>
                  </a:lnTo>
                  <a:lnTo>
                    <a:pt x="8403" y="2023"/>
                  </a:lnTo>
                  <a:lnTo>
                    <a:pt x="8138" y="1638"/>
                  </a:lnTo>
                  <a:lnTo>
                    <a:pt x="7993" y="1445"/>
                  </a:lnTo>
                  <a:lnTo>
                    <a:pt x="7849" y="1253"/>
                  </a:lnTo>
                  <a:lnTo>
                    <a:pt x="7680" y="1084"/>
                  </a:lnTo>
                  <a:lnTo>
                    <a:pt x="7512" y="940"/>
                  </a:lnTo>
                  <a:lnTo>
                    <a:pt x="7295" y="771"/>
                  </a:lnTo>
                  <a:lnTo>
                    <a:pt x="7103" y="627"/>
                  </a:lnTo>
                  <a:lnTo>
                    <a:pt x="6862" y="482"/>
                  </a:lnTo>
                  <a:lnTo>
                    <a:pt x="6621" y="362"/>
                  </a:lnTo>
                  <a:lnTo>
                    <a:pt x="6356" y="242"/>
                  </a:lnTo>
                  <a:lnTo>
                    <a:pt x="6092" y="145"/>
                  </a:lnTo>
                  <a:lnTo>
                    <a:pt x="5803" y="73"/>
                  </a:lnTo>
                  <a:lnTo>
                    <a:pt x="5514" y="25"/>
                  </a:lnTo>
                  <a:lnTo>
                    <a:pt x="5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204650" y="2410925"/>
              <a:ext cx="150500" cy="145050"/>
            </a:xfrm>
            <a:custGeom>
              <a:avLst/>
              <a:gdLst/>
              <a:ahLst/>
              <a:cxnLst/>
              <a:rect l="l" t="t" r="r" b="b"/>
              <a:pathLst>
                <a:path w="6020" h="5802" extrusionOk="0">
                  <a:moveTo>
                    <a:pt x="3130" y="289"/>
                  </a:moveTo>
                  <a:lnTo>
                    <a:pt x="3251" y="313"/>
                  </a:lnTo>
                  <a:lnTo>
                    <a:pt x="3925" y="409"/>
                  </a:lnTo>
                  <a:lnTo>
                    <a:pt x="4093" y="458"/>
                  </a:lnTo>
                  <a:lnTo>
                    <a:pt x="4238" y="506"/>
                  </a:lnTo>
                  <a:lnTo>
                    <a:pt x="4575" y="698"/>
                  </a:lnTo>
                  <a:lnTo>
                    <a:pt x="4888" y="915"/>
                  </a:lnTo>
                  <a:lnTo>
                    <a:pt x="5152" y="1156"/>
                  </a:lnTo>
                  <a:lnTo>
                    <a:pt x="5273" y="1300"/>
                  </a:lnTo>
                  <a:lnTo>
                    <a:pt x="5393" y="1469"/>
                  </a:lnTo>
                  <a:lnTo>
                    <a:pt x="5465" y="1613"/>
                  </a:lnTo>
                  <a:lnTo>
                    <a:pt x="5538" y="1758"/>
                  </a:lnTo>
                  <a:lnTo>
                    <a:pt x="5634" y="2046"/>
                  </a:lnTo>
                  <a:lnTo>
                    <a:pt x="5706" y="2456"/>
                  </a:lnTo>
                  <a:lnTo>
                    <a:pt x="5754" y="2889"/>
                  </a:lnTo>
                  <a:lnTo>
                    <a:pt x="5730" y="3130"/>
                  </a:lnTo>
                  <a:lnTo>
                    <a:pt x="5706" y="3370"/>
                  </a:lnTo>
                  <a:lnTo>
                    <a:pt x="5634" y="3611"/>
                  </a:lnTo>
                  <a:lnTo>
                    <a:pt x="5538" y="3852"/>
                  </a:lnTo>
                  <a:lnTo>
                    <a:pt x="5441" y="3996"/>
                  </a:lnTo>
                  <a:lnTo>
                    <a:pt x="5321" y="4141"/>
                  </a:lnTo>
                  <a:lnTo>
                    <a:pt x="5008" y="4454"/>
                  </a:lnTo>
                  <a:lnTo>
                    <a:pt x="4695" y="4815"/>
                  </a:lnTo>
                  <a:lnTo>
                    <a:pt x="4575" y="4959"/>
                  </a:lnTo>
                  <a:lnTo>
                    <a:pt x="4430" y="5056"/>
                  </a:lnTo>
                  <a:lnTo>
                    <a:pt x="4262" y="5152"/>
                  </a:lnTo>
                  <a:lnTo>
                    <a:pt x="4093" y="5200"/>
                  </a:lnTo>
                  <a:lnTo>
                    <a:pt x="3756" y="5320"/>
                  </a:lnTo>
                  <a:lnTo>
                    <a:pt x="3443" y="5417"/>
                  </a:lnTo>
                  <a:lnTo>
                    <a:pt x="3275" y="5465"/>
                  </a:lnTo>
                  <a:lnTo>
                    <a:pt x="3082" y="5489"/>
                  </a:lnTo>
                  <a:lnTo>
                    <a:pt x="2745" y="5489"/>
                  </a:lnTo>
                  <a:lnTo>
                    <a:pt x="2095" y="5417"/>
                  </a:lnTo>
                  <a:lnTo>
                    <a:pt x="1782" y="5344"/>
                  </a:lnTo>
                  <a:lnTo>
                    <a:pt x="1469" y="5272"/>
                  </a:lnTo>
                  <a:lnTo>
                    <a:pt x="1253" y="5200"/>
                  </a:lnTo>
                  <a:lnTo>
                    <a:pt x="1060" y="5080"/>
                  </a:lnTo>
                  <a:lnTo>
                    <a:pt x="891" y="4935"/>
                  </a:lnTo>
                  <a:lnTo>
                    <a:pt x="747" y="4743"/>
                  </a:lnTo>
                  <a:lnTo>
                    <a:pt x="578" y="4502"/>
                  </a:lnTo>
                  <a:lnTo>
                    <a:pt x="410" y="4261"/>
                  </a:lnTo>
                  <a:lnTo>
                    <a:pt x="314" y="4093"/>
                  </a:lnTo>
                  <a:lnTo>
                    <a:pt x="266" y="3900"/>
                  </a:lnTo>
                  <a:lnTo>
                    <a:pt x="217" y="3708"/>
                  </a:lnTo>
                  <a:lnTo>
                    <a:pt x="217" y="3515"/>
                  </a:lnTo>
                  <a:lnTo>
                    <a:pt x="217" y="3322"/>
                  </a:lnTo>
                  <a:lnTo>
                    <a:pt x="241" y="3106"/>
                  </a:lnTo>
                  <a:lnTo>
                    <a:pt x="338" y="2600"/>
                  </a:lnTo>
                  <a:lnTo>
                    <a:pt x="434" y="2071"/>
                  </a:lnTo>
                  <a:lnTo>
                    <a:pt x="506" y="1806"/>
                  </a:lnTo>
                  <a:lnTo>
                    <a:pt x="603" y="1565"/>
                  </a:lnTo>
                  <a:lnTo>
                    <a:pt x="723" y="1348"/>
                  </a:lnTo>
                  <a:lnTo>
                    <a:pt x="891" y="1132"/>
                  </a:lnTo>
                  <a:lnTo>
                    <a:pt x="988" y="1035"/>
                  </a:lnTo>
                  <a:lnTo>
                    <a:pt x="1060" y="1011"/>
                  </a:lnTo>
                  <a:lnTo>
                    <a:pt x="1132" y="987"/>
                  </a:lnTo>
                  <a:lnTo>
                    <a:pt x="1349" y="939"/>
                  </a:lnTo>
                  <a:lnTo>
                    <a:pt x="1590" y="891"/>
                  </a:lnTo>
                  <a:lnTo>
                    <a:pt x="1710" y="867"/>
                  </a:lnTo>
                  <a:lnTo>
                    <a:pt x="1830" y="819"/>
                  </a:lnTo>
                  <a:lnTo>
                    <a:pt x="1927" y="771"/>
                  </a:lnTo>
                  <a:lnTo>
                    <a:pt x="2047" y="698"/>
                  </a:lnTo>
                  <a:lnTo>
                    <a:pt x="2215" y="578"/>
                  </a:lnTo>
                  <a:lnTo>
                    <a:pt x="2384" y="482"/>
                  </a:lnTo>
                  <a:lnTo>
                    <a:pt x="2745" y="337"/>
                  </a:lnTo>
                  <a:lnTo>
                    <a:pt x="2865" y="313"/>
                  </a:lnTo>
                  <a:lnTo>
                    <a:pt x="2986" y="289"/>
                  </a:lnTo>
                  <a:close/>
                  <a:moveTo>
                    <a:pt x="3082" y="0"/>
                  </a:moveTo>
                  <a:lnTo>
                    <a:pt x="2817" y="24"/>
                  </a:lnTo>
                  <a:lnTo>
                    <a:pt x="2601" y="97"/>
                  </a:lnTo>
                  <a:lnTo>
                    <a:pt x="2360" y="217"/>
                  </a:lnTo>
                  <a:lnTo>
                    <a:pt x="2240" y="265"/>
                  </a:lnTo>
                  <a:lnTo>
                    <a:pt x="2119" y="313"/>
                  </a:lnTo>
                  <a:lnTo>
                    <a:pt x="1999" y="385"/>
                  </a:lnTo>
                  <a:lnTo>
                    <a:pt x="1903" y="434"/>
                  </a:lnTo>
                  <a:lnTo>
                    <a:pt x="1806" y="530"/>
                  </a:lnTo>
                  <a:lnTo>
                    <a:pt x="1686" y="578"/>
                  </a:lnTo>
                  <a:lnTo>
                    <a:pt x="1445" y="626"/>
                  </a:lnTo>
                  <a:lnTo>
                    <a:pt x="1301" y="650"/>
                  </a:lnTo>
                  <a:lnTo>
                    <a:pt x="1180" y="674"/>
                  </a:lnTo>
                  <a:lnTo>
                    <a:pt x="1108" y="698"/>
                  </a:lnTo>
                  <a:lnTo>
                    <a:pt x="1012" y="771"/>
                  </a:lnTo>
                  <a:lnTo>
                    <a:pt x="964" y="867"/>
                  </a:lnTo>
                  <a:lnTo>
                    <a:pt x="915" y="939"/>
                  </a:lnTo>
                  <a:lnTo>
                    <a:pt x="843" y="987"/>
                  </a:lnTo>
                  <a:lnTo>
                    <a:pt x="651" y="1180"/>
                  </a:lnTo>
                  <a:lnTo>
                    <a:pt x="506" y="1396"/>
                  </a:lnTo>
                  <a:lnTo>
                    <a:pt x="386" y="1637"/>
                  </a:lnTo>
                  <a:lnTo>
                    <a:pt x="290" y="1926"/>
                  </a:lnTo>
                  <a:lnTo>
                    <a:pt x="97" y="2769"/>
                  </a:lnTo>
                  <a:lnTo>
                    <a:pt x="25" y="3154"/>
                  </a:lnTo>
                  <a:lnTo>
                    <a:pt x="1" y="3322"/>
                  </a:lnTo>
                  <a:lnTo>
                    <a:pt x="1" y="3515"/>
                  </a:lnTo>
                  <a:lnTo>
                    <a:pt x="1" y="3804"/>
                  </a:lnTo>
                  <a:lnTo>
                    <a:pt x="73" y="4045"/>
                  </a:lnTo>
                  <a:lnTo>
                    <a:pt x="169" y="4285"/>
                  </a:lnTo>
                  <a:lnTo>
                    <a:pt x="290" y="4526"/>
                  </a:lnTo>
                  <a:lnTo>
                    <a:pt x="434" y="4719"/>
                  </a:lnTo>
                  <a:lnTo>
                    <a:pt x="578" y="4935"/>
                  </a:lnTo>
                  <a:lnTo>
                    <a:pt x="747" y="5152"/>
                  </a:lnTo>
                  <a:lnTo>
                    <a:pt x="867" y="5272"/>
                  </a:lnTo>
                  <a:lnTo>
                    <a:pt x="1012" y="5369"/>
                  </a:lnTo>
                  <a:lnTo>
                    <a:pt x="1156" y="5465"/>
                  </a:lnTo>
                  <a:lnTo>
                    <a:pt x="1325" y="5537"/>
                  </a:lnTo>
                  <a:lnTo>
                    <a:pt x="1686" y="5633"/>
                  </a:lnTo>
                  <a:lnTo>
                    <a:pt x="2071" y="5730"/>
                  </a:lnTo>
                  <a:lnTo>
                    <a:pt x="2456" y="5778"/>
                  </a:lnTo>
                  <a:lnTo>
                    <a:pt x="2841" y="5802"/>
                  </a:lnTo>
                  <a:lnTo>
                    <a:pt x="3034" y="5802"/>
                  </a:lnTo>
                  <a:lnTo>
                    <a:pt x="3227" y="5778"/>
                  </a:lnTo>
                  <a:lnTo>
                    <a:pt x="3395" y="5754"/>
                  </a:lnTo>
                  <a:lnTo>
                    <a:pt x="3588" y="5706"/>
                  </a:lnTo>
                  <a:lnTo>
                    <a:pt x="4286" y="5465"/>
                  </a:lnTo>
                  <a:lnTo>
                    <a:pt x="4406" y="5417"/>
                  </a:lnTo>
                  <a:lnTo>
                    <a:pt x="4551" y="5344"/>
                  </a:lnTo>
                  <a:lnTo>
                    <a:pt x="4671" y="5272"/>
                  </a:lnTo>
                  <a:lnTo>
                    <a:pt x="4767" y="5152"/>
                  </a:lnTo>
                  <a:lnTo>
                    <a:pt x="5080" y="4791"/>
                  </a:lnTo>
                  <a:lnTo>
                    <a:pt x="5225" y="4622"/>
                  </a:lnTo>
                  <a:lnTo>
                    <a:pt x="5393" y="4454"/>
                  </a:lnTo>
                  <a:lnTo>
                    <a:pt x="5538" y="4309"/>
                  </a:lnTo>
                  <a:lnTo>
                    <a:pt x="5658" y="4165"/>
                  </a:lnTo>
                  <a:lnTo>
                    <a:pt x="5754" y="4020"/>
                  </a:lnTo>
                  <a:lnTo>
                    <a:pt x="5826" y="3828"/>
                  </a:lnTo>
                  <a:lnTo>
                    <a:pt x="5923" y="3587"/>
                  </a:lnTo>
                  <a:lnTo>
                    <a:pt x="5995" y="3322"/>
                  </a:lnTo>
                  <a:lnTo>
                    <a:pt x="6019" y="3058"/>
                  </a:lnTo>
                  <a:lnTo>
                    <a:pt x="6019" y="2793"/>
                  </a:lnTo>
                  <a:lnTo>
                    <a:pt x="5971" y="2408"/>
                  </a:lnTo>
                  <a:lnTo>
                    <a:pt x="5899" y="2022"/>
                  </a:lnTo>
                  <a:lnTo>
                    <a:pt x="5851" y="1806"/>
                  </a:lnTo>
                  <a:lnTo>
                    <a:pt x="5754" y="1565"/>
                  </a:lnTo>
                  <a:lnTo>
                    <a:pt x="5586" y="1252"/>
                  </a:lnTo>
                  <a:lnTo>
                    <a:pt x="5393" y="987"/>
                  </a:lnTo>
                  <a:lnTo>
                    <a:pt x="5152" y="747"/>
                  </a:lnTo>
                  <a:lnTo>
                    <a:pt x="4864" y="530"/>
                  </a:lnTo>
                  <a:lnTo>
                    <a:pt x="4671" y="409"/>
                  </a:lnTo>
                  <a:lnTo>
                    <a:pt x="4478" y="289"/>
                  </a:lnTo>
                  <a:lnTo>
                    <a:pt x="4286" y="193"/>
                  </a:lnTo>
                  <a:lnTo>
                    <a:pt x="4069" y="145"/>
                  </a:lnTo>
                  <a:lnTo>
                    <a:pt x="3323" y="24"/>
                  </a:lnTo>
                  <a:lnTo>
                    <a:pt x="30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252200" y="2451850"/>
              <a:ext cx="58400" cy="61400"/>
            </a:xfrm>
            <a:custGeom>
              <a:avLst/>
              <a:gdLst/>
              <a:ahLst/>
              <a:cxnLst/>
              <a:rect l="l" t="t" r="r" b="b"/>
              <a:pathLst>
                <a:path w="2336" h="2456" extrusionOk="0">
                  <a:moveTo>
                    <a:pt x="1252" y="289"/>
                  </a:moveTo>
                  <a:lnTo>
                    <a:pt x="1421" y="313"/>
                  </a:lnTo>
                  <a:lnTo>
                    <a:pt x="1565" y="361"/>
                  </a:lnTo>
                  <a:lnTo>
                    <a:pt x="1758" y="482"/>
                  </a:lnTo>
                  <a:lnTo>
                    <a:pt x="1926" y="578"/>
                  </a:lnTo>
                  <a:lnTo>
                    <a:pt x="1975" y="626"/>
                  </a:lnTo>
                  <a:lnTo>
                    <a:pt x="2023" y="698"/>
                  </a:lnTo>
                  <a:lnTo>
                    <a:pt x="2047" y="771"/>
                  </a:lnTo>
                  <a:lnTo>
                    <a:pt x="2071" y="843"/>
                  </a:lnTo>
                  <a:lnTo>
                    <a:pt x="2095" y="1228"/>
                  </a:lnTo>
                  <a:lnTo>
                    <a:pt x="2071" y="1421"/>
                  </a:lnTo>
                  <a:lnTo>
                    <a:pt x="2047" y="1613"/>
                  </a:lnTo>
                  <a:lnTo>
                    <a:pt x="1975" y="1758"/>
                  </a:lnTo>
                  <a:lnTo>
                    <a:pt x="1878" y="1878"/>
                  </a:lnTo>
                  <a:lnTo>
                    <a:pt x="1565" y="2143"/>
                  </a:lnTo>
                  <a:lnTo>
                    <a:pt x="1469" y="2215"/>
                  </a:lnTo>
                  <a:lnTo>
                    <a:pt x="1108" y="2215"/>
                  </a:lnTo>
                  <a:lnTo>
                    <a:pt x="843" y="2191"/>
                  </a:lnTo>
                  <a:lnTo>
                    <a:pt x="723" y="2167"/>
                  </a:lnTo>
                  <a:lnTo>
                    <a:pt x="626" y="2119"/>
                  </a:lnTo>
                  <a:lnTo>
                    <a:pt x="410" y="1998"/>
                  </a:lnTo>
                  <a:lnTo>
                    <a:pt x="338" y="1926"/>
                  </a:lnTo>
                  <a:lnTo>
                    <a:pt x="289" y="1854"/>
                  </a:lnTo>
                  <a:lnTo>
                    <a:pt x="241" y="1758"/>
                  </a:lnTo>
                  <a:lnTo>
                    <a:pt x="241" y="1637"/>
                  </a:lnTo>
                  <a:lnTo>
                    <a:pt x="241" y="1541"/>
                  </a:lnTo>
                  <a:lnTo>
                    <a:pt x="241" y="1396"/>
                  </a:lnTo>
                  <a:lnTo>
                    <a:pt x="217" y="1300"/>
                  </a:lnTo>
                  <a:lnTo>
                    <a:pt x="241" y="1180"/>
                  </a:lnTo>
                  <a:lnTo>
                    <a:pt x="289" y="915"/>
                  </a:lnTo>
                  <a:lnTo>
                    <a:pt x="338" y="795"/>
                  </a:lnTo>
                  <a:lnTo>
                    <a:pt x="386" y="698"/>
                  </a:lnTo>
                  <a:lnTo>
                    <a:pt x="458" y="602"/>
                  </a:lnTo>
                  <a:lnTo>
                    <a:pt x="554" y="530"/>
                  </a:lnTo>
                  <a:lnTo>
                    <a:pt x="723" y="434"/>
                  </a:lnTo>
                  <a:lnTo>
                    <a:pt x="891" y="361"/>
                  </a:lnTo>
                  <a:lnTo>
                    <a:pt x="1084" y="313"/>
                  </a:lnTo>
                  <a:lnTo>
                    <a:pt x="1252" y="289"/>
                  </a:lnTo>
                  <a:close/>
                  <a:moveTo>
                    <a:pt x="1300" y="0"/>
                  </a:moveTo>
                  <a:lnTo>
                    <a:pt x="1084" y="24"/>
                  </a:lnTo>
                  <a:lnTo>
                    <a:pt x="867" y="72"/>
                  </a:lnTo>
                  <a:lnTo>
                    <a:pt x="650" y="169"/>
                  </a:lnTo>
                  <a:lnTo>
                    <a:pt x="458" y="265"/>
                  </a:lnTo>
                  <a:lnTo>
                    <a:pt x="338" y="361"/>
                  </a:lnTo>
                  <a:lnTo>
                    <a:pt x="241" y="458"/>
                  </a:lnTo>
                  <a:lnTo>
                    <a:pt x="169" y="554"/>
                  </a:lnTo>
                  <a:lnTo>
                    <a:pt x="121" y="674"/>
                  </a:lnTo>
                  <a:lnTo>
                    <a:pt x="25" y="939"/>
                  </a:lnTo>
                  <a:lnTo>
                    <a:pt x="1" y="1204"/>
                  </a:lnTo>
                  <a:lnTo>
                    <a:pt x="1" y="1421"/>
                  </a:lnTo>
                  <a:lnTo>
                    <a:pt x="25" y="1637"/>
                  </a:lnTo>
                  <a:lnTo>
                    <a:pt x="25" y="1806"/>
                  </a:lnTo>
                  <a:lnTo>
                    <a:pt x="73" y="1926"/>
                  </a:lnTo>
                  <a:lnTo>
                    <a:pt x="169" y="2046"/>
                  </a:lnTo>
                  <a:lnTo>
                    <a:pt x="265" y="2167"/>
                  </a:lnTo>
                  <a:lnTo>
                    <a:pt x="434" y="2287"/>
                  </a:lnTo>
                  <a:lnTo>
                    <a:pt x="530" y="2335"/>
                  </a:lnTo>
                  <a:lnTo>
                    <a:pt x="626" y="2383"/>
                  </a:lnTo>
                  <a:lnTo>
                    <a:pt x="819" y="2432"/>
                  </a:lnTo>
                  <a:lnTo>
                    <a:pt x="1012" y="2456"/>
                  </a:lnTo>
                  <a:lnTo>
                    <a:pt x="1421" y="2456"/>
                  </a:lnTo>
                  <a:lnTo>
                    <a:pt x="1565" y="2432"/>
                  </a:lnTo>
                  <a:lnTo>
                    <a:pt x="1662" y="2359"/>
                  </a:lnTo>
                  <a:lnTo>
                    <a:pt x="2023" y="2071"/>
                  </a:lnTo>
                  <a:lnTo>
                    <a:pt x="2095" y="1998"/>
                  </a:lnTo>
                  <a:lnTo>
                    <a:pt x="2167" y="1902"/>
                  </a:lnTo>
                  <a:lnTo>
                    <a:pt x="2215" y="1806"/>
                  </a:lnTo>
                  <a:lnTo>
                    <a:pt x="2263" y="1685"/>
                  </a:lnTo>
                  <a:lnTo>
                    <a:pt x="2312" y="1445"/>
                  </a:lnTo>
                  <a:lnTo>
                    <a:pt x="2336" y="1180"/>
                  </a:lnTo>
                  <a:lnTo>
                    <a:pt x="2287" y="795"/>
                  </a:lnTo>
                  <a:lnTo>
                    <a:pt x="2263" y="650"/>
                  </a:lnTo>
                  <a:lnTo>
                    <a:pt x="2191" y="530"/>
                  </a:lnTo>
                  <a:lnTo>
                    <a:pt x="2119" y="409"/>
                  </a:lnTo>
                  <a:lnTo>
                    <a:pt x="1999" y="337"/>
                  </a:lnTo>
                  <a:lnTo>
                    <a:pt x="1806" y="193"/>
                  </a:lnTo>
                  <a:lnTo>
                    <a:pt x="1589" y="72"/>
                  </a:lnTo>
                  <a:lnTo>
                    <a:pt x="1445" y="24"/>
                  </a:lnTo>
                  <a:lnTo>
                    <a:pt x="13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270850" y="2474700"/>
              <a:ext cx="19900" cy="22300"/>
            </a:xfrm>
            <a:custGeom>
              <a:avLst/>
              <a:gdLst/>
              <a:ahLst/>
              <a:cxnLst/>
              <a:rect l="l" t="t" r="r" b="b"/>
              <a:pathLst>
                <a:path w="796" h="892" extrusionOk="0">
                  <a:moveTo>
                    <a:pt x="506" y="242"/>
                  </a:moveTo>
                  <a:lnTo>
                    <a:pt x="554" y="266"/>
                  </a:lnTo>
                  <a:lnTo>
                    <a:pt x="579" y="290"/>
                  </a:lnTo>
                  <a:lnTo>
                    <a:pt x="603" y="338"/>
                  </a:lnTo>
                  <a:lnTo>
                    <a:pt x="603" y="434"/>
                  </a:lnTo>
                  <a:lnTo>
                    <a:pt x="579" y="507"/>
                  </a:lnTo>
                  <a:lnTo>
                    <a:pt x="530" y="579"/>
                  </a:lnTo>
                  <a:lnTo>
                    <a:pt x="482" y="627"/>
                  </a:lnTo>
                  <a:lnTo>
                    <a:pt x="410" y="675"/>
                  </a:lnTo>
                  <a:lnTo>
                    <a:pt x="362" y="699"/>
                  </a:lnTo>
                  <a:lnTo>
                    <a:pt x="338" y="675"/>
                  </a:lnTo>
                  <a:lnTo>
                    <a:pt x="290" y="651"/>
                  </a:lnTo>
                  <a:lnTo>
                    <a:pt x="266" y="627"/>
                  </a:lnTo>
                  <a:lnTo>
                    <a:pt x="266" y="531"/>
                  </a:lnTo>
                  <a:lnTo>
                    <a:pt x="290" y="410"/>
                  </a:lnTo>
                  <a:lnTo>
                    <a:pt x="338" y="314"/>
                  </a:lnTo>
                  <a:lnTo>
                    <a:pt x="386" y="266"/>
                  </a:lnTo>
                  <a:lnTo>
                    <a:pt x="482" y="242"/>
                  </a:lnTo>
                  <a:close/>
                  <a:moveTo>
                    <a:pt x="434" y="1"/>
                  </a:moveTo>
                  <a:lnTo>
                    <a:pt x="314" y="25"/>
                  </a:lnTo>
                  <a:lnTo>
                    <a:pt x="217" y="73"/>
                  </a:lnTo>
                  <a:lnTo>
                    <a:pt x="25" y="242"/>
                  </a:lnTo>
                  <a:lnTo>
                    <a:pt x="1" y="266"/>
                  </a:lnTo>
                  <a:lnTo>
                    <a:pt x="1" y="314"/>
                  </a:lnTo>
                  <a:lnTo>
                    <a:pt x="1" y="458"/>
                  </a:lnTo>
                  <a:lnTo>
                    <a:pt x="1" y="627"/>
                  </a:lnTo>
                  <a:lnTo>
                    <a:pt x="49" y="723"/>
                  </a:lnTo>
                  <a:lnTo>
                    <a:pt x="121" y="795"/>
                  </a:lnTo>
                  <a:lnTo>
                    <a:pt x="193" y="868"/>
                  </a:lnTo>
                  <a:lnTo>
                    <a:pt x="290" y="892"/>
                  </a:lnTo>
                  <a:lnTo>
                    <a:pt x="410" y="868"/>
                  </a:lnTo>
                  <a:lnTo>
                    <a:pt x="530" y="844"/>
                  </a:lnTo>
                  <a:lnTo>
                    <a:pt x="627" y="771"/>
                  </a:lnTo>
                  <a:lnTo>
                    <a:pt x="699" y="699"/>
                  </a:lnTo>
                  <a:lnTo>
                    <a:pt x="747" y="603"/>
                  </a:lnTo>
                  <a:lnTo>
                    <a:pt x="795" y="507"/>
                  </a:lnTo>
                  <a:lnTo>
                    <a:pt x="795" y="386"/>
                  </a:lnTo>
                  <a:lnTo>
                    <a:pt x="795" y="290"/>
                  </a:lnTo>
                  <a:lnTo>
                    <a:pt x="771" y="170"/>
                  </a:lnTo>
                  <a:lnTo>
                    <a:pt x="699" y="73"/>
                  </a:lnTo>
                  <a:lnTo>
                    <a:pt x="627" y="25"/>
                  </a:lnTo>
                  <a:lnTo>
                    <a:pt x="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249200" y="2726875"/>
              <a:ext cx="108350" cy="104750"/>
            </a:xfrm>
            <a:custGeom>
              <a:avLst/>
              <a:gdLst/>
              <a:ahLst/>
              <a:cxnLst/>
              <a:rect l="l" t="t" r="r" b="b"/>
              <a:pathLst>
                <a:path w="4334" h="4190" extrusionOk="0">
                  <a:moveTo>
                    <a:pt x="2335" y="217"/>
                  </a:moveTo>
                  <a:lnTo>
                    <a:pt x="2817" y="314"/>
                  </a:lnTo>
                  <a:lnTo>
                    <a:pt x="2937" y="338"/>
                  </a:lnTo>
                  <a:lnTo>
                    <a:pt x="3057" y="386"/>
                  </a:lnTo>
                  <a:lnTo>
                    <a:pt x="3298" y="506"/>
                  </a:lnTo>
                  <a:lnTo>
                    <a:pt x="3515" y="651"/>
                  </a:lnTo>
                  <a:lnTo>
                    <a:pt x="3707" y="843"/>
                  </a:lnTo>
                  <a:lnTo>
                    <a:pt x="3876" y="1060"/>
                  </a:lnTo>
                  <a:lnTo>
                    <a:pt x="3996" y="1277"/>
                  </a:lnTo>
                  <a:lnTo>
                    <a:pt x="4044" y="1493"/>
                  </a:lnTo>
                  <a:lnTo>
                    <a:pt x="4117" y="1782"/>
                  </a:lnTo>
                  <a:lnTo>
                    <a:pt x="4141" y="2071"/>
                  </a:lnTo>
                  <a:lnTo>
                    <a:pt x="4141" y="2264"/>
                  </a:lnTo>
                  <a:lnTo>
                    <a:pt x="4093" y="2432"/>
                  </a:lnTo>
                  <a:lnTo>
                    <a:pt x="4044" y="2601"/>
                  </a:lnTo>
                  <a:lnTo>
                    <a:pt x="3996" y="2769"/>
                  </a:lnTo>
                  <a:lnTo>
                    <a:pt x="3924" y="2889"/>
                  </a:lnTo>
                  <a:lnTo>
                    <a:pt x="3828" y="2986"/>
                  </a:lnTo>
                  <a:lnTo>
                    <a:pt x="3587" y="3202"/>
                  </a:lnTo>
                  <a:lnTo>
                    <a:pt x="3394" y="3467"/>
                  </a:lnTo>
                  <a:lnTo>
                    <a:pt x="3298" y="3563"/>
                  </a:lnTo>
                  <a:lnTo>
                    <a:pt x="3178" y="3660"/>
                  </a:lnTo>
                  <a:lnTo>
                    <a:pt x="3082" y="3708"/>
                  </a:lnTo>
                  <a:lnTo>
                    <a:pt x="2937" y="3756"/>
                  </a:lnTo>
                  <a:lnTo>
                    <a:pt x="2480" y="3900"/>
                  </a:lnTo>
                  <a:lnTo>
                    <a:pt x="2359" y="3925"/>
                  </a:lnTo>
                  <a:lnTo>
                    <a:pt x="2215" y="3949"/>
                  </a:lnTo>
                  <a:lnTo>
                    <a:pt x="1974" y="3949"/>
                  </a:lnTo>
                  <a:lnTo>
                    <a:pt x="1517" y="3900"/>
                  </a:lnTo>
                  <a:lnTo>
                    <a:pt x="1276" y="3852"/>
                  </a:lnTo>
                  <a:lnTo>
                    <a:pt x="1059" y="3804"/>
                  </a:lnTo>
                  <a:lnTo>
                    <a:pt x="891" y="3732"/>
                  </a:lnTo>
                  <a:lnTo>
                    <a:pt x="770" y="3660"/>
                  </a:lnTo>
                  <a:lnTo>
                    <a:pt x="650" y="3539"/>
                  </a:lnTo>
                  <a:lnTo>
                    <a:pt x="530" y="3419"/>
                  </a:lnTo>
                  <a:lnTo>
                    <a:pt x="313" y="3058"/>
                  </a:lnTo>
                  <a:lnTo>
                    <a:pt x="241" y="2938"/>
                  </a:lnTo>
                  <a:lnTo>
                    <a:pt x="193" y="2817"/>
                  </a:lnTo>
                  <a:lnTo>
                    <a:pt x="169" y="2673"/>
                  </a:lnTo>
                  <a:lnTo>
                    <a:pt x="169" y="2528"/>
                  </a:lnTo>
                  <a:lnTo>
                    <a:pt x="193" y="2239"/>
                  </a:lnTo>
                  <a:lnTo>
                    <a:pt x="241" y="1854"/>
                  </a:lnTo>
                  <a:lnTo>
                    <a:pt x="313" y="1493"/>
                  </a:lnTo>
                  <a:lnTo>
                    <a:pt x="361" y="1301"/>
                  </a:lnTo>
                  <a:lnTo>
                    <a:pt x="433" y="1132"/>
                  </a:lnTo>
                  <a:lnTo>
                    <a:pt x="530" y="964"/>
                  </a:lnTo>
                  <a:lnTo>
                    <a:pt x="650" y="819"/>
                  </a:lnTo>
                  <a:lnTo>
                    <a:pt x="722" y="747"/>
                  </a:lnTo>
                  <a:lnTo>
                    <a:pt x="819" y="723"/>
                  </a:lnTo>
                  <a:lnTo>
                    <a:pt x="987" y="675"/>
                  </a:lnTo>
                  <a:lnTo>
                    <a:pt x="1132" y="651"/>
                  </a:lnTo>
                  <a:lnTo>
                    <a:pt x="1324" y="602"/>
                  </a:lnTo>
                  <a:lnTo>
                    <a:pt x="1469" y="506"/>
                  </a:lnTo>
                  <a:lnTo>
                    <a:pt x="1589" y="410"/>
                  </a:lnTo>
                  <a:lnTo>
                    <a:pt x="1709" y="362"/>
                  </a:lnTo>
                  <a:lnTo>
                    <a:pt x="1974" y="241"/>
                  </a:lnTo>
                  <a:lnTo>
                    <a:pt x="2070" y="217"/>
                  </a:lnTo>
                  <a:close/>
                  <a:moveTo>
                    <a:pt x="2215" y="1"/>
                  </a:moveTo>
                  <a:lnTo>
                    <a:pt x="2046" y="25"/>
                  </a:lnTo>
                  <a:lnTo>
                    <a:pt x="1878" y="73"/>
                  </a:lnTo>
                  <a:lnTo>
                    <a:pt x="1709" y="145"/>
                  </a:lnTo>
                  <a:lnTo>
                    <a:pt x="1517" y="241"/>
                  </a:lnTo>
                  <a:lnTo>
                    <a:pt x="1445" y="265"/>
                  </a:lnTo>
                  <a:lnTo>
                    <a:pt x="1372" y="314"/>
                  </a:lnTo>
                  <a:lnTo>
                    <a:pt x="1300" y="386"/>
                  </a:lnTo>
                  <a:lnTo>
                    <a:pt x="1204" y="410"/>
                  </a:lnTo>
                  <a:lnTo>
                    <a:pt x="1035" y="458"/>
                  </a:lnTo>
                  <a:lnTo>
                    <a:pt x="939" y="458"/>
                  </a:lnTo>
                  <a:lnTo>
                    <a:pt x="867" y="482"/>
                  </a:lnTo>
                  <a:lnTo>
                    <a:pt x="795" y="506"/>
                  </a:lnTo>
                  <a:lnTo>
                    <a:pt x="746" y="554"/>
                  </a:lnTo>
                  <a:lnTo>
                    <a:pt x="698" y="627"/>
                  </a:lnTo>
                  <a:lnTo>
                    <a:pt x="650" y="675"/>
                  </a:lnTo>
                  <a:lnTo>
                    <a:pt x="602" y="723"/>
                  </a:lnTo>
                  <a:lnTo>
                    <a:pt x="482" y="867"/>
                  </a:lnTo>
                  <a:lnTo>
                    <a:pt x="361" y="1012"/>
                  </a:lnTo>
                  <a:lnTo>
                    <a:pt x="265" y="1180"/>
                  </a:lnTo>
                  <a:lnTo>
                    <a:pt x="217" y="1373"/>
                  </a:lnTo>
                  <a:lnTo>
                    <a:pt x="72" y="1999"/>
                  </a:lnTo>
                  <a:lnTo>
                    <a:pt x="24" y="2264"/>
                  </a:lnTo>
                  <a:lnTo>
                    <a:pt x="0" y="2528"/>
                  </a:lnTo>
                  <a:lnTo>
                    <a:pt x="0" y="2745"/>
                  </a:lnTo>
                  <a:lnTo>
                    <a:pt x="48" y="2913"/>
                  </a:lnTo>
                  <a:lnTo>
                    <a:pt x="121" y="3106"/>
                  </a:lnTo>
                  <a:lnTo>
                    <a:pt x="217" y="3251"/>
                  </a:lnTo>
                  <a:lnTo>
                    <a:pt x="313" y="3395"/>
                  </a:lnTo>
                  <a:lnTo>
                    <a:pt x="409" y="3563"/>
                  </a:lnTo>
                  <a:lnTo>
                    <a:pt x="554" y="3708"/>
                  </a:lnTo>
                  <a:lnTo>
                    <a:pt x="626" y="3804"/>
                  </a:lnTo>
                  <a:lnTo>
                    <a:pt x="722" y="3876"/>
                  </a:lnTo>
                  <a:lnTo>
                    <a:pt x="963" y="3973"/>
                  </a:lnTo>
                  <a:lnTo>
                    <a:pt x="1228" y="4069"/>
                  </a:lnTo>
                  <a:lnTo>
                    <a:pt x="1493" y="4117"/>
                  </a:lnTo>
                  <a:lnTo>
                    <a:pt x="1782" y="4165"/>
                  </a:lnTo>
                  <a:lnTo>
                    <a:pt x="2046" y="4189"/>
                  </a:lnTo>
                  <a:lnTo>
                    <a:pt x="2311" y="4165"/>
                  </a:lnTo>
                  <a:lnTo>
                    <a:pt x="2456" y="4141"/>
                  </a:lnTo>
                  <a:lnTo>
                    <a:pt x="2576" y="4117"/>
                  </a:lnTo>
                  <a:lnTo>
                    <a:pt x="3082" y="3925"/>
                  </a:lnTo>
                  <a:lnTo>
                    <a:pt x="3274" y="3852"/>
                  </a:lnTo>
                  <a:lnTo>
                    <a:pt x="3370" y="3780"/>
                  </a:lnTo>
                  <a:lnTo>
                    <a:pt x="3443" y="3708"/>
                  </a:lnTo>
                  <a:lnTo>
                    <a:pt x="3659" y="3467"/>
                  </a:lnTo>
                  <a:lnTo>
                    <a:pt x="3780" y="3323"/>
                  </a:lnTo>
                  <a:lnTo>
                    <a:pt x="3900" y="3202"/>
                  </a:lnTo>
                  <a:lnTo>
                    <a:pt x="3996" y="3106"/>
                  </a:lnTo>
                  <a:lnTo>
                    <a:pt x="4069" y="3010"/>
                  </a:lnTo>
                  <a:lnTo>
                    <a:pt x="4141" y="2889"/>
                  </a:lnTo>
                  <a:lnTo>
                    <a:pt x="4213" y="2769"/>
                  </a:lnTo>
                  <a:lnTo>
                    <a:pt x="4261" y="2576"/>
                  </a:lnTo>
                  <a:lnTo>
                    <a:pt x="4309" y="2408"/>
                  </a:lnTo>
                  <a:lnTo>
                    <a:pt x="4333" y="2215"/>
                  </a:lnTo>
                  <a:lnTo>
                    <a:pt x="4333" y="2023"/>
                  </a:lnTo>
                  <a:lnTo>
                    <a:pt x="4309" y="1734"/>
                  </a:lnTo>
                  <a:lnTo>
                    <a:pt x="4261" y="1469"/>
                  </a:lnTo>
                  <a:lnTo>
                    <a:pt x="4213" y="1301"/>
                  </a:lnTo>
                  <a:lnTo>
                    <a:pt x="4141" y="1132"/>
                  </a:lnTo>
                  <a:lnTo>
                    <a:pt x="4020" y="915"/>
                  </a:lnTo>
                  <a:lnTo>
                    <a:pt x="3876" y="723"/>
                  </a:lnTo>
                  <a:lnTo>
                    <a:pt x="3707" y="530"/>
                  </a:lnTo>
                  <a:lnTo>
                    <a:pt x="3515" y="386"/>
                  </a:lnTo>
                  <a:lnTo>
                    <a:pt x="3226" y="217"/>
                  </a:lnTo>
                  <a:lnTo>
                    <a:pt x="3082" y="145"/>
                  </a:lnTo>
                  <a:lnTo>
                    <a:pt x="2913" y="97"/>
                  </a:lnTo>
                  <a:lnTo>
                    <a:pt x="2383" y="25"/>
                  </a:lnTo>
                  <a:lnTo>
                    <a:pt x="2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283500" y="2756375"/>
              <a:ext cx="42150" cy="44550"/>
            </a:xfrm>
            <a:custGeom>
              <a:avLst/>
              <a:gdLst/>
              <a:ahLst/>
              <a:cxnLst/>
              <a:rect l="l" t="t" r="r" b="b"/>
              <a:pathLst>
                <a:path w="1686" h="1782" extrusionOk="0">
                  <a:moveTo>
                    <a:pt x="1011" y="217"/>
                  </a:moveTo>
                  <a:lnTo>
                    <a:pt x="1132" y="265"/>
                  </a:lnTo>
                  <a:lnTo>
                    <a:pt x="1372" y="434"/>
                  </a:lnTo>
                  <a:lnTo>
                    <a:pt x="1445" y="506"/>
                  </a:lnTo>
                  <a:lnTo>
                    <a:pt x="1493" y="602"/>
                  </a:lnTo>
                  <a:lnTo>
                    <a:pt x="1493" y="891"/>
                  </a:lnTo>
                  <a:lnTo>
                    <a:pt x="1493" y="1035"/>
                  </a:lnTo>
                  <a:lnTo>
                    <a:pt x="1469" y="1156"/>
                  </a:lnTo>
                  <a:lnTo>
                    <a:pt x="1421" y="1276"/>
                  </a:lnTo>
                  <a:lnTo>
                    <a:pt x="1348" y="1348"/>
                  </a:lnTo>
                  <a:lnTo>
                    <a:pt x="1132" y="1541"/>
                  </a:lnTo>
                  <a:lnTo>
                    <a:pt x="1060" y="1589"/>
                  </a:lnTo>
                  <a:lnTo>
                    <a:pt x="987" y="1613"/>
                  </a:lnTo>
                  <a:lnTo>
                    <a:pt x="795" y="1589"/>
                  </a:lnTo>
                  <a:lnTo>
                    <a:pt x="602" y="1589"/>
                  </a:lnTo>
                  <a:lnTo>
                    <a:pt x="434" y="1517"/>
                  </a:lnTo>
                  <a:lnTo>
                    <a:pt x="313" y="1445"/>
                  </a:lnTo>
                  <a:lnTo>
                    <a:pt x="241" y="1396"/>
                  </a:lnTo>
                  <a:lnTo>
                    <a:pt x="193" y="1324"/>
                  </a:lnTo>
                  <a:lnTo>
                    <a:pt x="169" y="1252"/>
                  </a:lnTo>
                  <a:lnTo>
                    <a:pt x="169" y="1180"/>
                  </a:lnTo>
                  <a:lnTo>
                    <a:pt x="169" y="1108"/>
                  </a:lnTo>
                  <a:lnTo>
                    <a:pt x="169" y="1011"/>
                  </a:lnTo>
                  <a:lnTo>
                    <a:pt x="169" y="843"/>
                  </a:lnTo>
                  <a:lnTo>
                    <a:pt x="193" y="674"/>
                  </a:lnTo>
                  <a:lnTo>
                    <a:pt x="241" y="578"/>
                  </a:lnTo>
                  <a:lnTo>
                    <a:pt x="289" y="506"/>
                  </a:lnTo>
                  <a:lnTo>
                    <a:pt x="410" y="385"/>
                  </a:lnTo>
                  <a:lnTo>
                    <a:pt x="506" y="313"/>
                  </a:lnTo>
                  <a:lnTo>
                    <a:pt x="650" y="265"/>
                  </a:lnTo>
                  <a:lnTo>
                    <a:pt x="771" y="241"/>
                  </a:lnTo>
                  <a:lnTo>
                    <a:pt x="915" y="217"/>
                  </a:lnTo>
                  <a:close/>
                  <a:moveTo>
                    <a:pt x="939" y="0"/>
                  </a:moveTo>
                  <a:lnTo>
                    <a:pt x="771" y="24"/>
                  </a:lnTo>
                  <a:lnTo>
                    <a:pt x="626" y="48"/>
                  </a:lnTo>
                  <a:lnTo>
                    <a:pt x="482" y="121"/>
                  </a:lnTo>
                  <a:lnTo>
                    <a:pt x="337" y="193"/>
                  </a:lnTo>
                  <a:lnTo>
                    <a:pt x="241" y="265"/>
                  </a:lnTo>
                  <a:lnTo>
                    <a:pt x="169" y="337"/>
                  </a:lnTo>
                  <a:lnTo>
                    <a:pt x="73" y="482"/>
                  </a:lnTo>
                  <a:lnTo>
                    <a:pt x="24" y="674"/>
                  </a:lnTo>
                  <a:lnTo>
                    <a:pt x="0" y="867"/>
                  </a:lnTo>
                  <a:lnTo>
                    <a:pt x="0" y="1035"/>
                  </a:lnTo>
                  <a:lnTo>
                    <a:pt x="0" y="1180"/>
                  </a:lnTo>
                  <a:lnTo>
                    <a:pt x="24" y="1300"/>
                  </a:lnTo>
                  <a:lnTo>
                    <a:pt x="48" y="1396"/>
                  </a:lnTo>
                  <a:lnTo>
                    <a:pt x="121" y="1469"/>
                  </a:lnTo>
                  <a:lnTo>
                    <a:pt x="193" y="1565"/>
                  </a:lnTo>
                  <a:lnTo>
                    <a:pt x="313" y="1637"/>
                  </a:lnTo>
                  <a:lnTo>
                    <a:pt x="434" y="1709"/>
                  </a:lnTo>
                  <a:lnTo>
                    <a:pt x="578" y="1733"/>
                  </a:lnTo>
                  <a:lnTo>
                    <a:pt x="723" y="1758"/>
                  </a:lnTo>
                  <a:lnTo>
                    <a:pt x="1035" y="1782"/>
                  </a:lnTo>
                  <a:lnTo>
                    <a:pt x="1132" y="1758"/>
                  </a:lnTo>
                  <a:lnTo>
                    <a:pt x="1204" y="1685"/>
                  </a:lnTo>
                  <a:lnTo>
                    <a:pt x="1445" y="1493"/>
                  </a:lnTo>
                  <a:lnTo>
                    <a:pt x="1565" y="1372"/>
                  </a:lnTo>
                  <a:lnTo>
                    <a:pt x="1613" y="1228"/>
                  </a:lnTo>
                  <a:lnTo>
                    <a:pt x="1661" y="1035"/>
                  </a:lnTo>
                  <a:lnTo>
                    <a:pt x="1685" y="843"/>
                  </a:lnTo>
                  <a:lnTo>
                    <a:pt x="1637" y="578"/>
                  </a:lnTo>
                  <a:lnTo>
                    <a:pt x="1613" y="458"/>
                  </a:lnTo>
                  <a:lnTo>
                    <a:pt x="1589" y="385"/>
                  </a:lnTo>
                  <a:lnTo>
                    <a:pt x="1517" y="313"/>
                  </a:lnTo>
                  <a:lnTo>
                    <a:pt x="1445" y="241"/>
                  </a:lnTo>
                  <a:lnTo>
                    <a:pt x="1300" y="145"/>
                  </a:lnTo>
                  <a:lnTo>
                    <a:pt x="1132" y="48"/>
                  </a:lnTo>
                  <a:lnTo>
                    <a:pt x="1035" y="24"/>
                  </a:lnTo>
                  <a:lnTo>
                    <a:pt x="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296725" y="2772625"/>
              <a:ext cx="14475" cy="16275"/>
            </a:xfrm>
            <a:custGeom>
              <a:avLst/>
              <a:gdLst/>
              <a:ahLst/>
              <a:cxnLst/>
              <a:rect l="l" t="t" r="r" b="b"/>
              <a:pathLst>
                <a:path w="579" h="651" extrusionOk="0">
                  <a:moveTo>
                    <a:pt x="410" y="193"/>
                  </a:moveTo>
                  <a:lnTo>
                    <a:pt x="434" y="265"/>
                  </a:lnTo>
                  <a:lnTo>
                    <a:pt x="434" y="313"/>
                  </a:lnTo>
                  <a:lnTo>
                    <a:pt x="410" y="385"/>
                  </a:lnTo>
                  <a:lnTo>
                    <a:pt x="362" y="458"/>
                  </a:lnTo>
                  <a:lnTo>
                    <a:pt x="290" y="506"/>
                  </a:lnTo>
                  <a:lnTo>
                    <a:pt x="242" y="506"/>
                  </a:lnTo>
                  <a:lnTo>
                    <a:pt x="218" y="482"/>
                  </a:lnTo>
                  <a:lnTo>
                    <a:pt x="194" y="458"/>
                  </a:lnTo>
                  <a:lnTo>
                    <a:pt x="194" y="385"/>
                  </a:lnTo>
                  <a:lnTo>
                    <a:pt x="218" y="313"/>
                  </a:lnTo>
                  <a:lnTo>
                    <a:pt x="242" y="241"/>
                  </a:lnTo>
                  <a:lnTo>
                    <a:pt x="290" y="193"/>
                  </a:lnTo>
                  <a:close/>
                  <a:moveTo>
                    <a:pt x="314" y="0"/>
                  </a:moveTo>
                  <a:lnTo>
                    <a:pt x="242" y="24"/>
                  </a:lnTo>
                  <a:lnTo>
                    <a:pt x="169" y="48"/>
                  </a:lnTo>
                  <a:lnTo>
                    <a:pt x="25" y="193"/>
                  </a:lnTo>
                  <a:lnTo>
                    <a:pt x="1" y="241"/>
                  </a:lnTo>
                  <a:lnTo>
                    <a:pt x="1" y="337"/>
                  </a:lnTo>
                  <a:lnTo>
                    <a:pt x="25" y="458"/>
                  </a:lnTo>
                  <a:lnTo>
                    <a:pt x="49" y="530"/>
                  </a:lnTo>
                  <a:lnTo>
                    <a:pt x="97" y="578"/>
                  </a:lnTo>
                  <a:lnTo>
                    <a:pt x="145" y="626"/>
                  </a:lnTo>
                  <a:lnTo>
                    <a:pt x="218" y="650"/>
                  </a:lnTo>
                  <a:lnTo>
                    <a:pt x="314" y="650"/>
                  </a:lnTo>
                  <a:lnTo>
                    <a:pt x="386" y="602"/>
                  </a:lnTo>
                  <a:lnTo>
                    <a:pt x="458" y="578"/>
                  </a:lnTo>
                  <a:lnTo>
                    <a:pt x="506" y="506"/>
                  </a:lnTo>
                  <a:lnTo>
                    <a:pt x="555" y="458"/>
                  </a:lnTo>
                  <a:lnTo>
                    <a:pt x="579" y="385"/>
                  </a:lnTo>
                  <a:lnTo>
                    <a:pt x="579" y="289"/>
                  </a:lnTo>
                  <a:lnTo>
                    <a:pt x="579" y="217"/>
                  </a:lnTo>
                  <a:lnTo>
                    <a:pt x="555" y="121"/>
                  </a:lnTo>
                  <a:lnTo>
                    <a:pt x="506" y="72"/>
                  </a:lnTo>
                  <a:lnTo>
                    <a:pt x="458" y="24"/>
                  </a:lnTo>
                  <a:lnTo>
                    <a:pt x="3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207675" y="2091350"/>
              <a:ext cx="145050" cy="155300"/>
            </a:xfrm>
            <a:custGeom>
              <a:avLst/>
              <a:gdLst/>
              <a:ahLst/>
              <a:cxnLst/>
              <a:rect l="l" t="t" r="r" b="b"/>
              <a:pathLst>
                <a:path w="5802" h="6212" extrusionOk="0">
                  <a:moveTo>
                    <a:pt x="3178" y="265"/>
                  </a:moveTo>
                  <a:lnTo>
                    <a:pt x="3394" y="289"/>
                  </a:lnTo>
                  <a:lnTo>
                    <a:pt x="3635" y="362"/>
                  </a:lnTo>
                  <a:lnTo>
                    <a:pt x="3900" y="482"/>
                  </a:lnTo>
                  <a:lnTo>
                    <a:pt x="4189" y="554"/>
                  </a:lnTo>
                  <a:lnTo>
                    <a:pt x="4357" y="650"/>
                  </a:lnTo>
                  <a:lnTo>
                    <a:pt x="4502" y="747"/>
                  </a:lnTo>
                  <a:lnTo>
                    <a:pt x="4646" y="891"/>
                  </a:lnTo>
                  <a:lnTo>
                    <a:pt x="4767" y="1036"/>
                  </a:lnTo>
                  <a:lnTo>
                    <a:pt x="4887" y="1204"/>
                  </a:lnTo>
                  <a:lnTo>
                    <a:pt x="4983" y="1397"/>
                  </a:lnTo>
                  <a:lnTo>
                    <a:pt x="5248" y="1854"/>
                  </a:lnTo>
                  <a:lnTo>
                    <a:pt x="5465" y="2336"/>
                  </a:lnTo>
                  <a:lnTo>
                    <a:pt x="5561" y="2576"/>
                  </a:lnTo>
                  <a:lnTo>
                    <a:pt x="5609" y="2841"/>
                  </a:lnTo>
                  <a:lnTo>
                    <a:pt x="5657" y="3082"/>
                  </a:lnTo>
                  <a:lnTo>
                    <a:pt x="5657" y="3347"/>
                  </a:lnTo>
                  <a:lnTo>
                    <a:pt x="5609" y="3491"/>
                  </a:lnTo>
                  <a:lnTo>
                    <a:pt x="5585" y="3563"/>
                  </a:lnTo>
                  <a:lnTo>
                    <a:pt x="5537" y="3611"/>
                  </a:lnTo>
                  <a:lnTo>
                    <a:pt x="5392" y="3804"/>
                  </a:lnTo>
                  <a:lnTo>
                    <a:pt x="5224" y="3972"/>
                  </a:lnTo>
                  <a:lnTo>
                    <a:pt x="5152" y="4045"/>
                  </a:lnTo>
                  <a:lnTo>
                    <a:pt x="5080" y="4165"/>
                  </a:lnTo>
                  <a:lnTo>
                    <a:pt x="5007" y="4261"/>
                  </a:lnTo>
                  <a:lnTo>
                    <a:pt x="4983" y="4406"/>
                  </a:lnTo>
                  <a:lnTo>
                    <a:pt x="4911" y="4598"/>
                  </a:lnTo>
                  <a:lnTo>
                    <a:pt x="4839" y="4767"/>
                  </a:lnTo>
                  <a:lnTo>
                    <a:pt x="4622" y="5080"/>
                  </a:lnTo>
                  <a:lnTo>
                    <a:pt x="4550" y="5200"/>
                  </a:lnTo>
                  <a:lnTo>
                    <a:pt x="4454" y="5272"/>
                  </a:lnTo>
                  <a:lnTo>
                    <a:pt x="4357" y="5345"/>
                  </a:lnTo>
                  <a:lnTo>
                    <a:pt x="4237" y="5417"/>
                  </a:lnTo>
                  <a:lnTo>
                    <a:pt x="3635" y="5730"/>
                  </a:lnTo>
                  <a:lnTo>
                    <a:pt x="3467" y="5802"/>
                  </a:lnTo>
                  <a:lnTo>
                    <a:pt x="3322" y="5850"/>
                  </a:lnTo>
                  <a:lnTo>
                    <a:pt x="2937" y="5898"/>
                  </a:lnTo>
                  <a:lnTo>
                    <a:pt x="2576" y="5898"/>
                  </a:lnTo>
                  <a:lnTo>
                    <a:pt x="2191" y="5850"/>
                  </a:lnTo>
                  <a:lnTo>
                    <a:pt x="1998" y="5826"/>
                  </a:lnTo>
                  <a:lnTo>
                    <a:pt x="1830" y="5754"/>
                  </a:lnTo>
                  <a:lnTo>
                    <a:pt x="1661" y="5706"/>
                  </a:lnTo>
                  <a:lnTo>
                    <a:pt x="1541" y="5609"/>
                  </a:lnTo>
                  <a:lnTo>
                    <a:pt x="1276" y="5417"/>
                  </a:lnTo>
                  <a:lnTo>
                    <a:pt x="987" y="5152"/>
                  </a:lnTo>
                  <a:lnTo>
                    <a:pt x="698" y="4839"/>
                  </a:lnTo>
                  <a:lnTo>
                    <a:pt x="554" y="4622"/>
                  </a:lnTo>
                  <a:lnTo>
                    <a:pt x="433" y="4406"/>
                  </a:lnTo>
                  <a:lnTo>
                    <a:pt x="361" y="4165"/>
                  </a:lnTo>
                  <a:lnTo>
                    <a:pt x="289" y="3924"/>
                  </a:lnTo>
                  <a:lnTo>
                    <a:pt x="265" y="3756"/>
                  </a:lnTo>
                  <a:lnTo>
                    <a:pt x="289" y="3563"/>
                  </a:lnTo>
                  <a:lnTo>
                    <a:pt x="361" y="3106"/>
                  </a:lnTo>
                  <a:lnTo>
                    <a:pt x="409" y="2648"/>
                  </a:lnTo>
                  <a:lnTo>
                    <a:pt x="409" y="2456"/>
                  </a:lnTo>
                  <a:lnTo>
                    <a:pt x="457" y="2287"/>
                  </a:lnTo>
                  <a:lnTo>
                    <a:pt x="554" y="2119"/>
                  </a:lnTo>
                  <a:lnTo>
                    <a:pt x="650" y="1974"/>
                  </a:lnTo>
                  <a:lnTo>
                    <a:pt x="867" y="1710"/>
                  </a:lnTo>
                  <a:lnTo>
                    <a:pt x="1059" y="1421"/>
                  </a:lnTo>
                  <a:lnTo>
                    <a:pt x="1180" y="1276"/>
                  </a:lnTo>
                  <a:lnTo>
                    <a:pt x="1300" y="1156"/>
                  </a:lnTo>
                  <a:lnTo>
                    <a:pt x="1565" y="939"/>
                  </a:lnTo>
                  <a:lnTo>
                    <a:pt x="2143" y="626"/>
                  </a:lnTo>
                  <a:lnTo>
                    <a:pt x="2431" y="482"/>
                  </a:lnTo>
                  <a:lnTo>
                    <a:pt x="2744" y="362"/>
                  </a:lnTo>
                  <a:lnTo>
                    <a:pt x="2961" y="289"/>
                  </a:lnTo>
                  <a:lnTo>
                    <a:pt x="3178" y="265"/>
                  </a:lnTo>
                  <a:close/>
                  <a:moveTo>
                    <a:pt x="3033" y="0"/>
                  </a:moveTo>
                  <a:lnTo>
                    <a:pt x="2865" y="24"/>
                  </a:lnTo>
                  <a:lnTo>
                    <a:pt x="2696" y="73"/>
                  </a:lnTo>
                  <a:lnTo>
                    <a:pt x="2335" y="217"/>
                  </a:lnTo>
                  <a:lnTo>
                    <a:pt x="1974" y="362"/>
                  </a:lnTo>
                  <a:lnTo>
                    <a:pt x="1637" y="554"/>
                  </a:lnTo>
                  <a:lnTo>
                    <a:pt x="1300" y="747"/>
                  </a:lnTo>
                  <a:lnTo>
                    <a:pt x="1156" y="867"/>
                  </a:lnTo>
                  <a:lnTo>
                    <a:pt x="1011" y="987"/>
                  </a:lnTo>
                  <a:lnTo>
                    <a:pt x="891" y="1132"/>
                  </a:lnTo>
                  <a:lnTo>
                    <a:pt x="770" y="1276"/>
                  </a:lnTo>
                  <a:lnTo>
                    <a:pt x="361" y="1878"/>
                  </a:lnTo>
                  <a:lnTo>
                    <a:pt x="265" y="1998"/>
                  </a:lnTo>
                  <a:lnTo>
                    <a:pt x="217" y="2119"/>
                  </a:lnTo>
                  <a:lnTo>
                    <a:pt x="169" y="2263"/>
                  </a:lnTo>
                  <a:lnTo>
                    <a:pt x="120" y="2408"/>
                  </a:lnTo>
                  <a:lnTo>
                    <a:pt x="96" y="2889"/>
                  </a:lnTo>
                  <a:lnTo>
                    <a:pt x="96" y="3130"/>
                  </a:lnTo>
                  <a:lnTo>
                    <a:pt x="48" y="3371"/>
                  </a:lnTo>
                  <a:lnTo>
                    <a:pt x="24" y="3563"/>
                  </a:lnTo>
                  <a:lnTo>
                    <a:pt x="0" y="3732"/>
                  </a:lnTo>
                  <a:lnTo>
                    <a:pt x="24" y="3924"/>
                  </a:lnTo>
                  <a:lnTo>
                    <a:pt x="72" y="4117"/>
                  </a:lnTo>
                  <a:lnTo>
                    <a:pt x="145" y="4358"/>
                  </a:lnTo>
                  <a:lnTo>
                    <a:pt x="241" y="4622"/>
                  </a:lnTo>
                  <a:lnTo>
                    <a:pt x="361" y="4839"/>
                  </a:lnTo>
                  <a:lnTo>
                    <a:pt x="530" y="5056"/>
                  </a:lnTo>
                  <a:lnTo>
                    <a:pt x="794" y="5345"/>
                  </a:lnTo>
                  <a:lnTo>
                    <a:pt x="1059" y="5609"/>
                  </a:lnTo>
                  <a:lnTo>
                    <a:pt x="1252" y="5754"/>
                  </a:lnTo>
                  <a:lnTo>
                    <a:pt x="1469" y="5898"/>
                  </a:lnTo>
                  <a:lnTo>
                    <a:pt x="1782" y="6043"/>
                  </a:lnTo>
                  <a:lnTo>
                    <a:pt x="2119" y="6139"/>
                  </a:lnTo>
                  <a:lnTo>
                    <a:pt x="2456" y="6187"/>
                  </a:lnTo>
                  <a:lnTo>
                    <a:pt x="2793" y="6211"/>
                  </a:lnTo>
                  <a:lnTo>
                    <a:pt x="3033" y="6187"/>
                  </a:lnTo>
                  <a:lnTo>
                    <a:pt x="3250" y="6163"/>
                  </a:lnTo>
                  <a:lnTo>
                    <a:pt x="3467" y="6115"/>
                  </a:lnTo>
                  <a:lnTo>
                    <a:pt x="3683" y="6043"/>
                  </a:lnTo>
                  <a:lnTo>
                    <a:pt x="4333" y="5682"/>
                  </a:lnTo>
                  <a:lnTo>
                    <a:pt x="4550" y="5561"/>
                  </a:lnTo>
                  <a:lnTo>
                    <a:pt x="4743" y="5393"/>
                  </a:lnTo>
                  <a:lnTo>
                    <a:pt x="4887" y="5200"/>
                  </a:lnTo>
                  <a:lnTo>
                    <a:pt x="5007" y="4984"/>
                  </a:lnTo>
                  <a:lnTo>
                    <a:pt x="5080" y="4863"/>
                  </a:lnTo>
                  <a:lnTo>
                    <a:pt x="5128" y="4743"/>
                  </a:lnTo>
                  <a:lnTo>
                    <a:pt x="5200" y="4622"/>
                  </a:lnTo>
                  <a:lnTo>
                    <a:pt x="5224" y="4526"/>
                  </a:lnTo>
                  <a:lnTo>
                    <a:pt x="5272" y="4382"/>
                  </a:lnTo>
                  <a:lnTo>
                    <a:pt x="5344" y="4285"/>
                  </a:lnTo>
                  <a:lnTo>
                    <a:pt x="5513" y="4093"/>
                  </a:lnTo>
                  <a:lnTo>
                    <a:pt x="5609" y="3997"/>
                  </a:lnTo>
                  <a:lnTo>
                    <a:pt x="5681" y="3924"/>
                  </a:lnTo>
                  <a:lnTo>
                    <a:pt x="5730" y="3828"/>
                  </a:lnTo>
                  <a:lnTo>
                    <a:pt x="5754" y="3732"/>
                  </a:lnTo>
                  <a:lnTo>
                    <a:pt x="5754" y="3611"/>
                  </a:lnTo>
                  <a:lnTo>
                    <a:pt x="5754" y="3539"/>
                  </a:lnTo>
                  <a:lnTo>
                    <a:pt x="5778" y="3443"/>
                  </a:lnTo>
                  <a:lnTo>
                    <a:pt x="5802" y="3178"/>
                  </a:lnTo>
                  <a:lnTo>
                    <a:pt x="5802" y="2913"/>
                  </a:lnTo>
                  <a:lnTo>
                    <a:pt x="5754" y="2648"/>
                  </a:lnTo>
                  <a:lnTo>
                    <a:pt x="5657" y="2384"/>
                  </a:lnTo>
                  <a:lnTo>
                    <a:pt x="5320" y="1565"/>
                  </a:lnTo>
                  <a:lnTo>
                    <a:pt x="5152" y="1228"/>
                  </a:lnTo>
                  <a:lnTo>
                    <a:pt x="5055" y="1060"/>
                  </a:lnTo>
                  <a:lnTo>
                    <a:pt x="4959" y="915"/>
                  </a:lnTo>
                  <a:lnTo>
                    <a:pt x="4791" y="699"/>
                  </a:lnTo>
                  <a:lnTo>
                    <a:pt x="4574" y="506"/>
                  </a:lnTo>
                  <a:lnTo>
                    <a:pt x="4357" y="386"/>
                  </a:lnTo>
                  <a:lnTo>
                    <a:pt x="4117" y="289"/>
                  </a:lnTo>
                  <a:lnTo>
                    <a:pt x="3900" y="193"/>
                  </a:lnTo>
                  <a:lnTo>
                    <a:pt x="3635" y="97"/>
                  </a:lnTo>
                  <a:lnTo>
                    <a:pt x="3370" y="24"/>
                  </a:lnTo>
                  <a:lnTo>
                    <a:pt x="3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249200" y="2140700"/>
              <a:ext cx="60200" cy="62625"/>
            </a:xfrm>
            <a:custGeom>
              <a:avLst/>
              <a:gdLst/>
              <a:ahLst/>
              <a:cxnLst/>
              <a:rect l="l" t="t" r="r" b="b"/>
              <a:pathLst>
                <a:path w="2408" h="2505" extrusionOk="0">
                  <a:moveTo>
                    <a:pt x="1469" y="217"/>
                  </a:moveTo>
                  <a:lnTo>
                    <a:pt x="1565" y="265"/>
                  </a:lnTo>
                  <a:lnTo>
                    <a:pt x="1637" y="313"/>
                  </a:lnTo>
                  <a:lnTo>
                    <a:pt x="1709" y="410"/>
                  </a:lnTo>
                  <a:lnTo>
                    <a:pt x="1757" y="482"/>
                  </a:lnTo>
                  <a:lnTo>
                    <a:pt x="1854" y="602"/>
                  </a:lnTo>
                  <a:lnTo>
                    <a:pt x="1926" y="674"/>
                  </a:lnTo>
                  <a:lnTo>
                    <a:pt x="1998" y="771"/>
                  </a:lnTo>
                  <a:lnTo>
                    <a:pt x="2095" y="1011"/>
                  </a:lnTo>
                  <a:lnTo>
                    <a:pt x="2143" y="1132"/>
                  </a:lnTo>
                  <a:lnTo>
                    <a:pt x="2143" y="1252"/>
                  </a:lnTo>
                  <a:lnTo>
                    <a:pt x="2143" y="1373"/>
                  </a:lnTo>
                  <a:lnTo>
                    <a:pt x="2095" y="1469"/>
                  </a:lnTo>
                  <a:lnTo>
                    <a:pt x="2022" y="1661"/>
                  </a:lnTo>
                  <a:lnTo>
                    <a:pt x="1926" y="1806"/>
                  </a:lnTo>
                  <a:lnTo>
                    <a:pt x="1806" y="1950"/>
                  </a:lnTo>
                  <a:lnTo>
                    <a:pt x="1685" y="2095"/>
                  </a:lnTo>
                  <a:lnTo>
                    <a:pt x="1541" y="2167"/>
                  </a:lnTo>
                  <a:lnTo>
                    <a:pt x="1396" y="2215"/>
                  </a:lnTo>
                  <a:lnTo>
                    <a:pt x="1180" y="2239"/>
                  </a:lnTo>
                  <a:lnTo>
                    <a:pt x="891" y="2239"/>
                  </a:lnTo>
                  <a:lnTo>
                    <a:pt x="843" y="2215"/>
                  </a:lnTo>
                  <a:lnTo>
                    <a:pt x="770" y="2191"/>
                  </a:lnTo>
                  <a:lnTo>
                    <a:pt x="698" y="2119"/>
                  </a:lnTo>
                  <a:lnTo>
                    <a:pt x="458" y="1830"/>
                  </a:lnTo>
                  <a:lnTo>
                    <a:pt x="361" y="1661"/>
                  </a:lnTo>
                  <a:lnTo>
                    <a:pt x="265" y="1493"/>
                  </a:lnTo>
                  <a:lnTo>
                    <a:pt x="241" y="1349"/>
                  </a:lnTo>
                  <a:lnTo>
                    <a:pt x="241" y="1180"/>
                  </a:lnTo>
                  <a:lnTo>
                    <a:pt x="337" y="771"/>
                  </a:lnTo>
                  <a:lnTo>
                    <a:pt x="385" y="674"/>
                  </a:lnTo>
                  <a:lnTo>
                    <a:pt x="458" y="602"/>
                  </a:lnTo>
                  <a:lnTo>
                    <a:pt x="674" y="458"/>
                  </a:lnTo>
                  <a:lnTo>
                    <a:pt x="891" y="313"/>
                  </a:lnTo>
                  <a:lnTo>
                    <a:pt x="1011" y="265"/>
                  </a:lnTo>
                  <a:lnTo>
                    <a:pt x="1108" y="241"/>
                  </a:lnTo>
                  <a:lnTo>
                    <a:pt x="1348" y="217"/>
                  </a:lnTo>
                  <a:close/>
                  <a:moveTo>
                    <a:pt x="1083" y="0"/>
                  </a:moveTo>
                  <a:lnTo>
                    <a:pt x="963" y="24"/>
                  </a:lnTo>
                  <a:lnTo>
                    <a:pt x="770" y="121"/>
                  </a:lnTo>
                  <a:lnTo>
                    <a:pt x="602" y="217"/>
                  </a:lnTo>
                  <a:lnTo>
                    <a:pt x="433" y="313"/>
                  </a:lnTo>
                  <a:lnTo>
                    <a:pt x="265" y="434"/>
                  </a:lnTo>
                  <a:lnTo>
                    <a:pt x="169" y="554"/>
                  </a:lnTo>
                  <a:lnTo>
                    <a:pt x="121" y="674"/>
                  </a:lnTo>
                  <a:lnTo>
                    <a:pt x="24" y="1108"/>
                  </a:lnTo>
                  <a:lnTo>
                    <a:pt x="0" y="1228"/>
                  </a:lnTo>
                  <a:lnTo>
                    <a:pt x="0" y="1324"/>
                  </a:lnTo>
                  <a:lnTo>
                    <a:pt x="24" y="1445"/>
                  </a:lnTo>
                  <a:lnTo>
                    <a:pt x="48" y="1541"/>
                  </a:lnTo>
                  <a:lnTo>
                    <a:pt x="169" y="1782"/>
                  </a:lnTo>
                  <a:lnTo>
                    <a:pt x="289" y="1998"/>
                  </a:lnTo>
                  <a:lnTo>
                    <a:pt x="554" y="2287"/>
                  </a:lnTo>
                  <a:lnTo>
                    <a:pt x="674" y="2384"/>
                  </a:lnTo>
                  <a:lnTo>
                    <a:pt x="795" y="2456"/>
                  </a:lnTo>
                  <a:lnTo>
                    <a:pt x="915" y="2504"/>
                  </a:lnTo>
                  <a:lnTo>
                    <a:pt x="1059" y="2504"/>
                  </a:lnTo>
                  <a:lnTo>
                    <a:pt x="1300" y="2480"/>
                  </a:lnTo>
                  <a:lnTo>
                    <a:pt x="1541" y="2456"/>
                  </a:lnTo>
                  <a:lnTo>
                    <a:pt x="1685" y="2408"/>
                  </a:lnTo>
                  <a:lnTo>
                    <a:pt x="1806" y="2336"/>
                  </a:lnTo>
                  <a:lnTo>
                    <a:pt x="1974" y="2191"/>
                  </a:lnTo>
                  <a:lnTo>
                    <a:pt x="2119" y="2023"/>
                  </a:lnTo>
                  <a:lnTo>
                    <a:pt x="2239" y="1854"/>
                  </a:lnTo>
                  <a:lnTo>
                    <a:pt x="2335" y="1637"/>
                  </a:lnTo>
                  <a:lnTo>
                    <a:pt x="2383" y="1493"/>
                  </a:lnTo>
                  <a:lnTo>
                    <a:pt x="2407" y="1349"/>
                  </a:lnTo>
                  <a:lnTo>
                    <a:pt x="2407" y="1228"/>
                  </a:lnTo>
                  <a:lnTo>
                    <a:pt x="2383" y="1108"/>
                  </a:lnTo>
                  <a:lnTo>
                    <a:pt x="2287" y="843"/>
                  </a:lnTo>
                  <a:lnTo>
                    <a:pt x="2167" y="602"/>
                  </a:lnTo>
                  <a:lnTo>
                    <a:pt x="2046" y="434"/>
                  </a:lnTo>
                  <a:lnTo>
                    <a:pt x="1878" y="265"/>
                  </a:lnTo>
                  <a:lnTo>
                    <a:pt x="1782" y="145"/>
                  </a:lnTo>
                  <a:lnTo>
                    <a:pt x="1661" y="73"/>
                  </a:lnTo>
                  <a:lnTo>
                    <a:pt x="1541" y="24"/>
                  </a:lnTo>
                  <a:lnTo>
                    <a:pt x="13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267850" y="2158150"/>
              <a:ext cx="20475" cy="23500"/>
            </a:xfrm>
            <a:custGeom>
              <a:avLst/>
              <a:gdLst/>
              <a:ahLst/>
              <a:cxnLst/>
              <a:rect l="l" t="t" r="r" b="b"/>
              <a:pathLst>
                <a:path w="819" h="940" extrusionOk="0">
                  <a:moveTo>
                    <a:pt x="410" y="241"/>
                  </a:moveTo>
                  <a:lnTo>
                    <a:pt x="458" y="313"/>
                  </a:lnTo>
                  <a:lnTo>
                    <a:pt x="506" y="410"/>
                  </a:lnTo>
                  <a:lnTo>
                    <a:pt x="530" y="530"/>
                  </a:lnTo>
                  <a:lnTo>
                    <a:pt x="506" y="602"/>
                  </a:lnTo>
                  <a:lnTo>
                    <a:pt x="458" y="675"/>
                  </a:lnTo>
                  <a:lnTo>
                    <a:pt x="434" y="699"/>
                  </a:lnTo>
                  <a:lnTo>
                    <a:pt x="386" y="699"/>
                  </a:lnTo>
                  <a:lnTo>
                    <a:pt x="337" y="675"/>
                  </a:lnTo>
                  <a:lnTo>
                    <a:pt x="313" y="651"/>
                  </a:lnTo>
                  <a:lnTo>
                    <a:pt x="241" y="602"/>
                  </a:lnTo>
                  <a:lnTo>
                    <a:pt x="217" y="506"/>
                  </a:lnTo>
                  <a:lnTo>
                    <a:pt x="217" y="434"/>
                  </a:lnTo>
                  <a:lnTo>
                    <a:pt x="217" y="362"/>
                  </a:lnTo>
                  <a:lnTo>
                    <a:pt x="241" y="289"/>
                  </a:lnTo>
                  <a:lnTo>
                    <a:pt x="289" y="241"/>
                  </a:lnTo>
                  <a:close/>
                  <a:moveTo>
                    <a:pt x="313" y="1"/>
                  </a:moveTo>
                  <a:lnTo>
                    <a:pt x="241" y="49"/>
                  </a:lnTo>
                  <a:lnTo>
                    <a:pt x="145" y="121"/>
                  </a:lnTo>
                  <a:lnTo>
                    <a:pt x="73" y="217"/>
                  </a:lnTo>
                  <a:lnTo>
                    <a:pt x="24" y="338"/>
                  </a:lnTo>
                  <a:lnTo>
                    <a:pt x="0" y="434"/>
                  </a:lnTo>
                  <a:lnTo>
                    <a:pt x="24" y="554"/>
                  </a:lnTo>
                  <a:lnTo>
                    <a:pt x="49" y="651"/>
                  </a:lnTo>
                  <a:lnTo>
                    <a:pt x="97" y="747"/>
                  </a:lnTo>
                  <a:lnTo>
                    <a:pt x="169" y="819"/>
                  </a:lnTo>
                  <a:lnTo>
                    <a:pt x="265" y="915"/>
                  </a:lnTo>
                  <a:lnTo>
                    <a:pt x="362" y="939"/>
                  </a:lnTo>
                  <a:lnTo>
                    <a:pt x="482" y="939"/>
                  </a:lnTo>
                  <a:lnTo>
                    <a:pt x="578" y="891"/>
                  </a:lnTo>
                  <a:lnTo>
                    <a:pt x="626" y="843"/>
                  </a:lnTo>
                  <a:lnTo>
                    <a:pt x="723" y="771"/>
                  </a:lnTo>
                  <a:lnTo>
                    <a:pt x="771" y="651"/>
                  </a:lnTo>
                  <a:lnTo>
                    <a:pt x="819" y="410"/>
                  </a:lnTo>
                  <a:lnTo>
                    <a:pt x="819" y="362"/>
                  </a:lnTo>
                  <a:lnTo>
                    <a:pt x="795" y="338"/>
                  </a:lnTo>
                  <a:lnTo>
                    <a:pt x="723" y="193"/>
                  </a:lnTo>
                  <a:lnTo>
                    <a:pt x="602" y="97"/>
                  </a:lnTo>
                  <a:lnTo>
                    <a:pt x="530" y="25"/>
                  </a:lnTo>
                  <a:lnTo>
                    <a:pt x="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3443379" y="4296577"/>
            <a:ext cx="2144676" cy="2283829"/>
            <a:chOff x="2827954" y="5779702"/>
            <a:chExt cx="2144676" cy="2283829"/>
          </a:xfrm>
        </p:grpSpPr>
        <p:sp>
          <p:nvSpPr>
            <p:cNvPr id="30" name="Google Shape;30;p2"/>
            <p:cNvSpPr/>
            <p:nvPr/>
          </p:nvSpPr>
          <p:spPr>
            <a:xfrm rot="10800000">
              <a:off x="2827954" y="6935855"/>
              <a:ext cx="2132350" cy="1127676"/>
            </a:xfrm>
            <a:custGeom>
              <a:avLst/>
              <a:gdLst/>
              <a:ahLst/>
              <a:cxnLst/>
              <a:rect l="l" t="t" r="r" b="b"/>
              <a:pathLst>
                <a:path w="25085" h="13266" extrusionOk="0">
                  <a:moveTo>
                    <a:pt x="12494" y="1"/>
                  </a:moveTo>
                  <a:lnTo>
                    <a:pt x="12013" y="25"/>
                  </a:lnTo>
                  <a:lnTo>
                    <a:pt x="11507" y="49"/>
                  </a:lnTo>
                  <a:lnTo>
                    <a:pt x="11026" y="97"/>
                  </a:lnTo>
                  <a:lnTo>
                    <a:pt x="10544" y="145"/>
                  </a:lnTo>
                  <a:lnTo>
                    <a:pt x="10063" y="242"/>
                  </a:lnTo>
                  <a:lnTo>
                    <a:pt x="9317" y="386"/>
                  </a:lnTo>
                  <a:lnTo>
                    <a:pt x="8594" y="579"/>
                  </a:lnTo>
                  <a:lnTo>
                    <a:pt x="7896" y="819"/>
                  </a:lnTo>
                  <a:lnTo>
                    <a:pt x="7198" y="1060"/>
                  </a:lnTo>
                  <a:lnTo>
                    <a:pt x="6669" y="1277"/>
                  </a:lnTo>
                  <a:lnTo>
                    <a:pt x="6139" y="1542"/>
                  </a:lnTo>
                  <a:lnTo>
                    <a:pt x="5633" y="1782"/>
                  </a:lnTo>
                  <a:lnTo>
                    <a:pt x="5152" y="2071"/>
                  </a:lnTo>
                  <a:lnTo>
                    <a:pt x="4670" y="2360"/>
                  </a:lnTo>
                  <a:lnTo>
                    <a:pt x="4189" y="2673"/>
                  </a:lnTo>
                  <a:lnTo>
                    <a:pt x="3732" y="3010"/>
                  </a:lnTo>
                  <a:lnTo>
                    <a:pt x="3274" y="3347"/>
                  </a:lnTo>
                  <a:lnTo>
                    <a:pt x="2985" y="3612"/>
                  </a:lnTo>
                  <a:lnTo>
                    <a:pt x="2696" y="3877"/>
                  </a:lnTo>
                  <a:lnTo>
                    <a:pt x="2432" y="4141"/>
                  </a:lnTo>
                  <a:lnTo>
                    <a:pt x="2167" y="4430"/>
                  </a:lnTo>
                  <a:lnTo>
                    <a:pt x="1926" y="4719"/>
                  </a:lnTo>
                  <a:lnTo>
                    <a:pt x="1709" y="5032"/>
                  </a:lnTo>
                  <a:lnTo>
                    <a:pt x="1493" y="5345"/>
                  </a:lnTo>
                  <a:lnTo>
                    <a:pt x="1300" y="5658"/>
                  </a:lnTo>
                  <a:lnTo>
                    <a:pt x="1108" y="5971"/>
                  </a:lnTo>
                  <a:lnTo>
                    <a:pt x="939" y="6308"/>
                  </a:lnTo>
                  <a:lnTo>
                    <a:pt x="771" y="6645"/>
                  </a:lnTo>
                  <a:lnTo>
                    <a:pt x="626" y="7006"/>
                  </a:lnTo>
                  <a:lnTo>
                    <a:pt x="506" y="7367"/>
                  </a:lnTo>
                  <a:lnTo>
                    <a:pt x="385" y="7728"/>
                  </a:lnTo>
                  <a:lnTo>
                    <a:pt x="289" y="8114"/>
                  </a:lnTo>
                  <a:lnTo>
                    <a:pt x="193" y="8499"/>
                  </a:lnTo>
                  <a:lnTo>
                    <a:pt x="121" y="9028"/>
                  </a:lnTo>
                  <a:lnTo>
                    <a:pt x="48" y="9582"/>
                  </a:lnTo>
                  <a:lnTo>
                    <a:pt x="0" y="10112"/>
                  </a:lnTo>
                  <a:lnTo>
                    <a:pt x="0" y="10665"/>
                  </a:lnTo>
                  <a:lnTo>
                    <a:pt x="0" y="10954"/>
                  </a:lnTo>
                  <a:lnTo>
                    <a:pt x="24" y="11243"/>
                  </a:lnTo>
                  <a:lnTo>
                    <a:pt x="72" y="11532"/>
                  </a:lnTo>
                  <a:lnTo>
                    <a:pt x="145" y="11797"/>
                  </a:lnTo>
                  <a:lnTo>
                    <a:pt x="217" y="12086"/>
                  </a:lnTo>
                  <a:lnTo>
                    <a:pt x="313" y="12350"/>
                  </a:lnTo>
                  <a:lnTo>
                    <a:pt x="530" y="12880"/>
                  </a:lnTo>
                  <a:lnTo>
                    <a:pt x="578" y="12976"/>
                  </a:lnTo>
                  <a:lnTo>
                    <a:pt x="674" y="13073"/>
                  </a:lnTo>
                  <a:lnTo>
                    <a:pt x="771" y="13145"/>
                  </a:lnTo>
                  <a:lnTo>
                    <a:pt x="891" y="13193"/>
                  </a:lnTo>
                  <a:lnTo>
                    <a:pt x="1035" y="13241"/>
                  </a:lnTo>
                  <a:lnTo>
                    <a:pt x="1156" y="13265"/>
                  </a:lnTo>
                  <a:lnTo>
                    <a:pt x="1276" y="13265"/>
                  </a:lnTo>
                  <a:lnTo>
                    <a:pt x="1396" y="13241"/>
                  </a:lnTo>
                  <a:lnTo>
                    <a:pt x="1493" y="13193"/>
                  </a:lnTo>
                  <a:lnTo>
                    <a:pt x="1589" y="13145"/>
                  </a:lnTo>
                  <a:lnTo>
                    <a:pt x="1782" y="13000"/>
                  </a:lnTo>
                  <a:lnTo>
                    <a:pt x="2071" y="12712"/>
                  </a:lnTo>
                  <a:lnTo>
                    <a:pt x="2335" y="12423"/>
                  </a:lnTo>
                  <a:lnTo>
                    <a:pt x="2552" y="12110"/>
                  </a:lnTo>
                  <a:lnTo>
                    <a:pt x="2745" y="11773"/>
                  </a:lnTo>
                  <a:lnTo>
                    <a:pt x="2985" y="11315"/>
                  </a:lnTo>
                  <a:lnTo>
                    <a:pt x="3226" y="10882"/>
                  </a:lnTo>
                  <a:lnTo>
                    <a:pt x="3467" y="10473"/>
                  </a:lnTo>
                  <a:lnTo>
                    <a:pt x="3756" y="10039"/>
                  </a:lnTo>
                  <a:lnTo>
                    <a:pt x="3972" y="9775"/>
                  </a:lnTo>
                  <a:lnTo>
                    <a:pt x="4213" y="9486"/>
                  </a:lnTo>
                  <a:lnTo>
                    <a:pt x="4454" y="9245"/>
                  </a:lnTo>
                  <a:lnTo>
                    <a:pt x="4719" y="9004"/>
                  </a:lnTo>
                  <a:lnTo>
                    <a:pt x="4983" y="8764"/>
                  </a:lnTo>
                  <a:lnTo>
                    <a:pt x="5272" y="8571"/>
                  </a:lnTo>
                  <a:lnTo>
                    <a:pt x="5561" y="8378"/>
                  </a:lnTo>
                  <a:lnTo>
                    <a:pt x="5874" y="8186"/>
                  </a:lnTo>
                  <a:lnTo>
                    <a:pt x="6259" y="8017"/>
                  </a:lnTo>
                  <a:lnTo>
                    <a:pt x="6620" y="7873"/>
                  </a:lnTo>
                  <a:lnTo>
                    <a:pt x="7030" y="7777"/>
                  </a:lnTo>
                  <a:lnTo>
                    <a:pt x="7439" y="7728"/>
                  </a:lnTo>
                  <a:lnTo>
                    <a:pt x="8065" y="7680"/>
                  </a:lnTo>
                  <a:lnTo>
                    <a:pt x="8691" y="7656"/>
                  </a:lnTo>
                  <a:lnTo>
                    <a:pt x="9341" y="7704"/>
                  </a:lnTo>
                  <a:lnTo>
                    <a:pt x="9967" y="7801"/>
                  </a:lnTo>
                  <a:lnTo>
                    <a:pt x="10617" y="7921"/>
                  </a:lnTo>
                  <a:lnTo>
                    <a:pt x="11242" y="8089"/>
                  </a:lnTo>
                  <a:lnTo>
                    <a:pt x="11868" y="8282"/>
                  </a:lnTo>
                  <a:lnTo>
                    <a:pt x="12494" y="8499"/>
                  </a:lnTo>
                  <a:lnTo>
                    <a:pt x="13096" y="8739"/>
                  </a:lnTo>
                  <a:lnTo>
                    <a:pt x="13674" y="9028"/>
                  </a:lnTo>
                  <a:lnTo>
                    <a:pt x="14252" y="9341"/>
                  </a:lnTo>
                  <a:lnTo>
                    <a:pt x="14829" y="9654"/>
                  </a:lnTo>
                  <a:lnTo>
                    <a:pt x="15359" y="9991"/>
                  </a:lnTo>
                  <a:lnTo>
                    <a:pt x="15865" y="10304"/>
                  </a:lnTo>
                  <a:lnTo>
                    <a:pt x="16876" y="11002"/>
                  </a:lnTo>
                  <a:lnTo>
                    <a:pt x="17646" y="11508"/>
                  </a:lnTo>
                  <a:lnTo>
                    <a:pt x="18031" y="11749"/>
                  </a:lnTo>
                  <a:lnTo>
                    <a:pt x="18440" y="11965"/>
                  </a:lnTo>
                  <a:lnTo>
                    <a:pt x="18922" y="12206"/>
                  </a:lnTo>
                  <a:lnTo>
                    <a:pt x="19427" y="12423"/>
                  </a:lnTo>
                  <a:lnTo>
                    <a:pt x="19957" y="12567"/>
                  </a:lnTo>
                  <a:lnTo>
                    <a:pt x="20487" y="12687"/>
                  </a:lnTo>
                  <a:lnTo>
                    <a:pt x="20944" y="12736"/>
                  </a:lnTo>
                  <a:lnTo>
                    <a:pt x="21377" y="12760"/>
                  </a:lnTo>
                  <a:lnTo>
                    <a:pt x="21811" y="12712"/>
                  </a:lnTo>
                  <a:lnTo>
                    <a:pt x="22268" y="12639"/>
                  </a:lnTo>
                  <a:lnTo>
                    <a:pt x="22605" y="12543"/>
                  </a:lnTo>
                  <a:lnTo>
                    <a:pt x="22942" y="12399"/>
                  </a:lnTo>
                  <a:lnTo>
                    <a:pt x="23279" y="12206"/>
                  </a:lnTo>
                  <a:lnTo>
                    <a:pt x="23568" y="11989"/>
                  </a:lnTo>
                  <a:lnTo>
                    <a:pt x="23785" y="11797"/>
                  </a:lnTo>
                  <a:lnTo>
                    <a:pt x="24001" y="11604"/>
                  </a:lnTo>
                  <a:lnTo>
                    <a:pt x="24194" y="11363"/>
                  </a:lnTo>
                  <a:lnTo>
                    <a:pt x="24362" y="11123"/>
                  </a:lnTo>
                  <a:lnTo>
                    <a:pt x="24507" y="10858"/>
                  </a:lnTo>
                  <a:lnTo>
                    <a:pt x="24651" y="10593"/>
                  </a:lnTo>
                  <a:lnTo>
                    <a:pt x="24772" y="10328"/>
                  </a:lnTo>
                  <a:lnTo>
                    <a:pt x="24868" y="10039"/>
                  </a:lnTo>
                  <a:lnTo>
                    <a:pt x="24964" y="9751"/>
                  </a:lnTo>
                  <a:lnTo>
                    <a:pt x="25012" y="9438"/>
                  </a:lnTo>
                  <a:lnTo>
                    <a:pt x="25061" y="9149"/>
                  </a:lnTo>
                  <a:lnTo>
                    <a:pt x="25085" y="8860"/>
                  </a:lnTo>
                  <a:lnTo>
                    <a:pt x="25085" y="8547"/>
                  </a:lnTo>
                  <a:lnTo>
                    <a:pt x="25061" y="8258"/>
                  </a:lnTo>
                  <a:lnTo>
                    <a:pt x="25012" y="7969"/>
                  </a:lnTo>
                  <a:lnTo>
                    <a:pt x="24940" y="7680"/>
                  </a:lnTo>
                  <a:lnTo>
                    <a:pt x="24868" y="7439"/>
                  </a:lnTo>
                  <a:lnTo>
                    <a:pt x="24772" y="7223"/>
                  </a:lnTo>
                  <a:lnTo>
                    <a:pt x="24675" y="7030"/>
                  </a:lnTo>
                  <a:lnTo>
                    <a:pt x="24555" y="6814"/>
                  </a:lnTo>
                  <a:lnTo>
                    <a:pt x="24411" y="6621"/>
                  </a:lnTo>
                  <a:lnTo>
                    <a:pt x="24266" y="6452"/>
                  </a:lnTo>
                  <a:lnTo>
                    <a:pt x="24098" y="6284"/>
                  </a:lnTo>
                  <a:lnTo>
                    <a:pt x="23929" y="6115"/>
                  </a:lnTo>
                  <a:lnTo>
                    <a:pt x="23640" y="5899"/>
                  </a:lnTo>
                  <a:lnTo>
                    <a:pt x="23351" y="5682"/>
                  </a:lnTo>
                  <a:lnTo>
                    <a:pt x="23062" y="5490"/>
                  </a:lnTo>
                  <a:lnTo>
                    <a:pt x="22750" y="5321"/>
                  </a:lnTo>
                  <a:lnTo>
                    <a:pt x="22148" y="5008"/>
                  </a:lnTo>
                  <a:lnTo>
                    <a:pt x="21522" y="4719"/>
                  </a:lnTo>
                  <a:lnTo>
                    <a:pt x="21088" y="4527"/>
                  </a:lnTo>
                  <a:lnTo>
                    <a:pt x="20655" y="4310"/>
                  </a:lnTo>
                  <a:lnTo>
                    <a:pt x="20270" y="4069"/>
                  </a:lnTo>
                  <a:lnTo>
                    <a:pt x="19861" y="3804"/>
                  </a:lnTo>
                  <a:lnTo>
                    <a:pt x="19500" y="3540"/>
                  </a:lnTo>
                  <a:lnTo>
                    <a:pt x="19139" y="3227"/>
                  </a:lnTo>
                  <a:lnTo>
                    <a:pt x="18777" y="2914"/>
                  </a:lnTo>
                  <a:lnTo>
                    <a:pt x="18440" y="2577"/>
                  </a:lnTo>
                  <a:lnTo>
                    <a:pt x="18031" y="2143"/>
                  </a:lnTo>
                  <a:lnTo>
                    <a:pt x="17574" y="1734"/>
                  </a:lnTo>
                  <a:lnTo>
                    <a:pt x="17165" y="1397"/>
                  </a:lnTo>
                  <a:lnTo>
                    <a:pt x="16755" y="1108"/>
                  </a:lnTo>
                  <a:lnTo>
                    <a:pt x="16322" y="868"/>
                  </a:lnTo>
                  <a:lnTo>
                    <a:pt x="15889" y="627"/>
                  </a:lnTo>
                  <a:lnTo>
                    <a:pt x="15431" y="458"/>
                  </a:lnTo>
                  <a:lnTo>
                    <a:pt x="14950" y="290"/>
                  </a:lnTo>
                  <a:lnTo>
                    <a:pt x="14468" y="169"/>
                  </a:lnTo>
                  <a:lnTo>
                    <a:pt x="13963" y="97"/>
                  </a:lnTo>
                  <a:lnTo>
                    <a:pt x="13457" y="49"/>
                  </a:lnTo>
                  <a:lnTo>
                    <a:pt x="12976" y="25"/>
                  </a:lnTo>
                  <a:lnTo>
                    <a:pt x="124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10800000">
              <a:off x="2930300" y="6948180"/>
              <a:ext cx="2042330" cy="818598"/>
            </a:xfrm>
            <a:custGeom>
              <a:avLst/>
              <a:gdLst/>
              <a:ahLst/>
              <a:cxnLst/>
              <a:rect l="l" t="t" r="r" b="b"/>
              <a:pathLst>
                <a:path w="24026" h="9630" extrusionOk="0">
                  <a:moveTo>
                    <a:pt x="19404" y="0"/>
                  </a:moveTo>
                  <a:lnTo>
                    <a:pt x="19356" y="410"/>
                  </a:lnTo>
                  <a:lnTo>
                    <a:pt x="19332" y="795"/>
                  </a:lnTo>
                  <a:lnTo>
                    <a:pt x="19308" y="1565"/>
                  </a:lnTo>
                  <a:lnTo>
                    <a:pt x="19284" y="1950"/>
                  </a:lnTo>
                  <a:lnTo>
                    <a:pt x="19284" y="2360"/>
                  </a:lnTo>
                  <a:lnTo>
                    <a:pt x="19308" y="2745"/>
                  </a:lnTo>
                  <a:lnTo>
                    <a:pt x="19356" y="3130"/>
                  </a:lnTo>
                  <a:lnTo>
                    <a:pt x="19693" y="4695"/>
                  </a:lnTo>
                  <a:lnTo>
                    <a:pt x="19693" y="4695"/>
                  </a:lnTo>
                  <a:lnTo>
                    <a:pt x="19548" y="4502"/>
                  </a:lnTo>
                  <a:lnTo>
                    <a:pt x="19428" y="4358"/>
                  </a:lnTo>
                  <a:lnTo>
                    <a:pt x="19211" y="3973"/>
                  </a:lnTo>
                  <a:lnTo>
                    <a:pt x="18946" y="3611"/>
                  </a:lnTo>
                  <a:lnTo>
                    <a:pt x="18682" y="3250"/>
                  </a:lnTo>
                  <a:lnTo>
                    <a:pt x="18393" y="2937"/>
                  </a:lnTo>
                  <a:lnTo>
                    <a:pt x="18104" y="2624"/>
                  </a:lnTo>
                  <a:lnTo>
                    <a:pt x="17767" y="2312"/>
                  </a:lnTo>
                  <a:lnTo>
                    <a:pt x="17430" y="2047"/>
                  </a:lnTo>
                  <a:lnTo>
                    <a:pt x="17093" y="1782"/>
                  </a:lnTo>
                  <a:lnTo>
                    <a:pt x="16298" y="1204"/>
                  </a:lnTo>
                  <a:lnTo>
                    <a:pt x="16034" y="1036"/>
                  </a:lnTo>
                  <a:lnTo>
                    <a:pt x="15745" y="891"/>
                  </a:lnTo>
                  <a:lnTo>
                    <a:pt x="15456" y="795"/>
                  </a:lnTo>
                  <a:lnTo>
                    <a:pt x="15167" y="723"/>
                  </a:lnTo>
                  <a:lnTo>
                    <a:pt x="14854" y="675"/>
                  </a:lnTo>
                  <a:lnTo>
                    <a:pt x="14565" y="650"/>
                  </a:lnTo>
                  <a:lnTo>
                    <a:pt x="14252" y="675"/>
                  </a:lnTo>
                  <a:lnTo>
                    <a:pt x="13939" y="723"/>
                  </a:lnTo>
                  <a:lnTo>
                    <a:pt x="13145" y="867"/>
                  </a:lnTo>
                  <a:lnTo>
                    <a:pt x="12399" y="1060"/>
                  </a:lnTo>
                  <a:lnTo>
                    <a:pt x="12086" y="1108"/>
                  </a:lnTo>
                  <a:lnTo>
                    <a:pt x="11773" y="1108"/>
                  </a:lnTo>
                  <a:lnTo>
                    <a:pt x="11484" y="1084"/>
                  </a:lnTo>
                  <a:lnTo>
                    <a:pt x="11171" y="1036"/>
                  </a:lnTo>
                  <a:lnTo>
                    <a:pt x="10593" y="891"/>
                  </a:lnTo>
                  <a:lnTo>
                    <a:pt x="9991" y="747"/>
                  </a:lnTo>
                  <a:lnTo>
                    <a:pt x="9630" y="699"/>
                  </a:lnTo>
                  <a:lnTo>
                    <a:pt x="9293" y="650"/>
                  </a:lnTo>
                  <a:lnTo>
                    <a:pt x="8932" y="626"/>
                  </a:lnTo>
                  <a:lnTo>
                    <a:pt x="8571" y="626"/>
                  </a:lnTo>
                  <a:lnTo>
                    <a:pt x="8354" y="650"/>
                  </a:lnTo>
                  <a:lnTo>
                    <a:pt x="8114" y="675"/>
                  </a:lnTo>
                  <a:lnTo>
                    <a:pt x="7897" y="747"/>
                  </a:lnTo>
                  <a:lnTo>
                    <a:pt x="7704" y="819"/>
                  </a:lnTo>
                  <a:lnTo>
                    <a:pt x="7512" y="915"/>
                  </a:lnTo>
                  <a:lnTo>
                    <a:pt x="7343" y="1036"/>
                  </a:lnTo>
                  <a:lnTo>
                    <a:pt x="7175" y="1180"/>
                  </a:lnTo>
                  <a:lnTo>
                    <a:pt x="7006" y="1349"/>
                  </a:lnTo>
                  <a:lnTo>
                    <a:pt x="6645" y="1758"/>
                  </a:lnTo>
                  <a:lnTo>
                    <a:pt x="6284" y="2143"/>
                  </a:lnTo>
                  <a:lnTo>
                    <a:pt x="5514" y="2889"/>
                  </a:lnTo>
                  <a:lnTo>
                    <a:pt x="5321" y="3082"/>
                  </a:lnTo>
                  <a:lnTo>
                    <a:pt x="5152" y="3299"/>
                  </a:lnTo>
                  <a:lnTo>
                    <a:pt x="4791" y="3732"/>
                  </a:lnTo>
                  <a:lnTo>
                    <a:pt x="4671" y="3876"/>
                  </a:lnTo>
                  <a:lnTo>
                    <a:pt x="4527" y="3997"/>
                  </a:lnTo>
                  <a:lnTo>
                    <a:pt x="4454" y="4045"/>
                  </a:lnTo>
                  <a:lnTo>
                    <a:pt x="4358" y="4069"/>
                  </a:lnTo>
                  <a:lnTo>
                    <a:pt x="4262" y="4093"/>
                  </a:lnTo>
                  <a:lnTo>
                    <a:pt x="4165" y="4069"/>
                  </a:lnTo>
                  <a:lnTo>
                    <a:pt x="3347" y="4334"/>
                  </a:lnTo>
                  <a:lnTo>
                    <a:pt x="2938" y="4502"/>
                  </a:lnTo>
                  <a:lnTo>
                    <a:pt x="2745" y="4598"/>
                  </a:lnTo>
                  <a:lnTo>
                    <a:pt x="2553" y="4695"/>
                  </a:lnTo>
                  <a:lnTo>
                    <a:pt x="2191" y="4911"/>
                  </a:lnTo>
                  <a:lnTo>
                    <a:pt x="1830" y="5104"/>
                  </a:lnTo>
                  <a:lnTo>
                    <a:pt x="1445" y="5273"/>
                  </a:lnTo>
                  <a:lnTo>
                    <a:pt x="1036" y="5417"/>
                  </a:lnTo>
                  <a:lnTo>
                    <a:pt x="338" y="5706"/>
                  </a:lnTo>
                  <a:lnTo>
                    <a:pt x="217" y="5754"/>
                  </a:lnTo>
                  <a:lnTo>
                    <a:pt x="121" y="5850"/>
                  </a:lnTo>
                  <a:lnTo>
                    <a:pt x="73" y="5947"/>
                  </a:lnTo>
                  <a:lnTo>
                    <a:pt x="49" y="6091"/>
                  </a:lnTo>
                  <a:lnTo>
                    <a:pt x="1" y="6597"/>
                  </a:lnTo>
                  <a:lnTo>
                    <a:pt x="1" y="6837"/>
                  </a:lnTo>
                  <a:lnTo>
                    <a:pt x="25" y="6958"/>
                  </a:lnTo>
                  <a:lnTo>
                    <a:pt x="73" y="7078"/>
                  </a:lnTo>
                  <a:lnTo>
                    <a:pt x="266" y="7054"/>
                  </a:lnTo>
                  <a:lnTo>
                    <a:pt x="482" y="7030"/>
                  </a:lnTo>
                  <a:lnTo>
                    <a:pt x="723" y="6934"/>
                  </a:lnTo>
                  <a:lnTo>
                    <a:pt x="988" y="6837"/>
                  </a:lnTo>
                  <a:lnTo>
                    <a:pt x="1349" y="6645"/>
                  </a:lnTo>
                  <a:lnTo>
                    <a:pt x="1782" y="6404"/>
                  </a:lnTo>
                  <a:lnTo>
                    <a:pt x="3082" y="5658"/>
                  </a:lnTo>
                  <a:lnTo>
                    <a:pt x="3106" y="5754"/>
                  </a:lnTo>
                  <a:lnTo>
                    <a:pt x="3082" y="5802"/>
                  </a:lnTo>
                  <a:lnTo>
                    <a:pt x="2986" y="5922"/>
                  </a:lnTo>
                  <a:lnTo>
                    <a:pt x="1469" y="8017"/>
                  </a:lnTo>
                  <a:lnTo>
                    <a:pt x="1132" y="8498"/>
                  </a:lnTo>
                  <a:lnTo>
                    <a:pt x="819" y="9004"/>
                  </a:lnTo>
                  <a:lnTo>
                    <a:pt x="771" y="9100"/>
                  </a:lnTo>
                  <a:lnTo>
                    <a:pt x="699" y="9221"/>
                  </a:lnTo>
                  <a:lnTo>
                    <a:pt x="675" y="9341"/>
                  </a:lnTo>
                  <a:lnTo>
                    <a:pt x="675" y="9485"/>
                  </a:lnTo>
                  <a:lnTo>
                    <a:pt x="940" y="9630"/>
                  </a:lnTo>
                  <a:lnTo>
                    <a:pt x="1108" y="9389"/>
                  </a:lnTo>
                  <a:lnTo>
                    <a:pt x="1397" y="8883"/>
                  </a:lnTo>
                  <a:lnTo>
                    <a:pt x="1541" y="8643"/>
                  </a:lnTo>
                  <a:lnTo>
                    <a:pt x="1686" y="8426"/>
                  </a:lnTo>
                  <a:lnTo>
                    <a:pt x="2793" y="6958"/>
                  </a:lnTo>
                  <a:lnTo>
                    <a:pt x="3925" y="5513"/>
                  </a:lnTo>
                  <a:lnTo>
                    <a:pt x="4334" y="5008"/>
                  </a:lnTo>
                  <a:lnTo>
                    <a:pt x="4767" y="4502"/>
                  </a:lnTo>
                  <a:lnTo>
                    <a:pt x="5658" y="3515"/>
                  </a:lnTo>
                  <a:lnTo>
                    <a:pt x="5802" y="3371"/>
                  </a:lnTo>
                  <a:lnTo>
                    <a:pt x="5851" y="3443"/>
                  </a:lnTo>
                  <a:lnTo>
                    <a:pt x="5851" y="3491"/>
                  </a:lnTo>
                  <a:lnTo>
                    <a:pt x="5778" y="3611"/>
                  </a:lnTo>
                  <a:lnTo>
                    <a:pt x="5369" y="4574"/>
                  </a:lnTo>
                  <a:lnTo>
                    <a:pt x="5321" y="4719"/>
                  </a:lnTo>
                  <a:lnTo>
                    <a:pt x="5297" y="4911"/>
                  </a:lnTo>
                  <a:lnTo>
                    <a:pt x="5490" y="4863"/>
                  </a:lnTo>
                  <a:lnTo>
                    <a:pt x="5634" y="4791"/>
                  </a:lnTo>
                  <a:lnTo>
                    <a:pt x="6067" y="4598"/>
                  </a:lnTo>
                  <a:lnTo>
                    <a:pt x="6501" y="4382"/>
                  </a:lnTo>
                  <a:lnTo>
                    <a:pt x="6645" y="4310"/>
                  </a:lnTo>
                  <a:lnTo>
                    <a:pt x="6789" y="4213"/>
                  </a:lnTo>
                  <a:lnTo>
                    <a:pt x="6862" y="4093"/>
                  </a:lnTo>
                  <a:lnTo>
                    <a:pt x="6934" y="3924"/>
                  </a:lnTo>
                  <a:lnTo>
                    <a:pt x="7054" y="3563"/>
                  </a:lnTo>
                  <a:lnTo>
                    <a:pt x="7199" y="3202"/>
                  </a:lnTo>
                  <a:lnTo>
                    <a:pt x="7367" y="2841"/>
                  </a:lnTo>
                  <a:lnTo>
                    <a:pt x="7536" y="2504"/>
                  </a:lnTo>
                  <a:lnTo>
                    <a:pt x="7921" y="1830"/>
                  </a:lnTo>
                  <a:lnTo>
                    <a:pt x="8330" y="1180"/>
                  </a:lnTo>
                  <a:lnTo>
                    <a:pt x="8402" y="1060"/>
                  </a:lnTo>
                  <a:lnTo>
                    <a:pt x="8499" y="987"/>
                  </a:lnTo>
                  <a:lnTo>
                    <a:pt x="8595" y="939"/>
                  </a:lnTo>
                  <a:lnTo>
                    <a:pt x="8739" y="915"/>
                  </a:lnTo>
                  <a:lnTo>
                    <a:pt x="9173" y="915"/>
                  </a:lnTo>
                  <a:lnTo>
                    <a:pt x="9582" y="939"/>
                  </a:lnTo>
                  <a:lnTo>
                    <a:pt x="10088" y="1036"/>
                  </a:lnTo>
                  <a:lnTo>
                    <a:pt x="10593" y="1156"/>
                  </a:lnTo>
                  <a:lnTo>
                    <a:pt x="11387" y="1349"/>
                  </a:lnTo>
                  <a:lnTo>
                    <a:pt x="11628" y="1373"/>
                  </a:lnTo>
                  <a:lnTo>
                    <a:pt x="11845" y="1397"/>
                  </a:lnTo>
                  <a:lnTo>
                    <a:pt x="12086" y="1421"/>
                  </a:lnTo>
                  <a:lnTo>
                    <a:pt x="12326" y="1397"/>
                  </a:lnTo>
                  <a:lnTo>
                    <a:pt x="12784" y="1349"/>
                  </a:lnTo>
                  <a:lnTo>
                    <a:pt x="13241" y="1252"/>
                  </a:lnTo>
                  <a:lnTo>
                    <a:pt x="14445" y="987"/>
                  </a:lnTo>
                  <a:lnTo>
                    <a:pt x="14589" y="963"/>
                  </a:lnTo>
                  <a:lnTo>
                    <a:pt x="14734" y="939"/>
                  </a:lnTo>
                  <a:lnTo>
                    <a:pt x="14878" y="963"/>
                  </a:lnTo>
                  <a:lnTo>
                    <a:pt x="15023" y="963"/>
                  </a:lnTo>
                  <a:lnTo>
                    <a:pt x="15167" y="1012"/>
                  </a:lnTo>
                  <a:lnTo>
                    <a:pt x="15287" y="1060"/>
                  </a:lnTo>
                  <a:lnTo>
                    <a:pt x="15432" y="1108"/>
                  </a:lnTo>
                  <a:lnTo>
                    <a:pt x="15552" y="1204"/>
                  </a:lnTo>
                  <a:lnTo>
                    <a:pt x="16034" y="1541"/>
                  </a:lnTo>
                  <a:lnTo>
                    <a:pt x="16515" y="1902"/>
                  </a:lnTo>
                  <a:lnTo>
                    <a:pt x="16997" y="2263"/>
                  </a:lnTo>
                  <a:lnTo>
                    <a:pt x="17430" y="2673"/>
                  </a:lnTo>
                  <a:lnTo>
                    <a:pt x="17767" y="3034"/>
                  </a:lnTo>
                  <a:lnTo>
                    <a:pt x="18080" y="3419"/>
                  </a:lnTo>
                  <a:lnTo>
                    <a:pt x="18369" y="3828"/>
                  </a:lnTo>
                  <a:lnTo>
                    <a:pt x="18658" y="4237"/>
                  </a:lnTo>
                  <a:lnTo>
                    <a:pt x="18706" y="4358"/>
                  </a:lnTo>
                  <a:lnTo>
                    <a:pt x="18730" y="4478"/>
                  </a:lnTo>
                  <a:lnTo>
                    <a:pt x="18754" y="4550"/>
                  </a:lnTo>
                  <a:lnTo>
                    <a:pt x="18778" y="4598"/>
                  </a:lnTo>
                  <a:lnTo>
                    <a:pt x="18874" y="4647"/>
                  </a:lnTo>
                  <a:lnTo>
                    <a:pt x="18946" y="4695"/>
                  </a:lnTo>
                  <a:lnTo>
                    <a:pt x="19067" y="4839"/>
                  </a:lnTo>
                  <a:lnTo>
                    <a:pt x="19187" y="5008"/>
                  </a:lnTo>
                  <a:lnTo>
                    <a:pt x="19308" y="5152"/>
                  </a:lnTo>
                  <a:lnTo>
                    <a:pt x="19596" y="5441"/>
                  </a:lnTo>
                  <a:lnTo>
                    <a:pt x="19885" y="5706"/>
                  </a:lnTo>
                  <a:lnTo>
                    <a:pt x="20439" y="6187"/>
                  </a:lnTo>
                  <a:lnTo>
                    <a:pt x="20728" y="6428"/>
                  </a:lnTo>
                  <a:lnTo>
                    <a:pt x="20993" y="6669"/>
                  </a:lnTo>
                  <a:lnTo>
                    <a:pt x="21258" y="6934"/>
                  </a:lnTo>
                  <a:lnTo>
                    <a:pt x="21546" y="7150"/>
                  </a:lnTo>
                  <a:lnTo>
                    <a:pt x="21835" y="7343"/>
                  </a:lnTo>
                  <a:lnTo>
                    <a:pt x="22148" y="7511"/>
                  </a:lnTo>
                  <a:lnTo>
                    <a:pt x="22461" y="7680"/>
                  </a:lnTo>
                  <a:lnTo>
                    <a:pt x="22774" y="7824"/>
                  </a:lnTo>
                  <a:lnTo>
                    <a:pt x="23111" y="7945"/>
                  </a:lnTo>
                  <a:lnTo>
                    <a:pt x="23448" y="8065"/>
                  </a:lnTo>
                  <a:lnTo>
                    <a:pt x="23665" y="8113"/>
                  </a:lnTo>
                  <a:lnTo>
                    <a:pt x="23882" y="8113"/>
                  </a:lnTo>
                  <a:lnTo>
                    <a:pt x="23930" y="8065"/>
                  </a:lnTo>
                  <a:lnTo>
                    <a:pt x="24026" y="7969"/>
                  </a:lnTo>
                  <a:lnTo>
                    <a:pt x="23617" y="7824"/>
                  </a:lnTo>
                  <a:lnTo>
                    <a:pt x="23352" y="7728"/>
                  </a:lnTo>
                  <a:lnTo>
                    <a:pt x="23111" y="7632"/>
                  </a:lnTo>
                  <a:lnTo>
                    <a:pt x="22846" y="7511"/>
                  </a:lnTo>
                  <a:lnTo>
                    <a:pt x="22630" y="7367"/>
                  </a:lnTo>
                  <a:lnTo>
                    <a:pt x="22389" y="7222"/>
                  </a:lnTo>
                  <a:lnTo>
                    <a:pt x="22172" y="7078"/>
                  </a:lnTo>
                  <a:lnTo>
                    <a:pt x="21956" y="6885"/>
                  </a:lnTo>
                  <a:lnTo>
                    <a:pt x="21739" y="6717"/>
                  </a:lnTo>
                  <a:lnTo>
                    <a:pt x="21378" y="6356"/>
                  </a:lnTo>
                  <a:lnTo>
                    <a:pt x="20993" y="6019"/>
                  </a:lnTo>
                  <a:lnTo>
                    <a:pt x="20872" y="5898"/>
                  </a:lnTo>
                  <a:lnTo>
                    <a:pt x="20776" y="5754"/>
                  </a:lnTo>
                  <a:lnTo>
                    <a:pt x="20704" y="5585"/>
                  </a:lnTo>
                  <a:lnTo>
                    <a:pt x="20656" y="5417"/>
                  </a:lnTo>
                  <a:lnTo>
                    <a:pt x="20583" y="4695"/>
                  </a:lnTo>
                  <a:lnTo>
                    <a:pt x="20535" y="3973"/>
                  </a:lnTo>
                  <a:lnTo>
                    <a:pt x="20535" y="3611"/>
                  </a:lnTo>
                  <a:lnTo>
                    <a:pt x="20559" y="3250"/>
                  </a:lnTo>
                  <a:lnTo>
                    <a:pt x="20583" y="2889"/>
                  </a:lnTo>
                  <a:lnTo>
                    <a:pt x="20632" y="2528"/>
                  </a:lnTo>
                  <a:lnTo>
                    <a:pt x="20680" y="2191"/>
                  </a:lnTo>
                  <a:lnTo>
                    <a:pt x="20728" y="1830"/>
                  </a:lnTo>
                  <a:lnTo>
                    <a:pt x="20800" y="1108"/>
                  </a:lnTo>
                  <a:lnTo>
                    <a:pt x="20800" y="987"/>
                  </a:lnTo>
                  <a:lnTo>
                    <a:pt x="20776" y="891"/>
                  </a:lnTo>
                  <a:lnTo>
                    <a:pt x="20728" y="795"/>
                  </a:lnTo>
                  <a:lnTo>
                    <a:pt x="20632" y="723"/>
                  </a:lnTo>
                  <a:lnTo>
                    <a:pt x="20367" y="578"/>
                  </a:lnTo>
                  <a:lnTo>
                    <a:pt x="20102" y="410"/>
                  </a:lnTo>
                  <a:lnTo>
                    <a:pt x="19861" y="241"/>
                  </a:lnTo>
                  <a:lnTo>
                    <a:pt x="19596" y="73"/>
                  </a:lnTo>
                  <a:lnTo>
                    <a:pt x="19524" y="49"/>
                  </a:lnTo>
                  <a:lnTo>
                    <a:pt x="194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0800000">
              <a:off x="2903694" y="5779702"/>
              <a:ext cx="976197" cy="910744"/>
            </a:xfrm>
            <a:custGeom>
              <a:avLst/>
              <a:gdLst/>
              <a:ahLst/>
              <a:cxnLst/>
              <a:rect l="l" t="t" r="r" b="b"/>
              <a:pathLst>
                <a:path w="11484" h="10714" extrusionOk="0">
                  <a:moveTo>
                    <a:pt x="7921" y="1"/>
                  </a:moveTo>
                  <a:lnTo>
                    <a:pt x="7416" y="49"/>
                  </a:lnTo>
                  <a:lnTo>
                    <a:pt x="6886" y="145"/>
                  </a:lnTo>
                  <a:lnTo>
                    <a:pt x="6453" y="242"/>
                  </a:lnTo>
                  <a:lnTo>
                    <a:pt x="6019" y="386"/>
                  </a:lnTo>
                  <a:lnTo>
                    <a:pt x="5610" y="555"/>
                  </a:lnTo>
                  <a:lnTo>
                    <a:pt x="5177" y="723"/>
                  </a:lnTo>
                  <a:lnTo>
                    <a:pt x="4792" y="916"/>
                  </a:lnTo>
                  <a:lnTo>
                    <a:pt x="4382" y="1132"/>
                  </a:lnTo>
                  <a:lnTo>
                    <a:pt x="3997" y="1373"/>
                  </a:lnTo>
                  <a:lnTo>
                    <a:pt x="3636" y="1638"/>
                  </a:lnTo>
                  <a:lnTo>
                    <a:pt x="3275" y="1903"/>
                  </a:lnTo>
                  <a:lnTo>
                    <a:pt x="2914" y="2192"/>
                  </a:lnTo>
                  <a:lnTo>
                    <a:pt x="2601" y="2505"/>
                  </a:lnTo>
                  <a:lnTo>
                    <a:pt x="2264" y="2818"/>
                  </a:lnTo>
                  <a:lnTo>
                    <a:pt x="1951" y="3155"/>
                  </a:lnTo>
                  <a:lnTo>
                    <a:pt x="1662" y="3492"/>
                  </a:lnTo>
                  <a:lnTo>
                    <a:pt x="1397" y="3853"/>
                  </a:lnTo>
                  <a:lnTo>
                    <a:pt x="1132" y="4214"/>
                  </a:lnTo>
                  <a:lnTo>
                    <a:pt x="964" y="4454"/>
                  </a:lnTo>
                  <a:lnTo>
                    <a:pt x="795" y="4695"/>
                  </a:lnTo>
                  <a:lnTo>
                    <a:pt x="651" y="4960"/>
                  </a:lnTo>
                  <a:lnTo>
                    <a:pt x="531" y="5225"/>
                  </a:lnTo>
                  <a:lnTo>
                    <a:pt x="410" y="5490"/>
                  </a:lnTo>
                  <a:lnTo>
                    <a:pt x="290" y="5754"/>
                  </a:lnTo>
                  <a:lnTo>
                    <a:pt x="218" y="6019"/>
                  </a:lnTo>
                  <a:lnTo>
                    <a:pt x="145" y="6308"/>
                  </a:lnTo>
                  <a:lnTo>
                    <a:pt x="73" y="6573"/>
                  </a:lnTo>
                  <a:lnTo>
                    <a:pt x="49" y="6862"/>
                  </a:lnTo>
                  <a:lnTo>
                    <a:pt x="1" y="7127"/>
                  </a:lnTo>
                  <a:lnTo>
                    <a:pt x="1" y="7391"/>
                  </a:lnTo>
                  <a:lnTo>
                    <a:pt x="1" y="7680"/>
                  </a:lnTo>
                  <a:lnTo>
                    <a:pt x="25" y="7945"/>
                  </a:lnTo>
                  <a:lnTo>
                    <a:pt x="49" y="8186"/>
                  </a:lnTo>
                  <a:lnTo>
                    <a:pt x="121" y="8451"/>
                  </a:lnTo>
                  <a:lnTo>
                    <a:pt x="194" y="8691"/>
                  </a:lnTo>
                  <a:lnTo>
                    <a:pt x="266" y="8932"/>
                  </a:lnTo>
                  <a:lnTo>
                    <a:pt x="362" y="9149"/>
                  </a:lnTo>
                  <a:lnTo>
                    <a:pt x="506" y="9365"/>
                  </a:lnTo>
                  <a:lnTo>
                    <a:pt x="627" y="9582"/>
                  </a:lnTo>
                  <a:lnTo>
                    <a:pt x="795" y="9775"/>
                  </a:lnTo>
                  <a:lnTo>
                    <a:pt x="964" y="9943"/>
                  </a:lnTo>
                  <a:lnTo>
                    <a:pt x="1156" y="10112"/>
                  </a:lnTo>
                  <a:lnTo>
                    <a:pt x="1373" y="10256"/>
                  </a:lnTo>
                  <a:lnTo>
                    <a:pt x="1614" y="10376"/>
                  </a:lnTo>
                  <a:lnTo>
                    <a:pt x="1855" y="10473"/>
                  </a:lnTo>
                  <a:lnTo>
                    <a:pt x="2143" y="10569"/>
                  </a:lnTo>
                  <a:lnTo>
                    <a:pt x="2432" y="10641"/>
                  </a:lnTo>
                  <a:lnTo>
                    <a:pt x="2745" y="10689"/>
                  </a:lnTo>
                  <a:lnTo>
                    <a:pt x="3082" y="10714"/>
                  </a:lnTo>
                  <a:lnTo>
                    <a:pt x="3419" y="10714"/>
                  </a:lnTo>
                  <a:lnTo>
                    <a:pt x="3829" y="10689"/>
                  </a:lnTo>
                  <a:lnTo>
                    <a:pt x="4214" y="10641"/>
                  </a:lnTo>
                  <a:lnTo>
                    <a:pt x="4623" y="10569"/>
                  </a:lnTo>
                  <a:lnTo>
                    <a:pt x="5008" y="10473"/>
                  </a:lnTo>
                  <a:lnTo>
                    <a:pt x="5393" y="10352"/>
                  </a:lnTo>
                  <a:lnTo>
                    <a:pt x="5779" y="10208"/>
                  </a:lnTo>
                  <a:lnTo>
                    <a:pt x="6140" y="10064"/>
                  </a:lnTo>
                  <a:lnTo>
                    <a:pt x="6525" y="9895"/>
                  </a:lnTo>
                  <a:lnTo>
                    <a:pt x="6862" y="9702"/>
                  </a:lnTo>
                  <a:lnTo>
                    <a:pt x="7223" y="9486"/>
                  </a:lnTo>
                  <a:lnTo>
                    <a:pt x="7560" y="9269"/>
                  </a:lnTo>
                  <a:lnTo>
                    <a:pt x="7897" y="9052"/>
                  </a:lnTo>
                  <a:lnTo>
                    <a:pt x="8210" y="8788"/>
                  </a:lnTo>
                  <a:lnTo>
                    <a:pt x="8523" y="8547"/>
                  </a:lnTo>
                  <a:lnTo>
                    <a:pt x="8836" y="8282"/>
                  </a:lnTo>
                  <a:lnTo>
                    <a:pt x="9125" y="7993"/>
                  </a:lnTo>
                  <a:lnTo>
                    <a:pt x="9438" y="7728"/>
                  </a:lnTo>
                  <a:lnTo>
                    <a:pt x="9727" y="7415"/>
                  </a:lnTo>
                  <a:lnTo>
                    <a:pt x="9991" y="7103"/>
                  </a:lnTo>
                  <a:lnTo>
                    <a:pt x="10232" y="6766"/>
                  </a:lnTo>
                  <a:lnTo>
                    <a:pt x="10449" y="6428"/>
                  </a:lnTo>
                  <a:lnTo>
                    <a:pt x="10665" y="6091"/>
                  </a:lnTo>
                  <a:lnTo>
                    <a:pt x="10858" y="5730"/>
                  </a:lnTo>
                  <a:lnTo>
                    <a:pt x="11002" y="5369"/>
                  </a:lnTo>
                  <a:lnTo>
                    <a:pt x="11147" y="5008"/>
                  </a:lnTo>
                  <a:lnTo>
                    <a:pt x="11267" y="4647"/>
                  </a:lnTo>
                  <a:lnTo>
                    <a:pt x="11364" y="4286"/>
                  </a:lnTo>
                  <a:lnTo>
                    <a:pt x="11436" y="3925"/>
                  </a:lnTo>
                  <a:lnTo>
                    <a:pt x="11484" y="3564"/>
                  </a:lnTo>
                  <a:lnTo>
                    <a:pt x="11484" y="3203"/>
                  </a:lnTo>
                  <a:lnTo>
                    <a:pt x="11484" y="2866"/>
                  </a:lnTo>
                  <a:lnTo>
                    <a:pt x="11460" y="2529"/>
                  </a:lnTo>
                  <a:lnTo>
                    <a:pt x="11388" y="2216"/>
                  </a:lnTo>
                  <a:lnTo>
                    <a:pt x="11315" y="1903"/>
                  </a:lnTo>
                  <a:lnTo>
                    <a:pt x="11195" y="1614"/>
                  </a:lnTo>
                  <a:lnTo>
                    <a:pt x="11051" y="1349"/>
                  </a:lnTo>
                  <a:lnTo>
                    <a:pt x="10882" y="1108"/>
                  </a:lnTo>
                  <a:lnTo>
                    <a:pt x="10665" y="868"/>
                  </a:lnTo>
                  <a:lnTo>
                    <a:pt x="10449" y="651"/>
                  </a:lnTo>
                  <a:lnTo>
                    <a:pt x="10184" y="482"/>
                  </a:lnTo>
                  <a:lnTo>
                    <a:pt x="9871" y="314"/>
                  </a:lnTo>
                  <a:lnTo>
                    <a:pt x="9558" y="194"/>
                  </a:lnTo>
                  <a:lnTo>
                    <a:pt x="9197" y="97"/>
                  </a:lnTo>
                  <a:lnTo>
                    <a:pt x="8812" y="25"/>
                  </a:lnTo>
                  <a:lnTo>
                    <a:pt x="8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10800000">
              <a:off x="3077614" y="6538881"/>
              <a:ext cx="24651" cy="43098"/>
            </a:xfrm>
            <a:custGeom>
              <a:avLst/>
              <a:gdLst/>
              <a:ahLst/>
              <a:cxnLst/>
              <a:rect l="l" t="t" r="r" b="b"/>
              <a:pathLst>
                <a:path w="290" h="507" extrusionOk="0">
                  <a:moveTo>
                    <a:pt x="242" y="1"/>
                  </a:moveTo>
                  <a:lnTo>
                    <a:pt x="193" y="25"/>
                  </a:lnTo>
                  <a:lnTo>
                    <a:pt x="145" y="73"/>
                  </a:lnTo>
                  <a:lnTo>
                    <a:pt x="73" y="193"/>
                  </a:lnTo>
                  <a:lnTo>
                    <a:pt x="1" y="314"/>
                  </a:lnTo>
                  <a:lnTo>
                    <a:pt x="25" y="362"/>
                  </a:lnTo>
                  <a:lnTo>
                    <a:pt x="73" y="458"/>
                  </a:lnTo>
                  <a:lnTo>
                    <a:pt x="97" y="506"/>
                  </a:lnTo>
                  <a:lnTo>
                    <a:pt x="121" y="482"/>
                  </a:lnTo>
                  <a:lnTo>
                    <a:pt x="145" y="458"/>
                  </a:lnTo>
                  <a:lnTo>
                    <a:pt x="121" y="410"/>
                  </a:lnTo>
                  <a:lnTo>
                    <a:pt x="121" y="362"/>
                  </a:lnTo>
                  <a:lnTo>
                    <a:pt x="193" y="266"/>
                  </a:lnTo>
                  <a:lnTo>
                    <a:pt x="266" y="169"/>
                  </a:lnTo>
                  <a:lnTo>
                    <a:pt x="290" y="121"/>
                  </a:lnTo>
                  <a:lnTo>
                    <a:pt x="290" y="73"/>
                  </a:lnTo>
                  <a:lnTo>
                    <a:pt x="266" y="25"/>
                  </a:lnTo>
                  <a:lnTo>
                    <a:pt x="2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0800000">
              <a:off x="2909814" y="6436535"/>
              <a:ext cx="18446" cy="24651"/>
            </a:xfrm>
            <a:custGeom>
              <a:avLst/>
              <a:gdLst/>
              <a:ahLst/>
              <a:cxnLst/>
              <a:rect l="l" t="t" r="r" b="b"/>
              <a:pathLst>
                <a:path w="217" h="290" extrusionOk="0">
                  <a:moveTo>
                    <a:pt x="48" y="0"/>
                  </a:moveTo>
                  <a:lnTo>
                    <a:pt x="24" y="24"/>
                  </a:lnTo>
                  <a:lnTo>
                    <a:pt x="0" y="72"/>
                  </a:lnTo>
                  <a:lnTo>
                    <a:pt x="0" y="121"/>
                  </a:lnTo>
                  <a:lnTo>
                    <a:pt x="0" y="193"/>
                  </a:lnTo>
                  <a:lnTo>
                    <a:pt x="48" y="241"/>
                  </a:lnTo>
                  <a:lnTo>
                    <a:pt x="96" y="289"/>
                  </a:lnTo>
                  <a:lnTo>
                    <a:pt x="144" y="289"/>
                  </a:lnTo>
                  <a:lnTo>
                    <a:pt x="193" y="265"/>
                  </a:lnTo>
                  <a:lnTo>
                    <a:pt x="217" y="241"/>
                  </a:lnTo>
                  <a:lnTo>
                    <a:pt x="217" y="193"/>
                  </a:lnTo>
                  <a:lnTo>
                    <a:pt x="144" y="145"/>
                  </a:lnTo>
                  <a:lnTo>
                    <a:pt x="120" y="121"/>
                  </a:lnTo>
                  <a:lnTo>
                    <a:pt x="144" y="72"/>
                  </a:lnTo>
                  <a:lnTo>
                    <a:pt x="169" y="48"/>
                  </a:lnTo>
                  <a:lnTo>
                    <a:pt x="169" y="24"/>
                  </a:lnTo>
                  <a:lnTo>
                    <a:pt x="1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10800000">
              <a:off x="3046927" y="6604335"/>
              <a:ext cx="20486" cy="22611"/>
            </a:xfrm>
            <a:custGeom>
              <a:avLst/>
              <a:gdLst/>
              <a:ahLst/>
              <a:cxnLst/>
              <a:rect l="l" t="t" r="r" b="b"/>
              <a:pathLst>
                <a:path w="241" h="266" extrusionOk="0">
                  <a:moveTo>
                    <a:pt x="48" y="0"/>
                  </a:moveTo>
                  <a:lnTo>
                    <a:pt x="0" y="24"/>
                  </a:lnTo>
                  <a:lnTo>
                    <a:pt x="0" y="48"/>
                  </a:lnTo>
                  <a:lnTo>
                    <a:pt x="24" y="97"/>
                  </a:lnTo>
                  <a:lnTo>
                    <a:pt x="24" y="145"/>
                  </a:lnTo>
                  <a:lnTo>
                    <a:pt x="24" y="193"/>
                  </a:lnTo>
                  <a:lnTo>
                    <a:pt x="24" y="241"/>
                  </a:lnTo>
                  <a:lnTo>
                    <a:pt x="72" y="265"/>
                  </a:lnTo>
                  <a:lnTo>
                    <a:pt x="120" y="265"/>
                  </a:lnTo>
                  <a:lnTo>
                    <a:pt x="144" y="217"/>
                  </a:lnTo>
                  <a:lnTo>
                    <a:pt x="169" y="169"/>
                  </a:lnTo>
                  <a:lnTo>
                    <a:pt x="217" y="145"/>
                  </a:lnTo>
                  <a:lnTo>
                    <a:pt x="241" y="121"/>
                  </a:lnTo>
                  <a:lnTo>
                    <a:pt x="241" y="97"/>
                  </a:lnTo>
                  <a:lnTo>
                    <a:pt x="241" y="48"/>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0800000">
              <a:off x="3112381" y="6193081"/>
              <a:ext cx="24651" cy="16406"/>
            </a:xfrm>
            <a:custGeom>
              <a:avLst/>
              <a:gdLst/>
              <a:ahLst/>
              <a:cxnLst/>
              <a:rect l="l" t="t" r="r" b="b"/>
              <a:pathLst>
                <a:path w="290" h="193" extrusionOk="0">
                  <a:moveTo>
                    <a:pt x="73" y="0"/>
                  </a:moveTo>
                  <a:lnTo>
                    <a:pt x="25" y="24"/>
                  </a:lnTo>
                  <a:lnTo>
                    <a:pt x="1" y="48"/>
                  </a:lnTo>
                  <a:lnTo>
                    <a:pt x="25" y="96"/>
                  </a:lnTo>
                  <a:lnTo>
                    <a:pt x="25" y="121"/>
                  </a:lnTo>
                  <a:lnTo>
                    <a:pt x="73" y="145"/>
                  </a:lnTo>
                  <a:lnTo>
                    <a:pt x="121" y="169"/>
                  </a:lnTo>
                  <a:lnTo>
                    <a:pt x="193" y="193"/>
                  </a:lnTo>
                  <a:lnTo>
                    <a:pt x="241" y="169"/>
                  </a:lnTo>
                  <a:lnTo>
                    <a:pt x="265" y="145"/>
                  </a:lnTo>
                  <a:lnTo>
                    <a:pt x="289" y="96"/>
                  </a:lnTo>
                  <a:lnTo>
                    <a:pt x="289" y="72"/>
                  </a:lnTo>
                  <a:lnTo>
                    <a:pt x="289" y="24"/>
                  </a:lnTo>
                  <a:lnTo>
                    <a:pt x="2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0800000">
              <a:off x="3298627" y="6545002"/>
              <a:ext cx="20486" cy="16491"/>
            </a:xfrm>
            <a:custGeom>
              <a:avLst/>
              <a:gdLst/>
              <a:ahLst/>
              <a:cxnLst/>
              <a:rect l="l" t="t" r="r" b="b"/>
              <a:pathLst>
                <a:path w="241" h="194" extrusionOk="0">
                  <a:moveTo>
                    <a:pt x="120" y="1"/>
                  </a:moveTo>
                  <a:lnTo>
                    <a:pt x="72" y="25"/>
                  </a:lnTo>
                  <a:lnTo>
                    <a:pt x="24" y="49"/>
                  </a:lnTo>
                  <a:lnTo>
                    <a:pt x="0" y="73"/>
                  </a:lnTo>
                  <a:lnTo>
                    <a:pt x="0" y="121"/>
                  </a:lnTo>
                  <a:lnTo>
                    <a:pt x="0" y="169"/>
                  </a:lnTo>
                  <a:lnTo>
                    <a:pt x="24" y="193"/>
                  </a:lnTo>
                  <a:lnTo>
                    <a:pt x="169" y="193"/>
                  </a:lnTo>
                  <a:lnTo>
                    <a:pt x="217" y="145"/>
                  </a:lnTo>
                  <a:lnTo>
                    <a:pt x="241" y="73"/>
                  </a:lnTo>
                  <a:lnTo>
                    <a:pt x="217" y="49"/>
                  </a:lnTo>
                  <a:lnTo>
                    <a:pt x="193" y="25"/>
                  </a:lnTo>
                  <a:lnTo>
                    <a:pt x="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0800000">
              <a:off x="3124707" y="6328154"/>
              <a:ext cx="18446" cy="18446"/>
            </a:xfrm>
            <a:custGeom>
              <a:avLst/>
              <a:gdLst/>
              <a:ahLst/>
              <a:cxnLst/>
              <a:rect l="l" t="t" r="r" b="b"/>
              <a:pathLst>
                <a:path w="217" h="217" extrusionOk="0">
                  <a:moveTo>
                    <a:pt x="169" y="0"/>
                  </a:moveTo>
                  <a:lnTo>
                    <a:pt x="73" y="24"/>
                  </a:lnTo>
                  <a:lnTo>
                    <a:pt x="24" y="97"/>
                  </a:lnTo>
                  <a:lnTo>
                    <a:pt x="0" y="121"/>
                  </a:lnTo>
                  <a:lnTo>
                    <a:pt x="0" y="169"/>
                  </a:lnTo>
                  <a:lnTo>
                    <a:pt x="24" y="217"/>
                  </a:lnTo>
                  <a:lnTo>
                    <a:pt x="97" y="217"/>
                  </a:lnTo>
                  <a:lnTo>
                    <a:pt x="121" y="193"/>
                  </a:lnTo>
                  <a:lnTo>
                    <a:pt x="193" y="121"/>
                  </a:lnTo>
                  <a:lnTo>
                    <a:pt x="217"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10800000">
              <a:off x="3220847" y="6109181"/>
              <a:ext cx="14366" cy="16406"/>
            </a:xfrm>
            <a:custGeom>
              <a:avLst/>
              <a:gdLst/>
              <a:ahLst/>
              <a:cxnLst/>
              <a:rect l="l" t="t" r="r" b="b"/>
              <a:pathLst>
                <a:path w="169" h="193" extrusionOk="0">
                  <a:moveTo>
                    <a:pt x="72" y="0"/>
                  </a:moveTo>
                  <a:lnTo>
                    <a:pt x="24" y="24"/>
                  </a:lnTo>
                  <a:lnTo>
                    <a:pt x="0" y="48"/>
                  </a:lnTo>
                  <a:lnTo>
                    <a:pt x="0" y="96"/>
                  </a:lnTo>
                  <a:lnTo>
                    <a:pt x="24" y="169"/>
                  </a:lnTo>
                  <a:lnTo>
                    <a:pt x="48" y="193"/>
                  </a:lnTo>
                  <a:lnTo>
                    <a:pt x="96" y="193"/>
                  </a:lnTo>
                  <a:lnTo>
                    <a:pt x="144" y="169"/>
                  </a:lnTo>
                  <a:lnTo>
                    <a:pt x="169" y="145"/>
                  </a:lnTo>
                  <a:lnTo>
                    <a:pt x="169" y="96"/>
                  </a:lnTo>
                  <a:lnTo>
                    <a:pt x="144" y="24"/>
                  </a:lnTo>
                  <a:lnTo>
                    <a:pt x="1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10800000">
              <a:off x="3194241" y="6459062"/>
              <a:ext cx="16491" cy="16491"/>
            </a:xfrm>
            <a:custGeom>
              <a:avLst/>
              <a:gdLst/>
              <a:ahLst/>
              <a:cxnLst/>
              <a:rect l="l" t="t" r="r" b="b"/>
              <a:pathLst>
                <a:path w="194" h="194" extrusionOk="0">
                  <a:moveTo>
                    <a:pt x="97" y="1"/>
                  </a:moveTo>
                  <a:lnTo>
                    <a:pt x="49" y="49"/>
                  </a:lnTo>
                  <a:lnTo>
                    <a:pt x="1" y="145"/>
                  </a:lnTo>
                  <a:lnTo>
                    <a:pt x="121" y="193"/>
                  </a:lnTo>
                  <a:lnTo>
                    <a:pt x="169" y="169"/>
                  </a:lnTo>
                  <a:lnTo>
                    <a:pt x="194" y="121"/>
                  </a:lnTo>
                  <a:lnTo>
                    <a:pt x="194" y="49"/>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10800000">
              <a:off x="3020321" y="6518395"/>
              <a:ext cx="16406" cy="16491"/>
            </a:xfrm>
            <a:custGeom>
              <a:avLst/>
              <a:gdLst/>
              <a:ahLst/>
              <a:cxnLst/>
              <a:rect l="l" t="t" r="r" b="b"/>
              <a:pathLst>
                <a:path w="193" h="194" extrusionOk="0">
                  <a:moveTo>
                    <a:pt x="96" y="1"/>
                  </a:moveTo>
                  <a:lnTo>
                    <a:pt x="24" y="25"/>
                  </a:lnTo>
                  <a:lnTo>
                    <a:pt x="0" y="73"/>
                  </a:lnTo>
                  <a:lnTo>
                    <a:pt x="0" y="121"/>
                  </a:lnTo>
                  <a:lnTo>
                    <a:pt x="48" y="169"/>
                  </a:lnTo>
                  <a:lnTo>
                    <a:pt x="72" y="193"/>
                  </a:lnTo>
                  <a:lnTo>
                    <a:pt x="121" y="193"/>
                  </a:lnTo>
                  <a:lnTo>
                    <a:pt x="169" y="169"/>
                  </a:lnTo>
                  <a:lnTo>
                    <a:pt x="193" y="121"/>
                  </a:lnTo>
                  <a:lnTo>
                    <a:pt x="169" y="73"/>
                  </a:lnTo>
                  <a:lnTo>
                    <a:pt x="169"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10800000">
              <a:off x="3114421" y="6418174"/>
              <a:ext cx="18531" cy="18446"/>
            </a:xfrm>
            <a:custGeom>
              <a:avLst/>
              <a:gdLst/>
              <a:ahLst/>
              <a:cxnLst/>
              <a:rect l="l" t="t" r="r" b="b"/>
              <a:pathLst>
                <a:path w="218" h="217" extrusionOk="0">
                  <a:moveTo>
                    <a:pt x="49" y="0"/>
                  </a:moveTo>
                  <a:lnTo>
                    <a:pt x="25" y="24"/>
                  </a:lnTo>
                  <a:lnTo>
                    <a:pt x="1" y="24"/>
                  </a:lnTo>
                  <a:lnTo>
                    <a:pt x="25" y="120"/>
                  </a:lnTo>
                  <a:lnTo>
                    <a:pt x="97" y="193"/>
                  </a:lnTo>
                  <a:lnTo>
                    <a:pt x="145" y="217"/>
                  </a:lnTo>
                  <a:lnTo>
                    <a:pt x="169" y="217"/>
                  </a:lnTo>
                  <a:lnTo>
                    <a:pt x="217" y="193"/>
                  </a:lnTo>
                  <a:lnTo>
                    <a:pt x="217" y="144"/>
                  </a:lnTo>
                  <a:lnTo>
                    <a:pt x="217" y="120"/>
                  </a:lnTo>
                  <a:lnTo>
                    <a:pt x="193" y="72"/>
                  </a:lnTo>
                  <a:lnTo>
                    <a:pt x="121"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10800000">
              <a:off x="2960987" y="6420214"/>
              <a:ext cx="16406" cy="16406"/>
            </a:xfrm>
            <a:custGeom>
              <a:avLst/>
              <a:gdLst/>
              <a:ahLst/>
              <a:cxnLst/>
              <a:rect l="l" t="t" r="r" b="b"/>
              <a:pathLst>
                <a:path w="193" h="193" extrusionOk="0">
                  <a:moveTo>
                    <a:pt x="72" y="0"/>
                  </a:moveTo>
                  <a:lnTo>
                    <a:pt x="24" y="24"/>
                  </a:lnTo>
                  <a:lnTo>
                    <a:pt x="0" y="72"/>
                  </a:lnTo>
                  <a:lnTo>
                    <a:pt x="0" y="144"/>
                  </a:lnTo>
                  <a:lnTo>
                    <a:pt x="48" y="169"/>
                  </a:lnTo>
                  <a:lnTo>
                    <a:pt x="97" y="193"/>
                  </a:lnTo>
                  <a:lnTo>
                    <a:pt x="169" y="193"/>
                  </a:lnTo>
                  <a:lnTo>
                    <a:pt x="193" y="169"/>
                  </a:lnTo>
                  <a:lnTo>
                    <a:pt x="193" y="96"/>
                  </a:lnTo>
                  <a:lnTo>
                    <a:pt x="169" y="48"/>
                  </a:lnTo>
                  <a:lnTo>
                    <a:pt x="145" y="24"/>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10800000">
              <a:off x="3153353" y="6399728"/>
              <a:ext cx="18446" cy="16491"/>
            </a:xfrm>
            <a:custGeom>
              <a:avLst/>
              <a:gdLst/>
              <a:ahLst/>
              <a:cxnLst/>
              <a:rect l="l" t="t" r="r" b="b"/>
              <a:pathLst>
                <a:path w="217" h="194" extrusionOk="0">
                  <a:moveTo>
                    <a:pt x="121" y="1"/>
                  </a:moveTo>
                  <a:lnTo>
                    <a:pt x="73" y="25"/>
                  </a:lnTo>
                  <a:lnTo>
                    <a:pt x="24" y="73"/>
                  </a:lnTo>
                  <a:lnTo>
                    <a:pt x="0" y="121"/>
                  </a:lnTo>
                  <a:lnTo>
                    <a:pt x="24" y="145"/>
                  </a:lnTo>
                  <a:lnTo>
                    <a:pt x="48" y="169"/>
                  </a:lnTo>
                  <a:lnTo>
                    <a:pt x="169" y="193"/>
                  </a:lnTo>
                  <a:lnTo>
                    <a:pt x="217" y="73"/>
                  </a:lnTo>
                  <a:lnTo>
                    <a:pt x="193" y="49"/>
                  </a:lnTo>
                  <a:lnTo>
                    <a:pt x="193"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10800000">
              <a:off x="3216767" y="6538881"/>
              <a:ext cx="12326" cy="22611"/>
            </a:xfrm>
            <a:custGeom>
              <a:avLst/>
              <a:gdLst/>
              <a:ahLst/>
              <a:cxnLst/>
              <a:rect l="l" t="t" r="r" b="b"/>
              <a:pathLst>
                <a:path w="145" h="266" extrusionOk="0">
                  <a:moveTo>
                    <a:pt x="121" y="1"/>
                  </a:moveTo>
                  <a:lnTo>
                    <a:pt x="97" y="25"/>
                  </a:lnTo>
                  <a:lnTo>
                    <a:pt x="48" y="49"/>
                  </a:lnTo>
                  <a:lnTo>
                    <a:pt x="0" y="121"/>
                  </a:lnTo>
                  <a:lnTo>
                    <a:pt x="0" y="217"/>
                  </a:lnTo>
                  <a:lnTo>
                    <a:pt x="24" y="241"/>
                  </a:lnTo>
                  <a:lnTo>
                    <a:pt x="48" y="265"/>
                  </a:lnTo>
                  <a:lnTo>
                    <a:pt x="72" y="265"/>
                  </a:lnTo>
                  <a:lnTo>
                    <a:pt x="97" y="241"/>
                  </a:lnTo>
                  <a:lnTo>
                    <a:pt x="145" y="169"/>
                  </a:lnTo>
                  <a:lnTo>
                    <a:pt x="145"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10800000">
              <a:off x="3171715" y="6598215"/>
              <a:ext cx="18531" cy="14451"/>
            </a:xfrm>
            <a:custGeom>
              <a:avLst/>
              <a:gdLst/>
              <a:ahLst/>
              <a:cxnLst/>
              <a:rect l="l" t="t" r="r" b="b"/>
              <a:pathLst>
                <a:path w="218" h="170" extrusionOk="0">
                  <a:moveTo>
                    <a:pt x="145" y="1"/>
                  </a:moveTo>
                  <a:lnTo>
                    <a:pt x="25" y="25"/>
                  </a:lnTo>
                  <a:lnTo>
                    <a:pt x="1" y="25"/>
                  </a:lnTo>
                  <a:lnTo>
                    <a:pt x="1" y="49"/>
                  </a:lnTo>
                  <a:lnTo>
                    <a:pt x="25" y="97"/>
                  </a:lnTo>
                  <a:lnTo>
                    <a:pt x="121" y="145"/>
                  </a:lnTo>
                  <a:lnTo>
                    <a:pt x="169" y="169"/>
                  </a:lnTo>
                  <a:lnTo>
                    <a:pt x="193" y="145"/>
                  </a:lnTo>
                  <a:lnTo>
                    <a:pt x="217" y="97"/>
                  </a:lnTo>
                  <a:lnTo>
                    <a:pt x="217" y="25"/>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10800000">
              <a:off x="3022361" y="6369041"/>
              <a:ext cx="14366" cy="14451"/>
            </a:xfrm>
            <a:custGeom>
              <a:avLst/>
              <a:gdLst/>
              <a:ahLst/>
              <a:cxnLst/>
              <a:rect l="l" t="t" r="r" b="b"/>
              <a:pathLst>
                <a:path w="169" h="170" extrusionOk="0">
                  <a:moveTo>
                    <a:pt x="72" y="1"/>
                  </a:moveTo>
                  <a:lnTo>
                    <a:pt x="24" y="25"/>
                  </a:lnTo>
                  <a:lnTo>
                    <a:pt x="0" y="49"/>
                  </a:lnTo>
                  <a:lnTo>
                    <a:pt x="0" y="97"/>
                  </a:lnTo>
                  <a:lnTo>
                    <a:pt x="24" y="145"/>
                  </a:lnTo>
                  <a:lnTo>
                    <a:pt x="48" y="169"/>
                  </a:lnTo>
                  <a:lnTo>
                    <a:pt x="96" y="169"/>
                  </a:lnTo>
                  <a:lnTo>
                    <a:pt x="169" y="145"/>
                  </a:lnTo>
                  <a:lnTo>
                    <a:pt x="169" y="97"/>
                  </a:lnTo>
                  <a:lnTo>
                    <a:pt x="169" y="73"/>
                  </a:lnTo>
                  <a:lnTo>
                    <a:pt x="169"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10800000">
              <a:off x="3384567" y="6575689"/>
              <a:ext cx="14366" cy="14451"/>
            </a:xfrm>
            <a:custGeom>
              <a:avLst/>
              <a:gdLst/>
              <a:ahLst/>
              <a:cxnLst/>
              <a:rect l="l" t="t" r="r" b="b"/>
              <a:pathLst>
                <a:path w="169" h="170" extrusionOk="0">
                  <a:moveTo>
                    <a:pt x="96" y="1"/>
                  </a:moveTo>
                  <a:lnTo>
                    <a:pt x="48" y="25"/>
                  </a:lnTo>
                  <a:lnTo>
                    <a:pt x="0" y="49"/>
                  </a:lnTo>
                  <a:lnTo>
                    <a:pt x="0" y="121"/>
                  </a:lnTo>
                  <a:lnTo>
                    <a:pt x="24" y="145"/>
                  </a:lnTo>
                  <a:lnTo>
                    <a:pt x="48" y="169"/>
                  </a:lnTo>
                  <a:lnTo>
                    <a:pt x="121" y="145"/>
                  </a:lnTo>
                  <a:lnTo>
                    <a:pt x="169" y="73"/>
                  </a:lnTo>
                  <a:lnTo>
                    <a:pt x="169" y="49"/>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10800000">
              <a:off x="3231048" y="6299507"/>
              <a:ext cx="14451" cy="16406"/>
            </a:xfrm>
            <a:custGeom>
              <a:avLst/>
              <a:gdLst/>
              <a:ahLst/>
              <a:cxnLst/>
              <a:rect l="l" t="t" r="r" b="b"/>
              <a:pathLst>
                <a:path w="170" h="193" extrusionOk="0">
                  <a:moveTo>
                    <a:pt x="25" y="0"/>
                  </a:moveTo>
                  <a:lnTo>
                    <a:pt x="1" y="48"/>
                  </a:lnTo>
                  <a:lnTo>
                    <a:pt x="25" y="121"/>
                  </a:lnTo>
                  <a:lnTo>
                    <a:pt x="73" y="169"/>
                  </a:lnTo>
                  <a:lnTo>
                    <a:pt x="121" y="193"/>
                  </a:lnTo>
                  <a:lnTo>
                    <a:pt x="145" y="169"/>
                  </a:lnTo>
                  <a:lnTo>
                    <a:pt x="169" y="145"/>
                  </a:lnTo>
                  <a:lnTo>
                    <a:pt x="97"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10800000">
              <a:off x="2983428" y="6579854"/>
              <a:ext cx="16491" cy="16406"/>
            </a:xfrm>
            <a:custGeom>
              <a:avLst/>
              <a:gdLst/>
              <a:ahLst/>
              <a:cxnLst/>
              <a:rect l="l" t="t" r="r" b="b"/>
              <a:pathLst>
                <a:path w="194" h="193" extrusionOk="0">
                  <a:moveTo>
                    <a:pt x="49" y="0"/>
                  </a:moveTo>
                  <a:lnTo>
                    <a:pt x="25" y="48"/>
                  </a:lnTo>
                  <a:lnTo>
                    <a:pt x="0" y="73"/>
                  </a:lnTo>
                  <a:lnTo>
                    <a:pt x="25" y="121"/>
                  </a:lnTo>
                  <a:lnTo>
                    <a:pt x="49" y="145"/>
                  </a:lnTo>
                  <a:lnTo>
                    <a:pt x="97" y="169"/>
                  </a:lnTo>
                  <a:lnTo>
                    <a:pt x="121" y="193"/>
                  </a:lnTo>
                  <a:lnTo>
                    <a:pt x="169" y="169"/>
                  </a:lnTo>
                  <a:lnTo>
                    <a:pt x="193" y="121"/>
                  </a:lnTo>
                  <a:lnTo>
                    <a:pt x="169" y="73"/>
                  </a:lnTo>
                  <a:lnTo>
                    <a:pt x="145" y="24"/>
                  </a:lnTo>
                  <a:lnTo>
                    <a:pt x="97"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10800000">
              <a:off x="3165594" y="6530721"/>
              <a:ext cx="14366" cy="16406"/>
            </a:xfrm>
            <a:custGeom>
              <a:avLst/>
              <a:gdLst/>
              <a:ahLst/>
              <a:cxnLst/>
              <a:rect l="l" t="t" r="r" b="b"/>
              <a:pathLst>
                <a:path w="169" h="193" extrusionOk="0">
                  <a:moveTo>
                    <a:pt x="96" y="0"/>
                  </a:moveTo>
                  <a:lnTo>
                    <a:pt x="24" y="24"/>
                  </a:lnTo>
                  <a:lnTo>
                    <a:pt x="24" y="48"/>
                  </a:lnTo>
                  <a:lnTo>
                    <a:pt x="0" y="72"/>
                  </a:lnTo>
                  <a:lnTo>
                    <a:pt x="24" y="120"/>
                  </a:lnTo>
                  <a:lnTo>
                    <a:pt x="24" y="145"/>
                  </a:lnTo>
                  <a:lnTo>
                    <a:pt x="72" y="193"/>
                  </a:lnTo>
                  <a:lnTo>
                    <a:pt x="120" y="193"/>
                  </a:lnTo>
                  <a:lnTo>
                    <a:pt x="144" y="169"/>
                  </a:lnTo>
                  <a:lnTo>
                    <a:pt x="169" y="145"/>
                  </a:lnTo>
                  <a:lnTo>
                    <a:pt x="169" y="96"/>
                  </a:lnTo>
                  <a:lnTo>
                    <a:pt x="144" y="48"/>
                  </a:lnTo>
                  <a:lnTo>
                    <a:pt x="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10800000">
              <a:off x="3407093" y="6514315"/>
              <a:ext cx="14366" cy="12411"/>
            </a:xfrm>
            <a:custGeom>
              <a:avLst/>
              <a:gdLst/>
              <a:ahLst/>
              <a:cxnLst/>
              <a:rect l="l" t="t" r="r" b="b"/>
              <a:pathLst>
                <a:path w="169" h="146" extrusionOk="0">
                  <a:moveTo>
                    <a:pt x="49" y="1"/>
                  </a:moveTo>
                  <a:lnTo>
                    <a:pt x="0" y="73"/>
                  </a:lnTo>
                  <a:lnTo>
                    <a:pt x="0" y="97"/>
                  </a:lnTo>
                  <a:lnTo>
                    <a:pt x="0" y="121"/>
                  </a:lnTo>
                  <a:lnTo>
                    <a:pt x="49" y="145"/>
                  </a:lnTo>
                  <a:lnTo>
                    <a:pt x="121" y="145"/>
                  </a:lnTo>
                  <a:lnTo>
                    <a:pt x="169" y="97"/>
                  </a:lnTo>
                  <a:lnTo>
                    <a:pt x="169"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10800000">
              <a:off x="3069453" y="6641227"/>
              <a:ext cx="12326" cy="16406"/>
            </a:xfrm>
            <a:custGeom>
              <a:avLst/>
              <a:gdLst/>
              <a:ahLst/>
              <a:cxnLst/>
              <a:rect l="l" t="t" r="r" b="b"/>
              <a:pathLst>
                <a:path w="145" h="193" extrusionOk="0">
                  <a:moveTo>
                    <a:pt x="73" y="0"/>
                  </a:moveTo>
                  <a:lnTo>
                    <a:pt x="49" y="24"/>
                  </a:lnTo>
                  <a:lnTo>
                    <a:pt x="25" y="72"/>
                  </a:lnTo>
                  <a:lnTo>
                    <a:pt x="1" y="120"/>
                  </a:lnTo>
                  <a:lnTo>
                    <a:pt x="1" y="169"/>
                  </a:lnTo>
                  <a:lnTo>
                    <a:pt x="49" y="193"/>
                  </a:lnTo>
                  <a:lnTo>
                    <a:pt x="97" y="169"/>
                  </a:lnTo>
                  <a:lnTo>
                    <a:pt x="145" y="120"/>
                  </a:lnTo>
                  <a:lnTo>
                    <a:pt x="145" y="48"/>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10800000">
              <a:off x="3233088" y="6203282"/>
              <a:ext cx="18531" cy="12411"/>
            </a:xfrm>
            <a:custGeom>
              <a:avLst/>
              <a:gdLst/>
              <a:ahLst/>
              <a:cxnLst/>
              <a:rect l="l" t="t" r="r" b="b"/>
              <a:pathLst>
                <a:path w="218" h="146" extrusionOk="0">
                  <a:moveTo>
                    <a:pt x="73" y="1"/>
                  </a:moveTo>
                  <a:lnTo>
                    <a:pt x="49" y="25"/>
                  </a:lnTo>
                  <a:lnTo>
                    <a:pt x="25" y="73"/>
                  </a:lnTo>
                  <a:lnTo>
                    <a:pt x="0" y="97"/>
                  </a:lnTo>
                  <a:lnTo>
                    <a:pt x="25" y="121"/>
                  </a:lnTo>
                  <a:lnTo>
                    <a:pt x="25" y="145"/>
                  </a:lnTo>
                  <a:lnTo>
                    <a:pt x="145" y="145"/>
                  </a:lnTo>
                  <a:lnTo>
                    <a:pt x="169" y="121"/>
                  </a:lnTo>
                  <a:lnTo>
                    <a:pt x="193" y="121"/>
                  </a:lnTo>
                  <a:lnTo>
                    <a:pt x="217" y="73"/>
                  </a:lnTo>
                  <a:lnTo>
                    <a:pt x="217" y="49"/>
                  </a:lnTo>
                  <a:lnTo>
                    <a:pt x="193"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10800000">
              <a:off x="3020321" y="6547042"/>
              <a:ext cx="14366" cy="14451"/>
            </a:xfrm>
            <a:custGeom>
              <a:avLst/>
              <a:gdLst/>
              <a:ahLst/>
              <a:cxnLst/>
              <a:rect l="l" t="t" r="r" b="b"/>
              <a:pathLst>
                <a:path w="169" h="170" extrusionOk="0">
                  <a:moveTo>
                    <a:pt x="48" y="1"/>
                  </a:moveTo>
                  <a:lnTo>
                    <a:pt x="24" y="25"/>
                  </a:lnTo>
                  <a:lnTo>
                    <a:pt x="0" y="73"/>
                  </a:lnTo>
                  <a:lnTo>
                    <a:pt x="24" y="145"/>
                  </a:lnTo>
                  <a:lnTo>
                    <a:pt x="97" y="169"/>
                  </a:lnTo>
                  <a:lnTo>
                    <a:pt x="145" y="121"/>
                  </a:lnTo>
                  <a:lnTo>
                    <a:pt x="169"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10800000">
              <a:off x="3239293" y="6463142"/>
              <a:ext cx="10286" cy="14451"/>
            </a:xfrm>
            <a:custGeom>
              <a:avLst/>
              <a:gdLst/>
              <a:ahLst/>
              <a:cxnLst/>
              <a:rect l="l" t="t" r="r" b="b"/>
              <a:pathLst>
                <a:path w="121" h="170" extrusionOk="0">
                  <a:moveTo>
                    <a:pt x="25" y="1"/>
                  </a:moveTo>
                  <a:lnTo>
                    <a:pt x="1" y="25"/>
                  </a:lnTo>
                  <a:lnTo>
                    <a:pt x="25" y="73"/>
                  </a:lnTo>
                  <a:lnTo>
                    <a:pt x="49" y="145"/>
                  </a:lnTo>
                  <a:lnTo>
                    <a:pt x="97" y="169"/>
                  </a:lnTo>
                  <a:lnTo>
                    <a:pt x="121" y="121"/>
                  </a:lnTo>
                  <a:lnTo>
                    <a:pt x="121" y="73"/>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10800000">
              <a:off x="3333394" y="6307668"/>
              <a:ext cx="14366" cy="12326"/>
            </a:xfrm>
            <a:custGeom>
              <a:avLst/>
              <a:gdLst/>
              <a:ahLst/>
              <a:cxnLst/>
              <a:rect l="l" t="t" r="r" b="b"/>
              <a:pathLst>
                <a:path w="169" h="145" extrusionOk="0">
                  <a:moveTo>
                    <a:pt x="72" y="0"/>
                  </a:moveTo>
                  <a:lnTo>
                    <a:pt x="24" y="24"/>
                  </a:lnTo>
                  <a:lnTo>
                    <a:pt x="0" y="72"/>
                  </a:lnTo>
                  <a:lnTo>
                    <a:pt x="24" y="96"/>
                  </a:lnTo>
                  <a:lnTo>
                    <a:pt x="24" y="121"/>
                  </a:lnTo>
                  <a:lnTo>
                    <a:pt x="72" y="145"/>
                  </a:lnTo>
                  <a:lnTo>
                    <a:pt x="144" y="121"/>
                  </a:lnTo>
                  <a:lnTo>
                    <a:pt x="144" y="96"/>
                  </a:lnTo>
                  <a:lnTo>
                    <a:pt x="169" y="72"/>
                  </a:lnTo>
                  <a:lnTo>
                    <a:pt x="120"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10800000">
              <a:off x="3274061" y="6166474"/>
              <a:ext cx="16406" cy="10286"/>
            </a:xfrm>
            <a:custGeom>
              <a:avLst/>
              <a:gdLst/>
              <a:ahLst/>
              <a:cxnLst/>
              <a:rect l="l" t="t" r="r" b="b"/>
              <a:pathLst>
                <a:path w="193" h="121" extrusionOk="0">
                  <a:moveTo>
                    <a:pt x="96" y="0"/>
                  </a:moveTo>
                  <a:lnTo>
                    <a:pt x="48" y="24"/>
                  </a:lnTo>
                  <a:lnTo>
                    <a:pt x="0" y="73"/>
                  </a:lnTo>
                  <a:lnTo>
                    <a:pt x="0" y="97"/>
                  </a:lnTo>
                  <a:lnTo>
                    <a:pt x="24" y="121"/>
                  </a:lnTo>
                  <a:lnTo>
                    <a:pt x="72" y="121"/>
                  </a:lnTo>
                  <a:lnTo>
                    <a:pt x="144" y="97"/>
                  </a:lnTo>
                  <a:lnTo>
                    <a:pt x="193" y="48"/>
                  </a:lnTo>
                  <a:lnTo>
                    <a:pt x="1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10800000">
              <a:off x="3024401" y="6434495"/>
              <a:ext cx="14366" cy="12411"/>
            </a:xfrm>
            <a:custGeom>
              <a:avLst/>
              <a:gdLst/>
              <a:ahLst/>
              <a:cxnLst/>
              <a:rect l="l" t="t" r="r" b="b"/>
              <a:pathLst>
                <a:path w="169" h="146" extrusionOk="0">
                  <a:moveTo>
                    <a:pt x="24" y="1"/>
                  </a:moveTo>
                  <a:lnTo>
                    <a:pt x="0" y="97"/>
                  </a:lnTo>
                  <a:lnTo>
                    <a:pt x="24" y="121"/>
                  </a:lnTo>
                  <a:lnTo>
                    <a:pt x="72" y="145"/>
                  </a:lnTo>
                  <a:lnTo>
                    <a:pt x="120" y="121"/>
                  </a:lnTo>
                  <a:lnTo>
                    <a:pt x="145" y="97"/>
                  </a:lnTo>
                  <a:lnTo>
                    <a:pt x="169" y="49"/>
                  </a:lnTo>
                  <a:lnTo>
                    <a:pt x="120"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10800000">
              <a:off x="3179960" y="6381367"/>
              <a:ext cx="12326" cy="14366"/>
            </a:xfrm>
            <a:custGeom>
              <a:avLst/>
              <a:gdLst/>
              <a:ahLst/>
              <a:cxnLst/>
              <a:rect l="l" t="t" r="r" b="b"/>
              <a:pathLst>
                <a:path w="145" h="169" extrusionOk="0">
                  <a:moveTo>
                    <a:pt x="73" y="0"/>
                  </a:moveTo>
                  <a:lnTo>
                    <a:pt x="49" y="25"/>
                  </a:lnTo>
                  <a:lnTo>
                    <a:pt x="1" y="73"/>
                  </a:lnTo>
                  <a:lnTo>
                    <a:pt x="1" y="121"/>
                  </a:lnTo>
                  <a:lnTo>
                    <a:pt x="25" y="145"/>
                  </a:lnTo>
                  <a:lnTo>
                    <a:pt x="49" y="169"/>
                  </a:lnTo>
                  <a:lnTo>
                    <a:pt x="73" y="169"/>
                  </a:lnTo>
                  <a:lnTo>
                    <a:pt x="121" y="121"/>
                  </a:lnTo>
                  <a:lnTo>
                    <a:pt x="145" y="49"/>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10800000">
              <a:off x="3415254" y="6485668"/>
              <a:ext cx="14366" cy="12411"/>
            </a:xfrm>
            <a:custGeom>
              <a:avLst/>
              <a:gdLst/>
              <a:ahLst/>
              <a:cxnLst/>
              <a:rect l="l" t="t" r="r" b="b"/>
              <a:pathLst>
                <a:path w="169" h="146" extrusionOk="0">
                  <a:moveTo>
                    <a:pt x="48" y="1"/>
                  </a:moveTo>
                  <a:lnTo>
                    <a:pt x="24" y="25"/>
                  </a:lnTo>
                  <a:lnTo>
                    <a:pt x="0" y="49"/>
                  </a:lnTo>
                  <a:lnTo>
                    <a:pt x="48" y="97"/>
                  </a:lnTo>
                  <a:lnTo>
                    <a:pt x="120" y="145"/>
                  </a:lnTo>
                  <a:lnTo>
                    <a:pt x="145" y="121"/>
                  </a:lnTo>
                  <a:lnTo>
                    <a:pt x="169" y="121"/>
                  </a:lnTo>
                  <a:lnTo>
                    <a:pt x="169" y="73"/>
                  </a:lnTo>
                  <a:lnTo>
                    <a:pt x="120"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10800000">
              <a:off x="3216767" y="6418174"/>
              <a:ext cx="14366" cy="10286"/>
            </a:xfrm>
            <a:custGeom>
              <a:avLst/>
              <a:gdLst/>
              <a:ahLst/>
              <a:cxnLst/>
              <a:rect l="l" t="t" r="r" b="b"/>
              <a:pathLst>
                <a:path w="169" h="121" extrusionOk="0">
                  <a:moveTo>
                    <a:pt x="96" y="0"/>
                  </a:moveTo>
                  <a:lnTo>
                    <a:pt x="24" y="24"/>
                  </a:lnTo>
                  <a:lnTo>
                    <a:pt x="0" y="48"/>
                  </a:lnTo>
                  <a:lnTo>
                    <a:pt x="24" y="97"/>
                  </a:lnTo>
                  <a:lnTo>
                    <a:pt x="48" y="97"/>
                  </a:lnTo>
                  <a:lnTo>
                    <a:pt x="96" y="121"/>
                  </a:lnTo>
                  <a:lnTo>
                    <a:pt x="145" y="97"/>
                  </a:lnTo>
                  <a:lnTo>
                    <a:pt x="169" y="73"/>
                  </a:lnTo>
                  <a:lnTo>
                    <a:pt x="169" y="48"/>
                  </a:lnTo>
                  <a:lnTo>
                    <a:pt x="1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0800000">
              <a:off x="3093935" y="6055968"/>
              <a:ext cx="12411" cy="12326"/>
            </a:xfrm>
            <a:custGeom>
              <a:avLst/>
              <a:gdLst/>
              <a:ahLst/>
              <a:cxnLst/>
              <a:rect l="l" t="t" r="r" b="b"/>
              <a:pathLst>
                <a:path w="146" h="145" extrusionOk="0">
                  <a:moveTo>
                    <a:pt x="73" y="0"/>
                  </a:moveTo>
                  <a:lnTo>
                    <a:pt x="25" y="24"/>
                  </a:lnTo>
                  <a:lnTo>
                    <a:pt x="1" y="48"/>
                  </a:lnTo>
                  <a:lnTo>
                    <a:pt x="1" y="72"/>
                  </a:lnTo>
                  <a:lnTo>
                    <a:pt x="49" y="121"/>
                  </a:lnTo>
                  <a:lnTo>
                    <a:pt x="97" y="145"/>
                  </a:lnTo>
                  <a:lnTo>
                    <a:pt x="145" y="121"/>
                  </a:lnTo>
                  <a:lnTo>
                    <a:pt x="145" y="72"/>
                  </a:lnTo>
                  <a:lnTo>
                    <a:pt x="121"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10800000">
              <a:off x="3288341" y="5953622"/>
              <a:ext cx="10371" cy="12411"/>
            </a:xfrm>
            <a:custGeom>
              <a:avLst/>
              <a:gdLst/>
              <a:ahLst/>
              <a:cxnLst/>
              <a:rect l="l" t="t" r="r" b="b"/>
              <a:pathLst>
                <a:path w="122" h="146" extrusionOk="0">
                  <a:moveTo>
                    <a:pt x="49" y="1"/>
                  </a:moveTo>
                  <a:lnTo>
                    <a:pt x="1" y="25"/>
                  </a:lnTo>
                  <a:lnTo>
                    <a:pt x="1" y="49"/>
                  </a:lnTo>
                  <a:lnTo>
                    <a:pt x="25" y="121"/>
                  </a:lnTo>
                  <a:lnTo>
                    <a:pt x="25" y="145"/>
                  </a:lnTo>
                  <a:lnTo>
                    <a:pt x="97" y="145"/>
                  </a:lnTo>
                  <a:lnTo>
                    <a:pt x="121" y="121"/>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0800000">
              <a:off x="3077614" y="6313788"/>
              <a:ext cx="12326" cy="12411"/>
            </a:xfrm>
            <a:custGeom>
              <a:avLst/>
              <a:gdLst/>
              <a:ahLst/>
              <a:cxnLst/>
              <a:rect l="l" t="t" r="r" b="b"/>
              <a:pathLst>
                <a:path w="145" h="146" extrusionOk="0">
                  <a:moveTo>
                    <a:pt x="97" y="1"/>
                  </a:moveTo>
                  <a:lnTo>
                    <a:pt x="24" y="25"/>
                  </a:lnTo>
                  <a:lnTo>
                    <a:pt x="0" y="97"/>
                  </a:lnTo>
                  <a:lnTo>
                    <a:pt x="0" y="121"/>
                  </a:lnTo>
                  <a:lnTo>
                    <a:pt x="24" y="145"/>
                  </a:lnTo>
                  <a:lnTo>
                    <a:pt x="72" y="145"/>
                  </a:lnTo>
                  <a:lnTo>
                    <a:pt x="97" y="121"/>
                  </a:lnTo>
                  <a:lnTo>
                    <a:pt x="145"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10800000">
              <a:off x="3061208" y="6504114"/>
              <a:ext cx="10371" cy="14366"/>
            </a:xfrm>
            <a:custGeom>
              <a:avLst/>
              <a:gdLst/>
              <a:ahLst/>
              <a:cxnLst/>
              <a:rect l="l" t="t" r="r" b="b"/>
              <a:pathLst>
                <a:path w="122" h="169" extrusionOk="0">
                  <a:moveTo>
                    <a:pt x="49" y="0"/>
                  </a:moveTo>
                  <a:lnTo>
                    <a:pt x="1" y="48"/>
                  </a:lnTo>
                  <a:lnTo>
                    <a:pt x="1" y="96"/>
                  </a:lnTo>
                  <a:lnTo>
                    <a:pt x="25" y="145"/>
                  </a:lnTo>
                  <a:lnTo>
                    <a:pt x="73" y="169"/>
                  </a:lnTo>
                  <a:lnTo>
                    <a:pt x="97" y="145"/>
                  </a:lnTo>
                  <a:lnTo>
                    <a:pt x="121" y="96"/>
                  </a:lnTo>
                  <a:lnTo>
                    <a:pt x="97" y="24"/>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10800000">
              <a:off x="3372241" y="6565488"/>
              <a:ext cx="10371" cy="14451"/>
            </a:xfrm>
            <a:custGeom>
              <a:avLst/>
              <a:gdLst/>
              <a:ahLst/>
              <a:cxnLst/>
              <a:rect l="l" t="t" r="r" b="b"/>
              <a:pathLst>
                <a:path w="122" h="170" extrusionOk="0">
                  <a:moveTo>
                    <a:pt x="25" y="1"/>
                  </a:moveTo>
                  <a:lnTo>
                    <a:pt x="1" y="49"/>
                  </a:lnTo>
                  <a:lnTo>
                    <a:pt x="1" y="97"/>
                  </a:lnTo>
                  <a:lnTo>
                    <a:pt x="25" y="145"/>
                  </a:lnTo>
                  <a:lnTo>
                    <a:pt x="73" y="169"/>
                  </a:lnTo>
                  <a:lnTo>
                    <a:pt x="97" y="169"/>
                  </a:lnTo>
                  <a:lnTo>
                    <a:pt x="121" y="145"/>
                  </a:lnTo>
                  <a:lnTo>
                    <a:pt x="121" y="97"/>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10800000">
              <a:off x="3276101" y="6585974"/>
              <a:ext cx="14366" cy="12326"/>
            </a:xfrm>
            <a:custGeom>
              <a:avLst/>
              <a:gdLst/>
              <a:ahLst/>
              <a:cxnLst/>
              <a:rect l="l" t="t" r="r" b="b"/>
              <a:pathLst>
                <a:path w="169" h="145" extrusionOk="0">
                  <a:moveTo>
                    <a:pt x="72" y="0"/>
                  </a:moveTo>
                  <a:lnTo>
                    <a:pt x="24" y="24"/>
                  </a:lnTo>
                  <a:lnTo>
                    <a:pt x="0" y="72"/>
                  </a:lnTo>
                  <a:lnTo>
                    <a:pt x="24" y="97"/>
                  </a:lnTo>
                  <a:lnTo>
                    <a:pt x="72" y="145"/>
                  </a:lnTo>
                  <a:lnTo>
                    <a:pt x="144" y="121"/>
                  </a:lnTo>
                  <a:lnTo>
                    <a:pt x="169" y="121"/>
                  </a:lnTo>
                  <a:lnTo>
                    <a:pt x="169" y="97"/>
                  </a:lnTo>
                  <a:lnTo>
                    <a:pt x="169" y="48"/>
                  </a:lnTo>
                  <a:lnTo>
                    <a:pt x="120"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10800000">
              <a:off x="2909814" y="6369041"/>
              <a:ext cx="10286" cy="14451"/>
            </a:xfrm>
            <a:custGeom>
              <a:avLst/>
              <a:gdLst/>
              <a:ahLst/>
              <a:cxnLst/>
              <a:rect l="l" t="t" r="r" b="b"/>
              <a:pathLst>
                <a:path w="121" h="170" extrusionOk="0">
                  <a:moveTo>
                    <a:pt x="73" y="1"/>
                  </a:moveTo>
                  <a:lnTo>
                    <a:pt x="24" y="25"/>
                  </a:lnTo>
                  <a:lnTo>
                    <a:pt x="0" y="73"/>
                  </a:lnTo>
                  <a:lnTo>
                    <a:pt x="0" y="145"/>
                  </a:lnTo>
                  <a:lnTo>
                    <a:pt x="48" y="169"/>
                  </a:lnTo>
                  <a:lnTo>
                    <a:pt x="73" y="145"/>
                  </a:lnTo>
                  <a:lnTo>
                    <a:pt x="97" y="97"/>
                  </a:lnTo>
                  <a:lnTo>
                    <a:pt x="121"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10800000">
              <a:off x="3167634" y="6182795"/>
              <a:ext cx="14451" cy="14451"/>
            </a:xfrm>
            <a:custGeom>
              <a:avLst/>
              <a:gdLst/>
              <a:ahLst/>
              <a:cxnLst/>
              <a:rect l="l" t="t" r="r" b="b"/>
              <a:pathLst>
                <a:path w="170" h="170" extrusionOk="0">
                  <a:moveTo>
                    <a:pt x="121" y="1"/>
                  </a:moveTo>
                  <a:lnTo>
                    <a:pt x="73" y="25"/>
                  </a:lnTo>
                  <a:lnTo>
                    <a:pt x="1" y="73"/>
                  </a:lnTo>
                  <a:lnTo>
                    <a:pt x="1" y="121"/>
                  </a:lnTo>
                  <a:lnTo>
                    <a:pt x="25" y="145"/>
                  </a:lnTo>
                  <a:lnTo>
                    <a:pt x="73" y="169"/>
                  </a:lnTo>
                  <a:lnTo>
                    <a:pt x="121" y="145"/>
                  </a:lnTo>
                  <a:lnTo>
                    <a:pt x="145" y="121"/>
                  </a:lnTo>
                  <a:lnTo>
                    <a:pt x="169" y="49"/>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0800000">
              <a:off x="3355920" y="6319908"/>
              <a:ext cx="10286" cy="12411"/>
            </a:xfrm>
            <a:custGeom>
              <a:avLst/>
              <a:gdLst/>
              <a:ahLst/>
              <a:cxnLst/>
              <a:rect l="l" t="t" r="r" b="b"/>
              <a:pathLst>
                <a:path w="121" h="146" extrusionOk="0">
                  <a:moveTo>
                    <a:pt x="48" y="1"/>
                  </a:moveTo>
                  <a:lnTo>
                    <a:pt x="0" y="25"/>
                  </a:lnTo>
                  <a:lnTo>
                    <a:pt x="0" y="49"/>
                  </a:lnTo>
                  <a:lnTo>
                    <a:pt x="24" y="97"/>
                  </a:lnTo>
                  <a:lnTo>
                    <a:pt x="73" y="145"/>
                  </a:lnTo>
                  <a:lnTo>
                    <a:pt x="97" y="145"/>
                  </a:lnTo>
                  <a:lnTo>
                    <a:pt x="121" y="121"/>
                  </a:lnTo>
                  <a:lnTo>
                    <a:pt x="121" y="73"/>
                  </a:lnTo>
                  <a:lnTo>
                    <a:pt x="121" y="49"/>
                  </a:lnTo>
                  <a:lnTo>
                    <a:pt x="73"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0800000">
              <a:off x="3304747" y="6213567"/>
              <a:ext cx="10286" cy="10286"/>
            </a:xfrm>
            <a:custGeom>
              <a:avLst/>
              <a:gdLst/>
              <a:ahLst/>
              <a:cxnLst/>
              <a:rect l="l" t="t" r="r" b="b"/>
              <a:pathLst>
                <a:path w="121" h="121" extrusionOk="0">
                  <a:moveTo>
                    <a:pt x="72" y="1"/>
                  </a:moveTo>
                  <a:lnTo>
                    <a:pt x="24" y="25"/>
                  </a:lnTo>
                  <a:lnTo>
                    <a:pt x="0" y="49"/>
                  </a:lnTo>
                  <a:lnTo>
                    <a:pt x="0" y="97"/>
                  </a:lnTo>
                  <a:lnTo>
                    <a:pt x="48" y="121"/>
                  </a:lnTo>
                  <a:lnTo>
                    <a:pt x="96" y="97"/>
                  </a:lnTo>
                  <a:lnTo>
                    <a:pt x="121" y="73"/>
                  </a:lnTo>
                  <a:lnTo>
                    <a:pt x="121" y="25"/>
                  </a:ln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0800000">
              <a:off x="3349800" y="6209402"/>
              <a:ext cx="8245" cy="10371"/>
            </a:xfrm>
            <a:custGeom>
              <a:avLst/>
              <a:gdLst/>
              <a:ahLst/>
              <a:cxnLst/>
              <a:rect l="l" t="t" r="r" b="b"/>
              <a:pathLst>
                <a:path w="97" h="122" extrusionOk="0">
                  <a:moveTo>
                    <a:pt x="25" y="1"/>
                  </a:moveTo>
                  <a:lnTo>
                    <a:pt x="1" y="49"/>
                  </a:lnTo>
                  <a:lnTo>
                    <a:pt x="1" y="97"/>
                  </a:lnTo>
                  <a:lnTo>
                    <a:pt x="49" y="121"/>
                  </a:lnTo>
                  <a:lnTo>
                    <a:pt x="97" y="97"/>
                  </a:lnTo>
                  <a:lnTo>
                    <a:pt x="97" y="49"/>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10800000">
              <a:off x="3222888" y="6671914"/>
              <a:ext cx="8245" cy="12326"/>
            </a:xfrm>
            <a:custGeom>
              <a:avLst/>
              <a:gdLst/>
              <a:ahLst/>
              <a:cxnLst/>
              <a:rect l="l" t="t" r="r" b="b"/>
              <a:pathLst>
                <a:path w="97" h="145" extrusionOk="0">
                  <a:moveTo>
                    <a:pt x="72" y="0"/>
                  </a:moveTo>
                  <a:lnTo>
                    <a:pt x="24" y="24"/>
                  </a:lnTo>
                  <a:lnTo>
                    <a:pt x="0" y="48"/>
                  </a:lnTo>
                  <a:lnTo>
                    <a:pt x="0" y="96"/>
                  </a:lnTo>
                  <a:lnTo>
                    <a:pt x="48" y="145"/>
                  </a:lnTo>
                  <a:lnTo>
                    <a:pt x="72" y="121"/>
                  </a:lnTo>
                  <a:lnTo>
                    <a:pt x="96" y="72"/>
                  </a:lnTo>
                  <a:lnTo>
                    <a:pt x="96"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10800000">
              <a:off x="3231048" y="6616661"/>
              <a:ext cx="10371" cy="12326"/>
            </a:xfrm>
            <a:custGeom>
              <a:avLst/>
              <a:gdLst/>
              <a:ahLst/>
              <a:cxnLst/>
              <a:rect l="l" t="t" r="r" b="b"/>
              <a:pathLst>
                <a:path w="122" h="145" extrusionOk="0">
                  <a:moveTo>
                    <a:pt x="49" y="0"/>
                  </a:moveTo>
                  <a:lnTo>
                    <a:pt x="1" y="24"/>
                  </a:lnTo>
                  <a:lnTo>
                    <a:pt x="1" y="72"/>
                  </a:lnTo>
                  <a:lnTo>
                    <a:pt x="1" y="121"/>
                  </a:lnTo>
                  <a:lnTo>
                    <a:pt x="49" y="145"/>
                  </a:lnTo>
                  <a:lnTo>
                    <a:pt x="97" y="121"/>
                  </a:lnTo>
                  <a:lnTo>
                    <a:pt x="121" y="72"/>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10800000">
              <a:off x="3310868" y="6520435"/>
              <a:ext cx="10371" cy="12411"/>
            </a:xfrm>
            <a:custGeom>
              <a:avLst/>
              <a:gdLst/>
              <a:ahLst/>
              <a:cxnLst/>
              <a:rect l="l" t="t" r="r" b="b"/>
              <a:pathLst>
                <a:path w="122" h="146" extrusionOk="0">
                  <a:moveTo>
                    <a:pt x="97" y="1"/>
                  </a:moveTo>
                  <a:lnTo>
                    <a:pt x="49" y="25"/>
                  </a:lnTo>
                  <a:lnTo>
                    <a:pt x="25" y="49"/>
                  </a:lnTo>
                  <a:lnTo>
                    <a:pt x="1" y="97"/>
                  </a:lnTo>
                  <a:lnTo>
                    <a:pt x="25" y="145"/>
                  </a:lnTo>
                  <a:lnTo>
                    <a:pt x="73" y="145"/>
                  </a:lnTo>
                  <a:lnTo>
                    <a:pt x="121" y="121"/>
                  </a:lnTo>
                  <a:lnTo>
                    <a:pt x="121" y="49"/>
                  </a:lnTo>
                  <a:lnTo>
                    <a:pt x="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10800000">
              <a:off x="3210647" y="6514315"/>
              <a:ext cx="10286" cy="12411"/>
            </a:xfrm>
            <a:custGeom>
              <a:avLst/>
              <a:gdLst/>
              <a:ahLst/>
              <a:cxnLst/>
              <a:rect l="l" t="t" r="r" b="b"/>
              <a:pathLst>
                <a:path w="121" h="146" extrusionOk="0">
                  <a:moveTo>
                    <a:pt x="49" y="1"/>
                  </a:moveTo>
                  <a:lnTo>
                    <a:pt x="25" y="25"/>
                  </a:lnTo>
                  <a:lnTo>
                    <a:pt x="1" y="49"/>
                  </a:lnTo>
                  <a:lnTo>
                    <a:pt x="25" y="121"/>
                  </a:lnTo>
                  <a:lnTo>
                    <a:pt x="73" y="145"/>
                  </a:lnTo>
                  <a:lnTo>
                    <a:pt x="97" y="121"/>
                  </a:lnTo>
                  <a:lnTo>
                    <a:pt x="121" y="97"/>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10800000">
              <a:off x="3044887" y="6483628"/>
              <a:ext cx="14366" cy="10371"/>
            </a:xfrm>
            <a:custGeom>
              <a:avLst/>
              <a:gdLst/>
              <a:ahLst/>
              <a:cxnLst/>
              <a:rect l="l" t="t" r="r" b="b"/>
              <a:pathLst>
                <a:path w="169" h="122" extrusionOk="0">
                  <a:moveTo>
                    <a:pt x="97" y="1"/>
                  </a:moveTo>
                  <a:lnTo>
                    <a:pt x="73" y="25"/>
                  </a:lnTo>
                  <a:lnTo>
                    <a:pt x="0" y="121"/>
                  </a:lnTo>
                  <a:lnTo>
                    <a:pt x="73" y="121"/>
                  </a:lnTo>
                  <a:lnTo>
                    <a:pt x="121" y="97"/>
                  </a:lnTo>
                  <a:lnTo>
                    <a:pt x="169" y="49"/>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10800000">
              <a:off x="3345635" y="6542962"/>
              <a:ext cx="10371" cy="10371"/>
            </a:xfrm>
            <a:custGeom>
              <a:avLst/>
              <a:gdLst/>
              <a:ahLst/>
              <a:cxnLst/>
              <a:rect l="l" t="t" r="r" b="b"/>
              <a:pathLst>
                <a:path w="122" h="122" extrusionOk="0">
                  <a:moveTo>
                    <a:pt x="1" y="1"/>
                  </a:moveTo>
                  <a:lnTo>
                    <a:pt x="1" y="25"/>
                  </a:lnTo>
                  <a:lnTo>
                    <a:pt x="1" y="49"/>
                  </a:lnTo>
                  <a:lnTo>
                    <a:pt x="49" y="97"/>
                  </a:lnTo>
                  <a:lnTo>
                    <a:pt x="97" y="121"/>
                  </a:lnTo>
                  <a:lnTo>
                    <a:pt x="121" y="121"/>
                  </a:lnTo>
                  <a:lnTo>
                    <a:pt x="121" y="97"/>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0800000">
              <a:off x="3316988" y="6342435"/>
              <a:ext cx="8330" cy="10286"/>
            </a:xfrm>
            <a:custGeom>
              <a:avLst/>
              <a:gdLst/>
              <a:ahLst/>
              <a:cxnLst/>
              <a:rect l="l" t="t" r="r" b="b"/>
              <a:pathLst>
                <a:path w="98" h="121" extrusionOk="0">
                  <a:moveTo>
                    <a:pt x="97" y="0"/>
                  </a:moveTo>
                  <a:lnTo>
                    <a:pt x="25" y="24"/>
                  </a:lnTo>
                  <a:lnTo>
                    <a:pt x="1" y="48"/>
                  </a:lnTo>
                  <a:lnTo>
                    <a:pt x="25" y="72"/>
                  </a:lnTo>
                  <a:lnTo>
                    <a:pt x="49" y="96"/>
                  </a:lnTo>
                  <a:lnTo>
                    <a:pt x="73" y="120"/>
                  </a:lnTo>
                  <a:lnTo>
                    <a:pt x="97" y="96"/>
                  </a:lnTo>
                  <a:lnTo>
                    <a:pt x="97" y="72"/>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10800000">
              <a:off x="3112381" y="6367001"/>
              <a:ext cx="8245" cy="12326"/>
            </a:xfrm>
            <a:custGeom>
              <a:avLst/>
              <a:gdLst/>
              <a:ahLst/>
              <a:cxnLst/>
              <a:rect l="l" t="t" r="r" b="b"/>
              <a:pathLst>
                <a:path w="97" h="145" extrusionOk="0">
                  <a:moveTo>
                    <a:pt x="24" y="0"/>
                  </a:moveTo>
                  <a:lnTo>
                    <a:pt x="0" y="48"/>
                  </a:lnTo>
                  <a:lnTo>
                    <a:pt x="0" y="72"/>
                  </a:lnTo>
                  <a:lnTo>
                    <a:pt x="24" y="120"/>
                  </a:lnTo>
                  <a:lnTo>
                    <a:pt x="72" y="145"/>
                  </a:lnTo>
                  <a:lnTo>
                    <a:pt x="96" y="145"/>
                  </a:lnTo>
                  <a:lnTo>
                    <a:pt x="96" y="120"/>
                  </a:lnTo>
                  <a:lnTo>
                    <a:pt x="96" y="72"/>
                  </a:lnTo>
                  <a:lnTo>
                    <a:pt x="72"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10800000">
              <a:off x="3173755" y="6637147"/>
              <a:ext cx="8330" cy="10286"/>
            </a:xfrm>
            <a:custGeom>
              <a:avLst/>
              <a:gdLst/>
              <a:ahLst/>
              <a:cxnLst/>
              <a:rect l="l" t="t" r="r" b="b"/>
              <a:pathLst>
                <a:path w="98" h="121" extrusionOk="0">
                  <a:moveTo>
                    <a:pt x="25" y="0"/>
                  </a:moveTo>
                  <a:lnTo>
                    <a:pt x="1" y="49"/>
                  </a:lnTo>
                  <a:lnTo>
                    <a:pt x="1" y="97"/>
                  </a:lnTo>
                  <a:lnTo>
                    <a:pt x="25" y="121"/>
                  </a:lnTo>
                  <a:lnTo>
                    <a:pt x="73" y="97"/>
                  </a:lnTo>
                  <a:lnTo>
                    <a:pt x="97" y="73"/>
                  </a:lnTo>
                  <a:lnTo>
                    <a:pt x="97" y="25"/>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10800000">
              <a:off x="3261735" y="6399728"/>
              <a:ext cx="8330" cy="12411"/>
            </a:xfrm>
            <a:custGeom>
              <a:avLst/>
              <a:gdLst/>
              <a:ahLst/>
              <a:cxnLst/>
              <a:rect l="l" t="t" r="r" b="b"/>
              <a:pathLst>
                <a:path w="98" h="146" extrusionOk="0">
                  <a:moveTo>
                    <a:pt x="49" y="1"/>
                  </a:moveTo>
                  <a:lnTo>
                    <a:pt x="25" y="25"/>
                  </a:lnTo>
                  <a:lnTo>
                    <a:pt x="1" y="49"/>
                  </a:lnTo>
                  <a:lnTo>
                    <a:pt x="1" y="97"/>
                  </a:lnTo>
                  <a:lnTo>
                    <a:pt x="25" y="145"/>
                  </a:lnTo>
                  <a:lnTo>
                    <a:pt x="73" y="121"/>
                  </a:lnTo>
                  <a:lnTo>
                    <a:pt x="97" y="73"/>
                  </a:lnTo>
                  <a:lnTo>
                    <a:pt x="97" y="25"/>
                  </a:lnTo>
                  <a:lnTo>
                    <a:pt x="73"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0800000">
              <a:off x="3194241" y="6323989"/>
              <a:ext cx="12326" cy="8330"/>
            </a:xfrm>
            <a:custGeom>
              <a:avLst/>
              <a:gdLst/>
              <a:ahLst/>
              <a:cxnLst/>
              <a:rect l="l" t="t" r="r" b="b"/>
              <a:pathLst>
                <a:path w="145" h="98" extrusionOk="0">
                  <a:moveTo>
                    <a:pt x="48" y="1"/>
                  </a:moveTo>
                  <a:lnTo>
                    <a:pt x="24" y="25"/>
                  </a:lnTo>
                  <a:lnTo>
                    <a:pt x="0" y="49"/>
                  </a:lnTo>
                  <a:lnTo>
                    <a:pt x="48" y="97"/>
                  </a:lnTo>
                  <a:lnTo>
                    <a:pt x="96" y="97"/>
                  </a:lnTo>
                  <a:lnTo>
                    <a:pt x="120" y="73"/>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0800000">
              <a:off x="3278141" y="6074414"/>
              <a:ext cx="10286" cy="8245"/>
            </a:xfrm>
            <a:custGeom>
              <a:avLst/>
              <a:gdLst/>
              <a:ahLst/>
              <a:cxnLst/>
              <a:rect l="l" t="t" r="r" b="b"/>
              <a:pathLst>
                <a:path w="121" h="97" extrusionOk="0">
                  <a:moveTo>
                    <a:pt x="48" y="1"/>
                  </a:moveTo>
                  <a:lnTo>
                    <a:pt x="0" y="25"/>
                  </a:lnTo>
                  <a:lnTo>
                    <a:pt x="0" y="49"/>
                  </a:lnTo>
                  <a:lnTo>
                    <a:pt x="24" y="97"/>
                  </a:lnTo>
                  <a:lnTo>
                    <a:pt x="72" y="97"/>
                  </a:lnTo>
                  <a:lnTo>
                    <a:pt x="120" y="73"/>
                  </a:lnTo>
                  <a:lnTo>
                    <a:pt x="120" y="49"/>
                  </a:lnTo>
                  <a:lnTo>
                    <a:pt x="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0800000">
              <a:off x="3087815" y="6436535"/>
              <a:ext cx="8245" cy="12411"/>
            </a:xfrm>
            <a:custGeom>
              <a:avLst/>
              <a:gdLst/>
              <a:ahLst/>
              <a:cxnLst/>
              <a:rect l="l" t="t" r="r" b="b"/>
              <a:pathLst>
                <a:path w="97" h="146" extrusionOk="0">
                  <a:moveTo>
                    <a:pt x="48" y="1"/>
                  </a:moveTo>
                  <a:lnTo>
                    <a:pt x="24" y="25"/>
                  </a:lnTo>
                  <a:lnTo>
                    <a:pt x="0" y="73"/>
                  </a:lnTo>
                  <a:lnTo>
                    <a:pt x="0" y="121"/>
                  </a:lnTo>
                  <a:lnTo>
                    <a:pt x="24" y="145"/>
                  </a:lnTo>
                  <a:lnTo>
                    <a:pt x="48" y="145"/>
                  </a:lnTo>
                  <a:lnTo>
                    <a:pt x="72" y="121"/>
                  </a:lnTo>
                  <a:lnTo>
                    <a:pt x="96" y="73"/>
                  </a:lnTo>
                  <a:lnTo>
                    <a:pt x="96" y="25"/>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10800000">
              <a:off x="3478668" y="6471387"/>
              <a:ext cx="8245" cy="10286"/>
            </a:xfrm>
            <a:custGeom>
              <a:avLst/>
              <a:gdLst/>
              <a:ahLst/>
              <a:cxnLst/>
              <a:rect l="l" t="t" r="r" b="b"/>
              <a:pathLst>
                <a:path w="97" h="121" extrusionOk="0">
                  <a:moveTo>
                    <a:pt x="24" y="0"/>
                  </a:moveTo>
                  <a:lnTo>
                    <a:pt x="0" y="49"/>
                  </a:lnTo>
                  <a:lnTo>
                    <a:pt x="0" y="97"/>
                  </a:lnTo>
                  <a:lnTo>
                    <a:pt x="48" y="121"/>
                  </a:lnTo>
                  <a:lnTo>
                    <a:pt x="96" y="97"/>
                  </a:lnTo>
                  <a:lnTo>
                    <a:pt x="96" y="73"/>
                  </a:lnTo>
                  <a:lnTo>
                    <a:pt x="96"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10800000">
              <a:off x="3308828" y="6258535"/>
              <a:ext cx="14451" cy="6205"/>
            </a:xfrm>
            <a:custGeom>
              <a:avLst/>
              <a:gdLst/>
              <a:ahLst/>
              <a:cxnLst/>
              <a:rect l="l" t="t" r="r" b="b"/>
              <a:pathLst>
                <a:path w="170" h="73" extrusionOk="0">
                  <a:moveTo>
                    <a:pt x="25" y="0"/>
                  </a:moveTo>
                  <a:lnTo>
                    <a:pt x="1" y="24"/>
                  </a:lnTo>
                  <a:lnTo>
                    <a:pt x="1" y="48"/>
                  </a:lnTo>
                  <a:lnTo>
                    <a:pt x="25" y="72"/>
                  </a:lnTo>
                  <a:lnTo>
                    <a:pt x="169" y="72"/>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0800000">
              <a:off x="2987594" y="6487708"/>
              <a:ext cx="8245" cy="12411"/>
            </a:xfrm>
            <a:custGeom>
              <a:avLst/>
              <a:gdLst/>
              <a:ahLst/>
              <a:cxnLst/>
              <a:rect l="l" t="t" r="r" b="b"/>
              <a:pathLst>
                <a:path w="97" h="146" extrusionOk="0">
                  <a:moveTo>
                    <a:pt x="49" y="1"/>
                  </a:moveTo>
                  <a:lnTo>
                    <a:pt x="25" y="25"/>
                  </a:lnTo>
                  <a:lnTo>
                    <a:pt x="1" y="97"/>
                  </a:lnTo>
                  <a:lnTo>
                    <a:pt x="49" y="145"/>
                  </a:lnTo>
                  <a:lnTo>
                    <a:pt x="73" y="121"/>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0800000">
              <a:off x="3278141" y="6495954"/>
              <a:ext cx="6205" cy="12326"/>
            </a:xfrm>
            <a:custGeom>
              <a:avLst/>
              <a:gdLst/>
              <a:ahLst/>
              <a:cxnLst/>
              <a:rect l="l" t="t" r="r" b="b"/>
              <a:pathLst>
                <a:path w="73" h="145" extrusionOk="0">
                  <a:moveTo>
                    <a:pt x="24" y="0"/>
                  </a:moveTo>
                  <a:lnTo>
                    <a:pt x="0" y="25"/>
                  </a:lnTo>
                  <a:lnTo>
                    <a:pt x="0" y="97"/>
                  </a:lnTo>
                  <a:lnTo>
                    <a:pt x="0" y="121"/>
                  </a:lnTo>
                  <a:lnTo>
                    <a:pt x="48" y="145"/>
                  </a:lnTo>
                  <a:lnTo>
                    <a:pt x="72" y="121"/>
                  </a:lnTo>
                  <a:lnTo>
                    <a:pt x="72" y="73"/>
                  </a:lnTo>
                  <a:lnTo>
                    <a:pt x="72" y="25"/>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0800000">
              <a:off x="3057128" y="6340395"/>
              <a:ext cx="8245" cy="10286"/>
            </a:xfrm>
            <a:custGeom>
              <a:avLst/>
              <a:gdLst/>
              <a:ahLst/>
              <a:cxnLst/>
              <a:rect l="l" t="t" r="r" b="b"/>
              <a:pathLst>
                <a:path w="97" h="121" extrusionOk="0">
                  <a:moveTo>
                    <a:pt x="48" y="0"/>
                  </a:moveTo>
                  <a:lnTo>
                    <a:pt x="24" y="24"/>
                  </a:lnTo>
                  <a:lnTo>
                    <a:pt x="0" y="48"/>
                  </a:lnTo>
                  <a:lnTo>
                    <a:pt x="0" y="96"/>
                  </a:lnTo>
                  <a:lnTo>
                    <a:pt x="48" y="120"/>
                  </a:lnTo>
                  <a:lnTo>
                    <a:pt x="72" y="96"/>
                  </a:lnTo>
                  <a:lnTo>
                    <a:pt x="96" y="72"/>
                  </a:lnTo>
                  <a:lnTo>
                    <a:pt x="72"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10800000">
              <a:off x="3169674" y="6303588"/>
              <a:ext cx="10286" cy="8245"/>
            </a:xfrm>
            <a:custGeom>
              <a:avLst/>
              <a:gdLst/>
              <a:ahLst/>
              <a:cxnLst/>
              <a:rect l="l" t="t" r="r" b="b"/>
              <a:pathLst>
                <a:path w="121" h="97" extrusionOk="0">
                  <a:moveTo>
                    <a:pt x="72" y="0"/>
                  </a:moveTo>
                  <a:lnTo>
                    <a:pt x="24" y="25"/>
                  </a:lnTo>
                  <a:lnTo>
                    <a:pt x="0" y="49"/>
                  </a:lnTo>
                  <a:lnTo>
                    <a:pt x="24" y="73"/>
                  </a:lnTo>
                  <a:lnTo>
                    <a:pt x="48" y="97"/>
                  </a:lnTo>
                  <a:lnTo>
                    <a:pt x="96" y="73"/>
                  </a:lnTo>
                  <a:lnTo>
                    <a:pt x="120" y="49"/>
                  </a:lnTo>
                  <a:lnTo>
                    <a:pt x="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0800000">
              <a:off x="3173755" y="5992554"/>
              <a:ext cx="10371" cy="8245"/>
            </a:xfrm>
            <a:custGeom>
              <a:avLst/>
              <a:gdLst/>
              <a:ahLst/>
              <a:cxnLst/>
              <a:rect l="l" t="t" r="r" b="b"/>
              <a:pathLst>
                <a:path w="122" h="97" extrusionOk="0">
                  <a:moveTo>
                    <a:pt x="73" y="1"/>
                  </a:moveTo>
                  <a:lnTo>
                    <a:pt x="25" y="25"/>
                  </a:lnTo>
                  <a:lnTo>
                    <a:pt x="1" y="49"/>
                  </a:lnTo>
                  <a:lnTo>
                    <a:pt x="25" y="97"/>
                  </a:lnTo>
                  <a:lnTo>
                    <a:pt x="73" y="97"/>
                  </a:lnTo>
                  <a:lnTo>
                    <a:pt x="97" y="73"/>
                  </a:lnTo>
                  <a:lnTo>
                    <a:pt x="121"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0800000">
              <a:off x="3331354" y="6649388"/>
              <a:ext cx="8245" cy="6205"/>
            </a:xfrm>
            <a:custGeom>
              <a:avLst/>
              <a:gdLst/>
              <a:ahLst/>
              <a:cxnLst/>
              <a:rect l="l" t="t" r="r" b="b"/>
              <a:pathLst>
                <a:path w="97" h="73" extrusionOk="0">
                  <a:moveTo>
                    <a:pt x="0" y="0"/>
                  </a:moveTo>
                  <a:lnTo>
                    <a:pt x="0" y="24"/>
                  </a:lnTo>
                  <a:lnTo>
                    <a:pt x="24" y="72"/>
                  </a:lnTo>
                  <a:lnTo>
                    <a:pt x="97" y="72"/>
                  </a:lnTo>
                  <a:lnTo>
                    <a:pt x="97" y="48"/>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10800000">
              <a:off x="3220847" y="6647348"/>
              <a:ext cx="10286" cy="8245"/>
            </a:xfrm>
            <a:custGeom>
              <a:avLst/>
              <a:gdLst/>
              <a:ahLst/>
              <a:cxnLst/>
              <a:rect l="l" t="t" r="r" b="b"/>
              <a:pathLst>
                <a:path w="121" h="97" extrusionOk="0">
                  <a:moveTo>
                    <a:pt x="48" y="0"/>
                  </a:moveTo>
                  <a:lnTo>
                    <a:pt x="0" y="24"/>
                  </a:lnTo>
                  <a:lnTo>
                    <a:pt x="0" y="48"/>
                  </a:lnTo>
                  <a:lnTo>
                    <a:pt x="48" y="96"/>
                  </a:lnTo>
                  <a:lnTo>
                    <a:pt x="96" y="96"/>
                  </a:lnTo>
                  <a:lnTo>
                    <a:pt x="121" y="72"/>
                  </a:lnTo>
                  <a:lnTo>
                    <a:pt x="121"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10800000">
              <a:off x="3300667" y="6637147"/>
              <a:ext cx="10286" cy="10286"/>
            </a:xfrm>
            <a:custGeom>
              <a:avLst/>
              <a:gdLst/>
              <a:ahLst/>
              <a:cxnLst/>
              <a:rect l="l" t="t" r="r" b="b"/>
              <a:pathLst>
                <a:path w="121" h="121" extrusionOk="0">
                  <a:moveTo>
                    <a:pt x="48" y="0"/>
                  </a:moveTo>
                  <a:lnTo>
                    <a:pt x="0" y="25"/>
                  </a:lnTo>
                  <a:lnTo>
                    <a:pt x="0" y="73"/>
                  </a:lnTo>
                  <a:lnTo>
                    <a:pt x="24" y="97"/>
                  </a:lnTo>
                  <a:lnTo>
                    <a:pt x="48" y="121"/>
                  </a:lnTo>
                  <a:lnTo>
                    <a:pt x="97" y="97"/>
                  </a:lnTo>
                  <a:lnTo>
                    <a:pt x="121" y="73"/>
                  </a:lnTo>
                  <a:lnTo>
                    <a:pt x="97" y="25"/>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10800000">
              <a:off x="2950702" y="6555287"/>
              <a:ext cx="8330" cy="8245"/>
            </a:xfrm>
            <a:custGeom>
              <a:avLst/>
              <a:gdLst/>
              <a:ahLst/>
              <a:cxnLst/>
              <a:rect l="l" t="t" r="r" b="b"/>
              <a:pathLst>
                <a:path w="98" h="97" extrusionOk="0">
                  <a:moveTo>
                    <a:pt x="25" y="0"/>
                  </a:moveTo>
                  <a:lnTo>
                    <a:pt x="1" y="25"/>
                  </a:lnTo>
                  <a:lnTo>
                    <a:pt x="25" y="73"/>
                  </a:lnTo>
                  <a:lnTo>
                    <a:pt x="49" y="97"/>
                  </a:lnTo>
                  <a:lnTo>
                    <a:pt x="73" y="97"/>
                  </a:lnTo>
                  <a:lnTo>
                    <a:pt x="97" y="73"/>
                  </a:lnTo>
                  <a:lnTo>
                    <a:pt x="73" y="25"/>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rot="10800000">
              <a:off x="3284261" y="6309708"/>
              <a:ext cx="6205" cy="6205"/>
            </a:xfrm>
            <a:custGeom>
              <a:avLst/>
              <a:gdLst/>
              <a:ahLst/>
              <a:cxnLst/>
              <a:rect l="l" t="t" r="r" b="b"/>
              <a:pathLst>
                <a:path w="73" h="73" extrusionOk="0">
                  <a:moveTo>
                    <a:pt x="0" y="0"/>
                  </a:moveTo>
                  <a:lnTo>
                    <a:pt x="0" y="48"/>
                  </a:lnTo>
                  <a:lnTo>
                    <a:pt x="0" y="73"/>
                  </a:lnTo>
                  <a:lnTo>
                    <a:pt x="72" y="73"/>
                  </a:lnTo>
                  <a:lnTo>
                    <a:pt x="72"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10800000">
              <a:off x="3007995" y="6313788"/>
              <a:ext cx="8330" cy="8245"/>
            </a:xfrm>
            <a:custGeom>
              <a:avLst/>
              <a:gdLst/>
              <a:ahLst/>
              <a:cxnLst/>
              <a:rect l="l" t="t" r="r" b="b"/>
              <a:pathLst>
                <a:path w="98" h="97" extrusionOk="0">
                  <a:moveTo>
                    <a:pt x="49" y="0"/>
                  </a:moveTo>
                  <a:lnTo>
                    <a:pt x="1" y="24"/>
                  </a:lnTo>
                  <a:lnTo>
                    <a:pt x="1" y="48"/>
                  </a:lnTo>
                  <a:lnTo>
                    <a:pt x="1" y="72"/>
                  </a:lnTo>
                  <a:lnTo>
                    <a:pt x="25" y="96"/>
                  </a:lnTo>
                  <a:lnTo>
                    <a:pt x="73" y="72"/>
                  </a:lnTo>
                  <a:lnTo>
                    <a:pt x="97"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10800000">
              <a:off x="2960987" y="6487708"/>
              <a:ext cx="8245" cy="8330"/>
            </a:xfrm>
            <a:custGeom>
              <a:avLst/>
              <a:gdLst/>
              <a:ahLst/>
              <a:cxnLst/>
              <a:rect l="l" t="t" r="r" b="b"/>
              <a:pathLst>
                <a:path w="97" h="98" extrusionOk="0">
                  <a:moveTo>
                    <a:pt x="25" y="1"/>
                  </a:moveTo>
                  <a:lnTo>
                    <a:pt x="1" y="25"/>
                  </a:lnTo>
                  <a:lnTo>
                    <a:pt x="1" y="49"/>
                  </a:lnTo>
                  <a:lnTo>
                    <a:pt x="25" y="97"/>
                  </a:lnTo>
                  <a:lnTo>
                    <a:pt x="73" y="97"/>
                  </a:lnTo>
                  <a:lnTo>
                    <a:pt x="97"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10800000">
              <a:off x="3411174" y="6598215"/>
              <a:ext cx="8245" cy="6205"/>
            </a:xfrm>
            <a:custGeom>
              <a:avLst/>
              <a:gdLst/>
              <a:ahLst/>
              <a:cxnLst/>
              <a:rect l="l" t="t" r="r" b="b"/>
              <a:pathLst>
                <a:path w="97" h="73" extrusionOk="0">
                  <a:moveTo>
                    <a:pt x="25" y="0"/>
                  </a:moveTo>
                  <a:lnTo>
                    <a:pt x="0" y="24"/>
                  </a:lnTo>
                  <a:lnTo>
                    <a:pt x="25" y="48"/>
                  </a:lnTo>
                  <a:lnTo>
                    <a:pt x="49" y="72"/>
                  </a:lnTo>
                  <a:lnTo>
                    <a:pt x="73" y="72"/>
                  </a:lnTo>
                  <a:lnTo>
                    <a:pt x="97"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rot="10800000">
              <a:off x="3081694" y="6211442"/>
              <a:ext cx="8245" cy="8330"/>
            </a:xfrm>
            <a:custGeom>
              <a:avLst/>
              <a:gdLst/>
              <a:ahLst/>
              <a:cxnLst/>
              <a:rect l="l" t="t" r="r" b="b"/>
              <a:pathLst>
                <a:path w="97" h="98" extrusionOk="0">
                  <a:moveTo>
                    <a:pt x="0" y="1"/>
                  </a:moveTo>
                  <a:lnTo>
                    <a:pt x="24" y="49"/>
                  </a:lnTo>
                  <a:lnTo>
                    <a:pt x="48" y="73"/>
                  </a:lnTo>
                  <a:lnTo>
                    <a:pt x="72" y="97"/>
                  </a:lnTo>
                  <a:lnTo>
                    <a:pt x="97" y="73"/>
                  </a:lnTo>
                  <a:lnTo>
                    <a:pt x="97" y="25"/>
                  </a:ln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10800000">
              <a:off x="3116461" y="6283101"/>
              <a:ext cx="6205" cy="6205"/>
            </a:xfrm>
            <a:custGeom>
              <a:avLst/>
              <a:gdLst/>
              <a:ahLst/>
              <a:cxnLst/>
              <a:rect l="l" t="t" r="r" b="b"/>
              <a:pathLst>
                <a:path w="73" h="73" extrusionOk="0">
                  <a:moveTo>
                    <a:pt x="48" y="0"/>
                  </a:moveTo>
                  <a:lnTo>
                    <a:pt x="0" y="24"/>
                  </a:lnTo>
                  <a:lnTo>
                    <a:pt x="0" y="48"/>
                  </a:lnTo>
                  <a:lnTo>
                    <a:pt x="24" y="73"/>
                  </a:lnTo>
                  <a:lnTo>
                    <a:pt x="48" y="48"/>
                  </a:lnTo>
                  <a:lnTo>
                    <a:pt x="72"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10800000">
              <a:off x="3108301" y="6461102"/>
              <a:ext cx="8245" cy="6290"/>
            </a:xfrm>
            <a:custGeom>
              <a:avLst/>
              <a:gdLst/>
              <a:ahLst/>
              <a:cxnLst/>
              <a:rect l="l" t="t" r="r" b="b"/>
              <a:pathLst>
                <a:path w="97" h="74" extrusionOk="0">
                  <a:moveTo>
                    <a:pt x="0" y="1"/>
                  </a:moveTo>
                  <a:lnTo>
                    <a:pt x="0" y="49"/>
                  </a:lnTo>
                  <a:lnTo>
                    <a:pt x="0" y="73"/>
                  </a:lnTo>
                  <a:lnTo>
                    <a:pt x="73" y="73"/>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10800000">
              <a:off x="3470507" y="6440701"/>
              <a:ext cx="6205" cy="8245"/>
            </a:xfrm>
            <a:custGeom>
              <a:avLst/>
              <a:gdLst/>
              <a:ahLst/>
              <a:cxnLst/>
              <a:rect l="l" t="t" r="r" b="b"/>
              <a:pathLst>
                <a:path w="73" h="97" extrusionOk="0">
                  <a:moveTo>
                    <a:pt x="24" y="1"/>
                  </a:moveTo>
                  <a:lnTo>
                    <a:pt x="0" y="25"/>
                  </a:lnTo>
                  <a:lnTo>
                    <a:pt x="0" y="49"/>
                  </a:lnTo>
                  <a:lnTo>
                    <a:pt x="0" y="73"/>
                  </a:lnTo>
                  <a:lnTo>
                    <a:pt x="49" y="97"/>
                  </a:lnTo>
                  <a:lnTo>
                    <a:pt x="73" y="73"/>
                  </a:lnTo>
                  <a:lnTo>
                    <a:pt x="73" y="49"/>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rot="10800000">
              <a:off x="3278141" y="6643267"/>
              <a:ext cx="8245" cy="8245"/>
            </a:xfrm>
            <a:custGeom>
              <a:avLst/>
              <a:gdLst/>
              <a:ahLst/>
              <a:cxnLst/>
              <a:rect l="l" t="t" r="r" b="b"/>
              <a:pathLst>
                <a:path w="97" h="97" extrusionOk="0">
                  <a:moveTo>
                    <a:pt x="72" y="0"/>
                  </a:moveTo>
                  <a:lnTo>
                    <a:pt x="48" y="24"/>
                  </a:lnTo>
                  <a:lnTo>
                    <a:pt x="0" y="48"/>
                  </a:lnTo>
                  <a:lnTo>
                    <a:pt x="0" y="73"/>
                  </a:lnTo>
                  <a:lnTo>
                    <a:pt x="24" y="97"/>
                  </a:lnTo>
                  <a:lnTo>
                    <a:pt x="48" y="97"/>
                  </a:lnTo>
                  <a:lnTo>
                    <a:pt x="96" y="73"/>
                  </a:lnTo>
                  <a:lnTo>
                    <a:pt x="96" y="48"/>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rot="10800000">
              <a:off x="3044887" y="6291262"/>
              <a:ext cx="6205" cy="6205"/>
            </a:xfrm>
            <a:custGeom>
              <a:avLst/>
              <a:gdLst/>
              <a:ahLst/>
              <a:cxnLst/>
              <a:rect l="l" t="t" r="r" b="b"/>
              <a:pathLst>
                <a:path w="73" h="73" extrusionOk="0">
                  <a:moveTo>
                    <a:pt x="1" y="0"/>
                  </a:moveTo>
                  <a:lnTo>
                    <a:pt x="1" y="24"/>
                  </a:lnTo>
                  <a:lnTo>
                    <a:pt x="25" y="72"/>
                  </a:lnTo>
                  <a:lnTo>
                    <a:pt x="49" y="72"/>
                  </a:lnTo>
                  <a:lnTo>
                    <a:pt x="73" y="48"/>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rot="10800000">
              <a:off x="3276101" y="6401768"/>
              <a:ext cx="8245" cy="8330"/>
            </a:xfrm>
            <a:custGeom>
              <a:avLst/>
              <a:gdLst/>
              <a:ahLst/>
              <a:cxnLst/>
              <a:rect l="l" t="t" r="r" b="b"/>
              <a:pathLst>
                <a:path w="97" h="98" extrusionOk="0">
                  <a:moveTo>
                    <a:pt x="48" y="1"/>
                  </a:moveTo>
                  <a:lnTo>
                    <a:pt x="0" y="25"/>
                  </a:lnTo>
                  <a:lnTo>
                    <a:pt x="0" y="49"/>
                  </a:lnTo>
                  <a:lnTo>
                    <a:pt x="24" y="97"/>
                  </a:lnTo>
                  <a:lnTo>
                    <a:pt x="72" y="97"/>
                  </a:lnTo>
                  <a:lnTo>
                    <a:pt x="97" y="73"/>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10800000">
              <a:off x="3124707" y="6401768"/>
              <a:ext cx="8245" cy="8330"/>
            </a:xfrm>
            <a:custGeom>
              <a:avLst/>
              <a:gdLst/>
              <a:ahLst/>
              <a:cxnLst/>
              <a:rect l="l" t="t" r="r" b="b"/>
              <a:pathLst>
                <a:path w="97" h="98" extrusionOk="0">
                  <a:moveTo>
                    <a:pt x="25" y="1"/>
                  </a:moveTo>
                  <a:lnTo>
                    <a:pt x="1" y="49"/>
                  </a:lnTo>
                  <a:lnTo>
                    <a:pt x="1" y="73"/>
                  </a:lnTo>
                  <a:lnTo>
                    <a:pt x="49" y="97"/>
                  </a:lnTo>
                  <a:lnTo>
                    <a:pt x="97" y="97"/>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10800000">
              <a:off x="3151228" y="6321949"/>
              <a:ext cx="8330" cy="6290"/>
            </a:xfrm>
            <a:custGeom>
              <a:avLst/>
              <a:gdLst/>
              <a:ahLst/>
              <a:cxnLst/>
              <a:rect l="l" t="t" r="r" b="b"/>
              <a:pathLst>
                <a:path w="98" h="74" extrusionOk="0">
                  <a:moveTo>
                    <a:pt x="49" y="1"/>
                  </a:moveTo>
                  <a:lnTo>
                    <a:pt x="25" y="25"/>
                  </a:lnTo>
                  <a:lnTo>
                    <a:pt x="1" y="49"/>
                  </a:lnTo>
                  <a:lnTo>
                    <a:pt x="25" y="73"/>
                  </a:lnTo>
                  <a:lnTo>
                    <a:pt x="97" y="73"/>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10800000">
              <a:off x="3278141" y="6123462"/>
              <a:ext cx="6205" cy="8330"/>
            </a:xfrm>
            <a:custGeom>
              <a:avLst/>
              <a:gdLst/>
              <a:ahLst/>
              <a:cxnLst/>
              <a:rect l="l" t="t" r="r" b="b"/>
              <a:pathLst>
                <a:path w="73" h="98" extrusionOk="0">
                  <a:moveTo>
                    <a:pt x="24" y="1"/>
                  </a:moveTo>
                  <a:lnTo>
                    <a:pt x="0" y="25"/>
                  </a:lnTo>
                  <a:lnTo>
                    <a:pt x="0" y="73"/>
                  </a:lnTo>
                  <a:lnTo>
                    <a:pt x="24" y="97"/>
                  </a:lnTo>
                  <a:lnTo>
                    <a:pt x="72" y="97"/>
                  </a:lnTo>
                  <a:lnTo>
                    <a:pt x="72" y="73"/>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10800000">
              <a:off x="3368161" y="6491789"/>
              <a:ext cx="6205" cy="8330"/>
            </a:xfrm>
            <a:custGeom>
              <a:avLst/>
              <a:gdLst/>
              <a:ahLst/>
              <a:cxnLst/>
              <a:rect l="l" t="t" r="r" b="b"/>
              <a:pathLst>
                <a:path w="73" h="98" extrusionOk="0">
                  <a:moveTo>
                    <a:pt x="24" y="1"/>
                  </a:moveTo>
                  <a:lnTo>
                    <a:pt x="0" y="25"/>
                  </a:lnTo>
                  <a:lnTo>
                    <a:pt x="0" y="73"/>
                  </a:lnTo>
                  <a:lnTo>
                    <a:pt x="24" y="97"/>
                  </a:lnTo>
                  <a:lnTo>
                    <a:pt x="72" y="73"/>
                  </a:lnTo>
                  <a:lnTo>
                    <a:pt x="72" y="49"/>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10800000">
              <a:off x="3456141" y="6452941"/>
              <a:ext cx="6290" cy="8245"/>
            </a:xfrm>
            <a:custGeom>
              <a:avLst/>
              <a:gdLst/>
              <a:ahLst/>
              <a:cxnLst/>
              <a:rect l="l" t="t" r="r" b="b"/>
              <a:pathLst>
                <a:path w="74" h="97" extrusionOk="0">
                  <a:moveTo>
                    <a:pt x="49" y="0"/>
                  </a:moveTo>
                  <a:lnTo>
                    <a:pt x="1" y="24"/>
                  </a:lnTo>
                  <a:lnTo>
                    <a:pt x="1" y="72"/>
                  </a:lnTo>
                  <a:lnTo>
                    <a:pt x="1" y="96"/>
                  </a:lnTo>
                  <a:lnTo>
                    <a:pt x="25" y="96"/>
                  </a:lnTo>
                  <a:lnTo>
                    <a:pt x="49" y="72"/>
                  </a:lnTo>
                  <a:lnTo>
                    <a:pt x="73" y="48"/>
                  </a:lnTo>
                  <a:lnTo>
                    <a:pt x="49"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rot="10800000">
              <a:off x="3212687" y="6444781"/>
              <a:ext cx="8245" cy="6205"/>
            </a:xfrm>
            <a:custGeom>
              <a:avLst/>
              <a:gdLst/>
              <a:ahLst/>
              <a:cxnLst/>
              <a:rect l="l" t="t" r="r" b="b"/>
              <a:pathLst>
                <a:path w="97" h="73" extrusionOk="0">
                  <a:moveTo>
                    <a:pt x="49" y="1"/>
                  </a:moveTo>
                  <a:lnTo>
                    <a:pt x="25" y="25"/>
                  </a:lnTo>
                  <a:lnTo>
                    <a:pt x="1" y="49"/>
                  </a:lnTo>
                  <a:lnTo>
                    <a:pt x="25" y="73"/>
                  </a:lnTo>
                  <a:lnTo>
                    <a:pt x="49" y="73"/>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rot="10800000">
              <a:off x="3149188" y="6440701"/>
              <a:ext cx="6290" cy="8245"/>
            </a:xfrm>
            <a:custGeom>
              <a:avLst/>
              <a:gdLst/>
              <a:ahLst/>
              <a:cxnLst/>
              <a:rect l="l" t="t" r="r" b="b"/>
              <a:pathLst>
                <a:path w="74" h="97" extrusionOk="0">
                  <a:moveTo>
                    <a:pt x="25" y="1"/>
                  </a:moveTo>
                  <a:lnTo>
                    <a:pt x="25" y="25"/>
                  </a:lnTo>
                  <a:lnTo>
                    <a:pt x="1" y="73"/>
                  </a:lnTo>
                  <a:lnTo>
                    <a:pt x="25" y="97"/>
                  </a:lnTo>
                  <a:lnTo>
                    <a:pt x="49" y="97"/>
                  </a:lnTo>
                  <a:lnTo>
                    <a:pt x="73" y="73"/>
                  </a:lnTo>
                  <a:lnTo>
                    <a:pt x="73"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rot="10800000">
              <a:off x="3337474" y="6399728"/>
              <a:ext cx="4165" cy="6205"/>
            </a:xfrm>
            <a:custGeom>
              <a:avLst/>
              <a:gdLst/>
              <a:ahLst/>
              <a:cxnLst/>
              <a:rect l="l" t="t" r="r" b="b"/>
              <a:pathLst>
                <a:path w="49" h="73" extrusionOk="0">
                  <a:moveTo>
                    <a:pt x="24" y="0"/>
                  </a:moveTo>
                  <a:lnTo>
                    <a:pt x="0" y="24"/>
                  </a:lnTo>
                  <a:lnTo>
                    <a:pt x="0" y="48"/>
                  </a:lnTo>
                  <a:lnTo>
                    <a:pt x="24" y="72"/>
                  </a:lnTo>
                  <a:lnTo>
                    <a:pt x="48" y="48"/>
                  </a:lnTo>
                  <a:lnTo>
                    <a:pt x="48"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10800000">
              <a:off x="3466427" y="6367001"/>
              <a:ext cx="6205" cy="6205"/>
            </a:xfrm>
            <a:custGeom>
              <a:avLst/>
              <a:gdLst/>
              <a:ahLst/>
              <a:cxnLst/>
              <a:rect l="l" t="t" r="r" b="b"/>
              <a:pathLst>
                <a:path w="73" h="73" extrusionOk="0">
                  <a:moveTo>
                    <a:pt x="25" y="0"/>
                  </a:moveTo>
                  <a:lnTo>
                    <a:pt x="1" y="24"/>
                  </a:lnTo>
                  <a:lnTo>
                    <a:pt x="1" y="48"/>
                  </a:lnTo>
                  <a:lnTo>
                    <a:pt x="25" y="73"/>
                  </a:lnTo>
                  <a:lnTo>
                    <a:pt x="73" y="73"/>
                  </a:lnTo>
                  <a:lnTo>
                    <a:pt x="73"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10800000">
              <a:off x="3141028" y="6248334"/>
              <a:ext cx="8245" cy="6205"/>
            </a:xfrm>
            <a:custGeom>
              <a:avLst/>
              <a:gdLst/>
              <a:ahLst/>
              <a:cxnLst/>
              <a:rect l="l" t="t" r="r" b="b"/>
              <a:pathLst>
                <a:path w="97" h="73" extrusionOk="0">
                  <a:moveTo>
                    <a:pt x="24" y="1"/>
                  </a:moveTo>
                  <a:lnTo>
                    <a:pt x="0" y="25"/>
                  </a:lnTo>
                  <a:lnTo>
                    <a:pt x="0" y="49"/>
                  </a:lnTo>
                  <a:lnTo>
                    <a:pt x="48" y="73"/>
                  </a:lnTo>
                  <a:lnTo>
                    <a:pt x="72" y="73"/>
                  </a:lnTo>
                  <a:lnTo>
                    <a:pt x="96" y="49"/>
                  </a:lnTo>
                  <a:lnTo>
                    <a:pt x="96"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rot="10800000">
              <a:off x="3005955" y="6240089"/>
              <a:ext cx="8330" cy="6290"/>
            </a:xfrm>
            <a:custGeom>
              <a:avLst/>
              <a:gdLst/>
              <a:ahLst/>
              <a:cxnLst/>
              <a:rect l="l" t="t" r="r" b="b"/>
              <a:pathLst>
                <a:path w="98" h="74" extrusionOk="0">
                  <a:moveTo>
                    <a:pt x="49" y="1"/>
                  </a:moveTo>
                  <a:lnTo>
                    <a:pt x="25" y="25"/>
                  </a:lnTo>
                  <a:lnTo>
                    <a:pt x="1" y="25"/>
                  </a:lnTo>
                  <a:lnTo>
                    <a:pt x="25" y="73"/>
                  </a:lnTo>
                  <a:lnTo>
                    <a:pt x="73" y="73"/>
                  </a:lnTo>
                  <a:lnTo>
                    <a:pt x="97" y="49"/>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rot="10800000">
              <a:off x="3071494" y="6665794"/>
              <a:ext cx="6205" cy="6205"/>
            </a:xfrm>
            <a:custGeom>
              <a:avLst/>
              <a:gdLst/>
              <a:ahLst/>
              <a:cxnLst/>
              <a:rect l="l" t="t" r="r" b="b"/>
              <a:pathLst>
                <a:path w="73" h="73" extrusionOk="0">
                  <a:moveTo>
                    <a:pt x="25" y="1"/>
                  </a:moveTo>
                  <a:lnTo>
                    <a:pt x="1" y="49"/>
                  </a:lnTo>
                  <a:lnTo>
                    <a:pt x="25" y="73"/>
                  </a:lnTo>
                  <a:lnTo>
                    <a:pt x="49" y="73"/>
                  </a:lnTo>
                  <a:lnTo>
                    <a:pt x="73"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rot="10800000">
              <a:off x="3245414" y="6581894"/>
              <a:ext cx="4165" cy="4165"/>
            </a:xfrm>
            <a:custGeom>
              <a:avLst/>
              <a:gdLst/>
              <a:ahLst/>
              <a:cxnLst/>
              <a:rect l="l" t="t" r="r" b="b"/>
              <a:pathLst>
                <a:path w="49" h="49" extrusionOk="0">
                  <a:moveTo>
                    <a:pt x="1" y="1"/>
                  </a:moveTo>
                  <a:lnTo>
                    <a:pt x="1" y="25"/>
                  </a:lnTo>
                  <a:lnTo>
                    <a:pt x="1"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rot="10800000">
              <a:off x="3208607" y="6581894"/>
              <a:ext cx="4165" cy="4165"/>
            </a:xfrm>
            <a:custGeom>
              <a:avLst/>
              <a:gdLst/>
              <a:ahLst/>
              <a:cxnLst/>
              <a:rect l="l" t="t" r="r" b="b"/>
              <a:pathLst>
                <a:path w="49" h="49" extrusionOk="0">
                  <a:moveTo>
                    <a:pt x="1" y="1"/>
                  </a:moveTo>
                  <a:lnTo>
                    <a:pt x="1" y="25"/>
                  </a:lnTo>
                  <a:lnTo>
                    <a:pt x="1" y="49"/>
                  </a:lnTo>
                  <a:lnTo>
                    <a:pt x="25"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rot="10800000">
              <a:off x="3130827" y="6571608"/>
              <a:ext cx="4165" cy="4165"/>
            </a:xfrm>
            <a:custGeom>
              <a:avLst/>
              <a:gdLst/>
              <a:ahLst/>
              <a:cxnLst/>
              <a:rect l="l" t="t" r="r" b="b"/>
              <a:pathLst>
                <a:path w="49" h="49" extrusionOk="0">
                  <a:moveTo>
                    <a:pt x="1" y="0"/>
                  </a:moveTo>
                  <a:lnTo>
                    <a:pt x="1" y="24"/>
                  </a:lnTo>
                  <a:lnTo>
                    <a:pt x="1" y="48"/>
                  </a:lnTo>
                  <a:lnTo>
                    <a:pt x="49" y="48"/>
                  </a:lnTo>
                  <a:lnTo>
                    <a:pt x="49"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rot="10800000">
              <a:off x="3490993" y="6530721"/>
              <a:ext cx="4165" cy="4165"/>
            </a:xfrm>
            <a:custGeom>
              <a:avLst/>
              <a:gdLst/>
              <a:ahLst/>
              <a:cxnLst/>
              <a:rect l="l" t="t" r="r" b="b"/>
              <a:pathLst>
                <a:path w="49" h="49" extrusionOk="0">
                  <a:moveTo>
                    <a:pt x="25" y="1"/>
                  </a:moveTo>
                  <a:lnTo>
                    <a:pt x="1" y="25"/>
                  </a:lnTo>
                  <a:lnTo>
                    <a:pt x="25"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rot="10800000">
              <a:off x="3523720" y="6500034"/>
              <a:ext cx="4165" cy="4165"/>
            </a:xfrm>
            <a:custGeom>
              <a:avLst/>
              <a:gdLst/>
              <a:ahLst/>
              <a:cxnLst/>
              <a:rect l="l" t="t" r="r" b="b"/>
              <a:pathLst>
                <a:path w="49" h="49" extrusionOk="0">
                  <a:moveTo>
                    <a:pt x="1" y="1"/>
                  </a:moveTo>
                  <a:lnTo>
                    <a:pt x="1" y="25"/>
                  </a:lnTo>
                  <a:lnTo>
                    <a:pt x="1" y="49"/>
                  </a:lnTo>
                  <a:lnTo>
                    <a:pt x="25"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rot="10800000">
              <a:off x="3511394" y="6487708"/>
              <a:ext cx="6290" cy="4165"/>
            </a:xfrm>
            <a:custGeom>
              <a:avLst/>
              <a:gdLst/>
              <a:ahLst/>
              <a:cxnLst/>
              <a:rect l="l" t="t" r="r" b="b"/>
              <a:pathLst>
                <a:path w="74" h="49" extrusionOk="0">
                  <a:moveTo>
                    <a:pt x="1" y="0"/>
                  </a:moveTo>
                  <a:lnTo>
                    <a:pt x="1" y="24"/>
                  </a:lnTo>
                  <a:lnTo>
                    <a:pt x="25"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rot="10800000">
              <a:off x="3347760" y="6487708"/>
              <a:ext cx="6205" cy="6290"/>
            </a:xfrm>
            <a:custGeom>
              <a:avLst/>
              <a:gdLst/>
              <a:ahLst/>
              <a:cxnLst/>
              <a:rect l="l" t="t" r="r" b="b"/>
              <a:pathLst>
                <a:path w="73" h="74" extrusionOk="0">
                  <a:moveTo>
                    <a:pt x="1" y="1"/>
                  </a:moveTo>
                  <a:lnTo>
                    <a:pt x="1" y="25"/>
                  </a:lnTo>
                  <a:lnTo>
                    <a:pt x="1" y="49"/>
                  </a:lnTo>
                  <a:lnTo>
                    <a:pt x="49" y="73"/>
                  </a:lnTo>
                  <a:lnTo>
                    <a:pt x="73" y="49"/>
                  </a:lnTo>
                  <a:lnTo>
                    <a:pt x="73"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rot="10800000">
              <a:off x="3306787" y="6477508"/>
              <a:ext cx="6205" cy="6205"/>
            </a:xfrm>
            <a:custGeom>
              <a:avLst/>
              <a:gdLst/>
              <a:ahLst/>
              <a:cxnLst/>
              <a:rect l="l" t="t" r="r" b="b"/>
              <a:pathLst>
                <a:path w="73" h="73" extrusionOk="0">
                  <a:moveTo>
                    <a:pt x="24" y="0"/>
                  </a:moveTo>
                  <a:lnTo>
                    <a:pt x="0" y="24"/>
                  </a:lnTo>
                  <a:lnTo>
                    <a:pt x="0" y="48"/>
                  </a:lnTo>
                  <a:lnTo>
                    <a:pt x="0" y="73"/>
                  </a:lnTo>
                  <a:lnTo>
                    <a:pt x="48" y="73"/>
                  </a:lnTo>
                  <a:lnTo>
                    <a:pt x="72" y="48"/>
                  </a:lnTo>
                  <a:lnTo>
                    <a:pt x="48"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rot="10800000">
              <a:off x="3036642" y="6446821"/>
              <a:ext cx="6290" cy="6205"/>
            </a:xfrm>
            <a:custGeom>
              <a:avLst/>
              <a:gdLst/>
              <a:ahLst/>
              <a:cxnLst/>
              <a:rect l="l" t="t" r="r" b="b"/>
              <a:pathLst>
                <a:path w="74" h="73" extrusionOk="0">
                  <a:moveTo>
                    <a:pt x="25" y="0"/>
                  </a:moveTo>
                  <a:lnTo>
                    <a:pt x="1" y="25"/>
                  </a:lnTo>
                  <a:lnTo>
                    <a:pt x="1" y="49"/>
                  </a:lnTo>
                  <a:lnTo>
                    <a:pt x="25" y="73"/>
                  </a:lnTo>
                  <a:lnTo>
                    <a:pt x="73" y="73"/>
                  </a:lnTo>
                  <a:lnTo>
                    <a:pt x="73" y="25"/>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rot="10800000">
              <a:off x="3394768" y="6420214"/>
              <a:ext cx="6205" cy="8245"/>
            </a:xfrm>
            <a:custGeom>
              <a:avLst/>
              <a:gdLst/>
              <a:ahLst/>
              <a:cxnLst/>
              <a:rect l="l" t="t" r="r" b="b"/>
              <a:pathLst>
                <a:path w="73" h="97" extrusionOk="0">
                  <a:moveTo>
                    <a:pt x="24" y="0"/>
                  </a:moveTo>
                  <a:lnTo>
                    <a:pt x="0" y="24"/>
                  </a:lnTo>
                  <a:lnTo>
                    <a:pt x="0" y="48"/>
                  </a:lnTo>
                  <a:lnTo>
                    <a:pt x="0" y="73"/>
                  </a:lnTo>
                  <a:lnTo>
                    <a:pt x="24" y="97"/>
                  </a:lnTo>
                  <a:lnTo>
                    <a:pt x="72" y="73"/>
                  </a:lnTo>
                  <a:lnTo>
                    <a:pt x="72" y="48"/>
                  </a:lnTo>
                  <a:lnTo>
                    <a:pt x="72"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rot="10800000">
              <a:off x="3130827" y="6416134"/>
              <a:ext cx="4165" cy="4165"/>
            </a:xfrm>
            <a:custGeom>
              <a:avLst/>
              <a:gdLst/>
              <a:ahLst/>
              <a:cxnLst/>
              <a:rect l="l" t="t" r="r" b="b"/>
              <a:pathLst>
                <a:path w="49" h="49" extrusionOk="0">
                  <a:moveTo>
                    <a:pt x="1" y="1"/>
                  </a:moveTo>
                  <a:lnTo>
                    <a:pt x="1" y="25"/>
                  </a:lnTo>
                  <a:lnTo>
                    <a:pt x="1"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rot="10800000">
              <a:off x="3286301" y="6334274"/>
              <a:ext cx="6290" cy="6205"/>
            </a:xfrm>
            <a:custGeom>
              <a:avLst/>
              <a:gdLst/>
              <a:ahLst/>
              <a:cxnLst/>
              <a:rect l="l" t="t" r="r" b="b"/>
              <a:pathLst>
                <a:path w="74" h="73" extrusionOk="0">
                  <a:moveTo>
                    <a:pt x="1" y="0"/>
                  </a:moveTo>
                  <a:lnTo>
                    <a:pt x="1" y="49"/>
                  </a:lnTo>
                  <a:lnTo>
                    <a:pt x="49" y="73"/>
                  </a:lnTo>
                  <a:lnTo>
                    <a:pt x="73" y="49"/>
                  </a:lnTo>
                  <a:lnTo>
                    <a:pt x="73" y="25"/>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rot="10800000">
              <a:off x="3343595" y="6332234"/>
              <a:ext cx="4165" cy="6205"/>
            </a:xfrm>
            <a:custGeom>
              <a:avLst/>
              <a:gdLst/>
              <a:ahLst/>
              <a:cxnLst/>
              <a:rect l="l" t="t" r="r" b="b"/>
              <a:pathLst>
                <a:path w="49" h="73" extrusionOk="0">
                  <a:moveTo>
                    <a:pt x="48" y="1"/>
                  </a:moveTo>
                  <a:lnTo>
                    <a:pt x="0" y="25"/>
                  </a:lnTo>
                  <a:lnTo>
                    <a:pt x="0" y="49"/>
                  </a:lnTo>
                  <a:lnTo>
                    <a:pt x="24" y="73"/>
                  </a:lnTo>
                  <a:lnTo>
                    <a:pt x="48" y="49"/>
                  </a:lnTo>
                  <a:lnTo>
                    <a:pt x="48"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rot="10800000">
              <a:off x="2932340" y="6293302"/>
              <a:ext cx="6205" cy="6290"/>
            </a:xfrm>
            <a:custGeom>
              <a:avLst/>
              <a:gdLst/>
              <a:ahLst/>
              <a:cxnLst/>
              <a:rect l="l" t="t" r="r" b="b"/>
              <a:pathLst>
                <a:path w="73" h="74" extrusionOk="0">
                  <a:moveTo>
                    <a:pt x="25" y="1"/>
                  </a:moveTo>
                  <a:lnTo>
                    <a:pt x="1" y="25"/>
                  </a:lnTo>
                  <a:lnTo>
                    <a:pt x="1" y="49"/>
                  </a:lnTo>
                  <a:lnTo>
                    <a:pt x="1" y="73"/>
                  </a:lnTo>
                  <a:lnTo>
                    <a:pt x="73" y="73"/>
                  </a:lnTo>
                  <a:lnTo>
                    <a:pt x="73" y="25"/>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rot="10800000">
              <a:off x="3190161" y="6203282"/>
              <a:ext cx="2125" cy="4165"/>
            </a:xfrm>
            <a:custGeom>
              <a:avLst/>
              <a:gdLst/>
              <a:ahLst/>
              <a:cxnLst/>
              <a:rect l="l" t="t" r="r" b="b"/>
              <a:pathLst>
                <a:path w="25" h="49" extrusionOk="0">
                  <a:moveTo>
                    <a:pt x="1" y="0"/>
                  </a:moveTo>
                  <a:lnTo>
                    <a:pt x="1" y="24"/>
                  </a:lnTo>
                  <a:lnTo>
                    <a:pt x="25" y="4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rot="10800000">
              <a:off x="3202401" y="5965948"/>
              <a:ext cx="4165" cy="2125"/>
            </a:xfrm>
            <a:custGeom>
              <a:avLst/>
              <a:gdLst/>
              <a:ahLst/>
              <a:cxnLst/>
              <a:rect l="l" t="t" r="r" b="b"/>
              <a:pathLst>
                <a:path w="49" h="25" extrusionOk="0">
                  <a:moveTo>
                    <a:pt x="24" y="1"/>
                  </a:moveTo>
                  <a:lnTo>
                    <a:pt x="0" y="25"/>
                  </a:lnTo>
                  <a:lnTo>
                    <a:pt x="48"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rot="10800000">
              <a:off x="2975268" y="6551207"/>
              <a:ext cx="4165" cy="2125"/>
            </a:xfrm>
            <a:custGeom>
              <a:avLst/>
              <a:gdLst/>
              <a:ahLst/>
              <a:cxnLst/>
              <a:rect l="l" t="t" r="r" b="b"/>
              <a:pathLst>
                <a:path w="49" h="25" extrusionOk="0">
                  <a:moveTo>
                    <a:pt x="0" y="1"/>
                  </a:moveTo>
                  <a:lnTo>
                    <a:pt x="0"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rot="10800000">
              <a:off x="3173755" y="6551207"/>
              <a:ext cx="4165" cy="6205"/>
            </a:xfrm>
            <a:custGeom>
              <a:avLst/>
              <a:gdLst/>
              <a:ahLst/>
              <a:cxnLst/>
              <a:rect l="l" t="t" r="r" b="b"/>
              <a:pathLst>
                <a:path w="49" h="73" extrusionOk="0">
                  <a:moveTo>
                    <a:pt x="24" y="1"/>
                  </a:moveTo>
                  <a:lnTo>
                    <a:pt x="0" y="25"/>
                  </a:lnTo>
                  <a:lnTo>
                    <a:pt x="24" y="49"/>
                  </a:lnTo>
                  <a:lnTo>
                    <a:pt x="48" y="73"/>
                  </a:lnTo>
                  <a:lnTo>
                    <a:pt x="48" y="49"/>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rot="10800000">
              <a:off x="3439820" y="6602295"/>
              <a:ext cx="4165" cy="4250"/>
            </a:xfrm>
            <a:custGeom>
              <a:avLst/>
              <a:gdLst/>
              <a:ahLst/>
              <a:cxnLst/>
              <a:rect l="l" t="t" r="r" b="b"/>
              <a:pathLst>
                <a:path w="49" h="50" extrusionOk="0">
                  <a:moveTo>
                    <a:pt x="25" y="1"/>
                  </a:moveTo>
                  <a:lnTo>
                    <a:pt x="1" y="25"/>
                  </a:lnTo>
                  <a:lnTo>
                    <a:pt x="25" y="49"/>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rot="10800000">
              <a:off x="3257655" y="6647348"/>
              <a:ext cx="4165" cy="4165"/>
            </a:xfrm>
            <a:custGeom>
              <a:avLst/>
              <a:gdLst/>
              <a:ahLst/>
              <a:cxnLst/>
              <a:rect l="l" t="t" r="r" b="b"/>
              <a:pathLst>
                <a:path w="49" h="49" extrusionOk="0">
                  <a:moveTo>
                    <a:pt x="24" y="0"/>
                  </a:moveTo>
                  <a:lnTo>
                    <a:pt x="0" y="24"/>
                  </a:lnTo>
                  <a:lnTo>
                    <a:pt x="0" y="48"/>
                  </a:lnTo>
                  <a:lnTo>
                    <a:pt x="48" y="48"/>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rot="10800000">
              <a:off x="3083734" y="6227848"/>
              <a:ext cx="2125" cy="85"/>
            </a:xfrm>
            <a:custGeom>
              <a:avLst/>
              <a:gdLst/>
              <a:ahLst/>
              <a:cxnLst/>
              <a:rect l="l" t="t" r="r" b="b"/>
              <a:pathLst>
                <a:path w="25" h="1" extrusionOk="0">
                  <a:moveTo>
                    <a:pt x="0" y="0"/>
                  </a:moveTo>
                  <a:lnTo>
                    <a:pt x="0" y="0"/>
                  </a:lnTo>
                  <a:lnTo>
                    <a:pt x="24"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rot="10800000">
              <a:off x="3173755" y="6686195"/>
              <a:ext cx="2125" cy="4250"/>
            </a:xfrm>
            <a:custGeom>
              <a:avLst/>
              <a:gdLst/>
              <a:ahLst/>
              <a:cxnLst/>
              <a:rect l="l" t="t" r="r" b="b"/>
              <a:pathLst>
                <a:path w="25" h="50" extrusionOk="0">
                  <a:moveTo>
                    <a:pt x="0" y="1"/>
                  </a:moveTo>
                  <a:lnTo>
                    <a:pt x="0" y="25"/>
                  </a:lnTo>
                  <a:lnTo>
                    <a:pt x="0" y="49"/>
                  </a:lnTo>
                  <a:lnTo>
                    <a:pt x="24" y="49"/>
                  </a:lnTo>
                  <a:lnTo>
                    <a:pt x="24"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rot="10800000">
              <a:off x="3247454" y="6266695"/>
              <a:ext cx="4165" cy="4250"/>
            </a:xfrm>
            <a:custGeom>
              <a:avLst/>
              <a:gdLst/>
              <a:ahLst/>
              <a:cxnLst/>
              <a:rect l="l" t="t" r="r" b="b"/>
              <a:pathLst>
                <a:path w="49" h="50" extrusionOk="0">
                  <a:moveTo>
                    <a:pt x="25" y="1"/>
                  </a:moveTo>
                  <a:lnTo>
                    <a:pt x="0" y="25"/>
                  </a:lnTo>
                  <a:lnTo>
                    <a:pt x="0" y="49"/>
                  </a:lnTo>
                  <a:lnTo>
                    <a:pt x="25" y="49"/>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rot="10800000">
              <a:off x="3124707" y="6323989"/>
              <a:ext cx="2125" cy="2210"/>
            </a:xfrm>
            <a:custGeom>
              <a:avLst/>
              <a:gdLst/>
              <a:ahLst/>
              <a:cxnLst/>
              <a:rect l="l" t="t" r="r" b="b"/>
              <a:pathLst>
                <a:path w="25" h="26" extrusionOk="0">
                  <a:moveTo>
                    <a:pt x="25" y="1"/>
                  </a:moveTo>
                  <a:lnTo>
                    <a:pt x="1" y="25"/>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rot="10800000">
              <a:off x="3155394" y="6393608"/>
              <a:ext cx="4165" cy="6205"/>
            </a:xfrm>
            <a:custGeom>
              <a:avLst/>
              <a:gdLst/>
              <a:ahLst/>
              <a:cxnLst/>
              <a:rect l="l" t="t" r="r" b="b"/>
              <a:pathLst>
                <a:path w="49" h="73" extrusionOk="0">
                  <a:moveTo>
                    <a:pt x="25" y="0"/>
                  </a:moveTo>
                  <a:lnTo>
                    <a:pt x="1" y="24"/>
                  </a:lnTo>
                  <a:lnTo>
                    <a:pt x="1" y="48"/>
                  </a:lnTo>
                  <a:lnTo>
                    <a:pt x="25" y="73"/>
                  </a:lnTo>
                  <a:lnTo>
                    <a:pt x="49" y="48"/>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rot="10800000">
              <a:off x="3417294" y="6330194"/>
              <a:ext cx="4165" cy="6205"/>
            </a:xfrm>
            <a:custGeom>
              <a:avLst/>
              <a:gdLst/>
              <a:ahLst/>
              <a:cxnLst/>
              <a:rect l="l" t="t" r="r" b="b"/>
              <a:pathLst>
                <a:path w="49" h="73" extrusionOk="0">
                  <a:moveTo>
                    <a:pt x="24" y="1"/>
                  </a:moveTo>
                  <a:lnTo>
                    <a:pt x="0" y="25"/>
                  </a:lnTo>
                  <a:lnTo>
                    <a:pt x="0" y="49"/>
                  </a:lnTo>
                  <a:lnTo>
                    <a:pt x="24" y="73"/>
                  </a:lnTo>
                  <a:lnTo>
                    <a:pt x="49" y="73"/>
                  </a:lnTo>
                  <a:lnTo>
                    <a:pt x="49" y="49"/>
                  </a:lnTo>
                  <a:lnTo>
                    <a:pt x="49"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rot="10800000">
              <a:off x="3073534" y="6375162"/>
              <a:ext cx="6205" cy="4165"/>
            </a:xfrm>
            <a:custGeom>
              <a:avLst/>
              <a:gdLst/>
              <a:ahLst/>
              <a:cxnLst/>
              <a:rect l="l" t="t" r="r" b="b"/>
              <a:pathLst>
                <a:path w="73" h="49" extrusionOk="0">
                  <a:moveTo>
                    <a:pt x="1" y="0"/>
                  </a:moveTo>
                  <a:lnTo>
                    <a:pt x="1" y="24"/>
                  </a:lnTo>
                  <a:lnTo>
                    <a:pt x="1"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rot="10800000">
              <a:off x="3018280" y="6389528"/>
              <a:ext cx="2125" cy="4165"/>
            </a:xfrm>
            <a:custGeom>
              <a:avLst/>
              <a:gdLst/>
              <a:ahLst/>
              <a:cxnLst/>
              <a:rect l="l" t="t" r="r" b="b"/>
              <a:pathLst>
                <a:path w="25" h="49" extrusionOk="0">
                  <a:moveTo>
                    <a:pt x="1" y="1"/>
                  </a:moveTo>
                  <a:lnTo>
                    <a:pt x="1" y="25"/>
                  </a:lnTo>
                  <a:lnTo>
                    <a:pt x="25" y="49"/>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rot="10800000">
              <a:off x="3177835" y="6424295"/>
              <a:ext cx="6290" cy="4165"/>
            </a:xfrm>
            <a:custGeom>
              <a:avLst/>
              <a:gdLst/>
              <a:ahLst/>
              <a:cxnLst/>
              <a:rect l="l" t="t" r="r" b="b"/>
              <a:pathLst>
                <a:path w="74" h="49" extrusionOk="0">
                  <a:moveTo>
                    <a:pt x="1" y="0"/>
                  </a:moveTo>
                  <a:lnTo>
                    <a:pt x="1" y="24"/>
                  </a:lnTo>
                  <a:lnTo>
                    <a:pt x="25"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rot="10800000">
              <a:off x="3212687" y="6483628"/>
              <a:ext cx="4165" cy="4165"/>
            </a:xfrm>
            <a:custGeom>
              <a:avLst/>
              <a:gdLst/>
              <a:ahLst/>
              <a:cxnLst/>
              <a:rect l="l" t="t" r="r" b="b"/>
              <a:pathLst>
                <a:path w="49" h="49" extrusionOk="0">
                  <a:moveTo>
                    <a:pt x="1" y="0"/>
                  </a:moveTo>
                  <a:lnTo>
                    <a:pt x="1" y="24"/>
                  </a:lnTo>
                  <a:lnTo>
                    <a:pt x="25" y="48"/>
                  </a:lnTo>
                  <a:lnTo>
                    <a:pt x="49" y="2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rot="10800000">
              <a:off x="3192201" y="6491789"/>
              <a:ext cx="4165" cy="4250"/>
            </a:xfrm>
            <a:custGeom>
              <a:avLst/>
              <a:gdLst/>
              <a:ahLst/>
              <a:cxnLst/>
              <a:rect l="l" t="t" r="r" b="b"/>
              <a:pathLst>
                <a:path w="49" h="50" extrusionOk="0">
                  <a:moveTo>
                    <a:pt x="49" y="1"/>
                  </a:moveTo>
                  <a:lnTo>
                    <a:pt x="0" y="25"/>
                  </a:lnTo>
                  <a:lnTo>
                    <a:pt x="25" y="49"/>
                  </a:lnTo>
                  <a:lnTo>
                    <a:pt x="49" y="49"/>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rot="10800000">
              <a:off x="3108301" y="6516355"/>
              <a:ext cx="6205" cy="6290"/>
            </a:xfrm>
            <a:custGeom>
              <a:avLst/>
              <a:gdLst/>
              <a:ahLst/>
              <a:cxnLst/>
              <a:rect l="l" t="t" r="r" b="b"/>
              <a:pathLst>
                <a:path w="73" h="74" extrusionOk="0">
                  <a:moveTo>
                    <a:pt x="24" y="1"/>
                  </a:moveTo>
                  <a:lnTo>
                    <a:pt x="24" y="25"/>
                  </a:lnTo>
                  <a:lnTo>
                    <a:pt x="0" y="49"/>
                  </a:lnTo>
                  <a:lnTo>
                    <a:pt x="24" y="49"/>
                  </a:lnTo>
                  <a:lnTo>
                    <a:pt x="49" y="73"/>
                  </a:lnTo>
                  <a:lnTo>
                    <a:pt x="73" y="25"/>
                  </a:lnTo>
                  <a:lnTo>
                    <a:pt x="49"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rot="10800000">
              <a:off x="3308828" y="6256495"/>
              <a:ext cx="85" cy="2125"/>
            </a:xfrm>
            <a:custGeom>
              <a:avLst/>
              <a:gdLst/>
              <a:ahLst/>
              <a:cxnLst/>
              <a:rect l="l" t="t" r="r" b="b"/>
              <a:pathLst>
                <a:path w="1" h="25" extrusionOk="0">
                  <a:moveTo>
                    <a:pt x="0" y="0"/>
                  </a:moveTo>
                  <a:lnTo>
                    <a:pt x="0" y="0"/>
                  </a:lnTo>
                  <a:lnTo>
                    <a:pt x="0" y="24"/>
                  </a:lnTo>
                  <a:lnTo>
                    <a:pt x="0" y="24"/>
                  </a:ln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rot="10800000">
              <a:off x="3366121" y="6524601"/>
              <a:ext cx="4165" cy="4165"/>
            </a:xfrm>
            <a:custGeom>
              <a:avLst/>
              <a:gdLst/>
              <a:ahLst/>
              <a:cxnLst/>
              <a:rect l="l" t="t" r="r" b="b"/>
              <a:pathLst>
                <a:path w="49" h="49" extrusionOk="0">
                  <a:moveTo>
                    <a:pt x="24" y="1"/>
                  </a:moveTo>
                  <a:lnTo>
                    <a:pt x="0" y="25"/>
                  </a:lnTo>
                  <a:lnTo>
                    <a:pt x="24" y="49"/>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rot="10800000">
              <a:off x="3110341" y="6528681"/>
              <a:ext cx="2125" cy="4165"/>
            </a:xfrm>
            <a:custGeom>
              <a:avLst/>
              <a:gdLst/>
              <a:ahLst/>
              <a:cxnLst/>
              <a:rect l="l" t="t" r="r" b="b"/>
              <a:pathLst>
                <a:path w="25" h="49" extrusionOk="0">
                  <a:moveTo>
                    <a:pt x="0" y="1"/>
                  </a:moveTo>
                  <a:lnTo>
                    <a:pt x="0" y="25"/>
                  </a:lnTo>
                  <a:lnTo>
                    <a:pt x="0" y="49"/>
                  </a:lnTo>
                  <a:lnTo>
                    <a:pt x="25"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rot="10800000">
              <a:off x="3259695" y="6530721"/>
              <a:ext cx="2125" cy="4165"/>
            </a:xfrm>
            <a:custGeom>
              <a:avLst/>
              <a:gdLst/>
              <a:ahLst/>
              <a:cxnLst/>
              <a:rect l="l" t="t" r="r" b="b"/>
              <a:pathLst>
                <a:path w="25" h="49" extrusionOk="0">
                  <a:moveTo>
                    <a:pt x="24" y="1"/>
                  </a:moveTo>
                  <a:lnTo>
                    <a:pt x="0" y="25"/>
                  </a:lnTo>
                  <a:lnTo>
                    <a:pt x="24" y="49"/>
                  </a:lnTo>
                  <a:lnTo>
                    <a:pt x="24"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rot="10800000">
              <a:off x="3218807" y="6326114"/>
              <a:ext cx="2125" cy="2125"/>
            </a:xfrm>
            <a:custGeom>
              <a:avLst/>
              <a:gdLst/>
              <a:ahLst/>
              <a:cxnLst/>
              <a:rect l="l" t="t" r="r" b="b"/>
              <a:pathLst>
                <a:path w="25" h="25" extrusionOk="0">
                  <a:moveTo>
                    <a:pt x="25" y="1"/>
                  </a:moveTo>
                  <a:lnTo>
                    <a:pt x="1" y="25"/>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rot="10800000">
              <a:off x="3233088" y="6037522"/>
              <a:ext cx="2125" cy="4165"/>
            </a:xfrm>
            <a:custGeom>
              <a:avLst/>
              <a:gdLst/>
              <a:ahLst/>
              <a:cxnLst/>
              <a:rect l="l" t="t" r="r" b="b"/>
              <a:pathLst>
                <a:path w="25" h="49" extrusionOk="0">
                  <a:moveTo>
                    <a:pt x="0" y="0"/>
                  </a:moveTo>
                  <a:lnTo>
                    <a:pt x="0" y="24"/>
                  </a:lnTo>
                  <a:lnTo>
                    <a:pt x="0" y="48"/>
                  </a:lnTo>
                  <a:lnTo>
                    <a:pt x="24" y="2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rot="10800000">
              <a:off x="3405053" y="6618701"/>
              <a:ext cx="85" cy="85"/>
            </a:xfrm>
            <a:custGeom>
              <a:avLst/>
              <a:gdLst/>
              <a:ahLst/>
              <a:cxnLst/>
              <a:rect l="l" t="t" r="r" b="b"/>
              <a:pathLst>
                <a:path w="1" h="1" extrusionOk="0">
                  <a:moveTo>
                    <a:pt x="1" y="1"/>
                  </a:moveTo>
                  <a:lnTo>
                    <a:pt x="1" y="1"/>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rot="10800000">
              <a:off x="3306787" y="6622781"/>
              <a:ext cx="2125" cy="2125"/>
            </a:xfrm>
            <a:custGeom>
              <a:avLst/>
              <a:gdLst/>
              <a:ahLst/>
              <a:cxnLst/>
              <a:rect l="l" t="t" r="r" b="b"/>
              <a:pathLst>
                <a:path w="25" h="25" extrusionOk="0">
                  <a:moveTo>
                    <a:pt x="0" y="0"/>
                  </a:moveTo>
                  <a:lnTo>
                    <a:pt x="0" y="24"/>
                  </a:ln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rot="10800000">
              <a:off x="3398848" y="6236009"/>
              <a:ext cx="2125" cy="2125"/>
            </a:xfrm>
            <a:custGeom>
              <a:avLst/>
              <a:gdLst/>
              <a:ahLst/>
              <a:cxnLst/>
              <a:rect l="l" t="t" r="r" b="b"/>
              <a:pathLst>
                <a:path w="25" h="25" extrusionOk="0">
                  <a:moveTo>
                    <a:pt x="0" y="0"/>
                  </a:moveTo>
                  <a:lnTo>
                    <a:pt x="0" y="24"/>
                  </a:ln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rot="10800000">
              <a:off x="3355920" y="6240089"/>
              <a:ext cx="2125" cy="4250"/>
            </a:xfrm>
            <a:custGeom>
              <a:avLst/>
              <a:gdLst/>
              <a:ahLst/>
              <a:cxnLst/>
              <a:rect l="l" t="t" r="r" b="b"/>
              <a:pathLst>
                <a:path w="25" h="50" extrusionOk="0">
                  <a:moveTo>
                    <a:pt x="1" y="1"/>
                  </a:moveTo>
                  <a:lnTo>
                    <a:pt x="1" y="25"/>
                  </a:lnTo>
                  <a:lnTo>
                    <a:pt x="1" y="49"/>
                  </a:lnTo>
                  <a:lnTo>
                    <a:pt x="25" y="25"/>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rot="10800000">
              <a:off x="3316988" y="6352635"/>
              <a:ext cx="85" cy="4250"/>
            </a:xfrm>
            <a:custGeom>
              <a:avLst/>
              <a:gdLst/>
              <a:ahLst/>
              <a:cxnLst/>
              <a:rect l="l" t="t" r="r" b="b"/>
              <a:pathLst>
                <a:path w="1" h="50" extrusionOk="0">
                  <a:moveTo>
                    <a:pt x="0" y="49"/>
                  </a:moveTo>
                  <a:lnTo>
                    <a:pt x="0" y="49"/>
                  </a:lnTo>
                  <a:lnTo>
                    <a:pt x="0" y="1"/>
                  </a:lnTo>
                  <a:lnTo>
                    <a:pt x="0" y="49"/>
                  </a:lnTo>
                  <a:lnTo>
                    <a:pt x="0" y="49"/>
                  </a:lnTo>
                  <a:lnTo>
                    <a:pt x="0" y="49"/>
                  </a:lnTo>
                  <a:lnTo>
                    <a:pt x="0" y="4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rot="10800000">
              <a:off x="3251534" y="6373122"/>
              <a:ext cx="4165" cy="4165"/>
            </a:xfrm>
            <a:custGeom>
              <a:avLst/>
              <a:gdLst/>
              <a:ahLst/>
              <a:cxnLst/>
              <a:rect l="l" t="t" r="r" b="b"/>
              <a:pathLst>
                <a:path w="49" h="49" extrusionOk="0">
                  <a:moveTo>
                    <a:pt x="24" y="0"/>
                  </a:moveTo>
                  <a:lnTo>
                    <a:pt x="0" y="24"/>
                  </a:lnTo>
                  <a:lnTo>
                    <a:pt x="24" y="48"/>
                  </a:lnTo>
                  <a:lnTo>
                    <a:pt x="48"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rot="10800000">
              <a:off x="3323193" y="6377202"/>
              <a:ext cx="4165" cy="2125"/>
            </a:xfrm>
            <a:custGeom>
              <a:avLst/>
              <a:gdLst/>
              <a:ahLst/>
              <a:cxnLst/>
              <a:rect l="l" t="t" r="r" b="b"/>
              <a:pathLst>
                <a:path w="49" h="25" extrusionOk="0">
                  <a:moveTo>
                    <a:pt x="25" y="0"/>
                  </a:moveTo>
                  <a:lnTo>
                    <a:pt x="1" y="24"/>
                  </a:lnTo>
                  <a:lnTo>
                    <a:pt x="49" y="24"/>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rot="10800000">
              <a:off x="3083734" y="6393608"/>
              <a:ext cx="2125" cy="85"/>
            </a:xfrm>
            <a:custGeom>
              <a:avLst/>
              <a:gdLst/>
              <a:ahLst/>
              <a:cxnLst/>
              <a:rect l="l" t="t" r="r" b="b"/>
              <a:pathLst>
                <a:path w="25" h="1" extrusionOk="0">
                  <a:moveTo>
                    <a:pt x="24" y="1"/>
                  </a:moveTo>
                  <a:lnTo>
                    <a:pt x="0" y="1"/>
                  </a:lnTo>
                  <a:lnTo>
                    <a:pt x="0" y="1"/>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rot="10800000">
              <a:off x="2973228" y="6391568"/>
              <a:ext cx="4165" cy="4165"/>
            </a:xfrm>
            <a:custGeom>
              <a:avLst/>
              <a:gdLst/>
              <a:ahLst/>
              <a:cxnLst/>
              <a:rect l="l" t="t" r="r" b="b"/>
              <a:pathLst>
                <a:path w="49" h="49" extrusionOk="0">
                  <a:moveTo>
                    <a:pt x="24" y="0"/>
                  </a:moveTo>
                  <a:lnTo>
                    <a:pt x="0" y="25"/>
                  </a:lnTo>
                  <a:lnTo>
                    <a:pt x="24" y="49"/>
                  </a:lnTo>
                  <a:lnTo>
                    <a:pt x="48" y="25"/>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rot="10800000">
              <a:off x="3249494" y="6182795"/>
              <a:ext cx="85" cy="2125"/>
            </a:xfrm>
            <a:custGeom>
              <a:avLst/>
              <a:gdLst/>
              <a:ahLst/>
              <a:cxnLst/>
              <a:rect l="l" t="t" r="r" b="b"/>
              <a:pathLst>
                <a:path w="1" h="25" extrusionOk="0">
                  <a:moveTo>
                    <a:pt x="1" y="0"/>
                  </a:moveTo>
                  <a:lnTo>
                    <a:pt x="1" y="0"/>
                  </a:lnTo>
                  <a:lnTo>
                    <a:pt x="1" y="0"/>
                  </a:lnTo>
                  <a:lnTo>
                    <a:pt x="1" y="24"/>
                  </a:lnTo>
                  <a:lnTo>
                    <a:pt x="1" y="24"/>
                  </a:lnTo>
                  <a:lnTo>
                    <a:pt x="1" y="24"/>
                  </a:ln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rot="10800000">
              <a:off x="3407093" y="6457022"/>
              <a:ext cx="2125" cy="4165"/>
            </a:xfrm>
            <a:custGeom>
              <a:avLst/>
              <a:gdLst/>
              <a:ahLst/>
              <a:cxnLst/>
              <a:rect l="l" t="t" r="r" b="b"/>
              <a:pathLst>
                <a:path w="25" h="49" extrusionOk="0">
                  <a:moveTo>
                    <a:pt x="1" y="0"/>
                  </a:moveTo>
                  <a:lnTo>
                    <a:pt x="1" y="24"/>
                  </a:lnTo>
                  <a:lnTo>
                    <a:pt x="1" y="48"/>
                  </a:lnTo>
                  <a:lnTo>
                    <a:pt x="25" y="2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rot="10800000">
              <a:off x="3120541" y="6477508"/>
              <a:ext cx="4250" cy="4165"/>
            </a:xfrm>
            <a:custGeom>
              <a:avLst/>
              <a:gdLst/>
              <a:ahLst/>
              <a:cxnLst/>
              <a:rect l="l" t="t" r="r" b="b"/>
              <a:pathLst>
                <a:path w="50" h="49" extrusionOk="0">
                  <a:moveTo>
                    <a:pt x="25" y="0"/>
                  </a:moveTo>
                  <a:lnTo>
                    <a:pt x="1" y="24"/>
                  </a:lnTo>
                  <a:lnTo>
                    <a:pt x="1" y="49"/>
                  </a:lnTo>
                  <a:lnTo>
                    <a:pt x="25" y="49"/>
                  </a:lnTo>
                  <a:lnTo>
                    <a:pt x="49" y="24"/>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rot="10800000">
              <a:off x="3089855" y="6622781"/>
              <a:ext cx="85" cy="2125"/>
            </a:xfrm>
            <a:custGeom>
              <a:avLst/>
              <a:gdLst/>
              <a:ahLst/>
              <a:cxnLst/>
              <a:rect l="l" t="t" r="r" b="b"/>
              <a:pathLst>
                <a:path w="1" h="25" extrusionOk="0">
                  <a:moveTo>
                    <a:pt x="0" y="0"/>
                  </a:moveTo>
                  <a:lnTo>
                    <a:pt x="0" y="24"/>
                  </a:lnTo>
                  <a:lnTo>
                    <a:pt x="0" y="2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rot="10800000">
              <a:off x="3177835" y="6244254"/>
              <a:ext cx="2125" cy="2125"/>
            </a:xfrm>
            <a:custGeom>
              <a:avLst/>
              <a:gdLst/>
              <a:ahLst/>
              <a:cxnLst/>
              <a:rect l="l" t="t" r="r" b="b"/>
              <a:pathLst>
                <a:path w="25" h="25" extrusionOk="0">
                  <a:moveTo>
                    <a:pt x="0" y="1"/>
                  </a:moveTo>
                  <a:lnTo>
                    <a:pt x="0" y="25"/>
                  </a:lnTo>
                  <a:lnTo>
                    <a:pt x="24"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rot="10800000">
              <a:off x="3400888" y="6094815"/>
              <a:ext cx="2125" cy="2125"/>
            </a:xfrm>
            <a:custGeom>
              <a:avLst/>
              <a:gdLst/>
              <a:ahLst/>
              <a:cxnLst/>
              <a:rect l="l" t="t" r="r" b="b"/>
              <a:pathLst>
                <a:path w="25" h="25" extrusionOk="0">
                  <a:moveTo>
                    <a:pt x="0" y="0"/>
                  </a:move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rot="10800000">
              <a:off x="3300667" y="5892248"/>
              <a:ext cx="2125" cy="85"/>
            </a:xfrm>
            <a:custGeom>
              <a:avLst/>
              <a:gdLst/>
              <a:ahLst/>
              <a:cxnLst/>
              <a:rect l="l" t="t" r="r" b="b"/>
              <a:pathLst>
                <a:path w="25" h="1" extrusionOk="0">
                  <a:moveTo>
                    <a:pt x="25" y="0"/>
                  </a:moveTo>
                  <a:lnTo>
                    <a:pt x="25" y="0"/>
                  </a:lnTo>
                  <a:lnTo>
                    <a:pt x="25" y="0"/>
                  </a:lnTo>
                  <a:lnTo>
                    <a:pt x="1" y="0"/>
                  </a:lnTo>
                  <a:lnTo>
                    <a:pt x="1" y="0"/>
                  </a:lnTo>
                  <a:lnTo>
                    <a:pt x="25" y="0"/>
                  </a:lnTo>
                  <a:lnTo>
                    <a:pt x="25" y="0"/>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rot="10800000">
              <a:off x="3382527" y="6156189"/>
              <a:ext cx="85" cy="85"/>
            </a:xfrm>
            <a:custGeom>
              <a:avLst/>
              <a:gdLst/>
              <a:ahLst/>
              <a:cxnLst/>
              <a:rect l="l" t="t" r="r" b="b"/>
              <a:pathLst>
                <a:path w="1" h="1" extrusionOk="0">
                  <a:moveTo>
                    <a:pt x="1" y="0"/>
                  </a:moveTo>
                  <a:lnTo>
                    <a:pt x="1" y="0"/>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rot="10800000">
              <a:off x="3216767" y="6428375"/>
              <a:ext cx="2125" cy="2125"/>
            </a:xfrm>
            <a:custGeom>
              <a:avLst/>
              <a:gdLst/>
              <a:ahLst/>
              <a:cxnLst/>
              <a:rect l="l" t="t" r="r" b="b"/>
              <a:pathLst>
                <a:path w="25" h="25" extrusionOk="0">
                  <a:moveTo>
                    <a:pt x="25" y="24"/>
                  </a:moveTo>
                  <a:lnTo>
                    <a:pt x="25" y="24"/>
                  </a:lnTo>
                  <a:lnTo>
                    <a:pt x="25" y="0"/>
                  </a:lnTo>
                  <a:lnTo>
                    <a:pt x="25" y="0"/>
                  </a:lnTo>
                  <a:lnTo>
                    <a:pt x="25" y="24"/>
                  </a:lnTo>
                  <a:lnTo>
                    <a:pt x="1" y="24"/>
                  </a:lnTo>
                  <a:lnTo>
                    <a:pt x="25" y="2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rot="10800000">
              <a:off x="3304747" y="6432455"/>
              <a:ext cx="85" cy="2125"/>
            </a:xfrm>
            <a:custGeom>
              <a:avLst/>
              <a:gdLst/>
              <a:ahLst/>
              <a:cxnLst/>
              <a:rect l="l" t="t" r="r" b="b"/>
              <a:pathLst>
                <a:path w="1" h="25" extrusionOk="0">
                  <a:moveTo>
                    <a:pt x="1" y="0"/>
                  </a:move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rot="10800000">
              <a:off x="3210647" y="6461102"/>
              <a:ext cx="85" cy="2125"/>
            </a:xfrm>
            <a:custGeom>
              <a:avLst/>
              <a:gdLst/>
              <a:ahLst/>
              <a:cxnLst/>
              <a:rect l="l" t="t" r="r" b="b"/>
              <a:pathLst>
                <a:path w="1" h="25" extrusionOk="0">
                  <a:moveTo>
                    <a:pt x="1" y="0"/>
                  </a:moveTo>
                  <a:lnTo>
                    <a:pt x="1" y="24"/>
                  </a:ln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rot="10800000">
              <a:off x="3454101" y="6524601"/>
              <a:ext cx="2125" cy="85"/>
            </a:xfrm>
            <a:custGeom>
              <a:avLst/>
              <a:gdLst/>
              <a:ahLst/>
              <a:cxnLst/>
              <a:rect l="l" t="t" r="r" b="b"/>
              <a:pathLst>
                <a:path w="25" h="1" extrusionOk="0">
                  <a:moveTo>
                    <a:pt x="0" y="1"/>
                  </a:moveTo>
                  <a:lnTo>
                    <a:pt x="24"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rot="10800000">
              <a:off x="3454101" y="6524601"/>
              <a:ext cx="2125" cy="2125"/>
            </a:xfrm>
            <a:custGeom>
              <a:avLst/>
              <a:gdLst/>
              <a:ahLst/>
              <a:cxnLst/>
              <a:rect l="l" t="t" r="r" b="b"/>
              <a:pathLst>
                <a:path w="25" h="25" extrusionOk="0">
                  <a:moveTo>
                    <a:pt x="24" y="25"/>
                  </a:moveTo>
                  <a:lnTo>
                    <a:pt x="24" y="25"/>
                  </a:lnTo>
                  <a:lnTo>
                    <a:pt x="24" y="1"/>
                  </a:lnTo>
                  <a:lnTo>
                    <a:pt x="24" y="1"/>
                  </a:lnTo>
                  <a:lnTo>
                    <a:pt x="24" y="25"/>
                  </a:lnTo>
                  <a:lnTo>
                    <a:pt x="0" y="25"/>
                  </a:lnTo>
                  <a:lnTo>
                    <a:pt x="0" y="25"/>
                  </a:lnTo>
                  <a:lnTo>
                    <a:pt x="24" y="25"/>
                  </a:lnTo>
                  <a:lnTo>
                    <a:pt x="24" y="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rot="10800000">
              <a:off x="3529841" y="6536841"/>
              <a:ext cx="2125" cy="2125"/>
            </a:xfrm>
            <a:custGeom>
              <a:avLst/>
              <a:gdLst/>
              <a:ahLst/>
              <a:cxnLst/>
              <a:rect l="l" t="t" r="r" b="b"/>
              <a:pathLst>
                <a:path w="25" h="25" extrusionOk="0">
                  <a:moveTo>
                    <a:pt x="0" y="0"/>
                  </a:moveTo>
                  <a:lnTo>
                    <a:pt x="0"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rot="10800000">
              <a:off x="3646467" y="6217647"/>
              <a:ext cx="1086704" cy="939305"/>
            </a:xfrm>
            <a:custGeom>
              <a:avLst/>
              <a:gdLst/>
              <a:ahLst/>
              <a:cxnLst/>
              <a:rect l="l" t="t" r="r" b="b"/>
              <a:pathLst>
                <a:path w="12784" h="11050" extrusionOk="0">
                  <a:moveTo>
                    <a:pt x="6813" y="0"/>
                  </a:moveTo>
                  <a:lnTo>
                    <a:pt x="6163" y="24"/>
                  </a:lnTo>
                  <a:lnTo>
                    <a:pt x="5513" y="121"/>
                  </a:lnTo>
                  <a:lnTo>
                    <a:pt x="4863" y="241"/>
                  </a:lnTo>
                  <a:lnTo>
                    <a:pt x="4237" y="385"/>
                  </a:lnTo>
                  <a:lnTo>
                    <a:pt x="3611" y="578"/>
                  </a:lnTo>
                  <a:lnTo>
                    <a:pt x="3010" y="819"/>
                  </a:lnTo>
                  <a:lnTo>
                    <a:pt x="2408" y="1084"/>
                  </a:lnTo>
                  <a:lnTo>
                    <a:pt x="2095" y="1252"/>
                  </a:lnTo>
                  <a:lnTo>
                    <a:pt x="1806" y="1421"/>
                  </a:lnTo>
                  <a:lnTo>
                    <a:pt x="1517" y="1637"/>
                  </a:lnTo>
                  <a:lnTo>
                    <a:pt x="1276" y="1854"/>
                  </a:lnTo>
                  <a:lnTo>
                    <a:pt x="1036" y="2095"/>
                  </a:lnTo>
                  <a:lnTo>
                    <a:pt x="843" y="2359"/>
                  </a:lnTo>
                  <a:lnTo>
                    <a:pt x="650" y="2648"/>
                  </a:lnTo>
                  <a:lnTo>
                    <a:pt x="482" y="2961"/>
                  </a:lnTo>
                  <a:lnTo>
                    <a:pt x="337" y="3346"/>
                  </a:lnTo>
                  <a:lnTo>
                    <a:pt x="193" y="3756"/>
                  </a:lnTo>
                  <a:lnTo>
                    <a:pt x="97" y="4141"/>
                  </a:lnTo>
                  <a:lnTo>
                    <a:pt x="49" y="4550"/>
                  </a:lnTo>
                  <a:lnTo>
                    <a:pt x="0" y="4959"/>
                  </a:lnTo>
                  <a:lnTo>
                    <a:pt x="0" y="5369"/>
                  </a:lnTo>
                  <a:lnTo>
                    <a:pt x="24" y="5778"/>
                  </a:lnTo>
                  <a:lnTo>
                    <a:pt x="97" y="6187"/>
                  </a:lnTo>
                  <a:lnTo>
                    <a:pt x="193" y="6596"/>
                  </a:lnTo>
                  <a:lnTo>
                    <a:pt x="289" y="6981"/>
                  </a:lnTo>
                  <a:lnTo>
                    <a:pt x="434" y="7367"/>
                  </a:lnTo>
                  <a:lnTo>
                    <a:pt x="578" y="7728"/>
                  </a:lnTo>
                  <a:lnTo>
                    <a:pt x="747" y="8065"/>
                  </a:lnTo>
                  <a:lnTo>
                    <a:pt x="939" y="8378"/>
                  </a:lnTo>
                  <a:lnTo>
                    <a:pt x="1156" y="8691"/>
                  </a:lnTo>
                  <a:lnTo>
                    <a:pt x="1373" y="8980"/>
                  </a:lnTo>
                  <a:lnTo>
                    <a:pt x="1613" y="9244"/>
                  </a:lnTo>
                  <a:lnTo>
                    <a:pt x="1902" y="9509"/>
                  </a:lnTo>
                  <a:lnTo>
                    <a:pt x="2191" y="9750"/>
                  </a:lnTo>
                  <a:lnTo>
                    <a:pt x="2480" y="9967"/>
                  </a:lnTo>
                  <a:lnTo>
                    <a:pt x="2817" y="10183"/>
                  </a:lnTo>
                  <a:lnTo>
                    <a:pt x="3154" y="10376"/>
                  </a:lnTo>
                  <a:lnTo>
                    <a:pt x="3515" y="10544"/>
                  </a:lnTo>
                  <a:lnTo>
                    <a:pt x="3900" y="10713"/>
                  </a:lnTo>
                  <a:lnTo>
                    <a:pt x="4358" y="10857"/>
                  </a:lnTo>
                  <a:lnTo>
                    <a:pt x="4839" y="10978"/>
                  </a:lnTo>
                  <a:lnTo>
                    <a:pt x="5297" y="11050"/>
                  </a:lnTo>
                  <a:lnTo>
                    <a:pt x="5754" y="11050"/>
                  </a:lnTo>
                  <a:lnTo>
                    <a:pt x="5995" y="11026"/>
                  </a:lnTo>
                  <a:lnTo>
                    <a:pt x="6235" y="11002"/>
                  </a:lnTo>
                  <a:lnTo>
                    <a:pt x="6452" y="10954"/>
                  </a:lnTo>
                  <a:lnTo>
                    <a:pt x="6693" y="10881"/>
                  </a:lnTo>
                  <a:lnTo>
                    <a:pt x="6909" y="10809"/>
                  </a:lnTo>
                  <a:lnTo>
                    <a:pt x="7126" y="10713"/>
                  </a:lnTo>
                  <a:lnTo>
                    <a:pt x="7343" y="10592"/>
                  </a:lnTo>
                  <a:lnTo>
                    <a:pt x="7583" y="10448"/>
                  </a:lnTo>
                  <a:lnTo>
                    <a:pt x="9293" y="9341"/>
                  </a:lnTo>
                  <a:lnTo>
                    <a:pt x="10135" y="8787"/>
                  </a:lnTo>
                  <a:lnTo>
                    <a:pt x="10978" y="8209"/>
                  </a:lnTo>
                  <a:lnTo>
                    <a:pt x="11194" y="8041"/>
                  </a:lnTo>
                  <a:lnTo>
                    <a:pt x="11387" y="7848"/>
                  </a:lnTo>
                  <a:lnTo>
                    <a:pt x="11580" y="7680"/>
                  </a:lnTo>
                  <a:lnTo>
                    <a:pt x="11772" y="7487"/>
                  </a:lnTo>
                  <a:lnTo>
                    <a:pt x="11917" y="7294"/>
                  </a:lnTo>
                  <a:lnTo>
                    <a:pt x="12061" y="7078"/>
                  </a:lnTo>
                  <a:lnTo>
                    <a:pt x="12206" y="6885"/>
                  </a:lnTo>
                  <a:lnTo>
                    <a:pt x="12326" y="6669"/>
                  </a:lnTo>
                  <a:lnTo>
                    <a:pt x="12422" y="6428"/>
                  </a:lnTo>
                  <a:lnTo>
                    <a:pt x="12518" y="6211"/>
                  </a:lnTo>
                  <a:lnTo>
                    <a:pt x="12663" y="5730"/>
                  </a:lnTo>
                  <a:lnTo>
                    <a:pt x="12735" y="5248"/>
                  </a:lnTo>
                  <a:lnTo>
                    <a:pt x="12783" y="4767"/>
                  </a:lnTo>
                  <a:lnTo>
                    <a:pt x="12783" y="4358"/>
                  </a:lnTo>
                  <a:lnTo>
                    <a:pt x="12735" y="3996"/>
                  </a:lnTo>
                  <a:lnTo>
                    <a:pt x="12663" y="3635"/>
                  </a:lnTo>
                  <a:lnTo>
                    <a:pt x="12567" y="3274"/>
                  </a:lnTo>
                  <a:lnTo>
                    <a:pt x="12446" y="2961"/>
                  </a:lnTo>
                  <a:lnTo>
                    <a:pt x="12302" y="2648"/>
                  </a:lnTo>
                  <a:lnTo>
                    <a:pt x="12109" y="2359"/>
                  </a:lnTo>
                  <a:lnTo>
                    <a:pt x="11893" y="2071"/>
                  </a:lnTo>
                  <a:lnTo>
                    <a:pt x="11676" y="1830"/>
                  </a:lnTo>
                  <a:lnTo>
                    <a:pt x="11459" y="1589"/>
                  </a:lnTo>
                  <a:lnTo>
                    <a:pt x="11219" y="1372"/>
                  </a:lnTo>
                  <a:lnTo>
                    <a:pt x="10978" y="1180"/>
                  </a:lnTo>
                  <a:lnTo>
                    <a:pt x="10713" y="987"/>
                  </a:lnTo>
                  <a:lnTo>
                    <a:pt x="10448" y="819"/>
                  </a:lnTo>
                  <a:lnTo>
                    <a:pt x="10183" y="674"/>
                  </a:lnTo>
                  <a:lnTo>
                    <a:pt x="9919" y="554"/>
                  </a:lnTo>
                  <a:lnTo>
                    <a:pt x="9630" y="434"/>
                  </a:lnTo>
                  <a:lnTo>
                    <a:pt x="9341" y="313"/>
                  </a:lnTo>
                  <a:lnTo>
                    <a:pt x="9028" y="241"/>
                  </a:lnTo>
                  <a:lnTo>
                    <a:pt x="8739" y="169"/>
                  </a:lnTo>
                  <a:lnTo>
                    <a:pt x="8426" y="97"/>
                  </a:lnTo>
                  <a:lnTo>
                    <a:pt x="8113" y="48"/>
                  </a:lnTo>
                  <a:lnTo>
                    <a:pt x="7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rot="10800000">
              <a:off x="4049646" y="6440701"/>
              <a:ext cx="362291" cy="446191"/>
            </a:xfrm>
            <a:custGeom>
              <a:avLst/>
              <a:gdLst/>
              <a:ahLst/>
              <a:cxnLst/>
              <a:rect l="l" t="t" r="r" b="b"/>
              <a:pathLst>
                <a:path w="4262" h="5249" extrusionOk="0">
                  <a:moveTo>
                    <a:pt x="1782" y="1"/>
                  </a:moveTo>
                  <a:lnTo>
                    <a:pt x="1590" y="25"/>
                  </a:lnTo>
                  <a:lnTo>
                    <a:pt x="1397" y="73"/>
                  </a:lnTo>
                  <a:lnTo>
                    <a:pt x="1205" y="145"/>
                  </a:lnTo>
                  <a:lnTo>
                    <a:pt x="916" y="314"/>
                  </a:lnTo>
                  <a:lnTo>
                    <a:pt x="771" y="410"/>
                  </a:lnTo>
                  <a:lnTo>
                    <a:pt x="651" y="531"/>
                  </a:lnTo>
                  <a:lnTo>
                    <a:pt x="531" y="675"/>
                  </a:lnTo>
                  <a:lnTo>
                    <a:pt x="410" y="795"/>
                  </a:lnTo>
                  <a:lnTo>
                    <a:pt x="314" y="964"/>
                  </a:lnTo>
                  <a:lnTo>
                    <a:pt x="242" y="1108"/>
                  </a:lnTo>
                  <a:lnTo>
                    <a:pt x="145" y="1349"/>
                  </a:lnTo>
                  <a:lnTo>
                    <a:pt x="73" y="1614"/>
                  </a:lnTo>
                  <a:lnTo>
                    <a:pt x="25" y="1879"/>
                  </a:lnTo>
                  <a:lnTo>
                    <a:pt x="1" y="2143"/>
                  </a:lnTo>
                  <a:lnTo>
                    <a:pt x="1" y="2408"/>
                  </a:lnTo>
                  <a:lnTo>
                    <a:pt x="1" y="2697"/>
                  </a:lnTo>
                  <a:lnTo>
                    <a:pt x="49" y="2962"/>
                  </a:lnTo>
                  <a:lnTo>
                    <a:pt x="121" y="3227"/>
                  </a:lnTo>
                  <a:lnTo>
                    <a:pt x="218" y="3492"/>
                  </a:lnTo>
                  <a:lnTo>
                    <a:pt x="314" y="3732"/>
                  </a:lnTo>
                  <a:lnTo>
                    <a:pt x="434" y="3997"/>
                  </a:lnTo>
                  <a:lnTo>
                    <a:pt x="579" y="4214"/>
                  </a:lnTo>
                  <a:lnTo>
                    <a:pt x="747" y="4430"/>
                  </a:lnTo>
                  <a:lnTo>
                    <a:pt x="916" y="4623"/>
                  </a:lnTo>
                  <a:lnTo>
                    <a:pt x="1132" y="4816"/>
                  </a:lnTo>
                  <a:lnTo>
                    <a:pt x="1349" y="4960"/>
                  </a:lnTo>
                  <a:lnTo>
                    <a:pt x="1518" y="5056"/>
                  </a:lnTo>
                  <a:lnTo>
                    <a:pt x="1710" y="5129"/>
                  </a:lnTo>
                  <a:lnTo>
                    <a:pt x="1927" y="5201"/>
                  </a:lnTo>
                  <a:lnTo>
                    <a:pt x="2167" y="5249"/>
                  </a:lnTo>
                  <a:lnTo>
                    <a:pt x="2408" y="5249"/>
                  </a:lnTo>
                  <a:lnTo>
                    <a:pt x="2625" y="5225"/>
                  </a:lnTo>
                  <a:lnTo>
                    <a:pt x="2866" y="5153"/>
                  </a:lnTo>
                  <a:lnTo>
                    <a:pt x="3058" y="5080"/>
                  </a:lnTo>
                  <a:lnTo>
                    <a:pt x="3275" y="4960"/>
                  </a:lnTo>
                  <a:lnTo>
                    <a:pt x="3467" y="4840"/>
                  </a:lnTo>
                  <a:lnTo>
                    <a:pt x="3636" y="4671"/>
                  </a:lnTo>
                  <a:lnTo>
                    <a:pt x="3780" y="4503"/>
                  </a:lnTo>
                  <a:lnTo>
                    <a:pt x="3925" y="4286"/>
                  </a:lnTo>
                  <a:lnTo>
                    <a:pt x="4045" y="4069"/>
                  </a:lnTo>
                  <a:lnTo>
                    <a:pt x="4141" y="3853"/>
                  </a:lnTo>
                  <a:lnTo>
                    <a:pt x="4214" y="3588"/>
                  </a:lnTo>
                  <a:lnTo>
                    <a:pt x="4238" y="3347"/>
                  </a:lnTo>
                  <a:lnTo>
                    <a:pt x="4262" y="3058"/>
                  </a:lnTo>
                  <a:lnTo>
                    <a:pt x="4238" y="2817"/>
                  </a:lnTo>
                  <a:lnTo>
                    <a:pt x="4214" y="2577"/>
                  </a:lnTo>
                  <a:lnTo>
                    <a:pt x="4117" y="2071"/>
                  </a:lnTo>
                  <a:lnTo>
                    <a:pt x="3949" y="1542"/>
                  </a:lnTo>
                  <a:lnTo>
                    <a:pt x="3780" y="1036"/>
                  </a:lnTo>
                  <a:lnTo>
                    <a:pt x="3636" y="771"/>
                  </a:lnTo>
                  <a:lnTo>
                    <a:pt x="3467" y="531"/>
                  </a:lnTo>
                  <a:lnTo>
                    <a:pt x="3275" y="362"/>
                  </a:lnTo>
                  <a:lnTo>
                    <a:pt x="3058" y="242"/>
                  </a:lnTo>
                  <a:lnTo>
                    <a:pt x="2817" y="145"/>
                  </a:lnTo>
                  <a:lnTo>
                    <a:pt x="2553" y="73"/>
                  </a:lnTo>
                  <a:lnTo>
                    <a:pt x="2264" y="25"/>
                  </a:lnTo>
                  <a:lnTo>
                    <a:pt x="19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rot="10800000">
              <a:off x="4248133" y="6084615"/>
              <a:ext cx="100306" cy="86025"/>
            </a:xfrm>
            <a:custGeom>
              <a:avLst/>
              <a:gdLst/>
              <a:ahLst/>
              <a:cxnLst/>
              <a:rect l="l" t="t" r="r" b="b"/>
              <a:pathLst>
                <a:path w="1180" h="1012" extrusionOk="0">
                  <a:moveTo>
                    <a:pt x="313" y="1"/>
                  </a:moveTo>
                  <a:lnTo>
                    <a:pt x="241" y="25"/>
                  </a:lnTo>
                  <a:lnTo>
                    <a:pt x="169" y="49"/>
                  </a:lnTo>
                  <a:lnTo>
                    <a:pt x="121" y="97"/>
                  </a:lnTo>
                  <a:lnTo>
                    <a:pt x="72" y="169"/>
                  </a:lnTo>
                  <a:lnTo>
                    <a:pt x="24" y="289"/>
                  </a:lnTo>
                  <a:lnTo>
                    <a:pt x="0" y="410"/>
                  </a:lnTo>
                  <a:lnTo>
                    <a:pt x="24" y="530"/>
                  </a:lnTo>
                  <a:lnTo>
                    <a:pt x="48" y="651"/>
                  </a:lnTo>
                  <a:lnTo>
                    <a:pt x="96" y="747"/>
                  </a:lnTo>
                  <a:lnTo>
                    <a:pt x="193" y="843"/>
                  </a:lnTo>
                  <a:lnTo>
                    <a:pt x="289" y="915"/>
                  </a:lnTo>
                  <a:lnTo>
                    <a:pt x="409" y="963"/>
                  </a:lnTo>
                  <a:lnTo>
                    <a:pt x="530" y="988"/>
                  </a:lnTo>
                  <a:lnTo>
                    <a:pt x="674" y="1012"/>
                  </a:lnTo>
                  <a:lnTo>
                    <a:pt x="819" y="988"/>
                  </a:lnTo>
                  <a:lnTo>
                    <a:pt x="963" y="939"/>
                  </a:lnTo>
                  <a:lnTo>
                    <a:pt x="1083" y="867"/>
                  </a:lnTo>
                  <a:lnTo>
                    <a:pt x="1156" y="747"/>
                  </a:lnTo>
                  <a:lnTo>
                    <a:pt x="1180" y="626"/>
                  </a:lnTo>
                  <a:lnTo>
                    <a:pt x="1180" y="554"/>
                  </a:lnTo>
                  <a:lnTo>
                    <a:pt x="1156" y="506"/>
                  </a:lnTo>
                  <a:lnTo>
                    <a:pt x="1083" y="386"/>
                  </a:lnTo>
                  <a:lnTo>
                    <a:pt x="1011" y="289"/>
                  </a:lnTo>
                  <a:lnTo>
                    <a:pt x="915" y="217"/>
                  </a:lnTo>
                  <a:lnTo>
                    <a:pt x="795" y="121"/>
                  </a:lnTo>
                  <a:lnTo>
                    <a:pt x="674" y="73"/>
                  </a:lnTo>
                  <a:lnTo>
                    <a:pt x="554" y="25"/>
                  </a:lnTo>
                  <a:lnTo>
                    <a:pt x="4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rot="10800000">
              <a:off x="4311547" y="6317868"/>
              <a:ext cx="92145" cy="83985"/>
            </a:xfrm>
            <a:custGeom>
              <a:avLst/>
              <a:gdLst/>
              <a:ahLst/>
              <a:cxnLst/>
              <a:rect l="l" t="t" r="r" b="b"/>
              <a:pathLst>
                <a:path w="1084" h="988" extrusionOk="0">
                  <a:moveTo>
                    <a:pt x="409" y="0"/>
                  </a:moveTo>
                  <a:lnTo>
                    <a:pt x="337" y="48"/>
                  </a:lnTo>
                  <a:lnTo>
                    <a:pt x="241" y="97"/>
                  </a:lnTo>
                  <a:lnTo>
                    <a:pt x="169" y="169"/>
                  </a:lnTo>
                  <a:lnTo>
                    <a:pt x="96" y="241"/>
                  </a:lnTo>
                  <a:lnTo>
                    <a:pt x="48" y="337"/>
                  </a:lnTo>
                  <a:lnTo>
                    <a:pt x="0" y="434"/>
                  </a:lnTo>
                  <a:lnTo>
                    <a:pt x="0" y="506"/>
                  </a:lnTo>
                  <a:lnTo>
                    <a:pt x="0" y="602"/>
                  </a:lnTo>
                  <a:lnTo>
                    <a:pt x="24" y="674"/>
                  </a:lnTo>
                  <a:lnTo>
                    <a:pt x="48" y="747"/>
                  </a:lnTo>
                  <a:lnTo>
                    <a:pt x="96" y="819"/>
                  </a:lnTo>
                  <a:lnTo>
                    <a:pt x="145" y="891"/>
                  </a:lnTo>
                  <a:lnTo>
                    <a:pt x="217" y="939"/>
                  </a:lnTo>
                  <a:lnTo>
                    <a:pt x="289" y="963"/>
                  </a:lnTo>
                  <a:lnTo>
                    <a:pt x="434" y="987"/>
                  </a:lnTo>
                  <a:lnTo>
                    <a:pt x="698" y="987"/>
                  </a:lnTo>
                  <a:lnTo>
                    <a:pt x="795" y="939"/>
                  </a:lnTo>
                  <a:lnTo>
                    <a:pt x="891" y="891"/>
                  </a:lnTo>
                  <a:lnTo>
                    <a:pt x="987" y="819"/>
                  </a:lnTo>
                  <a:lnTo>
                    <a:pt x="1035" y="722"/>
                  </a:lnTo>
                  <a:lnTo>
                    <a:pt x="1083" y="602"/>
                  </a:lnTo>
                  <a:lnTo>
                    <a:pt x="1083" y="530"/>
                  </a:lnTo>
                  <a:lnTo>
                    <a:pt x="1059" y="434"/>
                  </a:lnTo>
                  <a:lnTo>
                    <a:pt x="1035" y="337"/>
                  </a:lnTo>
                  <a:lnTo>
                    <a:pt x="963" y="265"/>
                  </a:lnTo>
                  <a:lnTo>
                    <a:pt x="891" y="169"/>
                  </a:lnTo>
                  <a:lnTo>
                    <a:pt x="795" y="97"/>
                  </a:lnTo>
                  <a:lnTo>
                    <a:pt x="698" y="48"/>
                  </a:lnTo>
                  <a:lnTo>
                    <a:pt x="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rot="10800000">
              <a:off x="4139666" y="6252415"/>
              <a:ext cx="57378" cy="40972"/>
            </a:xfrm>
            <a:custGeom>
              <a:avLst/>
              <a:gdLst/>
              <a:ahLst/>
              <a:cxnLst/>
              <a:rect l="l" t="t" r="r" b="b"/>
              <a:pathLst>
                <a:path w="675" h="482" extrusionOk="0">
                  <a:moveTo>
                    <a:pt x="338" y="0"/>
                  </a:moveTo>
                  <a:lnTo>
                    <a:pt x="145" y="72"/>
                  </a:lnTo>
                  <a:lnTo>
                    <a:pt x="97" y="96"/>
                  </a:lnTo>
                  <a:lnTo>
                    <a:pt x="25" y="145"/>
                  </a:lnTo>
                  <a:lnTo>
                    <a:pt x="1" y="217"/>
                  </a:lnTo>
                  <a:lnTo>
                    <a:pt x="1" y="289"/>
                  </a:lnTo>
                  <a:lnTo>
                    <a:pt x="25" y="337"/>
                  </a:lnTo>
                  <a:lnTo>
                    <a:pt x="73" y="385"/>
                  </a:lnTo>
                  <a:lnTo>
                    <a:pt x="121" y="433"/>
                  </a:lnTo>
                  <a:lnTo>
                    <a:pt x="217" y="458"/>
                  </a:lnTo>
                  <a:lnTo>
                    <a:pt x="362" y="482"/>
                  </a:lnTo>
                  <a:lnTo>
                    <a:pt x="530" y="482"/>
                  </a:lnTo>
                  <a:lnTo>
                    <a:pt x="602" y="458"/>
                  </a:lnTo>
                  <a:lnTo>
                    <a:pt x="675" y="385"/>
                  </a:lnTo>
                  <a:lnTo>
                    <a:pt x="675" y="289"/>
                  </a:lnTo>
                  <a:lnTo>
                    <a:pt x="675" y="193"/>
                  </a:lnTo>
                  <a:lnTo>
                    <a:pt x="578" y="72"/>
                  </a:lnTo>
                  <a:lnTo>
                    <a:pt x="530" y="24"/>
                  </a:ln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rot="10800000">
              <a:off x="4010714" y="6168515"/>
              <a:ext cx="39017" cy="43013"/>
            </a:xfrm>
            <a:custGeom>
              <a:avLst/>
              <a:gdLst/>
              <a:ahLst/>
              <a:cxnLst/>
              <a:rect l="l" t="t" r="r" b="b"/>
              <a:pathLst>
                <a:path w="459" h="506" extrusionOk="0">
                  <a:moveTo>
                    <a:pt x="121" y="0"/>
                  </a:moveTo>
                  <a:lnTo>
                    <a:pt x="49" y="72"/>
                  </a:lnTo>
                  <a:lnTo>
                    <a:pt x="25" y="145"/>
                  </a:lnTo>
                  <a:lnTo>
                    <a:pt x="1" y="217"/>
                  </a:lnTo>
                  <a:lnTo>
                    <a:pt x="25" y="289"/>
                  </a:lnTo>
                  <a:lnTo>
                    <a:pt x="49" y="361"/>
                  </a:lnTo>
                  <a:lnTo>
                    <a:pt x="97" y="433"/>
                  </a:lnTo>
                  <a:lnTo>
                    <a:pt x="169" y="482"/>
                  </a:lnTo>
                  <a:lnTo>
                    <a:pt x="242" y="506"/>
                  </a:lnTo>
                  <a:lnTo>
                    <a:pt x="338" y="506"/>
                  </a:lnTo>
                  <a:lnTo>
                    <a:pt x="410" y="482"/>
                  </a:lnTo>
                  <a:lnTo>
                    <a:pt x="434" y="433"/>
                  </a:lnTo>
                  <a:lnTo>
                    <a:pt x="458" y="361"/>
                  </a:lnTo>
                  <a:lnTo>
                    <a:pt x="458" y="313"/>
                  </a:lnTo>
                  <a:lnTo>
                    <a:pt x="434" y="241"/>
                  </a:lnTo>
                  <a:lnTo>
                    <a:pt x="410" y="169"/>
                  </a:lnTo>
                  <a:lnTo>
                    <a:pt x="386" y="120"/>
                  </a:lnTo>
                  <a:lnTo>
                    <a:pt x="314" y="72"/>
                  </a:lnTo>
                  <a:lnTo>
                    <a:pt x="266"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rot="10800000">
              <a:off x="4025080" y="6008875"/>
              <a:ext cx="51258" cy="39017"/>
            </a:xfrm>
            <a:custGeom>
              <a:avLst/>
              <a:gdLst/>
              <a:ahLst/>
              <a:cxnLst/>
              <a:rect l="l" t="t" r="r" b="b"/>
              <a:pathLst>
                <a:path w="603" h="459" extrusionOk="0">
                  <a:moveTo>
                    <a:pt x="242" y="1"/>
                  </a:moveTo>
                  <a:lnTo>
                    <a:pt x="145" y="49"/>
                  </a:lnTo>
                  <a:lnTo>
                    <a:pt x="49" y="97"/>
                  </a:lnTo>
                  <a:lnTo>
                    <a:pt x="1" y="169"/>
                  </a:lnTo>
                  <a:lnTo>
                    <a:pt x="1" y="242"/>
                  </a:lnTo>
                  <a:lnTo>
                    <a:pt x="25" y="314"/>
                  </a:lnTo>
                  <a:lnTo>
                    <a:pt x="97" y="362"/>
                  </a:lnTo>
                  <a:lnTo>
                    <a:pt x="145" y="410"/>
                  </a:lnTo>
                  <a:lnTo>
                    <a:pt x="218" y="434"/>
                  </a:lnTo>
                  <a:lnTo>
                    <a:pt x="314" y="458"/>
                  </a:lnTo>
                  <a:lnTo>
                    <a:pt x="482" y="458"/>
                  </a:lnTo>
                  <a:lnTo>
                    <a:pt x="555" y="410"/>
                  </a:lnTo>
                  <a:lnTo>
                    <a:pt x="579" y="386"/>
                  </a:lnTo>
                  <a:lnTo>
                    <a:pt x="603" y="314"/>
                  </a:lnTo>
                  <a:lnTo>
                    <a:pt x="555" y="218"/>
                  </a:lnTo>
                  <a:lnTo>
                    <a:pt x="506" y="121"/>
                  </a:lnTo>
                  <a:lnTo>
                    <a:pt x="434" y="73"/>
                  </a:lnTo>
                  <a:lnTo>
                    <a:pt x="338" y="25"/>
                  </a:lnTo>
                  <a:lnTo>
                    <a:pt x="2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rot="10800000">
              <a:off x="4166273" y="6027321"/>
              <a:ext cx="28732" cy="38932"/>
            </a:xfrm>
            <a:custGeom>
              <a:avLst/>
              <a:gdLst/>
              <a:ahLst/>
              <a:cxnLst/>
              <a:rect l="l" t="t" r="r" b="b"/>
              <a:pathLst>
                <a:path w="338" h="458" extrusionOk="0">
                  <a:moveTo>
                    <a:pt x="193" y="0"/>
                  </a:moveTo>
                  <a:lnTo>
                    <a:pt x="121" y="24"/>
                  </a:lnTo>
                  <a:lnTo>
                    <a:pt x="73" y="72"/>
                  </a:lnTo>
                  <a:lnTo>
                    <a:pt x="25" y="169"/>
                  </a:lnTo>
                  <a:lnTo>
                    <a:pt x="1" y="265"/>
                  </a:lnTo>
                  <a:lnTo>
                    <a:pt x="25" y="337"/>
                  </a:lnTo>
                  <a:lnTo>
                    <a:pt x="25" y="385"/>
                  </a:lnTo>
                  <a:lnTo>
                    <a:pt x="73" y="434"/>
                  </a:lnTo>
                  <a:lnTo>
                    <a:pt x="121" y="458"/>
                  </a:lnTo>
                  <a:lnTo>
                    <a:pt x="169" y="458"/>
                  </a:lnTo>
                  <a:lnTo>
                    <a:pt x="241" y="434"/>
                  </a:lnTo>
                  <a:lnTo>
                    <a:pt x="265" y="385"/>
                  </a:lnTo>
                  <a:lnTo>
                    <a:pt x="314" y="337"/>
                  </a:lnTo>
                  <a:lnTo>
                    <a:pt x="338" y="265"/>
                  </a:lnTo>
                  <a:lnTo>
                    <a:pt x="338" y="193"/>
                  </a:lnTo>
                  <a:lnTo>
                    <a:pt x="338" y="145"/>
                  </a:lnTo>
                  <a:lnTo>
                    <a:pt x="290" y="72"/>
                  </a:lnTo>
                  <a:lnTo>
                    <a:pt x="265"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rot="10800000">
              <a:off x="4436419" y="6178715"/>
              <a:ext cx="26607" cy="39017"/>
            </a:xfrm>
            <a:custGeom>
              <a:avLst/>
              <a:gdLst/>
              <a:ahLst/>
              <a:cxnLst/>
              <a:rect l="l" t="t" r="r" b="b"/>
              <a:pathLst>
                <a:path w="313" h="459" extrusionOk="0">
                  <a:moveTo>
                    <a:pt x="193" y="1"/>
                  </a:moveTo>
                  <a:lnTo>
                    <a:pt x="144" y="25"/>
                  </a:lnTo>
                  <a:lnTo>
                    <a:pt x="96" y="49"/>
                  </a:lnTo>
                  <a:lnTo>
                    <a:pt x="24" y="145"/>
                  </a:lnTo>
                  <a:lnTo>
                    <a:pt x="0" y="242"/>
                  </a:lnTo>
                  <a:lnTo>
                    <a:pt x="24" y="338"/>
                  </a:lnTo>
                  <a:lnTo>
                    <a:pt x="96" y="434"/>
                  </a:lnTo>
                  <a:lnTo>
                    <a:pt x="120" y="458"/>
                  </a:lnTo>
                  <a:lnTo>
                    <a:pt x="169" y="458"/>
                  </a:lnTo>
                  <a:lnTo>
                    <a:pt x="217" y="434"/>
                  </a:lnTo>
                  <a:lnTo>
                    <a:pt x="241" y="410"/>
                  </a:lnTo>
                  <a:lnTo>
                    <a:pt x="289" y="338"/>
                  </a:lnTo>
                  <a:lnTo>
                    <a:pt x="313" y="242"/>
                  </a:lnTo>
                  <a:lnTo>
                    <a:pt x="313" y="169"/>
                  </a:lnTo>
                  <a:lnTo>
                    <a:pt x="289" y="73"/>
                  </a:lnTo>
                  <a:lnTo>
                    <a:pt x="241" y="25"/>
                  </a:lnTo>
                  <a:lnTo>
                    <a:pt x="1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rot="10800000">
              <a:off x="4420013" y="6008875"/>
              <a:ext cx="24651" cy="32812"/>
            </a:xfrm>
            <a:custGeom>
              <a:avLst/>
              <a:gdLst/>
              <a:ahLst/>
              <a:cxnLst/>
              <a:rect l="l" t="t" r="r" b="b"/>
              <a:pathLst>
                <a:path w="290" h="386" extrusionOk="0">
                  <a:moveTo>
                    <a:pt x="73" y="0"/>
                  </a:moveTo>
                  <a:lnTo>
                    <a:pt x="25" y="48"/>
                  </a:lnTo>
                  <a:lnTo>
                    <a:pt x="1" y="72"/>
                  </a:lnTo>
                  <a:lnTo>
                    <a:pt x="1" y="169"/>
                  </a:lnTo>
                  <a:lnTo>
                    <a:pt x="25" y="241"/>
                  </a:lnTo>
                  <a:lnTo>
                    <a:pt x="97" y="313"/>
                  </a:lnTo>
                  <a:lnTo>
                    <a:pt x="169" y="385"/>
                  </a:lnTo>
                  <a:lnTo>
                    <a:pt x="217" y="385"/>
                  </a:lnTo>
                  <a:lnTo>
                    <a:pt x="266" y="361"/>
                  </a:lnTo>
                  <a:lnTo>
                    <a:pt x="290" y="313"/>
                  </a:lnTo>
                  <a:lnTo>
                    <a:pt x="290" y="193"/>
                  </a:lnTo>
                  <a:lnTo>
                    <a:pt x="241" y="96"/>
                  </a:lnTo>
                  <a:lnTo>
                    <a:pt x="169"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rot="10800000">
              <a:off x="4248133" y="6495954"/>
              <a:ext cx="26692" cy="26692"/>
            </a:xfrm>
            <a:custGeom>
              <a:avLst/>
              <a:gdLst/>
              <a:ahLst/>
              <a:cxnLst/>
              <a:rect l="l" t="t" r="r" b="b"/>
              <a:pathLst>
                <a:path w="314" h="314" extrusionOk="0">
                  <a:moveTo>
                    <a:pt x="145" y="1"/>
                  </a:moveTo>
                  <a:lnTo>
                    <a:pt x="73" y="25"/>
                  </a:lnTo>
                  <a:lnTo>
                    <a:pt x="25" y="49"/>
                  </a:lnTo>
                  <a:lnTo>
                    <a:pt x="1" y="121"/>
                  </a:lnTo>
                  <a:lnTo>
                    <a:pt x="1" y="194"/>
                  </a:lnTo>
                  <a:lnTo>
                    <a:pt x="25" y="242"/>
                  </a:lnTo>
                  <a:lnTo>
                    <a:pt x="49" y="266"/>
                  </a:lnTo>
                  <a:lnTo>
                    <a:pt x="121" y="290"/>
                  </a:lnTo>
                  <a:lnTo>
                    <a:pt x="169" y="314"/>
                  </a:lnTo>
                  <a:lnTo>
                    <a:pt x="217" y="290"/>
                  </a:lnTo>
                  <a:lnTo>
                    <a:pt x="266" y="266"/>
                  </a:lnTo>
                  <a:lnTo>
                    <a:pt x="314" y="218"/>
                  </a:lnTo>
                  <a:lnTo>
                    <a:pt x="314" y="145"/>
                  </a:lnTo>
                  <a:lnTo>
                    <a:pt x="314" y="97"/>
                  </a:lnTo>
                  <a:lnTo>
                    <a:pt x="266" y="49"/>
                  </a:lnTo>
                  <a:lnTo>
                    <a:pt x="2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rot="10800000">
              <a:off x="4242012" y="6328154"/>
              <a:ext cx="22526" cy="20486"/>
            </a:xfrm>
            <a:custGeom>
              <a:avLst/>
              <a:gdLst/>
              <a:ahLst/>
              <a:cxnLst/>
              <a:rect l="l" t="t" r="r" b="b"/>
              <a:pathLst>
                <a:path w="265" h="241" extrusionOk="0">
                  <a:moveTo>
                    <a:pt x="96" y="0"/>
                  </a:moveTo>
                  <a:lnTo>
                    <a:pt x="48" y="24"/>
                  </a:lnTo>
                  <a:lnTo>
                    <a:pt x="0" y="72"/>
                  </a:lnTo>
                  <a:lnTo>
                    <a:pt x="0" y="96"/>
                  </a:lnTo>
                  <a:lnTo>
                    <a:pt x="0" y="145"/>
                  </a:lnTo>
                  <a:lnTo>
                    <a:pt x="24" y="169"/>
                  </a:lnTo>
                  <a:lnTo>
                    <a:pt x="48" y="217"/>
                  </a:lnTo>
                  <a:lnTo>
                    <a:pt x="96" y="241"/>
                  </a:lnTo>
                  <a:lnTo>
                    <a:pt x="145" y="217"/>
                  </a:lnTo>
                  <a:lnTo>
                    <a:pt x="193" y="193"/>
                  </a:lnTo>
                  <a:lnTo>
                    <a:pt x="241" y="145"/>
                  </a:lnTo>
                  <a:lnTo>
                    <a:pt x="265" y="121"/>
                  </a:lnTo>
                  <a:lnTo>
                    <a:pt x="265" y="72"/>
                  </a:lnTo>
                  <a:lnTo>
                    <a:pt x="217" y="24"/>
                  </a:lnTo>
                  <a:lnTo>
                    <a:pt x="1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rot="10800000">
              <a:off x="4299306" y="6481588"/>
              <a:ext cx="20486" cy="20571"/>
            </a:xfrm>
            <a:custGeom>
              <a:avLst/>
              <a:gdLst/>
              <a:ahLst/>
              <a:cxnLst/>
              <a:rect l="l" t="t" r="r" b="b"/>
              <a:pathLst>
                <a:path w="241" h="242" extrusionOk="0">
                  <a:moveTo>
                    <a:pt x="121" y="1"/>
                  </a:moveTo>
                  <a:lnTo>
                    <a:pt x="72" y="25"/>
                  </a:lnTo>
                  <a:lnTo>
                    <a:pt x="24" y="73"/>
                  </a:lnTo>
                  <a:lnTo>
                    <a:pt x="0" y="121"/>
                  </a:lnTo>
                  <a:lnTo>
                    <a:pt x="24" y="193"/>
                  </a:lnTo>
                  <a:lnTo>
                    <a:pt x="24" y="217"/>
                  </a:lnTo>
                  <a:lnTo>
                    <a:pt x="96" y="241"/>
                  </a:lnTo>
                  <a:lnTo>
                    <a:pt x="145" y="217"/>
                  </a:lnTo>
                  <a:lnTo>
                    <a:pt x="193" y="193"/>
                  </a:lnTo>
                  <a:lnTo>
                    <a:pt x="217" y="145"/>
                  </a:lnTo>
                  <a:lnTo>
                    <a:pt x="241" y="97"/>
                  </a:lnTo>
                  <a:lnTo>
                    <a:pt x="241" y="73"/>
                  </a:lnTo>
                  <a:lnTo>
                    <a:pt x="217" y="25"/>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rot="10800000">
              <a:off x="4454780" y="6305628"/>
              <a:ext cx="16491" cy="16406"/>
            </a:xfrm>
            <a:custGeom>
              <a:avLst/>
              <a:gdLst/>
              <a:ahLst/>
              <a:cxnLst/>
              <a:rect l="l" t="t" r="r" b="b"/>
              <a:pathLst>
                <a:path w="194" h="193" extrusionOk="0">
                  <a:moveTo>
                    <a:pt x="25" y="0"/>
                  </a:moveTo>
                  <a:lnTo>
                    <a:pt x="1" y="48"/>
                  </a:lnTo>
                  <a:lnTo>
                    <a:pt x="1" y="120"/>
                  </a:lnTo>
                  <a:lnTo>
                    <a:pt x="25" y="169"/>
                  </a:lnTo>
                  <a:lnTo>
                    <a:pt x="49" y="193"/>
                  </a:lnTo>
                  <a:lnTo>
                    <a:pt x="145" y="193"/>
                  </a:lnTo>
                  <a:lnTo>
                    <a:pt x="169" y="169"/>
                  </a:lnTo>
                  <a:lnTo>
                    <a:pt x="193" y="120"/>
                  </a:lnTo>
                  <a:lnTo>
                    <a:pt x="193" y="72"/>
                  </a:lnTo>
                  <a:lnTo>
                    <a:pt x="169" y="24"/>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rot="10800000">
              <a:off x="4340193" y="6283101"/>
              <a:ext cx="14451" cy="14366"/>
            </a:xfrm>
            <a:custGeom>
              <a:avLst/>
              <a:gdLst/>
              <a:ahLst/>
              <a:cxnLst/>
              <a:rect l="l" t="t" r="r" b="b"/>
              <a:pathLst>
                <a:path w="170" h="169" extrusionOk="0">
                  <a:moveTo>
                    <a:pt x="49" y="0"/>
                  </a:moveTo>
                  <a:lnTo>
                    <a:pt x="25" y="24"/>
                  </a:lnTo>
                  <a:lnTo>
                    <a:pt x="1" y="72"/>
                  </a:lnTo>
                  <a:lnTo>
                    <a:pt x="1" y="96"/>
                  </a:lnTo>
                  <a:lnTo>
                    <a:pt x="25" y="144"/>
                  </a:lnTo>
                  <a:lnTo>
                    <a:pt x="49" y="169"/>
                  </a:lnTo>
                  <a:lnTo>
                    <a:pt x="97" y="169"/>
                  </a:lnTo>
                  <a:lnTo>
                    <a:pt x="145" y="144"/>
                  </a:lnTo>
                  <a:lnTo>
                    <a:pt x="169" y="96"/>
                  </a:lnTo>
                  <a:lnTo>
                    <a:pt x="169" y="72"/>
                  </a:lnTo>
                  <a:lnTo>
                    <a:pt x="145" y="24"/>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rot="10800000">
              <a:off x="4374960" y="6497994"/>
              <a:ext cx="18531" cy="8245"/>
            </a:xfrm>
            <a:custGeom>
              <a:avLst/>
              <a:gdLst/>
              <a:ahLst/>
              <a:cxnLst/>
              <a:rect l="l" t="t" r="r" b="b"/>
              <a:pathLst>
                <a:path w="218" h="97" extrusionOk="0">
                  <a:moveTo>
                    <a:pt x="1" y="49"/>
                  </a:moveTo>
                  <a:lnTo>
                    <a:pt x="25" y="73"/>
                  </a:lnTo>
                  <a:lnTo>
                    <a:pt x="43" y="61"/>
                  </a:lnTo>
                  <a:lnTo>
                    <a:pt x="43" y="61"/>
                  </a:lnTo>
                  <a:lnTo>
                    <a:pt x="1" y="49"/>
                  </a:lnTo>
                  <a:close/>
                  <a:moveTo>
                    <a:pt x="169" y="1"/>
                  </a:moveTo>
                  <a:lnTo>
                    <a:pt x="97" y="25"/>
                  </a:lnTo>
                  <a:lnTo>
                    <a:pt x="43" y="61"/>
                  </a:lnTo>
                  <a:lnTo>
                    <a:pt x="43" y="61"/>
                  </a:lnTo>
                  <a:lnTo>
                    <a:pt x="169" y="97"/>
                  </a:lnTo>
                  <a:lnTo>
                    <a:pt x="217" y="73"/>
                  </a:lnTo>
                  <a:lnTo>
                    <a:pt x="2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rot="10800000">
              <a:off x="4199000" y="6156189"/>
              <a:ext cx="10286" cy="8330"/>
            </a:xfrm>
            <a:custGeom>
              <a:avLst/>
              <a:gdLst/>
              <a:ahLst/>
              <a:cxnLst/>
              <a:rect l="l" t="t" r="r" b="b"/>
              <a:pathLst>
                <a:path w="121" h="98" extrusionOk="0">
                  <a:moveTo>
                    <a:pt x="48" y="1"/>
                  </a:moveTo>
                  <a:lnTo>
                    <a:pt x="0" y="25"/>
                  </a:lnTo>
                  <a:lnTo>
                    <a:pt x="48" y="97"/>
                  </a:lnTo>
                  <a:lnTo>
                    <a:pt x="96" y="73"/>
                  </a:lnTo>
                  <a:lnTo>
                    <a:pt x="121"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rot="10800000">
              <a:off x="4174433" y="6217647"/>
              <a:ext cx="4165" cy="8245"/>
            </a:xfrm>
            <a:custGeom>
              <a:avLst/>
              <a:gdLst/>
              <a:ahLst/>
              <a:cxnLst/>
              <a:rect l="l" t="t" r="r" b="b"/>
              <a:pathLst>
                <a:path w="49" h="97" extrusionOk="0">
                  <a:moveTo>
                    <a:pt x="24" y="1"/>
                  </a:moveTo>
                  <a:lnTo>
                    <a:pt x="0" y="49"/>
                  </a:lnTo>
                  <a:lnTo>
                    <a:pt x="24" y="97"/>
                  </a:lnTo>
                  <a:lnTo>
                    <a:pt x="48" y="73"/>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rot="10800000">
              <a:off x="4391366" y="6500034"/>
              <a:ext cx="2125" cy="2125"/>
            </a:xfrm>
            <a:custGeom>
              <a:avLst/>
              <a:gdLst/>
              <a:ahLst/>
              <a:cxnLst/>
              <a:rect l="l" t="t" r="r" b="b"/>
              <a:pathLst>
                <a:path w="25" h="25" extrusionOk="0">
                  <a:moveTo>
                    <a:pt x="1" y="1"/>
                  </a:moveTo>
                  <a:lnTo>
                    <a:pt x="1" y="1"/>
                  </a:lnTo>
                  <a:lnTo>
                    <a:pt x="25" y="25"/>
                  </a:lnTo>
                  <a:lnTo>
                    <a:pt x="25" y="25"/>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2"/>
          <p:cNvGrpSpPr/>
          <p:nvPr/>
        </p:nvGrpSpPr>
        <p:grpSpPr>
          <a:xfrm>
            <a:off x="8634323" y="2912409"/>
            <a:ext cx="2932767" cy="3055531"/>
            <a:chOff x="3729950" y="1579200"/>
            <a:chExt cx="546475" cy="569350"/>
          </a:xfrm>
        </p:grpSpPr>
        <p:sp>
          <p:nvSpPr>
            <p:cNvPr id="202" name="Google Shape;202;p2"/>
            <p:cNvSpPr/>
            <p:nvPr/>
          </p:nvSpPr>
          <p:spPr>
            <a:xfrm>
              <a:off x="3729950" y="1579200"/>
              <a:ext cx="546475" cy="569350"/>
            </a:xfrm>
            <a:custGeom>
              <a:avLst/>
              <a:gdLst/>
              <a:ahLst/>
              <a:cxnLst/>
              <a:rect l="l" t="t" r="r" b="b"/>
              <a:pathLst>
                <a:path w="21859" h="22774" extrusionOk="0">
                  <a:moveTo>
                    <a:pt x="5898" y="0"/>
                  </a:moveTo>
                  <a:lnTo>
                    <a:pt x="5537" y="48"/>
                  </a:lnTo>
                  <a:lnTo>
                    <a:pt x="5200" y="96"/>
                  </a:lnTo>
                  <a:lnTo>
                    <a:pt x="4839" y="169"/>
                  </a:lnTo>
                  <a:lnTo>
                    <a:pt x="4502" y="241"/>
                  </a:lnTo>
                  <a:lnTo>
                    <a:pt x="3804" y="458"/>
                  </a:lnTo>
                  <a:lnTo>
                    <a:pt x="3274" y="650"/>
                  </a:lnTo>
                  <a:lnTo>
                    <a:pt x="2745" y="915"/>
                  </a:lnTo>
                  <a:lnTo>
                    <a:pt x="2263" y="1228"/>
                  </a:lnTo>
                  <a:lnTo>
                    <a:pt x="1782" y="1565"/>
                  </a:lnTo>
                  <a:lnTo>
                    <a:pt x="1565" y="1758"/>
                  </a:lnTo>
                  <a:lnTo>
                    <a:pt x="1348" y="1974"/>
                  </a:lnTo>
                  <a:lnTo>
                    <a:pt x="1156" y="2191"/>
                  </a:lnTo>
                  <a:lnTo>
                    <a:pt x="987" y="2432"/>
                  </a:lnTo>
                  <a:lnTo>
                    <a:pt x="843" y="2672"/>
                  </a:lnTo>
                  <a:lnTo>
                    <a:pt x="722" y="2937"/>
                  </a:lnTo>
                  <a:lnTo>
                    <a:pt x="626" y="3226"/>
                  </a:lnTo>
                  <a:lnTo>
                    <a:pt x="530" y="3515"/>
                  </a:lnTo>
                  <a:lnTo>
                    <a:pt x="410" y="3900"/>
                  </a:lnTo>
                  <a:lnTo>
                    <a:pt x="337" y="4309"/>
                  </a:lnTo>
                  <a:lnTo>
                    <a:pt x="265" y="4694"/>
                  </a:lnTo>
                  <a:lnTo>
                    <a:pt x="217" y="5104"/>
                  </a:lnTo>
                  <a:lnTo>
                    <a:pt x="121" y="5898"/>
                  </a:lnTo>
                  <a:lnTo>
                    <a:pt x="48" y="6693"/>
                  </a:lnTo>
                  <a:lnTo>
                    <a:pt x="24" y="7078"/>
                  </a:lnTo>
                  <a:lnTo>
                    <a:pt x="0" y="7487"/>
                  </a:lnTo>
                  <a:lnTo>
                    <a:pt x="0" y="7872"/>
                  </a:lnTo>
                  <a:lnTo>
                    <a:pt x="24" y="8281"/>
                  </a:lnTo>
                  <a:lnTo>
                    <a:pt x="48" y="8378"/>
                  </a:lnTo>
                  <a:lnTo>
                    <a:pt x="24" y="8498"/>
                  </a:lnTo>
                  <a:lnTo>
                    <a:pt x="0" y="8883"/>
                  </a:lnTo>
                  <a:lnTo>
                    <a:pt x="0" y="9268"/>
                  </a:lnTo>
                  <a:lnTo>
                    <a:pt x="0" y="9654"/>
                  </a:lnTo>
                  <a:lnTo>
                    <a:pt x="48" y="10039"/>
                  </a:lnTo>
                  <a:lnTo>
                    <a:pt x="193" y="11603"/>
                  </a:lnTo>
                  <a:lnTo>
                    <a:pt x="337" y="13168"/>
                  </a:lnTo>
                  <a:lnTo>
                    <a:pt x="385" y="13866"/>
                  </a:lnTo>
                  <a:lnTo>
                    <a:pt x="458" y="14564"/>
                  </a:lnTo>
                  <a:lnTo>
                    <a:pt x="554" y="15263"/>
                  </a:lnTo>
                  <a:lnTo>
                    <a:pt x="650" y="15961"/>
                  </a:lnTo>
                  <a:lnTo>
                    <a:pt x="819" y="16707"/>
                  </a:lnTo>
                  <a:lnTo>
                    <a:pt x="1035" y="17453"/>
                  </a:lnTo>
                  <a:lnTo>
                    <a:pt x="1156" y="17814"/>
                  </a:lnTo>
                  <a:lnTo>
                    <a:pt x="1300" y="18175"/>
                  </a:lnTo>
                  <a:lnTo>
                    <a:pt x="1469" y="18536"/>
                  </a:lnTo>
                  <a:lnTo>
                    <a:pt x="1637" y="18874"/>
                  </a:lnTo>
                  <a:lnTo>
                    <a:pt x="1974" y="19451"/>
                  </a:lnTo>
                  <a:lnTo>
                    <a:pt x="2335" y="19957"/>
                  </a:lnTo>
                  <a:lnTo>
                    <a:pt x="2745" y="20462"/>
                  </a:lnTo>
                  <a:lnTo>
                    <a:pt x="3178" y="20896"/>
                  </a:lnTo>
                  <a:lnTo>
                    <a:pt x="3659" y="21305"/>
                  </a:lnTo>
                  <a:lnTo>
                    <a:pt x="4189" y="21666"/>
                  </a:lnTo>
                  <a:lnTo>
                    <a:pt x="4719" y="22003"/>
                  </a:lnTo>
                  <a:lnTo>
                    <a:pt x="5320" y="22292"/>
                  </a:lnTo>
                  <a:lnTo>
                    <a:pt x="5609" y="22412"/>
                  </a:lnTo>
                  <a:lnTo>
                    <a:pt x="5898" y="22509"/>
                  </a:lnTo>
                  <a:lnTo>
                    <a:pt x="6500" y="22653"/>
                  </a:lnTo>
                  <a:lnTo>
                    <a:pt x="7006" y="22749"/>
                  </a:lnTo>
                  <a:lnTo>
                    <a:pt x="7511" y="22773"/>
                  </a:lnTo>
                  <a:lnTo>
                    <a:pt x="8017" y="22773"/>
                  </a:lnTo>
                  <a:lnTo>
                    <a:pt x="8498" y="22725"/>
                  </a:lnTo>
                  <a:lnTo>
                    <a:pt x="8980" y="22605"/>
                  </a:lnTo>
                  <a:lnTo>
                    <a:pt x="9437" y="22460"/>
                  </a:lnTo>
                  <a:lnTo>
                    <a:pt x="9918" y="22244"/>
                  </a:lnTo>
                  <a:lnTo>
                    <a:pt x="10352" y="21955"/>
                  </a:lnTo>
                  <a:lnTo>
                    <a:pt x="11026" y="21497"/>
                  </a:lnTo>
                  <a:lnTo>
                    <a:pt x="11652" y="20968"/>
                  </a:lnTo>
                  <a:lnTo>
                    <a:pt x="12952" y="19836"/>
                  </a:lnTo>
                  <a:lnTo>
                    <a:pt x="13361" y="19499"/>
                  </a:lnTo>
                  <a:lnTo>
                    <a:pt x="13746" y="19186"/>
                  </a:lnTo>
                  <a:lnTo>
                    <a:pt x="14155" y="18898"/>
                  </a:lnTo>
                  <a:lnTo>
                    <a:pt x="14589" y="18585"/>
                  </a:lnTo>
                  <a:lnTo>
                    <a:pt x="14998" y="18320"/>
                  </a:lnTo>
                  <a:lnTo>
                    <a:pt x="15431" y="18055"/>
                  </a:lnTo>
                  <a:lnTo>
                    <a:pt x="15889" y="17814"/>
                  </a:lnTo>
                  <a:lnTo>
                    <a:pt x="16346" y="17574"/>
                  </a:lnTo>
                  <a:lnTo>
                    <a:pt x="17887" y="16779"/>
                  </a:lnTo>
                  <a:lnTo>
                    <a:pt x="18416" y="16466"/>
                  </a:lnTo>
                  <a:lnTo>
                    <a:pt x="18922" y="16153"/>
                  </a:lnTo>
                  <a:lnTo>
                    <a:pt x="19427" y="15816"/>
                  </a:lnTo>
                  <a:lnTo>
                    <a:pt x="19933" y="15431"/>
                  </a:lnTo>
                  <a:lnTo>
                    <a:pt x="20174" y="15214"/>
                  </a:lnTo>
                  <a:lnTo>
                    <a:pt x="20438" y="14974"/>
                  </a:lnTo>
                  <a:lnTo>
                    <a:pt x="20679" y="14733"/>
                  </a:lnTo>
                  <a:lnTo>
                    <a:pt x="20896" y="14492"/>
                  </a:lnTo>
                  <a:lnTo>
                    <a:pt x="21113" y="14203"/>
                  </a:lnTo>
                  <a:lnTo>
                    <a:pt x="21305" y="13890"/>
                  </a:lnTo>
                  <a:lnTo>
                    <a:pt x="21474" y="13577"/>
                  </a:lnTo>
                  <a:lnTo>
                    <a:pt x="21618" y="13264"/>
                  </a:lnTo>
                  <a:lnTo>
                    <a:pt x="21738" y="12927"/>
                  </a:lnTo>
                  <a:lnTo>
                    <a:pt x="21811" y="12590"/>
                  </a:lnTo>
                  <a:lnTo>
                    <a:pt x="21859" y="12229"/>
                  </a:lnTo>
                  <a:lnTo>
                    <a:pt x="21859" y="11868"/>
                  </a:lnTo>
                  <a:lnTo>
                    <a:pt x="21835" y="11411"/>
                  </a:lnTo>
                  <a:lnTo>
                    <a:pt x="21763" y="10978"/>
                  </a:lnTo>
                  <a:lnTo>
                    <a:pt x="21642" y="10544"/>
                  </a:lnTo>
                  <a:lnTo>
                    <a:pt x="21498" y="10135"/>
                  </a:lnTo>
                  <a:lnTo>
                    <a:pt x="21329" y="9726"/>
                  </a:lnTo>
                  <a:lnTo>
                    <a:pt x="21137" y="9316"/>
                  </a:lnTo>
                  <a:lnTo>
                    <a:pt x="20920" y="8931"/>
                  </a:lnTo>
                  <a:lnTo>
                    <a:pt x="20679" y="8570"/>
                  </a:lnTo>
                  <a:lnTo>
                    <a:pt x="20414" y="8209"/>
                  </a:lnTo>
                  <a:lnTo>
                    <a:pt x="20150" y="7872"/>
                  </a:lnTo>
                  <a:lnTo>
                    <a:pt x="19861" y="7535"/>
                  </a:lnTo>
                  <a:lnTo>
                    <a:pt x="19548" y="7222"/>
                  </a:lnTo>
                  <a:lnTo>
                    <a:pt x="19211" y="6909"/>
                  </a:lnTo>
                  <a:lnTo>
                    <a:pt x="18850" y="6596"/>
                  </a:lnTo>
                  <a:lnTo>
                    <a:pt x="18489" y="6307"/>
                  </a:lnTo>
                  <a:lnTo>
                    <a:pt x="18127" y="6043"/>
                  </a:lnTo>
                  <a:lnTo>
                    <a:pt x="17742" y="5802"/>
                  </a:lnTo>
                  <a:lnTo>
                    <a:pt x="17333" y="5585"/>
                  </a:lnTo>
                  <a:lnTo>
                    <a:pt x="16924" y="5368"/>
                  </a:lnTo>
                  <a:lnTo>
                    <a:pt x="16490" y="5200"/>
                  </a:lnTo>
                  <a:lnTo>
                    <a:pt x="16153" y="5056"/>
                  </a:lnTo>
                  <a:lnTo>
                    <a:pt x="15840" y="4911"/>
                  </a:lnTo>
                  <a:lnTo>
                    <a:pt x="15070" y="4526"/>
                  </a:lnTo>
                  <a:lnTo>
                    <a:pt x="14300" y="4141"/>
                  </a:lnTo>
                  <a:lnTo>
                    <a:pt x="12807" y="3322"/>
                  </a:lnTo>
                  <a:lnTo>
                    <a:pt x="12229" y="3009"/>
                  </a:lnTo>
                  <a:lnTo>
                    <a:pt x="11652" y="2672"/>
                  </a:lnTo>
                  <a:lnTo>
                    <a:pt x="11074" y="2311"/>
                  </a:lnTo>
                  <a:lnTo>
                    <a:pt x="10520" y="1926"/>
                  </a:lnTo>
                  <a:lnTo>
                    <a:pt x="10015" y="1565"/>
                  </a:lnTo>
                  <a:lnTo>
                    <a:pt x="9461" y="1252"/>
                  </a:lnTo>
                  <a:lnTo>
                    <a:pt x="9220" y="1083"/>
                  </a:lnTo>
                  <a:lnTo>
                    <a:pt x="8980" y="891"/>
                  </a:lnTo>
                  <a:lnTo>
                    <a:pt x="8715" y="698"/>
                  </a:lnTo>
                  <a:lnTo>
                    <a:pt x="8450" y="506"/>
                  </a:lnTo>
                  <a:lnTo>
                    <a:pt x="8161" y="361"/>
                  </a:lnTo>
                  <a:lnTo>
                    <a:pt x="7872" y="241"/>
                  </a:lnTo>
                  <a:lnTo>
                    <a:pt x="7583" y="145"/>
                  </a:lnTo>
                  <a:lnTo>
                    <a:pt x="7270" y="72"/>
                  </a:lnTo>
                  <a:lnTo>
                    <a:pt x="6933" y="24"/>
                  </a:lnTo>
                  <a:lnTo>
                    <a:pt x="66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969475" y="1920425"/>
              <a:ext cx="18075" cy="18075"/>
            </a:xfrm>
            <a:custGeom>
              <a:avLst/>
              <a:gdLst/>
              <a:ahLst/>
              <a:cxnLst/>
              <a:rect l="l" t="t" r="r" b="b"/>
              <a:pathLst>
                <a:path w="723" h="723" extrusionOk="0">
                  <a:moveTo>
                    <a:pt x="482" y="1"/>
                  </a:moveTo>
                  <a:lnTo>
                    <a:pt x="410" y="49"/>
                  </a:lnTo>
                  <a:lnTo>
                    <a:pt x="386" y="97"/>
                  </a:lnTo>
                  <a:lnTo>
                    <a:pt x="337" y="217"/>
                  </a:lnTo>
                  <a:lnTo>
                    <a:pt x="289" y="314"/>
                  </a:lnTo>
                  <a:lnTo>
                    <a:pt x="193" y="410"/>
                  </a:lnTo>
                  <a:lnTo>
                    <a:pt x="97" y="458"/>
                  </a:lnTo>
                  <a:lnTo>
                    <a:pt x="49" y="482"/>
                  </a:lnTo>
                  <a:lnTo>
                    <a:pt x="25" y="530"/>
                  </a:lnTo>
                  <a:lnTo>
                    <a:pt x="0" y="602"/>
                  </a:lnTo>
                  <a:lnTo>
                    <a:pt x="0" y="675"/>
                  </a:lnTo>
                  <a:lnTo>
                    <a:pt x="25" y="699"/>
                  </a:lnTo>
                  <a:lnTo>
                    <a:pt x="73" y="723"/>
                  </a:lnTo>
                  <a:lnTo>
                    <a:pt x="145" y="699"/>
                  </a:lnTo>
                  <a:lnTo>
                    <a:pt x="241" y="651"/>
                  </a:lnTo>
                  <a:lnTo>
                    <a:pt x="434" y="530"/>
                  </a:lnTo>
                  <a:lnTo>
                    <a:pt x="626" y="386"/>
                  </a:lnTo>
                  <a:lnTo>
                    <a:pt x="674" y="314"/>
                  </a:lnTo>
                  <a:lnTo>
                    <a:pt x="723" y="241"/>
                  </a:lnTo>
                  <a:lnTo>
                    <a:pt x="723" y="169"/>
                  </a:lnTo>
                  <a:lnTo>
                    <a:pt x="699" y="121"/>
                  </a:lnTo>
                  <a:lnTo>
                    <a:pt x="674" y="49"/>
                  </a:lnTo>
                  <a:lnTo>
                    <a:pt x="602" y="25"/>
                  </a:lnTo>
                  <a:lnTo>
                    <a:pt x="55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971275" y="1658025"/>
              <a:ext cx="9650" cy="18700"/>
            </a:xfrm>
            <a:custGeom>
              <a:avLst/>
              <a:gdLst/>
              <a:ahLst/>
              <a:cxnLst/>
              <a:rect l="l" t="t" r="r" b="b"/>
              <a:pathLst>
                <a:path w="386" h="748" extrusionOk="0">
                  <a:moveTo>
                    <a:pt x="290" y="1"/>
                  </a:moveTo>
                  <a:lnTo>
                    <a:pt x="241" y="25"/>
                  </a:lnTo>
                  <a:lnTo>
                    <a:pt x="169" y="73"/>
                  </a:lnTo>
                  <a:lnTo>
                    <a:pt x="145" y="121"/>
                  </a:lnTo>
                  <a:lnTo>
                    <a:pt x="121" y="145"/>
                  </a:lnTo>
                  <a:lnTo>
                    <a:pt x="73" y="386"/>
                  </a:lnTo>
                  <a:lnTo>
                    <a:pt x="1" y="603"/>
                  </a:lnTo>
                  <a:lnTo>
                    <a:pt x="1" y="675"/>
                  </a:lnTo>
                  <a:lnTo>
                    <a:pt x="49" y="723"/>
                  </a:lnTo>
                  <a:lnTo>
                    <a:pt x="121" y="747"/>
                  </a:lnTo>
                  <a:lnTo>
                    <a:pt x="169" y="747"/>
                  </a:lnTo>
                  <a:lnTo>
                    <a:pt x="241" y="723"/>
                  </a:lnTo>
                  <a:lnTo>
                    <a:pt x="314" y="675"/>
                  </a:lnTo>
                  <a:lnTo>
                    <a:pt x="338" y="627"/>
                  </a:lnTo>
                  <a:lnTo>
                    <a:pt x="338" y="554"/>
                  </a:lnTo>
                  <a:lnTo>
                    <a:pt x="338" y="314"/>
                  </a:lnTo>
                  <a:lnTo>
                    <a:pt x="386" y="73"/>
                  </a:lnTo>
                  <a:lnTo>
                    <a:pt x="362" y="49"/>
                  </a:lnTo>
                  <a:lnTo>
                    <a:pt x="338" y="25"/>
                  </a:lnTo>
                  <a:lnTo>
                    <a:pt x="29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938175" y="1837375"/>
              <a:ext cx="12675" cy="13875"/>
            </a:xfrm>
            <a:custGeom>
              <a:avLst/>
              <a:gdLst/>
              <a:ahLst/>
              <a:cxnLst/>
              <a:rect l="l" t="t" r="r" b="b"/>
              <a:pathLst>
                <a:path w="507" h="555" extrusionOk="0">
                  <a:moveTo>
                    <a:pt x="97" y="1"/>
                  </a:moveTo>
                  <a:lnTo>
                    <a:pt x="73" y="25"/>
                  </a:lnTo>
                  <a:lnTo>
                    <a:pt x="25" y="73"/>
                  </a:lnTo>
                  <a:lnTo>
                    <a:pt x="1" y="169"/>
                  </a:lnTo>
                  <a:lnTo>
                    <a:pt x="1" y="241"/>
                  </a:lnTo>
                  <a:lnTo>
                    <a:pt x="1" y="289"/>
                  </a:lnTo>
                  <a:lnTo>
                    <a:pt x="25" y="362"/>
                  </a:lnTo>
                  <a:lnTo>
                    <a:pt x="73" y="410"/>
                  </a:lnTo>
                  <a:lnTo>
                    <a:pt x="121" y="458"/>
                  </a:lnTo>
                  <a:lnTo>
                    <a:pt x="265" y="506"/>
                  </a:lnTo>
                  <a:lnTo>
                    <a:pt x="362" y="554"/>
                  </a:lnTo>
                  <a:lnTo>
                    <a:pt x="410" y="554"/>
                  </a:lnTo>
                  <a:lnTo>
                    <a:pt x="458" y="530"/>
                  </a:lnTo>
                  <a:lnTo>
                    <a:pt x="506" y="458"/>
                  </a:lnTo>
                  <a:lnTo>
                    <a:pt x="506" y="410"/>
                  </a:lnTo>
                  <a:lnTo>
                    <a:pt x="482" y="338"/>
                  </a:lnTo>
                  <a:lnTo>
                    <a:pt x="458" y="289"/>
                  </a:lnTo>
                  <a:lnTo>
                    <a:pt x="338" y="145"/>
                  </a:lnTo>
                  <a:lnTo>
                    <a:pt x="289"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4033275" y="1750725"/>
              <a:ext cx="13850" cy="13850"/>
            </a:xfrm>
            <a:custGeom>
              <a:avLst/>
              <a:gdLst/>
              <a:ahLst/>
              <a:cxnLst/>
              <a:rect l="l" t="t" r="r" b="b"/>
              <a:pathLst>
                <a:path w="554" h="554" extrusionOk="0">
                  <a:moveTo>
                    <a:pt x="434" y="0"/>
                  </a:moveTo>
                  <a:lnTo>
                    <a:pt x="289" y="72"/>
                  </a:lnTo>
                  <a:lnTo>
                    <a:pt x="193" y="144"/>
                  </a:lnTo>
                  <a:lnTo>
                    <a:pt x="96" y="265"/>
                  </a:lnTo>
                  <a:lnTo>
                    <a:pt x="24" y="385"/>
                  </a:lnTo>
                  <a:lnTo>
                    <a:pt x="0" y="433"/>
                  </a:lnTo>
                  <a:lnTo>
                    <a:pt x="24" y="481"/>
                  </a:lnTo>
                  <a:lnTo>
                    <a:pt x="72" y="530"/>
                  </a:lnTo>
                  <a:lnTo>
                    <a:pt x="145" y="554"/>
                  </a:lnTo>
                  <a:lnTo>
                    <a:pt x="193" y="554"/>
                  </a:lnTo>
                  <a:lnTo>
                    <a:pt x="241" y="530"/>
                  </a:lnTo>
                  <a:lnTo>
                    <a:pt x="289" y="481"/>
                  </a:lnTo>
                  <a:lnTo>
                    <a:pt x="409" y="289"/>
                  </a:lnTo>
                  <a:lnTo>
                    <a:pt x="554" y="72"/>
                  </a:lnTo>
                  <a:lnTo>
                    <a:pt x="530" y="48"/>
                  </a:lnTo>
                  <a:lnTo>
                    <a:pt x="50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4004975" y="1683900"/>
              <a:ext cx="7850" cy="17500"/>
            </a:xfrm>
            <a:custGeom>
              <a:avLst/>
              <a:gdLst/>
              <a:ahLst/>
              <a:cxnLst/>
              <a:rect l="l" t="t" r="r" b="b"/>
              <a:pathLst>
                <a:path w="314" h="700" extrusionOk="0">
                  <a:moveTo>
                    <a:pt x="121" y="1"/>
                  </a:moveTo>
                  <a:lnTo>
                    <a:pt x="49" y="73"/>
                  </a:lnTo>
                  <a:lnTo>
                    <a:pt x="25" y="169"/>
                  </a:lnTo>
                  <a:lnTo>
                    <a:pt x="1" y="314"/>
                  </a:lnTo>
                  <a:lnTo>
                    <a:pt x="25" y="482"/>
                  </a:lnTo>
                  <a:lnTo>
                    <a:pt x="49" y="675"/>
                  </a:lnTo>
                  <a:lnTo>
                    <a:pt x="97" y="699"/>
                  </a:lnTo>
                  <a:lnTo>
                    <a:pt x="169" y="699"/>
                  </a:lnTo>
                  <a:lnTo>
                    <a:pt x="193" y="675"/>
                  </a:lnTo>
                  <a:lnTo>
                    <a:pt x="290" y="482"/>
                  </a:lnTo>
                  <a:lnTo>
                    <a:pt x="290" y="386"/>
                  </a:lnTo>
                  <a:lnTo>
                    <a:pt x="314" y="290"/>
                  </a:lnTo>
                  <a:lnTo>
                    <a:pt x="290" y="193"/>
                  </a:lnTo>
                  <a:lnTo>
                    <a:pt x="241" y="121"/>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795550" y="1768175"/>
              <a:ext cx="7850" cy="14450"/>
            </a:xfrm>
            <a:custGeom>
              <a:avLst/>
              <a:gdLst/>
              <a:ahLst/>
              <a:cxnLst/>
              <a:rect l="l" t="t" r="r" b="b"/>
              <a:pathLst>
                <a:path w="314" h="578" extrusionOk="0">
                  <a:moveTo>
                    <a:pt x="97" y="0"/>
                  </a:moveTo>
                  <a:lnTo>
                    <a:pt x="48" y="48"/>
                  </a:lnTo>
                  <a:lnTo>
                    <a:pt x="24" y="96"/>
                  </a:lnTo>
                  <a:lnTo>
                    <a:pt x="0" y="193"/>
                  </a:lnTo>
                  <a:lnTo>
                    <a:pt x="0" y="313"/>
                  </a:lnTo>
                  <a:lnTo>
                    <a:pt x="0" y="409"/>
                  </a:lnTo>
                  <a:lnTo>
                    <a:pt x="0" y="458"/>
                  </a:lnTo>
                  <a:lnTo>
                    <a:pt x="24" y="530"/>
                  </a:lnTo>
                  <a:lnTo>
                    <a:pt x="72" y="554"/>
                  </a:lnTo>
                  <a:lnTo>
                    <a:pt x="97" y="578"/>
                  </a:lnTo>
                  <a:lnTo>
                    <a:pt x="169" y="578"/>
                  </a:lnTo>
                  <a:lnTo>
                    <a:pt x="217" y="554"/>
                  </a:lnTo>
                  <a:lnTo>
                    <a:pt x="265" y="506"/>
                  </a:lnTo>
                  <a:lnTo>
                    <a:pt x="313" y="458"/>
                  </a:lnTo>
                  <a:lnTo>
                    <a:pt x="265" y="241"/>
                  </a:lnTo>
                  <a:lnTo>
                    <a:pt x="241" y="121"/>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4183725" y="1777800"/>
              <a:ext cx="14475" cy="9050"/>
            </a:xfrm>
            <a:custGeom>
              <a:avLst/>
              <a:gdLst/>
              <a:ahLst/>
              <a:cxnLst/>
              <a:rect l="l" t="t" r="r" b="b"/>
              <a:pathLst>
                <a:path w="579" h="362" extrusionOk="0">
                  <a:moveTo>
                    <a:pt x="434" y="0"/>
                  </a:moveTo>
                  <a:lnTo>
                    <a:pt x="386" y="24"/>
                  </a:lnTo>
                  <a:lnTo>
                    <a:pt x="217" y="97"/>
                  </a:lnTo>
                  <a:lnTo>
                    <a:pt x="49" y="193"/>
                  </a:lnTo>
                  <a:lnTo>
                    <a:pt x="25" y="217"/>
                  </a:lnTo>
                  <a:lnTo>
                    <a:pt x="1" y="265"/>
                  </a:lnTo>
                  <a:lnTo>
                    <a:pt x="25" y="313"/>
                  </a:lnTo>
                  <a:lnTo>
                    <a:pt x="49" y="337"/>
                  </a:lnTo>
                  <a:lnTo>
                    <a:pt x="169" y="361"/>
                  </a:lnTo>
                  <a:lnTo>
                    <a:pt x="265" y="361"/>
                  </a:lnTo>
                  <a:lnTo>
                    <a:pt x="482" y="289"/>
                  </a:lnTo>
                  <a:lnTo>
                    <a:pt x="530" y="265"/>
                  </a:lnTo>
                  <a:lnTo>
                    <a:pt x="554" y="241"/>
                  </a:lnTo>
                  <a:lnTo>
                    <a:pt x="578" y="193"/>
                  </a:lnTo>
                  <a:lnTo>
                    <a:pt x="554" y="121"/>
                  </a:lnTo>
                  <a:lnTo>
                    <a:pt x="530" y="73"/>
                  </a:lnTo>
                  <a:lnTo>
                    <a:pt x="482" y="24"/>
                  </a:lnTo>
                  <a:lnTo>
                    <a:pt x="43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3845500" y="1831950"/>
              <a:ext cx="7850" cy="14475"/>
            </a:xfrm>
            <a:custGeom>
              <a:avLst/>
              <a:gdLst/>
              <a:ahLst/>
              <a:cxnLst/>
              <a:rect l="l" t="t" r="r" b="b"/>
              <a:pathLst>
                <a:path w="314" h="579" extrusionOk="0">
                  <a:moveTo>
                    <a:pt x="193" y="1"/>
                  </a:moveTo>
                  <a:lnTo>
                    <a:pt x="121" y="25"/>
                  </a:lnTo>
                  <a:lnTo>
                    <a:pt x="97" y="73"/>
                  </a:lnTo>
                  <a:lnTo>
                    <a:pt x="48" y="242"/>
                  </a:lnTo>
                  <a:lnTo>
                    <a:pt x="0" y="410"/>
                  </a:lnTo>
                  <a:lnTo>
                    <a:pt x="0" y="482"/>
                  </a:lnTo>
                  <a:lnTo>
                    <a:pt x="24" y="531"/>
                  </a:lnTo>
                  <a:lnTo>
                    <a:pt x="73" y="555"/>
                  </a:lnTo>
                  <a:lnTo>
                    <a:pt x="289" y="555"/>
                  </a:lnTo>
                  <a:lnTo>
                    <a:pt x="289" y="73"/>
                  </a:lnTo>
                  <a:lnTo>
                    <a:pt x="241" y="25"/>
                  </a:lnTo>
                  <a:lnTo>
                    <a:pt x="193" y="1"/>
                  </a:lnTo>
                  <a:close/>
                  <a:moveTo>
                    <a:pt x="289" y="555"/>
                  </a:moveTo>
                  <a:lnTo>
                    <a:pt x="289" y="579"/>
                  </a:lnTo>
                  <a:lnTo>
                    <a:pt x="313" y="55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921925" y="1593625"/>
              <a:ext cx="12675" cy="10275"/>
            </a:xfrm>
            <a:custGeom>
              <a:avLst/>
              <a:gdLst/>
              <a:ahLst/>
              <a:cxnLst/>
              <a:rect l="l" t="t" r="r" b="b"/>
              <a:pathLst>
                <a:path w="507" h="411" extrusionOk="0">
                  <a:moveTo>
                    <a:pt x="314" y="1"/>
                  </a:moveTo>
                  <a:lnTo>
                    <a:pt x="265" y="49"/>
                  </a:lnTo>
                  <a:lnTo>
                    <a:pt x="217" y="73"/>
                  </a:lnTo>
                  <a:lnTo>
                    <a:pt x="169" y="97"/>
                  </a:lnTo>
                  <a:lnTo>
                    <a:pt x="49" y="97"/>
                  </a:lnTo>
                  <a:lnTo>
                    <a:pt x="25" y="145"/>
                  </a:lnTo>
                  <a:lnTo>
                    <a:pt x="1" y="169"/>
                  </a:lnTo>
                  <a:lnTo>
                    <a:pt x="25" y="242"/>
                  </a:lnTo>
                  <a:lnTo>
                    <a:pt x="49" y="314"/>
                  </a:lnTo>
                  <a:lnTo>
                    <a:pt x="97" y="362"/>
                  </a:lnTo>
                  <a:lnTo>
                    <a:pt x="145" y="410"/>
                  </a:lnTo>
                  <a:lnTo>
                    <a:pt x="193" y="410"/>
                  </a:lnTo>
                  <a:lnTo>
                    <a:pt x="217" y="386"/>
                  </a:lnTo>
                  <a:lnTo>
                    <a:pt x="290" y="338"/>
                  </a:lnTo>
                  <a:lnTo>
                    <a:pt x="338" y="290"/>
                  </a:lnTo>
                  <a:lnTo>
                    <a:pt x="386" y="242"/>
                  </a:lnTo>
                  <a:lnTo>
                    <a:pt x="434" y="194"/>
                  </a:lnTo>
                  <a:lnTo>
                    <a:pt x="482" y="145"/>
                  </a:lnTo>
                  <a:lnTo>
                    <a:pt x="506" y="97"/>
                  </a:lnTo>
                  <a:lnTo>
                    <a:pt x="458" y="25"/>
                  </a:lnTo>
                  <a:lnTo>
                    <a:pt x="43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4226450" y="1848200"/>
              <a:ext cx="10250" cy="9050"/>
            </a:xfrm>
            <a:custGeom>
              <a:avLst/>
              <a:gdLst/>
              <a:ahLst/>
              <a:cxnLst/>
              <a:rect l="l" t="t" r="r" b="b"/>
              <a:pathLst>
                <a:path w="410" h="362" extrusionOk="0">
                  <a:moveTo>
                    <a:pt x="217" y="1"/>
                  </a:moveTo>
                  <a:lnTo>
                    <a:pt x="145" y="25"/>
                  </a:lnTo>
                  <a:lnTo>
                    <a:pt x="73" y="97"/>
                  </a:lnTo>
                  <a:lnTo>
                    <a:pt x="25" y="145"/>
                  </a:lnTo>
                  <a:lnTo>
                    <a:pt x="1" y="218"/>
                  </a:lnTo>
                  <a:lnTo>
                    <a:pt x="25" y="266"/>
                  </a:lnTo>
                  <a:lnTo>
                    <a:pt x="49" y="338"/>
                  </a:lnTo>
                  <a:lnTo>
                    <a:pt x="121" y="362"/>
                  </a:lnTo>
                  <a:lnTo>
                    <a:pt x="241" y="362"/>
                  </a:lnTo>
                  <a:lnTo>
                    <a:pt x="290" y="338"/>
                  </a:lnTo>
                  <a:lnTo>
                    <a:pt x="338" y="314"/>
                  </a:lnTo>
                  <a:lnTo>
                    <a:pt x="386" y="290"/>
                  </a:lnTo>
                  <a:lnTo>
                    <a:pt x="410" y="218"/>
                  </a:lnTo>
                  <a:lnTo>
                    <a:pt x="410" y="169"/>
                  </a:lnTo>
                  <a:lnTo>
                    <a:pt x="386" y="97"/>
                  </a:lnTo>
                  <a:lnTo>
                    <a:pt x="314" y="25"/>
                  </a:lnTo>
                  <a:lnTo>
                    <a:pt x="26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766650" y="1670675"/>
              <a:ext cx="14475" cy="7250"/>
            </a:xfrm>
            <a:custGeom>
              <a:avLst/>
              <a:gdLst/>
              <a:ahLst/>
              <a:cxnLst/>
              <a:rect l="l" t="t" r="r" b="b"/>
              <a:pathLst>
                <a:path w="579" h="290" extrusionOk="0">
                  <a:moveTo>
                    <a:pt x="314" y="0"/>
                  </a:moveTo>
                  <a:lnTo>
                    <a:pt x="97" y="24"/>
                  </a:lnTo>
                  <a:lnTo>
                    <a:pt x="49" y="24"/>
                  </a:lnTo>
                  <a:lnTo>
                    <a:pt x="25" y="48"/>
                  </a:lnTo>
                  <a:lnTo>
                    <a:pt x="1" y="97"/>
                  </a:lnTo>
                  <a:lnTo>
                    <a:pt x="1" y="145"/>
                  </a:lnTo>
                  <a:lnTo>
                    <a:pt x="49" y="217"/>
                  </a:lnTo>
                  <a:lnTo>
                    <a:pt x="73" y="265"/>
                  </a:lnTo>
                  <a:lnTo>
                    <a:pt x="145" y="289"/>
                  </a:lnTo>
                  <a:lnTo>
                    <a:pt x="338" y="265"/>
                  </a:lnTo>
                  <a:lnTo>
                    <a:pt x="458" y="241"/>
                  </a:lnTo>
                  <a:lnTo>
                    <a:pt x="554" y="169"/>
                  </a:lnTo>
                  <a:lnTo>
                    <a:pt x="578" y="145"/>
                  </a:lnTo>
                  <a:lnTo>
                    <a:pt x="578" y="121"/>
                  </a:lnTo>
                  <a:lnTo>
                    <a:pt x="530" y="48"/>
                  </a:lnTo>
                  <a:lnTo>
                    <a:pt x="434" y="24"/>
                  </a:lnTo>
                  <a:lnTo>
                    <a:pt x="31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951425" y="1611700"/>
              <a:ext cx="10850" cy="9050"/>
            </a:xfrm>
            <a:custGeom>
              <a:avLst/>
              <a:gdLst/>
              <a:ahLst/>
              <a:cxnLst/>
              <a:rect l="l" t="t" r="r" b="b"/>
              <a:pathLst>
                <a:path w="434" h="362" extrusionOk="0">
                  <a:moveTo>
                    <a:pt x="145" y="0"/>
                  </a:moveTo>
                  <a:lnTo>
                    <a:pt x="72" y="24"/>
                  </a:lnTo>
                  <a:lnTo>
                    <a:pt x="24" y="72"/>
                  </a:lnTo>
                  <a:lnTo>
                    <a:pt x="0" y="145"/>
                  </a:lnTo>
                  <a:lnTo>
                    <a:pt x="0" y="169"/>
                  </a:lnTo>
                  <a:lnTo>
                    <a:pt x="0" y="217"/>
                  </a:lnTo>
                  <a:lnTo>
                    <a:pt x="97" y="313"/>
                  </a:lnTo>
                  <a:lnTo>
                    <a:pt x="145" y="361"/>
                  </a:lnTo>
                  <a:lnTo>
                    <a:pt x="217" y="361"/>
                  </a:lnTo>
                  <a:lnTo>
                    <a:pt x="337" y="313"/>
                  </a:lnTo>
                  <a:lnTo>
                    <a:pt x="385" y="265"/>
                  </a:lnTo>
                  <a:lnTo>
                    <a:pt x="434" y="217"/>
                  </a:lnTo>
                  <a:lnTo>
                    <a:pt x="434" y="169"/>
                  </a:lnTo>
                  <a:lnTo>
                    <a:pt x="434" y="120"/>
                  </a:lnTo>
                  <a:lnTo>
                    <a:pt x="385" y="72"/>
                  </a:lnTo>
                  <a:lnTo>
                    <a:pt x="337" y="24"/>
                  </a:lnTo>
                  <a:lnTo>
                    <a:pt x="28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4021825" y="1899975"/>
              <a:ext cx="10275" cy="9650"/>
            </a:xfrm>
            <a:custGeom>
              <a:avLst/>
              <a:gdLst/>
              <a:ahLst/>
              <a:cxnLst/>
              <a:rect l="l" t="t" r="r" b="b"/>
              <a:pathLst>
                <a:path w="411" h="386" extrusionOk="0">
                  <a:moveTo>
                    <a:pt x="145" y="0"/>
                  </a:moveTo>
                  <a:lnTo>
                    <a:pt x="73" y="24"/>
                  </a:lnTo>
                  <a:lnTo>
                    <a:pt x="25" y="48"/>
                  </a:lnTo>
                  <a:lnTo>
                    <a:pt x="1" y="96"/>
                  </a:lnTo>
                  <a:lnTo>
                    <a:pt x="1" y="169"/>
                  </a:lnTo>
                  <a:lnTo>
                    <a:pt x="25" y="265"/>
                  </a:lnTo>
                  <a:lnTo>
                    <a:pt x="97" y="337"/>
                  </a:lnTo>
                  <a:lnTo>
                    <a:pt x="169" y="361"/>
                  </a:lnTo>
                  <a:lnTo>
                    <a:pt x="242" y="385"/>
                  </a:lnTo>
                  <a:lnTo>
                    <a:pt x="314" y="361"/>
                  </a:lnTo>
                  <a:lnTo>
                    <a:pt x="362" y="337"/>
                  </a:lnTo>
                  <a:lnTo>
                    <a:pt x="386" y="265"/>
                  </a:lnTo>
                  <a:lnTo>
                    <a:pt x="410" y="193"/>
                  </a:lnTo>
                  <a:lnTo>
                    <a:pt x="362" y="121"/>
                  </a:lnTo>
                  <a:lnTo>
                    <a:pt x="314" y="48"/>
                  </a:lnTo>
                  <a:lnTo>
                    <a:pt x="217"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4086825" y="1952925"/>
              <a:ext cx="9650" cy="9650"/>
            </a:xfrm>
            <a:custGeom>
              <a:avLst/>
              <a:gdLst/>
              <a:ahLst/>
              <a:cxnLst/>
              <a:rect l="l" t="t" r="r" b="b"/>
              <a:pathLst>
                <a:path w="386" h="386" extrusionOk="0">
                  <a:moveTo>
                    <a:pt x="193" y="1"/>
                  </a:moveTo>
                  <a:lnTo>
                    <a:pt x="121" y="25"/>
                  </a:lnTo>
                  <a:lnTo>
                    <a:pt x="49" y="73"/>
                  </a:lnTo>
                  <a:lnTo>
                    <a:pt x="1" y="145"/>
                  </a:lnTo>
                  <a:lnTo>
                    <a:pt x="1" y="193"/>
                  </a:lnTo>
                  <a:lnTo>
                    <a:pt x="25" y="265"/>
                  </a:lnTo>
                  <a:lnTo>
                    <a:pt x="49" y="338"/>
                  </a:lnTo>
                  <a:lnTo>
                    <a:pt x="97" y="362"/>
                  </a:lnTo>
                  <a:lnTo>
                    <a:pt x="169" y="386"/>
                  </a:lnTo>
                  <a:lnTo>
                    <a:pt x="266" y="362"/>
                  </a:lnTo>
                  <a:lnTo>
                    <a:pt x="338" y="314"/>
                  </a:lnTo>
                  <a:lnTo>
                    <a:pt x="386" y="265"/>
                  </a:lnTo>
                  <a:lnTo>
                    <a:pt x="386" y="193"/>
                  </a:lnTo>
                  <a:lnTo>
                    <a:pt x="362" y="97"/>
                  </a:lnTo>
                  <a:lnTo>
                    <a:pt x="338" y="25"/>
                  </a:lnTo>
                  <a:lnTo>
                    <a:pt x="26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868375" y="1606875"/>
              <a:ext cx="9650" cy="9650"/>
            </a:xfrm>
            <a:custGeom>
              <a:avLst/>
              <a:gdLst/>
              <a:ahLst/>
              <a:cxnLst/>
              <a:rect l="l" t="t" r="r" b="b"/>
              <a:pathLst>
                <a:path w="386" h="386" extrusionOk="0">
                  <a:moveTo>
                    <a:pt x="169" y="1"/>
                  </a:moveTo>
                  <a:lnTo>
                    <a:pt x="96" y="25"/>
                  </a:lnTo>
                  <a:lnTo>
                    <a:pt x="48" y="73"/>
                  </a:lnTo>
                  <a:lnTo>
                    <a:pt x="0" y="169"/>
                  </a:lnTo>
                  <a:lnTo>
                    <a:pt x="0" y="241"/>
                  </a:lnTo>
                  <a:lnTo>
                    <a:pt x="24" y="313"/>
                  </a:lnTo>
                  <a:lnTo>
                    <a:pt x="72" y="362"/>
                  </a:lnTo>
                  <a:lnTo>
                    <a:pt x="145" y="386"/>
                  </a:lnTo>
                  <a:lnTo>
                    <a:pt x="217" y="386"/>
                  </a:lnTo>
                  <a:lnTo>
                    <a:pt x="289" y="362"/>
                  </a:lnTo>
                  <a:lnTo>
                    <a:pt x="337" y="338"/>
                  </a:lnTo>
                  <a:lnTo>
                    <a:pt x="361" y="265"/>
                  </a:lnTo>
                  <a:lnTo>
                    <a:pt x="385" y="193"/>
                  </a:lnTo>
                  <a:lnTo>
                    <a:pt x="361" y="121"/>
                  </a:lnTo>
                  <a:lnTo>
                    <a:pt x="313" y="49"/>
                  </a:lnTo>
                  <a:lnTo>
                    <a:pt x="24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4026050" y="1804275"/>
              <a:ext cx="10850" cy="12050"/>
            </a:xfrm>
            <a:custGeom>
              <a:avLst/>
              <a:gdLst/>
              <a:ahLst/>
              <a:cxnLst/>
              <a:rect l="l" t="t" r="r" b="b"/>
              <a:pathLst>
                <a:path w="434" h="482" extrusionOk="0">
                  <a:moveTo>
                    <a:pt x="361" y="1"/>
                  </a:moveTo>
                  <a:lnTo>
                    <a:pt x="313" y="25"/>
                  </a:lnTo>
                  <a:lnTo>
                    <a:pt x="145" y="121"/>
                  </a:lnTo>
                  <a:lnTo>
                    <a:pt x="73" y="193"/>
                  </a:lnTo>
                  <a:lnTo>
                    <a:pt x="0" y="289"/>
                  </a:lnTo>
                  <a:lnTo>
                    <a:pt x="0" y="313"/>
                  </a:lnTo>
                  <a:lnTo>
                    <a:pt x="0" y="362"/>
                  </a:lnTo>
                  <a:lnTo>
                    <a:pt x="0" y="410"/>
                  </a:lnTo>
                  <a:lnTo>
                    <a:pt x="24" y="434"/>
                  </a:lnTo>
                  <a:lnTo>
                    <a:pt x="73" y="458"/>
                  </a:lnTo>
                  <a:lnTo>
                    <a:pt x="145" y="482"/>
                  </a:lnTo>
                  <a:lnTo>
                    <a:pt x="193" y="482"/>
                  </a:lnTo>
                  <a:lnTo>
                    <a:pt x="241" y="458"/>
                  </a:lnTo>
                  <a:lnTo>
                    <a:pt x="337" y="338"/>
                  </a:lnTo>
                  <a:lnTo>
                    <a:pt x="410" y="217"/>
                  </a:lnTo>
                  <a:lnTo>
                    <a:pt x="434" y="121"/>
                  </a:lnTo>
                  <a:lnTo>
                    <a:pt x="410" y="25"/>
                  </a:lnTo>
                  <a:lnTo>
                    <a:pt x="385" y="25"/>
                  </a:lnTo>
                  <a:lnTo>
                    <a:pt x="36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852725" y="1844000"/>
              <a:ext cx="11450" cy="8450"/>
            </a:xfrm>
            <a:custGeom>
              <a:avLst/>
              <a:gdLst/>
              <a:ahLst/>
              <a:cxnLst/>
              <a:rect l="l" t="t" r="r" b="b"/>
              <a:pathLst>
                <a:path w="458" h="338" extrusionOk="0">
                  <a:moveTo>
                    <a:pt x="24" y="73"/>
                  </a:moveTo>
                  <a:lnTo>
                    <a:pt x="0" y="97"/>
                  </a:lnTo>
                  <a:lnTo>
                    <a:pt x="27" y="81"/>
                  </a:lnTo>
                  <a:lnTo>
                    <a:pt x="27" y="81"/>
                  </a:lnTo>
                  <a:lnTo>
                    <a:pt x="24" y="73"/>
                  </a:lnTo>
                  <a:close/>
                  <a:moveTo>
                    <a:pt x="265" y="0"/>
                  </a:moveTo>
                  <a:lnTo>
                    <a:pt x="121" y="24"/>
                  </a:lnTo>
                  <a:lnTo>
                    <a:pt x="27" y="81"/>
                  </a:lnTo>
                  <a:lnTo>
                    <a:pt x="27" y="81"/>
                  </a:lnTo>
                  <a:lnTo>
                    <a:pt x="72" y="217"/>
                  </a:lnTo>
                  <a:lnTo>
                    <a:pt x="121" y="313"/>
                  </a:lnTo>
                  <a:lnTo>
                    <a:pt x="193" y="337"/>
                  </a:lnTo>
                  <a:lnTo>
                    <a:pt x="289" y="337"/>
                  </a:lnTo>
                  <a:lnTo>
                    <a:pt x="361" y="313"/>
                  </a:lnTo>
                  <a:lnTo>
                    <a:pt x="409" y="289"/>
                  </a:lnTo>
                  <a:lnTo>
                    <a:pt x="458" y="241"/>
                  </a:lnTo>
                  <a:lnTo>
                    <a:pt x="458" y="169"/>
                  </a:lnTo>
                  <a:lnTo>
                    <a:pt x="458" y="97"/>
                  </a:lnTo>
                  <a:lnTo>
                    <a:pt x="409" y="24"/>
                  </a:lnTo>
                  <a:lnTo>
                    <a:pt x="33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927350" y="1931875"/>
              <a:ext cx="9650" cy="12650"/>
            </a:xfrm>
            <a:custGeom>
              <a:avLst/>
              <a:gdLst/>
              <a:ahLst/>
              <a:cxnLst/>
              <a:rect l="l" t="t" r="r" b="b"/>
              <a:pathLst>
                <a:path w="386" h="506" extrusionOk="0">
                  <a:moveTo>
                    <a:pt x="73" y="0"/>
                  </a:moveTo>
                  <a:lnTo>
                    <a:pt x="48" y="24"/>
                  </a:lnTo>
                  <a:lnTo>
                    <a:pt x="0" y="48"/>
                  </a:lnTo>
                  <a:lnTo>
                    <a:pt x="0" y="96"/>
                  </a:lnTo>
                  <a:lnTo>
                    <a:pt x="73" y="313"/>
                  </a:lnTo>
                  <a:lnTo>
                    <a:pt x="145" y="433"/>
                  </a:lnTo>
                  <a:lnTo>
                    <a:pt x="230" y="498"/>
                  </a:lnTo>
                  <a:lnTo>
                    <a:pt x="230" y="498"/>
                  </a:lnTo>
                  <a:lnTo>
                    <a:pt x="337" y="433"/>
                  </a:lnTo>
                  <a:lnTo>
                    <a:pt x="361" y="385"/>
                  </a:lnTo>
                  <a:lnTo>
                    <a:pt x="385" y="361"/>
                  </a:lnTo>
                  <a:lnTo>
                    <a:pt x="385" y="313"/>
                  </a:lnTo>
                  <a:lnTo>
                    <a:pt x="385" y="265"/>
                  </a:lnTo>
                  <a:lnTo>
                    <a:pt x="313" y="193"/>
                  </a:lnTo>
                  <a:lnTo>
                    <a:pt x="241" y="120"/>
                  </a:lnTo>
                  <a:lnTo>
                    <a:pt x="73" y="0"/>
                  </a:lnTo>
                  <a:close/>
                  <a:moveTo>
                    <a:pt x="230" y="498"/>
                  </a:moveTo>
                  <a:lnTo>
                    <a:pt x="217" y="506"/>
                  </a:lnTo>
                  <a:lnTo>
                    <a:pt x="241" y="506"/>
                  </a:lnTo>
                  <a:lnTo>
                    <a:pt x="230" y="498"/>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893650" y="1914400"/>
              <a:ext cx="11450" cy="9075"/>
            </a:xfrm>
            <a:custGeom>
              <a:avLst/>
              <a:gdLst/>
              <a:ahLst/>
              <a:cxnLst/>
              <a:rect l="l" t="t" r="r" b="b"/>
              <a:pathLst>
                <a:path w="458" h="363" extrusionOk="0">
                  <a:moveTo>
                    <a:pt x="217" y="1"/>
                  </a:moveTo>
                  <a:lnTo>
                    <a:pt x="169" y="25"/>
                  </a:lnTo>
                  <a:lnTo>
                    <a:pt x="96" y="73"/>
                  </a:lnTo>
                  <a:lnTo>
                    <a:pt x="24" y="121"/>
                  </a:lnTo>
                  <a:lnTo>
                    <a:pt x="0" y="169"/>
                  </a:lnTo>
                  <a:lnTo>
                    <a:pt x="0" y="193"/>
                  </a:lnTo>
                  <a:lnTo>
                    <a:pt x="48" y="266"/>
                  </a:lnTo>
                  <a:lnTo>
                    <a:pt x="96" y="314"/>
                  </a:lnTo>
                  <a:lnTo>
                    <a:pt x="145" y="338"/>
                  </a:lnTo>
                  <a:lnTo>
                    <a:pt x="217" y="362"/>
                  </a:lnTo>
                  <a:lnTo>
                    <a:pt x="289" y="362"/>
                  </a:lnTo>
                  <a:lnTo>
                    <a:pt x="337" y="338"/>
                  </a:lnTo>
                  <a:lnTo>
                    <a:pt x="385" y="290"/>
                  </a:lnTo>
                  <a:lnTo>
                    <a:pt x="434" y="242"/>
                  </a:lnTo>
                  <a:lnTo>
                    <a:pt x="458" y="193"/>
                  </a:lnTo>
                  <a:lnTo>
                    <a:pt x="434" y="145"/>
                  </a:lnTo>
                  <a:lnTo>
                    <a:pt x="361" y="49"/>
                  </a:lnTo>
                  <a:lnTo>
                    <a:pt x="28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998975" y="1764550"/>
              <a:ext cx="15050" cy="10250"/>
            </a:xfrm>
            <a:custGeom>
              <a:avLst/>
              <a:gdLst/>
              <a:ahLst/>
              <a:cxnLst/>
              <a:rect l="l" t="t" r="r" b="b"/>
              <a:pathLst>
                <a:path w="602" h="410" extrusionOk="0">
                  <a:moveTo>
                    <a:pt x="48" y="1"/>
                  </a:moveTo>
                  <a:lnTo>
                    <a:pt x="24" y="49"/>
                  </a:lnTo>
                  <a:lnTo>
                    <a:pt x="0" y="73"/>
                  </a:lnTo>
                  <a:lnTo>
                    <a:pt x="385" y="362"/>
                  </a:lnTo>
                  <a:lnTo>
                    <a:pt x="506" y="410"/>
                  </a:lnTo>
                  <a:lnTo>
                    <a:pt x="554" y="410"/>
                  </a:lnTo>
                  <a:lnTo>
                    <a:pt x="602" y="362"/>
                  </a:lnTo>
                  <a:lnTo>
                    <a:pt x="602" y="314"/>
                  </a:lnTo>
                  <a:lnTo>
                    <a:pt x="578" y="241"/>
                  </a:lnTo>
                  <a:lnTo>
                    <a:pt x="554" y="169"/>
                  </a:lnTo>
                  <a:lnTo>
                    <a:pt x="506" y="14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922525" y="1708575"/>
              <a:ext cx="13275" cy="9050"/>
            </a:xfrm>
            <a:custGeom>
              <a:avLst/>
              <a:gdLst/>
              <a:ahLst/>
              <a:cxnLst/>
              <a:rect l="l" t="t" r="r" b="b"/>
              <a:pathLst>
                <a:path w="531" h="362" extrusionOk="0">
                  <a:moveTo>
                    <a:pt x="73" y="1"/>
                  </a:moveTo>
                  <a:lnTo>
                    <a:pt x="25" y="49"/>
                  </a:lnTo>
                  <a:lnTo>
                    <a:pt x="1" y="97"/>
                  </a:lnTo>
                  <a:lnTo>
                    <a:pt x="25" y="169"/>
                  </a:lnTo>
                  <a:lnTo>
                    <a:pt x="73" y="242"/>
                  </a:lnTo>
                  <a:lnTo>
                    <a:pt x="97" y="266"/>
                  </a:lnTo>
                  <a:lnTo>
                    <a:pt x="145" y="290"/>
                  </a:lnTo>
                  <a:lnTo>
                    <a:pt x="266" y="290"/>
                  </a:lnTo>
                  <a:lnTo>
                    <a:pt x="314" y="314"/>
                  </a:lnTo>
                  <a:lnTo>
                    <a:pt x="386" y="362"/>
                  </a:lnTo>
                  <a:lnTo>
                    <a:pt x="434" y="362"/>
                  </a:lnTo>
                  <a:lnTo>
                    <a:pt x="482" y="338"/>
                  </a:lnTo>
                  <a:lnTo>
                    <a:pt x="506" y="290"/>
                  </a:lnTo>
                  <a:lnTo>
                    <a:pt x="530" y="242"/>
                  </a:lnTo>
                  <a:lnTo>
                    <a:pt x="506" y="145"/>
                  </a:lnTo>
                  <a:lnTo>
                    <a:pt x="458" y="97"/>
                  </a:lnTo>
                  <a:lnTo>
                    <a:pt x="410" y="73"/>
                  </a:lnTo>
                  <a:lnTo>
                    <a:pt x="314" y="73"/>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878600" y="1842800"/>
              <a:ext cx="9050" cy="9050"/>
            </a:xfrm>
            <a:custGeom>
              <a:avLst/>
              <a:gdLst/>
              <a:ahLst/>
              <a:cxnLst/>
              <a:rect l="l" t="t" r="r" b="b"/>
              <a:pathLst>
                <a:path w="362" h="362" extrusionOk="0">
                  <a:moveTo>
                    <a:pt x="97" y="0"/>
                  </a:moveTo>
                  <a:lnTo>
                    <a:pt x="24" y="24"/>
                  </a:lnTo>
                  <a:lnTo>
                    <a:pt x="0" y="97"/>
                  </a:lnTo>
                  <a:lnTo>
                    <a:pt x="0" y="193"/>
                  </a:lnTo>
                  <a:lnTo>
                    <a:pt x="49" y="265"/>
                  </a:lnTo>
                  <a:lnTo>
                    <a:pt x="121" y="337"/>
                  </a:lnTo>
                  <a:lnTo>
                    <a:pt x="241" y="361"/>
                  </a:lnTo>
                  <a:lnTo>
                    <a:pt x="313" y="337"/>
                  </a:lnTo>
                  <a:lnTo>
                    <a:pt x="337" y="289"/>
                  </a:lnTo>
                  <a:lnTo>
                    <a:pt x="361" y="265"/>
                  </a:lnTo>
                  <a:lnTo>
                    <a:pt x="361" y="217"/>
                  </a:lnTo>
                  <a:lnTo>
                    <a:pt x="337" y="121"/>
                  </a:lnTo>
                  <a:lnTo>
                    <a:pt x="289" y="48"/>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817200" y="1774175"/>
              <a:ext cx="9675" cy="9050"/>
            </a:xfrm>
            <a:custGeom>
              <a:avLst/>
              <a:gdLst/>
              <a:ahLst/>
              <a:cxnLst/>
              <a:rect l="l" t="t" r="r" b="b"/>
              <a:pathLst>
                <a:path w="387" h="362" extrusionOk="0">
                  <a:moveTo>
                    <a:pt x="193" y="1"/>
                  </a:moveTo>
                  <a:lnTo>
                    <a:pt x="97" y="49"/>
                  </a:lnTo>
                  <a:lnTo>
                    <a:pt x="25" y="145"/>
                  </a:lnTo>
                  <a:lnTo>
                    <a:pt x="1" y="193"/>
                  </a:lnTo>
                  <a:lnTo>
                    <a:pt x="1" y="218"/>
                  </a:lnTo>
                  <a:lnTo>
                    <a:pt x="49" y="314"/>
                  </a:lnTo>
                  <a:lnTo>
                    <a:pt x="97" y="362"/>
                  </a:lnTo>
                  <a:lnTo>
                    <a:pt x="193" y="362"/>
                  </a:lnTo>
                  <a:lnTo>
                    <a:pt x="266" y="338"/>
                  </a:lnTo>
                  <a:lnTo>
                    <a:pt x="314" y="290"/>
                  </a:lnTo>
                  <a:lnTo>
                    <a:pt x="338" y="242"/>
                  </a:lnTo>
                  <a:lnTo>
                    <a:pt x="386" y="169"/>
                  </a:lnTo>
                  <a:lnTo>
                    <a:pt x="386" y="121"/>
                  </a:lnTo>
                  <a:lnTo>
                    <a:pt x="362" y="49"/>
                  </a:lnTo>
                  <a:lnTo>
                    <a:pt x="338" y="25"/>
                  </a:lnTo>
                  <a:lnTo>
                    <a:pt x="29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4011000" y="1669475"/>
              <a:ext cx="9050" cy="9650"/>
            </a:xfrm>
            <a:custGeom>
              <a:avLst/>
              <a:gdLst/>
              <a:ahLst/>
              <a:cxnLst/>
              <a:rect l="l" t="t" r="r" b="b"/>
              <a:pathLst>
                <a:path w="362" h="386" extrusionOk="0">
                  <a:moveTo>
                    <a:pt x="49" y="0"/>
                  </a:moveTo>
                  <a:lnTo>
                    <a:pt x="25" y="24"/>
                  </a:lnTo>
                  <a:lnTo>
                    <a:pt x="0" y="72"/>
                  </a:lnTo>
                  <a:lnTo>
                    <a:pt x="25" y="193"/>
                  </a:lnTo>
                  <a:lnTo>
                    <a:pt x="73" y="289"/>
                  </a:lnTo>
                  <a:lnTo>
                    <a:pt x="169" y="361"/>
                  </a:lnTo>
                  <a:lnTo>
                    <a:pt x="313" y="385"/>
                  </a:lnTo>
                  <a:lnTo>
                    <a:pt x="338" y="361"/>
                  </a:lnTo>
                  <a:lnTo>
                    <a:pt x="362" y="313"/>
                  </a:lnTo>
                  <a:lnTo>
                    <a:pt x="313" y="145"/>
                  </a:lnTo>
                  <a:lnTo>
                    <a:pt x="265" y="72"/>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884625" y="1596050"/>
              <a:ext cx="10250" cy="9050"/>
            </a:xfrm>
            <a:custGeom>
              <a:avLst/>
              <a:gdLst/>
              <a:ahLst/>
              <a:cxnLst/>
              <a:rect l="l" t="t" r="r" b="b"/>
              <a:pathLst>
                <a:path w="410" h="362" extrusionOk="0">
                  <a:moveTo>
                    <a:pt x="361" y="0"/>
                  </a:moveTo>
                  <a:lnTo>
                    <a:pt x="313" y="24"/>
                  </a:lnTo>
                  <a:lnTo>
                    <a:pt x="193" y="72"/>
                  </a:lnTo>
                  <a:lnTo>
                    <a:pt x="120" y="72"/>
                  </a:lnTo>
                  <a:lnTo>
                    <a:pt x="72" y="121"/>
                  </a:lnTo>
                  <a:lnTo>
                    <a:pt x="24" y="145"/>
                  </a:lnTo>
                  <a:lnTo>
                    <a:pt x="0" y="217"/>
                  </a:lnTo>
                  <a:lnTo>
                    <a:pt x="0" y="289"/>
                  </a:lnTo>
                  <a:lnTo>
                    <a:pt x="48" y="337"/>
                  </a:lnTo>
                  <a:lnTo>
                    <a:pt x="120" y="361"/>
                  </a:lnTo>
                  <a:lnTo>
                    <a:pt x="169" y="337"/>
                  </a:lnTo>
                  <a:lnTo>
                    <a:pt x="289" y="289"/>
                  </a:lnTo>
                  <a:lnTo>
                    <a:pt x="385" y="217"/>
                  </a:lnTo>
                  <a:lnTo>
                    <a:pt x="409" y="169"/>
                  </a:lnTo>
                  <a:lnTo>
                    <a:pt x="409" y="121"/>
                  </a:lnTo>
                  <a:lnTo>
                    <a:pt x="385" y="24"/>
                  </a:lnTo>
                  <a:lnTo>
                    <a:pt x="36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3949625" y="1831950"/>
              <a:ext cx="10250" cy="9050"/>
            </a:xfrm>
            <a:custGeom>
              <a:avLst/>
              <a:gdLst/>
              <a:ahLst/>
              <a:cxnLst/>
              <a:rect l="l" t="t" r="r" b="b"/>
              <a:pathLst>
                <a:path w="410" h="362" extrusionOk="0">
                  <a:moveTo>
                    <a:pt x="96" y="1"/>
                  </a:moveTo>
                  <a:lnTo>
                    <a:pt x="48" y="25"/>
                  </a:lnTo>
                  <a:lnTo>
                    <a:pt x="24" y="49"/>
                  </a:lnTo>
                  <a:lnTo>
                    <a:pt x="0" y="73"/>
                  </a:lnTo>
                  <a:lnTo>
                    <a:pt x="24" y="145"/>
                  </a:lnTo>
                  <a:lnTo>
                    <a:pt x="120" y="242"/>
                  </a:lnTo>
                  <a:lnTo>
                    <a:pt x="217" y="338"/>
                  </a:lnTo>
                  <a:lnTo>
                    <a:pt x="337" y="362"/>
                  </a:lnTo>
                  <a:lnTo>
                    <a:pt x="361" y="338"/>
                  </a:lnTo>
                  <a:lnTo>
                    <a:pt x="409" y="314"/>
                  </a:lnTo>
                  <a:lnTo>
                    <a:pt x="409" y="242"/>
                  </a:lnTo>
                  <a:lnTo>
                    <a:pt x="409" y="193"/>
                  </a:lnTo>
                  <a:lnTo>
                    <a:pt x="361" y="121"/>
                  </a:lnTo>
                  <a:lnTo>
                    <a:pt x="289" y="49"/>
                  </a:lnTo>
                  <a:lnTo>
                    <a:pt x="241"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4137375" y="1777800"/>
              <a:ext cx="9050" cy="9050"/>
            </a:xfrm>
            <a:custGeom>
              <a:avLst/>
              <a:gdLst/>
              <a:ahLst/>
              <a:cxnLst/>
              <a:rect l="l" t="t" r="r" b="b"/>
              <a:pathLst>
                <a:path w="362" h="362" extrusionOk="0">
                  <a:moveTo>
                    <a:pt x="97" y="0"/>
                  </a:moveTo>
                  <a:lnTo>
                    <a:pt x="73" y="24"/>
                  </a:lnTo>
                  <a:lnTo>
                    <a:pt x="25" y="48"/>
                  </a:lnTo>
                  <a:lnTo>
                    <a:pt x="1" y="145"/>
                  </a:lnTo>
                  <a:lnTo>
                    <a:pt x="1" y="217"/>
                  </a:lnTo>
                  <a:lnTo>
                    <a:pt x="49" y="289"/>
                  </a:lnTo>
                  <a:lnTo>
                    <a:pt x="97" y="337"/>
                  </a:lnTo>
                  <a:lnTo>
                    <a:pt x="145" y="361"/>
                  </a:lnTo>
                  <a:lnTo>
                    <a:pt x="218" y="361"/>
                  </a:lnTo>
                  <a:lnTo>
                    <a:pt x="338" y="313"/>
                  </a:lnTo>
                  <a:lnTo>
                    <a:pt x="362" y="265"/>
                  </a:lnTo>
                  <a:lnTo>
                    <a:pt x="338" y="193"/>
                  </a:lnTo>
                  <a:lnTo>
                    <a:pt x="266" y="97"/>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3876800" y="1699550"/>
              <a:ext cx="6025" cy="9650"/>
            </a:xfrm>
            <a:custGeom>
              <a:avLst/>
              <a:gdLst/>
              <a:ahLst/>
              <a:cxnLst/>
              <a:rect l="l" t="t" r="r" b="b"/>
              <a:pathLst>
                <a:path w="241" h="386" extrusionOk="0">
                  <a:moveTo>
                    <a:pt x="72" y="1"/>
                  </a:moveTo>
                  <a:lnTo>
                    <a:pt x="24" y="25"/>
                  </a:lnTo>
                  <a:lnTo>
                    <a:pt x="24" y="49"/>
                  </a:lnTo>
                  <a:lnTo>
                    <a:pt x="0" y="145"/>
                  </a:lnTo>
                  <a:lnTo>
                    <a:pt x="24" y="217"/>
                  </a:lnTo>
                  <a:lnTo>
                    <a:pt x="48" y="314"/>
                  </a:lnTo>
                  <a:lnTo>
                    <a:pt x="96" y="386"/>
                  </a:lnTo>
                  <a:lnTo>
                    <a:pt x="217" y="386"/>
                  </a:lnTo>
                  <a:lnTo>
                    <a:pt x="241" y="362"/>
                  </a:lnTo>
                  <a:lnTo>
                    <a:pt x="241" y="338"/>
                  </a:lnTo>
                  <a:lnTo>
                    <a:pt x="241" y="242"/>
                  </a:lnTo>
                  <a:lnTo>
                    <a:pt x="241" y="145"/>
                  </a:lnTo>
                  <a:lnTo>
                    <a:pt x="193" y="73"/>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751600" y="1757925"/>
              <a:ext cx="9675" cy="6050"/>
            </a:xfrm>
            <a:custGeom>
              <a:avLst/>
              <a:gdLst/>
              <a:ahLst/>
              <a:cxnLst/>
              <a:rect l="l" t="t" r="r" b="b"/>
              <a:pathLst>
                <a:path w="387" h="242" extrusionOk="0">
                  <a:moveTo>
                    <a:pt x="97" y="1"/>
                  </a:moveTo>
                  <a:lnTo>
                    <a:pt x="49" y="49"/>
                  </a:lnTo>
                  <a:lnTo>
                    <a:pt x="1" y="73"/>
                  </a:lnTo>
                  <a:lnTo>
                    <a:pt x="1" y="121"/>
                  </a:lnTo>
                  <a:lnTo>
                    <a:pt x="25" y="169"/>
                  </a:lnTo>
                  <a:lnTo>
                    <a:pt x="49" y="218"/>
                  </a:lnTo>
                  <a:lnTo>
                    <a:pt x="73" y="242"/>
                  </a:lnTo>
                  <a:lnTo>
                    <a:pt x="290" y="242"/>
                  </a:lnTo>
                  <a:lnTo>
                    <a:pt x="338" y="193"/>
                  </a:lnTo>
                  <a:lnTo>
                    <a:pt x="386" y="145"/>
                  </a:lnTo>
                  <a:lnTo>
                    <a:pt x="386" y="97"/>
                  </a:lnTo>
                  <a:lnTo>
                    <a:pt x="314"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4184325" y="1822925"/>
              <a:ext cx="6650" cy="9650"/>
            </a:xfrm>
            <a:custGeom>
              <a:avLst/>
              <a:gdLst/>
              <a:ahLst/>
              <a:cxnLst/>
              <a:rect l="l" t="t" r="r" b="b"/>
              <a:pathLst>
                <a:path w="266" h="386" extrusionOk="0">
                  <a:moveTo>
                    <a:pt x="97" y="1"/>
                  </a:moveTo>
                  <a:lnTo>
                    <a:pt x="49" y="25"/>
                  </a:lnTo>
                  <a:lnTo>
                    <a:pt x="25" y="73"/>
                  </a:lnTo>
                  <a:lnTo>
                    <a:pt x="1" y="145"/>
                  </a:lnTo>
                  <a:lnTo>
                    <a:pt x="1" y="217"/>
                  </a:lnTo>
                  <a:lnTo>
                    <a:pt x="25" y="266"/>
                  </a:lnTo>
                  <a:lnTo>
                    <a:pt x="97" y="362"/>
                  </a:lnTo>
                  <a:lnTo>
                    <a:pt x="121" y="386"/>
                  </a:lnTo>
                  <a:lnTo>
                    <a:pt x="169" y="386"/>
                  </a:lnTo>
                  <a:lnTo>
                    <a:pt x="217" y="362"/>
                  </a:lnTo>
                  <a:lnTo>
                    <a:pt x="241" y="338"/>
                  </a:lnTo>
                  <a:lnTo>
                    <a:pt x="265" y="290"/>
                  </a:lnTo>
                  <a:lnTo>
                    <a:pt x="265" y="217"/>
                  </a:lnTo>
                  <a:lnTo>
                    <a:pt x="265" y="145"/>
                  </a:lnTo>
                  <a:lnTo>
                    <a:pt x="217" y="97"/>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4044700" y="1710400"/>
              <a:ext cx="9650" cy="6625"/>
            </a:xfrm>
            <a:custGeom>
              <a:avLst/>
              <a:gdLst/>
              <a:ahLst/>
              <a:cxnLst/>
              <a:rect l="l" t="t" r="r" b="b"/>
              <a:pathLst>
                <a:path w="386" h="265" extrusionOk="0">
                  <a:moveTo>
                    <a:pt x="289" y="0"/>
                  </a:moveTo>
                  <a:lnTo>
                    <a:pt x="121" y="24"/>
                  </a:lnTo>
                  <a:lnTo>
                    <a:pt x="25" y="48"/>
                  </a:lnTo>
                  <a:lnTo>
                    <a:pt x="1" y="96"/>
                  </a:lnTo>
                  <a:lnTo>
                    <a:pt x="1" y="120"/>
                  </a:lnTo>
                  <a:lnTo>
                    <a:pt x="49" y="193"/>
                  </a:lnTo>
                  <a:lnTo>
                    <a:pt x="121" y="241"/>
                  </a:lnTo>
                  <a:lnTo>
                    <a:pt x="217" y="265"/>
                  </a:lnTo>
                  <a:lnTo>
                    <a:pt x="289" y="241"/>
                  </a:lnTo>
                  <a:lnTo>
                    <a:pt x="338" y="217"/>
                  </a:lnTo>
                  <a:lnTo>
                    <a:pt x="386" y="169"/>
                  </a:lnTo>
                  <a:lnTo>
                    <a:pt x="386" y="96"/>
                  </a:lnTo>
                  <a:lnTo>
                    <a:pt x="362" y="48"/>
                  </a:lnTo>
                  <a:lnTo>
                    <a:pt x="33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3893050" y="1766950"/>
              <a:ext cx="7850" cy="7850"/>
            </a:xfrm>
            <a:custGeom>
              <a:avLst/>
              <a:gdLst/>
              <a:ahLst/>
              <a:cxnLst/>
              <a:rect l="l" t="t" r="r" b="b"/>
              <a:pathLst>
                <a:path w="314" h="314" extrusionOk="0">
                  <a:moveTo>
                    <a:pt x="120" y="1"/>
                  </a:moveTo>
                  <a:lnTo>
                    <a:pt x="96" y="25"/>
                  </a:lnTo>
                  <a:lnTo>
                    <a:pt x="48" y="73"/>
                  </a:lnTo>
                  <a:lnTo>
                    <a:pt x="24" y="121"/>
                  </a:lnTo>
                  <a:lnTo>
                    <a:pt x="0" y="194"/>
                  </a:lnTo>
                  <a:lnTo>
                    <a:pt x="24" y="266"/>
                  </a:lnTo>
                  <a:lnTo>
                    <a:pt x="48" y="314"/>
                  </a:lnTo>
                  <a:lnTo>
                    <a:pt x="169" y="314"/>
                  </a:lnTo>
                  <a:lnTo>
                    <a:pt x="241" y="290"/>
                  </a:lnTo>
                  <a:lnTo>
                    <a:pt x="289" y="266"/>
                  </a:lnTo>
                  <a:lnTo>
                    <a:pt x="313" y="194"/>
                  </a:lnTo>
                  <a:lnTo>
                    <a:pt x="289" y="121"/>
                  </a:lnTo>
                  <a:lnTo>
                    <a:pt x="265" y="73"/>
                  </a:lnTo>
                  <a:lnTo>
                    <a:pt x="217"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804575" y="1815700"/>
              <a:ext cx="9050" cy="6650"/>
            </a:xfrm>
            <a:custGeom>
              <a:avLst/>
              <a:gdLst/>
              <a:ahLst/>
              <a:cxnLst/>
              <a:rect l="l" t="t" r="r" b="b"/>
              <a:pathLst>
                <a:path w="362" h="266" extrusionOk="0">
                  <a:moveTo>
                    <a:pt x="217" y="1"/>
                  </a:moveTo>
                  <a:lnTo>
                    <a:pt x="97" y="25"/>
                  </a:lnTo>
                  <a:lnTo>
                    <a:pt x="24" y="49"/>
                  </a:lnTo>
                  <a:lnTo>
                    <a:pt x="0" y="97"/>
                  </a:lnTo>
                  <a:lnTo>
                    <a:pt x="0" y="145"/>
                  </a:lnTo>
                  <a:lnTo>
                    <a:pt x="24" y="194"/>
                  </a:lnTo>
                  <a:lnTo>
                    <a:pt x="48" y="242"/>
                  </a:lnTo>
                  <a:lnTo>
                    <a:pt x="169" y="266"/>
                  </a:lnTo>
                  <a:lnTo>
                    <a:pt x="289" y="242"/>
                  </a:lnTo>
                  <a:lnTo>
                    <a:pt x="361" y="218"/>
                  </a:lnTo>
                  <a:lnTo>
                    <a:pt x="361" y="194"/>
                  </a:lnTo>
                  <a:lnTo>
                    <a:pt x="361" y="169"/>
                  </a:lnTo>
                  <a:lnTo>
                    <a:pt x="337" y="97"/>
                  </a:lnTo>
                  <a:lnTo>
                    <a:pt x="313" y="49"/>
                  </a:lnTo>
                  <a:lnTo>
                    <a:pt x="265" y="25"/>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4074800" y="1877100"/>
              <a:ext cx="6650" cy="7250"/>
            </a:xfrm>
            <a:custGeom>
              <a:avLst/>
              <a:gdLst/>
              <a:ahLst/>
              <a:cxnLst/>
              <a:rect l="l" t="t" r="r" b="b"/>
              <a:pathLst>
                <a:path w="266" h="290" extrusionOk="0">
                  <a:moveTo>
                    <a:pt x="121" y="0"/>
                  </a:moveTo>
                  <a:lnTo>
                    <a:pt x="48" y="49"/>
                  </a:lnTo>
                  <a:lnTo>
                    <a:pt x="24" y="73"/>
                  </a:lnTo>
                  <a:lnTo>
                    <a:pt x="0" y="169"/>
                  </a:lnTo>
                  <a:lnTo>
                    <a:pt x="0" y="241"/>
                  </a:lnTo>
                  <a:lnTo>
                    <a:pt x="48" y="289"/>
                  </a:lnTo>
                  <a:lnTo>
                    <a:pt x="169" y="289"/>
                  </a:lnTo>
                  <a:lnTo>
                    <a:pt x="217" y="241"/>
                  </a:lnTo>
                  <a:lnTo>
                    <a:pt x="241" y="193"/>
                  </a:lnTo>
                  <a:lnTo>
                    <a:pt x="265" y="145"/>
                  </a:lnTo>
                  <a:lnTo>
                    <a:pt x="265" y="97"/>
                  </a:lnTo>
                  <a:lnTo>
                    <a:pt x="241" y="49"/>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783500" y="1626725"/>
              <a:ext cx="6650" cy="9075"/>
            </a:xfrm>
            <a:custGeom>
              <a:avLst/>
              <a:gdLst/>
              <a:ahLst/>
              <a:cxnLst/>
              <a:rect l="l" t="t" r="r" b="b"/>
              <a:pathLst>
                <a:path w="266" h="363" extrusionOk="0">
                  <a:moveTo>
                    <a:pt x="97" y="1"/>
                  </a:moveTo>
                  <a:lnTo>
                    <a:pt x="49" y="25"/>
                  </a:lnTo>
                  <a:lnTo>
                    <a:pt x="25" y="49"/>
                  </a:lnTo>
                  <a:lnTo>
                    <a:pt x="1" y="145"/>
                  </a:lnTo>
                  <a:lnTo>
                    <a:pt x="25" y="266"/>
                  </a:lnTo>
                  <a:lnTo>
                    <a:pt x="73" y="338"/>
                  </a:lnTo>
                  <a:lnTo>
                    <a:pt x="121" y="362"/>
                  </a:lnTo>
                  <a:lnTo>
                    <a:pt x="169" y="362"/>
                  </a:lnTo>
                  <a:lnTo>
                    <a:pt x="193" y="338"/>
                  </a:lnTo>
                  <a:lnTo>
                    <a:pt x="242" y="290"/>
                  </a:lnTo>
                  <a:lnTo>
                    <a:pt x="266" y="194"/>
                  </a:lnTo>
                  <a:lnTo>
                    <a:pt x="242"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4103675" y="1869875"/>
              <a:ext cx="6650" cy="8450"/>
            </a:xfrm>
            <a:custGeom>
              <a:avLst/>
              <a:gdLst/>
              <a:ahLst/>
              <a:cxnLst/>
              <a:rect l="l" t="t" r="r" b="b"/>
              <a:pathLst>
                <a:path w="266" h="338" extrusionOk="0">
                  <a:moveTo>
                    <a:pt x="73" y="0"/>
                  </a:moveTo>
                  <a:lnTo>
                    <a:pt x="25" y="73"/>
                  </a:lnTo>
                  <a:lnTo>
                    <a:pt x="1" y="169"/>
                  </a:lnTo>
                  <a:lnTo>
                    <a:pt x="1" y="217"/>
                  </a:lnTo>
                  <a:lnTo>
                    <a:pt x="1" y="265"/>
                  </a:lnTo>
                  <a:lnTo>
                    <a:pt x="25" y="313"/>
                  </a:lnTo>
                  <a:lnTo>
                    <a:pt x="97" y="338"/>
                  </a:lnTo>
                  <a:lnTo>
                    <a:pt x="145" y="338"/>
                  </a:lnTo>
                  <a:lnTo>
                    <a:pt x="193" y="313"/>
                  </a:lnTo>
                  <a:lnTo>
                    <a:pt x="242" y="289"/>
                  </a:lnTo>
                  <a:lnTo>
                    <a:pt x="266" y="217"/>
                  </a:lnTo>
                  <a:lnTo>
                    <a:pt x="266" y="97"/>
                  </a:lnTo>
                  <a:lnTo>
                    <a:pt x="266" y="49"/>
                  </a:lnTo>
                  <a:lnTo>
                    <a:pt x="242" y="25"/>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4027850" y="1783200"/>
              <a:ext cx="6050" cy="7850"/>
            </a:xfrm>
            <a:custGeom>
              <a:avLst/>
              <a:gdLst/>
              <a:ahLst/>
              <a:cxnLst/>
              <a:rect l="l" t="t" r="r" b="b"/>
              <a:pathLst>
                <a:path w="242" h="314" extrusionOk="0">
                  <a:moveTo>
                    <a:pt x="73" y="1"/>
                  </a:moveTo>
                  <a:lnTo>
                    <a:pt x="49" y="49"/>
                  </a:lnTo>
                  <a:lnTo>
                    <a:pt x="1" y="97"/>
                  </a:lnTo>
                  <a:lnTo>
                    <a:pt x="1" y="169"/>
                  </a:lnTo>
                  <a:lnTo>
                    <a:pt x="1" y="218"/>
                  </a:lnTo>
                  <a:lnTo>
                    <a:pt x="25" y="266"/>
                  </a:lnTo>
                  <a:lnTo>
                    <a:pt x="73" y="290"/>
                  </a:lnTo>
                  <a:lnTo>
                    <a:pt x="121" y="314"/>
                  </a:lnTo>
                  <a:lnTo>
                    <a:pt x="169" y="290"/>
                  </a:lnTo>
                  <a:lnTo>
                    <a:pt x="193" y="242"/>
                  </a:lnTo>
                  <a:lnTo>
                    <a:pt x="241" y="194"/>
                  </a:lnTo>
                  <a:lnTo>
                    <a:pt x="241" y="145"/>
                  </a:lnTo>
                  <a:lnTo>
                    <a:pt x="241" y="73"/>
                  </a:lnTo>
                  <a:lnTo>
                    <a:pt x="241"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3970675" y="1794650"/>
              <a:ext cx="7250" cy="8450"/>
            </a:xfrm>
            <a:custGeom>
              <a:avLst/>
              <a:gdLst/>
              <a:ahLst/>
              <a:cxnLst/>
              <a:rect l="l" t="t" r="r" b="b"/>
              <a:pathLst>
                <a:path w="290" h="338" extrusionOk="0">
                  <a:moveTo>
                    <a:pt x="169" y="0"/>
                  </a:moveTo>
                  <a:lnTo>
                    <a:pt x="73" y="24"/>
                  </a:lnTo>
                  <a:lnTo>
                    <a:pt x="25" y="97"/>
                  </a:lnTo>
                  <a:lnTo>
                    <a:pt x="1" y="145"/>
                  </a:lnTo>
                  <a:lnTo>
                    <a:pt x="1" y="193"/>
                  </a:lnTo>
                  <a:lnTo>
                    <a:pt x="25" y="241"/>
                  </a:lnTo>
                  <a:lnTo>
                    <a:pt x="73" y="265"/>
                  </a:lnTo>
                  <a:lnTo>
                    <a:pt x="166" y="312"/>
                  </a:lnTo>
                  <a:lnTo>
                    <a:pt x="166" y="312"/>
                  </a:lnTo>
                  <a:lnTo>
                    <a:pt x="265" y="193"/>
                  </a:lnTo>
                  <a:lnTo>
                    <a:pt x="289" y="97"/>
                  </a:lnTo>
                  <a:lnTo>
                    <a:pt x="265" y="73"/>
                  </a:lnTo>
                  <a:lnTo>
                    <a:pt x="241" y="24"/>
                  </a:lnTo>
                  <a:lnTo>
                    <a:pt x="193" y="0"/>
                  </a:lnTo>
                  <a:close/>
                  <a:moveTo>
                    <a:pt x="166" y="312"/>
                  </a:moveTo>
                  <a:lnTo>
                    <a:pt x="145" y="337"/>
                  </a:lnTo>
                  <a:lnTo>
                    <a:pt x="169" y="313"/>
                  </a:lnTo>
                  <a:lnTo>
                    <a:pt x="166" y="312"/>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3745000" y="1801875"/>
              <a:ext cx="6625" cy="7250"/>
            </a:xfrm>
            <a:custGeom>
              <a:avLst/>
              <a:gdLst/>
              <a:ahLst/>
              <a:cxnLst/>
              <a:rect l="l" t="t" r="r" b="b"/>
              <a:pathLst>
                <a:path w="265" h="290" extrusionOk="0">
                  <a:moveTo>
                    <a:pt x="72" y="0"/>
                  </a:moveTo>
                  <a:lnTo>
                    <a:pt x="24" y="48"/>
                  </a:lnTo>
                  <a:lnTo>
                    <a:pt x="24" y="97"/>
                  </a:lnTo>
                  <a:lnTo>
                    <a:pt x="0" y="169"/>
                  </a:lnTo>
                  <a:lnTo>
                    <a:pt x="24" y="217"/>
                  </a:lnTo>
                  <a:lnTo>
                    <a:pt x="48" y="241"/>
                  </a:lnTo>
                  <a:lnTo>
                    <a:pt x="96" y="289"/>
                  </a:lnTo>
                  <a:lnTo>
                    <a:pt x="145" y="289"/>
                  </a:lnTo>
                  <a:lnTo>
                    <a:pt x="193" y="265"/>
                  </a:lnTo>
                  <a:lnTo>
                    <a:pt x="241" y="217"/>
                  </a:lnTo>
                  <a:lnTo>
                    <a:pt x="265" y="169"/>
                  </a:lnTo>
                  <a:lnTo>
                    <a:pt x="265" y="121"/>
                  </a:lnTo>
                  <a:lnTo>
                    <a:pt x="241" y="72"/>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3766650" y="1902975"/>
              <a:ext cx="7850" cy="6650"/>
            </a:xfrm>
            <a:custGeom>
              <a:avLst/>
              <a:gdLst/>
              <a:ahLst/>
              <a:cxnLst/>
              <a:rect l="l" t="t" r="r" b="b"/>
              <a:pathLst>
                <a:path w="314" h="266" extrusionOk="0">
                  <a:moveTo>
                    <a:pt x="97" y="1"/>
                  </a:moveTo>
                  <a:lnTo>
                    <a:pt x="49" y="49"/>
                  </a:lnTo>
                  <a:lnTo>
                    <a:pt x="1" y="97"/>
                  </a:lnTo>
                  <a:lnTo>
                    <a:pt x="1" y="121"/>
                  </a:lnTo>
                  <a:lnTo>
                    <a:pt x="25" y="169"/>
                  </a:lnTo>
                  <a:lnTo>
                    <a:pt x="73" y="217"/>
                  </a:lnTo>
                  <a:lnTo>
                    <a:pt x="121" y="265"/>
                  </a:lnTo>
                  <a:lnTo>
                    <a:pt x="193" y="265"/>
                  </a:lnTo>
                  <a:lnTo>
                    <a:pt x="241" y="241"/>
                  </a:lnTo>
                  <a:lnTo>
                    <a:pt x="290" y="217"/>
                  </a:lnTo>
                  <a:lnTo>
                    <a:pt x="314" y="193"/>
                  </a:lnTo>
                  <a:lnTo>
                    <a:pt x="290" y="97"/>
                  </a:lnTo>
                  <a:lnTo>
                    <a:pt x="241" y="49"/>
                  </a:lnTo>
                  <a:lnTo>
                    <a:pt x="217"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3844300" y="1644200"/>
              <a:ext cx="7250" cy="4825"/>
            </a:xfrm>
            <a:custGeom>
              <a:avLst/>
              <a:gdLst/>
              <a:ahLst/>
              <a:cxnLst/>
              <a:rect l="l" t="t" r="r" b="b"/>
              <a:pathLst>
                <a:path w="290" h="193" extrusionOk="0">
                  <a:moveTo>
                    <a:pt x="72" y="0"/>
                  </a:moveTo>
                  <a:lnTo>
                    <a:pt x="24" y="24"/>
                  </a:lnTo>
                  <a:lnTo>
                    <a:pt x="0" y="72"/>
                  </a:lnTo>
                  <a:lnTo>
                    <a:pt x="0" y="120"/>
                  </a:lnTo>
                  <a:lnTo>
                    <a:pt x="24" y="169"/>
                  </a:lnTo>
                  <a:lnTo>
                    <a:pt x="48" y="193"/>
                  </a:lnTo>
                  <a:lnTo>
                    <a:pt x="217" y="193"/>
                  </a:lnTo>
                  <a:lnTo>
                    <a:pt x="265" y="169"/>
                  </a:lnTo>
                  <a:lnTo>
                    <a:pt x="289" y="120"/>
                  </a:lnTo>
                  <a:lnTo>
                    <a:pt x="241"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3931550" y="1796450"/>
              <a:ext cx="6650" cy="6050"/>
            </a:xfrm>
            <a:custGeom>
              <a:avLst/>
              <a:gdLst/>
              <a:ahLst/>
              <a:cxnLst/>
              <a:rect l="l" t="t" r="r" b="b"/>
              <a:pathLst>
                <a:path w="266" h="242" extrusionOk="0">
                  <a:moveTo>
                    <a:pt x="73" y="1"/>
                  </a:moveTo>
                  <a:lnTo>
                    <a:pt x="25" y="49"/>
                  </a:lnTo>
                  <a:lnTo>
                    <a:pt x="1" y="97"/>
                  </a:lnTo>
                  <a:lnTo>
                    <a:pt x="25" y="145"/>
                  </a:lnTo>
                  <a:lnTo>
                    <a:pt x="49" y="193"/>
                  </a:lnTo>
                  <a:lnTo>
                    <a:pt x="97" y="217"/>
                  </a:lnTo>
                  <a:lnTo>
                    <a:pt x="145" y="241"/>
                  </a:lnTo>
                  <a:lnTo>
                    <a:pt x="193" y="241"/>
                  </a:lnTo>
                  <a:lnTo>
                    <a:pt x="242" y="217"/>
                  </a:lnTo>
                  <a:lnTo>
                    <a:pt x="266" y="169"/>
                  </a:lnTo>
                  <a:lnTo>
                    <a:pt x="266" y="121"/>
                  </a:lnTo>
                  <a:lnTo>
                    <a:pt x="266" y="73"/>
                  </a:lnTo>
                  <a:lnTo>
                    <a:pt x="217" y="49"/>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4190950" y="1972175"/>
              <a:ext cx="7850" cy="6050"/>
            </a:xfrm>
            <a:custGeom>
              <a:avLst/>
              <a:gdLst/>
              <a:ahLst/>
              <a:cxnLst/>
              <a:rect l="l" t="t" r="r" b="b"/>
              <a:pathLst>
                <a:path w="314" h="242" extrusionOk="0">
                  <a:moveTo>
                    <a:pt x="169" y="1"/>
                  </a:moveTo>
                  <a:lnTo>
                    <a:pt x="97" y="25"/>
                  </a:lnTo>
                  <a:lnTo>
                    <a:pt x="49" y="73"/>
                  </a:lnTo>
                  <a:lnTo>
                    <a:pt x="0" y="145"/>
                  </a:lnTo>
                  <a:lnTo>
                    <a:pt x="24" y="194"/>
                  </a:lnTo>
                  <a:lnTo>
                    <a:pt x="73" y="242"/>
                  </a:lnTo>
                  <a:lnTo>
                    <a:pt x="217" y="242"/>
                  </a:lnTo>
                  <a:lnTo>
                    <a:pt x="265" y="194"/>
                  </a:lnTo>
                  <a:lnTo>
                    <a:pt x="313" y="121"/>
                  </a:lnTo>
                  <a:lnTo>
                    <a:pt x="313" y="49"/>
                  </a:lnTo>
                  <a:lnTo>
                    <a:pt x="26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3843100" y="1941500"/>
              <a:ext cx="7225" cy="7250"/>
            </a:xfrm>
            <a:custGeom>
              <a:avLst/>
              <a:gdLst/>
              <a:ahLst/>
              <a:cxnLst/>
              <a:rect l="l" t="t" r="r" b="b"/>
              <a:pathLst>
                <a:path w="289" h="290" extrusionOk="0">
                  <a:moveTo>
                    <a:pt x="96" y="0"/>
                  </a:moveTo>
                  <a:lnTo>
                    <a:pt x="72" y="24"/>
                  </a:lnTo>
                  <a:lnTo>
                    <a:pt x="24" y="72"/>
                  </a:lnTo>
                  <a:lnTo>
                    <a:pt x="0" y="121"/>
                  </a:lnTo>
                  <a:lnTo>
                    <a:pt x="24" y="193"/>
                  </a:lnTo>
                  <a:lnTo>
                    <a:pt x="48" y="241"/>
                  </a:lnTo>
                  <a:lnTo>
                    <a:pt x="120" y="289"/>
                  </a:lnTo>
                  <a:lnTo>
                    <a:pt x="169" y="289"/>
                  </a:lnTo>
                  <a:lnTo>
                    <a:pt x="217" y="265"/>
                  </a:lnTo>
                  <a:lnTo>
                    <a:pt x="265" y="241"/>
                  </a:lnTo>
                  <a:lnTo>
                    <a:pt x="289" y="193"/>
                  </a:lnTo>
                  <a:lnTo>
                    <a:pt x="289" y="145"/>
                  </a:lnTo>
                  <a:lnTo>
                    <a:pt x="289" y="96"/>
                  </a:lnTo>
                  <a:lnTo>
                    <a:pt x="265" y="48"/>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3791925" y="1858450"/>
              <a:ext cx="6650" cy="7225"/>
            </a:xfrm>
            <a:custGeom>
              <a:avLst/>
              <a:gdLst/>
              <a:ahLst/>
              <a:cxnLst/>
              <a:rect l="l" t="t" r="r" b="b"/>
              <a:pathLst>
                <a:path w="266" h="289" extrusionOk="0">
                  <a:moveTo>
                    <a:pt x="121" y="0"/>
                  </a:moveTo>
                  <a:lnTo>
                    <a:pt x="73" y="24"/>
                  </a:lnTo>
                  <a:lnTo>
                    <a:pt x="25" y="72"/>
                  </a:lnTo>
                  <a:lnTo>
                    <a:pt x="1" y="145"/>
                  </a:lnTo>
                  <a:lnTo>
                    <a:pt x="25" y="217"/>
                  </a:lnTo>
                  <a:lnTo>
                    <a:pt x="49" y="265"/>
                  </a:lnTo>
                  <a:lnTo>
                    <a:pt x="97" y="289"/>
                  </a:lnTo>
                  <a:lnTo>
                    <a:pt x="145" y="289"/>
                  </a:lnTo>
                  <a:lnTo>
                    <a:pt x="193" y="265"/>
                  </a:lnTo>
                  <a:lnTo>
                    <a:pt x="242" y="193"/>
                  </a:lnTo>
                  <a:lnTo>
                    <a:pt x="266" y="96"/>
                  </a:lnTo>
                  <a:lnTo>
                    <a:pt x="242" y="48"/>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3896050" y="1717000"/>
              <a:ext cx="6650" cy="7250"/>
            </a:xfrm>
            <a:custGeom>
              <a:avLst/>
              <a:gdLst/>
              <a:ahLst/>
              <a:cxnLst/>
              <a:rect l="l" t="t" r="r" b="b"/>
              <a:pathLst>
                <a:path w="266" h="290" extrusionOk="0">
                  <a:moveTo>
                    <a:pt x="97" y="1"/>
                  </a:moveTo>
                  <a:lnTo>
                    <a:pt x="25" y="49"/>
                  </a:lnTo>
                  <a:lnTo>
                    <a:pt x="0" y="121"/>
                  </a:lnTo>
                  <a:lnTo>
                    <a:pt x="0" y="194"/>
                  </a:lnTo>
                  <a:lnTo>
                    <a:pt x="25" y="242"/>
                  </a:lnTo>
                  <a:lnTo>
                    <a:pt x="73" y="290"/>
                  </a:lnTo>
                  <a:lnTo>
                    <a:pt x="169" y="290"/>
                  </a:lnTo>
                  <a:lnTo>
                    <a:pt x="217" y="266"/>
                  </a:lnTo>
                  <a:lnTo>
                    <a:pt x="265" y="218"/>
                  </a:lnTo>
                  <a:lnTo>
                    <a:pt x="265" y="169"/>
                  </a:lnTo>
                  <a:lnTo>
                    <a:pt x="265" y="97"/>
                  </a:lnTo>
                  <a:lnTo>
                    <a:pt x="241"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4041100" y="1795850"/>
              <a:ext cx="6625" cy="9050"/>
            </a:xfrm>
            <a:custGeom>
              <a:avLst/>
              <a:gdLst/>
              <a:ahLst/>
              <a:cxnLst/>
              <a:rect l="l" t="t" r="r" b="b"/>
              <a:pathLst>
                <a:path w="265" h="362" extrusionOk="0">
                  <a:moveTo>
                    <a:pt x="96" y="1"/>
                  </a:moveTo>
                  <a:lnTo>
                    <a:pt x="72" y="25"/>
                  </a:lnTo>
                  <a:lnTo>
                    <a:pt x="24" y="49"/>
                  </a:lnTo>
                  <a:lnTo>
                    <a:pt x="0" y="121"/>
                  </a:lnTo>
                  <a:lnTo>
                    <a:pt x="0" y="193"/>
                  </a:lnTo>
                  <a:lnTo>
                    <a:pt x="24" y="241"/>
                  </a:lnTo>
                  <a:lnTo>
                    <a:pt x="96" y="362"/>
                  </a:lnTo>
                  <a:lnTo>
                    <a:pt x="193" y="289"/>
                  </a:lnTo>
                  <a:lnTo>
                    <a:pt x="241" y="241"/>
                  </a:lnTo>
                  <a:lnTo>
                    <a:pt x="265" y="193"/>
                  </a:lnTo>
                  <a:lnTo>
                    <a:pt x="265" y="97"/>
                  </a:lnTo>
                  <a:lnTo>
                    <a:pt x="265" y="49"/>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4228875" y="1821125"/>
              <a:ext cx="7825" cy="6650"/>
            </a:xfrm>
            <a:custGeom>
              <a:avLst/>
              <a:gdLst/>
              <a:ahLst/>
              <a:cxnLst/>
              <a:rect l="l" t="t" r="r" b="b"/>
              <a:pathLst>
                <a:path w="313" h="266" extrusionOk="0">
                  <a:moveTo>
                    <a:pt x="144" y="1"/>
                  </a:moveTo>
                  <a:lnTo>
                    <a:pt x="72" y="25"/>
                  </a:lnTo>
                  <a:lnTo>
                    <a:pt x="24" y="49"/>
                  </a:lnTo>
                  <a:lnTo>
                    <a:pt x="0" y="121"/>
                  </a:lnTo>
                  <a:lnTo>
                    <a:pt x="0" y="169"/>
                  </a:lnTo>
                  <a:lnTo>
                    <a:pt x="24" y="193"/>
                  </a:lnTo>
                  <a:lnTo>
                    <a:pt x="48" y="217"/>
                  </a:lnTo>
                  <a:lnTo>
                    <a:pt x="96" y="241"/>
                  </a:lnTo>
                  <a:lnTo>
                    <a:pt x="169" y="265"/>
                  </a:lnTo>
                  <a:lnTo>
                    <a:pt x="217" y="241"/>
                  </a:lnTo>
                  <a:lnTo>
                    <a:pt x="265" y="193"/>
                  </a:lnTo>
                  <a:lnTo>
                    <a:pt x="313" y="145"/>
                  </a:lnTo>
                  <a:lnTo>
                    <a:pt x="313" y="97"/>
                  </a:lnTo>
                  <a:lnTo>
                    <a:pt x="289" y="73"/>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3831650" y="1757925"/>
              <a:ext cx="5450" cy="7250"/>
            </a:xfrm>
            <a:custGeom>
              <a:avLst/>
              <a:gdLst/>
              <a:ahLst/>
              <a:cxnLst/>
              <a:rect l="l" t="t" r="r" b="b"/>
              <a:pathLst>
                <a:path w="218" h="290" extrusionOk="0">
                  <a:moveTo>
                    <a:pt x="121" y="1"/>
                  </a:moveTo>
                  <a:lnTo>
                    <a:pt x="73" y="25"/>
                  </a:lnTo>
                  <a:lnTo>
                    <a:pt x="25" y="73"/>
                  </a:lnTo>
                  <a:lnTo>
                    <a:pt x="1" y="121"/>
                  </a:lnTo>
                  <a:lnTo>
                    <a:pt x="1" y="193"/>
                  </a:lnTo>
                  <a:lnTo>
                    <a:pt x="49" y="242"/>
                  </a:lnTo>
                  <a:lnTo>
                    <a:pt x="73" y="266"/>
                  </a:lnTo>
                  <a:lnTo>
                    <a:pt x="121" y="290"/>
                  </a:lnTo>
                  <a:lnTo>
                    <a:pt x="145" y="266"/>
                  </a:lnTo>
                  <a:lnTo>
                    <a:pt x="193" y="242"/>
                  </a:lnTo>
                  <a:lnTo>
                    <a:pt x="217" y="169"/>
                  </a:lnTo>
                  <a:lnTo>
                    <a:pt x="217" y="73"/>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3776275" y="1655025"/>
              <a:ext cx="6050" cy="7850"/>
            </a:xfrm>
            <a:custGeom>
              <a:avLst/>
              <a:gdLst/>
              <a:ahLst/>
              <a:cxnLst/>
              <a:rect l="l" t="t" r="r" b="b"/>
              <a:pathLst>
                <a:path w="242" h="314" extrusionOk="0">
                  <a:moveTo>
                    <a:pt x="121" y="0"/>
                  </a:moveTo>
                  <a:lnTo>
                    <a:pt x="73" y="49"/>
                  </a:lnTo>
                  <a:lnTo>
                    <a:pt x="25" y="73"/>
                  </a:lnTo>
                  <a:lnTo>
                    <a:pt x="1" y="121"/>
                  </a:lnTo>
                  <a:lnTo>
                    <a:pt x="1" y="193"/>
                  </a:lnTo>
                  <a:lnTo>
                    <a:pt x="1" y="265"/>
                  </a:lnTo>
                  <a:lnTo>
                    <a:pt x="1" y="289"/>
                  </a:lnTo>
                  <a:lnTo>
                    <a:pt x="49" y="313"/>
                  </a:lnTo>
                  <a:lnTo>
                    <a:pt x="97" y="313"/>
                  </a:lnTo>
                  <a:lnTo>
                    <a:pt x="169" y="289"/>
                  </a:lnTo>
                  <a:lnTo>
                    <a:pt x="242" y="193"/>
                  </a:lnTo>
                  <a:lnTo>
                    <a:pt x="242" y="145"/>
                  </a:lnTo>
                  <a:lnTo>
                    <a:pt x="242" y="97"/>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3778100" y="1768775"/>
              <a:ext cx="7225" cy="6650"/>
            </a:xfrm>
            <a:custGeom>
              <a:avLst/>
              <a:gdLst/>
              <a:ahLst/>
              <a:cxnLst/>
              <a:rect l="l" t="t" r="r" b="b"/>
              <a:pathLst>
                <a:path w="289" h="266" extrusionOk="0">
                  <a:moveTo>
                    <a:pt x="145" y="0"/>
                  </a:moveTo>
                  <a:lnTo>
                    <a:pt x="96" y="24"/>
                  </a:lnTo>
                  <a:lnTo>
                    <a:pt x="24" y="72"/>
                  </a:lnTo>
                  <a:lnTo>
                    <a:pt x="0" y="121"/>
                  </a:lnTo>
                  <a:lnTo>
                    <a:pt x="0" y="169"/>
                  </a:lnTo>
                  <a:lnTo>
                    <a:pt x="24" y="217"/>
                  </a:lnTo>
                  <a:lnTo>
                    <a:pt x="72" y="265"/>
                  </a:lnTo>
                  <a:lnTo>
                    <a:pt x="145" y="265"/>
                  </a:lnTo>
                  <a:lnTo>
                    <a:pt x="217" y="241"/>
                  </a:lnTo>
                  <a:lnTo>
                    <a:pt x="265" y="217"/>
                  </a:lnTo>
                  <a:lnTo>
                    <a:pt x="289" y="145"/>
                  </a:lnTo>
                  <a:lnTo>
                    <a:pt x="289" y="97"/>
                  </a:lnTo>
                  <a:lnTo>
                    <a:pt x="289" y="72"/>
                  </a:lnTo>
                  <a:lnTo>
                    <a:pt x="265"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3838875" y="1795250"/>
              <a:ext cx="6650" cy="6050"/>
            </a:xfrm>
            <a:custGeom>
              <a:avLst/>
              <a:gdLst/>
              <a:ahLst/>
              <a:cxnLst/>
              <a:rect l="l" t="t" r="r" b="b"/>
              <a:pathLst>
                <a:path w="266" h="242" extrusionOk="0">
                  <a:moveTo>
                    <a:pt x="121" y="0"/>
                  </a:moveTo>
                  <a:lnTo>
                    <a:pt x="73" y="25"/>
                  </a:lnTo>
                  <a:lnTo>
                    <a:pt x="49" y="49"/>
                  </a:lnTo>
                  <a:lnTo>
                    <a:pt x="1" y="97"/>
                  </a:lnTo>
                  <a:lnTo>
                    <a:pt x="1" y="145"/>
                  </a:lnTo>
                  <a:lnTo>
                    <a:pt x="25" y="193"/>
                  </a:lnTo>
                  <a:lnTo>
                    <a:pt x="49" y="217"/>
                  </a:lnTo>
                  <a:lnTo>
                    <a:pt x="73" y="241"/>
                  </a:lnTo>
                  <a:lnTo>
                    <a:pt x="193" y="241"/>
                  </a:lnTo>
                  <a:lnTo>
                    <a:pt x="217" y="193"/>
                  </a:lnTo>
                  <a:lnTo>
                    <a:pt x="241" y="145"/>
                  </a:lnTo>
                  <a:lnTo>
                    <a:pt x="265" y="97"/>
                  </a:lnTo>
                  <a:lnTo>
                    <a:pt x="241" y="73"/>
                  </a:lnTo>
                  <a:lnTo>
                    <a:pt x="217" y="25"/>
                  </a:lnTo>
                  <a:lnTo>
                    <a:pt x="169" y="25"/>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907475" y="1685125"/>
              <a:ext cx="6050" cy="7225"/>
            </a:xfrm>
            <a:custGeom>
              <a:avLst/>
              <a:gdLst/>
              <a:ahLst/>
              <a:cxnLst/>
              <a:rect l="l" t="t" r="r" b="b"/>
              <a:pathLst>
                <a:path w="242" h="289" extrusionOk="0">
                  <a:moveTo>
                    <a:pt x="73" y="0"/>
                  </a:moveTo>
                  <a:lnTo>
                    <a:pt x="25" y="24"/>
                  </a:lnTo>
                  <a:lnTo>
                    <a:pt x="1" y="72"/>
                  </a:lnTo>
                  <a:lnTo>
                    <a:pt x="1" y="144"/>
                  </a:lnTo>
                  <a:lnTo>
                    <a:pt x="1" y="193"/>
                  </a:lnTo>
                  <a:lnTo>
                    <a:pt x="25" y="241"/>
                  </a:lnTo>
                  <a:lnTo>
                    <a:pt x="97" y="289"/>
                  </a:lnTo>
                  <a:lnTo>
                    <a:pt x="169" y="289"/>
                  </a:lnTo>
                  <a:lnTo>
                    <a:pt x="193" y="265"/>
                  </a:lnTo>
                  <a:lnTo>
                    <a:pt x="218" y="241"/>
                  </a:lnTo>
                  <a:lnTo>
                    <a:pt x="242" y="169"/>
                  </a:lnTo>
                  <a:lnTo>
                    <a:pt x="242" y="96"/>
                  </a:lnTo>
                  <a:lnTo>
                    <a:pt x="218"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888825" y="1857225"/>
              <a:ext cx="6050" cy="6650"/>
            </a:xfrm>
            <a:custGeom>
              <a:avLst/>
              <a:gdLst/>
              <a:ahLst/>
              <a:cxnLst/>
              <a:rect l="l" t="t" r="r" b="b"/>
              <a:pathLst>
                <a:path w="242" h="266" extrusionOk="0">
                  <a:moveTo>
                    <a:pt x="25" y="1"/>
                  </a:moveTo>
                  <a:lnTo>
                    <a:pt x="1" y="25"/>
                  </a:lnTo>
                  <a:lnTo>
                    <a:pt x="1" y="121"/>
                  </a:lnTo>
                  <a:lnTo>
                    <a:pt x="25" y="169"/>
                  </a:lnTo>
                  <a:lnTo>
                    <a:pt x="97" y="218"/>
                  </a:lnTo>
                  <a:lnTo>
                    <a:pt x="145" y="266"/>
                  </a:lnTo>
                  <a:lnTo>
                    <a:pt x="241" y="266"/>
                  </a:lnTo>
                  <a:lnTo>
                    <a:pt x="241" y="218"/>
                  </a:lnTo>
                  <a:lnTo>
                    <a:pt x="241" y="169"/>
                  </a:lnTo>
                  <a:lnTo>
                    <a:pt x="193" y="73"/>
                  </a:lnTo>
                  <a:lnTo>
                    <a:pt x="145"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3761250" y="1839175"/>
              <a:ext cx="6025" cy="6050"/>
            </a:xfrm>
            <a:custGeom>
              <a:avLst/>
              <a:gdLst/>
              <a:ahLst/>
              <a:cxnLst/>
              <a:rect l="l" t="t" r="r" b="b"/>
              <a:pathLst>
                <a:path w="241" h="242" extrusionOk="0">
                  <a:moveTo>
                    <a:pt x="48" y="1"/>
                  </a:moveTo>
                  <a:lnTo>
                    <a:pt x="24" y="25"/>
                  </a:lnTo>
                  <a:lnTo>
                    <a:pt x="0" y="73"/>
                  </a:lnTo>
                  <a:lnTo>
                    <a:pt x="0" y="145"/>
                  </a:lnTo>
                  <a:lnTo>
                    <a:pt x="24" y="193"/>
                  </a:lnTo>
                  <a:lnTo>
                    <a:pt x="72" y="217"/>
                  </a:lnTo>
                  <a:lnTo>
                    <a:pt x="120" y="242"/>
                  </a:lnTo>
                  <a:lnTo>
                    <a:pt x="169" y="217"/>
                  </a:lnTo>
                  <a:lnTo>
                    <a:pt x="217" y="169"/>
                  </a:lnTo>
                  <a:lnTo>
                    <a:pt x="241" y="121"/>
                  </a:lnTo>
                  <a:lnTo>
                    <a:pt x="217" y="73"/>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771475" y="1697150"/>
              <a:ext cx="4825" cy="7250"/>
            </a:xfrm>
            <a:custGeom>
              <a:avLst/>
              <a:gdLst/>
              <a:ahLst/>
              <a:cxnLst/>
              <a:rect l="l" t="t" r="r" b="b"/>
              <a:pathLst>
                <a:path w="193" h="290" extrusionOk="0">
                  <a:moveTo>
                    <a:pt x="121" y="1"/>
                  </a:moveTo>
                  <a:lnTo>
                    <a:pt x="48" y="25"/>
                  </a:lnTo>
                  <a:lnTo>
                    <a:pt x="24" y="73"/>
                  </a:lnTo>
                  <a:lnTo>
                    <a:pt x="0" y="121"/>
                  </a:lnTo>
                  <a:lnTo>
                    <a:pt x="0" y="193"/>
                  </a:lnTo>
                  <a:lnTo>
                    <a:pt x="24" y="241"/>
                  </a:lnTo>
                  <a:lnTo>
                    <a:pt x="73" y="289"/>
                  </a:lnTo>
                  <a:lnTo>
                    <a:pt x="145" y="265"/>
                  </a:lnTo>
                  <a:lnTo>
                    <a:pt x="193" y="217"/>
                  </a:lnTo>
                  <a:lnTo>
                    <a:pt x="193" y="145"/>
                  </a:lnTo>
                  <a:lnTo>
                    <a:pt x="193" y="73"/>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3873175" y="1742275"/>
              <a:ext cx="6050" cy="5450"/>
            </a:xfrm>
            <a:custGeom>
              <a:avLst/>
              <a:gdLst/>
              <a:ahLst/>
              <a:cxnLst/>
              <a:rect l="l" t="t" r="r" b="b"/>
              <a:pathLst>
                <a:path w="242" h="218" extrusionOk="0">
                  <a:moveTo>
                    <a:pt x="49" y="1"/>
                  </a:moveTo>
                  <a:lnTo>
                    <a:pt x="25" y="25"/>
                  </a:lnTo>
                  <a:lnTo>
                    <a:pt x="1" y="49"/>
                  </a:lnTo>
                  <a:lnTo>
                    <a:pt x="1" y="97"/>
                  </a:lnTo>
                  <a:lnTo>
                    <a:pt x="1" y="145"/>
                  </a:lnTo>
                  <a:lnTo>
                    <a:pt x="49" y="194"/>
                  </a:lnTo>
                  <a:lnTo>
                    <a:pt x="97" y="218"/>
                  </a:lnTo>
                  <a:lnTo>
                    <a:pt x="169" y="218"/>
                  </a:lnTo>
                  <a:lnTo>
                    <a:pt x="241" y="145"/>
                  </a:lnTo>
                  <a:lnTo>
                    <a:pt x="241" y="97"/>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3980300" y="1788625"/>
              <a:ext cx="6050" cy="6650"/>
            </a:xfrm>
            <a:custGeom>
              <a:avLst/>
              <a:gdLst/>
              <a:ahLst/>
              <a:cxnLst/>
              <a:rect l="l" t="t" r="r" b="b"/>
              <a:pathLst>
                <a:path w="242" h="266" extrusionOk="0">
                  <a:moveTo>
                    <a:pt x="73" y="1"/>
                  </a:moveTo>
                  <a:lnTo>
                    <a:pt x="49" y="25"/>
                  </a:lnTo>
                  <a:lnTo>
                    <a:pt x="25" y="73"/>
                  </a:lnTo>
                  <a:lnTo>
                    <a:pt x="1" y="121"/>
                  </a:lnTo>
                  <a:lnTo>
                    <a:pt x="25" y="169"/>
                  </a:lnTo>
                  <a:lnTo>
                    <a:pt x="49" y="217"/>
                  </a:lnTo>
                  <a:lnTo>
                    <a:pt x="73" y="265"/>
                  </a:lnTo>
                  <a:lnTo>
                    <a:pt x="169" y="265"/>
                  </a:lnTo>
                  <a:lnTo>
                    <a:pt x="193" y="241"/>
                  </a:lnTo>
                  <a:lnTo>
                    <a:pt x="241" y="217"/>
                  </a:lnTo>
                  <a:lnTo>
                    <a:pt x="241" y="145"/>
                  </a:lnTo>
                  <a:lnTo>
                    <a:pt x="241" y="97"/>
                  </a:lnTo>
                  <a:lnTo>
                    <a:pt x="193"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3914700" y="1776600"/>
              <a:ext cx="6050" cy="6025"/>
            </a:xfrm>
            <a:custGeom>
              <a:avLst/>
              <a:gdLst/>
              <a:ahLst/>
              <a:cxnLst/>
              <a:rect l="l" t="t" r="r" b="b"/>
              <a:pathLst>
                <a:path w="242" h="241" extrusionOk="0">
                  <a:moveTo>
                    <a:pt x="73" y="0"/>
                  </a:moveTo>
                  <a:lnTo>
                    <a:pt x="1" y="72"/>
                  </a:lnTo>
                  <a:lnTo>
                    <a:pt x="1" y="121"/>
                  </a:lnTo>
                  <a:lnTo>
                    <a:pt x="1" y="169"/>
                  </a:lnTo>
                  <a:lnTo>
                    <a:pt x="25" y="193"/>
                  </a:lnTo>
                  <a:lnTo>
                    <a:pt x="73" y="217"/>
                  </a:lnTo>
                  <a:lnTo>
                    <a:pt x="121" y="241"/>
                  </a:lnTo>
                  <a:lnTo>
                    <a:pt x="169" y="217"/>
                  </a:lnTo>
                  <a:lnTo>
                    <a:pt x="217" y="193"/>
                  </a:lnTo>
                  <a:lnTo>
                    <a:pt x="241" y="121"/>
                  </a:lnTo>
                  <a:lnTo>
                    <a:pt x="241" y="72"/>
                  </a:lnTo>
                  <a:lnTo>
                    <a:pt x="217"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3968875" y="2014925"/>
              <a:ext cx="6050" cy="6025"/>
            </a:xfrm>
            <a:custGeom>
              <a:avLst/>
              <a:gdLst/>
              <a:ahLst/>
              <a:cxnLst/>
              <a:rect l="l" t="t" r="r" b="b"/>
              <a:pathLst>
                <a:path w="242" h="241" extrusionOk="0">
                  <a:moveTo>
                    <a:pt x="73" y="0"/>
                  </a:moveTo>
                  <a:lnTo>
                    <a:pt x="24" y="48"/>
                  </a:lnTo>
                  <a:lnTo>
                    <a:pt x="0" y="96"/>
                  </a:lnTo>
                  <a:lnTo>
                    <a:pt x="0" y="145"/>
                  </a:lnTo>
                  <a:lnTo>
                    <a:pt x="0" y="169"/>
                  </a:lnTo>
                  <a:lnTo>
                    <a:pt x="73" y="217"/>
                  </a:lnTo>
                  <a:lnTo>
                    <a:pt x="121" y="241"/>
                  </a:lnTo>
                  <a:lnTo>
                    <a:pt x="169" y="217"/>
                  </a:lnTo>
                  <a:lnTo>
                    <a:pt x="217" y="193"/>
                  </a:lnTo>
                  <a:lnTo>
                    <a:pt x="241" y="145"/>
                  </a:lnTo>
                  <a:lnTo>
                    <a:pt x="241" y="96"/>
                  </a:lnTo>
                  <a:lnTo>
                    <a:pt x="241"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4152425" y="1934275"/>
              <a:ext cx="7250" cy="5425"/>
            </a:xfrm>
            <a:custGeom>
              <a:avLst/>
              <a:gdLst/>
              <a:ahLst/>
              <a:cxnLst/>
              <a:rect l="l" t="t" r="r" b="b"/>
              <a:pathLst>
                <a:path w="290" h="217" extrusionOk="0">
                  <a:moveTo>
                    <a:pt x="121" y="0"/>
                  </a:moveTo>
                  <a:lnTo>
                    <a:pt x="73" y="24"/>
                  </a:lnTo>
                  <a:lnTo>
                    <a:pt x="49" y="73"/>
                  </a:lnTo>
                  <a:lnTo>
                    <a:pt x="1" y="121"/>
                  </a:lnTo>
                  <a:lnTo>
                    <a:pt x="1" y="145"/>
                  </a:lnTo>
                  <a:lnTo>
                    <a:pt x="25" y="169"/>
                  </a:lnTo>
                  <a:lnTo>
                    <a:pt x="49" y="193"/>
                  </a:lnTo>
                  <a:lnTo>
                    <a:pt x="73" y="217"/>
                  </a:lnTo>
                  <a:lnTo>
                    <a:pt x="193" y="217"/>
                  </a:lnTo>
                  <a:lnTo>
                    <a:pt x="290" y="145"/>
                  </a:lnTo>
                  <a:lnTo>
                    <a:pt x="290" y="121"/>
                  </a:lnTo>
                  <a:lnTo>
                    <a:pt x="290" y="73"/>
                  </a:lnTo>
                  <a:lnTo>
                    <a:pt x="266" y="24"/>
                  </a:lnTo>
                  <a:lnTo>
                    <a:pt x="24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3729950" y="1765750"/>
              <a:ext cx="6025" cy="6650"/>
            </a:xfrm>
            <a:custGeom>
              <a:avLst/>
              <a:gdLst/>
              <a:ahLst/>
              <a:cxnLst/>
              <a:rect l="l" t="t" r="r" b="b"/>
              <a:pathLst>
                <a:path w="241" h="266" extrusionOk="0">
                  <a:moveTo>
                    <a:pt x="97" y="1"/>
                  </a:moveTo>
                  <a:lnTo>
                    <a:pt x="48" y="25"/>
                  </a:lnTo>
                  <a:lnTo>
                    <a:pt x="0" y="97"/>
                  </a:lnTo>
                  <a:lnTo>
                    <a:pt x="0" y="145"/>
                  </a:lnTo>
                  <a:lnTo>
                    <a:pt x="24" y="218"/>
                  </a:lnTo>
                  <a:lnTo>
                    <a:pt x="72" y="266"/>
                  </a:lnTo>
                  <a:lnTo>
                    <a:pt x="145" y="266"/>
                  </a:lnTo>
                  <a:lnTo>
                    <a:pt x="193" y="242"/>
                  </a:lnTo>
                  <a:lnTo>
                    <a:pt x="241" y="193"/>
                  </a:lnTo>
                  <a:lnTo>
                    <a:pt x="241" y="121"/>
                  </a:lnTo>
                  <a:lnTo>
                    <a:pt x="217"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3872575" y="1860250"/>
              <a:ext cx="6650" cy="6650"/>
            </a:xfrm>
            <a:custGeom>
              <a:avLst/>
              <a:gdLst/>
              <a:ahLst/>
              <a:cxnLst/>
              <a:rect l="l" t="t" r="r" b="b"/>
              <a:pathLst>
                <a:path w="266" h="266" extrusionOk="0">
                  <a:moveTo>
                    <a:pt x="97" y="0"/>
                  </a:moveTo>
                  <a:lnTo>
                    <a:pt x="73" y="24"/>
                  </a:lnTo>
                  <a:lnTo>
                    <a:pt x="1" y="73"/>
                  </a:lnTo>
                  <a:lnTo>
                    <a:pt x="1" y="145"/>
                  </a:lnTo>
                  <a:lnTo>
                    <a:pt x="25" y="193"/>
                  </a:lnTo>
                  <a:lnTo>
                    <a:pt x="49" y="241"/>
                  </a:lnTo>
                  <a:lnTo>
                    <a:pt x="97" y="265"/>
                  </a:lnTo>
                  <a:lnTo>
                    <a:pt x="145" y="265"/>
                  </a:lnTo>
                  <a:lnTo>
                    <a:pt x="193" y="241"/>
                  </a:lnTo>
                  <a:lnTo>
                    <a:pt x="241" y="169"/>
                  </a:lnTo>
                  <a:lnTo>
                    <a:pt x="265" y="121"/>
                  </a:lnTo>
                  <a:lnTo>
                    <a:pt x="241"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3862950" y="1636975"/>
              <a:ext cx="4850" cy="7250"/>
            </a:xfrm>
            <a:custGeom>
              <a:avLst/>
              <a:gdLst/>
              <a:ahLst/>
              <a:cxnLst/>
              <a:rect l="l" t="t" r="r" b="b"/>
              <a:pathLst>
                <a:path w="194" h="290" extrusionOk="0">
                  <a:moveTo>
                    <a:pt x="49" y="0"/>
                  </a:moveTo>
                  <a:lnTo>
                    <a:pt x="0" y="48"/>
                  </a:lnTo>
                  <a:lnTo>
                    <a:pt x="0" y="121"/>
                  </a:lnTo>
                  <a:lnTo>
                    <a:pt x="0" y="169"/>
                  </a:lnTo>
                  <a:lnTo>
                    <a:pt x="0" y="217"/>
                  </a:lnTo>
                  <a:lnTo>
                    <a:pt x="49" y="265"/>
                  </a:lnTo>
                  <a:lnTo>
                    <a:pt x="73" y="289"/>
                  </a:lnTo>
                  <a:lnTo>
                    <a:pt x="121" y="289"/>
                  </a:lnTo>
                  <a:lnTo>
                    <a:pt x="145" y="265"/>
                  </a:lnTo>
                  <a:lnTo>
                    <a:pt x="193" y="241"/>
                  </a:lnTo>
                  <a:lnTo>
                    <a:pt x="193" y="121"/>
                  </a:lnTo>
                  <a:lnTo>
                    <a:pt x="169"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4036275" y="1735075"/>
              <a:ext cx="6650" cy="6025"/>
            </a:xfrm>
            <a:custGeom>
              <a:avLst/>
              <a:gdLst/>
              <a:ahLst/>
              <a:cxnLst/>
              <a:rect l="l" t="t" r="r" b="b"/>
              <a:pathLst>
                <a:path w="266" h="241" extrusionOk="0">
                  <a:moveTo>
                    <a:pt x="97" y="0"/>
                  </a:moveTo>
                  <a:lnTo>
                    <a:pt x="73" y="24"/>
                  </a:lnTo>
                  <a:lnTo>
                    <a:pt x="25" y="72"/>
                  </a:lnTo>
                  <a:lnTo>
                    <a:pt x="1" y="145"/>
                  </a:lnTo>
                  <a:lnTo>
                    <a:pt x="25" y="193"/>
                  </a:lnTo>
                  <a:lnTo>
                    <a:pt x="49" y="217"/>
                  </a:lnTo>
                  <a:lnTo>
                    <a:pt x="97" y="241"/>
                  </a:lnTo>
                  <a:lnTo>
                    <a:pt x="169" y="217"/>
                  </a:lnTo>
                  <a:lnTo>
                    <a:pt x="217" y="193"/>
                  </a:lnTo>
                  <a:lnTo>
                    <a:pt x="241" y="145"/>
                  </a:lnTo>
                  <a:lnTo>
                    <a:pt x="265" y="120"/>
                  </a:lnTo>
                  <a:lnTo>
                    <a:pt x="241" y="72"/>
                  </a:lnTo>
                  <a:lnTo>
                    <a:pt x="217"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4168675" y="1752525"/>
              <a:ext cx="5450" cy="6025"/>
            </a:xfrm>
            <a:custGeom>
              <a:avLst/>
              <a:gdLst/>
              <a:ahLst/>
              <a:cxnLst/>
              <a:rect l="l" t="t" r="r" b="b"/>
              <a:pathLst>
                <a:path w="218" h="241" extrusionOk="0">
                  <a:moveTo>
                    <a:pt x="121" y="0"/>
                  </a:moveTo>
                  <a:lnTo>
                    <a:pt x="73" y="24"/>
                  </a:lnTo>
                  <a:lnTo>
                    <a:pt x="25" y="97"/>
                  </a:lnTo>
                  <a:lnTo>
                    <a:pt x="1" y="145"/>
                  </a:lnTo>
                  <a:lnTo>
                    <a:pt x="25" y="217"/>
                  </a:lnTo>
                  <a:lnTo>
                    <a:pt x="25" y="241"/>
                  </a:lnTo>
                  <a:lnTo>
                    <a:pt x="145" y="241"/>
                  </a:lnTo>
                  <a:lnTo>
                    <a:pt x="193" y="169"/>
                  </a:lnTo>
                  <a:lnTo>
                    <a:pt x="217" y="121"/>
                  </a:lnTo>
                  <a:lnTo>
                    <a:pt x="217" y="48"/>
                  </a:lnTo>
                  <a:lnTo>
                    <a:pt x="217"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3926150" y="1818125"/>
              <a:ext cx="4825" cy="7250"/>
            </a:xfrm>
            <a:custGeom>
              <a:avLst/>
              <a:gdLst/>
              <a:ahLst/>
              <a:cxnLst/>
              <a:rect l="l" t="t" r="r" b="b"/>
              <a:pathLst>
                <a:path w="193" h="290" extrusionOk="0">
                  <a:moveTo>
                    <a:pt x="96" y="0"/>
                  </a:moveTo>
                  <a:lnTo>
                    <a:pt x="48" y="24"/>
                  </a:lnTo>
                  <a:lnTo>
                    <a:pt x="24" y="24"/>
                  </a:lnTo>
                  <a:lnTo>
                    <a:pt x="0" y="97"/>
                  </a:lnTo>
                  <a:lnTo>
                    <a:pt x="0" y="193"/>
                  </a:lnTo>
                  <a:lnTo>
                    <a:pt x="24" y="241"/>
                  </a:lnTo>
                  <a:lnTo>
                    <a:pt x="96" y="289"/>
                  </a:lnTo>
                  <a:lnTo>
                    <a:pt x="121" y="289"/>
                  </a:lnTo>
                  <a:lnTo>
                    <a:pt x="169" y="265"/>
                  </a:lnTo>
                  <a:lnTo>
                    <a:pt x="193" y="217"/>
                  </a:lnTo>
                  <a:lnTo>
                    <a:pt x="193" y="145"/>
                  </a:lnTo>
                  <a:lnTo>
                    <a:pt x="169" y="48"/>
                  </a:lnTo>
                  <a:lnTo>
                    <a:pt x="145"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4040500" y="1932475"/>
              <a:ext cx="4225" cy="7850"/>
            </a:xfrm>
            <a:custGeom>
              <a:avLst/>
              <a:gdLst/>
              <a:ahLst/>
              <a:cxnLst/>
              <a:rect l="l" t="t" r="r" b="b"/>
              <a:pathLst>
                <a:path w="169" h="314" extrusionOk="0">
                  <a:moveTo>
                    <a:pt x="72" y="0"/>
                  </a:moveTo>
                  <a:lnTo>
                    <a:pt x="24" y="24"/>
                  </a:lnTo>
                  <a:lnTo>
                    <a:pt x="0" y="72"/>
                  </a:lnTo>
                  <a:lnTo>
                    <a:pt x="0" y="120"/>
                  </a:lnTo>
                  <a:lnTo>
                    <a:pt x="24" y="241"/>
                  </a:lnTo>
                  <a:lnTo>
                    <a:pt x="48" y="289"/>
                  </a:lnTo>
                  <a:lnTo>
                    <a:pt x="72" y="313"/>
                  </a:lnTo>
                  <a:lnTo>
                    <a:pt x="96" y="289"/>
                  </a:lnTo>
                  <a:lnTo>
                    <a:pt x="145" y="241"/>
                  </a:lnTo>
                  <a:lnTo>
                    <a:pt x="169" y="145"/>
                  </a:lnTo>
                  <a:lnTo>
                    <a:pt x="169" y="96"/>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3985125" y="1633950"/>
              <a:ext cx="4825" cy="5450"/>
            </a:xfrm>
            <a:custGeom>
              <a:avLst/>
              <a:gdLst/>
              <a:ahLst/>
              <a:cxnLst/>
              <a:rect l="l" t="t" r="r" b="b"/>
              <a:pathLst>
                <a:path w="193" h="218" extrusionOk="0">
                  <a:moveTo>
                    <a:pt x="145" y="1"/>
                  </a:moveTo>
                  <a:lnTo>
                    <a:pt x="73" y="25"/>
                  </a:lnTo>
                  <a:lnTo>
                    <a:pt x="48" y="49"/>
                  </a:lnTo>
                  <a:lnTo>
                    <a:pt x="24" y="97"/>
                  </a:lnTo>
                  <a:lnTo>
                    <a:pt x="0" y="145"/>
                  </a:lnTo>
                  <a:lnTo>
                    <a:pt x="24" y="169"/>
                  </a:lnTo>
                  <a:lnTo>
                    <a:pt x="48" y="193"/>
                  </a:lnTo>
                  <a:lnTo>
                    <a:pt x="97" y="217"/>
                  </a:lnTo>
                  <a:lnTo>
                    <a:pt x="121" y="217"/>
                  </a:lnTo>
                  <a:lnTo>
                    <a:pt x="169" y="193"/>
                  </a:lnTo>
                  <a:lnTo>
                    <a:pt x="193" y="121"/>
                  </a:lnTo>
                  <a:lnTo>
                    <a:pt x="193"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4121725" y="1823525"/>
              <a:ext cx="6650" cy="5450"/>
            </a:xfrm>
            <a:custGeom>
              <a:avLst/>
              <a:gdLst/>
              <a:ahLst/>
              <a:cxnLst/>
              <a:rect l="l" t="t" r="r" b="b"/>
              <a:pathLst>
                <a:path w="266" h="218" extrusionOk="0">
                  <a:moveTo>
                    <a:pt x="145" y="1"/>
                  </a:moveTo>
                  <a:lnTo>
                    <a:pt x="97" y="25"/>
                  </a:lnTo>
                  <a:lnTo>
                    <a:pt x="1" y="73"/>
                  </a:lnTo>
                  <a:lnTo>
                    <a:pt x="1" y="97"/>
                  </a:lnTo>
                  <a:lnTo>
                    <a:pt x="1" y="145"/>
                  </a:lnTo>
                  <a:lnTo>
                    <a:pt x="1" y="169"/>
                  </a:lnTo>
                  <a:lnTo>
                    <a:pt x="25" y="193"/>
                  </a:lnTo>
                  <a:lnTo>
                    <a:pt x="73" y="218"/>
                  </a:lnTo>
                  <a:lnTo>
                    <a:pt x="145" y="218"/>
                  </a:lnTo>
                  <a:lnTo>
                    <a:pt x="218" y="193"/>
                  </a:lnTo>
                  <a:lnTo>
                    <a:pt x="242" y="121"/>
                  </a:lnTo>
                  <a:lnTo>
                    <a:pt x="266" y="73"/>
                  </a:lnTo>
                  <a:lnTo>
                    <a:pt x="218"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4023650" y="1711600"/>
              <a:ext cx="6025" cy="6025"/>
            </a:xfrm>
            <a:custGeom>
              <a:avLst/>
              <a:gdLst/>
              <a:ahLst/>
              <a:cxnLst/>
              <a:rect l="l" t="t" r="r" b="b"/>
              <a:pathLst>
                <a:path w="241" h="241" extrusionOk="0">
                  <a:moveTo>
                    <a:pt x="48" y="0"/>
                  </a:moveTo>
                  <a:lnTo>
                    <a:pt x="24" y="72"/>
                  </a:lnTo>
                  <a:lnTo>
                    <a:pt x="0" y="121"/>
                  </a:lnTo>
                  <a:lnTo>
                    <a:pt x="24" y="169"/>
                  </a:lnTo>
                  <a:lnTo>
                    <a:pt x="72" y="217"/>
                  </a:lnTo>
                  <a:lnTo>
                    <a:pt x="120" y="241"/>
                  </a:lnTo>
                  <a:lnTo>
                    <a:pt x="169" y="241"/>
                  </a:lnTo>
                  <a:lnTo>
                    <a:pt x="217" y="217"/>
                  </a:lnTo>
                  <a:lnTo>
                    <a:pt x="241" y="193"/>
                  </a:lnTo>
                  <a:lnTo>
                    <a:pt x="241" y="169"/>
                  </a:lnTo>
                  <a:lnTo>
                    <a:pt x="241" y="97"/>
                  </a:lnTo>
                  <a:lnTo>
                    <a:pt x="217" y="48"/>
                  </a:lnTo>
                  <a:lnTo>
                    <a:pt x="169" y="24"/>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4015825" y="2027550"/>
              <a:ext cx="4225" cy="6050"/>
            </a:xfrm>
            <a:custGeom>
              <a:avLst/>
              <a:gdLst/>
              <a:ahLst/>
              <a:cxnLst/>
              <a:rect l="l" t="t" r="r" b="b"/>
              <a:pathLst>
                <a:path w="169" h="242" extrusionOk="0">
                  <a:moveTo>
                    <a:pt x="24" y="1"/>
                  </a:moveTo>
                  <a:lnTo>
                    <a:pt x="0" y="25"/>
                  </a:lnTo>
                  <a:lnTo>
                    <a:pt x="0" y="49"/>
                  </a:lnTo>
                  <a:lnTo>
                    <a:pt x="0" y="169"/>
                  </a:lnTo>
                  <a:lnTo>
                    <a:pt x="24" y="193"/>
                  </a:lnTo>
                  <a:lnTo>
                    <a:pt x="72" y="241"/>
                  </a:lnTo>
                  <a:lnTo>
                    <a:pt x="120" y="241"/>
                  </a:lnTo>
                  <a:lnTo>
                    <a:pt x="169" y="169"/>
                  </a:lnTo>
                  <a:lnTo>
                    <a:pt x="169" y="73"/>
                  </a:lnTo>
                  <a:lnTo>
                    <a:pt x="145"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3968875" y="1874700"/>
              <a:ext cx="6650" cy="4225"/>
            </a:xfrm>
            <a:custGeom>
              <a:avLst/>
              <a:gdLst/>
              <a:ahLst/>
              <a:cxnLst/>
              <a:rect l="l" t="t" r="r" b="b"/>
              <a:pathLst>
                <a:path w="266" h="169" extrusionOk="0">
                  <a:moveTo>
                    <a:pt x="97" y="0"/>
                  </a:moveTo>
                  <a:lnTo>
                    <a:pt x="49" y="24"/>
                  </a:lnTo>
                  <a:lnTo>
                    <a:pt x="0" y="72"/>
                  </a:lnTo>
                  <a:lnTo>
                    <a:pt x="0" y="120"/>
                  </a:lnTo>
                  <a:lnTo>
                    <a:pt x="24" y="145"/>
                  </a:lnTo>
                  <a:lnTo>
                    <a:pt x="97" y="169"/>
                  </a:lnTo>
                  <a:lnTo>
                    <a:pt x="169" y="169"/>
                  </a:lnTo>
                  <a:lnTo>
                    <a:pt x="217" y="145"/>
                  </a:lnTo>
                  <a:lnTo>
                    <a:pt x="265" y="96"/>
                  </a:lnTo>
                  <a:lnTo>
                    <a:pt x="241" y="48"/>
                  </a:lnTo>
                  <a:lnTo>
                    <a:pt x="241"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3898450" y="1843400"/>
              <a:ext cx="4850" cy="6050"/>
            </a:xfrm>
            <a:custGeom>
              <a:avLst/>
              <a:gdLst/>
              <a:ahLst/>
              <a:cxnLst/>
              <a:rect l="l" t="t" r="r" b="b"/>
              <a:pathLst>
                <a:path w="194" h="242" extrusionOk="0">
                  <a:moveTo>
                    <a:pt x="97" y="0"/>
                  </a:moveTo>
                  <a:lnTo>
                    <a:pt x="73" y="24"/>
                  </a:lnTo>
                  <a:lnTo>
                    <a:pt x="25" y="73"/>
                  </a:lnTo>
                  <a:lnTo>
                    <a:pt x="1" y="121"/>
                  </a:lnTo>
                  <a:lnTo>
                    <a:pt x="1" y="169"/>
                  </a:lnTo>
                  <a:lnTo>
                    <a:pt x="25" y="217"/>
                  </a:lnTo>
                  <a:lnTo>
                    <a:pt x="73" y="241"/>
                  </a:lnTo>
                  <a:lnTo>
                    <a:pt x="121" y="241"/>
                  </a:lnTo>
                  <a:lnTo>
                    <a:pt x="169" y="193"/>
                  </a:lnTo>
                  <a:lnTo>
                    <a:pt x="193" y="145"/>
                  </a:lnTo>
                  <a:lnTo>
                    <a:pt x="193" y="73"/>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3907475" y="1733250"/>
              <a:ext cx="6650" cy="4850"/>
            </a:xfrm>
            <a:custGeom>
              <a:avLst/>
              <a:gdLst/>
              <a:ahLst/>
              <a:cxnLst/>
              <a:rect l="l" t="t" r="r" b="b"/>
              <a:pathLst>
                <a:path w="266" h="194" extrusionOk="0">
                  <a:moveTo>
                    <a:pt x="169" y="1"/>
                  </a:moveTo>
                  <a:lnTo>
                    <a:pt x="73" y="25"/>
                  </a:lnTo>
                  <a:lnTo>
                    <a:pt x="49" y="49"/>
                  </a:lnTo>
                  <a:lnTo>
                    <a:pt x="25" y="73"/>
                  </a:lnTo>
                  <a:lnTo>
                    <a:pt x="1" y="145"/>
                  </a:lnTo>
                  <a:lnTo>
                    <a:pt x="25" y="169"/>
                  </a:lnTo>
                  <a:lnTo>
                    <a:pt x="97" y="193"/>
                  </a:lnTo>
                  <a:lnTo>
                    <a:pt x="145" y="193"/>
                  </a:lnTo>
                  <a:lnTo>
                    <a:pt x="218" y="169"/>
                  </a:lnTo>
                  <a:lnTo>
                    <a:pt x="266" y="121"/>
                  </a:lnTo>
                  <a:lnTo>
                    <a:pt x="266" y="49"/>
                  </a:lnTo>
                  <a:lnTo>
                    <a:pt x="242" y="25"/>
                  </a:lnTo>
                  <a:lnTo>
                    <a:pt x="21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4165675" y="1845800"/>
              <a:ext cx="5425" cy="6050"/>
            </a:xfrm>
            <a:custGeom>
              <a:avLst/>
              <a:gdLst/>
              <a:ahLst/>
              <a:cxnLst/>
              <a:rect l="l" t="t" r="r" b="b"/>
              <a:pathLst>
                <a:path w="217" h="242" extrusionOk="0">
                  <a:moveTo>
                    <a:pt x="24" y="1"/>
                  </a:moveTo>
                  <a:lnTo>
                    <a:pt x="0" y="49"/>
                  </a:lnTo>
                  <a:lnTo>
                    <a:pt x="0" y="97"/>
                  </a:lnTo>
                  <a:lnTo>
                    <a:pt x="0" y="145"/>
                  </a:lnTo>
                  <a:lnTo>
                    <a:pt x="24" y="193"/>
                  </a:lnTo>
                  <a:lnTo>
                    <a:pt x="73" y="241"/>
                  </a:lnTo>
                  <a:lnTo>
                    <a:pt x="121" y="241"/>
                  </a:lnTo>
                  <a:lnTo>
                    <a:pt x="169" y="193"/>
                  </a:lnTo>
                  <a:lnTo>
                    <a:pt x="217" y="145"/>
                  </a:lnTo>
                  <a:lnTo>
                    <a:pt x="217" y="97"/>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4023025" y="1768775"/>
              <a:ext cx="5450" cy="6650"/>
            </a:xfrm>
            <a:custGeom>
              <a:avLst/>
              <a:gdLst/>
              <a:ahLst/>
              <a:cxnLst/>
              <a:rect l="l" t="t" r="r" b="b"/>
              <a:pathLst>
                <a:path w="218" h="266" extrusionOk="0">
                  <a:moveTo>
                    <a:pt x="121" y="0"/>
                  </a:moveTo>
                  <a:lnTo>
                    <a:pt x="73" y="24"/>
                  </a:lnTo>
                  <a:lnTo>
                    <a:pt x="25" y="48"/>
                  </a:lnTo>
                  <a:lnTo>
                    <a:pt x="1" y="121"/>
                  </a:lnTo>
                  <a:lnTo>
                    <a:pt x="1" y="169"/>
                  </a:lnTo>
                  <a:lnTo>
                    <a:pt x="25" y="217"/>
                  </a:lnTo>
                  <a:lnTo>
                    <a:pt x="73" y="241"/>
                  </a:lnTo>
                  <a:lnTo>
                    <a:pt x="121" y="265"/>
                  </a:lnTo>
                  <a:lnTo>
                    <a:pt x="145" y="241"/>
                  </a:lnTo>
                  <a:lnTo>
                    <a:pt x="194" y="169"/>
                  </a:lnTo>
                  <a:lnTo>
                    <a:pt x="218" y="97"/>
                  </a:lnTo>
                  <a:lnTo>
                    <a:pt x="194"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3905675" y="1945700"/>
              <a:ext cx="5450" cy="6050"/>
            </a:xfrm>
            <a:custGeom>
              <a:avLst/>
              <a:gdLst/>
              <a:ahLst/>
              <a:cxnLst/>
              <a:rect l="l" t="t" r="r" b="b"/>
              <a:pathLst>
                <a:path w="218" h="242" extrusionOk="0">
                  <a:moveTo>
                    <a:pt x="73" y="1"/>
                  </a:moveTo>
                  <a:lnTo>
                    <a:pt x="25" y="25"/>
                  </a:lnTo>
                  <a:lnTo>
                    <a:pt x="1" y="73"/>
                  </a:lnTo>
                  <a:lnTo>
                    <a:pt x="1" y="121"/>
                  </a:lnTo>
                  <a:lnTo>
                    <a:pt x="1" y="169"/>
                  </a:lnTo>
                  <a:lnTo>
                    <a:pt x="49" y="217"/>
                  </a:lnTo>
                  <a:lnTo>
                    <a:pt x="73" y="241"/>
                  </a:lnTo>
                  <a:lnTo>
                    <a:pt x="121" y="241"/>
                  </a:lnTo>
                  <a:lnTo>
                    <a:pt x="193" y="217"/>
                  </a:lnTo>
                  <a:lnTo>
                    <a:pt x="217" y="169"/>
                  </a:lnTo>
                  <a:lnTo>
                    <a:pt x="217" y="145"/>
                  </a:lnTo>
                  <a:lnTo>
                    <a:pt x="193"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3767850" y="1848800"/>
              <a:ext cx="5450" cy="4850"/>
            </a:xfrm>
            <a:custGeom>
              <a:avLst/>
              <a:gdLst/>
              <a:ahLst/>
              <a:cxnLst/>
              <a:rect l="l" t="t" r="r" b="b"/>
              <a:pathLst>
                <a:path w="218" h="194" extrusionOk="0">
                  <a:moveTo>
                    <a:pt x="73" y="1"/>
                  </a:moveTo>
                  <a:lnTo>
                    <a:pt x="49" y="25"/>
                  </a:lnTo>
                  <a:lnTo>
                    <a:pt x="1" y="49"/>
                  </a:lnTo>
                  <a:lnTo>
                    <a:pt x="1" y="97"/>
                  </a:lnTo>
                  <a:lnTo>
                    <a:pt x="49" y="169"/>
                  </a:lnTo>
                  <a:lnTo>
                    <a:pt x="121" y="194"/>
                  </a:lnTo>
                  <a:lnTo>
                    <a:pt x="169" y="194"/>
                  </a:lnTo>
                  <a:lnTo>
                    <a:pt x="218" y="169"/>
                  </a:lnTo>
                  <a:lnTo>
                    <a:pt x="218" y="121"/>
                  </a:lnTo>
                  <a:lnTo>
                    <a:pt x="193"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4060350" y="1735675"/>
              <a:ext cx="6050" cy="5425"/>
            </a:xfrm>
            <a:custGeom>
              <a:avLst/>
              <a:gdLst/>
              <a:ahLst/>
              <a:cxnLst/>
              <a:rect l="l" t="t" r="r" b="b"/>
              <a:pathLst>
                <a:path w="242" h="217" extrusionOk="0">
                  <a:moveTo>
                    <a:pt x="121" y="0"/>
                  </a:moveTo>
                  <a:lnTo>
                    <a:pt x="73" y="24"/>
                  </a:lnTo>
                  <a:lnTo>
                    <a:pt x="25" y="72"/>
                  </a:lnTo>
                  <a:lnTo>
                    <a:pt x="0" y="145"/>
                  </a:lnTo>
                  <a:lnTo>
                    <a:pt x="25" y="169"/>
                  </a:lnTo>
                  <a:lnTo>
                    <a:pt x="49" y="193"/>
                  </a:lnTo>
                  <a:lnTo>
                    <a:pt x="97" y="217"/>
                  </a:lnTo>
                  <a:lnTo>
                    <a:pt x="145" y="193"/>
                  </a:lnTo>
                  <a:lnTo>
                    <a:pt x="193" y="145"/>
                  </a:lnTo>
                  <a:lnTo>
                    <a:pt x="241" y="96"/>
                  </a:lnTo>
                  <a:lnTo>
                    <a:pt x="241" y="48"/>
                  </a:lnTo>
                  <a:lnTo>
                    <a:pt x="241"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3843700" y="1597850"/>
              <a:ext cx="4825" cy="6650"/>
            </a:xfrm>
            <a:custGeom>
              <a:avLst/>
              <a:gdLst/>
              <a:ahLst/>
              <a:cxnLst/>
              <a:rect l="l" t="t" r="r" b="b"/>
              <a:pathLst>
                <a:path w="193" h="266" extrusionOk="0">
                  <a:moveTo>
                    <a:pt x="120" y="0"/>
                  </a:moveTo>
                  <a:lnTo>
                    <a:pt x="72" y="25"/>
                  </a:lnTo>
                  <a:lnTo>
                    <a:pt x="24" y="49"/>
                  </a:lnTo>
                  <a:lnTo>
                    <a:pt x="0" y="97"/>
                  </a:lnTo>
                  <a:lnTo>
                    <a:pt x="0" y="145"/>
                  </a:lnTo>
                  <a:lnTo>
                    <a:pt x="0" y="217"/>
                  </a:lnTo>
                  <a:lnTo>
                    <a:pt x="24" y="241"/>
                  </a:lnTo>
                  <a:lnTo>
                    <a:pt x="72" y="265"/>
                  </a:lnTo>
                  <a:lnTo>
                    <a:pt x="120" y="241"/>
                  </a:lnTo>
                  <a:lnTo>
                    <a:pt x="169" y="193"/>
                  </a:lnTo>
                  <a:lnTo>
                    <a:pt x="193" y="121"/>
                  </a:lnTo>
                  <a:lnTo>
                    <a:pt x="193" y="73"/>
                  </a:lnTo>
                  <a:lnTo>
                    <a:pt x="169" y="25"/>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4094650" y="1695350"/>
              <a:ext cx="6050" cy="6050"/>
            </a:xfrm>
            <a:custGeom>
              <a:avLst/>
              <a:gdLst/>
              <a:ahLst/>
              <a:cxnLst/>
              <a:rect l="l" t="t" r="r" b="b"/>
              <a:pathLst>
                <a:path w="242" h="242" extrusionOk="0">
                  <a:moveTo>
                    <a:pt x="121" y="0"/>
                  </a:moveTo>
                  <a:lnTo>
                    <a:pt x="73" y="24"/>
                  </a:lnTo>
                  <a:lnTo>
                    <a:pt x="49" y="48"/>
                  </a:lnTo>
                  <a:lnTo>
                    <a:pt x="25" y="73"/>
                  </a:lnTo>
                  <a:lnTo>
                    <a:pt x="1" y="121"/>
                  </a:lnTo>
                  <a:lnTo>
                    <a:pt x="25" y="169"/>
                  </a:lnTo>
                  <a:lnTo>
                    <a:pt x="49" y="193"/>
                  </a:lnTo>
                  <a:lnTo>
                    <a:pt x="73" y="217"/>
                  </a:lnTo>
                  <a:lnTo>
                    <a:pt x="145" y="241"/>
                  </a:lnTo>
                  <a:lnTo>
                    <a:pt x="193" y="217"/>
                  </a:lnTo>
                  <a:lnTo>
                    <a:pt x="217" y="193"/>
                  </a:lnTo>
                  <a:lnTo>
                    <a:pt x="241" y="145"/>
                  </a:lnTo>
                  <a:lnTo>
                    <a:pt x="217" y="73"/>
                  </a:lnTo>
                  <a:lnTo>
                    <a:pt x="193"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4016425" y="1929450"/>
              <a:ext cx="4225" cy="6650"/>
            </a:xfrm>
            <a:custGeom>
              <a:avLst/>
              <a:gdLst/>
              <a:ahLst/>
              <a:cxnLst/>
              <a:rect l="l" t="t" r="r" b="b"/>
              <a:pathLst>
                <a:path w="169" h="266" extrusionOk="0">
                  <a:moveTo>
                    <a:pt x="48" y="1"/>
                  </a:moveTo>
                  <a:lnTo>
                    <a:pt x="0" y="97"/>
                  </a:lnTo>
                  <a:lnTo>
                    <a:pt x="0" y="217"/>
                  </a:lnTo>
                  <a:lnTo>
                    <a:pt x="24" y="241"/>
                  </a:lnTo>
                  <a:lnTo>
                    <a:pt x="48" y="266"/>
                  </a:lnTo>
                  <a:lnTo>
                    <a:pt x="96" y="241"/>
                  </a:lnTo>
                  <a:lnTo>
                    <a:pt x="145" y="193"/>
                  </a:lnTo>
                  <a:lnTo>
                    <a:pt x="169" y="121"/>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3962250" y="1986025"/>
              <a:ext cx="6050" cy="4850"/>
            </a:xfrm>
            <a:custGeom>
              <a:avLst/>
              <a:gdLst/>
              <a:ahLst/>
              <a:cxnLst/>
              <a:rect l="l" t="t" r="r" b="b"/>
              <a:pathLst>
                <a:path w="242" h="194" extrusionOk="0">
                  <a:moveTo>
                    <a:pt x="49" y="1"/>
                  </a:moveTo>
                  <a:lnTo>
                    <a:pt x="1" y="25"/>
                  </a:lnTo>
                  <a:lnTo>
                    <a:pt x="1" y="73"/>
                  </a:lnTo>
                  <a:lnTo>
                    <a:pt x="1" y="121"/>
                  </a:lnTo>
                  <a:lnTo>
                    <a:pt x="73" y="169"/>
                  </a:lnTo>
                  <a:lnTo>
                    <a:pt x="97" y="193"/>
                  </a:lnTo>
                  <a:lnTo>
                    <a:pt x="193" y="193"/>
                  </a:lnTo>
                  <a:lnTo>
                    <a:pt x="217" y="145"/>
                  </a:lnTo>
                  <a:lnTo>
                    <a:pt x="241" y="121"/>
                  </a:lnTo>
                  <a:lnTo>
                    <a:pt x="217" y="73"/>
                  </a:lnTo>
                  <a:lnTo>
                    <a:pt x="169"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3956225" y="1940300"/>
              <a:ext cx="4250" cy="4225"/>
            </a:xfrm>
            <a:custGeom>
              <a:avLst/>
              <a:gdLst/>
              <a:ahLst/>
              <a:cxnLst/>
              <a:rect l="l" t="t" r="r" b="b"/>
              <a:pathLst>
                <a:path w="170" h="169" extrusionOk="0">
                  <a:moveTo>
                    <a:pt x="73" y="0"/>
                  </a:moveTo>
                  <a:lnTo>
                    <a:pt x="1" y="24"/>
                  </a:lnTo>
                  <a:lnTo>
                    <a:pt x="1" y="48"/>
                  </a:lnTo>
                  <a:lnTo>
                    <a:pt x="1" y="72"/>
                  </a:lnTo>
                  <a:lnTo>
                    <a:pt x="1" y="120"/>
                  </a:lnTo>
                  <a:lnTo>
                    <a:pt x="25" y="144"/>
                  </a:lnTo>
                  <a:lnTo>
                    <a:pt x="73" y="169"/>
                  </a:lnTo>
                  <a:lnTo>
                    <a:pt x="121" y="169"/>
                  </a:lnTo>
                  <a:lnTo>
                    <a:pt x="145" y="144"/>
                  </a:lnTo>
                  <a:lnTo>
                    <a:pt x="169" y="120"/>
                  </a:lnTo>
                  <a:lnTo>
                    <a:pt x="145"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4068775" y="1674275"/>
              <a:ext cx="3625" cy="4850"/>
            </a:xfrm>
            <a:custGeom>
              <a:avLst/>
              <a:gdLst/>
              <a:ahLst/>
              <a:cxnLst/>
              <a:rect l="l" t="t" r="r" b="b"/>
              <a:pathLst>
                <a:path w="145" h="194" extrusionOk="0">
                  <a:moveTo>
                    <a:pt x="49" y="1"/>
                  </a:moveTo>
                  <a:lnTo>
                    <a:pt x="25" y="25"/>
                  </a:lnTo>
                  <a:lnTo>
                    <a:pt x="1" y="73"/>
                  </a:lnTo>
                  <a:lnTo>
                    <a:pt x="1" y="121"/>
                  </a:lnTo>
                  <a:lnTo>
                    <a:pt x="1" y="193"/>
                  </a:lnTo>
                  <a:lnTo>
                    <a:pt x="73" y="193"/>
                  </a:lnTo>
                  <a:lnTo>
                    <a:pt x="121" y="169"/>
                  </a:lnTo>
                  <a:lnTo>
                    <a:pt x="145" y="97"/>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3943000" y="1805475"/>
              <a:ext cx="4225" cy="4250"/>
            </a:xfrm>
            <a:custGeom>
              <a:avLst/>
              <a:gdLst/>
              <a:ahLst/>
              <a:cxnLst/>
              <a:rect l="l" t="t" r="r" b="b"/>
              <a:pathLst>
                <a:path w="169" h="170" extrusionOk="0">
                  <a:moveTo>
                    <a:pt x="48" y="1"/>
                  </a:moveTo>
                  <a:lnTo>
                    <a:pt x="24" y="49"/>
                  </a:lnTo>
                  <a:lnTo>
                    <a:pt x="0" y="97"/>
                  </a:lnTo>
                  <a:lnTo>
                    <a:pt x="24" y="121"/>
                  </a:lnTo>
                  <a:lnTo>
                    <a:pt x="48" y="169"/>
                  </a:lnTo>
                  <a:lnTo>
                    <a:pt x="145" y="169"/>
                  </a:lnTo>
                  <a:lnTo>
                    <a:pt x="169" y="121"/>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4059150" y="1669475"/>
              <a:ext cx="4825" cy="4825"/>
            </a:xfrm>
            <a:custGeom>
              <a:avLst/>
              <a:gdLst/>
              <a:ahLst/>
              <a:cxnLst/>
              <a:rect l="l" t="t" r="r" b="b"/>
              <a:pathLst>
                <a:path w="193" h="193" extrusionOk="0">
                  <a:moveTo>
                    <a:pt x="48" y="0"/>
                  </a:moveTo>
                  <a:lnTo>
                    <a:pt x="24" y="24"/>
                  </a:lnTo>
                  <a:lnTo>
                    <a:pt x="0" y="48"/>
                  </a:lnTo>
                  <a:lnTo>
                    <a:pt x="0" y="96"/>
                  </a:lnTo>
                  <a:lnTo>
                    <a:pt x="24" y="121"/>
                  </a:lnTo>
                  <a:lnTo>
                    <a:pt x="73" y="193"/>
                  </a:lnTo>
                  <a:lnTo>
                    <a:pt x="145" y="193"/>
                  </a:lnTo>
                  <a:lnTo>
                    <a:pt x="193" y="145"/>
                  </a:lnTo>
                  <a:lnTo>
                    <a:pt x="193" y="96"/>
                  </a:lnTo>
                  <a:lnTo>
                    <a:pt x="193" y="48"/>
                  </a:lnTo>
                  <a:lnTo>
                    <a:pt x="121"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3831050" y="1920425"/>
              <a:ext cx="5450" cy="4250"/>
            </a:xfrm>
            <a:custGeom>
              <a:avLst/>
              <a:gdLst/>
              <a:ahLst/>
              <a:cxnLst/>
              <a:rect l="l" t="t" r="r" b="b"/>
              <a:pathLst>
                <a:path w="218" h="170" extrusionOk="0">
                  <a:moveTo>
                    <a:pt x="97" y="1"/>
                  </a:moveTo>
                  <a:lnTo>
                    <a:pt x="49" y="25"/>
                  </a:lnTo>
                  <a:lnTo>
                    <a:pt x="25" y="49"/>
                  </a:lnTo>
                  <a:lnTo>
                    <a:pt x="1" y="73"/>
                  </a:lnTo>
                  <a:lnTo>
                    <a:pt x="25" y="97"/>
                  </a:lnTo>
                  <a:lnTo>
                    <a:pt x="73" y="145"/>
                  </a:lnTo>
                  <a:lnTo>
                    <a:pt x="145" y="169"/>
                  </a:lnTo>
                  <a:lnTo>
                    <a:pt x="193" y="145"/>
                  </a:lnTo>
                  <a:lnTo>
                    <a:pt x="217" y="121"/>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3950225" y="1664050"/>
              <a:ext cx="4225" cy="4225"/>
            </a:xfrm>
            <a:custGeom>
              <a:avLst/>
              <a:gdLst/>
              <a:ahLst/>
              <a:cxnLst/>
              <a:rect l="l" t="t" r="r" b="b"/>
              <a:pathLst>
                <a:path w="169" h="169" extrusionOk="0">
                  <a:moveTo>
                    <a:pt x="48" y="0"/>
                  </a:moveTo>
                  <a:lnTo>
                    <a:pt x="0" y="49"/>
                  </a:lnTo>
                  <a:lnTo>
                    <a:pt x="24" y="121"/>
                  </a:lnTo>
                  <a:lnTo>
                    <a:pt x="72" y="169"/>
                  </a:lnTo>
                  <a:lnTo>
                    <a:pt x="120" y="145"/>
                  </a:lnTo>
                  <a:lnTo>
                    <a:pt x="169" y="97"/>
                  </a:lnTo>
                  <a:lnTo>
                    <a:pt x="169" y="49"/>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3957425" y="1763350"/>
              <a:ext cx="5450" cy="3625"/>
            </a:xfrm>
            <a:custGeom>
              <a:avLst/>
              <a:gdLst/>
              <a:ahLst/>
              <a:cxnLst/>
              <a:rect l="l" t="t" r="r" b="b"/>
              <a:pathLst>
                <a:path w="218" h="145" extrusionOk="0">
                  <a:moveTo>
                    <a:pt x="73" y="1"/>
                  </a:moveTo>
                  <a:lnTo>
                    <a:pt x="25" y="25"/>
                  </a:lnTo>
                  <a:lnTo>
                    <a:pt x="1" y="73"/>
                  </a:lnTo>
                  <a:lnTo>
                    <a:pt x="1" y="97"/>
                  </a:lnTo>
                  <a:lnTo>
                    <a:pt x="1" y="121"/>
                  </a:lnTo>
                  <a:lnTo>
                    <a:pt x="73" y="145"/>
                  </a:lnTo>
                  <a:lnTo>
                    <a:pt x="194" y="145"/>
                  </a:lnTo>
                  <a:lnTo>
                    <a:pt x="218" y="97"/>
                  </a:lnTo>
                  <a:lnTo>
                    <a:pt x="194"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3787725" y="1832550"/>
              <a:ext cx="4225" cy="4850"/>
            </a:xfrm>
            <a:custGeom>
              <a:avLst/>
              <a:gdLst/>
              <a:ahLst/>
              <a:cxnLst/>
              <a:rect l="l" t="t" r="r" b="b"/>
              <a:pathLst>
                <a:path w="169" h="194" extrusionOk="0">
                  <a:moveTo>
                    <a:pt x="48" y="1"/>
                  </a:moveTo>
                  <a:lnTo>
                    <a:pt x="0" y="49"/>
                  </a:lnTo>
                  <a:lnTo>
                    <a:pt x="0" y="121"/>
                  </a:lnTo>
                  <a:lnTo>
                    <a:pt x="0" y="169"/>
                  </a:lnTo>
                  <a:lnTo>
                    <a:pt x="48" y="194"/>
                  </a:lnTo>
                  <a:lnTo>
                    <a:pt x="97" y="194"/>
                  </a:lnTo>
                  <a:lnTo>
                    <a:pt x="145" y="145"/>
                  </a:lnTo>
                  <a:lnTo>
                    <a:pt x="169" y="97"/>
                  </a:lnTo>
                  <a:lnTo>
                    <a:pt x="169" y="73"/>
                  </a:lnTo>
                  <a:lnTo>
                    <a:pt x="145"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3933375" y="1944500"/>
              <a:ext cx="6625" cy="4850"/>
            </a:xfrm>
            <a:custGeom>
              <a:avLst/>
              <a:gdLst/>
              <a:ahLst/>
              <a:cxnLst/>
              <a:rect l="l" t="t" r="r" b="b"/>
              <a:pathLst>
                <a:path w="265" h="194" extrusionOk="0">
                  <a:moveTo>
                    <a:pt x="0" y="1"/>
                  </a:moveTo>
                  <a:lnTo>
                    <a:pt x="72" y="145"/>
                  </a:lnTo>
                  <a:lnTo>
                    <a:pt x="120" y="193"/>
                  </a:lnTo>
                  <a:lnTo>
                    <a:pt x="241" y="193"/>
                  </a:lnTo>
                  <a:lnTo>
                    <a:pt x="265" y="145"/>
                  </a:lnTo>
                  <a:lnTo>
                    <a:pt x="217" y="49"/>
                  </a:lnTo>
                  <a:lnTo>
                    <a:pt x="144"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3734750" y="1788625"/>
              <a:ext cx="4250" cy="4850"/>
            </a:xfrm>
            <a:custGeom>
              <a:avLst/>
              <a:gdLst/>
              <a:ahLst/>
              <a:cxnLst/>
              <a:rect l="l" t="t" r="r" b="b"/>
              <a:pathLst>
                <a:path w="170" h="194" extrusionOk="0">
                  <a:moveTo>
                    <a:pt x="25" y="1"/>
                  </a:moveTo>
                  <a:lnTo>
                    <a:pt x="1" y="25"/>
                  </a:lnTo>
                  <a:lnTo>
                    <a:pt x="1" y="73"/>
                  </a:lnTo>
                  <a:lnTo>
                    <a:pt x="1" y="145"/>
                  </a:lnTo>
                  <a:lnTo>
                    <a:pt x="49" y="193"/>
                  </a:lnTo>
                  <a:lnTo>
                    <a:pt x="121" y="193"/>
                  </a:lnTo>
                  <a:lnTo>
                    <a:pt x="169" y="121"/>
                  </a:lnTo>
                  <a:lnTo>
                    <a:pt x="169" y="73"/>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3964050" y="1703775"/>
              <a:ext cx="4850" cy="4825"/>
            </a:xfrm>
            <a:custGeom>
              <a:avLst/>
              <a:gdLst/>
              <a:ahLst/>
              <a:cxnLst/>
              <a:rect l="l" t="t" r="r" b="b"/>
              <a:pathLst>
                <a:path w="194" h="193" extrusionOk="0">
                  <a:moveTo>
                    <a:pt x="97" y="0"/>
                  </a:moveTo>
                  <a:lnTo>
                    <a:pt x="49" y="24"/>
                  </a:lnTo>
                  <a:lnTo>
                    <a:pt x="25" y="48"/>
                  </a:lnTo>
                  <a:lnTo>
                    <a:pt x="1" y="97"/>
                  </a:lnTo>
                  <a:lnTo>
                    <a:pt x="25" y="145"/>
                  </a:lnTo>
                  <a:lnTo>
                    <a:pt x="73" y="193"/>
                  </a:lnTo>
                  <a:lnTo>
                    <a:pt x="145" y="193"/>
                  </a:lnTo>
                  <a:lnTo>
                    <a:pt x="169" y="169"/>
                  </a:lnTo>
                  <a:lnTo>
                    <a:pt x="193" y="121"/>
                  </a:lnTo>
                  <a:lnTo>
                    <a:pt x="169"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3775075" y="1884325"/>
              <a:ext cx="4250" cy="4225"/>
            </a:xfrm>
            <a:custGeom>
              <a:avLst/>
              <a:gdLst/>
              <a:ahLst/>
              <a:cxnLst/>
              <a:rect l="l" t="t" r="r" b="b"/>
              <a:pathLst>
                <a:path w="170" h="169" extrusionOk="0">
                  <a:moveTo>
                    <a:pt x="25" y="0"/>
                  </a:moveTo>
                  <a:lnTo>
                    <a:pt x="1" y="24"/>
                  </a:lnTo>
                  <a:lnTo>
                    <a:pt x="1" y="72"/>
                  </a:lnTo>
                  <a:lnTo>
                    <a:pt x="1" y="121"/>
                  </a:lnTo>
                  <a:lnTo>
                    <a:pt x="49" y="145"/>
                  </a:lnTo>
                  <a:lnTo>
                    <a:pt x="73" y="169"/>
                  </a:lnTo>
                  <a:lnTo>
                    <a:pt x="145" y="145"/>
                  </a:lnTo>
                  <a:lnTo>
                    <a:pt x="169" y="121"/>
                  </a:lnTo>
                  <a:lnTo>
                    <a:pt x="169" y="97"/>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3961650" y="2025150"/>
              <a:ext cx="5450" cy="4825"/>
            </a:xfrm>
            <a:custGeom>
              <a:avLst/>
              <a:gdLst/>
              <a:ahLst/>
              <a:cxnLst/>
              <a:rect l="l" t="t" r="r" b="b"/>
              <a:pathLst>
                <a:path w="218" h="193" extrusionOk="0">
                  <a:moveTo>
                    <a:pt x="49" y="0"/>
                  </a:moveTo>
                  <a:lnTo>
                    <a:pt x="0" y="24"/>
                  </a:lnTo>
                  <a:lnTo>
                    <a:pt x="0" y="73"/>
                  </a:lnTo>
                  <a:lnTo>
                    <a:pt x="0" y="121"/>
                  </a:lnTo>
                  <a:lnTo>
                    <a:pt x="49" y="169"/>
                  </a:lnTo>
                  <a:lnTo>
                    <a:pt x="97" y="193"/>
                  </a:lnTo>
                  <a:lnTo>
                    <a:pt x="145" y="193"/>
                  </a:lnTo>
                  <a:lnTo>
                    <a:pt x="193" y="145"/>
                  </a:lnTo>
                  <a:lnTo>
                    <a:pt x="217" y="97"/>
                  </a:lnTo>
                  <a:lnTo>
                    <a:pt x="193" y="49"/>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4079000" y="1740475"/>
              <a:ext cx="4850" cy="4850"/>
            </a:xfrm>
            <a:custGeom>
              <a:avLst/>
              <a:gdLst/>
              <a:ahLst/>
              <a:cxnLst/>
              <a:rect l="l" t="t" r="r" b="b"/>
              <a:pathLst>
                <a:path w="194" h="194" extrusionOk="0">
                  <a:moveTo>
                    <a:pt x="25" y="1"/>
                  </a:moveTo>
                  <a:lnTo>
                    <a:pt x="1" y="49"/>
                  </a:lnTo>
                  <a:lnTo>
                    <a:pt x="1" y="97"/>
                  </a:lnTo>
                  <a:lnTo>
                    <a:pt x="25" y="145"/>
                  </a:lnTo>
                  <a:lnTo>
                    <a:pt x="49" y="169"/>
                  </a:lnTo>
                  <a:lnTo>
                    <a:pt x="121" y="193"/>
                  </a:lnTo>
                  <a:lnTo>
                    <a:pt x="145" y="169"/>
                  </a:lnTo>
                  <a:lnTo>
                    <a:pt x="193" y="145"/>
                  </a:lnTo>
                  <a:lnTo>
                    <a:pt x="169" y="73"/>
                  </a:lnTo>
                  <a:lnTo>
                    <a:pt x="145"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3797950" y="1830150"/>
              <a:ext cx="4250" cy="4850"/>
            </a:xfrm>
            <a:custGeom>
              <a:avLst/>
              <a:gdLst/>
              <a:ahLst/>
              <a:cxnLst/>
              <a:rect l="l" t="t" r="r" b="b"/>
              <a:pathLst>
                <a:path w="170" h="194" extrusionOk="0">
                  <a:moveTo>
                    <a:pt x="73" y="1"/>
                  </a:moveTo>
                  <a:lnTo>
                    <a:pt x="25" y="25"/>
                  </a:lnTo>
                  <a:lnTo>
                    <a:pt x="1" y="73"/>
                  </a:lnTo>
                  <a:lnTo>
                    <a:pt x="1" y="145"/>
                  </a:lnTo>
                  <a:lnTo>
                    <a:pt x="49" y="193"/>
                  </a:lnTo>
                  <a:lnTo>
                    <a:pt x="121" y="193"/>
                  </a:lnTo>
                  <a:lnTo>
                    <a:pt x="169" y="145"/>
                  </a:lnTo>
                  <a:lnTo>
                    <a:pt x="169" y="97"/>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3787725" y="1868075"/>
              <a:ext cx="4825" cy="4825"/>
            </a:xfrm>
            <a:custGeom>
              <a:avLst/>
              <a:gdLst/>
              <a:ahLst/>
              <a:cxnLst/>
              <a:rect l="l" t="t" r="r" b="b"/>
              <a:pathLst>
                <a:path w="193" h="193" extrusionOk="0">
                  <a:moveTo>
                    <a:pt x="97" y="0"/>
                  </a:moveTo>
                  <a:lnTo>
                    <a:pt x="24" y="24"/>
                  </a:lnTo>
                  <a:lnTo>
                    <a:pt x="0" y="48"/>
                  </a:lnTo>
                  <a:lnTo>
                    <a:pt x="0" y="72"/>
                  </a:lnTo>
                  <a:lnTo>
                    <a:pt x="0" y="121"/>
                  </a:lnTo>
                  <a:lnTo>
                    <a:pt x="24" y="145"/>
                  </a:lnTo>
                  <a:lnTo>
                    <a:pt x="48" y="169"/>
                  </a:lnTo>
                  <a:lnTo>
                    <a:pt x="97" y="193"/>
                  </a:lnTo>
                  <a:lnTo>
                    <a:pt x="169" y="169"/>
                  </a:lnTo>
                  <a:lnTo>
                    <a:pt x="193" y="121"/>
                  </a:lnTo>
                  <a:lnTo>
                    <a:pt x="169"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3950825" y="1893350"/>
              <a:ext cx="6025" cy="4825"/>
            </a:xfrm>
            <a:custGeom>
              <a:avLst/>
              <a:gdLst/>
              <a:ahLst/>
              <a:cxnLst/>
              <a:rect l="l" t="t" r="r" b="b"/>
              <a:pathLst>
                <a:path w="241" h="193" extrusionOk="0">
                  <a:moveTo>
                    <a:pt x="48" y="0"/>
                  </a:moveTo>
                  <a:lnTo>
                    <a:pt x="24" y="48"/>
                  </a:lnTo>
                  <a:lnTo>
                    <a:pt x="0" y="97"/>
                  </a:lnTo>
                  <a:lnTo>
                    <a:pt x="0" y="121"/>
                  </a:lnTo>
                  <a:lnTo>
                    <a:pt x="24" y="169"/>
                  </a:lnTo>
                  <a:lnTo>
                    <a:pt x="72" y="193"/>
                  </a:lnTo>
                  <a:lnTo>
                    <a:pt x="193" y="193"/>
                  </a:lnTo>
                  <a:lnTo>
                    <a:pt x="217" y="145"/>
                  </a:lnTo>
                  <a:lnTo>
                    <a:pt x="241" y="97"/>
                  </a:lnTo>
                  <a:lnTo>
                    <a:pt x="241" y="73"/>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4059750" y="1704375"/>
              <a:ext cx="4225" cy="4825"/>
            </a:xfrm>
            <a:custGeom>
              <a:avLst/>
              <a:gdLst/>
              <a:ahLst/>
              <a:cxnLst/>
              <a:rect l="l" t="t" r="r" b="b"/>
              <a:pathLst>
                <a:path w="169" h="193" extrusionOk="0">
                  <a:moveTo>
                    <a:pt x="49" y="0"/>
                  </a:moveTo>
                  <a:lnTo>
                    <a:pt x="0" y="49"/>
                  </a:lnTo>
                  <a:lnTo>
                    <a:pt x="0" y="73"/>
                  </a:lnTo>
                  <a:lnTo>
                    <a:pt x="0" y="121"/>
                  </a:lnTo>
                  <a:lnTo>
                    <a:pt x="49" y="169"/>
                  </a:lnTo>
                  <a:lnTo>
                    <a:pt x="121" y="193"/>
                  </a:lnTo>
                  <a:lnTo>
                    <a:pt x="145" y="169"/>
                  </a:lnTo>
                  <a:lnTo>
                    <a:pt x="169" y="145"/>
                  </a:lnTo>
                  <a:lnTo>
                    <a:pt x="169" y="97"/>
                  </a:lnTo>
                  <a:lnTo>
                    <a:pt x="169" y="73"/>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4119925" y="1737475"/>
              <a:ext cx="5450" cy="4825"/>
            </a:xfrm>
            <a:custGeom>
              <a:avLst/>
              <a:gdLst/>
              <a:ahLst/>
              <a:cxnLst/>
              <a:rect l="l" t="t" r="r" b="b"/>
              <a:pathLst>
                <a:path w="218" h="193" extrusionOk="0">
                  <a:moveTo>
                    <a:pt x="25" y="0"/>
                  </a:moveTo>
                  <a:lnTo>
                    <a:pt x="1" y="73"/>
                  </a:lnTo>
                  <a:lnTo>
                    <a:pt x="25" y="145"/>
                  </a:lnTo>
                  <a:lnTo>
                    <a:pt x="73" y="193"/>
                  </a:lnTo>
                  <a:lnTo>
                    <a:pt x="145" y="193"/>
                  </a:lnTo>
                  <a:lnTo>
                    <a:pt x="169" y="169"/>
                  </a:lnTo>
                  <a:lnTo>
                    <a:pt x="193" y="121"/>
                  </a:lnTo>
                  <a:lnTo>
                    <a:pt x="217" y="97"/>
                  </a:lnTo>
                  <a:lnTo>
                    <a:pt x="193" y="49"/>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3847900" y="1887925"/>
              <a:ext cx="4250" cy="4250"/>
            </a:xfrm>
            <a:custGeom>
              <a:avLst/>
              <a:gdLst/>
              <a:ahLst/>
              <a:cxnLst/>
              <a:rect l="l" t="t" r="r" b="b"/>
              <a:pathLst>
                <a:path w="170" h="170" extrusionOk="0">
                  <a:moveTo>
                    <a:pt x="97" y="1"/>
                  </a:moveTo>
                  <a:lnTo>
                    <a:pt x="49" y="25"/>
                  </a:lnTo>
                  <a:lnTo>
                    <a:pt x="25" y="73"/>
                  </a:lnTo>
                  <a:lnTo>
                    <a:pt x="1" y="121"/>
                  </a:lnTo>
                  <a:lnTo>
                    <a:pt x="25" y="145"/>
                  </a:lnTo>
                  <a:lnTo>
                    <a:pt x="49" y="169"/>
                  </a:lnTo>
                  <a:lnTo>
                    <a:pt x="97" y="145"/>
                  </a:lnTo>
                  <a:lnTo>
                    <a:pt x="169"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3958650" y="1872275"/>
              <a:ext cx="4225" cy="4250"/>
            </a:xfrm>
            <a:custGeom>
              <a:avLst/>
              <a:gdLst/>
              <a:ahLst/>
              <a:cxnLst/>
              <a:rect l="l" t="t" r="r" b="b"/>
              <a:pathLst>
                <a:path w="169" h="170" extrusionOk="0">
                  <a:moveTo>
                    <a:pt x="24" y="1"/>
                  </a:moveTo>
                  <a:lnTo>
                    <a:pt x="0" y="49"/>
                  </a:lnTo>
                  <a:lnTo>
                    <a:pt x="0" y="97"/>
                  </a:lnTo>
                  <a:lnTo>
                    <a:pt x="24" y="145"/>
                  </a:lnTo>
                  <a:lnTo>
                    <a:pt x="48" y="169"/>
                  </a:lnTo>
                  <a:lnTo>
                    <a:pt x="120" y="169"/>
                  </a:lnTo>
                  <a:lnTo>
                    <a:pt x="169" y="145"/>
                  </a:lnTo>
                  <a:lnTo>
                    <a:pt x="169" y="97"/>
                  </a:lnTo>
                  <a:lnTo>
                    <a:pt x="169" y="49"/>
                  </a:lnTo>
                  <a:lnTo>
                    <a:pt x="145"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3953225" y="1729650"/>
              <a:ext cx="3625" cy="4850"/>
            </a:xfrm>
            <a:custGeom>
              <a:avLst/>
              <a:gdLst/>
              <a:ahLst/>
              <a:cxnLst/>
              <a:rect l="l" t="t" r="r" b="b"/>
              <a:pathLst>
                <a:path w="145" h="194" extrusionOk="0">
                  <a:moveTo>
                    <a:pt x="73" y="0"/>
                  </a:moveTo>
                  <a:lnTo>
                    <a:pt x="0" y="25"/>
                  </a:lnTo>
                  <a:lnTo>
                    <a:pt x="25" y="145"/>
                  </a:lnTo>
                  <a:lnTo>
                    <a:pt x="73" y="169"/>
                  </a:lnTo>
                  <a:lnTo>
                    <a:pt x="97" y="193"/>
                  </a:lnTo>
                  <a:lnTo>
                    <a:pt x="121" y="169"/>
                  </a:lnTo>
                  <a:lnTo>
                    <a:pt x="145" y="145"/>
                  </a:lnTo>
                  <a:lnTo>
                    <a:pt x="145" y="121"/>
                  </a:lnTo>
                  <a:lnTo>
                    <a:pt x="145" y="73"/>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3754025" y="1652625"/>
              <a:ext cx="4825" cy="4225"/>
            </a:xfrm>
            <a:custGeom>
              <a:avLst/>
              <a:gdLst/>
              <a:ahLst/>
              <a:cxnLst/>
              <a:rect l="l" t="t" r="r" b="b"/>
              <a:pathLst>
                <a:path w="193" h="169" extrusionOk="0">
                  <a:moveTo>
                    <a:pt x="72" y="0"/>
                  </a:moveTo>
                  <a:lnTo>
                    <a:pt x="48" y="24"/>
                  </a:lnTo>
                  <a:lnTo>
                    <a:pt x="0" y="72"/>
                  </a:lnTo>
                  <a:lnTo>
                    <a:pt x="0" y="96"/>
                  </a:lnTo>
                  <a:lnTo>
                    <a:pt x="24" y="120"/>
                  </a:lnTo>
                  <a:lnTo>
                    <a:pt x="72" y="145"/>
                  </a:lnTo>
                  <a:lnTo>
                    <a:pt x="96" y="169"/>
                  </a:lnTo>
                  <a:lnTo>
                    <a:pt x="169" y="120"/>
                  </a:lnTo>
                  <a:lnTo>
                    <a:pt x="193" y="96"/>
                  </a:lnTo>
                  <a:lnTo>
                    <a:pt x="193"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3958050" y="1772375"/>
              <a:ext cx="4225" cy="5450"/>
            </a:xfrm>
            <a:custGeom>
              <a:avLst/>
              <a:gdLst/>
              <a:ahLst/>
              <a:cxnLst/>
              <a:rect l="l" t="t" r="r" b="b"/>
              <a:pathLst>
                <a:path w="169" h="218" extrusionOk="0">
                  <a:moveTo>
                    <a:pt x="72" y="1"/>
                  </a:moveTo>
                  <a:lnTo>
                    <a:pt x="24" y="25"/>
                  </a:lnTo>
                  <a:lnTo>
                    <a:pt x="0" y="73"/>
                  </a:lnTo>
                  <a:lnTo>
                    <a:pt x="0" y="145"/>
                  </a:lnTo>
                  <a:lnTo>
                    <a:pt x="24" y="193"/>
                  </a:lnTo>
                  <a:lnTo>
                    <a:pt x="72" y="217"/>
                  </a:lnTo>
                  <a:lnTo>
                    <a:pt x="120" y="217"/>
                  </a:lnTo>
                  <a:lnTo>
                    <a:pt x="169" y="169"/>
                  </a:lnTo>
                  <a:lnTo>
                    <a:pt x="144" y="73"/>
                  </a:lnTo>
                  <a:lnTo>
                    <a:pt x="120"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3844300" y="1685725"/>
              <a:ext cx="6025" cy="4225"/>
            </a:xfrm>
            <a:custGeom>
              <a:avLst/>
              <a:gdLst/>
              <a:ahLst/>
              <a:cxnLst/>
              <a:rect l="l" t="t" r="r" b="b"/>
              <a:pathLst>
                <a:path w="241" h="169" extrusionOk="0">
                  <a:moveTo>
                    <a:pt x="72" y="0"/>
                  </a:moveTo>
                  <a:lnTo>
                    <a:pt x="48" y="24"/>
                  </a:lnTo>
                  <a:lnTo>
                    <a:pt x="0" y="72"/>
                  </a:lnTo>
                  <a:lnTo>
                    <a:pt x="48" y="120"/>
                  </a:lnTo>
                  <a:lnTo>
                    <a:pt x="72" y="169"/>
                  </a:lnTo>
                  <a:lnTo>
                    <a:pt x="169" y="169"/>
                  </a:lnTo>
                  <a:lnTo>
                    <a:pt x="193" y="145"/>
                  </a:lnTo>
                  <a:lnTo>
                    <a:pt x="217" y="120"/>
                  </a:lnTo>
                  <a:lnTo>
                    <a:pt x="241" y="72"/>
                  </a:lnTo>
                  <a:lnTo>
                    <a:pt x="217" y="48"/>
                  </a:lnTo>
                  <a:lnTo>
                    <a:pt x="169"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4053725" y="1936675"/>
              <a:ext cx="3650" cy="4850"/>
            </a:xfrm>
            <a:custGeom>
              <a:avLst/>
              <a:gdLst/>
              <a:ahLst/>
              <a:cxnLst/>
              <a:rect l="l" t="t" r="r" b="b"/>
              <a:pathLst>
                <a:path w="146" h="194" extrusionOk="0">
                  <a:moveTo>
                    <a:pt x="49" y="1"/>
                  </a:moveTo>
                  <a:lnTo>
                    <a:pt x="25" y="25"/>
                  </a:lnTo>
                  <a:lnTo>
                    <a:pt x="1" y="49"/>
                  </a:lnTo>
                  <a:lnTo>
                    <a:pt x="1" y="73"/>
                  </a:lnTo>
                  <a:lnTo>
                    <a:pt x="1" y="121"/>
                  </a:lnTo>
                  <a:lnTo>
                    <a:pt x="49" y="193"/>
                  </a:lnTo>
                  <a:lnTo>
                    <a:pt x="97" y="193"/>
                  </a:lnTo>
                  <a:lnTo>
                    <a:pt x="145" y="169"/>
                  </a:lnTo>
                  <a:lnTo>
                    <a:pt x="145" y="145"/>
                  </a:lnTo>
                  <a:lnTo>
                    <a:pt x="145" y="97"/>
                  </a:lnTo>
                  <a:lnTo>
                    <a:pt x="145" y="49"/>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4187325" y="1902975"/>
              <a:ext cx="4250" cy="4850"/>
            </a:xfrm>
            <a:custGeom>
              <a:avLst/>
              <a:gdLst/>
              <a:ahLst/>
              <a:cxnLst/>
              <a:rect l="l" t="t" r="r" b="b"/>
              <a:pathLst>
                <a:path w="170" h="194" extrusionOk="0">
                  <a:moveTo>
                    <a:pt x="97" y="1"/>
                  </a:moveTo>
                  <a:lnTo>
                    <a:pt x="49" y="25"/>
                  </a:lnTo>
                  <a:lnTo>
                    <a:pt x="25" y="49"/>
                  </a:lnTo>
                  <a:lnTo>
                    <a:pt x="1" y="73"/>
                  </a:lnTo>
                  <a:lnTo>
                    <a:pt x="1" y="145"/>
                  </a:lnTo>
                  <a:lnTo>
                    <a:pt x="25" y="169"/>
                  </a:lnTo>
                  <a:lnTo>
                    <a:pt x="49" y="193"/>
                  </a:lnTo>
                  <a:lnTo>
                    <a:pt x="121" y="169"/>
                  </a:lnTo>
                  <a:lnTo>
                    <a:pt x="169" y="145"/>
                  </a:lnTo>
                  <a:lnTo>
                    <a:pt x="169"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4154850" y="1909000"/>
              <a:ext cx="4825" cy="4825"/>
            </a:xfrm>
            <a:custGeom>
              <a:avLst/>
              <a:gdLst/>
              <a:ahLst/>
              <a:cxnLst/>
              <a:rect l="l" t="t" r="r" b="b"/>
              <a:pathLst>
                <a:path w="193" h="193" extrusionOk="0">
                  <a:moveTo>
                    <a:pt x="72" y="0"/>
                  </a:moveTo>
                  <a:lnTo>
                    <a:pt x="48" y="24"/>
                  </a:lnTo>
                  <a:lnTo>
                    <a:pt x="24" y="48"/>
                  </a:lnTo>
                  <a:lnTo>
                    <a:pt x="0" y="97"/>
                  </a:lnTo>
                  <a:lnTo>
                    <a:pt x="24" y="121"/>
                  </a:lnTo>
                  <a:lnTo>
                    <a:pt x="96" y="193"/>
                  </a:lnTo>
                  <a:lnTo>
                    <a:pt x="120" y="193"/>
                  </a:lnTo>
                  <a:lnTo>
                    <a:pt x="169" y="169"/>
                  </a:lnTo>
                  <a:lnTo>
                    <a:pt x="193" y="145"/>
                  </a:lnTo>
                  <a:lnTo>
                    <a:pt x="193" y="97"/>
                  </a:lnTo>
                  <a:lnTo>
                    <a:pt x="169" y="72"/>
                  </a:lnTo>
                  <a:lnTo>
                    <a:pt x="144"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3933975" y="1667650"/>
              <a:ext cx="5425" cy="4250"/>
            </a:xfrm>
            <a:custGeom>
              <a:avLst/>
              <a:gdLst/>
              <a:ahLst/>
              <a:cxnLst/>
              <a:rect l="l" t="t" r="r" b="b"/>
              <a:pathLst>
                <a:path w="217" h="170" extrusionOk="0">
                  <a:moveTo>
                    <a:pt x="169" y="1"/>
                  </a:moveTo>
                  <a:lnTo>
                    <a:pt x="48" y="49"/>
                  </a:lnTo>
                  <a:lnTo>
                    <a:pt x="0" y="97"/>
                  </a:lnTo>
                  <a:lnTo>
                    <a:pt x="0" y="121"/>
                  </a:lnTo>
                  <a:lnTo>
                    <a:pt x="0" y="145"/>
                  </a:lnTo>
                  <a:lnTo>
                    <a:pt x="72" y="169"/>
                  </a:lnTo>
                  <a:lnTo>
                    <a:pt x="120" y="145"/>
                  </a:lnTo>
                  <a:lnTo>
                    <a:pt x="169" y="121"/>
                  </a:lnTo>
                  <a:lnTo>
                    <a:pt x="217" y="73"/>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4008000" y="1848200"/>
              <a:ext cx="4825" cy="4250"/>
            </a:xfrm>
            <a:custGeom>
              <a:avLst/>
              <a:gdLst/>
              <a:ahLst/>
              <a:cxnLst/>
              <a:rect l="l" t="t" r="r" b="b"/>
              <a:pathLst>
                <a:path w="193" h="170" extrusionOk="0">
                  <a:moveTo>
                    <a:pt x="48" y="1"/>
                  </a:moveTo>
                  <a:lnTo>
                    <a:pt x="0" y="49"/>
                  </a:lnTo>
                  <a:lnTo>
                    <a:pt x="0" y="97"/>
                  </a:lnTo>
                  <a:lnTo>
                    <a:pt x="24" y="121"/>
                  </a:lnTo>
                  <a:lnTo>
                    <a:pt x="48" y="145"/>
                  </a:lnTo>
                  <a:lnTo>
                    <a:pt x="96" y="169"/>
                  </a:lnTo>
                  <a:lnTo>
                    <a:pt x="169" y="145"/>
                  </a:lnTo>
                  <a:lnTo>
                    <a:pt x="193" y="121"/>
                  </a:lnTo>
                  <a:lnTo>
                    <a:pt x="193" y="97"/>
                  </a:lnTo>
                  <a:lnTo>
                    <a:pt x="169"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3826225" y="1930050"/>
              <a:ext cx="4250" cy="4250"/>
            </a:xfrm>
            <a:custGeom>
              <a:avLst/>
              <a:gdLst/>
              <a:ahLst/>
              <a:cxnLst/>
              <a:rect l="l" t="t" r="r" b="b"/>
              <a:pathLst>
                <a:path w="170" h="170" extrusionOk="0">
                  <a:moveTo>
                    <a:pt x="25" y="1"/>
                  </a:moveTo>
                  <a:lnTo>
                    <a:pt x="1" y="25"/>
                  </a:lnTo>
                  <a:lnTo>
                    <a:pt x="1" y="49"/>
                  </a:lnTo>
                  <a:lnTo>
                    <a:pt x="1" y="97"/>
                  </a:lnTo>
                  <a:lnTo>
                    <a:pt x="49" y="145"/>
                  </a:lnTo>
                  <a:lnTo>
                    <a:pt x="97" y="169"/>
                  </a:lnTo>
                  <a:lnTo>
                    <a:pt x="121" y="169"/>
                  </a:lnTo>
                  <a:lnTo>
                    <a:pt x="169" y="121"/>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3862350" y="1987225"/>
              <a:ext cx="4825" cy="4250"/>
            </a:xfrm>
            <a:custGeom>
              <a:avLst/>
              <a:gdLst/>
              <a:ahLst/>
              <a:cxnLst/>
              <a:rect l="l" t="t" r="r" b="b"/>
              <a:pathLst>
                <a:path w="193" h="170" extrusionOk="0">
                  <a:moveTo>
                    <a:pt x="121" y="1"/>
                  </a:moveTo>
                  <a:lnTo>
                    <a:pt x="49" y="25"/>
                  </a:lnTo>
                  <a:lnTo>
                    <a:pt x="24" y="49"/>
                  </a:lnTo>
                  <a:lnTo>
                    <a:pt x="0" y="73"/>
                  </a:lnTo>
                  <a:lnTo>
                    <a:pt x="24" y="121"/>
                  </a:lnTo>
                  <a:lnTo>
                    <a:pt x="73" y="169"/>
                  </a:lnTo>
                  <a:lnTo>
                    <a:pt x="121" y="169"/>
                  </a:lnTo>
                  <a:lnTo>
                    <a:pt x="145" y="145"/>
                  </a:lnTo>
                  <a:lnTo>
                    <a:pt x="193" y="121"/>
                  </a:lnTo>
                  <a:lnTo>
                    <a:pt x="193" y="97"/>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4260150" y="1829550"/>
              <a:ext cx="4250" cy="4850"/>
            </a:xfrm>
            <a:custGeom>
              <a:avLst/>
              <a:gdLst/>
              <a:ahLst/>
              <a:cxnLst/>
              <a:rect l="l" t="t" r="r" b="b"/>
              <a:pathLst>
                <a:path w="170" h="194" extrusionOk="0">
                  <a:moveTo>
                    <a:pt x="49" y="1"/>
                  </a:moveTo>
                  <a:lnTo>
                    <a:pt x="1" y="49"/>
                  </a:lnTo>
                  <a:lnTo>
                    <a:pt x="1" y="73"/>
                  </a:lnTo>
                  <a:lnTo>
                    <a:pt x="1" y="121"/>
                  </a:lnTo>
                  <a:lnTo>
                    <a:pt x="25" y="169"/>
                  </a:lnTo>
                  <a:lnTo>
                    <a:pt x="49" y="193"/>
                  </a:lnTo>
                  <a:lnTo>
                    <a:pt x="73" y="193"/>
                  </a:lnTo>
                  <a:lnTo>
                    <a:pt x="145" y="169"/>
                  </a:lnTo>
                  <a:lnTo>
                    <a:pt x="169" y="121"/>
                  </a:lnTo>
                  <a:lnTo>
                    <a:pt x="169"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3937575" y="1859050"/>
              <a:ext cx="4250" cy="4825"/>
            </a:xfrm>
            <a:custGeom>
              <a:avLst/>
              <a:gdLst/>
              <a:ahLst/>
              <a:cxnLst/>
              <a:rect l="l" t="t" r="r" b="b"/>
              <a:pathLst>
                <a:path w="170" h="193" extrusionOk="0">
                  <a:moveTo>
                    <a:pt x="97" y="0"/>
                  </a:moveTo>
                  <a:lnTo>
                    <a:pt x="49" y="24"/>
                  </a:lnTo>
                  <a:lnTo>
                    <a:pt x="1" y="72"/>
                  </a:lnTo>
                  <a:lnTo>
                    <a:pt x="1" y="145"/>
                  </a:lnTo>
                  <a:lnTo>
                    <a:pt x="1" y="169"/>
                  </a:lnTo>
                  <a:lnTo>
                    <a:pt x="25" y="193"/>
                  </a:lnTo>
                  <a:lnTo>
                    <a:pt x="121" y="193"/>
                  </a:lnTo>
                  <a:lnTo>
                    <a:pt x="169" y="121"/>
                  </a:lnTo>
                  <a:lnTo>
                    <a:pt x="169" y="72"/>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3814800" y="2020925"/>
              <a:ext cx="3025" cy="3050"/>
            </a:xfrm>
            <a:custGeom>
              <a:avLst/>
              <a:gdLst/>
              <a:ahLst/>
              <a:cxnLst/>
              <a:rect l="l" t="t" r="r" b="b"/>
              <a:pathLst>
                <a:path w="121" h="122" extrusionOk="0">
                  <a:moveTo>
                    <a:pt x="73" y="1"/>
                  </a:moveTo>
                  <a:lnTo>
                    <a:pt x="25" y="25"/>
                  </a:lnTo>
                  <a:lnTo>
                    <a:pt x="1" y="73"/>
                  </a:lnTo>
                  <a:lnTo>
                    <a:pt x="25" y="121"/>
                  </a:lnTo>
                  <a:lnTo>
                    <a:pt x="97" y="121"/>
                  </a:lnTo>
                  <a:lnTo>
                    <a:pt x="121" y="97"/>
                  </a:lnTo>
                  <a:lnTo>
                    <a:pt x="121"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4011600" y="1646600"/>
              <a:ext cx="3025" cy="3025"/>
            </a:xfrm>
            <a:custGeom>
              <a:avLst/>
              <a:gdLst/>
              <a:ahLst/>
              <a:cxnLst/>
              <a:rect l="l" t="t" r="r" b="b"/>
              <a:pathLst>
                <a:path w="121" h="121" extrusionOk="0">
                  <a:moveTo>
                    <a:pt x="49" y="0"/>
                  </a:moveTo>
                  <a:lnTo>
                    <a:pt x="1" y="49"/>
                  </a:lnTo>
                  <a:lnTo>
                    <a:pt x="25" y="73"/>
                  </a:lnTo>
                  <a:lnTo>
                    <a:pt x="25" y="121"/>
                  </a:lnTo>
                  <a:lnTo>
                    <a:pt x="97" y="121"/>
                  </a:lnTo>
                  <a:lnTo>
                    <a:pt x="121" y="97"/>
                  </a:lnTo>
                  <a:lnTo>
                    <a:pt x="121" y="73"/>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3860550" y="1594250"/>
              <a:ext cx="4825" cy="4225"/>
            </a:xfrm>
            <a:custGeom>
              <a:avLst/>
              <a:gdLst/>
              <a:ahLst/>
              <a:cxnLst/>
              <a:rect l="l" t="t" r="r" b="b"/>
              <a:pathLst>
                <a:path w="193" h="169" extrusionOk="0">
                  <a:moveTo>
                    <a:pt x="121" y="0"/>
                  </a:moveTo>
                  <a:lnTo>
                    <a:pt x="48" y="48"/>
                  </a:lnTo>
                  <a:lnTo>
                    <a:pt x="24" y="72"/>
                  </a:lnTo>
                  <a:lnTo>
                    <a:pt x="0" y="120"/>
                  </a:lnTo>
                  <a:lnTo>
                    <a:pt x="24" y="169"/>
                  </a:lnTo>
                  <a:lnTo>
                    <a:pt x="48" y="169"/>
                  </a:lnTo>
                  <a:lnTo>
                    <a:pt x="145" y="144"/>
                  </a:lnTo>
                  <a:lnTo>
                    <a:pt x="169" y="120"/>
                  </a:lnTo>
                  <a:lnTo>
                    <a:pt x="193" y="72"/>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3921325" y="1634550"/>
              <a:ext cx="3625" cy="3650"/>
            </a:xfrm>
            <a:custGeom>
              <a:avLst/>
              <a:gdLst/>
              <a:ahLst/>
              <a:cxnLst/>
              <a:rect l="l" t="t" r="r" b="b"/>
              <a:pathLst>
                <a:path w="145" h="146" extrusionOk="0">
                  <a:moveTo>
                    <a:pt x="73" y="1"/>
                  </a:moveTo>
                  <a:lnTo>
                    <a:pt x="25" y="25"/>
                  </a:lnTo>
                  <a:lnTo>
                    <a:pt x="1" y="73"/>
                  </a:lnTo>
                  <a:lnTo>
                    <a:pt x="25" y="97"/>
                  </a:lnTo>
                  <a:lnTo>
                    <a:pt x="73" y="145"/>
                  </a:lnTo>
                  <a:lnTo>
                    <a:pt x="121" y="121"/>
                  </a:lnTo>
                  <a:lnTo>
                    <a:pt x="145" y="73"/>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3879200" y="1621325"/>
              <a:ext cx="3625" cy="3025"/>
            </a:xfrm>
            <a:custGeom>
              <a:avLst/>
              <a:gdLst/>
              <a:ahLst/>
              <a:cxnLst/>
              <a:rect l="l" t="t" r="r" b="b"/>
              <a:pathLst>
                <a:path w="145" h="121" extrusionOk="0">
                  <a:moveTo>
                    <a:pt x="25" y="0"/>
                  </a:moveTo>
                  <a:lnTo>
                    <a:pt x="0" y="24"/>
                  </a:lnTo>
                  <a:lnTo>
                    <a:pt x="0" y="48"/>
                  </a:lnTo>
                  <a:lnTo>
                    <a:pt x="0" y="97"/>
                  </a:lnTo>
                  <a:lnTo>
                    <a:pt x="49" y="121"/>
                  </a:lnTo>
                  <a:lnTo>
                    <a:pt x="121" y="121"/>
                  </a:lnTo>
                  <a:lnTo>
                    <a:pt x="145" y="97"/>
                  </a:lnTo>
                  <a:lnTo>
                    <a:pt x="145" y="48"/>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4068175" y="1696550"/>
              <a:ext cx="3625" cy="3025"/>
            </a:xfrm>
            <a:custGeom>
              <a:avLst/>
              <a:gdLst/>
              <a:ahLst/>
              <a:cxnLst/>
              <a:rect l="l" t="t" r="r" b="b"/>
              <a:pathLst>
                <a:path w="145" h="121" extrusionOk="0">
                  <a:moveTo>
                    <a:pt x="49" y="0"/>
                  </a:moveTo>
                  <a:lnTo>
                    <a:pt x="0" y="25"/>
                  </a:lnTo>
                  <a:lnTo>
                    <a:pt x="0" y="49"/>
                  </a:lnTo>
                  <a:lnTo>
                    <a:pt x="0" y="73"/>
                  </a:lnTo>
                  <a:lnTo>
                    <a:pt x="25" y="121"/>
                  </a:lnTo>
                  <a:lnTo>
                    <a:pt x="121" y="121"/>
                  </a:lnTo>
                  <a:lnTo>
                    <a:pt x="121" y="73"/>
                  </a:lnTo>
                  <a:lnTo>
                    <a:pt x="145"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4148225" y="1742275"/>
              <a:ext cx="3025" cy="3650"/>
            </a:xfrm>
            <a:custGeom>
              <a:avLst/>
              <a:gdLst/>
              <a:ahLst/>
              <a:cxnLst/>
              <a:rect l="l" t="t" r="r" b="b"/>
              <a:pathLst>
                <a:path w="121" h="146" extrusionOk="0">
                  <a:moveTo>
                    <a:pt x="72" y="1"/>
                  </a:moveTo>
                  <a:lnTo>
                    <a:pt x="24" y="49"/>
                  </a:lnTo>
                  <a:lnTo>
                    <a:pt x="0" y="97"/>
                  </a:lnTo>
                  <a:lnTo>
                    <a:pt x="24" y="121"/>
                  </a:lnTo>
                  <a:lnTo>
                    <a:pt x="48" y="145"/>
                  </a:lnTo>
                  <a:lnTo>
                    <a:pt x="72" y="145"/>
                  </a:lnTo>
                  <a:lnTo>
                    <a:pt x="121" y="97"/>
                  </a:lnTo>
                  <a:lnTo>
                    <a:pt x="121"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3849700" y="1624325"/>
              <a:ext cx="2450" cy="2425"/>
            </a:xfrm>
            <a:custGeom>
              <a:avLst/>
              <a:gdLst/>
              <a:ahLst/>
              <a:cxnLst/>
              <a:rect l="l" t="t" r="r" b="b"/>
              <a:pathLst>
                <a:path w="98" h="97" extrusionOk="0">
                  <a:moveTo>
                    <a:pt x="25" y="1"/>
                  </a:moveTo>
                  <a:lnTo>
                    <a:pt x="1" y="25"/>
                  </a:lnTo>
                  <a:lnTo>
                    <a:pt x="1" y="49"/>
                  </a:lnTo>
                  <a:lnTo>
                    <a:pt x="25" y="73"/>
                  </a:lnTo>
                  <a:lnTo>
                    <a:pt x="49" y="97"/>
                  </a:lnTo>
                  <a:lnTo>
                    <a:pt x="97" y="73"/>
                  </a:lnTo>
                  <a:lnTo>
                    <a:pt x="97"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3950225" y="1702575"/>
              <a:ext cx="3625" cy="3025"/>
            </a:xfrm>
            <a:custGeom>
              <a:avLst/>
              <a:gdLst/>
              <a:ahLst/>
              <a:cxnLst/>
              <a:rect l="l" t="t" r="r" b="b"/>
              <a:pathLst>
                <a:path w="145" h="121" extrusionOk="0">
                  <a:moveTo>
                    <a:pt x="24" y="0"/>
                  </a:moveTo>
                  <a:lnTo>
                    <a:pt x="0" y="24"/>
                  </a:lnTo>
                  <a:lnTo>
                    <a:pt x="0" y="72"/>
                  </a:lnTo>
                  <a:lnTo>
                    <a:pt x="24" y="96"/>
                  </a:lnTo>
                  <a:lnTo>
                    <a:pt x="48" y="121"/>
                  </a:lnTo>
                  <a:lnTo>
                    <a:pt x="72" y="121"/>
                  </a:lnTo>
                  <a:lnTo>
                    <a:pt x="96" y="96"/>
                  </a:lnTo>
                  <a:lnTo>
                    <a:pt x="145" y="72"/>
                  </a:lnTo>
                  <a:lnTo>
                    <a:pt x="145" y="48"/>
                  </a:lnTo>
                  <a:lnTo>
                    <a:pt x="120"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4100675" y="1780200"/>
              <a:ext cx="3025" cy="2425"/>
            </a:xfrm>
            <a:custGeom>
              <a:avLst/>
              <a:gdLst/>
              <a:ahLst/>
              <a:cxnLst/>
              <a:rect l="l" t="t" r="r" b="b"/>
              <a:pathLst>
                <a:path w="121" h="97" extrusionOk="0">
                  <a:moveTo>
                    <a:pt x="24" y="1"/>
                  </a:moveTo>
                  <a:lnTo>
                    <a:pt x="0" y="49"/>
                  </a:lnTo>
                  <a:lnTo>
                    <a:pt x="73" y="97"/>
                  </a:lnTo>
                  <a:lnTo>
                    <a:pt x="97" y="73"/>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3924325" y="1720025"/>
              <a:ext cx="3050" cy="2425"/>
            </a:xfrm>
            <a:custGeom>
              <a:avLst/>
              <a:gdLst/>
              <a:ahLst/>
              <a:cxnLst/>
              <a:rect l="l" t="t" r="r" b="b"/>
              <a:pathLst>
                <a:path w="122" h="97" extrusionOk="0">
                  <a:moveTo>
                    <a:pt x="25" y="0"/>
                  </a:moveTo>
                  <a:lnTo>
                    <a:pt x="1" y="24"/>
                  </a:lnTo>
                  <a:lnTo>
                    <a:pt x="1" y="48"/>
                  </a:lnTo>
                  <a:lnTo>
                    <a:pt x="49" y="97"/>
                  </a:lnTo>
                  <a:lnTo>
                    <a:pt x="73" y="97"/>
                  </a:lnTo>
                  <a:lnTo>
                    <a:pt x="121" y="73"/>
                  </a:lnTo>
                  <a:lnTo>
                    <a:pt x="97" y="48"/>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4030850" y="1769375"/>
              <a:ext cx="3050" cy="3025"/>
            </a:xfrm>
            <a:custGeom>
              <a:avLst/>
              <a:gdLst/>
              <a:ahLst/>
              <a:cxnLst/>
              <a:rect l="l" t="t" r="r" b="b"/>
              <a:pathLst>
                <a:path w="122" h="121" extrusionOk="0">
                  <a:moveTo>
                    <a:pt x="25" y="0"/>
                  </a:moveTo>
                  <a:lnTo>
                    <a:pt x="1" y="24"/>
                  </a:lnTo>
                  <a:lnTo>
                    <a:pt x="1" y="73"/>
                  </a:lnTo>
                  <a:lnTo>
                    <a:pt x="25" y="97"/>
                  </a:lnTo>
                  <a:lnTo>
                    <a:pt x="73" y="121"/>
                  </a:lnTo>
                  <a:lnTo>
                    <a:pt x="97" y="97"/>
                  </a:lnTo>
                  <a:lnTo>
                    <a:pt x="121" y="73"/>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3749800" y="1665250"/>
              <a:ext cx="3650" cy="3025"/>
            </a:xfrm>
            <a:custGeom>
              <a:avLst/>
              <a:gdLst/>
              <a:ahLst/>
              <a:cxnLst/>
              <a:rect l="l" t="t" r="r" b="b"/>
              <a:pathLst>
                <a:path w="146" h="121" extrusionOk="0">
                  <a:moveTo>
                    <a:pt x="25" y="1"/>
                  </a:moveTo>
                  <a:lnTo>
                    <a:pt x="1" y="25"/>
                  </a:lnTo>
                  <a:lnTo>
                    <a:pt x="1" y="73"/>
                  </a:lnTo>
                  <a:lnTo>
                    <a:pt x="1" y="121"/>
                  </a:lnTo>
                  <a:lnTo>
                    <a:pt x="49" y="121"/>
                  </a:lnTo>
                  <a:lnTo>
                    <a:pt x="121" y="97"/>
                  </a:lnTo>
                  <a:lnTo>
                    <a:pt x="145" y="73"/>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4201175" y="1848200"/>
              <a:ext cx="3650" cy="3050"/>
            </a:xfrm>
            <a:custGeom>
              <a:avLst/>
              <a:gdLst/>
              <a:ahLst/>
              <a:cxnLst/>
              <a:rect l="l" t="t" r="r" b="b"/>
              <a:pathLst>
                <a:path w="146" h="122" extrusionOk="0">
                  <a:moveTo>
                    <a:pt x="25" y="1"/>
                  </a:moveTo>
                  <a:lnTo>
                    <a:pt x="1" y="25"/>
                  </a:lnTo>
                  <a:lnTo>
                    <a:pt x="1" y="49"/>
                  </a:lnTo>
                  <a:lnTo>
                    <a:pt x="25" y="97"/>
                  </a:lnTo>
                  <a:lnTo>
                    <a:pt x="73" y="121"/>
                  </a:lnTo>
                  <a:lnTo>
                    <a:pt x="145" y="121"/>
                  </a:lnTo>
                  <a:lnTo>
                    <a:pt x="145" y="73"/>
                  </a:lnTo>
                  <a:lnTo>
                    <a:pt x="121"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3926150" y="1751325"/>
              <a:ext cx="2425" cy="3025"/>
            </a:xfrm>
            <a:custGeom>
              <a:avLst/>
              <a:gdLst/>
              <a:ahLst/>
              <a:cxnLst/>
              <a:rect l="l" t="t" r="r" b="b"/>
              <a:pathLst>
                <a:path w="97" h="121" extrusionOk="0">
                  <a:moveTo>
                    <a:pt x="48" y="0"/>
                  </a:moveTo>
                  <a:lnTo>
                    <a:pt x="0" y="48"/>
                  </a:lnTo>
                  <a:lnTo>
                    <a:pt x="0" y="72"/>
                  </a:lnTo>
                  <a:lnTo>
                    <a:pt x="0" y="120"/>
                  </a:lnTo>
                  <a:lnTo>
                    <a:pt x="48" y="120"/>
                  </a:lnTo>
                  <a:lnTo>
                    <a:pt x="96" y="96"/>
                  </a:lnTo>
                  <a:lnTo>
                    <a:pt x="96" y="48"/>
                  </a:lnTo>
                  <a:lnTo>
                    <a:pt x="96"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4085625" y="1819325"/>
              <a:ext cx="3025" cy="4225"/>
            </a:xfrm>
            <a:custGeom>
              <a:avLst/>
              <a:gdLst/>
              <a:ahLst/>
              <a:cxnLst/>
              <a:rect l="l" t="t" r="r" b="b"/>
              <a:pathLst>
                <a:path w="121" h="169" extrusionOk="0">
                  <a:moveTo>
                    <a:pt x="73" y="0"/>
                  </a:moveTo>
                  <a:lnTo>
                    <a:pt x="25" y="24"/>
                  </a:lnTo>
                  <a:lnTo>
                    <a:pt x="1" y="49"/>
                  </a:lnTo>
                  <a:lnTo>
                    <a:pt x="1" y="73"/>
                  </a:lnTo>
                  <a:lnTo>
                    <a:pt x="25" y="121"/>
                  </a:lnTo>
                  <a:lnTo>
                    <a:pt x="49" y="169"/>
                  </a:lnTo>
                  <a:lnTo>
                    <a:pt x="121" y="73"/>
                  </a:lnTo>
                  <a:lnTo>
                    <a:pt x="121" y="49"/>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4042900" y="1804875"/>
              <a:ext cx="3625" cy="4250"/>
            </a:xfrm>
            <a:custGeom>
              <a:avLst/>
              <a:gdLst/>
              <a:ahLst/>
              <a:cxnLst/>
              <a:rect l="l" t="t" r="r" b="b"/>
              <a:pathLst>
                <a:path w="145" h="170" extrusionOk="0">
                  <a:moveTo>
                    <a:pt x="24" y="1"/>
                  </a:moveTo>
                  <a:lnTo>
                    <a:pt x="0" y="73"/>
                  </a:lnTo>
                  <a:lnTo>
                    <a:pt x="0" y="145"/>
                  </a:lnTo>
                  <a:lnTo>
                    <a:pt x="24" y="169"/>
                  </a:lnTo>
                  <a:lnTo>
                    <a:pt x="97" y="169"/>
                  </a:lnTo>
                  <a:lnTo>
                    <a:pt x="121" y="145"/>
                  </a:lnTo>
                  <a:lnTo>
                    <a:pt x="145" y="121"/>
                  </a:lnTo>
                  <a:lnTo>
                    <a:pt x="145" y="73"/>
                  </a:lnTo>
                  <a:lnTo>
                    <a:pt x="97"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3803375" y="1720025"/>
              <a:ext cx="3025" cy="3025"/>
            </a:xfrm>
            <a:custGeom>
              <a:avLst/>
              <a:gdLst/>
              <a:ahLst/>
              <a:cxnLst/>
              <a:rect l="l" t="t" r="r" b="b"/>
              <a:pathLst>
                <a:path w="121" h="121" extrusionOk="0">
                  <a:moveTo>
                    <a:pt x="72" y="0"/>
                  </a:moveTo>
                  <a:lnTo>
                    <a:pt x="24" y="24"/>
                  </a:lnTo>
                  <a:lnTo>
                    <a:pt x="0" y="73"/>
                  </a:lnTo>
                  <a:lnTo>
                    <a:pt x="24" y="97"/>
                  </a:lnTo>
                  <a:lnTo>
                    <a:pt x="48" y="121"/>
                  </a:lnTo>
                  <a:lnTo>
                    <a:pt x="72" y="121"/>
                  </a:lnTo>
                  <a:lnTo>
                    <a:pt x="121" y="97"/>
                  </a:lnTo>
                  <a:lnTo>
                    <a:pt x="121" y="48"/>
                  </a:lnTo>
                  <a:lnTo>
                    <a:pt x="121"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3814800" y="1723625"/>
              <a:ext cx="3650" cy="3050"/>
            </a:xfrm>
            <a:custGeom>
              <a:avLst/>
              <a:gdLst/>
              <a:ahLst/>
              <a:cxnLst/>
              <a:rect l="l" t="t" r="r" b="b"/>
              <a:pathLst>
                <a:path w="146" h="122" extrusionOk="0">
                  <a:moveTo>
                    <a:pt x="25" y="1"/>
                  </a:moveTo>
                  <a:lnTo>
                    <a:pt x="1" y="25"/>
                  </a:lnTo>
                  <a:lnTo>
                    <a:pt x="1" y="49"/>
                  </a:lnTo>
                  <a:lnTo>
                    <a:pt x="25" y="97"/>
                  </a:lnTo>
                  <a:lnTo>
                    <a:pt x="49" y="121"/>
                  </a:lnTo>
                  <a:lnTo>
                    <a:pt x="97" y="121"/>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3845500" y="1744700"/>
              <a:ext cx="3025" cy="2425"/>
            </a:xfrm>
            <a:custGeom>
              <a:avLst/>
              <a:gdLst/>
              <a:ahLst/>
              <a:cxnLst/>
              <a:rect l="l" t="t" r="r" b="b"/>
              <a:pathLst>
                <a:path w="121" h="97" extrusionOk="0">
                  <a:moveTo>
                    <a:pt x="24" y="0"/>
                  </a:moveTo>
                  <a:lnTo>
                    <a:pt x="0" y="48"/>
                  </a:lnTo>
                  <a:lnTo>
                    <a:pt x="0" y="73"/>
                  </a:lnTo>
                  <a:lnTo>
                    <a:pt x="48" y="97"/>
                  </a:lnTo>
                  <a:lnTo>
                    <a:pt x="121" y="97"/>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3987525" y="1802475"/>
              <a:ext cx="3650" cy="3025"/>
            </a:xfrm>
            <a:custGeom>
              <a:avLst/>
              <a:gdLst/>
              <a:ahLst/>
              <a:cxnLst/>
              <a:rect l="l" t="t" r="r" b="b"/>
              <a:pathLst>
                <a:path w="146" h="121" extrusionOk="0">
                  <a:moveTo>
                    <a:pt x="25" y="0"/>
                  </a:moveTo>
                  <a:lnTo>
                    <a:pt x="1" y="24"/>
                  </a:lnTo>
                  <a:lnTo>
                    <a:pt x="1" y="48"/>
                  </a:lnTo>
                  <a:lnTo>
                    <a:pt x="25" y="97"/>
                  </a:lnTo>
                  <a:lnTo>
                    <a:pt x="97" y="121"/>
                  </a:lnTo>
                  <a:lnTo>
                    <a:pt x="145" y="97"/>
                  </a:lnTo>
                  <a:lnTo>
                    <a:pt x="145" y="48"/>
                  </a:lnTo>
                  <a:lnTo>
                    <a:pt x="145"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4095850" y="1854825"/>
              <a:ext cx="4250" cy="3650"/>
            </a:xfrm>
            <a:custGeom>
              <a:avLst/>
              <a:gdLst/>
              <a:ahLst/>
              <a:cxnLst/>
              <a:rect l="l" t="t" r="r" b="b"/>
              <a:pathLst>
                <a:path w="170" h="146" extrusionOk="0">
                  <a:moveTo>
                    <a:pt x="97" y="1"/>
                  </a:moveTo>
                  <a:lnTo>
                    <a:pt x="25" y="25"/>
                  </a:lnTo>
                  <a:lnTo>
                    <a:pt x="25" y="49"/>
                  </a:lnTo>
                  <a:lnTo>
                    <a:pt x="1" y="73"/>
                  </a:lnTo>
                  <a:lnTo>
                    <a:pt x="25" y="121"/>
                  </a:lnTo>
                  <a:lnTo>
                    <a:pt x="73" y="145"/>
                  </a:lnTo>
                  <a:lnTo>
                    <a:pt x="121" y="145"/>
                  </a:lnTo>
                  <a:lnTo>
                    <a:pt x="145" y="121"/>
                  </a:lnTo>
                  <a:lnTo>
                    <a:pt x="169" y="97"/>
                  </a:lnTo>
                  <a:lnTo>
                    <a:pt x="145"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3978500" y="1839175"/>
              <a:ext cx="4250" cy="3650"/>
            </a:xfrm>
            <a:custGeom>
              <a:avLst/>
              <a:gdLst/>
              <a:ahLst/>
              <a:cxnLst/>
              <a:rect l="l" t="t" r="r" b="b"/>
              <a:pathLst>
                <a:path w="170" h="146" extrusionOk="0">
                  <a:moveTo>
                    <a:pt x="49" y="1"/>
                  </a:moveTo>
                  <a:lnTo>
                    <a:pt x="1" y="73"/>
                  </a:lnTo>
                  <a:lnTo>
                    <a:pt x="49" y="121"/>
                  </a:lnTo>
                  <a:lnTo>
                    <a:pt x="73" y="145"/>
                  </a:lnTo>
                  <a:lnTo>
                    <a:pt x="97" y="145"/>
                  </a:lnTo>
                  <a:lnTo>
                    <a:pt x="145" y="121"/>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3899650" y="1814500"/>
              <a:ext cx="3050" cy="3050"/>
            </a:xfrm>
            <a:custGeom>
              <a:avLst/>
              <a:gdLst/>
              <a:ahLst/>
              <a:cxnLst/>
              <a:rect l="l" t="t" r="r" b="b"/>
              <a:pathLst>
                <a:path w="122" h="122" extrusionOk="0">
                  <a:moveTo>
                    <a:pt x="25" y="1"/>
                  </a:moveTo>
                  <a:lnTo>
                    <a:pt x="1" y="49"/>
                  </a:lnTo>
                  <a:lnTo>
                    <a:pt x="1" y="73"/>
                  </a:lnTo>
                  <a:lnTo>
                    <a:pt x="25" y="121"/>
                  </a:lnTo>
                  <a:lnTo>
                    <a:pt x="121" y="121"/>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4017025" y="1891550"/>
              <a:ext cx="2425" cy="2425"/>
            </a:xfrm>
            <a:custGeom>
              <a:avLst/>
              <a:gdLst/>
              <a:ahLst/>
              <a:cxnLst/>
              <a:rect l="l" t="t" r="r" b="b"/>
              <a:pathLst>
                <a:path w="97" h="97" extrusionOk="0">
                  <a:moveTo>
                    <a:pt x="24" y="0"/>
                  </a:moveTo>
                  <a:lnTo>
                    <a:pt x="0" y="24"/>
                  </a:lnTo>
                  <a:lnTo>
                    <a:pt x="48" y="96"/>
                  </a:lnTo>
                  <a:lnTo>
                    <a:pt x="97" y="72"/>
                  </a:lnTo>
                  <a:lnTo>
                    <a:pt x="72"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3923725" y="1863850"/>
              <a:ext cx="4850" cy="4250"/>
            </a:xfrm>
            <a:custGeom>
              <a:avLst/>
              <a:gdLst/>
              <a:ahLst/>
              <a:cxnLst/>
              <a:rect l="l" t="t" r="r" b="b"/>
              <a:pathLst>
                <a:path w="194" h="170" extrusionOk="0">
                  <a:moveTo>
                    <a:pt x="121" y="1"/>
                  </a:moveTo>
                  <a:lnTo>
                    <a:pt x="97" y="25"/>
                  </a:lnTo>
                  <a:lnTo>
                    <a:pt x="25" y="73"/>
                  </a:lnTo>
                  <a:lnTo>
                    <a:pt x="1" y="97"/>
                  </a:lnTo>
                  <a:lnTo>
                    <a:pt x="25" y="145"/>
                  </a:lnTo>
                  <a:lnTo>
                    <a:pt x="49" y="169"/>
                  </a:lnTo>
                  <a:lnTo>
                    <a:pt x="97" y="169"/>
                  </a:lnTo>
                  <a:lnTo>
                    <a:pt x="145" y="145"/>
                  </a:lnTo>
                  <a:lnTo>
                    <a:pt x="193" y="97"/>
                  </a:lnTo>
                  <a:lnTo>
                    <a:pt x="193"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4138600" y="1949325"/>
              <a:ext cx="1825" cy="2425"/>
            </a:xfrm>
            <a:custGeom>
              <a:avLst/>
              <a:gdLst/>
              <a:ahLst/>
              <a:cxnLst/>
              <a:rect l="l" t="t" r="r" b="b"/>
              <a:pathLst>
                <a:path w="73" h="97" extrusionOk="0">
                  <a:moveTo>
                    <a:pt x="24" y="0"/>
                  </a:moveTo>
                  <a:lnTo>
                    <a:pt x="0" y="48"/>
                  </a:lnTo>
                  <a:lnTo>
                    <a:pt x="48" y="96"/>
                  </a:lnTo>
                  <a:lnTo>
                    <a:pt x="72" y="96"/>
                  </a:lnTo>
                  <a:lnTo>
                    <a:pt x="72" y="48"/>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3757625" y="1805475"/>
              <a:ext cx="3650" cy="3650"/>
            </a:xfrm>
            <a:custGeom>
              <a:avLst/>
              <a:gdLst/>
              <a:ahLst/>
              <a:cxnLst/>
              <a:rect l="l" t="t" r="r" b="b"/>
              <a:pathLst>
                <a:path w="146" h="146" extrusionOk="0">
                  <a:moveTo>
                    <a:pt x="25" y="1"/>
                  </a:moveTo>
                  <a:lnTo>
                    <a:pt x="1" y="25"/>
                  </a:lnTo>
                  <a:lnTo>
                    <a:pt x="1" y="49"/>
                  </a:lnTo>
                  <a:lnTo>
                    <a:pt x="1" y="97"/>
                  </a:lnTo>
                  <a:lnTo>
                    <a:pt x="49" y="145"/>
                  </a:lnTo>
                  <a:lnTo>
                    <a:pt x="97" y="145"/>
                  </a:lnTo>
                  <a:lnTo>
                    <a:pt x="145" y="97"/>
                  </a:lnTo>
                  <a:lnTo>
                    <a:pt x="145" y="73"/>
                  </a:lnTo>
                  <a:lnTo>
                    <a:pt x="145"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3918925" y="1903575"/>
              <a:ext cx="3025" cy="3025"/>
            </a:xfrm>
            <a:custGeom>
              <a:avLst/>
              <a:gdLst/>
              <a:ahLst/>
              <a:cxnLst/>
              <a:rect l="l" t="t" r="r" b="b"/>
              <a:pathLst>
                <a:path w="121" h="121" extrusionOk="0">
                  <a:moveTo>
                    <a:pt x="24" y="1"/>
                  </a:moveTo>
                  <a:lnTo>
                    <a:pt x="0" y="49"/>
                  </a:lnTo>
                  <a:lnTo>
                    <a:pt x="0" y="73"/>
                  </a:lnTo>
                  <a:lnTo>
                    <a:pt x="0" y="97"/>
                  </a:lnTo>
                  <a:lnTo>
                    <a:pt x="48" y="121"/>
                  </a:lnTo>
                  <a:lnTo>
                    <a:pt x="97" y="121"/>
                  </a:lnTo>
                  <a:lnTo>
                    <a:pt x="121"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3732350" y="1830150"/>
              <a:ext cx="3625" cy="3650"/>
            </a:xfrm>
            <a:custGeom>
              <a:avLst/>
              <a:gdLst/>
              <a:ahLst/>
              <a:cxnLst/>
              <a:rect l="l" t="t" r="r" b="b"/>
              <a:pathLst>
                <a:path w="145" h="146" extrusionOk="0">
                  <a:moveTo>
                    <a:pt x="25" y="1"/>
                  </a:moveTo>
                  <a:lnTo>
                    <a:pt x="1" y="25"/>
                  </a:lnTo>
                  <a:lnTo>
                    <a:pt x="1" y="49"/>
                  </a:lnTo>
                  <a:lnTo>
                    <a:pt x="1" y="97"/>
                  </a:lnTo>
                  <a:lnTo>
                    <a:pt x="1" y="121"/>
                  </a:lnTo>
                  <a:lnTo>
                    <a:pt x="73" y="145"/>
                  </a:lnTo>
                  <a:lnTo>
                    <a:pt x="121" y="121"/>
                  </a:lnTo>
                  <a:lnTo>
                    <a:pt x="145" y="73"/>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3813000" y="1874700"/>
              <a:ext cx="3625" cy="3625"/>
            </a:xfrm>
            <a:custGeom>
              <a:avLst/>
              <a:gdLst/>
              <a:ahLst/>
              <a:cxnLst/>
              <a:rect l="l" t="t" r="r" b="b"/>
              <a:pathLst>
                <a:path w="145" h="145" extrusionOk="0">
                  <a:moveTo>
                    <a:pt x="0" y="0"/>
                  </a:moveTo>
                  <a:lnTo>
                    <a:pt x="0" y="48"/>
                  </a:lnTo>
                  <a:lnTo>
                    <a:pt x="0" y="72"/>
                  </a:lnTo>
                  <a:lnTo>
                    <a:pt x="0" y="120"/>
                  </a:lnTo>
                  <a:lnTo>
                    <a:pt x="73" y="145"/>
                  </a:lnTo>
                  <a:lnTo>
                    <a:pt x="121" y="96"/>
                  </a:lnTo>
                  <a:lnTo>
                    <a:pt x="145" y="72"/>
                  </a:lnTo>
                  <a:lnTo>
                    <a:pt x="145" y="48"/>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3833450" y="1987225"/>
              <a:ext cx="3050" cy="2450"/>
            </a:xfrm>
            <a:custGeom>
              <a:avLst/>
              <a:gdLst/>
              <a:ahLst/>
              <a:cxnLst/>
              <a:rect l="l" t="t" r="r" b="b"/>
              <a:pathLst>
                <a:path w="122" h="98" extrusionOk="0">
                  <a:moveTo>
                    <a:pt x="25" y="1"/>
                  </a:moveTo>
                  <a:lnTo>
                    <a:pt x="1" y="49"/>
                  </a:lnTo>
                  <a:lnTo>
                    <a:pt x="25" y="97"/>
                  </a:lnTo>
                  <a:lnTo>
                    <a:pt x="121" y="97"/>
                  </a:lnTo>
                  <a:lnTo>
                    <a:pt x="121"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3870175" y="1735675"/>
              <a:ext cx="3025" cy="2425"/>
            </a:xfrm>
            <a:custGeom>
              <a:avLst/>
              <a:gdLst/>
              <a:ahLst/>
              <a:cxnLst/>
              <a:rect l="l" t="t" r="r" b="b"/>
              <a:pathLst>
                <a:path w="121" h="97" extrusionOk="0">
                  <a:moveTo>
                    <a:pt x="48" y="0"/>
                  </a:moveTo>
                  <a:lnTo>
                    <a:pt x="0" y="24"/>
                  </a:lnTo>
                  <a:lnTo>
                    <a:pt x="24" y="72"/>
                  </a:lnTo>
                  <a:lnTo>
                    <a:pt x="73" y="96"/>
                  </a:lnTo>
                  <a:lnTo>
                    <a:pt x="97" y="96"/>
                  </a:lnTo>
                  <a:lnTo>
                    <a:pt x="121" y="72"/>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3837675" y="1644200"/>
              <a:ext cx="2425" cy="2425"/>
            </a:xfrm>
            <a:custGeom>
              <a:avLst/>
              <a:gdLst/>
              <a:ahLst/>
              <a:cxnLst/>
              <a:rect l="l" t="t" r="r" b="b"/>
              <a:pathLst>
                <a:path w="97" h="97" extrusionOk="0">
                  <a:moveTo>
                    <a:pt x="24" y="0"/>
                  </a:moveTo>
                  <a:lnTo>
                    <a:pt x="0" y="48"/>
                  </a:lnTo>
                  <a:lnTo>
                    <a:pt x="49" y="96"/>
                  </a:lnTo>
                  <a:lnTo>
                    <a:pt x="73" y="96"/>
                  </a:lnTo>
                  <a:lnTo>
                    <a:pt x="97" y="48"/>
                  </a:lnTo>
                  <a:lnTo>
                    <a:pt x="49"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3788925" y="1960150"/>
              <a:ext cx="3025" cy="3025"/>
            </a:xfrm>
            <a:custGeom>
              <a:avLst/>
              <a:gdLst/>
              <a:ahLst/>
              <a:cxnLst/>
              <a:rect l="l" t="t" r="r" b="b"/>
              <a:pathLst>
                <a:path w="121" h="121" extrusionOk="0">
                  <a:moveTo>
                    <a:pt x="25" y="0"/>
                  </a:moveTo>
                  <a:lnTo>
                    <a:pt x="0" y="25"/>
                  </a:lnTo>
                  <a:lnTo>
                    <a:pt x="0" y="73"/>
                  </a:lnTo>
                  <a:lnTo>
                    <a:pt x="25" y="121"/>
                  </a:lnTo>
                  <a:lnTo>
                    <a:pt x="73" y="121"/>
                  </a:lnTo>
                  <a:lnTo>
                    <a:pt x="121" y="97"/>
                  </a:lnTo>
                  <a:lnTo>
                    <a:pt x="121" y="49"/>
                  </a:lnTo>
                  <a:lnTo>
                    <a:pt x="97"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3983325" y="1692325"/>
              <a:ext cx="1825" cy="2450"/>
            </a:xfrm>
            <a:custGeom>
              <a:avLst/>
              <a:gdLst/>
              <a:ahLst/>
              <a:cxnLst/>
              <a:rect l="l" t="t" r="r" b="b"/>
              <a:pathLst>
                <a:path w="73" h="98" extrusionOk="0">
                  <a:moveTo>
                    <a:pt x="48" y="1"/>
                  </a:moveTo>
                  <a:lnTo>
                    <a:pt x="0" y="25"/>
                  </a:lnTo>
                  <a:lnTo>
                    <a:pt x="48" y="97"/>
                  </a:lnTo>
                  <a:lnTo>
                    <a:pt x="72"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4088025" y="1803675"/>
              <a:ext cx="1850" cy="1825"/>
            </a:xfrm>
            <a:custGeom>
              <a:avLst/>
              <a:gdLst/>
              <a:ahLst/>
              <a:cxnLst/>
              <a:rect l="l" t="t" r="r" b="b"/>
              <a:pathLst>
                <a:path w="74" h="73" extrusionOk="0">
                  <a:moveTo>
                    <a:pt x="1" y="0"/>
                  </a:moveTo>
                  <a:lnTo>
                    <a:pt x="1" y="49"/>
                  </a:lnTo>
                  <a:lnTo>
                    <a:pt x="1" y="73"/>
                  </a:lnTo>
                  <a:lnTo>
                    <a:pt x="73" y="73"/>
                  </a:lnTo>
                  <a:lnTo>
                    <a:pt x="73"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3957425" y="1637575"/>
              <a:ext cx="1250" cy="1825"/>
            </a:xfrm>
            <a:custGeom>
              <a:avLst/>
              <a:gdLst/>
              <a:ahLst/>
              <a:cxnLst/>
              <a:rect l="l" t="t" r="r" b="b"/>
              <a:pathLst>
                <a:path w="50" h="73" extrusionOk="0">
                  <a:moveTo>
                    <a:pt x="1" y="0"/>
                  </a:moveTo>
                  <a:lnTo>
                    <a:pt x="1" y="24"/>
                  </a:lnTo>
                  <a:lnTo>
                    <a:pt x="1" y="48"/>
                  </a:lnTo>
                  <a:lnTo>
                    <a:pt x="1" y="72"/>
                  </a:lnTo>
                  <a:lnTo>
                    <a:pt x="49" y="72"/>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3980300" y="1809700"/>
              <a:ext cx="2450" cy="2425"/>
            </a:xfrm>
            <a:custGeom>
              <a:avLst/>
              <a:gdLst/>
              <a:ahLst/>
              <a:cxnLst/>
              <a:rect l="l" t="t" r="r" b="b"/>
              <a:pathLst>
                <a:path w="98" h="97" extrusionOk="0">
                  <a:moveTo>
                    <a:pt x="73" y="0"/>
                  </a:moveTo>
                  <a:lnTo>
                    <a:pt x="49" y="24"/>
                  </a:lnTo>
                  <a:lnTo>
                    <a:pt x="1" y="24"/>
                  </a:lnTo>
                  <a:lnTo>
                    <a:pt x="25" y="72"/>
                  </a:lnTo>
                  <a:lnTo>
                    <a:pt x="49" y="96"/>
                  </a:lnTo>
                  <a:lnTo>
                    <a:pt x="97"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3791925" y="1732650"/>
              <a:ext cx="1850" cy="2450"/>
            </a:xfrm>
            <a:custGeom>
              <a:avLst/>
              <a:gdLst/>
              <a:ahLst/>
              <a:cxnLst/>
              <a:rect l="l" t="t" r="r" b="b"/>
              <a:pathLst>
                <a:path w="74" h="98" extrusionOk="0">
                  <a:moveTo>
                    <a:pt x="25" y="1"/>
                  </a:moveTo>
                  <a:lnTo>
                    <a:pt x="1" y="25"/>
                  </a:lnTo>
                  <a:lnTo>
                    <a:pt x="1" y="97"/>
                  </a:lnTo>
                  <a:lnTo>
                    <a:pt x="73"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3956225" y="1717600"/>
              <a:ext cx="3050" cy="3050"/>
            </a:xfrm>
            <a:custGeom>
              <a:avLst/>
              <a:gdLst/>
              <a:ahLst/>
              <a:cxnLst/>
              <a:rect l="l" t="t" r="r" b="b"/>
              <a:pathLst>
                <a:path w="122" h="122" extrusionOk="0">
                  <a:moveTo>
                    <a:pt x="25" y="1"/>
                  </a:moveTo>
                  <a:lnTo>
                    <a:pt x="1" y="25"/>
                  </a:lnTo>
                  <a:lnTo>
                    <a:pt x="1" y="73"/>
                  </a:lnTo>
                  <a:lnTo>
                    <a:pt x="1" y="97"/>
                  </a:lnTo>
                  <a:lnTo>
                    <a:pt x="49" y="121"/>
                  </a:lnTo>
                  <a:lnTo>
                    <a:pt x="121" y="97"/>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3863550" y="1677900"/>
              <a:ext cx="3025" cy="3625"/>
            </a:xfrm>
            <a:custGeom>
              <a:avLst/>
              <a:gdLst/>
              <a:ahLst/>
              <a:cxnLst/>
              <a:rect l="l" t="t" r="r" b="b"/>
              <a:pathLst>
                <a:path w="121" h="145" extrusionOk="0">
                  <a:moveTo>
                    <a:pt x="73" y="0"/>
                  </a:moveTo>
                  <a:lnTo>
                    <a:pt x="49" y="24"/>
                  </a:lnTo>
                  <a:lnTo>
                    <a:pt x="25" y="48"/>
                  </a:lnTo>
                  <a:lnTo>
                    <a:pt x="1" y="96"/>
                  </a:lnTo>
                  <a:lnTo>
                    <a:pt x="25" y="121"/>
                  </a:lnTo>
                  <a:lnTo>
                    <a:pt x="49" y="145"/>
                  </a:lnTo>
                  <a:lnTo>
                    <a:pt x="73" y="121"/>
                  </a:lnTo>
                  <a:lnTo>
                    <a:pt x="121" y="72"/>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919525" y="1695950"/>
              <a:ext cx="3025" cy="2425"/>
            </a:xfrm>
            <a:custGeom>
              <a:avLst/>
              <a:gdLst/>
              <a:ahLst/>
              <a:cxnLst/>
              <a:rect l="l" t="t" r="r" b="b"/>
              <a:pathLst>
                <a:path w="121" h="97" extrusionOk="0">
                  <a:moveTo>
                    <a:pt x="24" y="0"/>
                  </a:moveTo>
                  <a:lnTo>
                    <a:pt x="0" y="49"/>
                  </a:lnTo>
                  <a:lnTo>
                    <a:pt x="0" y="73"/>
                  </a:lnTo>
                  <a:lnTo>
                    <a:pt x="73" y="97"/>
                  </a:lnTo>
                  <a:lnTo>
                    <a:pt x="121" y="73"/>
                  </a:lnTo>
                  <a:lnTo>
                    <a:pt x="97"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4100075" y="1731450"/>
              <a:ext cx="3025" cy="3050"/>
            </a:xfrm>
            <a:custGeom>
              <a:avLst/>
              <a:gdLst/>
              <a:ahLst/>
              <a:cxnLst/>
              <a:rect l="l" t="t" r="r" b="b"/>
              <a:pathLst>
                <a:path w="121" h="122" extrusionOk="0">
                  <a:moveTo>
                    <a:pt x="48" y="1"/>
                  </a:moveTo>
                  <a:lnTo>
                    <a:pt x="24" y="25"/>
                  </a:lnTo>
                  <a:lnTo>
                    <a:pt x="0" y="49"/>
                  </a:lnTo>
                  <a:lnTo>
                    <a:pt x="0" y="73"/>
                  </a:lnTo>
                  <a:lnTo>
                    <a:pt x="48" y="121"/>
                  </a:lnTo>
                  <a:lnTo>
                    <a:pt x="121" y="121"/>
                  </a:lnTo>
                  <a:lnTo>
                    <a:pt x="121" y="97"/>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4023650" y="1846400"/>
              <a:ext cx="2425" cy="1825"/>
            </a:xfrm>
            <a:custGeom>
              <a:avLst/>
              <a:gdLst/>
              <a:ahLst/>
              <a:cxnLst/>
              <a:rect l="l" t="t" r="r" b="b"/>
              <a:pathLst>
                <a:path w="97" h="73" extrusionOk="0">
                  <a:moveTo>
                    <a:pt x="0" y="1"/>
                  </a:moveTo>
                  <a:lnTo>
                    <a:pt x="48" y="73"/>
                  </a:lnTo>
                  <a:lnTo>
                    <a:pt x="72" y="49"/>
                  </a:lnTo>
                  <a:lnTo>
                    <a:pt x="96"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3897850" y="1940300"/>
              <a:ext cx="3050" cy="3625"/>
            </a:xfrm>
            <a:custGeom>
              <a:avLst/>
              <a:gdLst/>
              <a:ahLst/>
              <a:cxnLst/>
              <a:rect l="l" t="t" r="r" b="b"/>
              <a:pathLst>
                <a:path w="122" h="145" extrusionOk="0">
                  <a:moveTo>
                    <a:pt x="73" y="0"/>
                  </a:moveTo>
                  <a:lnTo>
                    <a:pt x="25" y="24"/>
                  </a:lnTo>
                  <a:lnTo>
                    <a:pt x="1" y="96"/>
                  </a:lnTo>
                  <a:lnTo>
                    <a:pt x="25" y="120"/>
                  </a:lnTo>
                  <a:lnTo>
                    <a:pt x="49" y="144"/>
                  </a:lnTo>
                  <a:lnTo>
                    <a:pt x="73" y="120"/>
                  </a:lnTo>
                  <a:lnTo>
                    <a:pt x="121" y="96"/>
                  </a:lnTo>
                  <a:lnTo>
                    <a:pt x="121"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4046500" y="1662250"/>
              <a:ext cx="3050" cy="2425"/>
            </a:xfrm>
            <a:custGeom>
              <a:avLst/>
              <a:gdLst/>
              <a:ahLst/>
              <a:cxnLst/>
              <a:rect l="l" t="t" r="r" b="b"/>
              <a:pathLst>
                <a:path w="122" h="97" extrusionOk="0">
                  <a:moveTo>
                    <a:pt x="1" y="0"/>
                  </a:moveTo>
                  <a:lnTo>
                    <a:pt x="1" y="48"/>
                  </a:lnTo>
                  <a:lnTo>
                    <a:pt x="1" y="72"/>
                  </a:lnTo>
                  <a:lnTo>
                    <a:pt x="49" y="97"/>
                  </a:lnTo>
                  <a:lnTo>
                    <a:pt x="97" y="72"/>
                  </a:lnTo>
                  <a:lnTo>
                    <a:pt x="121"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4113925" y="2017925"/>
              <a:ext cx="2425" cy="3625"/>
            </a:xfrm>
            <a:custGeom>
              <a:avLst/>
              <a:gdLst/>
              <a:ahLst/>
              <a:cxnLst/>
              <a:rect l="l" t="t" r="r" b="b"/>
              <a:pathLst>
                <a:path w="97" h="145" extrusionOk="0">
                  <a:moveTo>
                    <a:pt x="72" y="0"/>
                  </a:moveTo>
                  <a:lnTo>
                    <a:pt x="48" y="25"/>
                  </a:lnTo>
                  <a:lnTo>
                    <a:pt x="24" y="49"/>
                  </a:lnTo>
                  <a:lnTo>
                    <a:pt x="0" y="97"/>
                  </a:lnTo>
                  <a:lnTo>
                    <a:pt x="24" y="145"/>
                  </a:lnTo>
                  <a:lnTo>
                    <a:pt x="48" y="145"/>
                  </a:lnTo>
                  <a:lnTo>
                    <a:pt x="72" y="121"/>
                  </a:lnTo>
                  <a:lnTo>
                    <a:pt x="96" y="73"/>
                  </a:lnTo>
                  <a:lnTo>
                    <a:pt x="96" y="25"/>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4017025" y="1662850"/>
              <a:ext cx="1825" cy="1825"/>
            </a:xfrm>
            <a:custGeom>
              <a:avLst/>
              <a:gdLst/>
              <a:ahLst/>
              <a:cxnLst/>
              <a:rect l="l" t="t" r="r" b="b"/>
              <a:pathLst>
                <a:path w="73" h="73" extrusionOk="0">
                  <a:moveTo>
                    <a:pt x="48" y="0"/>
                  </a:moveTo>
                  <a:lnTo>
                    <a:pt x="0" y="24"/>
                  </a:lnTo>
                  <a:lnTo>
                    <a:pt x="0" y="73"/>
                  </a:lnTo>
                  <a:lnTo>
                    <a:pt x="48" y="73"/>
                  </a:lnTo>
                  <a:lnTo>
                    <a:pt x="72" y="48"/>
                  </a:lnTo>
                  <a:lnTo>
                    <a:pt x="72"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3931550" y="1781400"/>
              <a:ext cx="3050" cy="3050"/>
            </a:xfrm>
            <a:custGeom>
              <a:avLst/>
              <a:gdLst/>
              <a:ahLst/>
              <a:cxnLst/>
              <a:rect l="l" t="t" r="r" b="b"/>
              <a:pathLst>
                <a:path w="122" h="122" extrusionOk="0">
                  <a:moveTo>
                    <a:pt x="49" y="1"/>
                  </a:moveTo>
                  <a:lnTo>
                    <a:pt x="1" y="49"/>
                  </a:lnTo>
                  <a:lnTo>
                    <a:pt x="1" y="73"/>
                  </a:lnTo>
                  <a:lnTo>
                    <a:pt x="25" y="97"/>
                  </a:lnTo>
                  <a:lnTo>
                    <a:pt x="49" y="121"/>
                  </a:lnTo>
                  <a:lnTo>
                    <a:pt x="73" y="121"/>
                  </a:lnTo>
                  <a:lnTo>
                    <a:pt x="121"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3896650" y="1760350"/>
              <a:ext cx="1825" cy="1825"/>
            </a:xfrm>
            <a:custGeom>
              <a:avLst/>
              <a:gdLst/>
              <a:ahLst/>
              <a:cxnLst/>
              <a:rect l="l" t="t" r="r" b="b"/>
              <a:pathLst>
                <a:path w="73" h="73" extrusionOk="0">
                  <a:moveTo>
                    <a:pt x="73" y="0"/>
                  </a:moveTo>
                  <a:lnTo>
                    <a:pt x="1" y="24"/>
                  </a:lnTo>
                  <a:lnTo>
                    <a:pt x="1" y="48"/>
                  </a:lnTo>
                  <a:lnTo>
                    <a:pt x="49" y="72"/>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3751000" y="1786825"/>
              <a:ext cx="25" cy="625"/>
            </a:xfrm>
            <a:custGeom>
              <a:avLst/>
              <a:gdLst/>
              <a:ahLst/>
              <a:cxnLst/>
              <a:rect l="l" t="t" r="r" b="b"/>
              <a:pathLst>
                <a:path w="1" h="25" extrusionOk="0">
                  <a:moveTo>
                    <a:pt x="1" y="0"/>
                  </a:moveTo>
                  <a:lnTo>
                    <a:pt x="1" y="24"/>
                  </a:lnTo>
                  <a:lnTo>
                    <a:pt x="1" y="24"/>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3835275" y="1813300"/>
              <a:ext cx="1225" cy="1825"/>
            </a:xfrm>
            <a:custGeom>
              <a:avLst/>
              <a:gdLst/>
              <a:ahLst/>
              <a:cxnLst/>
              <a:rect l="l" t="t" r="r" b="b"/>
              <a:pathLst>
                <a:path w="49" h="73" extrusionOk="0">
                  <a:moveTo>
                    <a:pt x="0" y="1"/>
                  </a:moveTo>
                  <a:lnTo>
                    <a:pt x="0" y="73"/>
                  </a:lnTo>
                  <a:lnTo>
                    <a:pt x="24"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3915300" y="1827150"/>
              <a:ext cx="1850" cy="1825"/>
            </a:xfrm>
            <a:custGeom>
              <a:avLst/>
              <a:gdLst/>
              <a:ahLst/>
              <a:cxnLst/>
              <a:rect l="l" t="t" r="r" b="b"/>
              <a:pathLst>
                <a:path w="74" h="73" extrusionOk="0">
                  <a:moveTo>
                    <a:pt x="25" y="0"/>
                  </a:moveTo>
                  <a:lnTo>
                    <a:pt x="1" y="48"/>
                  </a:lnTo>
                  <a:lnTo>
                    <a:pt x="25" y="73"/>
                  </a:lnTo>
                  <a:lnTo>
                    <a:pt x="49" y="73"/>
                  </a:lnTo>
                  <a:lnTo>
                    <a:pt x="73"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3757625" y="1748900"/>
              <a:ext cx="1825" cy="2450"/>
            </a:xfrm>
            <a:custGeom>
              <a:avLst/>
              <a:gdLst/>
              <a:ahLst/>
              <a:cxnLst/>
              <a:rect l="l" t="t" r="r" b="b"/>
              <a:pathLst>
                <a:path w="73" h="98" extrusionOk="0">
                  <a:moveTo>
                    <a:pt x="25" y="1"/>
                  </a:moveTo>
                  <a:lnTo>
                    <a:pt x="1" y="25"/>
                  </a:lnTo>
                  <a:lnTo>
                    <a:pt x="1" y="73"/>
                  </a:lnTo>
                  <a:lnTo>
                    <a:pt x="25" y="97"/>
                  </a:lnTo>
                  <a:lnTo>
                    <a:pt x="73" y="73"/>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4142800" y="1899975"/>
              <a:ext cx="1225" cy="1825"/>
            </a:xfrm>
            <a:custGeom>
              <a:avLst/>
              <a:gdLst/>
              <a:ahLst/>
              <a:cxnLst/>
              <a:rect l="l" t="t" r="r" b="b"/>
              <a:pathLst>
                <a:path w="49" h="73" extrusionOk="0">
                  <a:moveTo>
                    <a:pt x="25" y="0"/>
                  </a:moveTo>
                  <a:lnTo>
                    <a:pt x="1" y="72"/>
                  </a:lnTo>
                  <a:lnTo>
                    <a:pt x="49" y="72"/>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3772075" y="1748900"/>
              <a:ext cx="1825" cy="2450"/>
            </a:xfrm>
            <a:custGeom>
              <a:avLst/>
              <a:gdLst/>
              <a:ahLst/>
              <a:cxnLst/>
              <a:rect l="l" t="t" r="r" b="b"/>
              <a:pathLst>
                <a:path w="73" h="98" extrusionOk="0">
                  <a:moveTo>
                    <a:pt x="24" y="1"/>
                  </a:moveTo>
                  <a:lnTo>
                    <a:pt x="24" y="49"/>
                  </a:lnTo>
                  <a:lnTo>
                    <a:pt x="0" y="73"/>
                  </a:lnTo>
                  <a:lnTo>
                    <a:pt x="24" y="97"/>
                  </a:lnTo>
                  <a:lnTo>
                    <a:pt x="73" y="73"/>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3878000" y="1785625"/>
              <a:ext cx="625" cy="625"/>
            </a:xfrm>
            <a:custGeom>
              <a:avLst/>
              <a:gdLst/>
              <a:ahLst/>
              <a:cxnLst/>
              <a:rect l="l" t="t" r="r" b="b"/>
              <a:pathLst>
                <a:path w="25" h="25" extrusionOk="0">
                  <a:moveTo>
                    <a:pt x="0" y="0"/>
                  </a:moveTo>
                  <a:lnTo>
                    <a:pt x="0" y="24"/>
                  </a:lnTo>
                  <a:lnTo>
                    <a:pt x="24" y="24"/>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4053125" y="1851225"/>
              <a:ext cx="2425" cy="1825"/>
            </a:xfrm>
            <a:custGeom>
              <a:avLst/>
              <a:gdLst/>
              <a:ahLst/>
              <a:cxnLst/>
              <a:rect l="l" t="t" r="r" b="b"/>
              <a:pathLst>
                <a:path w="97" h="73" extrusionOk="0">
                  <a:moveTo>
                    <a:pt x="1" y="0"/>
                  </a:moveTo>
                  <a:lnTo>
                    <a:pt x="49" y="72"/>
                  </a:lnTo>
                  <a:lnTo>
                    <a:pt x="97"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4227650" y="1905975"/>
              <a:ext cx="1850" cy="1850"/>
            </a:xfrm>
            <a:custGeom>
              <a:avLst/>
              <a:gdLst/>
              <a:ahLst/>
              <a:cxnLst/>
              <a:rect l="l" t="t" r="r" b="b"/>
              <a:pathLst>
                <a:path w="74" h="74" extrusionOk="0">
                  <a:moveTo>
                    <a:pt x="25" y="1"/>
                  </a:moveTo>
                  <a:lnTo>
                    <a:pt x="1" y="25"/>
                  </a:lnTo>
                  <a:lnTo>
                    <a:pt x="49" y="73"/>
                  </a:lnTo>
                  <a:lnTo>
                    <a:pt x="73" y="49"/>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3973075" y="1802500"/>
              <a:ext cx="1800" cy="3600"/>
            </a:xfrm>
            <a:custGeom>
              <a:avLst/>
              <a:gdLst/>
              <a:ahLst/>
              <a:cxnLst/>
              <a:rect l="l" t="t" r="r" b="b"/>
              <a:pathLst>
                <a:path w="72" h="144" extrusionOk="0">
                  <a:moveTo>
                    <a:pt x="71" y="1"/>
                  </a:moveTo>
                  <a:lnTo>
                    <a:pt x="49" y="23"/>
                  </a:lnTo>
                  <a:lnTo>
                    <a:pt x="49" y="23"/>
                  </a:lnTo>
                  <a:lnTo>
                    <a:pt x="71" y="1"/>
                  </a:lnTo>
                  <a:close/>
                  <a:moveTo>
                    <a:pt x="49" y="23"/>
                  </a:moveTo>
                  <a:lnTo>
                    <a:pt x="1" y="72"/>
                  </a:lnTo>
                  <a:lnTo>
                    <a:pt x="1" y="120"/>
                  </a:lnTo>
                  <a:lnTo>
                    <a:pt x="1" y="144"/>
                  </a:lnTo>
                  <a:lnTo>
                    <a:pt x="25" y="144"/>
                  </a:lnTo>
                  <a:lnTo>
                    <a:pt x="49" y="96"/>
                  </a:lnTo>
                  <a:lnTo>
                    <a:pt x="49" y="2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4170475" y="1733850"/>
              <a:ext cx="1850" cy="1850"/>
            </a:xfrm>
            <a:custGeom>
              <a:avLst/>
              <a:gdLst/>
              <a:ahLst/>
              <a:cxnLst/>
              <a:rect l="l" t="t" r="r" b="b"/>
              <a:pathLst>
                <a:path w="74" h="74" extrusionOk="0">
                  <a:moveTo>
                    <a:pt x="49" y="1"/>
                  </a:moveTo>
                  <a:lnTo>
                    <a:pt x="1" y="25"/>
                  </a:lnTo>
                  <a:lnTo>
                    <a:pt x="1" y="73"/>
                  </a:lnTo>
                  <a:lnTo>
                    <a:pt x="73" y="73"/>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3853925" y="1724225"/>
              <a:ext cx="1825" cy="1850"/>
            </a:xfrm>
            <a:custGeom>
              <a:avLst/>
              <a:gdLst/>
              <a:ahLst/>
              <a:cxnLst/>
              <a:rect l="l" t="t" r="r" b="b"/>
              <a:pathLst>
                <a:path w="73" h="74" extrusionOk="0">
                  <a:moveTo>
                    <a:pt x="24" y="1"/>
                  </a:moveTo>
                  <a:lnTo>
                    <a:pt x="0" y="25"/>
                  </a:lnTo>
                  <a:lnTo>
                    <a:pt x="0" y="49"/>
                  </a:lnTo>
                  <a:lnTo>
                    <a:pt x="24" y="73"/>
                  </a:lnTo>
                  <a:lnTo>
                    <a:pt x="49" y="73"/>
                  </a:lnTo>
                  <a:lnTo>
                    <a:pt x="73" y="49"/>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4065775" y="1804875"/>
              <a:ext cx="1825" cy="1825"/>
            </a:xfrm>
            <a:custGeom>
              <a:avLst/>
              <a:gdLst/>
              <a:ahLst/>
              <a:cxnLst/>
              <a:rect l="l" t="t" r="r" b="b"/>
              <a:pathLst>
                <a:path w="73" h="73" extrusionOk="0">
                  <a:moveTo>
                    <a:pt x="0" y="1"/>
                  </a:moveTo>
                  <a:lnTo>
                    <a:pt x="0" y="25"/>
                  </a:lnTo>
                  <a:lnTo>
                    <a:pt x="24" y="73"/>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3760625" y="1674875"/>
              <a:ext cx="1250" cy="1850"/>
            </a:xfrm>
            <a:custGeom>
              <a:avLst/>
              <a:gdLst/>
              <a:ahLst/>
              <a:cxnLst/>
              <a:rect l="l" t="t" r="r" b="b"/>
              <a:pathLst>
                <a:path w="50" h="74" extrusionOk="0">
                  <a:moveTo>
                    <a:pt x="49" y="1"/>
                  </a:moveTo>
                  <a:lnTo>
                    <a:pt x="1" y="73"/>
                  </a:lnTo>
                  <a:lnTo>
                    <a:pt x="49" y="73"/>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4240300" y="1815700"/>
              <a:ext cx="2425" cy="1850"/>
            </a:xfrm>
            <a:custGeom>
              <a:avLst/>
              <a:gdLst/>
              <a:ahLst/>
              <a:cxnLst/>
              <a:rect l="l" t="t" r="r" b="b"/>
              <a:pathLst>
                <a:path w="97" h="74" extrusionOk="0">
                  <a:moveTo>
                    <a:pt x="49" y="1"/>
                  </a:moveTo>
                  <a:lnTo>
                    <a:pt x="0" y="25"/>
                  </a:lnTo>
                  <a:lnTo>
                    <a:pt x="24" y="73"/>
                  </a:lnTo>
                  <a:lnTo>
                    <a:pt x="49" y="73"/>
                  </a:lnTo>
                  <a:lnTo>
                    <a:pt x="97"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4024850" y="1723625"/>
              <a:ext cx="1825" cy="1825"/>
            </a:xfrm>
            <a:custGeom>
              <a:avLst/>
              <a:gdLst/>
              <a:ahLst/>
              <a:cxnLst/>
              <a:rect l="l" t="t" r="r" b="b"/>
              <a:pathLst>
                <a:path w="73" h="73" extrusionOk="0">
                  <a:moveTo>
                    <a:pt x="48" y="1"/>
                  </a:moveTo>
                  <a:lnTo>
                    <a:pt x="0" y="25"/>
                  </a:lnTo>
                  <a:lnTo>
                    <a:pt x="0" y="49"/>
                  </a:lnTo>
                  <a:lnTo>
                    <a:pt x="48" y="73"/>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4008600" y="1712800"/>
              <a:ext cx="1825" cy="1825"/>
            </a:xfrm>
            <a:custGeom>
              <a:avLst/>
              <a:gdLst/>
              <a:ahLst/>
              <a:cxnLst/>
              <a:rect l="l" t="t" r="r" b="b"/>
              <a:pathLst>
                <a:path w="73" h="73" extrusionOk="0">
                  <a:moveTo>
                    <a:pt x="24" y="0"/>
                  </a:moveTo>
                  <a:lnTo>
                    <a:pt x="0" y="24"/>
                  </a:lnTo>
                  <a:lnTo>
                    <a:pt x="48" y="73"/>
                  </a:lnTo>
                  <a:lnTo>
                    <a:pt x="72" y="49"/>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4198175" y="1771775"/>
              <a:ext cx="1825" cy="1225"/>
            </a:xfrm>
            <a:custGeom>
              <a:avLst/>
              <a:gdLst/>
              <a:ahLst/>
              <a:cxnLst/>
              <a:rect l="l" t="t" r="r" b="b"/>
              <a:pathLst>
                <a:path w="73" h="49" extrusionOk="0">
                  <a:moveTo>
                    <a:pt x="24" y="1"/>
                  </a:moveTo>
                  <a:lnTo>
                    <a:pt x="0" y="25"/>
                  </a:lnTo>
                  <a:lnTo>
                    <a:pt x="24" y="49"/>
                  </a:lnTo>
                  <a:lnTo>
                    <a:pt x="73" y="49"/>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4118725" y="1735675"/>
              <a:ext cx="1825" cy="1825"/>
            </a:xfrm>
            <a:custGeom>
              <a:avLst/>
              <a:gdLst/>
              <a:ahLst/>
              <a:cxnLst/>
              <a:rect l="l" t="t" r="r" b="b"/>
              <a:pathLst>
                <a:path w="73" h="73" extrusionOk="0">
                  <a:moveTo>
                    <a:pt x="1" y="0"/>
                  </a:moveTo>
                  <a:lnTo>
                    <a:pt x="1" y="24"/>
                  </a:lnTo>
                  <a:lnTo>
                    <a:pt x="25" y="48"/>
                  </a:lnTo>
                  <a:lnTo>
                    <a:pt x="44" y="58"/>
                  </a:lnTo>
                  <a:lnTo>
                    <a:pt x="25" y="0"/>
                  </a:lnTo>
                  <a:close/>
                  <a:moveTo>
                    <a:pt x="44" y="58"/>
                  </a:moveTo>
                  <a:lnTo>
                    <a:pt x="49" y="72"/>
                  </a:lnTo>
                  <a:lnTo>
                    <a:pt x="73" y="72"/>
                  </a:lnTo>
                  <a:lnTo>
                    <a:pt x="44" y="58"/>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3748000" y="1848800"/>
              <a:ext cx="2425" cy="1250"/>
            </a:xfrm>
            <a:custGeom>
              <a:avLst/>
              <a:gdLst/>
              <a:ahLst/>
              <a:cxnLst/>
              <a:rect l="l" t="t" r="r" b="b"/>
              <a:pathLst>
                <a:path w="97" h="50" extrusionOk="0">
                  <a:moveTo>
                    <a:pt x="0" y="1"/>
                  </a:moveTo>
                  <a:lnTo>
                    <a:pt x="25" y="49"/>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3902075" y="1633350"/>
              <a:ext cx="1825" cy="2450"/>
            </a:xfrm>
            <a:custGeom>
              <a:avLst/>
              <a:gdLst/>
              <a:ahLst/>
              <a:cxnLst/>
              <a:rect l="l" t="t" r="r" b="b"/>
              <a:pathLst>
                <a:path w="73" h="98" extrusionOk="0">
                  <a:moveTo>
                    <a:pt x="48" y="1"/>
                  </a:moveTo>
                  <a:lnTo>
                    <a:pt x="24" y="25"/>
                  </a:lnTo>
                  <a:lnTo>
                    <a:pt x="0" y="49"/>
                  </a:lnTo>
                  <a:lnTo>
                    <a:pt x="24" y="97"/>
                  </a:lnTo>
                  <a:lnTo>
                    <a:pt x="48" y="73"/>
                  </a:lnTo>
                  <a:lnTo>
                    <a:pt x="72"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3959850" y="1899375"/>
              <a:ext cx="1225" cy="2425"/>
            </a:xfrm>
            <a:custGeom>
              <a:avLst/>
              <a:gdLst/>
              <a:ahLst/>
              <a:cxnLst/>
              <a:rect l="l" t="t" r="r" b="b"/>
              <a:pathLst>
                <a:path w="49" h="97" extrusionOk="0">
                  <a:moveTo>
                    <a:pt x="0" y="0"/>
                  </a:moveTo>
                  <a:lnTo>
                    <a:pt x="0" y="96"/>
                  </a:lnTo>
                  <a:lnTo>
                    <a:pt x="24" y="72"/>
                  </a:lnTo>
                  <a:lnTo>
                    <a:pt x="48" y="48"/>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4186125" y="1987825"/>
              <a:ext cx="1225" cy="1225"/>
            </a:xfrm>
            <a:custGeom>
              <a:avLst/>
              <a:gdLst/>
              <a:ahLst/>
              <a:cxnLst/>
              <a:rect l="l" t="t" r="r" b="b"/>
              <a:pathLst>
                <a:path w="49" h="49" extrusionOk="0">
                  <a:moveTo>
                    <a:pt x="1" y="1"/>
                  </a:moveTo>
                  <a:lnTo>
                    <a:pt x="25"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3899050" y="2026350"/>
              <a:ext cx="1225" cy="1225"/>
            </a:xfrm>
            <a:custGeom>
              <a:avLst/>
              <a:gdLst/>
              <a:ahLst/>
              <a:cxnLst/>
              <a:rect l="l" t="t" r="r" b="b"/>
              <a:pathLst>
                <a:path w="49" h="49" extrusionOk="0">
                  <a:moveTo>
                    <a:pt x="25" y="1"/>
                  </a:moveTo>
                  <a:lnTo>
                    <a:pt x="1" y="25"/>
                  </a:lnTo>
                  <a:lnTo>
                    <a:pt x="1" y="49"/>
                  </a:lnTo>
                  <a:lnTo>
                    <a:pt x="49"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962850" y="2020325"/>
              <a:ext cx="625" cy="625"/>
            </a:xfrm>
            <a:custGeom>
              <a:avLst/>
              <a:gdLst/>
              <a:ahLst/>
              <a:cxnLst/>
              <a:rect l="l" t="t" r="r" b="b"/>
              <a:pathLst>
                <a:path w="25" h="25" extrusionOk="0">
                  <a:moveTo>
                    <a:pt x="25" y="1"/>
                  </a:moveTo>
                  <a:lnTo>
                    <a:pt x="1" y="25"/>
                  </a:ln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899650" y="1987825"/>
              <a:ext cx="1250" cy="625"/>
            </a:xfrm>
            <a:custGeom>
              <a:avLst/>
              <a:gdLst/>
              <a:ahLst/>
              <a:cxnLst/>
              <a:rect l="l" t="t" r="r" b="b"/>
              <a:pathLst>
                <a:path w="50" h="25" extrusionOk="0">
                  <a:moveTo>
                    <a:pt x="49" y="1"/>
                  </a:moveTo>
                  <a:lnTo>
                    <a:pt x="1" y="25"/>
                  </a:lnTo>
                  <a:lnTo>
                    <a:pt x="25"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4020625" y="2023950"/>
              <a:ext cx="25" cy="625"/>
            </a:xfrm>
            <a:custGeom>
              <a:avLst/>
              <a:gdLst/>
              <a:ahLst/>
              <a:cxnLst/>
              <a:rect l="l" t="t" r="r" b="b"/>
              <a:pathLst>
                <a:path w="1" h="25" extrusionOk="0">
                  <a:moveTo>
                    <a:pt x="1" y="0"/>
                  </a:moveTo>
                  <a:lnTo>
                    <a:pt x="1" y="24"/>
                  </a:lnTo>
                  <a:lnTo>
                    <a:pt x="1" y="24"/>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3857525" y="1946300"/>
              <a:ext cx="625" cy="1225"/>
            </a:xfrm>
            <a:custGeom>
              <a:avLst/>
              <a:gdLst/>
              <a:ahLst/>
              <a:cxnLst/>
              <a:rect l="l" t="t" r="r" b="b"/>
              <a:pathLst>
                <a:path w="25" h="49" extrusionOk="0">
                  <a:moveTo>
                    <a:pt x="25" y="1"/>
                  </a:moveTo>
                  <a:lnTo>
                    <a:pt x="1" y="25"/>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3841875" y="1881300"/>
              <a:ext cx="1250" cy="1250"/>
            </a:xfrm>
            <a:custGeom>
              <a:avLst/>
              <a:gdLst/>
              <a:ahLst/>
              <a:cxnLst/>
              <a:rect l="l" t="t" r="r" b="b"/>
              <a:pathLst>
                <a:path w="50" h="50" extrusionOk="0">
                  <a:moveTo>
                    <a:pt x="49" y="1"/>
                  </a:moveTo>
                  <a:lnTo>
                    <a:pt x="1" y="25"/>
                  </a:lnTo>
                  <a:lnTo>
                    <a:pt x="25" y="49"/>
                  </a:lnTo>
                  <a:lnTo>
                    <a:pt x="49"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4004975" y="1902975"/>
              <a:ext cx="625" cy="625"/>
            </a:xfrm>
            <a:custGeom>
              <a:avLst/>
              <a:gdLst/>
              <a:ahLst/>
              <a:cxnLst/>
              <a:rect l="l" t="t" r="r" b="b"/>
              <a:pathLst>
                <a:path w="25" h="25" extrusionOk="0">
                  <a:moveTo>
                    <a:pt x="1" y="1"/>
                  </a:move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4094650" y="1887325"/>
              <a:ext cx="625" cy="625"/>
            </a:xfrm>
            <a:custGeom>
              <a:avLst/>
              <a:gdLst/>
              <a:ahLst/>
              <a:cxnLst/>
              <a:rect l="l" t="t" r="r" b="b"/>
              <a:pathLst>
                <a:path w="25" h="25" extrusionOk="0">
                  <a:moveTo>
                    <a:pt x="25" y="1"/>
                  </a:moveTo>
                  <a:lnTo>
                    <a:pt x="1" y="25"/>
                  </a:ln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3968275" y="1738675"/>
              <a:ext cx="625" cy="625"/>
            </a:xfrm>
            <a:custGeom>
              <a:avLst/>
              <a:gdLst/>
              <a:ahLst/>
              <a:cxnLst/>
              <a:rect l="l" t="t" r="r" b="b"/>
              <a:pathLst>
                <a:path w="25" h="25" extrusionOk="0">
                  <a:moveTo>
                    <a:pt x="0" y="1"/>
                  </a:move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3837075" y="1685725"/>
              <a:ext cx="1225" cy="1225"/>
            </a:xfrm>
            <a:custGeom>
              <a:avLst/>
              <a:gdLst/>
              <a:ahLst/>
              <a:cxnLst/>
              <a:rect l="l" t="t" r="r" b="b"/>
              <a:pathLst>
                <a:path w="49" h="49" extrusionOk="0">
                  <a:moveTo>
                    <a:pt x="48" y="0"/>
                  </a:moveTo>
                  <a:lnTo>
                    <a:pt x="0" y="24"/>
                  </a:lnTo>
                  <a:lnTo>
                    <a:pt x="24" y="48"/>
                  </a:lnTo>
                  <a:lnTo>
                    <a:pt x="48" y="48"/>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4092250" y="1759150"/>
              <a:ext cx="625" cy="625"/>
            </a:xfrm>
            <a:custGeom>
              <a:avLst/>
              <a:gdLst/>
              <a:ahLst/>
              <a:cxnLst/>
              <a:rect l="l" t="t" r="r" b="b"/>
              <a:pathLst>
                <a:path w="25" h="25" extrusionOk="0">
                  <a:moveTo>
                    <a:pt x="0" y="0"/>
                  </a:move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3857525" y="1630950"/>
              <a:ext cx="625" cy="25"/>
            </a:xfrm>
            <a:custGeom>
              <a:avLst/>
              <a:gdLst/>
              <a:ahLst/>
              <a:cxnLst/>
              <a:rect l="l" t="t" r="r" b="b"/>
              <a:pathLst>
                <a:path w="25" h="1" extrusionOk="0">
                  <a:moveTo>
                    <a:pt x="1" y="0"/>
                  </a:moveTo>
                  <a:lnTo>
                    <a:pt x="25"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4074200" y="1700150"/>
              <a:ext cx="625" cy="625"/>
            </a:xfrm>
            <a:custGeom>
              <a:avLst/>
              <a:gdLst/>
              <a:ahLst/>
              <a:cxnLst/>
              <a:rect l="l" t="t" r="r" b="b"/>
              <a:pathLst>
                <a:path w="25" h="25"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3980300" y="1647800"/>
              <a:ext cx="625" cy="625"/>
            </a:xfrm>
            <a:custGeom>
              <a:avLst/>
              <a:gdLst/>
              <a:ahLst/>
              <a:cxnLst/>
              <a:rect l="l" t="t" r="r" b="b"/>
              <a:pathLst>
                <a:path w="25" h="25" extrusionOk="0">
                  <a:moveTo>
                    <a:pt x="1" y="1"/>
                  </a:moveTo>
                  <a:lnTo>
                    <a:pt x="1"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3817800" y="1963750"/>
              <a:ext cx="143875" cy="126425"/>
            </a:xfrm>
            <a:custGeom>
              <a:avLst/>
              <a:gdLst/>
              <a:ahLst/>
              <a:cxnLst/>
              <a:rect l="l" t="t" r="r" b="b"/>
              <a:pathLst>
                <a:path w="5755" h="5057" extrusionOk="0">
                  <a:moveTo>
                    <a:pt x="2577" y="410"/>
                  </a:moveTo>
                  <a:lnTo>
                    <a:pt x="2818" y="434"/>
                  </a:lnTo>
                  <a:lnTo>
                    <a:pt x="3058" y="458"/>
                  </a:lnTo>
                  <a:lnTo>
                    <a:pt x="3323" y="531"/>
                  </a:lnTo>
                  <a:lnTo>
                    <a:pt x="3564" y="651"/>
                  </a:lnTo>
                  <a:lnTo>
                    <a:pt x="3901" y="795"/>
                  </a:lnTo>
                  <a:lnTo>
                    <a:pt x="4214" y="964"/>
                  </a:lnTo>
                  <a:lnTo>
                    <a:pt x="4527" y="1156"/>
                  </a:lnTo>
                  <a:lnTo>
                    <a:pt x="4671" y="1277"/>
                  </a:lnTo>
                  <a:lnTo>
                    <a:pt x="4816" y="1397"/>
                  </a:lnTo>
                  <a:lnTo>
                    <a:pt x="4936" y="1518"/>
                  </a:lnTo>
                  <a:lnTo>
                    <a:pt x="5032" y="1662"/>
                  </a:lnTo>
                  <a:lnTo>
                    <a:pt x="5129" y="1782"/>
                  </a:lnTo>
                  <a:lnTo>
                    <a:pt x="5201" y="1927"/>
                  </a:lnTo>
                  <a:lnTo>
                    <a:pt x="5249" y="2071"/>
                  </a:lnTo>
                  <a:lnTo>
                    <a:pt x="5297" y="2240"/>
                  </a:lnTo>
                  <a:lnTo>
                    <a:pt x="5321" y="2384"/>
                  </a:lnTo>
                  <a:lnTo>
                    <a:pt x="5345" y="2529"/>
                  </a:lnTo>
                  <a:lnTo>
                    <a:pt x="5321" y="2673"/>
                  </a:lnTo>
                  <a:lnTo>
                    <a:pt x="5321" y="2842"/>
                  </a:lnTo>
                  <a:lnTo>
                    <a:pt x="5273" y="2986"/>
                  </a:lnTo>
                  <a:lnTo>
                    <a:pt x="5225" y="3130"/>
                  </a:lnTo>
                  <a:lnTo>
                    <a:pt x="5153" y="3275"/>
                  </a:lnTo>
                  <a:lnTo>
                    <a:pt x="5080" y="3419"/>
                  </a:lnTo>
                  <a:lnTo>
                    <a:pt x="4960" y="3540"/>
                  </a:lnTo>
                  <a:lnTo>
                    <a:pt x="4864" y="3684"/>
                  </a:lnTo>
                  <a:lnTo>
                    <a:pt x="4647" y="3877"/>
                  </a:lnTo>
                  <a:lnTo>
                    <a:pt x="4455" y="4045"/>
                  </a:lnTo>
                  <a:lnTo>
                    <a:pt x="4214" y="4214"/>
                  </a:lnTo>
                  <a:lnTo>
                    <a:pt x="3997" y="4358"/>
                  </a:lnTo>
                  <a:lnTo>
                    <a:pt x="3756" y="4479"/>
                  </a:lnTo>
                  <a:lnTo>
                    <a:pt x="3492" y="4551"/>
                  </a:lnTo>
                  <a:lnTo>
                    <a:pt x="3227" y="4623"/>
                  </a:lnTo>
                  <a:lnTo>
                    <a:pt x="2962" y="4647"/>
                  </a:lnTo>
                  <a:lnTo>
                    <a:pt x="2625" y="4671"/>
                  </a:lnTo>
                  <a:lnTo>
                    <a:pt x="2312" y="4623"/>
                  </a:lnTo>
                  <a:lnTo>
                    <a:pt x="2023" y="4575"/>
                  </a:lnTo>
                  <a:lnTo>
                    <a:pt x="1734" y="4479"/>
                  </a:lnTo>
                  <a:lnTo>
                    <a:pt x="1469" y="4334"/>
                  </a:lnTo>
                  <a:lnTo>
                    <a:pt x="1229" y="4166"/>
                  </a:lnTo>
                  <a:lnTo>
                    <a:pt x="988" y="3973"/>
                  </a:lnTo>
                  <a:lnTo>
                    <a:pt x="771" y="3732"/>
                  </a:lnTo>
                  <a:lnTo>
                    <a:pt x="675" y="3612"/>
                  </a:lnTo>
                  <a:lnTo>
                    <a:pt x="603" y="3492"/>
                  </a:lnTo>
                  <a:lnTo>
                    <a:pt x="531" y="3347"/>
                  </a:lnTo>
                  <a:lnTo>
                    <a:pt x="482" y="3203"/>
                  </a:lnTo>
                  <a:lnTo>
                    <a:pt x="434" y="2890"/>
                  </a:lnTo>
                  <a:lnTo>
                    <a:pt x="410" y="2529"/>
                  </a:lnTo>
                  <a:lnTo>
                    <a:pt x="458" y="2264"/>
                  </a:lnTo>
                  <a:lnTo>
                    <a:pt x="531" y="1999"/>
                  </a:lnTo>
                  <a:lnTo>
                    <a:pt x="627" y="1758"/>
                  </a:lnTo>
                  <a:lnTo>
                    <a:pt x="771" y="1518"/>
                  </a:lnTo>
                  <a:lnTo>
                    <a:pt x="916" y="1301"/>
                  </a:lnTo>
                  <a:lnTo>
                    <a:pt x="1132" y="1084"/>
                  </a:lnTo>
                  <a:lnTo>
                    <a:pt x="1349" y="892"/>
                  </a:lnTo>
                  <a:lnTo>
                    <a:pt x="1614" y="723"/>
                  </a:lnTo>
                  <a:lnTo>
                    <a:pt x="1855" y="603"/>
                  </a:lnTo>
                  <a:lnTo>
                    <a:pt x="2095" y="506"/>
                  </a:lnTo>
                  <a:lnTo>
                    <a:pt x="2336" y="434"/>
                  </a:lnTo>
                  <a:lnTo>
                    <a:pt x="2577" y="410"/>
                  </a:lnTo>
                  <a:close/>
                  <a:moveTo>
                    <a:pt x="2168" y="1"/>
                  </a:moveTo>
                  <a:lnTo>
                    <a:pt x="2047" y="49"/>
                  </a:lnTo>
                  <a:lnTo>
                    <a:pt x="1758" y="169"/>
                  </a:lnTo>
                  <a:lnTo>
                    <a:pt x="1469" y="314"/>
                  </a:lnTo>
                  <a:lnTo>
                    <a:pt x="1229" y="482"/>
                  </a:lnTo>
                  <a:lnTo>
                    <a:pt x="988" y="651"/>
                  </a:lnTo>
                  <a:lnTo>
                    <a:pt x="771" y="868"/>
                  </a:lnTo>
                  <a:lnTo>
                    <a:pt x="579" y="1108"/>
                  </a:lnTo>
                  <a:lnTo>
                    <a:pt x="410" y="1373"/>
                  </a:lnTo>
                  <a:lnTo>
                    <a:pt x="242" y="1638"/>
                  </a:lnTo>
                  <a:lnTo>
                    <a:pt x="169" y="1830"/>
                  </a:lnTo>
                  <a:lnTo>
                    <a:pt x="97" y="2047"/>
                  </a:lnTo>
                  <a:lnTo>
                    <a:pt x="49" y="2240"/>
                  </a:lnTo>
                  <a:lnTo>
                    <a:pt x="25" y="2432"/>
                  </a:lnTo>
                  <a:lnTo>
                    <a:pt x="1" y="2649"/>
                  </a:lnTo>
                  <a:lnTo>
                    <a:pt x="1" y="2842"/>
                  </a:lnTo>
                  <a:lnTo>
                    <a:pt x="25" y="3034"/>
                  </a:lnTo>
                  <a:lnTo>
                    <a:pt x="73" y="3203"/>
                  </a:lnTo>
                  <a:lnTo>
                    <a:pt x="121" y="3395"/>
                  </a:lnTo>
                  <a:lnTo>
                    <a:pt x="194" y="3588"/>
                  </a:lnTo>
                  <a:lnTo>
                    <a:pt x="290" y="3756"/>
                  </a:lnTo>
                  <a:lnTo>
                    <a:pt x="410" y="3925"/>
                  </a:lnTo>
                  <a:lnTo>
                    <a:pt x="531" y="4069"/>
                  </a:lnTo>
                  <a:lnTo>
                    <a:pt x="675" y="4238"/>
                  </a:lnTo>
                  <a:lnTo>
                    <a:pt x="819" y="4358"/>
                  </a:lnTo>
                  <a:lnTo>
                    <a:pt x="988" y="4503"/>
                  </a:lnTo>
                  <a:lnTo>
                    <a:pt x="1253" y="4671"/>
                  </a:lnTo>
                  <a:lnTo>
                    <a:pt x="1542" y="4791"/>
                  </a:lnTo>
                  <a:lnTo>
                    <a:pt x="1806" y="4912"/>
                  </a:lnTo>
                  <a:lnTo>
                    <a:pt x="2095" y="4984"/>
                  </a:lnTo>
                  <a:lnTo>
                    <a:pt x="2384" y="5032"/>
                  </a:lnTo>
                  <a:lnTo>
                    <a:pt x="2673" y="5056"/>
                  </a:lnTo>
                  <a:lnTo>
                    <a:pt x="2962" y="5056"/>
                  </a:lnTo>
                  <a:lnTo>
                    <a:pt x="3251" y="5008"/>
                  </a:lnTo>
                  <a:lnTo>
                    <a:pt x="3516" y="4960"/>
                  </a:lnTo>
                  <a:lnTo>
                    <a:pt x="3805" y="4864"/>
                  </a:lnTo>
                  <a:lnTo>
                    <a:pt x="4069" y="4743"/>
                  </a:lnTo>
                  <a:lnTo>
                    <a:pt x="4334" y="4623"/>
                  </a:lnTo>
                  <a:lnTo>
                    <a:pt x="4599" y="4454"/>
                  </a:lnTo>
                  <a:lnTo>
                    <a:pt x="4840" y="4262"/>
                  </a:lnTo>
                  <a:lnTo>
                    <a:pt x="5080" y="4045"/>
                  </a:lnTo>
                  <a:lnTo>
                    <a:pt x="5297" y="3780"/>
                  </a:lnTo>
                  <a:lnTo>
                    <a:pt x="5490" y="3516"/>
                  </a:lnTo>
                  <a:lnTo>
                    <a:pt x="5610" y="3203"/>
                  </a:lnTo>
                  <a:lnTo>
                    <a:pt x="5706" y="2890"/>
                  </a:lnTo>
                  <a:lnTo>
                    <a:pt x="5754" y="2577"/>
                  </a:lnTo>
                  <a:lnTo>
                    <a:pt x="5730" y="2264"/>
                  </a:lnTo>
                  <a:lnTo>
                    <a:pt x="5634" y="1951"/>
                  </a:lnTo>
                  <a:lnTo>
                    <a:pt x="5586" y="1806"/>
                  </a:lnTo>
                  <a:lnTo>
                    <a:pt x="5514" y="1662"/>
                  </a:lnTo>
                  <a:lnTo>
                    <a:pt x="5417" y="1518"/>
                  </a:lnTo>
                  <a:lnTo>
                    <a:pt x="5321" y="1373"/>
                  </a:lnTo>
                  <a:lnTo>
                    <a:pt x="5032" y="1060"/>
                  </a:lnTo>
                  <a:lnTo>
                    <a:pt x="4719" y="795"/>
                  </a:lnTo>
                  <a:lnTo>
                    <a:pt x="4406" y="579"/>
                  </a:lnTo>
                  <a:lnTo>
                    <a:pt x="4045" y="410"/>
                  </a:lnTo>
                  <a:lnTo>
                    <a:pt x="3684" y="266"/>
                  </a:lnTo>
                  <a:lnTo>
                    <a:pt x="3299" y="169"/>
                  </a:lnTo>
                  <a:lnTo>
                    <a:pt x="2914" y="73"/>
                  </a:lnTo>
                  <a:lnTo>
                    <a:pt x="2505" y="25"/>
                  </a:lnTo>
                  <a:lnTo>
                    <a:pt x="23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3848500" y="1996850"/>
              <a:ext cx="73450" cy="54200"/>
            </a:xfrm>
            <a:custGeom>
              <a:avLst/>
              <a:gdLst/>
              <a:ahLst/>
              <a:cxnLst/>
              <a:rect l="l" t="t" r="r" b="b"/>
              <a:pathLst>
                <a:path w="2938" h="2168" extrusionOk="0">
                  <a:moveTo>
                    <a:pt x="1349" y="1"/>
                  </a:moveTo>
                  <a:lnTo>
                    <a:pt x="1180" y="49"/>
                  </a:lnTo>
                  <a:lnTo>
                    <a:pt x="1036" y="73"/>
                  </a:lnTo>
                  <a:lnTo>
                    <a:pt x="867" y="145"/>
                  </a:lnTo>
                  <a:lnTo>
                    <a:pt x="723" y="218"/>
                  </a:lnTo>
                  <a:lnTo>
                    <a:pt x="578" y="314"/>
                  </a:lnTo>
                  <a:lnTo>
                    <a:pt x="434" y="410"/>
                  </a:lnTo>
                  <a:lnTo>
                    <a:pt x="314" y="531"/>
                  </a:lnTo>
                  <a:lnTo>
                    <a:pt x="193" y="675"/>
                  </a:lnTo>
                  <a:lnTo>
                    <a:pt x="73" y="843"/>
                  </a:lnTo>
                  <a:lnTo>
                    <a:pt x="25" y="1036"/>
                  </a:lnTo>
                  <a:lnTo>
                    <a:pt x="1" y="1229"/>
                  </a:lnTo>
                  <a:lnTo>
                    <a:pt x="25" y="1445"/>
                  </a:lnTo>
                  <a:lnTo>
                    <a:pt x="97" y="1614"/>
                  </a:lnTo>
                  <a:lnTo>
                    <a:pt x="217" y="1782"/>
                  </a:lnTo>
                  <a:lnTo>
                    <a:pt x="362" y="1927"/>
                  </a:lnTo>
                  <a:lnTo>
                    <a:pt x="530" y="2023"/>
                  </a:lnTo>
                  <a:lnTo>
                    <a:pt x="699" y="2071"/>
                  </a:lnTo>
                  <a:lnTo>
                    <a:pt x="867" y="2095"/>
                  </a:lnTo>
                  <a:lnTo>
                    <a:pt x="1108" y="2168"/>
                  </a:lnTo>
                  <a:lnTo>
                    <a:pt x="1349" y="2143"/>
                  </a:lnTo>
                  <a:lnTo>
                    <a:pt x="1590" y="2119"/>
                  </a:lnTo>
                  <a:lnTo>
                    <a:pt x="1806" y="2071"/>
                  </a:lnTo>
                  <a:lnTo>
                    <a:pt x="1999" y="1999"/>
                  </a:lnTo>
                  <a:lnTo>
                    <a:pt x="2167" y="1927"/>
                  </a:lnTo>
                  <a:lnTo>
                    <a:pt x="2336" y="1830"/>
                  </a:lnTo>
                  <a:lnTo>
                    <a:pt x="2504" y="1710"/>
                  </a:lnTo>
                  <a:lnTo>
                    <a:pt x="2649" y="1590"/>
                  </a:lnTo>
                  <a:lnTo>
                    <a:pt x="2793" y="1445"/>
                  </a:lnTo>
                  <a:lnTo>
                    <a:pt x="2889" y="1301"/>
                  </a:lnTo>
                  <a:lnTo>
                    <a:pt x="2938" y="1132"/>
                  </a:lnTo>
                  <a:lnTo>
                    <a:pt x="2938" y="988"/>
                  </a:lnTo>
                  <a:lnTo>
                    <a:pt x="2914" y="819"/>
                  </a:lnTo>
                  <a:lnTo>
                    <a:pt x="2841" y="675"/>
                  </a:lnTo>
                  <a:lnTo>
                    <a:pt x="2745" y="531"/>
                  </a:lnTo>
                  <a:lnTo>
                    <a:pt x="2601" y="386"/>
                  </a:lnTo>
                  <a:lnTo>
                    <a:pt x="2456" y="290"/>
                  </a:lnTo>
                  <a:lnTo>
                    <a:pt x="2312" y="194"/>
                  </a:lnTo>
                  <a:lnTo>
                    <a:pt x="2143" y="121"/>
                  </a:lnTo>
                  <a:lnTo>
                    <a:pt x="1999" y="73"/>
                  </a:lnTo>
                  <a:lnTo>
                    <a:pt x="1830" y="25"/>
                  </a:lnTo>
                  <a:lnTo>
                    <a:pt x="1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2"/>
          <p:cNvGrpSpPr/>
          <p:nvPr/>
        </p:nvGrpSpPr>
        <p:grpSpPr>
          <a:xfrm>
            <a:off x="-1834816" y="-1688289"/>
            <a:ext cx="4231619" cy="3791016"/>
            <a:chOff x="-2029316" y="-2059789"/>
            <a:chExt cx="4231619" cy="3791016"/>
          </a:xfrm>
        </p:grpSpPr>
        <p:sp>
          <p:nvSpPr>
            <p:cNvPr id="412" name="Google Shape;412;p2"/>
            <p:cNvSpPr/>
            <p:nvPr/>
          </p:nvSpPr>
          <p:spPr>
            <a:xfrm rot="-1874795">
              <a:off x="-1701239" y="-1296710"/>
              <a:ext cx="3575465" cy="2264857"/>
            </a:xfrm>
            <a:custGeom>
              <a:avLst/>
              <a:gdLst/>
              <a:ahLst/>
              <a:cxnLst/>
              <a:rect l="l" t="t" r="r" b="b"/>
              <a:pathLst>
                <a:path w="43934" h="27829" extrusionOk="0">
                  <a:moveTo>
                    <a:pt x="16852" y="0"/>
                  </a:moveTo>
                  <a:lnTo>
                    <a:pt x="16322" y="49"/>
                  </a:lnTo>
                  <a:lnTo>
                    <a:pt x="15792" y="121"/>
                  </a:lnTo>
                  <a:lnTo>
                    <a:pt x="15263" y="217"/>
                  </a:lnTo>
                  <a:lnTo>
                    <a:pt x="14733" y="362"/>
                  </a:lnTo>
                  <a:lnTo>
                    <a:pt x="13963" y="650"/>
                  </a:lnTo>
                  <a:lnTo>
                    <a:pt x="13168" y="963"/>
                  </a:lnTo>
                  <a:lnTo>
                    <a:pt x="12422" y="1300"/>
                  </a:lnTo>
                  <a:lnTo>
                    <a:pt x="11652" y="1662"/>
                  </a:lnTo>
                  <a:lnTo>
                    <a:pt x="10905" y="2047"/>
                  </a:lnTo>
                  <a:lnTo>
                    <a:pt x="10183" y="2456"/>
                  </a:lnTo>
                  <a:lnTo>
                    <a:pt x="9485" y="2889"/>
                  </a:lnTo>
                  <a:lnTo>
                    <a:pt x="8787" y="3371"/>
                  </a:lnTo>
                  <a:lnTo>
                    <a:pt x="8113" y="3900"/>
                  </a:lnTo>
                  <a:lnTo>
                    <a:pt x="7463" y="4430"/>
                  </a:lnTo>
                  <a:lnTo>
                    <a:pt x="6813" y="4984"/>
                  </a:lnTo>
                  <a:lnTo>
                    <a:pt x="6139" y="5489"/>
                  </a:lnTo>
                  <a:lnTo>
                    <a:pt x="5032" y="6308"/>
                  </a:lnTo>
                  <a:lnTo>
                    <a:pt x="3900" y="7102"/>
                  </a:lnTo>
                  <a:lnTo>
                    <a:pt x="3346" y="7487"/>
                  </a:lnTo>
                  <a:lnTo>
                    <a:pt x="2793" y="7896"/>
                  </a:lnTo>
                  <a:lnTo>
                    <a:pt x="2263" y="8330"/>
                  </a:lnTo>
                  <a:lnTo>
                    <a:pt x="1733" y="8787"/>
                  </a:lnTo>
                  <a:lnTo>
                    <a:pt x="1324" y="9148"/>
                  </a:lnTo>
                  <a:lnTo>
                    <a:pt x="963" y="9558"/>
                  </a:lnTo>
                  <a:lnTo>
                    <a:pt x="771" y="9774"/>
                  </a:lnTo>
                  <a:lnTo>
                    <a:pt x="626" y="9991"/>
                  </a:lnTo>
                  <a:lnTo>
                    <a:pt x="482" y="10207"/>
                  </a:lnTo>
                  <a:lnTo>
                    <a:pt x="337" y="10448"/>
                  </a:lnTo>
                  <a:lnTo>
                    <a:pt x="217" y="10689"/>
                  </a:lnTo>
                  <a:lnTo>
                    <a:pt x="145" y="10930"/>
                  </a:lnTo>
                  <a:lnTo>
                    <a:pt x="72" y="11170"/>
                  </a:lnTo>
                  <a:lnTo>
                    <a:pt x="24" y="11411"/>
                  </a:lnTo>
                  <a:lnTo>
                    <a:pt x="0" y="11652"/>
                  </a:lnTo>
                  <a:lnTo>
                    <a:pt x="24" y="11893"/>
                  </a:lnTo>
                  <a:lnTo>
                    <a:pt x="48" y="12133"/>
                  </a:lnTo>
                  <a:lnTo>
                    <a:pt x="72" y="12374"/>
                  </a:lnTo>
                  <a:lnTo>
                    <a:pt x="145" y="12591"/>
                  </a:lnTo>
                  <a:lnTo>
                    <a:pt x="241" y="12807"/>
                  </a:lnTo>
                  <a:lnTo>
                    <a:pt x="337" y="13000"/>
                  </a:lnTo>
                  <a:lnTo>
                    <a:pt x="458" y="13193"/>
                  </a:lnTo>
                  <a:lnTo>
                    <a:pt x="602" y="13385"/>
                  </a:lnTo>
                  <a:lnTo>
                    <a:pt x="771" y="13530"/>
                  </a:lnTo>
                  <a:lnTo>
                    <a:pt x="963" y="13674"/>
                  </a:lnTo>
                  <a:lnTo>
                    <a:pt x="1156" y="13818"/>
                  </a:lnTo>
                  <a:lnTo>
                    <a:pt x="1493" y="13987"/>
                  </a:lnTo>
                  <a:lnTo>
                    <a:pt x="1854" y="14155"/>
                  </a:lnTo>
                  <a:lnTo>
                    <a:pt x="2215" y="14300"/>
                  </a:lnTo>
                  <a:lnTo>
                    <a:pt x="2576" y="14396"/>
                  </a:lnTo>
                  <a:lnTo>
                    <a:pt x="3154" y="14517"/>
                  </a:lnTo>
                  <a:lnTo>
                    <a:pt x="3732" y="14685"/>
                  </a:lnTo>
                  <a:lnTo>
                    <a:pt x="4285" y="14878"/>
                  </a:lnTo>
                  <a:lnTo>
                    <a:pt x="4839" y="15070"/>
                  </a:lnTo>
                  <a:lnTo>
                    <a:pt x="5369" y="15287"/>
                  </a:lnTo>
                  <a:lnTo>
                    <a:pt x="5898" y="15528"/>
                  </a:lnTo>
                  <a:lnTo>
                    <a:pt x="6428" y="15792"/>
                  </a:lnTo>
                  <a:lnTo>
                    <a:pt x="6957" y="16057"/>
                  </a:lnTo>
                  <a:lnTo>
                    <a:pt x="7607" y="16370"/>
                  </a:lnTo>
                  <a:lnTo>
                    <a:pt x="8281" y="16659"/>
                  </a:lnTo>
                  <a:lnTo>
                    <a:pt x="8955" y="16876"/>
                  </a:lnTo>
                  <a:lnTo>
                    <a:pt x="9630" y="17068"/>
                  </a:lnTo>
                  <a:lnTo>
                    <a:pt x="10328" y="17237"/>
                  </a:lnTo>
                  <a:lnTo>
                    <a:pt x="11050" y="17357"/>
                  </a:lnTo>
                  <a:lnTo>
                    <a:pt x="11748" y="17429"/>
                  </a:lnTo>
                  <a:lnTo>
                    <a:pt x="12470" y="17478"/>
                  </a:lnTo>
                  <a:lnTo>
                    <a:pt x="13048" y="17502"/>
                  </a:lnTo>
                  <a:lnTo>
                    <a:pt x="13602" y="17526"/>
                  </a:lnTo>
                  <a:lnTo>
                    <a:pt x="14155" y="17598"/>
                  </a:lnTo>
                  <a:lnTo>
                    <a:pt x="14709" y="17670"/>
                  </a:lnTo>
                  <a:lnTo>
                    <a:pt x="15239" y="17766"/>
                  </a:lnTo>
                  <a:lnTo>
                    <a:pt x="15792" y="17911"/>
                  </a:lnTo>
                  <a:lnTo>
                    <a:pt x="16322" y="18079"/>
                  </a:lnTo>
                  <a:lnTo>
                    <a:pt x="16852" y="18296"/>
                  </a:lnTo>
                  <a:lnTo>
                    <a:pt x="17453" y="18537"/>
                  </a:lnTo>
                  <a:lnTo>
                    <a:pt x="18079" y="18729"/>
                  </a:lnTo>
                  <a:lnTo>
                    <a:pt x="18705" y="18874"/>
                  </a:lnTo>
                  <a:lnTo>
                    <a:pt x="19379" y="18970"/>
                  </a:lnTo>
                  <a:lnTo>
                    <a:pt x="19813" y="19018"/>
                  </a:lnTo>
                  <a:lnTo>
                    <a:pt x="20246" y="19090"/>
                  </a:lnTo>
                  <a:lnTo>
                    <a:pt x="20655" y="19211"/>
                  </a:lnTo>
                  <a:lnTo>
                    <a:pt x="21040" y="19355"/>
                  </a:lnTo>
                  <a:lnTo>
                    <a:pt x="21401" y="19572"/>
                  </a:lnTo>
                  <a:lnTo>
                    <a:pt x="21762" y="19813"/>
                  </a:lnTo>
                  <a:lnTo>
                    <a:pt x="21931" y="19933"/>
                  </a:lnTo>
                  <a:lnTo>
                    <a:pt x="22099" y="20102"/>
                  </a:lnTo>
                  <a:lnTo>
                    <a:pt x="22244" y="20270"/>
                  </a:lnTo>
                  <a:lnTo>
                    <a:pt x="22388" y="20439"/>
                  </a:lnTo>
                  <a:lnTo>
                    <a:pt x="22798" y="20968"/>
                  </a:lnTo>
                  <a:lnTo>
                    <a:pt x="23207" y="21450"/>
                  </a:lnTo>
                  <a:lnTo>
                    <a:pt x="24073" y="22413"/>
                  </a:lnTo>
                  <a:lnTo>
                    <a:pt x="24964" y="23375"/>
                  </a:lnTo>
                  <a:lnTo>
                    <a:pt x="25855" y="24314"/>
                  </a:lnTo>
                  <a:lnTo>
                    <a:pt x="26336" y="24844"/>
                  </a:lnTo>
                  <a:lnTo>
                    <a:pt x="26842" y="25349"/>
                  </a:lnTo>
                  <a:lnTo>
                    <a:pt x="27372" y="25831"/>
                  </a:lnTo>
                  <a:lnTo>
                    <a:pt x="27901" y="26240"/>
                  </a:lnTo>
                  <a:lnTo>
                    <a:pt x="28190" y="26457"/>
                  </a:lnTo>
                  <a:lnTo>
                    <a:pt x="28479" y="26625"/>
                  </a:lnTo>
                  <a:lnTo>
                    <a:pt x="28792" y="26818"/>
                  </a:lnTo>
                  <a:lnTo>
                    <a:pt x="29105" y="26962"/>
                  </a:lnTo>
                  <a:lnTo>
                    <a:pt x="29418" y="27107"/>
                  </a:lnTo>
                  <a:lnTo>
                    <a:pt x="29755" y="27251"/>
                  </a:lnTo>
                  <a:lnTo>
                    <a:pt x="30092" y="27372"/>
                  </a:lnTo>
                  <a:lnTo>
                    <a:pt x="30453" y="27468"/>
                  </a:lnTo>
                  <a:lnTo>
                    <a:pt x="31079" y="27636"/>
                  </a:lnTo>
                  <a:lnTo>
                    <a:pt x="31705" y="27733"/>
                  </a:lnTo>
                  <a:lnTo>
                    <a:pt x="32307" y="27805"/>
                  </a:lnTo>
                  <a:lnTo>
                    <a:pt x="32620" y="27829"/>
                  </a:lnTo>
                  <a:lnTo>
                    <a:pt x="32908" y="27805"/>
                  </a:lnTo>
                  <a:lnTo>
                    <a:pt x="33221" y="27805"/>
                  </a:lnTo>
                  <a:lnTo>
                    <a:pt x="33510" y="27757"/>
                  </a:lnTo>
                  <a:lnTo>
                    <a:pt x="33823" y="27709"/>
                  </a:lnTo>
                  <a:lnTo>
                    <a:pt x="34112" y="27612"/>
                  </a:lnTo>
                  <a:lnTo>
                    <a:pt x="34401" y="27516"/>
                  </a:lnTo>
                  <a:lnTo>
                    <a:pt x="34714" y="27396"/>
                  </a:lnTo>
                  <a:lnTo>
                    <a:pt x="35003" y="27251"/>
                  </a:lnTo>
                  <a:lnTo>
                    <a:pt x="35292" y="27083"/>
                  </a:lnTo>
                  <a:lnTo>
                    <a:pt x="35653" y="26842"/>
                  </a:lnTo>
                  <a:lnTo>
                    <a:pt x="36038" y="26625"/>
                  </a:lnTo>
                  <a:lnTo>
                    <a:pt x="36423" y="26409"/>
                  </a:lnTo>
                  <a:lnTo>
                    <a:pt x="36832" y="26240"/>
                  </a:lnTo>
                  <a:lnTo>
                    <a:pt x="37218" y="26096"/>
                  </a:lnTo>
                  <a:lnTo>
                    <a:pt x="37627" y="25951"/>
                  </a:lnTo>
                  <a:lnTo>
                    <a:pt x="38012" y="25807"/>
                  </a:lnTo>
                  <a:lnTo>
                    <a:pt x="38180" y="25711"/>
                  </a:lnTo>
                  <a:lnTo>
                    <a:pt x="38373" y="25590"/>
                  </a:lnTo>
                  <a:lnTo>
                    <a:pt x="39577" y="24724"/>
                  </a:lnTo>
                  <a:lnTo>
                    <a:pt x="40804" y="23905"/>
                  </a:lnTo>
                  <a:lnTo>
                    <a:pt x="41117" y="23688"/>
                  </a:lnTo>
                  <a:lnTo>
                    <a:pt x="41406" y="23472"/>
                  </a:lnTo>
                  <a:lnTo>
                    <a:pt x="41695" y="23255"/>
                  </a:lnTo>
                  <a:lnTo>
                    <a:pt x="41960" y="23014"/>
                  </a:lnTo>
                  <a:lnTo>
                    <a:pt x="42201" y="22750"/>
                  </a:lnTo>
                  <a:lnTo>
                    <a:pt x="42441" y="22485"/>
                  </a:lnTo>
                  <a:lnTo>
                    <a:pt x="42658" y="22220"/>
                  </a:lnTo>
                  <a:lnTo>
                    <a:pt x="42875" y="21931"/>
                  </a:lnTo>
                  <a:lnTo>
                    <a:pt x="43043" y="21642"/>
                  </a:lnTo>
                  <a:lnTo>
                    <a:pt x="43212" y="21353"/>
                  </a:lnTo>
                  <a:lnTo>
                    <a:pt x="43380" y="21016"/>
                  </a:lnTo>
                  <a:lnTo>
                    <a:pt x="43501" y="20703"/>
                  </a:lnTo>
                  <a:lnTo>
                    <a:pt x="43621" y="20366"/>
                  </a:lnTo>
                  <a:lnTo>
                    <a:pt x="43717" y="20005"/>
                  </a:lnTo>
                  <a:lnTo>
                    <a:pt x="43790" y="19644"/>
                  </a:lnTo>
                  <a:lnTo>
                    <a:pt x="43862" y="19259"/>
                  </a:lnTo>
                  <a:lnTo>
                    <a:pt x="43910" y="18778"/>
                  </a:lnTo>
                  <a:lnTo>
                    <a:pt x="43934" y="18272"/>
                  </a:lnTo>
                  <a:lnTo>
                    <a:pt x="43934" y="17791"/>
                  </a:lnTo>
                  <a:lnTo>
                    <a:pt x="43886" y="17309"/>
                  </a:lnTo>
                  <a:lnTo>
                    <a:pt x="43765" y="16852"/>
                  </a:lnTo>
                  <a:lnTo>
                    <a:pt x="43693" y="16635"/>
                  </a:lnTo>
                  <a:lnTo>
                    <a:pt x="43621" y="16394"/>
                  </a:lnTo>
                  <a:lnTo>
                    <a:pt x="43525" y="16178"/>
                  </a:lnTo>
                  <a:lnTo>
                    <a:pt x="43404" y="15961"/>
                  </a:lnTo>
                  <a:lnTo>
                    <a:pt x="43260" y="15720"/>
                  </a:lnTo>
                  <a:lnTo>
                    <a:pt x="43115" y="15504"/>
                  </a:lnTo>
                  <a:lnTo>
                    <a:pt x="42610" y="14805"/>
                  </a:lnTo>
                  <a:lnTo>
                    <a:pt x="42104" y="14083"/>
                  </a:lnTo>
                  <a:lnTo>
                    <a:pt x="41647" y="13337"/>
                  </a:lnTo>
                  <a:lnTo>
                    <a:pt x="41214" y="12591"/>
                  </a:lnTo>
                  <a:lnTo>
                    <a:pt x="40756" y="11893"/>
                  </a:lnTo>
                  <a:lnTo>
                    <a:pt x="40275" y="11194"/>
                  </a:lnTo>
                  <a:lnTo>
                    <a:pt x="39769" y="10545"/>
                  </a:lnTo>
                  <a:lnTo>
                    <a:pt x="39216" y="9943"/>
                  </a:lnTo>
                  <a:lnTo>
                    <a:pt x="38638" y="9341"/>
                  </a:lnTo>
                  <a:lnTo>
                    <a:pt x="38036" y="8787"/>
                  </a:lnTo>
                  <a:lnTo>
                    <a:pt x="37386" y="8258"/>
                  </a:lnTo>
                  <a:lnTo>
                    <a:pt x="36712" y="7752"/>
                  </a:lnTo>
                  <a:lnTo>
                    <a:pt x="36206" y="7391"/>
                  </a:lnTo>
                  <a:lnTo>
                    <a:pt x="35653" y="7054"/>
                  </a:lnTo>
                  <a:lnTo>
                    <a:pt x="35099" y="6741"/>
                  </a:lnTo>
                  <a:lnTo>
                    <a:pt x="34545" y="6452"/>
                  </a:lnTo>
                  <a:lnTo>
                    <a:pt x="33438" y="5850"/>
                  </a:lnTo>
                  <a:lnTo>
                    <a:pt x="32884" y="5537"/>
                  </a:lnTo>
                  <a:lnTo>
                    <a:pt x="32331" y="5224"/>
                  </a:lnTo>
                  <a:lnTo>
                    <a:pt x="31079" y="4430"/>
                  </a:lnTo>
                  <a:lnTo>
                    <a:pt x="29803" y="3660"/>
                  </a:lnTo>
                  <a:lnTo>
                    <a:pt x="28527" y="2889"/>
                  </a:lnTo>
                  <a:lnTo>
                    <a:pt x="27901" y="2480"/>
                  </a:lnTo>
                  <a:lnTo>
                    <a:pt x="27275" y="2071"/>
                  </a:lnTo>
                  <a:lnTo>
                    <a:pt x="26649" y="1662"/>
                  </a:lnTo>
                  <a:lnTo>
                    <a:pt x="26023" y="1300"/>
                  </a:lnTo>
                  <a:lnTo>
                    <a:pt x="25349" y="987"/>
                  </a:lnTo>
                  <a:lnTo>
                    <a:pt x="24675" y="723"/>
                  </a:lnTo>
                  <a:lnTo>
                    <a:pt x="24001" y="530"/>
                  </a:lnTo>
                  <a:lnTo>
                    <a:pt x="23303" y="362"/>
                  </a:lnTo>
                  <a:lnTo>
                    <a:pt x="22581" y="265"/>
                  </a:lnTo>
                  <a:lnTo>
                    <a:pt x="21835" y="193"/>
                  </a:lnTo>
                  <a:lnTo>
                    <a:pt x="20414" y="121"/>
                  </a:lnTo>
                  <a:lnTo>
                    <a:pt x="19018" y="49"/>
                  </a:lnTo>
                  <a:lnTo>
                    <a:pt x="184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rot="-1874795">
              <a:off x="-1074672" y="-823504"/>
              <a:ext cx="2343250" cy="1326409"/>
            </a:xfrm>
            <a:custGeom>
              <a:avLst/>
              <a:gdLst/>
              <a:ahLst/>
              <a:cxnLst/>
              <a:rect l="l" t="t" r="r" b="b"/>
              <a:pathLst>
                <a:path w="28793" h="16298" extrusionOk="0">
                  <a:moveTo>
                    <a:pt x="10400" y="0"/>
                  </a:moveTo>
                  <a:lnTo>
                    <a:pt x="9750" y="48"/>
                  </a:lnTo>
                  <a:lnTo>
                    <a:pt x="9076" y="145"/>
                  </a:lnTo>
                  <a:lnTo>
                    <a:pt x="6910" y="530"/>
                  </a:lnTo>
                  <a:lnTo>
                    <a:pt x="6356" y="626"/>
                  </a:lnTo>
                  <a:lnTo>
                    <a:pt x="5826" y="747"/>
                  </a:lnTo>
                  <a:lnTo>
                    <a:pt x="5273" y="891"/>
                  </a:lnTo>
                  <a:lnTo>
                    <a:pt x="4743" y="1060"/>
                  </a:lnTo>
                  <a:lnTo>
                    <a:pt x="4286" y="1204"/>
                  </a:lnTo>
                  <a:lnTo>
                    <a:pt x="3804" y="1348"/>
                  </a:lnTo>
                  <a:lnTo>
                    <a:pt x="2841" y="1589"/>
                  </a:lnTo>
                  <a:lnTo>
                    <a:pt x="2552" y="1661"/>
                  </a:lnTo>
                  <a:lnTo>
                    <a:pt x="2287" y="1758"/>
                  </a:lnTo>
                  <a:lnTo>
                    <a:pt x="2023" y="1878"/>
                  </a:lnTo>
                  <a:lnTo>
                    <a:pt x="1782" y="1998"/>
                  </a:lnTo>
                  <a:lnTo>
                    <a:pt x="1276" y="2287"/>
                  </a:lnTo>
                  <a:lnTo>
                    <a:pt x="771" y="2600"/>
                  </a:lnTo>
                  <a:lnTo>
                    <a:pt x="650" y="2697"/>
                  </a:lnTo>
                  <a:lnTo>
                    <a:pt x="530" y="2817"/>
                  </a:lnTo>
                  <a:lnTo>
                    <a:pt x="434" y="2961"/>
                  </a:lnTo>
                  <a:lnTo>
                    <a:pt x="362" y="3130"/>
                  </a:lnTo>
                  <a:lnTo>
                    <a:pt x="193" y="3659"/>
                  </a:lnTo>
                  <a:lnTo>
                    <a:pt x="73" y="4213"/>
                  </a:lnTo>
                  <a:lnTo>
                    <a:pt x="25" y="4478"/>
                  </a:lnTo>
                  <a:lnTo>
                    <a:pt x="1" y="4767"/>
                  </a:lnTo>
                  <a:lnTo>
                    <a:pt x="1" y="5032"/>
                  </a:lnTo>
                  <a:lnTo>
                    <a:pt x="25" y="5320"/>
                  </a:lnTo>
                  <a:lnTo>
                    <a:pt x="73" y="5489"/>
                  </a:lnTo>
                  <a:lnTo>
                    <a:pt x="97" y="5658"/>
                  </a:lnTo>
                  <a:lnTo>
                    <a:pt x="169" y="5826"/>
                  </a:lnTo>
                  <a:lnTo>
                    <a:pt x="241" y="5995"/>
                  </a:lnTo>
                  <a:lnTo>
                    <a:pt x="410" y="6283"/>
                  </a:lnTo>
                  <a:lnTo>
                    <a:pt x="626" y="6524"/>
                  </a:lnTo>
                  <a:lnTo>
                    <a:pt x="771" y="6644"/>
                  </a:lnTo>
                  <a:lnTo>
                    <a:pt x="891" y="6741"/>
                  </a:lnTo>
                  <a:lnTo>
                    <a:pt x="1036" y="6813"/>
                  </a:lnTo>
                  <a:lnTo>
                    <a:pt x="1180" y="6885"/>
                  </a:lnTo>
                  <a:lnTo>
                    <a:pt x="1325" y="6933"/>
                  </a:lnTo>
                  <a:lnTo>
                    <a:pt x="1469" y="6982"/>
                  </a:lnTo>
                  <a:lnTo>
                    <a:pt x="1637" y="7006"/>
                  </a:lnTo>
                  <a:lnTo>
                    <a:pt x="1782" y="7006"/>
                  </a:lnTo>
                  <a:lnTo>
                    <a:pt x="3106" y="6933"/>
                  </a:lnTo>
                  <a:lnTo>
                    <a:pt x="4406" y="6861"/>
                  </a:lnTo>
                  <a:lnTo>
                    <a:pt x="6187" y="6717"/>
                  </a:lnTo>
                  <a:lnTo>
                    <a:pt x="7078" y="6644"/>
                  </a:lnTo>
                  <a:lnTo>
                    <a:pt x="7969" y="6596"/>
                  </a:lnTo>
                  <a:lnTo>
                    <a:pt x="8763" y="6596"/>
                  </a:lnTo>
                  <a:lnTo>
                    <a:pt x="9558" y="6644"/>
                  </a:lnTo>
                  <a:lnTo>
                    <a:pt x="10352" y="6765"/>
                  </a:lnTo>
                  <a:lnTo>
                    <a:pt x="11122" y="6909"/>
                  </a:lnTo>
                  <a:lnTo>
                    <a:pt x="11869" y="7126"/>
                  </a:lnTo>
                  <a:lnTo>
                    <a:pt x="12615" y="7391"/>
                  </a:lnTo>
                  <a:lnTo>
                    <a:pt x="13337" y="7704"/>
                  </a:lnTo>
                  <a:lnTo>
                    <a:pt x="14059" y="8065"/>
                  </a:lnTo>
                  <a:lnTo>
                    <a:pt x="14830" y="8474"/>
                  </a:lnTo>
                  <a:lnTo>
                    <a:pt x="15576" y="8907"/>
                  </a:lnTo>
                  <a:lnTo>
                    <a:pt x="16322" y="9365"/>
                  </a:lnTo>
                  <a:lnTo>
                    <a:pt x="17068" y="9822"/>
                  </a:lnTo>
                  <a:lnTo>
                    <a:pt x="17718" y="10255"/>
                  </a:lnTo>
                  <a:lnTo>
                    <a:pt x="18344" y="10737"/>
                  </a:lnTo>
                  <a:lnTo>
                    <a:pt x="18970" y="11218"/>
                  </a:lnTo>
                  <a:lnTo>
                    <a:pt x="19572" y="11748"/>
                  </a:lnTo>
                  <a:lnTo>
                    <a:pt x="20150" y="12278"/>
                  </a:lnTo>
                  <a:lnTo>
                    <a:pt x="20704" y="12831"/>
                  </a:lnTo>
                  <a:lnTo>
                    <a:pt x="21257" y="13385"/>
                  </a:lnTo>
                  <a:lnTo>
                    <a:pt x="21787" y="13987"/>
                  </a:lnTo>
                  <a:lnTo>
                    <a:pt x="22052" y="14300"/>
                  </a:lnTo>
                  <a:lnTo>
                    <a:pt x="22341" y="14589"/>
                  </a:lnTo>
                  <a:lnTo>
                    <a:pt x="22629" y="14853"/>
                  </a:lnTo>
                  <a:lnTo>
                    <a:pt x="22942" y="15094"/>
                  </a:lnTo>
                  <a:lnTo>
                    <a:pt x="23279" y="15311"/>
                  </a:lnTo>
                  <a:lnTo>
                    <a:pt x="23616" y="15503"/>
                  </a:lnTo>
                  <a:lnTo>
                    <a:pt x="23978" y="15648"/>
                  </a:lnTo>
                  <a:lnTo>
                    <a:pt x="24363" y="15768"/>
                  </a:lnTo>
                  <a:lnTo>
                    <a:pt x="24652" y="15865"/>
                  </a:lnTo>
                  <a:lnTo>
                    <a:pt x="24772" y="15913"/>
                  </a:lnTo>
                  <a:lnTo>
                    <a:pt x="24892" y="15961"/>
                  </a:lnTo>
                  <a:lnTo>
                    <a:pt x="25181" y="16129"/>
                  </a:lnTo>
                  <a:lnTo>
                    <a:pt x="25470" y="16226"/>
                  </a:lnTo>
                  <a:lnTo>
                    <a:pt x="25783" y="16274"/>
                  </a:lnTo>
                  <a:lnTo>
                    <a:pt x="26072" y="16298"/>
                  </a:lnTo>
                  <a:lnTo>
                    <a:pt x="26361" y="16274"/>
                  </a:lnTo>
                  <a:lnTo>
                    <a:pt x="26650" y="16226"/>
                  </a:lnTo>
                  <a:lnTo>
                    <a:pt x="26963" y="16129"/>
                  </a:lnTo>
                  <a:lnTo>
                    <a:pt x="27251" y="16033"/>
                  </a:lnTo>
                  <a:lnTo>
                    <a:pt x="27589" y="15913"/>
                  </a:lnTo>
                  <a:lnTo>
                    <a:pt x="27901" y="15720"/>
                  </a:lnTo>
                  <a:lnTo>
                    <a:pt x="28142" y="15527"/>
                  </a:lnTo>
                  <a:lnTo>
                    <a:pt x="28359" y="15287"/>
                  </a:lnTo>
                  <a:lnTo>
                    <a:pt x="28527" y="14998"/>
                  </a:lnTo>
                  <a:lnTo>
                    <a:pt x="28672" y="14685"/>
                  </a:lnTo>
                  <a:lnTo>
                    <a:pt x="28744" y="14348"/>
                  </a:lnTo>
                  <a:lnTo>
                    <a:pt x="28792" y="13987"/>
                  </a:lnTo>
                  <a:lnTo>
                    <a:pt x="28768" y="13722"/>
                  </a:lnTo>
                  <a:lnTo>
                    <a:pt x="28768" y="13433"/>
                  </a:lnTo>
                  <a:lnTo>
                    <a:pt x="28696" y="12904"/>
                  </a:lnTo>
                  <a:lnTo>
                    <a:pt x="28576" y="12374"/>
                  </a:lnTo>
                  <a:lnTo>
                    <a:pt x="28431" y="11844"/>
                  </a:lnTo>
                  <a:lnTo>
                    <a:pt x="28311" y="11435"/>
                  </a:lnTo>
                  <a:lnTo>
                    <a:pt x="28166" y="11050"/>
                  </a:lnTo>
                  <a:lnTo>
                    <a:pt x="27998" y="10665"/>
                  </a:lnTo>
                  <a:lnTo>
                    <a:pt x="27805" y="10304"/>
                  </a:lnTo>
                  <a:lnTo>
                    <a:pt x="26914" y="8956"/>
                  </a:lnTo>
                  <a:lnTo>
                    <a:pt x="26481" y="8306"/>
                  </a:lnTo>
                  <a:lnTo>
                    <a:pt x="26000" y="7680"/>
                  </a:lnTo>
                  <a:lnTo>
                    <a:pt x="25518" y="7054"/>
                  </a:lnTo>
                  <a:lnTo>
                    <a:pt x="25013" y="6428"/>
                  </a:lnTo>
                  <a:lnTo>
                    <a:pt x="24483" y="5826"/>
                  </a:lnTo>
                  <a:lnTo>
                    <a:pt x="23929" y="5272"/>
                  </a:lnTo>
                  <a:lnTo>
                    <a:pt x="23424" y="4767"/>
                  </a:lnTo>
                  <a:lnTo>
                    <a:pt x="22918" y="4309"/>
                  </a:lnTo>
                  <a:lnTo>
                    <a:pt x="22389" y="3876"/>
                  </a:lnTo>
                  <a:lnTo>
                    <a:pt x="21835" y="3467"/>
                  </a:lnTo>
                  <a:lnTo>
                    <a:pt x="21281" y="3082"/>
                  </a:lnTo>
                  <a:lnTo>
                    <a:pt x="20728" y="2721"/>
                  </a:lnTo>
                  <a:lnTo>
                    <a:pt x="20126" y="2384"/>
                  </a:lnTo>
                  <a:lnTo>
                    <a:pt x="19548" y="2071"/>
                  </a:lnTo>
                  <a:lnTo>
                    <a:pt x="18946" y="1758"/>
                  </a:lnTo>
                  <a:lnTo>
                    <a:pt x="18320" y="1493"/>
                  </a:lnTo>
                  <a:lnTo>
                    <a:pt x="17694" y="1252"/>
                  </a:lnTo>
                  <a:lnTo>
                    <a:pt x="17044" y="1035"/>
                  </a:lnTo>
                  <a:lnTo>
                    <a:pt x="16394" y="843"/>
                  </a:lnTo>
                  <a:lnTo>
                    <a:pt x="15720" y="674"/>
                  </a:lnTo>
                  <a:lnTo>
                    <a:pt x="15046" y="506"/>
                  </a:lnTo>
                  <a:lnTo>
                    <a:pt x="14372" y="385"/>
                  </a:lnTo>
                  <a:lnTo>
                    <a:pt x="13048" y="193"/>
                  </a:lnTo>
                  <a:lnTo>
                    <a:pt x="12398" y="97"/>
                  </a:lnTo>
                  <a:lnTo>
                    <a:pt x="11724" y="48"/>
                  </a:lnTo>
                  <a:lnTo>
                    <a:pt x="110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rot="-1874795">
              <a:off x="-154991" y="-560249"/>
              <a:ext cx="129398" cy="92128"/>
            </a:xfrm>
            <a:custGeom>
              <a:avLst/>
              <a:gdLst/>
              <a:ahLst/>
              <a:cxnLst/>
              <a:rect l="l" t="t" r="r" b="b"/>
              <a:pathLst>
                <a:path w="1590" h="1132" extrusionOk="0">
                  <a:moveTo>
                    <a:pt x="1108" y="0"/>
                  </a:moveTo>
                  <a:lnTo>
                    <a:pt x="1012" y="25"/>
                  </a:lnTo>
                  <a:lnTo>
                    <a:pt x="940" y="49"/>
                  </a:lnTo>
                  <a:lnTo>
                    <a:pt x="771" y="169"/>
                  </a:lnTo>
                  <a:lnTo>
                    <a:pt x="579" y="289"/>
                  </a:lnTo>
                  <a:lnTo>
                    <a:pt x="482" y="313"/>
                  </a:lnTo>
                  <a:lnTo>
                    <a:pt x="386" y="337"/>
                  </a:lnTo>
                  <a:lnTo>
                    <a:pt x="290" y="337"/>
                  </a:lnTo>
                  <a:lnTo>
                    <a:pt x="169" y="313"/>
                  </a:lnTo>
                  <a:lnTo>
                    <a:pt x="121" y="313"/>
                  </a:lnTo>
                  <a:lnTo>
                    <a:pt x="73" y="337"/>
                  </a:lnTo>
                  <a:lnTo>
                    <a:pt x="49" y="386"/>
                  </a:lnTo>
                  <a:lnTo>
                    <a:pt x="25" y="434"/>
                  </a:lnTo>
                  <a:lnTo>
                    <a:pt x="1" y="482"/>
                  </a:lnTo>
                  <a:lnTo>
                    <a:pt x="25" y="530"/>
                  </a:lnTo>
                  <a:lnTo>
                    <a:pt x="49" y="554"/>
                  </a:lnTo>
                  <a:lnTo>
                    <a:pt x="97" y="578"/>
                  </a:lnTo>
                  <a:lnTo>
                    <a:pt x="217" y="578"/>
                  </a:lnTo>
                  <a:lnTo>
                    <a:pt x="314" y="626"/>
                  </a:lnTo>
                  <a:lnTo>
                    <a:pt x="410" y="674"/>
                  </a:lnTo>
                  <a:lnTo>
                    <a:pt x="506" y="747"/>
                  </a:lnTo>
                  <a:lnTo>
                    <a:pt x="843" y="1036"/>
                  </a:lnTo>
                  <a:lnTo>
                    <a:pt x="964" y="1108"/>
                  </a:lnTo>
                  <a:lnTo>
                    <a:pt x="1084" y="1132"/>
                  </a:lnTo>
                  <a:lnTo>
                    <a:pt x="1229" y="1108"/>
                  </a:lnTo>
                  <a:lnTo>
                    <a:pt x="1349" y="1012"/>
                  </a:lnTo>
                  <a:lnTo>
                    <a:pt x="1469" y="915"/>
                  </a:lnTo>
                  <a:lnTo>
                    <a:pt x="1541" y="771"/>
                  </a:lnTo>
                  <a:lnTo>
                    <a:pt x="1590" y="626"/>
                  </a:lnTo>
                  <a:lnTo>
                    <a:pt x="1566" y="458"/>
                  </a:lnTo>
                  <a:lnTo>
                    <a:pt x="1517" y="362"/>
                  </a:lnTo>
                  <a:lnTo>
                    <a:pt x="1445" y="241"/>
                  </a:lnTo>
                  <a:lnTo>
                    <a:pt x="1373" y="169"/>
                  </a:lnTo>
                  <a:lnTo>
                    <a:pt x="1277" y="97"/>
                  </a:lnTo>
                  <a:lnTo>
                    <a:pt x="1204" y="25"/>
                  </a:lnTo>
                  <a:lnTo>
                    <a:pt x="11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rot="-1874795">
              <a:off x="-527659" y="59908"/>
              <a:ext cx="100019" cy="94162"/>
            </a:xfrm>
            <a:custGeom>
              <a:avLst/>
              <a:gdLst/>
              <a:ahLst/>
              <a:cxnLst/>
              <a:rect l="l" t="t" r="r" b="b"/>
              <a:pathLst>
                <a:path w="1229" h="1157" extrusionOk="0">
                  <a:moveTo>
                    <a:pt x="868" y="1"/>
                  </a:moveTo>
                  <a:lnTo>
                    <a:pt x="771" y="25"/>
                  </a:lnTo>
                  <a:lnTo>
                    <a:pt x="723" y="25"/>
                  </a:lnTo>
                  <a:lnTo>
                    <a:pt x="555" y="97"/>
                  </a:lnTo>
                  <a:lnTo>
                    <a:pt x="386" y="169"/>
                  </a:lnTo>
                  <a:lnTo>
                    <a:pt x="266" y="266"/>
                  </a:lnTo>
                  <a:lnTo>
                    <a:pt x="169" y="338"/>
                  </a:lnTo>
                  <a:lnTo>
                    <a:pt x="97" y="458"/>
                  </a:lnTo>
                  <a:lnTo>
                    <a:pt x="49" y="554"/>
                  </a:lnTo>
                  <a:lnTo>
                    <a:pt x="25" y="675"/>
                  </a:lnTo>
                  <a:lnTo>
                    <a:pt x="1" y="819"/>
                  </a:lnTo>
                  <a:lnTo>
                    <a:pt x="1" y="915"/>
                  </a:lnTo>
                  <a:lnTo>
                    <a:pt x="25" y="988"/>
                  </a:lnTo>
                  <a:lnTo>
                    <a:pt x="73" y="1060"/>
                  </a:lnTo>
                  <a:lnTo>
                    <a:pt x="145" y="1132"/>
                  </a:lnTo>
                  <a:lnTo>
                    <a:pt x="242" y="1156"/>
                  </a:lnTo>
                  <a:lnTo>
                    <a:pt x="314" y="1156"/>
                  </a:lnTo>
                  <a:lnTo>
                    <a:pt x="410" y="1132"/>
                  </a:lnTo>
                  <a:lnTo>
                    <a:pt x="482" y="1084"/>
                  </a:lnTo>
                  <a:lnTo>
                    <a:pt x="1108" y="482"/>
                  </a:lnTo>
                  <a:lnTo>
                    <a:pt x="1180" y="410"/>
                  </a:lnTo>
                  <a:lnTo>
                    <a:pt x="1229" y="338"/>
                  </a:lnTo>
                  <a:lnTo>
                    <a:pt x="1229" y="241"/>
                  </a:lnTo>
                  <a:lnTo>
                    <a:pt x="1205" y="145"/>
                  </a:lnTo>
                  <a:lnTo>
                    <a:pt x="1132" y="73"/>
                  </a:lnTo>
                  <a:lnTo>
                    <a:pt x="1060" y="25"/>
                  </a:lnTo>
                  <a:lnTo>
                    <a:pt x="9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rot="-1874795">
              <a:off x="-340562" y="-560299"/>
              <a:ext cx="64699" cy="72514"/>
            </a:xfrm>
            <a:custGeom>
              <a:avLst/>
              <a:gdLst/>
              <a:ahLst/>
              <a:cxnLst/>
              <a:rect l="l" t="t" r="r" b="b"/>
              <a:pathLst>
                <a:path w="795" h="891" extrusionOk="0">
                  <a:moveTo>
                    <a:pt x="289" y="0"/>
                  </a:moveTo>
                  <a:lnTo>
                    <a:pt x="169" y="24"/>
                  </a:lnTo>
                  <a:lnTo>
                    <a:pt x="72" y="97"/>
                  </a:lnTo>
                  <a:lnTo>
                    <a:pt x="24" y="193"/>
                  </a:lnTo>
                  <a:lnTo>
                    <a:pt x="0" y="313"/>
                  </a:lnTo>
                  <a:lnTo>
                    <a:pt x="24" y="385"/>
                  </a:lnTo>
                  <a:lnTo>
                    <a:pt x="72" y="482"/>
                  </a:lnTo>
                  <a:lnTo>
                    <a:pt x="169" y="578"/>
                  </a:lnTo>
                  <a:lnTo>
                    <a:pt x="289" y="674"/>
                  </a:lnTo>
                  <a:lnTo>
                    <a:pt x="409" y="771"/>
                  </a:lnTo>
                  <a:lnTo>
                    <a:pt x="530" y="843"/>
                  </a:lnTo>
                  <a:lnTo>
                    <a:pt x="626" y="867"/>
                  </a:lnTo>
                  <a:lnTo>
                    <a:pt x="722" y="891"/>
                  </a:lnTo>
                  <a:lnTo>
                    <a:pt x="746" y="867"/>
                  </a:lnTo>
                  <a:lnTo>
                    <a:pt x="771" y="819"/>
                  </a:lnTo>
                  <a:lnTo>
                    <a:pt x="795" y="674"/>
                  </a:lnTo>
                  <a:lnTo>
                    <a:pt x="795" y="530"/>
                  </a:lnTo>
                  <a:lnTo>
                    <a:pt x="771" y="385"/>
                  </a:lnTo>
                  <a:lnTo>
                    <a:pt x="698" y="265"/>
                  </a:lnTo>
                  <a:lnTo>
                    <a:pt x="626" y="145"/>
                  </a:lnTo>
                  <a:lnTo>
                    <a:pt x="530" y="72"/>
                  </a:lnTo>
                  <a:lnTo>
                    <a:pt x="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rot="-1874795">
              <a:off x="-185679" y="-130684"/>
              <a:ext cx="60874" cy="72595"/>
            </a:xfrm>
            <a:custGeom>
              <a:avLst/>
              <a:gdLst/>
              <a:ahLst/>
              <a:cxnLst/>
              <a:rect l="l" t="t" r="r" b="b"/>
              <a:pathLst>
                <a:path w="748" h="892" extrusionOk="0">
                  <a:moveTo>
                    <a:pt x="530" y="1"/>
                  </a:moveTo>
                  <a:lnTo>
                    <a:pt x="482" y="25"/>
                  </a:lnTo>
                  <a:lnTo>
                    <a:pt x="362" y="49"/>
                  </a:lnTo>
                  <a:lnTo>
                    <a:pt x="266" y="121"/>
                  </a:lnTo>
                  <a:lnTo>
                    <a:pt x="193" y="194"/>
                  </a:lnTo>
                  <a:lnTo>
                    <a:pt x="121" y="290"/>
                  </a:lnTo>
                  <a:lnTo>
                    <a:pt x="49" y="362"/>
                  </a:lnTo>
                  <a:lnTo>
                    <a:pt x="25" y="458"/>
                  </a:lnTo>
                  <a:lnTo>
                    <a:pt x="1" y="555"/>
                  </a:lnTo>
                  <a:lnTo>
                    <a:pt x="1" y="627"/>
                  </a:lnTo>
                  <a:lnTo>
                    <a:pt x="49" y="699"/>
                  </a:lnTo>
                  <a:lnTo>
                    <a:pt x="73" y="747"/>
                  </a:lnTo>
                  <a:lnTo>
                    <a:pt x="193" y="843"/>
                  </a:lnTo>
                  <a:lnTo>
                    <a:pt x="338" y="892"/>
                  </a:lnTo>
                  <a:lnTo>
                    <a:pt x="410" y="892"/>
                  </a:lnTo>
                  <a:lnTo>
                    <a:pt x="482" y="868"/>
                  </a:lnTo>
                  <a:lnTo>
                    <a:pt x="555" y="843"/>
                  </a:lnTo>
                  <a:lnTo>
                    <a:pt x="627" y="771"/>
                  </a:lnTo>
                  <a:lnTo>
                    <a:pt x="675" y="699"/>
                  </a:lnTo>
                  <a:lnTo>
                    <a:pt x="699" y="627"/>
                  </a:lnTo>
                  <a:lnTo>
                    <a:pt x="747" y="531"/>
                  </a:lnTo>
                  <a:lnTo>
                    <a:pt x="747" y="434"/>
                  </a:lnTo>
                  <a:lnTo>
                    <a:pt x="747" y="338"/>
                  </a:lnTo>
                  <a:lnTo>
                    <a:pt x="723" y="218"/>
                  </a:lnTo>
                  <a:lnTo>
                    <a:pt x="699" y="145"/>
                  </a:lnTo>
                  <a:lnTo>
                    <a:pt x="651" y="49"/>
                  </a:lnTo>
                  <a:lnTo>
                    <a:pt x="627" y="25"/>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rot="-1874795">
              <a:off x="-767165" y="-429007"/>
              <a:ext cx="74465" cy="62748"/>
            </a:xfrm>
            <a:custGeom>
              <a:avLst/>
              <a:gdLst/>
              <a:ahLst/>
              <a:cxnLst/>
              <a:rect l="l" t="t" r="r" b="b"/>
              <a:pathLst>
                <a:path w="915" h="771" extrusionOk="0">
                  <a:moveTo>
                    <a:pt x="602" y="0"/>
                  </a:moveTo>
                  <a:lnTo>
                    <a:pt x="457" y="48"/>
                  </a:lnTo>
                  <a:lnTo>
                    <a:pt x="361" y="97"/>
                  </a:lnTo>
                  <a:lnTo>
                    <a:pt x="313" y="145"/>
                  </a:lnTo>
                  <a:lnTo>
                    <a:pt x="289" y="193"/>
                  </a:lnTo>
                  <a:lnTo>
                    <a:pt x="265" y="265"/>
                  </a:lnTo>
                  <a:lnTo>
                    <a:pt x="265" y="337"/>
                  </a:lnTo>
                  <a:lnTo>
                    <a:pt x="241" y="434"/>
                  </a:lnTo>
                  <a:lnTo>
                    <a:pt x="169" y="482"/>
                  </a:lnTo>
                  <a:lnTo>
                    <a:pt x="48" y="554"/>
                  </a:lnTo>
                  <a:lnTo>
                    <a:pt x="0" y="602"/>
                  </a:lnTo>
                  <a:lnTo>
                    <a:pt x="24" y="674"/>
                  </a:lnTo>
                  <a:lnTo>
                    <a:pt x="48" y="747"/>
                  </a:lnTo>
                  <a:lnTo>
                    <a:pt x="120" y="771"/>
                  </a:lnTo>
                  <a:lnTo>
                    <a:pt x="578" y="771"/>
                  </a:lnTo>
                  <a:lnTo>
                    <a:pt x="722" y="674"/>
                  </a:lnTo>
                  <a:lnTo>
                    <a:pt x="819" y="578"/>
                  </a:lnTo>
                  <a:lnTo>
                    <a:pt x="891" y="458"/>
                  </a:lnTo>
                  <a:lnTo>
                    <a:pt x="915" y="337"/>
                  </a:lnTo>
                  <a:lnTo>
                    <a:pt x="891" y="193"/>
                  </a:lnTo>
                  <a:lnTo>
                    <a:pt x="843" y="97"/>
                  </a:lnTo>
                  <a:lnTo>
                    <a:pt x="770" y="24"/>
                  </a:lnTo>
                  <a:lnTo>
                    <a:pt x="6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rot="-1874795">
              <a:off x="-304284" y="-355216"/>
              <a:ext cx="51027" cy="80408"/>
            </a:xfrm>
            <a:custGeom>
              <a:avLst/>
              <a:gdLst/>
              <a:ahLst/>
              <a:cxnLst/>
              <a:rect l="l" t="t" r="r" b="b"/>
              <a:pathLst>
                <a:path w="627" h="988" extrusionOk="0">
                  <a:moveTo>
                    <a:pt x="241" y="0"/>
                  </a:moveTo>
                  <a:lnTo>
                    <a:pt x="145" y="24"/>
                  </a:lnTo>
                  <a:lnTo>
                    <a:pt x="73" y="73"/>
                  </a:lnTo>
                  <a:lnTo>
                    <a:pt x="24" y="169"/>
                  </a:lnTo>
                  <a:lnTo>
                    <a:pt x="0" y="265"/>
                  </a:lnTo>
                  <a:lnTo>
                    <a:pt x="24" y="361"/>
                  </a:lnTo>
                  <a:lnTo>
                    <a:pt x="97" y="434"/>
                  </a:lnTo>
                  <a:lnTo>
                    <a:pt x="169" y="506"/>
                  </a:lnTo>
                  <a:lnTo>
                    <a:pt x="265" y="602"/>
                  </a:lnTo>
                  <a:lnTo>
                    <a:pt x="361" y="698"/>
                  </a:lnTo>
                  <a:lnTo>
                    <a:pt x="434" y="843"/>
                  </a:lnTo>
                  <a:lnTo>
                    <a:pt x="530" y="987"/>
                  </a:lnTo>
                  <a:lnTo>
                    <a:pt x="626" y="554"/>
                  </a:lnTo>
                  <a:lnTo>
                    <a:pt x="626" y="410"/>
                  </a:lnTo>
                  <a:lnTo>
                    <a:pt x="626" y="289"/>
                  </a:lnTo>
                  <a:lnTo>
                    <a:pt x="578" y="193"/>
                  </a:lnTo>
                  <a:lnTo>
                    <a:pt x="530" y="97"/>
                  </a:lnTo>
                  <a:lnTo>
                    <a:pt x="434" y="24"/>
                  </a:lnTo>
                  <a:lnTo>
                    <a:pt x="3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rot="-1874795">
              <a:off x="-416347" y="-240129"/>
              <a:ext cx="66734" cy="43134"/>
            </a:xfrm>
            <a:custGeom>
              <a:avLst/>
              <a:gdLst/>
              <a:ahLst/>
              <a:cxnLst/>
              <a:rect l="l" t="t" r="r" b="b"/>
              <a:pathLst>
                <a:path w="820" h="530" extrusionOk="0">
                  <a:moveTo>
                    <a:pt x="314" y="0"/>
                  </a:moveTo>
                  <a:lnTo>
                    <a:pt x="218" y="24"/>
                  </a:lnTo>
                  <a:lnTo>
                    <a:pt x="121" y="72"/>
                  </a:lnTo>
                  <a:lnTo>
                    <a:pt x="25" y="145"/>
                  </a:lnTo>
                  <a:lnTo>
                    <a:pt x="1" y="241"/>
                  </a:lnTo>
                  <a:lnTo>
                    <a:pt x="1" y="289"/>
                  </a:lnTo>
                  <a:lnTo>
                    <a:pt x="25" y="337"/>
                  </a:lnTo>
                  <a:lnTo>
                    <a:pt x="73" y="433"/>
                  </a:lnTo>
                  <a:lnTo>
                    <a:pt x="121" y="482"/>
                  </a:lnTo>
                  <a:lnTo>
                    <a:pt x="193" y="506"/>
                  </a:lnTo>
                  <a:lnTo>
                    <a:pt x="266" y="530"/>
                  </a:lnTo>
                  <a:lnTo>
                    <a:pt x="410" y="530"/>
                  </a:lnTo>
                  <a:lnTo>
                    <a:pt x="579" y="506"/>
                  </a:lnTo>
                  <a:lnTo>
                    <a:pt x="675" y="482"/>
                  </a:lnTo>
                  <a:lnTo>
                    <a:pt x="771" y="409"/>
                  </a:lnTo>
                  <a:lnTo>
                    <a:pt x="819" y="337"/>
                  </a:lnTo>
                  <a:lnTo>
                    <a:pt x="819" y="217"/>
                  </a:lnTo>
                  <a:lnTo>
                    <a:pt x="795" y="169"/>
                  </a:lnTo>
                  <a:lnTo>
                    <a:pt x="747" y="120"/>
                  </a:lnTo>
                  <a:lnTo>
                    <a:pt x="579" y="48"/>
                  </a:lnTo>
                  <a:lnTo>
                    <a:pt x="3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rot="-1874795">
              <a:off x="-20813" y="-488236"/>
              <a:ext cx="58840" cy="54935"/>
            </a:xfrm>
            <a:custGeom>
              <a:avLst/>
              <a:gdLst/>
              <a:ahLst/>
              <a:cxnLst/>
              <a:rect l="l" t="t" r="r" b="b"/>
              <a:pathLst>
                <a:path w="723" h="675" extrusionOk="0">
                  <a:moveTo>
                    <a:pt x="554" y="1"/>
                  </a:moveTo>
                  <a:lnTo>
                    <a:pt x="458" y="25"/>
                  </a:lnTo>
                  <a:lnTo>
                    <a:pt x="337" y="49"/>
                  </a:lnTo>
                  <a:lnTo>
                    <a:pt x="241" y="73"/>
                  </a:lnTo>
                  <a:lnTo>
                    <a:pt x="169" y="121"/>
                  </a:lnTo>
                  <a:lnTo>
                    <a:pt x="97" y="193"/>
                  </a:lnTo>
                  <a:lnTo>
                    <a:pt x="48" y="241"/>
                  </a:lnTo>
                  <a:lnTo>
                    <a:pt x="24" y="314"/>
                  </a:lnTo>
                  <a:lnTo>
                    <a:pt x="0" y="386"/>
                  </a:lnTo>
                  <a:lnTo>
                    <a:pt x="0" y="458"/>
                  </a:lnTo>
                  <a:lnTo>
                    <a:pt x="24" y="554"/>
                  </a:lnTo>
                  <a:lnTo>
                    <a:pt x="72" y="627"/>
                  </a:lnTo>
                  <a:lnTo>
                    <a:pt x="145" y="675"/>
                  </a:lnTo>
                  <a:lnTo>
                    <a:pt x="217" y="675"/>
                  </a:lnTo>
                  <a:lnTo>
                    <a:pt x="313" y="651"/>
                  </a:lnTo>
                  <a:lnTo>
                    <a:pt x="482" y="554"/>
                  </a:lnTo>
                  <a:lnTo>
                    <a:pt x="626" y="434"/>
                  </a:lnTo>
                  <a:lnTo>
                    <a:pt x="674" y="362"/>
                  </a:lnTo>
                  <a:lnTo>
                    <a:pt x="722" y="290"/>
                  </a:lnTo>
                  <a:lnTo>
                    <a:pt x="722" y="217"/>
                  </a:lnTo>
                  <a:lnTo>
                    <a:pt x="722" y="145"/>
                  </a:lnTo>
                  <a:lnTo>
                    <a:pt x="698" y="97"/>
                  </a:lnTo>
                  <a:lnTo>
                    <a:pt x="650" y="49"/>
                  </a:lnTo>
                  <a:lnTo>
                    <a:pt x="602" y="25"/>
                  </a:lnTo>
                  <a:lnTo>
                    <a:pt x="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rot="-1874795">
              <a:off x="-466615" y="-99585"/>
              <a:ext cx="47121" cy="54935"/>
            </a:xfrm>
            <a:custGeom>
              <a:avLst/>
              <a:gdLst/>
              <a:ahLst/>
              <a:cxnLst/>
              <a:rect l="l" t="t" r="r" b="b"/>
              <a:pathLst>
                <a:path w="579" h="675" extrusionOk="0">
                  <a:moveTo>
                    <a:pt x="193" y="0"/>
                  </a:moveTo>
                  <a:lnTo>
                    <a:pt x="121" y="24"/>
                  </a:lnTo>
                  <a:lnTo>
                    <a:pt x="73" y="73"/>
                  </a:lnTo>
                  <a:lnTo>
                    <a:pt x="25" y="121"/>
                  </a:lnTo>
                  <a:lnTo>
                    <a:pt x="0" y="193"/>
                  </a:lnTo>
                  <a:lnTo>
                    <a:pt x="0" y="313"/>
                  </a:lnTo>
                  <a:lnTo>
                    <a:pt x="0" y="434"/>
                  </a:lnTo>
                  <a:lnTo>
                    <a:pt x="49" y="578"/>
                  </a:lnTo>
                  <a:lnTo>
                    <a:pt x="145" y="650"/>
                  </a:lnTo>
                  <a:lnTo>
                    <a:pt x="241" y="674"/>
                  </a:lnTo>
                  <a:lnTo>
                    <a:pt x="362" y="674"/>
                  </a:lnTo>
                  <a:lnTo>
                    <a:pt x="434" y="650"/>
                  </a:lnTo>
                  <a:lnTo>
                    <a:pt x="482" y="602"/>
                  </a:lnTo>
                  <a:lnTo>
                    <a:pt x="530" y="554"/>
                  </a:lnTo>
                  <a:lnTo>
                    <a:pt x="554" y="506"/>
                  </a:lnTo>
                  <a:lnTo>
                    <a:pt x="578" y="410"/>
                  </a:lnTo>
                  <a:lnTo>
                    <a:pt x="530" y="265"/>
                  </a:lnTo>
                  <a:lnTo>
                    <a:pt x="482" y="145"/>
                  </a:lnTo>
                  <a:lnTo>
                    <a:pt x="434" y="49"/>
                  </a:lnTo>
                  <a:lnTo>
                    <a:pt x="386" y="24"/>
                  </a:lnTo>
                  <a:lnTo>
                    <a:pt x="3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rot="-1874795">
              <a:off x="-275122" y="-15808"/>
              <a:ext cx="50946" cy="49075"/>
            </a:xfrm>
            <a:custGeom>
              <a:avLst/>
              <a:gdLst/>
              <a:ahLst/>
              <a:cxnLst/>
              <a:rect l="l" t="t" r="r" b="b"/>
              <a:pathLst>
                <a:path w="626" h="603" extrusionOk="0">
                  <a:moveTo>
                    <a:pt x="169" y="1"/>
                  </a:moveTo>
                  <a:lnTo>
                    <a:pt x="72" y="49"/>
                  </a:lnTo>
                  <a:lnTo>
                    <a:pt x="0" y="121"/>
                  </a:lnTo>
                  <a:lnTo>
                    <a:pt x="0" y="217"/>
                  </a:lnTo>
                  <a:lnTo>
                    <a:pt x="0" y="338"/>
                  </a:lnTo>
                  <a:lnTo>
                    <a:pt x="72" y="458"/>
                  </a:lnTo>
                  <a:lnTo>
                    <a:pt x="169" y="555"/>
                  </a:lnTo>
                  <a:lnTo>
                    <a:pt x="289" y="603"/>
                  </a:lnTo>
                  <a:lnTo>
                    <a:pt x="361" y="603"/>
                  </a:lnTo>
                  <a:lnTo>
                    <a:pt x="433" y="579"/>
                  </a:lnTo>
                  <a:lnTo>
                    <a:pt x="554" y="530"/>
                  </a:lnTo>
                  <a:lnTo>
                    <a:pt x="602" y="458"/>
                  </a:lnTo>
                  <a:lnTo>
                    <a:pt x="626" y="338"/>
                  </a:lnTo>
                  <a:lnTo>
                    <a:pt x="602" y="242"/>
                  </a:lnTo>
                  <a:lnTo>
                    <a:pt x="578" y="169"/>
                  </a:lnTo>
                  <a:lnTo>
                    <a:pt x="530" y="97"/>
                  </a:lnTo>
                  <a:lnTo>
                    <a:pt x="481" y="49"/>
                  </a:lnTo>
                  <a:lnTo>
                    <a:pt x="433" y="25"/>
                  </a:lnTo>
                  <a:lnTo>
                    <a:pt x="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rot="-1874795">
              <a:off x="-663726" y="-184663"/>
              <a:ext cx="41261" cy="52981"/>
            </a:xfrm>
            <a:custGeom>
              <a:avLst/>
              <a:gdLst/>
              <a:ahLst/>
              <a:cxnLst/>
              <a:rect l="l" t="t" r="r" b="b"/>
              <a:pathLst>
                <a:path w="507" h="651" extrusionOk="0">
                  <a:moveTo>
                    <a:pt x="242" y="1"/>
                  </a:moveTo>
                  <a:lnTo>
                    <a:pt x="169" y="25"/>
                  </a:lnTo>
                  <a:lnTo>
                    <a:pt x="121" y="73"/>
                  </a:lnTo>
                  <a:lnTo>
                    <a:pt x="73" y="121"/>
                  </a:lnTo>
                  <a:lnTo>
                    <a:pt x="49" y="193"/>
                  </a:lnTo>
                  <a:lnTo>
                    <a:pt x="25" y="338"/>
                  </a:lnTo>
                  <a:lnTo>
                    <a:pt x="1" y="482"/>
                  </a:lnTo>
                  <a:lnTo>
                    <a:pt x="73" y="603"/>
                  </a:lnTo>
                  <a:lnTo>
                    <a:pt x="97" y="651"/>
                  </a:lnTo>
                  <a:lnTo>
                    <a:pt x="193" y="651"/>
                  </a:lnTo>
                  <a:lnTo>
                    <a:pt x="266" y="627"/>
                  </a:lnTo>
                  <a:lnTo>
                    <a:pt x="314" y="579"/>
                  </a:lnTo>
                  <a:lnTo>
                    <a:pt x="434" y="458"/>
                  </a:lnTo>
                  <a:lnTo>
                    <a:pt x="506" y="338"/>
                  </a:lnTo>
                  <a:lnTo>
                    <a:pt x="506" y="266"/>
                  </a:lnTo>
                  <a:lnTo>
                    <a:pt x="506" y="217"/>
                  </a:lnTo>
                  <a:lnTo>
                    <a:pt x="482" y="121"/>
                  </a:lnTo>
                  <a:lnTo>
                    <a:pt x="434" y="49"/>
                  </a:lnTo>
                  <a:lnTo>
                    <a:pt x="3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rot="-1874795">
              <a:off x="-394519" y="-488998"/>
              <a:ext cx="43214" cy="45169"/>
            </a:xfrm>
            <a:custGeom>
              <a:avLst/>
              <a:gdLst/>
              <a:ahLst/>
              <a:cxnLst/>
              <a:rect l="l" t="t" r="r" b="b"/>
              <a:pathLst>
                <a:path w="531" h="555" extrusionOk="0">
                  <a:moveTo>
                    <a:pt x="313" y="0"/>
                  </a:moveTo>
                  <a:lnTo>
                    <a:pt x="193" y="24"/>
                  </a:lnTo>
                  <a:lnTo>
                    <a:pt x="97" y="73"/>
                  </a:lnTo>
                  <a:lnTo>
                    <a:pt x="25" y="145"/>
                  </a:lnTo>
                  <a:lnTo>
                    <a:pt x="0" y="241"/>
                  </a:lnTo>
                  <a:lnTo>
                    <a:pt x="25" y="361"/>
                  </a:lnTo>
                  <a:lnTo>
                    <a:pt x="73" y="458"/>
                  </a:lnTo>
                  <a:lnTo>
                    <a:pt x="145" y="530"/>
                  </a:lnTo>
                  <a:lnTo>
                    <a:pt x="217" y="554"/>
                  </a:lnTo>
                  <a:lnTo>
                    <a:pt x="337" y="554"/>
                  </a:lnTo>
                  <a:lnTo>
                    <a:pt x="458" y="506"/>
                  </a:lnTo>
                  <a:lnTo>
                    <a:pt x="506" y="434"/>
                  </a:lnTo>
                  <a:lnTo>
                    <a:pt x="530" y="337"/>
                  </a:lnTo>
                  <a:lnTo>
                    <a:pt x="530" y="217"/>
                  </a:lnTo>
                  <a:lnTo>
                    <a:pt x="482" y="121"/>
                  </a:lnTo>
                  <a:lnTo>
                    <a:pt x="410" y="24"/>
                  </a:lnTo>
                  <a:lnTo>
                    <a:pt x="3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rot="-1874795">
              <a:off x="-203026" y="-458212"/>
              <a:ext cx="41180" cy="41181"/>
            </a:xfrm>
            <a:custGeom>
              <a:avLst/>
              <a:gdLst/>
              <a:ahLst/>
              <a:cxnLst/>
              <a:rect l="l" t="t" r="r" b="b"/>
              <a:pathLst>
                <a:path w="506" h="506" extrusionOk="0">
                  <a:moveTo>
                    <a:pt x="289" y="0"/>
                  </a:moveTo>
                  <a:lnTo>
                    <a:pt x="193" y="24"/>
                  </a:lnTo>
                  <a:lnTo>
                    <a:pt x="96" y="72"/>
                  </a:lnTo>
                  <a:lnTo>
                    <a:pt x="24" y="144"/>
                  </a:lnTo>
                  <a:lnTo>
                    <a:pt x="0" y="241"/>
                  </a:lnTo>
                  <a:lnTo>
                    <a:pt x="0" y="337"/>
                  </a:lnTo>
                  <a:lnTo>
                    <a:pt x="72" y="433"/>
                  </a:lnTo>
                  <a:lnTo>
                    <a:pt x="144" y="482"/>
                  </a:lnTo>
                  <a:lnTo>
                    <a:pt x="241" y="506"/>
                  </a:lnTo>
                  <a:lnTo>
                    <a:pt x="337" y="482"/>
                  </a:lnTo>
                  <a:lnTo>
                    <a:pt x="433" y="433"/>
                  </a:lnTo>
                  <a:lnTo>
                    <a:pt x="481" y="361"/>
                  </a:lnTo>
                  <a:lnTo>
                    <a:pt x="506" y="289"/>
                  </a:lnTo>
                  <a:lnTo>
                    <a:pt x="481" y="193"/>
                  </a:lnTo>
                  <a:lnTo>
                    <a:pt x="433" y="96"/>
                  </a:lnTo>
                  <a:lnTo>
                    <a:pt x="361" y="24"/>
                  </a:lnTo>
                  <a:lnTo>
                    <a:pt x="2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rot="-1874795">
              <a:off x="-592216" y="48846"/>
              <a:ext cx="39308" cy="41262"/>
            </a:xfrm>
            <a:custGeom>
              <a:avLst/>
              <a:gdLst/>
              <a:ahLst/>
              <a:cxnLst/>
              <a:rect l="l" t="t" r="r" b="b"/>
              <a:pathLst>
                <a:path w="483" h="507" extrusionOk="0">
                  <a:moveTo>
                    <a:pt x="169" y="1"/>
                  </a:moveTo>
                  <a:lnTo>
                    <a:pt x="97" y="49"/>
                  </a:lnTo>
                  <a:lnTo>
                    <a:pt x="25" y="121"/>
                  </a:lnTo>
                  <a:lnTo>
                    <a:pt x="1" y="193"/>
                  </a:lnTo>
                  <a:lnTo>
                    <a:pt x="1" y="290"/>
                  </a:lnTo>
                  <a:lnTo>
                    <a:pt x="73" y="410"/>
                  </a:lnTo>
                  <a:lnTo>
                    <a:pt x="145" y="458"/>
                  </a:lnTo>
                  <a:lnTo>
                    <a:pt x="241" y="506"/>
                  </a:lnTo>
                  <a:lnTo>
                    <a:pt x="362" y="482"/>
                  </a:lnTo>
                  <a:lnTo>
                    <a:pt x="434" y="458"/>
                  </a:lnTo>
                  <a:lnTo>
                    <a:pt x="482" y="386"/>
                  </a:lnTo>
                  <a:lnTo>
                    <a:pt x="482" y="290"/>
                  </a:lnTo>
                  <a:lnTo>
                    <a:pt x="482" y="217"/>
                  </a:lnTo>
                  <a:lnTo>
                    <a:pt x="434" y="121"/>
                  </a:lnTo>
                  <a:lnTo>
                    <a:pt x="386" y="49"/>
                  </a:lnTo>
                  <a:lnTo>
                    <a:pt x="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rot="-1874795">
              <a:off x="-370183" y="105756"/>
              <a:ext cx="62827" cy="33368"/>
            </a:xfrm>
            <a:custGeom>
              <a:avLst/>
              <a:gdLst/>
              <a:ahLst/>
              <a:cxnLst/>
              <a:rect l="l" t="t" r="r" b="b"/>
              <a:pathLst>
                <a:path w="772" h="410" extrusionOk="0">
                  <a:moveTo>
                    <a:pt x="25" y="0"/>
                  </a:moveTo>
                  <a:lnTo>
                    <a:pt x="1" y="120"/>
                  </a:lnTo>
                  <a:lnTo>
                    <a:pt x="1" y="241"/>
                  </a:lnTo>
                  <a:lnTo>
                    <a:pt x="25" y="265"/>
                  </a:lnTo>
                  <a:lnTo>
                    <a:pt x="73" y="313"/>
                  </a:lnTo>
                  <a:lnTo>
                    <a:pt x="121" y="313"/>
                  </a:lnTo>
                  <a:lnTo>
                    <a:pt x="193" y="337"/>
                  </a:lnTo>
                  <a:lnTo>
                    <a:pt x="362" y="361"/>
                  </a:lnTo>
                  <a:lnTo>
                    <a:pt x="506" y="385"/>
                  </a:lnTo>
                  <a:lnTo>
                    <a:pt x="675" y="409"/>
                  </a:lnTo>
                  <a:lnTo>
                    <a:pt x="747" y="385"/>
                  </a:lnTo>
                  <a:lnTo>
                    <a:pt x="771" y="361"/>
                  </a:lnTo>
                  <a:lnTo>
                    <a:pt x="771" y="313"/>
                  </a:lnTo>
                  <a:lnTo>
                    <a:pt x="771" y="265"/>
                  </a:lnTo>
                  <a:lnTo>
                    <a:pt x="771" y="217"/>
                  </a:lnTo>
                  <a:lnTo>
                    <a:pt x="723" y="144"/>
                  </a:lnTo>
                  <a:lnTo>
                    <a:pt x="627" y="120"/>
                  </a:lnTo>
                  <a:lnTo>
                    <a:pt x="266" y="120"/>
                  </a:lnTo>
                  <a:lnTo>
                    <a:pt x="145" y="72"/>
                  </a:lnTo>
                  <a:lnTo>
                    <a:pt x="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rot="-1874795">
              <a:off x="-790902" y="-171636"/>
              <a:ext cx="37355" cy="39309"/>
            </a:xfrm>
            <a:custGeom>
              <a:avLst/>
              <a:gdLst/>
              <a:ahLst/>
              <a:cxnLst/>
              <a:rect l="l" t="t" r="r" b="b"/>
              <a:pathLst>
                <a:path w="459" h="483" extrusionOk="0">
                  <a:moveTo>
                    <a:pt x="145" y="1"/>
                  </a:moveTo>
                  <a:lnTo>
                    <a:pt x="73" y="73"/>
                  </a:lnTo>
                  <a:lnTo>
                    <a:pt x="25" y="145"/>
                  </a:lnTo>
                  <a:lnTo>
                    <a:pt x="1" y="217"/>
                  </a:lnTo>
                  <a:lnTo>
                    <a:pt x="1" y="314"/>
                  </a:lnTo>
                  <a:lnTo>
                    <a:pt x="49" y="386"/>
                  </a:lnTo>
                  <a:lnTo>
                    <a:pt x="121" y="458"/>
                  </a:lnTo>
                  <a:lnTo>
                    <a:pt x="193" y="482"/>
                  </a:lnTo>
                  <a:lnTo>
                    <a:pt x="290" y="458"/>
                  </a:lnTo>
                  <a:lnTo>
                    <a:pt x="386" y="410"/>
                  </a:lnTo>
                  <a:lnTo>
                    <a:pt x="434" y="338"/>
                  </a:lnTo>
                  <a:lnTo>
                    <a:pt x="458" y="266"/>
                  </a:lnTo>
                  <a:lnTo>
                    <a:pt x="434" y="169"/>
                  </a:lnTo>
                  <a:lnTo>
                    <a:pt x="386" y="97"/>
                  </a:lnTo>
                  <a:lnTo>
                    <a:pt x="338" y="25"/>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rot="-1874795">
              <a:off x="-636781" y="-296940"/>
              <a:ext cx="35320" cy="35402"/>
            </a:xfrm>
            <a:custGeom>
              <a:avLst/>
              <a:gdLst/>
              <a:ahLst/>
              <a:cxnLst/>
              <a:rect l="l" t="t" r="r" b="b"/>
              <a:pathLst>
                <a:path w="434" h="435" extrusionOk="0">
                  <a:moveTo>
                    <a:pt x="145" y="1"/>
                  </a:moveTo>
                  <a:lnTo>
                    <a:pt x="72" y="49"/>
                  </a:lnTo>
                  <a:lnTo>
                    <a:pt x="24" y="121"/>
                  </a:lnTo>
                  <a:lnTo>
                    <a:pt x="0" y="193"/>
                  </a:lnTo>
                  <a:lnTo>
                    <a:pt x="0" y="290"/>
                  </a:lnTo>
                  <a:lnTo>
                    <a:pt x="72" y="362"/>
                  </a:lnTo>
                  <a:lnTo>
                    <a:pt x="120" y="410"/>
                  </a:lnTo>
                  <a:lnTo>
                    <a:pt x="217" y="434"/>
                  </a:lnTo>
                  <a:lnTo>
                    <a:pt x="313" y="434"/>
                  </a:lnTo>
                  <a:lnTo>
                    <a:pt x="385" y="386"/>
                  </a:lnTo>
                  <a:lnTo>
                    <a:pt x="433" y="314"/>
                  </a:lnTo>
                  <a:lnTo>
                    <a:pt x="433" y="217"/>
                  </a:lnTo>
                  <a:lnTo>
                    <a:pt x="433" y="145"/>
                  </a:lnTo>
                  <a:lnTo>
                    <a:pt x="385" y="49"/>
                  </a:lnTo>
                  <a:lnTo>
                    <a:pt x="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rot="-1874795">
              <a:off x="-243483" y="-412088"/>
              <a:ext cx="31414" cy="45169"/>
            </a:xfrm>
            <a:custGeom>
              <a:avLst/>
              <a:gdLst/>
              <a:ahLst/>
              <a:cxnLst/>
              <a:rect l="l" t="t" r="r" b="b"/>
              <a:pathLst>
                <a:path w="386" h="555" extrusionOk="0">
                  <a:moveTo>
                    <a:pt x="217" y="1"/>
                  </a:moveTo>
                  <a:lnTo>
                    <a:pt x="145" y="25"/>
                  </a:lnTo>
                  <a:lnTo>
                    <a:pt x="97" y="49"/>
                  </a:lnTo>
                  <a:lnTo>
                    <a:pt x="49" y="97"/>
                  </a:lnTo>
                  <a:lnTo>
                    <a:pt x="25" y="193"/>
                  </a:lnTo>
                  <a:lnTo>
                    <a:pt x="1" y="290"/>
                  </a:lnTo>
                  <a:lnTo>
                    <a:pt x="25" y="410"/>
                  </a:lnTo>
                  <a:lnTo>
                    <a:pt x="49" y="482"/>
                  </a:lnTo>
                  <a:lnTo>
                    <a:pt x="97" y="530"/>
                  </a:lnTo>
                  <a:lnTo>
                    <a:pt x="145" y="554"/>
                  </a:lnTo>
                  <a:lnTo>
                    <a:pt x="242" y="530"/>
                  </a:lnTo>
                  <a:lnTo>
                    <a:pt x="338" y="482"/>
                  </a:lnTo>
                  <a:lnTo>
                    <a:pt x="362" y="410"/>
                  </a:lnTo>
                  <a:lnTo>
                    <a:pt x="386" y="314"/>
                  </a:lnTo>
                  <a:lnTo>
                    <a:pt x="362" y="193"/>
                  </a:lnTo>
                  <a:lnTo>
                    <a:pt x="314" y="121"/>
                  </a:lnTo>
                  <a:lnTo>
                    <a:pt x="266" y="49"/>
                  </a:lnTo>
                  <a:lnTo>
                    <a:pt x="2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rot="-1874795">
              <a:off x="-440431" y="-314410"/>
              <a:ext cx="31414" cy="31496"/>
            </a:xfrm>
            <a:custGeom>
              <a:avLst/>
              <a:gdLst/>
              <a:ahLst/>
              <a:cxnLst/>
              <a:rect l="l" t="t" r="r" b="b"/>
              <a:pathLst>
                <a:path w="386" h="387" extrusionOk="0">
                  <a:moveTo>
                    <a:pt x="241" y="1"/>
                  </a:moveTo>
                  <a:lnTo>
                    <a:pt x="145" y="25"/>
                  </a:lnTo>
                  <a:lnTo>
                    <a:pt x="73" y="49"/>
                  </a:lnTo>
                  <a:lnTo>
                    <a:pt x="25" y="97"/>
                  </a:lnTo>
                  <a:lnTo>
                    <a:pt x="1" y="169"/>
                  </a:lnTo>
                  <a:lnTo>
                    <a:pt x="1" y="266"/>
                  </a:lnTo>
                  <a:lnTo>
                    <a:pt x="25" y="338"/>
                  </a:lnTo>
                  <a:lnTo>
                    <a:pt x="97" y="386"/>
                  </a:lnTo>
                  <a:lnTo>
                    <a:pt x="217" y="386"/>
                  </a:lnTo>
                  <a:lnTo>
                    <a:pt x="314" y="362"/>
                  </a:lnTo>
                  <a:lnTo>
                    <a:pt x="362" y="290"/>
                  </a:lnTo>
                  <a:lnTo>
                    <a:pt x="386" y="218"/>
                  </a:lnTo>
                  <a:lnTo>
                    <a:pt x="386" y="145"/>
                  </a:lnTo>
                  <a:lnTo>
                    <a:pt x="338" y="73"/>
                  </a:lnTo>
                  <a:lnTo>
                    <a:pt x="290" y="25"/>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rot="-1874795">
              <a:off x="-536720" y="-37268"/>
              <a:ext cx="27507" cy="29461"/>
            </a:xfrm>
            <a:custGeom>
              <a:avLst/>
              <a:gdLst/>
              <a:ahLst/>
              <a:cxnLst/>
              <a:rect l="l" t="t" r="r" b="b"/>
              <a:pathLst>
                <a:path w="338" h="362" extrusionOk="0">
                  <a:moveTo>
                    <a:pt x="169" y="1"/>
                  </a:moveTo>
                  <a:lnTo>
                    <a:pt x="97" y="25"/>
                  </a:lnTo>
                  <a:lnTo>
                    <a:pt x="48" y="49"/>
                  </a:lnTo>
                  <a:lnTo>
                    <a:pt x="0" y="97"/>
                  </a:lnTo>
                  <a:lnTo>
                    <a:pt x="0" y="169"/>
                  </a:lnTo>
                  <a:lnTo>
                    <a:pt x="0" y="218"/>
                  </a:lnTo>
                  <a:lnTo>
                    <a:pt x="48" y="290"/>
                  </a:lnTo>
                  <a:lnTo>
                    <a:pt x="97" y="338"/>
                  </a:lnTo>
                  <a:lnTo>
                    <a:pt x="169" y="362"/>
                  </a:lnTo>
                  <a:lnTo>
                    <a:pt x="241" y="338"/>
                  </a:lnTo>
                  <a:lnTo>
                    <a:pt x="289" y="314"/>
                  </a:lnTo>
                  <a:lnTo>
                    <a:pt x="337" y="242"/>
                  </a:lnTo>
                  <a:lnTo>
                    <a:pt x="337" y="194"/>
                  </a:lnTo>
                  <a:lnTo>
                    <a:pt x="337" y="121"/>
                  </a:lnTo>
                  <a:lnTo>
                    <a:pt x="289" y="49"/>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rot="-1874795">
              <a:off x="67415" y="-506912"/>
              <a:ext cx="27507" cy="29461"/>
            </a:xfrm>
            <a:custGeom>
              <a:avLst/>
              <a:gdLst/>
              <a:ahLst/>
              <a:cxnLst/>
              <a:rect l="l" t="t" r="r" b="b"/>
              <a:pathLst>
                <a:path w="338" h="362" extrusionOk="0">
                  <a:moveTo>
                    <a:pt x="121" y="1"/>
                  </a:moveTo>
                  <a:lnTo>
                    <a:pt x="49" y="25"/>
                  </a:lnTo>
                  <a:lnTo>
                    <a:pt x="1" y="73"/>
                  </a:lnTo>
                  <a:lnTo>
                    <a:pt x="1" y="145"/>
                  </a:lnTo>
                  <a:lnTo>
                    <a:pt x="1" y="217"/>
                  </a:lnTo>
                  <a:lnTo>
                    <a:pt x="25" y="290"/>
                  </a:lnTo>
                  <a:lnTo>
                    <a:pt x="73" y="338"/>
                  </a:lnTo>
                  <a:lnTo>
                    <a:pt x="145" y="362"/>
                  </a:lnTo>
                  <a:lnTo>
                    <a:pt x="217" y="338"/>
                  </a:lnTo>
                  <a:lnTo>
                    <a:pt x="266" y="314"/>
                  </a:lnTo>
                  <a:lnTo>
                    <a:pt x="314" y="265"/>
                  </a:lnTo>
                  <a:lnTo>
                    <a:pt x="338" y="217"/>
                  </a:lnTo>
                  <a:lnTo>
                    <a:pt x="338" y="145"/>
                  </a:lnTo>
                  <a:lnTo>
                    <a:pt x="290" y="73"/>
                  </a:lnTo>
                  <a:lnTo>
                    <a:pt x="241" y="25"/>
                  </a:lnTo>
                  <a:lnTo>
                    <a:pt x="1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rot="-1874795">
              <a:off x="-265193" y="-128785"/>
              <a:ext cx="27507" cy="27508"/>
            </a:xfrm>
            <a:custGeom>
              <a:avLst/>
              <a:gdLst/>
              <a:ahLst/>
              <a:cxnLst/>
              <a:rect l="l" t="t" r="r" b="b"/>
              <a:pathLst>
                <a:path w="338" h="338" extrusionOk="0">
                  <a:moveTo>
                    <a:pt x="217" y="0"/>
                  </a:moveTo>
                  <a:lnTo>
                    <a:pt x="145" y="24"/>
                  </a:lnTo>
                  <a:lnTo>
                    <a:pt x="73" y="48"/>
                  </a:lnTo>
                  <a:lnTo>
                    <a:pt x="25" y="97"/>
                  </a:lnTo>
                  <a:lnTo>
                    <a:pt x="1" y="169"/>
                  </a:lnTo>
                  <a:lnTo>
                    <a:pt x="1" y="241"/>
                  </a:lnTo>
                  <a:lnTo>
                    <a:pt x="25" y="289"/>
                  </a:lnTo>
                  <a:lnTo>
                    <a:pt x="73" y="337"/>
                  </a:lnTo>
                  <a:lnTo>
                    <a:pt x="193" y="337"/>
                  </a:lnTo>
                  <a:lnTo>
                    <a:pt x="266" y="289"/>
                  </a:lnTo>
                  <a:lnTo>
                    <a:pt x="314" y="241"/>
                  </a:lnTo>
                  <a:lnTo>
                    <a:pt x="338" y="193"/>
                  </a:lnTo>
                  <a:lnTo>
                    <a:pt x="338" y="97"/>
                  </a:lnTo>
                  <a:lnTo>
                    <a:pt x="290" y="48"/>
                  </a:lnTo>
                  <a:lnTo>
                    <a:pt x="266" y="24"/>
                  </a:lnTo>
                  <a:lnTo>
                    <a:pt x="2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rot="-1874795">
              <a:off x="-674391" y="-258191"/>
              <a:ext cx="25554" cy="25555"/>
            </a:xfrm>
            <a:custGeom>
              <a:avLst/>
              <a:gdLst/>
              <a:ahLst/>
              <a:cxnLst/>
              <a:rect l="l" t="t" r="r" b="b"/>
              <a:pathLst>
                <a:path w="314" h="314" extrusionOk="0">
                  <a:moveTo>
                    <a:pt x="121" y="0"/>
                  </a:moveTo>
                  <a:lnTo>
                    <a:pt x="72" y="48"/>
                  </a:lnTo>
                  <a:lnTo>
                    <a:pt x="24" y="72"/>
                  </a:lnTo>
                  <a:lnTo>
                    <a:pt x="0" y="121"/>
                  </a:lnTo>
                  <a:lnTo>
                    <a:pt x="0" y="193"/>
                  </a:lnTo>
                  <a:lnTo>
                    <a:pt x="24" y="241"/>
                  </a:lnTo>
                  <a:lnTo>
                    <a:pt x="72" y="289"/>
                  </a:lnTo>
                  <a:lnTo>
                    <a:pt x="145" y="313"/>
                  </a:lnTo>
                  <a:lnTo>
                    <a:pt x="217" y="313"/>
                  </a:lnTo>
                  <a:lnTo>
                    <a:pt x="265" y="289"/>
                  </a:lnTo>
                  <a:lnTo>
                    <a:pt x="313" y="241"/>
                  </a:lnTo>
                  <a:lnTo>
                    <a:pt x="313" y="193"/>
                  </a:lnTo>
                  <a:lnTo>
                    <a:pt x="313" y="145"/>
                  </a:lnTo>
                  <a:lnTo>
                    <a:pt x="289" y="72"/>
                  </a:lnTo>
                  <a:lnTo>
                    <a:pt x="265" y="24"/>
                  </a:lnTo>
                  <a:lnTo>
                    <a:pt x="1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rot="-1874795">
              <a:off x="-73795" y="-40320"/>
              <a:ext cx="23601" cy="21648"/>
            </a:xfrm>
            <a:custGeom>
              <a:avLst/>
              <a:gdLst/>
              <a:ahLst/>
              <a:cxnLst/>
              <a:rect l="l" t="t" r="r" b="b"/>
              <a:pathLst>
                <a:path w="290" h="266" extrusionOk="0">
                  <a:moveTo>
                    <a:pt x="72" y="1"/>
                  </a:moveTo>
                  <a:lnTo>
                    <a:pt x="24" y="73"/>
                  </a:lnTo>
                  <a:lnTo>
                    <a:pt x="0" y="97"/>
                  </a:lnTo>
                  <a:lnTo>
                    <a:pt x="0" y="169"/>
                  </a:lnTo>
                  <a:lnTo>
                    <a:pt x="48" y="217"/>
                  </a:lnTo>
                  <a:lnTo>
                    <a:pt x="72" y="241"/>
                  </a:lnTo>
                  <a:lnTo>
                    <a:pt x="121" y="266"/>
                  </a:lnTo>
                  <a:lnTo>
                    <a:pt x="193" y="266"/>
                  </a:lnTo>
                  <a:lnTo>
                    <a:pt x="241" y="217"/>
                  </a:lnTo>
                  <a:lnTo>
                    <a:pt x="289" y="193"/>
                  </a:lnTo>
                  <a:lnTo>
                    <a:pt x="289" y="145"/>
                  </a:lnTo>
                  <a:lnTo>
                    <a:pt x="289" y="73"/>
                  </a:lnTo>
                  <a:lnTo>
                    <a:pt x="241" y="25"/>
                  </a:lnTo>
                  <a:lnTo>
                    <a:pt x="1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rot="-1874795">
              <a:off x="-634059" y="-447300"/>
              <a:ext cx="23601" cy="23602"/>
            </a:xfrm>
            <a:custGeom>
              <a:avLst/>
              <a:gdLst/>
              <a:ahLst/>
              <a:cxnLst/>
              <a:rect l="l" t="t" r="r" b="b"/>
              <a:pathLst>
                <a:path w="290" h="290" extrusionOk="0">
                  <a:moveTo>
                    <a:pt x="145" y="1"/>
                  </a:moveTo>
                  <a:lnTo>
                    <a:pt x="97" y="25"/>
                  </a:lnTo>
                  <a:lnTo>
                    <a:pt x="24" y="49"/>
                  </a:lnTo>
                  <a:lnTo>
                    <a:pt x="0" y="97"/>
                  </a:lnTo>
                  <a:lnTo>
                    <a:pt x="0" y="145"/>
                  </a:lnTo>
                  <a:lnTo>
                    <a:pt x="0" y="194"/>
                  </a:lnTo>
                  <a:lnTo>
                    <a:pt x="48" y="242"/>
                  </a:lnTo>
                  <a:lnTo>
                    <a:pt x="72" y="290"/>
                  </a:lnTo>
                  <a:lnTo>
                    <a:pt x="193" y="290"/>
                  </a:lnTo>
                  <a:lnTo>
                    <a:pt x="241" y="242"/>
                  </a:lnTo>
                  <a:lnTo>
                    <a:pt x="289" y="194"/>
                  </a:lnTo>
                  <a:lnTo>
                    <a:pt x="289" y="145"/>
                  </a:lnTo>
                  <a:lnTo>
                    <a:pt x="289" y="97"/>
                  </a:lnTo>
                  <a:lnTo>
                    <a:pt x="265" y="49"/>
                  </a:lnTo>
                  <a:lnTo>
                    <a:pt x="217" y="25"/>
                  </a:lnTo>
                  <a:lnTo>
                    <a:pt x="1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rot="-1874795">
              <a:off x="-497580" y="-436909"/>
              <a:ext cx="25554" cy="21648"/>
            </a:xfrm>
            <a:custGeom>
              <a:avLst/>
              <a:gdLst/>
              <a:ahLst/>
              <a:cxnLst/>
              <a:rect l="l" t="t" r="r" b="b"/>
              <a:pathLst>
                <a:path w="314" h="266" extrusionOk="0">
                  <a:moveTo>
                    <a:pt x="97" y="1"/>
                  </a:moveTo>
                  <a:lnTo>
                    <a:pt x="49" y="25"/>
                  </a:lnTo>
                  <a:lnTo>
                    <a:pt x="24" y="49"/>
                  </a:lnTo>
                  <a:lnTo>
                    <a:pt x="0" y="97"/>
                  </a:lnTo>
                  <a:lnTo>
                    <a:pt x="24" y="169"/>
                  </a:lnTo>
                  <a:lnTo>
                    <a:pt x="73" y="218"/>
                  </a:lnTo>
                  <a:lnTo>
                    <a:pt x="121" y="242"/>
                  </a:lnTo>
                  <a:lnTo>
                    <a:pt x="169" y="266"/>
                  </a:lnTo>
                  <a:lnTo>
                    <a:pt x="241" y="242"/>
                  </a:lnTo>
                  <a:lnTo>
                    <a:pt x="265" y="218"/>
                  </a:lnTo>
                  <a:lnTo>
                    <a:pt x="313" y="169"/>
                  </a:lnTo>
                  <a:lnTo>
                    <a:pt x="313" y="121"/>
                  </a:lnTo>
                  <a:lnTo>
                    <a:pt x="289" y="73"/>
                  </a:lnTo>
                  <a:lnTo>
                    <a:pt x="265" y="25"/>
                  </a:lnTo>
                  <a:lnTo>
                    <a:pt x="2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2"/>
          <p:cNvGrpSpPr/>
          <p:nvPr/>
        </p:nvGrpSpPr>
        <p:grpSpPr>
          <a:xfrm rot="-3599998">
            <a:off x="-2078826" y="3414251"/>
            <a:ext cx="3605679" cy="3438411"/>
            <a:chOff x="1781825" y="1787425"/>
            <a:chExt cx="804050" cy="766750"/>
          </a:xfrm>
        </p:grpSpPr>
        <p:sp>
          <p:nvSpPr>
            <p:cNvPr id="441" name="Google Shape;441;p2"/>
            <p:cNvSpPr/>
            <p:nvPr/>
          </p:nvSpPr>
          <p:spPr>
            <a:xfrm>
              <a:off x="1797450" y="2122050"/>
              <a:ext cx="356325" cy="331625"/>
            </a:xfrm>
            <a:custGeom>
              <a:avLst/>
              <a:gdLst/>
              <a:ahLst/>
              <a:cxnLst/>
              <a:rect l="l" t="t" r="r" b="b"/>
              <a:pathLst>
                <a:path w="14253" h="13265" extrusionOk="0">
                  <a:moveTo>
                    <a:pt x="9799" y="0"/>
                  </a:moveTo>
                  <a:lnTo>
                    <a:pt x="9197" y="72"/>
                  </a:lnTo>
                  <a:lnTo>
                    <a:pt x="8547" y="169"/>
                  </a:lnTo>
                  <a:lnTo>
                    <a:pt x="7993" y="313"/>
                  </a:lnTo>
                  <a:lnTo>
                    <a:pt x="7464" y="482"/>
                  </a:lnTo>
                  <a:lnTo>
                    <a:pt x="6934" y="674"/>
                  </a:lnTo>
                  <a:lnTo>
                    <a:pt x="6428" y="891"/>
                  </a:lnTo>
                  <a:lnTo>
                    <a:pt x="5923" y="1132"/>
                  </a:lnTo>
                  <a:lnTo>
                    <a:pt x="5441" y="1420"/>
                  </a:lnTo>
                  <a:lnTo>
                    <a:pt x="4960" y="1709"/>
                  </a:lnTo>
                  <a:lnTo>
                    <a:pt x="4503" y="2022"/>
                  </a:lnTo>
                  <a:lnTo>
                    <a:pt x="4045" y="2359"/>
                  </a:lnTo>
                  <a:lnTo>
                    <a:pt x="3636" y="2720"/>
                  </a:lnTo>
                  <a:lnTo>
                    <a:pt x="3203" y="3082"/>
                  </a:lnTo>
                  <a:lnTo>
                    <a:pt x="2817" y="3491"/>
                  </a:lnTo>
                  <a:lnTo>
                    <a:pt x="2432" y="3900"/>
                  </a:lnTo>
                  <a:lnTo>
                    <a:pt x="2071" y="4333"/>
                  </a:lnTo>
                  <a:lnTo>
                    <a:pt x="1734" y="4767"/>
                  </a:lnTo>
                  <a:lnTo>
                    <a:pt x="1397" y="5224"/>
                  </a:lnTo>
                  <a:lnTo>
                    <a:pt x="1181" y="5513"/>
                  </a:lnTo>
                  <a:lnTo>
                    <a:pt x="988" y="5826"/>
                  </a:lnTo>
                  <a:lnTo>
                    <a:pt x="819" y="6139"/>
                  </a:lnTo>
                  <a:lnTo>
                    <a:pt x="651" y="6452"/>
                  </a:lnTo>
                  <a:lnTo>
                    <a:pt x="506" y="6789"/>
                  </a:lnTo>
                  <a:lnTo>
                    <a:pt x="386" y="7126"/>
                  </a:lnTo>
                  <a:lnTo>
                    <a:pt x="266" y="7463"/>
                  </a:lnTo>
                  <a:lnTo>
                    <a:pt x="169" y="7800"/>
                  </a:lnTo>
                  <a:lnTo>
                    <a:pt x="97" y="8137"/>
                  </a:lnTo>
                  <a:lnTo>
                    <a:pt x="49" y="8498"/>
                  </a:lnTo>
                  <a:lnTo>
                    <a:pt x="25" y="8835"/>
                  </a:lnTo>
                  <a:lnTo>
                    <a:pt x="1" y="9172"/>
                  </a:lnTo>
                  <a:lnTo>
                    <a:pt x="1" y="9509"/>
                  </a:lnTo>
                  <a:lnTo>
                    <a:pt x="25" y="9822"/>
                  </a:lnTo>
                  <a:lnTo>
                    <a:pt x="73" y="10159"/>
                  </a:lnTo>
                  <a:lnTo>
                    <a:pt x="145" y="10472"/>
                  </a:lnTo>
                  <a:lnTo>
                    <a:pt x="218" y="10761"/>
                  </a:lnTo>
                  <a:lnTo>
                    <a:pt x="338" y="11050"/>
                  </a:lnTo>
                  <a:lnTo>
                    <a:pt x="458" y="11339"/>
                  </a:lnTo>
                  <a:lnTo>
                    <a:pt x="627" y="11603"/>
                  </a:lnTo>
                  <a:lnTo>
                    <a:pt x="795" y="11868"/>
                  </a:lnTo>
                  <a:lnTo>
                    <a:pt x="988" y="12085"/>
                  </a:lnTo>
                  <a:lnTo>
                    <a:pt x="1205" y="12302"/>
                  </a:lnTo>
                  <a:lnTo>
                    <a:pt x="1445" y="12518"/>
                  </a:lnTo>
                  <a:lnTo>
                    <a:pt x="1710" y="12687"/>
                  </a:lnTo>
                  <a:lnTo>
                    <a:pt x="1999" y="12855"/>
                  </a:lnTo>
                  <a:lnTo>
                    <a:pt x="2312" y="12976"/>
                  </a:lnTo>
                  <a:lnTo>
                    <a:pt x="2649" y="13096"/>
                  </a:lnTo>
                  <a:lnTo>
                    <a:pt x="3010" y="13168"/>
                  </a:lnTo>
                  <a:lnTo>
                    <a:pt x="3395" y="13240"/>
                  </a:lnTo>
                  <a:lnTo>
                    <a:pt x="3804" y="13264"/>
                  </a:lnTo>
                  <a:lnTo>
                    <a:pt x="4238" y="13264"/>
                  </a:lnTo>
                  <a:lnTo>
                    <a:pt x="4743" y="13240"/>
                  </a:lnTo>
                  <a:lnTo>
                    <a:pt x="5249" y="13168"/>
                  </a:lnTo>
                  <a:lnTo>
                    <a:pt x="5730" y="13072"/>
                  </a:lnTo>
                  <a:lnTo>
                    <a:pt x="6212" y="12951"/>
                  </a:lnTo>
                  <a:lnTo>
                    <a:pt x="6693" y="12807"/>
                  </a:lnTo>
                  <a:lnTo>
                    <a:pt x="7151" y="12639"/>
                  </a:lnTo>
                  <a:lnTo>
                    <a:pt x="7608" y="12446"/>
                  </a:lnTo>
                  <a:lnTo>
                    <a:pt x="8065" y="12253"/>
                  </a:lnTo>
                  <a:lnTo>
                    <a:pt x="8523" y="12013"/>
                  </a:lnTo>
                  <a:lnTo>
                    <a:pt x="8956" y="11748"/>
                  </a:lnTo>
                  <a:lnTo>
                    <a:pt x="9365" y="11483"/>
                  </a:lnTo>
                  <a:lnTo>
                    <a:pt x="9775" y="11194"/>
                  </a:lnTo>
                  <a:lnTo>
                    <a:pt x="10184" y="10905"/>
                  </a:lnTo>
                  <a:lnTo>
                    <a:pt x="10569" y="10592"/>
                  </a:lnTo>
                  <a:lnTo>
                    <a:pt x="10954" y="10255"/>
                  </a:lnTo>
                  <a:lnTo>
                    <a:pt x="11315" y="9918"/>
                  </a:lnTo>
                  <a:lnTo>
                    <a:pt x="11676" y="9557"/>
                  </a:lnTo>
                  <a:lnTo>
                    <a:pt x="12038" y="9196"/>
                  </a:lnTo>
                  <a:lnTo>
                    <a:pt x="12375" y="8787"/>
                  </a:lnTo>
                  <a:lnTo>
                    <a:pt x="12688" y="8378"/>
                  </a:lnTo>
                  <a:lnTo>
                    <a:pt x="12952" y="7968"/>
                  </a:lnTo>
                  <a:lnTo>
                    <a:pt x="13217" y="7535"/>
                  </a:lnTo>
                  <a:lnTo>
                    <a:pt x="13434" y="7102"/>
                  </a:lnTo>
                  <a:lnTo>
                    <a:pt x="13650" y="6644"/>
                  </a:lnTo>
                  <a:lnTo>
                    <a:pt x="13819" y="6211"/>
                  </a:lnTo>
                  <a:lnTo>
                    <a:pt x="13963" y="5754"/>
                  </a:lnTo>
                  <a:lnTo>
                    <a:pt x="14084" y="5296"/>
                  </a:lnTo>
                  <a:lnTo>
                    <a:pt x="14156" y="4863"/>
                  </a:lnTo>
                  <a:lnTo>
                    <a:pt x="14228" y="4406"/>
                  </a:lnTo>
                  <a:lnTo>
                    <a:pt x="14252" y="3972"/>
                  </a:lnTo>
                  <a:lnTo>
                    <a:pt x="14228" y="3563"/>
                  </a:lnTo>
                  <a:lnTo>
                    <a:pt x="14204" y="3154"/>
                  </a:lnTo>
                  <a:lnTo>
                    <a:pt x="14132" y="2744"/>
                  </a:lnTo>
                  <a:lnTo>
                    <a:pt x="14012" y="2359"/>
                  </a:lnTo>
                  <a:lnTo>
                    <a:pt x="13867" y="1998"/>
                  </a:lnTo>
                  <a:lnTo>
                    <a:pt x="13699" y="1661"/>
                  </a:lnTo>
                  <a:lnTo>
                    <a:pt x="13482" y="1348"/>
                  </a:lnTo>
                  <a:lnTo>
                    <a:pt x="13217" y="1059"/>
                  </a:lnTo>
                  <a:lnTo>
                    <a:pt x="12928" y="819"/>
                  </a:lnTo>
                  <a:lnTo>
                    <a:pt x="12615" y="578"/>
                  </a:lnTo>
                  <a:lnTo>
                    <a:pt x="12254" y="385"/>
                  </a:lnTo>
                  <a:lnTo>
                    <a:pt x="11845" y="241"/>
                  </a:lnTo>
                  <a:lnTo>
                    <a:pt x="11388" y="121"/>
                  </a:lnTo>
                  <a:lnTo>
                    <a:pt x="10906" y="24"/>
                  </a:lnTo>
                  <a:lnTo>
                    <a:pt x="10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2080925" y="2161150"/>
              <a:ext cx="9050" cy="15675"/>
            </a:xfrm>
            <a:custGeom>
              <a:avLst/>
              <a:gdLst/>
              <a:ahLst/>
              <a:cxnLst/>
              <a:rect l="l" t="t" r="r" b="b"/>
              <a:pathLst>
                <a:path w="362" h="627" extrusionOk="0">
                  <a:moveTo>
                    <a:pt x="289" y="1"/>
                  </a:moveTo>
                  <a:lnTo>
                    <a:pt x="241" y="25"/>
                  </a:lnTo>
                  <a:lnTo>
                    <a:pt x="193" y="97"/>
                  </a:lnTo>
                  <a:lnTo>
                    <a:pt x="73" y="266"/>
                  </a:lnTo>
                  <a:lnTo>
                    <a:pt x="0" y="386"/>
                  </a:lnTo>
                  <a:lnTo>
                    <a:pt x="25" y="482"/>
                  </a:lnTo>
                  <a:lnTo>
                    <a:pt x="73" y="579"/>
                  </a:lnTo>
                  <a:lnTo>
                    <a:pt x="97" y="627"/>
                  </a:lnTo>
                  <a:lnTo>
                    <a:pt x="145" y="627"/>
                  </a:lnTo>
                  <a:lnTo>
                    <a:pt x="169" y="579"/>
                  </a:lnTo>
                  <a:lnTo>
                    <a:pt x="145" y="506"/>
                  </a:lnTo>
                  <a:lnTo>
                    <a:pt x="169" y="458"/>
                  </a:lnTo>
                  <a:lnTo>
                    <a:pt x="193" y="386"/>
                  </a:lnTo>
                  <a:lnTo>
                    <a:pt x="217" y="338"/>
                  </a:lnTo>
                  <a:lnTo>
                    <a:pt x="313" y="242"/>
                  </a:lnTo>
                  <a:lnTo>
                    <a:pt x="362" y="169"/>
                  </a:lnTo>
                  <a:lnTo>
                    <a:pt x="362" y="121"/>
                  </a:lnTo>
                  <a:lnTo>
                    <a:pt x="337" y="25"/>
                  </a:lnTo>
                  <a:lnTo>
                    <a:pt x="28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2144125" y="2205700"/>
              <a:ext cx="7225" cy="8450"/>
            </a:xfrm>
            <a:custGeom>
              <a:avLst/>
              <a:gdLst/>
              <a:ahLst/>
              <a:cxnLst/>
              <a:rect l="l" t="t" r="r" b="b"/>
              <a:pathLst>
                <a:path w="289" h="338" extrusionOk="0">
                  <a:moveTo>
                    <a:pt x="72" y="0"/>
                  </a:moveTo>
                  <a:lnTo>
                    <a:pt x="24" y="24"/>
                  </a:lnTo>
                  <a:lnTo>
                    <a:pt x="0" y="73"/>
                  </a:lnTo>
                  <a:lnTo>
                    <a:pt x="0" y="145"/>
                  </a:lnTo>
                  <a:lnTo>
                    <a:pt x="0" y="241"/>
                  </a:lnTo>
                  <a:lnTo>
                    <a:pt x="48" y="313"/>
                  </a:lnTo>
                  <a:lnTo>
                    <a:pt x="120" y="337"/>
                  </a:lnTo>
                  <a:lnTo>
                    <a:pt x="193" y="337"/>
                  </a:lnTo>
                  <a:lnTo>
                    <a:pt x="265" y="313"/>
                  </a:lnTo>
                  <a:lnTo>
                    <a:pt x="289" y="289"/>
                  </a:lnTo>
                  <a:lnTo>
                    <a:pt x="265" y="241"/>
                  </a:lnTo>
                  <a:lnTo>
                    <a:pt x="169" y="169"/>
                  </a:lnTo>
                  <a:lnTo>
                    <a:pt x="145" y="145"/>
                  </a:lnTo>
                  <a:lnTo>
                    <a:pt x="145" y="121"/>
                  </a:lnTo>
                  <a:lnTo>
                    <a:pt x="193" y="97"/>
                  </a:lnTo>
                  <a:lnTo>
                    <a:pt x="217" y="48"/>
                  </a:lnTo>
                  <a:lnTo>
                    <a:pt x="217" y="24"/>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2092950" y="2144900"/>
              <a:ext cx="8450" cy="9075"/>
            </a:xfrm>
            <a:custGeom>
              <a:avLst/>
              <a:gdLst/>
              <a:ahLst/>
              <a:cxnLst/>
              <a:rect l="l" t="t" r="r" b="b"/>
              <a:pathLst>
                <a:path w="338" h="363" extrusionOk="0">
                  <a:moveTo>
                    <a:pt x="218" y="1"/>
                  </a:moveTo>
                  <a:lnTo>
                    <a:pt x="169" y="25"/>
                  </a:lnTo>
                  <a:lnTo>
                    <a:pt x="25" y="25"/>
                  </a:lnTo>
                  <a:lnTo>
                    <a:pt x="1" y="73"/>
                  </a:lnTo>
                  <a:lnTo>
                    <a:pt x="49" y="145"/>
                  </a:lnTo>
                  <a:lnTo>
                    <a:pt x="73" y="194"/>
                  </a:lnTo>
                  <a:lnTo>
                    <a:pt x="49" y="266"/>
                  </a:lnTo>
                  <a:lnTo>
                    <a:pt x="73" y="314"/>
                  </a:lnTo>
                  <a:lnTo>
                    <a:pt x="97" y="338"/>
                  </a:lnTo>
                  <a:lnTo>
                    <a:pt x="145" y="362"/>
                  </a:lnTo>
                  <a:lnTo>
                    <a:pt x="169" y="338"/>
                  </a:lnTo>
                  <a:lnTo>
                    <a:pt x="193" y="290"/>
                  </a:lnTo>
                  <a:lnTo>
                    <a:pt x="218" y="218"/>
                  </a:lnTo>
                  <a:lnTo>
                    <a:pt x="242" y="194"/>
                  </a:lnTo>
                  <a:lnTo>
                    <a:pt x="290" y="194"/>
                  </a:lnTo>
                  <a:lnTo>
                    <a:pt x="314" y="169"/>
                  </a:lnTo>
                  <a:lnTo>
                    <a:pt x="338" y="145"/>
                  </a:lnTo>
                  <a:lnTo>
                    <a:pt x="338" y="97"/>
                  </a:lnTo>
                  <a:lnTo>
                    <a:pt x="314" y="73"/>
                  </a:lnTo>
                  <a:lnTo>
                    <a:pt x="242" y="25"/>
                  </a:lnTo>
                  <a:lnTo>
                    <a:pt x="21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2068275" y="2297175"/>
              <a:ext cx="9050" cy="6050"/>
            </a:xfrm>
            <a:custGeom>
              <a:avLst/>
              <a:gdLst/>
              <a:ahLst/>
              <a:cxnLst/>
              <a:rect l="l" t="t" r="r" b="b"/>
              <a:pathLst>
                <a:path w="362" h="242" extrusionOk="0">
                  <a:moveTo>
                    <a:pt x="266" y="0"/>
                  </a:moveTo>
                  <a:lnTo>
                    <a:pt x="193" y="24"/>
                  </a:lnTo>
                  <a:lnTo>
                    <a:pt x="25" y="24"/>
                  </a:lnTo>
                  <a:lnTo>
                    <a:pt x="1" y="73"/>
                  </a:lnTo>
                  <a:lnTo>
                    <a:pt x="1" y="97"/>
                  </a:lnTo>
                  <a:lnTo>
                    <a:pt x="49" y="145"/>
                  </a:lnTo>
                  <a:lnTo>
                    <a:pt x="97" y="193"/>
                  </a:lnTo>
                  <a:lnTo>
                    <a:pt x="145" y="217"/>
                  </a:lnTo>
                  <a:lnTo>
                    <a:pt x="218" y="241"/>
                  </a:lnTo>
                  <a:lnTo>
                    <a:pt x="290" y="217"/>
                  </a:lnTo>
                  <a:lnTo>
                    <a:pt x="338" y="169"/>
                  </a:lnTo>
                  <a:lnTo>
                    <a:pt x="362" y="121"/>
                  </a:lnTo>
                  <a:lnTo>
                    <a:pt x="362" y="73"/>
                  </a:lnTo>
                  <a:lnTo>
                    <a:pt x="338" y="49"/>
                  </a:lnTo>
                  <a:lnTo>
                    <a:pt x="31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001475" y="2168975"/>
              <a:ext cx="7850" cy="6050"/>
            </a:xfrm>
            <a:custGeom>
              <a:avLst/>
              <a:gdLst/>
              <a:ahLst/>
              <a:cxnLst/>
              <a:rect l="l" t="t" r="r" b="b"/>
              <a:pathLst>
                <a:path w="314" h="242" extrusionOk="0">
                  <a:moveTo>
                    <a:pt x="169" y="1"/>
                  </a:moveTo>
                  <a:lnTo>
                    <a:pt x="121" y="25"/>
                  </a:lnTo>
                  <a:lnTo>
                    <a:pt x="49" y="49"/>
                  </a:lnTo>
                  <a:lnTo>
                    <a:pt x="25" y="97"/>
                  </a:lnTo>
                  <a:lnTo>
                    <a:pt x="1" y="145"/>
                  </a:lnTo>
                  <a:lnTo>
                    <a:pt x="25" y="193"/>
                  </a:lnTo>
                  <a:lnTo>
                    <a:pt x="49" y="242"/>
                  </a:lnTo>
                  <a:lnTo>
                    <a:pt x="217" y="242"/>
                  </a:lnTo>
                  <a:lnTo>
                    <a:pt x="290" y="169"/>
                  </a:lnTo>
                  <a:lnTo>
                    <a:pt x="314" y="145"/>
                  </a:lnTo>
                  <a:lnTo>
                    <a:pt x="290" y="97"/>
                  </a:lnTo>
                  <a:lnTo>
                    <a:pt x="290" y="73"/>
                  </a:lnTo>
                  <a:lnTo>
                    <a:pt x="241"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065875" y="2247225"/>
              <a:ext cx="7250" cy="7250"/>
            </a:xfrm>
            <a:custGeom>
              <a:avLst/>
              <a:gdLst/>
              <a:ahLst/>
              <a:cxnLst/>
              <a:rect l="l" t="t" r="r" b="b"/>
              <a:pathLst>
                <a:path w="290" h="290" extrusionOk="0">
                  <a:moveTo>
                    <a:pt x="145" y="0"/>
                  </a:moveTo>
                  <a:lnTo>
                    <a:pt x="97" y="24"/>
                  </a:lnTo>
                  <a:lnTo>
                    <a:pt x="25" y="97"/>
                  </a:lnTo>
                  <a:lnTo>
                    <a:pt x="1" y="145"/>
                  </a:lnTo>
                  <a:lnTo>
                    <a:pt x="1" y="193"/>
                  </a:lnTo>
                  <a:lnTo>
                    <a:pt x="25" y="265"/>
                  </a:lnTo>
                  <a:lnTo>
                    <a:pt x="73" y="289"/>
                  </a:lnTo>
                  <a:lnTo>
                    <a:pt x="121" y="265"/>
                  </a:lnTo>
                  <a:lnTo>
                    <a:pt x="169" y="241"/>
                  </a:lnTo>
                  <a:lnTo>
                    <a:pt x="241" y="145"/>
                  </a:lnTo>
                  <a:lnTo>
                    <a:pt x="289" y="48"/>
                  </a:lnTo>
                  <a:lnTo>
                    <a:pt x="24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2032175" y="2327875"/>
              <a:ext cx="5450" cy="6025"/>
            </a:xfrm>
            <a:custGeom>
              <a:avLst/>
              <a:gdLst/>
              <a:ahLst/>
              <a:cxnLst/>
              <a:rect l="l" t="t" r="r" b="b"/>
              <a:pathLst>
                <a:path w="218" h="241" extrusionOk="0">
                  <a:moveTo>
                    <a:pt x="97" y="0"/>
                  </a:moveTo>
                  <a:lnTo>
                    <a:pt x="49" y="24"/>
                  </a:lnTo>
                  <a:lnTo>
                    <a:pt x="25" y="48"/>
                  </a:lnTo>
                  <a:lnTo>
                    <a:pt x="0" y="72"/>
                  </a:lnTo>
                  <a:lnTo>
                    <a:pt x="0" y="121"/>
                  </a:lnTo>
                  <a:lnTo>
                    <a:pt x="49" y="193"/>
                  </a:lnTo>
                  <a:lnTo>
                    <a:pt x="73" y="217"/>
                  </a:lnTo>
                  <a:lnTo>
                    <a:pt x="121" y="241"/>
                  </a:lnTo>
                  <a:lnTo>
                    <a:pt x="169" y="217"/>
                  </a:lnTo>
                  <a:lnTo>
                    <a:pt x="217" y="193"/>
                  </a:lnTo>
                  <a:lnTo>
                    <a:pt x="217" y="145"/>
                  </a:lnTo>
                  <a:lnTo>
                    <a:pt x="217" y="96"/>
                  </a:lnTo>
                  <a:lnTo>
                    <a:pt x="217" y="72"/>
                  </a:lnTo>
                  <a:lnTo>
                    <a:pt x="193"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2041200" y="2200275"/>
              <a:ext cx="6650" cy="5450"/>
            </a:xfrm>
            <a:custGeom>
              <a:avLst/>
              <a:gdLst/>
              <a:ahLst/>
              <a:cxnLst/>
              <a:rect l="l" t="t" r="r" b="b"/>
              <a:pathLst>
                <a:path w="266" h="218" extrusionOk="0">
                  <a:moveTo>
                    <a:pt x="97" y="1"/>
                  </a:moveTo>
                  <a:lnTo>
                    <a:pt x="73" y="49"/>
                  </a:lnTo>
                  <a:lnTo>
                    <a:pt x="1" y="193"/>
                  </a:lnTo>
                  <a:lnTo>
                    <a:pt x="97" y="217"/>
                  </a:lnTo>
                  <a:lnTo>
                    <a:pt x="193" y="217"/>
                  </a:lnTo>
                  <a:lnTo>
                    <a:pt x="241" y="193"/>
                  </a:lnTo>
                  <a:lnTo>
                    <a:pt x="265" y="145"/>
                  </a:lnTo>
                  <a:lnTo>
                    <a:pt x="241"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2105000" y="2178625"/>
              <a:ext cx="5450" cy="6025"/>
            </a:xfrm>
            <a:custGeom>
              <a:avLst/>
              <a:gdLst/>
              <a:ahLst/>
              <a:cxnLst/>
              <a:rect l="l" t="t" r="r" b="b"/>
              <a:pathLst>
                <a:path w="218" h="241" extrusionOk="0">
                  <a:moveTo>
                    <a:pt x="97" y="0"/>
                  </a:moveTo>
                  <a:lnTo>
                    <a:pt x="24" y="48"/>
                  </a:lnTo>
                  <a:lnTo>
                    <a:pt x="0" y="96"/>
                  </a:lnTo>
                  <a:lnTo>
                    <a:pt x="0" y="144"/>
                  </a:lnTo>
                  <a:lnTo>
                    <a:pt x="49" y="193"/>
                  </a:lnTo>
                  <a:lnTo>
                    <a:pt x="97" y="241"/>
                  </a:lnTo>
                  <a:lnTo>
                    <a:pt x="145" y="241"/>
                  </a:lnTo>
                  <a:lnTo>
                    <a:pt x="193" y="217"/>
                  </a:lnTo>
                  <a:lnTo>
                    <a:pt x="217" y="144"/>
                  </a:lnTo>
                  <a:lnTo>
                    <a:pt x="217" y="96"/>
                  </a:lnTo>
                  <a:lnTo>
                    <a:pt x="193" y="48"/>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2069500" y="2214725"/>
              <a:ext cx="7225" cy="6050"/>
            </a:xfrm>
            <a:custGeom>
              <a:avLst/>
              <a:gdLst/>
              <a:ahLst/>
              <a:cxnLst/>
              <a:rect l="l" t="t" r="r" b="b"/>
              <a:pathLst>
                <a:path w="289" h="242" extrusionOk="0">
                  <a:moveTo>
                    <a:pt x="24" y="0"/>
                  </a:moveTo>
                  <a:lnTo>
                    <a:pt x="0" y="24"/>
                  </a:lnTo>
                  <a:lnTo>
                    <a:pt x="0" y="73"/>
                  </a:lnTo>
                  <a:lnTo>
                    <a:pt x="48" y="121"/>
                  </a:lnTo>
                  <a:lnTo>
                    <a:pt x="120" y="217"/>
                  </a:lnTo>
                  <a:lnTo>
                    <a:pt x="169" y="241"/>
                  </a:lnTo>
                  <a:lnTo>
                    <a:pt x="217" y="241"/>
                  </a:lnTo>
                  <a:lnTo>
                    <a:pt x="265" y="217"/>
                  </a:lnTo>
                  <a:lnTo>
                    <a:pt x="289" y="169"/>
                  </a:lnTo>
                  <a:lnTo>
                    <a:pt x="289" y="121"/>
                  </a:lnTo>
                  <a:lnTo>
                    <a:pt x="241" y="97"/>
                  </a:lnTo>
                  <a:lnTo>
                    <a:pt x="169"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2126675" y="2214725"/>
              <a:ext cx="5425" cy="6050"/>
            </a:xfrm>
            <a:custGeom>
              <a:avLst/>
              <a:gdLst/>
              <a:ahLst/>
              <a:cxnLst/>
              <a:rect l="l" t="t" r="r" b="b"/>
              <a:pathLst>
                <a:path w="217" h="242" extrusionOk="0">
                  <a:moveTo>
                    <a:pt x="72" y="0"/>
                  </a:moveTo>
                  <a:lnTo>
                    <a:pt x="24" y="24"/>
                  </a:lnTo>
                  <a:lnTo>
                    <a:pt x="0" y="97"/>
                  </a:lnTo>
                  <a:lnTo>
                    <a:pt x="0" y="169"/>
                  </a:lnTo>
                  <a:lnTo>
                    <a:pt x="48" y="217"/>
                  </a:lnTo>
                  <a:lnTo>
                    <a:pt x="120" y="241"/>
                  </a:lnTo>
                  <a:lnTo>
                    <a:pt x="193" y="241"/>
                  </a:lnTo>
                  <a:lnTo>
                    <a:pt x="217" y="217"/>
                  </a:lnTo>
                  <a:lnTo>
                    <a:pt x="217" y="193"/>
                  </a:lnTo>
                  <a:lnTo>
                    <a:pt x="217" y="121"/>
                  </a:lnTo>
                  <a:lnTo>
                    <a:pt x="193" y="49"/>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2055650" y="2222550"/>
              <a:ext cx="6050" cy="5450"/>
            </a:xfrm>
            <a:custGeom>
              <a:avLst/>
              <a:gdLst/>
              <a:ahLst/>
              <a:cxnLst/>
              <a:rect l="l" t="t" r="r" b="b"/>
              <a:pathLst>
                <a:path w="242" h="218" extrusionOk="0">
                  <a:moveTo>
                    <a:pt x="145" y="0"/>
                  </a:moveTo>
                  <a:lnTo>
                    <a:pt x="73" y="24"/>
                  </a:lnTo>
                  <a:lnTo>
                    <a:pt x="24" y="48"/>
                  </a:lnTo>
                  <a:lnTo>
                    <a:pt x="0" y="97"/>
                  </a:lnTo>
                  <a:lnTo>
                    <a:pt x="0" y="121"/>
                  </a:lnTo>
                  <a:lnTo>
                    <a:pt x="24" y="145"/>
                  </a:lnTo>
                  <a:lnTo>
                    <a:pt x="48" y="169"/>
                  </a:lnTo>
                  <a:lnTo>
                    <a:pt x="217" y="217"/>
                  </a:lnTo>
                  <a:lnTo>
                    <a:pt x="241" y="121"/>
                  </a:lnTo>
                  <a:lnTo>
                    <a:pt x="241" y="73"/>
                  </a:lnTo>
                  <a:lnTo>
                    <a:pt x="241"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2034575" y="2168975"/>
              <a:ext cx="4850" cy="8450"/>
            </a:xfrm>
            <a:custGeom>
              <a:avLst/>
              <a:gdLst/>
              <a:ahLst/>
              <a:cxnLst/>
              <a:rect l="l" t="t" r="r" b="b"/>
              <a:pathLst>
                <a:path w="194" h="338" extrusionOk="0">
                  <a:moveTo>
                    <a:pt x="145" y="1"/>
                  </a:moveTo>
                  <a:lnTo>
                    <a:pt x="97" y="25"/>
                  </a:lnTo>
                  <a:lnTo>
                    <a:pt x="73" y="49"/>
                  </a:lnTo>
                  <a:lnTo>
                    <a:pt x="25" y="145"/>
                  </a:lnTo>
                  <a:lnTo>
                    <a:pt x="1" y="266"/>
                  </a:lnTo>
                  <a:lnTo>
                    <a:pt x="25" y="314"/>
                  </a:lnTo>
                  <a:lnTo>
                    <a:pt x="73" y="338"/>
                  </a:lnTo>
                  <a:lnTo>
                    <a:pt x="97" y="338"/>
                  </a:lnTo>
                  <a:lnTo>
                    <a:pt x="121" y="290"/>
                  </a:lnTo>
                  <a:lnTo>
                    <a:pt x="169" y="218"/>
                  </a:lnTo>
                  <a:lnTo>
                    <a:pt x="193" y="97"/>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2048425" y="2149725"/>
              <a:ext cx="7250" cy="5450"/>
            </a:xfrm>
            <a:custGeom>
              <a:avLst/>
              <a:gdLst/>
              <a:ahLst/>
              <a:cxnLst/>
              <a:rect l="l" t="t" r="r" b="b"/>
              <a:pathLst>
                <a:path w="290" h="218" extrusionOk="0">
                  <a:moveTo>
                    <a:pt x="193" y="1"/>
                  </a:moveTo>
                  <a:lnTo>
                    <a:pt x="49" y="49"/>
                  </a:lnTo>
                  <a:lnTo>
                    <a:pt x="25" y="73"/>
                  </a:lnTo>
                  <a:lnTo>
                    <a:pt x="0" y="97"/>
                  </a:lnTo>
                  <a:lnTo>
                    <a:pt x="25" y="121"/>
                  </a:lnTo>
                  <a:lnTo>
                    <a:pt x="49" y="145"/>
                  </a:lnTo>
                  <a:lnTo>
                    <a:pt x="169" y="217"/>
                  </a:lnTo>
                  <a:lnTo>
                    <a:pt x="217" y="217"/>
                  </a:lnTo>
                  <a:lnTo>
                    <a:pt x="265" y="193"/>
                  </a:lnTo>
                  <a:lnTo>
                    <a:pt x="289" y="169"/>
                  </a:lnTo>
                  <a:lnTo>
                    <a:pt x="289" y="121"/>
                  </a:lnTo>
                  <a:lnTo>
                    <a:pt x="289" y="97"/>
                  </a:lnTo>
                  <a:lnTo>
                    <a:pt x="265" y="49"/>
                  </a:lnTo>
                  <a:lnTo>
                    <a:pt x="241"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2105000" y="2233375"/>
              <a:ext cx="5450" cy="5450"/>
            </a:xfrm>
            <a:custGeom>
              <a:avLst/>
              <a:gdLst/>
              <a:ahLst/>
              <a:cxnLst/>
              <a:rect l="l" t="t" r="r" b="b"/>
              <a:pathLst>
                <a:path w="218" h="218" extrusionOk="0">
                  <a:moveTo>
                    <a:pt x="97" y="1"/>
                  </a:moveTo>
                  <a:lnTo>
                    <a:pt x="49" y="25"/>
                  </a:lnTo>
                  <a:lnTo>
                    <a:pt x="24" y="49"/>
                  </a:lnTo>
                  <a:lnTo>
                    <a:pt x="0" y="97"/>
                  </a:lnTo>
                  <a:lnTo>
                    <a:pt x="0" y="145"/>
                  </a:lnTo>
                  <a:lnTo>
                    <a:pt x="0" y="193"/>
                  </a:lnTo>
                  <a:lnTo>
                    <a:pt x="49" y="217"/>
                  </a:lnTo>
                  <a:lnTo>
                    <a:pt x="121" y="217"/>
                  </a:lnTo>
                  <a:lnTo>
                    <a:pt x="193" y="193"/>
                  </a:lnTo>
                  <a:lnTo>
                    <a:pt x="217" y="145"/>
                  </a:lnTo>
                  <a:lnTo>
                    <a:pt x="217" y="97"/>
                  </a:lnTo>
                  <a:lnTo>
                    <a:pt x="193" y="49"/>
                  </a:lnTo>
                  <a:lnTo>
                    <a:pt x="169" y="25"/>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1972600" y="2158150"/>
              <a:ext cx="5425" cy="5450"/>
            </a:xfrm>
            <a:custGeom>
              <a:avLst/>
              <a:gdLst/>
              <a:ahLst/>
              <a:cxnLst/>
              <a:rect l="l" t="t" r="r" b="b"/>
              <a:pathLst>
                <a:path w="217" h="218" extrusionOk="0">
                  <a:moveTo>
                    <a:pt x="121" y="1"/>
                  </a:moveTo>
                  <a:lnTo>
                    <a:pt x="48" y="25"/>
                  </a:lnTo>
                  <a:lnTo>
                    <a:pt x="0" y="97"/>
                  </a:lnTo>
                  <a:lnTo>
                    <a:pt x="0" y="145"/>
                  </a:lnTo>
                  <a:lnTo>
                    <a:pt x="24" y="193"/>
                  </a:lnTo>
                  <a:lnTo>
                    <a:pt x="72" y="217"/>
                  </a:lnTo>
                  <a:lnTo>
                    <a:pt x="97" y="217"/>
                  </a:lnTo>
                  <a:lnTo>
                    <a:pt x="145" y="193"/>
                  </a:lnTo>
                  <a:lnTo>
                    <a:pt x="193" y="169"/>
                  </a:lnTo>
                  <a:lnTo>
                    <a:pt x="217" y="121"/>
                  </a:lnTo>
                  <a:lnTo>
                    <a:pt x="217"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2029175" y="2258050"/>
              <a:ext cx="4825" cy="6050"/>
            </a:xfrm>
            <a:custGeom>
              <a:avLst/>
              <a:gdLst/>
              <a:ahLst/>
              <a:cxnLst/>
              <a:rect l="l" t="t" r="r" b="b"/>
              <a:pathLst>
                <a:path w="193" h="242" extrusionOk="0">
                  <a:moveTo>
                    <a:pt x="48" y="1"/>
                  </a:moveTo>
                  <a:lnTo>
                    <a:pt x="0" y="25"/>
                  </a:lnTo>
                  <a:lnTo>
                    <a:pt x="0" y="73"/>
                  </a:lnTo>
                  <a:lnTo>
                    <a:pt x="24" y="145"/>
                  </a:lnTo>
                  <a:lnTo>
                    <a:pt x="72" y="217"/>
                  </a:lnTo>
                  <a:lnTo>
                    <a:pt x="96" y="241"/>
                  </a:lnTo>
                  <a:lnTo>
                    <a:pt x="169" y="241"/>
                  </a:lnTo>
                  <a:lnTo>
                    <a:pt x="193" y="193"/>
                  </a:lnTo>
                  <a:lnTo>
                    <a:pt x="145" y="121"/>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2118225" y="2156350"/>
              <a:ext cx="5450" cy="5425"/>
            </a:xfrm>
            <a:custGeom>
              <a:avLst/>
              <a:gdLst/>
              <a:ahLst/>
              <a:cxnLst/>
              <a:rect l="l" t="t" r="r" b="b"/>
              <a:pathLst>
                <a:path w="218" h="217" extrusionOk="0">
                  <a:moveTo>
                    <a:pt x="49" y="0"/>
                  </a:moveTo>
                  <a:lnTo>
                    <a:pt x="25" y="48"/>
                  </a:lnTo>
                  <a:lnTo>
                    <a:pt x="1" y="97"/>
                  </a:lnTo>
                  <a:lnTo>
                    <a:pt x="25" y="145"/>
                  </a:lnTo>
                  <a:lnTo>
                    <a:pt x="73" y="193"/>
                  </a:lnTo>
                  <a:lnTo>
                    <a:pt x="97" y="217"/>
                  </a:lnTo>
                  <a:lnTo>
                    <a:pt x="145" y="217"/>
                  </a:lnTo>
                  <a:lnTo>
                    <a:pt x="194" y="193"/>
                  </a:lnTo>
                  <a:lnTo>
                    <a:pt x="218" y="145"/>
                  </a:lnTo>
                  <a:lnTo>
                    <a:pt x="218" y="73"/>
                  </a:lnTo>
                  <a:lnTo>
                    <a:pt x="169" y="48"/>
                  </a:lnTo>
                  <a:lnTo>
                    <a:pt x="121"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2052625" y="2174400"/>
              <a:ext cx="4850" cy="6050"/>
            </a:xfrm>
            <a:custGeom>
              <a:avLst/>
              <a:gdLst/>
              <a:ahLst/>
              <a:cxnLst/>
              <a:rect l="l" t="t" r="r" b="b"/>
              <a:pathLst>
                <a:path w="194" h="242" extrusionOk="0">
                  <a:moveTo>
                    <a:pt x="49" y="1"/>
                  </a:moveTo>
                  <a:lnTo>
                    <a:pt x="25" y="49"/>
                  </a:lnTo>
                  <a:lnTo>
                    <a:pt x="1" y="97"/>
                  </a:lnTo>
                  <a:lnTo>
                    <a:pt x="25" y="145"/>
                  </a:lnTo>
                  <a:lnTo>
                    <a:pt x="25" y="193"/>
                  </a:lnTo>
                  <a:lnTo>
                    <a:pt x="73" y="217"/>
                  </a:lnTo>
                  <a:lnTo>
                    <a:pt x="97" y="241"/>
                  </a:lnTo>
                  <a:lnTo>
                    <a:pt x="145" y="241"/>
                  </a:lnTo>
                  <a:lnTo>
                    <a:pt x="169" y="217"/>
                  </a:lnTo>
                  <a:lnTo>
                    <a:pt x="194" y="169"/>
                  </a:lnTo>
                  <a:lnTo>
                    <a:pt x="194" y="121"/>
                  </a:lnTo>
                  <a:lnTo>
                    <a:pt x="194" y="73"/>
                  </a:lnTo>
                  <a:lnTo>
                    <a:pt x="169"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1964175" y="2181625"/>
              <a:ext cx="5425" cy="4825"/>
            </a:xfrm>
            <a:custGeom>
              <a:avLst/>
              <a:gdLst/>
              <a:ahLst/>
              <a:cxnLst/>
              <a:rect l="l" t="t" r="r" b="b"/>
              <a:pathLst>
                <a:path w="217" h="193" extrusionOk="0">
                  <a:moveTo>
                    <a:pt x="97" y="0"/>
                  </a:moveTo>
                  <a:lnTo>
                    <a:pt x="72" y="24"/>
                  </a:lnTo>
                  <a:lnTo>
                    <a:pt x="24" y="49"/>
                  </a:lnTo>
                  <a:lnTo>
                    <a:pt x="0" y="73"/>
                  </a:lnTo>
                  <a:lnTo>
                    <a:pt x="0" y="121"/>
                  </a:lnTo>
                  <a:lnTo>
                    <a:pt x="24" y="169"/>
                  </a:lnTo>
                  <a:lnTo>
                    <a:pt x="48" y="193"/>
                  </a:lnTo>
                  <a:lnTo>
                    <a:pt x="97" y="193"/>
                  </a:lnTo>
                  <a:lnTo>
                    <a:pt x="145" y="169"/>
                  </a:lnTo>
                  <a:lnTo>
                    <a:pt x="217" y="121"/>
                  </a:lnTo>
                  <a:lnTo>
                    <a:pt x="217" y="49"/>
                  </a:lnTo>
                  <a:lnTo>
                    <a:pt x="19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2088150" y="2133475"/>
              <a:ext cx="4825" cy="6050"/>
            </a:xfrm>
            <a:custGeom>
              <a:avLst/>
              <a:gdLst/>
              <a:ahLst/>
              <a:cxnLst/>
              <a:rect l="l" t="t" r="r" b="b"/>
              <a:pathLst>
                <a:path w="193" h="242" extrusionOk="0">
                  <a:moveTo>
                    <a:pt x="97" y="1"/>
                  </a:moveTo>
                  <a:lnTo>
                    <a:pt x="48" y="49"/>
                  </a:lnTo>
                  <a:lnTo>
                    <a:pt x="24" y="97"/>
                  </a:lnTo>
                  <a:lnTo>
                    <a:pt x="0" y="169"/>
                  </a:lnTo>
                  <a:lnTo>
                    <a:pt x="24" y="217"/>
                  </a:lnTo>
                  <a:lnTo>
                    <a:pt x="48" y="241"/>
                  </a:lnTo>
                  <a:lnTo>
                    <a:pt x="121" y="241"/>
                  </a:lnTo>
                  <a:lnTo>
                    <a:pt x="169" y="145"/>
                  </a:lnTo>
                  <a:lnTo>
                    <a:pt x="193" y="73"/>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2026750" y="2295375"/>
              <a:ext cx="6050" cy="3625"/>
            </a:xfrm>
            <a:custGeom>
              <a:avLst/>
              <a:gdLst/>
              <a:ahLst/>
              <a:cxnLst/>
              <a:rect l="l" t="t" r="r" b="b"/>
              <a:pathLst>
                <a:path w="242" h="145" extrusionOk="0">
                  <a:moveTo>
                    <a:pt x="73" y="0"/>
                  </a:moveTo>
                  <a:lnTo>
                    <a:pt x="25" y="24"/>
                  </a:lnTo>
                  <a:lnTo>
                    <a:pt x="1" y="72"/>
                  </a:lnTo>
                  <a:lnTo>
                    <a:pt x="1" y="96"/>
                  </a:lnTo>
                  <a:lnTo>
                    <a:pt x="1" y="145"/>
                  </a:lnTo>
                  <a:lnTo>
                    <a:pt x="193" y="145"/>
                  </a:lnTo>
                  <a:lnTo>
                    <a:pt x="217" y="121"/>
                  </a:lnTo>
                  <a:lnTo>
                    <a:pt x="242" y="72"/>
                  </a:lnTo>
                  <a:lnTo>
                    <a:pt x="242"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2105600" y="2168375"/>
              <a:ext cx="4850" cy="5450"/>
            </a:xfrm>
            <a:custGeom>
              <a:avLst/>
              <a:gdLst/>
              <a:ahLst/>
              <a:cxnLst/>
              <a:rect l="l" t="t" r="r" b="b"/>
              <a:pathLst>
                <a:path w="194" h="218" extrusionOk="0">
                  <a:moveTo>
                    <a:pt x="97" y="1"/>
                  </a:moveTo>
                  <a:lnTo>
                    <a:pt x="49" y="25"/>
                  </a:lnTo>
                  <a:lnTo>
                    <a:pt x="25" y="49"/>
                  </a:lnTo>
                  <a:lnTo>
                    <a:pt x="0" y="73"/>
                  </a:lnTo>
                  <a:lnTo>
                    <a:pt x="0" y="121"/>
                  </a:lnTo>
                  <a:lnTo>
                    <a:pt x="49" y="193"/>
                  </a:lnTo>
                  <a:lnTo>
                    <a:pt x="73" y="217"/>
                  </a:lnTo>
                  <a:lnTo>
                    <a:pt x="97" y="217"/>
                  </a:lnTo>
                  <a:lnTo>
                    <a:pt x="145" y="193"/>
                  </a:lnTo>
                  <a:lnTo>
                    <a:pt x="169" y="169"/>
                  </a:lnTo>
                  <a:lnTo>
                    <a:pt x="193" y="97"/>
                  </a:lnTo>
                  <a:lnTo>
                    <a:pt x="193" y="73"/>
                  </a:lnTo>
                  <a:lnTo>
                    <a:pt x="169" y="49"/>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2027350" y="2199075"/>
              <a:ext cx="3650" cy="5450"/>
            </a:xfrm>
            <a:custGeom>
              <a:avLst/>
              <a:gdLst/>
              <a:ahLst/>
              <a:cxnLst/>
              <a:rect l="l" t="t" r="r" b="b"/>
              <a:pathLst>
                <a:path w="146" h="218" extrusionOk="0">
                  <a:moveTo>
                    <a:pt x="49" y="1"/>
                  </a:moveTo>
                  <a:lnTo>
                    <a:pt x="25" y="25"/>
                  </a:lnTo>
                  <a:lnTo>
                    <a:pt x="1" y="49"/>
                  </a:lnTo>
                  <a:lnTo>
                    <a:pt x="1" y="121"/>
                  </a:lnTo>
                  <a:lnTo>
                    <a:pt x="49" y="193"/>
                  </a:lnTo>
                  <a:lnTo>
                    <a:pt x="97" y="217"/>
                  </a:lnTo>
                  <a:lnTo>
                    <a:pt x="145" y="193"/>
                  </a:lnTo>
                  <a:lnTo>
                    <a:pt x="145" y="169"/>
                  </a:lnTo>
                  <a:lnTo>
                    <a:pt x="145" y="97"/>
                  </a:lnTo>
                  <a:lnTo>
                    <a:pt x="121"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1991850" y="2257450"/>
              <a:ext cx="4250" cy="4250"/>
            </a:xfrm>
            <a:custGeom>
              <a:avLst/>
              <a:gdLst/>
              <a:ahLst/>
              <a:cxnLst/>
              <a:rect l="l" t="t" r="r" b="b"/>
              <a:pathLst>
                <a:path w="170" h="170" extrusionOk="0">
                  <a:moveTo>
                    <a:pt x="25" y="1"/>
                  </a:moveTo>
                  <a:lnTo>
                    <a:pt x="1" y="25"/>
                  </a:lnTo>
                  <a:lnTo>
                    <a:pt x="1" y="73"/>
                  </a:lnTo>
                  <a:lnTo>
                    <a:pt x="1" y="97"/>
                  </a:lnTo>
                  <a:lnTo>
                    <a:pt x="25" y="145"/>
                  </a:lnTo>
                  <a:lnTo>
                    <a:pt x="73" y="169"/>
                  </a:lnTo>
                  <a:lnTo>
                    <a:pt x="145" y="145"/>
                  </a:lnTo>
                  <a:lnTo>
                    <a:pt x="169" y="121"/>
                  </a:lnTo>
                  <a:lnTo>
                    <a:pt x="169" y="73"/>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2012325" y="2309200"/>
              <a:ext cx="6025" cy="4250"/>
            </a:xfrm>
            <a:custGeom>
              <a:avLst/>
              <a:gdLst/>
              <a:ahLst/>
              <a:cxnLst/>
              <a:rect l="l" t="t" r="r" b="b"/>
              <a:pathLst>
                <a:path w="241" h="170" extrusionOk="0">
                  <a:moveTo>
                    <a:pt x="120" y="1"/>
                  </a:moveTo>
                  <a:lnTo>
                    <a:pt x="48" y="49"/>
                  </a:lnTo>
                  <a:lnTo>
                    <a:pt x="0" y="97"/>
                  </a:lnTo>
                  <a:lnTo>
                    <a:pt x="0" y="121"/>
                  </a:lnTo>
                  <a:lnTo>
                    <a:pt x="24" y="145"/>
                  </a:lnTo>
                  <a:lnTo>
                    <a:pt x="96" y="169"/>
                  </a:lnTo>
                  <a:lnTo>
                    <a:pt x="193" y="121"/>
                  </a:lnTo>
                  <a:lnTo>
                    <a:pt x="241" y="73"/>
                  </a:lnTo>
                  <a:lnTo>
                    <a:pt x="217"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2104400" y="2210500"/>
              <a:ext cx="4825" cy="4850"/>
            </a:xfrm>
            <a:custGeom>
              <a:avLst/>
              <a:gdLst/>
              <a:ahLst/>
              <a:cxnLst/>
              <a:rect l="l" t="t" r="r" b="b"/>
              <a:pathLst>
                <a:path w="193" h="194" extrusionOk="0">
                  <a:moveTo>
                    <a:pt x="24" y="1"/>
                  </a:moveTo>
                  <a:lnTo>
                    <a:pt x="0" y="121"/>
                  </a:lnTo>
                  <a:lnTo>
                    <a:pt x="0" y="145"/>
                  </a:lnTo>
                  <a:lnTo>
                    <a:pt x="0" y="169"/>
                  </a:lnTo>
                  <a:lnTo>
                    <a:pt x="48" y="193"/>
                  </a:lnTo>
                  <a:lnTo>
                    <a:pt x="121" y="169"/>
                  </a:lnTo>
                  <a:lnTo>
                    <a:pt x="169" y="121"/>
                  </a:lnTo>
                  <a:lnTo>
                    <a:pt x="193" y="73"/>
                  </a:lnTo>
                  <a:lnTo>
                    <a:pt x="169" y="49"/>
                  </a:lnTo>
                  <a:lnTo>
                    <a:pt x="145"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2048425" y="2229175"/>
              <a:ext cx="4225" cy="5425"/>
            </a:xfrm>
            <a:custGeom>
              <a:avLst/>
              <a:gdLst/>
              <a:ahLst/>
              <a:cxnLst/>
              <a:rect l="l" t="t" r="r" b="b"/>
              <a:pathLst>
                <a:path w="169" h="217" extrusionOk="0">
                  <a:moveTo>
                    <a:pt x="97" y="0"/>
                  </a:moveTo>
                  <a:lnTo>
                    <a:pt x="25" y="48"/>
                  </a:lnTo>
                  <a:lnTo>
                    <a:pt x="0" y="96"/>
                  </a:lnTo>
                  <a:lnTo>
                    <a:pt x="0" y="145"/>
                  </a:lnTo>
                  <a:lnTo>
                    <a:pt x="0" y="193"/>
                  </a:lnTo>
                  <a:lnTo>
                    <a:pt x="25" y="217"/>
                  </a:lnTo>
                  <a:lnTo>
                    <a:pt x="73" y="193"/>
                  </a:lnTo>
                  <a:lnTo>
                    <a:pt x="145" y="145"/>
                  </a:lnTo>
                  <a:lnTo>
                    <a:pt x="169" y="121"/>
                  </a:lnTo>
                  <a:lnTo>
                    <a:pt x="169" y="72"/>
                  </a:lnTo>
                  <a:lnTo>
                    <a:pt x="145"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1961750" y="2191850"/>
              <a:ext cx="4850" cy="4250"/>
            </a:xfrm>
            <a:custGeom>
              <a:avLst/>
              <a:gdLst/>
              <a:ahLst/>
              <a:cxnLst/>
              <a:rect l="l" t="t" r="r" b="b"/>
              <a:pathLst>
                <a:path w="194" h="170" extrusionOk="0">
                  <a:moveTo>
                    <a:pt x="49" y="1"/>
                  </a:moveTo>
                  <a:lnTo>
                    <a:pt x="1" y="49"/>
                  </a:lnTo>
                  <a:lnTo>
                    <a:pt x="1" y="73"/>
                  </a:lnTo>
                  <a:lnTo>
                    <a:pt x="25" y="97"/>
                  </a:lnTo>
                  <a:lnTo>
                    <a:pt x="49" y="145"/>
                  </a:lnTo>
                  <a:lnTo>
                    <a:pt x="145" y="169"/>
                  </a:lnTo>
                  <a:lnTo>
                    <a:pt x="169" y="169"/>
                  </a:lnTo>
                  <a:lnTo>
                    <a:pt x="194" y="145"/>
                  </a:lnTo>
                  <a:lnTo>
                    <a:pt x="194" y="97"/>
                  </a:lnTo>
                  <a:lnTo>
                    <a:pt x="145"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2033975" y="2217125"/>
              <a:ext cx="5450" cy="3650"/>
            </a:xfrm>
            <a:custGeom>
              <a:avLst/>
              <a:gdLst/>
              <a:ahLst/>
              <a:cxnLst/>
              <a:rect l="l" t="t" r="r" b="b"/>
              <a:pathLst>
                <a:path w="218" h="146" extrusionOk="0">
                  <a:moveTo>
                    <a:pt x="121" y="1"/>
                  </a:moveTo>
                  <a:lnTo>
                    <a:pt x="49" y="25"/>
                  </a:lnTo>
                  <a:lnTo>
                    <a:pt x="1" y="73"/>
                  </a:lnTo>
                  <a:lnTo>
                    <a:pt x="25" y="121"/>
                  </a:lnTo>
                  <a:lnTo>
                    <a:pt x="73" y="145"/>
                  </a:lnTo>
                  <a:lnTo>
                    <a:pt x="169" y="145"/>
                  </a:lnTo>
                  <a:lnTo>
                    <a:pt x="217" y="121"/>
                  </a:lnTo>
                  <a:lnTo>
                    <a:pt x="217" y="73"/>
                  </a:lnTo>
                  <a:lnTo>
                    <a:pt x="193" y="1"/>
                  </a:lnTo>
                  <a:lnTo>
                    <a:pt x="193"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2079725" y="2348925"/>
              <a:ext cx="4225" cy="4250"/>
            </a:xfrm>
            <a:custGeom>
              <a:avLst/>
              <a:gdLst/>
              <a:ahLst/>
              <a:cxnLst/>
              <a:rect l="l" t="t" r="r" b="b"/>
              <a:pathLst>
                <a:path w="169" h="170" extrusionOk="0">
                  <a:moveTo>
                    <a:pt x="73" y="1"/>
                  </a:moveTo>
                  <a:lnTo>
                    <a:pt x="24" y="25"/>
                  </a:lnTo>
                  <a:lnTo>
                    <a:pt x="0" y="49"/>
                  </a:lnTo>
                  <a:lnTo>
                    <a:pt x="0" y="97"/>
                  </a:lnTo>
                  <a:lnTo>
                    <a:pt x="24" y="145"/>
                  </a:lnTo>
                  <a:lnTo>
                    <a:pt x="97" y="169"/>
                  </a:lnTo>
                  <a:lnTo>
                    <a:pt x="145" y="145"/>
                  </a:lnTo>
                  <a:lnTo>
                    <a:pt x="169" y="121"/>
                  </a:lnTo>
                  <a:lnTo>
                    <a:pt x="169" y="73"/>
                  </a:lnTo>
                  <a:lnTo>
                    <a:pt x="169" y="49"/>
                  </a:lnTo>
                  <a:lnTo>
                    <a:pt x="145"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2009300" y="2385650"/>
              <a:ext cx="3650" cy="4825"/>
            </a:xfrm>
            <a:custGeom>
              <a:avLst/>
              <a:gdLst/>
              <a:ahLst/>
              <a:cxnLst/>
              <a:rect l="l" t="t" r="r" b="b"/>
              <a:pathLst>
                <a:path w="146" h="193" extrusionOk="0">
                  <a:moveTo>
                    <a:pt x="49" y="0"/>
                  </a:moveTo>
                  <a:lnTo>
                    <a:pt x="1" y="48"/>
                  </a:lnTo>
                  <a:lnTo>
                    <a:pt x="1" y="72"/>
                  </a:lnTo>
                  <a:lnTo>
                    <a:pt x="1" y="121"/>
                  </a:lnTo>
                  <a:lnTo>
                    <a:pt x="25" y="169"/>
                  </a:lnTo>
                  <a:lnTo>
                    <a:pt x="49" y="193"/>
                  </a:lnTo>
                  <a:lnTo>
                    <a:pt x="121" y="193"/>
                  </a:lnTo>
                  <a:lnTo>
                    <a:pt x="145" y="145"/>
                  </a:lnTo>
                  <a:lnTo>
                    <a:pt x="145" y="96"/>
                  </a:lnTo>
                  <a:lnTo>
                    <a:pt x="121"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2085125" y="2254450"/>
              <a:ext cx="4850" cy="4825"/>
            </a:xfrm>
            <a:custGeom>
              <a:avLst/>
              <a:gdLst/>
              <a:ahLst/>
              <a:cxnLst/>
              <a:rect l="l" t="t" r="r" b="b"/>
              <a:pathLst>
                <a:path w="194" h="193" extrusionOk="0">
                  <a:moveTo>
                    <a:pt x="97" y="0"/>
                  </a:moveTo>
                  <a:lnTo>
                    <a:pt x="49" y="48"/>
                  </a:lnTo>
                  <a:lnTo>
                    <a:pt x="1" y="121"/>
                  </a:lnTo>
                  <a:lnTo>
                    <a:pt x="1" y="169"/>
                  </a:lnTo>
                  <a:lnTo>
                    <a:pt x="25" y="193"/>
                  </a:lnTo>
                  <a:lnTo>
                    <a:pt x="73" y="193"/>
                  </a:lnTo>
                  <a:lnTo>
                    <a:pt x="145" y="145"/>
                  </a:lnTo>
                  <a:lnTo>
                    <a:pt x="169" y="97"/>
                  </a:lnTo>
                  <a:lnTo>
                    <a:pt x="194" y="48"/>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2091750" y="2185225"/>
              <a:ext cx="4250" cy="4250"/>
            </a:xfrm>
            <a:custGeom>
              <a:avLst/>
              <a:gdLst/>
              <a:ahLst/>
              <a:cxnLst/>
              <a:rect l="l" t="t" r="r" b="b"/>
              <a:pathLst>
                <a:path w="170" h="170" extrusionOk="0">
                  <a:moveTo>
                    <a:pt x="49" y="1"/>
                  </a:moveTo>
                  <a:lnTo>
                    <a:pt x="25" y="25"/>
                  </a:lnTo>
                  <a:lnTo>
                    <a:pt x="1" y="73"/>
                  </a:lnTo>
                  <a:lnTo>
                    <a:pt x="25" y="145"/>
                  </a:lnTo>
                  <a:lnTo>
                    <a:pt x="97" y="169"/>
                  </a:lnTo>
                  <a:lnTo>
                    <a:pt x="121" y="169"/>
                  </a:lnTo>
                  <a:lnTo>
                    <a:pt x="145" y="145"/>
                  </a:lnTo>
                  <a:lnTo>
                    <a:pt x="169" y="73"/>
                  </a:lnTo>
                  <a:lnTo>
                    <a:pt x="145"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1978600" y="2162375"/>
              <a:ext cx="3650" cy="4825"/>
            </a:xfrm>
            <a:custGeom>
              <a:avLst/>
              <a:gdLst/>
              <a:ahLst/>
              <a:cxnLst/>
              <a:rect l="l" t="t" r="r" b="b"/>
              <a:pathLst>
                <a:path w="146" h="193" extrusionOk="0">
                  <a:moveTo>
                    <a:pt x="25" y="0"/>
                  </a:moveTo>
                  <a:lnTo>
                    <a:pt x="1" y="48"/>
                  </a:lnTo>
                  <a:lnTo>
                    <a:pt x="1" y="120"/>
                  </a:lnTo>
                  <a:lnTo>
                    <a:pt x="25" y="169"/>
                  </a:lnTo>
                  <a:lnTo>
                    <a:pt x="73" y="193"/>
                  </a:lnTo>
                  <a:lnTo>
                    <a:pt x="121" y="193"/>
                  </a:lnTo>
                  <a:lnTo>
                    <a:pt x="145" y="169"/>
                  </a:lnTo>
                  <a:lnTo>
                    <a:pt x="145" y="144"/>
                  </a:lnTo>
                  <a:lnTo>
                    <a:pt x="145"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2012325" y="2155750"/>
              <a:ext cx="5425" cy="4225"/>
            </a:xfrm>
            <a:custGeom>
              <a:avLst/>
              <a:gdLst/>
              <a:ahLst/>
              <a:cxnLst/>
              <a:rect l="l" t="t" r="r" b="b"/>
              <a:pathLst>
                <a:path w="217" h="169" extrusionOk="0">
                  <a:moveTo>
                    <a:pt x="72" y="0"/>
                  </a:moveTo>
                  <a:lnTo>
                    <a:pt x="24" y="24"/>
                  </a:lnTo>
                  <a:lnTo>
                    <a:pt x="0" y="72"/>
                  </a:lnTo>
                  <a:lnTo>
                    <a:pt x="24" y="97"/>
                  </a:lnTo>
                  <a:lnTo>
                    <a:pt x="96" y="169"/>
                  </a:lnTo>
                  <a:lnTo>
                    <a:pt x="169" y="145"/>
                  </a:lnTo>
                  <a:lnTo>
                    <a:pt x="217" y="145"/>
                  </a:lnTo>
                  <a:lnTo>
                    <a:pt x="217" y="97"/>
                  </a:lnTo>
                  <a:lnTo>
                    <a:pt x="217" y="72"/>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2147125" y="2233975"/>
              <a:ext cx="3625" cy="4850"/>
            </a:xfrm>
            <a:custGeom>
              <a:avLst/>
              <a:gdLst/>
              <a:ahLst/>
              <a:cxnLst/>
              <a:rect l="l" t="t" r="r" b="b"/>
              <a:pathLst>
                <a:path w="145" h="194" extrusionOk="0">
                  <a:moveTo>
                    <a:pt x="97" y="1"/>
                  </a:moveTo>
                  <a:lnTo>
                    <a:pt x="49" y="25"/>
                  </a:lnTo>
                  <a:lnTo>
                    <a:pt x="0" y="97"/>
                  </a:lnTo>
                  <a:lnTo>
                    <a:pt x="0" y="121"/>
                  </a:lnTo>
                  <a:lnTo>
                    <a:pt x="25" y="169"/>
                  </a:lnTo>
                  <a:lnTo>
                    <a:pt x="49" y="193"/>
                  </a:lnTo>
                  <a:lnTo>
                    <a:pt x="73" y="193"/>
                  </a:lnTo>
                  <a:lnTo>
                    <a:pt x="121" y="169"/>
                  </a:lnTo>
                  <a:lnTo>
                    <a:pt x="145" y="97"/>
                  </a:lnTo>
                  <a:lnTo>
                    <a:pt x="145" y="49"/>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2052025" y="2302000"/>
              <a:ext cx="4850" cy="4825"/>
            </a:xfrm>
            <a:custGeom>
              <a:avLst/>
              <a:gdLst/>
              <a:ahLst/>
              <a:cxnLst/>
              <a:rect l="l" t="t" r="r" b="b"/>
              <a:pathLst>
                <a:path w="194" h="193" extrusionOk="0">
                  <a:moveTo>
                    <a:pt x="121" y="0"/>
                  </a:moveTo>
                  <a:lnTo>
                    <a:pt x="73" y="24"/>
                  </a:lnTo>
                  <a:lnTo>
                    <a:pt x="1" y="96"/>
                  </a:lnTo>
                  <a:lnTo>
                    <a:pt x="1" y="120"/>
                  </a:lnTo>
                  <a:lnTo>
                    <a:pt x="25" y="144"/>
                  </a:lnTo>
                  <a:lnTo>
                    <a:pt x="73" y="193"/>
                  </a:lnTo>
                  <a:lnTo>
                    <a:pt x="145" y="169"/>
                  </a:lnTo>
                  <a:lnTo>
                    <a:pt x="193" y="144"/>
                  </a:lnTo>
                  <a:lnTo>
                    <a:pt x="193" y="48"/>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1984625" y="2252650"/>
              <a:ext cx="4250" cy="4225"/>
            </a:xfrm>
            <a:custGeom>
              <a:avLst/>
              <a:gdLst/>
              <a:ahLst/>
              <a:cxnLst/>
              <a:rect l="l" t="t" r="r" b="b"/>
              <a:pathLst>
                <a:path w="170" h="169" extrusionOk="0">
                  <a:moveTo>
                    <a:pt x="49" y="0"/>
                  </a:moveTo>
                  <a:lnTo>
                    <a:pt x="1" y="24"/>
                  </a:lnTo>
                  <a:lnTo>
                    <a:pt x="1" y="48"/>
                  </a:lnTo>
                  <a:lnTo>
                    <a:pt x="1" y="72"/>
                  </a:lnTo>
                  <a:lnTo>
                    <a:pt x="25" y="120"/>
                  </a:lnTo>
                  <a:lnTo>
                    <a:pt x="97" y="169"/>
                  </a:lnTo>
                  <a:lnTo>
                    <a:pt x="121" y="169"/>
                  </a:lnTo>
                  <a:lnTo>
                    <a:pt x="145" y="144"/>
                  </a:lnTo>
                  <a:lnTo>
                    <a:pt x="169" y="96"/>
                  </a:lnTo>
                  <a:lnTo>
                    <a:pt x="145"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2003275" y="2291750"/>
              <a:ext cx="3650" cy="3650"/>
            </a:xfrm>
            <a:custGeom>
              <a:avLst/>
              <a:gdLst/>
              <a:ahLst/>
              <a:cxnLst/>
              <a:rect l="l" t="t" r="r" b="b"/>
              <a:pathLst>
                <a:path w="146" h="146" extrusionOk="0">
                  <a:moveTo>
                    <a:pt x="97" y="1"/>
                  </a:moveTo>
                  <a:lnTo>
                    <a:pt x="49" y="25"/>
                  </a:lnTo>
                  <a:lnTo>
                    <a:pt x="25" y="25"/>
                  </a:lnTo>
                  <a:lnTo>
                    <a:pt x="1" y="73"/>
                  </a:lnTo>
                  <a:lnTo>
                    <a:pt x="1" y="145"/>
                  </a:lnTo>
                  <a:lnTo>
                    <a:pt x="121" y="145"/>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1987650" y="2293550"/>
              <a:ext cx="3625" cy="3650"/>
            </a:xfrm>
            <a:custGeom>
              <a:avLst/>
              <a:gdLst/>
              <a:ahLst/>
              <a:cxnLst/>
              <a:rect l="l" t="t" r="r" b="b"/>
              <a:pathLst>
                <a:path w="145" h="146" extrusionOk="0">
                  <a:moveTo>
                    <a:pt x="24" y="1"/>
                  </a:moveTo>
                  <a:lnTo>
                    <a:pt x="0" y="49"/>
                  </a:lnTo>
                  <a:lnTo>
                    <a:pt x="24" y="121"/>
                  </a:lnTo>
                  <a:lnTo>
                    <a:pt x="48" y="145"/>
                  </a:lnTo>
                  <a:lnTo>
                    <a:pt x="96" y="145"/>
                  </a:lnTo>
                  <a:lnTo>
                    <a:pt x="120" y="121"/>
                  </a:lnTo>
                  <a:lnTo>
                    <a:pt x="145" y="73"/>
                  </a:lnTo>
                  <a:lnTo>
                    <a:pt x="120"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2033975" y="2124450"/>
              <a:ext cx="3050" cy="4225"/>
            </a:xfrm>
            <a:custGeom>
              <a:avLst/>
              <a:gdLst/>
              <a:ahLst/>
              <a:cxnLst/>
              <a:rect l="l" t="t" r="r" b="b"/>
              <a:pathLst>
                <a:path w="122" h="169" extrusionOk="0">
                  <a:moveTo>
                    <a:pt x="25" y="0"/>
                  </a:moveTo>
                  <a:lnTo>
                    <a:pt x="1" y="73"/>
                  </a:lnTo>
                  <a:lnTo>
                    <a:pt x="1" y="121"/>
                  </a:lnTo>
                  <a:lnTo>
                    <a:pt x="25" y="145"/>
                  </a:lnTo>
                  <a:lnTo>
                    <a:pt x="49" y="169"/>
                  </a:lnTo>
                  <a:lnTo>
                    <a:pt x="97"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2029775" y="2144300"/>
              <a:ext cx="4225" cy="4250"/>
            </a:xfrm>
            <a:custGeom>
              <a:avLst/>
              <a:gdLst/>
              <a:ahLst/>
              <a:cxnLst/>
              <a:rect l="l" t="t" r="r" b="b"/>
              <a:pathLst>
                <a:path w="169" h="170" extrusionOk="0">
                  <a:moveTo>
                    <a:pt x="72" y="1"/>
                  </a:moveTo>
                  <a:lnTo>
                    <a:pt x="24" y="25"/>
                  </a:lnTo>
                  <a:lnTo>
                    <a:pt x="0" y="49"/>
                  </a:lnTo>
                  <a:lnTo>
                    <a:pt x="0" y="97"/>
                  </a:lnTo>
                  <a:lnTo>
                    <a:pt x="24" y="121"/>
                  </a:lnTo>
                  <a:lnTo>
                    <a:pt x="24" y="145"/>
                  </a:lnTo>
                  <a:lnTo>
                    <a:pt x="96" y="169"/>
                  </a:lnTo>
                  <a:lnTo>
                    <a:pt x="145" y="145"/>
                  </a:lnTo>
                  <a:lnTo>
                    <a:pt x="169" y="121"/>
                  </a:lnTo>
                  <a:lnTo>
                    <a:pt x="169" y="97"/>
                  </a:lnTo>
                  <a:lnTo>
                    <a:pt x="145" y="49"/>
                  </a:lnTo>
                  <a:lnTo>
                    <a:pt x="145"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2000875" y="2179825"/>
              <a:ext cx="4250" cy="4225"/>
            </a:xfrm>
            <a:custGeom>
              <a:avLst/>
              <a:gdLst/>
              <a:ahLst/>
              <a:cxnLst/>
              <a:rect l="l" t="t" r="r" b="b"/>
              <a:pathLst>
                <a:path w="170" h="169" extrusionOk="0">
                  <a:moveTo>
                    <a:pt x="73" y="0"/>
                  </a:moveTo>
                  <a:lnTo>
                    <a:pt x="25" y="48"/>
                  </a:lnTo>
                  <a:lnTo>
                    <a:pt x="1" y="96"/>
                  </a:lnTo>
                  <a:lnTo>
                    <a:pt x="25" y="145"/>
                  </a:lnTo>
                  <a:lnTo>
                    <a:pt x="49" y="169"/>
                  </a:lnTo>
                  <a:lnTo>
                    <a:pt x="97" y="169"/>
                  </a:lnTo>
                  <a:lnTo>
                    <a:pt x="145" y="121"/>
                  </a:lnTo>
                  <a:lnTo>
                    <a:pt x="169" y="48"/>
                  </a:lnTo>
                  <a:lnTo>
                    <a:pt x="145" y="24"/>
                  </a:lnTo>
                  <a:lnTo>
                    <a:pt x="12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2037600" y="2181625"/>
              <a:ext cx="3625" cy="4225"/>
            </a:xfrm>
            <a:custGeom>
              <a:avLst/>
              <a:gdLst/>
              <a:ahLst/>
              <a:cxnLst/>
              <a:rect l="l" t="t" r="r" b="b"/>
              <a:pathLst>
                <a:path w="145" h="169" extrusionOk="0">
                  <a:moveTo>
                    <a:pt x="72" y="0"/>
                  </a:moveTo>
                  <a:lnTo>
                    <a:pt x="24" y="49"/>
                  </a:lnTo>
                  <a:lnTo>
                    <a:pt x="0" y="73"/>
                  </a:lnTo>
                  <a:lnTo>
                    <a:pt x="24" y="121"/>
                  </a:lnTo>
                  <a:lnTo>
                    <a:pt x="48" y="145"/>
                  </a:lnTo>
                  <a:lnTo>
                    <a:pt x="72" y="169"/>
                  </a:lnTo>
                  <a:lnTo>
                    <a:pt x="121" y="169"/>
                  </a:lnTo>
                  <a:lnTo>
                    <a:pt x="145" y="121"/>
                  </a:lnTo>
                  <a:lnTo>
                    <a:pt x="145" y="73"/>
                  </a:lnTo>
                  <a:lnTo>
                    <a:pt x="121" y="49"/>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2096575" y="2193050"/>
              <a:ext cx="5425" cy="4250"/>
            </a:xfrm>
            <a:custGeom>
              <a:avLst/>
              <a:gdLst/>
              <a:ahLst/>
              <a:cxnLst/>
              <a:rect l="l" t="t" r="r" b="b"/>
              <a:pathLst>
                <a:path w="217" h="170" extrusionOk="0">
                  <a:moveTo>
                    <a:pt x="193" y="1"/>
                  </a:moveTo>
                  <a:lnTo>
                    <a:pt x="121" y="25"/>
                  </a:lnTo>
                  <a:lnTo>
                    <a:pt x="73" y="49"/>
                  </a:lnTo>
                  <a:lnTo>
                    <a:pt x="0" y="169"/>
                  </a:lnTo>
                  <a:lnTo>
                    <a:pt x="73" y="145"/>
                  </a:lnTo>
                  <a:lnTo>
                    <a:pt x="145" y="121"/>
                  </a:lnTo>
                  <a:lnTo>
                    <a:pt x="193" y="73"/>
                  </a:lnTo>
                  <a:lnTo>
                    <a:pt x="217" y="49"/>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1988250" y="2172000"/>
              <a:ext cx="4225" cy="4225"/>
            </a:xfrm>
            <a:custGeom>
              <a:avLst/>
              <a:gdLst/>
              <a:ahLst/>
              <a:cxnLst/>
              <a:rect l="l" t="t" r="r" b="b"/>
              <a:pathLst>
                <a:path w="169" h="169" extrusionOk="0">
                  <a:moveTo>
                    <a:pt x="0" y="0"/>
                  </a:moveTo>
                  <a:lnTo>
                    <a:pt x="0" y="24"/>
                  </a:lnTo>
                  <a:lnTo>
                    <a:pt x="0" y="48"/>
                  </a:lnTo>
                  <a:lnTo>
                    <a:pt x="48" y="121"/>
                  </a:lnTo>
                  <a:lnTo>
                    <a:pt x="121" y="169"/>
                  </a:lnTo>
                  <a:lnTo>
                    <a:pt x="145" y="169"/>
                  </a:lnTo>
                  <a:lnTo>
                    <a:pt x="169" y="121"/>
                  </a:lnTo>
                  <a:lnTo>
                    <a:pt x="121"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1999675" y="2244825"/>
              <a:ext cx="3025" cy="3625"/>
            </a:xfrm>
            <a:custGeom>
              <a:avLst/>
              <a:gdLst/>
              <a:ahLst/>
              <a:cxnLst/>
              <a:rect l="l" t="t" r="r" b="b"/>
              <a:pathLst>
                <a:path w="121" h="145" extrusionOk="0">
                  <a:moveTo>
                    <a:pt x="97" y="0"/>
                  </a:moveTo>
                  <a:lnTo>
                    <a:pt x="25" y="24"/>
                  </a:lnTo>
                  <a:lnTo>
                    <a:pt x="1" y="72"/>
                  </a:lnTo>
                  <a:lnTo>
                    <a:pt x="25" y="96"/>
                  </a:lnTo>
                  <a:lnTo>
                    <a:pt x="49" y="144"/>
                  </a:lnTo>
                  <a:lnTo>
                    <a:pt x="121" y="144"/>
                  </a:lnTo>
                  <a:lnTo>
                    <a:pt x="121" y="96"/>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2074300" y="2235175"/>
              <a:ext cx="3025" cy="4850"/>
            </a:xfrm>
            <a:custGeom>
              <a:avLst/>
              <a:gdLst/>
              <a:ahLst/>
              <a:cxnLst/>
              <a:rect l="l" t="t" r="r" b="b"/>
              <a:pathLst>
                <a:path w="121" h="194" extrusionOk="0">
                  <a:moveTo>
                    <a:pt x="25" y="1"/>
                  </a:moveTo>
                  <a:lnTo>
                    <a:pt x="1" y="49"/>
                  </a:lnTo>
                  <a:lnTo>
                    <a:pt x="1" y="121"/>
                  </a:lnTo>
                  <a:lnTo>
                    <a:pt x="49" y="169"/>
                  </a:lnTo>
                  <a:lnTo>
                    <a:pt x="73" y="193"/>
                  </a:lnTo>
                  <a:lnTo>
                    <a:pt x="121" y="169"/>
                  </a:lnTo>
                  <a:lnTo>
                    <a:pt x="121" y="145"/>
                  </a:lnTo>
                  <a:lnTo>
                    <a:pt x="121" y="73"/>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2051425" y="2137700"/>
              <a:ext cx="3650" cy="3625"/>
            </a:xfrm>
            <a:custGeom>
              <a:avLst/>
              <a:gdLst/>
              <a:ahLst/>
              <a:cxnLst/>
              <a:rect l="l" t="t" r="r" b="b"/>
              <a:pathLst>
                <a:path w="146" h="145" extrusionOk="0">
                  <a:moveTo>
                    <a:pt x="49" y="0"/>
                  </a:moveTo>
                  <a:lnTo>
                    <a:pt x="1" y="48"/>
                  </a:lnTo>
                  <a:lnTo>
                    <a:pt x="1" y="72"/>
                  </a:lnTo>
                  <a:lnTo>
                    <a:pt x="1" y="96"/>
                  </a:lnTo>
                  <a:lnTo>
                    <a:pt x="49" y="144"/>
                  </a:lnTo>
                  <a:lnTo>
                    <a:pt x="121" y="120"/>
                  </a:lnTo>
                  <a:lnTo>
                    <a:pt x="145" y="72"/>
                  </a:lnTo>
                  <a:lnTo>
                    <a:pt x="121"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2019525" y="2223750"/>
              <a:ext cx="3050" cy="4250"/>
            </a:xfrm>
            <a:custGeom>
              <a:avLst/>
              <a:gdLst/>
              <a:ahLst/>
              <a:cxnLst/>
              <a:rect l="l" t="t" r="r" b="b"/>
              <a:pathLst>
                <a:path w="122" h="170" extrusionOk="0">
                  <a:moveTo>
                    <a:pt x="73" y="0"/>
                  </a:moveTo>
                  <a:lnTo>
                    <a:pt x="25" y="25"/>
                  </a:lnTo>
                  <a:lnTo>
                    <a:pt x="1" y="49"/>
                  </a:lnTo>
                  <a:lnTo>
                    <a:pt x="1" y="121"/>
                  </a:lnTo>
                  <a:lnTo>
                    <a:pt x="49" y="145"/>
                  </a:lnTo>
                  <a:lnTo>
                    <a:pt x="73" y="169"/>
                  </a:lnTo>
                  <a:lnTo>
                    <a:pt x="73"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043000" y="2252025"/>
              <a:ext cx="4250" cy="3650"/>
            </a:xfrm>
            <a:custGeom>
              <a:avLst/>
              <a:gdLst/>
              <a:ahLst/>
              <a:cxnLst/>
              <a:rect l="l" t="t" r="r" b="b"/>
              <a:pathLst>
                <a:path w="170" h="146" extrusionOk="0">
                  <a:moveTo>
                    <a:pt x="73" y="1"/>
                  </a:moveTo>
                  <a:lnTo>
                    <a:pt x="25" y="49"/>
                  </a:lnTo>
                  <a:lnTo>
                    <a:pt x="1" y="97"/>
                  </a:lnTo>
                  <a:lnTo>
                    <a:pt x="25" y="121"/>
                  </a:lnTo>
                  <a:lnTo>
                    <a:pt x="49" y="145"/>
                  </a:lnTo>
                  <a:lnTo>
                    <a:pt x="97" y="145"/>
                  </a:lnTo>
                  <a:lnTo>
                    <a:pt x="145" y="97"/>
                  </a:lnTo>
                  <a:lnTo>
                    <a:pt x="169"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012925" y="2342900"/>
              <a:ext cx="3625" cy="3650"/>
            </a:xfrm>
            <a:custGeom>
              <a:avLst/>
              <a:gdLst/>
              <a:ahLst/>
              <a:cxnLst/>
              <a:rect l="l" t="t" r="r" b="b"/>
              <a:pathLst>
                <a:path w="145" h="146" extrusionOk="0">
                  <a:moveTo>
                    <a:pt x="72" y="1"/>
                  </a:moveTo>
                  <a:lnTo>
                    <a:pt x="24" y="25"/>
                  </a:lnTo>
                  <a:lnTo>
                    <a:pt x="24" y="49"/>
                  </a:lnTo>
                  <a:lnTo>
                    <a:pt x="0" y="97"/>
                  </a:lnTo>
                  <a:lnTo>
                    <a:pt x="24" y="145"/>
                  </a:lnTo>
                  <a:lnTo>
                    <a:pt x="96" y="145"/>
                  </a:lnTo>
                  <a:lnTo>
                    <a:pt x="145" y="121"/>
                  </a:lnTo>
                  <a:lnTo>
                    <a:pt x="145" y="73"/>
                  </a:lnTo>
                  <a:lnTo>
                    <a:pt x="121"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2083325" y="2210500"/>
              <a:ext cx="3050" cy="3650"/>
            </a:xfrm>
            <a:custGeom>
              <a:avLst/>
              <a:gdLst/>
              <a:ahLst/>
              <a:cxnLst/>
              <a:rect l="l" t="t" r="r" b="b"/>
              <a:pathLst>
                <a:path w="122" h="146" extrusionOk="0">
                  <a:moveTo>
                    <a:pt x="25" y="1"/>
                  </a:moveTo>
                  <a:lnTo>
                    <a:pt x="1" y="49"/>
                  </a:lnTo>
                  <a:lnTo>
                    <a:pt x="1" y="73"/>
                  </a:lnTo>
                  <a:lnTo>
                    <a:pt x="1" y="121"/>
                  </a:lnTo>
                  <a:lnTo>
                    <a:pt x="25" y="145"/>
                  </a:lnTo>
                  <a:lnTo>
                    <a:pt x="97" y="145"/>
                  </a:lnTo>
                  <a:lnTo>
                    <a:pt x="121"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1940700" y="2197875"/>
              <a:ext cx="3025" cy="3625"/>
            </a:xfrm>
            <a:custGeom>
              <a:avLst/>
              <a:gdLst/>
              <a:ahLst/>
              <a:cxnLst/>
              <a:rect l="l" t="t" r="r" b="b"/>
              <a:pathLst>
                <a:path w="121" h="145" extrusionOk="0">
                  <a:moveTo>
                    <a:pt x="73" y="0"/>
                  </a:moveTo>
                  <a:lnTo>
                    <a:pt x="24" y="24"/>
                  </a:lnTo>
                  <a:lnTo>
                    <a:pt x="0" y="73"/>
                  </a:lnTo>
                  <a:lnTo>
                    <a:pt x="0" y="97"/>
                  </a:lnTo>
                  <a:lnTo>
                    <a:pt x="0" y="121"/>
                  </a:lnTo>
                  <a:lnTo>
                    <a:pt x="48" y="145"/>
                  </a:lnTo>
                  <a:lnTo>
                    <a:pt x="97" y="145"/>
                  </a:lnTo>
                  <a:lnTo>
                    <a:pt x="121" y="121"/>
                  </a:lnTo>
                  <a:lnTo>
                    <a:pt x="121" y="73"/>
                  </a:lnTo>
                  <a:lnTo>
                    <a:pt x="121"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2000275" y="2276700"/>
              <a:ext cx="4850" cy="3050"/>
            </a:xfrm>
            <a:custGeom>
              <a:avLst/>
              <a:gdLst/>
              <a:ahLst/>
              <a:cxnLst/>
              <a:rect l="l" t="t" r="r" b="b"/>
              <a:pathLst>
                <a:path w="194" h="122" extrusionOk="0">
                  <a:moveTo>
                    <a:pt x="49" y="1"/>
                  </a:moveTo>
                  <a:lnTo>
                    <a:pt x="1" y="49"/>
                  </a:lnTo>
                  <a:lnTo>
                    <a:pt x="1" y="73"/>
                  </a:lnTo>
                  <a:lnTo>
                    <a:pt x="25" y="97"/>
                  </a:lnTo>
                  <a:lnTo>
                    <a:pt x="97" y="121"/>
                  </a:lnTo>
                  <a:lnTo>
                    <a:pt x="193" y="97"/>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2120050" y="2191250"/>
              <a:ext cx="3025" cy="4250"/>
            </a:xfrm>
            <a:custGeom>
              <a:avLst/>
              <a:gdLst/>
              <a:ahLst/>
              <a:cxnLst/>
              <a:rect l="l" t="t" r="r" b="b"/>
              <a:pathLst>
                <a:path w="121" h="170" extrusionOk="0">
                  <a:moveTo>
                    <a:pt x="72" y="1"/>
                  </a:moveTo>
                  <a:lnTo>
                    <a:pt x="24" y="25"/>
                  </a:lnTo>
                  <a:lnTo>
                    <a:pt x="0" y="49"/>
                  </a:lnTo>
                  <a:lnTo>
                    <a:pt x="0" y="97"/>
                  </a:lnTo>
                  <a:lnTo>
                    <a:pt x="0" y="145"/>
                  </a:lnTo>
                  <a:lnTo>
                    <a:pt x="24" y="169"/>
                  </a:lnTo>
                  <a:lnTo>
                    <a:pt x="96" y="169"/>
                  </a:lnTo>
                  <a:lnTo>
                    <a:pt x="96" y="121"/>
                  </a:lnTo>
                  <a:lnTo>
                    <a:pt x="121" y="73"/>
                  </a:lnTo>
                  <a:lnTo>
                    <a:pt x="96"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2014125" y="2188250"/>
              <a:ext cx="3025" cy="4225"/>
            </a:xfrm>
            <a:custGeom>
              <a:avLst/>
              <a:gdLst/>
              <a:ahLst/>
              <a:cxnLst/>
              <a:rect l="l" t="t" r="r" b="b"/>
              <a:pathLst>
                <a:path w="121" h="169" extrusionOk="0">
                  <a:moveTo>
                    <a:pt x="48" y="0"/>
                  </a:moveTo>
                  <a:lnTo>
                    <a:pt x="24" y="24"/>
                  </a:lnTo>
                  <a:lnTo>
                    <a:pt x="0" y="72"/>
                  </a:lnTo>
                  <a:lnTo>
                    <a:pt x="0" y="121"/>
                  </a:lnTo>
                  <a:lnTo>
                    <a:pt x="24" y="169"/>
                  </a:lnTo>
                  <a:lnTo>
                    <a:pt x="73" y="169"/>
                  </a:lnTo>
                  <a:lnTo>
                    <a:pt x="97" y="145"/>
                  </a:lnTo>
                  <a:lnTo>
                    <a:pt x="121"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2094175" y="2245425"/>
              <a:ext cx="3025" cy="4225"/>
            </a:xfrm>
            <a:custGeom>
              <a:avLst/>
              <a:gdLst/>
              <a:ahLst/>
              <a:cxnLst/>
              <a:rect l="l" t="t" r="r" b="b"/>
              <a:pathLst>
                <a:path w="121" h="169" extrusionOk="0">
                  <a:moveTo>
                    <a:pt x="72" y="0"/>
                  </a:moveTo>
                  <a:lnTo>
                    <a:pt x="24" y="24"/>
                  </a:lnTo>
                  <a:lnTo>
                    <a:pt x="0" y="72"/>
                  </a:lnTo>
                  <a:lnTo>
                    <a:pt x="24" y="145"/>
                  </a:lnTo>
                  <a:lnTo>
                    <a:pt x="48" y="169"/>
                  </a:lnTo>
                  <a:lnTo>
                    <a:pt x="96" y="145"/>
                  </a:lnTo>
                  <a:lnTo>
                    <a:pt x="120" y="96"/>
                  </a:lnTo>
                  <a:lnTo>
                    <a:pt x="120" y="48"/>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2052625" y="2259850"/>
              <a:ext cx="3650" cy="3050"/>
            </a:xfrm>
            <a:custGeom>
              <a:avLst/>
              <a:gdLst/>
              <a:ahLst/>
              <a:cxnLst/>
              <a:rect l="l" t="t" r="r" b="b"/>
              <a:pathLst>
                <a:path w="146" h="122" extrusionOk="0">
                  <a:moveTo>
                    <a:pt x="73" y="1"/>
                  </a:moveTo>
                  <a:lnTo>
                    <a:pt x="49" y="25"/>
                  </a:lnTo>
                  <a:lnTo>
                    <a:pt x="1" y="49"/>
                  </a:lnTo>
                  <a:lnTo>
                    <a:pt x="1" y="73"/>
                  </a:lnTo>
                  <a:lnTo>
                    <a:pt x="25" y="97"/>
                  </a:lnTo>
                  <a:lnTo>
                    <a:pt x="73" y="121"/>
                  </a:lnTo>
                  <a:lnTo>
                    <a:pt x="121" y="97"/>
                  </a:lnTo>
                  <a:lnTo>
                    <a:pt x="145" y="49"/>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2051425" y="2373600"/>
              <a:ext cx="3050" cy="2425"/>
            </a:xfrm>
            <a:custGeom>
              <a:avLst/>
              <a:gdLst/>
              <a:ahLst/>
              <a:cxnLst/>
              <a:rect l="l" t="t" r="r" b="b"/>
              <a:pathLst>
                <a:path w="122" h="97" extrusionOk="0">
                  <a:moveTo>
                    <a:pt x="73" y="1"/>
                  </a:moveTo>
                  <a:lnTo>
                    <a:pt x="25" y="25"/>
                  </a:lnTo>
                  <a:lnTo>
                    <a:pt x="1" y="49"/>
                  </a:lnTo>
                  <a:lnTo>
                    <a:pt x="25" y="97"/>
                  </a:lnTo>
                  <a:lnTo>
                    <a:pt x="97" y="97"/>
                  </a:lnTo>
                  <a:lnTo>
                    <a:pt x="121"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1994250" y="2134675"/>
              <a:ext cx="3050" cy="2425"/>
            </a:xfrm>
            <a:custGeom>
              <a:avLst/>
              <a:gdLst/>
              <a:ahLst/>
              <a:cxnLst/>
              <a:rect l="l" t="t" r="r" b="b"/>
              <a:pathLst>
                <a:path w="122" h="97" extrusionOk="0">
                  <a:moveTo>
                    <a:pt x="1" y="1"/>
                  </a:moveTo>
                  <a:lnTo>
                    <a:pt x="1" y="49"/>
                  </a:lnTo>
                  <a:lnTo>
                    <a:pt x="25" y="97"/>
                  </a:lnTo>
                  <a:lnTo>
                    <a:pt x="121" y="97"/>
                  </a:lnTo>
                  <a:lnTo>
                    <a:pt x="121" y="73"/>
                  </a:lnTo>
                  <a:lnTo>
                    <a:pt x="97"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2033975" y="2134675"/>
              <a:ext cx="3650" cy="3050"/>
            </a:xfrm>
            <a:custGeom>
              <a:avLst/>
              <a:gdLst/>
              <a:ahLst/>
              <a:cxnLst/>
              <a:rect l="l" t="t" r="r" b="b"/>
              <a:pathLst>
                <a:path w="146" h="122" extrusionOk="0">
                  <a:moveTo>
                    <a:pt x="49" y="1"/>
                  </a:moveTo>
                  <a:lnTo>
                    <a:pt x="1" y="25"/>
                  </a:lnTo>
                  <a:lnTo>
                    <a:pt x="1" y="73"/>
                  </a:lnTo>
                  <a:lnTo>
                    <a:pt x="25" y="97"/>
                  </a:lnTo>
                  <a:lnTo>
                    <a:pt x="49" y="121"/>
                  </a:lnTo>
                  <a:lnTo>
                    <a:pt x="121" y="121"/>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2005100" y="2137700"/>
              <a:ext cx="3025" cy="3625"/>
            </a:xfrm>
            <a:custGeom>
              <a:avLst/>
              <a:gdLst/>
              <a:ahLst/>
              <a:cxnLst/>
              <a:rect l="l" t="t" r="r" b="b"/>
              <a:pathLst>
                <a:path w="121" h="145" extrusionOk="0">
                  <a:moveTo>
                    <a:pt x="48" y="0"/>
                  </a:moveTo>
                  <a:lnTo>
                    <a:pt x="0" y="24"/>
                  </a:lnTo>
                  <a:lnTo>
                    <a:pt x="0" y="72"/>
                  </a:lnTo>
                  <a:lnTo>
                    <a:pt x="0" y="120"/>
                  </a:lnTo>
                  <a:lnTo>
                    <a:pt x="48" y="144"/>
                  </a:lnTo>
                  <a:lnTo>
                    <a:pt x="96" y="144"/>
                  </a:lnTo>
                  <a:lnTo>
                    <a:pt x="121" y="120"/>
                  </a:lnTo>
                  <a:lnTo>
                    <a:pt x="121" y="72"/>
                  </a:lnTo>
                  <a:lnTo>
                    <a:pt x="96"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2133275" y="2167775"/>
              <a:ext cx="3050" cy="3650"/>
            </a:xfrm>
            <a:custGeom>
              <a:avLst/>
              <a:gdLst/>
              <a:ahLst/>
              <a:cxnLst/>
              <a:rect l="l" t="t" r="r" b="b"/>
              <a:pathLst>
                <a:path w="122" h="146" extrusionOk="0">
                  <a:moveTo>
                    <a:pt x="49" y="1"/>
                  </a:moveTo>
                  <a:lnTo>
                    <a:pt x="25" y="25"/>
                  </a:lnTo>
                  <a:lnTo>
                    <a:pt x="1" y="49"/>
                  </a:lnTo>
                  <a:lnTo>
                    <a:pt x="1" y="97"/>
                  </a:lnTo>
                  <a:lnTo>
                    <a:pt x="73" y="145"/>
                  </a:lnTo>
                  <a:lnTo>
                    <a:pt x="97" y="121"/>
                  </a:lnTo>
                  <a:lnTo>
                    <a:pt x="121" y="121"/>
                  </a:lnTo>
                  <a:lnTo>
                    <a:pt x="97"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2011725" y="2258050"/>
              <a:ext cx="3025" cy="3050"/>
            </a:xfrm>
            <a:custGeom>
              <a:avLst/>
              <a:gdLst/>
              <a:ahLst/>
              <a:cxnLst/>
              <a:rect l="l" t="t" r="r" b="b"/>
              <a:pathLst>
                <a:path w="121" h="122" extrusionOk="0">
                  <a:moveTo>
                    <a:pt x="48" y="1"/>
                  </a:moveTo>
                  <a:lnTo>
                    <a:pt x="24" y="25"/>
                  </a:lnTo>
                  <a:lnTo>
                    <a:pt x="0" y="73"/>
                  </a:lnTo>
                  <a:lnTo>
                    <a:pt x="24" y="121"/>
                  </a:lnTo>
                  <a:lnTo>
                    <a:pt x="72" y="121"/>
                  </a:lnTo>
                  <a:lnTo>
                    <a:pt x="120" y="97"/>
                  </a:lnTo>
                  <a:lnTo>
                    <a:pt x="120" y="49"/>
                  </a:lnTo>
                  <a:lnTo>
                    <a:pt x="96"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2112225" y="2256250"/>
              <a:ext cx="3025" cy="2425"/>
            </a:xfrm>
            <a:custGeom>
              <a:avLst/>
              <a:gdLst/>
              <a:ahLst/>
              <a:cxnLst/>
              <a:rect l="l" t="t" r="r" b="b"/>
              <a:pathLst>
                <a:path w="121" h="97" extrusionOk="0">
                  <a:moveTo>
                    <a:pt x="48" y="0"/>
                  </a:moveTo>
                  <a:lnTo>
                    <a:pt x="24" y="25"/>
                  </a:lnTo>
                  <a:lnTo>
                    <a:pt x="0" y="49"/>
                  </a:lnTo>
                  <a:lnTo>
                    <a:pt x="0" y="97"/>
                  </a:lnTo>
                  <a:lnTo>
                    <a:pt x="97" y="97"/>
                  </a:lnTo>
                  <a:lnTo>
                    <a:pt x="121" y="49"/>
                  </a:lnTo>
                  <a:lnTo>
                    <a:pt x="97" y="25"/>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2129075" y="2193050"/>
              <a:ext cx="3025" cy="3050"/>
            </a:xfrm>
            <a:custGeom>
              <a:avLst/>
              <a:gdLst/>
              <a:ahLst/>
              <a:cxnLst/>
              <a:rect l="l" t="t" r="r" b="b"/>
              <a:pathLst>
                <a:path w="121" h="122" extrusionOk="0">
                  <a:moveTo>
                    <a:pt x="48" y="1"/>
                  </a:moveTo>
                  <a:lnTo>
                    <a:pt x="0" y="25"/>
                  </a:lnTo>
                  <a:lnTo>
                    <a:pt x="0" y="73"/>
                  </a:lnTo>
                  <a:lnTo>
                    <a:pt x="24" y="97"/>
                  </a:lnTo>
                  <a:lnTo>
                    <a:pt x="73" y="121"/>
                  </a:lnTo>
                  <a:lnTo>
                    <a:pt x="121" y="97"/>
                  </a:lnTo>
                  <a:lnTo>
                    <a:pt x="121" y="49"/>
                  </a:lnTo>
                  <a:lnTo>
                    <a:pt x="97"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1965375" y="2152725"/>
              <a:ext cx="2425" cy="3050"/>
            </a:xfrm>
            <a:custGeom>
              <a:avLst/>
              <a:gdLst/>
              <a:ahLst/>
              <a:cxnLst/>
              <a:rect l="l" t="t" r="r" b="b"/>
              <a:pathLst>
                <a:path w="97" h="122" extrusionOk="0">
                  <a:moveTo>
                    <a:pt x="24" y="1"/>
                  </a:moveTo>
                  <a:lnTo>
                    <a:pt x="0" y="49"/>
                  </a:lnTo>
                  <a:lnTo>
                    <a:pt x="24" y="97"/>
                  </a:lnTo>
                  <a:lnTo>
                    <a:pt x="49" y="121"/>
                  </a:lnTo>
                  <a:lnTo>
                    <a:pt x="73" y="121"/>
                  </a:lnTo>
                  <a:lnTo>
                    <a:pt x="97" y="73"/>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2085750" y="2293550"/>
              <a:ext cx="3025" cy="3050"/>
            </a:xfrm>
            <a:custGeom>
              <a:avLst/>
              <a:gdLst/>
              <a:ahLst/>
              <a:cxnLst/>
              <a:rect l="l" t="t" r="r" b="b"/>
              <a:pathLst>
                <a:path w="121" h="122" extrusionOk="0">
                  <a:moveTo>
                    <a:pt x="0" y="1"/>
                  </a:moveTo>
                  <a:lnTo>
                    <a:pt x="0" y="49"/>
                  </a:lnTo>
                  <a:lnTo>
                    <a:pt x="48" y="97"/>
                  </a:lnTo>
                  <a:lnTo>
                    <a:pt x="72" y="121"/>
                  </a:lnTo>
                  <a:lnTo>
                    <a:pt x="96" y="97"/>
                  </a:lnTo>
                  <a:lnTo>
                    <a:pt x="120" y="73"/>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2073100" y="2267675"/>
              <a:ext cx="2425" cy="2450"/>
            </a:xfrm>
            <a:custGeom>
              <a:avLst/>
              <a:gdLst/>
              <a:ahLst/>
              <a:cxnLst/>
              <a:rect l="l" t="t" r="r" b="b"/>
              <a:pathLst>
                <a:path w="97" h="98" extrusionOk="0">
                  <a:moveTo>
                    <a:pt x="49" y="1"/>
                  </a:moveTo>
                  <a:lnTo>
                    <a:pt x="25" y="25"/>
                  </a:lnTo>
                  <a:lnTo>
                    <a:pt x="0" y="49"/>
                  </a:lnTo>
                  <a:lnTo>
                    <a:pt x="0" y="73"/>
                  </a:lnTo>
                  <a:lnTo>
                    <a:pt x="49" y="97"/>
                  </a:lnTo>
                  <a:lnTo>
                    <a:pt x="73" y="97"/>
                  </a:lnTo>
                  <a:lnTo>
                    <a:pt x="97" y="49"/>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2075500" y="2203300"/>
              <a:ext cx="3050" cy="2425"/>
            </a:xfrm>
            <a:custGeom>
              <a:avLst/>
              <a:gdLst/>
              <a:ahLst/>
              <a:cxnLst/>
              <a:rect l="l" t="t" r="r" b="b"/>
              <a:pathLst>
                <a:path w="122" h="97" extrusionOk="0">
                  <a:moveTo>
                    <a:pt x="49" y="0"/>
                  </a:moveTo>
                  <a:lnTo>
                    <a:pt x="1" y="24"/>
                  </a:lnTo>
                  <a:lnTo>
                    <a:pt x="1" y="48"/>
                  </a:lnTo>
                  <a:lnTo>
                    <a:pt x="25" y="72"/>
                  </a:lnTo>
                  <a:lnTo>
                    <a:pt x="49" y="96"/>
                  </a:lnTo>
                  <a:lnTo>
                    <a:pt x="97" y="72"/>
                  </a:lnTo>
                  <a:lnTo>
                    <a:pt x="121"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1944300" y="2209900"/>
              <a:ext cx="2450" cy="3050"/>
            </a:xfrm>
            <a:custGeom>
              <a:avLst/>
              <a:gdLst/>
              <a:ahLst/>
              <a:cxnLst/>
              <a:rect l="l" t="t" r="r" b="b"/>
              <a:pathLst>
                <a:path w="98" h="122" extrusionOk="0">
                  <a:moveTo>
                    <a:pt x="49" y="1"/>
                  </a:moveTo>
                  <a:lnTo>
                    <a:pt x="1" y="25"/>
                  </a:lnTo>
                  <a:lnTo>
                    <a:pt x="1" y="73"/>
                  </a:lnTo>
                  <a:lnTo>
                    <a:pt x="25" y="97"/>
                  </a:lnTo>
                  <a:lnTo>
                    <a:pt x="73" y="121"/>
                  </a:lnTo>
                  <a:lnTo>
                    <a:pt x="97" y="97"/>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2014125" y="2136475"/>
              <a:ext cx="2425" cy="3050"/>
            </a:xfrm>
            <a:custGeom>
              <a:avLst/>
              <a:gdLst/>
              <a:ahLst/>
              <a:cxnLst/>
              <a:rect l="l" t="t" r="r" b="b"/>
              <a:pathLst>
                <a:path w="97" h="122" extrusionOk="0">
                  <a:moveTo>
                    <a:pt x="24" y="1"/>
                  </a:moveTo>
                  <a:lnTo>
                    <a:pt x="0" y="25"/>
                  </a:lnTo>
                  <a:lnTo>
                    <a:pt x="0" y="73"/>
                  </a:lnTo>
                  <a:lnTo>
                    <a:pt x="24" y="121"/>
                  </a:lnTo>
                  <a:lnTo>
                    <a:pt x="48" y="97"/>
                  </a:lnTo>
                  <a:lnTo>
                    <a:pt x="97"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2099575" y="2264675"/>
              <a:ext cx="2425" cy="2425"/>
            </a:xfrm>
            <a:custGeom>
              <a:avLst/>
              <a:gdLst/>
              <a:ahLst/>
              <a:cxnLst/>
              <a:rect l="l" t="t" r="r" b="b"/>
              <a:pathLst>
                <a:path w="97" h="97" extrusionOk="0">
                  <a:moveTo>
                    <a:pt x="25" y="0"/>
                  </a:moveTo>
                  <a:lnTo>
                    <a:pt x="1" y="25"/>
                  </a:lnTo>
                  <a:lnTo>
                    <a:pt x="1" y="73"/>
                  </a:lnTo>
                  <a:lnTo>
                    <a:pt x="25" y="97"/>
                  </a:lnTo>
                  <a:lnTo>
                    <a:pt x="49" y="97"/>
                  </a:lnTo>
                  <a:lnTo>
                    <a:pt x="97" y="73"/>
                  </a:lnTo>
                  <a:lnTo>
                    <a:pt x="97"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2014725" y="2224350"/>
              <a:ext cx="2425" cy="3025"/>
            </a:xfrm>
            <a:custGeom>
              <a:avLst/>
              <a:gdLst/>
              <a:ahLst/>
              <a:cxnLst/>
              <a:rect l="l" t="t" r="r" b="b"/>
              <a:pathLst>
                <a:path w="97" h="121" extrusionOk="0">
                  <a:moveTo>
                    <a:pt x="49" y="1"/>
                  </a:moveTo>
                  <a:lnTo>
                    <a:pt x="0" y="25"/>
                  </a:lnTo>
                  <a:lnTo>
                    <a:pt x="0" y="49"/>
                  </a:lnTo>
                  <a:lnTo>
                    <a:pt x="0" y="97"/>
                  </a:lnTo>
                  <a:lnTo>
                    <a:pt x="49" y="121"/>
                  </a:lnTo>
                  <a:lnTo>
                    <a:pt x="97"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2069500" y="2224350"/>
              <a:ext cx="3625" cy="3025"/>
            </a:xfrm>
            <a:custGeom>
              <a:avLst/>
              <a:gdLst/>
              <a:ahLst/>
              <a:cxnLst/>
              <a:rect l="l" t="t" r="r" b="b"/>
              <a:pathLst>
                <a:path w="145" h="121" extrusionOk="0">
                  <a:moveTo>
                    <a:pt x="24" y="1"/>
                  </a:moveTo>
                  <a:lnTo>
                    <a:pt x="0" y="49"/>
                  </a:lnTo>
                  <a:lnTo>
                    <a:pt x="24" y="97"/>
                  </a:lnTo>
                  <a:lnTo>
                    <a:pt x="72" y="121"/>
                  </a:lnTo>
                  <a:lnTo>
                    <a:pt x="120" y="97"/>
                  </a:lnTo>
                  <a:lnTo>
                    <a:pt x="144" y="49"/>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2060450" y="2253850"/>
              <a:ext cx="2450" cy="2425"/>
            </a:xfrm>
            <a:custGeom>
              <a:avLst/>
              <a:gdLst/>
              <a:ahLst/>
              <a:cxnLst/>
              <a:rect l="l" t="t" r="r" b="b"/>
              <a:pathLst>
                <a:path w="98" h="97" extrusionOk="0">
                  <a:moveTo>
                    <a:pt x="25" y="0"/>
                  </a:moveTo>
                  <a:lnTo>
                    <a:pt x="1" y="48"/>
                  </a:lnTo>
                  <a:lnTo>
                    <a:pt x="1" y="72"/>
                  </a:lnTo>
                  <a:lnTo>
                    <a:pt x="25" y="96"/>
                  </a:lnTo>
                  <a:lnTo>
                    <a:pt x="73" y="96"/>
                  </a:lnTo>
                  <a:lnTo>
                    <a:pt x="97" y="72"/>
                  </a:lnTo>
                  <a:lnTo>
                    <a:pt x="97" y="48"/>
                  </a:lnTo>
                  <a:lnTo>
                    <a:pt x="73"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2014125" y="2325450"/>
              <a:ext cx="3025" cy="3050"/>
            </a:xfrm>
            <a:custGeom>
              <a:avLst/>
              <a:gdLst/>
              <a:ahLst/>
              <a:cxnLst/>
              <a:rect l="l" t="t" r="r" b="b"/>
              <a:pathLst>
                <a:path w="121" h="122" extrusionOk="0">
                  <a:moveTo>
                    <a:pt x="24" y="1"/>
                  </a:moveTo>
                  <a:lnTo>
                    <a:pt x="0" y="49"/>
                  </a:lnTo>
                  <a:lnTo>
                    <a:pt x="24" y="73"/>
                  </a:lnTo>
                  <a:lnTo>
                    <a:pt x="48" y="121"/>
                  </a:lnTo>
                  <a:lnTo>
                    <a:pt x="97" y="121"/>
                  </a:lnTo>
                  <a:lnTo>
                    <a:pt x="121" y="73"/>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1982225" y="2191250"/>
              <a:ext cx="1825" cy="3025"/>
            </a:xfrm>
            <a:custGeom>
              <a:avLst/>
              <a:gdLst/>
              <a:ahLst/>
              <a:cxnLst/>
              <a:rect l="l" t="t" r="r" b="b"/>
              <a:pathLst>
                <a:path w="73" h="121" extrusionOk="0">
                  <a:moveTo>
                    <a:pt x="0" y="1"/>
                  </a:moveTo>
                  <a:lnTo>
                    <a:pt x="0" y="49"/>
                  </a:lnTo>
                  <a:lnTo>
                    <a:pt x="0" y="73"/>
                  </a:lnTo>
                  <a:lnTo>
                    <a:pt x="24" y="121"/>
                  </a:lnTo>
                  <a:lnTo>
                    <a:pt x="49" y="97"/>
                  </a:lnTo>
                  <a:lnTo>
                    <a:pt x="73" y="73"/>
                  </a:lnTo>
                  <a:lnTo>
                    <a:pt x="73"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1949125" y="2205700"/>
              <a:ext cx="2425" cy="3025"/>
            </a:xfrm>
            <a:custGeom>
              <a:avLst/>
              <a:gdLst/>
              <a:ahLst/>
              <a:cxnLst/>
              <a:rect l="l" t="t" r="r" b="b"/>
              <a:pathLst>
                <a:path w="97" h="121" extrusionOk="0">
                  <a:moveTo>
                    <a:pt x="73" y="0"/>
                  </a:moveTo>
                  <a:lnTo>
                    <a:pt x="24" y="24"/>
                  </a:lnTo>
                  <a:lnTo>
                    <a:pt x="0" y="73"/>
                  </a:lnTo>
                  <a:lnTo>
                    <a:pt x="24" y="97"/>
                  </a:lnTo>
                  <a:lnTo>
                    <a:pt x="49" y="121"/>
                  </a:lnTo>
                  <a:lnTo>
                    <a:pt x="97" y="97"/>
                  </a:lnTo>
                  <a:lnTo>
                    <a:pt x="97"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2037600" y="2209300"/>
              <a:ext cx="3025" cy="2450"/>
            </a:xfrm>
            <a:custGeom>
              <a:avLst/>
              <a:gdLst/>
              <a:ahLst/>
              <a:cxnLst/>
              <a:rect l="l" t="t" r="r" b="b"/>
              <a:pathLst>
                <a:path w="121" h="98" extrusionOk="0">
                  <a:moveTo>
                    <a:pt x="48" y="1"/>
                  </a:moveTo>
                  <a:lnTo>
                    <a:pt x="24" y="25"/>
                  </a:lnTo>
                  <a:lnTo>
                    <a:pt x="0" y="49"/>
                  </a:lnTo>
                  <a:lnTo>
                    <a:pt x="24" y="97"/>
                  </a:lnTo>
                  <a:lnTo>
                    <a:pt x="72" y="97"/>
                  </a:lnTo>
                  <a:lnTo>
                    <a:pt x="96" y="49"/>
                  </a:lnTo>
                  <a:lnTo>
                    <a:pt x="121"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2061675" y="2210500"/>
              <a:ext cx="2425" cy="2450"/>
            </a:xfrm>
            <a:custGeom>
              <a:avLst/>
              <a:gdLst/>
              <a:ahLst/>
              <a:cxnLst/>
              <a:rect l="l" t="t" r="r" b="b"/>
              <a:pathLst>
                <a:path w="97" h="98" extrusionOk="0">
                  <a:moveTo>
                    <a:pt x="24" y="1"/>
                  </a:moveTo>
                  <a:lnTo>
                    <a:pt x="0" y="25"/>
                  </a:lnTo>
                  <a:lnTo>
                    <a:pt x="0" y="49"/>
                  </a:lnTo>
                  <a:lnTo>
                    <a:pt x="0" y="73"/>
                  </a:lnTo>
                  <a:lnTo>
                    <a:pt x="48" y="97"/>
                  </a:lnTo>
                  <a:lnTo>
                    <a:pt x="96" y="73"/>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1993650" y="2225550"/>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1946125" y="2237600"/>
              <a:ext cx="2425" cy="2425"/>
            </a:xfrm>
            <a:custGeom>
              <a:avLst/>
              <a:gdLst/>
              <a:ahLst/>
              <a:cxnLst/>
              <a:rect l="l" t="t" r="r" b="b"/>
              <a:pathLst>
                <a:path w="97" h="97" extrusionOk="0">
                  <a:moveTo>
                    <a:pt x="24" y="0"/>
                  </a:moveTo>
                  <a:lnTo>
                    <a:pt x="0" y="24"/>
                  </a:lnTo>
                  <a:lnTo>
                    <a:pt x="0" y="72"/>
                  </a:lnTo>
                  <a:lnTo>
                    <a:pt x="24" y="96"/>
                  </a:lnTo>
                  <a:lnTo>
                    <a:pt x="72" y="96"/>
                  </a:lnTo>
                  <a:lnTo>
                    <a:pt x="96" y="48"/>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2063475" y="2280925"/>
              <a:ext cx="3625" cy="2425"/>
            </a:xfrm>
            <a:custGeom>
              <a:avLst/>
              <a:gdLst/>
              <a:ahLst/>
              <a:cxnLst/>
              <a:rect l="l" t="t" r="r" b="b"/>
              <a:pathLst>
                <a:path w="145" h="97" extrusionOk="0">
                  <a:moveTo>
                    <a:pt x="48" y="0"/>
                  </a:moveTo>
                  <a:lnTo>
                    <a:pt x="0" y="25"/>
                  </a:lnTo>
                  <a:lnTo>
                    <a:pt x="24" y="73"/>
                  </a:lnTo>
                  <a:lnTo>
                    <a:pt x="73" y="97"/>
                  </a:lnTo>
                  <a:lnTo>
                    <a:pt x="121" y="97"/>
                  </a:lnTo>
                  <a:lnTo>
                    <a:pt x="145" y="49"/>
                  </a:lnTo>
                  <a:lnTo>
                    <a:pt x="121"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2113425" y="2283925"/>
              <a:ext cx="2425" cy="2450"/>
            </a:xfrm>
            <a:custGeom>
              <a:avLst/>
              <a:gdLst/>
              <a:ahLst/>
              <a:cxnLst/>
              <a:rect l="l" t="t" r="r" b="b"/>
              <a:pathLst>
                <a:path w="97" h="98" extrusionOk="0">
                  <a:moveTo>
                    <a:pt x="24" y="1"/>
                  </a:moveTo>
                  <a:lnTo>
                    <a:pt x="0" y="25"/>
                  </a:lnTo>
                  <a:lnTo>
                    <a:pt x="0" y="73"/>
                  </a:lnTo>
                  <a:lnTo>
                    <a:pt x="24" y="97"/>
                  </a:lnTo>
                  <a:lnTo>
                    <a:pt x="73"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2089950" y="2128650"/>
              <a:ext cx="1825" cy="1850"/>
            </a:xfrm>
            <a:custGeom>
              <a:avLst/>
              <a:gdLst/>
              <a:ahLst/>
              <a:cxnLst/>
              <a:rect l="l" t="t" r="r" b="b"/>
              <a:pathLst>
                <a:path w="73" h="74" extrusionOk="0">
                  <a:moveTo>
                    <a:pt x="25" y="1"/>
                  </a:moveTo>
                  <a:lnTo>
                    <a:pt x="1" y="73"/>
                  </a:lnTo>
                  <a:lnTo>
                    <a:pt x="73" y="73"/>
                  </a:lnTo>
                  <a:lnTo>
                    <a:pt x="73"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2026750" y="2159950"/>
              <a:ext cx="2450" cy="1825"/>
            </a:xfrm>
            <a:custGeom>
              <a:avLst/>
              <a:gdLst/>
              <a:ahLst/>
              <a:cxnLst/>
              <a:rect l="l" t="t" r="r" b="b"/>
              <a:pathLst>
                <a:path w="98" h="73" extrusionOk="0">
                  <a:moveTo>
                    <a:pt x="25" y="1"/>
                  </a:moveTo>
                  <a:lnTo>
                    <a:pt x="1" y="25"/>
                  </a:lnTo>
                  <a:lnTo>
                    <a:pt x="25"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2040600" y="2159950"/>
              <a:ext cx="1225" cy="1825"/>
            </a:xfrm>
            <a:custGeom>
              <a:avLst/>
              <a:gdLst/>
              <a:ahLst/>
              <a:cxnLst/>
              <a:rect l="l" t="t" r="r" b="b"/>
              <a:pathLst>
                <a:path w="49" h="73" extrusionOk="0">
                  <a:moveTo>
                    <a:pt x="1" y="1"/>
                  </a:moveTo>
                  <a:lnTo>
                    <a:pt x="1" y="25"/>
                  </a:lnTo>
                  <a:lnTo>
                    <a:pt x="1" y="49"/>
                  </a:lnTo>
                  <a:lnTo>
                    <a:pt x="1" y="73"/>
                  </a:lnTo>
                  <a:lnTo>
                    <a:pt x="49" y="73"/>
                  </a:lnTo>
                  <a:lnTo>
                    <a:pt x="49" y="49"/>
                  </a:lnTo>
                  <a:lnTo>
                    <a:pt x="49"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2068875" y="2163575"/>
              <a:ext cx="1850" cy="1825"/>
            </a:xfrm>
            <a:custGeom>
              <a:avLst/>
              <a:gdLst/>
              <a:ahLst/>
              <a:cxnLst/>
              <a:rect l="l" t="t" r="r" b="b"/>
              <a:pathLst>
                <a:path w="74" h="73" extrusionOk="0">
                  <a:moveTo>
                    <a:pt x="25" y="0"/>
                  </a:moveTo>
                  <a:lnTo>
                    <a:pt x="1" y="24"/>
                  </a:lnTo>
                  <a:lnTo>
                    <a:pt x="1" y="48"/>
                  </a:lnTo>
                  <a:lnTo>
                    <a:pt x="1" y="72"/>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1937675" y="2178625"/>
              <a:ext cx="1850" cy="1825"/>
            </a:xfrm>
            <a:custGeom>
              <a:avLst/>
              <a:gdLst/>
              <a:ahLst/>
              <a:cxnLst/>
              <a:rect l="l" t="t" r="r" b="b"/>
              <a:pathLst>
                <a:path w="74" h="73" extrusionOk="0">
                  <a:moveTo>
                    <a:pt x="25" y="0"/>
                  </a:moveTo>
                  <a:lnTo>
                    <a:pt x="1" y="24"/>
                  </a:lnTo>
                  <a:lnTo>
                    <a:pt x="1" y="48"/>
                  </a:lnTo>
                  <a:lnTo>
                    <a:pt x="25" y="72"/>
                  </a:lnTo>
                  <a:lnTo>
                    <a:pt x="49" y="72"/>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1925650" y="2189450"/>
              <a:ext cx="1825" cy="1825"/>
            </a:xfrm>
            <a:custGeom>
              <a:avLst/>
              <a:gdLst/>
              <a:ahLst/>
              <a:cxnLst/>
              <a:rect l="l" t="t" r="r" b="b"/>
              <a:pathLst>
                <a:path w="73" h="73" extrusionOk="0">
                  <a:moveTo>
                    <a:pt x="25" y="0"/>
                  </a:moveTo>
                  <a:lnTo>
                    <a:pt x="1" y="24"/>
                  </a:lnTo>
                  <a:lnTo>
                    <a:pt x="1" y="48"/>
                  </a:lnTo>
                  <a:lnTo>
                    <a:pt x="25" y="73"/>
                  </a:lnTo>
                  <a:lnTo>
                    <a:pt x="49" y="73"/>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1929875" y="2194250"/>
              <a:ext cx="1825" cy="1250"/>
            </a:xfrm>
            <a:custGeom>
              <a:avLst/>
              <a:gdLst/>
              <a:ahLst/>
              <a:cxnLst/>
              <a:rect l="l" t="t" r="r" b="b"/>
              <a:pathLst>
                <a:path w="73" h="50" extrusionOk="0">
                  <a:moveTo>
                    <a:pt x="0" y="1"/>
                  </a:moveTo>
                  <a:lnTo>
                    <a:pt x="0" y="49"/>
                  </a:lnTo>
                  <a:lnTo>
                    <a:pt x="48"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1988850" y="2193050"/>
              <a:ext cx="2425" cy="2450"/>
            </a:xfrm>
            <a:custGeom>
              <a:avLst/>
              <a:gdLst/>
              <a:ahLst/>
              <a:cxnLst/>
              <a:rect l="l" t="t" r="r" b="b"/>
              <a:pathLst>
                <a:path w="97" h="98" extrusionOk="0">
                  <a:moveTo>
                    <a:pt x="72" y="1"/>
                  </a:moveTo>
                  <a:lnTo>
                    <a:pt x="24" y="25"/>
                  </a:lnTo>
                  <a:lnTo>
                    <a:pt x="0" y="49"/>
                  </a:lnTo>
                  <a:lnTo>
                    <a:pt x="24" y="73"/>
                  </a:lnTo>
                  <a:lnTo>
                    <a:pt x="48" y="97"/>
                  </a:lnTo>
                  <a:lnTo>
                    <a:pt x="97" y="73"/>
                  </a:lnTo>
                  <a:lnTo>
                    <a:pt x="97" y="49"/>
                  </a:lnTo>
                  <a:lnTo>
                    <a:pt x="97"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2003900" y="2197875"/>
              <a:ext cx="1825" cy="1825"/>
            </a:xfrm>
            <a:custGeom>
              <a:avLst/>
              <a:gdLst/>
              <a:ahLst/>
              <a:cxnLst/>
              <a:rect l="l" t="t" r="r" b="b"/>
              <a:pathLst>
                <a:path w="73" h="73" extrusionOk="0">
                  <a:moveTo>
                    <a:pt x="24" y="0"/>
                  </a:moveTo>
                  <a:lnTo>
                    <a:pt x="0" y="24"/>
                  </a:lnTo>
                  <a:lnTo>
                    <a:pt x="0" y="49"/>
                  </a:lnTo>
                  <a:lnTo>
                    <a:pt x="48" y="73"/>
                  </a:lnTo>
                  <a:lnTo>
                    <a:pt x="72" y="49"/>
                  </a:lnTo>
                  <a:lnTo>
                    <a:pt x="72"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2102600" y="2208100"/>
              <a:ext cx="2425" cy="2425"/>
            </a:xfrm>
            <a:custGeom>
              <a:avLst/>
              <a:gdLst/>
              <a:ahLst/>
              <a:cxnLst/>
              <a:rect l="l" t="t" r="r" b="b"/>
              <a:pathLst>
                <a:path w="97" h="97" extrusionOk="0">
                  <a:moveTo>
                    <a:pt x="48" y="1"/>
                  </a:moveTo>
                  <a:lnTo>
                    <a:pt x="24" y="25"/>
                  </a:lnTo>
                  <a:lnTo>
                    <a:pt x="0" y="49"/>
                  </a:lnTo>
                  <a:lnTo>
                    <a:pt x="0" y="73"/>
                  </a:lnTo>
                  <a:lnTo>
                    <a:pt x="24" y="97"/>
                  </a:lnTo>
                  <a:lnTo>
                    <a:pt x="96" y="97"/>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1972000" y="2217725"/>
              <a:ext cx="2425" cy="2450"/>
            </a:xfrm>
            <a:custGeom>
              <a:avLst/>
              <a:gdLst/>
              <a:ahLst/>
              <a:cxnLst/>
              <a:rect l="l" t="t" r="r" b="b"/>
              <a:pathLst>
                <a:path w="97" h="98" extrusionOk="0">
                  <a:moveTo>
                    <a:pt x="48" y="1"/>
                  </a:moveTo>
                  <a:lnTo>
                    <a:pt x="0" y="25"/>
                  </a:lnTo>
                  <a:lnTo>
                    <a:pt x="0" y="49"/>
                  </a:lnTo>
                  <a:lnTo>
                    <a:pt x="0" y="73"/>
                  </a:lnTo>
                  <a:lnTo>
                    <a:pt x="48" y="97"/>
                  </a:lnTo>
                  <a:lnTo>
                    <a:pt x="72" y="73"/>
                  </a:lnTo>
                  <a:lnTo>
                    <a:pt x="96"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2068875" y="2220150"/>
              <a:ext cx="1850" cy="2425"/>
            </a:xfrm>
            <a:custGeom>
              <a:avLst/>
              <a:gdLst/>
              <a:ahLst/>
              <a:cxnLst/>
              <a:rect l="l" t="t" r="r" b="b"/>
              <a:pathLst>
                <a:path w="74" h="97" extrusionOk="0">
                  <a:moveTo>
                    <a:pt x="25" y="0"/>
                  </a:moveTo>
                  <a:lnTo>
                    <a:pt x="1" y="24"/>
                  </a:lnTo>
                  <a:lnTo>
                    <a:pt x="1" y="48"/>
                  </a:lnTo>
                  <a:lnTo>
                    <a:pt x="1" y="72"/>
                  </a:lnTo>
                  <a:lnTo>
                    <a:pt x="25" y="96"/>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2011100" y="2249625"/>
              <a:ext cx="3050" cy="1825"/>
            </a:xfrm>
            <a:custGeom>
              <a:avLst/>
              <a:gdLst/>
              <a:ahLst/>
              <a:cxnLst/>
              <a:rect l="l" t="t" r="r" b="b"/>
              <a:pathLst>
                <a:path w="122" h="73" extrusionOk="0">
                  <a:moveTo>
                    <a:pt x="25" y="1"/>
                  </a:moveTo>
                  <a:lnTo>
                    <a:pt x="1" y="49"/>
                  </a:lnTo>
                  <a:lnTo>
                    <a:pt x="25" y="73"/>
                  </a:lnTo>
                  <a:lnTo>
                    <a:pt x="97"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1991850" y="2250825"/>
              <a:ext cx="1225" cy="1850"/>
            </a:xfrm>
            <a:custGeom>
              <a:avLst/>
              <a:gdLst/>
              <a:ahLst/>
              <a:cxnLst/>
              <a:rect l="l" t="t" r="r" b="b"/>
              <a:pathLst>
                <a:path w="49" h="74" extrusionOk="0">
                  <a:moveTo>
                    <a:pt x="25" y="1"/>
                  </a:moveTo>
                  <a:lnTo>
                    <a:pt x="1" y="25"/>
                  </a:lnTo>
                  <a:lnTo>
                    <a:pt x="1" y="49"/>
                  </a:lnTo>
                  <a:lnTo>
                    <a:pt x="1" y="73"/>
                  </a:lnTo>
                  <a:lnTo>
                    <a:pt x="25" y="49"/>
                  </a:lnTo>
                  <a:lnTo>
                    <a:pt x="49"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2140500" y="2264675"/>
              <a:ext cx="1825" cy="2425"/>
            </a:xfrm>
            <a:custGeom>
              <a:avLst/>
              <a:gdLst/>
              <a:ahLst/>
              <a:cxnLst/>
              <a:rect l="l" t="t" r="r" b="b"/>
              <a:pathLst>
                <a:path w="73" h="97" extrusionOk="0">
                  <a:moveTo>
                    <a:pt x="25" y="0"/>
                  </a:moveTo>
                  <a:lnTo>
                    <a:pt x="1" y="25"/>
                  </a:lnTo>
                  <a:lnTo>
                    <a:pt x="1" y="49"/>
                  </a:lnTo>
                  <a:lnTo>
                    <a:pt x="25" y="73"/>
                  </a:lnTo>
                  <a:lnTo>
                    <a:pt x="49" y="97"/>
                  </a:lnTo>
                  <a:lnTo>
                    <a:pt x="73" y="73"/>
                  </a:lnTo>
                  <a:lnTo>
                    <a:pt x="73" y="25"/>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2047825" y="2298375"/>
              <a:ext cx="625" cy="625"/>
            </a:xfrm>
            <a:custGeom>
              <a:avLst/>
              <a:gdLst/>
              <a:ahLst/>
              <a:cxnLst/>
              <a:rect l="l" t="t" r="r" b="b"/>
              <a:pathLst>
                <a:path w="25" h="25" extrusionOk="0">
                  <a:moveTo>
                    <a:pt x="0" y="1"/>
                  </a:moveTo>
                  <a:lnTo>
                    <a:pt x="0" y="25"/>
                  </a:lnTo>
                  <a:lnTo>
                    <a:pt x="24"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2043000" y="2385050"/>
              <a:ext cx="1850" cy="1225"/>
            </a:xfrm>
            <a:custGeom>
              <a:avLst/>
              <a:gdLst/>
              <a:ahLst/>
              <a:cxnLst/>
              <a:rect l="l" t="t" r="r" b="b"/>
              <a:pathLst>
                <a:path w="74" h="49" extrusionOk="0">
                  <a:moveTo>
                    <a:pt x="25" y="0"/>
                  </a:moveTo>
                  <a:lnTo>
                    <a:pt x="1" y="48"/>
                  </a:lnTo>
                  <a:lnTo>
                    <a:pt x="73"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2125450" y="2172000"/>
              <a:ext cx="1225" cy="1225"/>
            </a:xfrm>
            <a:custGeom>
              <a:avLst/>
              <a:gdLst/>
              <a:ahLst/>
              <a:cxnLst/>
              <a:rect l="l" t="t" r="r" b="b"/>
              <a:pathLst>
                <a:path w="49" h="49" extrusionOk="0">
                  <a:moveTo>
                    <a:pt x="1" y="0"/>
                  </a:moveTo>
                  <a:lnTo>
                    <a:pt x="25"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2053250" y="2170175"/>
              <a:ext cx="1825" cy="2450"/>
            </a:xfrm>
            <a:custGeom>
              <a:avLst/>
              <a:gdLst/>
              <a:ahLst/>
              <a:cxnLst/>
              <a:rect l="l" t="t" r="r" b="b"/>
              <a:pathLst>
                <a:path w="73" h="98" extrusionOk="0">
                  <a:moveTo>
                    <a:pt x="48" y="1"/>
                  </a:moveTo>
                  <a:lnTo>
                    <a:pt x="0" y="49"/>
                  </a:lnTo>
                  <a:lnTo>
                    <a:pt x="24" y="73"/>
                  </a:lnTo>
                  <a:lnTo>
                    <a:pt x="48" y="97"/>
                  </a:lnTo>
                  <a:lnTo>
                    <a:pt x="72" y="73"/>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1956950" y="2152725"/>
              <a:ext cx="625" cy="1250"/>
            </a:xfrm>
            <a:custGeom>
              <a:avLst/>
              <a:gdLst/>
              <a:ahLst/>
              <a:cxnLst/>
              <a:rect l="l" t="t" r="r" b="b"/>
              <a:pathLst>
                <a:path w="25" h="50" extrusionOk="0">
                  <a:moveTo>
                    <a:pt x="0" y="1"/>
                  </a:moveTo>
                  <a:lnTo>
                    <a:pt x="0" y="25"/>
                  </a:lnTo>
                  <a:lnTo>
                    <a:pt x="0" y="49"/>
                  </a:lnTo>
                  <a:lnTo>
                    <a:pt x="24" y="25"/>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2022550" y="2136475"/>
              <a:ext cx="1825" cy="1250"/>
            </a:xfrm>
            <a:custGeom>
              <a:avLst/>
              <a:gdLst/>
              <a:ahLst/>
              <a:cxnLst/>
              <a:rect l="l" t="t" r="r" b="b"/>
              <a:pathLst>
                <a:path w="73" h="50" extrusionOk="0">
                  <a:moveTo>
                    <a:pt x="24" y="1"/>
                  </a:moveTo>
                  <a:lnTo>
                    <a:pt x="0" y="25"/>
                  </a:lnTo>
                  <a:lnTo>
                    <a:pt x="24" y="49"/>
                  </a:lnTo>
                  <a:lnTo>
                    <a:pt x="73"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2086950" y="2290550"/>
              <a:ext cx="625" cy="25"/>
            </a:xfrm>
            <a:custGeom>
              <a:avLst/>
              <a:gdLst/>
              <a:ahLst/>
              <a:cxnLst/>
              <a:rect l="l" t="t" r="r" b="b"/>
              <a:pathLst>
                <a:path w="25" h="1" extrusionOk="0">
                  <a:moveTo>
                    <a:pt x="0" y="1"/>
                  </a:moveTo>
                  <a:lnTo>
                    <a:pt x="0" y="1"/>
                  </a:lnTo>
                  <a:lnTo>
                    <a:pt x="24" y="1"/>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2053850" y="2122050"/>
              <a:ext cx="1225" cy="1225"/>
            </a:xfrm>
            <a:custGeom>
              <a:avLst/>
              <a:gdLst/>
              <a:ahLst/>
              <a:cxnLst/>
              <a:rect l="l" t="t" r="r" b="b"/>
              <a:pathLst>
                <a:path w="49" h="49" extrusionOk="0">
                  <a:moveTo>
                    <a:pt x="24" y="0"/>
                  </a:moveTo>
                  <a:lnTo>
                    <a:pt x="0" y="24"/>
                  </a:lnTo>
                  <a:lnTo>
                    <a:pt x="24" y="48"/>
                  </a:lnTo>
                  <a:lnTo>
                    <a:pt x="48" y="48"/>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2026750" y="2274900"/>
              <a:ext cx="1225" cy="1825"/>
            </a:xfrm>
            <a:custGeom>
              <a:avLst/>
              <a:gdLst/>
              <a:ahLst/>
              <a:cxnLst/>
              <a:rect l="l" t="t" r="r" b="b"/>
              <a:pathLst>
                <a:path w="49" h="73" extrusionOk="0">
                  <a:moveTo>
                    <a:pt x="25" y="1"/>
                  </a:moveTo>
                  <a:lnTo>
                    <a:pt x="1" y="25"/>
                  </a:lnTo>
                  <a:lnTo>
                    <a:pt x="1" y="49"/>
                  </a:lnTo>
                  <a:lnTo>
                    <a:pt x="1" y="73"/>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2071900" y="2254450"/>
              <a:ext cx="625" cy="1225"/>
            </a:xfrm>
            <a:custGeom>
              <a:avLst/>
              <a:gdLst/>
              <a:ahLst/>
              <a:cxnLst/>
              <a:rect l="l" t="t" r="r" b="b"/>
              <a:pathLst>
                <a:path w="25" h="49" extrusionOk="0">
                  <a:moveTo>
                    <a:pt x="24" y="0"/>
                  </a:moveTo>
                  <a:lnTo>
                    <a:pt x="0" y="48"/>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2059850" y="2227975"/>
              <a:ext cx="1250" cy="2425"/>
            </a:xfrm>
            <a:custGeom>
              <a:avLst/>
              <a:gdLst/>
              <a:ahLst/>
              <a:cxnLst/>
              <a:rect l="l" t="t" r="r" b="b"/>
              <a:pathLst>
                <a:path w="50" h="97" extrusionOk="0">
                  <a:moveTo>
                    <a:pt x="49" y="0"/>
                  </a:moveTo>
                  <a:lnTo>
                    <a:pt x="25" y="48"/>
                  </a:lnTo>
                  <a:lnTo>
                    <a:pt x="1" y="72"/>
                  </a:lnTo>
                  <a:lnTo>
                    <a:pt x="25" y="96"/>
                  </a:lnTo>
                  <a:lnTo>
                    <a:pt x="49" y="72"/>
                  </a:lnTo>
                  <a:lnTo>
                    <a:pt x="49"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1964175" y="2251425"/>
              <a:ext cx="1825" cy="1850"/>
            </a:xfrm>
            <a:custGeom>
              <a:avLst/>
              <a:gdLst/>
              <a:ahLst/>
              <a:cxnLst/>
              <a:rect l="l" t="t" r="r" b="b"/>
              <a:pathLst>
                <a:path w="73" h="74" extrusionOk="0">
                  <a:moveTo>
                    <a:pt x="24" y="1"/>
                  </a:moveTo>
                  <a:lnTo>
                    <a:pt x="0" y="25"/>
                  </a:lnTo>
                  <a:lnTo>
                    <a:pt x="24" y="49"/>
                  </a:lnTo>
                  <a:lnTo>
                    <a:pt x="24" y="73"/>
                  </a:lnTo>
                  <a:lnTo>
                    <a:pt x="72"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2088750" y="2235175"/>
              <a:ext cx="2425" cy="1850"/>
            </a:xfrm>
            <a:custGeom>
              <a:avLst/>
              <a:gdLst/>
              <a:ahLst/>
              <a:cxnLst/>
              <a:rect l="l" t="t" r="r" b="b"/>
              <a:pathLst>
                <a:path w="97" h="74" extrusionOk="0">
                  <a:moveTo>
                    <a:pt x="24" y="1"/>
                  </a:moveTo>
                  <a:lnTo>
                    <a:pt x="0" y="25"/>
                  </a:lnTo>
                  <a:lnTo>
                    <a:pt x="24"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2111025" y="2230375"/>
              <a:ext cx="625" cy="1225"/>
            </a:xfrm>
            <a:custGeom>
              <a:avLst/>
              <a:gdLst/>
              <a:ahLst/>
              <a:cxnLst/>
              <a:rect l="l" t="t" r="r" b="b"/>
              <a:pathLst>
                <a:path w="25" h="49" extrusionOk="0">
                  <a:moveTo>
                    <a:pt x="0" y="0"/>
                  </a:moveTo>
                  <a:lnTo>
                    <a:pt x="0" y="24"/>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2051425" y="2217125"/>
              <a:ext cx="1850" cy="1825"/>
            </a:xfrm>
            <a:custGeom>
              <a:avLst/>
              <a:gdLst/>
              <a:ahLst/>
              <a:cxnLst/>
              <a:rect l="l" t="t" r="r" b="b"/>
              <a:pathLst>
                <a:path w="74" h="73" extrusionOk="0">
                  <a:moveTo>
                    <a:pt x="25" y="1"/>
                  </a:moveTo>
                  <a:lnTo>
                    <a:pt x="1" y="25"/>
                  </a:lnTo>
                  <a:lnTo>
                    <a:pt x="1" y="49"/>
                  </a:lnTo>
                  <a:lnTo>
                    <a:pt x="1" y="73"/>
                  </a:lnTo>
                  <a:lnTo>
                    <a:pt x="25" y="73"/>
                  </a:lnTo>
                  <a:lnTo>
                    <a:pt x="49" y="49"/>
                  </a:lnTo>
                  <a:lnTo>
                    <a:pt x="73" y="25"/>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2038800" y="2196075"/>
              <a:ext cx="1825" cy="1225"/>
            </a:xfrm>
            <a:custGeom>
              <a:avLst/>
              <a:gdLst/>
              <a:ahLst/>
              <a:cxnLst/>
              <a:rect l="l" t="t" r="r" b="b"/>
              <a:pathLst>
                <a:path w="73" h="49" extrusionOk="0">
                  <a:moveTo>
                    <a:pt x="24" y="0"/>
                  </a:moveTo>
                  <a:lnTo>
                    <a:pt x="0" y="24"/>
                  </a:lnTo>
                  <a:lnTo>
                    <a:pt x="24" y="48"/>
                  </a:lnTo>
                  <a:lnTo>
                    <a:pt x="73"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2046625" y="2193050"/>
              <a:ext cx="1225" cy="1225"/>
            </a:xfrm>
            <a:custGeom>
              <a:avLst/>
              <a:gdLst/>
              <a:ahLst/>
              <a:cxnLst/>
              <a:rect l="l" t="t" r="r" b="b"/>
              <a:pathLst>
                <a:path w="49" h="49" extrusionOk="0">
                  <a:moveTo>
                    <a:pt x="0" y="1"/>
                  </a:moveTo>
                  <a:lnTo>
                    <a:pt x="0" y="25"/>
                  </a:lnTo>
                  <a:lnTo>
                    <a:pt x="24" y="49"/>
                  </a:lnTo>
                  <a:lnTo>
                    <a:pt x="48"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2076700" y="2183425"/>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2005100" y="2279125"/>
              <a:ext cx="25" cy="1225"/>
            </a:xfrm>
            <a:custGeom>
              <a:avLst/>
              <a:gdLst/>
              <a:ahLst/>
              <a:cxnLst/>
              <a:rect l="l" t="t" r="r" b="b"/>
              <a:pathLst>
                <a:path w="1" h="49" extrusionOk="0">
                  <a:moveTo>
                    <a:pt x="0" y="0"/>
                  </a:moveTo>
                  <a:lnTo>
                    <a:pt x="0" y="0"/>
                  </a:lnTo>
                  <a:lnTo>
                    <a:pt x="0" y="48"/>
                  </a:lnTo>
                  <a:lnTo>
                    <a:pt x="0" y="48"/>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1983425" y="2181025"/>
              <a:ext cx="1225" cy="1225"/>
            </a:xfrm>
            <a:custGeom>
              <a:avLst/>
              <a:gdLst/>
              <a:ahLst/>
              <a:cxnLst/>
              <a:rect l="l" t="t" r="r" b="b"/>
              <a:pathLst>
                <a:path w="49" h="49" extrusionOk="0">
                  <a:moveTo>
                    <a:pt x="1" y="0"/>
                  </a:moveTo>
                  <a:lnTo>
                    <a:pt x="1" y="24"/>
                  </a:lnTo>
                  <a:lnTo>
                    <a:pt x="1" y="48"/>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2076700" y="2179825"/>
              <a:ext cx="1250" cy="1225"/>
            </a:xfrm>
            <a:custGeom>
              <a:avLst/>
              <a:gdLst/>
              <a:ahLst/>
              <a:cxnLst/>
              <a:rect l="l" t="t" r="r" b="b"/>
              <a:pathLst>
                <a:path w="50" h="49" extrusionOk="0">
                  <a:moveTo>
                    <a:pt x="25" y="0"/>
                  </a:moveTo>
                  <a:lnTo>
                    <a:pt x="1" y="24"/>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2023150" y="2178625"/>
              <a:ext cx="625" cy="1825"/>
            </a:xfrm>
            <a:custGeom>
              <a:avLst/>
              <a:gdLst/>
              <a:ahLst/>
              <a:cxnLst/>
              <a:rect l="l" t="t" r="r" b="b"/>
              <a:pathLst>
                <a:path w="25" h="73" extrusionOk="0">
                  <a:moveTo>
                    <a:pt x="0" y="0"/>
                  </a:moveTo>
                  <a:lnTo>
                    <a:pt x="0" y="24"/>
                  </a:lnTo>
                  <a:lnTo>
                    <a:pt x="0" y="72"/>
                  </a:lnTo>
                  <a:lnTo>
                    <a:pt x="24" y="48"/>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2037600" y="22544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2032175" y="2358550"/>
              <a:ext cx="1225" cy="1250"/>
            </a:xfrm>
            <a:custGeom>
              <a:avLst/>
              <a:gdLst/>
              <a:ahLst/>
              <a:cxnLst/>
              <a:rect l="l" t="t" r="r" b="b"/>
              <a:pathLst>
                <a:path w="49" h="50" extrusionOk="0">
                  <a:moveTo>
                    <a:pt x="25" y="1"/>
                  </a:moveTo>
                  <a:lnTo>
                    <a:pt x="0" y="25"/>
                  </a:lnTo>
                  <a:lnTo>
                    <a:pt x="25"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1970175" y="2147925"/>
              <a:ext cx="650" cy="625"/>
            </a:xfrm>
            <a:custGeom>
              <a:avLst/>
              <a:gdLst/>
              <a:ahLst/>
              <a:cxnLst/>
              <a:rect l="l" t="t" r="r" b="b"/>
              <a:pathLst>
                <a:path w="26" h="25" extrusionOk="0">
                  <a:moveTo>
                    <a:pt x="1" y="0"/>
                  </a:moveTo>
                  <a:lnTo>
                    <a:pt x="1"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2005700" y="2146125"/>
              <a:ext cx="1225" cy="625"/>
            </a:xfrm>
            <a:custGeom>
              <a:avLst/>
              <a:gdLst/>
              <a:ahLst/>
              <a:cxnLst/>
              <a:rect l="l" t="t" r="r" b="b"/>
              <a:pathLst>
                <a:path w="49" h="25" extrusionOk="0">
                  <a:moveTo>
                    <a:pt x="0" y="0"/>
                  </a:moveTo>
                  <a:lnTo>
                    <a:pt x="0" y="24"/>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1972000" y="22869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1987650" y="2284525"/>
              <a:ext cx="1225" cy="1250"/>
            </a:xfrm>
            <a:custGeom>
              <a:avLst/>
              <a:gdLst/>
              <a:ahLst/>
              <a:cxnLst/>
              <a:rect l="l" t="t" r="r" b="b"/>
              <a:pathLst>
                <a:path w="49" h="50" extrusionOk="0">
                  <a:moveTo>
                    <a:pt x="24" y="1"/>
                  </a:moveTo>
                  <a:lnTo>
                    <a:pt x="0" y="25"/>
                  </a:lnTo>
                  <a:lnTo>
                    <a:pt x="0" y="49"/>
                  </a:lnTo>
                  <a:lnTo>
                    <a:pt x="48"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2002075" y="2243600"/>
              <a:ext cx="625" cy="1250"/>
            </a:xfrm>
            <a:custGeom>
              <a:avLst/>
              <a:gdLst/>
              <a:ahLst/>
              <a:cxnLst/>
              <a:rect l="l" t="t" r="r" b="b"/>
              <a:pathLst>
                <a:path w="25" h="50" extrusionOk="0">
                  <a:moveTo>
                    <a:pt x="1" y="49"/>
                  </a:moveTo>
                  <a:lnTo>
                    <a:pt x="1" y="49"/>
                  </a:lnTo>
                  <a:lnTo>
                    <a:pt x="25" y="1"/>
                  </a:lnTo>
                  <a:lnTo>
                    <a:pt x="1" y="49"/>
                  </a:lnTo>
                  <a:lnTo>
                    <a:pt x="1" y="49"/>
                  </a:lnTo>
                  <a:lnTo>
                    <a:pt x="1" y="49"/>
                  </a:lnTo>
                  <a:lnTo>
                    <a:pt x="1" y="49"/>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2024950" y="2236400"/>
              <a:ext cx="1225" cy="1225"/>
            </a:xfrm>
            <a:custGeom>
              <a:avLst/>
              <a:gdLst/>
              <a:ahLst/>
              <a:cxnLst/>
              <a:rect l="l" t="t" r="r" b="b"/>
              <a:pathLst>
                <a:path w="49" h="49" extrusionOk="0">
                  <a:moveTo>
                    <a:pt x="25" y="0"/>
                  </a:moveTo>
                  <a:lnTo>
                    <a:pt x="1" y="24"/>
                  </a:lnTo>
                  <a:lnTo>
                    <a:pt x="25" y="48"/>
                  </a:lnTo>
                  <a:lnTo>
                    <a:pt x="49"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1998475" y="2235175"/>
              <a:ext cx="1825" cy="1250"/>
            </a:xfrm>
            <a:custGeom>
              <a:avLst/>
              <a:gdLst/>
              <a:ahLst/>
              <a:cxnLst/>
              <a:rect l="l" t="t" r="r" b="b"/>
              <a:pathLst>
                <a:path w="73" h="50" extrusionOk="0">
                  <a:moveTo>
                    <a:pt x="24" y="1"/>
                  </a:moveTo>
                  <a:lnTo>
                    <a:pt x="0" y="25"/>
                  </a:lnTo>
                  <a:lnTo>
                    <a:pt x="24"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2086950" y="2230375"/>
              <a:ext cx="625" cy="25"/>
            </a:xfrm>
            <a:custGeom>
              <a:avLst/>
              <a:gdLst/>
              <a:ahLst/>
              <a:cxnLst/>
              <a:rect l="l" t="t" r="r" b="b"/>
              <a:pathLst>
                <a:path w="25" h="1" extrusionOk="0">
                  <a:moveTo>
                    <a:pt x="24" y="0"/>
                  </a:moveTo>
                  <a:lnTo>
                    <a:pt x="0" y="0"/>
                  </a:lnTo>
                  <a:lnTo>
                    <a:pt x="0" y="0"/>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2126675" y="2229175"/>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2026750" y="2306200"/>
              <a:ext cx="625" cy="1225"/>
            </a:xfrm>
            <a:custGeom>
              <a:avLst/>
              <a:gdLst/>
              <a:ahLst/>
              <a:cxnLst/>
              <a:rect l="l" t="t" r="r" b="b"/>
              <a:pathLst>
                <a:path w="25" h="49" extrusionOk="0">
                  <a:moveTo>
                    <a:pt x="25" y="1"/>
                  </a:moveTo>
                  <a:lnTo>
                    <a:pt x="1" y="25"/>
                  </a:lnTo>
                  <a:lnTo>
                    <a:pt x="25" y="49"/>
                  </a:lnTo>
                  <a:lnTo>
                    <a:pt x="25"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1968975" y="2205700"/>
              <a:ext cx="625" cy="1225"/>
            </a:xfrm>
            <a:custGeom>
              <a:avLst/>
              <a:gdLst/>
              <a:ahLst/>
              <a:cxnLst/>
              <a:rect l="l" t="t" r="r" b="b"/>
              <a:pathLst>
                <a:path w="25" h="49" extrusionOk="0">
                  <a:moveTo>
                    <a:pt x="1" y="0"/>
                  </a:moveTo>
                  <a:lnTo>
                    <a:pt x="1" y="24"/>
                  </a:lnTo>
                  <a:lnTo>
                    <a:pt x="1" y="48"/>
                  </a:lnTo>
                  <a:lnTo>
                    <a:pt x="25" y="24"/>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2072500" y="2198475"/>
              <a:ext cx="1225" cy="1225"/>
            </a:xfrm>
            <a:custGeom>
              <a:avLst/>
              <a:gdLst/>
              <a:ahLst/>
              <a:cxnLst/>
              <a:rect l="l" t="t" r="r" b="b"/>
              <a:pathLst>
                <a:path w="49" h="49" extrusionOk="0">
                  <a:moveTo>
                    <a:pt x="24" y="0"/>
                  </a:moveTo>
                  <a:lnTo>
                    <a:pt x="0" y="25"/>
                  </a:lnTo>
                  <a:lnTo>
                    <a:pt x="24" y="49"/>
                  </a:lnTo>
                  <a:lnTo>
                    <a:pt x="49" y="49"/>
                  </a:lnTo>
                  <a:lnTo>
                    <a:pt x="49" y="25"/>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2085125" y="2146125"/>
              <a:ext cx="650" cy="625"/>
            </a:xfrm>
            <a:custGeom>
              <a:avLst/>
              <a:gdLst/>
              <a:ahLst/>
              <a:cxnLst/>
              <a:rect l="l" t="t" r="r" b="b"/>
              <a:pathLst>
                <a:path w="26"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2052625" y="2283925"/>
              <a:ext cx="650" cy="625"/>
            </a:xfrm>
            <a:custGeom>
              <a:avLst/>
              <a:gdLst/>
              <a:ahLst/>
              <a:cxnLst/>
              <a:rect l="l" t="t" r="r" b="b"/>
              <a:pathLst>
                <a:path w="26" h="25" extrusionOk="0">
                  <a:moveTo>
                    <a:pt x="1" y="1"/>
                  </a:moveTo>
                  <a:lnTo>
                    <a:pt x="1" y="25"/>
                  </a:lnTo>
                  <a:lnTo>
                    <a:pt x="25" y="25"/>
                  </a:lnTo>
                  <a:lnTo>
                    <a:pt x="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1971400" y="2338100"/>
              <a:ext cx="625" cy="625"/>
            </a:xfrm>
            <a:custGeom>
              <a:avLst/>
              <a:gdLst/>
              <a:ahLst/>
              <a:cxnLst/>
              <a:rect l="l" t="t" r="r" b="b"/>
              <a:pathLst>
                <a:path w="25" h="25" extrusionOk="0">
                  <a:moveTo>
                    <a:pt x="24" y="0"/>
                  </a:moveTo>
                  <a:lnTo>
                    <a:pt x="0" y="24"/>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2008100" y="2412725"/>
              <a:ext cx="625" cy="625"/>
            </a:xfrm>
            <a:custGeom>
              <a:avLst/>
              <a:gdLst/>
              <a:ahLst/>
              <a:cxnLst/>
              <a:rect l="l" t="t" r="r" b="b"/>
              <a:pathLst>
                <a:path w="25" h="25" extrusionOk="0">
                  <a:moveTo>
                    <a:pt x="1" y="0"/>
                  </a:moveTo>
                  <a:lnTo>
                    <a:pt x="1" y="25"/>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1978600" y="2316425"/>
              <a:ext cx="25" cy="625"/>
            </a:xfrm>
            <a:custGeom>
              <a:avLst/>
              <a:gdLst/>
              <a:ahLst/>
              <a:cxnLst/>
              <a:rect l="l" t="t" r="r" b="b"/>
              <a:pathLst>
                <a:path w="1" h="25" extrusionOk="0">
                  <a:moveTo>
                    <a:pt x="1" y="25"/>
                  </a:moveTo>
                  <a:lnTo>
                    <a:pt x="1" y="25"/>
                  </a:lnTo>
                  <a:lnTo>
                    <a:pt x="1" y="1"/>
                  </a:lnTo>
                  <a:lnTo>
                    <a:pt x="1"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2038800" y="2217125"/>
              <a:ext cx="625" cy="625"/>
            </a:xfrm>
            <a:custGeom>
              <a:avLst/>
              <a:gdLst/>
              <a:ahLst/>
              <a:cxnLst/>
              <a:rect l="l" t="t" r="r" b="b"/>
              <a:pathLst>
                <a:path w="25" h="25" extrusionOk="0">
                  <a:moveTo>
                    <a:pt x="0" y="25"/>
                  </a:moveTo>
                  <a:lnTo>
                    <a:pt x="0" y="25"/>
                  </a:lnTo>
                  <a:lnTo>
                    <a:pt x="0" y="1"/>
                  </a:lnTo>
                  <a:lnTo>
                    <a:pt x="24" y="1"/>
                  </a:lnTo>
                  <a:lnTo>
                    <a:pt x="24"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2006900" y="2215325"/>
              <a:ext cx="25" cy="25"/>
            </a:xfrm>
            <a:custGeom>
              <a:avLst/>
              <a:gdLst/>
              <a:ahLst/>
              <a:cxnLst/>
              <a:rect l="l" t="t" r="r" b="b"/>
              <a:pathLst>
                <a:path w="1" h="1" extrusionOk="0">
                  <a:moveTo>
                    <a:pt x="0" y="0"/>
                  </a:moveTo>
                  <a:lnTo>
                    <a:pt x="0" y="0"/>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2041200" y="220510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1952125" y="2182225"/>
              <a:ext cx="25" cy="25"/>
            </a:xfrm>
            <a:custGeom>
              <a:avLst/>
              <a:gdLst/>
              <a:ahLst/>
              <a:cxnLst/>
              <a:rect l="l" t="t" r="r" b="b"/>
              <a:pathLst>
                <a:path w="1" h="1" extrusionOk="0">
                  <a:moveTo>
                    <a:pt x="1" y="0"/>
                  </a:move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1952125" y="2181625"/>
              <a:ext cx="625" cy="625"/>
            </a:xfrm>
            <a:custGeom>
              <a:avLst/>
              <a:gdLst/>
              <a:ahLst/>
              <a:cxnLst/>
              <a:rect l="l" t="t" r="r" b="b"/>
              <a:pathLst>
                <a:path w="25"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1924450" y="2177400"/>
              <a:ext cx="25" cy="625"/>
            </a:xfrm>
            <a:custGeom>
              <a:avLst/>
              <a:gdLst/>
              <a:ahLst/>
              <a:cxnLst/>
              <a:rect l="l" t="t" r="r" b="b"/>
              <a:pathLst>
                <a:path w="1" h="25" extrusionOk="0">
                  <a:moveTo>
                    <a:pt x="0" y="25"/>
                  </a:moveTo>
                  <a:lnTo>
                    <a:pt x="0"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1781825" y="1840975"/>
              <a:ext cx="652400" cy="709600"/>
            </a:xfrm>
            <a:custGeom>
              <a:avLst/>
              <a:gdLst/>
              <a:ahLst/>
              <a:cxnLst/>
              <a:rect l="l" t="t" r="r" b="b"/>
              <a:pathLst>
                <a:path w="26096" h="28384" extrusionOk="0">
                  <a:moveTo>
                    <a:pt x="18392" y="1"/>
                  </a:moveTo>
                  <a:lnTo>
                    <a:pt x="18031" y="49"/>
                  </a:lnTo>
                  <a:lnTo>
                    <a:pt x="17646" y="121"/>
                  </a:lnTo>
                  <a:lnTo>
                    <a:pt x="17261" y="194"/>
                  </a:lnTo>
                  <a:lnTo>
                    <a:pt x="16851" y="314"/>
                  </a:lnTo>
                  <a:lnTo>
                    <a:pt x="16418" y="434"/>
                  </a:lnTo>
                  <a:lnTo>
                    <a:pt x="15599" y="747"/>
                  </a:lnTo>
                  <a:lnTo>
                    <a:pt x="13938" y="1397"/>
                  </a:lnTo>
                  <a:lnTo>
                    <a:pt x="13529" y="1542"/>
                  </a:lnTo>
                  <a:lnTo>
                    <a:pt x="13120" y="1662"/>
                  </a:lnTo>
                  <a:lnTo>
                    <a:pt x="12711" y="1758"/>
                  </a:lnTo>
                  <a:lnTo>
                    <a:pt x="12277" y="1855"/>
                  </a:lnTo>
                  <a:lnTo>
                    <a:pt x="11676" y="1951"/>
                  </a:lnTo>
                  <a:lnTo>
                    <a:pt x="11098" y="2023"/>
                  </a:lnTo>
                  <a:lnTo>
                    <a:pt x="10472" y="2047"/>
                  </a:lnTo>
                  <a:lnTo>
                    <a:pt x="9870" y="2071"/>
                  </a:lnTo>
                  <a:lnTo>
                    <a:pt x="8715" y="2095"/>
                  </a:lnTo>
                  <a:lnTo>
                    <a:pt x="7968" y="2168"/>
                  </a:lnTo>
                  <a:lnTo>
                    <a:pt x="7607" y="2216"/>
                  </a:lnTo>
                  <a:lnTo>
                    <a:pt x="7270" y="2288"/>
                  </a:lnTo>
                  <a:lnTo>
                    <a:pt x="6909" y="2360"/>
                  </a:lnTo>
                  <a:lnTo>
                    <a:pt x="6548" y="2456"/>
                  </a:lnTo>
                  <a:lnTo>
                    <a:pt x="6211" y="2577"/>
                  </a:lnTo>
                  <a:lnTo>
                    <a:pt x="5874" y="2697"/>
                  </a:lnTo>
                  <a:lnTo>
                    <a:pt x="5007" y="3058"/>
                  </a:lnTo>
                  <a:lnTo>
                    <a:pt x="4165" y="3468"/>
                  </a:lnTo>
                  <a:lnTo>
                    <a:pt x="3346" y="3925"/>
                  </a:lnTo>
                  <a:lnTo>
                    <a:pt x="2552" y="4430"/>
                  </a:lnTo>
                  <a:lnTo>
                    <a:pt x="1998" y="4816"/>
                  </a:lnTo>
                  <a:lnTo>
                    <a:pt x="1420" y="5225"/>
                  </a:lnTo>
                  <a:lnTo>
                    <a:pt x="313" y="6067"/>
                  </a:lnTo>
                  <a:lnTo>
                    <a:pt x="120" y="6212"/>
                  </a:lnTo>
                  <a:lnTo>
                    <a:pt x="24" y="6356"/>
                  </a:lnTo>
                  <a:lnTo>
                    <a:pt x="0" y="6404"/>
                  </a:lnTo>
                  <a:lnTo>
                    <a:pt x="24" y="6477"/>
                  </a:lnTo>
                  <a:lnTo>
                    <a:pt x="48" y="6525"/>
                  </a:lnTo>
                  <a:lnTo>
                    <a:pt x="265" y="6525"/>
                  </a:lnTo>
                  <a:lnTo>
                    <a:pt x="385" y="6501"/>
                  </a:lnTo>
                  <a:lnTo>
                    <a:pt x="1372" y="6236"/>
                  </a:lnTo>
                  <a:lnTo>
                    <a:pt x="2672" y="5875"/>
                  </a:lnTo>
                  <a:lnTo>
                    <a:pt x="3972" y="5562"/>
                  </a:lnTo>
                  <a:lnTo>
                    <a:pt x="5296" y="5297"/>
                  </a:lnTo>
                  <a:lnTo>
                    <a:pt x="6620" y="5056"/>
                  </a:lnTo>
                  <a:lnTo>
                    <a:pt x="8474" y="4767"/>
                  </a:lnTo>
                  <a:lnTo>
                    <a:pt x="10327" y="4527"/>
                  </a:lnTo>
                  <a:lnTo>
                    <a:pt x="12181" y="4334"/>
                  </a:lnTo>
                  <a:lnTo>
                    <a:pt x="14035" y="4166"/>
                  </a:lnTo>
                  <a:lnTo>
                    <a:pt x="14805" y="4117"/>
                  </a:lnTo>
                  <a:lnTo>
                    <a:pt x="15599" y="4069"/>
                  </a:lnTo>
                  <a:lnTo>
                    <a:pt x="16394" y="4069"/>
                  </a:lnTo>
                  <a:lnTo>
                    <a:pt x="17164" y="4093"/>
                  </a:lnTo>
                  <a:lnTo>
                    <a:pt x="17670" y="4142"/>
                  </a:lnTo>
                  <a:lnTo>
                    <a:pt x="18175" y="4190"/>
                  </a:lnTo>
                  <a:lnTo>
                    <a:pt x="18681" y="4238"/>
                  </a:lnTo>
                  <a:lnTo>
                    <a:pt x="19186" y="4334"/>
                  </a:lnTo>
                  <a:lnTo>
                    <a:pt x="19620" y="4430"/>
                  </a:lnTo>
                  <a:lnTo>
                    <a:pt x="20029" y="4575"/>
                  </a:lnTo>
                  <a:lnTo>
                    <a:pt x="20438" y="4719"/>
                  </a:lnTo>
                  <a:lnTo>
                    <a:pt x="20847" y="4912"/>
                  </a:lnTo>
                  <a:lnTo>
                    <a:pt x="21257" y="5153"/>
                  </a:lnTo>
                  <a:lnTo>
                    <a:pt x="21666" y="5442"/>
                  </a:lnTo>
                  <a:lnTo>
                    <a:pt x="22027" y="5754"/>
                  </a:lnTo>
                  <a:lnTo>
                    <a:pt x="22364" y="6091"/>
                  </a:lnTo>
                  <a:lnTo>
                    <a:pt x="22749" y="6501"/>
                  </a:lnTo>
                  <a:lnTo>
                    <a:pt x="23086" y="6934"/>
                  </a:lnTo>
                  <a:lnTo>
                    <a:pt x="23375" y="7391"/>
                  </a:lnTo>
                  <a:lnTo>
                    <a:pt x="23616" y="7897"/>
                  </a:lnTo>
                  <a:lnTo>
                    <a:pt x="23784" y="8282"/>
                  </a:lnTo>
                  <a:lnTo>
                    <a:pt x="23905" y="8691"/>
                  </a:lnTo>
                  <a:lnTo>
                    <a:pt x="23977" y="9101"/>
                  </a:lnTo>
                  <a:lnTo>
                    <a:pt x="24025" y="9534"/>
                  </a:lnTo>
                  <a:lnTo>
                    <a:pt x="24025" y="9823"/>
                  </a:lnTo>
                  <a:lnTo>
                    <a:pt x="23977" y="10088"/>
                  </a:lnTo>
                  <a:lnTo>
                    <a:pt x="23881" y="10352"/>
                  </a:lnTo>
                  <a:lnTo>
                    <a:pt x="23760" y="10593"/>
                  </a:lnTo>
                  <a:lnTo>
                    <a:pt x="23616" y="10810"/>
                  </a:lnTo>
                  <a:lnTo>
                    <a:pt x="23447" y="11026"/>
                  </a:lnTo>
                  <a:lnTo>
                    <a:pt x="22725" y="12038"/>
                  </a:lnTo>
                  <a:lnTo>
                    <a:pt x="22027" y="13049"/>
                  </a:lnTo>
                  <a:lnTo>
                    <a:pt x="21690" y="13626"/>
                  </a:lnTo>
                  <a:lnTo>
                    <a:pt x="21377" y="14204"/>
                  </a:lnTo>
                  <a:lnTo>
                    <a:pt x="21064" y="14782"/>
                  </a:lnTo>
                  <a:lnTo>
                    <a:pt x="20823" y="15408"/>
                  </a:lnTo>
                  <a:lnTo>
                    <a:pt x="20510" y="16226"/>
                  </a:lnTo>
                  <a:lnTo>
                    <a:pt x="20246" y="17069"/>
                  </a:lnTo>
                  <a:lnTo>
                    <a:pt x="20029" y="17935"/>
                  </a:lnTo>
                  <a:lnTo>
                    <a:pt x="19885" y="18802"/>
                  </a:lnTo>
                  <a:lnTo>
                    <a:pt x="19764" y="19500"/>
                  </a:lnTo>
                  <a:lnTo>
                    <a:pt x="19620" y="20222"/>
                  </a:lnTo>
                  <a:lnTo>
                    <a:pt x="19523" y="20608"/>
                  </a:lnTo>
                  <a:lnTo>
                    <a:pt x="19403" y="20969"/>
                  </a:lnTo>
                  <a:lnTo>
                    <a:pt x="19283" y="21354"/>
                  </a:lnTo>
                  <a:lnTo>
                    <a:pt x="19138" y="21715"/>
                  </a:lnTo>
                  <a:lnTo>
                    <a:pt x="18970" y="22076"/>
                  </a:lnTo>
                  <a:lnTo>
                    <a:pt x="18801" y="22413"/>
                  </a:lnTo>
                  <a:lnTo>
                    <a:pt x="18609" y="22750"/>
                  </a:lnTo>
                  <a:lnTo>
                    <a:pt x="18392" y="23087"/>
                  </a:lnTo>
                  <a:lnTo>
                    <a:pt x="18199" y="23352"/>
                  </a:lnTo>
                  <a:lnTo>
                    <a:pt x="17983" y="23593"/>
                  </a:lnTo>
                  <a:lnTo>
                    <a:pt x="17766" y="23833"/>
                  </a:lnTo>
                  <a:lnTo>
                    <a:pt x="17549" y="24026"/>
                  </a:lnTo>
                  <a:lnTo>
                    <a:pt x="17309" y="24243"/>
                  </a:lnTo>
                  <a:lnTo>
                    <a:pt x="17044" y="24411"/>
                  </a:lnTo>
                  <a:lnTo>
                    <a:pt x="16779" y="24580"/>
                  </a:lnTo>
                  <a:lnTo>
                    <a:pt x="16490" y="24724"/>
                  </a:lnTo>
                  <a:lnTo>
                    <a:pt x="16153" y="24893"/>
                  </a:lnTo>
                  <a:lnTo>
                    <a:pt x="15816" y="25037"/>
                  </a:lnTo>
                  <a:lnTo>
                    <a:pt x="15118" y="25278"/>
                  </a:lnTo>
                  <a:lnTo>
                    <a:pt x="13866" y="25639"/>
                  </a:lnTo>
                  <a:lnTo>
                    <a:pt x="13240" y="25807"/>
                  </a:lnTo>
                  <a:lnTo>
                    <a:pt x="12590" y="25976"/>
                  </a:lnTo>
                  <a:lnTo>
                    <a:pt x="12157" y="26072"/>
                  </a:lnTo>
                  <a:lnTo>
                    <a:pt x="11724" y="26217"/>
                  </a:lnTo>
                  <a:lnTo>
                    <a:pt x="11290" y="26361"/>
                  </a:lnTo>
                  <a:lnTo>
                    <a:pt x="10857" y="26530"/>
                  </a:lnTo>
                  <a:lnTo>
                    <a:pt x="10568" y="26674"/>
                  </a:lnTo>
                  <a:lnTo>
                    <a:pt x="10303" y="26843"/>
                  </a:lnTo>
                  <a:lnTo>
                    <a:pt x="10183" y="26939"/>
                  </a:lnTo>
                  <a:lnTo>
                    <a:pt x="10111" y="27083"/>
                  </a:lnTo>
                  <a:lnTo>
                    <a:pt x="10063" y="27228"/>
                  </a:lnTo>
                  <a:lnTo>
                    <a:pt x="10063" y="27372"/>
                  </a:lnTo>
                  <a:lnTo>
                    <a:pt x="10111" y="27517"/>
                  </a:lnTo>
                  <a:lnTo>
                    <a:pt x="10159" y="27661"/>
                  </a:lnTo>
                  <a:lnTo>
                    <a:pt x="10279" y="27781"/>
                  </a:lnTo>
                  <a:lnTo>
                    <a:pt x="10400" y="27854"/>
                  </a:lnTo>
                  <a:lnTo>
                    <a:pt x="10953" y="28070"/>
                  </a:lnTo>
                  <a:lnTo>
                    <a:pt x="11242" y="28142"/>
                  </a:lnTo>
                  <a:lnTo>
                    <a:pt x="11531" y="28215"/>
                  </a:lnTo>
                  <a:lnTo>
                    <a:pt x="12037" y="28287"/>
                  </a:lnTo>
                  <a:lnTo>
                    <a:pt x="12542" y="28359"/>
                  </a:lnTo>
                  <a:lnTo>
                    <a:pt x="13024" y="28383"/>
                  </a:lnTo>
                  <a:lnTo>
                    <a:pt x="13529" y="28383"/>
                  </a:lnTo>
                  <a:lnTo>
                    <a:pt x="15455" y="28359"/>
                  </a:lnTo>
                  <a:lnTo>
                    <a:pt x="16129" y="28335"/>
                  </a:lnTo>
                  <a:lnTo>
                    <a:pt x="16611" y="28287"/>
                  </a:lnTo>
                  <a:lnTo>
                    <a:pt x="17092" y="28215"/>
                  </a:lnTo>
                  <a:lnTo>
                    <a:pt x="17574" y="28142"/>
                  </a:lnTo>
                  <a:lnTo>
                    <a:pt x="18055" y="28022"/>
                  </a:lnTo>
                  <a:lnTo>
                    <a:pt x="18512" y="27878"/>
                  </a:lnTo>
                  <a:lnTo>
                    <a:pt x="18970" y="27709"/>
                  </a:lnTo>
                  <a:lnTo>
                    <a:pt x="19427" y="27517"/>
                  </a:lnTo>
                  <a:lnTo>
                    <a:pt x="19885" y="27300"/>
                  </a:lnTo>
                  <a:lnTo>
                    <a:pt x="20390" y="27035"/>
                  </a:lnTo>
                  <a:lnTo>
                    <a:pt x="20872" y="26746"/>
                  </a:lnTo>
                  <a:lnTo>
                    <a:pt x="21859" y="26120"/>
                  </a:lnTo>
                  <a:lnTo>
                    <a:pt x="22147" y="25928"/>
                  </a:lnTo>
                  <a:lnTo>
                    <a:pt x="22436" y="25711"/>
                  </a:lnTo>
                  <a:lnTo>
                    <a:pt x="23014" y="25254"/>
                  </a:lnTo>
                  <a:lnTo>
                    <a:pt x="23183" y="25085"/>
                  </a:lnTo>
                  <a:lnTo>
                    <a:pt x="23327" y="24917"/>
                  </a:lnTo>
                  <a:lnTo>
                    <a:pt x="23568" y="24532"/>
                  </a:lnTo>
                  <a:lnTo>
                    <a:pt x="23664" y="24363"/>
                  </a:lnTo>
                  <a:lnTo>
                    <a:pt x="23736" y="24170"/>
                  </a:lnTo>
                  <a:lnTo>
                    <a:pt x="23760" y="24026"/>
                  </a:lnTo>
                  <a:lnTo>
                    <a:pt x="23784" y="23906"/>
                  </a:lnTo>
                  <a:lnTo>
                    <a:pt x="23760" y="23617"/>
                  </a:lnTo>
                  <a:lnTo>
                    <a:pt x="23712" y="23352"/>
                  </a:lnTo>
                  <a:lnTo>
                    <a:pt x="23592" y="23087"/>
                  </a:lnTo>
                  <a:lnTo>
                    <a:pt x="23423" y="22798"/>
                  </a:lnTo>
                  <a:lnTo>
                    <a:pt x="23207" y="22533"/>
                  </a:lnTo>
                  <a:lnTo>
                    <a:pt x="22629" y="21763"/>
                  </a:lnTo>
                  <a:lnTo>
                    <a:pt x="22509" y="21571"/>
                  </a:lnTo>
                  <a:lnTo>
                    <a:pt x="22388" y="21378"/>
                  </a:lnTo>
                  <a:lnTo>
                    <a:pt x="22292" y="21161"/>
                  </a:lnTo>
                  <a:lnTo>
                    <a:pt x="22220" y="20945"/>
                  </a:lnTo>
                  <a:lnTo>
                    <a:pt x="22147" y="20728"/>
                  </a:lnTo>
                  <a:lnTo>
                    <a:pt x="22099" y="20487"/>
                  </a:lnTo>
                  <a:lnTo>
                    <a:pt x="22099" y="20271"/>
                  </a:lnTo>
                  <a:lnTo>
                    <a:pt x="22075" y="20030"/>
                  </a:lnTo>
                  <a:lnTo>
                    <a:pt x="22099" y="19717"/>
                  </a:lnTo>
                  <a:lnTo>
                    <a:pt x="22123" y="19404"/>
                  </a:lnTo>
                  <a:lnTo>
                    <a:pt x="22196" y="19043"/>
                  </a:lnTo>
                  <a:lnTo>
                    <a:pt x="22268" y="18682"/>
                  </a:lnTo>
                  <a:lnTo>
                    <a:pt x="22364" y="18345"/>
                  </a:lnTo>
                  <a:lnTo>
                    <a:pt x="22484" y="17984"/>
                  </a:lnTo>
                  <a:lnTo>
                    <a:pt x="22677" y="17478"/>
                  </a:lnTo>
                  <a:lnTo>
                    <a:pt x="22894" y="16997"/>
                  </a:lnTo>
                  <a:lnTo>
                    <a:pt x="23159" y="16491"/>
                  </a:lnTo>
                  <a:lnTo>
                    <a:pt x="23399" y="16034"/>
                  </a:lnTo>
                  <a:lnTo>
                    <a:pt x="24001" y="14999"/>
                  </a:lnTo>
                  <a:lnTo>
                    <a:pt x="24579" y="13963"/>
                  </a:lnTo>
                  <a:lnTo>
                    <a:pt x="24844" y="13458"/>
                  </a:lnTo>
                  <a:lnTo>
                    <a:pt x="25108" y="12928"/>
                  </a:lnTo>
                  <a:lnTo>
                    <a:pt x="25325" y="12399"/>
                  </a:lnTo>
                  <a:lnTo>
                    <a:pt x="25518" y="11845"/>
                  </a:lnTo>
                  <a:lnTo>
                    <a:pt x="25686" y="11315"/>
                  </a:lnTo>
                  <a:lnTo>
                    <a:pt x="25831" y="10786"/>
                  </a:lnTo>
                  <a:lnTo>
                    <a:pt x="25951" y="10256"/>
                  </a:lnTo>
                  <a:lnTo>
                    <a:pt x="26023" y="9727"/>
                  </a:lnTo>
                  <a:lnTo>
                    <a:pt x="26071" y="9173"/>
                  </a:lnTo>
                  <a:lnTo>
                    <a:pt x="26095" y="8643"/>
                  </a:lnTo>
                  <a:lnTo>
                    <a:pt x="26095" y="8090"/>
                  </a:lnTo>
                  <a:lnTo>
                    <a:pt x="26047" y="7536"/>
                  </a:lnTo>
                  <a:lnTo>
                    <a:pt x="25975" y="6910"/>
                  </a:lnTo>
                  <a:lnTo>
                    <a:pt x="25831" y="6284"/>
                  </a:lnTo>
                  <a:lnTo>
                    <a:pt x="25662" y="5682"/>
                  </a:lnTo>
                  <a:lnTo>
                    <a:pt x="25445" y="5104"/>
                  </a:lnTo>
                  <a:lnTo>
                    <a:pt x="25205" y="4527"/>
                  </a:lnTo>
                  <a:lnTo>
                    <a:pt x="24892" y="3997"/>
                  </a:lnTo>
                  <a:lnTo>
                    <a:pt x="24555" y="3468"/>
                  </a:lnTo>
                  <a:lnTo>
                    <a:pt x="24146" y="2962"/>
                  </a:lnTo>
                  <a:lnTo>
                    <a:pt x="23881" y="2649"/>
                  </a:lnTo>
                  <a:lnTo>
                    <a:pt x="23592" y="2360"/>
                  </a:lnTo>
                  <a:lnTo>
                    <a:pt x="23303" y="2095"/>
                  </a:lnTo>
                  <a:lnTo>
                    <a:pt x="23014" y="1831"/>
                  </a:lnTo>
                  <a:lnTo>
                    <a:pt x="22701" y="1566"/>
                  </a:lnTo>
                  <a:lnTo>
                    <a:pt x="22388" y="1325"/>
                  </a:lnTo>
                  <a:lnTo>
                    <a:pt x="21714" y="892"/>
                  </a:lnTo>
                  <a:lnTo>
                    <a:pt x="21305" y="651"/>
                  </a:lnTo>
                  <a:lnTo>
                    <a:pt x="20896" y="434"/>
                  </a:lnTo>
                  <a:lnTo>
                    <a:pt x="20390" y="242"/>
                  </a:lnTo>
                  <a:lnTo>
                    <a:pt x="20125" y="170"/>
                  </a:lnTo>
                  <a:lnTo>
                    <a:pt x="19860" y="97"/>
                  </a:lnTo>
                  <a:lnTo>
                    <a:pt x="19596" y="49"/>
                  </a:lnTo>
                  <a:lnTo>
                    <a:pt x="19331" y="25"/>
                  </a:lnTo>
                  <a:lnTo>
                    <a:pt x="190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1802875" y="1996850"/>
              <a:ext cx="521825" cy="518800"/>
            </a:xfrm>
            <a:custGeom>
              <a:avLst/>
              <a:gdLst/>
              <a:ahLst/>
              <a:cxnLst/>
              <a:rect l="l" t="t" r="r" b="b"/>
              <a:pathLst>
                <a:path w="20873" h="20752" extrusionOk="0">
                  <a:moveTo>
                    <a:pt x="18224" y="1"/>
                  </a:moveTo>
                  <a:lnTo>
                    <a:pt x="17983" y="25"/>
                  </a:lnTo>
                  <a:lnTo>
                    <a:pt x="17767" y="49"/>
                  </a:lnTo>
                  <a:lnTo>
                    <a:pt x="17430" y="97"/>
                  </a:lnTo>
                  <a:lnTo>
                    <a:pt x="17093" y="169"/>
                  </a:lnTo>
                  <a:lnTo>
                    <a:pt x="16419" y="338"/>
                  </a:lnTo>
                  <a:lnTo>
                    <a:pt x="15143" y="627"/>
                  </a:lnTo>
                  <a:lnTo>
                    <a:pt x="14709" y="723"/>
                  </a:lnTo>
                  <a:lnTo>
                    <a:pt x="14252" y="771"/>
                  </a:lnTo>
                  <a:lnTo>
                    <a:pt x="13795" y="795"/>
                  </a:lnTo>
                  <a:lnTo>
                    <a:pt x="13337" y="795"/>
                  </a:lnTo>
                  <a:lnTo>
                    <a:pt x="12639" y="771"/>
                  </a:lnTo>
                  <a:lnTo>
                    <a:pt x="11941" y="699"/>
                  </a:lnTo>
                  <a:lnTo>
                    <a:pt x="11243" y="603"/>
                  </a:lnTo>
                  <a:lnTo>
                    <a:pt x="10569" y="482"/>
                  </a:lnTo>
                  <a:lnTo>
                    <a:pt x="9774" y="314"/>
                  </a:lnTo>
                  <a:lnTo>
                    <a:pt x="8980" y="169"/>
                  </a:lnTo>
                  <a:lnTo>
                    <a:pt x="8330" y="97"/>
                  </a:lnTo>
                  <a:lnTo>
                    <a:pt x="7680" y="73"/>
                  </a:lnTo>
                  <a:lnTo>
                    <a:pt x="7367" y="73"/>
                  </a:lnTo>
                  <a:lnTo>
                    <a:pt x="7030" y="97"/>
                  </a:lnTo>
                  <a:lnTo>
                    <a:pt x="6717" y="145"/>
                  </a:lnTo>
                  <a:lnTo>
                    <a:pt x="6380" y="218"/>
                  </a:lnTo>
                  <a:lnTo>
                    <a:pt x="5778" y="338"/>
                  </a:lnTo>
                  <a:lnTo>
                    <a:pt x="5176" y="482"/>
                  </a:lnTo>
                  <a:lnTo>
                    <a:pt x="4574" y="651"/>
                  </a:lnTo>
                  <a:lnTo>
                    <a:pt x="3997" y="868"/>
                  </a:lnTo>
                  <a:lnTo>
                    <a:pt x="3082" y="1205"/>
                  </a:lnTo>
                  <a:lnTo>
                    <a:pt x="2167" y="1542"/>
                  </a:lnTo>
                  <a:lnTo>
                    <a:pt x="1782" y="1686"/>
                  </a:lnTo>
                  <a:lnTo>
                    <a:pt x="1373" y="1782"/>
                  </a:lnTo>
                  <a:lnTo>
                    <a:pt x="964" y="1879"/>
                  </a:lnTo>
                  <a:lnTo>
                    <a:pt x="554" y="1951"/>
                  </a:lnTo>
                  <a:lnTo>
                    <a:pt x="193" y="1999"/>
                  </a:lnTo>
                  <a:lnTo>
                    <a:pt x="97" y="2023"/>
                  </a:lnTo>
                  <a:lnTo>
                    <a:pt x="49" y="2047"/>
                  </a:lnTo>
                  <a:lnTo>
                    <a:pt x="1" y="2095"/>
                  </a:lnTo>
                  <a:lnTo>
                    <a:pt x="1" y="2143"/>
                  </a:lnTo>
                  <a:lnTo>
                    <a:pt x="25" y="2192"/>
                  </a:lnTo>
                  <a:lnTo>
                    <a:pt x="97" y="2240"/>
                  </a:lnTo>
                  <a:lnTo>
                    <a:pt x="169" y="2264"/>
                  </a:lnTo>
                  <a:lnTo>
                    <a:pt x="458" y="2312"/>
                  </a:lnTo>
                  <a:lnTo>
                    <a:pt x="723" y="2360"/>
                  </a:lnTo>
                  <a:lnTo>
                    <a:pt x="988" y="2360"/>
                  </a:lnTo>
                  <a:lnTo>
                    <a:pt x="1517" y="2336"/>
                  </a:lnTo>
                  <a:lnTo>
                    <a:pt x="5706" y="1927"/>
                  </a:lnTo>
                  <a:lnTo>
                    <a:pt x="6573" y="1855"/>
                  </a:lnTo>
                  <a:lnTo>
                    <a:pt x="7463" y="1806"/>
                  </a:lnTo>
                  <a:lnTo>
                    <a:pt x="7921" y="1806"/>
                  </a:lnTo>
                  <a:lnTo>
                    <a:pt x="8402" y="1830"/>
                  </a:lnTo>
                  <a:lnTo>
                    <a:pt x="8811" y="1855"/>
                  </a:lnTo>
                  <a:lnTo>
                    <a:pt x="9221" y="1951"/>
                  </a:lnTo>
                  <a:lnTo>
                    <a:pt x="9630" y="2047"/>
                  </a:lnTo>
                  <a:lnTo>
                    <a:pt x="10015" y="2216"/>
                  </a:lnTo>
                  <a:lnTo>
                    <a:pt x="10545" y="2432"/>
                  </a:lnTo>
                  <a:lnTo>
                    <a:pt x="11050" y="2649"/>
                  </a:lnTo>
                  <a:lnTo>
                    <a:pt x="11435" y="2793"/>
                  </a:lnTo>
                  <a:lnTo>
                    <a:pt x="11821" y="2914"/>
                  </a:lnTo>
                  <a:lnTo>
                    <a:pt x="12206" y="3010"/>
                  </a:lnTo>
                  <a:lnTo>
                    <a:pt x="12591" y="3082"/>
                  </a:lnTo>
                  <a:lnTo>
                    <a:pt x="12976" y="3130"/>
                  </a:lnTo>
                  <a:lnTo>
                    <a:pt x="13770" y="3130"/>
                  </a:lnTo>
                  <a:lnTo>
                    <a:pt x="14156" y="3082"/>
                  </a:lnTo>
                  <a:lnTo>
                    <a:pt x="15552" y="2866"/>
                  </a:lnTo>
                  <a:lnTo>
                    <a:pt x="15913" y="2817"/>
                  </a:lnTo>
                  <a:lnTo>
                    <a:pt x="16274" y="2769"/>
                  </a:lnTo>
                  <a:lnTo>
                    <a:pt x="17020" y="2769"/>
                  </a:lnTo>
                  <a:lnTo>
                    <a:pt x="17261" y="2793"/>
                  </a:lnTo>
                  <a:lnTo>
                    <a:pt x="17502" y="2817"/>
                  </a:lnTo>
                  <a:lnTo>
                    <a:pt x="17743" y="2890"/>
                  </a:lnTo>
                  <a:lnTo>
                    <a:pt x="17983" y="2962"/>
                  </a:lnTo>
                  <a:lnTo>
                    <a:pt x="18128" y="3010"/>
                  </a:lnTo>
                  <a:lnTo>
                    <a:pt x="18248" y="3082"/>
                  </a:lnTo>
                  <a:lnTo>
                    <a:pt x="18368" y="3155"/>
                  </a:lnTo>
                  <a:lnTo>
                    <a:pt x="18465" y="3251"/>
                  </a:lnTo>
                  <a:lnTo>
                    <a:pt x="18609" y="3419"/>
                  </a:lnTo>
                  <a:lnTo>
                    <a:pt x="18706" y="3588"/>
                  </a:lnTo>
                  <a:lnTo>
                    <a:pt x="18778" y="3804"/>
                  </a:lnTo>
                  <a:lnTo>
                    <a:pt x="18802" y="4021"/>
                  </a:lnTo>
                  <a:lnTo>
                    <a:pt x="18802" y="4238"/>
                  </a:lnTo>
                  <a:lnTo>
                    <a:pt x="18778" y="4430"/>
                  </a:lnTo>
                  <a:lnTo>
                    <a:pt x="18754" y="4647"/>
                  </a:lnTo>
                  <a:lnTo>
                    <a:pt x="18706" y="4864"/>
                  </a:lnTo>
                  <a:lnTo>
                    <a:pt x="18537" y="5393"/>
                  </a:lnTo>
                  <a:lnTo>
                    <a:pt x="18320" y="5899"/>
                  </a:lnTo>
                  <a:lnTo>
                    <a:pt x="18056" y="6404"/>
                  </a:lnTo>
                  <a:lnTo>
                    <a:pt x="17767" y="6886"/>
                  </a:lnTo>
                  <a:lnTo>
                    <a:pt x="17093" y="7921"/>
                  </a:lnTo>
                  <a:lnTo>
                    <a:pt x="16659" y="8667"/>
                  </a:lnTo>
                  <a:lnTo>
                    <a:pt x="16443" y="9028"/>
                  </a:lnTo>
                  <a:lnTo>
                    <a:pt x="16274" y="9414"/>
                  </a:lnTo>
                  <a:lnTo>
                    <a:pt x="15817" y="10425"/>
                  </a:lnTo>
                  <a:lnTo>
                    <a:pt x="15383" y="11460"/>
                  </a:lnTo>
                  <a:lnTo>
                    <a:pt x="15215" y="11941"/>
                  </a:lnTo>
                  <a:lnTo>
                    <a:pt x="15070" y="12447"/>
                  </a:lnTo>
                  <a:lnTo>
                    <a:pt x="14950" y="12952"/>
                  </a:lnTo>
                  <a:lnTo>
                    <a:pt x="14902" y="13482"/>
                  </a:lnTo>
                  <a:lnTo>
                    <a:pt x="14854" y="14011"/>
                  </a:lnTo>
                  <a:lnTo>
                    <a:pt x="14806" y="14397"/>
                  </a:lnTo>
                  <a:lnTo>
                    <a:pt x="14733" y="14782"/>
                  </a:lnTo>
                  <a:lnTo>
                    <a:pt x="14661" y="14974"/>
                  </a:lnTo>
                  <a:lnTo>
                    <a:pt x="14589" y="15143"/>
                  </a:lnTo>
                  <a:lnTo>
                    <a:pt x="14493" y="15311"/>
                  </a:lnTo>
                  <a:lnTo>
                    <a:pt x="14396" y="15480"/>
                  </a:lnTo>
                  <a:lnTo>
                    <a:pt x="14276" y="15648"/>
                  </a:lnTo>
                  <a:lnTo>
                    <a:pt x="14132" y="15793"/>
                  </a:lnTo>
                  <a:lnTo>
                    <a:pt x="13987" y="15913"/>
                  </a:lnTo>
                  <a:lnTo>
                    <a:pt x="13843" y="16058"/>
                  </a:lnTo>
                  <a:lnTo>
                    <a:pt x="13578" y="16226"/>
                  </a:lnTo>
                  <a:lnTo>
                    <a:pt x="13289" y="16371"/>
                  </a:lnTo>
                  <a:lnTo>
                    <a:pt x="12952" y="16539"/>
                  </a:lnTo>
                  <a:lnTo>
                    <a:pt x="12591" y="16684"/>
                  </a:lnTo>
                  <a:lnTo>
                    <a:pt x="12037" y="16924"/>
                  </a:lnTo>
                  <a:lnTo>
                    <a:pt x="11484" y="17189"/>
                  </a:lnTo>
                  <a:lnTo>
                    <a:pt x="10954" y="17502"/>
                  </a:lnTo>
                  <a:lnTo>
                    <a:pt x="10424" y="17815"/>
                  </a:lnTo>
                  <a:lnTo>
                    <a:pt x="9967" y="18104"/>
                  </a:lnTo>
                  <a:lnTo>
                    <a:pt x="9534" y="18441"/>
                  </a:lnTo>
                  <a:lnTo>
                    <a:pt x="9293" y="18658"/>
                  </a:lnTo>
                  <a:lnTo>
                    <a:pt x="9076" y="18874"/>
                  </a:lnTo>
                  <a:lnTo>
                    <a:pt x="8884" y="19091"/>
                  </a:lnTo>
                  <a:lnTo>
                    <a:pt x="8715" y="19332"/>
                  </a:lnTo>
                  <a:lnTo>
                    <a:pt x="8571" y="19572"/>
                  </a:lnTo>
                  <a:lnTo>
                    <a:pt x="8426" y="19837"/>
                  </a:lnTo>
                  <a:lnTo>
                    <a:pt x="8306" y="20126"/>
                  </a:lnTo>
                  <a:lnTo>
                    <a:pt x="8185" y="20391"/>
                  </a:lnTo>
                  <a:lnTo>
                    <a:pt x="8137" y="20608"/>
                  </a:lnTo>
                  <a:lnTo>
                    <a:pt x="8137" y="20680"/>
                  </a:lnTo>
                  <a:lnTo>
                    <a:pt x="8161" y="20704"/>
                  </a:lnTo>
                  <a:lnTo>
                    <a:pt x="8185" y="20728"/>
                  </a:lnTo>
                  <a:lnTo>
                    <a:pt x="8258" y="20752"/>
                  </a:lnTo>
                  <a:lnTo>
                    <a:pt x="8306" y="20704"/>
                  </a:lnTo>
                  <a:lnTo>
                    <a:pt x="8474" y="20559"/>
                  </a:lnTo>
                  <a:lnTo>
                    <a:pt x="8835" y="20126"/>
                  </a:lnTo>
                  <a:lnTo>
                    <a:pt x="9221" y="19717"/>
                  </a:lnTo>
                  <a:lnTo>
                    <a:pt x="9437" y="19500"/>
                  </a:lnTo>
                  <a:lnTo>
                    <a:pt x="9654" y="19308"/>
                  </a:lnTo>
                  <a:lnTo>
                    <a:pt x="10111" y="18995"/>
                  </a:lnTo>
                  <a:lnTo>
                    <a:pt x="10569" y="18730"/>
                  </a:lnTo>
                  <a:lnTo>
                    <a:pt x="11074" y="18489"/>
                  </a:lnTo>
                  <a:lnTo>
                    <a:pt x="11580" y="18321"/>
                  </a:lnTo>
                  <a:lnTo>
                    <a:pt x="12326" y="18152"/>
                  </a:lnTo>
                  <a:lnTo>
                    <a:pt x="13072" y="17959"/>
                  </a:lnTo>
                  <a:lnTo>
                    <a:pt x="13626" y="17839"/>
                  </a:lnTo>
                  <a:lnTo>
                    <a:pt x="14156" y="17695"/>
                  </a:lnTo>
                  <a:lnTo>
                    <a:pt x="14565" y="17526"/>
                  </a:lnTo>
                  <a:lnTo>
                    <a:pt x="14950" y="17334"/>
                  </a:lnTo>
                  <a:lnTo>
                    <a:pt x="15311" y="17093"/>
                  </a:lnTo>
                  <a:lnTo>
                    <a:pt x="15672" y="16828"/>
                  </a:lnTo>
                  <a:lnTo>
                    <a:pt x="15889" y="16635"/>
                  </a:lnTo>
                  <a:lnTo>
                    <a:pt x="16082" y="16419"/>
                  </a:lnTo>
                  <a:lnTo>
                    <a:pt x="16226" y="16178"/>
                  </a:lnTo>
                  <a:lnTo>
                    <a:pt x="16370" y="15913"/>
                  </a:lnTo>
                  <a:lnTo>
                    <a:pt x="16443" y="15648"/>
                  </a:lnTo>
                  <a:lnTo>
                    <a:pt x="16539" y="15384"/>
                  </a:lnTo>
                  <a:lnTo>
                    <a:pt x="16587" y="15119"/>
                  </a:lnTo>
                  <a:lnTo>
                    <a:pt x="16635" y="14854"/>
                  </a:lnTo>
                  <a:lnTo>
                    <a:pt x="16683" y="14324"/>
                  </a:lnTo>
                  <a:lnTo>
                    <a:pt x="16732" y="13771"/>
                  </a:lnTo>
                  <a:lnTo>
                    <a:pt x="16756" y="13217"/>
                  </a:lnTo>
                  <a:lnTo>
                    <a:pt x="16780" y="12663"/>
                  </a:lnTo>
                  <a:lnTo>
                    <a:pt x="16780" y="12062"/>
                  </a:lnTo>
                  <a:lnTo>
                    <a:pt x="16852" y="11460"/>
                  </a:lnTo>
                  <a:lnTo>
                    <a:pt x="16948" y="10954"/>
                  </a:lnTo>
                  <a:lnTo>
                    <a:pt x="17069" y="10497"/>
                  </a:lnTo>
                  <a:lnTo>
                    <a:pt x="17285" y="10039"/>
                  </a:lnTo>
                  <a:lnTo>
                    <a:pt x="17526" y="9606"/>
                  </a:lnTo>
                  <a:lnTo>
                    <a:pt x="17791" y="9197"/>
                  </a:lnTo>
                  <a:lnTo>
                    <a:pt x="18080" y="8812"/>
                  </a:lnTo>
                  <a:lnTo>
                    <a:pt x="19139" y="7367"/>
                  </a:lnTo>
                  <a:lnTo>
                    <a:pt x="19572" y="6765"/>
                  </a:lnTo>
                  <a:lnTo>
                    <a:pt x="19789" y="6453"/>
                  </a:lnTo>
                  <a:lnTo>
                    <a:pt x="20005" y="6116"/>
                  </a:lnTo>
                  <a:lnTo>
                    <a:pt x="20294" y="5610"/>
                  </a:lnTo>
                  <a:lnTo>
                    <a:pt x="20415" y="5345"/>
                  </a:lnTo>
                  <a:lnTo>
                    <a:pt x="20535" y="5056"/>
                  </a:lnTo>
                  <a:lnTo>
                    <a:pt x="20655" y="4743"/>
                  </a:lnTo>
                  <a:lnTo>
                    <a:pt x="20752" y="4430"/>
                  </a:lnTo>
                  <a:lnTo>
                    <a:pt x="20824" y="4117"/>
                  </a:lnTo>
                  <a:lnTo>
                    <a:pt x="20848" y="3804"/>
                  </a:lnTo>
                  <a:lnTo>
                    <a:pt x="20872" y="3492"/>
                  </a:lnTo>
                  <a:lnTo>
                    <a:pt x="20872" y="3155"/>
                  </a:lnTo>
                  <a:lnTo>
                    <a:pt x="20848" y="2842"/>
                  </a:lnTo>
                  <a:lnTo>
                    <a:pt x="20776" y="2505"/>
                  </a:lnTo>
                  <a:lnTo>
                    <a:pt x="20680" y="2095"/>
                  </a:lnTo>
                  <a:lnTo>
                    <a:pt x="20535" y="1686"/>
                  </a:lnTo>
                  <a:lnTo>
                    <a:pt x="20439" y="1445"/>
                  </a:lnTo>
                  <a:lnTo>
                    <a:pt x="20343" y="1205"/>
                  </a:lnTo>
                  <a:lnTo>
                    <a:pt x="20198" y="964"/>
                  </a:lnTo>
                  <a:lnTo>
                    <a:pt x="20030" y="771"/>
                  </a:lnTo>
                  <a:lnTo>
                    <a:pt x="19861" y="579"/>
                  </a:lnTo>
                  <a:lnTo>
                    <a:pt x="19668" y="410"/>
                  </a:lnTo>
                  <a:lnTo>
                    <a:pt x="19452" y="290"/>
                  </a:lnTo>
                  <a:lnTo>
                    <a:pt x="19211" y="169"/>
                  </a:lnTo>
                  <a:lnTo>
                    <a:pt x="18970" y="97"/>
                  </a:lnTo>
                  <a:lnTo>
                    <a:pt x="18706" y="25"/>
                  </a:lnTo>
                  <a:lnTo>
                    <a:pt x="184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1946725" y="1787425"/>
              <a:ext cx="588000" cy="766750"/>
            </a:xfrm>
            <a:custGeom>
              <a:avLst/>
              <a:gdLst/>
              <a:ahLst/>
              <a:cxnLst/>
              <a:rect l="l" t="t" r="r" b="b"/>
              <a:pathLst>
                <a:path w="23520" h="30670" extrusionOk="0">
                  <a:moveTo>
                    <a:pt x="11098" y="0"/>
                  </a:moveTo>
                  <a:lnTo>
                    <a:pt x="10640" y="49"/>
                  </a:lnTo>
                  <a:lnTo>
                    <a:pt x="9942" y="97"/>
                  </a:lnTo>
                  <a:lnTo>
                    <a:pt x="9292" y="169"/>
                  </a:lnTo>
                  <a:lnTo>
                    <a:pt x="8618" y="265"/>
                  </a:lnTo>
                  <a:lnTo>
                    <a:pt x="7944" y="410"/>
                  </a:lnTo>
                  <a:lnTo>
                    <a:pt x="7270" y="602"/>
                  </a:lnTo>
                  <a:lnTo>
                    <a:pt x="6596" y="795"/>
                  </a:lnTo>
                  <a:lnTo>
                    <a:pt x="5946" y="1012"/>
                  </a:lnTo>
                  <a:lnTo>
                    <a:pt x="4093" y="1589"/>
                  </a:lnTo>
                  <a:lnTo>
                    <a:pt x="2239" y="2119"/>
                  </a:lnTo>
                  <a:lnTo>
                    <a:pt x="1300" y="2384"/>
                  </a:lnTo>
                  <a:lnTo>
                    <a:pt x="361" y="2673"/>
                  </a:lnTo>
                  <a:lnTo>
                    <a:pt x="193" y="2721"/>
                  </a:lnTo>
                  <a:lnTo>
                    <a:pt x="24" y="2793"/>
                  </a:lnTo>
                  <a:lnTo>
                    <a:pt x="0" y="2841"/>
                  </a:lnTo>
                  <a:lnTo>
                    <a:pt x="0" y="2889"/>
                  </a:lnTo>
                  <a:lnTo>
                    <a:pt x="24" y="2937"/>
                  </a:lnTo>
                  <a:lnTo>
                    <a:pt x="72" y="2961"/>
                  </a:lnTo>
                  <a:lnTo>
                    <a:pt x="241" y="2986"/>
                  </a:lnTo>
                  <a:lnTo>
                    <a:pt x="433" y="2961"/>
                  </a:lnTo>
                  <a:lnTo>
                    <a:pt x="1709" y="2793"/>
                  </a:lnTo>
                  <a:lnTo>
                    <a:pt x="3009" y="2673"/>
                  </a:lnTo>
                  <a:lnTo>
                    <a:pt x="4526" y="2528"/>
                  </a:lnTo>
                  <a:lnTo>
                    <a:pt x="5296" y="2456"/>
                  </a:lnTo>
                  <a:lnTo>
                    <a:pt x="6042" y="2336"/>
                  </a:lnTo>
                  <a:lnTo>
                    <a:pt x="6789" y="2167"/>
                  </a:lnTo>
                  <a:lnTo>
                    <a:pt x="7535" y="1974"/>
                  </a:lnTo>
                  <a:lnTo>
                    <a:pt x="8522" y="1710"/>
                  </a:lnTo>
                  <a:lnTo>
                    <a:pt x="10279" y="1228"/>
                  </a:lnTo>
                  <a:lnTo>
                    <a:pt x="10929" y="1060"/>
                  </a:lnTo>
                  <a:lnTo>
                    <a:pt x="11579" y="939"/>
                  </a:lnTo>
                  <a:lnTo>
                    <a:pt x="12229" y="843"/>
                  </a:lnTo>
                  <a:lnTo>
                    <a:pt x="12903" y="771"/>
                  </a:lnTo>
                  <a:lnTo>
                    <a:pt x="13192" y="747"/>
                  </a:lnTo>
                  <a:lnTo>
                    <a:pt x="13722" y="747"/>
                  </a:lnTo>
                  <a:lnTo>
                    <a:pt x="13939" y="795"/>
                  </a:lnTo>
                  <a:lnTo>
                    <a:pt x="14372" y="867"/>
                  </a:lnTo>
                  <a:lnTo>
                    <a:pt x="14709" y="987"/>
                  </a:lnTo>
                  <a:lnTo>
                    <a:pt x="15022" y="1108"/>
                  </a:lnTo>
                  <a:lnTo>
                    <a:pt x="15335" y="1276"/>
                  </a:lnTo>
                  <a:lnTo>
                    <a:pt x="15576" y="1445"/>
                  </a:lnTo>
                  <a:lnTo>
                    <a:pt x="16009" y="1734"/>
                  </a:lnTo>
                  <a:lnTo>
                    <a:pt x="16394" y="1999"/>
                  </a:lnTo>
                  <a:lnTo>
                    <a:pt x="17116" y="2576"/>
                  </a:lnTo>
                  <a:lnTo>
                    <a:pt x="17453" y="2841"/>
                  </a:lnTo>
                  <a:lnTo>
                    <a:pt x="17766" y="3154"/>
                  </a:lnTo>
                  <a:lnTo>
                    <a:pt x="18874" y="4334"/>
                  </a:lnTo>
                  <a:lnTo>
                    <a:pt x="19379" y="4911"/>
                  </a:lnTo>
                  <a:lnTo>
                    <a:pt x="19548" y="5176"/>
                  </a:lnTo>
                  <a:lnTo>
                    <a:pt x="19716" y="5417"/>
                  </a:lnTo>
                  <a:lnTo>
                    <a:pt x="19861" y="5658"/>
                  </a:lnTo>
                  <a:lnTo>
                    <a:pt x="20005" y="5947"/>
                  </a:lnTo>
                  <a:lnTo>
                    <a:pt x="20294" y="6645"/>
                  </a:lnTo>
                  <a:lnTo>
                    <a:pt x="20848" y="8017"/>
                  </a:lnTo>
                  <a:lnTo>
                    <a:pt x="21161" y="8691"/>
                  </a:lnTo>
                  <a:lnTo>
                    <a:pt x="21473" y="9341"/>
                  </a:lnTo>
                  <a:lnTo>
                    <a:pt x="21570" y="9558"/>
                  </a:lnTo>
                  <a:lnTo>
                    <a:pt x="21618" y="9774"/>
                  </a:lnTo>
                  <a:lnTo>
                    <a:pt x="21666" y="9991"/>
                  </a:lnTo>
                  <a:lnTo>
                    <a:pt x="21690" y="10207"/>
                  </a:lnTo>
                  <a:lnTo>
                    <a:pt x="21714" y="10785"/>
                  </a:lnTo>
                  <a:lnTo>
                    <a:pt x="21666" y="11363"/>
                  </a:lnTo>
                  <a:lnTo>
                    <a:pt x="21618" y="11748"/>
                  </a:lnTo>
                  <a:lnTo>
                    <a:pt x="21546" y="12109"/>
                  </a:lnTo>
                  <a:lnTo>
                    <a:pt x="21425" y="12446"/>
                  </a:lnTo>
                  <a:lnTo>
                    <a:pt x="21305" y="12807"/>
                  </a:lnTo>
                  <a:lnTo>
                    <a:pt x="21136" y="13120"/>
                  </a:lnTo>
                  <a:lnTo>
                    <a:pt x="20968" y="13457"/>
                  </a:lnTo>
                  <a:lnTo>
                    <a:pt x="20775" y="13746"/>
                  </a:lnTo>
                  <a:lnTo>
                    <a:pt x="20535" y="14059"/>
                  </a:lnTo>
                  <a:lnTo>
                    <a:pt x="20101" y="14565"/>
                  </a:lnTo>
                  <a:lnTo>
                    <a:pt x="19668" y="15070"/>
                  </a:lnTo>
                  <a:lnTo>
                    <a:pt x="19451" y="15359"/>
                  </a:lnTo>
                  <a:lnTo>
                    <a:pt x="19235" y="15672"/>
                  </a:lnTo>
                  <a:lnTo>
                    <a:pt x="19042" y="15985"/>
                  </a:lnTo>
                  <a:lnTo>
                    <a:pt x="18898" y="16322"/>
                  </a:lnTo>
                  <a:lnTo>
                    <a:pt x="18777" y="16611"/>
                  </a:lnTo>
                  <a:lnTo>
                    <a:pt x="18681" y="16924"/>
                  </a:lnTo>
                  <a:lnTo>
                    <a:pt x="18512" y="17526"/>
                  </a:lnTo>
                  <a:lnTo>
                    <a:pt x="18392" y="18079"/>
                  </a:lnTo>
                  <a:lnTo>
                    <a:pt x="18199" y="18585"/>
                  </a:lnTo>
                  <a:lnTo>
                    <a:pt x="17911" y="19235"/>
                  </a:lnTo>
                  <a:lnTo>
                    <a:pt x="17598" y="19861"/>
                  </a:lnTo>
                  <a:lnTo>
                    <a:pt x="17405" y="20318"/>
                  </a:lnTo>
                  <a:lnTo>
                    <a:pt x="17237" y="20800"/>
                  </a:lnTo>
                  <a:lnTo>
                    <a:pt x="17140" y="21305"/>
                  </a:lnTo>
                  <a:lnTo>
                    <a:pt x="17068" y="21811"/>
                  </a:lnTo>
                  <a:lnTo>
                    <a:pt x="17068" y="22220"/>
                  </a:lnTo>
                  <a:lnTo>
                    <a:pt x="17092" y="22653"/>
                  </a:lnTo>
                  <a:lnTo>
                    <a:pt x="17188" y="23063"/>
                  </a:lnTo>
                  <a:lnTo>
                    <a:pt x="17333" y="23472"/>
                  </a:lnTo>
                  <a:lnTo>
                    <a:pt x="17622" y="24098"/>
                  </a:lnTo>
                  <a:lnTo>
                    <a:pt x="17862" y="24627"/>
                  </a:lnTo>
                  <a:lnTo>
                    <a:pt x="17983" y="24892"/>
                  </a:lnTo>
                  <a:lnTo>
                    <a:pt x="18079" y="25157"/>
                  </a:lnTo>
                  <a:lnTo>
                    <a:pt x="18175" y="25446"/>
                  </a:lnTo>
                  <a:lnTo>
                    <a:pt x="18224" y="25735"/>
                  </a:lnTo>
                  <a:lnTo>
                    <a:pt x="18248" y="26024"/>
                  </a:lnTo>
                  <a:lnTo>
                    <a:pt x="18224" y="26312"/>
                  </a:lnTo>
                  <a:lnTo>
                    <a:pt x="18175" y="26601"/>
                  </a:lnTo>
                  <a:lnTo>
                    <a:pt x="18103" y="26866"/>
                  </a:lnTo>
                  <a:lnTo>
                    <a:pt x="18007" y="27155"/>
                  </a:lnTo>
                  <a:lnTo>
                    <a:pt x="17862" y="27420"/>
                  </a:lnTo>
                  <a:lnTo>
                    <a:pt x="17742" y="27612"/>
                  </a:lnTo>
                  <a:lnTo>
                    <a:pt x="17622" y="27781"/>
                  </a:lnTo>
                  <a:lnTo>
                    <a:pt x="17333" y="28118"/>
                  </a:lnTo>
                  <a:lnTo>
                    <a:pt x="17020" y="28407"/>
                  </a:lnTo>
                  <a:lnTo>
                    <a:pt x="16683" y="28696"/>
                  </a:lnTo>
                  <a:lnTo>
                    <a:pt x="16274" y="28985"/>
                  </a:lnTo>
                  <a:lnTo>
                    <a:pt x="15864" y="29249"/>
                  </a:lnTo>
                  <a:lnTo>
                    <a:pt x="15431" y="29490"/>
                  </a:lnTo>
                  <a:lnTo>
                    <a:pt x="14998" y="29707"/>
                  </a:lnTo>
                  <a:lnTo>
                    <a:pt x="14155" y="30068"/>
                  </a:lnTo>
                  <a:lnTo>
                    <a:pt x="13337" y="30405"/>
                  </a:lnTo>
                  <a:lnTo>
                    <a:pt x="13192" y="30477"/>
                  </a:lnTo>
                  <a:lnTo>
                    <a:pt x="13048" y="30549"/>
                  </a:lnTo>
                  <a:lnTo>
                    <a:pt x="13024" y="30573"/>
                  </a:lnTo>
                  <a:lnTo>
                    <a:pt x="13024" y="30622"/>
                  </a:lnTo>
                  <a:lnTo>
                    <a:pt x="13072" y="30646"/>
                  </a:lnTo>
                  <a:lnTo>
                    <a:pt x="13096" y="30670"/>
                  </a:lnTo>
                  <a:lnTo>
                    <a:pt x="13289" y="30670"/>
                  </a:lnTo>
                  <a:lnTo>
                    <a:pt x="13842" y="30597"/>
                  </a:lnTo>
                  <a:lnTo>
                    <a:pt x="14372" y="30525"/>
                  </a:lnTo>
                  <a:lnTo>
                    <a:pt x="14901" y="30405"/>
                  </a:lnTo>
                  <a:lnTo>
                    <a:pt x="15431" y="30236"/>
                  </a:lnTo>
                  <a:lnTo>
                    <a:pt x="15816" y="30116"/>
                  </a:lnTo>
                  <a:lnTo>
                    <a:pt x="16177" y="29947"/>
                  </a:lnTo>
                  <a:lnTo>
                    <a:pt x="16538" y="29779"/>
                  </a:lnTo>
                  <a:lnTo>
                    <a:pt x="16875" y="29562"/>
                  </a:lnTo>
                  <a:lnTo>
                    <a:pt x="17188" y="29346"/>
                  </a:lnTo>
                  <a:lnTo>
                    <a:pt x="17477" y="29081"/>
                  </a:lnTo>
                  <a:lnTo>
                    <a:pt x="17766" y="28816"/>
                  </a:lnTo>
                  <a:lnTo>
                    <a:pt x="18031" y="28503"/>
                  </a:lnTo>
                  <a:lnTo>
                    <a:pt x="18296" y="28166"/>
                  </a:lnTo>
                  <a:lnTo>
                    <a:pt x="18392" y="27973"/>
                  </a:lnTo>
                  <a:lnTo>
                    <a:pt x="18488" y="27805"/>
                  </a:lnTo>
                  <a:lnTo>
                    <a:pt x="18561" y="27612"/>
                  </a:lnTo>
                  <a:lnTo>
                    <a:pt x="18609" y="27396"/>
                  </a:lnTo>
                  <a:lnTo>
                    <a:pt x="18657" y="27203"/>
                  </a:lnTo>
                  <a:lnTo>
                    <a:pt x="18681" y="26986"/>
                  </a:lnTo>
                  <a:lnTo>
                    <a:pt x="18705" y="26505"/>
                  </a:lnTo>
                  <a:lnTo>
                    <a:pt x="18705" y="26264"/>
                  </a:lnTo>
                  <a:lnTo>
                    <a:pt x="18705" y="26024"/>
                  </a:lnTo>
                  <a:lnTo>
                    <a:pt x="18657" y="25374"/>
                  </a:lnTo>
                  <a:lnTo>
                    <a:pt x="18633" y="24700"/>
                  </a:lnTo>
                  <a:lnTo>
                    <a:pt x="18585" y="23400"/>
                  </a:lnTo>
                  <a:lnTo>
                    <a:pt x="18585" y="22966"/>
                  </a:lnTo>
                  <a:lnTo>
                    <a:pt x="18633" y="22533"/>
                  </a:lnTo>
                  <a:lnTo>
                    <a:pt x="18657" y="22196"/>
                  </a:lnTo>
                  <a:lnTo>
                    <a:pt x="18705" y="21835"/>
                  </a:lnTo>
                  <a:lnTo>
                    <a:pt x="18705" y="21137"/>
                  </a:lnTo>
                  <a:lnTo>
                    <a:pt x="18705" y="20559"/>
                  </a:lnTo>
                  <a:lnTo>
                    <a:pt x="18729" y="20198"/>
                  </a:lnTo>
                  <a:lnTo>
                    <a:pt x="18753" y="19837"/>
                  </a:lnTo>
                  <a:lnTo>
                    <a:pt x="18825" y="19476"/>
                  </a:lnTo>
                  <a:lnTo>
                    <a:pt x="18922" y="19115"/>
                  </a:lnTo>
                  <a:lnTo>
                    <a:pt x="19114" y="18561"/>
                  </a:lnTo>
                  <a:lnTo>
                    <a:pt x="19331" y="17983"/>
                  </a:lnTo>
                  <a:lnTo>
                    <a:pt x="19548" y="17429"/>
                  </a:lnTo>
                  <a:lnTo>
                    <a:pt x="19812" y="16900"/>
                  </a:lnTo>
                  <a:lnTo>
                    <a:pt x="20029" y="16491"/>
                  </a:lnTo>
                  <a:lnTo>
                    <a:pt x="20294" y="16105"/>
                  </a:lnTo>
                  <a:lnTo>
                    <a:pt x="20535" y="15817"/>
                  </a:lnTo>
                  <a:lnTo>
                    <a:pt x="20799" y="15504"/>
                  </a:lnTo>
                  <a:lnTo>
                    <a:pt x="21353" y="14950"/>
                  </a:lnTo>
                  <a:lnTo>
                    <a:pt x="21594" y="14733"/>
                  </a:lnTo>
                  <a:lnTo>
                    <a:pt x="21786" y="14493"/>
                  </a:lnTo>
                  <a:lnTo>
                    <a:pt x="21979" y="14228"/>
                  </a:lnTo>
                  <a:lnTo>
                    <a:pt x="22148" y="13963"/>
                  </a:lnTo>
                  <a:lnTo>
                    <a:pt x="22340" y="13578"/>
                  </a:lnTo>
                  <a:lnTo>
                    <a:pt x="22557" y="13193"/>
                  </a:lnTo>
                  <a:lnTo>
                    <a:pt x="22918" y="12398"/>
                  </a:lnTo>
                  <a:lnTo>
                    <a:pt x="23183" y="11724"/>
                  </a:lnTo>
                  <a:lnTo>
                    <a:pt x="23303" y="11363"/>
                  </a:lnTo>
                  <a:lnTo>
                    <a:pt x="23399" y="11002"/>
                  </a:lnTo>
                  <a:lnTo>
                    <a:pt x="23472" y="10761"/>
                  </a:lnTo>
                  <a:lnTo>
                    <a:pt x="23496" y="10520"/>
                  </a:lnTo>
                  <a:lnTo>
                    <a:pt x="23520" y="10280"/>
                  </a:lnTo>
                  <a:lnTo>
                    <a:pt x="23520" y="10039"/>
                  </a:lnTo>
                  <a:lnTo>
                    <a:pt x="23520" y="9798"/>
                  </a:lnTo>
                  <a:lnTo>
                    <a:pt x="23496" y="9582"/>
                  </a:lnTo>
                  <a:lnTo>
                    <a:pt x="23447" y="9341"/>
                  </a:lnTo>
                  <a:lnTo>
                    <a:pt x="23375" y="9100"/>
                  </a:lnTo>
                  <a:lnTo>
                    <a:pt x="23231" y="8595"/>
                  </a:lnTo>
                  <a:lnTo>
                    <a:pt x="23038" y="8113"/>
                  </a:lnTo>
                  <a:lnTo>
                    <a:pt x="22846" y="7632"/>
                  </a:lnTo>
                  <a:lnTo>
                    <a:pt x="22629" y="7150"/>
                  </a:lnTo>
                  <a:lnTo>
                    <a:pt x="22388" y="6717"/>
                  </a:lnTo>
                  <a:lnTo>
                    <a:pt x="22148" y="6284"/>
                  </a:lnTo>
                  <a:lnTo>
                    <a:pt x="21883" y="5850"/>
                  </a:lnTo>
                  <a:lnTo>
                    <a:pt x="21594" y="5441"/>
                  </a:lnTo>
                  <a:lnTo>
                    <a:pt x="21305" y="5032"/>
                  </a:lnTo>
                  <a:lnTo>
                    <a:pt x="21016" y="4647"/>
                  </a:lnTo>
                  <a:lnTo>
                    <a:pt x="20679" y="4261"/>
                  </a:lnTo>
                  <a:lnTo>
                    <a:pt x="20342" y="3900"/>
                  </a:lnTo>
                  <a:lnTo>
                    <a:pt x="19764" y="3347"/>
                  </a:lnTo>
                  <a:lnTo>
                    <a:pt x="19475" y="3082"/>
                  </a:lnTo>
                  <a:lnTo>
                    <a:pt x="19162" y="2841"/>
                  </a:lnTo>
                  <a:lnTo>
                    <a:pt x="18079" y="2047"/>
                  </a:lnTo>
                  <a:lnTo>
                    <a:pt x="17742" y="1830"/>
                  </a:lnTo>
                  <a:lnTo>
                    <a:pt x="17405" y="1613"/>
                  </a:lnTo>
                  <a:lnTo>
                    <a:pt x="17044" y="1421"/>
                  </a:lnTo>
                  <a:lnTo>
                    <a:pt x="16683" y="1276"/>
                  </a:lnTo>
                  <a:lnTo>
                    <a:pt x="16081" y="1012"/>
                  </a:lnTo>
                  <a:lnTo>
                    <a:pt x="15455" y="795"/>
                  </a:lnTo>
                  <a:lnTo>
                    <a:pt x="14829" y="578"/>
                  </a:lnTo>
                  <a:lnTo>
                    <a:pt x="14179" y="386"/>
                  </a:lnTo>
                  <a:lnTo>
                    <a:pt x="13746" y="289"/>
                  </a:lnTo>
                  <a:lnTo>
                    <a:pt x="13313" y="169"/>
                  </a:lnTo>
                  <a:lnTo>
                    <a:pt x="12879" y="97"/>
                  </a:lnTo>
                  <a:lnTo>
                    <a:pt x="12422" y="49"/>
                  </a:lnTo>
                  <a:lnTo>
                    <a:pt x="119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2080325" y="1904775"/>
              <a:ext cx="13875" cy="10875"/>
            </a:xfrm>
            <a:custGeom>
              <a:avLst/>
              <a:gdLst/>
              <a:ahLst/>
              <a:cxnLst/>
              <a:rect l="l" t="t" r="r" b="b"/>
              <a:pathLst>
                <a:path w="555" h="435" extrusionOk="0">
                  <a:moveTo>
                    <a:pt x="217" y="1"/>
                  </a:moveTo>
                  <a:lnTo>
                    <a:pt x="169" y="49"/>
                  </a:lnTo>
                  <a:lnTo>
                    <a:pt x="145" y="121"/>
                  </a:lnTo>
                  <a:lnTo>
                    <a:pt x="121" y="145"/>
                  </a:lnTo>
                  <a:lnTo>
                    <a:pt x="97" y="145"/>
                  </a:lnTo>
                  <a:lnTo>
                    <a:pt x="24" y="217"/>
                  </a:lnTo>
                  <a:lnTo>
                    <a:pt x="0" y="266"/>
                  </a:lnTo>
                  <a:lnTo>
                    <a:pt x="0" y="338"/>
                  </a:lnTo>
                  <a:lnTo>
                    <a:pt x="24" y="386"/>
                  </a:lnTo>
                  <a:lnTo>
                    <a:pt x="73" y="410"/>
                  </a:lnTo>
                  <a:lnTo>
                    <a:pt x="97" y="434"/>
                  </a:lnTo>
                  <a:lnTo>
                    <a:pt x="145" y="434"/>
                  </a:lnTo>
                  <a:lnTo>
                    <a:pt x="145" y="386"/>
                  </a:lnTo>
                  <a:lnTo>
                    <a:pt x="169" y="338"/>
                  </a:lnTo>
                  <a:lnTo>
                    <a:pt x="169" y="290"/>
                  </a:lnTo>
                  <a:lnTo>
                    <a:pt x="313" y="290"/>
                  </a:lnTo>
                  <a:lnTo>
                    <a:pt x="361" y="217"/>
                  </a:lnTo>
                  <a:lnTo>
                    <a:pt x="434" y="169"/>
                  </a:lnTo>
                  <a:lnTo>
                    <a:pt x="482" y="145"/>
                  </a:lnTo>
                  <a:lnTo>
                    <a:pt x="554" y="97"/>
                  </a:lnTo>
                  <a:lnTo>
                    <a:pt x="554" y="73"/>
                  </a:lnTo>
                  <a:lnTo>
                    <a:pt x="554" y="25"/>
                  </a:lnTo>
                  <a:lnTo>
                    <a:pt x="530" y="1"/>
                  </a:lnTo>
                  <a:lnTo>
                    <a:pt x="458" y="1"/>
                  </a:lnTo>
                  <a:lnTo>
                    <a:pt x="410" y="25"/>
                  </a:lnTo>
                  <a:lnTo>
                    <a:pt x="289" y="25"/>
                  </a:lnTo>
                  <a:lnTo>
                    <a:pt x="24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1955750" y="1926450"/>
              <a:ext cx="13850" cy="9650"/>
            </a:xfrm>
            <a:custGeom>
              <a:avLst/>
              <a:gdLst/>
              <a:ahLst/>
              <a:cxnLst/>
              <a:rect l="l" t="t" r="r" b="b"/>
              <a:pathLst>
                <a:path w="554" h="386" extrusionOk="0">
                  <a:moveTo>
                    <a:pt x="193" y="0"/>
                  </a:moveTo>
                  <a:lnTo>
                    <a:pt x="145" y="49"/>
                  </a:lnTo>
                  <a:lnTo>
                    <a:pt x="96" y="97"/>
                  </a:lnTo>
                  <a:lnTo>
                    <a:pt x="0" y="337"/>
                  </a:lnTo>
                  <a:lnTo>
                    <a:pt x="24" y="386"/>
                  </a:lnTo>
                  <a:lnTo>
                    <a:pt x="72" y="386"/>
                  </a:lnTo>
                  <a:lnTo>
                    <a:pt x="145" y="337"/>
                  </a:lnTo>
                  <a:lnTo>
                    <a:pt x="169" y="289"/>
                  </a:lnTo>
                  <a:lnTo>
                    <a:pt x="217" y="193"/>
                  </a:lnTo>
                  <a:lnTo>
                    <a:pt x="217" y="121"/>
                  </a:lnTo>
                  <a:lnTo>
                    <a:pt x="409" y="169"/>
                  </a:lnTo>
                  <a:lnTo>
                    <a:pt x="530" y="169"/>
                  </a:lnTo>
                  <a:lnTo>
                    <a:pt x="530" y="121"/>
                  </a:lnTo>
                  <a:lnTo>
                    <a:pt x="554" y="97"/>
                  </a:lnTo>
                  <a:lnTo>
                    <a:pt x="530" y="73"/>
                  </a:lnTo>
                  <a:lnTo>
                    <a:pt x="458" y="49"/>
                  </a:lnTo>
                  <a:lnTo>
                    <a:pt x="33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1876900" y="1956550"/>
              <a:ext cx="12675" cy="9650"/>
            </a:xfrm>
            <a:custGeom>
              <a:avLst/>
              <a:gdLst/>
              <a:ahLst/>
              <a:cxnLst/>
              <a:rect l="l" t="t" r="r" b="b"/>
              <a:pathLst>
                <a:path w="507" h="386" extrusionOk="0">
                  <a:moveTo>
                    <a:pt x="121" y="0"/>
                  </a:moveTo>
                  <a:lnTo>
                    <a:pt x="49" y="24"/>
                  </a:lnTo>
                  <a:lnTo>
                    <a:pt x="1" y="72"/>
                  </a:lnTo>
                  <a:lnTo>
                    <a:pt x="25" y="144"/>
                  </a:lnTo>
                  <a:lnTo>
                    <a:pt x="73" y="193"/>
                  </a:lnTo>
                  <a:lnTo>
                    <a:pt x="193" y="265"/>
                  </a:lnTo>
                  <a:lnTo>
                    <a:pt x="314" y="313"/>
                  </a:lnTo>
                  <a:lnTo>
                    <a:pt x="434" y="385"/>
                  </a:lnTo>
                  <a:lnTo>
                    <a:pt x="482" y="361"/>
                  </a:lnTo>
                  <a:lnTo>
                    <a:pt x="506" y="313"/>
                  </a:lnTo>
                  <a:lnTo>
                    <a:pt x="482" y="289"/>
                  </a:lnTo>
                  <a:lnTo>
                    <a:pt x="386" y="144"/>
                  </a:lnTo>
                  <a:lnTo>
                    <a:pt x="241"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1950325" y="1918625"/>
              <a:ext cx="8450" cy="8450"/>
            </a:xfrm>
            <a:custGeom>
              <a:avLst/>
              <a:gdLst/>
              <a:ahLst/>
              <a:cxnLst/>
              <a:rect l="l" t="t" r="r" b="b"/>
              <a:pathLst>
                <a:path w="338" h="338" extrusionOk="0">
                  <a:moveTo>
                    <a:pt x="145" y="0"/>
                  </a:moveTo>
                  <a:lnTo>
                    <a:pt x="73" y="24"/>
                  </a:lnTo>
                  <a:lnTo>
                    <a:pt x="25" y="73"/>
                  </a:lnTo>
                  <a:lnTo>
                    <a:pt x="1" y="193"/>
                  </a:lnTo>
                  <a:lnTo>
                    <a:pt x="25" y="313"/>
                  </a:lnTo>
                  <a:lnTo>
                    <a:pt x="49" y="337"/>
                  </a:lnTo>
                  <a:lnTo>
                    <a:pt x="97" y="337"/>
                  </a:lnTo>
                  <a:lnTo>
                    <a:pt x="145" y="313"/>
                  </a:lnTo>
                  <a:lnTo>
                    <a:pt x="193" y="265"/>
                  </a:lnTo>
                  <a:lnTo>
                    <a:pt x="241" y="241"/>
                  </a:lnTo>
                  <a:lnTo>
                    <a:pt x="313" y="241"/>
                  </a:lnTo>
                  <a:lnTo>
                    <a:pt x="313" y="217"/>
                  </a:lnTo>
                  <a:lnTo>
                    <a:pt x="338" y="217"/>
                  </a:lnTo>
                  <a:lnTo>
                    <a:pt x="338" y="169"/>
                  </a:lnTo>
                  <a:lnTo>
                    <a:pt x="265" y="49"/>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2000275" y="1944500"/>
              <a:ext cx="6650" cy="12075"/>
            </a:xfrm>
            <a:custGeom>
              <a:avLst/>
              <a:gdLst/>
              <a:ahLst/>
              <a:cxnLst/>
              <a:rect l="l" t="t" r="r" b="b"/>
              <a:pathLst>
                <a:path w="266" h="483" extrusionOk="0">
                  <a:moveTo>
                    <a:pt x="193" y="1"/>
                  </a:moveTo>
                  <a:lnTo>
                    <a:pt x="73" y="97"/>
                  </a:lnTo>
                  <a:lnTo>
                    <a:pt x="25" y="145"/>
                  </a:lnTo>
                  <a:lnTo>
                    <a:pt x="25" y="193"/>
                  </a:lnTo>
                  <a:lnTo>
                    <a:pt x="1" y="241"/>
                  </a:lnTo>
                  <a:lnTo>
                    <a:pt x="25" y="289"/>
                  </a:lnTo>
                  <a:lnTo>
                    <a:pt x="97" y="434"/>
                  </a:lnTo>
                  <a:lnTo>
                    <a:pt x="169" y="482"/>
                  </a:lnTo>
                  <a:lnTo>
                    <a:pt x="217" y="458"/>
                  </a:lnTo>
                  <a:lnTo>
                    <a:pt x="265" y="410"/>
                  </a:lnTo>
                  <a:lnTo>
                    <a:pt x="241" y="362"/>
                  </a:lnTo>
                  <a:lnTo>
                    <a:pt x="217" y="289"/>
                  </a:lnTo>
                  <a:lnTo>
                    <a:pt x="193" y="217"/>
                  </a:lnTo>
                  <a:lnTo>
                    <a:pt x="193" y="121"/>
                  </a:lnTo>
                  <a:lnTo>
                    <a:pt x="241" y="49"/>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1997275" y="1844000"/>
              <a:ext cx="6650" cy="8450"/>
            </a:xfrm>
            <a:custGeom>
              <a:avLst/>
              <a:gdLst/>
              <a:ahLst/>
              <a:cxnLst/>
              <a:rect l="l" t="t" r="r" b="b"/>
              <a:pathLst>
                <a:path w="266" h="338" extrusionOk="0">
                  <a:moveTo>
                    <a:pt x="72" y="0"/>
                  </a:moveTo>
                  <a:lnTo>
                    <a:pt x="0" y="49"/>
                  </a:lnTo>
                  <a:lnTo>
                    <a:pt x="0" y="73"/>
                  </a:lnTo>
                  <a:lnTo>
                    <a:pt x="0" y="121"/>
                  </a:lnTo>
                  <a:lnTo>
                    <a:pt x="48" y="241"/>
                  </a:lnTo>
                  <a:lnTo>
                    <a:pt x="97" y="313"/>
                  </a:lnTo>
                  <a:lnTo>
                    <a:pt x="145" y="337"/>
                  </a:lnTo>
                  <a:lnTo>
                    <a:pt x="169" y="337"/>
                  </a:lnTo>
                  <a:lnTo>
                    <a:pt x="217" y="313"/>
                  </a:lnTo>
                  <a:lnTo>
                    <a:pt x="241" y="289"/>
                  </a:lnTo>
                  <a:lnTo>
                    <a:pt x="241" y="193"/>
                  </a:lnTo>
                  <a:lnTo>
                    <a:pt x="265" y="121"/>
                  </a:lnTo>
                  <a:lnTo>
                    <a:pt x="241" y="73"/>
                  </a:lnTo>
                  <a:lnTo>
                    <a:pt x="193"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2005700" y="1909600"/>
              <a:ext cx="9050" cy="7850"/>
            </a:xfrm>
            <a:custGeom>
              <a:avLst/>
              <a:gdLst/>
              <a:ahLst/>
              <a:cxnLst/>
              <a:rect l="l" t="t" r="r" b="b"/>
              <a:pathLst>
                <a:path w="362" h="314" extrusionOk="0">
                  <a:moveTo>
                    <a:pt x="48" y="0"/>
                  </a:moveTo>
                  <a:lnTo>
                    <a:pt x="0" y="48"/>
                  </a:lnTo>
                  <a:lnTo>
                    <a:pt x="0" y="97"/>
                  </a:lnTo>
                  <a:lnTo>
                    <a:pt x="0" y="169"/>
                  </a:lnTo>
                  <a:lnTo>
                    <a:pt x="24" y="217"/>
                  </a:lnTo>
                  <a:lnTo>
                    <a:pt x="72" y="265"/>
                  </a:lnTo>
                  <a:lnTo>
                    <a:pt x="121" y="289"/>
                  </a:lnTo>
                  <a:lnTo>
                    <a:pt x="193" y="313"/>
                  </a:lnTo>
                  <a:lnTo>
                    <a:pt x="313" y="289"/>
                  </a:lnTo>
                  <a:lnTo>
                    <a:pt x="361" y="265"/>
                  </a:lnTo>
                  <a:lnTo>
                    <a:pt x="361" y="241"/>
                  </a:lnTo>
                  <a:lnTo>
                    <a:pt x="217" y="121"/>
                  </a:lnTo>
                  <a:lnTo>
                    <a:pt x="97"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2018325" y="2007100"/>
              <a:ext cx="9050" cy="9050"/>
            </a:xfrm>
            <a:custGeom>
              <a:avLst/>
              <a:gdLst/>
              <a:ahLst/>
              <a:cxnLst/>
              <a:rect l="l" t="t" r="r" b="b"/>
              <a:pathLst>
                <a:path w="362" h="362" extrusionOk="0">
                  <a:moveTo>
                    <a:pt x="290" y="0"/>
                  </a:moveTo>
                  <a:lnTo>
                    <a:pt x="242" y="24"/>
                  </a:lnTo>
                  <a:lnTo>
                    <a:pt x="217" y="48"/>
                  </a:lnTo>
                  <a:lnTo>
                    <a:pt x="193" y="96"/>
                  </a:lnTo>
                  <a:lnTo>
                    <a:pt x="169" y="169"/>
                  </a:lnTo>
                  <a:lnTo>
                    <a:pt x="145" y="193"/>
                  </a:lnTo>
                  <a:lnTo>
                    <a:pt x="97" y="217"/>
                  </a:lnTo>
                  <a:lnTo>
                    <a:pt x="49" y="241"/>
                  </a:lnTo>
                  <a:lnTo>
                    <a:pt x="1" y="265"/>
                  </a:lnTo>
                  <a:lnTo>
                    <a:pt x="25" y="313"/>
                  </a:lnTo>
                  <a:lnTo>
                    <a:pt x="73" y="361"/>
                  </a:lnTo>
                  <a:lnTo>
                    <a:pt x="121" y="361"/>
                  </a:lnTo>
                  <a:lnTo>
                    <a:pt x="193" y="289"/>
                  </a:lnTo>
                  <a:lnTo>
                    <a:pt x="217" y="265"/>
                  </a:lnTo>
                  <a:lnTo>
                    <a:pt x="242" y="265"/>
                  </a:lnTo>
                  <a:lnTo>
                    <a:pt x="314" y="217"/>
                  </a:lnTo>
                  <a:lnTo>
                    <a:pt x="338" y="193"/>
                  </a:lnTo>
                  <a:lnTo>
                    <a:pt x="362" y="121"/>
                  </a:lnTo>
                  <a:lnTo>
                    <a:pt x="338" y="72"/>
                  </a:lnTo>
                  <a:lnTo>
                    <a:pt x="338" y="24"/>
                  </a:lnTo>
                  <a:lnTo>
                    <a:pt x="29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1799275" y="1984225"/>
              <a:ext cx="9050" cy="4825"/>
            </a:xfrm>
            <a:custGeom>
              <a:avLst/>
              <a:gdLst/>
              <a:ahLst/>
              <a:cxnLst/>
              <a:rect l="l" t="t" r="r" b="b"/>
              <a:pathLst>
                <a:path w="362" h="193" extrusionOk="0">
                  <a:moveTo>
                    <a:pt x="265" y="0"/>
                  </a:moveTo>
                  <a:lnTo>
                    <a:pt x="24" y="73"/>
                  </a:lnTo>
                  <a:lnTo>
                    <a:pt x="0" y="121"/>
                  </a:lnTo>
                  <a:lnTo>
                    <a:pt x="24" y="145"/>
                  </a:lnTo>
                  <a:lnTo>
                    <a:pt x="48" y="169"/>
                  </a:lnTo>
                  <a:lnTo>
                    <a:pt x="169" y="193"/>
                  </a:lnTo>
                  <a:lnTo>
                    <a:pt x="289" y="193"/>
                  </a:lnTo>
                  <a:lnTo>
                    <a:pt x="337" y="169"/>
                  </a:lnTo>
                  <a:lnTo>
                    <a:pt x="361" y="97"/>
                  </a:lnTo>
                  <a:lnTo>
                    <a:pt x="337" y="49"/>
                  </a:lnTo>
                  <a:lnTo>
                    <a:pt x="313" y="24"/>
                  </a:lnTo>
                  <a:lnTo>
                    <a:pt x="26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2308425" y="2495775"/>
              <a:ext cx="4825" cy="8450"/>
            </a:xfrm>
            <a:custGeom>
              <a:avLst/>
              <a:gdLst/>
              <a:ahLst/>
              <a:cxnLst/>
              <a:rect l="l" t="t" r="r" b="b"/>
              <a:pathLst>
                <a:path w="193" h="338" extrusionOk="0">
                  <a:moveTo>
                    <a:pt x="72" y="1"/>
                  </a:moveTo>
                  <a:lnTo>
                    <a:pt x="24" y="25"/>
                  </a:lnTo>
                  <a:lnTo>
                    <a:pt x="0" y="97"/>
                  </a:lnTo>
                  <a:lnTo>
                    <a:pt x="0" y="145"/>
                  </a:lnTo>
                  <a:lnTo>
                    <a:pt x="24" y="289"/>
                  </a:lnTo>
                  <a:lnTo>
                    <a:pt x="48" y="338"/>
                  </a:lnTo>
                  <a:lnTo>
                    <a:pt x="96" y="338"/>
                  </a:lnTo>
                  <a:lnTo>
                    <a:pt x="169" y="314"/>
                  </a:lnTo>
                  <a:lnTo>
                    <a:pt x="193" y="289"/>
                  </a:lnTo>
                  <a:lnTo>
                    <a:pt x="193" y="265"/>
                  </a:lnTo>
                  <a:lnTo>
                    <a:pt x="169" y="121"/>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1916625" y="1937875"/>
              <a:ext cx="6050" cy="7250"/>
            </a:xfrm>
            <a:custGeom>
              <a:avLst/>
              <a:gdLst/>
              <a:ahLst/>
              <a:cxnLst/>
              <a:rect l="l" t="t" r="r" b="b"/>
              <a:pathLst>
                <a:path w="242" h="290" extrusionOk="0">
                  <a:moveTo>
                    <a:pt x="145" y="1"/>
                  </a:moveTo>
                  <a:lnTo>
                    <a:pt x="97" y="25"/>
                  </a:lnTo>
                  <a:lnTo>
                    <a:pt x="49" y="97"/>
                  </a:lnTo>
                  <a:lnTo>
                    <a:pt x="24" y="169"/>
                  </a:lnTo>
                  <a:lnTo>
                    <a:pt x="0" y="217"/>
                  </a:lnTo>
                  <a:lnTo>
                    <a:pt x="24" y="266"/>
                  </a:lnTo>
                  <a:lnTo>
                    <a:pt x="73" y="290"/>
                  </a:lnTo>
                  <a:lnTo>
                    <a:pt x="121" y="290"/>
                  </a:lnTo>
                  <a:lnTo>
                    <a:pt x="193" y="266"/>
                  </a:lnTo>
                  <a:lnTo>
                    <a:pt x="241" y="193"/>
                  </a:lnTo>
                  <a:lnTo>
                    <a:pt x="241" y="145"/>
                  </a:lnTo>
                  <a:lnTo>
                    <a:pt x="241" y="97"/>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2332500" y="2432575"/>
              <a:ext cx="6025" cy="6050"/>
            </a:xfrm>
            <a:custGeom>
              <a:avLst/>
              <a:gdLst/>
              <a:ahLst/>
              <a:cxnLst/>
              <a:rect l="l" t="t" r="r" b="b"/>
              <a:pathLst>
                <a:path w="241" h="242" extrusionOk="0">
                  <a:moveTo>
                    <a:pt x="96" y="1"/>
                  </a:moveTo>
                  <a:lnTo>
                    <a:pt x="48" y="25"/>
                  </a:lnTo>
                  <a:lnTo>
                    <a:pt x="24" y="49"/>
                  </a:lnTo>
                  <a:lnTo>
                    <a:pt x="0" y="97"/>
                  </a:lnTo>
                  <a:lnTo>
                    <a:pt x="0" y="169"/>
                  </a:lnTo>
                  <a:lnTo>
                    <a:pt x="48" y="193"/>
                  </a:lnTo>
                  <a:lnTo>
                    <a:pt x="72" y="242"/>
                  </a:lnTo>
                  <a:lnTo>
                    <a:pt x="145" y="242"/>
                  </a:lnTo>
                  <a:lnTo>
                    <a:pt x="217" y="218"/>
                  </a:lnTo>
                  <a:lnTo>
                    <a:pt x="241" y="169"/>
                  </a:lnTo>
                  <a:lnTo>
                    <a:pt x="241" y="97"/>
                  </a:lnTo>
                  <a:lnTo>
                    <a:pt x="217" y="49"/>
                  </a:lnTo>
                  <a:lnTo>
                    <a:pt x="169"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1887125" y="1972175"/>
              <a:ext cx="8450" cy="6050"/>
            </a:xfrm>
            <a:custGeom>
              <a:avLst/>
              <a:gdLst/>
              <a:ahLst/>
              <a:cxnLst/>
              <a:rect l="l" t="t" r="r" b="b"/>
              <a:pathLst>
                <a:path w="338" h="242" extrusionOk="0">
                  <a:moveTo>
                    <a:pt x="73" y="1"/>
                  </a:moveTo>
                  <a:lnTo>
                    <a:pt x="25" y="25"/>
                  </a:lnTo>
                  <a:lnTo>
                    <a:pt x="1" y="97"/>
                  </a:lnTo>
                  <a:lnTo>
                    <a:pt x="25" y="145"/>
                  </a:lnTo>
                  <a:lnTo>
                    <a:pt x="49" y="218"/>
                  </a:lnTo>
                  <a:lnTo>
                    <a:pt x="121" y="242"/>
                  </a:lnTo>
                  <a:lnTo>
                    <a:pt x="217" y="218"/>
                  </a:lnTo>
                  <a:lnTo>
                    <a:pt x="290" y="194"/>
                  </a:lnTo>
                  <a:lnTo>
                    <a:pt x="338" y="145"/>
                  </a:lnTo>
                  <a:lnTo>
                    <a:pt x="242" y="73"/>
                  </a:lnTo>
                  <a:lnTo>
                    <a:pt x="193"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2236200" y="2445825"/>
              <a:ext cx="6050" cy="7850"/>
            </a:xfrm>
            <a:custGeom>
              <a:avLst/>
              <a:gdLst/>
              <a:ahLst/>
              <a:cxnLst/>
              <a:rect l="l" t="t" r="r" b="b"/>
              <a:pathLst>
                <a:path w="242" h="314" extrusionOk="0">
                  <a:moveTo>
                    <a:pt x="24" y="0"/>
                  </a:moveTo>
                  <a:lnTo>
                    <a:pt x="0" y="49"/>
                  </a:lnTo>
                  <a:lnTo>
                    <a:pt x="0" y="121"/>
                  </a:lnTo>
                  <a:lnTo>
                    <a:pt x="24" y="193"/>
                  </a:lnTo>
                  <a:lnTo>
                    <a:pt x="97" y="289"/>
                  </a:lnTo>
                  <a:lnTo>
                    <a:pt x="169" y="313"/>
                  </a:lnTo>
                  <a:lnTo>
                    <a:pt x="193" y="289"/>
                  </a:lnTo>
                  <a:lnTo>
                    <a:pt x="241" y="241"/>
                  </a:lnTo>
                  <a:lnTo>
                    <a:pt x="241" y="217"/>
                  </a:lnTo>
                  <a:lnTo>
                    <a:pt x="241" y="169"/>
                  </a:lnTo>
                  <a:lnTo>
                    <a:pt x="169" y="73"/>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1850425" y="1947500"/>
              <a:ext cx="4825" cy="8450"/>
            </a:xfrm>
            <a:custGeom>
              <a:avLst/>
              <a:gdLst/>
              <a:ahLst/>
              <a:cxnLst/>
              <a:rect l="l" t="t" r="r" b="b"/>
              <a:pathLst>
                <a:path w="193" h="338" extrusionOk="0">
                  <a:moveTo>
                    <a:pt x="49" y="1"/>
                  </a:moveTo>
                  <a:lnTo>
                    <a:pt x="24" y="49"/>
                  </a:lnTo>
                  <a:lnTo>
                    <a:pt x="0" y="97"/>
                  </a:lnTo>
                  <a:lnTo>
                    <a:pt x="24" y="169"/>
                  </a:lnTo>
                  <a:lnTo>
                    <a:pt x="49" y="266"/>
                  </a:lnTo>
                  <a:lnTo>
                    <a:pt x="73" y="314"/>
                  </a:lnTo>
                  <a:lnTo>
                    <a:pt x="97" y="338"/>
                  </a:lnTo>
                  <a:lnTo>
                    <a:pt x="145" y="338"/>
                  </a:lnTo>
                  <a:lnTo>
                    <a:pt x="169" y="314"/>
                  </a:lnTo>
                  <a:lnTo>
                    <a:pt x="193" y="242"/>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2291575" y="2463875"/>
              <a:ext cx="6025" cy="5450"/>
            </a:xfrm>
            <a:custGeom>
              <a:avLst/>
              <a:gdLst/>
              <a:ahLst/>
              <a:cxnLst/>
              <a:rect l="l" t="t" r="r" b="b"/>
              <a:pathLst>
                <a:path w="241" h="218" extrusionOk="0">
                  <a:moveTo>
                    <a:pt x="96" y="1"/>
                  </a:moveTo>
                  <a:lnTo>
                    <a:pt x="48" y="25"/>
                  </a:lnTo>
                  <a:lnTo>
                    <a:pt x="24" y="49"/>
                  </a:lnTo>
                  <a:lnTo>
                    <a:pt x="0" y="145"/>
                  </a:lnTo>
                  <a:lnTo>
                    <a:pt x="0" y="169"/>
                  </a:lnTo>
                  <a:lnTo>
                    <a:pt x="24" y="193"/>
                  </a:lnTo>
                  <a:lnTo>
                    <a:pt x="72" y="217"/>
                  </a:lnTo>
                  <a:lnTo>
                    <a:pt x="120" y="217"/>
                  </a:lnTo>
                  <a:lnTo>
                    <a:pt x="169" y="193"/>
                  </a:lnTo>
                  <a:lnTo>
                    <a:pt x="217" y="145"/>
                  </a:lnTo>
                  <a:lnTo>
                    <a:pt x="241" y="97"/>
                  </a:lnTo>
                  <a:lnTo>
                    <a:pt x="241" y="73"/>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1889550" y="2042600"/>
              <a:ext cx="5425" cy="6050"/>
            </a:xfrm>
            <a:custGeom>
              <a:avLst/>
              <a:gdLst/>
              <a:ahLst/>
              <a:cxnLst/>
              <a:rect l="l" t="t" r="r" b="b"/>
              <a:pathLst>
                <a:path w="217" h="242" extrusionOk="0">
                  <a:moveTo>
                    <a:pt x="72" y="0"/>
                  </a:moveTo>
                  <a:lnTo>
                    <a:pt x="48" y="25"/>
                  </a:lnTo>
                  <a:lnTo>
                    <a:pt x="0" y="49"/>
                  </a:lnTo>
                  <a:lnTo>
                    <a:pt x="0" y="97"/>
                  </a:lnTo>
                  <a:lnTo>
                    <a:pt x="0" y="145"/>
                  </a:lnTo>
                  <a:lnTo>
                    <a:pt x="24" y="193"/>
                  </a:lnTo>
                  <a:lnTo>
                    <a:pt x="48" y="241"/>
                  </a:lnTo>
                  <a:lnTo>
                    <a:pt x="145" y="241"/>
                  </a:lnTo>
                  <a:lnTo>
                    <a:pt x="169" y="217"/>
                  </a:lnTo>
                  <a:lnTo>
                    <a:pt x="217" y="169"/>
                  </a:lnTo>
                  <a:lnTo>
                    <a:pt x="217" y="121"/>
                  </a:lnTo>
                  <a:lnTo>
                    <a:pt x="217" y="73"/>
                  </a:lnTo>
                  <a:lnTo>
                    <a:pt x="193" y="25"/>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1903375" y="1937875"/>
              <a:ext cx="6050" cy="6050"/>
            </a:xfrm>
            <a:custGeom>
              <a:avLst/>
              <a:gdLst/>
              <a:ahLst/>
              <a:cxnLst/>
              <a:rect l="l" t="t" r="r" b="b"/>
              <a:pathLst>
                <a:path w="242" h="242" extrusionOk="0">
                  <a:moveTo>
                    <a:pt x="97" y="1"/>
                  </a:moveTo>
                  <a:lnTo>
                    <a:pt x="49" y="25"/>
                  </a:lnTo>
                  <a:lnTo>
                    <a:pt x="25" y="49"/>
                  </a:lnTo>
                  <a:lnTo>
                    <a:pt x="1" y="121"/>
                  </a:lnTo>
                  <a:lnTo>
                    <a:pt x="25" y="169"/>
                  </a:lnTo>
                  <a:lnTo>
                    <a:pt x="49" y="217"/>
                  </a:lnTo>
                  <a:lnTo>
                    <a:pt x="97" y="241"/>
                  </a:lnTo>
                  <a:lnTo>
                    <a:pt x="169" y="241"/>
                  </a:lnTo>
                  <a:lnTo>
                    <a:pt x="193" y="217"/>
                  </a:lnTo>
                  <a:lnTo>
                    <a:pt x="217" y="193"/>
                  </a:lnTo>
                  <a:lnTo>
                    <a:pt x="242" y="145"/>
                  </a:lnTo>
                  <a:lnTo>
                    <a:pt x="242" y="97"/>
                  </a:lnTo>
                  <a:lnTo>
                    <a:pt x="217"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2095975" y="1907200"/>
              <a:ext cx="6025" cy="5425"/>
            </a:xfrm>
            <a:custGeom>
              <a:avLst/>
              <a:gdLst/>
              <a:ahLst/>
              <a:cxnLst/>
              <a:rect l="l" t="t" r="r" b="b"/>
              <a:pathLst>
                <a:path w="241" h="217" extrusionOk="0">
                  <a:moveTo>
                    <a:pt x="72" y="0"/>
                  </a:moveTo>
                  <a:lnTo>
                    <a:pt x="24" y="48"/>
                  </a:lnTo>
                  <a:lnTo>
                    <a:pt x="0" y="72"/>
                  </a:lnTo>
                  <a:lnTo>
                    <a:pt x="0" y="120"/>
                  </a:lnTo>
                  <a:lnTo>
                    <a:pt x="24" y="144"/>
                  </a:lnTo>
                  <a:lnTo>
                    <a:pt x="48" y="193"/>
                  </a:lnTo>
                  <a:lnTo>
                    <a:pt x="97" y="217"/>
                  </a:lnTo>
                  <a:lnTo>
                    <a:pt x="193" y="217"/>
                  </a:lnTo>
                  <a:lnTo>
                    <a:pt x="217" y="193"/>
                  </a:lnTo>
                  <a:lnTo>
                    <a:pt x="241" y="144"/>
                  </a:lnTo>
                  <a:lnTo>
                    <a:pt x="241" y="96"/>
                  </a:lnTo>
                  <a:lnTo>
                    <a:pt x="241"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2312625" y="1857225"/>
              <a:ext cx="6650" cy="6650"/>
            </a:xfrm>
            <a:custGeom>
              <a:avLst/>
              <a:gdLst/>
              <a:ahLst/>
              <a:cxnLst/>
              <a:rect l="l" t="t" r="r" b="b"/>
              <a:pathLst>
                <a:path w="266" h="266" extrusionOk="0">
                  <a:moveTo>
                    <a:pt x="49" y="1"/>
                  </a:moveTo>
                  <a:lnTo>
                    <a:pt x="25" y="49"/>
                  </a:lnTo>
                  <a:lnTo>
                    <a:pt x="1" y="97"/>
                  </a:lnTo>
                  <a:lnTo>
                    <a:pt x="1" y="145"/>
                  </a:lnTo>
                  <a:lnTo>
                    <a:pt x="145" y="266"/>
                  </a:lnTo>
                  <a:lnTo>
                    <a:pt x="241" y="266"/>
                  </a:lnTo>
                  <a:lnTo>
                    <a:pt x="265" y="242"/>
                  </a:lnTo>
                  <a:lnTo>
                    <a:pt x="265" y="194"/>
                  </a:lnTo>
                  <a:lnTo>
                    <a:pt x="217" y="97"/>
                  </a:lnTo>
                  <a:lnTo>
                    <a:pt x="169" y="49"/>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1837775" y="2042600"/>
              <a:ext cx="6650" cy="4850"/>
            </a:xfrm>
            <a:custGeom>
              <a:avLst/>
              <a:gdLst/>
              <a:ahLst/>
              <a:cxnLst/>
              <a:rect l="l" t="t" r="r" b="b"/>
              <a:pathLst>
                <a:path w="266" h="194" extrusionOk="0">
                  <a:moveTo>
                    <a:pt x="97" y="0"/>
                  </a:moveTo>
                  <a:lnTo>
                    <a:pt x="49" y="25"/>
                  </a:lnTo>
                  <a:lnTo>
                    <a:pt x="1" y="49"/>
                  </a:lnTo>
                  <a:lnTo>
                    <a:pt x="1" y="121"/>
                  </a:lnTo>
                  <a:lnTo>
                    <a:pt x="49" y="169"/>
                  </a:lnTo>
                  <a:lnTo>
                    <a:pt x="97" y="193"/>
                  </a:lnTo>
                  <a:lnTo>
                    <a:pt x="169" y="193"/>
                  </a:lnTo>
                  <a:lnTo>
                    <a:pt x="217" y="169"/>
                  </a:lnTo>
                  <a:lnTo>
                    <a:pt x="266" y="121"/>
                  </a:lnTo>
                  <a:lnTo>
                    <a:pt x="266" y="97"/>
                  </a:lnTo>
                  <a:lnTo>
                    <a:pt x="266" y="73"/>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1893750" y="1946300"/>
              <a:ext cx="4850" cy="6650"/>
            </a:xfrm>
            <a:custGeom>
              <a:avLst/>
              <a:gdLst/>
              <a:ahLst/>
              <a:cxnLst/>
              <a:rect l="l" t="t" r="r" b="b"/>
              <a:pathLst>
                <a:path w="194" h="266" extrusionOk="0">
                  <a:moveTo>
                    <a:pt x="49" y="1"/>
                  </a:moveTo>
                  <a:lnTo>
                    <a:pt x="25" y="25"/>
                  </a:lnTo>
                  <a:lnTo>
                    <a:pt x="1" y="73"/>
                  </a:lnTo>
                  <a:lnTo>
                    <a:pt x="25" y="169"/>
                  </a:lnTo>
                  <a:lnTo>
                    <a:pt x="49" y="217"/>
                  </a:lnTo>
                  <a:lnTo>
                    <a:pt x="121" y="266"/>
                  </a:lnTo>
                  <a:lnTo>
                    <a:pt x="145" y="266"/>
                  </a:lnTo>
                  <a:lnTo>
                    <a:pt x="169" y="242"/>
                  </a:lnTo>
                  <a:lnTo>
                    <a:pt x="193" y="169"/>
                  </a:lnTo>
                  <a:lnTo>
                    <a:pt x="169" y="121"/>
                  </a:lnTo>
                  <a:lnTo>
                    <a:pt x="145"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2256650" y="1846400"/>
              <a:ext cx="5450" cy="6050"/>
            </a:xfrm>
            <a:custGeom>
              <a:avLst/>
              <a:gdLst/>
              <a:ahLst/>
              <a:cxnLst/>
              <a:rect l="l" t="t" r="r" b="b"/>
              <a:pathLst>
                <a:path w="218" h="242" extrusionOk="0">
                  <a:moveTo>
                    <a:pt x="145" y="1"/>
                  </a:moveTo>
                  <a:lnTo>
                    <a:pt x="97" y="25"/>
                  </a:lnTo>
                  <a:lnTo>
                    <a:pt x="49" y="49"/>
                  </a:lnTo>
                  <a:lnTo>
                    <a:pt x="1" y="97"/>
                  </a:lnTo>
                  <a:lnTo>
                    <a:pt x="1" y="121"/>
                  </a:lnTo>
                  <a:lnTo>
                    <a:pt x="1" y="169"/>
                  </a:lnTo>
                  <a:lnTo>
                    <a:pt x="1" y="217"/>
                  </a:lnTo>
                  <a:lnTo>
                    <a:pt x="25" y="241"/>
                  </a:lnTo>
                  <a:lnTo>
                    <a:pt x="169" y="241"/>
                  </a:lnTo>
                  <a:lnTo>
                    <a:pt x="193" y="217"/>
                  </a:lnTo>
                  <a:lnTo>
                    <a:pt x="217" y="169"/>
                  </a:lnTo>
                  <a:lnTo>
                    <a:pt x="217" y="97"/>
                  </a:lnTo>
                  <a:lnTo>
                    <a:pt x="217" y="73"/>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2406525" y="2419350"/>
              <a:ext cx="4825" cy="6025"/>
            </a:xfrm>
            <a:custGeom>
              <a:avLst/>
              <a:gdLst/>
              <a:ahLst/>
              <a:cxnLst/>
              <a:rect l="l" t="t" r="r" b="b"/>
              <a:pathLst>
                <a:path w="193" h="241" extrusionOk="0">
                  <a:moveTo>
                    <a:pt x="96" y="0"/>
                  </a:moveTo>
                  <a:lnTo>
                    <a:pt x="48" y="24"/>
                  </a:lnTo>
                  <a:lnTo>
                    <a:pt x="0" y="72"/>
                  </a:lnTo>
                  <a:lnTo>
                    <a:pt x="0" y="145"/>
                  </a:lnTo>
                  <a:lnTo>
                    <a:pt x="0" y="193"/>
                  </a:lnTo>
                  <a:lnTo>
                    <a:pt x="24" y="217"/>
                  </a:lnTo>
                  <a:lnTo>
                    <a:pt x="72" y="241"/>
                  </a:lnTo>
                  <a:lnTo>
                    <a:pt x="120" y="217"/>
                  </a:lnTo>
                  <a:lnTo>
                    <a:pt x="169" y="169"/>
                  </a:lnTo>
                  <a:lnTo>
                    <a:pt x="193" y="121"/>
                  </a:lnTo>
                  <a:lnTo>
                    <a:pt x="193" y="72"/>
                  </a:lnTo>
                  <a:lnTo>
                    <a:pt x="169"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1805275" y="1993250"/>
              <a:ext cx="6650" cy="6050"/>
            </a:xfrm>
            <a:custGeom>
              <a:avLst/>
              <a:gdLst/>
              <a:ahLst/>
              <a:cxnLst/>
              <a:rect l="l" t="t" r="r" b="b"/>
              <a:pathLst>
                <a:path w="266" h="242" extrusionOk="0">
                  <a:moveTo>
                    <a:pt x="97" y="0"/>
                  </a:moveTo>
                  <a:lnTo>
                    <a:pt x="49" y="49"/>
                  </a:lnTo>
                  <a:lnTo>
                    <a:pt x="25" y="97"/>
                  </a:lnTo>
                  <a:lnTo>
                    <a:pt x="1" y="169"/>
                  </a:lnTo>
                  <a:lnTo>
                    <a:pt x="25" y="217"/>
                  </a:lnTo>
                  <a:lnTo>
                    <a:pt x="73" y="241"/>
                  </a:lnTo>
                  <a:lnTo>
                    <a:pt x="169" y="217"/>
                  </a:lnTo>
                  <a:lnTo>
                    <a:pt x="266" y="169"/>
                  </a:lnTo>
                  <a:lnTo>
                    <a:pt x="145" y="25"/>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2023750" y="1842800"/>
              <a:ext cx="6650" cy="5425"/>
            </a:xfrm>
            <a:custGeom>
              <a:avLst/>
              <a:gdLst/>
              <a:ahLst/>
              <a:cxnLst/>
              <a:rect l="l" t="t" r="r" b="b"/>
              <a:pathLst>
                <a:path w="266" h="217" extrusionOk="0">
                  <a:moveTo>
                    <a:pt x="97" y="0"/>
                  </a:moveTo>
                  <a:lnTo>
                    <a:pt x="49" y="24"/>
                  </a:lnTo>
                  <a:lnTo>
                    <a:pt x="25" y="72"/>
                  </a:lnTo>
                  <a:lnTo>
                    <a:pt x="0" y="145"/>
                  </a:lnTo>
                  <a:lnTo>
                    <a:pt x="49" y="193"/>
                  </a:lnTo>
                  <a:lnTo>
                    <a:pt x="97" y="217"/>
                  </a:lnTo>
                  <a:lnTo>
                    <a:pt x="193" y="217"/>
                  </a:lnTo>
                  <a:lnTo>
                    <a:pt x="241" y="193"/>
                  </a:lnTo>
                  <a:lnTo>
                    <a:pt x="265" y="145"/>
                  </a:lnTo>
                  <a:lnTo>
                    <a:pt x="265" y="97"/>
                  </a:lnTo>
                  <a:lnTo>
                    <a:pt x="241" y="72"/>
                  </a:lnTo>
                  <a:lnTo>
                    <a:pt x="193"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2292175" y="2349525"/>
              <a:ext cx="6025" cy="6050"/>
            </a:xfrm>
            <a:custGeom>
              <a:avLst/>
              <a:gdLst/>
              <a:ahLst/>
              <a:cxnLst/>
              <a:rect l="l" t="t" r="r" b="b"/>
              <a:pathLst>
                <a:path w="241" h="242" extrusionOk="0">
                  <a:moveTo>
                    <a:pt x="169" y="1"/>
                  </a:moveTo>
                  <a:lnTo>
                    <a:pt x="96" y="49"/>
                  </a:lnTo>
                  <a:lnTo>
                    <a:pt x="0" y="121"/>
                  </a:lnTo>
                  <a:lnTo>
                    <a:pt x="0" y="193"/>
                  </a:lnTo>
                  <a:lnTo>
                    <a:pt x="24" y="242"/>
                  </a:lnTo>
                  <a:lnTo>
                    <a:pt x="96" y="242"/>
                  </a:lnTo>
                  <a:lnTo>
                    <a:pt x="193" y="169"/>
                  </a:lnTo>
                  <a:lnTo>
                    <a:pt x="241" y="97"/>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1922050" y="1945100"/>
              <a:ext cx="4825" cy="6050"/>
            </a:xfrm>
            <a:custGeom>
              <a:avLst/>
              <a:gdLst/>
              <a:ahLst/>
              <a:cxnLst/>
              <a:rect l="l" t="t" r="r" b="b"/>
              <a:pathLst>
                <a:path w="193" h="242" extrusionOk="0">
                  <a:moveTo>
                    <a:pt x="96" y="1"/>
                  </a:moveTo>
                  <a:lnTo>
                    <a:pt x="48" y="25"/>
                  </a:lnTo>
                  <a:lnTo>
                    <a:pt x="0" y="73"/>
                  </a:lnTo>
                  <a:lnTo>
                    <a:pt x="0" y="145"/>
                  </a:lnTo>
                  <a:lnTo>
                    <a:pt x="24" y="193"/>
                  </a:lnTo>
                  <a:lnTo>
                    <a:pt x="48" y="217"/>
                  </a:lnTo>
                  <a:lnTo>
                    <a:pt x="72" y="241"/>
                  </a:lnTo>
                  <a:lnTo>
                    <a:pt x="145" y="217"/>
                  </a:lnTo>
                  <a:lnTo>
                    <a:pt x="193"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2171800" y="2514425"/>
              <a:ext cx="4850" cy="6650"/>
            </a:xfrm>
            <a:custGeom>
              <a:avLst/>
              <a:gdLst/>
              <a:ahLst/>
              <a:cxnLst/>
              <a:rect l="l" t="t" r="r" b="b"/>
              <a:pathLst>
                <a:path w="194" h="266" extrusionOk="0">
                  <a:moveTo>
                    <a:pt x="97" y="1"/>
                  </a:moveTo>
                  <a:lnTo>
                    <a:pt x="49" y="25"/>
                  </a:lnTo>
                  <a:lnTo>
                    <a:pt x="25" y="73"/>
                  </a:lnTo>
                  <a:lnTo>
                    <a:pt x="0" y="145"/>
                  </a:lnTo>
                  <a:lnTo>
                    <a:pt x="0" y="217"/>
                  </a:lnTo>
                  <a:lnTo>
                    <a:pt x="25" y="266"/>
                  </a:lnTo>
                  <a:lnTo>
                    <a:pt x="97" y="266"/>
                  </a:lnTo>
                  <a:lnTo>
                    <a:pt x="121" y="193"/>
                  </a:lnTo>
                  <a:lnTo>
                    <a:pt x="169"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1826350" y="1983025"/>
              <a:ext cx="7250" cy="3625"/>
            </a:xfrm>
            <a:custGeom>
              <a:avLst/>
              <a:gdLst/>
              <a:ahLst/>
              <a:cxnLst/>
              <a:rect l="l" t="t" r="r" b="b"/>
              <a:pathLst>
                <a:path w="290" h="145" extrusionOk="0">
                  <a:moveTo>
                    <a:pt x="73" y="0"/>
                  </a:moveTo>
                  <a:lnTo>
                    <a:pt x="25" y="48"/>
                  </a:lnTo>
                  <a:lnTo>
                    <a:pt x="0" y="97"/>
                  </a:lnTo>
                  <a:lnTo>
                    <a:pt x="25" y="121"/>
                  </a:lnTo>
                  <a:lnTo>
                    <a:pt x="73" y="145"/>
                  </a:lnTo>
                  <a:lnTo>
                    <a:pt x="241" y="145"/>
                  </a:lnTo>
                  <a:lnTo>
                    <a:pt x="289" y="121"/>
                  </a:lnTo>
                  <a:lnTo>
                    <a:pt x="289" y="48"/>
                  </a:lnTo>
                  <a:lnTo>
                    <a:pt x="265"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2026750" y="1948725"/>
              <a:ext cx="6650" cy="6025"/>
            </a:xfrm>
            <a:custGeom>
              <a:avLst/>
              <a:gdLst/>
              <a:ahLst/>
              <a:cxnLst/>
              <a:rect l="l" t="t" r="r" b="b"/>
              <a:pathLst>
                <a:path w="266" h="241" extrusionOk="0">
                  <a:moveTo>
                    <a:pt x="217" y="0"/>
                  </a:moveTo>
                  <a:lnTo>
                    <a:pt x="145" y="24"/>
                  </a:lnTo>
                  <a:lnTo>
                    <a:pt x="97" y="48"/>
                  </a:lnTo>
                  <a:lnTo>
                    <a:pt x="49" y="96"/>
                  </a:lnTo>
                  <a:lnTo>
                    <a:pt x="25" y="145"/>
                  </a:lnTo>
                  <a:lnTo>
                    <a:pt x="1" y="193"/>
                  </a:lnTo>
                  <a:lnTo>
                    <a:pt x="25" y="217"/>
                  </a:lnTo>
                  <a:lnTo>
                    <a:pt x="49" y="241"/>
                  </a:lnTo>
                  <a:lnTo>
                    <a:pt x="73" y="241"/>
                  </a:lnTo>
                  <a:lnTo>
                    <a:pt x="121" y="217"/>
                  </a:lnTo>
                  <a:lnTo>
                    <a:pt x="193" y="169"/>
                  </a:lnTo>
                  <a:lnTo>
                    <a:pt x="242" y="145"/>
                  </a:lnTo>
                  <a:lnTo>
                    <a:pt x="266" y="120"/>
                  </a:lnTo>
                  <a:lnTo>
                    <a:pt x="266" y="48"/>
                  </a:lnTo>
                  <a:lnTo>
                    <a:pt x="242"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2239200" y="2050425"/>
              <a:ext cx="7250" cy="4850"/>
            </a:xfrm>
            <a:custGeom>
              <a:avLst/>
              <a:gdLst/>
              <a:ahLst/>
              <a:cxnLst/>
              <a:rect l="l" t="t" r="r" b="b"/>
              <a:pathLst>
                <a:path w="290" h="194" extrusionOk="0">
                  <a:moveTo>
                    <a:pt x="97" y="0"/>
                  </a:moveTo>
                  <a:lnTo>
                    <a:pt x="49" y="25"/>
                  </a:lnTo>
                  <a:lnTo>
                    <a:pt x="25" y="49"/>
                  </a:lnTo>
                  <a:lnTo>
                    <a:pt x="1" y="97"/>
                  </a:lnTo>
                  <a:lnTo>
                    <a:pt x="25" y="121"/>
                  </a:lnTo>
                  <a:lnTo>
                    <a:pt x="73" y="169"/>
                  </a:lnTo>
                  <a:lnTo>
                    <a:pt x="145" y="193"/>
                  </a:lnTo>
                  <a:lnTo>
                    <a:pt x="193" y="193"/>
                  </a:lnTo>
                  <a:lnTo>
                    <a:pt x="266" y="169"/>
                  </a:lnTo>
                  <a:lnTo>
                    <a:pt x="290" y="145"/>
                  </a:lnTo>
                  <a:lnTo>
                    <a:pt x="290" y="97"/>
                  </a:lnTo>
                  <a:lnTo>
                    <a:pt x="217"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2292175" y="2333875"/>
              <a:ext cx="4225" cy="6650"/>
            </a:xfrm>
            <a:custGeom>
              <a:avLst/>
              <a:gdLst/>
              <a:ahLst/>
              <a:cxnLst/>
              <a:rect l="l" t="t" r="r" b="b"/>
              <a:pathLst>
                <a:path w="169" h="266" extrusionOk="0">
                  <a:moveTo>
                    <a:pt x="96" y="1"/>
                  </a:moveTo>
                  <a:lnTo>
                    <a:pt x="48" y="25"/>
                  </a:lnTo>
                  <a:lnTo>
                    <a:pt x="24" y="49"/>
                  </a:lnTo>
                  <a:lnTo>
                    <a:pt x="0" y="121"/>
                  </a:lnTo>
                  <a:lnTo>
                    <a:pt x="0" y="193"/>
                  </a:lnTo>
                  <a:lnTo>
                    <a:pt x="24" y="242"/>
                  </a:lnTo>
                  <a:lnTo>
                    <a:pt x="48" y="266"/>
                  </a:lnTo>
                  <a:lnTo>
                    <a:pt x="96" y="242"/>
                  </a:lnTo>
                  <a:lnTo>
                    <a:pt x="145" y="218"/>
                  </a:lnTo>
                  <a:lnTo>
                    <a:pt x="169" y="169"/>
                  </a:lnTo>
                  <a:lnTo>
                    <a:pt x="169" y="97"/>
                  </a:lnTo>
                  <a:lnTo>
                    <a:pt x="145" y="49"/>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2404100" y="1974600"/>
              <a:ext cx="4250" cy="7250"/>
            </a:xfrm>
            <a:custGeom>
              <a:avLst/>
              <a:gdLst/>
              <a:ahLst/>
              <a:cxnLst/>
              <a:rect l="l" t="t" r="r" b="b"/>
              <a:pathLst>
                <a:path w="170" h="290" extrusionOk="0">
                  <a:moveTo>
                    <a:pt x="97" y="0"/>
                  </a:moveTo>
                  <a:lnTo>
                    <a:pt x="49" y="24"/>
                  </a:lnTo>
                  <a:lnTo>
                    <a:pt x="1" y="97"/>
                  </a:lnTo>
                  <a:lnTo>
                    <a:pt x="1" y="193"/>
                  </a:lnTo>
                  <a:lnTo>
                    <a:pt x="25" y="241"/>
                  </a:lnTo>
                  <a:lnTo>
                    <a:pt x="73" y="289"/>
                  </a:lnTo>
                  <a:lnTo>
                    <a:pt x="97" y="265"/>
                  </a:lnTo>
                  <a:lnTo>
                    <a:pt x="121" y="241"/>
                  </a:lnTo>
                  <a:lnTo>
                    <a:pt x="169" y="169"/>
                  </a:lnTo>
                  <a:lnTo>
                    <a:pt x="169" y="121"/>
                  </a:lnTo>
                  <a:lnTo>
                    <a:pt x="169"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2280725" y="2492775"/>
              <a:ext cx="6050" cy="4225"/>
            </a:xfrm>
            <a:custGeom>
              <a:avLst/>
              <a:gdLst/>
              <a:ahLst/>
              <a:cxnLst/>
              <a:rect l="l" t="t" r="r" b="b"/>
              <a:pathLst>
                <a:path w="242" h="169" extrusionOk="0">
                  <a:moveTo>
                    <a:pt x="97" y="0"/>
                  </a:moveTo>
                  <a:lnTo>
                    <a:pt x="49" y="24"/>
                  </a:lnTo>
                  <a:lnTo>
                    <a:pt x="25" y="48"/>
                  </a:lnTo>
                  <a:lnTo>
                    <a:pt x="1" y="96"/>
                  </a:lnTo>
                  <a:lnTo>
                    <a:pt x="1" y="121"/>
                  </a:lnTo>
                  <a:lnTo>
                    <a:pt x="25" y="145"/>
                  </a:lnTo>
                  <a:lnTo>
                    <a:pt x="73" y="169"/>
                  </a:lnTo>
                  <a:lnTo>
                    <a:pt x="121" y="169"/>
                  </a:lnTo>
                  <a:lnTo>
                    <a:pt x="193" y="145"/>
                  </a:lnTo>
                  <a:lnTo>
                    <a:pt x="217" y="121"/>
                  </a:lnTo>
                  <a:lnTo>
                    <a:pt x="241" y="72"/>
                  </a:lnTo>
                  <a:lnTo>
                    <a:pt x="217"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2036400" y="1923450"/>
              <a:ext cx="3625" cy="6625"/>
            </a:xfrm>
            <a:custGeom>
              <a:avLst/>
              <a:gdLst/>
              <a:ahLst/>
              <a:cxnLst/>
              <a:rect l="l" t="t" r="r" b="b"/>
              <a:pathLst>
                <a:path w="145" h="265" extrusionOk="0">
                  <a:moveTo>
                    <a:pt x="48" y="0"/>
                  </a:moveTo>
                  <a:lnTo>
                    <a:pt x="24" y="120"/>
                  </a:lnTo>
                  <a:lnTo>
                    <a:pt x="0" y="241"/>
                  </a:lnTo>
                  <a:lnTo>
                    <a:pt x="24" y="265"/>
                  </a:lnTo>
                  <a:lnTo>
                    <a:pt x="48" y="265"/>
                  </a:lnTo>
                  <a:lnTo>
                    <a:pt x="96" y="241"/>
                  </a:lnTo>
                  <a:lnTo>
                    <a:pt x="144" y="169"/>
                  </a:lnTo>
                  <a:lnTo>
                    <a:pt x="120" y="72"/>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1929875" y="1918625"/>
              <a:ext cx="6025" cy="4225"/>
            </a:xfrm>
            <a:custGeom>
              <a:avLst/>
              <a:gdLst/>
              <a:ahLst/>
              <a:cxnLst/>
              <a:rect l="l" t="t" r="r" b="b"/>
              <a:pathLst>
                <a:path w="241" h="169" extrusionOk="0">
                  <a:moveTo>
                    <a:pt x="72" y="0"/>
                  </a:moveTo>
                  <a:lnTo>
                    <a:pt x="24" y="24"/>
                  </a:lnTo>
                  <a:lnTo>
                    <a:pt x="0" y="49"/>
                  </a:lnTo>
                  <a:lnTo>
                    <a:pt x="24" y="73"/>
                  </a:lnTo>
                  <a:lnTo>
                    <a:pt x="48" y="121"/>
                  </a:lnTo>
                  <a:lnTo>
                    <a:pt x="96" y="145"/>
                  </a:lnTo>
                  <a:lnTo>
                    <a:pt x="144" y="169"/>
                  </a:lnTo>
                  <a:lnTo>
                    <a:pt x="193" y="145"/>
                  </a:lnTo>
                  <a:lnTo>
                    <a:pt x="241" y="121"/>
                  </a:lnTo>
                  <a:lnTo>
                    <a:pt x="241" y="97"/>
                  </a:lnTo>
                  <a:lnTo>
                    <a:pt x="241" y="73"/>
                  </a:lnTo>
                  <a:lnTo>
                    <a:pt x="193" y="24"/>
                  </a:lnTo>
                  <a:lnTo>
                    <a:pt x="14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2047225" y="1924650"/>
              <a:ext cx="6050" cy="4825"/>
            </a:xfrm>
            <a:custGeom>
              <a:avLst/>
              <a:gdLst/>
              <a:ahLst/>
              <a:cxnLst/>
              <a:rect l="l" t="t" r="r" b="b"/>
              <a:pathLst>
                <a:path w="242" h="193" extrusionOk="0">
                  <a:moveTo>
                    <a:pt x="193" y="0"/>
                  </a:moveTo>
                  <a:lnTo>
                    <a:pt x="169" y="24"/>
                  </a:lnTo>
                  <a:lnTo>
                    <a:pt x="73" y="24"/>
                  </a:lnTo>
                  <a:lnTo>
                    <a:pt x="24" y="72"/>
                  </a:lnTo>
                  <a:lnTo>
                    <a:pt x="0" y="121"/>
                  </a:lnTo>
                  <a:lnTo>
                    <a:pt x="24" y="145"/>
                  </a:lnTo>
                  <a:lnTo>
                    <a:pt x="48" y="169"/>
                  </a:lnTo>
                  <a:lnTo>
                    <a:pt x="97" y="193"/>
                  </a:lnTo>
                  <a:lnTo>
                    <a:pt x="145" y="169"/>
                  </a:lnTo>
                  <a:lnTo>
                    <a:pt x="217" y="96"/>
                  </a:lnTo>
                  <a:lnTo>
                    <a:pt x="241" y="72"/>
                  </a:lnTo>
                  <a:lnTo>
                    <a:pt x="241"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2114625" y="1818725"/>
              <a:ext cx="4850" cy="5425"/>
            </a:xfrm>
            <a:custGeom>
              <a:avLst/>
              <a:gdLst/>
              <a:ahLst/>
              <a:cxnLst/>
              <a:rect l="l" t="t" r="r" b="b"/>
              <a:pathLst>
                <a:path w="194" h="217" extrusionOk="0">
                  <a:moveTo>
                    <a:pt x="97" y="0"/>
                  </a:moveTo>
                  <a:lnTo>
                    <a:pt x="49" y="24"/>
                  </a:lnTo>
                  <a:lnTo>
                    <a:pt x="25" y="73"/>
                  </a:lnTo>
                  <a:lnTo>
                    <a:pt x="1" y="121"/>
                  </a:lnTo>
                  <a:lnTo>
                    <a:pt x="1" y="145"/>
                  </a:lnTo>
                  <a:lnTo>
                    <a:pt x="25" y="193"/>
                  </a:lnTo>
                  <a:lnTo>
                    <a:pt x="49" y="217"/>
                  </a:lnTo>
                  <a:lnTo>
                    <a:pt x="121" y="217"/>
                  </a:lnTo>
                  <a:lnTo>
                    <a:pt x="169" y="145"/>
                  </a:lnTo>
                  <a:lnTo>
                    <a:pt x="193" y="48"/>
                  </a:lnTo>
                  <a:lnTo>
                    <a:pt x="169"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2024350" y="1921625"/>
              <a:ext cx="4250" cy="4250"/>
            </a:xfrm>
            <a:custGeom>
              <a:avLst/>
              <a:gdLst/>
              <a:ahLst/>
              <a:cxnLst/>
              <a:rect l="l" t="t" r="r" b="b"/>
              <a:pathLst>
                <a:path w="170" h="170" extrusionOk="0">
                  <a:moveTo>
                    <a:pt x="73" y="1"/>
                  </a:moveTo>
                  <a:lnTo>
                    <a:pt x="25" y="25"/>
                  </a:lnTo>
                  <a:lnTo>
                    <a:pt x="1" y="73"/>
                  </a:lnTo>
                  <a:lnTo>
                    <a:pt x="25" y="121"/>
                  </a:lnTo>
                  <a:lnTo>
                    <a:pt x="25" y="145"/>
                  </a:lnTo>
                  <a:lnTo>
                    <a:pt x="49" y="169"/>
                  </a:lnTo>
                  <a:lnTo>
                    <a:pt x="121" y="169"/>
                  </a:lnTo>
                  <a:lnTo>
                    <a:pt x="145" y="145"/>
                  </a:lnTo>
                  <a:lnTo>
                    <a:pt x="169" y="97"/>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1956950" y="1960750"/>
              <a:ext cx="4825" cy="4250"/>
            </a:xfrm>
            <a:custGeom>
              <a:avLst/>
              <a:gdLst/>
              <a:ahLst/>
              <a:cxnLst/>
              <a:rect l="l" t="t" r="r" b="b"/>
              <a:pathLst>
                <a:path w="193" h="170" extrusionOk="0">
                  <a:moveTo>
                    <a:pt x="48" y="1"/>
                  </a:moveTo>
                  <a:lnTo>
                    <a:pt x="0" y="49"/>
                  </a:lnTo>
                  <a:lnTo>
                    <a:pt x="0" y="121"/>
                  </a:lnTo>
                  <a:lnTo>
                    <a:pt x="24" y="169"/>
                  </a:lnTo>
                  <a:lnTo>
                    <a:pt x="121" y="169"/>
                  </a:lnTo>
                  <a:lnTo>
                    <a:pt x="169" y="145"/>
                  </a:lnTo>
                  <a:lnTo>
                    <a:pt x="193" y="121"/>
                  </a:lnTo>
                  <a:lnTo>
                    <a:pt x="169" y="97"/>
                  </a:lnTo>
                  <a:lnTo>
                    <a:pt x="169"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1946725" y="2012500"/>
              <a:ext cx="4225" cy="4850"/>
            </a:xfrm>
            <a:custGeom>
              <a:avLst/>
              <a:gdLst/>
              <a:ahLst/>
              <a:cxnLst/>
              <a:rect l="l" t="t" r="r" b="b"/>
              <a:pathLst>
                <a:path w="169" h="194" extrusionOk="0">
                  <a:moveTo>
                    <a:pt x="72" y="1"/>
                  </a:moveTo>
                  <a:lnTo>
                    <a:pt x="24" y="49"/>
                  </a:lnTo>
                  <a:lnTo>
                    <a:pt x="0" y="73"/>
                  </a:lnTo>
                  <a:lnTo>
                    <a:pt x="0" y="121"/>
                  </a:lnTo>
                  <a:lnTo>
                    <a:pt x="0" y="169"/>
                  </a:lnTo>
                  <a:lnTo>
                    <a:pt x="24" y="193"/>
                  </a:lnTo>
                  <a:lnTo>
                    <a:pt x="96" y="193"/>
                  </a:lnTo>
                  <a:lnTo>
                    <a:pt x="120" y="145"/>
                  </a:lnTo>
                  <a:lnTo>
                    <a:pt x="145" y="121"/>
                  </a:lnTo>
                  <a:lnTo>
                    <a:pt x="169" y="73"/>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2101375" y="1898775"/>
              <a:ext cx="6050" cy="3625"/>
            </a:xfrm>
            <a:custGeom>
              <a:avLst/>
              <a:gdLst/>
              <a:ahLst/>
              <a:cxnLst/>
              <a:rect l="l" t="t" r="r" b="b"/>
              <a:pathLst>
                <a:path w="242" h="145" extrusionOk="0">
                  <a:moveTo>
                    <a:pt x="49" y="0"/>
                  </a:moveTo>
                  <a:lnTo>
                    <a:pt x="1" y="48"/>
                  </a:lnTo>
                  <a:lnTo>
                    <a:pt x="25" y="96"/>
                  </a:lnTo>
                  <a:lnTo>
                    <a:pt x="73" y="120"/>
                  </a:lnTo>
                  <a:lnTo>
                    <a:pt x="121" y="144"/>
                  </a:lnTo>
                  <a:lnTo>
                    <a:pt x="194" y="120"/>
                  </a:lnTo>
                  <a:lnTo>
                    <a:pt x="242" y="96"/>
                  </a:lnTo>
                  <a:lnTo>
                    <a:pt x="242" y="72"/>
                  </a:lnTo>
                  <a:lnTo>
                    <a:pt x="218"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2298175" y="2103975"/>
              <a:ext cx="4850" cy="4850"/>
            </a:xfrm>
            <a:custGeom>
              <a:avLst/>
              <a:gdLst/>
              <a:ahLst/>
              <a:cxnLst/>
              <a:rect l="l" t="t" r="r" b="b"/>
              <a:pathLst>
                <a:path w="194" h="194" extrusionOk="0">
                  <a:moveTo>
                    <a:pt x="97" y="1"/>
                  </a:moveTo>
                  <a:lnTo>
                    <a:pt x="25" y="25"/>
                  </a:lnTo>
                  <a:lnTo>
                    <a:pt x="1" y="73"/>
                  </a:lnTo>
                  <a:lnTo>
                    <a:pt x="1" y="97"/>
                  </a:lnTo>
                  <a:lnTo>
                    <a:pt x="25" y="145"/>
                  </a:lnTo>
                  <a:lnTo>
                    <a:pt x="49" y="169"/>
                  </a:lnTo>
                  <a:lnTo>
                    <a:pt x="73" y="194"/>
                  </a:lnTo>
                  <a:lnTo>
                    <a:pt x="145" y="194"/>
                  </a:lnTo>
                  <a:lnTo>
                    <a:pt x="169" y="169"/>
                  </a:lnTo>
                  <a:lnTo>
                    <a:pt x="193" y="97"/>
                  </a:lnTo>
                  <a:lnTo>
                    <a:pt x="145" y="25"/>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1941900" y="1912000"/>
              <a:ext cx="4850" cy="4850"/>
            </a:xfrm>
            <a:custGeom>
              <a:avLst/>
              <a:gdLst/>
              <a:ahLst/>
              <a:cxnLst/>
              <a:rect l="l" t="t" r="r" b="b"/>
              <a:pathLst>
                <a:path w="194" h="194" extrusionOk="0">
                  <a:moveTo>
                    <a:pt x="49" y="1"/>
                  </a:moveTo>
                  <a:lnTo>
                    <a:pt x="25" y="25"/>
                  </a:lnTo>
                  <a:lnTo>
                    <a:pt x="0" y="73"/>
                  </a:lnTo>
                  <a:lnTo>
                    <a:pt x="0" y="97"/>
                  </a:lnTo>
                  <a:lnTo>
                    <a:pt x="0" y="121"/>
                  </a:lnTo>
                  <a:lnTo>
                    <a:pt x="49" y="169"/>
                  </a:lnTo>
                  <a:lnTo>
                    <a:pt x="97" y="193"/>
                  </a:lnTo>
                  <a:lnTo>
                    <a:pt x="169" y="193"/>
                  </a:lnTo>
                  <a:lnTo>
                    <a:pt x="193" y="145"/>
                  </a:lnTo>
                  <a:lnTo>
                    <a:pt x="169" y="121"/>
                  </a:lnTo>
                  <a:lnTo>
                    <a:pt x="145"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2217550" y="2465075"/>
              <a:ext cx="3625" cy="5450"/>
            </a:xfrm>
            <a:custGeom>
              <a:avLst/>
              <a:gdLst/>
              <a:ahLst/>
              <a:cxnLst/>
              <a:rect l="l" t="t" r="r" b="b"/>
              <a:pathLst>
                <a:path w="145" h="218" extrusionOk="0">
                  <a:moveTo>
                    <a:pt x="48" y="1"/>
                  </a:moveTo>
                  <a:lnTo>
                    <a:pt x="0" y="25"/>
                  </a:lnTo>
                  <a:lnTo>
                    <a:pt x="0" y="121"/>
                  </a:lnTo>
                  <a:lnTo>
                    <a:pt x="24" y="193"/>
                  </a:lnTo>
                  <a:lnTo>
                    <a:pt x="96" y="217"/>
                  </a:lnTo>
                  <a:lnTo>
                    <a:pt x="120" y="193"/>
                  </a:lnTo>
                  <a:lnTo>
                    <a:pt x="145" y="169"/>
                  </a:lnTo>
                  <a:lnTo>
                    <a:pt x="145" y="145"/>
                  </a:lnTo>
                  <a:lnTo>
                    <a:pt x="120"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2209725" y="2454850"/>
              <a:ext cx="5425" cy="4250"/>
            </a:xfrm>
            <a:custGeom>
              <a:avLst/>
              <a:gdLst/>
              <a:ahLst/>
              <a:cxnLst/>
              <a:rect l="l" t="t" r="r" b="b"/>
              <a:pathLst>
                <a:path w="217" h="170" extrusionOk="0">
                  <a:moveTo>
                    <a:pt x="72" y="1"/>
                  </a:moveTo>
                  <a:lnTo>
                    <a:pt x="48" y="25"/>
                  </a:lnTo>
                  <a:lnTo>
                    <a:pt x="24" y="73"/>
                  </a:lnTo>
                  <a:lnTo>
                    <a:pt x="0" y="121"/>
                  </a:lnTo>
                  <a:lnTo>
                    <a:pt x="48" y="169"/>
                  </a:lnTo>
                  <a:lnTo>
                    <a:pt x="96" y="169"/>
                  </a:lnTo>
                  <a:lnTo>
                    <a:pt x="169" y="145"/>
                  </a:lnTo>
                  <a:lnTo>
                    <a:pt x="193"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2131475" y="1877700"/>
              <a:ext cx="7850" cy="5450"/>
            </a:xfrm>
            <a:custGeom>
              <a:avLst/>
              <a:gdLst/>
              <a:ahLst/>
              <a:cxnLst/>
              <a:rect l="l" t="t" r="r" b="b"/>
              <a:pathLst>
                <a:path w="314" h="218" extrusionOk="0">
                  <a:moveTo>
                    <a:pt x="289" y="0"/>
                  </a:moveTo>
                  <a:lnTo>
                    <a:pt x="249" y="14"/>
                  </a:lnTo>
                  <a:lnTo>
                    <a:pt x="249" y="14"/>
                  </a:lnTo>
                  <a:lnTo>
                    <a:pt x="314" y="25"/>
                  </a:lnTo>
                  <a:lnTo>
                    <a:pt x="289" y="0"/>
                  </a:lnTo>
                  <a:close/>
                  <a:moveTo>
                    <a:pt x="169" y="0"/>
                  </a:moveTo>
                  <a:lnTo>
                    <a:pt x="97" y="25"/>
                  </a:lnTo>
                  <a:lnTo>
                    <a:pt x="25" y="49"/>
                  </a:lnTo>
                  <a:lnTo>
                    <a:pt x="1" y="73"/>
                  </a:lnTo>
                  <a:lnTo>
                    <a:pt x="1" y="121"/>
                  </a:lnTo>
                  <a:lnTo>
                    <a:pt x="25" y="169"/>
                  </a:lnTo>
                  <a:lnTo>
                    <a:pt x="73" y="193"/>
                  </a:lnTo>
                  <a:lnTo>
                    <a:pt x="169" y="193"/>
                  </a:lnTo>
                  <a:lnTo>
                    <a:pt x="121" y="145"/>
                  </a:lnTo>
                  <a:lnTo>
                    <a:pt x="121" y="97"/>
                  </a:lnTo>
                  <a:lnTo>
                    <a:pt x="145" y="73"/>
                  </a:lnTo>
                  <a:lnTo>
                    <a:pt x="217" y="25"/>
                  </a:lnTo>
                  <a:lnTo>
                    <a:pt x="249" y="14"/>
                  </a:lnTo>
                  <a:lnTo>
                    <a:pt x="249" y="14"/>
                  </a:lnTo>
                  <a:lnTo>
                    <a:pt x="169" y="0"/>
                  </a:lnTo>
                  <a:close/>
                  <a:moveTo>
                    <a:pt x="169" y="193"/>
                  </a:moveTo>
                  <a:lnTo>
                    <a:pt x="193" y="217"/>
                  </a:lnTo>
                  <a:lnTo>
                    <a:pt x="193" y="19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1984025" y="2028150"/>
              <a:ext cx="4850" cy="4250"/>
            </a:xfrm>
            <a:custGeom>
              <a:avLst/>
              <a:gdLst/>
              <a:ahLst/>
              <a:cxnLst/>
              <a:rect l="l" t="t" r="r" b="b"/>
              <a:pathLst>
                <a:path w="194" h="170" extrusionOk="0">
                  <a:moveTo>
                    <a:pt x="73" y="1"/>
                  </a:moveTo>
                  <a:lnTo>
                    <a:pt x="25" y="25"/>
                  </a:lnTo>
                  <a:lnTo>
                    <a:pt x="1" y="49"/>
                  </a:lnTo>
                  <a:lnTo>
                    <a:pt x="1" y="121"/>
                  </a:lnTo>
                  <a:lnTo>
                    <a:pt x="49" y="145"/>
                  </a:lnTo>
                  <a:lnTo>
                    <a:pt x="73" y="169"/>
                  </a:lnTo>
                  <a:lnTo>
                    <a:pt x="121" y="169"/>
                  </a:lnTo>
                  <a:lnTo>
                    <a:pt x="145" y="145"/>
                  </a:lnTo>
                  <a:lnTo>
                    <a:pt x="169" y="121"/>
                  </a:lnTo>
                  <a:lnTo>
                    <a:pt x="193"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2285550" y="2412125"/>
              <a:ext cx="4225" cy="4225"/>
            </a:xfrm>
            <a:custGeom>
              <a:avLst/>
              <a:gdLst/>
              <a:ahLst/>
              <a:cxnLst/>
              <a:rect l="l" t="t" r="r" b="b"/>
              <a:pathLst>
                <a:path w="169" h="169" extrusionOk="0">
                  <a:moveTo>
                    <a:pt x="24" y="0"/>
                  </a:moveTo>
                  <a:lnTo>
                    <a:pt x="0" y="24"/>
                  </a:lnTo>
                  <a:lnTo>
                    <a:pt x="0" y="97"/>
                  </a:lnTo>
                  <a:lnTo>
                    <a:pt x="48" y="145"/>
                  </a:lnTo>
                  <a:lnTo>
                    <a:pt x="73" y="145"/>
                  </a:lnTo>
                  <a:lnTo>
                    <a:pt x="121" y="169"/>
                  </a:lnTo>
                  <a:lnTo>
                    <a:pt x="145" y="145"/>
                  </a:lnTo>
                  <a:lnTo>
                    <a:pt x="169" y="121"/>
                  </a:lnTo>
                  <a:lnTo>
                    <a:pt x="169"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2083925" y="2442825"/>
              <a:ext cx="4850" cy="4225"/>
            </a:xfrm>
            <a:custGeom>
              <a:avLst/>
              <a:gdLst/>
              <a:ahLst/>
              <a:cxnLst/>
              <a:rect l="l" t="t" r="r" b="b"/>
              <a:pathLst>
                <a:path w="194" h="169" extrusionOk="0">
                  <a:moveTo>
                    <a:pt x="73" y="0"/>
                  </a:moveTo>
                  <a:lnTo>
                    <a:pt x="49" y="24"/>
                  </a:lnTo>
                  <a:lnTo>
                    <a:pt x="25" y="48"/>
                  </a:lnTo>
                  <a:lnTo>
                    <a:pt x="1" y="120"/>
                  </a:lnTo>
                  <a:lnTo>
                    <a:pt x="49" y="145"/>
                  </a:lnTo>
                  <a:lnTo>
                    <a:pt x="73" y="169"/>
                  </a:lnTo>
                  <a:lnTo>
                    <a:pt x="145" y="169"/>
                  </a:lnTo>
                  <a:lnTo>
                    <a:pt x="193" y="145"/>
                  </a:lnTo>
                  <a:lnTo>
                    <a:pt x="193" y="72"/>
                  </a:lnTo>
                  <a:lnTo>
                    <a:pt x="145"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2268700" y="1899375"/>
              <a:ext cx="4825" cy="3625"/>
            </a:xfrm>
            <a:custGeom>
              <a:avLst/>
              <a:gdLst/>
              <a:ahLst/>
              <a:cxnLst/>
              <a:rect l="l" t="t" r="r" b="b"/>
              <a:pathLst>
                <a:path w="193" h="145" extrusionOk="0">
                  <a:moveTo>
                    <a:pt x="48" y="0"/>
                  </a:moveTo>
                  <a:lnTo>
                    <a:pt x="24" y="24"/>
                  </a:lnTo>
                  <a:lnTo>
                    <a:pt x="0" y="48"/>
                  </a:lnTo>
                  <a:lnTo>
                    <a:pt x="24" y="72"/>
                  </a:lnTo>
                  <a:lnTo>
                    <a:pt x="48" y="145"/>
                  </a:lnTo>
                  <a:lnTo>
                    <a:pt x="121" y="145"/>
                  </a:lnTo>
                  <a:lnTo>
                    <a:pt x="193" y="120"/>
                  </a:lnTo>
                  <a:lnTo>
                    <a:pt x="193" y="96"/>
                  </a:lnTo>
                  <a:lnTo>
                    <a:pt x="193" y="72"/>
                  </a:lnTo>
                  <a:lnTo>
                    <a:pt x="193" y="48"/>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2072500" y="2030575"/>
              <a:ext cx="4225" cy="4225"/>
            </a:xfrm>
            <a:custGeom>
              <a:avLst/>
              <a:gdLst/>
              <a:ahLst/>
              <a:cxnLst/>
              <a:rect l="l" t="t" r="r" b="b"/>
              <a:pathLst>
                <a:path w="169" h="169" extrusionOk="0">
                  <a:moveTo>
                    <a:pt x="73" y="0"/>
                  </a:moveTo>
                  <a:lnTo>
                    <a:pt x="49" y="24"/>
                  </a:lnTo>
                  <a:lnTo>
                    <a:pt x="24" y="48"/>
                  </a:lnTo>
                  <a:lnTo>
                    <a:pt x="0" y="96"/>
                  </a:lnTo>
                  <a:lnTo>
                    <a:pt x="24" y="144"/>
                  </a:lnTo>
                  <a:lnTo>
                    <a:pt x="73" y="169"/>
                  </a:lnTo>
                  <a:lnTo>
                    <a:pt x="97" y="169"/>
                  </a:lnTo>
                  <a:lnTo>
                    <a:pt x="145" y="144"/>
                  </a:lnTo>
                  <a:lnTo>
                    <a:pt x="169" y="120"/>
                  </a:lnTo>
                  <a:lnTo>
                    <a:pt x="169" y="72"/>
                  </a:lnTo>
                  <a:lnTo>
                    <a:pt x="169"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2195875" y="2379625"/>
              <a:ext cx="4225" cy="4850"/>
            </a:xfrm>
            <a:custGeom>
              <a:avLst/>
              <a:gdLst/>
              <a:ahLst/>
              <a:cxnLst/>
              <a:rect l="l" t="t" r="r" b="b"/>
              <a:pathLst>
                <a:path w="169" h="194" extrusionOk="0">
                  <a:moveTo>
                    <a:pt x="25" y="0"/>
                  </a:moveTo>
                  <a:lnTo>
                    <a:pt x="0" y="49"/>
                  </a:lnTo>
                  <a:lnTo>
                    <a:pt x="0" y="73"/>
                  </a:lnTo>
                  <a:lnTo>
                    <a:pt x="25" y="145"/>
                  </a:lnTo>
                  <a:lnTo>
                    <a:pt x="73" y="193"/>
                  </a:lnTo>
                  <a:lnTo>
                    <a:pt x="121" y="193"/>
                  </a:lnTo>
                  <a:lnTo>
                    <a:pt x="169" y="169"/>
                  </a:lnTo>
                  <a:lnTo>
                    <a:pt x="169" y="121"/>
                  </a:lnTo>
                  <a:lnTo>
                    <a:pt x="121" y="49"/>
                  </a:lnTo>
                  <a:lnTo>
                    <a:pt x="73"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2186250" y="2315825"/>
              <a:ext cx="6025" cy="3650"/>
            </a:xfrm>
            <a:custGeom>
              <a:avLst/>
              <a:gdLst/>
              <a:ahLst/>
              <a:cxnLst/>
              <a:rect l="l" t="t" r="r" b="b"/>
              <a:pathLst>
                <a:path w="241" h="146" extrusionOk="0">
                  <a:moveTo>
                    <a:pt x="48" y="1"/>
                  </a:moveTo>
                  <a:lnTo>
                    <a:pt x="24" y="25"/>
                  </a:lnTo>
                  <a:lnTo>
                    <a:pt x="0" y="73"/>
                  </a:lnTo>
                  <a:lnTo>
                    <a:pt x="24" y="121"/>
                  </a:lnTo>
                  <a:lnTo>
                    <a:pt x="97" y="145"/>
                  </a:lnTo>
                  <a:lnTo>
                    <a:pt x="145" y="145"/>
                  </a:lnTo>
                  <a:lnTo>
                    <a:pt x="217" y="121"/>
                  </a:lnTo>
                  <a:lnTo>
                    <a:pt x="241" y="73"/>
                  </a:lnTo>
                  <a:lnTo>
                    <a:pt x="241" y="49"/>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1810100" y="1977000"/>
              <a:ext cx="4225" cy="4850"/>
            </a:xfrm>
            <a:custGeom>
              <a:avLst/>
              <a:gdLst/>
              <a:ahLst/>
              <a:cxnLst/>
              <a:rect l="l" t="t" r="r" b="b"/>
              <a:pathLst>
                <a:path w="169" h="194" extrusionOk="0">
                  <a:moveTo>
                    <a:pt x="49" y="1"/>
                  </a:moveTo>
                  <a:lnTo>
                    <a:pt x="25" y="25"/>
                  </a:lnTo>
                  <a:lnTo>
                    <a:pt x="0" y="49"/>
                  </a:lnTo>
                  <a:lnTo>
                    <a:pt x="0" y="97"/>
                  </a:lnTo>
                  <a:lnTo>
                    <a:pt x="25" y="145"/>
                  </a:lnTo>
                  <a:lnTo>
                    <a:pt x="73" y="169"/>
                  </a:lnTo>
                  <a:lnTo>
                    <a:pt x="121" y="193"/>
                  </a:lnTo>
                  <a:lnTo>
                    <a:pt x="145" y="169"/>
                  </a:lnTo>
                  <a:lnTo>
                    <a:pt x="169"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2389050" y="1996250"/>
              <a:ext cx="3650" cy="4850"/>
            </a:xfrm>
            <a:custGeom>
              <a:avLst/>
              <a:gdLst/>
              <a:ahLst/>
              <a:cxnLst/>
              <a:rect l="l" t="t" r="r" b="b"/>
              <a:pathLst>
                <a:path w="146" h="194" extrusionOk="0">
                  <a:moveTo>
                    <a:pt x="73" y="1"/>
                  </a:moveTo>
                  <a:lnTo>
                    <a:pt x="25" y="49"/>
                  </a:lnTo>
                  <a:lnTo>
                    <a:pt x="1" y="121"/>
                  </a:lnTo>
                  <a:lnTo>
                    <a:pt x="1" y="145"/>
                  </a:lnTo>
                  <a:lnTo>
                    <a:pt x="25" y="169"/>
                  </a:lnTo>
                  <a:lnTo>
                    <a:pt x="49" y="193"/>
                  </a:lnTo>
                  <a:lnTo>
                    <a:pt x="73" y="193"/>
                  </a:lnTo>
                  <a:lnTo>
                    <a:pt x="121" y="145"/>
                  </a:lnTo>
                  <a:lnTo>
                    <a:pt x="145" y="97"/>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2236200" y="1855425"/>
              <a:ext cx="4825" cy="3050"/>
            </a:xfrm>
            <a:custGeom>
              <a:avLst/>
              <a:gdLst/>
              <a:ahLst/>
              <a:cxnLst/>
              <a:rect l="l" t="t" r="r" b="b"/>
              <a:pathLst>
                <a:path w="193" h="122" extrusionOk="0">
                  <a:moveTo>
                    <a:pt x="48" y="1"/>
                  </a:moveTo>
                  <a:lnTo>
                    <a:pt x="0" y="25"/>
                  </a:lnTo>
                  <a:lnTo>
                    <a:pt x="48" y="97"/>
                  </a:lnTo>
                  <a:lnTo>
                    <a:pt x="121" y="121"/>
                  </a:lnTo>
                  <a:lnTo>
                    <a:pt x="169" y="97"/>
                  </a:lnTo>
                  <a:lnTo>
                    <a:pt x="193" y="73"/>
                  </a:lnTo>
                  <a:lnTo>
                    <a:pt x="193"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2015925" y="1900575"/>
              <a:ext cx="3625" cy="3625"/>
            </a:xfrm>
            <a:custGeom>
              <a:avLst/>
              <a:gdLst/>
              <a:ahLst/>
              <a:cxnLst/>
              <a:rect l="l" t="t" r="r" b="b"/>
              <a:pathLst>
                <a:path w="145" h="145" extrusionOk="0">
                  <a:moveTo>
                    <a:pt x="49" y="0"/>
                  </a:moveTo>
                  <a:lnTo>
                    <a:pt x="25" y="24"/>
                  </a:lnTo>
                  <a:lnTo>
                    <a:pt x="1" y="48"/>
                  </a:lnTo>
                  <a:lnTo>
                    <a:pt x="1" y="97"/>
                  </a:lnTo>
                  <a:lnTo>
                    <a:pt x="49" y="145"/>
                  </a:lnTo>
                  <a:lnTo>
                    <a:pt x="97" y="145"/>
                  </a:lnTo>
                  <a:lnTo>
                    <a:pt x="145" y="97"/>
                  </a:lnTo>
                  <a:lnTo>
                    <a:pt x="145" y="48"/>
                  </a:lnTo>
                  <a:lnTo>
                    <a:pt x="121"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2054450" y="1927650"/>
              <a:ext cx="4225" cy="3625"/>
            </a:xfrm>
            <a:custGeom>
              <a:avLst/>
              <a:gdLst/>
              <a:ahLst/>
              <a:cxnLst/>
              <a:rect l="l" t="t" r="r" b="b"/>
              <a:pathLst>
                <a:path w="169" h="145" extrusionOk="0">
                  <a:moveTo>
                    <a:pt x="72" y="1"/>
                  </a:moveTo>
                  <a:lnTo>
                    <a:pt x="0" y="49"/>
                  </a:lnTo>
                  <a:lnTo>
                    <a:pt x="0" y="121"/>
                  </a:lnTo>
                  <a:lnTo>
                    <a:pt x="24" y="145"/>
                  </a:lnTo>
                  <a:lnTo>
                    <a:pt x="121" y="145"/>
                  </a:lnTo>
                  <a:lnTo>
                    <a:pt x="169"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1931075" y="1907800"/>
              <a:ext cx="3025" cy="5425"/>
            </a:xfrm>
            <a:custGeom>
              <a:avLst/>
              <a:gdLst/>
              <a:ahLst/>
              <a:cxnLst/>
              <a:rect l="l" t="t" r="r" b="b"/>
              <a:pathLst>
                <a:path w="121" h="217" extrusionOk="0">
                  <a:moveTo>
                    <a:pt x="0" y="0"/>
                  </a:moveTo>
                  <a:lnTo>
                    <a:pt x="0" y="24"/>
                  </a:lnTo>
                  <a:lnTo>
                    <a:pt x="0" y="217"/>
                  </a:lnTo>
                  <a:lnTo>
                    <a:pt x="72" y="145"/>
                  </a:lnTo>
                  <a:lnTo>
                    <a:pt x="96" y="120"/>
                  </a:lnTo>
                  <a:lnTo>
                    <a:pt x="121" y="72"/>
                  </a:lnTo>
                  <a:lnTo>
                    <a:pt x="96"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2281925" y="2300775"/>
              <a:ext cx="4250" cy="3650"/>
            </a:xfrm>
            <a:custGeom>
              <a:avLst/>
              <a:gdLst/>
              <a:ahLst/>
              <a:cxnLst/>
              <a:rect l="l" t="t" r="r" b="b"/>
              <a:pathLst>
                <a:path w="170" h="146" extrusionOk="0">
                  <a:moveTo>
                    <a:pt x="73" y="1"/>
                  </a:moveTo>
                  <a:lnTo>
                    <a:pt x="25" y="25"/>
                  </a:lnTo>
                  <a:lnTo>
                    <a:pt x="1" y="73"/>
                  </a:lnTo>
                  <a:lnTo>
                    <a:pt x="25" y="121"/>
                  </a:lnTo>
                  <a:lnTo>
                    <a:pt x="49" y="145"/>
                  </a:lnTo>
                  <a:lnTo>
                    <a:pt x="121" y="145"/>
                  </a:lnTo>
                  <a:lnTo>
                    <a:pt x="169" y="97"/>
                  </a:lnTo>
                  <a:lnTo>
                    <a:pt x="169" y="49"/>
                  </a:lnTo>
                  <a:lnTo>
                    <a:pt x="145"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2221150" y="2480125"/>
              <a:ext cx="4250" cy="4250"/>
            </a:xfrm>
            <a:custGeom>
              <a:avLst/>
              <a:gdLst/>
              <a:ahLst/>
              <a:cxnLst/>
              <a:rect l="l" t="t" r="r" b="b"/>
              <a:pathLst>
                <a:path w="170" h="170" extrusionOk="0">
                  <a:moveTo>
                    <a:pt x="73" y="1"/>
                  </a:moveTo>
                  <a:lnTo>
                    <a:pt x="25" y="25"/>
                  </a:lnTo>
                  <a:lnTo>
                    <a:pt x="1" y="49"/>
                  </a:lnTo>
                  <a:lnTo>
                    <a:pt x="1" y="73"/>
                  </a:lnTo>
                  <a:lnTo>
                    <a:pt x="25" y="121"/>
                  </a:lnTo>
                  <a:lnTo>
                    <a:pt x="49" y="145"/>
                  </a:lnTo>
                  <a:lnTo>
                    <a:pt x="97" y="169"/>
                  </a:lnTo>
                  <a:lnTo>
                    <a:pt x="145" y="145"/>
                  </a:lnTo>
                  <a:lnTo>
                    <a:pt x="169" y="121"/>
                  </a:lnTo>
                  <a:lnTo>
                    <a:pt x="169"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2048425" y="2019125"/>
              <a:ext cx="4225" cy="3650"/>
            </a:xfrm>
            <a:custGeom>
              <a:avLst/>
              <a:gdLst/>
              <a:ahLst/>
              <a:cxnLst/>
              <a:rect l="l" t="t" r="r" b="b"/>
              <a:pathLst>
                <a:path w="169" h="146" extrusionOk="0">
                  <a:moveTo>
                    <a:pt x="49" y="1"/>
                  </a:moveTo>
                  <a:lnTo>
                    <a:pt x="0" y="25"/>
                  </a:lnTo>
                  <a:lnTo>
                    <a:pt x="0" y="73"/>
                  </a:lnTo>
                  <a:lnTo>
                    <a:pt x="25" y="121"/>
                  </a:lnTo>
                  <a:lnTo>
                    <a:pt x="73" y="145"/>
                  </a:lnTo>
                  <a:lnTo>
                    <a:pt x="145" y="145"/>
                  </a:lnTo>
                  <a:lnTo>
                    <a:pt x="169" y="121"/>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2100175" y="1940900"/>
              <a:ext cx="4850" cy="3025"/>
            </a:xfrm>
            <a:custGeom>
              <a:avLst/>
              <a:gdLst/>
              <a:ahLst/>
              <a:cxnLst/>
              <a:rect l="l" t="t" r="r" b="b"/>
              <a:pathLst>
                <a:path w="194" h="121" extrusionOk="0">
                  <a:moveTo>
                    <a:pt x="73" y="0"/>
                  </a:moveTo>
                  <a:lnTo>
                    <a:pt x="25" y="48"/>
                  </a:lnTo>
                  <a:lnTo>
                    <a:pt x="1" y="96"/>
                  </a:lnTo>
                  <a:lnTo>
                    <a:pt x="25" y="120"/>
                  </a:lnTo>
                  <a:lnTo>
                    <a:pt x="73" y="120"/>
                  </a:lnTo>
                  <a:lnTo>
                    <a:pt x="145" y="96"/>
                  </a:lnTo>
                  <a:lnTo>
                    <a:pt x="169" y="72"/>
                  </a:lnTo>
                  <a:lnTo>
                    <a:pt x="193"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2279525" y="1938475"/>
              <a:ext cx="3650" cy="3650"/>
            </a:xfrm>
            <a:custGeom>
              <a:avLst/>
              <a:gdLst/>
              <a:ahLst/>
              <a:cxnLst/>
              <a:rect l="l" t="t" r="r" b="b"/>
              <a:pathLst>
                <a:path w="146" h="146" extrusionOk="0">
                  <a:moveTo>
                    <a:pt x="49" y="1"/>
                  </a:moveTo>
                  <a:lnTo>
                    <a:pt x="25" y="25"/>
                  </a:lnTo>
                  <a:lnTo>
                    <a:pt x="1" y="49"/>
                  </a:lnTo>
                  <a:lnTo>
                    <a:pt x="1" y="97"/>
                  </a:lnTo>
                  <a:lnTo>
                    <a:pt x="25" y="145"/>
                  </a:lnTo>
                  <a:lnTo>
                    <a:pt x="73" y="145"/>
                  </a:lnTo>
                  <a:lnTo>
                    <a:pt x="121" y="121"/>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1877500" y="1936075"/>
              <a:ext cx="4250" cy="3625"/>
            </a:xfrm>
            <a:custGeom>
              <a:avLst/>
              <a:gdLst/>
              <a:ahLst/>
              <a:cxnLst/>
              <a:rect l="l" t="t" r="r" b="b"/>
              <a:pathLst>
                <a:path w="170" h="145" extrusionOk="0">
                  <a:moveTo>
                    <a:pt x="49" y="1"/>
                  </a:moveTo>
                  <a:lnTo>
                    <a:pt x="1" y="49"/>
                  </a:lnTo>
                  <a:lnTo>
                    <a:pt x="1" y="97"/>
                  </a:lnTo>
                  <a:lnTo>
                    <a:pt x="49" y="145"/>
                  </a:lnTo>
                  <a:lnTo>
                    <a:pt x="121" y="145"/>
                  </a:lnTo>
                  <a:lnTo>
                    <a:pt x="145" y="121"/>
                  </a:lnTo>
                  <a:lnTo>
                    <a:pt x="169" y="97"/>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2382450" y="2011900"/>
              <a:ext cx="3625" cy="3650"/>
            </a:xfrm>
            <a:custGeom>
              <a:avLst/>
              <a:gdLst/>
              <a:ahLst/>
              <a:cxnLst/>
              <a:rect l="l" t="t" r="r" b="b"/>
              <a:pathLst>
                <a:path w="145" h="146" extrusionOk="0">
                  <a:moveTo>
                    <a:pt x="48" y="1"/>
                  </a:moveTo>
                  <a:lnTo>
                    <a:pt x="0" y="25"/>
                  </a:lnTo>
                  <a:lnTo>
                    <a:pt x="0" y="73"/>
                  </a:lnTo>
                  <a:lnTo>
                    <a:pt x="24" y="121"/>
                  </a:lnTo>
                  <a:lnTo>
                    <a:pt x="96" y="145"/>
                  </a:lnTo>
                  <a:lnTo>
                    <a:pt x="145" y="121"/>
                  </a:lnTo>
                  <a:lnTo>
                    <a:pt x="145" y="73"/>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2290975" y="2317625"/>
              <a:ext cx="3625" cy="3050"/>
            </a:xfrm>
            <a:custGeom>
              <a:avLst/>
              <a:gdLst/>
              <a:ahLst/>
              <a:cxnLst/>
              <a:rect l="l" t="t" r="r" b="b"/>
              <a:pathLst>
                <a:path w="145" h="122" extrusionOk="0">
                  <a:moveTo>
                    <a:pt x="48" y="1"/>
                  </a:moveTo>
                  <a:lnTo>
                    <a:pt x="0" y="25"/>
                  </a:lnTo>
                  <a:lnTo>
                    <a:pt x="0" y="73"/>
                  </a:lnTo>
                  <a:lnTo>
                    <a:pt x="48" y="121"/>
                  </a:lnTo>
                  <a:lnTo>
                    <a:pt x="96" y="121"/>
                  </a:lnTo>
                  <a:lnTo>
                    <a:pt x="144" y="97"/>
                  </a:lnTo>
                  <a:lnTo>
                    <a:pt x="144"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2074300" y="1934875"/>
              <a:ext cx="3650" cy="4225"/>
            </a:xfrm>
            <a:custGeom>
              <a:avLst/>
              <a:gdLst/>
              <a:ahLst/>
              <a:cxnLst/>
              <a:rect l="l" t="t" r="r" b="b"/>
              <a:pathLst>
                <a:path w="146" h="169" extrusionOk="0">
                  <a:moveTo>
                    <a:pt x="49" y="0"/>
                  </a:moveTo>
                  <a:lnTo>
                    <a:pt x="25" y="24"/>
                  </a:lnTo>
                  <a:lnTo>
                    <a:pt x="1" y="73"/>
                  </a:lnTo>
                  <a:lnTo>
                    <a:pt x="1" y="97"/>
                  </a:lnTo>
                  <a:lnTo>
                    <a:pt x="25" y="145"/>
                  </a:lnTo>
                  <a:lnTo>
                    <a:pt x="49" y="169"/>
                  </a:lnTo>
                  <a:lnTo>
                    <a:pt x="121" y="169"/>
                  </a:lnTo>
                  <a:lnTo>
                    <a:pt x="145" y="121"/>
                  </a:lnTo>
                  <a:lnTo>
                    <a:pt x="145" y="97"/>
                  </a:lnTo>
                  <a:lnTo>
                    <a:pt x="121" y="49"/>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2337900" y="2410325"/>
              <a:ext cx="3050" cy="4225"/>
            </a:xfrm>
            <a:custGeom>
              <a:avLst/>
              <a:gdLst/>
              <a:ahLst/>
              <a:cxnLst/>
              <a:rect l="l" t="t" r="r" b="b"/>
              <a:pathLst>
                <a:path w="122" h="169" extrusionOk="0">
                  <a:moveTo>
                    <a:pt x="25" y="0"/>
                  </a:moveTo>
                  <a:lnTo>
                    <a:pt x="1" y="48"/>
                  </a:lnTo>
                  <a:lnTo>
                    <a:pt x="1" y="72"/>
                  </a:lnTo>
                  <a:lnTo>
                    <a:pt x="1" y="121"/>
                  </a:lnTo>
                  <a:lnTo>
                    <a:pt x="49" y="169"/>
                  </a:lnTo>
                  <a:lnTo>
                    <a:pt x="73" y="169"/>
                  </a:lnTo>
                  <a:lnTo>
                    <a:pt x="121" y="145"/>
                  </a:lnTo>
                  <a:lnTo>
                    <a:pt x="121" y="96"/>
                  </a:lnTo>
                  <a:lnTo>
                    <a:pt x="97"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2048425" y="2525875"/>
              <a:ext cx="3025" cy="5425"/>
            </a:xfrm>
            <a:custGeom>
              <a:avLst/>
              <a:gdLst/>
              <a:ahLst/>
              <a:cxnLst/>
              <a:rect l="l" t="t" r="r" b="b"/>
              <a:pathLst>
                <a:path w="121" h="217" extrusionOk="0">
                  <a:moveTo>
                    <a:pt x="0" y="0"/>
                  </a:moveTo>
                  <a:lnTo>
                    <a:pt x="0" y="24"/>
                  </a:lnTo>
                  <a:lnTo>
                    <a:pt x="0" y="72"/>
                  </a:lnTo>
                  <a:lnTo>
                    <a:pt x="25" y="217"/>
                  </a:lnTo>
                  <a:lnTo>
                    <a:pt x="121" y="121"/>
                  </a:lnTo>
                  <a:lnTo>
                    <a:pt x="121" y="97"/>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2126050" y="1902975"/>
              <a:ext cx="9075" cy="1225"/>
            </a:xfrm>
            <a:custGeom>
              <a:avLst/>
              <a:gdLst/>
              <a:ahLst/>
              <a:cxnLst/>
              <a:rect l="l" t="t" r="r" b="b"/>
              <a:pathLst>
                <a:path w="363" h="49" extrusionOk="0">
                  <a:moveTo>
                    <a:pt x="1" y="1"/>
                  </a:moveTo>
                  <a:lnTo>
                    <a:pt x="169" y="49"/>
                  </a:lnTo>
                  <a:lnTo>
                    <a:pt x="266" y="49"/>
                  </a:lnTo>
                  <a:lnTo>
                    <a:pt x="36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2280125" y="2017925"/>
              <a:ext cx="3650" cy="4225"/>
            </a:xfrm>
            <a:custGeom>
              <a:avLst/>
              <a:gdLst/>
              <a:ahLst/>
              <a:cxnLst/>
              <a:rect l="l" t="t" r="r" b="b"/>
              <a:pathLst>
                <a:path w="146" h="169" extrusionOk="0">
                  <a:moveTo>
                    <a:pt x="49" y="0"/>
                  </a:moveTo>
                  <a:lnTo>
                    <a:pt x="25" y="25"/>
                  </a:lnTo>
                  <a:lnTo>
                    <a:pt x="1" y="49"/>
                  </a:lnTo>
                  <a:lnTo>
                    <a:pt x="1" y="97"/>
                  </a:lnTo>
                  <a:lnTo>
                    <a:pt x="49" y="145"/>
                  </a:lnTo>
                  <a:lnTo>
                    <a:pt x="97" y="169"/>
                  </a:lnTo>
                  <a:lnTo>
                    <a:pt x="145" y="121"/>
                  </a:lnTo>
                  <a:lnTo>
                    <a:pt x="145" y="97"/>
                  </a:lnTo>
                  <a:lnTo>
                    <a:pt x="145" y="73"/>
                  </a:lnTo>
                  <a:lnTo>
                    <a:pt x="145" y="49"/>
                  </a:lnTo>
                  <a:lnTo>
                    <a:pt x="121"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2115225" y="1922225"/>
              <a:ext cx="3650" cy="3050"/>
            </a:xfrm>
            <a:custGeom>
              <a:avLst/>
              <a:gdLst/>
              <a:ahLst/>
              <a:cxnLst/>
              <a:rect l="l" t="t" r="r" b="b"/>
              <a:pathLst>
                <a:path w="146" h="122" extrusionOk="0">
                  <a:moveTo>
                    <a:pt x="73" y="1"/>
                  </a:moveTo>
                  <a:lnTo>
                    <a:pt x="1" y="49"/>
                  </a:lnTo>
                  <a:lnTo>
                    <a:pt x="1" y="73"/>
                  </a:lnTo>
                  <a:lnTo>
                    <a:pt x="1" y="121"/>
                  </a:lnTo>
                  <a:lnTo>
                    <a:pt x="73" y="121"/>
                  </a:lnTo>
                  <a:lnTo>
                    <a:pt x="121"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2260275" y="2067875"/>
              <a:ext cx="4225" cy="3625"/>
            </a:xfrm>
            <a:custGeom>
              <a:avLst/>
              <a:gdLst/>
              <a:ahLst/>
              <a:cxnLst/>
              <a:rect l="l" t="t" r="r" b="b"/>
              <a:pathLst>
                <a:path w="169" h="145" extrusionOk="0">
                  <a:moveTo>
                    <a:pt x="72" y="1"/>
                  </a:moveTo>
                  <a:lnTo>
                    <a:pt x="0" y="25"/>
                  </a:lnTo>
                  <a:lnTo>
                    <a:pt x="0" y="73"/>
                  </a:lnTo>
                  <a:lnTo>
                    <a:pt x="0" y="97"/>
                  </a:lnTo>
                  <a:lnTo>
                    <a:pt x="48" y="121"/>
                  </a:lnTo>
                  <a:lnTo>
                    <a:pt x="121" y="145"/>
                  </a:lnTo>
                  <a:lnTo>
                    <a:pt x="145" y="121"/>
                  </a:lnTo>
                  <a:lnTo>
                    <a:pt x="169" y="97"/>
                  </a:lnTo>
                  <a:lnTo>
                    <a:pt x="169" y="73"/>
                  </a:lnTo>
                  <a:lnTo>
                    <a:pt x="169" y="49"/>
                  </a:lnTo>
                  <a:lnTo>
                    <a:pt x="145"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2274100" y="2029350"/>
              <a:ext cx="3050" cy="3050"/>
            </a:xfrm>
            <a:custGeom>
              <a:avLst/>
              <a:gdLst/>
              <a:ahLst/>
              <a:cxnLst/>
              <a:rect l="l" t="t" r="r" b="b"/>
              <a:pathLst>
                <a:path w="122" h="122" extrusionOk="0">
                  <a:moveTo>
                    <a:pt x="25" y="1"/>
                  </a:moveTo>
                  <a:lnTo>
                    <a:pt x="1" y="25"/>
                  </a:lnTo>
                  <a:lnTo>
                    <a:pt x="1" y="73"/>
                  </a:lnTo>
                  <a:lnTo>
                    <a:pt x="25" y="121"/>
                  </a:lnTo>
                  <a:lnTo>
                    <a:pt x="97" y="121"/>
                  </a:lnTo>
                  <a:lnTo>
                    <a:pt x="121"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2053250" y="2460875"/>
              <a:ext cx="4225" cy="3625"/>
            </a:xfrm>
            <a:custGeom>
              <a:avLst/>
              <a:gdLst/>
              <a:ahLst/>
              <a:cxnLst/>
              <a:rect l="l" t="t" r="r" b="b"/>
              <a:pathLst>
                <a:path w="169" h="145" extrusionOk="0">
                  <a:moveTo>
                    <a:pt x="96" y="0"/>
                  </a:moveTo>
                  <a:lnTo>
                    <a:pt x="24" y="24"/>
                  </a:lnTo>
                  <a:lnTo>
                    <a:pt x="0" y="73"/>
                  </a:lnTo>
                  <a:lnTo>
                    <a:pt x="24" y="121"/>
                  </a:lnTo>
                  <a:lnTo>
                    <a:pt x="96" y="145"/>
                  </a:lnTo>
                  <a:lnTo>
                    <a:pt x="144" y="121"/>
                  </a:lnTo>
                  <a:lnTo>
                    <a:pt x="169" y="73"/>
                  </a:lnTo>
                  <a:lnTo>
                    <a:pt x="144" y="24"/>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1952125" y="1900575"/>
              <a:ext cx="3650" cy="3625"/>
            </a:xfrm>
            <a:custGeom>
              <a:avLst/>
              <a:gdLst/>
              <a:ahLst/>
              <a:cxnLst/>
              <a:rect l="l" t="t" r="r" b="b"/>
              <a:pathLst>
                <a:path w="146" h="145" extrusionOk="0">
                  <a:moveTo>
                    <a:pt x="73" y="0"/>
                  </a:moveTo>
                  <a:lnTo>
                    <a:pt x="25" y="24"/>
                  </a:lnTo>
                  <a:lnTo>
                    <a:pt x="1" y="72"/>
                  </a:lnTo>
                  <a:lnTo>
                    <a:pt x="25" y="121"/>
                  </a:lnTo>
                  <a:lnTo>
                    <a:pt x="49" y="145"/>
                  </a:lnTo>
                  <a:lnTo>
                    <a:pt x="97" y="145"/>
                  </a:lnTo>
                  <a:lnTo>
                    <a:pt x="121" y="121"/>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2002075" y="1936675"/>
              <a:ext cx="3650" cy="3650"/>
            </a:xfrm>
            <a:custGeom>
              <a:avLst/>
              <a:gdLst/>
              <a:ahLst/>
              <a:cxnLst/>
              <a:rect l="l" t="t" r="r" b="b"/>
              <a:pathLst>
                <a:path w="146" h="146" extrusionOk="0">
                  <a:moveTo>
                    <a:pt x="49" y="1"/>
                  </a:moveTo>
                  <a:lnTo>
                    <a:pt x="1" y="25"/>
                  </a:lnTo>
                  <a:lnTo>
                    <a:pt x="1" y="73"/>
                  </a:lnTo>
                  <a:lnTo>
                    <a:pt x="1" y="97"/>
                  </a:lnTo>
                  <a:lnTo>
                    <a:pt x="25" y="145"/>
                  </a:lnTo>
                  <a:lnTo>
                    <a:pt x="97" y="145"/>
                  </a:lnTo>
                  <a:lnTo>
                    <a:pt x="121" y="121"/>
                  </a:lnTo>
                  <a:lnTo>
                    <a:pt x="145" y="97"/>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1941300" y="2011900"/>
              <a:ext cx="3625" cy="3650"/>
            </a:xfrm>
            <a:custGeom>
              <a:avLst/>
              <a:gdLst/>
              <a:ahLst/>
              <a:cxnLst/>
              <a:rect l="l" t="t" r="r" b="b"/>
              <a:pathLst>
                <a:path w="145" h="146" extrusionOk="0">
                  <a:moveTo>
                    <a:pt x="49" y="1"/>
                  </a:moveTo>
                  <a:lnTo>
                    <a:pt x="24" y="25"/>
                  </a:lnTo>
                  <a:lnTo>
                    <a:pt x="0" y="49"/>
                  </a:lnTo>
                  <a:lnTo>
                    <a:pt x="0" y="97"/>
                  </a:lnTo>
                  <a:lnTo>
                    <a:pt x="24" y="145"/>
                  </a:lnTo>
                  <a:lnTo>
                    <a:pt x="73" y="145"/>
                  </a:lnTo>
                  <a:lnTo>
                    <a:pt x="121" y="121"/>
                  </a:lnTo>
                  <a:lnTo>
                    <a:pt x="145" y="73"/>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1992450" y="1937875"/>
              <a:ext cx="3650" cy="4250"/>
            </a:xfrm>
            <a:custGeom>
              <a:avLst/>
              <a:gdLst/>
              <a:ahLst/>
              <a:cxnLst/>
              <a:rect l="l" t="t" r="r" b="b"/>
              <a:pathLst>
                <a:path w="146" h="170" extrusionOk="0">
                  <a:moveTo>
                    <a:pt x="49" y="1"/>
                  </a:moveTo>
                  <a:lnTo>
                    <a:pt x="1" y="25"/>
                  </a:lnTo>
                  <a:lnTo>
                    <a:pt x="1" y="73"/>
                  </a:lnTo>
                  <a:lnTo>
                    <a:pt x="25" y="121"/>
                  </a:lnTo>
                  <a:lnTo>
                    <a:pt x="73" y="169"/>
                  </a:lnTo>
                  <a:lnTo>
                    <a:pt x="121" y="169"/>
                  </a:lnTo>
                  <a:lnTo>
                    <a:pt x="145"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1829350" y="1966775"/>
              <a:ext cx="3650" cy="4225"/>
            </a:xfrm>
            <a:custGeom>
              <a:avLst/>
              <a:gdLst/>
              <a:ahLst/>
              <a:cxnLst/>
              <a:rect l="l" t="t" r="r" b="b"/>
              <a:pathLst>
                <a:path w="146" h="169" extrusionOk="0">
                  <a:moveTo>
                    <a:pt x="49" y="0"/>
                  </a:moveTo>
                  <a:lnTo>
                    <a:pt x="25" y="24"/>
                  </a:lnTo>
                  <a:lnTo>
                    <a:pt x="1" y="72"/>
                  </a:lnTo>
                  <a:lnTo>
                    <a:pt x="25" y="97"/>
                  </a:lnTo>
                  <a:lnTo>
                    <a:pt x="25" y="145"/>
                  </a:lnTo>
                  <a:lnTo>
                    <a:pt x="73" y="169"/>
                  </a:lnTo>
                  <a:lnTo>
                    <a:pt x="121" y="169"/>
                  </a:lnTo>
                  <a:lnTo>
                    <a:pt x="145" y="145"/>
                  </a:lnTo>
                  <a:lnTo>
                    <a:pt x="145" y="97"/>
                  </a:lnTo>
                  <a:lnTo>
                    <a:pt x="145"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a:off x="2295175" y="2282725"/>
              <a:ext cx="3625" cy="3650"/>
            </a:xfrm>
            <a:custGeom>
              <a:avLst/>
              <a:gdLst/>
              <a:ahLst/>
              <a:cxnLst/>
              <a:rect l="l" t="t" r="r" b="b"/>
              <a:pathLst>
                <a:path w="145" h="146" extrusionOk="0">
                  <a:moveTo>
                    <a:pt x="97" y="1"/>
                  </a:moveTo>
                  <a:lnTo>
                    <a:pt x="49" y="25"/>
                  </a:lnTo>
                  <a:lnTo>
                    <a:pt x="1" y="49"/>
                  </a:lnTo>
                  <a:lnTo>
                    <a:pt x="1" y="97"/>
                  </a:lnTo>
                  <a:lnTo>
                    <a:pt x="49" y="145"/>
                  </a:lnTo>
                  <a:lnTo>
                    <a:pt x="97" y="145"/>
                  </a:lnTo>
                  <a:lnTo>
                    <a:pt x="145"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a:off x="1895550" y="1931875"/>
              <a:ext cx="4850" cy="3625"/>
            </a:xfrm>
            <a:custGeom>
              <a:avLst/>
              <a:gdLst/>
              <a:ahLst/>
              <a:cxnLst/>
              <a:rect l="l" t="t" r="r" b="b"/>
              <a:pathLst>
                <a:path w="194" h="145" extrusionOk="0">
                  <a:moveTo>
                    <a:pt x="25" y="0"/>
                  </a:moveTo>
                  <a:lnTo>
                    <a:pt x="1" y="24"/>
                  </a:lnTo>
                  <a:lnTo>
                    <a:pt x="1" y="48"/>
                  </a:lnTo>
                  <a:lnTo>
                    <a:pt x="25" y="72"/>
                  </a:lnTo>
                  <a:lnTo>
                    <a:pt x="97" y="144"/>
                  </a:lnTo>
                  <a:lnTo>
                    <a:pt x="193" y="144"/>
                  </a:lnTo>
                  <a:lnTo>
                    <a:pt x="193" y="120"/>
                  </a:lnTo>
                  <a:lnTo>
                    <a:pt x="193" y="72"/>
                  </a:lnTo>
                  <a:lnTo>
                    <a:pt x="145"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2280125" y="2372400"/>
              <a:ext cx="3650" cy="3625"/>
            </a:xfrm>
            <a:custGeom>
              <a:avLst/>
              <a:gdLst/>
              <a:ahLst/>
              <a:cxnLst/>
              <a:rect l="l" t="t" r="r" b="b"/>
              <a:pathLst>
                <a:path w="146" h="145" extrusionOk="0">
                  <a:moveTo>
                    <a:pt x="49" y="1"/>
                  </a:moveTo>
                  <a:lnTo>
                    <a:pt x="1" y="49"/>
                  </a:lnTo>
                  <a:lnTo>
                    <a:pt x="1" y="121"/>
                  </a:lnTo>
                  <a:lnTo>
                    <a:pt x="25" y="145"/>
                  </a:lnTo>
                  <a:lnTo>
                    <a:pt x="97" y="145"/>
                  </a:lnTo>
                  <a:lnTo>
                    <a:pt x="145"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2335500" y="1948725"/>
              <a:ext cx="3625" cy="3625"/>
            </a:xfrm>
            <a:custGeom>
              <a:avLst/>
              <a:gdLst/>
              <a:ahLst/>
              <a:cxnLst/>
              <a:rect l="l" t="t" r="r" b="b"/>
              <a:pathLst>
                <a:path w="145" h="145" extrusionOk="0">
                  <a:moveTo>
                    <a:pt x="25" y="0"/>
                  </a:moveTo>
                  <a:lnTo>
                    <a:pt x="0" y="24"/>
                  </a:lnTo>
                  <a:lnTo>
                    <a:pt x="0" y="72"/>
                  </a:lnTo>
                  <a:lnTo>
                    <a:pt x="25" y="96"/>
                  </a:lnTo>
                  <a:lnTo>
                    <a:pt x="73" y="145"/>
                  </a:lnTo>
                  <a:lnTo>
                    <a:pt x="121" y="120"/>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2136900" y="2417550"/>
              <a:ext cx="3025" cy="4225"/>
            </a:xfrm>
            <a:custGeom>
              <a:avLst/>
              <a:gdLst/>
              <a:ahLst/>
              <a:cxnLst/>
              <a:rect l="l" t="t" r="r" b="b"/>
              <a:pathLst>
                <a:path w="121" h="169" extrusionOk="0">
                  <a:moveTo>
                    <a:pt x="48" y="0"/>
                  </a:moveTo>
                  <a:lnTo>
                    <a:pt x="0" y="24"/>
                  </a:lnTo>
                  <a:lnTo>
                    <a:pt x="0" y="72"/>
                  </a:lnTo>
                  <a:lnTo>
                    <a:pt x="0" y="120"/>
                  </a:lnTo>
                  <a:lnTo>
                    <a:pt x="24" y="144"/>
                  </a:lnTo>
                  <a:lnTo>
                    <a:pt x="72" y="169"/>
                  </a:lnTo>
                  <a:lnTo>
                    <a:pt x="97" y="169"/>
                  </a:lnTo>
                  <a:lnTo>
                    <a:pt x="121" y="144"/>
                  </a:lnTo>
                  <a:lnTo>
                    <a:pt x="121" y="96"/>
                  </a:lnTo>
                  <a:lnTo>
                    <a:pt x="121" y="72"/>
                  </a:lnTo>
                  <a:lnTo>
                    <a:pt x="97"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2080925" y="1931875"/>
              <a:ext cx="3625" cy="4225"/>
            </a:xfrm>
            <a:custGeom>
              <a:avLst/>
              <a:gdLst/>
              <a:ahLst/>
              <a:cxnLst/>
              <a:rect l="l" t="t" r="r" b="b"/>
              <a:pathLst>
                <a:path w="145" h="169" extrusionOk="0">
                  <a:moveTo>
                    <a:pt x="49" y="0"/>
                  </a:moveTo>
                  <a:lnTo>
                    <a:pt x="25" y="24"/>
                  </a:lnTo>
                  <a:lnTo>
                    <a:pt x="0" y="48"/>
                  </a:lnTo>
                  <a:lnTo>
                    <a:pt x="0" y="96"/>
                  </a:lnTo>
                  <a:lnTo>
                    <a:pt x="25" y="144"/>
                  </a:lnTo>
                  <a:lnTo>
                    <a:pt x="97" y="169"/>
                  </a:lnTo>
                  <a:lnTo>
                    <a:pt x="121" y="144"/>
                  </a:lnTo>
                  <a:lnTo>
                    <a:pt x="145" y="96"/>
                  </a:lnTo>
                  <a:lnTo>
                    <a:pt x="145"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1920225" y="2043800"/>
              <a:ext cx="4250" cy="3650"/>
            </a:xfrm>
            <a:custGeom>
              <a:avLst/>
              <a:gdLst/>
              <a:ahLst/>
              <a:cxnLst/>
              <a:rect l="l" t="t" r="r" b="b"/>
              <a:pathLst>
                <a:path w="170" h="146" extrusionOk="0">
                  <a:moveTo>
                    <a:pt x="73" y="1"/>
                  </a:moveTo>
                  <a:lnTo>
                    <a:pt x="25" y="25"/>
                  </a:lnTo>
                  <a:lnTo>
                    <a:pt x="1" y="49"/>
                  </a:lnTo>
                  <a:lnTo>
                    <a:pt x="1" y="97"/>
                  </a:lnTo>
                  <a:lnTo>
                    <a:pt x="1" y="121"/>
                  </a:lnTo>
                  <a:lnTo>
                    <a:pt x="49" y="145"/>
                  </a:lnTo>
                  <a:lnTo>
                    <a:pt x="97" y="145"/>
                  </a:lnTo>
                  <a:lnTo>
                    <a:pt x="121" y="121"/>
                  </a:lnTo>
                  <a:lnTo>
                    <a:pt x="145" y="97"/>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2206100" y="2485550"/>
              <a:ext cx="3050" cy="3025"/>
            </a:xfrm>
            <a:custGeom>
              <a:avLst/>
              <a:gdLst/>
              <a:ahLst/>
              <a:cxnLst/>
              <a:rect l="l" t="t" r="r" b="b"/>
              <a:pathLst>
                <a:path w="122" h="121" extrusionOk="0">
                  <a:moveTo>
                    <a:pt x="49" y="0"/>
                  </a:moveTo>
                  <a:lnTo>
                    <a:pt x="25" y="24"/>
                  </a:lnTo>
                  <a:lnTo>
                    <a:pt x="1" y="48"/>
                  </a:lnTo>
                  <a:lnTo>
                    <a:pt x="1" y="97"/>
                  </a:lnTo>
                  <a:lnTo>
                    <a:pt x="25" y="121"/>
                  </a:lnTo>
                  <a:lnTo>
                    <a:pt x="97" y="97"/>
                  </a:lnTo>
                  <a:lnTo>
                    <a:pt x="121" y="73"/>
                  </a:lnTo>
                  <a:lnTo>
                    <a:pt x="121"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2222350" y="2032375"/>
              <a:ext cx="3650" cy="3025"/>
            </a:xfrm>
            <a:custGeom>
              <a:avLst/>
              <a:gdLst/>
              <a:ahLst/>
              <a:cxnLst/>
              <a:rect l="l" t="t" r="r" b="b"/>
              <a:pathLst>
                <a:path w="146" h="121" extrusionOk="0">
                  <a:moveTo>
                    <a:pt x="73" y="0"/>
                  </a:moveTo>
                  <a:lnTo>
                    <a:pt x="25" y="48"/>
                  </a:lnTo>
                  <a:lnTo>
                    <a:pt x="1" y="97"/>
                  </a:lnTo>
                  <a:lnTo>
                    <a:pt x="25" y="121"/>
                  </a:lnTo>
                  <a:lnTo>
                    <a:pt x="73" y="121"/>
                  </a:lnTo>
                  <a:lnTo>
                    <a:pt x="145" y="72"/>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2330675" y="2332075"/>
              <a:ext cx="3050" cy="3650"/>
            </a:xfrm>
            <a:custGeom>
              <a:avLst/>
              <a:gdLst/>
              <a:ahLst/>
              <a:cxnLst/>
              <a:rect l="l" t="t" r="r" b="b"/>
              <a:pathLst>
                <a:path w="122" h="146" extrusionOk="0">
                  <a:moveTo>
                    <a:pt x="25" y="1"/>
                  </a:moveTo>
                  <a:lnTo>
                    <a:pt x="1" y="49"/>
                  </a:lnTo>
                  <a:lnTo>
                    <a:pt x="1" y="73"/>
                  </a:lnTo>
                  <a:lnTo>
                    <a:pt x="1" y="97"/>
                  </a:lnTo>
                  <a:lnTo>
                    <a:pt x="49" y="145"/>
                  </a:lnTo>
                  <a:lnTo>
                    <a:pt x="97" y="145"/>
                  </a:lnTo>
                  <a:lnTo>
                    <a:pt x="121" y="121"/>
                  </a:lnTo>
                  <a:lnTo>
                    <a:pt x="121"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2275325" y="2075700"/>
              <a:ext cx="3625" cy="3625"/>
            </a:xfrm>
            <a:custGeom>
              <a:avLst/>
              <a:gdLst/>
              <a:ahLst/>
              <a:cxnLst/>
              <a:rect l="l" t="t" r="r" b="b"/>
              <a:pathLst>
                <a:path w="145" h="145" extrusionOk="0">
                  <a:moveTo>
                    <a:pt x="48" y="1"/>
                  </a:moveTo>
                  <a:lnTo>
                    <a:pt x="0" y="25"/>
                  </a:lnTo>
                  <a:lnTo>
                    <a:pt x="0" y="73"/>
                  </a:lnTo>
                  <a:lnTo>
                    <a:pt x="0" y="97"/>
                  </a:lnTo>
                  <a:lnTo>
                    <a:pt x="24" y="121"/>
                  </a:lnTo>
                  <a:lnTo>
                    <a:pt x="72" y="145"/>
                  </a:lnTo>
                  <a:lnTo>
                    <a:pt x="96" y="121"/>
                  </a:lnTo>
                  <a:lnTo>
                    <a:pt x="120" y="97"/>
                  </a:lnTo>
                  <a:lnTo>
                    <a:pt x="145" y="49"/>
                  </a:lnTo>
                  <a:lnTo>
                    <a:pt x="120"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1984025" y="1901175"/>
              <a:ext cx="3650" cy="4225"/>
            </a:xfrm>
            <a:custGeom>
              <a:avLst/>
              <a:gdLst/>
              <a:ahLst/>
              <a:cxnLst/>
              <a:rect l="l" t="t" r="r" b="b"/>
              <a:pathLst>
                <a:path w="146" h="169" extrusionOk="0">
                  <a:moveTo>
                    <a:pt x="97" y="0"/>
                  </a:moveTo>
                  <a:lnTo>
                    <a:pt x="1" y="97"/>
                  </a:lnTo>
                  <a:lnTo>
                    <a:pt x="1" y="121"/>
                  </a:lnTo>
                  <a:lnTo>
                    <a:pt x="25" y="169"/>
                  </a:lnTo>
                  <a:lnTo>
                    <a:pt x="49" y="169"/>
                  </a:lnTo>
                  <a:lnTo>
                    <a:pt x="73" y="145"/>
                  </a:lnTo>
                  <a:lnTo>
                    <a:pt x="121" y="73"/>
                  </a:lnTo>
                  <a:lnTo>
                    <a:pt x="121" y="97"/>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2192875" y="2498775"/>
              <a:ext cx="3025" cy="3650"/>
            </a:xfrm>
            <a:custGeom>
              <a:avLst/>
              <a:gdLst/>
              <a:ahLst/>
              <a:cxnLst/>
              <a:rect l="l" t="t" r="r" b="b"/>
              <a:pathLst>
                <a:path w="121" h="146" extrusionOk="0">
                  <a:moveTo>
                    <a:pt x="24" y="1"/>
                  </a:moveTo>
                  <a:lnTo>
                    <a:pt x="0" y="49"/>
                  </a:lnTo>
                  <a:lnTo>
                    <a:pt x="0" y="73"/>
                  </a:lnTo>
                  <a:lnTo>
                    <a:pt x="48" y="121"/>
                  </a:lnTo>
                  <a:lnTo>
                    <a:pt x="72" y="145"/>
                  </a:lnTo>
                  <a:lnTo>
                    <a:pt x="96" y="145"/>
                  </a:lnTo>
                  <a:lnTo>
                    <a:pt x="120" y="97"/>
                  </a:lnTo>
                  <a:lnTo>
                    <a:pt x="120"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2185650" y="2288750"/>
              <a:ext cx="3025" cy="3625"/>
            </a:xfrm>
            <a:custGeom>
              <a:avLst/>
              <a:gdLst/>
              <a:ahLst/>
              <a:cxnLst/>
              <a:rect l="l" t="t" r="r" b="b"/>
              <a:pathLst>
                <a:path w="121" h="145" extrusionOk="0">
                  <a:moveTo>
                    <a:pt x="72" y="0"/>
                  </a:moveTo>
                  <a:lnTo>
                    <a:pt x="0" y="24"/>
                  </a:lnTo>
                  <a:lnTo>
                    <a:pt x="0" y="73"/>
                  </a:lnTo>
                  <a:lnTo>
                    <a:pt x="0" y="121"/>
                  </a:lnTo>
                  <a:lnTo>
                    <a:pt x="48" y="145"/>
                  </a:lnTo>
                  <a:lnTo>
                    <a:pt x="96" y="145"/>
                  </a:lnTo>
                  <a:lnTo>
                    <a:pt x="121" y="121"/>
                  </a:lnTo>
                  <a:lnTo>
                    <a:pt x="121" y="73"/>
                  </a:lnTo>
                  <a:lnTo>
                    <a:pt x="121" y="49"/>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2313225" y="2460275"/>
              <a:ext cx="4250" cy="3025"/>
            </a:xfrm>
            <a:custGeom>
              <a:avLst/>
              <a:gdLst/>
              <a:ahLst/>
              <a:cxnLst/>
              <a:rect l="l" t="t" r="r" b="b"/>
              <a:pathLst>
                <a:path w="170" h="121" extrusionOk="0">
                  <a:moveTo>
                    <a:pt x="49" y="0"/>
                  </a:moveTo>
                  <a:lnTo>
                    <a:pt x="1" y="24"/>
                  </a:lnTo>
                  <a:lnTo>
                    <a:pt x="1" y="48"/>
                  </a:lnTo>
                  <a:lnTo>
                    <a:pt x="25" y="72"/>
                  </a:lnTo>
                  <a:lnTo>
                    <a:pt x="97" y="121"/>
                  </a:lnTo>
                  <a:lnTo>
                    <a:pt x="145" y="121"/>
                  </a:lnTo>
                  <a:lnTo>
                    <a:pt x="169" y="97"/>
                  </a:lnTo>
                  <a:lnTo>
                    <a:pt x="169"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2145325" y="2497575"/>
              <a:ext cx="3025" cy="3650"/>
            </a:xfrm>
            <a:custGeom>
              <a:avLst/>
              <a:gdLst/>
              <a:ahLst/>
              <a:cxnLst/>
              <a:rect l="l" t="t" r="r" b="b"/>
              <a:pathLst>
                <a:path w="121" h="146" extrusionOk="0">
                  <a:moveTo>
                    <a:pt x="48" y="1"/>
                  </a:moveTo>
                  <a:lnTo>
                    <a:pt x="0" y="25"/>
                  </a:lnTo>
                  <a:lnTo>
                    <a:pt x="0" y="73"/>
                  </a:lnTo>
                  <a:lnTo>
                    <a:pt x="24" y="121"/>
                  </a:lnTo>
                  <a:lnTo>
                    <a:pt x="72" y="145"/>
                  </a:lnTo>
                  <a:lnTo>
                    <a:pt x="121" y="97"/>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2269900" y="2033575"/>
              <a:ext cx="3025" cy="3625"/>
            </a:xfrm>
            <a:custGeom>
              <a:avLst/>
              <a:gdLst/>
              <a:ahLst/>
              <a:cxnLst/>
              <a:rect l="l" t="t" r="r" b="b"/>
              <a:pathLst>
                <a:path w="121" h="145" extrusionOk="0">
                  <a:moveTo>
                    <a:pt x="49" y="0"/>
                  </a:moveTo>
                  <a:lnTo>
                    <a:pt x="25" y="24"/>
                  </a:lnTo>
                  <a:lnTo>
                    <a:pt x="0" y="73"/>
                  </a:lnTo>
                  <a:lnTo>
                    <a:pt x="25" y="121"/>
                  </a:lnTo>
                  <a:lnTo>
                    <a:pt x="49" y="145"/>
                  </a:lnTo>
                  <a:lnTo>
                    <a:pt x="97" y="145"/>
                  </a:lnTo>
                  <a:lnTo>
                    <a:pt x="121" y="97"/>
                  </a:lnTo>
                  <a:lnTo>
                    <a:pt x="121" y="49"/>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1966575" y="1850025"/>
              <a:ext cx="4250" cy="3025"/>
            </a:xfrm>
            <a:custGeom>
              <a:avLst/>
              <a:gdLst/>
              <a:ahLst/>
              <a:cxnLst/>
              <a:rect l="l" t="t" r="r" b="b"/>
              <a:pathLst>
                <a:path w="170" h="121" extrusionOk="0">
                  <a:moveTo>
                    <a:pt x="145" y="0"/>
                  </a:moveTo>
                  <a:lnTo>
                    <a:pt x="49" y="24"/>
                  </a:lnTo>
                  <a:lnTo>
                    <a:pt x="25" y="48"/>
                  </a:lnTo>
                  <a:lnTo>
                    <a:pt x="1" y="72"/>
                  </a:lnTo>
                  <a:lnTo>
                    <a:pt x="25" y="120"/>
                  </a:lnTo>
                  <a:lnTo>
                    <a:pt x="73" y="120"/>
                  </a:lnTo>
                  <a:lnTo>
                    <a:pt x="97" y="96"/>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1980425" y="2009500"/>
              <a:ext cx="3625" cy="3025"/>
            </a:xfrm>
            <a:custGeom>
              <a:avLst/>
              <a:gdLst/>
              <a:ahLst/>
              <a:cxnLst/>
              <a:rect l="l" t="t" r="r" b="b"/>
              <a:pathLst>
                <a:path w="145" h="121" extrusionOk="0">
                  <a:moveTo>
                    <a:pt x="48" y="0"/>
                  </a:moveTo>
                  <a:lnTo>
                    <a:pt x="0" y="49"/>
                  </a:lnTo>
                  <a:lnTo>
                    <a:pt x="0" y="73"/>
                  </a:lnTo>
                  <a:lnTo>
                    <a:pt x="0" y="97"/>
                  </a:lnTo>
                  <a:lnTo>
                    <a:pt x="48" y="121"/>
                  </a:lnTo>
                  <a:lnTo>
                    <a:pt x="96" y="121"/>
                  </a:lnTo>
                  <a:lnTo>
                    <a:pt x="121" y="97"/>
                  </a:lnTo>
                  <a:lnTo>
                    <a:pt x="145" y="73"/>
                  </a:lnTo>
                  <a:lnTo>
                    <a:pt x="121" y="49"/>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1993650" y="2013700"/>
              <a:ext cx="3650" cy="3650"/>
            </a:xfrm>
            <a:custGeom>
              <a:avLst/>
              <a:gdLst/>
              <a:ahLst/>
              <a:cxnLst/>
              <a:rect l="l" t="t" r="r" b="b"/>
              <a:pathLst>
                <a:path w="146" h="146" extrusionOk="0">
                  <a:moveTo>
                    <a:pt x="73" y="1"/>
                  </a:moveTo>
                  <a:lnTo>
                    <a:pt x="25" y="25"/>
                  </a:lnTo>
                  <a:lnTo>
                    <a:pt x="1" y="97"/>
                  </a:lnTo>
                  <a:lnTo>
                    <a:pt x="25" y="121"/>
                  </a:lnTo>
                  <a:lnTo>
                    <a:pt x="73" y="145"/>
                  </a:lnTo>
                  <a:lnTo>
                    <a:pt x="97" y="145"/>
                  </a:lnTo>
                  <a:lnTo>
                    <a:pt x="121" y="121"/>
                  </a:lnTo>
                  <a:lnTo>
                    <a:pt x="145"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2341525" y="1818725"/>
              <a:ext cx="3625" cy="3025"/>
            </a:xfrm>
            <a:custGeom>
              <a:avLst/>
              <a:gdLst/>
              <a:ahLst/>
              <a:cxnLst/>
              <a:rect l="l" t="t" r="r" b="b"/>
              <a:pathLst>
                <a:path w="145" h="121" extrusionOk="0">
                  <a:moveTo>
                    <a:pt x="72" y="0"/>
                  </a:moveTo>
                  <a:lnTo>
                    <a:pt x="24" y="24"/>
                  </a:lnTo>
                  <a:lnTo>
                    <a:pt x="0" y="73"/>
                  </a:lnTo>
                  <a:lnTo>
                    <a:pt x="24" y="97"/>
                  </a:lnTo>
                  <a:lnTo>
                    <a:pt x="48" y="121"/>
                  </a:lnTo>
                  <a:lnTo>
                    <a:pt x="96" y="121"/>
                  </a:lnTo>
                  <a:lnTo>
                    <a:pt x="145" y="73"/>
                  </a:lnTo>
                  <a:lnTo>
                    <a:pt x="145"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1881125" y="1930050"/>
              <a:ext cx="3625" cy="3050"/>
            </a:xfrm>
            <a:custGeom>
              <a:avLst/>
              <a:gdLst/>
              <a:ahLst/>
              <a:cxnLst/>
              <a:rect l="l" t="t" r="r" b="b"/>
              <a:pathLst>
                <a:path w="145" h="122" extrusionOk="0">
                  <a:moveTo>
                    <a:pt x="24" y="1"/>
                  </a:moveTo>
                  <a:lnTo>
                    <a:pt x="0" y="49"/>
                  </a:lnTo>
                  <a:lnTo>
                    <a:pt x="0" y="73"/>
                  </a:lnTo>
                  <a:lnTo>
                    <a:pt x="24" y="97"/>
                  </a:lnTo>
                  <a:lnTo>
                    <a:pt x="72" y="121"/>
                  </a:lnTo>
                  <a:lnTo>
                    <a:pt x="120" y="97"/>
                  </a:lnTo>
                  <a:lnTo>
                    <a:pt x="145" y="49"/>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2287350" y="2454850"/>
              <a:ext cx="3025" cy="4250"/>
            </a:xfrm>
            <a:custGeom>
              <a:avLst/>
              <a:gdLst/>
              <a:ahLst/>
              <a:cxnLst/>
              <a:rect l="l" t="t" r="r" b="b"/>
              <a:pathLst>
                <a:path w="121" h="170" extrusionOk="0">
                  <a:moveTo>
                    <a:pt x="49" y="1"/>
                  </a:moveTo>
                  <a:lnTo>
                    <a:pt x="1" y="25"/>
                  </a:lnTo>
                  <a:lnTo>
                    <a:pt x="1" y="73"/>
                  </a:lnTo>
                  <a:lnTo>
                    <a:pt x="1" y="97"/>
                  </a:lnTo>
                  <a:lnTo>
                    <a:pt x="25" y="145"/>
                  </a:lnTo>
                  <a:lnTo>
                    <a:pt x="73" y="169"/>
                  </a:lnTo>
                  <a:lnTo>
                    <a:pt x="97" y="145"/>
                  </a:lnTo>
                  <a:lnTo>
                    <a:pt x="121" y="121"/>
                  </a:lnTo>
                  <a:lnTo>
                    <a:pt x="121" y="73"/>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2316850" y="2341700"/>
              <a:ext cx="3625" cy="3650"/>
            </a:xfrm>
            <a:custGeom>
              <a:avLst/>
              <a:gdLst/>
              <a:ahLst/>
              <a:cxnLst/>
              <a:rect l="l" t="t" r="r" b="b"/>
              <a:pathLst>
                <a:path w="145" h="146" extrusionOk="0">
                  <a:moveTo>
                    <a:pt x="48" y="1"/>
                  </a:moveTo>
                  <a:lnTo>
                    <a:pt x="24" y="25"/>
                  </a:lnTo>
                  <a:lnTo>
                    <a:pt x="0" y="73"/>
                  </a:lnTo>
                  <a:lnTo>
                    <a:pt x="24" y="121"/>
                  </a:lnTo>
                  <a:lnTo>
                    <a:pt x="72" y="145"/>
                  </a:lnTo>
                  <a:lnTo>
                    <a:pt x="96" y="121"/>
                  </a:lnTo>
                  <a:lnTo>
                    <a:pt x="145" y="73"/>
                  </a:lnTo>
                  <a:lnTo>
                    <a:pt x="145"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2077300" y="1945100"/>
              <a:ext cx="2450" cy="3025"/>
            </a:xfrm>
            <a:custGeom>
              <a:avLst/>
              <a:gdLst/>
              <a:ahLst/>
              <a:cxnLst/>
              <a:rect l="l" t="t" r="r" b="b"/>
              <a:pathLst>
                <a:path w="98" h="121" extrusionOk="0">
                  <a:moveTo>
                    <a:pt x="25" y="1"/>
                  </a:moveTo>
                  <a:lnTo>
                    <a:pt x="1" y="25"/>
                  </a:lnTo>
                  <a:lnTo>
                    <a:pt x="1" y="73"/>
                  </a:lnTo>
                  <a:lnTo>
                    <a:pt x="1" y="97"/>
                  </a:lnTo>
                  <a:lnTo>
                    <a:pt x="25" y="121"/>
                  </a:lnTo>
                  <a:lnTo>
                    <a:pt x="49" y="121"/>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2123650" y="2501200"/>
              <a:ext cx="2425" cy="3025"/>
            </a:xfrm>
            <a:custGeom>
              <a:avLst/>
              <a:gdLst/>
              <a:ahLst/>
              <a:cxnLst/>
              <a:rect l="l" t="t" r="r" b="b"/>
              <a:pathLst>
                <a:path w="97" h="121" extrusionOk="0">
                  <a:moveTo>
                    <a:pt x="73" y="0"/>
                  </a:moveTo>
                  <a:lnTo>
                    <a:pt x="25" y="24"/>
                  </a:lnTo>
                  <a:lnTo>
                    <a:pt x="1" y="48"/>
                  </a:lnTo>
                  <a:lnTo>
                    <a:pt x="25" y="97"/>
                  </a:lnTo>
                  <a:lnTo>
                    <a:pt x="73" y="121"/>
                  </a:lnTo>
                  <a:lnTo>
                    <a:pt x="97"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2031575" y="1922825"/>
              <a:ext cx="2425" cy="3650"/>
            </a:xfrm>
            <a:custGeom>
              <a:avLst/>
              <a:gdLst/>
              <a:ahLst/>
              <a:cxnLst/>
              <a:rect l="l" t="t" r="r" b="b"/>
              <a:pathLst>
                <a:path w="97" h="146" extrusionOk="0">
                  <a:moveTo>
                    <a:pt x="24" y="1"/>
                  </a:moveTo>
                  <a:lnTo>
                    <a:pt x="0" y="25"/>
                  </a:lnTo>
                  <a:lnTo>
                    <a:pt x="0" y="97"/>
                  </a:lnTo>
                  <a:lnTo>
                    <a:pt x="24" y="121"/>
                  </a:lnTo>
                  <a:lnTo>
                    <a:pt x="49" y="145"/>
                  </a:lnTo>
                  <a:lnTo>
                    <a:pt x="97" y="97"/>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1864275" y="1957750"/>
              <a:ext cx="3025" cy="3025"/>
            </a:xfrm>
            <a:custGeom>
              <a:avLst/>
              <a:gdLst/>
              <a:ahLst/>
              <a:cxnLst/>
              <a:rect l="l" t="t" r="r" b="b"/>
              <a:pathLst>
                <a:path w="121" h="121" extrusionOk="0">
                  <a:moveTo>
                    <a:pt x="48" y="0"/>
                  </a:moveTo>
                  <a:lnTo>
                    <a:pt x="0" y="48"/>
                  </a:lnTo>
                  <a:lnTo>
                    <a:pt x="0" y="96"/>
                  </a:lnTo>
                  <a:lnTo>
                    <a:pt x="0" y="121"/>
                  </a:lnTo>
                  <a:lnTo>
                    <a:pt x="72" y="121"/>
                  </a:lnTo>
                  <a:lnTo>
                    <a:pt x="120" y="72"/>
                  </a:lnTo>
                  <a:lnTo>
                    <a:pt x="120"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1984025" y="1915000"/>
              <a:ext cx="2425" cy="3650"/>
            </a:xfrm>
            <a:custGeom>
              <a:avLst/>
              <a:gdLst/>
              <a:ahLst/>
              <a:cxnLst/>
              <a:rect l="l" t="t" r="r" b="b"/>
              <a:pathLst>
                <a:path w="97" h="146" extrusionOk="0">
                  <a:moveTo>
                    <a:pt x="49" y="1"/>
                  </a:moveTo>
                  <a:lnTo>
                    <a:pt x="1" y="97"/>
                  </a:lnTo>
                  <a:lnTo>
                    <a:pt x="49" y="145"/>
                  </a:lnTo>
                  <a:lnTo>
                    <a:pt x="73" y="145"/>
                  </a:lnTo>
                  <a:lnTo>
                    <a:pt x="97" y="121"/>
                  </a:lnTo>
                  <a:lnTo>
                    <a:pt x="97"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2124850" y="2506600"/>
              <a:ext cx="3050" cy="3050"/>
            </a:xfrm>
            <a:custGeom>
              <a:avLst/>
              <a:gdLst/>
              <a:ahLst/>
              <a:cxnLst/>
              <a:rect l="l" t="t" r="r" b="b"/>
              <a:pathLst>
                <a:path w="122" h="122" extrusionOk="0">
                  <a:moveTo>
                    <a:pt x="49" y="1"/>
                  </a:moveTo>
                  <a:lnTo>
                    <a:pt x="25" y="25"/>
                  </a:lnTo>
                  <a:lnTo>
                    <a:pt x="1" y="49"/>
                  </a:lnTo>
                  <a:lnTo>
                    <a:pt x="1" y="73"/>
                  </a:lnTo>
                  <a:lnTo>
                    <a:pt x="25" y="121"/>
                  </a:lnTo>
                  <a:lnTo>
                    <a:pt x="97" y="121"/>
                  </a:lnTo>
                  <a:lnTo>
                    <a:pt x="121" y="73"/>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2109200" y="1928850"/>
              <a:ext cx="3650" cy="3050"/>
            </a:xfrm>
            <a:custGeom>
              <a:avLst/>
              <a:gdLst/>
              <a:ahLst/>
              <a:cxnLst/>
              <a:rect l="l" t="t" r="r" b="b"/>
              <a:pathLst>
                <a:path w="146" h="122" extrusionOk="0">
                  <a:moveTo>
                    <a:pt x="49" y="1"/>
                  </a:moveTo>
                  <a:lnTo>
                    <a:pt x="1" y="49"/>
                  </a:lnTo>
                  <a:lnTo>
                    <a:pt x="1" y="97"/>
                  </a:lnTo>
                  <a:lnTo>
                    <a:pt x="49" y="121"/>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1990050" y="1933075"/>
              <a:ext cx="2425" cy="2425"/>
            </a:xfrm>
            <a:custGeom>
              <a:avLst/>
              <a:gdLst/>
              <a:ahLst/>
              <a:cxnLst/>
              <a:rect l="l" t="t" r="r" b="b"/>
              <a:pathLst>
                <a:path w="97" h="97" extrusionOk="0">
                  <a:moveTo>
                    <a:pt x="49" y="0"/>
                  </a:moveTo>
                  <a:lnTo>
                    <a:pt x="0" y="24"/>
                  </a:lnTo>
                  <a:lnTo>
                    <a:pt x="0" y="72"/>
                  </a:lnTo>
                  <a:lnTo>
                    <a:pt x="24" y="96"/>
                  </a:lnTo>
                  <a:lnTo>
                    <a:pt x="73" y="96"/>
                  </a:lnTo>
                  <a:lnTo>
                    <a:pt x="97" y="72"/>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2284950" y="2010100"/>
              <a:ext cx="3625" cy="2425"/>
            </a:xfrm>
            <a:custGeom>
              <a:avLst/>
              <a:gdLst/>
              <a:ahLst/>
              <a:cxnLst/>
              <a:rect l="l" t="t" r="r" b="b"/>
              <a:pathLst>
                <a:path w="145" h="97" extrusionOk="0">
                  <a:moveTo>
                    <a:pt x="24" y="1"/>
                  </a:moveTo>
                  <a:lnTo>
                    <a:pt x="0" y="49"/>
                  </a:lnTo>
                  <a:lnTo>
                    <a:pt x="24" y="73"/>
                  </a:lnTo>
                  <a:lnTo>
                    <a:pt x="72" y="97"/>
                  </a:lnTo>
                  <a:lnTo>
                    <a:pt x="121" y="73"/>
                  </a:lnTo>
                  <a:lnTo>
                    <a:pt x="145" y="49"/>
                  </a:lnTo>
                  <a:lnTo>
                    <a:pt x="121"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2223550" y="2499375"/>
              <a:ext cx="2450" cy="2450"/>
            </a:xfrm>
            <a:custGeom>
              <a:avLst/>
              <a:gdLst/>
              <a:ahLst/>
              <a:cxnLst/>
              <a:rect l="l" t="t" r="r" b="b"/>
              <a:pathLst>
                <a:path w="98" h="98" extrusionOk="0">
                  <a:moveTo>
                    <a:pt x="49" y="1"/>
                  </a:moveTo>
                  <a:lnTo>
                    <a:pt x="1" y="25"/>
                  </a:lnTo>
                  <a:lnTo>
                    <a:pt x="1" y="49"/>
                  </a:lnTo>
                  <a:lnTo>
                    <a:pt x="25" y="97"/>
                  </a:lnTo>
                  <a:lnTo>
                    <a:pt x="73" y="97"/>
                  </a:lnTo>
                  <a:lnTo>
                    <a:pt x="97" y="73"/>
                  </a:lnTo>
                  <a:lnTo>
                    <a:pt x="97"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2049025" y="2531275"/>
              <a:ext cx="3625" cy="3650"/>
            </a:xfrm>
            <a:custGeom>
              <a:avLst/>
              <a:gdLst/>
              <a:ahLst/>
              <a:cxnLst/>
              <a:rect l="l" t="t" r="r" b="b"/>
              <a:pathLst>
                <a:path w="145" h="146" extrusionOk="0">
                  <a:moveTo>
                    <a:pt x="1" y="1"/>
                  </a:moveTo>
                  <a:lnTo>
                    <a:pt x="25" y="97"/>
                  </a:lnTo>
                  <a:lnTo>
                    <a:pt x="49" y="145"/>
                  </a:lnTo>
                  <a:lnTo>
                    <a:pt x="97" y="145"/>
                  </a:lnTo>
                  <a:lnTo>
                    <a:pt x="145" y="97"/>
                  </a:lnTo>
                  <a:lnTo>
                    <a:pt x="97" y="49"/>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1894350" y="1923450"/>
              <a:ext cx="3050" cy="3025"/>
            </a:xfrm>
            <a:custGeom>
              <a:avLst/>
              <a:gdLst/>
              <a:ahLst/>
              <a:cxnLst/>
              <a:rect l="l" t="t" r="r" b="b"/>
              <a:pathLst>
                <a:path w="122" h="121" extrusionOk="0">
                  <a:moveTo>
                    <a:pt x="49" y="0"/>
                  </a:moveTo>
                  <a:lnTo>
                    <a:pt x="25" y="24"/>
                  </a:lnTo>
                  <a:lnTo>
                    <a:pt x="1" y="48"/>
                  </a:lnTo>
                  <a:lnTo>
                    <a:pt x="25" y="96"/>
                  </a:lnTo>
                  <a:lnTo>
                    <a:pt x="49" y="120"/>
                  </a:lnTo>
                  <a:lnTo>
                    <a:pt x="97" y="96"/>
                  </a:lnTo>
                  <a:lnTo>
                    <a:pt x="121"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2041200" y="2034175"/>
              <a:ext cx="3025" cy="3025"/>
            </a:xfrm>
            <a:custGeom>
              <a:avLst/>
              <a:gdLst/>
              <a:ahLst/>
              <a:cxnLst/>
              <a:rect l="l" t="t" r="r" b="b"/>
              <a:pathLst>
                <a:path w="121" h="121" extrusionOk="0">
                  <a:moveTo>
                    <a:pt x="49" y="0"/>
                  </a:moveTo>
                  <a:lnTo>
                    <a:pt x="1" y="49"/>
                  </a:lnTo>
                  <a:lnTo>
                    <a:pt x="1" y="97"/>
                  </a:lnTo>
                  <a:lnTo>
                    <a:pt x="49" y="121"/>
                  </a:lnTo>
                  <a:lnTo>
                    <a:pt x="73" y="97"/>
                  </a:lnTo>
                  <a:lnTo>
                    <a:pt x="121"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2235000" y="2489150"/>
              <a:ext cx="2425" cy="2450"/>
            </a:xfrm>
            <a:custGeom>
              <a:avLst/>
              <a:gdLst/>
              <a:ahLst/>
              <a:cxnLst/>
              <a:rect l="l" t="t" r="r" b="b"/>
              <a:pathLst>
                <a:path w="97" h="98" extrusionOk="0">
                  <a:moveTo>
                    <a:pt x="24" y="1"/>
                  </a:moveTo>
                  <a:lnTo>
                    <a:pt x="0" y="25"/>
                  </a:lnTo>
                  <a:lnTo>
                    <a:pt x="0" y="73"/>
                  </a:lnTo>
                  <a:lnTo>
                    <a:pt x="24" y="97"/>
                  </a:lnTo>
                  <a:lnTo>
                    <a:pt x="72" y="97"/>
                  </a:lnTo>
                  <a:lnTo>
                    <a:pt x="96" y="73"/>
                  </a:lnTo>
                  <a:lnTo>
                    <a:pt x="96"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2166375" y="2471700"/>
              <a:ext cx="2450" cy="2425"/>
            </a:xfrm>
            <a:custGeom>
              <a:avLst/>
              <a:gdLst/>
              <a:ahLst/>
              <a:cxnLst/>
              <a:rect l="l" t="t" r="r" b="b"/>
              <a:pathLst>
                <a:path w="98" h="97" extrusionOk="0">
                  <a:moveTo>
                    <a:pt x="73" y="1"/>
                  </a:moveTo>
                  <a:lnTo>
                    <a:pt x="1" y="25"/>
                  </a:lnTo>
                  <a:lnTo>
                    <a:pt x="1" y="49"/>
                  </a:lnTo>
                  <a:lnTo>
                    <a:pt x="1" y="73"/>
                  </a:lnTo>
                  <a:lnTo>
                    <a:pt x="49" y="97"/>
                  </a:lnTo>
                  <a:lnTo>
                    <a:pt x="73" y="97"/>
                  </a:lnTo>
                  <a:lnTo>
                    <a:pt x="97"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2423975" y="2004075"/>
              <a:ext cx="3625" cy="3050"/>
            </a:xfrm>
            <a:custGeom>
              <a:avLst/>
              <a:gdLst/>
              <a:ahLst/>
              <a:cxnLst/>
              <a:rect l="l" t="t" r="r" b="b"/>
              <a:pathLst>
                <a:path w="145" h="122" extrusionOk="0">
                  <a:moveTo>
                    <a:pt x="72" y="1"/>
                  </a:moveTo>
                  <a:lnTo>
                    <a:pt x="0" y="49"/>
                  </a:lnTo>
                  <a:lnTo>
                    <a:pt x="0" y="73"/>
                  </a:lnTo>
                  <a:lnTo>
                    <a:pt x="24" y="121"/>
                  </a:lnTo>
                  <a:lnTo>
                    <a:pt x="72"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1823350" y="1970375"/>
              <a:ext cx="3025" cy="3050"/>
            </a:xfrm>
            <a:custGeom>
              <a:avLst/>
              <a:gdLst/>
              <a:ahLst/>
              <a:cxnLst/>
              <a:rect l="l" t="t" r="r" b="b"/>
              <a:pathLst>
                <a:path w="121" h="122" extrusionOk="0">
                  <a:moveTo>
                    <a:pt x="48" y="1"/>
                  </a:moveTo>
                  <a:lnTo>
                    <a:pt x="24" y="25"/>
                  </a:lnTo>
                  <a:lnTo>
                    <a:pt x="0" y="49"/>
                  </a:lnTo>
                  <a:lnTo>
                    <a:pt x="0" y="73"/>
                  </a:lnTo>
                  <a:lnTo>
                    <a:pt x="48" y="121"/>
                  </a:lnTo>
                  <a:lnTo>
                    <a:pt x="72" y="121"/>
                  </a:lnTo>
                  <a:lnTo>
                    <a:pt x="96" y="97"/>
                  </a:lnTo>
                  <a:lnTo>
                    <a:pt x="120" y="73"/>
                  </a:lnTo>
                  <a:lnTo>
                    <a:pt x="120"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1914825" y="2019125"/>
              <a:ext cx="3625" cy="3025"/>
            </a:xfrm>
            <a:custGeom>
              <a:avLst/>
              <a:gdLst/>
              <a:ahLst/>
              <a:cxnLst/>
              <a:rect l="l" t="t" r="r" b="b"/>
              <a:pathLst>
                <a:path w="145" h="121" extrusionOk="0">
                  <a:moveTo>
                    <a:pt x="48" y="1"/>
                  </a:moveTo>
                  <a:lnTo>
                    <a:pt x="24" y="25"/>
                  </a:lnTo>
                  <a:lnTo>
                    <a:pt x="0" y="73"/>
                  </a:lnTo>
                  <a:lnTo>
                    <a:pt x="48" y="121"/>
                  </a:lnTo>
                  <a:lnTo>
                    <a:pt x="96" y="121"/>
                  </a:lnTo>
                  <a:lnTo>
                    <a:pt x="145" y="97"/>
                  </a:lnTo>
                  <a:lnTo>
                    <a:pt x="145"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2397475" y="2362175"/>
              <a:ext cx="2450" cy="2425"/>
            </a:xfrm>
            <a:custGeom>
              <a:avLst/>
              <a:gdLst/>
              <a:ahLst/>
              <a:cxnLst/>
              <a:rect l="l" t="t" r="r" b="b"/>
              <a:pathLst>
                <a:path w="98" h="97" extrusionOk="0">
                  <a:moveTo>
                    <a:pt x="49" y="0"/>
                  </a:moveTo>
                  <a:lnTo>
                    <a:pt x="1" y="24"/>
                  </a:lnTo>
                  <a:lnTo>
                    <a:pt x="1" y="48"/>
                  </a:lnTo>
                  <a:lnTo>
                    <a:pt x="25" y="73"/>
                  </a:lnTo>
                  <a:lnTo>
                    <a:pt x="73" y="97"/>
                  </a:lnTo>
                  <a:lnTo>
                    <a:pt x="97"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2240400" y="1803675"/>
              <a:ext cx="3650" cy="2425"/>
            </a:xfrm>
            <a:custGeom>
              <a:avLst/>
              <a:gdLst/>
              <a:ahLst/>
              <a:cxnLst/>
              <a:rect l="l" t="t" r="r" b="b"/>
              <a:pathLst>
                <a:path w="146" h="97" extrusionOk="0">
                  <a:moveTo>
                    <a:pt x="49" y="0"/>
                  </a:moveTo>
                  <a:lnTo>
                    <a:pt x="25" y="25"/>
                  </a:lnTo>
                  <a:lnTo>
                    <a:pt x="1" y="49"/>
                  </a:lnTo>
                  <a:lnTo>
                    <a:pt x="25" y="73"/>
                  </a:lnTo>
                  <a:lnTo>
                    <a:pt x="49" y="97"/>
                  </a:lnTo>
                  <a:lnTo>
                    <a:pt x="97" y="97"/>
                  </a:lnTo>
                  <a:lnTo>
                    <a:pt x="145" y="73"/>
                  </a:lnTo>
                  <a:lnTo>
                    <a:pt x="145" y="25"/>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2028575" y="1904175"/>
              <a:ext cx="2425" cy="2425"/>
            </a:xfrm>
            <a:custGeom>
              <a:avLst/>
              <a:gdLst/>
              <a:ahLst/>
              <a:cxnLst/>
              <a:rect l="l" t="t" r="r" b="b"/>
              <a:pathLst>
                <a:path w="97" h="97" extrusionOk="0">
                  <a:moveTo>
                    <a:pt x="48" y="1"/>
                  </a:moveTo>
                  <a:lnTo>
                    <a:pt x="0" y="25"/>
                  </a:lnTo>
                  <a:lnTo>
                    <a:pt x="0" y="49"/>
                  </a:lnTo>
                  <a:lnTo>
                    <a:pt x="24" y="97"/>
                  </a:lnTo>
                  <a:lnTo>
                    <a:pt x="96" y="97"/>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2041200" y="1921625"/>
              <a:ext cx="3650" cy="2450"/>
            </a:xfrm>
            <a:custGeom>
              <a:avLst/>
              <a:gdLst/>
              <a:ahLst/>
              <a:cxnLst/>
              <a:rect l="l" t="t" r="r" b="b"/>
              <a:pathLst>
                <a:path w="146" h="98" extrusionOk="0">
                  <a:moveTo>
                    <a:pt x="73" y="1"/>
                  </a:moveTo>
                  <a:lnTo>
                    <a:pt x="25" y="25"/>
                  </a:lnTo>
                  <a:lnTo>
                    <a:pt x="1" y="49"/>
                  </a:lnTo>
                  <a:lnTo>
                    <a:pt x="1" y="73"/>
                  </a:lnTo>
                  <a:lnTo>
                    <a:pt x="73" y="97"/>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a:off x="1939500" y="1923450"/>
              <a:ext cx="2425" cy="3025"/>
            </a:xfrm>
            <a:custGeom>
              <a:avLst/>
              <a:gdLst/>
              <a:ahLst/>
              <a:cxnLst/>
              <a:rect l="l" t="t" r="r" b="b"/>
              <a:pathLst>
                <a:path w="97" h="121" extrusionOk="0">
                  <a:moveTo>
                    <a:pt x="24" y="0"/>
                  </a:moveTo>
                  <a:lnTo>
                    <a:pt x="0" y="24"/>
                  </a:lnTo>
                  <a:lnTo>
                    <a:pt x="24" y="96"/>
                  </a:lnTo>
                  <a:lnTo>
                    <a:pt x="48" y="120"/>
                  </a:lnTo>
                  <a:lnTo>
                    <a:pt x="96" y="96"/>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a:off x="1911800" y="1927650"/>
              <a:ext cx="3050" cy="2425"/>
            </a:xfrm>
            <a:custGeom>
              <a:avLst/>
              <a:gdLst/>
              <a:ahLst/>
              <a:cxnLst/>
              <a:rect l="l" t="t" r="r" b="b"/>
              <a:pathLst>
                <a:path w="122" h="97" extrusionOk="0">
                  <a:moveTo>
                    <a:pt x="49" y="1"/>
                  </a:moveTo>
                  <a:lnTo>
                    <a:pt x="1" y="49"/>
                  </a:lnTo>
                  <a:lnTo>
                    <a:pt x="25" y="97"/>
                  </a:lnTo>
                  <a:lnTo>
                    <a:pt x="97"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a:off x="2061075" y="2017325"/>
              <a:ext cx="3625" cy="3025"/>
            </a:xfrm>
            <a:custGeom>
              <a:avLst/>
              <a:gdLst/>
              <a:ahLst/>
              <a:cxnLst/>
              <a:rect l="l" t="t" r="r" b="b"/>
              <a:pathLst>
                <a:path w="145" h="121" extrusionOk="0">
                  <a:moveTo>
                    <a:pt x="72" y="0"/>
                  </a:moveTo>
                  <a:lnTo>
                    <a:pt x="48" y="24"/>
                  </a:lnTo>
                  <a:lnTo>
                    <a:pt x="0" y="49"/>
                  </a:lnTo>
                  <a:lnTo>
                    <a:pt x="0" y="73"/>
                  </a:lnTo>
                  <a:lnTo>
                    <a:pt x="24" y="97"/>
                  </a:lnTo>
                  <a:lnTo>
                    <a:pt x="72" y="121"/>
                  </a:lnTo>
                  <a:lnTo>
                    <a:pt x="120" y="97"/>
                  </a:lnTo>
                  <a:lnTo>
                    <a:pt x="144" y="73"/>
                  </a:lnTo>
                  <a:lnTo>
                    <a:pt x="120"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2209725" y="2335100"/>
              <a:ext cx="2425" cy="3025"/>
            </a:xfrm>
            <a:custGeom>
              <a:avLst/>
              <a:gdLst/>
              <a:ahLst/>
              <a:cxnLst/>
              <a:rect l="l" t="t" r="r" b="b"/>
              <a:pathLst>
                <a:path w="97" h="121" extrusionOk="0">
                  <a:moveTo>
                    <a:pt x="72" y="0"/>
                  </a:moveTo>
                  <a:lnTo>
                    <a:pt x="24" y="24"/>
                  </a:lnTo>
                  <a:lnTo>
                    <a:pt x="0" y="72"/>
                  </a:lnTo>
                  <a:lnTo>
                    <a:pt x="24" y="120"/>
                  </a:lnTo>
                  <a:lnTo>
                    <a:pt x="72" y="120"/>
                  </a:lnTo>
                  <a:lnTo>
                    <a:pt x="96"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1920825" y="2032375"/>
              <a:ext cx="2450" cy="3025"/>
            </a:xfrm>
            <a:custGeom>
              <a:avLst/>
              <a:gdLst/>
              <a:ahLst/>
              <a:cxnLst/>
              <a:rect l="l" t="t" r="r" b="b"/>
              <a:pathLst>
                <a:path w="98" h="121" extrusionOk="0">
                  <a:moveTo>
                    <a:pt x="49" y="0"/>
                  </a:moveTo>
                  <a:lnTo>
                    <a:pt x="1" y="24"/>
                  </a:lnTo>
                  <a:lnTo>
                    <a:pt x="1" y="72"/>
                  </a:lnTo>
                  <a:lnTo>
                    <a:pt x="25" y="121"/>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2403500" y="2484950"/>
              <a:ext cx="3050" cy="3025"/>
            </a:xfrm>
            <a:custGeom>
              <a:avLst/>
              <a:gdLst/>
              <a:ahLst/>
              <a:cxnLst/>
              <a:rect l="l" t="t" r="r" b="b"/>
              <a:pathLst>
                <a:path w="122" h="121" extrusionOk="0">
                  <a:moveTo>
                    <a:pt x="49" y="0"/>
                  </a:moveTo>
                  <a:lnTo>
                    <a:pt x="1" y="24"/>
                  </a:lnTo>
                  <a:lnTo>
                    <a:pt x="1" y="72"/>
                  </a:lnTo>
                  <a:lnTo>
                    <a:pt x="1" y="97"/>
                  </a:lnTo>
                  <a:lnTo>
                    <a:pt x="25" y="121"/>
                  </a:lnTo>
                  <a:lnTo>
                    <a:pt x="73" y="121"/>
                  </a:lnTo>
                  <a:lnTo>
                    <a:pt x="97" y="97"/>
                  </a:lnTo>
                  <a:lnTo>
                    <a:pt x="121"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2078525" y="1822925"/>
              <a:ext cx="2425" cy="2450"/>
            </a:xfrm>
            <a:custGeom>
              <a:avLst/>
              <a:gdLst/>
              <a:ahLst/>
              <a:cxnLst/>
              <a:rect l="l" t="t" r="r" b="b"/>
              <a:pathLst>
                <a:path w="97" h="98" extrusionOk="0">
                  <a:moveTo>
                    <a:pt x="24" y="1"/>
                  </a:moveTo>
                  <a:lnTo>
                    <a:pt x="0" y="49"/>
                  </a:lnTo>
                  <a:lnTo>
                    <a:pt x="0" y="73"/>
                  </a:lnTo>
                  <a:lnTo>
                    <a:pt x="0" y="97"/>
                  </a:lnTo>
                  <a:lnTo>
                    <a:pt x="72"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2075500" y="1819925"/>
              <a:ext cx="1825" cy="2425"/>
            </a:xfrm>
            <a:custGeom>
              <a:avLst/>
              <a:gdLst/>
              <a:ahLst/>
              <a:cxnLst/>
              <a:rect l="l" t="t" r="r" b="b"/>
              <a:pathLst>
                <a:path w="73" h="97" extrusionOk="0">
                  <a:moveTo>
                    <a:pt x="25" y="0"/>
                  </a:moveTo>
                  <a:lnTo>
                    <a:pt x="1" y="49"/>
                  </a:lnTo>
                  <a:lnTo>
                    <a:pt x="1" y="97"/>
                  </a:lnTo>
                  <a:lnTo>
                    <a:pt x="73" y="97"/>
                  </a:lnTo>
                  <a:lnTo>
                    <a:pt x="73"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1960550" y="2004675"/>
              <a:ext cx="1825" cy="2450"/>
            </a:xfrm>
            <a:custGeom>
              <a:avLst/>
              <a:gdLst/>
              <a:ahLst/>
              <a:cxnLst/>
              <a:rect l="l" t="t" r="r" b="b"/>
              <a:pathLst>
                <a:path w="73" h="98" extrusionOk="0">
                  <a:moveTo>
                    <a:pt x="25" y="1"/>
                  </a:moveTo>
                  <a:lnTo>
                    <a:pt x="1" y="25"/>
                  </a:lnTo>
                  <a:lnTo>
                    <a:pt x="1" y="73"/>
                  </a:lnTo>
                  <a:lnTo>
                    <a:pt x="1" y="97"/>
                  </a:lnTo>
                  <a:lnTo>
                    <a:pt x="49" y="97"/>
                  </a:lnTo>
                  <a:lnTo>
                    <a:pt x="73" y="73"/>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2354750" y="1968575"/>
              <a:ext cx="1825" cy="3025"/>
            </a:xfrm>
            <a:custGeom>
              <a:avLst/>
              <a:gdLst/>
              <a:ahLst/>
              <a:cxnLst/>
              <a:rect l="l" t="t" r="r" b="b"/>
              <a:pathLst>
                <a:path w="73" h="121" extrusionOk="0">
                  <a:moveTo>
                    <a:pt x="49" y="0"/>
                  </a:moveTo>
                  <a:lnTo>
                    <a:pt x="25" y="25"/>
                  </a:lnTo>
                  <a:lnTo>
                    <a:pt x="1" y="73"/>
                  </a:lnTo>
                  <a:lnTo>
                    <a:pt x="1" y="97"/>
                  </a:lnTo>
                  <a:lnTo>
                    <a:pt x="1" y="121"/>
                  </a:lnTo>
                  <a:lnTo>
                    <a:pt x="49" y="121"/>
                  </a:lnTo>
                  <a:lnTo>
                    <a:pt x="73" y="73"/>
                  </a:lnTo>
                  <a:lnTo>
                    <a:pt x="73"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1858250" y="2049825"/>
              <a:ext cx="2425" cy="3025"/>
            </a:xfrm>
            <a:custGeom>
              <a:avLst/>
              <a:gdLst/>
              <a:ahLst/>
              <a:cxnLst/>
              <a:rect l="l" t="t" r="r" b="b"/>
              <a:pathLst>
                <a:path w="97" h="121" extrusionOk="0">
                  <a:moveTo>
                    <a:pt x="24" y="0"/>
                  </a:moveTo>
                  <a:lnTo>
                    <a:pt x="0" y="24"/>
                  </a:lnTo>
                  <a:lnTo>
                    <a:pt x="24" y="97"/>
                  </a:lnTo>
                  <a:lnTo>
                    <a:pt x="48" y="121"/>
                  </a:lnTo>
                  <a:lnTo>
                    <a:pt x="97" y="97"/>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2265075" y="2500000"/>
              <a:ext cx="3050" cy="2425"/>
            </a:xfrm>
            <a:custGeom>
              <a:avLst/>
              <a:gdLst/>
              <a:ahLst/>
              <a:cxnLst/>
              <a:rect l="l" t="t" r="r" b="b"/>
              <a:pathLst>
                <a:path w="122" h="97" extrusionOk="0">
                  <a:moveTo>
                    <a:pt x="73" y="0"/>
                  </a:moveTo>
                  <a:lnTo>
                    <a:pt x="25" y="24"/>
                  </a:lnTo>
                  <a:lnTo>
                    <a:pt x="1" y="72"/>
                  </a:lnTo>
                  <a:lnTo>
                    <a:pt x="25" y="96"/>
                  </a:lnTo>
                  <a:lnTo>
                    <a:pt x="97" y="96"/>
                  </a:lnTo>
                  <a:lnTo>
                    <a:pt x="121"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2405925" y="2478925"/>
              <a:ext cx="3025" cy="2425"/>
            </a:xfrm>
            <a:custGeom>
              <a:avLst/>
              <a:gdLst/>
              <a:ahLst/>
              <a:cxnLst/>
              <a:rect l="l" t="t" r="r" b="b"/>
              <a:pathLst>
                <a:path w="121" h="97" extrusionOk="0">
                  <a:moveTo>
                    <a:pt x="24" y="1"/>
                  </a:moveTo>
                  <a:lnTo>
                    <a:pt x="0" y="49"/>
                  </a:lnTo>
                  <a:lnTo>
                    <a:pt x="24" y="73"/>
                  </a:lnTo>
                  <a:lnTo>
                    <a:pt x="72" y="97"/>
                  </a:lnTo>
                  <a:lnTo>
                    <a:pt x="120" y="49"/>
                  </a:lnTo>
                  <a:lnTo>
                    <a:pt x="120"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2105000" y="1916225"/>
              <a:ext cx="2425" cy="2425"/>
            </a:xfrm>
            <a:custGeom>
              <a:avLst/>
              <a:gdLst/>
              <a:ahLst/>
              <a:cxnLst/>
              <a:rect l="l" t="t" r="r" b="b"/>
              <a:pathLst>
                <a:path w="97" h="97" extrusionOk="0">
                  <a:moveTo>
                    <a:pt x="24" y="0"/>
                  </a:moveTo>
                  <a:lnTo>
                    <a:pt x="0" y="24"/>
                  </a:lnTo>
                  <a:lnTo>
                    <a:pt x="0" y="72"/>
                  </a:lnTo>
                  <a:lnTo>
                    <a:pt x="24" y="96"/>
                  </a:lnTo>
                  <a:lnTo>
                    <a:pt x="49" y="96"/>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2332500" y="2384450"/>
              <a:ext cx="3025" cy="3025"/>
            </a:xfrm>
            <a:custGeom>
              <a:avLst/>
              <a:gdLst/>
              <a:ahLst/>
              <a:cxnLst/>
              <a:rect l="l" t="t" r="r" b="b"/>
              <a:pathLst>
                <a:path w="121" h="121" extrusionOk="0">
                  <a:moveTo>
                    <a:pt x="72" y="0"/>
                  </a:moveTo>
                  <a:lnTo>
                    <a:pt x="24" y="48"/>
                  </a:lnTo>
                  <a:lnTo>
                    <a:pt x="0" y="96"/>
                  </a:lnTo>
                  <a:lnTo>
                    <a:pt x="48" y="120"/>
                  </a:lnTo>
                  <a:lnTo>
                    <a:pt x="72" y="96"/>
                  </a:lnTo>
                  <a:lnTo>
                    <a:pt x="120"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2316850" y="2388650"/>
              <a:ext cx="2425" cy="2425"/>
            </a:xfrm>
            <a:custGeom>
              <a:avLst/>
              <a:gdLst/>
              <a:ahLst/>
              <a:cxnLst/>
              <a:rect l="l" t="t" r="r" b="b"/>
              <a:pathLst>
                <a:path w="97" h="97" extrusionOk="0">
                  <a:moveTo>
                    <a:pt x="24" y="1"/>
                  </a:moveTo>
                  <a:lnTo>
                    <a:pt x="0" y="25"/>
                  </a:lnTo>
                  <a:lnTo>
                    <a:pt x="0" y="97"/>
                  </a:lnTo>
                  <a:lnTo>
                    <a:pt x="48"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1890150" y="1955325"/>
              <a:ext cx="2425" cy="3050"/>
            </a:xfrm>
            <a:custGeom>
              <a:avLst/>
              <a:gdLst/>
              <a:ahLst/>
              <a:cxnLst/>
              <a:rect l="l" t="t" r="r" b="b"/>
              <a:pathLst>
                <a:path w="97" h="122" extrusionOk="0">
                  <a:moveTo>
                    <a:pt x="48" y="1"/>
                  </a:moveTo>
                  <a:lnTo>
                    <a:pt x="24" y="25"/>
                  </a:lnTo>
                  <a:lnTo>
                    <a:pt x="0" y="73"/>
                  </a:lnTo>
                  <a:lnTo>
                    <a:pt x="24" y="121"/>
                  </a:lnTo>
                  <a:lnTo>
                    <a:pt x="72" y="121"/>
                  </a:lnTo>
                  <a:lnTo>
                    <a:pt x="96"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1837175" y="1980600"/>
              <a:ext cx="2450" cy="2450"/>
            </a:xfrm>
            <a:custGeom>
              <a:avLst/>
              <a:gdLst/>
              <a:ahLst/>
              <a:cxnLst/>
              <a:rect l="l" t="t" r="r" b="b"/>
              <a:pathLst>
                <a:path w="98" h="98" extrusionOk="0">
                  <a:moveTo>
                    <a:pt x="49" y="1"/>
                  </a:moveTo>
                  <a:lnTo>
                    <a:pt x="1" y="25"/>
                  </a:lnTo>
                  <a:lnTo>
                    <a:pt x="1" y="49"/>
                  </a:lnTo>
                  <a:lnTo>
                    <a:pt x="49" y="73"/>
                  </a:lnTo>
                  <a:lnTo>
                    <a:pt x="73" y="97"/>
                  </a:lnTo>
                  <a:lnTo>
                    <a:pt x="97"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2323450" y="1807275"/>
              <a:ext cx="3050" cy="2450"/>
            </a:xfrm>
            <a:custGeom>
              <a:avLst/>
              <a:gdLst/>
              <a:ahLst/>
              <a:cxnLst/>
              <a:rect l="l" t="t" r="r" b="b"/>
              <a:pathLst>
                <a:path w="122" h="98" extrusionOk="0">
                  <a:moveTo>
                    <a:pt x="73" y="1"/>
                  </a:moveTo>
                  <a:lnTo>
                    <a:pt x="25" y="25"/>
                  </a:lnTo>
                  <a:lnTo>
                    <a:pt x="1" y="49"/>
                  </a:lnTo>
                  <a:lnTo>
                    <a:pt x="25" y="97"/>
                  </a:lnTo>
                  <a:lnTo>
                    <a:pt x="73"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2383650" y="1829550"/>
              <a:ext cx="1825" cy="2425"/>
            </a:xfrm>
            <a:custGeom>
              <a:avLst/>
              <a:gdLst/>
              <a:ahLst/>
              <a:cxnLst/>
              <a:rect l="l" t="t" r="r" b="b"/>
              <a:pathLst>
                <a:path w="73" h="97" extrusionOk="0">
                  <a:moveTo>
                    <a:pt x="24" y="1"/>
                  </a:moveTo>
                  <a:lnTo>
                    <a:pt x="0" y="49"/>
                  </a:lnTo>
                  <a:lnTo>
                    <a:pt x="0" y="73"/>
                  </a:lnTo>
                  <a:lnTo>
                    <a:pt x="48" y="97"/>
                  </a:lnTo>
                  <a:lnTo>
                    <a:pt x="73" y="49"/>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2040000" y="2518650"/>
              <a:ext cx="1225" cy="1225"/>
            </a:xfrm>
            <a:custGeom>
              <a:avLst/>
              <a:gdLst/>
              <a:ahLst/>
              <a:cxnLst/>
              <a:rect l="l" t="t" r="r" b="b"/>
              <a:pathLst>
                <a:path w="49" h="49" extrusionOk="0">
                  <a:moveTo>
                    <a:pt x="0" y="0"/>
                  </a:moveTo>
                  <a:lnTo>
                    <a:pt x="0" y="48"/>
                  </a:lnTo>
                  <a:lnTo>
                    <a:pt x="49" y="48"/>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2106200" y="2522850"/>
              <a:ext cx="1225" cy="1225"/>
            </a:xfrm>
            <a:custGeom>
              <a:avLst/>
              <a:gdLst/>
              <a:ahLst/>
              <a:cxnLst/>
              <a:rect l="l" t="t" r="r" b="b"/>
              <a:pathLst>
                <a:path w="49" h="49" extrusionOk="0">
                  <a:moveTo>
                    <a:pt x="1" y="1"/>
                  </a:moveTo>
                  <a:lnTo>
                    <a:pt x="1" y="25"/>
                  </a:lnTo>
                  <a:lnTo>
                    <a:pt x="25"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a:off x="2085750" y="2451850"/>
              <a:ext cx="2425" cy="1825"/>
            </a:xfrm>
            <a:custGeom>
              <a:avLst/>
              <a:gdLst/>
              <a:ahLst/>
              <a:cxnLst/>
              <a:rect l="l" t="t" r="r" b="b"/>
              <a:pathLst>
                <a:path w="97" h="73" extrusionOk="0">
                  <a:moveTo>
                    <a:pt x="24" y="0"/>
                  </a:moveTo>
                  <a:lnTo>
                    <a:pt x="0" y="24"/>
                  </a:lnTo>
                  <a:lnTo>
                    <a:pt x="0" y="48"/>
                  </a:lnTo>
                  <a:lnTo>
                    <a:pt x="24" y="72"/>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a:off x="2159775" y="2429575"/>
              <a:ext cx="1825" cy="1825"/>
            </a:xfrm>
            <a:custGeom>
              <a:avLst/>
              <a:gdLst/>
              <a:ahLst/>
              <a:cxnLst/>
              <a:rect l="l" t="t" r="r" b="b"/>
              <a:pathLst>
                <a:path w="73" h="73" extrusionOk="0">
                  <a:moveTo>
                    <a:pt x="48" y="1"/>
                  </a:moveTo>
                  <a:lnTo>
                    <a:pt x="0" y="25"/>
                  </a:lnTo>
                  <a:lnTo>
                    <a:pt x="0" y="49"/>
                  </a:lnTo>
                  <a:lnTo>
                    <a:pt x="24" y="73"/>
                  </a:lnTo>
                  <a:lnTo>
                    <a:pt x="72"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a:off x="2177225" y="2409125"/>
              <a:ext cx="1825" cy="2425"/>
            </a:xfrm>
            <a:custGeom>
              <a:avLst/>
              <a:gdLst/>
              <a:ahLst/>
              <a:cxnLst/>
              <a:rect l="l" t="t" r="r" b="b"/>
              <a:pathLst>
                <a:path w="73" h="97" extrusionOk="0">
                  <a:moveTo>
                    <a:pt x="48" y="0"/>
                  </a:moveTo>
                  <a:lnTo>
                    <a:pt x="0" y="24"/>
                  </a:lnTo>
                  <a:lnTo>
                    <a:pt x="0" y="48"/>
                  </a:lnTo>
                  <a:lnTo>
                    <a:pt x="24" y="96"/>
                  </a:lnTo>
                  <a:lnTo>
                    <a:pt x="48" y="72"/>
                  </a:lnTo>
                  <a:lnTo>
                    <a:pt x="72" y="48"/>
                  </a:lnTo>
                  <a:lnTo>
                    <a:pt x="72"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a:off x="2336100" y="2477125"/>
              <a:ext cx="2425" cy="1825"/>
            </a:xfrm>
            <a:custGeom>
              <a:avLst/>
              <a:gdLst/>
              <a:ahLst/>
              <a:cxnLst/>
              <a:rect l="l" t="t" r="r" b="b"/>
              <a:pathLst>
                <a:path w="97" h="73" extrusionOk="0">
                  <a:moveTo>
                    <a:pt x="25" y="0"/>
                  </a:moveTo>
                  <a:lnTo>
                    <a:pt x="1" y="48"/>
                  </a:lnTo>
                  <a:lnTo>
                    <a:pt x="49" y="73"/>
                  </a:lnTo>
                  <a:lnTo>
                    <a:pt x="73" y="73"/>
                  </a:lnTo>
                  <a:lnTo>
                    <a:pt x="97"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a:off x="2271100" y="2436800"/>
              <a:ext cx="2425" cy="2425"/>
            </a:xfrm>
            <a:custGeom>
              <a:avLst/>
              <a:gdLst/>
              <a:ahLst/>
              <a:cxnLst/>
              <a:rect l="l" t="t" r="r" b="b"/>
              <a:pathLst>
                <a:path w="97" h="97" extrusionOk="0">
                  <a:moveTo>
                    <a:pt x="73" y="0"/>
                  </a:moveTo>
                  <a:lnTo>
                    <a:pt x="49" y="24"/>
                  </a:lnTo>
                  <a:lnTo>
                    <a:pt x="1" y="49"/>
                  </a:lnTo>
                  <a:lnTo>
                    <a:pt x="1" y="73"/>
                  </a:lnTo>
                  <a:lnTo>
                    <a:pt x="49" y="97"/>
                  </a:lnTo>
                  <a:lnTo>
                    <a:pt x="73" y="73"/>
                  </a:lnTo>
                  <a:lnTo>
                    <a:pt x="97"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a:off x="2253050" y="2417550"/>
              <a:ext cx="1825" cy="1825"/>
            </a:xfrm>
            <a:custGeom>
              <a:avLst/>
              <a:gdLst/>
              <a:ahLst/>
              <a:cxnLst/>
              <a:rect l="l" t="t" r="r" b="b"/>
              <a:pathLst>
                <a:path w="73" h="73" extrusionOk="0">
                  <a:moveTo>
                    <a:pt x="0" y="0"/>
                  </a:moveTo>
                  <a:lnTo>
                    <a:pt x="0" y="48"/>
                  </a:lnTo>
                  <a:lnTo>
                    <a:pt x="24" y="72"/>
                  </a:lnTo>
                  <a:lnTo>
                    <a:pt x="49" y="48"/>
                  </a:lnTo>
                  <a:lnTo>
                    <a:pt x="73"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
            <p:cNvSpPr/>
            <p:nvPr/>
          </p:nvSpPr>
          <p:spPr>
            <a:xfrm>
              <a:off x="2172400" y="2366975"/>
              <a:ext cx="2425" cy="2450"/>
            </a:xfrm>
            <a:custGeom>
              <a:avLst/>
              <a:gdLst/>
              <a:ahLst/>
              <a:cxnLst/>
              <a:rect l="l" t="t" r="r" b="b"/>
              <a:pathLst>
                <a:path w="97" h="98" extrusionOk="0">
                  <a:moveTo>
                    <a:pt x="49" y="1"/>
                  </a:moveTo>
                  <a:lnTo>
                    <a:pt x="1" y="25"/>
                  </a:lnTo>
                  <a:lnTo>
                    <a:pt x="1" y="49"/>
                  </a:lnTo>
                  <a:lnTo>
                    <a:pt x="25" y="97"/>
                  </a:lnTo>
                  <a:lnTo>
                    <a:pt x="49" y="97"/>
                  </a:lnTo>
                  <a:lnTo>
                    <a:pt x="73" y="73"/>
                  </a:lnTo>
                  <a:lnTo>
                    <a:pt x="97"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
            <p:cNvSpPr/>
            <p:nvPr/>
          </p:nvSpPr>
          <p:spPr>
            <a:xfrm>
              <a:off x="2341525" y="2435600"/>
              <a:ext cx="1825" cy="1825"/>
            </a:xfrm>
            <a:custGeom>
              <a:avLst/>
              <a:gdLst/>
              <a:ahLst/>
              <a:cxnLst/>
              <a:rect l="l" t="t" r="r" b="b"/>
              <a:pathLst>
                <a:path w="73" h="73" extrusionOk="0">
                  <a:moveTo>
                    <a:pt x="48" y="0"/>
                  </a:moveTo>
                  <a:lnTo>
                    <a:pt x="0" y="24"/>
                  </a:lnTo>
                  <a:lnTo>
                    <a:pt x="0" y="48"/>
                  </a:lnTo>
                  <a:lnTo>
                    <a:pt x="24" y="72"/>
                  </a:lnTo>
                  <a:lnTo>
                    <a:pt x="72"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a:off x="2268700" y="2359150"/>
              <a:ext cx="1825" cy="3050"/>
            </a:xfrm>
            <a:custGeom>
              <a:avLst/>
              <a:gdLst/>
              <a:ahLst/>
              <a:cxnLst/>
              <a:rect l="l" t="t" r="r" b="b"/>
              <a:pathLst>
                <a:path w="73" h="122" extrusionOk="0">
                  <a:moveTo>
                    <a:pt x="24" y="1"/>
                  </a:moveTo>
                  <a:lnTo>
                    <a:pt x="0" y="49"/>
                  </a:lnTo>
                  <a:lnTo>
                    <a:pt x="0" y="97"/>
                  </a:lnTo>
                  <a:lnTo>
                    <a:pt x="24" y="121"/>
                  </a:lnTo>
                  <a:lnTo>
                    <a:pt x="48" y="97"/>
                  </a:lnTo>
                  <a:lnTo>
                    <a:pt x="73"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a:off x="2311425" y="2298375"/>
              <a:ext cx="2425" cy="1825"/>
            </a:xfrm>
            <a:custGeom>
              <a:avLst/>
              <a:gdLst/>
              <a:ahLst/>
              <a:cxnLst/>
              <a:rect l="l" t="t" r="r" b="b"/>
              <a:pathLst>
                <a:path w="97"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a:off x="2235600" y="2185225"/>
              <a:ext cx="2425" cy="3050"/>
            </a:xfrm>
            <a:custGeom>
              <a:avLst/>
              <a:gdLst/>
              <a:ahLst/>
              <a:cxnLst/>
              <a:rect l="l" t="t" r="r" b="b"/>
              <a:pathLst>
                <a:path w="97" h="122" extrusionOk="0">
                  <a:moveTo>
                    <a:pt x="48" y="1"/>
                  </a:moveTo>
                  <a:lnTo>
                    <a:pt x="24" y="49"/>
                  </a:lnTo>
                  <a:lnTo>
                    <a:pt x="0" y="73"/>
                  </a:lnTo>
                  <a:lnTo>
                    <a:pt x="24" y="97"/>
                  </a:lnTo>
                  <a:lnTo>
                    <a:pt x="48" y="121"/>
                  </a:lnTo>
                  <a:lnTo>
                    <a:pt x="72" y="97"/>
                  </a:lnTo>
                  <a:lnTo>
                    <a:pt x="97" y="49"/>
                  </a:lnTo>
                  <a:lnTo>
                    <a:pt x="72"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a:off x="1973200" y="2011300"/>
              <a:ext cx="2425" cy="2425"/>
            </a:xfrm>
            <a:custGeom>
              <a:avLst/>
              <a:gdLst/>
              <a:ahLst/>
              <a:cxnLst/>
              <a:rect l="l" t="t" r="r" b="b"/>
              <a:pathLst>
                <a:path w="97" h="97" extrusionOk="0">
                  <a:moveTo>
                    <a:pt x="48" y="1"/>
                  </a:moveTo>
                  <a:lnTo>
                    <a:pt x="0" y="25"/>
                  </a:lnTo>
                  <a:lnTo>
                    <a:pt x="24" y="73"/>
                  </a:lnTo>
                  <a:lnTo>
                    <a:pt x="48" y="97"/>
                  </a:lnTo>
                  <a:lnTo>
                    <a:pt x="73"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a:off x="1863050" y="1940300"/>
              <a:ext cx="1850" cy="1225"/>
            </a:xfrm>
            <a:custGeom>
              <a:avLst/>
              <a:gdLst/>
              <a:ahLst/>
              <a:cxnLst/>
              <a:rect l="l" t="t" r="r" b="b"/>
              <a:pathLst>
                <a:path w="74" h="49" extrusionOk="0">
                  <a:moveTo>
                    <a:pt x="49" y="0"/>
                  </a:moveTo>
                  <a:lnTo>
                    <a:pt x="1" y="24"/>
                  </a:lnTo>
                  <a:lnTo>
                    <a:pt x="1" y="48"/>
                  </a:lnTo>
                  <a:lnTo>
                    <a:pt x="73"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a:off x="1925650" y="1964975"/>
              <a:ext cx="2425" cy="3025"/>
            </a:xfrm>
            <a:custGeom>
              <a:avLst/>
              <a:gdLst/>
              <a:ahLst/>
              <a:cxnLst/>
              <a:rect l="l" t="t" r="r" b="b"/>
              <a:pathLst>
                <a:path w="97" h="121" extrusionOk="0">
                  <a:moveTo>
                    <a:pt x="25" y="0"/>
                  </a:moveTo>
                  <a:lnTo>
                    <a:pt x="1" y="24"/>
                  </a:lnTo>
                  <a:lnTo>
                    <a:pt x="1" y="48"/>
                  </a:lnTo>
                  <a:lnTo>
                    <a:pt x="1" y="72"/>
                  </a:lnTo>
                  <a:lnTo>
                    <a:pt x="25" y="96"/>
                  </a:lnTo>
                  <a:lnTo>
                    <a:pt x="73" y="120"/>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a:off x="2092950" y="2064275"/>
              <a:ext cx="2450" cy="2425"/>
            </a:xfrm>
            <a:custGeom>
              <a:avLst/>
              <a:gdLst/>
              <a:ahLst/>
              <a:cxnLst/>
              <a:rect l="l" t="t" r="r" b="b"/>
              <a:pathLst>
                <a:path w="98" h="97" extrusionOk="0">
                  <a:moveTo>
                    <a:pt x="25" y="0"/>
                  </a:moveTo>
                  <a:lnTo>
                    <a:pt x="1" y="24"/>
                  </a:lnTo>
                  <a:lnTo>
                    <a:pt x="1" y="72"/>
                  </a:lnTo>
                  <a:lnTo>
                    <a:pt x="25" y="96"/>
                  </a:lnTo>
                  <a:lnTo>
                    <a:pt x="49" y="96"/>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a:off x="2063475" y="2032375"/>
              <a:ext cx="2425" cy="1825"/>
            </a:xfrm>
            <a:custGeom>
              <a:avLst/>
              <a:gdLst/>
              <a:ahLst/>
              <a:cxnLst/>
              <a:rect l="l" t="t" r="r" b="b"/>
              <a:pathLst>
                <a:path w="97" h="73" extrusionOk="0">
                  <a:moveTo>
                    <a:pt x="24" y="0"/>
                  </a:moveTo>
                  <a:lnTo>
                    <a:pt x="0" y="24"/>
                  </a:lnTo>
                  <a:lnTo>
                    <a:pt x="0" y="48"/>
                  </a:lnTo>
                  <a:lnTo>
                    <a:pt x="24" y="72"/>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a:off x="2029775" y="2001675"/>
              <a:ext cx="2425" cy="1825"/>
            </a:xfrm>
            <a:custGeom>
              <a:avLst/>
              <a:gdLst/>
              <a:ahLst/>
              <a:cxnLst/>
              <a:rect l="l" t="t" r="r" b="b"/>
              <a:pathLst>
                <a:path w="97" h="73" extrusionOk="0">
                  <a:moveTo>
                    <a:pt x="48" y="1"/>
                  </a:moveTo>
                  <a:lnTo>
                    <a:pt x="24" y="25"/>
                  </a:lnTo>
                  <a:lnTo>
                    <a:pt x="0" y="73"/>
                  </a:lnTo>
                  <a:lnTo>
                    <a:pt x="72" y="73"/>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a:off x="1990050" y="1905375"/>
              <a:ext cx="1225" cy="1850"/>
            </a:xfrm>
            <a:custGeom>
              <a:avLst/>
              <a:gdLst/>
              <a:ahLst/>
              <a:cxnLst/>
              <a:rect l="l" t="t" r="r" b="b"/>
              <a:pathLst>
                <a:path w="49" h="74" extrusionOk="0">
                  <a:moveTo>
                    <a:pt x="24" y="1"/>
                  </a:moveTo>
                  <a:lnTo>
                    <a:pt x="0" y="25"/>
                  </a:lnTo>
                  <a:lnTo>
                    <a:pt x="0" y="49"/>
                  </a:lnTo>
                  <a:lnTo>
                    <a:pt x="49" y="73"/>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a:off x="1988250" y="1894550"/>
              <a:ext cx="1825" cy="1225"/>
            </a:xfrm>
            <a:custGeom>
              <a:avLst/>
              <a:gdLst/>
              <a:ahLst/>
              <a:cxnLst/>
              <a:rect l="l" t="t" r="r" b="b"/>
              <a:pathLst>
                <a:path w="73" h="49" extrusionOk="0">
                  <a:moveTo>
                    <a:pt x="48" y="0"/>
                  </a:moveTo>
                  <a:lnTo>
                    <a:pt x="0" y="25"/>
                  </a:lnTo>
                  <a:lnTo>
                    <a:pt x="0" y="49"/>
                  </a:lnTo>
                  <a:lnTo>
                    <a:pt x="72"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
            <p:cNvSpPr/>
            <p:nvPr/>
          </p:nvSpPr>
          <p:spPr>
            <a:xfrm>
              <a:off x="2051425" y="1897550"/>
              <a:ext cx="2450" cy="1850"/>
            </a:xfrm>
            <a:custGeom>
              <a:avLst/>
              <a:gdLst/>
              <a:ahLst/>
              <a:cxnLst/>
              <a:rect l="l" t="t" r="r" b="b"/>
              <a:pathLst>
                <a:path w="98" h="74" extrusionOk="0">
                  <a:moveTo>
                    <a:pt x="25" y="1"/>
                  </a:moveTo>
                  <a:lnTo>
                    <a:pt x="1" y="49"/>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
            <p:cNvSpPr/>
            <p:nvPr/>
          </p:nvSpPr>
          <p:spPr>
            <a:xfrm>
              <a:off x="2257250" y="2017325"/>
              <a:ext cx="2450" cy="1825"/>
            </a:xfrm>
            <a:custGeom>
              <a:avLst/>
              <a:gdLst/>
              <a:ahLst/>
              <a:cxnLst/>
              <a:rect l="l" t="t" r="r" b="b"/>
              <a:pathLst>
                <a:path w="98" h="73" extrusionOk="0">
                  <a:moveTo>
                    <a:pt x="25" y="0"/>
                  </a:moveTo>
                  <a:lnTo>
                    <a:pt x="1" y="24"/>
                  </a:lnTo>
                  <a:lnTo>
                    <a:pt x="25" y="73"/>
                  </a:lnTo>
                  <a:lnTo>
                    <a:pt x="49" y="73"/>
                  </a:lnTo>
                  <a:lnTo>
                    <a:pt x="97" y="49"/>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
            <p:cNvSpPr/>
            <p:nvPr/>
          </p:nvSpPr>
          <p:spPr>
            <a:xfrm>
              <a:off x="2154950" y="1942100"/>
              <a:ext cx="5450" cy="1225"/>
            </a:xfrm>
            <a:custGeom>
              <a:avLst/>
              <a:gdLst/>
              <a:ahLst/>
              <a:cxnLst/>
              <a:rect l="l" t="t" r="r" b="b"/>
              <a:pathLst>
                <a:path w="218" h="49" extrusionOk="0">
                  <a:moveTo>
                    <a:pt x="49" y="0"/>
                  </a:moveTo>
                  <a:lnTo>
                    <a:pt x="0" y="48"/>
                  </a:lnTo>
                  <a:lnTo>
                    <a:pt x="97" y="48"/>
                  </a:lnTo>
                  <a:lnTo>
                    <a:pt x="197" y="28"/>
                  </a:lnTo>
                  <a:lnTo>
                    <a:pt x="197" y="28"/>
                  </a:lnTo>
                  <a:lnTo>
                    <a:pt x="169" y="0"/>
                  </a:lnTo>
                  <a:close/>
                  <a:moveTo>
                    <a:pt x="217" y="24"/>
                  </a:moveTo>
                  <a:lnTo>
                    <a:pt x="197" y="28"/>
                  </a:lnTo>
                  <a:lnTo>
                    <a:pt x="197" y="28"/>
                  </a:lnTo>
                  <a:lnTo>
                    <a:pt x="217" y="48"/>
                  </a:lnTo>
                  <a:lnTo>
                    <a:pt x="217"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a:off x="2135100" y="1902375"/>
              <a:ext cx="4825" cy="1225"/>
            </a:xfrm>
            <a:custGeom>
              <a:avLst/>
              <a:gdLst/>
              <a:ahLst/>
              <a:cxnLst/>
              <a:rect l="l" t="t" r="r" b="b"/>
              <a:pathLst>
                <a:path w="193" h="49" extrusionOk="0">
                  <a:moveTo>
                    <a:pt x="96" y="0"/>
                  </a:moveTo>
                  <a:lnTo>
                    <a:pt x="0" y="25"/>
                  </a:lnTo>
                  <a:lnTo>
                    <a:pt x="48" y="49"/>
                  </a:lnTo>
                  <a:lnTo>
                    <a:pt x="96" y="49"/>
                  </a:lnTo>
                  <a:lnTo>
                    <a:pt x="161" y="33"/>
                  </a:lnTo>
                  <a:lnTo>
                    <a:pt x="161" y="33"/>
                  </a:lnTo>
                  <a:lnTo>
                    <a:pt x="144" y="25"/>
                  </a:lnTo>
                  <a:lnTo>
                    <a:pt x="96" y="0"/>
                  </a:lnTo>
                  <a:close/>
                  <a:moveTo>
                    <a:pt x="193" y="25"/>
                  </a:moveTo>
                  <a:lnTo>
                    <a:pt x="161" y="33"/>
                  </a:lnTo>
                  <a:lnTo>
                    <a:pt x="161" y="33"/>
                  </a:lnTo>
                  <a:lnTo>
                    <a:pt x="193" y="49"/>
                  </a:lnTo>
                  <a:lnTo>
                    <a:pt x="193"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a:off x="2147125" y="1906575"/>
              <a:ext cx="5450" cy="1250"/>
            </a:xfrm>
            <a:custGeom>
              <a:avLst/>
              <a:gdLst/>
              <a:ahLst/>
              <a:cxnLst/>
              <a:rect l="l" t="t" r="r" b="b"/>
              <a:pathLst>
                <a:path w="218" h="50" extrusionOk="0">
                  <a:moveTo>
                    <a:pt x="0" y="1"/>
                  </a:moveTo>
                  <a:lnTo>
                    <a:pt x="49" y="49"/>
                  </a:lnTo>
                  <a:lnTo>
                    <a:pt x="145" y="49"/>
                  </a:lnTo>
                  <a:lnTo>
                    <a:pt x="217" y="25"/>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a:off x="2073700" y="1837975"/>
              <a:ext cx="2425" cy="2425"/>
            </a:xfrm>
            <a:custGeom>
              <a:avLst/>
              <a:gdLst/>
              <a:ahLst/>
              <a:cxnLst/>
              <a:rect l="l" t="t" r="r" b="b"/>
              <a:pathLst>
                <a:path w="97" h="97" extrusionOk="0">
                  <a:moveTo>
                    <a:pt x="25" y="1"/>
                  </a:moveTo>
                  <a:lnTo>
                    <a:pt x="1" y="25"/>
                  </a:lnTo>
                  <a:lnTo>
                    <a:pt x="1" y="49"/>
                  </a:lnTo>
                  <a:lnTo>
                    <a:pt x="1" y="73"/>
                  </a:lnTo>
                  <a:lnTo>
                    <a:pt x="49" y="97"/>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
            <p:cNvSpPr/>
            <p:nvPr/>
          </p:nvSpPr>
          <p:spPr>
            <a:xfrm>
              <a:off x="2303600" y="1892750"/>
              <a:ext cx="1825" cy="1825"/>
            </a:xfrm>
            <a:custGeom>
              <a:avLst/>
              <a:gdLst/>
              <a:ahLst/>
              <a:cxnLst/>
              <a:rect l="l" t="t" r="r" b="b"/>
              <a:pathLst>
                <a:path w="73" h="73" extrusionOk="0">
                  <a:moveTo>
                    <a:pt x="49" y="0"/>
                  </a:moveTo>
                  <a:lnTo>
                    <a:pt x="1" y="24"/>
                  </a:lnTo>
                  <a:lnTo>
                    <a:pt x="25" y="48"/>
                  </a:lnTo>
                  <a:lnTo>
                    <a:pt x="49" y="72"/>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
            <p:cNvSpPr/>
            <p:nvPr/>
          </p:nvSpPr>
          <p:spPr>
            <a:xfrm>
              <a:off x="2436600" y="1894550"/>
              <a:ext cx="2450" cy="3025"/>
            </a:xfrm>
            <a:custGeom>
              <a:avLst/>
              <a:gdLst/>
              <a:ahLst/>
              <a:cxnLst/>
              <a:rect l="l" t="t" r="r" b="b"/>
              <a:pathLst>
                <a:path w="98" h="121" extrusionOk="0">
                  <a:moveTo>
                    <a:pt x="49" y="0"/>
                  </a:moveTo>
                  <a:lnTo>
                    <a:pt x="1" y="25"/>
                  </a:lnTo>
                  <a:lnTo>
                    <a:pt x="1" y="73"/>
                  </a:lnTo>
                  <a:lnTo>
                    <a:pt x="25" y="121"/>
                  </a:lnTo>
                  <a:lnTo>
                    <a:pt x="73" y="97"/>
                  </a:lnTo>
                  <a:lnTo>
                    <a:pt x="97"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a:off x="1827550" y="2045000"/>
              <a:ext cx="1825" cy="1825"/>
            </a:xfrm>
            <a:custGeom>
              <a:avLst/>
              <a:gdLst/>
              <a:ahLst/>
              <a:cxnLst/>
              <a:rect l="l" t="t" r="r" b="b"/>
              <a:pathLst>
                <a:path w="73" h="73" extrusionOk="0">
                  <a:moveTo>
                    <a:pt x="1" y="1"/>
                  </a:moveTo>
                  <a:lnTo>
                    <a:pt x="1" y="49"/>
                  </a:lnTo>
                  <a:lnTo>
                    <a:pt x="49"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
            <p:cNvSpPr/>
            <p:nvPr/>
          </p:nvSpPr>
          <p:spPr>
            <a:xfrm>
              <a:off x="1990650" y="2040800"/>
              <a:ext cx="1225" cy="625"/>
            </a:xfrm>
            <a:custGeom>
              <a:avLst/>
              <a:gdLst/>
              <a:ahLst/>
              <a:cxnLst/>
              <a:rect l="l" t="t" r="r" b="b"/>
              <a:pathLst>
                <a:path w="49" h="25" extrusionOk="0">
                  <a:moveTo>
                    <a:pt x="0" y="0"/>
                  </a:moveTo>
                  <a:lnTo>
                    <a:pt x="0"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
            <p:cNvSpPr/>
            <p:nvPr/>
          </p:nvSpPr>
          <p:spPr>
            <a:xfrm>
              <a:off x="1983425" y="2019125"/>
              <a:ext cx="1825" cy="1825"/>
            </a:xfrm>
            <a:custGeom>
              <a:avLst/>
              <a:gdLst/>
              <a:ahLst/>
              <a:cxnLst/>
              <a:rect l="l" t="t" r="r" b="b"/>
              <a:pathLst>
                <a:path w="73" h="73" extrusionOk="0">
                  <a:moveTo>
                    <a:pt x="25" y="1"/>
                  </a:moveTo>
                  <a:lnTo>
                    <a:pt x="1" y="25"/>
                  </a:lnTo>
                  <a:lnTo>
                    <a:pt x="25" y="73"/>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a:off x="1895550" y="1967975"/>
              <a:ext cx="1850" cy="1225"/>
            </a:xfrm>
            <a:custGeom>
              <a:avLst/>
              <a:gdLst/>
              <a:ahLst/>
              <a:cxnLst/>
              <a:rect l="l" t="t" r="r" b="b"/>
              <a:pathLst>
                <a:path w="74" h="49" extrusionOk="0">
                  <a:moveTo>
                    <a:pt x="25" y="0"/>
                  </a:moveTo>
                  <a:lnTo>
                    <a:pt x="1" y="24"/>
                  </a:lnTo>
                  <a:lnTo>
                    <a:pt x="25" y="49"/>
                  </a:lnTo>
                  <a:lnTo>
                    <a:pt x="49" y="49"/>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
            <p:cNvSpPr/>
            <p:nvPr/>
          </p:nvSpPr>
          <p:spPr>
            <a:xfrm>
              <a:off x="2407725" y="2450025"/>
              <a:ext cx="1825" cy="1850"/>
            </a:xfrm>
            <a:custGeom>
              <a:avLst/>
              <a:gdLst/>
              <a:ahLst/>
              <a:cxnLst/>
              <a:rect l="l" t="t" r="r" b="b"/>
              <a:pathLst>
                <a:path w="73" h="74" extrusionOk="0">
                  <a:moveTo>
                    <a:pt x="24" y="1"/>
                  </a:moveTo>
                  <a:lnTo>
                    <a:pt x="0" y="49"/>
                  </a:lnTo>
                  <a:lnTo>
                    <a:pt x="24" y="73"/>
                  </a:lnTo>
                  <a:lnTo>
                    <a:pt x="72" y="73"/>
                  </a:lnTo>
                  <a:lnTo>
                    <a:pt x="72"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
            <p:cNvSpPr/>
            <p:nvPr/>
          </p:nvSpPr>
          <p:spPr>
            <a:xfrm>
              <a:off x="2328875" y="2403700"/>
              <a:ext cx="1225" cy="1225"/>
            </a:xfrm>
            <a:custGeom>
              <a:avLst/>
              <a:gdLst/>
              <a:ahLst/>
              <a:cxnLst/>
              <a:rect l="l" t="t" r="r" b="b"/>
              <a:pathLst>
                <a:path w="49" h="49" extrusionOk="0">
                  <a:moveTo>
                    <a:pt x="25" y="0"/>
                  </a:moveTo>
                  <a:lnTo>
                    <a:pt x="1" y="24"/>
                  </a:lnTo>
                  <a:lnTo>
                    <a:pt x="1" y="49"/>
                  </a:lnTo>
                  <a:lnTo>
                    <a:pt x="49"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
            <p:cNvSpPr/>
            <p:nvPr/>
          </p:nvSpPr>
          <p:spPr>
            <a:xfrm>
              <a:off x="2178425" y="2395275"/>
              <a:ext cx="1225" cy="1225"/>
            </a:xfrm>
            <a:custGeom>
              <a:avLst/>
              <a:gdLst/>
              <a:ahLst/>
              <a:cxnLst/>
              <a:rect l="l" t="t" r="r" b="b"/>
              <a:pathLst>
                <a:path w="49" h="49" extrusionOk="0">
                  <a:moveTo>
                    <a:pt x="24" y="0"/>
                  </a:moveTo>
                  <a:lnTo>
                    <a:pt x="0" y="24"/>
                  </a:lnTo>
                  <a:lnTo>
                    <a:pt x="0" y="48"/>
                  </a:lnTo>
                  <a:lnTo>
                    <a:pt x="48" y="48"/>
                  </a:lnTo>
                  <a:lnTo>
                    <a:pt x="48"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
            <p:cNvSpPr/>
            <p:nvPr/>
          </p:nvSpPr>
          <p:spPr>
            <a:xfrm>
              <a:off x="2307825" y="2370000"/>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
            <p:cNvSpPr/>
            <p:nvPr/>
          </p:nvSpPr>
          <p:spPr>
            <a:xfrm>
              <a:off x="2171200" y="2383225"/>
              <a:ext cx="1225" cy="1250"/>
            </a:xfrm>
            <a:custGeom>
              <a:avLst/>
              <a:gdLst/>
              <a:ahLst/>
              <a:cxnLst/>
              <a:rect l="l" t="t" r="r" b="b"/>
              <a:pathLst>
                <a:path w="49" h="50" extrusionOk="0">
                  <a:moveTo>
                    <a:pt x="24" y="1"/>
                  </a:moveTo>
                  <a:lnTo>
                    <a:pt x="0" y="25"/>
                  </a:lnTo>
                  <a:lnTo>
                    <a:pt x="0" y="49"/>
                  </a:lnTo>
                  <a:lnTo>
                    <a:pt x="49" y="49"/>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
            <p:cNvSpPr/>
            <p:nvPr/>
          </p:nvSpPr>
          <p:spPr>
            <a:xfrm>
              <a:off x="1986425" y="2022750"/>
              <a:ext cx="1850" cy="1225"/>
            </a:xfrm>
            <a:custGeom>
              <a:avLst/>
              <a:gdLst/>
              <a:ahLst/>
              <a:cxnLst/>
              <a:rect l="l" t="t" r="r" b="b"/>
              <a:pathLst>
                <a:path w="74" h="49" extrusionOk="0">
                  <a:moveTo>
                    <a:pt x="1" y="0"/>
                  </a:moveTo>
                  <a:lnTo>
                    <a:pt x="1" y="24"/>
                  </a:lnTo>
                  <a:lnTo>
                    <a:pt x="49" y="48"/>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
            <p:cNvSpPr/>
            <p:nvPr/>
          </p:nvSpPr>
          <p:spPr>
            <a:xfrm>
              <a:off x="2180825" y="2333275"/>
              <a:ext cx="1225" cy="1225"/>
            </a:xfrm>
            <a:custGeom>
              <a:avLst/>
              <a:gdLst/>
              <a:ahLst/>
              <a:cxnLst/>
              <a:rect l="l" t="t" r="r" b="b"/>
              <a:pathLst>
                <a:path w="49" h="49" extrusionOk="0">
                  <a:moveTo>
                    <a:pt x="1" y="1"/>
                  </a:moveTo>
                  <a:lnTo>
                    <a:pt x="1" y="49"/>
                  </a:ln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
            <p:cNvSpPr/>
            <p:nvPr/>
          </p:nvSpPr>
          <p:spPr>
            <a:xfrm>
              <a:off x="2014125" y="2003475"/>
              <a:ext cx="1825" cy="1825"/>
            </a:xfrm>
            <a:custGeom>
              <a:avLst/>
              <a:gdLst/>
              <a:ahLst/>
              <a:cxnLst/>
              <a:rect l="l" t="t" r="r" b="b"/>
              <a:pathLst>
                <a:path w="73" h="73" extrusionOk="0">
                  <a:moveTo>
                    <a:pt x="24" y="1"/>
                  </a:moveTo>
                  <a:lnTo>
                    <a:pt x="0" y="25"/>
                  </a:lnTo>
                  <a:lnTo>
                    <a:pt x="24" y="49"/>
                  </a:lnTo>
                  <a:lnTo>
                    <a:pt x="48" y="73"/>
                  </a:lnTo>
                  <a:lnTo>
                    <a:pt x="73"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
            <p:cNvSpPr/>
            <p:nvPr/>
          </p:nvSpPr>
          <p:spPr>
            <a:xfrm>
              <a:off x="2272900" y="2126850"/>
              <a:ext cx="2450" cy="1825"/>
            </a:xfrm>
            <a:custGeom>
              <a:avLst/>
              <a:gdLst/>
              <a:ahLst/>
              <a:cxnLst/>
              <a:rect l="l" t="t" r="r" b="b"/>
              <a:pathLst>
                <a:path w="98"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
            <p:cNvSpPr/>
            <p:nvPr/>
          </p:nvSpPr>
          <p:spPr>
            <a:xfrm>
              <a:off x="2083325" y="194872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
            <p:cNvSpPr/>
            <p:nvPr/>
          </p:nvSpPr>
          <p:spPr>
            <a:xfrm>
              <a:off x="2023750" y="1910800"/>
              <a:ext cx="1825" cy="1825"/>
            </a:xfrm>
            <a:custGeom>
              <a:avLst/>
              <a:gdLst/>
              <a:ahLst/>
              <a:cxnLst/>
              <a:rect l="l" t="t" r="r" b="b"/>
              <a:pathLst>
                <a:path w="73" h="73" extrusionOk="0">
                  <a:moveTo>
                    <a:pt x="25" y="0"/>
                  </a:moveTo>
                  <a:lnTo>
                    <a:pt x="0" y="49"/>
                  </a:lnTo>
                  <a:lnTo>
                    <a:pt x="25" y="73"/>
                  </a:lnTo>
                  <a:lnTo>
                    <a:pt x="73"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
            <p:cNvSpPr/>
            <p:nvPr/>
          </p:nvSpPr>
          <p:spPr>
            <a:xfrm>
              <a:off x="2019525" y="1909000"/>
              <a:ext cx="1850" cy="1825"/>
            </a:xfrm>
            <a:custGeom>
              <a:avLst/>
              <a:gdLst/>
              <a:ahLst/>
              <a:cxnLst/>
              <a:rect l="l" t="t" r="r" b="b"/>
              <a:pathLst>
                <a:path w="74" h="73" extrusionOk="0">
                  <a:moveTo>
                    <a:pt x="25" y="0"/>
                  </a:moveTo>
                  <a:lnTo>
                    <a:pt x="1" y="24"/>
                  </a:lnTo>
                  <a:lnTo>
                    <a:pt x="25" y="72"/>
                  </a:lnTo>
                  <a:lnTo>
                    <a:pt x="49" y="48"/>
                  </a:lnTo>
                  <a:lnTo>
                    <a:pt x="73"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
            <p:cNvSpPr/>
            <p:nvPr/>
          </p:nvSpPr>
          <p:spPr>
            <a:xfrm>
              <a:off x="2149525" y="1868675"/>
              <a:ext cx="1225" cy="3025"/>
            </a:xfrm>
            <a:custGeom>
              <a:avLst/>
              <a:gdLst/>
              <a:ahLst/>
              <a:cxnLst/>
              <a:rect l="l" t="t" r="r" b="b"/>
              <a:pathLst>
                <a:path w="49" h="121" extrusionOk="0">
                  <a:moveTo>
                    <a:pt x="49" y="0"/>
                  </a:moveTo>
                  <a:lnTo>
                    <a:pt x="37" y="30"/>
                  </a:lnTo>
                  <a:lnTo>
                    <a:pt x="49" y="24"/>
                  </a:lnTo>
                  <a:lnTo>
                    <a:pt x="49" y="0"/>
                  </a:lnTo>
                  <a:close/>
                  <a:moveTo>
                    <a:pt x="37" y="30"/>
                  </a:moveTo>
                  <a:lnTo>
                    <a:pt x="1" y="48"/>
                  </a:lnTo>
                  <a:lnTo>
                    <a:pt x="1" y="73"/>
                  </a:lnTo>
                  <a:lnTo>
                    <a:pt x="1" y="121"/>
                  </a:lnTo>
                  <a:lnTo>
                    <a:pt x="37" y="3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
            <p:cNvSpPr/>
            <p:nvPr/>
          </p:nvSpPr>
          <p:spPr>
            <a:xfrm>
              <a:off x="2064075" y="1910200"/>
              <a:ext cx="1225" cy="1225"/>
            </a:xfrm>
            <a:custGeom>
              <a:avLst/>
              <a:gdLst/>
              <a:ahLst/>
              <a:cxnLst/>
              <a:rect l="l" t="t" r="r" b="b"/>
              <a:pathLst>
                <a:path w="49" h="49" extrusionOk="0">
                  <a:moveTo>
                    <a:pt x="0" y="0"/>
                  </a:moveTo>
                  <a:lnTo>
                    <a:pt x="0" y="49"/>
                  </a:lnTo>
                  <a:lnTo>
                    <a:pt x="49"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
            <p:cNvSpPr/>
            <p:nvPr/>
          </p:nvSpPr>
          <p:spPr>
            <a:xfrm>
              <a:off x="2068275" y="1892750"/>
              <a:ext cx="1250" cy="1225"/>
            </a:xfrm>
            <a:custGeom>
              <a:avLst/>
              <a:gdLst/>
              <a:ahLst/>
              <a:cxnLst/>
              <a:rect l="l" t="t" r="r" b="b"/>
              <a:pathLst>
                <a:path w="50" h="49" extrusionOk="0">
                  <a:moveTo>
                    <a:pt x="25" y="0"/>
                  </a:moveTo>
                  <a:lnTo>
                    <a:pt x="1" y="24"/>
                  </a:lnTo>
                  <a:lnTo>
                    <a:pt x="1" y="48"/>
                  </a:lnTo>
                  <a:lnTo>
                    <a:pt x="49"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
            <p:cNvSpPr/>
            <p:nvPr/>
          </p:nvSpPr>
          <p:spPr>
            <a:xfrm>
              <a:off x="2091150" y="1887325"/>
              <a:ext cx="1825" cy="1225"/>
            </a:xfrm>
            <a:custGeom>
              <a:avLst/>
              <a:gdLst/>
              <a:ahLst/>
              <a:cxnLst/>
              <a:rect l="l" t="t" r="r" b="b"/>
              <a:pathLst>
                <a:path w="73" h="49" extrusionOk="0">
                  <a:moveTo>
                    <a:pt x="25" y="1"/>
                  </a:moveTo>
                  <a:lnTo>
                    <a:pt x="1" y="25"/>
                  </a:lnTo>
                  <a:lnTo>
                    <a:pt x="1" y="49"/>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
            <p:cNvSpPr/>
            <p:nvPr/>
          </p:nvSpPr>
          <p:spPr>
            <a:xfrm>
              <a:off x="2064675" y="1831350"/>
              <a:ext cx="1825" cy="1850"/>
            </a:xfrm>
            <a:custGeom>
              <a:avLst/>
              <a:gdLst/>
              <a:ahLst/>
              <a:cxnLst/>
              <a:rect l="l" t="t" r="r" b="b"/>
              <a:pathLst>
                <a:path w="73" h="74" extrusionOk="0">
                  <a:moveTo>
                    <a:pt x="49" y="1"/>
                  </a:moveTo>
                  <a:lnTo>
                    <a:pt x="0" y="25"/>
                  </a:lnTo>
                  <a:lnTo>
                    <a:pt x="0" y="49"/>
                  </a:lnTo>
                  <a:lnTo>
                    <a:pt x="25" y="73"/>
                  </a:lnTo>
                  <a:lnTo>
                    <a:pt x="73"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
            <p:cNvSpPr/>
            <p:nvPr/>
          </p:nvSpPr>
          <p:spPr>
            <a:xfrm>
              <a:off x="2349350" y="1951125"/>
              <a:ext cx="1225" cy="1825"/>
            </a:xfrm>
            <a:custGeom>
              <a:avLst/>
              <a:gdLst/>
              <a:ahLst/>
              <a:cxnLst/>
              <a:rect l="l" t="t" r="r" b="b"/>
              <a:pathLst>
                <a:path w="49" h="73" extrusionOk="0">
                  <a:moveTo>
                    <a:pt x="0" y="0"/>
                  </a:moveTo>
                  <a:lnTo>
                    <a:pt x="0" y="49"/>
                  </a:lnTo>
                  <a:lnTo>
                    <a:pt x="48" y="73"/>
                  </a:lnTo>
                  <a:lnTo>
                    <a:pt x="48" y="49"/>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
            <p:cNvSpPr/>
            <p:nvPr/>
          </p:nvSpPr>
          <p:spPr>
            <a:xfrm>
              <a:off x="2384850" y="1969175"/>
              <a:ext cx="1225" cy="1825"/>
            </a:xfrm>
            <a:custGeom>
              <a:avLst/>
              <a:gdLst/>
              <a:ahLst/>
              <a:cxnLst/>
              <a:rect l="l" t="t" r="r" b="b"/>
              <a:pathLst>
                <a:path w="49" h="73" extrusionOk="0">
                  <a:moveTo>
                    <a:pt x="25" y="1"/>
                  </a:moveTo>
                  <a:lnTo>
                    <a:pt x="0" y="25"/>
                  </a:lnTo>
                  <a:lnTo>
                    <a:pt x="0" y="49"/>
                  </a:lnTo>
                  <a:lnTo>
                    <a:pt x="25" y="73"/>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
            <p:cNvSpPr/>
            <p:nvPr/>
          </p:nvSpPr>
          <p:spPr>
            <a:xfrm>
              <a:off x="2321050" y="1930650"/>
              <a:ext cx="1825" cy="1850"/>
            </a:xfrm>
            <a:custGeom>
              <a:avLst/>
              <a:gdLst/>
              <a:ahLst/>
              <a:cxnLst/>
              <a:rect l="l" t="t" r="r" b="b"/>
              <a:pathLst>
                <a:path w="73" h="74" extrusionOk="0">
                  <a:moveTo>
                    <a:pt x="25" y="1"/>
                  </a:moveTo>
                  <a:lnTo>
                    <a:pt x="1" y="25"/>
                  </a:lnTo>
                  <a:lnTo>
                    <a:pt x="25" y="73"/>
                  </a:lnTo>
                  <a:lnTo>
                    <a:pt x="73"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
            <p:cNvSpPr/>
            <p:nvPr/>
          </p:nvSpPr>
          <p:spPr>
            <a:xfrm>
              <a:off x="1879300" y="2041400"/>
              <a:ext cx="1250" cy="625"/>
            </a:xfrm>
            <a:custGeom>
              <a:avLst/>
              <a:gdLst/>
              <a:ahLst/>
              <a:cxnLst/>
              <a:rect l="l" t="t" r="r" b="b"/>
              <a:pathLst>
                <a:path w="50" h="25" extrusionOk="0">
                  <a:moveTo>
                    <a:pt x="1" y="0"/>
                  </a:moveTo>
                  <a:lnTo>
                    <a:pt x="25"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
            <p:cNvSpPr/>
            <p:nvPr/>
          </p:nvSpPr>
          <p:spPr>
            <a:xfrm>
              <a:off x="1979825" y="2037175"/>
              <a:ext cx="1225" cy="1225"/>
            </a:xfrm>
            <a:custGeom>
              <a:avLst/>
              <a:gdLst/>
              <a:ahLst/>
              <a:cxnLst/>
              <a:rect l="l" t="t" r="r" b="b"/>
              <a:pathLst>
                <a:path w="49" h="49" extrusionOk="0">
                  <a:moveTo>
                    <a:pt x="48" y="1"/>
                  </a:moveTo>
                  <a:lnTo>
                    <a:pt x="0" y="25"/>
                  </a:lnTo>
                  <a:lnTo>
                    <a:pt x="0" y="49"/>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
            <p:cNvSpPr/>
            <p:nvPr/>
          </p:nvSpPr>
          <p:spPr>
            <a:xfrm>
              <a:off x="2061075" y="2510825"/>
              <a:ext cx="1225" cy="1225"/>
            </a:xfrm>
            <a:custGeom>
              <a:avLst/>
              <a:gdLst/>
              <a:ahLst/>
              <a:cxnLst/>
              <a:rect l="l" t="t" r="r" b="b"/>
              <a:pathLst>
                <a:path w="49" h="49" extrusionOk="0">
                  <a:moveTo>
                    <a:pt x="0" y="0"/>
                  </a:moveTo>
                  <a:lnTo>
                    <a:pt x="0" y="24"/>
                  </a:lnTo>
                  <a:lnTo>
                    <a:pt x="24" y="49"/>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
            <p:cNvSpPr/>
            <p:nvPr/>
          </p:nvSpPr>
          <p:spPr>
            <a:xfrm>
              <a:off x="2277725" y="2411525"/>
              <a:ext cx="1225" cy="1225"/>
            </a:xfrm>
            <a:custGeom>
              <a:avLst/>
              <a:gdLst/>
              <a:ahLst/>
              <a:cxnLst/>
              <a:rect l="l" t="t" r="r" b="b"/>
              <a:pathLst>
                <a:path w="49" h="49" extrusionOk="0">
                  <a:moveTo>
                    <a:pt x="0" y="0"/>
                  </a:moveTo>
                  <a:lnTo>
                    <a:pt x="0" y="48"/>
                  </a:lnTo>
                  <a:lnTo>
                    <a:pt x="24"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
            <p:cNvSpPr/>
            <p:nvPr/>
          </p:nvSpPr>
          <p:spPr>
            <a:xfrm>
              <a:off x="1893750" y="2028750"/>
              <a:ext cx="625" cy="1225"/>
            </a:xfrm>
            <a:custGeom>
              <a:avLst/>
              <a:gdLst/>
              <a:ahLst/>
              <a:cxnLst/>
              <a:rect l="l" t="t" r="r" b="b"/>
              <a:pathLst>
                <a:path w="25" h="49" extrusionOk="0">
                  <a:moveTo>
                    <a:pt x="25" y="1"/>
                  </a:moveTo>
                  <a:lnTo>
                    <a:pt x="1" y="25"/>
                  </a:ln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
            <p:cNvSpPr/>
            <p:nvPr/>
          </p:nvSpPr>
          <p:spPr>
            <a:xfrm>
              <a:off x="2325875" y="2286350"/>
              <a:ext cx="25" cy="625"/>
            </a:xfrm>
            <a:custGeom>
              <a:avLst/>
              <a:gdLst/>
              <a:ahLst/>
              <a:cxnLst/>
              <a:rect l="l" t="t" r="r" b="b"/>
              <a:pathLst>
                <a:path w="1" h="25" extrusionOk="0">
                  <a:moveTo>
                    <a:pt x="0" y="0"/>
                  </a:moveTo>
                  <a:lnTo>
                    <a:pt x="0" y="0"/>
                  </a:lnTo>
                  <a:lnTo>
                    <a:pt x="0" y="0"/>
                  </a:lnTo>
                  <a:lnTo>
                    <a:pt x="0" y="0"/>
                  </a:lnTo>
                  <a:lnTo>
                    <a:pt x="0" y="24"/>
                  </a:lnTo>
                  <a:lnTo>
                    <a:pt x="0"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
            <p:cNvSpPr/>
            <p:nvPr/>
          </p:nvSpPr>
          <p:spPr>
            <a:xfrm>
              <a:off x="2021950" y="2483150"/>
              <a:ext cx="625" cy="1225"/>
            </a:xfrm>
            <a:custGeom>
              <a:avLst/>
              <a:gdLst/>
              <a:ahLst/>
              <a:cxnLst/>
              <a:rect l="l" t="t" r="r" b="b"/>
              <a:pathLst>
                <a:path w="25" h="49" extrusionOk="0">
                  <a:moveTo>
                    <a:pt x="24" y="0"/>
                  </a:moveTo>
                  <a:lnTo>
                    <a:pt x="0" y="24"/>
                  </a:lnTo>
                  <a:lnTo>
                    <a:pt x="0" y="48"/>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
            <p:cNvSpPr/>
            <p:nvPr/>
          </p:nvSpPr>
          <p:spPr>
            <a:xfrm>
              <a:off x="2214525" y="2354950"/>
              <a:ext cx="625" cy="1225"/>
            </a:xfrm>
            <a:custGeom>
              <a:avLst/>
              <a:gdLst/>
              <a:ahLst/>
              <a:cxnLst/>
              <a:rect l="l" t="t" r="r" b="b"/>
              <a:pathLst>
                <a:path w="25" h="49" extrusionOk="0">
                  <a:moveTo>
                    <a:pt x="1" y="0"/>
                  </a:moveTo>
                  <a:lnTo>
                    <a:pt x="1" y="49"/>
                  </a:lnTo>
                  <a:lnTo>
                    <a:pt x="25"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
            <p:cNvSpPr/>
            <p:nvPr/>
          </p:nvSpPr>
          <p:spPr>
            <a:xfrm>
              <a:off x="2185050" y="2481925"/>
              <a:ext cx="1225" cy="625"/>
            </a:xfrm>
            <a:custGeom>
              <a:avLst/>
              <a:gdLst/>
              <a:ahLst/>
              <a:cxnLst/>
              <a:rect l="l" t="t" r="r" b="b"/>
              <a:pathLst>
                <a:path w="49" h="25" extrusionOk="0">
                  <a:moveTo>
                    <a:pt x="24" y="1"/>
                  </a:moveTo>
                  <a:lnTo>
                    <a:pt x="0" y="25"/>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
            <p:cNvSpPr/>
            <p:nvPr/>
          </p:nvSpPr>
          <p:spPr>
            <a:xfrm>
              <a:off x="2399900" y="2465675"/>
              <a:ext cx="625" cy="625"/>
            </a:xfrm>
            <a:custGeom>
              <a:avLst/>
              <a:gdLst/>
              <a:ahLst/>
              <a:cxnLst/>
              <a:rect l="l" t="t" r="r" b="b"/>
              <a:pathLst>
                <a:path w="25" h="25" extrusionOk="0">
                  <a:moveTo>
                    <a:pt x="0" y="1"/>
                  </a:moveTo>
                  <a:lnTo>
                    <a:pt x="0"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
            <p:cNvSpPr/>
            <p:nvPr/>
          </p:nvSpPr>
          <p:spPr>
            <a:xfrm>
              <a:off x="1927450" y="1967975"/>
              <a:ext cx="25" cy="25"/>
            </a:xfrm>
            <a:custGeom>
              <a:avLst/>
              <a:gdLst/>
              <a:ahLst/>
              <a:cxnLst/>
              <a:rect l="l" t="t" r="r" b="b"/>
              <a:pathLst>
                <a:path w="1" h="1" extrusionOk="0">
                  <a:moveTo>
                    <a:pt x="1" y="0"/>
                  </a:move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
            <p:cNvSpPr/>
            <p:nvPr/>
          </p:nvSpPr>
          <p:spPr>
            <a:xfrm>
              <a:off x="2052025" y="20311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
            <p:cNvSpPr/>
            <p:nvPr/>
          </p:nvSpPr>
          <p:spPr>
            <a:xfrm>
              <a:off x="1893150" y="1937275"/>
              <a:ext cx="1225" cy="625"/>
            </a:xfrm>
            <a:custGeom>
              <a:avLst/>
              <a:gdLst/>
              <a:ahLst/>
              <a:cxnLst/>
              <a:rect l="l" t="t" r="r" b="b"/>
              <a:pathLst>
                <a:path w="49" h="25" extrusionOk="0">
                  <a:moveTo>
                    <a:pt x="1" y="1"/>
                  </a:moveTo>
                  <a:lnTo>
                    <a:pt x="1" y="25"/>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
            <p:cNvSpPr/>
            <p:nvPr/>
          </p:nvSpPr>
          <p:spPr>
            <a:xfrm>
              <a:off x="1941300" y="1962550"/>
              <a:ext cx="1825" cy="1225"/>
            </a:xfrm>
            <a:custGeom>
              <a:avLst/>
              <a:gdLst/>
              <a:ahLst/>
              <a:cxnLst/>
              <a:rect l="l" t="t" r="r" b="b"/>
              <a:pathLst>
                <a:path w="73" h="49" extrusionOk="0">
                  <a:moveTo>
                    <a:pt x="24" y="1"/>
                  </a:moveTo>
                  <a:lnTo>
                    <a:pt x="0" y="25"/>
                  </a:lnTo>
                  <a:lnTo>
                    <a:pt x="24" y="49"/>
                  </a:lnTo>
                  <a:lnTo>
                    <a:pt x="49"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
            <p:cNvSpPr/>
            <p:nvPr/>
          </p:nvSpPr>
          <p:spPr>
            <a:xfrm>
              <a:off x="1910600" y="1920425"/>
              <a:ext cx="625" cy="1225"/>
            </a:xfrm>
            <a:custGeom>
              <a:avLst/>
              <a:gdLst/>
              <a:ahLst/>
              <a:cxnLst/>
              <a:rect l="l" t="t" r="r" b="b"/>
              <a:pathLst>
                <a:path w="25" h="49" extrusionOk="0">
                  <a:moveTo>
                    <a:pt x="1" y="1"/>
                  </a:move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
            <p:cNvSpPr/>
            <p:nvPr/>
          </p:nvSpPr>
          <p:spPr>
            <a:xfrm>
              <a:off x="1861250" y="1954725"/>
              <a:ext cx="25" cy="625"/>
            </a:xfrm>
            <a:custGeom>
              <a:avLst/>
              <a:gdLst/>
              <a:ahLst/>
              <a:cxnLst/>
              <a:rect l="l" t="t" r="r" b="b"/>
              <a:pathLst>
                <a:path w="1" h="25" extrusionOk="0">
                  <a:moveTo>
                    <a:pt x="1" y="25"/>
                  </a:moveTo>
                  <a:lnTo>
                    <a:pt x="1" y="1"/>
                  </a:lnTo>
                  <a:lnTo>
                    <a:pt x="1" y="1"/>
                  </a:lnTo>
                  <a:lnTo>
                    <a:pt x="1"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
            <p:cNvSpPr/>
            <p:nvPr/>
          </p:nvSpPr>
          <p:spPr>
            <a:xfrm>
              <a:off x="2337900" y="2406100"/>
              <a:ext cx="1225" cy="1225"/>
            </a:xfrm>
            <a:custGeom>
              <a:avLst/>
              <a:gdLst/>
              <a:ahLst/>
              <a:cxnLst/>
              <a:rect l="l" t="t" r="r" b="b"/>
              <a:pathLst>
                <a:path w="49" h="49" extrusionOk="0">
                  <a:moveTo>
                    <a:pt x="1" y="1"/>
                  </a:moveTo>
                  <a:lnTo>
                    <a:pt x="1" y="25"/>
                  </a:lnTo>
                  <a:lnTo>
                    <a:pt x="25"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
            <p:cNvSpPr/>
            <p:nvPr/>
          </p:nvSpPr>
          <p:spPr>
            <a:xfrm>
              <a:off x="1912400" y="2023350"/>
              <a:ext cx="1250" cy="1225"/>
            </a:xfrm>
            <a:custGeom>
              <a:avLst/>
              <a:gdLst/>
              <a:ahLst/>
              <a:cxnLst/>
              <a:rect l="l" t="t" r="r" b="b"/>
              <a:pathLst>
                <a:path w="50" h="49" extrusionOk="0">
                  <a:moveTo>
                    <a:pt x="1" y="0"/>
                  </a:moveTo>
                  <a:lnTo>
                    <a:pt x="25" y="48"/>
                  </a:lnTo>
                  <a:lnTo>
                    <a:pt x="49" y="48"/>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
            <p:cNvSpPr/>
            <p:nvPr/>
          </p:nvSpPr>
          <p:spPr>
            <a:xfrm>
              <a:off x="2395075" y="2403100"/>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
            <p:cNvSpPr/>
            <p:nvPr/>
          </p:nvSpPr>
          <p:spPr>
            <a:xfrm>
              <a:off x="2241600" y="2462075"/>
              <a:ext cx="1250" cy="1225"/>
            </a:xfrm>
            <a:custGeom>
              <a:avLst/>
              <a:gdLst/>
              <a:ahLst/>
              <a:cxnLst/>
              <a:rect l="l" t="t" r="r" b="b"/>
              <a:pathLst>
                <a:path w="50" h="49" extrusionOk="0">
                  <a:moveTo>
                    <a:pt x="1" y="0"/>
                  </a:moveTo>
                  <a:lnTo>
                    <a:pt x="25" y="49"/>
                  </a:lnTo>
                  <a:lnTo>
                    <a:pt x="49"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
            <p:cNvSpPr/>
            <p:nvPr/>
          </p:nvSpPr>
          <p:spPr>
            <a:xfrm>
              <a:off x="1857650" y="1984225"/>
              <a:ext cx="1225" cy="625"/>
            </a:xfrm>
            <a:custGeom>
              <a:avLst/>
              <a:gdLst/>
              <a:ahLst/>
              <a:cxnLst/>
              <a:rect l="l" t="t" r="r" b="b"/>
              <a:pathLst>
                <a:path w="49" h="25" extrusionOk="0">
                  <a:moveTo>
                    <a:pt x="0" y="0"/>
                  </a:moveTo>
                  <a:lnTo>
                    <a:pt x="24" y="24"/>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
            <p:cNvSpPr/>
            <p:nvPr/>
          </p:nvSpPr>
          <p:spPr>
            <a:xfrm>
              <a:off x="2059250" y="1912000"/>
              <a:ext cx="1225" cy="1225"/>
            </a:xfrm>
            <a:custGeom>
              <a:avLst/>
              <a:gdLst/>
              <a:ahLst/>
              <a:cxnLst/>
              <a:rect l="l" t="t" r="r" b="b"/>
              <a:pathLst>
                <a:path w="49" h="49" extrusionOk="0">
                  <a:moveTo>
                    <a:pt x="25" y="1"/>
                  </a:moveTo>
                  <a:lnTo>
                    <a:pt x="1" y="25"/>
                  </a:lnTo>
                  <a:lnTo>
                    <a:pt x="25" y="49"/>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
            <p:cNvSpPr/>
            <p:nvPr/>
          </p:nvSpPr>
          <p:spPr>
            <a:xfrm>
              <a:off x="2127875" y="1943900"/>
              <a:ext cx="1825" cy="1225"/>
            </a:xfrm>
            <a:custGeom>
              <a:avLst/>
              <a:gdLst/>
              <a:ahLst/>
              <a:cxnLst/>
              <a:rect l="l" t="t" r="r" b="b"/>
              <a:pathLst>
                <a:path w="73" h="49" extrusionOk="0">
                  <a:moveTo>
                    <a:pt x="24" y="0"/>
                  </a:moveTo>
                  <a:lnTo>
                    <a:pt x="0" y="25"/>
                  </a:lnTo>
                  <a:lnTo>
                    <a:pt x="24" y="49"/>
                  </a:lnTo>
                  <a:lnTo>
                    <a:pt x="72" y="49"/>
                  </a:lnTo>
                  <a:lnTo>
                    <a:pt x="72" y="25"/>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
            <p:cNvSpPr/>
            <p:nvPr/>
          </p:nvSpPr>
          <p:spPr>
            <a:xfrm>
              <a:off x="2145325" y="1943300"/>
              <a:ext cx="2425" cy="625"/>
            </a:xfrm>
            <a:custGeom>
              <a:avLst/>
              <a:gdLst/>
              <a:ahLst/>
              <a:cxnLst/>
              <a:rect l="l" t="t" r="r" b="b"/>
              <a:pathLst>
                <a:path w="97" h="25" extrusionOk="0">
                  <a:moveTo>
                    <a:pt x="0" y="0"/>
                  </a:moveTo>
                  <a:lnTo>
                    <a:pt x="0" y="0"/>
                  </a:lnTo>
                  <a:lnTo>
                    <a:pt x="97" y="24"/>
                  </a:lnTo>
                  <a:lnTo>
                    <a:pt x="97" y="24"/>
                  </a:lnTo>
                  <a:lnTo>
                    <a:pt x="97" y="24"/>
                  </a:lnTo>
                  <a:lnTo>
                    <a:pt x="97"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
            <p:cNvSpPr/>
            <p:nvPr/>
          </p:nvSpPr>
          <p:spPr>
            <a:xfrm>
              <a:off x="1929250" y="2019725"/>
              <a:ext cx="25" cy="25"/>
            </a:xfrm>
            <a:custGeom>
              <a:avLst/>
              <a:gdLst/>
              <a:ahLst/>
              <a:cxnLst/>
              <a:rect l="l" t="t" r="r" b="b"/>
              <a:pathLst>
                <a:path w="1" h="1" extrusionOk="0">
                  <a:moveTo>
                    <a:pt x="1" y="1"/>
                  </a:moveTo>
                  <a:lnTo>
                    <a:pt x="1" y="1"/>
                  </a:lnTo>
                  <a:lnTo>
                    <a:pt x="1" y="1"/>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
            <p:cNvSpPr/>
            <p:nvPr/>
          </p:nvSpPr>
          <p:spPr>
            <a:xfrm>
              <a:off x="2125450" y="1902375"/>
              <a:ext cx="625" cy="625"/>
            </a:xfrm>
            <a:custGeom>
              <a:avLst/>
              <a:gdLst/>
              <a:ahLst/>
              <a:cxnLst/>
              <a:rect l="l" t="t" r="r" b="b"/>
              <a:pathLst>
                <a:path w="25" h="25" extrusionOk="0">
                  <a:moveTo>
                    <a:pt x="1" y="0"/>
                  </a:moveTo>
                  <a:lnTo>
                    <a:pt x="1" y="25"/>
                  </a:lnTo>
                  <a:lnTo>
                    <a:pt x="25" y="25"/>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
            <p:cNvSpPr/>
            <p:nvPr/>
          </p:nvSpPr>
          <p:spPr>
            <a:xfrm>
              <a:off x="2153750" y="2506000"/>
              <a:ext cx="1225" cy="1225"/>
            </a:xfrm>
            <a:custGeom>
              <a:avLst/>
              <a:gdLst/>
              <a:ahLst/>
              <a:cxnLst/>
              <a:rect l="l" t="t" r="r" b="b"/>
              <a:pathLst>
                <a:path w="49" h="49" extrusionOk="0">
                  <a:moveTo>
                    <a:pt x="24" y="1"/>
                  </a:moveTo>
                  <a:lnTo>
                    <a:pt x="0" y="25"/>
                  </a:lnTo>
                  <a:lnTo>
                    <a:pt x="24" y="49"/>
                  </a:lnTo>
                  <a:lnTo>
                    <a:pt x="48"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
            <p:cNvSpPr/>
            <p:nvPr/>
          </p:nvSpPr>
          <p:spPr>
            <a:xfrm>
              <a:off x="2413725" y="2051025"/>
              <a:ext cx="1250" cy="625"/>
            </a:xfrm>
            <a:custGeom>
              <a:avLst/>
              <a:gdLst/>
              <a:ahLst/>
              <a:cxnLst/>
              <a:rect l="l" t="t" r="r" b="b"/>
              <a:pathLst>
                <a:path w="50" h="25" extrusionOk="0">
                  <a:moveTo>
                    <a:pt x="1" y="1"/>
                  </a:moveTo>
                  <a:lnTo>
                    <a:pt x="25" y="25"/>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
            <p:cNvSpPr/>
            <p:nvPr/>
          </p:nvSpPr>
          <p:spPr>
            <a:xfrm>
              <a:off x="2211525" y="2259250"/>
              <a:ext cx="625" cy="625"/>
            </a:xfrm>
            <a:custGeom>
              <a:avLst/>
              <a:gdLst/>
              <a:ahLst/>
              <a:cxnLst/>
              <a:rect l="l" t="t" r="r" b="b"/>
              <a:pathLst>
                <a:path w="25" h="25"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
            <p:cNvSpPr/>
            <p:nvPr/>
          </p:nvSpPr>
          <p:spPr>
            <a:xfrm>
              <a:off x="1967775" y="2001675"/>
              <a:ext cx="625" cy="625"/>
            </a:xfrm>
            <a:custGeom>
              <a:avLst/>
              <a:gdLst/>
              <a:ahLst/>
              <a:cxnLst/>
              <a:rect l="l" t="t" r="r" b="b"/>
              <a:pathLst>
                <a:path w="25" h="25" extrusionOk="0">
                  <a:moveTo>
                    <a:pt x="1" y="1"/>
                  </a:move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
            <p:cNvSpPr/>
            <p:nvPr/>
          </p:nvSpPr>
          <p:spPr>
            <a:xfrm>
              <a:off x="2125450" y="18337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
            <p:cNvSpPr/>
            <p:nvPr/>
          </p:nvSpPr>
          <p:spPr>
            <a:xfrm>
              <a:off x="2225975" y="226107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
            <p:cNvSpPr/>
            <p:nvPr/>
          </p:nvSpPr>
          <p:spPr>
            <a:xfrm>
              <a:off x="1913000" y="1970375"/>
              <a:ext cx="650" cy="625"/>
            </a:xfrm>
            <a:custGeom>
              <a:avLst/>
              <a:gdLst/>
              <a:ahLst/>
              <a:cxnLst/>
              <a:rect l="l" t="t" r="r" b="b"/>
              <a:pathLst>
                <a:path w="26"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
            <p:cNvSpPr/>
            <p:nvPr/>
          </p:nvSpPr>
          <p:spPr>
            <a:xfrm>
              <a:off x="2356550" y="1886725"/>
              <a:ext cx="1250" cy="625"/>
            </a:xfrm>
            <a:custGeom>
              <a:avLst/>
              <a:gdLst/>
              <a:ahLst/>
              <a:cxnLst/>
              <a:rect l="l" t="t" r="r" b="b"/>
              <a:pathLst>
                <a:path w="50" h="25" extrusionOk="0">
                  <a:moveTo>
                    <a:pt x="1" y="1"/>
                  </a:moveTo>
                  <a:lnTo>
                    <a:pt x="25" y="13"/>
                  </a:lnTo>
                  <a:lnTo>
                    <a:pt x="25" y="1"/>
                  </a:lnTo>
                  <a:close/>
                  <a:moveTo>
                    <a:pt x="25" y="13"/>
                  </a:moveTo>
                  <a:lnTo>
                    <a:pt x="25" y="25"/>
                  </a:lnTo>
                  <a:lnTo>
                    <a:pt x="49" y="25"/>
                  </a:lnTo>
                  <a:lnTo>
                    <a:pt x="25" y="1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
            <p:cNvSpPr/>
            <p:nvPr/>
          </p:nvSpPr>
          <p:spPr>
            <a:xfrm>
              <a:off x="2393275" y="1856625"/>
              <a:ext cx="1225" cy="1250"/>
            </a:xfrm>
            <a:custGeom>
              <a:avLst/>
              <a:gdLst/>
              <a:ahLst/>
              <a:cxnLst/>
              <a:rect l="l" t="t" r="r" b="b"/>
              <a:pathLst>
                <a:path w="49" h="50" extrusionOk="0">
                  <a:moveTo>
                    <a:pt x="0" y="1"/>
                  </a:move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
            <p:cNvSpPr/>
            <p:nvPr/>
          </p:nvSpPr>
          <p:spPr>
            <a:xfrm>
              <a:off x="2076700" y="2016725"/>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
            <p:cNvSpPr/>
            <p:nvPr/>
          </p:nvSpPr>
          <p:spPr>
            <a:xfrm>
              <a:off x="2325275" y="234652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
            <p:cNvSpPr/>
            <p:nvPr/>
          </p:nvSpPr>
          <p:spPr>
            <a:xfrm>
              <a:off x="2127875" y="1944500"/>
              <a:ext cx="25" cy="25"/>
            </a:xfrm>
            <a:custGeom>
              <a:avLst/>
              <a:gdLst/>
              <a:ahLst/>
              <a:cxnLst/>
              <a:rect l="l" t="t" r="r" b="b"/>
              <a:pathLst>
                <a:path w="1" h="1" extrusionOk="0">
                  <a:moveTo>
                    <a:pt x="0" y="1"/>
                  </a:move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
            <p:cNvSpPr/>
            <p:nvPr/>
          </p:nvSpPr>
          <p:spPr>
            <a:xfrm>
              <a:off x="2375825" y="2359150"/>
              <a:ext cx="625" cy="650"/>
            </a:xfrm>
            <a:custGeom>
              <a:avLst/>
              <a:gdLst/>
              <a:ahLst/>
              <a:cxnLst/>
              <a:rect l="l" t="t" r="r" b="b"/>
              <a:pathLst>
                <a:path w="25" h="26"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
            <p:cNvSpPr/>
            <p:nvPr/>
          </p:nvSpPr>
          <p:spPr>
            <a:xfrm>
              <a:off x="2316250" y="2048625"/>
              <a:ext cx="25" cy="625"/>
            </a:xfrm>
            <a:custGeom>
              <a:avLst/>
              <a:gdLst/>
              <a:ahLst/>
              <a:cxnLst/>
              <a:rect l="l" t="t" r="r" b="b"/>
              <a:pathLst>
                <a:path w="1" h="25" extrusionOk="0">
                  <a:moveTo>
                    <a:pt x="0" y="24"/>
                  </a:moveTo>
                  <a:lnTo>
                    <a:pt x="0" y="24"/>
                  </a:lnTo>
                  <a:lnTo>
                    <a:pt x="0" y="0"/>
                  </a:lnTo>
                  <a:lnTo>
                    <a:pt x="0" y="0"/>
                  </a:lnTo>
                  <a:lnTo>
                    <a:pt x="0" y="0"/>
                  </a:lnTo>
                  <a:lnTo>
                    <a:pt x="0" y="0"/>
                  </a:lnTo>
                  <a:lnTo>
                    <a:pt x="0" y="24"/>
                  </a:lnTo>
                  <a:lnTo>
                    <a:pt x="0" y="24"/>
                  </a:lnTo>
                  <a:lnTo>
                    <a:pt x="0"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
            <p:cNvSpPr/>
            <p:nvPr/>
          </p:nvSpPr>
          <p:spPr>
            <a:xfrm>
              <a:off x="2142300" y="1943900"/>
              <a:ext cx="625" cy="625"/>
            </a:xfrm>
            <a:custGeom>
              <a:avLst/>
              <a:gdLst/>
              <a:ahLst/>
              <a:cxnLst/>
              <a:rect l="l" t="t" r="r" b="b"/>
              <a:pathLst>
                <a:path w="25" h="25" extrusionOk="0">
                  <a:moveTo>
                    <a:pt x="1" y="0"/>
                  </a:moveTo>
                  <a:lnTo>
                    <a:pt x="25"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
            <p:cNvSpPr/>
            <p:nvPr/>
          </p:nvSpPr>
          <p:spPr>
            <a:xfrm>
              <a:off x="2142900" y="1943300"/>
              <a:ext cx="2450" cy="625"/>
            </a:xfrm>
            <a:custGeom>
              <a:avLst/>
              <a:gdLst/>
              <a:ahLst/>
              <a:cxnLst/>
              <a:rect l="l" t="t" r="r" b="b"/>
              <a:pathLst>
                <a:path w="98" h="25" extrusionOk="0">
                  <a:moveTo>
                    <a:pt x="97" y="0"/>
                  </a:moveTo>
                  <a:lnTo>
                    <a:pt x="97" y="0"/>
                  </a:lnTo>
                  <a:lnTo>
                    <a:pt x="1" y="24"/>
                  </a:lnTo>
                  <a:lnTo>
                    <a:pt x="1" y="24"/>
                  </a:lnTo>
                  <a:lnTo>
                    <a:pt x="1" y="24"/>
                  </a:lnTo>
                  <a:lnTo>
                    <a:pt x="1" y="24"/>
                  </a:lnTo>
                  <a:lnTo>
                    <a:pt x="97" y="0"/>
                  </a:lnTo>
                  <a:lnTo>
                    <a:pt x="97" y="0"/>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
            <p:cNvSpPr/>
            <p:nvPr/>
          </p:nvSpPr>
          <p:spPr>
            <a:xfrm>
              <a:off x="2147725" y="1943300"/>
              <a:ext cx="2425" cy="625"/>
            </a:xfrm>
            <a:custGeom>
              <a:avLst/>
              <a:gdLst/>
              <a:ahLst/>
              <a:cxnLst/>
              <a:rect l="l" t="t" r="r" b="b"/>
              <a:pathLst>
                <a:path w="97" h="25" extrusionOk="0">
                  <a:moveTo>
                    <a:pt x="97" y="0"/>
                  </a:moveTo>
                  <a:lnTo>
                    <a:pt x="97" y="0"/>
                  </a:lnTo>
                  <a:lnTo>
                    <a:pt x="1" y="24"/>
                  </a:lnTo>
                  <a:lnTo>
                    <a:pt x="1" y="24"/>
                  </a:lnTo>
                  <a:lnTo>
                    <a:pt x="1" y="24"/>
                  </a:lnTo>
                  <a:lnTo>
                    <a:pt x="1" y="24"/>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
            <p:cNvSpPr/>
            <p:nvPr/>
          </p:nvSpPr>
          <p:spPr>
            <a:xfrm>
              <a:off x="2150125" y="1943300"/>
              <a:ext cx="25" cy="25"/>
            </a:xfrm>
            <a:custGeom>
              <a:avLst/>
              <a:gdLst/>
              <a:ahLst/>
              <a:cxnLst/>
              <a:rect l="l" t="t" r="r" b="b"/>
              <a:pathLst>
                <a:path w="1" h="1" extrusionOk="0">
                  <a:moveTo>
                    <a:pt x="1" y="0"/>
                  </a:moveTo>
                  <a:lnTo>
                    <a:pt x="1" y="0"/>
                  </a:ln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
            <p:cNvSpPr/>
            <p:nvPr/>
          </p:nvSpPr>
          <p:spPr>
            <a:xfrm>
              <a:off x="2154350" y="1943300"/>
              <a:ext cx="625" cy="25"/>
            </a:xfrm>
            <a:custGeom>
              <a:avLst/>
              <a:gdLst/>
              <a:ahLst/>
              <a:cxnLst/>
              <a:rect l="l" t="t" r="r" b="b"/>
              <a:pathLst>
                <a:path w="25" h="1" extrusionOk="0">
                  <a:moveTo>
                    <a:pt x="24" y="0"/>
                  </a:moveTo>
                  <a:lnTo>
                    <a:pt x="24" y="0"/>
                  </a:lnTo>
                  <a:lnTo>
                    <a:pt x="0" y="0"/>
                  </a:lnTo>
                  <a:lnTo>
                    <a:pt x="0" y="0"/>
                  </a:lnTo>
                  <a:lnTo>
                    <a:pt x="24" y="0"/>
                  </a:lnTo>
                  <a:lnTo>
                    <a:pt x="24" y="0"/>
                  </a:lnTo>
                  <a:lnTo>
                    <a:pt x="24"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
            <p:cNvSpPr/>
            <p:nvPr/>
          </p:nvSpPr>
          <p:spPr>
            <a:xfrm>
              <a:off x="2029775" y="1852425"/>
              <a:ext cx="625" cy="25"/>
            </a:xfrm>
            <a:custGeom>
              <a:avLst/>
              <a:gdLst/>
              <a:ahLst/>
              <a:cxnLst/>
              <a:rect l="l" t="t" r="r" b="b"/>
              <a:pathLst>
                <a:path w="25" h="1" extrusionOk="0">
                  <a:moveTo>
                    <a:pt x="24" y="0"/>
                  </a:moveTo>
                  <a:lnTo>
                    <a:pt x="24"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
            <p:cNvSpPr/>
            <p:nvPr/>
          </p:nvSpPr>
          <p:spPr>
            <a:xfrm>
              <a:off x="2135100" y="1908400"/>
              <a:ext cx="625" cy="25"/>
            </a:xfrm>
            <a:custGeom>
              <a:avLst/>
              <a:gdLst/>
              <a:ahLst/>
              <a:cxnLst/>
              <a:rect l="l" t="t" r="r" b="b"/>
              <a:pathLst>
                <a:path w="25" h="1" extrusionOk="0">
                  <a:moveTo>
                    <a:pt x="24" y="0"/>
                  </a:moveTo>
                  <a:lnTo>
                    <a:pt x="0"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
            <p:cNvSpPr/>
            <p:nvPr/>
          </p:nvSpPr>
          <p:spPr>
            <a:xfrm>
              <a:off x="2135100" y="1908400"/>
              <a:ext cx="625" cy="25"/>
            </a:xfrm>
            <a:custGeom>
              <a:avLst/>
              <a:gdLst/>
              <a:ahLst/>
              <a:cxnLst/>
              <a:rect l="l" t="t" r="r" b="b"/>
              <a:pathLst>
                <a:path w="25" h="1" extrusionOk="0">
                  <a:moveTo>
                    <a:pt x="0" y="0"/>
                  </a:moveTo>
                  <a:lnTo>
                    <a:pt x="24" y="0"/>
                  </a:lnTo>
                  <a:lnTo>
                    <a:pt x="24" y="0"/>
                  </a:lnTo>
                  <a:lnTo>
                    <a:pt x="0" y="0"/>
                  </a:lnTo>
                  <a:lnTo>
                    <a:pt x="0" y="0"/>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
            <p:cNvSpPr/>
            <p:nvPr/>
          </p:nvSpPr>
          <p:spPr>
            <a:xfrm>
              <a:off x="2139900" y="1907800"/>
              <a:ext cx="625" cy="625"/>
            </a:xfrm>
            <a:custGeom>
              <a:avLst/>
              <a:gdLst/>
              <a:ahLst/>
              <a:cxnLst/>
              <a:rect l="l" t="t" r="r" b="b"/>
              <a:pathLst>
                <a:path w="25" h="25" extrusionOk="0">
                  <a:moveTo>
                    <a:pt x="25"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
            <p:cNvSpPr/>
            <p:nvPr/>
          </p:nvSpPr>
          <p:spPr>
            <a:xfrm>
              <a:off x="2140500" y="1907800"/>
              <a:ext cx="25" cy="625"/>
            </a:xfrm>
            <a:custGeom>
              <a:avLst/>
              <a:gdLst/>
              <a:ahLst/>
              <a:cxnLst/>
              <a:rect l="l" t="t" r="r" b="b"/>
              <a:pathLst>
                <a:path w="1" h="25" extrusionOk="0">
                  <a:moveTo>
                    <a:pt x="1" y="24"/>
                  </a:moveTo>
                  <a:lnTo>
                    <a:pt x="1" y="24"/>
                  </a:lnTo>
                  <a:lnTo>
                    <a:pt x="1" y="24"/>
                  </a:lnTo>
                  <a:lnTo>
                    <a:pt x="1" y="24"/>
                  </a:lnTo>
                  <a:lnTo>
                    <a:pt x="1" y="0"/>
                  </a:lnTo>
                  <a:lnTo>
                    <a:pt x="1" y="24"/>
                  </a:lnTo>
                  <a:lnTo>
                    <a:pt x="1" y="24"/>
                  </a:lnTo>
                  <a:lnTo>
                    <a:pt x="1" y="24"/>
                  </a:lnTo>
                  <a:lnTo>
                    <a:pt x="1"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
            <p:cNvSpPr/>
            <p:nvPr/>
          </p:nvSpPr>
          <p:spPr>
            <a:xfrm>
              <a:off x="2128475" y="1897550"/>
              <a:ext cx="25" cy="25"/>
            </a:xfrm>
            <a:custGeom>
              <a:avLst/>
              <a:gdLst/>
              <a:ahLst/>
              <a:cxnLst/>
              <a:rect l="l" t="t" r="r" b="b"/>
              <a:pathLst>
                <a:path w="1" h="1" extrusionOk="0">
                  <a:moveTo>
                    <a:pt x="0" y="1"/>
                  </a:moveTo>
                  <a:lnTo>
                    <a:pt x="0" y="1"/>
                  </a:ln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
            <p:cNvSpPr/>
            <p:nvPr/>
          </p:nvSpPr>
          <p:spPr>
            <a:xfrm>
              <a:off x="2147125" y="1906575"/>
              <a:ext cx="25" cy="650"/>
            </a:xfrm>
            <a:custGeom>
              <a:avLst/>
              <a:gdLst/>
              <a:ahLst/>
              <a:cxnLst/>
              <a:rect l="l" t="t" r="r" b="b"/>
              <a:pathLst>
                <a:path w="1" h="26" extrusionOk="0">
                  <a:moveTo>
                    <a:pt x="0" y="1"/>
                  </a:moveTo>
                  <a:lnTo>
                    <a:pt x="0" y="25"/>
                  </a:lnTo>
                  <a:lnTo>
                    <a:pt x="0" y="25"/>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
            <p:cNvSpPr/>
            <p:nvPr/>
          </p:nvSpPr>
          <p:spPr>
            <a:xfrm>
              <a:off x="2128475" y="1897550"/>
              <a:ext cx="2425" cy="625"/>
            </a:xfrm>
            <a:custGeom>
              <a:avLst/>
              <a:gdLst/>
              <a:ahLst/>
              <a:cxnLst/>
              <a:rect l="l" t="t" r="r" b="b"/>
              <a:pathLst>
                <a:path w="97" h="25" extrusionOk="0">
                  <a:moveTo>
                    <a:pt x="0" y="1"/>
                  </a:moveTo>
                  <a:lnTo>
                    <a:pt x="24" y="25"/>
                  </a:lnTo>
                  <a:lnTo>
                    <a:pt x="97" y="25"/>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
            <p:cNvSpPr/>
            <p:nvPr/>
          </p:nvSpPr>
          <p:spPr>
            <a:xfrm>
              <a:off x="2139900" y="1902375"/>
              <a:ext cx="1825" cy="1225"/>
            </a:xfrm>
            <a:custGeom>
              <a:avLst/>
              <a:gdLst/>
              <a:ahLst/>
              <a:cxnLst/>
              <a:rect l="l" t="t" r="r" b="b"/>
              <a:pathLst>
                <a:path w="73" h="49" extrusionOk="0">
                  <a:moveTo>
                    <a:pt x="49" y="0"/>
                  </a:moveTo>
                  <a:lnTo>
                    <a:pt x="25" y="25"/>
                  </a:lnTo>
                  <a:lnTo>
                    <a:pt x="49" y="25"/>
                  </a:lnTo>
                  <a:lnTo>
                    <a:pt x="73" y="0"/>
                  </a:lnTo>
                  <a:close/>
                  <a:moveTo>
                    <a:pt x="1" y="25"/>
                  </a:moveTo>
                  <a:lnTo>
                    <a:pt x="1" y="49"/>
                  </a:lnTo>
                  <a:lnTo>
                    <a:pt x="25"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
            <p:cNvSpPr/>
            <p:nvPr/>
          </p:nvSpPr>
          <p:spPr>
            <a:xfrm>
              <a:off x="2130275" y="1896350"/>
              <a:ext cx="2425" cy="1825"/>
            </a:xfrm>
            <a:custGeom>
              <a:avLst/>
              <a:gdLst/>
              <a:ahLst/>
              <a:cxnLst/>
              <a:rect l="l" t="t" r="r" b="b"/>
              <a:pathLst>
                <a:path w="97" h="73" extrusionOk="0">
                  <a:moveTo>
                    <a:pt x="25" y="1"/>
                  </a:moveTo>
                  <a:lnTo>
                    <a:pt x="44" y="7"/>
                  </a:lnTo>
                  <a:lnTo>
                    <a:pt x="44" y="7"/>
                  </a:lnTo>
                  <a:lnTo>
                    <a:pt x="49" y="1"/>
                  </a:lnTo>
                  <a:close/>
                  <a:moveTo>
                    <a:pt x="44" y="7"/>
                  </a:moveTo>
                  <a:lnTo>
                    <a:pt x="0" y="73"/>
                  </a:lnTo>
                  <a:lnTo>
                    <a:pt x="25" y="73"/>
                  </a:lnTo>
                  <a:lnTo>
                    <a:pt x="49" y="25"/>
                  </a:lnTo>
                  <a:lnTo>
                    <a:pt x="97" y="25"/>
                  </a:lnTo>
                  <a:lnTo>
                    <a:pt x="44" y="7"/>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
            <p:cNvSpPr/>
            <p:nvPr/>
          </p:nvSpPr>
          <p:spPr>
            <a:xfrm>
              <a:off x="2118850" y="2487350"/>
              <a:ext cx="625" cy="625"/>
            </a:xfrm>
            <a:custGeom>
              <a:avLst/>
              <a:gdLst/>
              <a:ahLst/>
              <a:cxnLst/>
              <a:rect l="l" t="t" r="r" b="b"/>
              <a:pathLst>
                <a:path w="25" h="25" extrusionOk="0">
                  <a:moveTo>
                    <a:pt x="0"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
            <p:cNvSpPr/>
            <p:nvPr/>
          </p:nvSpPr>
          <p:spPr>
            <a:xfrm>
              <a:off x="2136300" y="1887325"/>
              <a:ext cx="1825" cy="625"/>
            </a:xfrm>
            <a:custGeom>
              <a:avLst/>
              <a:gdLst/>
              <a:ahLst/>
              <a:cxnLst/>
              <a:rect l="l" t="t" r="r" b="b"/>
              <a:pathLst>
                <a:path w="73" h="25" extrusionOk="0">
                  <a:moveTo>
                    <a:pt x="24" y="1"/>
                  </a:moveTo>
                  <a:lnTo>
                    <a:pt x="0" y="25"/>
                  </a:lnTo>
                  <a:lnTo>
                    <a:pt x="48"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
            <p:cNvSpPr/>
            <p:nvPr/>
          </p:nvSpPr>
          <p:spPr>
            <a:xfrm>
              <a:off x="2138100" y="1886725"/>
              <a:ext cx="1825" cy="625"/>
            </a:xfrm>
            <a:custGeom>
              <a:avLst/>
              <a:gdLst/>
              <a:ahLst/>
              <a:cxnLst/>
              <a:rect l="l" t="t" r="r" b="b"/>
              <a:pathLst>
                <a:path w="73" h="25" extrusionOk="0">
                  <a:moveTo>
                    <a:pt x="49" y="1"/>
                  </a:moveTo>
                  <a:lnTo>
                    <a:pt x="0" y="25"/>
                  </a:lnTo>
                  <a:lnTo>
                    <a:pt x="49"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
            <p:cNvSpPr/>
            <p:nvPr/>
          </p:nvSpPr>
          <p:spPr>
            <a:xfrm>
              <a:off x="2074900" y="1848200"/>
              <a:ext cx="625" cy="25"/>
            </a:xfrm>
            <a:custGeom>
              <a:avLst/>
              <a:gdLst/>
              <a:ahLst/>
              <a:cxnLst/>
              <a:rect l="l" t="t" r="r" b="b"/>
              <a:pathLst>
                <a:path w="25" h="1" extrusionOk="0">
                  <a:moveTo>
                    <a:pt x="25" y="1"/>
                  </a:moveTo>
                  <a:lnTo>
                    <a:pt x="25" y="1"/>
                  </a:lnTo>
                  <a:lnTo>
                    <a:pt x="1" y="1"/>
                  </a:lnTo>
                  <a:lnTo>
                    <a:pt x="1" y="1"/>
                  </a:lnTo>
                  <a:lnTo>
                    <a:pt x="25" y="1"/>
                  </a:lnTo>
                  <a:lnTo>
                    <a:pt x="25" y="1"/>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
            <p:cNvSpPr/>
            <p:nvPr/>
          </p:nvSpPr>
          <p:spPr>
            <a:xfrm>
              <a:off x="2139900" y="1886125"/>
              <a:ext cx="2425" cy="625"/>
            </a:xfrm>
            <a:custGeom>
              <a:avLst/>
              <a:gdLst/>
              <a:ahLst/>
              <a:cxnLst/>
              <a:rect l="l" t="t" r="r" b="b"/>
              <a:pathLst>
                <a:path w="97" h="25" extrusionOk="0">
                  <a:moveTo>
                    <a:pt x="49" y="0"/>
                  </a:moveTo>
                  <a:lnTo>
                    <a:pt x="1" y="25"/>
                  </a:lnTo>
                  <a:lnTo>
                    <a:pt x="49" y="25"/>
                  </a:lnTo>
                  <a:lnTo>
                    <a:pt x="65" y="8"/>
                  </a:lnTo>
                  <a:lnTo>
                    <a:pt x="65" y="8"/>
                  </a:lnTo>
                  <a:lnTo>
                    <a:pt x="49" y="0"/>
                  </a:lnTo>
                  <a:close/>
                  <a:moveTo>
                    <a:pt x="73" y="0"/>
                  </a:moveTo>
                  <a:lnTo>
                    <a:pt x="65" y="8"/>
                  </a:lnTo>
                  <a:lnTo>
                    <a:pt x="65" y="8"/>
                  </a:lnTo>
                  <a:lnTo>
                    <a:pt x="97"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
            <p:cNvSpPr/>
            <p:nvPr/>
          </p:nvSpPr>
          <p:spPr>
            <a:xfrm>
              <a:off x="2075500" y="1847600"/>
              <a:ext cx="1225" cy="625"/>
            </a:xfrm>
            <a:custGeom>
              <a:avLst/>
              <a:gdLst/>
              <a:ahLst/>
              <a:cxnLst/>
              <a:rect l="l" t="t" r="r" b="b"/>
              <a:pathLst>
                <a:path w="49" h="25" extrusionOk="0">
                  <a:moveTo>
                    <a:pt x="25" y="1"/>
                  </a:moveTo>
                  <a:lnTo>
                    <a:pt x="1" y="25"/>
                  </a:lnTo>
                  <a:lnTo>
                    <a:pt x="25"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
            <p:cNvSpPr/>
            <p:nvPr/>
          </p:nvSpPr>
          <p:spPr>
            <a:xfrm>
              <a:off x="1965975" y="2039600"/>
              <a:ext cx="625" cy="25"/>
            </a:xfrm>
            <a:custGeom>
              <a:avLst/>
              <a:gdLst/>
              <a:ahLst/>
              <a:cxnLst/>
              <a:rect l="l" t="t" r="r" b="b"/>
              <a:pathLst>
                <a:path w="25" h="1" extrusionOk="0">
                  <a:moveTo>
                    <a:pt x="0" y="0"/>
                  </a:moveTo>
                  <a:lnTo>
                    <a:pt x="0" y="0"/>
                  </a:lnTo>
                  <a:lnTo>
                    <a:pt x="25"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
            <p:cNvSpPr/>
            <p:nvPr/>
          </p:nvSpPr>
          <p:spPr>
            <a:xfrm>
              <a:off x="1895550" y="1964350"/>
              <a:ext cx="625" cy="650"/>
            </a:xfrm>
            <a:custGeom>
              <a:avLst/>
              <a:gdLst/>
              <a:ahLst/>
              <a:cxnLst/>
              <a:rect l="l" t="t" r="r" b="b"/>
              <a:pathLst>
                <a:path w="25" h="26"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
            <p:cNvSpPr/>
            <p:nvPr/>
          </p:nvSpPr>
          <p:spPr>
            <a:xfrm>
              <a:off x="2027350" y="2037175"/>
              <a:ext cx="625" cy="625"/>
            </a:xfrm>
            <a:custGeom>
              <a:avLst/>
              <a:gdLst/>
              <a:ahLst/>
              <a:cxnLst/>
              <a:rect l="l" t="t" r="r" b="b"/>
              <a:pathLst>
                <a:path w="25"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
            <p:cNvSpPr/>
            <p:nvPr/>
          </p:nvSpPr>
          <p:spPr>
            <a:xfrm>
              <a:off x="2405300" y="1951725"/>
              <a:ext cx="650" cy="25"/>
            </a:xfrm>
            <a:custGeom>
              <a:avLst/>
              <a:gdLst/>
              <a:ahLst/>
              <a:cxnLst/>
              <a:rect l="l" t="t" r="r" b="b"/>
              <a:pathLst>
                <a:path w="26" h="1" extrusionOk="0">
                  <a:moveTo>
                    <a:pt x="25" y="0"/>
                  </a:moveTo>
                  <a:lnTo>
                    <a:pt x="1" y="0"/>
                  </a:lnTo>
                  <a:lnTo>
                    <a:pt x="25" y="0"/>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
            <p:cNvSpPr/>
            <p:nvPr/>
          </p:nvSpPr>
          <p:spPr>
            <a:xfrm>
              <a:off x="2357175" y="1887325"/>
              <a:ext cx="625" cy="25"/>
            </a:xfrm>
            <a:custGeom>
              <a:avLst/>
              <a:gdLst/>
              <a:ahLst/>
              <a:cxnLst/>
              <a:rect l="l" t="t" r="r" b="b"/>
              <a:pathLst>
                <a:path w="25" h="1" extrusionOk="0">
                  <a:moveTo>
                    <a:pt x="0" y="1"/>
                  </a:moveTo>
                  <a:lnTo>
                    <a:pt x="0" y="1"/>
                  </a:lnTo>
                  <a:lnTo>
                    <a:pt x="24" y="1"/>
                  </a:lnTo>
                  <a:lnTo>
                    <a:pt x="24"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
            <p:cNvSpPr/>
            <p:nvPr/>
          </p:nvSpPr>
          <p:spPr>
            <a:xfrm>
              <a:off x="2484150" y="1986025"/>
              <a:ext cx="101725" cy="97525"/>
            </a:xfrm>
            <a:custGeom>
              <a:avLst/>
              <a:gdLst/>
              <a:ahLst/>
              <a:cxnLst/>
              <a:rect l="l" t="t" r="r" b="b"/>
              <a:pathLst>
                <a:path w="4069" h="3901" extrusionOk="0">
                  <a:moveTo>
                    <a:pt x="2191" y="193"/>
                  </a:moveTo>
                  <a:lnTo>
                    <a:pt x="2649" y="265"/>
                  </a:lnTo>
                  <a:lnTo>
                    <a:pt x="2745" y="289"/>
                  </a:lnTo>
                  <a:lnTo>
                    <a:pt x="2865" y="338"/>
                  </a:lnTo>
                  <a:lnTo>
                    <a:pt x="3082" y="458"/>
                  </a:lnTo>
                  <a:lnTo>
                    <a:pt x="3299" y="602"/>
                  </a:lnTo>
                  <a:lnTo>
                    <a:pt x="3491" y="771"/>
                  </a:lnTo>
                  <a:lnTo>
                    <a:pt x="3636" y="988"/>
                  </a:lnTo>
                  <a:lnTo>
                    <a:pt x="3732" y="1180"/>
                  </a:lnTo>
                  <a:lnTo>
                    <a:pt x="3804" y="1373"/>
                  </a:lnTo>
                  <a:lnTo>
                    <a:pt x="3852" y="1662"/>
                  </a:lnTo>
                  <a:lnTo>
                    <a:pt x="3876" y="1926"/>
                  </a:lnTo>
                  <a:lnTo>
                    <a:pt x="3876" y="2095"/>
                  </a:lnTo>
                  <a:lnTo>
                    <a:pt x="3852" y="2263"/>
                  </a:lnTo>
                  <a:lnTo>
                    <a:pt x="3804" y="2432"/>
                  </a:lnTo>
                  <a:lnTo>
                    <a:pt x="3732" y="2601"/>
                  </a:lnTo>
                  <a:lnTo>
                    <a:pt x="3684" y="2697"/>
                  </a:lnTo>
                  <a:lnTo>
                    <a:pt x="3612" y="2793"/>
                  </a:lnTo>
                  <a:lnTo>
                    <a:pt x="3371" y="3010"/>
                  </a:lnTo>
                  <a:lnTo>
                    <a:pt x="3178" y="3250"/>
                  </a:lnTo>
                  <a:lnTo>
                    <a:pt x="3082" y="3347"/>
                  </a:lnTo>
                  <a:lnTo>
                    <a:pt x="2986" y="3419"/>
                  </a:lnTo>
                  <a:lnTo>
                    <a:pt x="2889" y="3467"/>
                  </a:lnTo>
                  <a:lnTo>
                    <a:pt x="2769" y="3515"/>
                  </a:lnTo>
                  <a:lnTo>
                    <a:pt x="2312" y="3660"/>
                  </a:lnTo>
                  <a:lnTo>
                    <a:pt x="2095" y="3684"/>
                  </a:lnTo>
                  <a:lnTo>
                    <a:pt x="1854" y="3708"/>
                  </a:lnTo>
                  <a:lnTo>
                    <a:pt x="1397" y="3636"/>
                  </a:lnTo>
                  <a:lnTo>
                    <a:pt x="1204" y="3612"/>
                  </a:lnTo>
                  <a:lnTo>
                    <a:pt x="988" y="3563"/>
                  </a:lnTo>
                  <a:lnTo>
                    <a:pt x="843" y="3491"/>
                  </a:lnTo>
                  <a:lnTo>
                    <a:pt x="699" y="3419"/>
                  </a:lnTo>
                  <a:lnTo>
                    <a:pt x="602" y="3323"/>
                  </a:lnTo>
                  <a:lnTo>
                    <a:pt x="506" y="3178"/>
                  </a:lnTo>
                  <a:lnTo>
                    <a:pt x="289" y="2865"/>
                  </a:lnTo>
                  <a:lnTo>
                    <a:pt x="217" y="2745"/>
                  </a:lnTo>
                  <a:lnTo>
                    <a:pt x="169" y="2625"/>
                  </a:lnTo>
                  <a:lnTo>
                    <a:pt x="145" y="2504"/>
                  </a:lnTo>
                  <a:lnTo>
                    <a:pt x="145" y="2360"/>
                  </a:lnTo>
                  <a:lnTo>
                    <a:pt x="169" y="2095"/>
                  </a:lnTo>
                  <a:lnTo>
                    <a:pt x="217" y="1734"/>
                  </a:lnTo>
                  <a:lnTo>
                    <a:pt x="289" y="1397"/>
                  </a:lnTo>
                  <a:lnTo>
                    <a:pt x="338" y="1204"/>
                  </a:lnTo>
                  <a:lnTo>
                    <a:pt x="410" y="1060"/>
                  </a:lnTo>
                  <a:lnTo>
                    <a:pt x="482" y="891"/>
                  </a:lnTo>
                  <a:lnTo>
                    <a:pt x="602" y="747"/>
                  </a:lnTo>
                  <a:lnTo>
                    <a:pt x="675" y="699"/>
                  </a:lnTo>
                  <a:lnTo>
                    <a:pt x="771" y="651"/>
                  </a:lnTo>
                  <a:lnTo>
                    <a:pt x="915" y="627"/>
                  </a:lnTo>
                  <a:lnTo>
                    <a:pt x="1060" y="578"/>
                  </a:lnTo>
                  <a:lnTo>
                    <a:pt x="1228" y="554"/>
                  </a:lnTo>
                  <a:lnTo>
                    <a:pt x="1373" y="458"/>
                  </a:lnTo>
                  <a:lnTo>
                    <a:pt x="1493" y="386"/>
                  </a:lnTo>
                  <a:lnTo>
                    <a:pt x="1613" y="314"/>
                  </a:lnTo>
                  <a:lnTo>
                    <a:pt x="1854" y="217"/>
                  </a:lnTo>
                  <a:lnTo>
                    <a:pt x="2023" y="193"/>
                  </a:lnTo>
                  <a:close/>
                  <a:moveTo>
                    <a:pt x="1902" y="1"/>
                  </a:moveTo>
                  <a:lnTo>
                    <a:pt x="1758" y="49"/>
                  </a:lnTo>
                  <a:lnTo>
                    <a:pt x="1589" y="121"/>
                  </a:lnTo>
                  <a:lnTo>
                    <a:pt x="1421" y="193"/>
                  </a:lnTo>
                  <a:lnTo>
                    <a:pt x="1349" y="241"/>
                  </a:lnTo>
                  <a:lnTo>
                    <a:pt x="1276" y="289"/>
                  </a:lnTo>
                  <a:lnTo>
                    <a:pt x="1204" y="338"/>
                  </a:lnTo>
                  <a:lnTo>
                    <a:pt x="1132" y="386"/>
                  </a:lnTo>
                  <a:lnTo>
                    <a:pt x="963" y="410"/>
                  </a:lnTo>
                  <a:lnTo>
                    <a:pt x="867" y="410"/>
                  </a:lnTo>
                  <a:lnTo>
                    <a:pt x="795" y="434"/>
                  </a:lnTo>
                  <a:lnTo>
                    <a:pt x="747" y="458"/>
                  </a:lnTo>
                  <a:lnTo>
                    <a:pt x="675" y="506"/>
                  </a:lnTo>
                  <a:lnTo>
                    <a:pt x="651" y="578"/>
                  </a:lnTo>
                  <a:lnTo>
                    <a:pt x="602" y="627"/>
                  </a:lnTo>
                  <a:lnTo>
                    <a:pt x="554" y="651"/>
                  </a:lnTo>
                  <a:lnTo>
                    <a:pt x="434" y="795"/>
                  </a:lnTo>
                  <a:lnTo>
                    <a:pt x="338" y="939"/>
                  </a:lnTo>
                  <a:lnTo>
                    <a:pt x="241" y="1108"/>
                  </a:lnTo>
                  <a:lnTo>
                    <a:pt x="193" y="1276"/>
                  </a:lnTo>
                  <a:lnTo>
                    <a:pt x="73" y="1854"/>
                  </a:lnTo>
                  <a:lnTo>
                    <a:pt x="25" y="2119"/>
                  </a:lnTo>
                  <a:lnTo>
                    <a:pt x="1" y="2360"/>
                  </a:lnTo>
                  <a:lnTo>
                    <a:pt x="1" y="2552"/>
                  </a:lnTo>
                  <a:lnTo>
                    <a:pt x="25" y="2721"/>
                  </a:lnTo>
                  <a:lnTo>
                    <a:pt x="97" y="2889"/>
                  </a:lnTo>
                  <a:lnTo>
                    <a:pt x="193" y="3034"/>
                  </a:lnTo>
                  <a:lnTo>
                    <a:pt x="289" y="3178"/>
                  </a:lnTo>
                  <a:lnTo>
                    <a:pt x="386" y="3323"/>
                  </a:lnTo>
                  <a:lnTo>
                    <a:pt x="506" y="3467"/>
                  </a:lnTo>
                  <a:lnTo>
                    <a:pt x="578" y="3563"/>
                  </a:lnTo>
                  <a:lnTo>
                    <a:pt x="675" y="3636"/>
                  </a:lnTo>
                  <a:lnTo>
                    <a:pt x="891" y="3732"/>
                  </a:lnTo>
                  <a:lnTo>
                    <a:pt x="1132" y="3804"/>
                  </a:lnTo>
                  <a:lnTo>
                    <a:pt x="1397" y="3852"/>
                  </a:lnTo>
                  <a:lnTo>
                    <a:pt x="1926" y="3900"/>
                  </a:lnTo>
                  <a:lnTo>
                    <a:pt x="2167" y="3900"/>
                  </a:lnTo>
                  <a:lnTo>
                    <a:pt x="2432" y="3852"/>
                  </a:lnTo>
                  <a:lnTo>
                    <a:pt x="2889" y="3684"/>
                  </a:lnTo>
                  <a:lnTo>
                    <a:pt x="3058" y="3612"/>
                  </a:lnTo>
                  <a:lnTo>
                    <a:pt x="3154" y="3539"/>
                  </a:lnTo>
                  <a:lnTo>
                    <a:pt x="3226" y="3467"/>
                  </a:lnTo>
                  <a:lnTo>
                    <a:pt x="3443" y="3226"/>
                  </a:lnTo>
                  <a:lnTo>
                    <a:pt x="3539" y="3106"/>
                  </a:lnTo>
                  <a:lnTo>
                    <a:pt x="3660" y="2986"/>
                  </a:lnTo>
                  <a:lnTo>
                    <a:pt x="3732" y="2889"/>
                  </a:lnTo>
                  <a:lnTo>
                    <a:pt x="3828" y="2793"/>
                  </a:lnTo>
                  <a:lnTo>
                    <a:pt x="3900" y="2697"/>
                  </a:lnTo>
                  <a:lnTo>
                    <a:pt x="3949" y="2576"/>
                  </a:lnTo>
                  <a:lnTo>
                    <a:pt x="3997" y="2408"/>
                  </a:lnTo>
                  <a:lnTo>
                    <a:pt x="4045" y="2239"/>
                  </a:lnTo>
                  <a:lnTo>
                    <a:pt x="4069" y="2047"/>
                  </a:lnTo>
                  <a:lnTo>
                    <a:pt x="4069" y="1878"/>
                  </a:lnTo>
                  <a:lnTo>
                    <a:pt x="4045" y="1614"/>
                  </a:lnTo>
                  <a:lnTo>
                    <a:pt x="3997" y="1349"/>
                  </a:lnTo>
                  <a:lnTo>
                    <a:pt x="3949" y="1204"/>
                  </a:lnTo>
                  <a:lnTo>
                    <a:pt x="3900" y="1036"/>
                  </a:lnTo>
                  <a:lnTo>
                    <a:pt x="3780" y="843"/>
                  </a:lnTo>
                  <a:lnTo>
                    <a:pt x="3636" y="651"/>
                  </a:lnTo>
                  <a:lnTo>
                    <a:pt x="3467" y="482"/>
                  </a:lnTo>
                  <a:lnTo>
                    <a:pt x="3299" y="338"/>
                  </a:lnTo>
                  <a:lnTo>
                    <a:pt x="3034" y="193"/>
                  </a:lnTo>
                  <a:lnTo>
                    <a:pt x="2889" y="121"/>
                  </a:lnTo>
                  <a:lnTo>
                    <a:pt x="2745" y="73"/>
                  </a:lnTo>
                  <a:lnTo>
                    <a:pt x="22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
            <p:cNvSpPr/>
            <p:nvPr/>
          </p:nvSpPr>
          <p:spPr>
            <a:xfrm>
              <a:off x="2516050" y="2013700"/>
              <a:ext cx="39750" cy="41575"/>
            </a:xfrm>
            <a:custGeom>
              <a:avLst/>
              <a:gdLst/>
              <a:ahLst/>
              <a:cxnLst/>
              <a:rect l="l" t="t" r="r" b="b"/>
              <a:pathLst>
                <a:path w="1590" h="1663" extrusionOk="0">
                  <a:moveTo>
                    <a:pt x="963" y="194"/>
                  </a:moveTo>
                  <a:lnTo>
                    <a:pt x="1060" y="242"/>
                  </a:lnTo>
                  <a:lnTo>
                    <a:pt x="1300" y="386"/>
                  </a:lnTo>
                  <a:lnTo>
                    <a:pt x="1373" y="458"/>
                  </a:lnTo>
                  <a:lnTo>
                    <a:pt x="1397" y="555"/>
                  </a:lnTo>
                  <a:lnTo>
                    <a:pt x="1421" y="819"/>
                  </a:lnTo>
                  <a:lnTo>
                    <a:pt x="1421" y="940"/>
                  </a:lnTo>
                  <a:lnTo>
                    <a:pt x="1397" y="1084"/>
                  </a:lnTo>
                  <a:lnTo>
                    <a:pt x="1349" y="1181"/>
                  </a:lnTo>
                  <a:lnTo>
                    <a:pt x="1276" y="1253"/>
                  </a:lnTo>
                  <a:lnTo>
                    <a:pt x="1060" y="1445"/>
                  </a:lnTo>
                  <a:lnTo>
                    <a:pt x="1012" y="1469"/>
                  </a:lnTo>
                  <a:lnTo>
                    <a:pt x="939" y="1494"/>
                  </a:lnTo>
                  <a:lnTo>
                    <a:pt x="747" y="1494"/>
                  </a:lnTo>
                  <a:lnTo>
                    <a:pt x="578" y="1469"/>
                  </a:lnTo>
                  <a:lnTo>
                    <a:pt x="434" y="1421"/>
                  </a:lnTo>
                  <a:lnTo>
                    <a:pt x="289" y="1349"/>
                  </a:lnTo>
                  <a:lnTo>
                    <a:pt x="241" y="1301"/>
                  </a:lnTo>
                  <a:lnTo>
                    <a:pt x="193" y="1229"/>
                  </a:lnTo>
                  <a:lnTo>
                    <a:pt x="169" y="1181"/>
                  </a:lnTo>
                  <a:lnTo>
                    <a:pt x="169" y="1084"/>
                  </a:lnTo>
                  <a:lnTo>
                    <a:pt x="169" y="1036"/>
                  </a:lnTo>
                  <a:lnTo>
                    <a:pt x="169" y="940"/>
                  </a:lnTo>
                  <a:lnTo>
                    <a:pt x="169" y="771"/>
                  </a:lnTo>
                  <a:lnTo>
                    <a:pt x="193" y="603"/>
                  </a:lnTo>
                  <a:lnTo>
                    <a:pt x="217" y="531"/>
                  </a:lnTo>
                  <a:lnTo>
                    <a:pt x="265" y="458"/>
                  </a:lnTo>
                  <a:lnTo>
                    <a:pt x="386" y="362"/>
                  </a:lnTo>
                  <a:lnTo>
                    <a:pt x="482" y="290"/>
                  </a:lnTo>
                  <a:lnTo>
                    <a:pt x="602" y="242"/>
                  </a:lnTo>
                  <a:lnTo>
                    <a:pt x="723" y="194"/>
                  </a:lnTo>
                  <a:close/>
                  <a:moveTo>
                    <a:pt x="747" y="1"/>
                  </a:moveTo>
                  <a:lnTo>
                    <a:pt x="602" y="49"/>
                  </a:lnTo>
                  <a:lnTo>
                    <a:pt x="458" y="97"/>
                  </a:lnTo>
                  <a:lnTo>
                    <a:pt x="313" y="169"/>
                  </a:lnTo>
                  <a:lnTo>
                    <a:pt x="241" y="218"/>
                  </a:lnTo>
                  <a:lnTo>
                    <a:pt x="169" y="290"/>
                  </a:lnTo>
                  <a:lnTo>
                    <a:pt x="73" y="434"/>
                  </a:lnTo>
                  <a:lnTo>
                    <a:pt x="24" y="627"/>
                  </a:lnTo>
                  <a:lnTo>
                    <a:pt x="0" y="795"/>
                  </a:lnTo>
                  <a:lnTo>
                    <a:pt x="0" y="940"/>
                  </a:lnTo>
                  <a:lnTo>
                    <a:pt x="24" y="1108"/>
                  </a:lnTo>
                  <a:lnTo>
                    <a:pt x="24" y="1205"/>
                  </a:lnTo>
                  <a:lnTo>
                    <a:pt x="73" y="1301"/>
                  </a:lnTo>
                  <a:lnTo>
                    <a:pt x="121" y="1373"/>
                  </a:lnTo>
                  <a:lnTo>
                    <a:pt x="193" y="1445"/>
                  </a:lnTo>
                  <a:lnTo>
                    <a:pt x="289" y="1518"/>
                  </a:lnTo>
                  <a:lnTo>
                    <a:pt x="410" y="1590"/>
                  </a:lnTo>
                  <a:lnTo>
                    <a:pt x="554" y="1614"/>
                  </a:lnTo>
                  <a:lnTo>
                    <a:pt x="699" y="1638"/>
                  </a:lnTo>
                  <a:lnTo>
                    <a:pt x="963" y="1662"/>
                  </a:lnTo>
                  <a:lnTo>
                    <a:pt x="1060" y="1638"/>
                  </a:lnTo>
                  <a:lnTo>
                    <a:pt x="1132" y="1590"/>
                  </a:lnTo>
                  <a:lnTo>
                    <a:pt x="1373" y="1373"/>
                  </a:lnTo>
                  <a:lnTo>
                    <a:pt x="1469" y="1277"/>
                  </a:lnTo>
                  <a:lnTo>
                    <a:pt x="1517" y="1132"/>
                  </a:lnTo>
                  <a:lnTo>
                    <a:pt x="1565" y="964"/>
                  </a:lnTo>
                  <a:lnTo>
                    <a:pt x="1589" y="771"/>
                  </a:lnTo>
                  <a:lnTo>
                    <a:pt x="1541" y="531"/>
                  </a:lnTo>
                  <a:lnTo>
                    <a:pt x="1541" y="434"/>
                  </a:lnTo>
                  <a:lnTo>
                    <a:pt x="1493" y="338"/>
                  </a:lnTo>
                  <a:lnTo>
                    <a:pt x="1445" y="266"/>
                  </a:lnTo>
                  <a:lnTo>
                    <a:pt x="1373" y="218"/>
                  </a:lnTo>
                  <a:lnTo>
                    <a:pt x="1228" y="121"/>
                  </a:lnTo>
                  <a:lnTo>
                    <a:pt x="1084" y="49"/>
                  </a:lnTo>
                  <a:lnTo>
                    <a:pt x="9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
            <p:cNvSpPr/>
            <p:nvPr/>
          </p:nvSpPr>
          <p:spPr>
            <a:xfrm>
              <a:off x="2528675" y="2028750"/>
              <a:ext cx="13875" cy="15075"/>
            </a:xfrm>
            <a:custGeom>
              <a:avLst/>
              <a:gdLst/>
              <a:ahLst/>
              <a:cxnLst/>
              <a:rect l="l" t="t" r="r" b="b"/>
              <a:pathLst>
                <a:path w="555" h="603" extrusionOk="0">
                  <a:moveTo>
                    <a:pt x="314" y="169"/>
                  </a:moveTo>
                  <a:lnTo>
                    <a:pt x="386" y="193"/>
                  </a:lnTo>
                  <a:lnTo>
                    <a:pt x="410" y="242"/>
                  </a:lnTo>
                  <a:lnTo>
                    <a:pt x="410" y="290"/>
                  </a:lnTo>
                  <a:lnTo>
                    <a:pt x="386" y="338"/>
                  </a:lnTo>
                  <a:lnTo>
                    <a:pt x="338" y="434"/>
                  </a:lnTo>
                  <a:lnTo>
                    <a:pt x="290" y="458"/>
                  </a:lnTo>
                  <a:lnTo>
                    <a:pt x="218" y="458"/>
                  </a:lnTo>
                  <a:lnTo>
                    <a:pt x="194" y="434"/>
                  </a:lnTo>
                  <a:lnTo>
                    <a:pt x="194" y="410"/>
                  </a:lnTo>
                  <a:lnTo>
                    <a:pt x="194" y="362"/>
                  </a:lnTo>
                  <a:lnTo>
                    <a:pt x="194" y="290"/>
                  </a:lnTo>
                  <a:lnTo>
                    <a:pt x="218" y="217"/>
                  </a:lnTo>
                  <a:lnTo>
                    <a:pt x="266" y="169"/>
                  </a:lnTo>
                  <a:close/>
                  <a:moveTo>
                    <a:pt x="218" y="1"/>
                  </a:moveTo>
                  <a:lnTo>
                    <a:pt x="145" y="49"/>
                  </a:lnTo>
                  <a:lnTo>
                    <a:pt x="25" y="169"/>
                  </a:lnTo>
                  <a:lnTo>
                    <a:pt x="1" y="217"/>
                  </a:lnTo>
                  <a:lnTo>
                    <a:pt x="1" y="314"/>
                  </a:lnTo>
                  <a:lnTo>
                    <a:pt x="1" y="434"/>
                  </a:lnTo>
                  <a:lnTo>
                    <a:pt x="49" y="482"/>
                  </a:lnTo>
                  <a:lnTo>
                    <a:pt x="73" y="554"/>
                  </a:lnTo>
                  <a:lnTo>
                    <a:pt x="145" y="579"/>
                  </a:lnTo>
                  <a:lnTo>
                    <a:pt x="194" y="603"/>
                  </a:lnTo>
                  <a:lnTo>
                    <a:pt x="290" y="603"/>
                  </a:lnTo>
                  <a:lnTo>
                    <a:pt x="362" y="579"/>
                  </a:lnTo>
                  <a:lnTo>
                    <a:pt x="434" y="530"/>
                  </a:lnTo>
                  <a:lnTo>
                    <a:pt x="482" y="482"/>
                  </a:lnTo>
                  <a:lnTo>
                    <a:pt x="507" y="410"/>
                  </a:lnTo>
                  <a:lnTo>
                    <a:pt x="531" y="338"/>
                  </a:lnTo>
                  <a:lnTo>
                    <a:pt x="555" y="266"/>
                  </a:lnTo>
                  <a:lnTo>
                    <a:pt x="555" y="193"/>
                  </a:lnTo>
                  <a:lnTo>
                    <a:pt x="531" y="121"/>
                  </a:lnTo>
                  <a:lnTo>
                    <a:pt x="482" y="49"/>
                  </a:lnTo>
                  <a:lnTo>
                    <a:pt x="434" y="25"/>
                  </a:ln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 name="Google Shape;865;p2"/>
          <p:cNvGrpSpPr/>
          <p:nvPr/>
        </p:nvGrpSpPr>
        <p:grpSpPr>
          <a:xfrm>
            <a:off x="3443376" y="-72414"/>
            <a:ext cx="551525" cy="559295"/>
            <a:chOff x="1308175" y="3327500"/>
            <a:chExt cx="170350" cy="172750"/>
          </a:xfrm>
        </p:grpSpPr>
        <p:sp>
          <p:nvSpPr>
            <p:cNvPr id="866" name="Google Shape;866;p2"/>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8" name="Google Shape;868;p2"/>
          <p:cNvSpPr/>
          <p:nvPr/>
        </p:nvSpPr>
        <p:spPr>
          <a:xfrm>
            <a:off x="-130112" y="1430774"/>
            <a:ext cx="551518" cy="671941"/>
          </a:xfrm>
          <a:custGeom>
            <a:avLst/>
            <a:gdLst/>
            <a:ahLst/>
            <a:cxnLst/>
            <a:rect l="l" t="t" r="r" b="b"/>
            <a:pathLst>
              <a:path w="10039" h="12231" extrusionOk="0">
                <a:moveTo>
                  <a:pt x="4478" y="675"/>
                </a:moveTo>
                <a:lnTo>
                  <a:pt x="4887" y="699"/>
                </a:lnTo>
                <a:lnTo>
                  <a:pt x="5272" y="795"/>
                </a:lnTo>
                <a:lnTo>
                  <a:pt x="5633" y="916"/>
                </a:lnTo>
                <a:lnTo>
                  <a:pt x="5994" y="1084"/>
                </a:lnTo>
                <a:lnTo>
                  <a:pt x="6355" y="1277"/>
                </a:lnTo>
                <a:lnTo>
                  <a:pt x="6692" y="1517"/>
                </a:lnTo>
                <a:lnTo>
                  <a:pt x="7005" y="1758"/>
                </a:lnTo>
                <a:lnTo>
                  <a:pt x="7270" y="1999"/>
                </a:lnTo>
                <a:lnTo>
                  <a:pt x="7535" y="2264"/>
                </a:lnTo>
                <a:lnTo>
                  <a:pt x="7776" y="2529"/>
                </a:lnTo>
                <a:lnTo>
                  <a:pt x="7992" y="2817"/>
                </a:lnTo>
                <a:lnTo>
                  <a:pt x="8209" y="3130"/>
                </a:lnTo>
                <a:lnTo>
                  <a:pt x="8402" y="3443"/>
                </a:lnTo>
                <a:lnTo>
                  <a:pt x="8570" y="3780"/>
                </a:lnTo>
                <a:lnTo>
                  <a:pt x="8739" y="4117"/>
                </a:lnTo>
                <a:lnTo>
                  <a:pt x="8883" y="4478"/>
                </a:lnTo>
                <a:lnTo>
                  <a:pt x="9027" y="4840"/>
                </a:lnTo>
                <a:lnTo>
                  <a:pt x="9124" y="5201"/>
                </a:lnTo>
                <a:lnTo>
                  <a:pt x="9220" y="5586"/>
                </a:lnTo>
                <a:lnTo>
                  <a:pt x="9292" y="5971"/>
                </a:lnTo>
                <a:lnTo>
                  <a:pt x="9340" y="6356"/>
                </a:lnTo>
                <a:lnTo>
                  <a:pt x="9365" y="6741"/>
                </a:lnTo>
                <a:lnTo>
                  <a:pt x="9389" y="7127"/>
                </a:lnTo>
                <a:lnTo>
                  <a:pt x="9365" y="7488"/>
                </a:lnTo>
                <a:lnTo>
                  <a:pt x="9340" y="7849"/>
                </a:lnTo>
                <a:lnTo>
                  <a:pt x="9268" y="8210"/>
                </a:lnTo>
                <a:lnTo>
                  <a:pt x="9196" y="8571"/>
                </a:lnTo>
                <a:lnTo>
                  <a:pt x="9076" y="8932"/>
                </a:lnTo>
                <a:lnTo>
                  <a:pt x="8955" y="9293"/>
                </a:lnTo>
                <a:lnTo>
                  <a:pt x="8787" y="9630"/>
                </a:lnTo>
                <a:lnTo>
                  <a:pt x="8570" y="9967"/>
                </a:lnTo>
                <a:lnTo>
                  <a:pt x="8402" y="10232"/>
                </a:lnTo>
                <a:lnTo>
                  <a:pt x="8209" y="10449"/>
                </a:lnTo>
                <a:lnTo>
                  <a:pt x="7992" y="10665"/>
                </a:lnTo>
                <a:lnTo>
                  <a:pt x="7776" y="10858"/>
                </a:lnTo>
                <a:lnTo>
                  <a:pt x="7559" y="11026"/>
                </a:lnTo>
                <a:lnTo>
                  <a:pt x="7318" y="11171"/>
                </a:lnTo>
                <a:lnTo>
                  <a:pt x="7078" y="11291"/>
                </a:lnTo>
                <a:lnTo>
                  <a:pt x="6813" y="11387"/>
                </a:lnTo>
                <a:lnTo>
                  <a:pt x="6548" y="11460"/>
                </a:lnTo>
                <a:lnTo>
                  <a:pt x="6283" y="11508"/>
                </a:lnTo>
                <a:lnTo>
                  <a:pt x="6018" y="11556"/>
                </a:lnTo>
                <a:lnTo>
                  <a:pt x="5729" y="11556"/>
                </a:lnTo>
                <a:lnTo>
                  <a:pt x="5441" y="11532"/>
                </a:lnTo>
                <a:lnTo>
                  <a:pt x="5152" y="11484"/>
                </a:lnTo>
                <a:lnTo>
                  <a:pt x="4863" y="11436"/>
                </a:lnTo>
                <a:lnTo>
                  <a:pt x="4574" y="11339"/>
                </a:lnTo>
                <a:lnTo>
                  <a:pt x="4237" y="11195"/>
                </a:lnTo>
                <a:lnTo>
                  <a:pt x="3900" y="11050"/>
                </a:lnTo>
                <a:lnTo>
                  <a:pt x="3587" y="10858"/>
                </a:lnTo>
                <a:lnTo>
                  <a:pt x="3298" y="10665"/>
                </a:lnTo>
                <a:lnTo>
                  <a:pt x="3009" y="10449"/>
                </a:lnTo>
                <a:lnTo>
                  <a:pt x="2768" y="10208"/>
                </a:lnTo>
                <a:lnTo>
                  <a:pt x="2504" y="9943"/>
                </a:lnTo>
                <a:lnTo>
                  <a:pt x="2287" y="9654"/>
                </a:lnTo>
                <a:lnTo>
                  <a:pt x="2022" y="9293"/>
                </a:lnTo>
                <a:lnTo>
                  <a:pt x="1781" y="8932"/>
                </a:lnTo>
                <a:lnTo>
                  <a:pt x="1565" y="8547"/>
                </a:lnTo>
                <a:lnTo>
                  <a:pt x="1348" y="8186"/>
                </a:lnTo>
                <a:lnTo>
                  <a:pt x="1180" y="7801"/>
                </a:lnTo>
                <a:lnTo>
                  <a:pt x="1035" y="7415"/>
                </a:lnTo>
                <a:lnTo>
                  <a:pt x="915" y="7006"/>
                </a:lnTo>
                <a:lnTo>
                  <a:pt x="818" y="6621"/>
                </a:lnTo>
                <a:lnTo>
                  <a:pt x="746" y="6212"/>
                </a:lnTo>
                <a:lnTo>
                  <a:pt x="698" y="5803"/>
                </a:lnTo>
                <a:lnTo>
                  <a:pt x="674" y="5393"/>
                </a:lnTo>
                <a:lnTo>
                  <a:pt x="698" y="4984"/>
                </a:lnTo>
                <a:lnTo>
                  <a:pt x="722" y="4551"/>
                </a:lnTo>
                <a:lnTo>
                  <a:pt x="794" y="4117"/>
                </a:lnTo>
                <a:lnTo>
                  <a:pt x="891" y="3684"/>
                </a:lnTo>
                <a:lnTo>
                  <a:pt x="1011" y="3251"/>
                </a:lnTo>
                <a:lnTo>
                  <a:pt x="1107" y="2986"/>
                </a:lnTo>
                <a:lnTo>
                  <a:pt x="1204" y="2745"/>
                </a:lnTo>
                <a:lnTo>
                  <a:pt x="1324" y="2480"/>
                </a:lnTo>
                <a:lnTo>
                  <a:pt x="1468" y="2264"/>
                </a:lnTo>
                <a:lnTo>
                  <a:pt x="1613" y="2047"/>
                </a:lnTo>
                <a:lnTo>
                  <a:pt x="1757" y="1830"/>
                </a:lnTo>
                <a:lnTo>
                  <a:pt x="1926" y="1662"/>
                </a:lnTo>
                <a:lnTo>
                  <a:pt x="2118" y="1469"/>
                </a:lnTo>
                <a:lnTo>
                  <a:pt x="2311" y="1325"/>
                </a:lnTo>
                <a:lnTo>
                  <a:pt x="2528" y="1180"/>
                </a:lnTo>
                <a:lnTo>
                  <a:pt x="2744" y="1060"/>
                </a:lnTo>
                <a:lnTo>
                  <a:pt x="2985" y="940"/>
                </a:lnTo>
                <a:lnTo>
                  <a:pt x="3226" y="868"/>
                </a:lnTo>
                <a:lnTo>
                  <a:pt x="3491" y="771"/>
                </a:lnTo>
                <a:lnTo>
                  <a:pt x="3755" y="723"/>
                </a:lnTo>
                <a:lnTo>
                  <a:pt x="4044" y="699"/>
                </a:lnTo>
                <a:lnTo>
                  <a:pt x="4478" y="675"/>
                </a:lnTo>
                <a:close/>
                <a:moveTo>
                  <a:pt x="3924" y="1"/>
                </a:moveTo>
                <a:lnTo>
                  <a:pt x="3539" y="49"/>
                </a:lnTo>
                <a:lnTo>
                  <a:pt x="3154" y="145"/>
                </a:lnTo>
                <a:lnTo>
                  <a:pt x="2793" y="290"/>
                </a:lnTo>
                <a:lnTo>
                  <a:pt x="2407" y="482"/>
                </a:lnTo>
                <a:lnTo>
                  <a:pt x="2070" y="699"/>
                </a:lnTo>
                <a:lnTo>
                  <a:pt x="1733" y="940"/>
                </a:lnTo>
                <a:lnTo>
                  <a:pt x="1444" y="1205"/>
                </a:lnTo>
                <a:lnTo>
                  <a:pt x="1180" y="1517"/>
                </a:lnTo>
                <a:lnTo>
                  <a:pt x="939" y="1855"/>
                </a:lnTo>
                <a:lnTo>
                  <a:pt x="746" y="2192"/>
                </a:lnTo>
                <a:lnTo>
                  <a:pt x="554" y="2577"/>
                </a:lnTo>
                <a:lnTo>
                  <a:pt x="409" y="2986"/>
                </a:lnTo>
                <a:lnTo>
                  <a:pt x="289" y="3371"/>
                </a:lnTo>
                <a:lnTo>
                  <a:pt x="169" y="3756"/>
                </a:lnTo>
                <a:lnTo>
                  <a:pt x="96" y="4141"/>
                </a:lnTo>
                <a:lnTo>
                  <a:pt x="48" y="4551"/>
                </a:lnTo>
                <a:lnTo>
                  <a:pt x="24" y="4936"/>
                </a:lnTo>
                <a:lnTo>
                  <a:pt x="0" y="5321"/>
                </a:lnTo>
                <a:lnTo>
                  <a:pt x="24" y="5706"/>
                </a:lnTo>
                <a:lnTo>
                  <a:pt x="48" y="6091"/>
                </a:lnTo>
                <a:lnTo>
                  <a:pt x="120" y="6477"/>
                </a:lnTo>
                <a:lnTo>
                  <a:pt x="193" y="6838"/>
                </a:lnTo>
                <a:lnTo>
                  <a:pt x="289" y="7223"/>
                </a:lnTo>
                <a:lnTo>
                  <a:pt x="409" y="7608"/>
                </a:lnTo>
                <a:lnTo>
                  <a:pt x="554" y="7993"/>
                </a:lnTo>
                <a:lnTo>
                  <a:pt x="722" y="8354"/>
                </a:lnTo>
                <a:lnTo>
                  <a:pt x="891" y="8739"/>
                </a:lnTo>
                <a:lnTo>
                  <a:pt x="1204" y="9269"/>
                </a:lnTo>
                <a:lnTo>
                  <a:pt x="1517" y="9775"/>
                </a:lnTo>
                <a:lnTo>
                  <a:pt x="1878" y="10256"/>
                </a:lnTo>
                <a:lnTo>
                  <a:pt x="2287" y="10689"/>
                </a:lnTo>
                <a:lnTo>
                  <a:pt x="2504" y="10882"/>
                </a:lnTo>
                <a:lnTo>
                  <a:pt x="2744" y="11075"/>
                </a:lnTo>
                <a:lnTo>
                  <a:pt x="2985" y="11243"/>
                </a:lnTo>
                <a:lnTo>
                  <a:pt x="3226" y="11412"/>
                </a:lnTo>
                <a:lnTo>
                  <a:pt x="3491" y="11556"/>
                </a:lnTo>
                <a:lnTo>
                  <a:pt x="3755" y="11700"/>
                </a:lnTo>
                <a:lnTo>
                  <a:pt x="4044" y="11845"/>
                </a:lnTo>
                <a:lnTo>
                  <a:pt x="4333" y="11965"/>
                </a:lnTo>
                <a:lnTo>
                  <a:pt x="4670" y="12062"/>
                </a:lnTo>
                <a:lnTo>
                  <a:pt x="5007" y="12158"/>
                </a:lnTo>
                <a:lnTo>
                  <a:pt x="5344" y="12206"/>
                </a:lnTo>
                <a:lnTo>
                  <a:pt x="5681" y="12230"/>
                </a:lnTo>
                <a:lnTo>
                  <a:pt x="6018" y="12206"/>
                </a:lnTo>
                <a:lnTo>
                  <a:pt x="6331" y="12182"/>
                </a:lnTo>
                <a:lnTo>
                  <a:pt x="6668" y="12134"/>
                </a:lnTo>
                <a:lnTo>
                  <a:pt x="6981" y="12037"/>
                </a:lnTo>
                <a:lnTo>
                  <a:pt x="7270" y="11917"/>
                </a:lnTo>
                <a:lnTo>
                  <a:pt x="7583" y="11773"/>
                </a:lnTo>
                <a:lnTo>
                  <a:pt x="7872" y="11628"/>
                </a:lnTo>
                <a:lnTo>
                  <a:pt x="8137" y="11436"/>
                </a:lnTo>
                <a:lnTo>
                  <a:pt x="8402" y="11219"/>
                </a:lnTo>
                <a:lnTo>
                  <a:pt x="8642" y="10978"/>
                </a:lnTo>
                <a:lnTo>
                  <a:pt x="8859" y="10713"/>
                </a:lnTo>
                <a:lnTo>
                  <a:pt x="9076" y="10425"/>
                </a:lnTo>
                <a:lnTo>
                  <a:pt x="9316" y="10039"/>
                </a:lnTo>
                <a:lnTo>
                  <a:pt x="9509" y="9630"/>
                </a:lnTo>
                <a:lnTo>
                  <a:pt x="9677" y="9221"/>
                </a:lnTo>
                <a:lnTo>
                  <a:pt x="9822" y="8812"/>
                </a:lnTo>
                <a:lnTo>
                  <a:pt x="9918" y="8378"/>
                </a:lnTo>
                <a:lnTo>
                  <a:pt x="9990" y="7921"/>
                </a:lnTo>
                <a:lnTo>
                  <a:pt x="10039" y="7464"/>
                </a:lnTo>
                <a:lnTo>
                  <a:pt x="10039" y="6982"/>
                </a:lnTo>
                <a:lnTo>
                  <a:pt x="10014" y="6428"/>
                </a:lnTo>
                <a:lnTo>
                  <a:pt x="9966" y="5851"/>
                </a:lnTo>
                <a:lnTo>
                  <a:pt x="9846" y="5297"/>
                </a:lnTo>
                <a:lnTo>
                  <a:pt x="9702" y="4743"/>
                </a:lnTo>
                <a:lnTo>
                  <a:pt x="9509" y="4214"/>
                </a:lnTo>
                <a:lnTo>
                  <a:pt x="9268" y="3660"/>
                </a:lnTo>
                <a:lnTo>
                  <a:pt x="9003" y="3154"/>
                </a:lnTo>
                <a:lnTo>
                  <a:pt x="8690" y="2649"/>
                </a:lnTo>
                <a:lnTo>
                  <a:pt x="8402" y="2264"/>
                </a:lnTo>
                <a:lnTo>
                  <a:pt x="8113" y="1903"/>
                </a:lnTo>
                <a:lnTo>
                  <a:pt x="7800" y="1566"/>
                </a:lnTo>
                <a:lnTo>
                  <a:pt x="7463" y="1253"/>
                </a:lnTo>
                <a:lnTo>
                  <a:pt x="7078" y="964"/>
                </a:lnTo>
                <a:lnTo>
                  <a:pt x="6692" y="723"/>
                </a:lnTo>
                <a:lnTo>
                  <a:pt x="6283" y="506"/>
                </a:lnTo>
                <a:lnTo>
                  <a:pt x="5850" y="314"/>
                </a:lnTo>
                <a:lnTo>
                  <a:pt x="5465" y="169"/>
                </a:lnTo>
                <a:lnTo>
                  <a:pt x="5079" y="73"/>
                </a:lnTo>
                <a:lnTo>
                  <a:pt x="4694" y="25"/>
                </a:lnTo>
                <a:lnTo>
                  <a:pt x="4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8453"/>
        <p:cNvGrpSpPr/>
        <p:nvPr/>
      </p:nvGrpSpPr>
      <p:grpSpPr>
        <a:xfrm>
          <a:off x="0" y="0"/>
          <a:ext cx="0" cy="0"/>
          <a:chOff x="0" y="0"/>
          <a:chExt cx="0" cy="0"/>
        </a:xfrm>
      </p:grpSpPr>
      <p:sp>
        <p:nvSpPr>
          <p:cNvPr id="8454" name="Google Shape;8454;p20"/>
          <p:cNvSpPr/>
          <p:nvPr/>
        </p:nvSpPr>
        <p:spPr>
          <a:xfrm>
            <a:off x="145650" y="119725"/>
            <a:ext cx="8852700" cy="4904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5" name="Google Shape;8455;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8456" name="Google Shape;8456;p20"/>
          <p:cNvGrpSpPr/>
          <p:nvPr/>
        </p:nvGrpSpPr>
        <p:grpSpPr>
          <a:xfrm rot="10800000">
            <a:off x="8797919" y="1865943"/>
            <a:ext cx="551525" cy="559295"/>
            <a:chOff x="1308175" y="3327500"/>
            <a:chExt cx="170350" cy="172750"/>
          </a:xfrm>
        </p:grpSpPr>
        <p:sp>
          <p:nvSpPr>
            <p:cNvPr id="8457" name="Google Shape;8457;p20"/>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20"/>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59" name="Google Shape;8459;p20"/>
          <p:cNvSpPr/>
          <p:nvPr/>
        </p:nvSpPr>
        <p:spPr>
          <a:xfrm rot="10800000">
            <a:off x="-291897" y="2620111"/>
            <a:ext cx="551518" cy="671941"/>
          </a:xfrm>
          <a:custGeom>
            <a:avLst/>
            <a:gdLst/>
            <a:ahLst/>
            <a:cxnLst/>
            <a:rect l="l" t="t" r="r" b="b"/>
            <a:pathLst>
              <a:path w="10039" h="12231" extrusionOk="0">
                <a:moveTo>
                  <a:pt x="4478" y="675"/>
                </a:moveTo>
                <a:lnTo>
                  <a:pt x="4887" y="699"/>
                </a:lnTo>
                <a:lnTo>
                  <a:pt x="5272" y="795"/>
                </a:lnTo>
                <a:lnTo>
                  <a:pt x="5633" y="916"/>
                </a:lnTo>
                <a:lnTo>
                  <a:pt x="5994" y="1084"/>
                </a:lnTo>
                <a:lnTo>
                  <a:pt x="6355" y="1277"/>
                </a:lnTo>
                <a:lnTo>
                  <a:pt x="6692" y="1517"/>
                </a:lnTo>
                <a:lnTo>
                  <a:pt x="7005" y="1758"/>
                </a:lnTo>
                <a:lnTo>
                  <a:pt x="7270" y="1999"/>
                </a:lnTo>
                <a:lnTo>
                  <a:pt x="7535" y="2264"/>
                </a:lnTo>
                <a:lnTo>
                  <a:pt x="7776" y="2529"/>
                </a:lnTo>
                <a:lnTo>
                  <a:pt x="7992" y="2817"/>
                </a:lnTo>
                <a:lnTo>
                  <a:pt x="8209" y="3130"/>
                </a:lnTo>
                <a:lnTo>
                  <a:pt x="8402" y="3443"/>
                </a:lnTo>
                <a:lnTo>
                  <a:pt x="8570" y="3780"/>
                </a:lnTo>
                <a:lnTo>
                  <a:pt x="8739" y="4117"/>
                </a:lnTo>
                <a:lnTo>
                  <a:pt x="8883" y="4478"/>
                </a:lnTo>
                <a:lnTo>
                  <a:pt x="9027" y="4840"/>
                </a:lnTo>
                <a:lnTo>
                  <a:pt x="9124" y="5201"/>
                </a:lnTo>
                <a:lnTo>
                  <a:pt x="9220" y="5586"/>
                </a:lnTo>
                <a:lnTo>
                  <a:pt x="9292" y="5971"/>
                </a:lnTo>
                <a:lnTo>
                  <a:pt x="9340" y="6356"/>
                </a:lnTo>
                <a:lnTo>
                  <a:pt x="9365" y="6741"/>
                </a:lnTo>
                <a:lnTo>
                  <a:pt x="9389" y="7127"/>
                </a:lnTo>
                <a:lnTo>
                  <a:pt x="9365" y="7488"/>
                </a:lnTo>
                <a:lnTo>
                  <a:pt x="9340" y="7849"/>
                </a:lnTo>
                <a:lnTo>
                  <a:pt x="9268" y="8210"/>
                </a:lnTo>
                <a:lnTo>
                  <a:pt x="9196" y="8571"/>
                </a:lnTo>
                <a:lnTo>
                  <a:pt x="9076" y="8932"/>
                </a:lnTo>
                <a:lnTo>
                  <a:pt x="8955" y="9293"/>
                </a:lnTo>
                <a:lnTo>
                  <a:pt x="8787" y="9630"/>
                </a:lnTo>
                <a:lnTo>
                  <a:pt x="8570" y="9967"/>
                </a:lnTo>
                <a:lnTo>
                  <a:pt x="8402" y="10232"/>
                </a:lnTo>
                <a:lnTo>
                  <a:pt x="8209" y="10449"/>
                </a:lnTo>
                <a:lnTo>
                  <a:pt x="7992" y="10665"/>
                </a:lnTo>
                <a:lnTo>
                  <a:pt x="7776" y="10858"/>
                </a:lnTo>
                <a:lnTo>
                  <a:pt x="7559" y="11026"/>
                </a:lnTo>
                <a:lnTo>
                  <a:pt x="7318" y="11171"/>
                </a:lnTo>
                <a:lnTo>
                  <a:pt x="7078" y="11291"/>
                </a:lnTo>
                <a:lnTo>
                  <a:pt x="6813" y="11387"/>
                </a:lnTo>
                <a:lnTo>
                  <a:pt x="6548" y="11460"/>
                </a:lnTo>
                <a:lnTo>
                  <a:pt x="6283" y="11508"/>
                </a:lnTo>
                <a:lnTo>
                  <a:pt x="6018" y="11556"/>
                </a:lnTo>
                <a:lnTo>
                  <a:pt x="5729" y="11556"/>
                </a:lnTo>
                <a:lnTo>
                  <a:pt x="5441" y="11532"/>
                </a:lnTo>
                <a:lnTo>
                  <a:pt x="5152" y="11484"/>
                </a:lnTo>
                <a:lnTo>
                  <a:pt x="4863" y="11436"/>
                </a:lnTo>
                <a:lnTo>
                  <a:pt x="4574" y="11339"/>
                </a:lnTo>
                <a:lnTo>
                  <a:pt x="4237" y="11195"/>
                </a:lnTo>
                <a:lnTo>
                  <a:pt x="3900" y="11050"/>
                </a:lnTo>
                <a:lnTo>
                  <a:pt x="3587" y="10858"/>
                </a:lnTo>
                <a:lnTo>
                  <a:pt x="3298" y="10665"/>
                </a:lnTo>
                <a:lnTo>
                  <a:pt x="3009" y="10449"/>
                </a:lnTo>
                <a:lnTo>
                  <a:pt x="2768" y="10208"/>
                </a:lnTo>
                <a:lnTo>
                  <a:pt x="2504" y="9943"/>
                </a:lnTo>
                <a:lnTo>
                  <a:pt x="2287" y="9654"/>
                </a:lnTo>
                <a:lnTo>
                  <a:pt x="2022" y="9293"/>
                </a:lnTo>
                <a:lnTo>
                  <a:pt x="1781" y="8932"/>
                </a:lnTo>
                <a:lnTo>
                  <a:pt x="1565" y="8547"/>
                </a:lnTo>
                <a:lnTo>
                  <a:pt x="1348" y="8186"/>
                </a:lnTo>
                <a:lnTo>
                  <a:pt x="1180" y="7801"/>
                </a:lnTo>
                <a:lnTo>
                  <a:pt x="1035" y="7415"/>
                </a:lnTo>
                <a:lnTo>
                  <a:pt x="915" y="7006"/>
                </a:lnTo>
                <a:lnTo>
                  <a:pt x="818" y="6621"/>
                </a:lnTo>
                <a:lnTo>
                  <a:pt x="746" y="6212"/>
                </a:lnTo>
                <a:lnTo>
                  <a:pt x="698" y="5803"/>
                </a:lnTo>
                <a:lnTo>
                  <a:pt x="674" y="5393"/>
                </a:lnTo>
                <a:lnTo>
                  <a:pt x="698" y="4984"/>
                </a:lnTo>
                <a:lnTo>
                  <a:pt x="722" y="4551"/>
                </a:lnTo>
                <a:lnTo>
                  <a:pt x="794" y="4117"/>
                </a:lnTo>
                <a:lnTo>
                  <a:pt x="891" y="3684"/>
                </a:lnTo>
                <a:lnTo>
                  <a:pt x="1011" y="3251"/>
                </a:lnTo>
                <a:lnTo>
                  <a:pt x="1107" y="2986"/>
                </a:lnTo>
                <a:lnTo>
                  <a:pt x="1204" y="2745"/>
                </a:lnTo>
                <a:lnTo>
                  <a:pt x="1324" y="2480"/>
                </a:lnTo>
                <a:lnTo>
                  <a:pt x="1468" y="2264"/>
                </a:lnTo>
                <a:lnTo>
                  <a:pt x="1613" y="2047"/>
                </a:lnTo>
                <a:lnTo>
                  <a:pt x="1757" y="1830"/>
                </a:lnTo>
                <a:lnTo>
                  <a:pt x="1926" y="1662"/>
                </a:lnTo>
                <a:lnTo>
                  <a:pt x="2118" y="1469"/>
                </a:lnTo>
                <a:lnTo>
                  <a:pt x="2311" y="1325"/>
                </a:lnTo>
                <a:lnTo>
                  <a:pt x="2528" y="1180"/>
                </a:lnTo>
                <a:lnTo>
                  <a:pt x="2744" y="1060"/>
                </a:lnTo>
                <a:lnTo>
                  <a:pt x="2985" y="940"/>
                </a:lnTo>
                <a:lnTo>
                  <a:pt x="3226" y="868"/>
                </a:lnTo>
                <a:lnTo>
                  <a:pt x="3491" y="771"/>
                </a:lnTo>
                <a:lnTo>
                  <a:pt x="3755" y="723"/>
                </a:lnTo>
                <a:lnTo>
                  <a:pt x="4044" y="699"/>
                </a:lnTo>
                <a:lnTo>
                  <a:pt x="4478" y="675"/>
                </a:lnTo>
                <a:close/>
                <a:moveTo>
                  <a:pt x="3924" y="1"/>
                </a:moveTo>
                <a:lnTo>
                  <a:pt x="3539" y="49"/>
                </a:lnTo>
                <a:lnTo>
                  <a:pt x="3154" y="145"/>
                </a:lnTo>
                <a:lnTo>
                  <a:pt x="2793" y="290"/>
                </a:lnTo>
                <a:lnTo>
                  <a:pt x="2407" y="482"/>
                </a:lnTo>
                <a:lnTo>
                  <a:pt x="2070" y="699"/>
                </a:lnTo>
                <a:lnTo>
                  <a:pt x="1733" y="940"/>
                </a:lnTo>
                <a:lnTo>
                  <a:pt x="1444" y="1205"/>
                </a:lnTo>
                <a:lnTo>
                  <a:pt x="1180" y="1517"/>
                </a:lnTo>
                <a:lnTo>
                  <a:pt x="939" y="1855"/>
                </a:lnTo>
                <a:lnTo>
                  <a:pt x="746" y="2192"/>
                </a:lnTo>
                <a:lnTo>
                  <a:pt x="554" y="2577"/>
                </a:lnTo>
                <a:lnTo>
                  <a:pt x="409" y="2986"/>
                </a:lnTo>
                <a:lnTo>
                  <a:pt x="289" y="3371"/>
                </a:lnTo>
                <a:lnTo>
                  <a:pt x="169" y="3756"/>
                </a:lnTo>
                <a:lnTo>
                  <a:pt x="96" y="4141"/>
                </a:lnTo>
                <a:lnTo>
                  <a:pt x="48" y="4551"/>
                </a:lnTo>
                <a:lnTo>
                  <a:pt x="24" y="4936"/>
                </a:lnTo>
                <a:lnTo>
                  <a:pt x="0" y="5321"/>
                </a:lnTo>
                <a:lnTo>
                  <a:pt x="24" y="5706"/>
                </a:lnTo>
                <a:lnTo>
                  <a:pt x="48" y="6091"/>
                </a:lnTo>
                <a:lnTo>
                  <a:pt x="120" y="6477"/>
                </a:lnTo>
                <a:lnTo>
                  <a:pt x="193" y="6838"/>
                </a:lnTo>
                <a:lnTo>
                  <a:pt x="289" y="7223"/>
                </a:lnTo>
                <a:lnTo>
                  <a:pt x="409" y="7608"/>
                </a:lnTo>
                <a:lnTo>
                  <a:pt x="554" y="7993"/>
                </a:lnTo>
                <a:lnTo>
                  <a:pt x="722" y="8354"/>
                </a:lnTo>
                <a:lnTo>
                  <a:pt x="891" y="8739"/>
                </a:lnTo>
                <a:lnTo>
                  <a:pt x="1204" y="9269"/>
                </a:lnTo>
                <a:lnTo>
                  <a:pt x="1517" y="9775"/>
                </a:lnTo>
                <a:lnTo>
                  <a:pt x="1878" y="10256"/>
                </a:lnTo>
                <a:lnTo>
                  <a:pt x="2287" y="10689"/>
                </a:lnTo>
                <a:lnTo>
                  <a:pt x="2504" y="10882"/>
                </a:lnTo>
                <a:lnTo>
                  <a:pt x="2744" y="11075"/>
                </a:lnTo>
                <a:lnTo>
                  <a:pt x="2985" y="11243"/>
                </a:lnTo>
                <a:lnTo>
                  <a:pt x="3226" y="11412"/>
                </a:lnTo>
                <a:lnTo>
                  <a:pt x="3491" y="11556"/>
                </a:lnTo>
                <a:lnTo>
                  <a:pt x="3755" y="11700"/>
                </a:lnTo>
                <a:lnTo>
                  <a:pt x="4044" y="11845"/>
                </a:lnTo>
                <a:lnTo>
                  <a:pt x="4333" y="11965"/>
                </a:lnTo>
                <a:lnTo>
                  <a:pt x="4670" y="12062"/>
                </a:lnTo>
                <a:lnTo>
                  <a:pt x="5007" y="12158"/>
                </a:lnTo>
                <a:lnTo>
                  <a:pt x="5344" y="12206"/>
                </a:lnTo>
                <a:lnTo>
                  <a:pt x="5681" y="12230"/>
                </a:lnTo>
                <a:lnTo>
                  <a:pt x="6018" y="12206"/>
                </a:lnTo>
                <a:lnTo>
                  <a:pt x="6331" y="12182"/>
                </a:lnTo>
                <a:lnTo>
                  <a:pt x="6668" y="12134"/>
                </a:lnTo>
                <a:lnTo>
                  <a:pt x="6981" y="12037"/>
                </a:lnTo>
                <a:lnTo>
                  <a:pt x="7270" y="11917"/>
                </a:lnTo>
                <a:lnTo>
                  <a:pt x="7583" y="11773"/>
                </a:lnTo>
                <a:lnTo>
                  <a:pt x="7872" y="11628"/>
                </a:lnTo>
                <a:lnTo>
                  <a:pt x="8137" y="11436"/>
                </a:lnTo>
                <a:lnTo>
                  <a:pt x="8402" y="11219"/>
                </a:lnTo>
                <a:lnTo>
                  <a:pt x="8642" y="10978"/>
                </a:lnTo>
                <a:lnTo>
                  <a:pt x="8859" y="10713"/>
                </a:lnTo>
                <a:lnTo>
                  <a:pt x="9076" y="10425"/>
                </a:lnTo>
                <a:lnTo>
                  <a:pt x="9316" y="10039"/>
                </a:lnTo>
                <a:lnTo>
                  <a:pt x="9509" y="9630"/>
                </a:lnTo>
                <a:lnTo>
                  <a:pt x="9677" y="9221"/>
                </a:lnTo>
                <a:lnTo>
                  <a:pt x="9822" y="8812"/>
                </a:lnTo>
                <a:lnTo>
                  <a:pt x="9918" y="8378"/>
                </a:lnTo>
                <a:lnTo>
                  <a:pt x="9990" y="7921"/>
                </a:lnTo>
                <a:lnTo>
                  <a:pt x="10039" y="7464"/>
                </a:lnTo>
                <a:lnTo>
                  <a:pt x="10039" y="6982"/>
                </a:lnTo>
                <a:lnTo>
                  <a:pt x="10014" y="6428"/>
                </a:lnTo>
                <a:lnTo>
                  <a:pt x="9966" y="5851"/>
                </a:lnTo>
                <a:lnTo>
                  <a:pt x="9846" y="5297"/>
                </a:lnTo>
                <a:lnTo>
                  <a:pt x="9702" y="4743"/>
                </a:lnTo>
                <a:lnTo>
                  <a:pt x="9509" y="4214"/>
                </a:lnTo>
                <a:lnTo>
                  <a:pt x="9268" y="3660"/>
                </a:lnTo>
                <a:lnTo>
                  <a:pt x="9003" y="3154"/>
                </a:lnTo>
                <a:lnTo>
                  <a:pt x="8690" y="2649"/>
                </a:lnTo>
                <a:lnTo>
                  <a:pt x="8402" y="2264"/>
                </a:lnTo>
                <a:lnTo>
                  <a:pt x="8113" y="1903"/>
                </a:lnTo>
                <a:lnTo>
                  <a:pt x="7800" y="1566"/>
                </a:lnTo>
                <a:lnTo>
                  <a:pt x="7463" y="1253"/>
                </a:lnTo>
                <a:lnTo>
                  <a:pt x="7078" y="964"/>
                </a:lnTo>
                <a:lnTo>
                  <a:pt x="6692" y="723"/>
                </a:lnTo>
                <a:lnTo>
                  <a:pt x="6283" y="506"/>
                </a:lnTo>
                <a:lnTo>
                  <a:pt x="5850" y="314"/>
                </a:lnTo>
                <a:lnTo>
                  <a:pt x="5465" y="169"/>
                </a:lnTo>
                <a:lnTo>
                  <a:pt x="5079" y="73"/>
                </a:lnTo>
                <a:lnTo>
                  <a:pt x="4694" y="25"/>
                </a:lnTo>
                <a:lnTo>
                  <a:pt x="4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60" name="Google Shape;8460;p20"/>
          <p:cNvGrpSpPr/>
          <p:nvPr/>
        </p:nvGrpSpPr>
        <p:grpSpPr>
          <a:xfrm rot="-7336253" flipH="1">
            <a:off x="8315737" y="2686923"/>
            <a:ext cx="1782737" cy="4456717"/>
            <a:chOff x="1094525" y="1997475"/>
            <a:chExt cx="357500" cy="893725"/>
          </a:xfrm>
        </p:grpSpPr>
        <p:sp>
          <p:nvSpPr>
            <p:cNvPr id="8461" name="Google Shape;8461;p20"/>
            <p:cNvSpPr/>
            <p:nvPr/>
          </p:nvSpPr>
          <p:spPr>
            <a:xfrm>
              <a:off x="1249200" y="2726875"/>
              <a:ext cx="108350" cy="104750"/>
            </a:xfrm>
            <a:custGeom>
              <a:avLst/>
              <a:gdLst/>
              <a:ahLst/>
              <a:cxnLst/>
              <a:rect l="l" t="t" r="r" b="b"/>
              <a:pathLst>
                <a:path w="4334" h="4190" extrusionOk="0">
                  <a:moveTo>
                    <a:pt x="2335" y="217"/>
                  </a:moveTo>
                  <a:lnTo>
                    <a:pt x="2817" y="314"/>
                  </a:lnTo>
                  <a:lnTo>
                    <a:pt x="2937" y="338"/>
                  </a:lnTo>
                  <a:lnTo>
                    <a:pt x="3057" y="386"/>
                  </a:lnTo>
                  <a:lnTo>
                    <a:pt x="3298" y="506"/>
                  </a:lnTo>
                  <a:lnTo>
                    <a:pt x="3515" y="651"/>
                  </a:lnTo>
                  <a:lnTo>
                    <a:pt x="3707" y="843"/>
                  </a:lnTo>
                  <a:lnTo>
                    <a:pt x="3876" y="1060"/>
                  </a:lnTo>
                  <a:lnTo>
                    <a:pt x="3996" y="1277"/>
                  </a:lnTo>
                  <a:lnTo>
                    <a:pt x="4044" y="1493"/>
                  </a:lnTo>
                  <a:lnTo>
                    <a:pt x="4117" y="1782"/>
                  </a:lnTo>
                  <a:lnTo>
                    <a:pt x="4141" y="2071"/>
                  </a:lnTo>
                  <a:lnTo>
                    <a:pt x="4141" y="2264"/>
                  </a:lnTo>
                  <a:lnTo>
                    <a:pt x="4093" y="2432"/>
                  </a:lnTo>
                  <a:lnTo>
                    <a:pt x="4044" y="2601"/>
                  </a:lnTo>
                  <a:lnTo>
                    <a:pt x="3996" y="2769"/>
                  </a:lnTo>
                  <a:lnTo>
                    <a:pt x="3924" y="2889"/>
                  </a:lnTo>
                  <a:lnTo>
                    <a:pt x="3828" y="2986"/>
                  </a:lnTo>
                  <a:lnTo>
                    <a:pt x="3587" y="3202"/>
                  </a:lnTo>
                  <a:lnTo>
                    <a:pt x="3394" y="3467"/>
                  </a:lnTo>
                  <a:lnTo>
                    <a:pt x="3298" y="3563"/>
                  </a:lnTo>
                  <a:lnTo>
                    <a:pt x="3178" y="3660"/>
                  </a:lnTo>
                  <a:lnTo>
                    <a:pt x="3082" y="3708"/>
                  </a:lnTo>
                  <a:lnTo>
                    <a:pt x="2937" y="3756"/>
                  </a:lnTo>
                  <a:lnTo>
                    <a:pt x="2480" y="3900"/>
                  </a:lnTo>
                  <a:lnTo>
                    <a:pt x="2359" y="3925"/>
                  </a:lnTo>
                  <a:lnTo>
                    <a:pt x="2215" y="3949"/>
                  </a:lnTo>
                  <a:lnTo>
                    <a:pt x="1974" y="3949"/>
                  </a:lnTo>
                  <a:lnTo>
                    <a:pt x="1517" y="3900"/>
                  </a:lnTo>
                  <a:lnTo>
                    <a:pt x="1276" y="3852"/>
                  </a:lnTo>
                  <a:lnTo>
                    <a:pt x="1059" y="3804"/>
                  </a:lnTo>
                  <a:lnTo>
                    <a:pt x="891" y="3732"/>
                  </a:lnTo>
                  <a:lnTo>
                    <a:pt x="770" y="3660"/>
                  </a:lnTo>
                  <a:lnTo>
                    <a:pt x="650" y="3539"/>
                  </a:lnTo>
                  <a:lnTo>
                    <a:pt x="530" y="3419"/>
                  </a:lnTo>
                  <a:lnTo>
                    <a:pt x="313" y="3058"/>
                  </a:lnTo>
                  <a:lnTo>
                    <a:pt x="241" y="2938"/>
                  </a:lnTo>
                  <a:lnTo>
                    <a:pt x="193" y="2817"/>
                  </a:lnTo>
                  <a:lnTo>
                    <a:pt x="169" y="2673"/>
                  </a:lnTo>
                  <a:lnTo>
                    <a:pt x="169" y="2528"/>
                  </a:lnTo>
                  <a:lnTo>
                    <a:pt x="193" y="2239"/>
                  </a:lnTo>
                  <a:lnTo>
                    <a:pt x="241" y="1854"/>
                  </a:lnTo>
                  <a:lnTo>
                    <a:pt x="313" y="1493"/>
                  </a:lnTo>
                  <a:lnTo>
                    <a:pt x="361" y="1301"/>
                  </a:lnTo>
                  <a:lnTo>
                    <a:pt x="433" y="1132"/>
                  </a:lnTo>
                  <a:lnTo>
                    <a:pt x="530" y="964"/>
                  </a:lnTo>
                  <a:lnTo>
                    <a:pt x="650" y="819"/>
                  </a:lnTo>
                  <a:lnTo>
                    <a:pt x="722" y="747"/>
                  </a:lnTo>
                  <a:lnTo>
                    <a:pt x="819" y="723"/>
                  </a:lnTo>
                  <a:lnTo>
                    <a:pt x="987" y="675"/>
                  </a:lnTo>
                  <a:lnTo>
                    <a:pt x="1132" y="651"/>
                  </a:lnTo>
                  <a:lnTo>
                    <a:pt x="1324" y="602"/>
                  </a:lnTo>
                  <a:lnTo>
                    <a:pt x="1469" y="506"/>
                  </a:lnTo>
                  <a:lnTo>
                    <a:pt x="1589" y="410"/>
                  </a:lnTo>
                  <a:lnTo>
                    <a:pt x="1709" y="362"/>
                  </a:lnTo>
                  <a:lnTo>
                    <a:pt x="1974" y="241"/>
                  </a:lnTo>
                  <a:lnTo>
                    <a:pt x="2070" y="217"/>
                  </a:lnTo>
                  <a:close/>
                  <a:moveTo>
                    <a:pt x="2215" y="1"/>
                  </a:moveTo>
                  <a:lnTo>
                    <a:pt x="2046" y="25"/>
                  </a:lnTo>
                  <a:lnTo>
                    <a:pt x="1878" y="73"/>
                  </a:lnTo>
                  <a:lnTo>
                    <a:pt x="1709" y="145"/>
                  </a:lnTo>
                  <a:lnTo>
                    <a:pt x="1517" y="241"/>
                  </a:lnTo>
                  <a:lnTo>
                    <a:pt x="1445" y="265"/>
                  </a:lnTo>
                  <a:lnTo>
                    <a:pt x="1372" y="314"/>
                  </a:lnTo>
                  <a:lnTo>
                    <a:pt x="1300" y="386"/>
                  </a:lnTo>
                  <a:lnTo>
                    <a:pt x="1204" y="410"/>
                  </a:lnTo>
                  <a:lnTo>
                    <a:pt x="1035" y="458"/>
                  </a:lnTo>
                  <a:lnTo>
                    <a:pt x="939" y="458"/>
                  </a:lnTo>
                  <a:lnTo>
                    <a:pt x="867" y="482"/>
                  </a:lnTo>
                  <a:lnTo>
                    <a:pt x="795" y="506"/>
                  </a:lnTo>
                  <a:lnTo>
                    <a:pt x="746" y="554"/>
                  </a:lnTo>
                  <a:lnTo>
                    <a:pt x="698" y="627"/>
                  </a:lnTo>
                  <a:lnTo>
                    <a:pt x="650" y="675"/>
                  </a:lnTo>
                  <a:lnTo>
                    <a:pt x="602" y="723"/>
                  </a:lnTo>
                  <a:lnTo>
                    <a:pt x="482" y="867"/>
                  </a:lnTo>
                  <a:lnTo>
                    <a:pt x="361" y="1012"/>
                  </a:lnTo>
                  <a:lnTo>
                    <a:pt x="265" y="1180"/>
                  </a:lnTo>
                  <a:lnTo>
                    <a:pt x="217" y="1373"/>
                  </a:lnTo>
                  <a:lnTo>
                    <a:pt x="72" y="1999"/>
                  </a:lnTo>
                  <a:lnTo>
                    <a:pt x="24" y="2264"/>
                  </a:lnTo>
                  <a:lnTo>
                    <a:pt x="0" y="2528"/>
                  </a:lnTo>
                  <a:lnTo>
                    <a:pt x="0" y="2745"/>
                  </a:lnTo>
                  <a:lnTo>
                    <a:pt x="48" y="2913"/>
                  </a:lnTo>
                  <a:lnTo>
                    <a:pt x="121" y="3106"/>
                  </a:lnTo>
                  <a:lnTo>
                    <a:pt x="217" y="3251"/>
                  </a:lnTo>
                  <a:lnTo>
                    <a:pt x="313" y="3395"/>
                  </a:lnTo>
                  <a:lnTo>
                    <a:pt x="409" y="3563"/>
                  </a:lnTo>
                  <a:lnTo>
                    <a:pt x="554" y="3708"/>
                  </a:lnTo>
                  <a:lnTo>
                    <a:pt x="626" y="3804"/>
                  </a:lnTo>
                  <a:lnTo>
                    <a:pt x="722" y="3876"/>
                  </a:lnTo>
                  <a:lnTo>
                    <a:pt x="963" y="3973"/>
                  </a:lnTo>
                  <a:lnTo>
                    <a:pt x="1228" y="4069"/>
                  </a:lnTo>
                  <a:lnTo>
                    <a:pt x="1493" y="4117"/>
                  </a:lnTo>
                  <a:lnTo>
                    <a:pt x="1782" y="4165"/>
                  </a:lnTo>
                  <a:lnTo>
                    <a:pt x="2046" y="4189"/>
                  </a:lnTo>
                  <a:lnTo>
                    <a:pt x="2311" y="4165"/>
                  </a:lnTo>
                  <a:lnTo>
                    <a:pt x="2456" y="4141"/>
                  </a:lnTo>
                  <a:lnTo>
                    <a:pt x="2576" y="4117"/>
                  </a:lnTo>
                  <a:lnTo>
                    <a:pt x="3082" y="3925"/>
                  </a:lnTo>
                  <a:lnTo>
                    <a:pt x="3274" y="3852"/>
                  </a:lnTo>
                  <a:lnTo>
                    <a:pt x="3370" y="3780"/>
                  </a:lnTo>
                  <a:lnTo>
                    <a:pt x="3443" y="3708"/>
                  </a:lnTo>
                  <a:lnTo>
                    <a:pt x="3659" y="3467"/>
                  </a:lnTo>
                  <a:lnTo>
                    <a:pt x="3780" y="3323"/>
                  </a:lnTo>
                  <a:lnTo>
                    <a:pt x="3900" y="3202"/>
                  </a:lnTo>
                  <a:lnTo>
                    <a:pt x="3996" y="3106"/>
                  </a:lnTo>
                  <a:lnTo>
                    <a:pt x="4069" y="3010"/>
                  </a:lnTo>
                  <a:lnTo>
                    <a:pt x="4141" y="2889"/>
                  </a:lnTo>
                  <a:lnTo>
                    <a:pt x="4213" y="2769"/>
                  </a:lnTo>
                  <a:lnTo>
                    <a:pt x="4261" y="2576"/>
                  </a:lnTo>
                  <a:lnTo>
                    <a:pt x="4309" y="2408"/>
                  </a:lnTo>
                  <a:lnTo>
                    <a:pt x="4333" y="2215"/>
                  </a:lnTo>
                  <a:lnTo>
                    <a:pt x="4333" y="2023"/>
                  </a:lnTo>
                  <a:lnTo>
                    <a:pt x="4309" y="1734"/>
                  </a:lnTo>
                  <a:lnTo>
                    <a:pt x="4261" y="1469"/>
                  </a:lnTo>
                  <a:lnTo>
                    <a:pt x="4213" y="1301"/>
                  </a:lnTo>
                  <a:lnTo>
                    <a:pt x="4141" y="1132"/>
                  </a:lnTo>
                  <a:lnTo>
                    <a:pt x="4020" y="915"/>
                  </a:lnTo>
                  <a:lnTo>
                    <a:pt x="3876" y="723"/>
                  </a:lnTo>
                  <a:lnTo>
                    <a:pt x="3707" y="530"/>
                  </a:lnTo>
                  <a:lnTo>
                    <a:pt x="3515" y="386"/>
                  </a:lnTo>
                  <a:lnTo>
                    <a:pt x="3226" y="217"/>
                  </a:lnTo>
                  <a:lnTo>
                    <a:pt x="3082" y="145"/>
                  </a:lnTo>
                  <a:lnTo>
                    <a:pt x="2913" y="97"/>
                  </a:lnTo>
                  <a:lnTo>
                    <a:pt x="2383" y="25"/>
                  </a:lnTo>
                  <a:lnTo>
                    <a:pt x="2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2" name="Google Shape;8462;p20"/>
            <p:cNvSpPr/>
            <p:nvPr/>
          </p:nvSpPr>
          <p:spPr>
            <a:xfrm>
              <a:off x="1283500" y="2756375"/>
              <a:ext cx="42150" cy="44550"/>
            </a:xfrm>
            <a:custGeom>
              <a:avLst/>
              <a:gdLst/>
              <a:ahLst/>
              <a:cxnLst/>
              <a:rect l="l" t="t" r="r" b="b"/>
              <a:pathLst>
                <a:path w="1686" h="1782" extrusionOk="0">
                  <a:moveTo>
                    <a:pt x="1011" y="217"/>
                  </a:moveTo>
                  <a:lnTo>
                    <a:pt x="1132" y="265"/>
                  </a:lnTo>
                  <a:lnTo>
                    <a:pt x="1372" y="434"/>
                  </a:lnTo>
                  <a:lnTo>
                    <a:pt x="1445" y="506"/>
                  </a:lnTo>
                  <a:lnTo>
                    <a:pt x="1493" y="602"/>
                  </a:lnTo>
                  <a:lnTo>
                    <a:pt x="1493" y="891"/>
                  </a:lnTo>
                  <a:lnTo>
                    <a:pt x="1493" y="1035"/>
                  </a:lnTo>
                  <a:lnTo>
                    <a:pt x="1469" y="1156"/>
                  </a:lnTo>
                  <a:lnTo>
                    <a:pt x="1421" y="1276"/>
                  </a:lnTo>
                  <a:lnTo>
                    <a:pt x="1348" y="1348"/>
                  </a:lnTo>
                  <a:lnTo>
                    <a:pt x="1132" y="1541"/>
                  </a:lnTo>
                  <a:lnTo>
                    <a:pt x="1060" y="1589"/>
                  </a:lnTo>
                  <a:lnTo>
                    <a:pt x="987" y="1613"/>
                  </a:lnTo>
                  <a:lnTo>
                    <a:pt x="795" y="1589"/>
                  </a:lnTo>
                  <a:lnTo>
                    <a:pt x="602" y="1589"/>
                  </a:lnTo>
                  <a:lnTo>
                    <a:pt x="434" y="1517"/>
                  </a:lnTo>
                  <a:lnTo>
                    <a:pt x="313" y="1445"/>
                  </a:lnTo>
                  <a:lnTo>
                    <a:pt x="241" y="1396"/>
                  </a:lnTo>
                  <a:lnTo>
                    <a:pt x="193" y="1324"/>
                  </a:lnTo>
                  <a:lnTo>
                    <a:pt x="169" y="1252"/>
                  </a:lnTo>
                  <a:lnTo>
                    <a:pt x="169" y="1180"/>
                  </a:lnTo>
                  <a:lnTo>
                    <a:pt x="169" y="1108"/>
                  </a:lnTo>
                  <a:lnTo>
                    <a:pt x="169" y="1011"/>
                  </a:lnTo>
                  <a:lnTo>
                    <a:pt x="169" y="843"/>
                  </a:lnTo>
                  <a:lnTo>
                    <a:pt x="193" y="674"/>
                  </a:lnTo>
                  <a:lnTo>
                    <a:pt x="241" y="578"/>
                  </a:lnTo>
                  <a:lnTo>
                    <a:pt x="289" y="506"/>
                  </a:lnTo>
                  <a:lnTo>
                    <a:pt x="410" y="385"/>
                  </a:lnTo>
                  <a:lnTo>
                    <a:pt x="506" y="313"/>
                  </a:lnTo>
                  <a:lnTo>
                    <a:pt x="650" y="265"/>
                  </a:lnTo>
                  <a:lnTo>
                    <a:pt x="771" y="241"/>
                  </a:lnTo>
                  <a:lnTo>
                    <a:pt x="915" y="217"/>
                  </a:lnTo>
                  <a:close/>
                  <a:moveTo>
                    <a:pt x="939" y="0"/>
                  </a:moveTo>
                  <a:lnTo>
                    <a:pt x="771" y="24"/>
                  </a:lnTo>
                  <a:lnTo>
                    <a:pt x="626" y="48"/>
                  </a:lnTo>
                  <a:lnTo>
                    <a:pt x="482" y="121"/>
                  </a:lnTo>
                  <a:lnTo>
                    <a:pt x="337" y="193"/>
                  </a:lnTo>
                  <a:lnTo>
                    <a:pt x="241" y="265"/>
                  </a:lnTo>
                  <a:lnTo>
                    <a:pt x="169" y="337"/>
                  </a:lnTo>
                  <a:lnTo>
                    <a:pt x="73" y="482"/>
                  </a:lnTo>
                  <a:lnTo>
                    <a:pt x="24" y="674"/>
                  </a:lnTo>
                  <a:lnTo>
                    <a:pt x="0" y="867"/>
                  </a:lnTo>
                  <a:lnTo>
                    <a:pt x="0" y="1035"/>
                  </a:lnTo>
                  <a:lnTo>
                    <a:pt x="0" y="1180"/>
                  </a:lnTo>
                  <a:lnTo>
                    <a:pt x="24" y="1300"/>
                  </a:lnTo>
                  <a:lnTo>
                    <a:pt x="48" y="1396"/>
                  </a:lnTo>
                  <a:lnTo>
                    <a:pt x="121" y="1469"/>
                  </a:lnTo>
                  <a:lnTo>
                    <a:pt x="193" y="1565"/>
                  </a:lnTo>
                  <a:lnTo>
                    <a:pt x="313" y="1637"/>
                  </a:lnTo>
                  <a:lnTo>
                    <a:pt x="434" y="1709"/>
                  </a:lnTo>
                  <a:lnTo>
                    <a:pt x="578" y="1733"/>
                  </a:lnTo>
                  <a:lnTo>
                    <a:pt x="723" y="1758"/>
                  </a:lnTo>
                  <a:lnTo>
                    <a:pt x="1035" y="1782"/>
                  </a:lnTo>
                  <a:lnTo>
                    <a:pt x="1132" y="1758"/>
                  </a:lnTo>
                  <a:lnTo>
                    <a:pt x="1204" y="1685"/>
                  </a:lnTo>
                  <a:lnTo>
                    <a:pt x="1445" y="1493"/>
                  </a:lnTo>
                  <a:lnTo>
                    <a:pt x="1565" y="1372"/>
                  </a:lnTo>
                  <a:lnTo>
                    <a:pt x="1613" y="1228"/>
                  </a:lnTo>
                  <a:lnTo>
                    <a:pt x="1661" y="1035"/>
                  </a:lnTo>
                  <a:lnTo>
                    <a:pt x="1685" y="843"/>
                  </a:lnTo>
                  <a:lnTo>
                    <a:pt x="1637" y="578"/>
                  </a:lnTo>
                  <a:lnTo>
                    <a:pt x="1613" y="458"/>
                  </a:lnTo>
                  <a:lnTo>
                    <a:pt x="1589" y="385"/>
                  </a:lnTo>
                  <a:lnTo>
                    <a:pt x="1517" y="313"/>
                  </a:lnTo>
                  <a:lnTo>
                    <a:pt x="1445" y="241"/>
                  </a:lnTo>
                  <a:lnTo>
                    <a:pt x="1300" y="145"/>
                  </a:lnTo>
                  <a:lnTo>
                    <a:pt x="1132" y="48"/>
                  </a:lnTo>
                  <a:lnTo>
                    <a:pt x="1035" y="24"/>
                  </a:lnTo>
                  <a:lnTo>
                    <a:pt x="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3" name="Google Shape;8463;p20"/>
            <p:cNvSpPr/>
            <p:nvPr/>
          </p:nvSpPr>
          <p:spPr>
            <a:xfrm>
              <a:off x="1296725" y="2772625"/>
              <a:ext cx="14475" cy="16275"/>
            </a:xfrm>
            <a:custGeom>
              <a:avLst/>
              <a:gdLst/>
              <a:ahLst/>
              <a:cxnLst/>
              <a:rect l="l" t="t" r="r" b="b"/>
              <a:pathLst>
                <a:path w="579" h="651" extrusionOk="0">
                  <a:moveTo>
                    <a:pt x="410" y="193"/>
                  </a:moveTo>
                  <a:lnTo>
                    <a:pt x="434" y="265"/>
                  </a:lnTo>
                  <a:lnTo>
                    <a:pt x="434" y="313"/>
                  </a:lnTo>
                  <a:lnTo>
                    <a:pt x="410" y="385"/>
                  </a:lnTo>
                  <a:lnTo>
                    <a:pt x="362" y="458"/>
                  </a:lnTo>
                  <a:lnTo>
                    <a:pt x="290" y="506"/>
                  </a:lnTo>
                  <a:lnTo>
                    <a:pt x="242" y="506"/>
                  </a:lnTo>
                  <a:lnTo>
                    <a:pt x="218" y="482"/>
                  </a:lnTo>
                  <a:lnTo>
                    <a:pt x="194" y="458"/>
                  </a:lnTo>
                  <a:lnTo>
                    <a:pt x="194" y="385"/>
                  </a:lnTo>
                  <a:lnTo>
                    <a:pt x="218" y="313"/>
                  </a:lnTo>
                  <a:lnTo>
                    <a:pt x="242" y="241"/>
                  </a:lnTo>
                  <a:lnTo>
                    <a:pt x="290" y="193"/>
                  </a:lnTo>
                  <a:close/>
                  <a:moveTo>
                    <a:pt x="314" y="0"/>
                  </a:moveTo>
                  <a:lnTo>
                    <a:pt x="242" y="24"/>
                  </a:lnTo>
                  <a:lnTo>
                    <a:pt x="169" y="48"/>
                  </a:lnTo>
                  <a:lnTo>
                    <a:pt x="25" y="193"/>
                  </a:lnTo>
                  <a:lnTo>
                    <a:pt x="1" y="241"/>
                  </a:lnTo>
                  <a:lnTo>
                    <a:pt x="1" y="337"/>
                  </a:lnTo>
                  <a:lnTo>
                    <a:pt x="25" y="458"/>
                  </a:lnTo>
                  <a:lnTo>
                    <a:pt x="49" y="530"/>
                  </a:lnTo>
                  <a:lnTo>
                    <a:pt x="97" y="578"/>
                  </a:lnTo>
                  <a:lnTo>
                    <a:pt x="145" y="626"/>
                  </a:lnTo>
                  <a:lnTo>
                    <a:pt x="218" y="650"/>
                  </a:lnTo>
                  <a:lnTo>
                    <a:pt x="314" y="650"/>
                  </a:lnTo>
                  <a:lnTo>
                    <a:pt x="386" y="602"/>
                  </a:lnTo>
                  <a:lnTo>
                    <a:pt x="458" y="578"/>
                  </a:lnTo>
                  <a:lnTo>
                    <a:pt x="506" y="506"/>
                  </a:lnTo>
                  <a:lnTo>
                    <a:pt x="555" y="458"/>
                  </a:lnTo>
                  <a:lnTo>
                    <a:pt x="579" y="385"/>
                  </a:lnTo>
                  <a:lnTo>
                    <a:pt x="579" y="289"/>
                  </a:lnTo>
                  <a:lnTo>
                    <a:pt x="579" y="217"/>
                  </a:lnTo>
                  <a:lnTo>
                    <a:pt x="555" y="121"/>
                  </a:lnTo>
                  <a:lnTo>
                    <a:pt x="506" y="72"/>
                  </a:lnTo>
                  <a:lnTo>
                    <a:pt x="458" y="24"/>
                  </a:lnTo>
                  <a:lnTo>
                    <a:pt x="3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4" name="Google Shape;8464;p20"/>
            <p:cNvSpPr/>
            <p:nvPr/>
          </p:nvSpPr>
          <p:spPr>
            <a:xfrm>
              <a:off x="1150500" y="2347725"/>
              <a:ext cx="13250" cy="11450"/>
            </a:xfrm>
            <a:custGeom>
              <a:avLst/>
              <a:gdLst/>
              <a:ahLst/>
              <a:cxnLst/>
              <a:rect l="l" t="t" r="r" b="b"/>
              <a:pathLst>
                <a:path w="530" h="458" extrusionOk="0">
                  <a:moveTo>
                    <a:pt x="217" y="1"/>
                  </a:moveTo>
                  <a:lnTo>
                    <a:pt x="120" y="25"/>
                  </a:lnTo>
                  <a:lnTo>
                    <a:pt x="48" y="97"/>
                  </a:lnTo>
                  <a:lnTo>
                    <a:pt x="24" y="169"/>
                  </a:lnTo>
                  <a:lnTo>
                    <a:pt x="0" y="193"/>
                  </a:lnTo>
                  <a:lnTo>
                    <a:pt x="24" y="241"/>
                  </a:lnTo>
                  <a:lnTo>
                    <a:pt x="72" y="338"/>
                  </a:lnTo>
                  <a:lnTo>
                    <a:pt x="169" y="410"/>
                  </a:lnTo>
                  <a:lnTo>
                    <a:pt x="265" y="458"/>
                  </a:lnTo>
                  <a:lnTo>
                    <a:pt x="361" y="458"/>
                  </a:lnTo>
                  <a:lnTo>
                    <a:pt x="433" y="434"/>
                  </a:lnTo>
                  <a:lnTo>
                    <a:pt x="482" y="386"/>
                  </a:lnTo>
                  <a:lnTo>
                    <a:pt x="530" y="289"/>
                  </a:lnTo>
                  <a:lnTo>
                    <a:pt x="530" y="193"/>
                  </a:lnTo>
                  <a:lnTo>
                    <a:pt x="482" y="97"/>
                  </a:lnTo>
                  <a:lnTo>
                    <a:pt x="409" y="25"/>
                  </a:lnTo>
                  <a:lnTo>
                    <a:pt x="3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5" name="Google Shape;8465;p20"/>
            <p:cNvSpPr/>
            <p:nvPr/>
          </p:nvSpPr>
          <p:spPr>
            <a:xfrm>
              <a:off x="1204650" y="2410925"/>
              <a:ext cx="150500" cy="145050"/>
            </a:xfrm>
            <a:custGeom>
              <a:avLst/>
              <a:gdLst/>
              <a:ahLst/>
              <a:cxnLst/>
              <a:rect l="l" t="t" r="r" b="b"/>
              <a:pathLst>
                <a:path w="6020" h="5802" extrusionOk="0">
                  <a:moveTo>
                    <a:pt x="3130" y="289"/>
                  </a:moveTo>
                  <a:lnTo>
                    <a:pt x="3251" y="313"/>
                  </a:lnTo>
                  <a:lnTo>
                    <a:pt x="3925" y="409"/>
                  </a:lnTo>
                  <a:lnTo>
                    <a:pt x="4093" y="458"/>
                  </a:lnTo>
                  <a:lnTo>
                    <a:pt x="4238" y="506"/>
                  </a:lnTo>
                  <a:lnTo>
                    <a:pt x="4575" y="698"/>
                  </a:lnTo>
                  <a:lnTo>
                    <a:pt x="4888" y="915"/>
                  </a:lnTo>
                  <a:lnTo>
                    <a:pt x="5152" y="1156"/>
                  </a:lnTo>
                  <a:lnTo>
                    <a:pt x="5273" y="1300"/>
                  </a:lnTo>
                  <a:lnTo>
                    <a:pt x="5393" y="1469"/>
                  </a:lnTo>
                  <a:lnTo>
                    <a:pt x="5465" y="1613"/>
                  </a:lnTo>
                  <a:lnTo>
                    <a:pt x="5538" y="1758"/>
                  </a:lnTo>
                  <a:lnTo>
                    <a:pt x="5634" y="2046"/>
                  </a:lnTo>
                  <a:lnTo>
                    <a:pt x="5706" y="2456"/>
                  </a:lnTo>
                  <a:lnTo>
                    <a:pt x="5754" y="2889"/>
                  </a:lnTo>
                  <a:lnTo>
                    <a:pt x="5730" y="3130"/>
                  </a:lnTo>
                  <a:lnTo>
                    <a:pt x="5706" y="3370"/>
                  </a:lnTo>
                  <a:lnTo>
                    <a:pt x="5634" y="3611"/>
                  </a:lnTo>
                  <a:lnTo>
                    <a:pt x="5538" y="3852"/>
                  </a:lnTo>
                  <a:lnTo>
                    <a:pt x="5441" y="3996"/>
                  </a:lnTo>
                  <a:lnTo>
                    <a:pt x="5321" y="4141"/>
                  </a:lnTo>
                  <a:lnTo>
                    <a:pt x="5008" y="4454"/>
                  </a:lnTo>
                  <a:lnTo>
                    <a:pt x="4695" y="4815"/>
                  </a:lnTo>
                  <a:lnTo>
                    <a:pt x="4575" y="4959"/>
                  </a:lnTo>
                  <a:lnTo>
                    <a:pt x="4430" y="5056"/>
                  </a:lnTo>
                  <a:lnTo>
                    <a:pt x="4262" y="5152"/>
                  </a:lnTo>
                  <a:lnTo>
                    <a:pt x="4093" y="5200"/>
                  </a:lnTo>
                  <a:lnTo>
                    <a:pt x="3756" y="5320"/>
                  </a:lnTo>
                  <a:lnTo>
                    <a:pt x="3443" y="5417"/>
                  </a:lnTo>
                  <a:lnTo>
                    <a:pt x="3275" y="5465"/>
                  </a:lnTo>
                  <a:lnTo>
                    <a:pt x="3082" y="5489"/>
                  </a:lnTo>
                  <a:lnTo>
                    <a:pt x="2745" y="5489"/>
                  </a:lnTo>
                  <a:lnTo>
                    <a:pt x="2095" y="5417"/>
                  </a:lnTo>
                  <a:lnTo>
                    <a:pt x="1782" y="5344"/>
                  </a:lnTo>
                  <a:lnTo>
                    <a:pt x="1469" y="5272"/>
                  </a:lnTo>
                  <a:lnTo>
                    <a:pt x="1253" y="5200"/>
                  </a:lnTo>
                  <a:lnTo>
                    <a:pt x="1060" y="5080"/>
                  </a:lnTo>
                  <a:lnTo>
                    <a:pt x="891" y="4935"/>
                  </a:lnTo>
                  <a:lnTo>
                    <a:pt x="747" y="4743"/>
                  </a:lnTo>
                  <a:lnTo>
                    <a:pt x="578" y="4502"/>
                  </a:lnTo>
                  <a:lnTo>
                    <a:pt x="410" y="4261"/>
                  </a:lnTo>
                  <a:lnTo>
                    <a:pt x="314" y="4093"/>
                  </a:lnTo>
                  <a:lnTo>
                    <a:pt x="266" y="3900"/>
                  </a:lnTo>
                  <a:lnTo>
                    <a:pt x="217" y="3708"/>
                  </a:lnTo>
                  <a:lnTo>
                    <a:pt x="217" y="3515"/>
                  </a:lnTo>
                  <a:lnTo>
                    <a:pt x="217" y="3322"/>
                  </a:lnTo>
                  <a:lnTo>
                    <a:pt x="241" y="3106"/>
                  </a:lnTo>
                  <a:lnTo>
                    <a:pt x="338" y="2600"/>
                  </a:lnTo>
                  <a:lnTo>
                    <a:pt x="434" y="2071"/>
                  </a:lnTo>
                  <a:lnTo>
                    <a:pt x="506" y="1806"/>
                  </a:lnTo>
                  <a:lnTo>
                    <a:pt x="603" y="1565"/>
                  </a:lnTo>
                  <a:lnTo>
                    <a:pt x="723" y="1348"/>
                  </a:lnTo>
                  <a:lnTo>
                    <a:pt x="891" y="1132"/>
                  </a:lnTo>
                  <a:lnTo>
                    <a:pt x="988" y="1035"/>
                  </a:lnTo>
                  <a:lnTo>
                    <a:pt x="1060" y="1011"/>
                  </a:lnTo>
                  <a:lnTo>
                    <a:pt x="1132" y="987"/>
                  </a:lnTo>
                  <a:lnTo>
                    <a:pt x="1349" y="939"/>
                  </a:lnTo>
                  <a:lnTo>
                    <a:pt x="1590" y="891"/>
                  </a:lnTo>
                  <a:lnTo>
                    <a:pt x="1710" y="867"/>
                  </a:lnTo>
                  <a:lnTo>
                    <a:pt x="1830" y="819"/>
                  </a:lnTo>
                  <a:lnTo>
                    <a:pt x="1927" y="771"/>
                  </a:lnTo>
                  <a:lnTo>
                    <a:pt x="2047" y="698"/>
                  </a:lnTo>
                  <a:lnTo>
                    <a:pt x="2215" y="578"/>
                  </a:lnTo>
                  <a:lnTo>
                    <a:pt x="2384" y="482"/>
                  </a:lnTo>
                  <a:lnTo>
                    <a:pt x="2745" y="337"/>
                  </a:lnTo>
                  <a:lnTo>
                    <a:pt x="2865" y="313"/>
                  </a:lnTo>
                  <a:lnTo>
                    <a:pt x="2986" y="289"/>
                  </a:lnTo>
                  <a:close/>
                  <a:moveTo>
                    <a:pt x="3082" y="0"/>
                  </a:moveTo>
                  <a:lnTo>
                    <a:pt x="2817" y="24"/>
                  </a:lnTo>
                  <a:lnTo>
                    <a:pt x="2601" y="97"/>
                  </a:lnTo>
                  <a:lnTo>
                    <a:pt x="2360" y="217"/>
                  </a:lnTo>
                  <a:lnTo>
                    <a:pt x="2240" y="265"/>
                  </a:lnTo>
                  <a:lnTo>
                    <a:pt x="2119" y="313"/>
                  </a:lnTo>
                  <a:lnTo>
                    <a:pt x="1999" y="385"/>
                  </a:lnTo>
                  <a:lnTo>
                    <a:pt x="1903" y="434"/>
                  </a:lnTo>
                  <a:lnTo>
                    <a:pt x="1806" y="530"/>
                  </a:lnTo>
                  <a:lnTo>
                    <a:pt x="1686" y="578"/>
                  </a:lnTo>
                  <a:lnTo>
                    <a:pt x="1445" y="626"/>
                  </a:lnTo>
                  <a:lnTo>
                    <a:pt x="1301" y="650"/>
                  </a:lnTo>
                  <a:lnTo>
                    <a:pt x="1180" y="674"/>
                  </a:lnTo>
                  <a:lnTo>
                    <a:pt x="1108" y="698"/>
                  </a:lnTo>
                  <a:lnTo>
                    <a:pt x="1012" y="771"/>
                  </a:lnTo>
                  <a:lnTo>
                    <a:pt x="964" y="867"/>
                  </a:lnTo>
                  <a:lnTo>
                    <a:pt x="915" y="939"/>
                  </a:lnTo>
                  <a:lnTo>
                    <a:pt x="843" y="987"/>
                  </a:lnTo>
                  <a:lnTo>
                    <a:pt x="651" y="1180"/>
                  </a:lnTo>
                  <a:lnTo>
                    <a:pt x="506" y="1396"/>
                  </a:lnTo>
                  <a:lnTo>
                    <a:pt x="386" y="1637"/>
                  </a:lnTo>
                  <a:lnTo>
                    <a:pt x="290" y="1926"/>
                  </a:lnTo>
                  <a:lnTo>
                    <a:pt x="97" y="2769"/>
                  </a:lnTo>
                  <a:lnTo>
                    <a:pt x="25" y="3154"/>
                  </a:lnTo>
                  <a:lnTo>
                    <a:pt x="1" y="3322"/>
                  </a:lnTo>
                  <a:lnTo>
                    <a:pt x="1" y="3515"/>
                  </a:lnTo>
                  <a:lnTo>
                    <a:pt x="1" y="3804"/>
                  </a:lnTo>
                  <a:lnTo>
                    <a:pt x="73" y="4045"/>
                  </a:lnTo>
                  <a:lnTo>
                    <a:pt x="169" y="4285"/>
                  </a:lnTo>
                  <a:lnTo>
                    <a:pt x="290" y="4526"/>
                  </a:lnTo>
                  <a:lnTo>
                    <a:pt x="434" y="4719"/>
                  </a:lnTo>
                  <a:lnTo>
                    <a:pt x="578" y="4935"/>
                  </a:lnTo>
                  <a:lnTo>
                    <a:pt x="747" y="5152"/>
                  </a:lnTo>
                  <a:lnTo>
                    <a:pt x="867" y="5272"/>
                  </a:lnTo>
                  <a:lnTo>
                    <a:pt x="1012" y="5369"/>
                  </a:lnTo>
                  <a:lnTo>
                    <a:pt x="1156" y="5465"/>
                  </a:lnTo>
                  <a:lnTo>
                    <a:pt x="1325" y="5537"/>
                  </a:lnTo>
                  <a:lnTo>
                    <a:pt x="1686" y="5633"/>
                  </a:lnTo>
                  <a:lnTo>
                    <a:pt x="2071" y="5730"/>
                  </a:lnTo>
                  <a:lnTo>
                    <a:pt x="2456" y="5778"/>
                  </a:lnTo>
                  <a:lnTo>
                    <a:pt x="2841" y="5802"/>
                  </a:lnTo>
                  <a:lnTo>
                    <a:pt x="3034" y="5802"/>
                  </a:lnTo>
                  <a:lnTo>
                    <a:pt x="3227" y="5778"/>
                  </a:lnTo>
                  <a:lnTo>
                    <a:pt x="3395" y="5754"/>
                  </a:lnTo>
                  <a:lnTo>
                    <a:pt x="3588" y="5706"/>
                  </a:lnTo>
                  <a:lnTo>
                    <a:pt x="4286" y="5465"/>
                  </a:lnTo>
                  <a:lnTo>
                    <a:pt x="4406" y="5417"/>
                  </a:lnTo>
                  <a:lnTo>
                    <a:pt x="4551" y="5344"/>
                  </a:lnTo>
                  <a:lnTo>
                    <a:pt x="4671" y="5272"/>
                  </a:lnTo>
                  <a:lnTo>
                    <a:pt x="4767" y="5152"/>
                  </a:lnTo>
                  <a:lnTo>
                    <a:pt x="5080" y="4791"/>
                  </a:lnTo>
                  <a:lnTo>
                    <a:pt x="5225" y="4622"/>
                  </a:lnTo>
                  <a:lnTo>
                    <a:pt x="5393" y="4454"/>
                  </a:lnTo>
                  <a:lnTo>
                    <a:pt x="5538" y="4309"/>
                  </a:lnTo>
                  <a:lnTo>
                    <a:pt x="5658" y="4165"/>
                  </a:lnTo>
                  <a:lnTo>
                    <a:pt x="5754" y="4020"/>
                  </a:lnTo>
                  <a:lnTo>
                    <a:pt x="5826" y="3828"/>
                  </a:lnTo>
                  <a:lnTo>
                    <a:pt x="5923" y="3587"/>
                  </a:lnTo>
                  <a:lnTo>
                    <a:pt x="5995" y="3322"/>
                  </a:lnTo>
                  <a:lnTo>
                    <a:pt x="6019" y="3058"/>
                  </a:lnTo>
                  <a:lnTo>
                    <a:pt x="6019" y="2793"/>
                  </a:lnTo>
                  <a:lnTo>
                    <a:pt x="5971" y="2408"/>
                  </a:lnTo>
                  <a:lnTo>
                    <a:pt x="5899" y="2022"/>
                  </a:lnTo>
                  <a:lnTo>
                    <a:pt x="5851" y="1806"/>
                  </a:lnTo>
                  <a:lnTo>
                    <a:pt x="5754" y="1565"/>
                  </a:lnTo>
                  <a:lnTo>
                    <a:pt x="5586" y="1252"/>
                  </a:lnTo>
                  <a:lnTo>
                    <a:pt x="5393" y="987"/>
                  </a:lnTo>
                  <a:lnTo>
                    <a:pt x="5152" y="747"/>
                  </a:lnTo>
                  <a:lnTo>
                    <a:pt x="4864" y="530"/>
                  </a:lnTo>
                  <a:lnTo>
                    <a:pt x="4671" y="409"/>
                  </a:lnTo>
                  <a:lnTo>
                    <a:pt x="4478" y="289"/>
                  </a:lnTo>
                  <a:lnTo>
                    <a:pt x="4286" y="193"/>
                  </a:lnTo>
                  <a:lnTo>
                    <a:pt x="4069" y="145"/>
                  </a:lnTo>
                  <a:lnTo>
                    <a:pt x="3323" y="24"/>
                  </a:lnTo>
                  <a:lnTo>
                    <a:pt x="30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6" name="Google Shape;8466;p20"/>
            <p:cNvSpPr/>
            <p:nvPr/>
          </p:nvSpPr>
          <p:spPr>
            <a:xfrm>
              <a:off x="1252200" y="2451850"/>
              <a:ext cx="58400" cy="61400"/>
            </a:xfrm>
            <a:custGeom>
              <a:avLst/>
              <a:gdLst/>
              <a:ahLst/>
              <a:cxnLst/>
              <a:rect l="l" t="t" r="r" b="b"/>
              <a:pathLst>
                <a:path w="2336" h="2456" extrusionOk="0">
                  <a:moveTo>
                    <a:pt x="1252" y="289"/>
                  </a:moveTo>
                  <a:lnTo>
                    <a:pt x="1421" y="313"/>
                  </a:lnTo>
                  <a:lnTo>
                    <a:pt x="1565" y="361"/>
                  </a:lnTo>
                  <a:lnTo>
                    <a:pt x="1758" y="482"/>
                  </a:lnTo>
                  <a:lnTo>
                    <a:pt x="1926" y="578"/>
                  </a:lnTo>
                  <a:lnTo>
                    <a:pt x="1975" y="626"/>
                  </a:lnTo>
                  <a:lnTo>
                    <a:pt x="2023" y="698"/>
                  </a:lnTo>
                  <a:lnTo>
                    <a:pt x="2047" y="771"/>
                  </a:lnTo>
                  <a:lnTo>
                    <a:pt x="2071" y="843"/>
                  </a:lnTo>
                  <a:lnTo>
                    <a:pt x="2095" y="1228"/>
                  </a:lnTo>
                  <a:lnTo>
                    <a:pt x="2071" y="1421"/>
                  </a:lnTo>
                  <a:lnTo>
                    <a:pt x="2047" y="1613"/>
                  </a:lnTo>
                  <a:lnTo>
                    <a:pt x="1975" y="1758"/>
                  </a:lnTo>
                  <a:lnTo>
                    <a:pt x="1878" y="1878"/>
                  </a:lnTo>
                  <a:lnTo>
                    <a:pt x="1565" y="2143"/>
                  </a:lnTo>
                  <a:lnTo>
                    <a:pt x="1469" y="2215"/>
                  </a:lnTo>
                  <a:lnTo>
                    <a:pt x="1108" y="2215"/>
                  </a:lnTo>
                  <a:lnTo>
                    <a:pt x="843" y="2191"/>
                  </a:lnTo>
                  <a:lnTo>
                    <a:pt x="723" y="2167"/>
                  </a:lnTo>
                  <a:lnTo>
                    <a:pt x="626" y="2119"/>
                  </a:lnTo>
                  <a:lnTo>
                    <a:pt x="410" y="1998"/>
                  </a:lnTo>
                  <a:lnTo>
                    <a:pt x="338" y="1926"/>
                  </a:lnTo>
                  <a:lnTo>
                    <a:pt x="289" y="1854"/>
                  </a:lnTo>
                  <a:lnTo>
                    <a:pt x="241" y="1758"/>
                  </a:lnTo>
                  <a:lnTo>
                    <a:pt x="241" y="1637"/>
                  </a:lnTo>
                  <a:lnTo>
                    <a:pt x="241" y="1541"/>
                  </a:lnTo>
                  <a:lnTo>
                    <a:pt x="241" y="1396"/>
                  </a:lnTo>
                  <a:lnTo>
                    <a:pt x="217" y="1300"/>
                  </a:lnTo>
                  <a:lnTo>
                    <a:pt x="241" y="1180"/>
                  </a:lnTo>
                  <a:lnTo>
                    <a:pt x="289" y="915"/>
                  </a:lnTo>
                  <a:lnTo>
                    <a:pt x="338" y="795"/>
                  </a:lnTo>
                  <a:lnTo>
                    <a:pt x="386" y="698"/>
                  </a:lnTo>
                  <a:lnTo>
                    <a:pt x="458" y="602"/>
                  </a:lnTo>
                  <a:lnTo>
                    <a:pt x="554" y="530"/>
                  </a:lnTo>
                  <a:lnTo>
                    <a:pt x="723" y="434"/>
                  </a:lnTo>
                  <a:lnTo>
                    <a:pt x="891" y="361"/>
                  </a:lnTo>
                  <a:lnTo>
                    <a:pt x="1084" y="313"/>
                  </a:lnTo>
                  <a:lnTo>
                    <a:pt x="1252" y="289"/>
                  </a:lnTo>
                  <a:close/>
                  <a:moveTo>
                    <a:pt x="1300" y="0"/>
                  </a:moveTo>
                  <a:lnTo>
                    <a:pt x="1084" y="24"/>
                  </a:lnTo>
                  <a:lnTo>
                    <a:pt x="867" y="72"/>
                  </a:lnTo>
                  <a:lnTo>
                    <a:pt x="650" y="169"/>
                  </a:lnTo>
                  <a:lnTo>
                    <a:pt x="458" y="265"/>
                  </a:lnTo>
                  <a:lnTo>
                    <a:pt x="338" y="361"/>
                  </a:lnTo>
                  <a:lnTo>
                    <a:pt x="241" y="458"/>
                  </a:lnTo>
                  <a:lnTo>
                    <a:pt x="169" y="554"/>
                  </a:lnTo>
                  <a:lnTo>
                    <a:pt x="121" y="674"/>
                  </a:lnTo>
                  <a:lnTo>
                    <a:pt x="25" y="939"/>
                  </a:lnTo>
                  <a:lnTo>
                    <a:pt x="1" y="1204"/>
                  </a:lnTo>
                  <a:lnTo>
                    <a:pt x="1" y="1421"/>
                  </a:lnTo>
                  <a:lnTo>
                    <a:pt x="25" y="1637"/>
                  </a:lnTo>
                  <a:lnTo>
                    <a:pt x="25" y="1806"/>
                  </a:lnTo>
                  <a:lnTo>
                    <a:pt x="73" y="1926"/>
                  </a:lnTo>
                  <a:lnTo>
                    <a:pt x="169" y="2046"/>
                  </a:lnTo>
                  <a:lnTo>
                    <a:pt x="265" y="2167"/>
                  </a:lnTo>
                  <a:lnTo>
                    <a:pt x="434" y="2287"/>
                  </a:lnTo>
                  <a:lnTo>
                    <a:pt x="530" y="2335"/>
                  </a:lnTo>
                  <a:lnTo>
                    <a:pt x="626" y="2383"/>
                  </a:lnTo>
                  <a:lnTo>
                    <a:pt x="819" y="2432"/>
                  </a:lnTo>
                  <a:lnTo>
                    <a:pt x="1012" y="2456"/>
                  </a:lnTo>
                  <a:lnTo>
                    <a:pt x="1421" y="2456"/>
                  </a:lnTo>
                  <a:lnTo>
                    <a:pt x="1565" y="2432"/>
                  </a:lnTo>
                  <a:lnTo>
                    <a:pt x="1662" y="2359"/>
                  </a:lnTo>
                  <a:lnTo>
                    <a:pt x="2023" y="2071"/>
                  </a:lnTo>
                  <a:lnTo>
                    <a:pt x="2095" y="1998"/>
                  </a:lnTo>
                  <a:lnTo>
                    <a:pt x="2167" y="1902"/>
                  </a:lnTo>
                  <a:lnTo>
                    <a:pt x="2215" y="1806"/>
                  </a:lnTo>
                  <a:lnTo>
                    <a:pt x="2263" y="1685"/>
                  </a:lnTo>
                  <a:lnTo>
                    <a:pt x="2312" y="1445"/>
                  </a:lnTo>
                  <a:lnTo>
                    <a:pt x="2336" y="1180"/>
                  </a:lnTo>
                  <a:lnTo>
                    <a:pt x="2287" y="795"/>
                  </a:lnTo>
                  <a:lnTo>
                    <a:pt x="2263" y="650"/>
                  </a:lnTo>
                  <a:lnTo>
                    <a:pt x="2191" y="530"/>
                  </a:lnTo>
                  <a:lnTo>
                    <a:pt x="2119" y="409"/>
                  </a:lnTo>
                  <a:lnTo>
                    <a:pt x="1999" y="337"/>
                  </a:lnTo>
                  <a:lnTo>
                    <a:pt x="1806" y="193"/>
                  </a:lnTo>
                  <a:lnTo>
                    <a:pt x="1589" y="72"/>
                  </a:lnTo>
                  <a:lnTo>
                    <a:pt x="1445" y="24"/>
                  </a:lnTo>
                  <a:lnTo>
                    <a:pt x="13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20"/>
            <p:cNvSpPr/>
            <p:nvPr/>
          </p:nvSpPr>
          <p:spPr>
            <a:xfrm>
              <a:off x="1270850" y="2474700"/>
              <a:ext cx="19900" cy="22300"/>
            </a:xfrm>
            <a:custGeom>
              <a:avLst/>
              <a:gdLst/>
              <a:ahLst/>
              <a:cxnLst/>
              <a:rect l="l" t="t" r="r" b="b"/>
              <a:pathLst>
                <a:path w="796" h="892" extrusionOk="0">
                  <a:moveTo>
                    <a:pt x="506" y="242"/>
                  </a:moveTo>
                  <a:lnTo>
                    <a:pt x="554" y="266"/>
                  </a:lnTo>
                  <a:lnTo>
                    <a:pt x="579" y="290"/>
                  </a:lnTo>
                  <a:lnTo>
                    <a:pt x="603" y="338"/>
                  </a:lnTo>
                  <a:lnTo>
                    <a:pt x="603" y="434"/>
                  </a:lnTo>
                  <a:lnTo>
                    <a:pt x="579" y="507"/>
                  </a:lnTo>
                  <a:lnTo>
                    <a:pt x="530" y="579"/>
                  </a:lnTo>
                  <a:lnTo>
                    <a:pt x="482" y="627"/>
                  </a:lnTo>
                  <a:lnTo>
                    <a:pt x="410" y="675"/>
                  </a:lnTo>
                  <a:lnTo>
                    <a:pt x="362" y="699"/>
                  </a:lnTo>
                  <a:lnTo>
                    <a:pt x="338" y="675"/>
                  </a:lnTo>
                  <a:lnTo>
                    <a:pt x="290" y="651"/>
                  </a:lnTo>
                  <a:lnTo>
                    <a:pt x="266" y="627"/>
                  </a:lnTo>
                  <a:lnTo>
                    <a:pt x="266" y="531"/>
                  </a:lnTo>
                  <a:lnTo>
                    <a:pt x="290" y="410"/>
                  </a:lnTo>
                  <a:lnTo>
                    <a:pt x="338" y="314"/>
                  </a:lnTo>
                  <a:lnTo>
                    <a:pt x="386" y="266"/>
                  </a:lnTo>
                  <a:lnTo>
                    <a:pt x="482" y="242"/>
                  </a:lnTo>
                  <a:close/>
                  <a:moveTo>
                    <a:pt x="434" y="1"/>
                  </a:moveTo>
                  <a:lnTo>
                    <a:pt x="314" y="25"/>
                  </a:lnTo>
                  <a:lnTo>
                    <a:pt x="217" y="73"/>
                  </a:lnTo>
                  <a:lnTo>
                    <a:pt x="25" y="242"/>
                  </a:lnTo>
                  <a:lnTo>
                    <a:pt x="1" y="266"/>
                  </a:lnTo>
                  <a:lnTo>
                    <a:pt x="1" y="314"/>
                  </a:lnTo>
                  <a:lnTo>
                    <a:pt x="1" y="458"/>
                  </a:lnTo>
                  <a:lnTo>
                    <a:pt x="1" y="627"/>
                  </a:lnTo>
                  <a:lnTo>
                    <a:pt x="49" y="723"/>
                  </a:lnTo>
                  <a:lnTo>
                    <a:pt x="121" y="795"/>
                  </a:lnTo>
                  <a:lnTo>
                    <a:pt x="193" y="868"/>
                  </a:lnTo>
                  <a:lnTo>
                    <a:pt x="290" y="892"/>
                  </a:lnTo>
                  <a:lnTo>
                    <a:pt x="410" y="868"/>
                  </a:lnTo>
                  <a:lnTo>
                    <a:pt x="530" y="844"/>
                  </a:lnTo>
                  <a:lnTo>
                    <a:pt x="627" y="771"/>
                  </a:lnTo>
                  <a:lnTo>
                    <a:pt x="699" y="699"/>
                  </a:lnTo>
                  <a:lnTo>
                    <a:pt x="747" y="603"/>
                  </a:lnTo>
                  <a:lnTo>
                    <a:pt x="795" y="507"/>
                  </a:lnTo>
                  <a:lnTo>
                    <a:pt x="795" y="386"/>
                  </a:lnTo>
                  <a:lnTo>
                    <a:pt x="795" y="290"/>
                  </a:lnTo>
                  <a:lnTo>
                    <a:pt x="771" y="170"/>
                  </a:lnTo>
                  <a:lnTo>
                    <a:pt x="699" y="73"/>
                  </a:lnTo>
                  <a:lnTo>
                    <a:pt x="627" y="25"/>
                  </a:lnTo>
                  <a:lnTo>
                    <a:pt x="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20"/>
            <p:cNvSpPr/>
            <p:nvPr/>
          </p:nvSpPr>
          <p:spPr>
            <a:xfrm>
              <a:off x="1213075" y="2269500"/>
              <a:ext cx="25300" cy="25900"/>
            </a:xfrm>
            <a:custGeom>
              <a:avLst/>
              <a:gdLst/>
              <a:ahLst/>
              <a:cxnLst/>
              <a:rect l="l" t="t" r="r" b="b"/>
              <a:pathLst>
                <a:path w="1012" h="1036" extrusionOk="0">
                  <a:moveTo>
                    <a:pt x="578" y="0"/>
                  </a:moveTo>
                  <a:lnTo>
                    <a:pt x="434" y="48"/>
                  </a:lnTo>
                  <a:lnTo>
                    <a:pt x="290" y="120"/>
                  </a:lnTo>
                  <a:lnTo>
                    <a:pt x="193" y="193"/>
                  </a:lnTo>
                  <a:lnTo>
                    <a:pt x="121" y="289"/>
                  </a:lnTo>
                  <a:lnTo>
                    <a:pt x="49" y="385"/>
                  </a:lnTo>
                  <a:lnTo>
                    <a:pt x="25" y="482"/>
                  </a:lnTo>
                  <a:lnTo>
                    <a:pt x="1" y="578"/>
                  </a:lnTo>
                  <a:lnTo>
                    <a:pt x="25" y="698"/>
                  </a:lnTo>
                  <a:lnTo>
                    <a:pt x="49" y="794"/>
                  </a:lnTo>
                  <a:lnTo>
                    <a:pt x="97" y="891"/>
                  </a:lnTo>
                  <a:lnTo>
                    <a:pt x="145" y="963"/>
                  </a:lnTo>
                  <a:lnTo>
                    <a:pt x="217" y="987"/>
                  </a:lnTo>
                  <a:lnTo>
                    <a:pt x="290" y="1011"/>
                  </a:lnTo>
                  <a:lnTo>
                    <a:pt x="362" y="1035"/>
                  </a:lnTo>
                  <a:lnTo>
                    <a:pt x="554" y="1011"/>
                  </a:lnTo>
                  <a:lnTo>
                    <a:pt x="675" y="963"/>
                  </a:lnTo>
                  <a:lnTo>
                    <a:pt x="771" y="915"/>
                  </a:lnTo>
                  <a:lnTo>
                    <a:pt x="843" y="843"/>
                  </a:lnTo>
                  <a:lnTo>
                    <a:pt x="916" y="746"/>
                  </a:lnTo>
                  <a:lnTo>
                    <a:pt x="988" y="650"/>
                  </a:lnTo>
                  <a:lnTo>
                    <a:pt x="1012" y="554"/>
                  </a:lnTo>
                  <a:lnTo>
                    <a:pt x="1012" y="457"/>
                  </a:lnTo>
                  <a:lnTo>
                    <a:pt x="1012" y="337"/>
                  </a:lnTo>
                  <a:lnTo>
                    <a:pt x="964" y="265"/>
                  </a:lnTo>
                  <a:lnTo>
                    <a:pt x="916" y="169"/>
                  </a:lnTo>
                  <a:lnTo>
                    <a:pt x="819" y="72"/>
                  </a:lnTo>
                  <a:lnTo>
                    <a:pt x="69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9" name="Google Shape;8469;p20"/>
            <p:cNvSpPr/>
            <p:nvPr/>
          </p:nvSpPr>
          <p:spPr>
            <a:xfrm>
              <a:off x="1269650" y="2297175"/>
              <a:ext cx="49975" cy="48775"/>
            </a:xfrm>
            <a:custGeom>
              <a:avLst/>
              <a:gdLst/>
              <a:ahLst/>
              <a:cxnLst/>
              <a:rect l="l" t="t" r="r" b="b"/>
              <a:pathLst>
                <a:path w="1999" h="1951" extrusionOk="0">
                  <a:moveTo>
                    <a:pt x="1565" y="0"/>
                  </a:moveTo>
                  <a:lnTo>
                    <a:pt x="1493" y="24"/>
                  </a:lnTo>
                  <a:lnTo>
                    <a:pt x="1445" y="73"/>
                  </a:lnTo>
                  <a:lnTo>
                    <a:pt x="1349" y="217"/>
                  </a:lnTo>
                  <a:lnTo>
                    <a:pt x="1277" y="362"/>
                  </a:lnTo>
                  <a:lnTo>
                    <a:pt x="1156" y="602"/>
                  </a:lnTo>
                  <a:lnTo>
                    <a:pt x="1036" y="795"/>
                  </a:lnTo>
                  <a:lnTo>
                    <a:pt x="867" y="939"/>
                  </a:lnTo>
                  <a:lnTo>
                    <a:pt x="771" y="1011"/>
                  </a:lnTo>
                  <a:lnTo>
                    <a:pt x="651" y="1084"/>
                  </a:lnTo>
                  <a:lnTo>
                    <a:pt x="434" y="1204"/>
                  </a:lnTo>
                  <a:lnTo>
                    <a:pt x="193" y="1349"/>
                  </a:lnTo>
                  <a:lnTo>
                    <a:pt x="97" y="1445"/>
                  </a:lnTo>
                  <a:lnTo>
                    <a:pt x="25" y="1541"/>
                  </a:lnTo>
                  <a:lnTo>
                    <a:pt x="1" y="1686"/>
                  </a:lnTo>
                  <a:lnTo>
                    <a:pt x="49" y="1806"/>
                  </a:lnTo>
                  <a:lnTo>
                    <a:pt x="97" y="1878"/>
                  </a:lnTo>
                  <a:lnTo>
                    <a:pt x="145" y="1902"/>
                  </a:lnTo>
                  <a:lnTo>
                    <a:pt x="193" y="1926"/>
                  </a:lnTo>
                  <a:lnTo>
                    <a:pt x="241" y="1950"/>
                  </a:lnTo>
                  <a:lnTo>
                    <a:pt x="362" y="1926"/>
                  </a:lnTo>
                  <a:lnTo>
                    <a:pt x="482" y="1878"/>
                  </a:lnTo>
                  <a:lnTo>
                    <a:pt x="554" y="1902"/>
                  </a:lnTo>
                  <a:lnTo>
                    <a:pt x="602" y="1878"/>
                  </a:lnTo>
                  <a:lnTo>
                    <a:pt x="675" y="1854"/>
                  </a:lnTo>
                  <a:lnTo>
                    <a:pt x="699" y="1806"/>
                  </a:lnTo>
                  <a:lnTo>
                    <a:pt x="771" y="1710"/>
                  </a:lnTo>
                  <a:lnTo>
                    <a:pt x="843" y="1589"/>
                  </a:lnTo>
                  <a:lnTo>
                    <a:pt x="891" y="1493"/>
                  </a:lnTo>
                  <a:lnTo>
                    <a:pt x="964" y="1421"/>
                  </a:lnTo>
                  <a:lnTo>
                    <a:pt x="1060" y="1349"/>
                  </a:lnTo>
                  <a:lnTo>
                    <a:pt x="1156" y="1300"/>
                  </a:lnTo>
                  <a:lnTo>
                    <a:pt x="1373" y="1204"/>
                  </a:lnTo>
                  <a:lnTo>
                    <a:pt x="1589" y="1084"/>
                  </a:lnTo>
                  <a:lnTo>
                    <a:pt x="1758" y="939"/>
                  </a:lnTo>
                  <a:lnTo>
                    <a:pt x="1830" y="843"/>
                  </a:lnTo>
                  <a:lnTo>
                    <a:pt x="1902" y="747"/>
                  </a:lnTo>
                  <a:lnTo>
                    <a:pt x="1951" y="650"/>
                  </a:lnTo>
                  <a:lnTo>
                    <a:pt x="1975" y="530"/>
                  </a:lnTo>
                  <a:lnTo>
                    <a:pt x="1999" y="434"/>
                  </a:lnTo>
                  <a:lnTo>
                    <a:pt x="1975" y="313"/>
                  </a:lnTo>
                  <a:lnTo>
                    <a:pt x="1951" y="217"/>
                  </a:lnTo>
                  <a:lnTo>
                    <a:pt x="1902" y="145"/>
                  </a:lnTo>
                  <a:lnTo>
                    <a:pt x="1854" y="73"/>
                  </a:lnTo>
                  <a:lnTo>
                    <a:pt x="1782" y="24"/>
                  </a:lnTo>
                  <a:lnTo>
                    <a:pt x="166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0" name="Google Shape;8470;p20"/>
            <p:cNvSpPr/>
            <p:nvPr/>
          </p:nvSpPr>
          <p:spPr>
            <a:xfrm>
              <a:off x="1270250" y="2283925"/>
              <a:ext cx="19300" cy="21100"/>
            </a:xfrm>
            <a:custGeom>
              <a:avLst/>
              <a:gdLst/>
              <a:ahLst/>
              <a:cxnLst/>
              <a:rect l="l" t="t" r="r" b="b"/>
              <a:pathLst>
                <a:path w="772" h="844" extrusionOk="0">
                  <a:moveTo>
                    <a:pt x="434" y="1"/>
                  </a:moveTo>
                  <a:lnTo>
                    <a:pt x="241" y="25"/>
                  </a:lnTo>
                  <a:lnTo>
                    <a:pt x="121" y="73"/>
                  </a:lnTo>
                  <a:lnTo>
                    <a:pt x="25" y="145"/>
                  </a:lnTo>
                  <a:lnTo>
                    <a:pt x="1" y="193"/>
                  </a:lnTo>
                  <a:lnTo>
                    <a:pt x="1" y="242"/>
                  </a:lnTo>
                  <a:lnTo>
                    <a:pt x="1" y="314"/>
                  </a:lnTo>
                  <a:lnTo>
                    <a:pt x="25" y="386"/>
                  </a:lnTo>
                  <a:lnTo>
                    <a:pt x="97" y="554"/>
                  </a:lnTo>
                  <a:lnTo>
                    <a:pt x="193" y="723"/>
                  </a:lnTo>
                  <a:lnTo>
                    <a:pt x="266" y="771"/>
                  </a:lnTo>
                  <a:lnTo>
                    <a:pt x="362" y="819"/>
                  </a:lnTo>
                  <a:lnTo>
                    <a:pt x="434" y="843"/>
                  </a:lnTo>
                  <a:lnTo>
                    <a:pt x="554" y="843"/>
                  </a:lnTo>
                  <a:lnTo>
                    <a:pt x="627" y="819"/>
                  </a:lnTo>
                  <a:lnTo>
                    <a:pt x="675" y="771"/>
                  </a:lnTo>
                  <a:lnTo>
                    <a:pt x="723" y="723"/>
                  </a:lnTo>
                  <a:lnTo>
                    <a:pt x="747" y="651"/>
                  </a:lnTo>
                  <a:lnTo>
                    <a:pt x="771" y="506"/>
                  </a:lnTo>
                  <a:lnTo>
                    <a:pt x="747" y="338"/>
                  </a:lnTo>
                  <a:lnTo>
                    <a:pt x="723" y="242"/>
                  </a:lnTo>
                  <a:lnTo>
                    <a:pt x="699" y="169"/>
                  </a:lnTo>
                  <a:lnTo>
                    <a:pt x="651" y="97"/>
                  </a:lnTo>
                  <a:lnTo>
                    <a:pt x="578" y="49"/>
                  </a:lnTo>
                  <a:lnTo>
                    <a:pt x="506" y="25"/>
                  </a:lnTo>
                  <a:lnTo>
                    <a:pt x="43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20"/>
            <p:cNvSpPr/>
            <p:nvPr/>
          </p:nvSpPr>
          <p:spPr>
            <a:xfrm>
              <a:off x="1094525" y="1997475"/>
              <a:ext cx="357500" cy="893725"/>
            </a:xfrm>
            <a:custGeom>
              <a:avLst/>
              <a:gdLst/>
              <a:ahLst/>
              <a:cxnLst/>
              <a:rect l="l" t="t" r="r" b="b"/>
              <a:pathLst>
                <a:path w="14300" h="35749" extrusionOk="0">
                  <a:moveTo>
                    <a:pt x="7343" y="0"/>
                  </a:moveTo>
                  <a:lnTo>
                    <a:pt x="6982" y="24"/>
                  </a:lnTo>
                  <a:lnTo>
                    <a:pt x="6620" y="72"/>
                  </a:lnTo>
                  <a:lnTo>
                    <a:pt x="6259" y="144"/>
                  </a:lnTo>
                  <a:lnTo>
                    <a:pt x="5922" y="217"/>
                  </a:lnTo>
                  <a:lnTo>
                    <a:pt x="5561" y="313"/>
                  </a:lnTo>
                  <a:lnTo>
                    <a:pt x="5224" y="433"/>
                  </a:lnTo>
                  <a:lnTo>
                    <a:pt x="4863" y="554"/>
                  </a:lnTo>
                  <a:lnTo>
                    <a:pt x="4526" y="698"/>
                  </a:lnTo>
                  <a:lnTo>
                    <a:pt x="4213" y="843"/>
                  </a:lnTo>
                  <a:lnTo>
                    <a:pt x="3876" y="1011"/>
                  </a:lnTo>
                  <a:lnTo>
                    <a:pt x="3563" y="1204"/>
                  </a:lnTo>
                  <a:lnTo>
                    <a:pt x="3250" y="1396"/>
                  </a:lnTo>
                  <a:lnTo>
                    <a:pt x="2937" y="1613"/>
                  </a:lnTo>
                  <a:lnTo>
                    <a:pt x="2648" y="1830"/>
                  </a:lnTo>
                  <a:lnTo>
                    <a:pt x="2359" y="2070"/>
                  </a:lnTo>
                  <a:lnTo>
                    <a:pt x="2095" y="2311"/>
                  </a:lnTo>
                  <a:lnTo>
                    <a:pt x="1830" y="2576"/>
                  </a:lnTo>
                  <a:lnTo>
                    <a:pt x="1589" y="2841"/>
                  </a:lnTo>
                  <a:lnTo>
                    <a:pt x="1348" y="3105"/>
                  </a:lnTo>
                  <a:lnTo>
                    <a:pt x="1132" y="3394"/>
                  </a:lnTo>
                  <a:lnTo>
                    <a:pt x="939" y="3683"/>
                  </a:lnTo>
                  <a:lnTo>
                    <a:pt x="747" y="3972"/>
                  </a:lnTo>
                  <a:lnTo>
                    <a:pt x="554" y="4285"/>
                  </a:lnTo>
                  <a:lnTo>
                    <a:pt x="410" y="4598"/>
                  </a:lnTo>
                  <a:lnTo>
                    <a:pt x="265" y="4935"/>
                  </a:lnTo>
                  <a:lnTo>
                    <a:pt x="169" y="5176"/>
                  </a:lnTo>
                  <a:lnTo>
                    <a:pt x="97" y="5441"/>
                  </a:lnTo>
                  <a:lnTo>
                    <a:pt x="24" y="5705"/>
                  </a:lnTo>
                  <a:lnTo>
                    <a:pt x="0" y="5946"/>
                  </a:lnTo>
                  <a:lnTo>
                    <a:pt x="24" y="6211"/>
                  </a:lnTo>
                  <a:lnTo>
                    <a:pt x="48" y="6452"/>
                  </a:lnTo>
                  <a:lnTo>
                    <a:pt x="121" y="6716"/>
                  </a:lnTo>
                  <a:lnTo>
                    <a:pt x="241" y="6981"/>
                  </a:lnTo>
                  <a:lnTo>
                    <a:pt x="313" y="7174"/>
                  </a:lnTo>
                  <a:lnTo>
                    <a:pt x="385" y="7366"/>
                  </a:lnTo>
                  <a:lnTo>
                    <a:pt x="482" y="7727"/>
                  </a:lnTo>
                  <a:lnTo>
                    <a:pt x="602" y="8065"/>
                  </a:lnTo>
                  <a:lnTo>
                    <a:pt x="747" y="8377"/>
                  </a:lnTo>
                  <a:lnTo>
                    <a:pt x="939" y="8690"/>
                  </a:lnTo>
                  <a:lnTo>
                    <a:pt x="1108" y="9003"/>
                  </a:lnTo>
                  <a:lnTo>
                    <a:pt x="1324" y="9292"/>
                  </a:lnTo>
                  <a:lnTo>
                    <a:pt x="1758" y="9870"/>
                  </a:lnTo>
                  <a:lnTo>
                    <a:pt x="1950" y="10111"/>
                  </a:lnTo>
                  <a:lnTo>
                    <a:pt x="2167" y="10327"/>
                  </a:lnTo>
                  <a:lnTo>
                    <a:pt x="2408" y="10520"/>
                  </a:lnTo>
                  <a:lnTo>
                    <a:pt x="2672" y="10688"/>
                  </a:lnTo>
                  <a:lnTo>
                    <a:pt x="3178" y="11025"/>
                  </a:lnTo>
                  <a:lnTo>
                    <a:pt x="3708" y="11338"/>
                  </a:lnTo>
                  <a:lnTo>
                    <a:pt x="4093" y="11603"/>
                  </a:lnTo>
                  <a:lnTo>
                    <a:pt x="4285" y="11748"/>
                  </a:lnTo>
                  <a:lnTo>
                    <a:pt x="4454" y="11916"/>
                  </a:lnTo>
                  <a:lnTo>
                    <a:pt x="4622" y="12085"/>
                  </a:lnTo>
                  <a:lnTo>
                    <a:pt x="4767" y="12277"/>
                  </a:lnTo>
                  <a:lnTo>
                    <a:pt x="4887" y="12470"/>
                  </a:lnTo>
                  <a:lnTo>
                    <a:pt x="5008" y="12711"/>
                  </a:lnTo>
                  <a:lnTo>
                    <a:pt x="5056" y="12879"/>
                  </a:lnTo>
                  <a:lnTo>
                    <a:pt x="5104" y="13072"/>
                  </a:lnTo>
                  <a:lnTo>
                    <a:pt x="5128" y="13240"/>
                  </a:lnTo>
                  <a:lnTo>
                    <a:pt x="5152" y="13409"/>
                  </a:lnTo>
                  <a:lnTo>
                    <a:pt x="5128" y="13553"/>
                  </a:lnTo>
                  <a:lnTo>
                    <a:pt x="5128" y="13722"/>
                  </a:lnTo>
                  <a:lnTo>
                    <a:pt x="5032" y="14011"/>
                  </a:lnTo>
                  <a:lnTo>
                    <a:pt x="4911" y="14299"/>
                  </a:lnTo>
                  <a:lnTo>
                    <a:pt x="4743" y="14564"/>
                  </a:lnTo>
                  <a:lnTo>
                    <a:pt x="4526" y="14829"/>
                  </a:lnTo>
                  <a:lnTo>
                    <a:pt x="4285" y="15094"/>
                  </a:lnTo>
                  <a:lnTo>
                    <a:pt x="3419" y="15864"/>
                  </a:lnTo>
                  <a:lnTo>
                    <a:pt x="2600" y="16635"/>
                  </a:lnTo>
                  <a:lnTo>
                    <a:pt x="2167" y="17020"/>
                  </a:lnTo>
                  <a:lnTo>
                    <a:pt x="1782" y="17429"/>
                  </a:lnTo>
                  <a:lnTo>
                    <a:pt x="1397" y="17862"/>
                  </a:lnTo>
                  <a:lnTo>
                    <a:pt x="1035" y="18320"/>
                  </a:lnTo>
                  <a:lnTo>
                    <a:pt x="819" y="18609"/>
                  </a:lnTo>
                  <a:lnTo>
                    <a:pt x="650" y="18921"/>
                  </a:lnTo>
                  <a:lnTo>
                    <a:pt x="530" y="19234"/>
                  </a:lnTo>
                  <a:lnTo>
                    <a:pt x="434" y="19571"/>
                  </a:lnTo>
                  <a:lnTo>
                    <a:pt x="385" y="19884"/>
                  </a:lnTo>
                  <a:lnTo>
                    <a:pt x="337" y="20221"/>
                  </a:lnTo>
                  <a:lnTo>
                    <a:pt x="361" y="20534"/>
                  </a:lnTo>
                  <a:lnTo>
                    <a:pt x="385" y="20871"/>
                  </a:lnTo>
                  <a:lnTo>
                    <a:pt x="434" y="21184"/>
                  </a:lnTo>
                  <a:lnTo>
                    <a:pt x="530" y="21497"/>
                  </a:lnTo>
                  <a:lnTo>
                    <a:pt x="626" y="21786"/>
                  </a:lnTo>
                  <a:lnTo>
                    <a:pt x="771" y="22075"/>
                  </a:lnTo>
                  <a:lnTo>
                    <a:pt x="915" y="22340"/>
                  </a:lnTo>
                  <a:lnTo>
                    <a:pt x="1084" y="22581"/>
                  </a:lnTo>
                  <a:lnTo>
                    <a:pt x="1276" y="22797"/>
                  </a:lnTo>
                  <a:lnTo>
                    <a:pt x="1493" y="22990"/>
                  </a:lnTo>
                  <a:lnTo>
                    <a:pt x="1854" y="23351"/>
                  </a:lnTo>
                  <a:lnTo>
                    <a:pt x="2215" y="23712"/>
                  </a:lnTo>
                  <a:lnTo>
                    <a:pt x="2552" y="24097"/>
                  </a:lnTo>
                  <a:lnTo>
                    <a:pt x="2865" y="24506"/>
                  </a:lnTo>
                  <a:lnTo>
                    <a:pt x="3467" y="25325"/>
                  </a:lnTo>
                  <a:lnTo>
                    <a:pt x="4045" y="26167"/>
                  </a:lnTo>
                  <a:lnTo>
                    <a:pt x="4213" y="26408"/>
                  </a:lnTo>
                  <a:lnTo>
                    <a:pt x="4382" y="26697"/>
                  </a:lnTo>
                  <a:lnTo>
                    <a:pt x="4526" y="26962"/>
                  </a:lnTo>
                  <a:lnTo>
                    <a:pt x="4574" y="27130"/>
                  </a:lnTo>
                  <a:lnTo>
                    <a:pt x="4598" y="27275"/>
                  </a:lnTo>
                  <a:lnTo>
                    <a:pt x="4671" y="27829"/>
                  </a:lnTo>
                  <a:lnTo>
                    <a:pt x="4743" y="28358"/>
                  </a:lnTo>
                  <a:lnTo>
                    <a:pt x="4791" y="28912"/>
                  </a:lnTo>
                  <a:lnTo>
                    <a:pt x="4791" y="29466"/>
                  </a:lnTo>
                  <a:lnTo>
                    <a:pt x="4767" y="30067"/>
                  </a:lnTo>
                  <a:lnTo>
                    <a:pt x="4767" y="30645"/>
                  </a:lnTo>
                  <a:lnTo>
                    <a:pt x="4767" y="31223"/>
                  </a:lnTo>
                  <a:lnTo>
                    <a:pt x="4815" y="31801"/>
                  </a:lnTo>
                  <a:lnTo>
                    <a:pt x="4887" y="32378"/>
                  </a:lnTo>
                  <a:lnTo>
                    <a:pt x="4983" y="32932"/>
                  </a:lnTo>
                  <a:lnTo>
                    <a:pt x="5128" y="33510"/>
                  </a:lnTo>
                  <a:lnTo>
                    <a:pt x="5296" y="34063"/>
                  </a:lnTo>
                  <a:lnTo>
                    <a:pt x="5369" y="34232"/>
                  </a:lnTo>
                  <a:lnTo>
                    <a:pt x="5465" y="34401"/>
                  </a:lnTo>
                  <a:lnTo>
                    <a:pt x="5561" y="34545"/>
                  </a:lnTo>
                  <a:lnTo>
                    <a:pt x="5706" y="34713"/>
                  </a:lnTo>
                  <a:lnTo>
                    <a:pt x="5995" y="35002"/>
                  </a:lnTo>
                  <a:lnTo>
                    <a:pt x="6332" y="35267"/>
                  </a:lnTo>
                  <a:lnTo>
                    <a:pt x="6693" y="35484"/>
                  </a:lnTo>
                  <a:lnTo>
                    <a:pt x="6861" y="35580"/>
                  </a:lnTo>
                  <a:lnTo>
                    <a:pt x="7054" y="35652"/>
                  </a:lnTo>
                  <a:lnTo>
                    <a:pt x="7246" y="35700"/>
                  </a:lnTo>
                  <a:lnTo>
                    <a:pt x="7439" y="35725"/>
                  </a:lnTo>
                  <a:lnTo>
                    <a:pt x="7607" y="35749"/>
                  </a:lnTo>
                  <a:lnTo>
                    <a:pt x="7776" y="35725"/>
                  </a:lnTo>
                  <a:lnTo>
                    <a:pt x="8354" y="35628"/>
                  </a:lnTo>
                  <a:lnTo>
                    <a:pt x="8883" y="35484"/>
                  </a:lnTo>
                  <a:lnTo>
                    <a:pt x="9413" y="35291"/>
                  </a:lnTo>
                  <a:lnTo>
                    <a:pt x="9894" y="35050"/>
                  </a:lnTo>
                  <a:lnTo>
                    <a:pt x="10376" y="34786"/>
                  </a:lnTo>
                  <a:lnTo>
                    <a:pt x="10809" y="34449"/>
                  </a:lnTo>
                  <a:lnTo>
                    <a:pt x="11218" y="34063"/>
                  </a:lnTo>
                  <a:lnTo>
                    <a:pt x="11604" y="33654"/>
                  </a:lnTo>
                  <a:lnTo>
                    <a:pt x="11772" y="33414"/>
                  </a:lnTo>
                  <a:lnTo>
                    <a:pt x="11844" y="33293"/>
                  </a:lnTo>
                  <a:lnTo>
                    <a:pt x="11917" y="33149"/>
                  </a:lnTo>
                  <a:lnTo>
                    <a:pt x="11965" y="33004"/>
                  </a:lnTo>
                  <a:lnTo>
                    <a:pt x="11989" y="32836"/>
                  </a:lnTo>
                  <a:lnTo>
                    <a:pt x="12013" y="32499"/>
                  </a:lnTo>
                  <a:lnTo>
                    <a:pt x="12037" y="31849"/>
                  </a:lnTo>
                  <a:lnTo>
                    <a:pt x="12013" y="31247"/>
                  </a:lnTo>
                  <a:lnTo>
                    <a:pt x="11941" y="30693"/>
                  </a:lnTo>
                  <a:lnTo>
                    <a:pt x="11844" y="30164"/>
                  </a:lnTo>
                  <a:lnTo>
                    <a:pt x="11700" y="29634"/>
                  </a:lnTo>
                  <a:lnTo>
                    <a:pt x="11507" y="29104"/>
                  </a:lnTo>
                  <a:lnTo>
                    <a:pt x="11291" y="28551"/>
                  </a:lnTo>
                  <a:lnTo>
                    <a:pt x="11026" y="27949"/>
                  </a:lnTo>
                  <a:lnTo>
                    <a:pt x="10881" y="27636"/>
                  </a:lnTo>
                  <a:lnTo>
                    <a:pt x="10761" y="27323"/>
                  </a:lnTo>
                  <a:lnTo>
                    <a:pt x="10665" y="27034"/>
                  </a:lnTo>
                  <a:lnTo>
                    <a:pt x="10593" y="26721"/>
                  </a:lnTo>
                  <a:lnTo>
                    <a:pt x="10544" y="26432"/>
                  </a:lnTo>
                  <a:lnTo>
                    <a:pt x="10520" y="26143"/>
                  </a:lnTo>
                  <a:lnTo>
                    <a:pt x="10496" y="25855"/>
                  </a:lnTo>
                  <a:lnTo>
                    <a:pt x="10496" y="25566"/>
                  </a:lnTo>
                  <a:lnTo>
                    <a:pt x="10544" y="25277"/>
                  </a:lnTo>
                  <a:lnTo>
                    <a:pt x="10593" y="24988"/>
                  </a:lnTo>
                  <a:lnTo>
                    <a:pt x="10665" y="24723"/>
                  </a:lnTo>
                  <a:lnTo>
                    <a:pt x="10761" y="24434"/>
                  </a:lnTo>
                  <a:lnTo>
                    <a:pt x="10906" y="24169"/>
                  </a:lnTo>
                  <a:lnTo>
                    <a:pt x="11050" y="23881"/>
                  </a:lnTo>
                  <a:lnTo>
                    <a:pt x="11218" y="23616"/>
                  </a:lnTo>
                  <a:lnTo>
                    <a:pt x="11435" y="23351"/>
                  </a:lnTo>
                  <a:lnTo>
                    <a:pt x="12326" y="22220"/>
                  </a:lnTo>
                  <a:lnTo>
                    <a:pt x="13168" y="21064"/>
                  </a:lnTo>
                  <a:lnTo>
                    <a:pt x="13505" y="20607"/>
                  </a:lnTo>
                  <a:lnTo>
                    <a:pt x="13794" y="20149"/>
                  </a:lnTo>
                  <a:lnTo>
                    <a:pt x="13939" y="19908"/>
                  </a:lnTo>
                  <a:lnTo>
                    <a:pt x="14059" y="19668"/>
                  </a:lnTo>
                  <a:lnTo>
                    <a:pt x="14155" y="19403"/>
                  </a:lnTo>
                  <a:lnTo>
                    <a:pt x="14228" y="19138"/>
                  </a:lnTo>
                  <a:lnTo>
                    <a:pt x="14276" y="18777"/>
                  </a:lnTo>
                  <a:lnTo>
                    <a:pt x="14300" y="18416"/>
                  </a:lnTo>
                  <a:lnTo>
                    <a:pt x="14300" y="18055"/>
                  </a:lnTo>
                  <a:lnTo>
                    <a:pt x="14252" y="17694"/>
                  </a:lnTo>
                  <a:lnTo>
                    <a:pt x="14179" y="17357"/>
                  </a:lnTo>
                  <a:lnTo>
                    <a:pt x="14083" y="16996"/>
                  </a:lnTo>
                  <a:lnTo>
                    <a:pt x="13963" y="16659"/>
                  </a:lnTo>
                  <a:lnTo>
                    <a:pt x="13818" y="16322"/>
                  </a:lnTo>
                  <a:lnTo>
                    <a:pt x="13650" y="15985"/>
                  </a:lnTo>
                  <a:lnTo>
                    <a:pt x="13433" y="15672"/>
                  </a:lnTo>
                  <a:lnTo>
                    <a:pt x="13192" y="15383"/>
                  </a:lnTo>
                  <a:lnTo>
                    <a:pt x="12952" y="15118"/>
                  </a:lnTo>
                  <a:lnTo>
                    <a:pt x="12398" y="14588"/>
                  </a:lnTo>
                  <a:lnTo>
                    <a:pt x="11868" y="14083"/>
                  </a:lnTo>
                  <a:lnTo>
                    <a:pt x="11676" y="13914"/>
                  </a:lnTo>
                  <a:lnTo>
                    <a:pt x="11507" y="13722"/>
                  </a:lnTo>
                  <a:lnTo>
                    <a:pt x="11363" y="13529"/>
                  </a:lnTo>
                  <a:lnTo>
                    <a:pt x="11267" y="13288"/>
                  </a:lnTo>
                  <a:lnTo>
                    <a:pt x="11074" y="12783"/>
                  </a:lnTo>
                  <a:lnTo>
                    <a:pt x="10930" y="12277"/>
                  </a:lnTo>
                  <a:lnTo>
                    <a:pt x="10833" y="11796"/>
                  </a:lnTo>
                  <a:lnTo>
                    <a:pt x="10809" y="11290"/>
                  </a:lnTo>
                  <a:lnTo>
                    <a:pt x="10809" y="11025"/>
                  </a:lnTo>
                  <a:lnTo>
                    <a:pt x="10833" y="10785"/>
                  </a:lnTo>
                  <a:lnTo>
                    <a:pt x="10857" y="10520"/>
                  </a:lnTo>
                  <a:lnTo>
                    <a:pt x="10930" y="10279"/>
                  </a:lnTo>
                  <a:lnTo>
                    <a:pt x="11002" y="10038"/>
                  </a:lnTo>
                  <a:lnTo>
                    <a:pt x="11074" y="9774"/>
                  </a:lnTo>
                  <a:lnTo>
                    <a:pt x="11194" y="9533"/>
                  </a:lnTo>
                  <a:lnTo>
                    <a:pt x="11315" y="9268"/>
                  </a:lnTo>
                  <a:lnTo>
                    <a:pt x="11652" y="8618"/>
                  </a:lnTo>
                  <a:lnTo>
                    <a:pt x="11820" y="8281"/>
                  </a:lnTo>
                  <a:lnTo>
                    <a:pt x="11965" y="7944"/>
                  </a:lnTo>
                  <a:lnTo>
                    <a:pt x="12109" y="7583"/>
                  </a:lnTo>
                  <a:lnTo>
                    <a:pt x="12230" y="7222"/>
                  </a:lnTo>
                  <a:lnTo>
                    <a:pt x="12302" y="6861"/>
                  </a:lnTo>
                  <a:lnTo>
                    <a:pt x="12350" y="6476"/>
                  </a:lnTo>
                  <a:lnTo>
                    <a:pt x="12398" y="5994"/>
                  </a:lnTo>
                  <a:lnTo>
                    <a:pt x="12398" y="5489"/>
                  </a:lnTo>
                  <a:lnTo>
                    <a:pt x="12374" y="5007"/>
                  </a:lnTo>
                  <a:lnTo>
                    <a:pt x="12326" y="4502"/>
                  </a:lnTo>
                  <a:lnTo>
                    <a:pt x="12254" y="4020"/>
                  </a:lnTo>
                  <a:lnTo>
                    <a:pt x="12157" y="3539"/>
                  </a:lnTo>
                  <a:lnTo>
                    <a:pt x="12037" y="3057"/>
                  </a:lnTo>
                  <a:lnTo>
                    <a:pt x="11917" y="2576"/>
                  </a:lnTo>
                  <a:lnTo>
                    <a:pt x="11772" y="2167"/>
                  </a:lnTo>
                  <a:lnTo>
                    <a:pt x="11580" y="1781"/>
                  </a:lnTo>
                  <a:lnTo>
                    <a:pt x="11363" y="1444"/>
                  </a:lnTo>
                  <a:lnTo>
                    <a:pt x="11098" y="1156"/>
                  </a:lnTo>
                  <a:lnTo>
                    <a:pt x="10833" y="891"/>
                  </a:lnTo>
                  <a:lnTo>
                    <a:pt x="10520" y="698"/>
                  </a:lnTo>
                  <a:lnTo>
                    <a:pt x="10183" y="506"/>
                  </a:lnTo>
                  <a:lnTo>
                    <a:pt x="9822" y="361"/>
                  </a:lnTo>
                  <a:lnTo>
                    <a:pt x="9485" y="241"/>
                  </a:lnTo>
                  <a:lnTo>
                    <a:pt x="9124" y="169"/>
                  </a:lnTo>
                  <a:lnTo>
                    <a:pt x="8787" y="96"/>
                  </a:lnTo>
                  <a:lnTo>
                    <a:pt x="8426" y="48"/>
                  </a:lnTo>
                  <a:lnTo>
                    <a:pt x="80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20"/>
            <p:cNvSpPr/>
            <p:nvPr/>
          </p:nvSpPr>
          <p:spPr>
            <a:xfrm>
              <a:off x="1157700" y="2029950"/>
              <a:ext cx="235350" cy="827550"/>
            </a:xfrm>
            <a:custGeom>
              <a:avLst/>
              <a:gdLst/>
              <a:ahLst/>
              <a:cxnLst/>
              <a:rect l="l" t="t" r="r" b="b"/>
              <a:pathLst>
                <a:path w="9414" h="33102" extrusionOk="0">
                  <a:moveTo>
                    <a:pt x="5177" y="1"/>
                  </a:moveTo>
                  <a:lnTo>
                    <a:pt x="4816" y="25"/>
                  </a:lnTo>
                  <a:lnTo>
                    <a:pt x="4455" y="73"/>
                  </a:lnTo>
                  <a:lnTo>
                    <a:pt x="4069" y="121"/>
                  </a:lnTo>
                  <a:lnTo>
                    <a:pt x="3684" y="218"/>
                  </a:lnTo>
                  <a:lnTo>
                    <a:pt x="3299" y="314"/>
                  </a:lnTo>
                  <a:lnTo>
                    <a:pt x="2938" y="458"/>
                  </a:lnTo>
                  <a:lnTo>
                    <a:pt x="2577" y="603"/>
                  </a:lnTo>
                  <a:lnTo>
                    <a:pt x="2216" y="771"/>
                  </a:lnTo>
                  <a:lnTo>
                    <a:pt x="1903" y="940"/>
                  </a:lnTo>
                  <a:lnTo>
                    <a:pt x="1614" y="1132"/>
                  </a:lnTo>
                  <a:lnTo>
                    <a:pt x="1349" y="1349"/>
                  </a:lnTo>
                  <a:lnTo>
                    <a:pt x="1132" y="1566"/>
                  </a:lnTo>
                  <a:lnTo>
                    <a:pt x="964" y="1782"/>
                  </a:lnTo>
                  <a:lnTo>
                    <a:pt x="723" y="2192"/>
                  </a:lnTo>
                  <a:lnTo>
                    <a:pt x="434" y="2601"/>
                  </a:lnTo>
                  <a:lnTo>
                    <a:pt x="314" y="2793"/>
                  </a:lnTo>
                  <a:lnTo>
                    <a:pt x="218" y="3010"/>
                  </a:lnTo>
                  <a:lnTo>
                    <a:pt x="121" y="3203"/>
                  </a:lnTo>
                  <a:lnTo>
                    <a:pt x="73" y="3419"/>
                  </a:lnTo>
                  <a:lnTo>
                    <a:pt x="25" y="3660"/>
                  </a:lnTo>
                  <a:lnTo>
                    <a:pt x="1" y="3877"/>
                  </a:lnTo>
                  <a:lnTo>
                    <a:pt x="25" y="4093"/>
                  </a:lnTo>
                  <a:lnTo>
                    <a:pt x="25" y="4334"/>
                  </a:lnTo>
                  <a:lnTo>
                    <a:pt x="97" y="4840"/>
                  </a:lnTo>
                  <a:lnTo>
                    <a:pt x="145" y="5321"/>
                  </a:lnTo>
                  <a:lnTo>
                    <a:pt x="194" y="5682"/>
                  </a:lnTo>
                  <a:lnTo>
                    <a:pt x="242" y="6019"/>
                  </a:lnTo>
                  <a:lnTo>
                    <a:pt x="314" y="6356"/>
                  </a:lnTo>
                  <a:lnTo>
                    <a:pt x="434" y="6693"/>
                  </a:lnTo>
                  <a:lnTo>
                    <a:pt x="555" y="7006"/>
                  </a:lnTo>
                  <a:lnTo>
                    <a:pt x="699" y="7319"/>
                  </a:lnTo>
                  <a:lnTo>
                    <a:pt x="868" y="7632"/>
                  </a:lnTo>
                  <a:lnTo>
                    <a:pt x="1060" y="7945"/>
                  </a:lnTo>
                  <a:lnTo>
                    <a:pt x="1205" y="8138"/>
                  </a:lnTo>
                  <a:lnTo>
                    <a:pt x="1373" y="8306"/>
                  </a:lnTo>
                  <a:lnTo>
                    <a:pt x="1710" y="8643"/>
                  </a:lnTo>
                  <a:lnTo>
                    <a:pt x="2047" y="9004"/>
                  </a:lnTo>
                  <a:lnTo>
                    <a:pt x="2216" y="9173"/>
                  </a:lnTo>
                  <a:lnTo>
                    <a:pt x="2360" y="9389"/>
                  </a:lnTo>
                  <a:lnTo>
                    <a:pt x="2577" y="9678"/>
                  </a:lnTo>
                  <a:lnTo>
                    <a:pt x="2818" y="9967"/>
                  </a:lnTo>
                  <a:lnTo>
                    <a:pt x="3058" y="10256"/>
                  </a:lnTo>
                  <a:lnTo>
                    <a:pt x="3275" y="10569"/>
                  </a:lnTo>
                  <a:lnTo>
                    <a:pt x="3419" y="10786"/>
                  </a:lnTo>
                  <a:lnTo>
                    <a:pt x="3540" y="11026"/>
                  </a:lnTo>
                  <a:lnTo>
                    <a:pt x="3636" y="11267"/>
                  </a:lnTo>
                  <a:lnTo>
                    <a:pt x="3708" y="11508"/>
                  </a:lnTo>
                  <a:lnTo>
                    <a:pt x="3756" y="11749"/>
                  </a:lnTo>
                  <a:lnTo>
                    <a:pt x="3805" y="11989"/>
                  </a:lnTo>
                  <a:lnTo>
                    <a:pt x="3829" y="12230"/>
                  </a:lnTo>
                  <a:lnTo>
                    <a:pt x="3853" y="12471"/>
                  </a:lnTo>
                  <a:lnTo>
                    <a:pt x="3829" y="12952"/>
                  </a:lnTo>
                  <a:lnTo>
                    <a:pt x="3756" y="13434"/>
                  </a:lnTo>
                  <a:lnTo>
                    <a:pt x="3636" y="13915"/>
                  </a:lnTo>
                  <a:lnTo>
                    <a:pt x="3492" y="14421"/>
                  </a:lnTo>
                  <a:lnTo>
                    <a:pt x="3443" y="14541"/>
                  </a:lnTo>
                  <a:lnTo>
                    <a:pt x="3371" y="14637"/>
                  </a:lnTo>
                  <a:lnTo>
                    <a:pt x="3299" y="14710"/>
                  </a:lnTo>
                  <a:lnTo>
                    <a:pt x="3203" y="14782"/>
                  </a:lnTo>
                  <a:lnTo>
                    <a:pt x="2914" y="15023"/>
                  </a:lnTo>
                  <a:lnTo>
                    <a:pt x="2649" y="15239"/>
                  </a:lnTo>
                  <a:lnTo>
                    <a:pt x="2144" y="15745"/>
                  </a:lnTo>
                  <a:lnTo>
                    <a:pt x="1686" y="16274"/>
                  </a:lnTo>
                  <a:lnTo>
                    <a:pt x="1205" y="16804"/>
                  </a:lnTo>
                  <a:lnTo>
                    <a:pt x="1084" y="16948"/>
                  </a:lnTo>
                  <a:lnTo>
                    <a:pt x="988" y="17117"/>
                  </a:lnTo>
                  <a:lnTo>
                    <a:pt x="916" y="17285"/>
                  </a:lnTo>
                  <a:lnTo>
                    <a:pt x="844" y="17454"/>
                  </a:lnTo>
                  <a:lnTo>
                    <a:pt x="771" y="17743"/>
                  </a:lnTo>
                  <a:lnTo>
                    <a:pt x="723" y="18032"/>
                  </a:lnTo>
                  <a:lnTo>
                    <a:pt x="699" y="18321"/>
                  </a:lnTo>
                  <a:lnTo>
                    <a:pt x="699" y="18609"/>
                  </a:lnTo>
                  <a:lnTo>
                    <a:pt x="699" y="18874"/>
                  </a:lnTo>
                  <a:lnTo>
                    <a:pt x="723" y="19139"/>
                  </a:lnTo>
                  <a:lnTo>
                    <a:pt x="771" y="19404"/>
                  </a:lnTo>
                  <a:lnTo>
                    <a:pt x="819" y="19669"/>
                  </a:lnTo>
                  <a:lnTo>
                    <a:pt x="892" y="19934"/>
                  </a:lnTo>
                  <a:lnTo>
                    <a:pt x="988" y="20198"/>
                  </a:lnTo>
                  <a:lnTo>
                    <a:pt x="1084" y="20439"/>
                  </a:lnTo>
                  <a:lnTo>
                    <a:pt x="1205" y="20680"/>
                  </a:lnTo>
                  <a:lnTo>
                    <a:pt x="1349" y="20921"/>
                  </a:lnTo>
                  <a:lnTo>
                    <a:pt x="1518" y="21161"/>
                  </a:lnTo>
                  <a:lnTo>
                    <a:pt x="1855" y="21619"/>
                  </a:lnTo>
                  <a:lnTo>
                    <a:pt x="2071" y="21883"/>
                  </a:lnTo>
                  <a:lnTo>
                    <a:pt x="2264" y="22172"/>
                  </a:lnTo>
                  <a:lnTo>
                    <a:pt x="2456" y="22461"/>
                  </a:lnTo>
                  <a:lnTo>
                    <a:pt x="2601" y="22774"/>
                  </a:lnTo>
                  <a:lnTo>
                    <a:pt x="2745" y="23087"/>
                  </a:lnTo>
                  <a:lnTo>
                    <a:pt x="2866" y="23400"/>
                  </a:lnTo>
                  <a:lnTo>
                    <a:pt x="2962" y="23713"/>
                  </a:lnTo>
                  <a:lnTo>
                    <a:pt x="3058" y="24050"/>
                  </a:lnTo>
                  <a:lnTo>
                    <a:pt x="3275" y="24917"/>
                  </a:lnTo>
                  <a:lnTo>
                    <a:pt x="3492" y="25807"/>
                  </a:lnTo>
                  <a:lnTo>
                    <a:pt x="3636" y="26698"/>
                  </a:lnTo>
                  <a:lnTo>
                    <a:pt x="3708" y="27155"/>
                  </a:lnTo>
                  <a:lnTo>
                    <a:pt x="3756" y="27589"/>
                  </a:lnTo>
                  <a:lnTo>
                    <a:pt x="3781" y="27781"/>
                  </a:lnTo>
                  <a:lnTo>
                    <a:pt x="3781" y="27950"/>
                  </a:lnTo>
                  <a:lnTo>
                    <a:pt x="3756" y="28118"/>
                  </a:lnTo>
                  <a:lnTo>
                    <a:pt x="3684" y="28287"/>
                  </a:lnTo>
                  <a:lnTo>
                    <a:pt x="3540" y="28624"/>
                  </a:lnTo>
                  <a:lnTo>
                    <a:pt x="3395" y="28961"/>
                  </a:lnTo>
                  <a:lnTo>
                    <a:pt x="3299" y="29322"/>
                  </a:lnTo>
                  <a:lnTo>
                    <a:pt x="3227" y="29659"/>
                  </a:lnTo>
                  <a:lnTo>
                    <a:pt x="3179" y="30020"/>
                  </a:lnTo>
                  <a:lnTo>
                    <a:pt x="3179" y="30381"/>
                  </a:lnTo>
                  <a:lnTo>
                    <a:pt x="3203" y="30766"/>
                  </a:lnTo>
                  <a:lnTo>
                    <a:pt x="3251" y="31152"/>
                  </a:lnTo>
                  <a:lnTo>
                    <a:pt x="3323" y="31440"/>
                  </a:lnTo>
                  <a:lnTo>
                    <a:pt x="3443" y="31729"/>
                  </a:lnTo>
                  <a:lnTo>
                    <a:pt x="3588" y="31994"/>
                  </a:lnTo>
                  <a:lnTo>
                    <a:pt x="3756" y="32235"/>
                  </a:lnTo>
                  <a:lnTo>
                    <a:pt x="3949" y="32452"/>
                  </a:lnTo>
                  <a:lnTo>
                    <a:pt x="4166" y="32620"/>
                  </a:lnTo>
                  <a:lnTo>
                    <a:pt x="4406" y="32789"/>
                  </a:lnTo>
                  <a:lnTo>
                    <a:pt x="4647" y="32909"/>
                  </a:lnTo>
                  <a:lnTo>
                    <a:pt x="4912" y="33005"/>
                  </a:lnTo>
                  <a:lnTo>
                    <a:pt x="5177" y="33053"/>
                  </a:lnTo>
                  <a:lnTo>
                    <a:pt x="5466" y="33102"/>
                  </a:lnTo>
                  <a:lnTo>
                    <a:pt x="5730" y="33077"/>
                  </a:lnTo>
                  <a:lnTo>
                    <a:pt x="5995" y="33029"/>
                  </a:lnTo>
                  <a:lnTo>
                    <a:pt x="6284" y="32957"/>
                  </a:lnTo>
                  <a:lnTo>
                    <a:pt x="6549" y="32813"/>
                  </a:lnTo>
                  <a:lnTo>
                    <a:pt x="6790" y="32644"/>
                  </a:lnTo>
                  <a:lnTo>
                    <a:pt x="7079" y="32403"/>
                  </a:lnTo>
                  <a:lnTo>
                    <a:pt x="7319" y="32163"/>
                  </a:lnTo>
                  <a:lnTo>
                    <a:pt x="7560" y="31874"/>
                  </a:lnTo>
                  <a:lnTo>
                    <a:pt x="7753" y="31585"/>
                  </a:lnTo>
                  <a:lnTo>
                    <a:pt x="7945" y="31296"/>
                  </a:lnTo>
                  <a:lnTo>
                    <a:pt x="8090" y="30959"/>
                  </a:lnTo>
                  <a:lnTo>
                    <a:pt x="8210" y="30622"/>
                  </a:lnTo>
                  <a:lnTo>
                    <a:pt x="8306" y="30261"/>
                  </a:lnTo>
                  <a:lnTo>
                    <a:pt x="8354" y="29948"/>
                  </a:lnTo>
                  <a:lnTo>
                    <a:pt x="8354" y="29779"/>
                  </a:lnTo>
                  <a:lnTo>
                    <a:pt x="8354" y="29611"/>
                  </a:lnTo>
                  <a:lnTo>
                    <a:pt x="8330" y="29466"/>
                  </a:lnTo>
                  <a:lnTo>
                    <a:pt x="8282" y="29298"/>
                  </a:lnTo>
                  <a:lnTo>
                    <a:pt x="8210" y="29154"/>
                  </a:lnTo>
                  <a:lnTo>
                    <a:pt x="8114" y="29009"/>
                  </a:lnTo>
                  <a:lnTo>
                    <a:pt x="7969" y="28816"/>
                  </a:lnTo>
                  <a:lnTo>
                    <a:pt x="7849" y="28600"/>
                  </a:lnTo>
                  <a:lnTo>
                    <a:pt x="7584" y="28167"/>
                  </a:lnTo>
                  <a:lnTo>
                    <a:pt x="7343" y="27733"/>
                  </a:lnTo>
                  <a:lnTo>
                    <a:pt x="7199" y="27517"/>
                  </a:lnTo>
                  <a:lnTo>
                    <a:pt x="7054" y="27324"/>
                  </a:lnTo>
                  <a:lnTo>
                    <a:pt x="6910" y="27107"/>
                  </a:lnTo>
                  <a:lnTo>
                    <a:pt x="6766" y="26891"/>
                  </a:lnTo>
                  <a:lnTo>
                    <a:pt x="6669" y="26650"/>
                  </a:lnTo>
                  <a:lnTo>
                    <a:pt x="6597" y="26433"/>
                  </a:lnTo>
                  <a:lnTo>
                    <a:pt x="6549" y="26193"/>
                  </a:lnTo>
                  <a:lnTo>
                    <a:pt x="6525" y="25928"/>
                  </a:lnTo>
                  <a:lnTo>
                    <a:pt x="6525" y="25687"/>
                  </a:lnTo>
                  <a:lnTo>
                    <a:pt x="6549" y="25422"/>
                  </a:lnTo>
                  <a:lnTo>
                    <a:pt x="6573" y="25206"/>
                  </a:lnTo>
                  <a:lnTo>
                    <a:pt x="6573" y="24989"/>
                  </a:lnTo>
                  <a:lnTo>
                    <a:pt x="6549" y="24796"/>
                  </a:lnTo>
                  <a:lnTo>
                    <a:pt x="6525" y="24580"/>
                  </a:lnTo>
                  <a:lnTo>
                    <a:pt x="6477" y="24339"/>
                  </a:lnTo>
                  <a:lnTo>
                    <a:pt x="6453" y="24074"/>
                  </a:lnTo>
                  <a:lnTo>
                    <a:pt x="6453" y="23833"/>
                  </a:lnTo>
                  <a:lnTo>
                    <a:pt x="6453" y="23593"/>
                  </a:lnTo>
                  <a:lnTo>
                    <a:pt x="6477" y="23376"/>
                  </a:lnTo>
                  <a:lnTo>
                    <a:pt x="6525" y="23135"/>
                  </a:lnTo>
                  <a:lnTo>
                    <a:pt x="6621" y="22678"/>
                  </a:lnTo>
                  <a:lnTo>
                    <a:pt x="6790" y="22269"/>
                  </a:lnTo>
                  <a:lnTo>
                    <a:pt x="7006" y="21835"/>
                  </a:lnTo>
                  <a:lnTo>
                    <a:pt x="7271" y="21450"/>
                  </a:lnTo>
                  <a:lnTo>
                    <a:pt x="7560" y="21065"/>
                  </a:lnTo>
                  <a:lnTo>
                    <a:pt x="7849" y="20680"/>
                  </a:lnTo>
                  <a:lnTo>
                    <a:pt x="8114" y="20295"/>
                  </a:lnTo>
                  <a:lnTo>
                    <a:pt x="8354" y="19885"/>
                  </a:lnTo>
                  <a:lnTo>
                    <a:pt x="8595" y="19476"/>
                  </a:lnTo>
                  <a:lnTo>
                    <a:pt x="8788" y="19067"/>
                  </a:lnTo>
                  <a:lnTo>
                    <a:pt x="8980" y="18634"/>
                  </a:lnTo>
                  <a:lnTo>
                    <a:pt x="9125" y="18176"/>
                  </a:lnTo>
                  <a:lnTo>
                    <a:pt x="9269" y="17719"/>
                  </a:lnTo>
                  <a:lnTo>
                    <a:pt x="9341" y="17454"/>
                  </a:lnTo>
                  <a:lnTo>
                    <a:pt x="9390" y="17165"/>
                  </a:lnTo>
                  <a:lnTo>
                    <a:pt x="9414" y="16900"/>
                  </a:lnTo>
                  <a:lnTo>
                    <a:pt x="9414" y="16635"/>
                  </a:lnTo>
                  <a:lnTo>
                    <a:pt x="9366" y="16371"/>
                  </a:lnTo>
                  <a:lnTo>
                    <a:pt x="9293" y="16106"/>
                  </a:lnTo>
                  <a:lnTo>
                    <a:pt x="9197" y="15841"/>
                  </a:lnTo>
                  <a:lnTo>
                    <a:pt x="9077" y="15600"/>
                  </a:lnTo>
                  <a:lnTo>
                    <a:pt x="8619" y="14830"/>
                  </a:lnTo>
                  <a:lnTo>
                    <a:pt x="8210" y="14036"/>
                  </a:lnTo>
                  <a:lnTo>
                    <a:pt x="7825" y="13241"/>
                  </a:lnTo>
                  <a:lnTo>
                    <a:pt x="7464" y="12447"/>
                  </a:lnTo>
                  <a:lnTo>
                    <a:pt x="7271" y="11989"/>
                  </a:lnTo>
                  <a:lnTo>
                    <a:pt x="7127" y="11508"/>
                  </a:lnTo>
                  <a:lnTo>
                    <a:pt x="7054" y="11051"/>
                  </a:lnTo>
                  <a:lnTo>
                    <a:pt x="7030" y="10593"/>
                  </a:lnTo>
                  <a:lnTo>
                    <a:pt x="7030" y="10112"/>
                  </a:lnTo>
                  <a:lnTo>
                    <a:pt x="7127" y="9654"/>
                  </a:lnTo>
                  <a:lnTo>
                    <a:pt x="7247" y="9197"/>
                  </a:lnTo>
                  <a:lnTo>
                    <a:pt x="7440" y="8739"/>
                  </a:lnTo>
                  <a:lnTo>
                    <a:pt x="7704" y="8186"/>
                  </a:lnTo>
                  <a:lnTo>
                    <a:pt x="7969" y="7632"/>
                  </a:lnTo>
                  <a:lnTo>
                    <a:pt x="8114" y="7367"/>
                  </a:lnTo>
                  <a:lnTo>
                    <a:pt x="8282" y="7103"/>
                  </a:lnTo>
                  <a:lnTo>
                    <a:pt x="8451" y="6838"/>
                  </a:lnTo>
                  <a:lnTo>
                    <a:pt x="8667" y="6597"/>
                  </a:lnTo>
                  <a:lnTo>
                    <a:pt x="8691" y="6525"/>
                  </a:lnTo>
                  <a:lnTo>
                    <a:pt x="8740" y="6453"/>
                  </a:lnTo>
                  <a:lnTo>
                    <a:pt x="8788" y="6308"/>
                  </a:lnTo>
                  <a:lnTo>
                    <a:pt x="8932" y="5875"/>
                  </a:lnTo>
                  <a:lnTo>
                    <a:pt x="9028" y="5441"/>
                  </a:lnTo>
                  <a:lnTo>
                    <a:pt x="9077" y="5008"/>
                  </a:lnTo>
                  <a:lnTo>
                    <a:pt x="9077" y="4575"/>
                  </a:lnTo>
                  <a:lnTo>
                    <a:pt x="9053" y="4166"/>
                  </a:lnTo>
                  <a:lnTo>
                    <a:pt x="8980" y="3732"/>
                  </a:lnTo>
                  <a:lnTo>
                    <a:pt x="8884" y="3299"/>
                  </a:lnTo>
                  <a:lnTo>
                    <a:pt x="8764" y="2890"/>
                  </a:lnTo>
                  <a:lnTo>
                    <a:pt x="8595" y="2456"/>
                  </a:lnTo>
                  <a:lnTo>
                    <a:pt x="8403" y="2023"/>
                  </a:lnTo>
                  <a:lnTo>
                    <a:pt x="8138" y="1638"/>
                  </a:lnTo>
                  <a:lnTo>
                    <a:pt x="7993" y="1445"/>
                  </a:lnTo>
                  <a:lnTo>
                    <a:pt x="7849" y="1253"/>
                  </a:lnTo>
                  <a:lnTo>
                    <a:pt x="7680" y="1084"/>
                  </a:lnTo>
                  <a:lnTo>
                    <a:pt x="7512" y="940"/>
                  </a:lnTo>
                  <a:lnTo>
                    <a:pt x="7295" y="771"/>
                  </a:lnTo>
                  <a:lnTo>
                    <a:pt x="7103" y="627"/>
                  </a:lnTo>
                  <a:lnTo>
                    <a:pt x="6862" y="482"/>
                  </a:lnTo>
                  <a:lnTo>
                    <a:pt x="6621" y="362"/>
                  </a:lnTo>
                  <a:lnTo>
                    <a:pt x="6356" y="242"/>
                  </a:lnTo>
                  <a:lnTo>
                    <a:pt x="6092" y="145"/>
                  </a:lnTo>
                  <a:lnTo>
                    <a:pt x="5803" y="73"/>
                  </a:lnTo>
                  <a:lnTo>
                    <a:pt x="5514" y="25"/>
                  </a:lnTo>
                  <a:lnTo>
                    <a:pt x="5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3" name="Google Shape;8473;p20"/>
            <p:cNvSpPr/>
            <p:nvPr/>
          </p:nvSpPr>
          <p:spPr>
            <a:xfrm>
              <a:off x="1207675" y="2091350"/>
              <a:ext cx="145050" cy="155300"/>
            </a:xfrm>
            <a:custGeom>
              <a:avLst/>
              <a:gdLst/>
              <a:ahLst/>
              <a:cxnLst/>
              <a:rect l="l" t="t" r="r" b="b"/>
              <a:pathLst>
                <a:path w="5802" h="6212" extrusionOk="0">
                  <a:moveTo>
                    <a:pt x="3178" y="265"/>
                  </a:moveTo>
                  <a:lnTo>
                    <a:pt x="3394" y="289"/>
                  </a:lnTo>
                  <a:lnTo>
                    <a:pt x="3635" y="362"/>
                  </a:lnTo>
                  <a:lnTo>
                    <a:pt x="3900" y="482"/>
                  </a:lnTo>
                  <a:lnTo>
                    <a:pt x="4189" y="554"/>
                  </a:lnTo>
                  <a:lnTo>
                    <a:pt x="4357" y="650"/>
                  </a:lnTo>
                  <a:lnTo>
                    <a:pt x="4502" y="747"/>
                  </a:lnTo>
                  <a:lnTo>
                    <a:pt x="4646" y="891"/>
                  </a:lnTo>
                  <a:lnTo>
                    <a:pt x="4767" y="1036"/>
                  </a:lnTo>
                  <a:lnTo>
                    <a:pt x="4887" y="1204"/>
                  </a:lnTo>
                  <a:lnTo>
                    <a:pt x="4983" y="1397"/>
                  </a:lnTo>
                  <a:lnTo>
                    <a:pt x="5248" y="1854"/>
                  </a:lnTo>
                  <a:lnTo>
                    <a:pt x="5465" y="2336"/>
                  </a:lnTo>
                  <a:lnTo>
                    <a:pt x="5561" y="2576"/>
                  </a:lnTo>
                  <a:lnTo>
                    <a:pt x="5609" y="2841"/>
                  </a:lnTo>
                  <a:lnTo>
                    <a:pt x="5657" y="3082"/>
                  </a:lnTo>
                  <a:lnTo>
                    <a:pt x="5657" y="3347"/>
                  </a:lnTo>
                  <a:lnTo>
                    <a:pt x="5609" y="3491"/>
                  </a:lnTo>
                  <a:lnTo>
                    <a:pt x="5585" y="3563"/>
                  </a:lnTo>
                  <a:lnTo>
                    <a:pt x="5537" y="3611"/>
                  </a:lnTo>
                  <a:lnTo>
                    <a:pt x="5392" y="3804"/>
                  </a:lnTo>
                  <a:lnTo>
                    <a:pt x="5224" y="3972"/>
                  </a:lnTo>
                  <a:lnTo>
                    <a:pt x="5152" y="4045"/>
                  </a:lnTo>
                  <a:lnTo>
                    <a:pt x="5080" y="4165"/>
                  </a:lnTo>
                  <a:lnTo>
                    <a:pt x="5007" y="4261"/>
                  </a:lnTo>
                  <a:lnTo>
                    <a:pt x="4983" y="4406"/>
                  </a:lnTo>
                  <a:lnTo>
                    <a:pt x="4911" y="4598"/>
                  </a:lnTo>
                  <a:lnTo>
                    <a:pt x="4839" y="4767"/>
                  </a:lnTo>
                  <a:lnTo>
                    <a:pt x="4622" y="5080"/>
                  </a:lnTo>
                  <a:lnTo>
                    <a:pt x="4550" y="5200"/>
                  </a:lnTo>
                  <a:lnTo>
                    <a:pt x="4454" y="5272"/>
                  </a:lnTo>
                  <a:lnTo>
                    <a:pt x="4357" y="5345"/>
                  </a:lnTo>
                  <a:lnTo>
                    <a:pt x="4237" y="5417"/>
                  </a:lnTo>
                  <a:lnTo>
                    <a:pt x="3635" y="5730"/>
                  </a:lnTo>
                  <a:lnTo>
                    <a:pt x="3467" y="5802"/>
                  </a:lnTo>
                  <a:lnTo>
                    <a:pt x="3322" y="5850"/>
                  </a:lnTo>
                  <a:lnTo>
                    <a:pt x="2937" y="5898"/>
                  </a:lnTo>
                  <a:lnTo>
                    <a:pt x="2576" y="5898"/>
                  </a:lnTo>
                  <a:lnTo>
                    <a:pt x="2191" y="5850"/>
                  </a:lnTo>
                  <a:lnTo>
                    <a:pt x="1998" y="5826"/>
                  </a:lnTo>
                  <a:lnTo>
                    <a:pt x="1830" y="5754"/>
                  </a:lnTo>
                  <a:lnTo>
                    <a:pt x="1661" y="5706"/>
                  </a:lnTo>
                  <a:lnTo>
                    <a:pt x="1541" y="5609"/>
                  </a:lnTo>
                  <a:lnTo>
                    <a:pt x="1276" y="5417"/>
                  </a:lnTo>
                  <a:lnTo>
                    <a:pt x="987" y="5152"/>
                  </a:lnTo>
                  <a:lnTo>
                    <a:pt x="698" y="4839"/>
                  </a:lnTo>
                  <a:lnTo>
                    <a:pt x="554" y="4622"/>
                  </a:lnTo>
                  <a:lnTo>
                    <a:pt x="433" y="4406"/>
                  </a:lnTo>
                  <a:lnTo>
                    <a:pt x="361" y="4165"/>
                  </a:lnTo>
                  <a:lnTo>
                    <a:pt x="289" y="3924"/>
                  </a:lnTo>
                  <a:lnTo>
                    <a:pt x="265" y="3756"/>
                  </a:lnTo>
                  <a:lnTo>
                    <a:pt x="289" y="3563"/>
                  </a:lnTo>
                  <a:lnTo>
                    <a:pt x="361" y="3106"/>
                  </a:lnTo>
                  <a:lnTo>
                    <a:pt x="409" y="2648"/>
                  </a:lnTo>
                  <a:lnTo>
                    <a:pt x="409" y="2456"/>
                  </a:lnTo>
                  <a:lnTo>
                    <a:pt x="457" y="2287"/>
                  </a:lnTo>
                  <a:lnTo>
                    <a:pt x="554" y="2119"/>
                  </a:lnTo>
                  <a:lnTo>
                    <a:pt x="650" y="1974"/>
                  </a:lnTo>
                  <a:lnTo>
                    <a:pt x="867" y="1710"/>
                  </a:lnTo>
                  <a:lnTo>
                    <a:pt x="1059" y="1421"/>
                  </a:lnTo>
                  <a:lnTo>
                    <a:pt x="1180" y="1276"/>
                  </a:lnTo>
                  <a:lnTo>
                    <a:pt x="1300" y="1156"/>
                  </a:lnTo>
                  <a:lnTo>
                    <a:pt x="1565" y="939"/>
                  </a:lnTo>
                  <a:lnTo>
                    <a:pt x="2143" y="626"/>
                  </a:lnTo>
                  <a:lnTo>
                    <a:pt x="2431" y="482"/>
                  </a:lnTo>
                  <a:lnTo>
                    <a:pt x="2744" y="362"/>
                  </a:lnTo>
                  <a:lnTo>
                    <a:pt x="2961" y="289"/>
                  </a:lnTo>
                  <a:lnTo>
                    <a:pt x="3178" y="265"/>
                  </a:lnTo>
                  <a:close/>
                  <a:moveTo>
                    <a:pt x="3033" y="0"/>
                  </a:moveTo>
                  <a:lnTo>
                    <a:pt x="2865" y="24"/>
                  </a:lnTo>
                  <a:lnTo>
                    <a:pt x="2696" y="73"/>
                  </a:lnTo>
                  <a:lnTo>
                    <a:pt x="2335" y="217"/>
                  </a:lnTo>
                  <a:lnTo>
                    <a:pt x="1974" y="362"/>
                  </a:lnTo>
                  <a:lnTo>
                    <a:pt x="1637" y="554"/>
                  </a:lnTo>
                  <a:lnTo>
                    <a:pt x="1300" y="747"/>
                  </a:lnTo>
                  <a:lnTo>
                    <a:pt x="1156" y="867"/>
                  </a:lnTo>
                  <a:lnTo>
                    <a:pt x="1011" y="987"/>
                  </a:lnTo>
                  <a:lnTo>
                    <a:pt x="891" y="1132"/>
                  </a:lnTo>
                  <a:lnTo>
                    <a:pt x="770" y="1276"/>
                  </a:lnTo>
                  <a:lnTo>
                    <a:pt x="361" y="1878"/>
                  </a:lnTo>
                  <a:lnTo>
                    <a:pt x="265" y="1998"/>
                  </a:lnTo>
                  <a:lnTo>
                    <a:pt x="217" y="2119"/>
                  </a:lnTo>
                  <a:lnTo>
                    <a:pt x="169" y="2263"/>
                  </a:lnTo>
                  <a:lnTo>
                    <a:pt x="120" y="2408"/>
                  </a:lnTo>
                  <a:lnTo>
                    <a:pt x="96" y="2889"/>
                  </a:lnTo>
                  <a:lnTo>
                    <a:pt x="96" y="3130"/>
                  </a:lnTo>
                  <a:lnTo>
                    <a:pt x="48" y="3371"/>
                  </a:lnTo>
                  <a:lnTo>
                    <a:pt x="24" y="3563"/>
                  </a:lnTo>
                  <a:lnTo>
                    <a:pt x="0" y="3732"/>
                  </a:lnTo>
                  <a:lnTo>
                    <a:pt x="24" y="3924"/>
                  </a:lnTo>
                  <a:lnTo>
                    <a:pt x="72" y="4117"/>
                  </a:lnTo>
                  <a:lnTo>
                    <a:pt x="145" y="4358"/>
                  </a:lnTo>
                  <a:lnTo>
                    <a:pt x="241" y="4622"/>
                  </a:lnTo>
                  <a:lnTo>
                    <a:pt x="361" y="4839"/>
                  </a:lnTo>
                  <a:lnTo>
                    <a:pt x="530" y="5056"/>
                  </a:lnTo>
                  <a:lnTo>
                    <a:pt x="794" y="5345"/>
                  </a:lnTo>
                  <a:lnTo>
                    <a:pt x="1059" y="5609"/>
                  </a:lnTo>
                  <a:lnTo>
                    <a:pt x="1252" y="5754"/>
                  </a:lnTo>
                  <a:lnTo>
                    <a:pt x="1469" y="5898"/>
                  </a:lnTo>
                  <a:lnTo>
                    <a:pt x="1782" y="6043"/>
                  </a:lnTo>
                  <a:lnTo>
                    <a:pt x="2119" y="6139"/>
                  </a:lnTo>
                  <a:lnTo>
                    <a:pt x="2456" y="6187"/>
                  </a:lnTo>
                  <a:lnTo>
                    <a:pt x="2793" y="6211"/>
                  </a:lnTo>
                  <a:lnTo>
                    <a:pt x="3033" y="6187"/>
                  </a:lnTo>
                  <a:lnTo>
                    <a:pt x="3250" y="6163"/>
                  </a:lnTo>
                  <a:lnTo>
                    <a:pt x="3467" y="6115"/>
                  </a:lnTo>
                  <a:lnTo>
                    <a:pt x="3683" y="6043"/>
                  </a:lnTo>
                  <a:lnTo>
                    <a:pt x="4333" y="5682"/>
                  </a:lnTo>
                  <a:lnTo>
                    <a:pt x="4550" y="5561"/>
                  </a:lnTo>
                  <a:lnTo>
                    <a:pt x="4743" y="5393"/>
                  </a:lnTo>
                  <a:lnTo>
                    <a:pt x="4887" y="5200"/>
                  </a:lnTo>
                  <a:lnTo>
                    <a:pt x="5007" y="4984"/>
                  </a:lnTo>
                  <a:lnTo>
                    <a:pt x="5080" y="4863"/>
                  </a:lnTo>
                  <a:lnTo>
                    <a:pt x="5128" y="4743"/>
                  </a:lnTo>
                  <a:lnTo>
                    <a:pt x="5200" y="4622"/>
                  </a:lnTo>
                  <a:lnTo>
                    <a:pt x="5224" y="4526"/>
                  </a:lnTo>
                  <a:lnTo>
                    <a:pt x="5272" y="4382"/>
                  </a:lnTo>
                  <a:lnTo>
                    <a:pt x="5344" y="4285"/>
                  </a:lnTo>
                  <a:lnTo>
                    <a:pt x="5513" y="4093"/>
                  </a:lnTo>
                  <a:lnTo>
                    <a:pt x="5609" y="3997"/>
                  </a:lnTo>
                  <a:lnTo>
                    <a:pt x="5681" y="3924"/>
                  </a:lnTo>
                  <a:lnTo>
                    <a:pt x="5730" y="3828"/>
                  </a:lnTo>
                  <a:lnTo>
                    <a:pt x="5754" y="3732"/>
                  </a:lnTo>
                  <a:lnTo>
                    <a:pt x="5754" y="3611"/>
                  </a:lnTo>
                  <a:lnTo>
                    <a:pt x="5754" y="3539"/>
                  </a:lnTo>
                  <a:lnTo>
                    <a:pt x="5778" y="3443"/>
                  </a:lnTo>
                  <a:lnTo>
                    <a:pt x="5802" y="3178"/>
                  </a:lnTo>
                  <a:lnTo>
                    <a:pt x="5802" y="2913"/>
                  </a:lnTo>
                  <a:lnTo>
                    <a:pt x="5754" y="2648"/>
                  </a:lnTo>
                  <a:lnTo>
                    <a:pt x="5657" y="2384"/>
                  </a:lnTo>
                  <a:lnTo>
                    <a:pt x="5320" y="1565"/>
                  </a:lnTo>
                  <a:lnTo>
                    <a:pt x="5152" y="1228"/>
                  </a:lnTo>
                  <a:lnTo>
                    <a:pt x="5055" y="1060"/>
                  </a:lnTo>
                  <a:lnTo>
                    <a:pt x="4959" y="915"/>
                  </a:lnTo>
                  <a:lnTo>
                    <a:pt x="4791" y="699"/>
                  </a:lnTo>
                  <a:lnTo>
                    <a:pt x="4574" y="506"/>
                  </a:lnTo>
                  <a:lnTo>
                    <a:pt x="4357" y="386"/>
                  </a:lnTo>
                  <a:lnTo>
                    <a:pt x="4117" y="289"/>
                  </a:lnTo>
                  <a:lnTo>
                    <a:pt x="3900" y="193"/>
                  </a:lnTo>
                  <a:lnTo>
                    <a:pt x="3635" y="97"/>
                  </a:lnTo>
                  <a:lnTo>
                    <a:pt x="3370" y="24"/>
                  </a:lnTo>
                  <a:lnTo>
                    <a:pt x="3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4" name="Google Shape;8474;p20"/>
            <p:cNvSpPr/>
            <p:nvPr/>
          </p:nvSpPr>
          <p:spPr>
            <a:xfrm>
              <a:off x="1249200" y="2140700"/>
              <a:ext cx="60200" cy="62625"/>
            </a:xfrm>
            <a:custGeom>
              <a:avLst/>
              <a:gdLst/>
              <a:ahLst/>
              <a:cxnLst/>
              <a:rect l="l" t="t" r="r" b="b"/>
              <a:pathLst>
                <a:path w="2408" h="2505" extrusionOk="0">
                  <a:moveTo>
                    <a:pt x="1469" y="217"/>
                  </a:moveTo>
                  <a:lnTo>
                    <a:pt x="1565" y="265"/>
                  </a:lnTo>
                  <a:lnTo>
                    <a:pt x="1637" y="313"/>
                  </a:lnTo>
                  <a:lnTo>
                    <a:pt x="1709" y="410"/>
                  </a:lnTo>
                  <a:lnTo>
                    <a:pt x="1757" y="482"/>
                  </a:lnTo>
                  <a:lnTo>
                    <a:pt x="1854" y="602"/>
                  </a:lnTo>
                  <a:lnTo>
                    <a:pt x="1926" y="674"/>
                  </a:lnTo>
                  <a:lnTo>
                    <a:pt x="1998" y="771"/>
                  </a:lnTo>
                  <a:lnTo>
                    <a:pt x="2095" y="1011"/>
                  </a:lnTo>
                  <a:lnTo>
                    <a:pt x="2143" y="1132"/>
                  </a:lnTo>
                  <a:lnTo>
                    <a:pt x="2143" y="1252"/>
                  </a:lnTo>
                  <a:lnTo>
                    <a:pt x="2143" y="1373"/>
                  </a:lnTo>
                  <a:lnTo>
                    <a:pt x="2095" y="1469"/>
                  </a:lnTo>
                  <a:lnTo>
                    <a:pt x="2022" y="1661"/>
                  </a:lnTo>
                  <a:lnTo>
                    <a:pt x="1926" y="1806"/>
                  </a:lnTo>
                  <a:lnTo>
                    <a:pt x="1806" y="1950"/>
                  </a:lnTo>
                  <a:lnTo>
                    <a:pt x="1685" y="2095"/>
                  </a:lnTo>
                  <a:lnTo>
                    <a:pt x="1541" y="2167"/>
                  </a:lnTo>
                  <a:lnTo>
                    <a:pt x="1396" y="2215"/>
                  </a:lnTo>
                  <a:lnTo>
                    <a:pt x="1180" y="2239"/>
                  </a:lnTo>
                  <a:lnTo>
                    <a:pt x="891" y="2239"/>
                  </a:lnTo>
                  <a:lnTo>
                    <a:pt x="843" y="2215"/>
                  </a:lnTo>
                  <a:lnTo>
                    <a:pt x="770" y="2191"/>
                  </a:lnTo>
                  <a:lnTo>
                    <a:pt x="698" y="2119"/>
                  </a:lnTo>
                  <a:lnTo>
                    <a:pt x="458" y="1830"/>
                  </a:lnTo>
                  <a:lnTo>
                    <a:pt x="361" y="1661"/>
                  </a:lnTo>
                  <a:lnTo>
                    <a:pt x="265" y="1493"/>
                  </a:lnTo>
                  <a:lnTo>
                    <a:pt x="241" y="1349"/>
                  </a:lnTo>
                  <a:lnTo>
                    <a:pt x="241" y="1180"/>
                  </a:lnTo>
                  <a:lnTo>
                    <a:pt x="337" y="771"/>
                  </a:lnTo>
                  <a:lnTo>
                    <a:pt x="385" y="674"/>
                  </a:lnTo>
                  <a:lnTo>
                    <a:pt x="458" y="602"/>
                  </a:lnTo>
                  <a:lnTo>
                    <a:pt x="674" y="458"/>
                  </a:lnTo>
                  <a:lnTo>
                    <a:pt x="891" y="313"/>
                  </a:lnTo>
                  <a:lnTo>
                    <a:pt x="1011" y="265"/>
                  </a:lnTo>
                  <a:lnTo>
                    <a:pt x="1108" y="241"/>
                  </a:lnTo>
                  <a:lnTo>
                    <a:pt x="1348" y="217"/>
                  </a:lnTo>
                  <a:close/>
                  <a:moveTo>
                    <a:pt x="1083" y="0"/>
                  </a:moveTo>
                  <a:lnTo>
                    <a:pt x="963" y="24"/>
                  </a:lnTo>
                  <a:lnTo>
                    <a:pt x="770" y="121"/>
                  </a:lnTo>
                  <a:lnTo>
                    <a:pt x="602" y="217"/>
                  </a:lnTo>
                  <a:lnTo>
                    <a:pt x="433" y="313"/>
                  </a:lnTo>
                  <a:lnTo>
                    <a:pt x="265" y="434"/>
                  </a:lnTo>
                  <a:lnTo>
                    <a:pt x="169" y="554"/>
                  </a:lnTo>
                  <a:lnTo>
                    <a:pt x="121" y="674"/>
                  </a:lnTo>
                  <a:lnTo>
                    <a:pt x="24" y="1108"/>
                  </a:lnTo>
                  <a:lnTo>
                    <a:pt x="0" y="1228"/>
                  </a:lnTo>
                  <a:lnTo>
                    <a:pt x="0" y="1324"/>
                  </a:lnTo>
                  <a:lnTo>
                    <a:pt x="24" y="1445"/>
                  </a:lnTo>
                  <a:lnTo>
                    <a:pt x="48" y="1541"/>
                  </a:lnTo>
                  <a:lnTo>
                    <a:pt x="169" y="1782"/>
                  </a:lnTo>
                  <a:lnTo>
                    <a:pt x="289" y="1998"/>
                  </a:lnTo>
                  <a:lnTo>
                    <a:pt x="554" y="2287"/>
                  </a:lnTo>
                  <a:lnTo>
                    <a:pt x="674" y="2384"/>
                  </a:lnTo>
                  <a:lnTo>
                    <a:pt x="795" y="2456"/>
                  </a:lnTo>
                  <a:lnTo>
                    <a:pt x="915" y="2504"/>
                  </a:lnTo>
                  <a:lnTo>
                    <a:pt x="1059" y="2504"/>
                  </a:lnTo>
                  <a:lnTo>
                    <a:pt x="1300" y="2480"/>
                  </a:lnTo>
                  <a:lnTo>
                    <a:pt x="1541" y="2456"/>
                  </a:lnTo>
                  <a:lnTo>
                    <a:pt x="1685" y="2408"/>
                  </a:lnTo>
                  <a:lnTo>
                    <a:pt x="1806" y="2336"/>
                  </a:lnTo>
                  <a:lnTo>
                    <a:pt x="1974" y="2191"/>
                  </a:lnTo>
                  <a:lnTo>
                    <a:pt x="2119" y="2023"/>
                  </a:lnTo>
                  <a:lnTo>
                    <a:pt x="2239" y="1854"/>
                  </a:lnTo>
                  <a:lnTo>
                    <a:pt x="2335" y="1637"/>
                  </a:lnTo>
                  <a:lnTo>
                    <a:pt x="2383" y="1493"/>
                  </a:lnTo>
                  <a:lnTo>
                    <a:pt x="2407" y="1349"/>
                  </a:lnTo>
                  <a:lnTo>
                    <a:pt x="2407" y="1228"/>
                  </a:lnTo>
                  <a:lnTo>
                    <a:pt x="2383" y="1108"/>
                  </a:lnTo>
                  <a:lnTo>
                    <a:pt x="2287" y="843"/>
                  </a:lnTo>
                  <a:lnTo>
                    <a:pt x="2167" y="602"/>
                  </a:lnTo>
                  <a:lnTo>
                    <a:pt x="2046" y="434"/>
                  </a:lnTo>
                  <a:lnTo>
                    <a:pt x="1878" y="265"/>
                  </a:lnTo>
                  <a:lnTo>
                    <a:pt x="1782" y="145"/>
                  </a:lnTo>
                  <a:lnTo>
                    <a:pt x="1661" y="73"/>
                  </a:lnTo>
                  <a:lnTo>
                    <a:pt x="1541" y="24"/>
                  </a:lnTo>
                  <a:lnTo>
                    <a:pt x="13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20"/>
            <p:cNvSpPr/>
            <p:nvPr/>
          </p:nvSpPr>
          <p:spPr>
            <a:xfrm>
              <a:off x="1267850" y="2158150"/>
              <a:ext cx="20475" cy="23500"/>
            </a:xfrm>
            <a:custGeom>
              <a:avLst/>
              <a:gdLst/>
              <a:ahLst/>
              <a:cxnLst/>
              <a:rect l="l" t="t" r="r" b="b"/>
              <a:pathLst>
                <a:path w="819" h="940" extrusionOk="0">
                  <a:moveTo>
                    <a:pt x="410" y="241"/>
                  </a:moveTo>
                  <a:lnTo>
                    <a:pt x="458" y="313"/>
                  </a:lnTo>
                  <a:lnTo>
                    <a:pt x="506" y="410"/>
                  </a:lnTo>
                  <a:lnTo>
                    <a:pt x="530" y="530"/>
                  </a:lnTo>
                  <a:lnTo>
                    <a:pt x="506" y="602"/>
                  </a:lnTo>
                  <a:lnTo>
                    <a:pt x="458" y="675"/>
                  </a:lnTo>
                  <a:lnTo>
                    <a:pt x="434" y="699"/>
                  </a:lnTo>
                  <a:lnTo>
                    <a:pt x="386" y="699"/>
                  </a:lnTo>
                  <a:lnTo>
                    <a:pt x="337" y="675"/>
                  </a:lnTo>
                  <a:lnTo>
                    <a:pt x="313" y="651"/>
                  </a:lnTo>
                  <a:lnTo>
                    <a:pt x="241" y="602"/>
                  </a:lnTo>
                  <a:lnTo>
                    <a:pt x="217" y="506"/>
                  </a:lnTo>
                  <a:lnTo>
                    <a:pt x="217" y="434"/>
                  </a:lnTo>
                  <a:lnTo>
                    <a:pt x="217" y="362"/>
                  </a:lnTo>
                  <a:lnTo>
                    <a:pt x="241" y="289"/>
                  </a:lnTo>
                  <a:lnTo>
                    <a:pt x="289" y="241"/>
                  </a:lnTo>
                  <a:close/>
                  <a:moveTo>
                    <a:pt x="313" y="1"/>
                  </a:moveTo>
                  <a:lnTo>
                    <a:pt x="241" y="49"/>
                  </a:lnTo>
                  <a:lnTo>
                    <a:pt x="145" y="121"/>
                  </a:lnTo>
                  <a:lnTo>
                    <a:pt x="73" y="217"/>
                  </a:lnTo>
                  <a:lnTo>
                    <a:pt x="24" y="338"/>
                  </a:lnTo>
                  <a:lnTo>
                    <a:pt x="0" y="434"/>
                  </a:lnTo>
                  <a:lnTo>
                    <a:pt x="24" y="554"/>
                  </a:lnTo>
                  <a:lnTo>
                    <a:pt x="49" y="651"/>
                  </a:lnTo>
                  <a:lnTo>
                    <a:pt x="97" y="747"/>
                  </a:lnTo>
                  <a:lnTo>
                    <a:pt x="169" y="819"/>
                  </a:lnTo>
                  <a:lnTo>
                    <a:pt x="265" y="915"/>
                  </a:lnTo>
                  <a:lnTo>
                    <a:pt x="362" y="939"/>
                  </a:lnTo>
                  <a:lnTo>
                    <a:pt x="482" y="939"/>
                  </a:lnTo>
                  <a:lnTo>
                    <a:pt x="578" y="891"/>
                  </a:lnTo>
                  <a:lnTo>
                    <a:pt x="626" y="843"/>
                  </a:lnTo>
                  <a:lnTo>
                    <a:pt x="723" y="771"/>
                  </a:lnTo>
                  <a:lnTo>
                    <a:pt x="771" y="651"/>
                  </a:lnTo>
                  <a:lnTo>
                    <a:pt x="819" y="410"/>
                  </a:lnTo>
                  <a:lnTo>
                    <a:pt x="819" y="362"/>
                  </a:lnTo>
                  <a:lnTo>
                    <a:pt x="795" y="338"/>
                  </a:lnTo>
                  <a:lnTo>
                    <a:pt x="723" y="193"/>
                  </a:lnTo>
                  <a:lnTo>
                    <a:pt x="602" y="97"/>
                  </a:lnTo>
                  <a:lnTo>
                    <a:pt x="530" y="25"/>
                  </a:lnTo>
                  <a:lnTo>
                    <a:pt x="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6" name="Google Shape;8476;p20"/>
            <p:cNvSpPr/>
            <p:nvPr/>
          </p:nvSpPr>
          <p:spPr>
            <a:xfrm>
              <a:off x="1403250" y="2264075"/>
              <a:ext cx="18700" cy="17475"/>
            </a:xfrm>
            <a:custGeom>
              <a:avLst/>
              <a:gdLst/>
              <a:ahLst/>
              <a:cxnLst/>
              <a:rect l="l" t="t" r="r" b="b"/>
              <a:pathLst>
                <a:path w="748" h="699" extrusionOk="0">
                  <a:moveTo>
                    <a:pt x="338" y="0"/>
                  </a:moveTo>
                  <a:lnTo>
                    <a:pt x="193" y="73"/>
                  </a:lnTo>
                  <a:lnTo>
                    <a:pt x="73" y="169"/>
                  </a:lnTo>
                  <a:lnTo>
                    <a:pt x="49" y="217"/>
                  </a:lnTo>
                  <a:lnTo>
                    <a:pt x="25" y="265"/>
                  </a:lnTo>
                  <a:lnTo>
                    <a:pt x="1" y="337"/>
                  </a:lnTo>
                  <a:lnTo>
                    <a:pt x="1" y="434"/>
                  </a:lnTo>
                  <a:lnTo>
                    <a:pt x="49" y="554"/>
                  </a:lnTo>
                  <a:lnTo>
                    <a:pt x="145" y="650"/>
                  </a:lnTo>
                  <a:lnTo>
                    <a:pt x="266" y="699"/>
                  </a:lnTo>
                  <a:lnTo>
                    <a:pt x="410" y="699"/>
                  </a:lnTo>
                  <a:lnTo>
                    <a:pt x="482" y="674"/>
                  </a:lnTo>
                  <a:lnTo>
                    <a:pt x="555" y="650"/>
                  </a:lnTo>
                  <a:lnTo>
                    <a:pt x="627" y="602"/>
                  </a:lnTo>
                  <a:lnTo>
                    <a:pt x="675" y="554"/>
                  </a:lnTo>
                  <a:lnTo>
                    <a:pt x="699" y="482"/>
                  </a:lnTo>
                  <a:lnTo>
                    <a:pt x="723" y="410"/>
                  </a:lnTo>
                  <a:lnTo>
                    <a:pt x="747" y="265"/>
                  </a:lnTo>
                  <a:lnTo>
                    <a:pt x="723" y="193"/>
                  </a:lnTo>
                  <a:lnTo>
                    <a:pt x="699" y="121"/>
                  </a:lnTo>
                  <a:lnTo>
                    <a:pt x="651" y="73"/>
                  </a:lnTo>
                  <a:lnTo>
                    <a:pt x="603" y="49"/>
                  </a:lnTo>
                  <a:lnTo>
                    <a:pt x="482" y="24"/>
                  </a:lnTo>
                  <a:lnTo>
                    <a:pt x="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7" name="Google Shape;8477;p20"/>
          <p:cNvGrpSpPr/>
          <p:nvPr/>
        </p:nvGrpSpPr>
        <p:grpSpPr>
          <a:xfrm flipH="1">
            <a:off x="-1417970" y="3609486"/>
            <a:ext cx="4231619" cy="3791016"/>
            <a:chOff x="-2029316" y="-2059789"/>
            <a:chExt cx="4231619" cy="3791016"/>
          </a:xfrm>
        </p:grpSpPr>
        <p:sp>
          <p:nvSpPr>
            <p:cNvPr id="8478" name="Google Shape;8478;p20"/>
            <p:cNvSpPr/>
            <p:nvPr/>
          </p:nvSpPr>
          <p:spPr>
            <a:xfrm rot="-1874795">
              <a:off x="-370183" y="105756"/>
              <a:ext cx="62827" cy="33368"/>
            </a:xfrm>
            <a:custGeom>
              <a:avLst/>
              <a:gdLst/>
              <a:ahLst/>
              <a:cxnLst/>
              <a:rect l="l" t="t" r="r" b="b"/>
              <a:pathLst>
                <a:path w="772" h="410" extrusionOk="0">
                  <a:moveTo>
                    <a:pt x="25" y="0"/>
                  </a:moveTo>
                  <a:lnTo>
                    <a:pt x="1" y="120"/>
                  </a:lnTo>
                  <a:lnTo>
                    <a:pt x="1" y="241"/>
                  </a:lnTo>
                  <a:lnTo>
                    <a:pt x="25" y="265"/>
                  </a:lnTo>
                  <a:lnTo>
                    <a:pt x="73" y="313"/>
                  </a:lnTo>
                  <a:lnTo>
                    <a:pt x="121" y="313"/>
                  </a:lnTo>
                  <a:lnTo>
                    <a:pt x="193" y="337"/>
                  </a:lnTo>
                  <a:lnTo>
                    <a:pt x="362" y="361"/>
                  </a:lnTo>
                  <a:lnTo>
                    <a:pt x="506" y="385"/>
                  </a:lnTo>
                  <a:lnTo>
                    <a:pt x="675" y="409"/>
                  </a:lnTo>
                  <a:lnTo>
                    <a:pt x="747" y="385"/>
                  </a:lnTo>
                  <a:lnTo>
                    <a:pt x="771" y="361"/>
                  </a:lnTo>
                  <a:lnTo>
                    <a:pt x="771" y="313"/>
                  </a:lnTo>
                  <a:lnTo>
                    <a:pt x="771" y="265"/>
                  </a:lnTo>
                  <a:lnTo>
                    <a:pt x="771" y="217"/>
                  </a:lnTo>
                  <a:lnTo>
                    <a:pt x="723" y="144"/>
                  </a:lnTo>
                  <a:lnTo>
                    <a:pt x="627" y="120"/>
                  </a:lnTo>
                  <a:lnTo>
                    <a:pt x="266" y="120"/>
                  </a:lnTo>
                  <a:lnTo>
                    <a:pt x="145" y="72"/>
                  </a:lnTo>
                  <a:lnTo>
                    <a:pt x="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20"/>
            <p:cNvSpPr/>
            <p:nvPr/>
          </p:nvSpPr>
          <p:spPr>
            <a:xfrm rot="-1874795">
              <a:off x="-527659" y="59908"/>
              <a:ext cx="100019" cy="94162"/>
            </a:xfrm>
            <a:custGeom>
              <a:avLst/>
              <a:gdLst/>
              <a:ahLst/>
              <a:cxnLst/>
              <a:rect l="l" t="t" r="r" b="b"/>
              <a:pathLst>
                <a:path w="1229" h="1157" extrusionOk="0">
                  <a:moveTo>
                    <a:pt x="868" y="1"/>
                  </a:moveTo>
                  <a:lnTo>
                    <a:pt x="771" y="25"/>
                  </a:lnTo>
                  <a:lnTo>
                    <a:pt x="723" y="25"/>
                  </a:lnTo>
                  <a:lnTo>
                    <a:pt x="555" y="97"/>
                  </a:lnTo>
                  <a:lnTo>
                    <a:pt x="386" y="169"/>
                  </a:lnTo>
                  <a:lnTo>
                    <a:pt x="266" y="266"/>
                  </a:lnTo>
                  <a:lnTo>
                    <a:pt x="169" y="338"/>
                  </a:lnTo>
                  <a:lnTo>
                    <a:pt x="97" y="458"/>
                  </a:lnTo>
                  <a:lnTo>
                    <a:pt x="49" y="554"/>
                  </a:lnTo>
                  <a:lnTo>
                    <a:pt x="25" y="675"/>
                  </a:lnTo>
                  <a:lnTo>
                    <a:pt x="1" y="819"/>
                  </a:lnTo>
                  <a:lnTo>
                    <a:pt x="1" y="915"/>
                  </a:lnTo>
                  <a:lnTo>
                    <a:pt x="25" y="988"/>
                  </a:lnTo>
                  <a:lnTo>
                    <a:pt x="73" y="1060"/>
                  </a:lnTo>
                  <a:lnTo>
                    <a:pt x="145" y="1132"/>
                  </a:lnTo>
                  <a:lnTo>
                    <a:pt x="242" y="1156"/>
                  </a:lnTo>
                  <a:lnTo>
                    <a:pt x="314" y="1156"/>
                  </a:lnTo>
                  <a:lnTo>
                    <a:pt x="410" y="1132"/>
                  </a:lnTo>
                  <a:lnTo>
                    <a:pt x="482" y="1084"/>
                  </a:lnTo>
                  <a:lnTo>
                    <a:pt x="1108" y="482"/>
                  </a:lnTo>
                  <a:lnTo>
                    <a:pt x="1180" y="410"/>
                  </a:lnTo>
                  <a:lnTo>
                    <a:pt x="1229" y="338"/>
                  </a:lnTo>
                  <a:lnTo>
                    <a:pt x="1229" y="241"/>
                  </a:lnTo>
                  <a:lnTo>
                    <a:pt x="1205" y="145"/>
                  </a:lnTo>
                  <a:lnTo>
                    <a:pt x="1132" y="73"/>
                  </a:lnTo>
                  <a:lnTo>
                    <a:pt x="1060" y="25"/>
                  </a:lnTo>
                  <a:lnTo>
                    <a:pt x="9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20"/>
            <p:cNvSpPr/>
            <p:nvPr/>
          </p:nvSpPr>
          <p:spPr>
            <a:xfrm rot="-1874795">
              <a:off x="-592216" y="48846"/>
              <a:ext cx="39308" cy="41262"/>
            </a:xfrm>
            <a:custGeom>
              <a:avLst/>
              <a:gdLst/>
              <a:ahLst/>
              <a:cxnLst/>
              <a:rect l="l" t="t" r="r" b="b"/>
              <a:pathLst>
                <a:path w="483" h="507" extrusionOk="0">
                  <a:moveTo>
                    <a:pt x="169" y="1"/>
                  </a:moveTo>
                  <a:lnTo>
                    <a:pt x="97" y="49"/>
                  </a:lnTo>
                  <a:lnTo>
                    <a:pt x="25" y="121"/>
                  </a:lnTo>
                  <a:lnTo>
                    <a:pt x="1" y="193"/>
                  </a:lnTo>
                  <a:lnTo>
                    <a:pt x="1" y="290"/>
                  </a:lnTo>
                  <a:lnTo>
                    <a:pt x="73" y="410"/>
                  </a:lnTo>
                  <a:lnTo>
                    <a:pt x="145" y="458"/>
                  </a:lnTo>
                  <a:lnTo>
                    <a:pt x="241" y="506"/>
                  </a:lnTo>
                  <a:lnTo>
                    <a:pt x="362" y="482"/>
                  </a:lnTo>
                  <a:lnTo>
                    <a:pt x="434" y="458"/>
                  </a:lnTo>
                  <a:lnTo>
                    <a:pt x="482" y="386"/>
                  </a:lnTo>
                  <a:lnTo>
                    <a:pt x="482" y="290"/>
                  </a:lnTo>
                  <a:lnTo>
                    <a:pt x="482" y="217"/>
                  </a:lnTo>
                  <a:lnTo>
                    <a:pt x="434" y="121"/>
                  </a:lnTo>
                  <a:lnTo>
                    <a:pt x="386" y="49"/>
                  </a:lnTo>
                  <a:lnTo>
                    <a:pt x="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1" name="Google Shape;8481;p20"/>
            <p:cNvSpPr/>
            <p:nvPr/>
          </p:nvSpPr>
          <p:spPr>
            <a:xfrm rot="-1874795">
              <a:off x="-275122" y="-15808"/>
              <a:ext cx="50946" cy="49075"/>
            </a:xfrm>
            <a:custGeom>
              <a:avLst/>
              <a:gdLst/>
              <a:ahLst/>
              <a:cxnLst/>
              <a:rect l="l" t="t" r="r" b="b"/>
              <a:pathLst>
                <a:path w="626" h="603" extrusionOk="0">
                  <a:moveTo>
                    <a:pt x="169" y="1"/>
                  </a:moveTo>
                  <a:lnTo>
                    <a:pt x="72" y="49"/>
                  </a:lnTo>
                  <a:lnTo>
                    <a:pt x="0" y="121"/>
                  </a:lnTo>
                  <a:lnTo>
                    <a:pt x="0" y="217"/>
                  </a:lnTo>
                  <a:lnTo>
                    <a:pt x="0" y="338"/>
                  </a:lnTo>
                  <a:lnTo>
                    <a:pt x="72" y="458"/>
                  </a:lnTo>
                  <a:lnTo>
                    <a:pt x="169" y="555"/>
                  </a:lnTo>
                  <a:lnTo>
                    <a:pt x="289" y="603"/>
                  </a:lnTo>
                  <a:lnTo>
                    <a:pt x="361" y="603"/>
                  </a:lnTo>
                  <a:lnTo>
                    <a:pt x="433" y="579"/>
                  </a:lnTo>
                  <a:lnTo>
                    <a:pt x="554" y="530"/>
                  </a:lnTo>
                  <a:lnTo>
                    <a:pt x="602" y="458"/>
                  </a:lnTo>
                  <a:lnTo>
                    <a:pt x="626" y="338"/>
                  </a:lnTo>
                  <a:lnTo>
                    <a:pt x="602" y="242"/>
                  </a:lnTo>
                  <a:lnTo>
                    <a:pt x="578" y="169"/>
                  </a:lnTo>
                  <a:lnTo>
                    <a:pt x="530" y="97"/>
                  </a:lnTo>
                  <a:lnTo>
                    <a:pt x="481" y="49"/>
                  </a:lnTo>
                  <a:lnTo>
                    <a:pt x="433" y="25"/>
                  </a:lnTo>
                  <a:lnTo>
                    <a:pt x="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2" name="Google Shape;8482;p20"/>
            <p:cNvSpPr/>
            <p:nvPr/>
          </p:nvSpPr>
          <p:spPr>
            <a:xfrm rot="-1874795">
              <a:off x="-536720" y="-37268"/>
              <a:ext cx="27507" cy="29461"/>
            </a:xfrm>
            <a:custGeom>
              <a:avLst/>
              <a:gdLst/>
              <a:ahLst/>
              <a:cxnLst/>
              <a:rect l="l" t="t" r="r" b="b"/>
              <a:pathLst>
                <a:path w="338" h="362" extrusionOk="0">
                  <a:moveTo>
                    <a:pt x="169" y="1"/>
                  </a:moveTo>
                  <a:lnTo>
                    <a:pt x="97" y="25"/>
                  </a:lnTo>
                  <a:lnTo>
                    <a:pt x="48" y="49"/>
                  </a:lnTo>
                  <a:lnTo>
                    <a:pt x="0" y="97"/>
                  </a:lnTo>
                  <a:lnTo>
                    <a:pt x="0" y="169"/>
                  </a:lnTo>
                  <a:lnTo>
                    <a:pt x="0" y="218"/>
                  </a:lnTo>
                  <a:lnTo>
                    <a:pt x="48" y="290"/>
                  </a:lnTo>
                  <a:lnTo>
                    <a:pt x="97" y="338"/>
                  </a:lnTo>
                  <a:lnTo>
                    <a:pt x="169" y="362"/>
                  </a:lnTo>
                  <a:lnTo>
                    <a:pt x="241" y="338"/>
                  </a:lnTo>
                  <a:lnTo>
                    <a:pt x="289" y="314"/>
                  </a:lnTo>
                  <a:lnTo>
                    <a:pt x="337" y="242"/>
                  </a:lnTo>
                  <a:lnTo>
                    <a:pt x="337" y="194"/>
                  </a:lnTo>
                  <a:lnTo>
                    <a:pt x="337" y="121"/>
                  </a:lnTo>
                  <a:lnTo>
                    <a:pt x="289" y="49"/>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3" name="Google Shape;8483;p20"/>
            <p:cNvSpPr/>
            <p:nvPr/>
          </p:nvSpPr>
          <p:spPr>
            <a:xfrm rot="-1874795">
              <a:off x="-73795" y="-40320"/>
              <a:ext cx="23601" cy="21648"/>
            </a:xfrm>
            <a:custGeom>
              <a:avLst/>
              <a:gdLst/>
              <a:ahLst/>
              <a:cxnLst/>
              <a:rect l="l" t="t" r="r" b="b"/>
              <a:pathLst>
                <a:path w="290" h="266" extrusionOk="0">
                  <a:moveTo>
                    <a:pt x="72" y="1"/>
                  </a:moveTo>
                  <a:lnTo>
                    <a:pt x="24" y="73"/>
                  </a:lnTo>
                  <a:lnTo>
                    <a:pt x="0" y="97"/>
                  </a:lnTo>
                  <a:lnTo>
                    <a:pt x="0" y="169"/>
                  </a:lnTo>
                  <a:lnTo>
                    <a:pt x="48" y="217"/>
                  </a:lnTo>
                  <a:lnTo>
                    <a:pt x="72" y="241"/>
                  </a:lnTo>
                  <a:lnTo>
                    <a:pt x="121" y="266"/>
                  </a:lnTo>
                  <a:lnTo>
                    <a:pt x="193" y="266"/>
                  </a:lnTo>
                  <a:lnTo>
                    <a:pt x="241" y="217"/>
                  </a:lnTo>
                  <a:lnTo>
                    <a:pt x="289" y="193"/>
                  </a:lnTo>
                  <a:lnTo>
                    <a:pt x="289" y="145"/>
                  </a:lnTo>
                  <a:lnTo>
                    <a:pt x="289" y="73"/>
                  </a:lnTo>
                  <a:lnTo>
                    <a:pt x="241" y="25"/>
                  </a:lnTo>
                  <a:lnTo>
                    <a:pt x="1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4" name="Google Shape;8484;p20"/>
            <p:cNvSpPr/>
            <p:nvPr/>
          </p:nvSpPr>
          <p:spPr>
            <a:xfrm rot="-1874795">
              <a:off x="-466615" y="-99585"/>
              <a:ext cx="47121" cy="54935"/>
            </a:xfrm>
            <a:custGeom>
              <a:avLst/>
              <a:gdLst/>
              <a:ahLst/>
              <a:cxnLst/>
              <a:rect l="l" t="t" r="r" b="b"/>
              <a:pathLst>
                <a:path w="579" h="675" extrusionOk="0">
                  <a:moveTo>
                    <a:pt x="193" y="0"/>
                  </a:moveTo>
                  <a:lnTo>
                    <a:pt x="121" y="24"/>
                  </a:lnTo>
                  <a:lnTo>
                    <a:pt x="73" y="73"/>
                  </a:lnTo>
                  <a:lnTo>
                    <a:pt x="25" y="121"/>
                  </a:lnTo>
                  <a:lnTo>
                    <a:pt x="0" y="193"/>
                  </a:lnTo>
                  <a:lnTo>
                    <a:pt x="0" y="313"/>
                  </a:lnTo>
                  <a:lnTo>
                    <a:pt x="0" y="434"/>
                  </a:lnTo>
                  <a:lnTo>
                    <a:pt x="49" y="578"/>
                  </a:lnTo>
                  <a:lnTo>
                    <a:pt x="145" y="650"/>
                  </a:lnTo>
                  <a:lnTo>
                    <a:pt x="241" y="674"/>
                  </a:lnTo>
                  <a:lnTo>
                    <a:pt x="362" y="674"/>
                  </a:lnTo>
                  <a:lnTo>
                    <a:pt x="434" y="650"/>
                  </a:lnTo>
                  <a:lnTo>
                    <a:pt x="482" y="602"/>
                  </a:lnTo>
                  <a:lnTo>
                    <a:pt x="530" y="554"/>
                  </a:lnTo>
                  <a:lnTo>
                    <a:pt x="554" y="506"/>
                  </a:lnTo>
                  <a:lnTo>
                    <a:pt x="578" y="410"/>
                  </a:lnTo>
                  <a:lnTo>
                    <a:pt x="530" y="265"/>
                  </a:lnTo>
                  <a:lnTo>
                    <a:pt x="482" y="145"/>
                  </a:lnTo>
                  <a:lnTo>
                    <a:pt x="434" y="49"/>
                  </a:lnTo>
                  <a:lnTo>
                    <a:pt x="386" y="24"/>
                  </a:lnTo>
                  <a:lnTo>
                    <a:pt x="3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485;p20"/>
            <p:cNvSpPr/>
            <p:nvPr/>
          </p:nvSpPr>
          <p:spPr>
            <a:xfrm rot="-1874795">
              <a:off x="-185679" y="-130684"/>
              <a:ext cx="60874" cy="72595"/>
            </a:xfrm>
            <a:custGeom>
              <a:avLst/>
              <a:gdLst/>
              <a:ahLst/>
              <a:cxnLst/>
              <a:rect l="l" t="t" r="r" b="b"/>
              <a:pathLst>
                <a:path w="748" h="892" extrusionOk="0">
                  <a:moveTo>
                    <a:pt x="530" y="1"/>
                  </a:moveTo>
                  <a:lnTo>
                    <a:pt x="482" y="25"/>
                  </a:lnTo>
                  <a:lnTo>
                    <a:pt x="362" y="49"/>
                  </a:lnTo>
                  <a:lnTo>
                    <a:pt x="266" y="121"/>
                  </a:lnTo>
                  <a:lnTo>
                    <a:pt x="193" y="194"/>
                  </a:lnTo>
                  <a:lnTo>
                    <a:pt x="121" y="290"/>
                  </a:lnTo>
                  <a:lnTo>
                    <a:pt x="49" y="362"/>
                  </a:lnTo>
                  <a:lnTo>
                    <a:pt x="25" y="458"/>
                  </a:lnTo>
                  <a:lnTo>
                    <a:pt x="1" y="555"/>
                  </a:lnTo>
                  <a:lnTo>
                    <a:pt x="1" y="627"/>
                  </a:lnTo>
                  <a:lnTo>
                    <a:pt x="49" y="699"/>
                  </a:lnTo>
                  <a:lnTo>
                    <a:pt x="73" y="747"/>
                  </a:lnTo>
                  <a:lnTo>
                    <a:pt x="193" y="843"/>
                  </a:lnTo>
                  <a:lnTo>
                    <a:pt x="338" y="892"/>
                  </a:lnTo>
                  <a:lnTo>
                    <a:pt x="410" y="892"/>
                  </a:lnTo>
                  <a:lnTo>
                    <a:pt x="482" y="868"/>
                  </a:lnTo>
                  <a:lnTo>
                    <a:pt x="555" y="843"/>
                  </a:lnTo>
                  <a:lnTo>
                    <a:pt x="627" y="771"/>
                  </a:lnTo>
                  <a:lnTo>
                    <a:pt x="675" y="699"/>
                  </a:lnTo>
                  <a:lnTo>
                    <a:pt x="699" y="627"/>
                  </a:lnTo>
                  <a:lnTo>
                    <a:pt x="747" y="531"/>
                  </a:lnTo>
                  <a:lnTo>
                    <a:pt x="747" y="434"/>
                  </a:lnTo>
                  <a:lnTo>
                    <a:pt x="747" y="338"/>
                  </a:lnTo>
                  <a:lnTo>
                    <a:pt x="723" y="218"/>
                  </a:lnTo>
                  <a:lnTo>
                    <a:pt x="699" y="145"/>
                  </a:lnTo>
                  <a:lnTo>
                    <a:pt x="651" y="49"/>
                  </a:lnTo>
                  <a:lnTo>
                    <a:pt x="627" y="25"/>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6" name="Google Shape;8486;p20"/>
            <p:cNvSpPr/>
            <p:nvPr/>
          </p:nvSpPr>
          <p:spPr>
            <a:xfrm rot="-1874795">
              <a:off x="-1074672" y="-823504"/>
              <a:ext cx="2343250" cy="1326409"/>
            </a:xfrm>
            <a:custGeom>
              <a:avLst/>
              <a:gdLst/>
              <a:ahLst/>
              <a:cxnLst/>
              <a:rect l="l" t="t" r="r" b="b"/>
              <a:pathLst>
                <a:path w="28793" h="16298" extrusionOk="0">
                  <a:moveTo>
                    <a:pt x="10400" y="0"/>
                  </a:moveTo>
                  <a:lnTo>
                    <a:pt x="9750" y="48"/>
                  </a:lnTo>
                  <a:lnTo>
                    <a:pt x="9076" y="145"/>
                  </a:lnTo>
                  <a:lnTo>
                    <a:pt x="6910" y="530"/>
                  </a:lnTo>
                  <a:lnTo>
                    <a:pt x="6356" y="626"/>
                  </a:lnTo>
                  <a:lnTo>
                    <a:pt x="5826" y="747"/>
                  </a:lnTo>
                  <a:lnTo>
                    <a:pt x="5273" y="891"/>
                  </a:lnTo>
                  <a:lnTo>
                    <a:pt x="4743" y="1060"/>
                  </a:lnTo>
                  <a:lnTo>
                    <a:pt x="4286" y="1204"/>
                  </a:lnTo>
                  <a:lnTo>
                    <a:pt x="3804" y="1348"/>
                  </a:lnTo>
                  <a:lnTo>
                    <a:pt x="2841" y="1589"/>
                  </a:lnTo>
                  <a:lnTo>
                    <a:pt x="2552" y="1661"/>
                  </a:lnTo>
                  <a:lnTo>
                    <a:pt x="2287" y="1758"/>
                  </a:lnTo>
                  <a:lnTo>
                    <a:pt x="2023" y="1878"/>
                  </a:lnTo>
                  <a:lnTo>
                    <a:pt x="1782" y="1998"/>
                  </a:lnTo>
                  <a:lnTo>
                    <a:pt x="1276" y="2287"/>
                  </a:lnTo>
                  <a:lnTo>
                    <a:pt x="771" y="2600"/>
                  </a:lnTo>
                  <a:lnTo>
                    <a:pt x="650" y="2697"/>
                  </a:lnTo>
                  <a:lnTo>
                    <a:pt x="530" y="2817"/>
                  </a:lnTo>
                  <a:lnTo>
                    <a:pt x="434" y="2961"/>
                  </a:lnTo>
                  <a:lnTo>
                    <a:pt x="362" y="3130"/>
                  </a:lnTo>
                  <a:lnTo>
                    <a:pt x="193" y="3659"/>
                  </a:lnTo>
                  <a:lnTo>
                    <a:pt x="73" y="4213"/>
                  </a:lnTo>
                  <a:lnTo>
                    <a:pt x="25" y="4478"/>
                  </a:lnTo>
                  <a:lnTo>
                    <a:pt x="1" y="4767"/>
                  </a:lnTo>
                  <a:lnTo>
                    <a:pt x="1" y="5032"/>
                  </a:lnTo>
                  <a:lnTo>
                    <a:pt x="25" y="5320"/>
                  </a:lnTo>
                  <a:lnTo>
                    <a:pt x="73" y="5489"/>
                  </a:lnTo>
                  <a:lnTo>
                    <a:pt x="97" y="5658"/>
                  </a:lnTo>
                  <a:lnTo>
                    <a:pt x="169" y="5826"/>
                  </a:lnTo>
                  <a:lnTo>
                    <a:pt x="241" y="5995"/>
                  </a:lnTo>
                  <a:lnTo>
                    <a:pt x="410" y="6283"/>
                  </a:lnTo>
                  <a:lnTo>
                    <a:pt x="626" y="6524"/>
                  </a:lnTo>
                  <a:lnTo>
                    <a:pt x="771" y="6644"/>
                  </a:lnTo>
                  <a:lnTo>
                    <a:pt x="891" y="6741"/>
                  </a:lnTo>
                  <a:lnTo>
                    <a:pt x="1036" y="6813"/>
                  </a:lnTo>
                  <a:lnTo>
                    <a:pt x="1180" y="6885"/>
                  </a:lnTo>
                  <a:lnTo>
                    <a:pt x="1325" y="6933"/>
                  </a:lnTo>
                  <a:lnTo>
                    <a:pt x="1469" y="6982"/>
                  </a:lnTo>
                  <a:lnTo>
                    <a:pt x="1637" y="7006"/>
                  </a:lnTo>
                  <a:lnTo>
                    <a:pt x="1782" y="7006"/>
                  </a:lnTo>
                  <a:lnTo>
                    <a:pt x="3106" y="6933"/>
                  </a:lnTo>
                  <a:lnTo>
                    <a:pt x="4406" y="6861"/>
                  </a:lnTo>
                  <a:lnTo>
                    <a:pt x="6187" y="6717"/>
                  </a:lnTo>
                  <a:lnTo>
                    <a:pt x="7078" y="6644"/>
                  </a:lnTo>
                  <a:lnTo>
                    <a:pt x="7969" y="6596"/>
                  </a:lnTo>
                  <a:lnTo>
                    <a:pt x="8763" y="6596"/>
                  </a:lnTo>
                  <a:lnTo>
                    <a:pt x="9558" y="6644"/>
                  </a:lnTo>
                  <a:lnTo>
                    <a:pt x="10352" y="6765"/>
                  </a:lnTo>
                  <a:lnTo>
                    <a:pt x="11122" y="6909"/>
                  </a:lnTo>
                  <a:lnTo>
                    <a:pt x="11869" y="7126"/>
                  </a:lnTo>
                  <a:lnTo>
                    <a:pt x="12615" y="7391"/>
                  </a:lnTo>
                  <a:lnTo>
                    <a:pt x="13337" y="7704"/>
                  </a:lnTo>
                  <a:lnTo>
                    <a:pt x="14059" y="8065"/>
                  </a:lnTo>
                  <a:lnTo>
                    <a:pt x="14830" y="8474"/>
                  </a:lnTo>
                  <a:lnTo>
                    <a:pt x="15576" y="8907"/>
                  </a:lnTo>
                  <a:lnTo>
                    <a:pt x="16322" y="9365"/>
                  </a:lnTo>
                  <a:lnTo>
                    <a:pt x="17068" y="9822"/>
                  </a:lnTo>
                  <a:lnTo>
                    <a:pt x="17718" y="10255"/>
                  </a:lnTo>
                  <a:lnTo>
                    <a:pt x="18344" y="10737"/>
                  </a:lnTo>
                  <a:lnTo>
                    <a:pt x="18970" y="11218"/>
                  </a:lnTo>
                  <a:lnTo>
                    <a:pt x="19572" y="11748"/>
                  </a:lnTo>
                  <a:lnTo>
                    <a:pt x="20150" y="12278"/>
                  </a:lnTo>
                  <a:lnTo>
                    <a:pt x="20704" y="12831"/>
                  </a:lnTo>
                  <a:lnTo>
                    <a:pt x="21257" y="13385"/>
                  </a:lnTo>
                  <a:lnTo>
                    <a:pt x="21787" y="13987"/>
                  </a:lnTo>
                  <a:lnTo>
                    <a:pt x="22052" y="14300"/>
                  </a:lnTo>
                  <a:lnTo>
                    <a:pt x="22341" y="14589"/>
                  </a:lnTo>
                  <a:lnTo>
                    <a:pt x="22629" y="14853"/>
                  </a:lnTo>
                  <a:lnTo>
                    <a:pt x="22942" y="15094"/>
                  </a:lnTo>
                  <a:lnTo>
                    <a:pt x="23279" y="15311"/>
                  </a:lnTo>
                  <a:lnTo>
                    <a:pt x="23616" y="15503"/>
                  </a:lnTo>
                  <a:lnTo>
                    <a:pt x="23978" y="15648"/>
                  </a:lnTo>
                  <a:lnTo>
                    <a:pt x="24363" y="15768"/>
                  </a:lnTo>
                  <a:lnTo>
                    <a:pt x="24652" y="15865"/>
                  </a:lnTo>
                  <a:lnTo>
                    <a:pt x="24772" y="15913"/>
                  </a:lnTo>
                  <a:lnTo>
                    <a:pt x="24892" y="15961"/>
                  </a:lnTo>
                  <a:lnTo>
                    <a:pt x="25181" y="16129"/>
                  </a:lnTo>
                  <a:lnTo>
                    <a:pt x="25470" y="16226"/>
                  </a:lnTo>
                  <a:lnTo>
                    <a:pt x="25783" y="16274"/>
                  </a:lnTo>
                  <a:lnTo>
                    <a:pt x="26072" y="16298"/>
                  </a:lnTo>
                  <a:lnTo>
                    <a:pt x="26361" y="16274"/>
                  </a:lnTo>
                  <a:lnTo>
                    <a:pt x="26650" y="16226"/>
                  </a:lnTo>
                  <a:lnTo>
                    <a:pt x="26963" y="16129"/>
                  </a:lnTo>
                  <a:lnTo>
                    <a:pt x="27251" y="16033"/>
                  </a:lnTo>
                  <a:lnTo>
                    <a:pt x="27589" y="15913"/>
                  </a:lnTo>
                  <a:lnTo>
                    <a:pt x="27901" y="15720"/>
                  </a:lnTo>
                  <a:lnTo>
                    <a:pt x="28142" y="15527"/>
                  </a:lnTo>
                  <a:lnTo>
                    <a:pt x="28359" y="15287"/>
                  </a:lnTo>
                  <a:lnTo>
                    <a:pt x="28527" y="14998"/>
                  </a:lnTo>
                  <a:lnTo>
                    <a:pt x="28672" y="14685"/>
                  </a:lnTo>
                  <a:lnTo>
                    <a:pt x="28744" y="14348"/>
                  </a:lnTo>
                  <a:lnTo>
                    <a:pt x="28792" y="13987"/>
                  </a:lnTo>
                  <a:lnTo>
                    <a:pt x="28768" y="13722"/>
                  </a:lnTo>
                  <a:lnTo>
                    <a:pt x="28768" y="13433"/>
                  </a:lnTo>
                  <a:lnTo>
                    <a:pt x="28696" y="12904"/>
                  </a:lnTo>
                  <a:lnTo>
                    <a:pt x="28576" y="12374"/>
                  </a:lnTo>
                  <a:lnTo>
                    <a:pt x="28431" y="11844"/>
                  </a:lnTo>
                  <a:lnTo>
                    <a:pt x="28311" y="11435"/>
                  </a:lnTo>
                  <a:lnTo>
                    <a:pt x="28166" y="11050"/>
                  </a:lnTo>
                  <a:lnTo>
                    <a:pt x="27998" y="10665"/>
                  </a:lnTo>
                  <a:lnTo>
                    <a:pt x="27805" y="10304"/>
                  </a:lnTo>
                  <a:lnTo>
                    <a:pt x="26914" y="8956"/>
                  </a:lnTo>
                  <a:lnTo>
                    <a:pt x="26481" y="8306"/>
                  </a:lnTo>
                  <a:lnTo>
                    <a:pt x="26000" y="7680"/>
                  </a:lnTo>
                  <a:lnTo>
                    <a:pt x="25518" y="7054"/>
                  </a:lnTo>
                  <a:lnTo>
                    <a:pt x="25013" y="6428"/>
                  </a:lnTo>
                  <a:lnTo>
                    <a:pt x="24483" y="5826"/>
                  </a:lnTo>
                  <a:lnTo>
                    <a:pt x="23929" y="5272"/>
                  </a:lnTo>
                  <a:lnTo>
                    <a:pt x="23424" y="4767"/>
                  </a:lnTo>
                  <a:lnTo>
                    <a:pt x="22918" y="4309"/>
                  </a:lnTo>
                  <a:lnTo>
                    <a:pt x="22389" y="3876"/>
                  </a:lnTo>
                  <a:lnTo>
                    <a:pt x="21835" y="3467"/>
                  </a:lnTo>
                  <a:lnTo>
                    <a:pt x="21281" y="3082"/>
                  </a:lnTo>
                  <a:lnTo>
                    <a:pt x="20728" y="2721"/>
                  </a:lnTo>
                  <a:lnTo>
                    <a:pt x="20126" y="2384"/>
                  </a:lnTo>
                  <a:lnTo>
                    <a:pt x="19548" y="2071"/>
                  </a:lnTo>
                  <a:lnTo>
                    <a:pt x="18946" y="1758"/>
                  </a:lnTo>
                  <a:lnTo>
                    <a:pt x="18320" y="1493"/>
                  </a:lnTo>
                  <a:lnTo>
                    <a:pt x="17694" y="1252"/>
                  </a:lnTo>
                  <a:lnTo>
                    <a:pt x="17044" y="1035"/>
                  </a:lnTo>
                  <a:lnTo>
                    <a:pt x="16394" y="843"/>
                  </a:lnTo>
                  <a:lnTo>
                    <a:pt x="15720" y="674"/>
                  </a:lnTo>
                  <a:lnTo>
                    <a:pt x="15046" y="506"/>
                  </a:lnTo>
                  <a:lnTo>
                    <a:pt x="14372" y="385"/>
                  </a:lnTo>
                  <a:lnTo>
                    <a:pt x="13048" y="193"/>
                  </a:lnTo>
                  <a:lnTo>
                    <a:pt x="12398" y="97"/>
                  </a:lnTo>
                  <a:lnTo>
                    <a:pt x="11724" y="48"/>
                  </a:lnTo>
                  <a:lnTo>
                    <a:pt x="110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7" name="Google Shape;8487;p20"/>
            <p:cNvSpPr/>
            <p:nvPr/>
          </p:nvSpPr>
          <p:spPr>
            <a:xfrm rot="-1874795">
              <a:off x="-265193" y="-128785"/>
              <a:ext cx="27507" cy="27508"/>
            </a:xfrm>
            <a:custGeom>
              <a:avLst/>
              <a:gdLst/>
              <a:ahLst/>
              <a:cxnLst/>
              <a:rect l="l" t="t" r="r" b="b"/>
              <a:pathLst>
                <a:path w="338" h="338" extrusionOk="0">
                  <a:moveTo>
                    <a:pt x="217" y="0"/>
                  </a:moveTo>
                  <a:lnTo>
                    <a:pt x="145" y="24"/>
                  </a:lnTo>
                  <a:lnTo>
                    <a:pt x="73" y="48"/>
                  </a:lnTo>
                  <a:lnTo>
                    <a:pt x="25" y="97"/>
                  </a:lnTo>
                  <a:lnTo>
                    <a:pt x="1" y="169"/>
                  </a:lnTo>
                  <a:lnTo>
                    <a:pt x="1" y="241"/>
                  </a:lnTo>
                  <a:lnTo>
                    <a:pt x="25" y="289"/>
                  </a:lnTo>
                  <a:lnTo>
                    <a:pt x="73" y="337"/>
                  </a:lnTo>
                  <a:lnTo>
                    <a:pt x="193" y="337"/>
                  </a:lnTo>
                  <a:lnTo>
                    <a:pt x="266" y="289"/>
                  </a:lnTo>
                  <a:lnTo>
                    <a:pt x="314" y="241"/>
                  </a:lnTo>
                  <a:lnTo>
                    <a:pt x="338" y="193"/>
                  </a:lnTo>
                  <a:lnTo>
                    <a:pt x="338" y="97"/>
                  </a:lnTo>
                  <a:lnTo>
                    <a:pt x="290" y="48"/>
                  </a:lnTo>
                  <a:lnTo>
                    <a:pt x="266" y="24"/>
                  </a:lnTo>
                  <a:lnTo>
                    <a:pt x="2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8" name="Google Shape;8488;p20"/>
            <p:cNvSpPr/>
            <p:nvPr/>
          </p:nvSpPr>
          <p:spPr>
            <a:xfrm rot="-1874795">
              <a:off x="-790902" y="-171636"/>
              <a:ext cx="37355" cy="39309"/>
            </a:xfrm>
            <a:custGeom>
              <a:avLst/>
              <a:gdLst/>
              <a:ahLst/>
              <a:cxnLst/>
              <a:rect l="l" t="t" r="r" b="b"/>
              <a:pathLst>
                <a:path w="459" h="483" extrusionOk="0">
                  <a:moveTo>
                    <a:pt x="145" y="1"/>
                  </a:moveTo>
                  <a:lnTo>
                    <a:pt x="73" y="73"/>
                  </a:lnTo>
                  <a:lnTo>
                    <a:pt x="25" y="145"/>
                  </a:lnTo>
                  <a:lnTo>
                    <a:pt x="1" y="217"/>
                  </a:lnTo>
                  <a:lnTo>
                    <a:pt x="1" y="314"/>
                  </a:lnTo>
                  <a:lnTo>
                    <a:pt x="49" y="386"/>
                  </a:lnTo>
                  <a:lnTo>
                    <a:pt x="121" y="458"/>
                  </a:lnTo>
                  <a:lnTo>
                    <a:pt x="193" y="482"/>
                  </a:lnTo>
                  <a:lnTo>
                    <a:pt x="290" y="458"/>
                  </a:lnTo>
                  <a:lnTo>
                    <a:pt x="386" y="410"/>
                  </a:lnTo>
                  <a:lnTo>
                    <a:pt x="434" y="338"/>
                  </a:lnTo>
                  <a:lnTo>
                    <a:pt x="458" y="266"/>
                  </a:lnTo>
                  <a:lnTo>
                    <a:pt x="434" y="169"/>
                  </a:lnTo>
                  <a:lnTo>
                    <a:pt x="386" y="97"/>
                  </a:lnTo>
                  <a:lnTo>
                    <a:pt x="338" y="25"/>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9" name="Google Shape;8489;p20"/>
            <p:cNvSpPr/>
            <p:nvPr/>
          </p:nvSpPr>
          <p:spPr>
            <a:xfrm rot="-1874795">
              <a:off x="-663726" y="-184663"/>
              <a:ext cx="41261" cy="52981"/>
            </a:xfrm>
            <a:custGeom>
              <a:avLst/>
              <a:gdLst/>
              <a:ahLst/>
              <a:cxnLst/>
              <a:rect l="l" t="t" r="r" b="b"/>
              <a:pathLst>
                <a:path w="507" h="651" extrusionOk="0">
                  <a:moveTo>
                    <a:pt x="242" y="1"/>
                  </a:moveTo>
                  <a:lnTo>
                    <a:pt x="169" y="25"/>
                  </a:lnTo>
                  <a:lnTo>
                    <a:pt x="121" y="73"/>
                  </a:lnTo>
                  <a:lnTo>
                    <a:pt x="73" y="121"/>
                  </a:lnTo>
                  <a:lnTo>
                    <a:pt x="49" y="193"/>
                  </a:lnTo>
                  <a:lnTo>
                    <a:pt x="25" y="338"/>
                  </a:lnTo>
                  <a:lnTo>
                    <a:pt x="1" y="482"/>
                  </a:lnTo>
                  <a:lnTo>
                    <a:pt x="73" y="603"/>
                  </a:lnTo>
                  <a:lnTo>
                    <a:pt x="97" y="651"/>
                  </a:lnTo>
                  <a:lnTo>
                    <a:pt x="193" y="651"/>
                  </a:lnTo>
                  <a:lnTo>
                    <a:pt x="266" y="627"/>
                  </a:lnTo>
                  <a:lnTo>
                    <a:pt x="314" y="579"/>
                  </a:lnTo>
                  <a:lnTo>
                    <a:pt x="434" y="458"/>
                  </a:lnTo>
                  <a:lnTo>
                    <a:pt x="506" y="338"/>
                  </a:lnTo>
                  <a:lnTo>
                    <a:pt x="506" y="266"/>
                  </a:lnTo>
                  <a:lnTo>
                    <a:pt x="506" y="217"/>
                  </a:lnTo>
                  <a:lnTo>
                    <a:pt x="482" y="121"/>
                  </a:lnTo>
                  <a:lnTo>
                    <a:pt x="434" y="49"/>
                  </a:lnTo>
                  <a:lnTo>
                    <a:pt x="3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0" name="Google Shape;8490;p20"/>
            <p:cNvSpPr/>
            <p:nvPr/>
          </p:nvSpPr>
          <p:spPr>
            <a:xfrm rot="-1874795">
              <a:off x="-1701239" y="-1296710"/>
              <a:ext cx="3575465" cy="2264857"/>
            </a:xfrm>
            <a:custGeom>
              <a:avLst/>
              <a:gdLst/>
              <a:ahLst/>
              <a:cxnLst/>
              <a:rect l="l" t="t" r="r" b="b"/>
              <a:pathLst>
                <a:path w="43934" h="27829" extrusionOk="0">
                  <a:moveTo>
                    <a:pt x="16852" y="0"/>
                  </a:moveTo>
                  <a:lnTo>
                    <a:pt x="16322" y="49"/>
                  </a:lnTo>
                  <a:lnTo>
                    <a:pt x="15792" y="121"/>
                  </a:lnTo>
                  <a:lnTo>
                    <a:pt x="15263" y="217"/>
                  </a:lnTo>
                  <a:lnTo>
                    <a:pt x="14733" y="362"/>
                  </a:lnTo>
                  <a:lnTo>
                    <a:pt x="13963" y="650"/>
                  </a:lnTo>
                  <a:lnTo>
                    <a:pt x="13168" y="963"/>
                  </a:lnTo>
                  <a:lnTo>
                    <a:pt x="12422" y="1300"/>
                  </a:lnTo>
                  <a:lnTo>
                    <a:pt x="11652" y="1662"/>
                  </a:lnTo>
                  <a:lnTo>
                    <a:pt x="10905" y="2047"/>
                  </a:lnTo>
                  <a:lnTo>
                    <a:pt x="10183" y="2456"/>
                  </a:lnTo>
                  <a:lnTo>
                    <a:pt x="9485" y="2889"/>
                  </a:lnTo>
                  <a:lnTo>
                    <a:pt x="8787" y="3371"/>
                  </a:lnTo>
                  <a:lnTo>
                    <a:pt x="8113" y="3900"/>
                  </a:lnTo>
                  <a:lnTo>
                    <a:pt x="7463" y="4430"/>
                  </a:lnTo>
                  <a:lnTo>
                    <a:pt x="6813" y="4984"/>
                  </a:lnTo>
                  <a:lnTo>
                    <a:pt x="6139" y="5489"/>
                  </a:lnTo>
                  <a:lnTo>
                    <a:pt x="5032" y="6308"/>
                  </a:lnTo>
                  <a:lnTo>
                    <a:pt x="3900" y="7102"/>
                  </a:lnTo>
                  <a:lnTo>
                    <a:pt x="3346" y="7487"/>
                  </a:lnTo>
                  <a:lnTo>
                    <a:pt x="2793" y="7896"/>
                  </a:lnTo>
                  <a:lnTo>
                    <a:pt x="2263" y="8330"/>
                  </a:lnTo>
                  <a:lnTo>
                    <a:pt x="1733" y="8787"/>
                  </a:lnTo>
                  <a:lnTo>
                    <a:pt x="1324" y="9148"/>
                  </a:lnTo>
                  <a:lnTo>
                    <a:pt x="963" y="9558"/>
                  </a:lnTo>
                  <a:lnTo>
                    <a:pt x="771" y="9774"/>
                  </a:lnTo>
                  <a:lnTo>
                    <a:pt x="626" y="9991"/>
                  </a:lnTo>
                  <a:lnTo>
                    <a:pt x="482" y="10207"/>
                  </a:lnTo>
                  <a:lnTo>
                    <a:pt x="337" y="10448"/>
                  </a:lnTo>
                  <a:lnTo>
                    <a:pt x="217" y="10689"/>
                  </a:lnTo>
                  <a:lnTo>
                    <a:pt x="145" y="10930"/>
                  </a:lnTo>
                  <a:lnTo>
                    <a:pt x="72" y="11170"/>
                  </a:lnTo>
                  <a:lnTo>
                    <a:pt x="24" y="11411"/>
                  </a:lnTo>
                  <a:lnTo>
                    <a:pt x="0" y="11652"/>
                  </a:lnTo>
                  <a:lnTo>
                    <a:pt x="24" y="11893"/>
                  </a:lnTo>
                  <a:lnTo>
                    <a:pt x="48" y="12133"/>
                  </a:lnTo>
                  <a:lnTo>
                    <a:pt x="72" y="12374"/>
                  </a:lnTo>
                  <a:lnTo>
                    <a:pt x="145" y="12591"/>
                  </a:lnTo>
                  <a:lnTo>
                    <a:pt x="241" y="12807"/>
                  </a:lnTo>
                  <a:lnTo>
                    <a:pt x="337" y="13000"/>
                  </a:lnTo>
                  <a:lnTo>
                    <a:pt x="458" y="13193"/>
                  </a:lnTo>
                  <a:lnTo>
                    <a:pt x="602" y="13385"/>
                  </a:lnTo>
                  <a:lnTo>
                    <a:pt x="771" y="13530"/>
                  </a:lnTo>
                  <a:lnTo>
                    <a:pt x="963" y="13674"/>
                  </a:lnTo>
                  <a:lnTo>
                    <a:pt x="1156" y="13818"/>
                  </a:lnTo>
                  <a:lnTo>
                    <a:pt x="1493" y="13987"/>
                  </a:lnTo>
                  <a:lnTo>
                    <a:pt x="1854" y="14155"/>
                  </a:lnTo>
                  <a:lnTo>
                    <a:pt x="2215" y="14300"/>
                  </a:lnTo>
                  <a:lnTo>
                    <a:pt x="2576" y="14396"/>
                  </a:lnTo>
                  <a:lnTo>
                    <a:pt x="3154" y="14517"/>
                  </a:lnTo>
                  <a:lnTo>
                    <a:pt x="3732" y="14685"/>
                  </a:lnTo>
                  <a:lnTo>
                    <a:pt x="4285" y="14878"/>
                  </a:lnTo>
                  <a:lnTo>
                    <a:pt x="4839" y="15070"/>
                  </a:lnTo>
                  <a:lnTo>
                    <a:pt x="5369" y="15287"/>
                  </a:lnTo>
                  <a:lnTo>
                    <a:pt x="5898" y="15528"/>
                  </a:lnTo>
                  <a:lnTo>
                    <a:pt x="6428" y="15792"/>
                  </a:lnTo>
                  <a:lnTo>
                    <a:pt x="6957" y="16057"/>
                  </a:lnTo>
                  <a:lnTo>
                    <a:pt x="7607" y="16370"/>
                  </a:lnTo>
                  <a:lnTo>
                    <a:pt x="8281" y="16659"/>
                  </a:lnTo>
                  <a:lnTo>
                    <a:pt x="8955" y="16876"/>
                  </a:lnTo>
                  <a:lnTo>
                    <a:pt x="9630" y="17068"/>
                  </a:lnTo>
                  <a:lnTo>
                    <a:pt x="10328" y="17237"/>
                  </a:lnTo>
                  <a:lnTo>
                    <a:pt x="11050" y="17357"/>
                  </a:lnTo>
                  <a:lnTo>
                    <a:pt x="11748" y="17429"/>
                  </a:lnTo>
                  <a:lnTo>
                    <a:pt x="12470" y="17478"/>
                  </a:lnTo>
                  <a:lnTo>
                    <a:pt x="13048" y="17502"/>
                  </a:lnTo>
                  <a:lnTo>
                    <a:pt x="13602" y="17526"/>
                  </a:lnTo>
                  <a:lnTo>
                    <a:pt x="14155" y="17598"/>
                  </a:lnTo>
                  <a:lnTo>
                    <a:pt x="14709" y="17670"/>
                  </a:lnTo>
                  <a:lnTo>
                    <a:pt x="15239" y="17766"/>
                  </a:lnTo>
                  <a:lnTo>
                    <a:pt x="15792" y="17911"/>
                  </a:lnTo>
                  <a:lnTo>
                    <a:pt x="16322" y="18079"/>
                  </a:lnTo>
                  <a:lnTo>
                    <a:pt x="16852" y="18296"/>
                  </a:lnTo>
                  <a:lnTo>
                    <a:pt x="17453" y="18537"/>
                  </a:lnTo>
                  <a:lnTo>
                    <a:pt x="18079" y="18729"/>
                  </a:lnTo>
                  <a:lnTo>
                    <a:pt x="18705" y="18874"/>
                  </a:lnTo>
                  <a:lnTo>
                    <a:pt x="19379" y="18970"/>
                  </a:lnTo>
                  <a:lnTo>
                    <a:pt x="19813" y="19018"/>
                  </a:lnTo>
                  <a:lnTo>
                    <a:pt x="20246" y="19090"/>
                  </a:lnTo>
                  <a:lnTo>
                    <a:pt x="20655" y="19211"/>
                  </a:lnTo>
                  <a:lnTo>
                    <a:pt x="21040" y="19355"/>
                  </a:lnTo>
                  <a:lnTo>
                    <a:pt x="21401" y="19572"/>
                  </a:lnTo>
                  <a:lnTo>
                    <a:pt x="21762" y="19813"/>
                  </a:lnTo>
                  <a:lnTo>
                    <a:pt x="21931" y="19933"/>
                  </a:lnTo>
                  <a:lnTo>
                    <a:pt x="22099" y="20102"/>
                  </a:lnTo>
                  <a:lnTo>
                    <a:pt x="22244" y="20270"/>
                  </a:lnTo>
                  <a:lnTo>
                    <a:pt x="22388" y="20439"/>
                  </a:lnTo>
                  <a:lnTo>
                    <a:pt x="22798" y="20968"/>
                  </a:lnTo>
                  <a:lnTo>
                    <a:pt x="23207" y="21450"/>
                  </a:lnTo>
                  <a:lnTo>
                    <a:pt x="24073" y="22413"/>
                  </a:lnTo>
                  <a:lnTo>
                    <a:pt x="24964" y="23375"/>
                  </a:lnTo>
                  <a:lnTo>
                    <a:pt x="25855" y="24314"/>
                  </a:lnTo>
                  <a:lnTo>
                    <a:pt x="26336" y="24844"/>
                  </a:lnTo>
                  <a:lnTo>
                    <a:pt x="26842" y="25349"/>
                  </a:lnTo>
                  <a:lnTo>
                    <a:pt x="27372" y="25831"/>
                  </a:lnTo>
                  <a:lnTo>
                    <a:pt x="27901" y="26240"/>
                  </a:lnTo>
                  <a:lnTo>
                    <a:pt x="28190" y="26457"/>
                  </a:lnTo>
                  <a:lnTo>
                    <a:pt x="28479" y="26625"/>
                  </a:lnTo>
                  <a:lnTo>
                    <a:pt x="28792" y="26818"/>
                  </a:lnTo>
                  <a:lnTo>
                    <a:pt x="29105" y="26962"/>
                  </a:lnTo>
                  <a:lnTo>
                    <a:pt x="29418" y="27107"/>
                  </a:lnTo>
                  <a:lnTo>
                    <a:pt x="29755" y="27251"/>
                  </a:lnTo>
                  <a:lnTo>
                    <a:pt x="30092" y="27372"/>
                  </a:lnTo>
                  <a:lnTo>
                    <a:pt x="30453" y="27468"/>
                  </a:lnTo>
                  <a:lnTo>
                    <a:pt x="31079" y="27636"/>
                  </a:lnTo>
                  <a:lnTo>
                    <a:pt x="31705" y="27733"/>
                  </a:lnTo>
                  <a:lnTo>
                    <a:pt x="32307" y="27805"/>
                  </a:lnTo>
                  <a:lnTo>
                    <a:pt x="32620" y="27829"/>
                  </a:lnTo>
                  <a:lnTo>
                    <a:pt x="32908" y="27805"/>
                  </a:lnTo>
                  <a:lnTo>
                    <a:pt x="33221" y="27805"/>
                  </a:lnTo>
                  <a:lnTo>
                    <a:pt x="33510" y="27757"/>
                  </a:lnTo>
                  <a:lnTo>
                    <a:pt x="33823" y="27709"/>
                  </a:lnTo>
                  <a:lnTo>
                    <a:pt x="34112" y="27612"/>
                  </a:lnTo>
                  <a:lnTo>
                    <a:pt x="34401" y="27516"/>
                  </a:lnTo>
                  <a:lnTo>
                    <a:pt x="34714" y="27396"/>
                  </a:lnTo>
                  <a:lnTo>
                    <a:pt x="35003" y="27251"/>
                  </a:lnTo>
                  <a:lnTo>
                    <a:pt x="35292" y="27083"/>
                  </a:lnTo>
                  <a:lnTo>
                    <a:pt x="35653" y="26842"/>
                  </a:lnTo>
                  <a:lnTo>
                    <a:pt x="36038" y="26625"/>
                  </a:lnTo>
                  <a:lnTo>
                    <a:pt x="36423" y="26409"/>
                  </a:lnTo>
                  <a:lnTo>
                    <a:pt x="36832" y="26240"/>
                  </a:lnTo>
                  <a:lnTo>
                    <a:pt x="37218" y="26096"/>
                  </a:lnTo>
                  <a:lnTo>
                    <a:pt x="37627" y="25951"/>
                  </a:lnTo>
                  <a:lnTo>
                    <a:pt x="38012" y="25807"/>
                  </a:lnTo>
                  <a:lnTo>
                    <a:pt x="38180" y="25711"/>
                  </a:lnTo>
                  <a:lnTo>
                    <a:pt x="38373" y="25590"/>
                  </a:lnTo>
                  <a:lnTo>
                    <a:pt x="39577" y="24724"/>
                  </a:lnTo>
                  <a:lnTo>
                    <a:pt x="40804" y="23905"/>
                  </a:lnTo>
                  <a:lnTo>
                    <a:pt x="41117" y="23688"/>
                  </a:lnTo>
                  <a:lnTo>
                    <a:pt x="41406" y="23472"/>
                  </a:lnTo>
                  <a:lnTo>
                    <a:pt x="41695" y="23255"/>
                  </a:lnTo>
                  <a:lnTo>
                    <a:pt x="41960" y="23014"/>
                  </a:lnTo>
                  <a:lnTo>
                    <a:pt x="42201" y="22750"/>
                  </a:lnTo>
                  <a:lnTo>
                    <a:pt x="42441" y="22485"/>
                  </a:lnTo>
                  <a:lnTo>
                    <a:pt x="42658" y="22220"/>
                  </a:lnTo>
                  <a:lnTo>
                    <a:pt x="42875" y="21931"/>
                  </a:lnTo>
                  <a:lnTo>
                    <a:pt x="43043" y="21642"/>
                  </a:lnTo>
                  <a:lnTo>
                    <a:pt x="43212" y="21353"/>
                  </a:lnTo>
                  <a:lnTo>
                    <a:pt x="43380" y="21016"/>
                  </a:lnTo>
                  <a:lnTo>
                    <a:pt x="43501" y="20703"/>
                  </a:lnTo>
                  <a:lnTo>
                    <a:pt x="43621" y="20366"/>
                  </a:lnTo>
                  <a:lnTo>
                    <a:pt x="43717" y="20005"/>
                  </a:lnTo>
                  <a:lnTo>
                    <a:pt x="43790" y="19644"/>
                  </a:lnTo>
                  <a:lnTo>
                    <a:pt x="43862" y="19259"/>
                  </a:lnTo>
                  <a:lnTo>
                    <a:pt x="43910" y="18778"/>
                  </a:lnTo>
                  <a:lnTo>
                    <a:pt x="43934" y="18272"/>
                  </a:lnTo>
                  <a:lnTo>
                    <a:pt x="43934" y="17791"/>
                  </a:lnTo>
                  <a:lnTo>
                    <a:pt x="43886" y="17309"/>
                  </a:lnTo>
                  <a:lnTo>
                    <a:pt x="43765" y="16852"/>
                  </a:lnTo>
                  <a:lnTo>
                    <a:pt x="43693" y="16635"/>
                  </a:lnTo>
                  <a:lnTo>
                    <a:pt x="43621" y="16394"/>
                  </a:lnTo>
                  <a:lnTo>
                    <a:pt x="43525" y="16178"/>
                  </a:lnTo>
                  <a:lnTo>
                    <a:pt x="43404" y="15961"/>
                  </a:lnTo>
                  <a:lnTo>
                    <a:pt x="43260" y="15720"/>
                  </a:lnTo>
                  <a:lnTo>
                    <a:pt x="43115" y="15504"/>
                  </a:lnTo>
                  <a:lnTo>
                    <a:pt x="42610" y="14805"/>
                  </a:lnTo>
                  <a:lnTo>
                    <a:pt x="42104" y="14083"/>
                  </a:lnTo>
                  <a:lnTo>
                    <a:pt x="41647" y="13337"/>
                  </a:lnTo>
                  <a:lnTo>
                    <a:pt x="41214" y="12591"/>
                  </a:lnTo>
                  <a:lnTo>
                    <a:pt x="40756" y="11893"/>
                  </a:lnTo>
                  <a:lnTo>
                    <a:pt x="40275" y="11194"/>
                  </a:lnTo>
                  <a:lnTo>
                    <a:pt x="39769" y="10545"/>
                  </a:lnTo>
                  <a:lnTo>
                    <a:pt x="39216" y="9943"/>
                  </a:lnTo>
                  <a:lnTo>
                    <a:pt x="38638" y="9341"/>
                  </a:lnTo>
                  <a:lnTo>
                    <a:pt x="38036" y="8787"/>
                  </a:lnTo>
                  <a:lnTo>
                    <a:pt x="37386" y="8258"/>
                  </a:lnTo>
                  <a:lnTo>
                    <a:pt x="36712" y="7752"/>
                  </a:lnTo>
                  <a:lnTo>
                    <a:pt x="36206" y="7391"/>
                  </a:lnTo>
                  <a:lnTo>
                    <a:pt x="35653" y="7054"/>
                  </a:lnTo>
                  <a:lnTo>
                    <a:pt x="35099" y="6741"/>
                  </a:lnTo>
                  <a:lnTo>
                    <a:pt x="34545" y="6452"/>
                  </a:lnTo>
                  <a:lnTo>
                    <a:pt x="33438" y="5850"/>
                  </a:lnTo>
                  <a:lnTo>
                    <a:pt x="32884" y="5537"/>
                  </a:lnTo>
                  <a:lnTo>
                    <a:pt x="32331" y="5224"/>
                  </a:lnTo>
                  <a:lnTo>
                    <a:pt x="31079" y="4430"/>
                  </a:lnTo>
                  <a:lnTo>
                    <a:pt x="29803" y="3660"/>
                  </a:lnTo>
                  <a:lnTo>
                    <a:pt x="28527" y="2889"/>
                  </a:lnTo>
                  <a:lnTo>
                    <a:pt x="27901" y="2480"/>
                  </a:lnTo>
                  <a:lnTo>
                    <a:pt x="27275" y="2071"/>
                  </a:lnTo>
                  <a:lnTo>
                    <a:pt x="26649" y="1662"/>
                  </a:lnTo>
                  <a:lnTo>
                    <a:pt x="26023" y="1300"/>
                  </a:lnTo>
                  <a:lnTo>
                    <a:pt x="25349" y="987"/>
                  </a:lnTo>
                  <a:lnTo>
                    <a:pt x="24675" y="723"/>
                  </a:lnTo>
                  <a:lnTo>
                    <a:pt x="24001" y="530"/>
                  </a:lnTo>
                  <a:lnTo>
                    <a:pt x="23303" y="362"/>
                  </a:lnTo>
                  <a:lnTo>
                    <a:pt x="22581" y="265"/>
                  </a:lnTo>
                  <a:lnTo>
                    <a:pt x="21835" y="193"/>
                  </a:lnTo>
                  <a:lnTo>
                    <a:pt x="20414" y="121"/>
                  </a:lnTo>
                  <a:lnTo>
                    <a:pt x="19018" y="49"/>
                  </a:lnTo>
                  <a:lnTo>
                    <a:pt x="184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1" name="Google Shape;8491;p20"/>
            <p:cNvSpPr/>
            <p:nvPr/>
          </p:nvSpPr>
          <p:spPr>
            <a:xfrm rot="-1874795">
              <a:off x="-416347" y="-240129"/>
              <a:ext cx="66734" cy="43134"/>
            </a:xfrm>
            <a:custGeom>
              <a:avLst/>
              <a:gdLst/>
              <a:ahLst/>
              <a:cxnLst/>
              <a:rect l="l" t="t" r="r" b="b"/>
              <a:pathLst>
                <a:path w="820" h="530" extrusionOk="0">
                  <a:moveTo>
                    <a:pt x="314" y="0"/>
                  </a:moveTo>
                  <a:lnTo>
                    <a:pt x="218" y="24"/>
                  </a:lnTo>
                  <a:lnTo>
                    <a:pt x="121" y="72"/>
                  </a:lnTo>
                  <a:lnTo>
                    <a:pt x="25" y="145"/>
                  </a:lnTo>
                  <a:lnTo>
                    <a:pt x="1" y="241"/>
                  </a:lnTo>
                  <a:lnTo>
                    <a:pt x="1" y="289"/>
                  </a:lnTo>
                  <a:lnTo>
                    <a:pt x="25" y="337"/>
                  </a:lnTo>
                  <a:lnTo>
                    <a:pt x="73" y="433"/>
                  </a:lnTo>
                  <a:lnTo>
                    <a:pt x="121" y="482"/>
                  </a:lnTo>
                  <a:lnTo>
                    <a:pt x="193" y="506"/>
                  </a:lnTo>
                  <a:lnTo>
                    <a:pt x="266" y="530"/>
                  </a:lnTo>
                  <a:lnTo>
                    <a:pt x="410" y="530"/>
                  </a:lnTo>
                  <a:lnTo>
                    <a:pt x="579" y="506"/>
                  </a:lnTo>
                  <a:lnTo>
                    <a:pt x="675" y="482"/>
                  </a:lnTo>
                  <a:lnTo>
                    <a:pt x="771" y="409"/>
                  </a:lnTo>
                  <a:lnTo>
                    <a:pt x="819" y="337"/>
                  </a:lnTo>
                  <a:lnTo>
                    <a:pt x="819" y="217"/>
                  </a:lnTo>
                  <a:lnTo>
                    <a:pt x="795" y="169"/>
                  </a:lnTo>
                  <a:lnTo>
                    <a:pt x="747" y="120"/>
                  </a:lnTo>
                  <a:lnTo>
                    <a:pt x="579" y="48"/>
                  </a:lnTo>
                  <a:lnTo>
                    <a:pt x="3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2" name="Google Shape;8492;p20"/>
            <p:cNvSpPr/>
            <p:nvPr/>
          </p:nvSpPr>
          <p:spPr>
            <a:xfrm rot="-1874795">
              <a:off x="-674391" y="-258191"/>
              <a:ext cx="25554" cy="25555"/>
            </a:xfrm>
            <a:custGeom>
              <a:avLst/>
              <a:gdLst/>
              <a:ahLst/>
              <a:cxnLst/>
              <a:rect l="l" t="t" r="r" b="b"/>
              <a:pathLst>
                <a:path w="314" h="314" extrusionOk="0">
                  <a:moveTo>
                    <a:pt x="121" y="0"/>
                  </a:moveTo>
                  <a:lnTo>
                    <a:pt x="72" y="48"/>
                  </a:lnTo>
                  <a:lnTo>
                    <a:pt x="24" y="72"/>
                  </a:lnTo>
                  <a:lnTo>
                    <a:pt x="0" y="121"/>
                  </a:lnTo>
                  <a:lnTo>
                    <a:pt x="0" y="193"/>
                  </a:lnTo>
                  <a:lnTo>
                    <a:pt x="24" y="241"/>
                  </a:lnTo>
                  <a:lnTo>
                    <a:pt x="72" y="289"/>
                  </a:lnTo>
                  <a:lnTo>
                    <a:pt x="145" y="313"/>
                  </a:lnTo>
                  <a:lnTo>
                    <a:pt x="217" y="313"/>
                  </a:lnTo>
                  <a:lnTo>
                    <a:pt x="265" y="289"/>
                  </a:lnTo>
                  <a:lnTo>
                    <a:pt x="313" y="241"/>
                  </a:lnTo>
                  <a:lnTo>
                    <a:pt x="313" y="193"/>
                  </a:lnTo>
                  <a:lnTo>
                    <a:pt x="313" y="145"/>
                  </a:lnTo>
                  <a:lnTo>
                    <a:pt x="289" y="72"/>
                  </a:lnTo>
                  <a:lnTo>
                    <a:pt x="265" y="24"/>
                  </a:lnTo>
                  <a:lnTo>
                    <a:pt x="1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3" name="Google Shape;8493;p20"/>
            <p:cNvSpPr/>
            <p:nvPr/>
          </p:nvSpPr>
          <p:spPr>
            <a:xfrm rot="-1874795">
              <a:off x="-636781" y="-296940"/>
              <a:ext cx="35320" cy="35402"/>
            </a:xfrm>
            <a:custGeom>
              <a:avLst/>
              <a:gdLst/>
              <a:ahLst/>
              <a:cxnLst/>
              <a:rect l="l" t="t" r="r" b="b"/>
              <a:pathLst>
                <a:path w="434" h="435" extrusionOk="0">
                  <a:moveTo>
                    <a:pt x="145" y="1"/>
                  </a:moveTo>
                  <a:lnTo>
                    <a:pt x="72" y="49"/>
                  </a:lnTo>
                  <a:lnTo>
                    <a:pt x="24" y="121"/>
                  </a:lnTo>
                  <a:lnTo>
                    <a:pt x="0" y="193"/>
                  </a:lnTo>
                  <a:lnTo>
                    <a:pt x="0" y="290"/>
                  </a:lnTo>
                  <a:lnTo>
                    <a:pt x="72" y="362"/>
                  </a:lnTo>
                  <a:lnTo>
                    <a:pt x="120" y="410"/>
                  </a:lnTo>
                  <a:lnTo>
                    <a:pt x="217" y="434"/>
                  </a:lnTo>
                  <a:lnTo>
                    <a:pt x="313" y="434"/>
                  </a:lnTo>
                  <a:lnTo>
                    <a:pt x="385" y="386"/>
                  </a:lnTo>
                  <a:lnTo>
                    <a:pt x="433" y="314"/>
                  </a:lnTo>
                  <a:lnTo>
                    <a:pt x="433" y="217"/>
                  </a:lnTo>
                  <a:lnTo>
                    <a:pt x="433" y="145"/>
                  </a:lnTo>
                  <a:lnTo>
                    <a:pt x="385" y="49"/>
                  </a:lnTo>
                  <a:lnTo>
                    <a:pt x="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4" name="Google Shape;8494;p20"/>
            <p:cNvSpPr/>
            <p:nvPr/>
          </p:nvSpPr>
          <p:spPr>
            <a:xfrm rot="-1874795">
              <a:off x="-440431" y="-314410"/>
              <a:ext cx="31414" cy="31496"/>
            </a:xfrm>
            <a:custGeom>
              <a:avLst/>
              <a:gdLst/>
              <a:ahLst/>
              <a:cxnLst/>
              <a:rect l="l" t="t" r="r" b="b"/>
              <a:pathLst>
                <a:path w="386" h="387" extrusionOk="0">
                  <a:moveTo>
                    <a:pt x="241" y="1"/>
                  </a:moveTo>
                  <a:lnTo>
                    <a:pt x="145" y="25"/>
                  </a:lnTo>
                  <a:lnTo>
                    <a:pt x="73" y="49"/>
                  </a:lnTo>
                  <a:lnTo>
                    <a:pt x="25" y="97"/>
                  </a:lnTo>
                  <a:lnTo>
                    <a:pt x="1" y="169"/>
                  </a:lnTo>
                  <a:lnTo>
                    <a:pt x="1" y="266"/>
                  </a:lnTo>
                  <a:lnTo>
                    <a:pt x="25" y="338"/>
                  </a:lnTo>
                  <a:lnTo>
                    <a:pt x="97" y="386"/>
                  </a:lnTo>
                  <a:lnTo>
                    <a:pt x="217" y="386"/>
                  </a:lnTo>
                  <a:lnTo>
                    <a:pt x="314" y="362"/>
                  </a:lnTo>
                  <a:lnTo>
                    <a:pt x="362" y="290"/>
                  </a:lnTo>
                  <a:lnTo>
                    <a:pt x="386" y="218"/>
                  </a:lnTo>
                  <a:lnTo>
                    <a:pt x="386" y="145"/>
                  </a:lnTo>
                  <a:lnTo>
                    <a:pt x="338" y="73"/>
                  </a:lnTo>
                  <a:lnTo>
                    <a:pt x="290" y="25"/>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5" name="Google Shape;8495;p20"/>
            <p:cNvSpPr/>
            <p:nvPr/>
          </p:nvSpPr>
          <p:spPr>
            <a:xfrm rot="-1874795">
              <a:off x="-304284" y="-355216"/>
              <a:ext cx="51027" cy="80408"/>
            </a:xfrm>
            <a:custGeom>
              <a:avLst/>
              <a:gdLst/>
              <a:ahLst/>
              <a:cxnLst/>
              <a:rect l="l" t="t" r="r" b="b"/>
              <a:pathLst>
                <a:path w="627" h="988" extrusionOk="0">
                  <a:moveTo>
                    <a:pt x="241" y="0"/>
                  </a:moveTo>
                  <a:lnTo>
                    <a:pt x="145" y="24"/>
                  </a:lnTo>
                  <a:lnTo>
                    <a:pt x="73" y="73"/>
                  </a:lnTo>
                  <a:lnTo>
                    <a:pt x="24" y="169"/>
                  </a:lnTo>
                  <a:lnTo>
                    <a:pt x="0" y="265"/>
                  </a:lnTo>
                  <a:lnTo>
                    <a:pt x="24" y="361"/>
                  </a:lnTo>
                  <a:lnTo>
                    <a:pt x="97" y="434"/>
                  </a:lnTo>
                  <a:lnTo>
                    <a:pt x="169" y="506"/>
                  </a:lnTo>
                  <a:lnTo>
                    <a:pt x="265" y="602"/>
                  </a:lnTo>
                  <a:lnTo>
                    <a:pt x="361" y="698"/>
                  </a:lnTo>
                  <a:lnTo>
                    <a:pt x="434" y="843"/>
                  </a:lnTo>
                  <a:lnTo>
                    <a:pt x="530" y="987"/>
                  </a:lnTo>
                  <a:lnTo>
                    <a:pt x="626" y="554"/>
                  </a:lnTo>
                  <a:lnTo>
                    <a:pt x="626" y="410"/>
                  </a:lnTo>
                  <a:lnTo>
                    <a:pt x="626" y="289"/>
                  </a:lnTo>
                  <a:lnTo>
                    <a:pt x="578" y="193"/>
                  </a:lnTo>
                  <a:lnTo>
                    <a:pt x="530" y="97"/>
                  </a:lnTo>
                  <a:lnTo>
                    <a:pt x="434" y="24"/>
                  </a:lnTo>
                  <a:lnTo>
                    <a:pt x="3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6" name="Google Shape;8496;p20"/>
            <p:cNvSpPr/>
            <p:nvPr/>
          </p:nvSpPr>
          <p:spPr>
            <a:xfrm rot="-1874795">
              <a:off x="-243483" y="-412088"/>
              <a:ext cx="31414" cy="45169"/>
            </a:xfrm>
            <a:custGeom>
              <a:avLst/>
              <a:gdLst/>
              <a:ahLst/>
              <a:cxnLst/>
              <a:rect l="l" t="t" r="r" b="b"/>
              <a:pathLst>
                <a:path w="386" h="555" extrusionOk="0">
                  <a:moveTo>
                    <a:pt x="217" y="1"/>
                  </a:moveTo>
                  <a:lnTo>
                    <a:pt x="145" y="25"/>
                  </a:lnTo>
                  <a:lnTo>
                    <a:pt x="97" y="49"/>
                  </a:lnTo>
                  <a:lnTo>
                    <a:pt x="49" y="97"/>
                  </a:lnTo>
                  <a:lnTo>
                    <a:pt x="25" y="193"/>
                  </a:lnTo>
                  <a:lnTo>
                    <a:pt x="1" y="290"/>
                  </a:lnTo>
                  <a:lnTo>
                    <a:pt x="25" y="410"/>
                  </a:lnTo>
                  <a:lnTo>
                    <a:pt x="49" y="482"/>
                  </a:lnTo>
                  <a:lnTo>
                    <a:pt x="97" y="530"/>
                  </a:lnTo>
                  <a:lnTo>
                    <a:pt x="145" y="554"/>
                  </a:lnTo>
                  <a:lnTo>
                    <a:pt x="242" y="530"/>
                  </a:lnTo>
                  <a:lnTo>
                    <a:pt x="338" y="482"/>
                  </a:lnTo>
                  <a:lnTo>
                    <a:pt x="362" y="410"/>
                  </a:lnTo>
                  <a:lnTo>
                    <a:pt x="386" y="314"/>
                  </a:lnTo>
                  <a:lnTo>
                    <a:pt x="362" y="193"/>
                  </a:lnTo>
                  <a:lnTo>
                    <a:pt x="314" y="121"/>
                  </a:lnTo>
                  <a:lnTo>
                    <a:pt x="266" y="49"/>
                  </a:lnTo>
                  <a:lnTo>
                    <a:pt x="2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7" name="Google Shape;8497;p20"/>
            <p:cNvSpPr/>
            <p:nvPr/>
          </p:nvSpPr>
          <p:spPr>
            <a:xfrm rot="-1874795">
              <a:off x="-767165" y="-429007"/>
              <a:ext cx="74465" cy="62748"/>
            </a:xfrm>
            <a:custGeom>
              <a:avLst/>
              <a:gdLst/>
              <a:ahLst/>
              <a:cxnLst/>
              <a:rect l="l" t="t" r="r" b="b"/>
              <a:pathLst>
                <a:path w="915" h="771" extrusionOk="0">
                  <a:moveTo>
                    <a:pt x="602" y="0"/>
                  </a:moveTo>
                  <a:lnTo>
                    <a:pt x="457" y="48"/>
                  </a:lnTo>
                  <a:lnTo>
                    <a:pt x="361" y="97"/>
                  </a:lnTo>
                  <a:lnTo>
                    <a:pt x="313" y="145"/>
                  </a:lnTo>
                  <a:lnTo>
                    <a:pt x="289" y="193"/>
                  </a:lnTo>
                  <a:lnTo>
                    <a:pt x="265" y="265"/>
                  </a:lnTo>
                  <a:lnTo>
                    <a:pt x="265" y="337"/>
                  </a:lnTo>
                  <a:lnTo>
                    <a:pt x="241" y="434"/>
                  </a:lnTo>
                  <a:lnTo>
                    <a:pt x="169" y="482"/>
                  </a:lnTo>
                  <a:lnTo>
                    <a:pt x="48" y="554"/>
                  </a:lnTo>
                  <a:lnTo>
                    <a:pt x="0" y="602"/>
                  </a:lnTo>
                  <a:lnTo>
                    <a:pt x="24" y="674"/>
                  </a:lnTo>
                  <a:lnTo>
                    <a:pt x="48" y="747"/>
                  </a:lnTo>
                  <a:lnTo>
                    <a:pt x="120" y="771"/>
                  </a:lnTo>
                  <a:lnTo>
                    <a:pt x="578" y="771"/>
                  </a:lnTo>
                  <a:lnTo>
                    <a:pt x="722" y="674"/>
                  </a:lnTo>
                  <a:lnTo>
                    <a:pt x="819" y="578"/>
                  </a:lnTo>
                  <a:lnTo>
                    <a:pt x="891" y="458"/>
                  </a:lnTo>
                  <a:lnTo>
                    <a:pt x="915" y="337"/>
                  </a:lnTo>
                  <a:lnTo>
                    <a:pt x="891" y="193"/>
                  </a:lnTo>
                  <a:lnTo>
                    <a:pt x="843" y="97"/>
                  </a:lnTo>
                  <a:lnTo>
                    <a:pt x="770" y="24"/>
                  </a:lnTo>
                  <a:lnTo>
                    <a:pt x="6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8" name="Google Shape;8498;p20"/>
            <p:cNvSpPr/>
            <p:nvPr/>
          </p:nvSpPr>
          <p:spPr>
            <a:xfrm rot="-1874795">
              <a:off x="-497580" y="-436909"/>
              <a:ext cx="25554" cy="21648"/>
            </a:xfrm>
            <a:custGeom>
              <a:avLst/>
              <a:gdLst/>
              <a:ahLst/>
              <a:cxnLst/>
              <a:rect l="l" t="t" r="r" b="b"/>
              <a:pathLst>
                <a:path w="314" h="266" extrusionOk="0">
                  <a:moveTo>
                    <a:pt x="97" y="1"/>
                  </a:moveTo>
                  <a:lnTo>
                    <a:pt x="49" y="25"/>
                  </a:lnTo>
                  <a:lnTo>
                    <a:pt x="24" y="49"/>
                  </a:lnTo>
                  <a:lnTo>
                    <a:pt x="0" y="97"/>
                  </a:lnTo>
                  <a:lnTo>
                    <a:pt x="24" y="169"/>
                  </a:lnTo>
                  <a:lnTo>
                    <a:pt x="73" y="218"/>
                  </a:lnTo>
                  <a:lnTo>
                    <a:pt x="121" y="242"/>
                  </a:lnTo>
                  <a:lnTo>
                    <a:pt x="169" y="266"/>
                  </a:lnTo>
                  <a:lnTo>
                    <a:pt x="241" y="242"/>
                  </a:lnTo>
                  <a:lnTo>
                    <a:pt x="265" y="218"/>
                  </a:lnTo>
                  <a:lnTo>
                    <a:pt x="313" y="169"/>
                  </a:lnTo>
                  <a:lnTo>
                    <a:pt x="313" y="121"/>
                  </a:lnTo>
                  <a:lnTo>
                    <a:pt x="289" y="73"/>
                  </a:lnTo>
                  <a:lnTo>
                    <a:pt x="265" y="25"/>
                  </a:lnTo>
                  <a:lnTo>
                    <a:pt x="2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9" name="Google Shape;8499;p20"/>
            <p:cNvSpPr/>
            <p:nvPr/>
          </p:nvSpPr>
          <p:spPr>
            <a:xfrm rot="-1874795">
              <a:off x="-634059" y="-447300"/>
              <a:ext cx="23601" cy="23602"/>
            </a:xfrm>
            <a:custGeom>
              <a:avLst/>
              <a:gdLst/>
              <a:ahLst/>
              <a:cxnLst/>
              <a:rect l="l" t="t" r="r" b="b"/>
              <a:pathLst>
                <a:path w="290" h="290" extrusionOk="0">
                  <a:moveTo>
                    <a:pt x="145" y="1"/>
                  </a:moveTo>
                  <a:lnTo>
                    <a:pt x="97" y="25"/>
                  </a:lnTo>
                  <a:lnTo>
                    <a:pt x="24" y="49"/>
                  </a:lnTo>
                  <a:lnTo>
                    <a:pt x="0" y="97"/>
                  </a:lnTo>
                  <a:lnTo>
                    <a:pt x="0" y="145"/>
                  </a:lnTo>
                  <a:lnTo>
                    <a:pt x="0" y="194"/>
                  </a:lnTo>
                  <a:lnTo>
                    <a:pt x="48" y="242"/>
                  </a:lnTo>
                  <a:lnTo>
                    <a:pt x="72" y="290"/>
                  </a:lnTo>
                  <a:lnTo>
                    <a:pt x="193" y="290"/>
                  </a:lnTo>
                  <a:lnTo>
                    <a:pt x="241" y="242"/>
                  </a:lnTo>
                  <a:lnTo>
                    <a:pt x="289" y="194"/>
                  </a:lnTo>
                  <a:lnTo>
                    <a:pt x="289" y="145"/>
                  </a:lnTo>
                  <a:lnTo>
                    <a:pt x="289" y="97"/>
                  </a:lnTo>
                  <a:lnTo>
                    <a:pt x="265" y="49"/>
                  </a:lnTo>
                  <a:lnTo>
                    <a:pt x="217" y="25"/>
                  </a:lnTo>
                  <a:lnTo>
                    <a:pt x="1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0" name="Google Shape;8500;p20"/>
            <p:cNvSpPr/>
            <p:nvPr/>
          </p:nvSpPr>
          <p:spPr>
            <a:xfrm rot="-1874795">
              <a:off x="-203026" y="-458212"/>
              <a:ext cx="41180" cy="41181"/>
            </a:xfrm>
            <a:custGeom>
              <a:avLst/>
              <a:gdLst/>
              <a:ahLst/>
              <a:cxnLst/>
              <a:rect l="l" t="t" r="r" b="b"/>
              <a:pathLst>
                <a:path w="506" h="506" extrusionOk="0">
                  <a:moveTo>
                    <a:pt x="289" y="0"/>
                  </a:moveTo>
                  <a:lnTo>
                    <a:pt x="193" y="24"/>
                  </a:lnTo>
                  <a:lnTo>
                    <a:pt x="96" y="72"/>
                  </a:lnTo>
                  <a:lnTo>
                    <a:pt x="24" y="144"/>
                  </a:lnTo>
                  <a:lnTo>
                    <a:pt x="0" y="241"/>
                  </a:lnTo>
                  <a:lnTo>
                    <a:pt x="0" y="337"/>
                  </a:lnTo>
                  <a:lnTo>
                    <a:pt x="72" y="433"/>
                  </a:lnTo>
                  <a:lnTo>
                    <a:pt x="144" y="482"/>
                  </a:lnTo>
                  <a:lnTo>
                    <a:pt x="241" y="506"/>
                  </a:lnTo>
                  <a:lnTo>
                    <a:pt x="337" y="482"/>
                  </a:lnTo>
                  <a:lnTo>
                    <a:pt x="433" y="433"/>
                  </a:lnTo>
                  <a:lnTo>
                    <a:pt x="481" y="361"/>
                  </a:lnTo>
                  <a:lnTo>
                    <a:pt x="506" y="289"/>
                  </a:lnTo>
                  <a:lnTo>
                    <a:pt x="481" y="193"/>
                  </a:lnTo>
                  <a:lnTo>
                    <a:pt x="433" y="96"/>
                  </a:lnTo>
                  <a:lnTo>
                    <a:pt x="361" y="24"/>
                  </a:lnTo>
                  <a:lnTo>
                    <a:pt x="2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1" name="Google Shape;8501;p20"/>
            <p:cNvSpPr/>
            <p:nvPr/>
          </p:nvSpPr>
          <p:spPr>
            <a:xfrm rot="-1874795">
              <a:off x="-20813" y="-488236"/>
              <a:ext cx="58840" cy="54935"/>
            </a:xfrm>
            <a:custGeom>
              <a:avLst/>
              <a:gdLst/>
              <a:ahLst/>
              <a:cxnLst/>
              <a:rect l="l" t="t" r="r" b="b"/>
              <a:pathLst>
                <a:path w="723" h="675" extrusionOk="0">
                  <a:moveTo>
                    <a:pt x="554" y="1"/>
                  </a:moveTo>
                  <a:lnTo>
                    <a:pt x="458" y="25"/>
                  </a:lnTo>
                  <a:lnTo>
                    <a:pt x="337" y="49"/>
                  </a:lnTo>
                  <a:lnTo>
                    <a:pt x="241" y="73"/>
                  </a:lnTo>
                  <a:lnTo>
                    <a:pt x="169" y="121"/>
                  </a:lnTo>
                  <a:lnTo>
                    <a:pt x="97" y="193"/>
                  </a:lnTo>
                  <a:lnTo>
                    <a:pt x="48" y="241"/>
                  </a:lnTo>
                  <a:lnTo>
                    <a:pt x="24" y="314"/>
                  </a:lnTo>
                  <a:lnTo>
                    <a:pt x="0" y="386"/>
                  </a:lnTo>
                  <a:lnTo>
                    <a:pt x="0" y="458"/>
                  </a:lnTo>
                  <a:lnTo>
                    <a:pt x="24" y="554"/>
                  </a:lnTo>
                  <a:lnTo>
                    <a:pt x="72" y="627"/>
                  </a:lnTo>
                  <a:lnTo>
                    <a:pt x="145" y="675"/>
                  </a:lnTo>
                  <a:lnTo>
                    <a:pt x="217" y="675"/>
                  </a:lnTo>
                  <a:lnTo>
                    <a:pt x="313" y="651"/>
                  </a:lnTo>
                  <a:lnTo>
                    <a:pt x="482" y="554"/>
                  </a:lnTo>
                  <a:lnTo>
                    <a:pt x="626" y="434"/>
                  </a:lnTo>
                  <a:lnTo>
                    <a:pt x="674" y="362"/>
                  </a:lnTo>
                  <a:lnTo>
                    <a:pt x="722" y="290"/>
                  </a:lnTo>
                  <a:lnTo>
                    <a:pt x="722" y="217"/>
                  </a:lnTo>
                  <a:lnTo>
                    <a:pt x="722" y="145"/>
                  </a:lnTo>
                  <a:lnTo>
                    <a:pt x="698" y="97"/>
                  </a:lnTo>
                  <a:lnTo>
                    <a:pt x="650" y="49"/>
                  </a:lnTo>
                  <a:lnTo>
                    <a:pt x="602" y="25"/>
                  </a:lnTo>
                  <a:lnTo>
                    <a:pt x="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2" name="Google Shape;8502;p20"/>
            <p:cNvSpPr/>
            <p:nvPr/>
          </p:nvSpPr>
          <p:spPr>
            <a:xfrm rot="-1874795">
              <a:off x="-394519" y="-488998"/>
              <a:ext cx="43214" cy="45169"/>
            </a:xfrm>
            <a:custGeom>
              <a:avLst/>
              <a:gdLst/>
              <a:ahLst/>
              <a:cxnLst/>
              <a:rect l="l" t="t" r="r" b="b"/>
              <a:pathLst>
                <a:path w="531" h="555" extrusionOk="0">
                  <a:moveTo>
                    <a:pt x="313" y="0"/>
                  </a:moveTo>
                  <a:lnTo>
                    <a:pt x="193" y="24"/>
                  </a:lnTo>
                  <a:lnTo>
                    <a:pt x="97" y="73"/>
                  </a:lnTo>
                  <a:lnTo>
                    <a:pt x="25" y="145"/>
                  </a:lnTo>
                  <a:lnTo>
                    <a:pt x="0" y="241"/>
                  </a:lnTo>
                  <a:lnTo>
                    <a:pt x="25" y="361"/>
                  </a:lnTo>
                  <a:lnTo>
                    <a:pt x="73" y="458"/>
                  </a:lnTo>
                  <a:lnTo>
                    <a:pt x="145" y="530"/>
                  </a:lnTo>
                  <a:lnTo>
                    <a:pt x="217" y="554"/>
                  </a:lnTo>
                  <a:lnTo>
                    <a:pt x="337" y="554"/>
                  </a:lnTo>
                  <a:lnTo>
                    <a:pt x="458" y="506"/>
                  </a:lnTo>
                  <a:lnTo>
                    <a:pt x="506" y="434"/>
                  </a:lnTo>
                  <a:lnTo>
                    <a:pt x="530" y="337"/>
                  </a:lnTo>
                  <a:lnTo>
                    <a:pt x="530" y="217"/>
                  </a:lnTo>
                  <a:lnTo>
                    <a:pt x="482" y="121"/>
                  </a:lnTo>
                  <a:lnTo>
                    <a:pt x="410" y="24"/>
                  </a:lnTo>
                  <a:lnTo>
                    <a:pt x="3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3" name="Google Shape;8503;p20"/>
            <p:cNvSpPr/>
            <p:nvPr/>
          </p:nvSpPr>
          <p:spPr>
            <a:xfrm rot="-1874795">
              <a:off x="67415" y="-506912"/>
              <a:ext cx="27507" cy="29461"/>
            </a:xfrm>
            <a:custGeom>
              <a:avLst/>
              <a:gdLst/>
              <a:ahLst/>
              <a:cxnLst/>
              <a:rect l="l" t="t" r="r" b="b"/>
              <a:pathLst>
                <a:path w="338" h="362" extrusionOk="0">
                  <a:moveTo>
                    <a:pt x="121" y="1"/>
                  </a:moveTo>
                  <a:lnTo>
                    <a:pt x="49" y="25"/>
                  </a:lnTo>
                  <a:lnTo>
                    <a:pt x="1" y="73"/>
                  </a:lnTo>
                  <a:lnTo>
                    <a:pt x="1" y="145"/>
                  </a:lnTo>
                  <a:lnTo>
                    <a:pt x="1" y="217"/>
                  </a:lnTo>
                  <a:lnTo>
                    <a:pt x="25" y="290"/>
                  </a:lnTo>
                  <a:lnTo>
                    <a:pt x="73" y="338"/>
                  </a:lnTo>
                  <a:lnTo>
                    <a:pt x="145" y="362"/>
                  </a:lnTo>
                  <a:lnTo>
                    <a:pt x="217" y="338"/>
                  </a:lnTo>
                  <a:lnTo>
                    <a:pt x="266" y="314"/>
                  </a:lnTo>
                  <a:lnTo>
                    <a:pt x="314" y="265"/>
                  </a:lnTo>
                  <a:lnTo>
                    <a:pt x="338" y="217"/>
                  </a:lnTo>
                  <a:lnTo>
                    <a:pt x="338" y="145"/>
                  </a:lnTo>
                  <a:lnTo>
                    <a:pt x="290" y="73"/>
                  </a:lnTo>
                  <a:lnTo>
                    <a:pt x="241" y="25"/>
                  </a:lnTo>
                  <a:lnTo>
                    <a:pt x="1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4" name="Google Shape;8504;p20"/>
            <p:cNvSpPr/>
            <p:nvPr/>
          </p:nvSpPr>
          <p:spPr>
            <a:xfrm rot="-1874795">
              <a:off x="-154991" y="-560249"/>
              <a:ext cx="129398" cy="92128"/>
            </a:xfrm>
            <a:custGeom>
              <a:avLst/>
              <a:gdLst/>
              <a:ahLst/>
              <a:cxnLst/>
              <a:rect l="l" t="t" r="r" b="b"/>
              <a:pathLst>
                <a:path w="1590" h="1132" extrusionOk="0">
                  <a:moveTo>
                    <a:pt x="1108" y="0"/>
                  </a:moveTo>
                  <a:lnTo>
                    <a:pt x="1012" y="25"/>
                  </a:lnTo>
                  <a:lnTo>
                    <a:pt x="940" y="49"/>
                  </a:lnTo>
                  <a:lnTo>
                    <a:pt x="771" y="169"/>
                  </a:lnTo>
                  <a:lnTo>
                    <a:pt x="579" y="289"/>
                  </a:lnTo>
                  <a:lnTo>
                    <a:pt x="482" y="313"/>
                  </a:lnTo>
                  <a:lnTo>
                    <a:pt x="386" y="337"/>
                  </a:lnTo>
                  <a:lnTo>
                    <a:pt x="290" y="337"/>
                  </a:lnTo>
                  <a:lnTo>
                    <a:pt x="169" y="313"/>
                  </a:lnTo>
                  <a:lnTo>
                    <a:pt x="121" y="313"/>
                  </a:lnTo>
                  <a:lnTo>
                    <a:pt x="73" y="337"/>
                  </a:lnTo>
                  <a:lnTo>
                    <a:pt x="49" y="386"/>
                  </a:lnTo>
                  <a:lnTo>
                    <a:pt x="25" y="434"/>
                  </a:lnTo>
                  <a:lnTo>
                    <a:pt x="1" y="482"/>
                  </a:lnTo>
                  <a:lnTo>
                    <a:pt x="25" y="530"/>
                  </a:lnTo>
                  <a:lnTo>
                    <a:pt x="49" y="554"/>
                  </a:lnTo>
                  <a:lnTo>
                    <a:pt x="97" y="578"/>
                  </a:lnTo>
                  <a:lnTo>
                    <a:pt x="217" y="578"/>
                  </a:lnTo>
                  <a:lnTo>
                    <a:pt x="314" y="626"/>
                  </a:lnTo>
                  <a:lnTo>
                    <a:pt x="410" y="674"/>
                  </a:lnTo>
                  <a:lnTo>
                    <a:pt x="506" y="747"/>
                  </a:lnTo>
                  <a:lnTo>
                    <a:pt x="843" y="1036"/>
                  </a:lnTo>
                  <a:lnTo>
                    <a:pt x="964" y="1108"/>
                  </a:lnTo>
                  <a:lnTo>
                    <a:pt x="1084" y="1132"/>
                  </a:lnTo>
                  <a:lnTo>
                    <a:pt x="1229" y="1108"/>
                  </a:lnTo>
                  <a:lnTo>
                    <a:pt x="1349" y="1012"/>
                  </a:lnTo>
                  <a:lnTo>
                    <a:pt x="1469" y="915"/>
                  </a:lnTo>
                  <a:lnTo>
                    <a:pt x="1541" y="771"/>
                  </a:lnTo>
                  <a:lnTo>
                    <a:pt x="1590" y="626"/>
                  </a:lnTo>
                  <a:lnTo>
                    <a:pt x="1566" y="458"/>
                  </a:lnTo>
                  <a:lnTo>
                    <a:pt x="1517" y="362"/>
                  </a:lnTo>
                  <a:lnTo>
                    <a:pt x="1445" y="241"/>
                  </a:lnTo>
                  <a:lnTo>
                    <a:pt x="1373" y="169"/>
                  </a:lnTo>
                  <a:lnTo>
                    <a:pt x="1277" y="97"/>
                  </a:lnTo>
                  <a:lnTo>
                    <a:pt x="1204" y="25"/>
                  </a:lnTo>
                  <a:lnTo>
                    <a:pt x="11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20"/>
            <p:cNvSpPr/>
            <p:nvPr/>
          </p:nvSpPr>
          <p:spPr>
            <a:xfrm rot="-1874795">
              <a:off x="-340562" y="-560299"/>
              <a:ext cx="64699" cy="72514"/>
            </a:xfrm>
            <a:custGeom>
              <a:avLst/>
              <a:gdLst/>
              <a:ahLst/>
              <a:cxnLst/>
              <a:rect l="l" t="t" r="r" b="b"/>
              <a:pathLst>
                <a:path w="795" h="891" extrusionOk="0">
                  <a:moveTo>
                    <a:pt x="289" y="0"/>
                  </a:moveTo>
                  <a:lnTo>
                    <a:pt x="169" y="24"/>
                  </a:lnTo>
                  <a:lnTo>
                    <a:pt x="72" y="97"/>
                  </a:lnTo>
                  <a:lnTo>
                    <a:pt x="24" y="193"/>
                  </a:lnTo>
                  <a:lnTo>
                    <a:pt x="0" y="313"/>
                  </a:lnTo>
                  <a:lnTo>
                    <a:pt x="24" y="385"/>
                  </a:lnTo>
                  <a:lnTo>
                    <a:pt x="72" y="482"/>
                  </a:lnTo>
                  <a:lnTo>
                    <a:pt x="169" y="578"/>
                  </a:lnTo>
                  <a:lnTo>
                    <a:pt x="289" y="674"/>
                  </a:lnTo>
                  <a:lnTo>
                    <a:pt x="409" y="771"/>
                  </a:lnTo>
                  <a:lnTo>
                    <a:pt x="530" y="843"/>
                  </a:lnTo>
                  <a:lnTo>
                    <a:pt x="626" y="867"/>
                  </a:lnTo>
                  <a:lnTo>
                    <a:pt x="722" y="891"/>
                  </a:lnTo>
                  <a:lnTo>
                    <a:pt x="746" y="867"/>
                  </a:lnTo>
                  <a:lnTo>
                    <a:pt x="771" y="819"/>
                  </a:lnTo>
                  <a:lnTo>
                    <a:pt x="795" y="674"/>
                  </a:lnTo>
                  <a:lnTo>
                    <a:pt x="795" y="530"/>
                  </a:lnTo>
                  <a:lnTo>
                    <a:pt x="771" y="385"/>
                  </a:lnTo>
                  <a:lnTo>
                    <a:pt x="698" y="265"/>
                  </a:lnTo>
                  <a:lnTo>
                    <a:pt x="626" y="145"/>
                  </a:lnTo>
                  <a:lnTo>
                    <a:pt x="530" y="72"/>
                  </a:lnTo>
                  <a:lnTo>
                    <a:pt x="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CUSTOM_7_1">
    <p:spTree>
      <p:nvGrpSpPr>
        <p:cNvPr id="1" name="Shape 9414"/>
        <p:cNvGrpSpPr/>
        <p:nvPr/>
      </p:nvGrpSpPr>
      <p:grpSpPr>
        <a:xfrm>
          <a:off x="0" y="0"/>
          <a:ext cx="0" cy="0"/>
          <a:chOff x="0" y="0"/>
          <a:chExt cx="0" cy="0"/>
        </a:xfrm>
      </p:grpSpPr>
      <p:sp>
        <p:nvSpPr>
          <p:cNvPr id="9415" name="Google Shape;9415;p23"/>
          <p:cNvSpPr/>
          <p:nvPr/>
        </p:nvSpPr>
        <p:spPr>
          <a:xfrm>
            <a:off x="145650" y="119725"/>
            <a:ext cx="8852700" cy="4904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6" name="Google Shape;9416;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417" name="Google Shape;9417;p23"/>
          <p:cNvSpPr txBox="1">
            <a:spLocks noGrp="1"/>
          </p:cNvSpPr>
          <p:nvPr>
            <p:ph type="title" idx="2"/>
          </p:nvPr>
        </p:nvSpPr>
        <p:spPr>
          <a:xfrm>
            <a:off x="981675" y="1911450"/>
            <a:ext cx="2054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418" name="Google Shape;9418;p23"/>
          <p:cNvSpPr txBox="1">
            <a:spLocks noGrp="1"/>
          </p:cNvSpPr>
          <p:nvPr>
            <p:ph type="subTitle" idx="1"/>
          </p:nvPr>
        </p:nvSpPr>
        <p:spPr>
          <a:xfrm>
            <a:off x="981675" y="2364450"/>
            <a:ext cx="2054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419" name="Google Shape;9419;p23"/>
          <p:cNvSpPr txBox="1">
            <a:spLocks noGrp="1"/>
          </p:cNvSpPr>
          <p:nvPr>
            <p:ph type="title" idx="3"/>
          </p:nvPr>
        </p:nvSpPr>
        <p:spPr>
          <a:xfrm>
            <a:off x="3544793" y="1911450"/>
            <a:ext cx="2054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420" name="Google Shape;9420;p23"/>
          <p:cNvSpPr txBox="1">
            <a:spLocks noGrp="1"/>
          </p:cNvSpPr>
          <p:nvPr>
            <p:ph type="subTitle" idx="4"/>
          </p:nvPr>
        </p:nvSpPr>
        <p:spPr>
          <a:xfrm>
            <a:off x="3544793" y="2364450"/>
            <a:ext cx="2054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421" name="Google Shape;9421;p23"/>
          <p:cNvSpPr txBox="1">
            <a:spLocks noGrp="1"/>
          </p:cNvSpPr>
          <p:nvPr>
            <p:ph type="title" idx="5"/>
          </p:nvPr>
        </p:nvSpPr>
        <p:spPr>
          <a:xfrm>
            <a:off x="981675" y="3651900"/>
            <a:ext cx="2054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422" name="Google Shape;9422;p23"/>
          <p:cNvSpPr txBox="1">
            <a:spLocks noGrp="1"/>
          </p:cNvSpPr>
          <p:nvPr>
            <p:ph type="subTitle" idx="6"/>
          </p:nvPr>
        </p:nvSpPr>
        <p:spPr>
          <a:xfrm>
            <a:off x="981675" y="4104900"/>
            <a:ext cx="2054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423" name="Google Shape;9423;p23"/>
          <p:cNvSpPr txBox="1">
            <a:spLocks noGrp="1"/>
          </p:cNvSpPr>
          <p:nvPr>
            <p:ph type="title" idx="7"/>
          </p:nvPr>
        </p:nvSpPr>
        <p:spPr>
          <a:xfrm>
            <a:off x="3544793" y="3651900"/>
            <a:ext cx="2054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424" name="Google Shape;9424;p23"/>
          <p:cNvSpPr txBox="1">
            <a:spLocks noGrp="1"/>
          </p:cNvSpPr>
          <p:nvPr>
            <p:ph type="subTitle" idx="8"/>
          </p:nvPr>
        </p:nvSpPr>
        <p:spPr>
          <a:xfrm>
            <a:off x="3544793" y="4104900"/>
            <a:ext cx="2054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425" name="Google Shape;9425;p23"/>
          <p:cNvSpPr txBox="1">
            <a:spLocks noGrp="1"/>
          </p:cNvSpPr>
          <p:nvPr>
            <p:ph type="title" idx="9"/>
          </p:nvPr>
        </p:nvSpPr>
        <p:spPr>
          <a:xfrm>
            <a:off x="6107918" y="1911450"/>
            <a:ext cx="2054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426" name="Google Shape;9426;p23"/>
          <p:cNvSpPr txBox="1">
            <a:spLocks noGrp="1"/>
          </p:cNvSpPr>
          <p:nvPr>
            <p:ph type="subTitle" idx="13"/>
          </p:nvPr>
        </p:nvSpPr>
        <p:spPr>
          <a:xfrm>
            <a:off x="6107918" y="2364450"/>
            <a:ext cx="2054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427" name="Google Shape;9427;p23"/>
          <p:cNvSpPr txBox="1">
            <a:spLocks noGrp="1"/>
          </p:cNvSpPr>
          <p:nvPr>
            <p:ph type="title" idx="14"/>
          </p:nvPr>
        </p:nvSpPr>
        <p:spPr>
          <a:xfrm>
            <a:off x="6107918" y="3651900"/>
            <a:ext cx="2054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428" name="Google Shape;9428;p23"/>
          <p:cNvSpPr txBox="1">
            <a:spLocks noGrp="1"/>
          </p:cNvSpPr>
          <p:nvPr>
            <p:ph type="subTitle" idx="15"/>
          </p:nvPr>
        </p:nvSpPr>
        <p:spPr>
          <a:xfrm>
            <a:off x="6107918" y="4104900"/>
            <a:ext cx="2054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9429" name="Google Shape;9429;p23"/>
          <p:cNvGrpSpPr/>
          <p:nvPr/>
        </p:nvGrpSpPr>
        <p:grpSpPr>
          <a:xfrm rot="3463747" flipH="1">
            <a:off x="-541453" y="-1902427"/>
            <a:ext cx="1782737" cy="4456717"/>
            <a:chOff x="1094525" y="1997475"/>
            <a:chExt cx="357500" cy="893725"/>
          </a:xfrm>
        </p:grpSpPr>
        <p:sp>
          <p:nvSpPr>
            <p:cNvPr id="9430" name="Google Shape;9430;p23"/>
            <p:cNvSpPr/>
            <p:nvPr/>
          </p:nvSpPr>
          <p:spPr>
            <a:xfrm>
              <a:off x="1269650" y="2297175"/>
              <a:ext cx="49975" cy="48775"/>
            </a:xfrm>
            <a:custGeom>
              <a:avLst/>
              <a:gdLst/>
              <a:ahLst/>
              <a:cxnLst/>
              <a:rect l="l" t="t" r="r" b="b"/>
              <a:pathLst>
                <a:path w="1999" h="1951" extrusionOk="0">
                  <a:moveTo>
                    <a:pt x="1565" y="0"/>
                  </a:moveTo>
                  <a:lnTo>
                    <a:pt x="1493" y="24"/>
                  </a:lnTo>
                  <a:lnTo>
                    <a:pt x="1445" y="73"/>
                  </a:lnTo>
                  <a:lnTo>
                    <a:pt x="1349" y="217"/>
                  </a:lnTo>
                  <a:lnTo>
                    <a:pt x="1277" y="362"/>
                  </a:lnTo>
                  <a:lnTo>
                    <a:pt x="1156" y="602"/>
                  </a:lnTo>
                  <a:lnTo>
                    <a:pt x="1036" y="795"/>
                  </a:lnTo>
                  <a:lnTo>
                    <a:pt x="867" y="939"/>
                  </a:lnTo>
                  <a:lnTo>
                    <a:pt x="771" y="1011"/>
                  </a:lnTo>
                  <a:lnTo>
                    <a:pt x="651" y="1084"/>
                  </a:lnTo>
                  <a:lnTo>
                    <a:pt x="434" y="1204"/>
                  </a:lnTo>
                  <a:lnTo>
                    <a:pt x="193" y="1349"/>
                  </a:lnTo>
                  <a:lnTo>
                    <a:pt x="97" y="1445"/>
                  </a:lnTo>
                  <a:lnTo>
                    <a:pt x="25" y="1541"/>
                  </a:lnTo>
                  <a:lnTo>
                    <a:pt x="1" y="1686"/>
                  </a:lnTo>
                  <a:lnTo>
                    <a:pt x="49" y="1806"/>
                  </a:lnTo>
                  <a:lnTo>
                    <a:pt x="97" y="1878"/>
                  </a:lnTo>
                  <a:lnTo>
                    <a:pt x="145" y="1902"/>
                  </a:lnTo>
                  <a:lnTo>
                    <a:pt x="193" y="1926"/>
                  </a:lnTo>
                  <a:lnTo>
                    <a:pt x="241" y="1950"/>
                  </a:lnTo>
                  <a:lnTo>
                    <a:pt x="362" y="1926"/>
                  </a:lnTo>
                  <a:lnTo>
                    <a:pt x="482" y="1878"/>
                  </a:lnTo>
                  <a:lnTo>
                    <a:pt x="554" y="1902"/>
                  </a:lnTo>
                  <a:lnTo>
                    <a:pt x="602" y="1878"/>
                  </a:lnTo>
                  <a:lnTo>
                    <a:pt x="675" y="1854"/>
                  </a:lnTo>
                  <a:lnTo>
                    <a:pt x="699" y="1806"/>
                  </a:lnTo>
                  <a:lnTo>
                    <a:pt x="771" y="1710"/>
                  </a:lnTo>
                  <a:lnTo>
                    <a:pt x="843" y="1589"/>
                  </a:lnTo>
                  <a:lnTo>
                    <a:pt x="891" y="1493"/>
                  </a:lnTo>
                  <a:lnTo>
                    <a:pt x="964" y="1421"/>
                  </a:lnTo>
                  <a:lnTo>
                    <a:pt x="1060" y="1349"/>
                  </a:lnTo>
                  <a:lnTo>
                    <a:pt x="1156" y="1300"/>
                  </a:lnTo>
                  <a:lnTo>
                    <a:pt x="1373" y="1204"/>
                  </a:lnTo>
                  <a:lnTo>
                    <a:pt x="1589" y="1084"/>
                  </a:lnTo>
                  <a:lnTo>
                    <a:pt x="1758" y="939"/>
                  </a:lnTo>
                  <a:lnTo>
                    <a:pt x="1830" y="843"/>
                  </a:lnTo>
                  <a:lnTo>
                    <a:pt x="1902" y="747"/>
                  </a:lnTo>
                  <a:lnTo>
                    <a:pt x="1951" y="650"/>
                  </a:lnTo>
                  <a:lnTo>
                    <a:pt x="1975" y="530"/>
                  </a:lnTo>
                  <a:lnTo>
                    <a:pt x="1999" y="434"/>
                  </a:lnTo>
                  <a:lnTo>
                    <a:pt x="1975" y="313"/>
                  </a:lnTo>
                  <a:lnTo>
                    <a:pt x="1951" y="217"/>
                  </a:lnTo>
                  <a:lnTo>
                    <a:pt x="1902" y="145"/>
                  </a:lnTo>
                  <a:lnTo>
                    <a:pt x="1854" y="73"/>
                  </a:lnTo>
                  <a:lnTo>
                    <a:pt x="1782" y="24"/>
                  </a:lnTo>
                  <a:lnTo>
                    <a:pt x="166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23"/>
            <p:cNvSpPr/>
            <p:nvPr/>
          </p:nvSpPr>
          <p:spPr>
            <a:xfrm>
              <a:off x="1213075" y="2269500"/>
              <a:ext cx="25300" cy="25900"/>
            </a:xfrm>
            <a:custGeom>
              <a:avLst/>
              <a:gdLst/>
              <a:ahLst/>
              <a:cxnLst/>
              <a:rect l="l" t="t" r="r" b="b"/>
              <a:pathLst>
                <a:path w="1012" h="1036" extrusionOk="0">
                  <a:moveTo>
                    <a:pt x="578" y="0"/>
                  </a:moveTo>
                  <a:lnTo>
                    <a:pt x="434" y="48"/>
                  </a:lnTo>
                  <a:lnTo>
                    <a:pt x="290" y="120"/>
                  </a:lnTo>
                  <a:lnTo>
                    <a:pt x="193" y="193"/>
                  </a:lnTo>
                  <a:lnTo>
                    <a:pt x="121" y="289"/>
                  </a:lnTo>
                  <a:lnTo>
                    <a:pt x="49" y="385"/>
                  </a:lnTo>
                  <a:lnTo>
                    <a:pt x="25" y="482"/>
                  </a:lnTo>
                  <a:lnTo>
                    <a:pt x="1" y="578"/>
                  </a:lnTo>
                  <a:lnTo>
                    <a:pt x="25" y="698"/>
                  </a:lnTo>
                  <a:lnTo>
                    <a:pt x="49" y="794"/>
                  </a:lnTo>
                  <a:lnTo>
                    <a:pt x="97" y="891"/>
                  </a:lnTo>
                  <a:lnTo>
                    <a:pt x="145" y="963"/>
                  </a:lnTo>
                  <a:lnTo>
                    <a:pt x="217" y="987"/>
                  </a:lnTo>
                  <a:lnTo>
                    <a:pt x="290" y="1011"/>
                  </a:lnTo>
                  <a:lnTo>
                    <a:pt x="362" y="1035"/>
                  </a:lnTo>
                  <a:lnTo>
                    <a:pt x="554" y="1011"/>
                  </a:lnTo>
                  <a:lnTo>
                    <a:pt x="675" y="963"/>
                  </a:lnTo>
                  <a:lnTo>
                    <a:pt x="771" y="915"/>
                  </a:lnTo>
                  <a:lnTo>
                    <a:pt x="843" y="843"/>
                  </a:lnTo>
                  <a:lnTo>
                    <a:pt x="916" y="746"/>
                  </a:lnTo>
                  <a:lnTo>
                    <a:pt x="988" y="650"/>
                  </a:lnTo>
                  <a:lnTo>
                    <a:pt x="1012" y="554"/>
                  </a:lnTo>
                  <a:lnTo>
                    <a:pt x="1012" y="457"/>
                  </a:lnTo>
                  <a:lnTo>
                    <a:pt x="1012" y="337"/>
                  </a:lnTo>
                  <a:lnTo>
                    <a:pt x="964" y="265"/>
                  </a:lnTo>
                  <a:lnTo>
                    <a:pt x="916" y="169"/>
                  </a:lnTo>
                  <a:lnTo>
                    <a:pt x="819" y="72"/>
                  </a:lnTo>
                  <a:lnTo>
                    <a:pt x="69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23"/>
            <p:cNvSpPr/>
            <p:nvPr/>
          </p:nvSpPr>
          <p:spPr>
            <a:xfrm>
              <a:off x="1270250" y="2283925"/>
              <a:ext cx="19300" cy="21100"/>
            </a:xfrm>
            <a:custGeom>
              <a:avLst/>
              <a:gdLst/>
              <a:ahLst/>
              <a:cxnLst/>
              <a:rect l="l" t="t" r="r" b="b"/>
              <a:pathLst>
                <a:path w="772" h="844" extrusionOk="0">
                  <a:moveTo>
                    <a:pt x="434" y="1"/>
                  </a:moveTo>
                  <a:lnTo>
                    <a:pt x="241" y="25"/>
                  </a:lnTo>
                  <a:lnTo>
                    <a:pt x="121" y="73"/>
                  </a:lnTo>
                  <a:lnTo>
                    <a:pt x="25" y="145"/>
                  </a:lnTo>
                  <a:lnTo>
                    <a:pt x="1" y="193"/>
                  </a:lnTo>
                  <a:lnTo>
                    <a:pt x="1" y="242"/>
                  </a:lnTo>
                  <a:lnTo>
                    <a:pt x="1" y="314"/>
                  </a:lnTo>
                  <a:lnTo>
                    <a:pt x="25" y="386"/>
                  </a:lnTo>
                  <a:lnTo>
                    <a:pt x="97" y="554"/>
                  </a:lnTo>
                  <a:lnTo>
                    <a:pt x="193" y="723"/>
                  </a:lnTo>
                  <a:lnTo>
                    <a:pt x="266" y="771"/>
                  </a:lnTo>
                  <a:lnTo>
                    <a:pt x="362" y="819"/>
                  </a:lnTo>
                  <a:lnTo>
                    <a:pt x="434" y="843"/>
                  </a:lnTo>
                  <a:lnTo>
                    <a:pt x="554" y="843"/>
                  </a:lnTo>
                  <a:lnTo>
                    <a:pt x="627" y="819"/>
                  </a:lnTo>
                  <a:lnTo>
                    <a:pt x="675" y="771"/>
                  </a:lnTo>
                  <a:lnTo>
                    <a:pt x="723" y="723"/>
                  </a:lnTo>
                  <a:lnTo>
                    <a:pt x="747" y="651"/>
                  </a:lnTo>
                  <a:lnTo>
                    <a:pt x="771" y="506"/>
                  </a:lnTo>
                  <a:lnTo>
                    <a:pt x="747" y="338"/>
                  </a:lnTo>
                  <a:lnTo>
                    <a:pt x="723" y="242"/>
                  </a:lnTo>
                  <a:lnTo>
                    <a:pt x="699" y="169"/>
                  </a:lnTo>
                  <a:lnTo>
                    <a:pt x="651" y="97"/>
                  </a:lnTo>
                  <a:lnTo>
                    <a:pt x="578" y="49"/>
                  </a:lnTo>
                  <a:lnTo>
                    <a:pt x="506" y="25"/>
                  </a:lnTo>
                  <a:lnTo>
                    <a:pt x="43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23"/>
            <p:cNvSpPr/>
            <p:nvPr/>
          </p:nvSpPr>
          <p:spPr>
            <a:xfrm>
              <a:off x="1403250" y="2264075"/>
              <a:ext cx="18700" cy="17475"/>
            </a:xfrm>
            <a:custGeom>
              <a:avLst/>
              <a:gdLst/>
              <a:ahLst/>
              <a:cxnLst/>
              <a:rect l="l" t="t" r="r" b="b"/>
              <a:pathLst>
                <a:path w="748" h="699" extrusionOk="0">
                  <a:moveTo>
                    <a:pt x="338" y="0"/>
                  </a:moveTo>
                  <a:lnTo>
                    <a:pt x="193" y="73"/>
                  </a:lnTo>
                  <a:lnTo>
                    <a:pt x="73" y="169"/>
                  </a:lnTo>
                  <a:lnTo>
                    <a:pt x="49" y="217"/>
                  </a:lnTo>
                  <a:lnTo>
                    <a:pt x="25" y="265"/>
                  </a:lnTo>
                  <a:lnTo>
                    <a:pt x="1" y="337"/>
                  </a:lnTo>
                  <a:lnTo>
                    <a:pt x="1" y="434"/>
                  </a:lnTo>
                  <a:lnTo>
                    <a:pt x="49" y="554"/>
                  </a:lnTo>
                  <a:lnTo>
                    <a:pt x="145" y="650"/>
                  </a:lnTo>
                  <a:lnTo>
                    <a:pt x="266" y="699"/>
                  </a:lnTo>
                  <a:lnTo>
                    <a:pt x="410" y="699"/>
                  </a:lnTo>
                  <a:lnTo>
                    <a:pt x="482" y="674"/>
                  </a:lnTo>
                  <a:lnTo>
                    <a:pt x="555" y="650"/>
                  </a:lnTo>
                  <a:lnTo>
                    <a:pt x="627" y="602"/>
                  </a:lnTo>
                  <a:lnTo>
                    <a:pt x="675" y="554"/>
                  </a:lnTo>
                  <a:lnTo>
                    <a:pt x="699" y="482"/>
                  </a:lnTo>
                  <a:lnTo>
                    <a:pt x="723" y="410"/>
                  </a:lnTo>
                  <a:lnTo>
                    <a:pt x="747" y="265"/>
                  </a:lnTo>
                  <a:lnTo>
                    <a:pt x="723" y="193"/>
                  </a:lnTo>
                  <a:lnTo>
                    <a:pt x="699" y="121"/>
                  </a:lnTo>
                  <a:lnTo>
                    <a:pt x="651" y="73"/>
                  </a:lnTo>
                  <a:lnTo>
                    <a:pt x="603" y="49"/>
                  </a:lnTo>
                  <a:lnTo>
                    <a:pt x="482" y="24"/>
                  </a:lnTo>
                  <a:lnTo>
                    <a:pt x="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23"/>
            <p:cNvSpPr/>
            <p:nvPr/>
          </p:nvSpPr>
          <p:spPr>
            <a:xfrm>
              <a:off x="1150500" y="2347725"/>
              <a:ext cx="13250" cy="11450"/>
            </a:xfrm>
            <a:custGeom>
              <a:avLst/>
              <a:gdLst/>
              <a:ahLst/>
              <a:cxnLst/>
              <a:rect l="l" t="t" r="r" b="b"/>
              <a:pathLst>
                <a:path w="530" h="458" extrusionOk="0">
                  <a:moveTo>
                    <a:pt x="217" y="1"/>
                  </a:moveTo>
                  <a:lnTo>
                    <a:pt x="120" y="25"/>
                  </a:lnTo>
                  <a:lnTo>
                    <a:pt x="48" y="97"/>
                  </a:lnTo>
                  <a:lnTo>
                    <a:pt x="24" y="169"/>
                  </a:lnTo>
                  <a:lnTo>
                    <a:pt x="0" y="193"/>
                  </a:lnTo>
                  <a:lnTo>
                    <a:pt x="24" y="241"/>
                  </a:lnTo>
                  <a:lnTo>
                    <a:pt x="72" y="338"/>
                  </a:lnTo>
                  <a:lnTo>
                    <a:pt x="169" y="410"/>
                  </a:lnTo>
                  <a:lnTo>
                    <a:pt x="265" y="458"/>
                  </a:lnTo>
                  <a:lnTo>
                    <a:pt x="361" y="458"/>
                  </a:lnTo>
                  <a:lnTo>
                    <a:pt x="433" y="434"/>
                  </a:lnTo>
                  <a:lnTo>
                    <a:pt x="482" y="386"/>
                  </a:lnTo>
                  <a:lnTo>
                    <a:pt x="530" y="289"/>
                  </a:lnTo>
                  <a:lnTo>
                    <a:pt x="530" y="193"/>
                  </a:lnTo>
                  <a:lnTo>
                    <a:pt x="482" y="97"/>
                  </a:lnTo>
                  <a:lnTo>
                    <a:pt x="409" y="25"/>
                  </a:lnTo>
                  <a:lnTo>
                    <a:pt x="3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23"/>
            <p:cNvSpPr/>
            <p:nvPr/>
          </p:nvSpPr>
          <p:spPr>
            <a:xfrm>
              <a:off x="1094525" y="1997475"/>
              <a:ext cx="357500" cy="893725"/>
            </a:xfrm>
            <a:custGeom>
              <a:avLst/>
              <a:gdLst/>
              <a:ahLst/>
              <a:cxnLst/>
              <a:rect l="l" t="t" r="r" b="b"/>
              <a:pathLst>
                <a:path w="14300" h="35749" extrusionOk="0">
                  <a:moveTo>
                    <a:pt x="7343" y="0"/>
                  </a:moveTo>
                  <a:lnTo>
                    <a:pt x="6982" y="24"/>
                  </a:lnTo>
                  <a:lnTo>
                    <a:pt x="6620" y="72"/>
                  </a:lnTo>
                  <a:lnTo>
                    <a:pt x="6259" y="144"/>
                  </a:lnTo>
                  <a:lnTo>
                    <a:pt x="5922" y="217"/>
                  </a:lnTo>
                  <a:lnTo>
                    <a:pt x="5561" y="313"/>
                  </a:lnTo>
                  <a:lnTo>
                    <a:pt x="5224" y="433"/>
                  </a:lnTo>
                  <a:lnTo>
                    <a:pt x="4863" y="554"/>
                  </a:lnTo>
                  <a:lnTo>
                    <a:pt x="4526" y="698"/>
                  </a:lnTo>
                  <a:lnTo>
                    <a:pt x="4213" y="843"/>
                  </a:lnTo>
                  <a:lnTo>
                    <a:pt x="3876" y="1011"/>
                  </a:lnTo>
                  <a:lnTo>
                    <a:pt x="3563" y="1204"/>
                  </a:lnTo>
                  <a:lnTo>
                    <a:pt x="3250" y="1396"/>
                  </a:lnTo>
                  <a:lnTo>
                    <a:pt x="2937" y="1613"/>
                  </a:lnTo>
                  <a:lnTo>
                    <a:pt x="2648" y="1830"/>
                  </a:lnTo>
                  <a:lnTo>
                    <a:pt x="2359" y="2070"/>
                  </a:lnTo>
                  <a:lnTo>
                    <a:pt x="2095" y="2311"/>
                  </a:lnTo>
                  <a:lnTo>
                    <a:pt x="1830" y="2576"/>
                  </a:lnTo>
                  <a:lnTo>
                    <a:pt x="1589" y="2841"/>
                  </a:lnTo>
                  <a:lnTo>
                    <a:pt x="1348" y="3105"/>
                  </a:lnTo>
                  <a:lnTo>
                    <a:pt x="1132" y="3394"/>
                  </a:lnTo>
                  <a:lnTo>
                    <a:pt x="939" y="3683"/>
                  </a:lnTo>
                  <a:lnTo>
                    <a:pt x="747" y="3972"/>
                  </a:lnTo>
                  <a:lnTo>
                    <a:pt x="554" y="4285"/>
                  </a:lnTo>
                  <a:lnTo>
                    <a:pt x="410" y="4598"/>
                  </a:lnTo>
                  <a:lnTo>
                    <a:pt x="265" y="4935"/>
                  </a:lnTo>
                  <a:lnTo>
                    <a:pt x="169" y="5176"/>
                  </a:lnTo>
                  <a:lnTo>
                    <a:pt x="97" y="5441"/>
                  </a:lnTo>
                  <a:lnTo>
                    <a:pt x="24" y="5705"/>
                  </a:lnTo>
                  <a:lnTo>
                    <a:pt x="0" y="5946"/>
                  </a:lnTo>
                  <a:lnTo>
                    <a:pt x="24" y="6211"/>
                  </a:lnTo>
                  <a:lnTo>
                    <a:pt x="48" y="6452"/>
                  </a:lnTo>
                  <a:lnTo>
                    <a:pt x="121" y="6716"/>
                  </a:lnTo>
                  <a:lnTo>
                    <a:pt x="241" y="6981"/>
                  </a:lnTo>
                  <a:lnTo>
                    <a:pt x="313" y="7174"/>
                  </a:lnTo>
                  <a:lnTo>
                    <a:pt x="385" y="7366"/>
                  </a:lnTo>
                  <a:lnTo>
                    <a:pt x="482" y="7727"/>
                  </a:lnTo>
                  <a:lnTo>
                    <a:pt x="602" y="8065"/>
                  </a:lnTo>
                  <a:lnTo>
                    <a:pt x="747" y="8377"/>
                  </a:lnTo>
                  <a:lnTo>
                    <a:pt x="939" y="8690"/>
                  </a:lnTo>
                  <a:lnTo>
                    <a:pt x="1108" y="9003"/>
                  </a:lnTo>
                  <a:lnTo>
                    <a:pt x="1324" y="9292"/>
                  </a:lnTo>
                  <a:lnTo>
                    <a:pt x="1758" y="9870"/>
                  </a:lnTo>
                  <a:lnTo>
                    <a:pt x="1950" y="10111"/>
                  </a:lnTo>
                  <a:lnTo>
                    <a:pt x="2167" y="10327"/>
                  </a:lnTo>
                  <a:lnTo>
                    <a:pt x="2408" y="10520"/>
                  </a:lnTo>
                  <a:lnTo>
                    <a:pt x="2672" y="10688"/>
                  </a:lnTo>
                  <a:lnTo>
                    <a:pt x="3178" y="11025"/>
                  </a:lnTo>
                  <a:lnTo>
                    <a:pt x="3708" y="11338"/>
                  </a:lnTo>
                  <a:lnTo>
                    <a:pt x="4093" y="11603"/>
                  </a:lnTo>
                  <a:lnTo>
                    <a:pt x="4285" y="11748"/>
                  </a:lnTo>
                  <a:lnTo>
                    <a:pt x="4454" y="11916"/>
                  </a:lnTo>
                  <a:lnTo>
                    <a:pt x="4622" y="12085"/>
                  </a:lnTo>
                  <a:lnTo>
                    <a:pt x="4767" y="12277"/>
                  </a:lnTo>
                  <a:lnTo>
                    <a:pt x="4887" y="12470"/>
                  </a:lnTo>
                  <a:lnTo>
                    <a:pt x="5008" y="12711"/>
                  </a:lnTo>
                  <a:lnTo>
                    <a:pt x="5056" y="12879"/>
                  </a:lnTo>
                  <a:lnTo>
                    <a:pt x="5104" y="13072"/>
                  </a:lnTo>
                  <a:lnTo>
                    <a:pt x="5128" y="13240"/>
                  </a:lnTo>
                  <a:lnTo>
                    <a:pt x="5152" y="13409"/>
                  </a:lnTo>
                  <a:lnTo>
                    <a:pt x="5128" y="13553"/>
                  </a:lnTo>
                  <a:lnTo>
                    <a:pt x="5128" y="13722"/>
                  </a:lnTo>
                  <a:lnTo>
                    <a:pt x="5032" y="14011"/>
                  </a:lnTo>
                  <a:lnTo>
                    <a:pt x="4911" y="14299"/>
                  </a:lnTo>
                  <a:lnTo>
                    <a:pt x="4743" y="14564"/>
                  </a:lnTo>
                  <a:lnTo>
                    <a:pt x="4526" y="14829"/>
                  </a:lnTo>
                  <a:lnTo>
                    <a:pt x="4285" y="15094"/>
                  </a:lnTo>
                  <a:lnTo>
                    <a:pt x="3419" y="15864"/>
                  </a:lnTo>
                  <a:lnTo>
                    <a:pt x="2600" y="16635"/>
                  </a:lnTo>
                  <a:lnTo>
                    <a:pt x="2167" y="17020"/>
                  </a:lnTo>
                  <a:lnTo>
                    <a:pt x="1782" y="17429"/>
                  </a:lnTo>
                  <a:lnTo>
                    <a:pt x="1397" y="17862"/>
                  </a:lnTo>
                  <a:lnTo>
                    <a:pt x="1035" y="18320"/>
                  </a:lnTo>
                  <a:lnTo>
                    <a:pt x="819" y="18609"/>
                  </a:lnTo>
                  <a:lnTo>
                    <a:pt x="650" y="18921"/>
                  </a:lnTo>
                  <a:lnTo>
                    <a:pt x="530" y="19234"/>
                  </a:lnTo>
                  <a:lnTo>
                    <a:pt x="434" y="19571"/>
                  </a:lnTo>
                  <a:lnTo>
                    <a:pt x="385" y="19884"/>
                  </a:lnTo>
                  <a:lnTo>
                    <a:pt x="337" y="20221"/>
                  </a:lnTo>
                  <a:lnTo>
                    <a:pt x="361" y="20534"/>
                  </a:lnTo>
                  <a:lnTo>
                    <a:pt x="385" y="20871"/>
                  </a:lnTo>
                  <a:lnTo>
                    <a:pt x="434" y="21184"/>
                  </a:lnTo>
                  <a:lnTo>
                    <a:pt x="530" y="21497"/>
                  </a:lnTo>
                  <a:lnTo>
                    <a:pt x="626" y="21786"/>
                  </a:lnTo>
                  <a:lnTo>
                    <a:pt x="771" y="22075"/>
                  </a:lnTo>
                  <a:lnTo>
                    <a:pt x="915" y="22340"/>
                  </a:lnTo>
                  <a:lnTo>
                    <a:pt x="1084" y="22581"/>
                  </a:lnTo>
                  <a:lnTo>
                    <a:pt x="1276" y="22797"/>
                  </a:lnTo>
                  <a:lnTo>
                    <a:pt x="1493" y="22990"/>
                  </a:lnTo>
                  <a:lnTo>
                    <a:pt x="1854" y="23351"/>
                  </a:lnTo>
                  <a:lnTo>
                    <a:pt x="2215" y="23712"/>
                  </a:lnTo>
                  <a:lnTo>
                    <a:pt x="2552" y="24097"/>
                  </a:lnTo>
                  <a:lnTo>
                    <a:pt x="2865" y="24506"/>
                  </a:lnTo>
                  <a:lnTo>
                    <a:pt x="3467" y="25325"/>
                  </a:lnTo>
                  <a:lnTo>
                    <a:pt x="4045" y="26167"/>
                  </a:lnTo>
                  <a:lnTo>
                    <a:pt x="4213" y="26408"/>
                  </a:lnTo>
                  <a:lnTo>
                    <a:pt x="4382" y="26697"/>
                  </a:lnTo>
                  <a:lnTo>
                    <a:pt x="4526" y="26962"/>
                  </a:lnTo>
                  <a:lnTo>
                    <a:pt x="4574" y="27130"/>
                  </a:lnTo>
                  <a:lnTo>
                    <a:pt x="4598" y="27275"/>
                  </a:lnTo>
                  <a:lnTo>
                    <a:pt x="4671" y="27829"/>
                  </a:lnTo>
                  <a:lnTo>
                    <a:pt x="4743" y="28358"/>
                  </a:lnTo>
                  <a:lnTo>
                    <a:pt x="4791" y="28912"/>
                  </a:lnTo>
                  <a:lnTo>
                    <a:pt x="4791" y="29466"/>
                  </a:lnTo>
                  <a:lnTo>
                    <a:pt x="4767" y="30067"/>
                  </a:lnTo>
                  <a:lnTo>
                    <a:pt x="4767" y="30645"/>
                  </a:lnTo>
                  <a:lnTo>
                    <a:pt x="4767" y="31223"/>
                  </a:lnTo>
                  <a:lnTo>
                    <a:pt x="4815" y="31801"/>
                  </a:lnTo>
                  <a:lnTo>
                    <a:pt x="4887" y="32378"/>
                  </a:lnTo>
                  <a:lnTo>
                    <a:pt x="4983" y="32932"/>
                  </a:lnTo>
                  <a:lnTo>
                    <a:pt x="5128" y="33510"/>
                  </a:lnTo>
                  <a:lnTo>
                    <a:pt x="5296" y="34063"/>
                  </a:lnTo>
                  <a:lnTo>
                    <a:pt x="5369" y="34232"/>
                  </a:lnTo>
                  <a:lnTo>
                    <a:pt x="5465" y="34401"/>
                  </a:lnTo>
                  <a:lnTo>
                    <a:pt x="5561" y="34545"/>
                  </a:lnTo>
                  <a:lnTo>
                    <a:pt x="5706" y="34713"/>
                  </a:lnTo>
                  <a:lnTo>
                    <a:pt x="5995" y="35002"/>
                  </a:lnTo>
                  <a:lnTo>
                    <a:pt x="6332" y="35267"/>
                  </a:lnTo>
                  <a:lnTo>
                    <a:pt x="6693" y="35484"/>
                  </a:lnTo>
                  <a:lnTo>
                    <a:pt x="6861" y="35580"/>
                  </a:lnTo>
                  <a:lnTo>
                    <a:pt x="7054" y="35652"/>
                  </a:lnTo>
                  <a:lnTo>
                    <a:pt x="7246" y="35700"/>
                  </a:lnTo>
                  <a:lnTo>
                    <a:pt x="7439" y="35725"/>
                  </a:lnTo>
                  <a:lnTo>
                    <a:pt x="7607" y="35749"/>
                  </a:lnTo>
                  <a:lnTo>
                    <a:pt x="7776" y="35725"/>
                  </a:lnTo>
                  <a:lnTo>
                    <a:pt x="8354" y="35628"/>
                  </a:lnTo>
                  <a:lnTo>
                    <a:pt x="8883" y="35484"/>
                  </a:lnTo>
                  <a:lnTo>
                    <a:pt x="9413" y="35291"/>
                  </a:lnTo>
                  <a:lnTo>
                    <a:pt x="9894" y="35050"/>
                  </a:lnTo>
                  <a:lnTo>
                    <a:pt x="10376" y="34786"/>
                  </a:lnTo>
                  <a:lnTo>
                    <a:pt x="10809" y="34449"/>
                  </a:lnTo>
                  <a:lnTo>
                    <a:pt x="11218" y="34063"/>
                  </a:lnTo>
                  <a:lnTo>
                    <a:pt x="11604" y="33654"/>
                  </a:lnTo>
                  <a:lnTo>
                    <a:pt x="11772" y="33414"/>
                  </a:lnTo>
                  <a:lnTo>
                    <a:pt x="11844" y="33293"/>
                  </a:lnTo>
                  <a:lnTo>
                    <a:pt x="11917" y="33149"/>
                  </a:lnTo>
                  <a:lnTo>
                    <a:pt x="11965" y="33004"/>
                  </a:lnTo>
                  <a:lnTo>
                    <a:pt x="11989" y="32836"/>
                  </a:lnTo>
                  <a:lnTo>
                    <a:pt x="12013" y="32499"/>
                  </a:lnTo>
                  <a:lnTo>
                    <a:pt x="12037" y="31849"/>
                  </a:lnTo>
                  <a:lnTo>
                    <a:pt x="12013" y="31247"/>
                  </a:lnTo>
                  <a:lnTo>
                    <a:pt x="11941" y="30693"/>
                  </a:lnTo>
                  <a:lnTo>
                    <a:pt x="11844" y="30164"/>
                  </a:lnTo>
                  <a:lnTo>
                    <a:pt x="11700" y="29634"/>
                  </a:lnTo>
                  <a:lnTo>
                    <a:pt x="11507" y="29104"/>
                  </a:lnTo>
                  <a:lnTo>
                    <a:pt x="11291" y="28551"/>
                  </a:lnTo>
                  <a:lnTo>
                    <a:pt x="11026" y="27949"/>
                  </a:lnTo>
                  <a:lnTo>
                    <a:pt x="10881" y="27636"/>
                  </a:lnTo>
                  <a:lnTo>
                    <a:pt x="10761" y="27323"/>
                  </a:lnTo>
                  <a:lnTo>
                    <a:pt x="10665" y="27034"/>
                  </a:lnTo>
                  <a:lnTo>
                    <a:pt x="10593" y="26721"/>
                  </a:lnTo>
                  <a:lnTo>
                    <a:pt x="10544" y="26432"/>
                  </a:lnTo>
                  <a:lnTo>
                    <a:pt x="10520" y="26143"/>
                  </a:lnTo>
                  <a:lnTo>
                    <a:pt x="10496" y="25855"/>
                  </a:lnTo>
                  <a:lnTo>
                    <a:pt x="10496" y="25566"/>
                  </a:lnTo>
                  <a:lnTo>
                    <a:pt x="10544" y="25277"/>
                  </a:lnTo>
                  <a:lnTo>
                    <a:pt x="10593" y="24988"/>
                  </a:lnTo>
                  <a:lnTo>
                    <a:pt x="10665" y="24723"/>
                  </a:lnTo>
                  <a:lnTo>
                    <a:pt x="10761" y="24434"/>
                  </a:lnTo>
                  <a:lnTo>
                    <a:pt x="10906" y="24169"/>
                  </a:lnTo>
                  <a:lnTo>
                    <a:pt x="11050" y="23881"/>
                  </a:lnTo>
                  <a:lnTo>
                    <a:pt x="11218" y="23616"/>
                  </a:lnTo>
                  <a:lnTo>
                    <a:pt x="11435" y="23351"/>
                  </a:lnTo>
                  <a:lnTo>
                    <a:pt x="12326" y="22220"/>
                  </a:lnTo>
                  <a:lnTo>
                    <a:pt x="13168" y="21064"/>
                  </a:lnTo>
                  <a:lnTo>
                    <a:pt x="13505" y="20607"/>
                  </a:lnTo>
                  <a:lnTo>
                    <a:pt x="13794" y="20149"/>
                  </a:lnTo>
                  <a:lnTo>
                    <a:pt x="13939" y="19908"/>
                  </a:lnTo>
                  <a:lnTo>
                    <a:pt x="14059" y="19668"/>
                  </a:lnTo>
                  <a:lnTo>
                    <a:pt x="14155" y="19403"/>
                  </a:lnTo>
                  <a:lnTo>
                    <a:pt x="14228" y="19138"/>
                  </a:lnTo>
                  <a:lnTo>
                    <a:pt x="14276" y="18777"/>
                  </a:lnTo>
                  <a:lnTo>
                    <a:pt x="14300" y="18416"/>
                  </a:lnTo>
                  <a:lnTo>
                    <a:pt x="14300" y="18055"/>
                  </a:lnTo>
                  <a:lnTo>
                    <a:pt x="14252" y="17694"/>
                  </a:lnTo>
                  <a:lnTo>
                    <a:pt x="14179" y="17357"/>
                  </a:lnTo>
                  <a:lnTo>
                    <a:pt x="14083" y="16996"/>
                  </a:lnTo>
                  <a:lnTo>
                    <a:pt x="13963" y="16659"/>
                  </a:lnTo>
                  <a:lnTo>
                    <a:pt x="13818" y="16322"/>
                  </a:lnTo>
                  <a:lnTo>
                    <a:pt x="13650" y="15985"/>
                  </a:lnTo>
                  <a:lnTo>
                    <a:pt x="13433" y="15672"/>
                  </a:lnTo>
                  <a:lnTo>
                    <a:pt x="13192" y="15383"/>
                  </a:lnTo>
                  <a:lnTo>
                    <a:pt x="12952" y="15118"/>
                  </a:lnTo>
                  <a:lnTo>
                    <a:pt x="12398" y="14588"/>
                  </a:lnTo>
                  <a:lnTo>
                    <a:pt x="11868" y="14083"/>
                  </a:lnTo>
                  <a:lnTo>
                    <a:pt x="11676" y="13914"/>
                  </a:lnTo>
                  <a:lnTo>
                    <a:pt x="11507" y="13722"/>
                  </a:lnTo>
                  <a:lnTo>
                    <a:pt x="11363" y="13529"/>
                  </a:lnTo>
                  <a:lnTo>
                    <a:pt x="11267" y="13288"/>
                  </a:lnTo>
                  <a:lnTo>
                    <a:pt x="11074" y="12783"/>
                  </a:lnTo>
                  <a:lnTo>
                    <a:pt x="10930" y="12277"/>
                  </a:lnTo>
                  <a:lnTo>
                    <a:pt x="10833" y="11796"/>
                  </a:lnTo>
                  <a:lnTo>
                    <a:pt x="10809" y="11290"/>
                  </a:lnTo>
                  <a:lnTo>
                    <a:pt x="10809" y="11025"/>
                  </a:lnTo>
                  <a:lnTo>
                    <a:pt x="10833" y="10785"/>
                  </a:lnTo>
                  <a:lnTo>
                    <a:pt x="10857" y="10520"/>
                  </a:lnTo>
                  <a:lnTo>
                    <a:pt x="10930" y="10279"/>
                  </a:lnTo>
                  <a:lnTo>
                    <a:pt x="11002" y="10038"/>
                  </a:lnTo>
                  <a:lnTo>
                    <a:pt x="11074" y="9774"/>
                  </a:lnTo>
                  <a:lnTo>
                    <a:pt x="11194" y="9533"/>
                  </a:lnTo>
                  <a:lnTo>
                    <a:pt x="11315" y="9268"/>
                  </a:lnTo>
                  <a:lnTo>
                    <a:pt x="11652" y="8618"/>
                  </a:lnTo>
                  <a:lnTo>
                    <a:pt x="11820" y="8281"/>
                  </a:lnTo>
                  <a:lnTo>
                    <a:pt x="11965" y="7944"/>
                  </a:lnTo>
                  <a:lnTo>
                    <a:pt x="12109" y="7583"/>
                  </a:lnTo>
                  <a:lnTo>
                    <a:pt x="12230" y="7222"/>
                  </a:lnTo>
                  <a:lnTo>
                    <a:pt x="12302" y="6861"/>
                  </a:lnTo>
                  <a:lnTo>
                    <a:pt x="12350" y="6476"/>
                  </a:lnTo>
                  <a:lnTo>
                    <a:pt x="12398" y="5994"/>
                  </a:lnTo>
                  <a:lnTo>
                    <a:pt x="12398" y="5489"/>
                  </a:lnTo>
                  <a:lnTo>
                    <a:pt x="12374" y="5007"/>
                  </a:lnTo>
                  <a:lnTo>
                    <a:pt x="12326" y="4502"/>
                  </a:lnTo>
                  <a:lnTo>
                    <a:pt x="12254" y="4020"/>
                  </a:lnTo>
                  <a:lnTo>
                    <a:pt x="12157" y="3539"/>
                  </a:lnTo>
                  <a:lnTo>
                    <a:pt x="12037" y="3057"/>
                  </a:lnTo>
                  <a:lnTo>
                    <a:pt x="11917" y="2576"/>
                  </a:lnTo>
                  <a:lnTo>
                    <a:pt x="11772" y="2167"/>
                  </a:lnTo>
                  <a:lnTo>
                    <a:pt x="11580" y="1781"/>
                  </a:lnTo>
                  <a:lnTo>
                    <a:pt x="11363" y="1444"/>
                  </a:lnTo>
                  <a:lnTo>
                    <a:pt x="11098" y="1156"/>
                  </a:lnTo>
                  <a:lnTo>
                    <a:pt x="10833" y="891"/>
                  </a:lnTo>
                  <a:lnTo>
                    <a:pt x="10520" y="698"/>
                  </a:lnTo>
                  <a:lnTo>
                    <a:pt x="10183" y="506"/>
                  </a:lnTo>
                  <a:lnTo>
                    <a:pt x="9822" y="361"/>
                  </a:lnTo>
                  <a:lnTo>
                    <a:pt x="9485" y="241"/>
                  </a:lnTo>
                  <a:lnTo>
                    <a:pt x="9124" y="169"/>
                  </a:lnTo>
                  <a:lnTo>
                    <a:pt x="8787" y="96"/>
                  </a:lnTo>
                  <a:lnTo>
                    <a:pt x="8426" y="48"/>
                  </a:lnTo>
                  <a:lnTo>
                    <a:pt x="80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23"/>
            <p:cNvSpPr/>
            <p:nvPr/>
          </p:nvSpPr>
          <p:spPr>
            <a:xfrm>
              <a:off x="1157700" y="2029950"/>
              <a:ext cx="235350" cy="827550"/>
            </a:xfrm>
            <a:custGeom>
              <a:avLst/>
              <a:gdLst/>
              <a:ahLst/>
              <a:cxnLst/>
              <a:rect l="l" t="t" r="r" b="b"/>
              <a:pathLst>
                <a:path w="9414" h="33102" extrusionOk="0">
                  <a:moveTo>
                    <a:pt x="5177" y="1"/>
                  </a:moveTo>
                  <a:lnTo>
                    <a:pt x="4816" y="25"/>
                  </a:lnTo>
                  <a:lnTo>
                    <a:pt x="4455" y="73"/>
                  </a:lnTo>
                  <a:lnTo>
                    <a:pt x="4069" y="121"/>
                  </a:lnTo>
                  <a:lnTo>
                    <a:pt x="3684" y="218"/>
                  </a:lnTo>
                  <a:lnTo>
                    <a:pt x="3299" y="314"/>
                  </a:lnTo>
                  <a:lnTo>
                    <a:pt x="2938" y="458"/>
                  </a:lnTo>
                  <a:lnTo>
                    <a:pt x="2577" y="603"/>
                  </a:lnTo>
                  <a:lnTo>
                    <a:pt x="2216" y="771"/>
                  </a:lnTo>
                  <a:lnTo>
                    <a:pt x="1903" y="940"/>
                  </a:lnTo>
                  <a:lnTo>
                    <a:pt x="1614" y="1132"/>
                  </a:lnTo>
                  <a:lnTo>
                    <a:pt x="1349" y="1349"/>
                  </a:lnTo>
                  <a:lnTo>
                    <a:pt x="1132" y="1566"/>
                  </a:lnTo>
                  <a:lnTo>
                    <a:pt x="964" y="1782"/>
                  </a:lnTo>
                  <a:lnTo>
                    <a:pt x="723" y="2192"/>
                  </a:lnTo>
                  <a:lnTo>
                    <a:pt x="434" y="2601"/>
                  </a:lnTo>
                  <a:lnTo>
                    <a:pt x="314" y="2793"/>
                  </a:lnTo>
                  <a:lnTo>
                    <a:pt x="218" y="3010"/>
                  </a:lnTo>
                  <a:lnTo>
                    <a:pt x="121" y="3203"/>
                  </a:lnTo>
                  <a:lnTo>
                    <a:pt x="73" y="3419"/>
                  </a:lnTo>
                  <a:lnTo>
                    <a:pt x="25" y="3660"/>
                  </a:lnTo>
                  <a:lnTo>
                    <a:pt x="1" y="3877"/>
                  </a:lnTo>
                  <a:lnTo>
                    <a:pt x="25" y="4093"/>
                  </a:lnTo>
                  <a:lnTo>
                    <a:pt x="25" y="4334"/>
                  </a:lnTo>
                  <a:lnTo>
                    <a:pt x="97" y="4840"/>
                  </a:lnTo>
                  <a:lnTo>
                    <a:pt x="145" y="5321"/>
                  </a:lnTo>
                  <a:lnTo>
                    <a:pt x="194" y="5682"/>
                  </a:lnTo>
                  <a:lnTo>
                    <a:pt x="242" y="6019"/>
                  </a:lnTo>
                  <a:lnTo>
                    <a:pt x="314" y="6356"/>
                  </a:lnTo>
                  <a:lnTo>
                    <a:pt x="434" y="6693"/>
                  </a:lnTo>
                  <a:lnTo>
                    <a:pt x="555" y="7006"/>
                  </a:lnTo>
                  <a:lnTo>
                    <a:pt x="699" y="7319"/>
                  </a:lnTo>
                  <a:lnTo>
                    <a:pt x="868" y="7632"/>
                  </a:lnTo>
                  <a:lnTo>
                    <a:pt x="1060" y="7945"/>
                  </a:lnTo>
                  <a:lnTo>
                    <a:pt x="1205" y="8138"/>
                  </a:lnTo>
                  <a:lnTo>
                    <a:pt x="1373" y="8306"/>
                  </a:lnTo>
                  <a:lnTo>
                    <a:pt x="1710" y="8643"/>
                  </a:lnTo>
                  <a:lnTo>
                    <a:pt x="2047" y="9004"/>
                  </a:lnTo>
                  <a:lnTo>
                    <a:pt x="2216" y="9173"/>
                  </a:lnTo>
                  <a:lnTo>
                    <a:pt x="2360" y="9389"/>
                  </a:lnTo>
                  <a:lnTo>
                    <a:pt x="2577" y="9678"/>
                  </a:lnTo>
                  <a:lnTo>
                    <a:pt x="2818" y="9967"/>
                  </a:lnTo>
                  <a:lnTo>
                    <a:pt x="3058" y="10256"/>
                  </a:lnTo>
                  <a:lnTo>
                    <a:pt x="3275" y="10569"/>
                  </a:lnTo>
                  <a:lnTo>
                    <a:pt x="3419" y="10786"/>
                  </a:lnTo>
                  <a:lnTo>
                    <a:pt x="3540" y="11026"/>
                  </a:lnTo>
                  <a:lnTo>
                    <a:pt x="3636" y="11267"/>
                  </a:lnTo>
                  <a:lnTo>
                    <a:pt x="3708" y="11508"/>
                  </a:lnTo>
                  <a:lnTo>
                    <a:pt x="3756" y="11749"/>
                  </a:lnTo>
                  <a:lnTo>
                    <a:pt x="3805" y="11989"/>
                  </a:lnTo>
                  <a:lnTo>
                    <a:pt x="3829" y="12230"/>
                  </a:lnTo>
                  <a:lnTo>
                    <a:pt x="3853" y="12471"/>
                  </a:lnTo>
                  <a:lnTo>
                    <a:pt x="3829" y="12952"/>
                  </a:lnTo>
                  <a:lnTo>
                    <a:pt x="3756" y="13434"/>
                  </a:lnTo>
                  <a:lnTo>
                    <a:pt x="3636" y="13915"/>
                  </a:lnTo>
                  <a:lnTo>
                    <a:pt x="3492" y="14421"/>
                  </a:lnTo>
                  <a:lnTo>
                    <a:pt x="3443" y="14541"/>
                  </a:lnTo>
                  <a:lnTo>
                    <a:pt x="3371" y="14637"/>
                  </a:lnTo>
                  <a:lnTo>
                    <a:pt x="3299" y="14710"/>
                  </a:lnTo>
                  <a:lnTo>
                    <a:pt x="3203" y="14782"/>
                  </a:lnTo>
                  <a:lnTo>
                    <a:pt x="2914" y="15023"/>
                  </a:lnTo>
                  <a:lnTo>
                    <a:pt x="2649" y="15239"/>
                  </a:lnTo>
                  <a:lnTo>
                    <a:pt x="2144" y="15745"/>
                  </a:lnTo>
                  <a:lnTo>
                    <a:pt x="1686" y="16274"/>
                  </a:lnTo>
                  <a:lnTo>
                    <a:pt x="1205" y="16804"/>
                  </a:lnTo>
                  <a:lnTo>
                    <a:pt x="1084" y="16948"/>
                  </a:lnTo>
                  <a:lnTo>
                    <a:pt x="988" y="17117"/>
                  </a:lnTo>
                  <a:lnTo>
                    <a:pt x="916" y="17285"/>
                  </a:lnTo>
                  <a:lnTo>
                    <a:pt x="844" y="17454"/>
                  </a:lnTo>
                  <a:lnTo>
                    <a:pt x="771" y="17743"/>
                  </a:lnTo>
                  <a:lnTo>
                    <a:pt x="723" y="18032"/>
                  </a:lnTo>
                  <a:lnTo>
                    <a:pt x="699" y="18321"/>
                  </a:lnTo>
                  <a:lnTo>
                    <a:pt x="699" y="18609"/>
                  </a:lnTo>
                  <a:lnTo>
                    <a:pt x="699" y="18874"/>
                  </a:lnTo>
                  <a:lnTo>
                    <a:pt x="723" y="19139"/>
                  </a:lnTo>
                  <a:lnTo>
                    <a:pt x="771" y="19404"/>
                  </a:lnTo>
                  <a:lnTo>
                    <a:pt x="819" y="19669"/>
                  </a:lnTo>
                  <a:lnTo>
                    <a:pt x="892" y="19934"/>
                  </a:lnTo>
                  <a:lnTo>
                    <a:pt x="988" y="20198"/>
                  </a:lnTo>
                  <a:lnTo>
                    <a:pt x="1084" y="20439"/>
                  </a:lnTo>
                  <a:lnTo>
                    <a:pt x="1205" y="20680"/>
                  </a:lnTo>
                  <a:lnTo>
                    <a:pt x="1349" y="20921"/>
                  </a:lnTo>
                  <a:lnTo>
                    <a:pt x="1518" y="21161"/>
                  </a:lnTo>
                  <a:lnTo>
                    <a:pt x="1855" y="21619"/>
                  </a:lnTo>
                  <a:lnTo>
                    <a:pt x="2071" y="21883"/>
                  </a:lnTo>
                  <a:lnTo>
                    <a:pt x="2264" y="22172"/>
                  </a:lnTo>
                  <a:lnTo>
                    <a:pt x="2456" y="22461"/>
                  </a:lnTo>
                  <a:lnTo>
                    <a:pt x="2601" y="22774"/>
                  </a:lnTo>
                  <a:lnTo>
                    <a:pt x="2745" y="23087"/>
                  </a:lnTo>
                  <a:lnTo>
                    <a:pt x="2866" y="23400"/>
                  </a:lnTo>
                  <a:lnTo>
                    <a:pt x="2962" y="23713"/>
                  </a:lnTo>
                  <a:lnTo>
                    <a:pt x="3058" y="24050"/>
                  </a:lnTo>
                  <a:lnTo>
                    <a:pt x="3275" y="24917"/>
                  </a:lnTo>
                  <a:lnTo>
                    <a:pt x="3492" y="25807"/>
                  </a:lnTo>
                  <a:lnTo>
                    <a:pt x="3636" y="26698"/>
                  </a:lnTo>
                  <a:lnTo>
                    <a:pt x="3708" y="27155"/>
                  </a:lnTo>
                  <a:lnTo>
                    <a:pt x="3756" y="27589"/>
                  </a:lnTo>
                  <a:lnTo>
                    <a:pt x="3781" y="27781"/>
                  </a:lnTo>
                  <a:lnTo>
                    <a:pt x="3781" y="27950"/>
                  </a:lnTo>
                  <a:lnTo>
                    <a:pt x="3756" y="28118"/>
                  </a:lnTo>
                  <a:lnTo>
                    <a:pt x="3684" y="28287"/>
                  </a:lnTo>
                  <a:lnTo>
                    <a:pt x="3540" y="28624"/>
                  </a:lnTo>
                  <a:lnTo>
                    <a:pt x="3395" y="28961"/>
                  </a:lnTo>
                  <a:lnTo>
                    <a:pt x="3299" y="29322"/>
                  </a:lnTo>
                  <a:lnTo>
                    <a:pt x="3227" y="29659"/>
                  </a:lnTo>
                  <a:lnTo>
                    <a:pt x="3179" y="30020"/>
                  </a:lnTo>
                  <a:lnTo>
                    <a:pt x="3179" y="30381"/>
                  </a:lnTo>
                  <a:lnTo>
                    <a:pt x="3203" y="30766"/>
                  </a:lnTo>
                  <a:lnTo>
                    <a:pt x="3251" y="31152"/>
                  </a:lnTo>
                  <a:lnTo>
                    <a:pt x="3323" y="31440"/>
                  </a:lnTo>
                  <a:lnTo>
                    <a:pt x="3443" y="31729"/>
                  </a:lnTo>
                  <a:lnTo>
                    <a:pt x="3588" y="31994"/>
                  </a:lnTo>
                  <a:lnTo>
                    <a:pt x="3756" y="32235"/>
                  </a:lnTo>
                  <a:lnTo>
                    <a:pt x="3949" y="32452"/>
                  </a:lnTo>
                  <a:lnTo>
                    <a:pt x="4166" y="32620"/>
                  </a:lnTo>
                  <a:lnTo>
                    <a:pt x="4406" y="32789"/>
                  </a:lnTo>
                  <a:lnTo>
                    <a:pt x="4647" y="32909"/>
                  </a:lnTo>
                  <a:lnTo>
                    <a:pt x="4912" y="33005"/>
                  </a:lnTo>
                  <a:lnTo>
                    <a:pt x="5177" y="33053"/>
                  </a:lnTo>
                  <a:lnTo>
                    <a:pt x="5466" y="33102"/>
                  </a:lnTo>
                  <a:lnTo>
                    <a:pt x="5730" y="33077"/>
                  </a:lnTo>
                  <a:lnTo>
                    <a:pt x="5995" y="33029"/>
                  </a:lnTo>
                  <a:lnTo>
                    <a:pt x="6284" y="32957"/>
                  </a:lnTo>
                  <a:lnTo>
                    <a:pt x="6549" y="32813"/>
                  </a:lnTo>
                  <a:lnTo>
                    <a:pt x="6790" y="32644"/>
                  </a:lnTo>
                  <a:lnTo>
                    <a:pt x="7079" y="32403"/>
                  </a:lnTo>
                  <a:lnTo>
                    <a:pt x="7319" y="32163"/>
                  </a:lnTo>
                  <a:lnTo>
                    <a:pt x="7560" y="31874"/>
                  </a:lnTo>
                  <a:lnTo>
                    <a:pt x="7753" y="31585"/>
                  </a:lnTo>
                  <a:lnTo>
                    <a:pt x="7945" y="31296"/>
                  </a:lnTo>
                  <a:lnTo>
                    <a:pt x="8090" y="30959"/>
                  </a:lnTo>
                  <a:lnTo>
                    <a:pt x="8210" y="30622"/>
                  </a:lnTo>
                  <a:lnTo>
                    <a:pt x="8306" y="30261"/>
                  </a:lnTo>
                  <a:lnTo>
                    <a:pt x="8354" y="29948"/>
                  </a:lnTo>
                  <a:lnTo>
                    <a:pt x="8354" y="29779"/>
                  </a:lnTo>
                  <a:lnTo>
                    <a:pt x="8354" y="29611"/>
                  </a:lnTo>
                  <a:lnTo>
                    <a:pt x="8330" y="29466"/>
                  </a:lnTo>
                  <a:lnTo>
                    <a:pt x="8282" y="29298"/>
                  </a:lnTo>
                  <a:lnTo>
                    <a:pt x="8210" y="29154"/>
                  </a:lnTo>
                  <a:lnTo>
                    <a:pt x="8114" y="29009"/>
                  </a:lnTo>
                  <a:lnTo>
                    <a:pt x="7969" y="28816"/>
                  </a:lnTo>
                  <a:lnTo>
                    <a:pt x="7849" y="28600"/>
                  </a:lnTo>
                  <a:lnTo>
                    <a:pt x="7584" y="28167"/>
                  </a:lnTo>
                  <a:lnTo>
                    <a:pt x="7343" y="27733"/>
                  </a:lnTo>
                  <a:lnTo>
                    <a:pt x="7199" y="27517"/>
                  </a:lnTo>
                  <a:lnTo>
                    <a:pt x="7054" y="27324"/>
                  </a:lnTo>
                  <a:lnTo>
                    <a:pt x="6910" y="27107"/>
                  </a:lnTo>
                  <a:lnTo>
                    <a:pt x="6766" y="26891"/>
                  </a:lnTo>
                  <a:lnTo>
                    <a:pt x="6669" y="26650"/>
                  </a:lnTo>
                  <a:lnTo>
                    <a:pt x="6597" y="26433"/>
                  </a:lnTo>
                  <a:lnTo>
                    <a:pt x="6549" y="26193"/>
                  </a:lnTo>
                  <a:lnTo>
                    <a:pt x="6525" y="25928"/>
                  </a:lnTo>
                  <a:lnTo>
                    <a:pt x="6525" y="25687"/>
                  </a:lnTo>
                  <a:lnTo>
                    <a:pt x="6549" y="25422"/>
                  </a:lnTo>
                  <a:lnTo>
                    <a:pt x="6573" y="25206"/>
                  </a:lnTo>
                  <a:lnTo>
                    <a:pt x="6573" y="24989"/>
                  </a:lnTo>
                  <a:lnTo>
                    <a:pt x="6549" y="24796"/>
                  </a:lnTo>
                  <a:lnTo>
                    <a:pt x="6525" y="24580"/>
                  </a:lnTo>
                  <a:lnTo>
                    <a:pt x="6477" y="24339"/>
                  </a:lnTo>
                  <a:lnTo>
                    <a:pt x="6453" y="24074"/>
                  </a:lnTo>
                  <a:lnTo>
                    <a:pt x="6453" y="23833"/>
                  </a:lnTo>
                  <a:lnTo>
                    <a:pt x="6453" y="23593"/>
                  </a:lnTo>
                  <a:lnTo>
                    <a:pt x="6477" y="23376"/>
                  </a:lnTo>
                  <a:lnTo>
                    <a:pt x="6525" y="23135"/>
                  </a:lnTo>
                  <a:lnTo>
                    <a:pt x="6621" y="22678"/>
                  </a:lnTo>
                  <a:lnTo>
                    <a:pt x="6790" y="22269"/>
                  </a:lnTo>
                  <a:lnTo>
                    <a:pt x="7006" y="21835"/>
                  </a:lnTo>
                  <a:lnTo>
                    <a:pt x="7271" y="21450"/>
                  </a:lnTo>
                  <a:lnTo>
                    <a:pt x="7560" y="21065"/>
                  </a:lnTo>
                  <a:lnTo>
                    <a:pt x="7849" y="20680"/>
                  </a:lnTo>
                  <a:lnTo>
                    <a:pt x="8114" y="20295"/>
                  </a:lnTo>
                  <a:lnTo>
                    <a:pt x="8354" y="19885"/>
                  </a:lnTo>
                  <a:lnTo>
                    <a:pt x="8595" y="19476"/>
                  </a:lnTo>
                  <a:lnTo>
                    <a:pt x="8788" y="19067"/>
                  </a:lnTo>
                  <a:lnTo>
                    <a:pt x="8980" y="18634"/>
                  </a:lnTo>
                  <a:lnTo>
                    <a:pt x="9125" y="18176"/>
                  </a:lnTo>
                  <a:lnTo>
                    <a:pt x="9269" y="17719"/>
                  </a:lnTo>
                  <a:lnTo>
                    <a:pt x="9341" y="17454"/>
                  </a:lnTo>
                  <a:lnTo>
                    <a:pt x="9390" y="17165"/>
                  </a:lnTo>
                  <a:lnTo>
                    <a:pt x="9414" y="16900"/>
                  </a:lnTo>
                  <a:lnTo>
                    <a:pt x="9414" y="16635"/>
                  </a:lnTo>
                  <a:lnTo>
                    <a:pt x="9366" y="16371"/>
                  </a:lnTo>
                  <a:lnTo>
                    <a:pt x="9293" y="16106"/>
                  </a:lnTo>
                  <a:lnTo>
                    <a:pt x="9197" y="15841"/>
                  </a:lnTo>
                  <a:lnTo>
                    <a:pt x="9077" y="15600"/>
                  </a:lnTo>
                  <a:lnTo>
                    <a:pt x="8619" y="14830"/>
                  </a:lnTo>
                  <a:lnTo>
                    <a:pt x="8210" y="14036"/>
                  </a:lnTo>
                  <a:lnTo>
                    <a:pt x="7825" y="13241"/>
                  </a:lnTo>
                  <a:lnTo>
                    <a:pt x="7464" y="12447"/>
                  </a:lnTo>
                  <a:lnTo>
                    <a:pt x="7271" y="11989"/>
                  </a:lnTo>
                  <a:lnTo>
                    <a:pt x="7127" y="11508"/>
                  </a:lnTo>
                  <a:lnTo>
                    <a:pt x="7054" y="11051"/>
                  </a:lnTo>
                  <a:lnTo>
                    <a:pt x="7030" y="10593"/>
                  </a:lnTo>
                  <a:lnTo>
                    <a:pt x="7030" y="10112"/>
                  </a:lnTo>
                  <a:lnTo>
                    <a:pt x="7127" y="9654"/>
                  </a:lnTo>
                  <a:lnTo>
                    <a:pt x="7247" y="9197"/>
                  </a:lnTo>
                  <a:lnTo>
                    <a:pt x="7440" y="8739"/>
                  </a:lnTo>
                  <a:lnTo>
                    <a:pt x="7704" y="8186"/>
                  </a:lnTo>
                  <a:lnTo>
                    <a:pt x="7969" y="7632"/>
                  </a:lnTo>
                  <a:lnTo>
                    <a:pt x="8114" y="7367"/>
                  </a:lnTo>
                  <a:lnTo>
                    <a:pt x="8282" y="7103"/>
                  </a:lnTo>
                  <a:lnTo>
                    <a:pt x="8451" y="6838"/>
                  </a:lnTo>
                  <a:lnTo>
                    <a:pt x="8667" y="6597"/>
                  </a:lnTo>
                  <a:lnTo>
                    <a:pt x="8691" y="6525"/>
                  </a:lnTo>
                  <a:lnTo>
                    <a:pt x="8740" y="6453"/>
                  </a:lnTo>
                  <a:lnTo>
                    <a:pt x="8788" y="6308"/>
                  </a:lnTo>
                  <a:lnTo>
                    <a:pt x="8932" y="5875"/>
                  </a:lnTo>
                  <a:lnTo>
                    <a:pt x="9028" y="5441"/>
                  </a:lnTo>
                  <a:lnTo>
                    <a:pt x="9077" y="5008"/>
                  </a:lnTo>
                  <a:lnTo>
                    <a:pt x="9077" y="4575"/>
                  </a:lnTo>
                  <a:lnTo>
                    <a:pt x="9053" y="4166"/>
                  </a:lnTo>
                  <a:lnTo>
                    <a:pt x="8980" y="3732"/>
                  </a:lnTo>
                  <a:lnTo>
                    <a:pt x="8884" y="3299"/>
                  </a:lnTo>
                  <a:lnTo>
                    <a:pt x="8764" y="2890"/>
                  </a:lnTo>
                  <a:lnTo>
                    <a:pt x="8595" y="2456"/>
                  </a:lnTo>
                  <a:lnTo>
                    <a:pt x="8403" y="2023"/>
                  </a:lnTo>
                  <a:lnTo>
                    <a:pt x="8138" y="1638"/>
                  </a:lnTo>
                  <a:lnTo>
                    <a:pt x="7993" y="1445"/>
                  </a:lnTo>
                  <a:lnTo>
                    <a:pt x="7849" y="1253"/>
                  </a:lnTo>
                  <a:lnTo>
                    <a:pt x="7680" y="1084"/>
                  </a:lnTo>
                  <a:lnTo>
                    <a:pt x="7512" y="940"/>
                  </a:lnTo>
                  <a:lnTo>
                    <a:pt x="7295" y="771"/>
                  </a:lnTo>
                  <a:lnTo>
                    <a:pt x="7103" y="627"/>
                  </a:lnTo>
                  <a:lnTo>
                    <a:pt x="6862" y="482"/>
                  </a:lnTo>
                  <a:lnTo>
                    <a:pt x="6621" y="362"/>
                  </a:lnTo>
                  <a:lnTo>
                    <a:pt x="6356" y="242"/>
                  </a:lnTo>
                  <a:lnTo>
                    <a:pt x="6092" y="145"/>
                  </a:lnTo>
                  <a:lnTo>
                    <a:pt x="5803" y="73"/>
                  </a:lnTo>
                  <a:lnTo>
                    <a:pt x="5514" y="25"/>
                  </a:lnTo>
                  <a:lnTo>
                    <a:pt x="5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23"/>
            <p:cNvSpPr/>
            <p:nvPr/>
          </p:nvSpPr>
          <p:spPr>
            <a:xfrm>
              <a:off x="1204650" y="2410925"/>
              <a:ext cx="150500" cy="145050"/>
            </a:xfrm>
            <a:custGeom>
              <a:avLst/>
              <a:gdLst/>
              <a:ahLst/>
              <a:cxnLst/>
              <a:rect l="l" t="t" r="r" b="b"/>
              <a:pathLst>
                <a:path w="6020" h="5802" extrusionOk="0">
                  <a:moveTo>
                    <a:pt x="3130" y="289"/>
                  </a:moveTo>
                  <a:lnTo>
                    <a:pt x="3251" y="313"/>
                  </a:lnTo>
                  <a:lnTo>
                    <a:pt x="3925" y="409"/>
                  </a:lnTo>
                  <a:lnTo>
                    <a:pt x="4093" y="458"/>
                  </a:lnTo>
                  <a:lnTo>
                    <a:pt x="4238" y="506"/>
                  </a:lnTo>
                  <a:lnTo>
                    <a:pt x="4575" y="698"/>
                  </a:lnTo>
                  <a:lnTo>
                    <a:pt x="4888" y="915"/>
                  </a:lnTo>
                  <a:lnTo>
                    <a:pt x="5152" y="1156"/>
                  </a:lnTo>
                  <a:lnTo>
                    <a:pt x="5273" y="1300"/>
                  </a:lnTo>
                  <a:lnTo>
                    <a:pt x="5393" y="1469"/>
                  </a:lnTo>
                  <a:lnTo>
                    <a:pt x="5465" y="1613"/>
                  </a:lnTo>
                  <a:lnTo>
                    <a:pt x="5538" y="1758"/>
                  </a:lnTo>
                  <a:lnTo>
                    <a:pt x="5634" y="2046"/>
                  </a:lnTo>
                  <a:lnTo>
                    <a:pt x="5706" y="2456"/>
                  </a:lnTo>
                  <a:lnTo>
                    <a:pt x="5754" y="2889"/>
                  </a:lnTo>
                  <a:lnTo>
                    <a:pt x="5730" y="3130"/>
                  </a:lnTo>
                  <a:lnTo>
                    <a:pt x="5706" y="3370"/>
                  </a:lnTo>
                  <a:lnTo>
                    <a:pt x="5634" y="3611"/>
                  </a:lnTo>
                  <a:lnTo>
                    <a:pt x="5538" y="3852"/>
                  </a:lnTo>
                  <a:lnTo>
                    <a:pt x="5441" y="3996"/>
                  </a:lnTo>
                  <a:lnTo>
                    <a:pt x="5321" y="4141"/>
                  </a:lnTo>
                  <a:lnTo>
                    <a:pt x="5008" y="4454"/>
                  </a:lnTo>
                  <a:lnTo>
                    <a:pt x="4695" y="4815"/>
                  </a:lnTo>
                  <a:lnTo>
                    <a:pt x="4575" y="4959"/>
                  </a:lnTo>
                  <a:lnTo>
                    <a:pt x="4430" y="5056"/>
                  </a:lnTo>
                  <a:lnTo>
                    <a:pt x="4262" y="5152"/>
                  </a:lnTo>
                  <a:lnTo>
                    <a:pt x="4093" y="5200"/>
                  </a:lnTo>
                  <a:lnTo>
                    <a:pt x="3756" y="5320"/>
                  </a:lnTo>
                  <a:lnTo>
                    <a:pt x="3443" y="5417"/>
                  </a:lnTo>
                  <a:lnTo>
                    <a:pt x="3275" y="5465"/>
                  </a:lnTo>
                  <a:lnTo>
                    <a:pt x="3082" y="5489"/>
                  </a:lnTo>
                  <a:lnTo>
                    <a:pt x="2745" y="5489"/>
                  </a:lnTo>
                  <a:lnTo>
                    <a:pt x="2095" y="5417"/>
                  </a:lnTo>
                  <a:lnTo>
                    <a:pt x="1782" y="5344"/>
                  </a:lnTo>
                  <a:lnTo>
                    <a:pt x="1469" y="5272"/>
                  </a:lnTo>
                  <a:lnTo>
                    <a:pt x="1253" y="5200"/>
                  </a:lnTo>
                  <a:lnTo>
                    <a:pt x="1060" y="5080"/>
                  </a:lnTo>
                  <a:lnTo>
                    <a:pt x="891" y="4935"/>
                  </a:lnTo>
                  <a:lnTo>
                    <a:pt x="747" y="4743"/>
                  </a:lnTo>
                  <a:lnTo>
                    <a:pt x="578" y="4502"/>
                  </a:lnTo>
                  <a:lnTo>
                    <a:pt x="410" y="4261"/>
                  </a:lnTo>
                  <a:lnTo>
                    <a:pt x="314" y="4093"/>
                  </a:lnTo>
                  <a:lnTo>
                    <a:pt x="266" y="3900"/>
                  </a:lnTo>
                  <a:lnTo>
                    <a:pt x="217" y="3708"/>
                  </a:lnTo>
                  <a:lnTo>
                    <a:pt x="217" y="3515"/>
                  </a:lnTo>
                  <a:lnTo>
                    <a:pt x="217" y="3322"/>
                  </a:lnTo>
                  <a:lnTo>
                    <a:pt x="241" y="3106"/>
                  </a:lnTo>
                  <a:lnTo>
                    <a:pt x="338" y="2600"/>
                  </a:lnTo>
                  <a:lnTo>
                    <a:pt x="434" y="2071"/>
                  </a:lnTo>
                  <a:lnTo>
                    <a:pt x="506" y="1806"/>
                  </a:lnTo>
                  <a:lnTo>
                    <a:pt x="603" y="1565"/>
                  </a:lnTo>
                  <a:lnTo>
                    <a:pt x="723" y="1348"/>
                  </a:lnTo>
                  <a:lnTo>
                    <a:pt x="891" y="1132"/>
                  </a:lnTo>
                  <a:lnTo>
                    <a:pt x="988" y="1035"/>
                  </a:lnTo>
                  <a:lnTo>
                    <a:pt x="1060" y="1011"/>
                  </a:lnTo>
                  <a:lnTo>
                    <a:pt x="1132" y="987"/>
                  </a:lnTo>
                  <a:lnTo>
                    <a:pt x="1349" y="939"/>
                  </a:lnTo>
                  <a:lnTo>
                    <a:pt x="1590" y="891"/>
                  </a:lnTo>
                  <a:lnTo>
                    <a:pt x="1710" y="867"/>
                  </a:lnTo>
                  <a:lnTo>
                    <a:pt x="1830" y="819"/>
                  </a:lnTo>
                  <a:lnTo>
                    <a:pt x="1927" y="771"/>
                  </a:lnTo>
                  <a:lnTo>
                    <a:pt x="2047" y="698"/>
                  </a:lnTo>
                  <a:lnTo>
                    <a:pt x="2215" y="578"/>
                  </a:lnTo>
                  <a:lnTo>
                    <a:pt x="2384" y="482"/>
                  </a:lnTo>
                  <a:lnTo>
                    <a:pt x="2745" y="337"/>
                  </a:lnTo>
                  <a:lnTo>
                    <a:pt x="2865" y="313"/>
                  </a:lnTo>
                  <a:lnTo>
                    <a:pt x="2986" y="289"/>
                  </a:lnTo>
                  <a:close/>
                  <a:moveTo>
                    <a:pt x="3082" y="0"/>
                  </a:moveTo>
                  <a:lnTo>
                    <a:pt x="2817" y="24"/>
                  </a:lnTo>
                  <a:lnTo>
                    <a:pt x="2601" y="97"/>
                  </a:lnTo>
                  <a:lnTo>
                    <a:pt x="2360" y="217"/>
                  </a:lnTo>
                  <a:lnTo>
                    <a:pt x="2240" y="265"/>
                  </a:lnTo>
                  <a:lnTo>
                    <a:pt x="2119" y="313"/>
                  </a:lnTo>
                  <a:lnTo>
                    <a:pt x="1999" y="385"/>
                  </a:lnTo>
                  <a:lnTo>
                    <a:pt x="1903" y="434"/>
                  </a:lnTo>
                  <a:lnTo>
                    <a:pt x="1806" y="530"/>
                  </a:lnTo>
                  <a:lnTo>
                    <a:pt x="1686" y="578"/>
                  </a:lnTo>
                  <a:lnTo>
                    <a:pt x="1445" y="626"/>
                  </a:lnTo>
                  <a:lnTo>
                    <a:pt x="1301" y="650"/>
                  </a:lnTo>
                  <a:lnTo>
                    <a:pt x="1180" y="674"/>
                  </a:lnTo>
                  <a:lnTo>
                    <a:pt x="1108" y="698"/>
                  </a:lnTo>
                  <a:lnTo>
                    <a:pt x="1012" y="771"/>
                  </a:lnTo>
                  <a:lnTo>
                    <a:pt x="964" y="867"/>
                  </a:lnTo>
                  <a:lnTo>
                    <a:pt x="915" y="939"/>
                  </a:lnTo>
                  <a:lnTo>
                    <a:pt x="843" y="987"/>
                  </a:lnTo>
                  <a:lnTo>
                    <a:pt x="651" y="1180"/>
                  </a:lnTo>
                  <a:lnTo>
                    <a:pt x="506" y="1396"/>
                  </a:lnTo>
                  <a:lnTo>
                    <a:pt x="386" y="1637"/>
                  </a:lnTo>
                  <a:lnTo>
                    <a:pt x="290" y="1926"/>
                  </a:lnTo>
                  <a:lnTo>
                    <a:pt x="97" y="2769"/>
                  </a:lnTo>
                  <a:lnTo>
                    <a:pt x="25" y="3154"/>
                  </a:lnTo>
                  <a:lnTo>
                    <a:pt x="1" y="3322"/>
                  </a:lnTo>
                  <a:lnTo>
                    <a:pt x="1" y="3515"/>
                  </a:lnTo>
                  <a:lnTo>
                    <a:pt x="1" y="3804"/>
                  </a:lnTo>
                  <a:lnTo>
                    <a:pt x="73" y="4045"/>
                  </a:lnTo>
                  <a:lnTo>
                    <a:pt x="169" y="4285"/>
                  </a:lnTo>
                  <a:lnTo>
                    <a:pt x="290" y="4526"/>
                  </a:lnTo>
                  <a:lnTo>
                    <a:pt x="434" y="4719"/>
                  </a:lnTo>
                  <a:lnTo>
                    <a:pt x="578" y="4935"/>
                  </a:lnTo>
                  <a:lnTo>
                    <a:pt x="747" y="5152"/>
                  </a:lnTo>
                  <a:lnTo>
                    <a:pt x="867" y="5272"/>
                  </a:lnTo>
                  <a:lnTo>
                    <a:pt x="1012" y="5369"/>
                  </a:lnTo>
                  <a:lnTo>
                    <a:pt x="1156" y="5465"/>
                  </a:lnTo>
                  <a:lnTo>
                    <a:pt x="1325" y="5537"/>
                  </a:lnTo>
                  <a:lnTo>
                    <a:pt x="1686" y="5633"/>
                  </a:lnTo>
                  <a:lnTo>
                    <a:pt x="2071" y="5730"/>
                  </a:lnTo>
                  <a:lnTo>
                    <a:pt x="2456" y="5778"/>
                  </a:lnTo>
                  <a:lnTo>
                    <a:pt x="2841" y="5802"/>
                  </a:lnTo>
                  <a:lnTo>
                    <a:pt x="3034" y="5802"/>
                  </a:lnTo>
                  <a:lnTo>
                    <a:pt x="3227" y="5778"/>
                  </a:lnTo>
                  <a:lnTo>
                    <a:pt x="3395" y="5754"/>
                  </a:lnTo>
                  <a:lnTo>
                    <a:pt x="3588" y="5706"/>
                  </a:lnTo>
                  <a:lnTo>
                    <a:pt x="4286" y="5465"/>
                  </a:lnTo>
                  <a:lnTo>
                    <a:pt x="4406" y="5417"/>
                  </a:lnTo>
                  <a:lnTo>
                    <a:pt x="4551" y="5344"/>
                  </a:lnTo>
                  <a:lnTo>
                    <a:pt x="4671" y="5272"/>
                  </a:lnTo>
                  <a:lnTo>
                    <a:pt x="4767" y="5152"/>
                  </a:lnTo>
                  <a:lnTo>
                    <a:pt x="5080" y="4791"/>
                  </a:lnTo>
                  <a:lnTo>
                    <a:pt x="5225" y="4622"/>
                  </a:lnTo>
                  <a:lnTo>
                    <a:pt x="5393" y="4454"/>
                  </a:lnTo>
                  <a:lnTo>
                    <a:pt x="5538" y="4309"/>
                  </a:lnTo>
                  <a:lnTo>
                    <a:pt x="5658" y="4165"/>
                  </a:lnTo>
                  <a:lnTo>
                    <a:pt x="5754" y="4020"/>
                  </a:lnTo>
                  <a:lnTo>
                    <a:pt x="5826" y="3828"/>
                  </a:lnTo>
                  <a:lnTo>
                    <a:pt x="5923" y="3587"/>
                  </a:lnTo>
                  <a:lnTo>
                    <a:pt x="5995" y="3322"/>
                  </a:lnTo>
                  <a:lnTo>
                    <a:pt x="6019" y="3058"/>
                  </a:lnTo>
                  <a:lnTo>
                    <a:pt x="6019" y="2793"/>
                  </a:lnTo>
                  <a:lnTo>
                    <a:pt x="5971" y="2408"/>
                  </a:lnTo>
                  <a:lnTo>
                    <a:pt x="5899" y="2022"/>
                  </a:lnTo>
                  <a:lnTo>
                    <a:pt x="5851" y="1806"/>
                  </a:lnTo>
                  <a:lnTo>
                    <a:pt x="5754" y="1565"/>
                  </a:lnTo>
                  <a:lnTo>
                    <a:pt x="5586" y="1252"/>
                  </a:lnTo>
                  <a:lnTo>
                    <a:pt x="5393" y="987"/>
                  </a:lnTo>
                  <a:lnTo>
                    <a:pt x="5152" y="747"/>
                  </a:lnTo>
                  <a:lnTo>
                    <a:pt x="4864" y="530"/>
                  </a:lnTo>
                  <a:lnTo>
                    <a:pt x="4671" y="409"/>
                  </a:lnTo>
                  <a:lnTo>
                    <a:pt x="4478" y="289"/>
                  </a:lnTo>
                  <a:lnTo>
                    <a:pt x="4286" y="193"/>
                  </a:lnTo>
                  <a:lnTo>
                    <a:pt x="4069" y="145"/>
                  </a:lnTo>
                  <a:lnTo>
                    <a:pt x="3323" y="24"/>
                  </a:lnTo>
                  <a:lnTo>
                    <a:pt x="30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23"/>
            <p:cNvSpPr/>
            <p:nvPr/>
          </p:nvSpPr>
          <p:spPr>
            <a:xfrm>
              <a:off x="1252200" y="2451850"/>
              <a:ext cx="58400" cy="61400"/>
            </a:xfrm>
            <a:custGeom>
              <a:avLst/>
              <a:gdLst/>
              <a:ahLst/>
              <a:cxnLst/>
              <a:rect l="l" t="t" r="r" b="b"/>
              <a:pathLst>
                <a:path w="2336" h="2456" extrusionOk="0">
                  <a:moveTo>
                    <a:pt x="1252" y="289"/>
                  </a:moveTo>
                  <a:lnTo>
                    <a:pt x="1421" y="313"/>
                  </a:lnTo>
                  <a:lnTo>
                    <a:pt x="1565" y="361"/>
                  </a:lnTo>
                  <a:lnTo>
                    <a:pt x="1758" y="482"/>
                  </a:lnTo>
                  <a:lnTo>
                    <a:pt x="1926" y="578"/>
                  </a:lnTo>
                  <a:lnTo>
                    <a:pt x="1975" y="626"/>
                  </a:lnTo>
                  <a:lnTo>
                    <a:pt x="2023" y="698"/>
                  </a:lnTo>
                  <a:lnTo>
                    <a:pt x="2047" y="771"/>
                  </a:lnTo>
                  <a:lnTo>
                    <a:pt x="2071" y="843"/>
                  </a:lnTo>
                  <a:lnTo>
                    <a:pt x="2095" y="1228"/>
                  </a:lnTo>
                  <a:lnTo>
                    <a:pt x="2071" y="1421"/>
                  </a:lnTo>
                  <a:lnTo>
                    <a:pt x="2047" y="1613"/>
                  </a:lnTo>
                  <a:lnTo>
                    <a:pt x="1975" y="1758"/>
                  </a:lnTo>
                  <a:lnTo>
                    <a:pt x="1878" y="1878"/>
                  </a:lnTo>
                  <a:lnTo>
                    <a:pt x="1565" y="2143"/>
                  </a:lnTo>
                  <a:lnTo>
                    <a:pt x="1469" y="2215"/>
                  </a:lnTo>
                  <a:lnTo>
                    <a:pt x="1108" y="2215"/>
                  </a:lnTo>
                  <a:lnTo>
                    <a:pt x="843" y="2191"/>
                  </a:lnTo>
                  <a:lnTo>
                    <a:pt x="723" y="2167"/>
                  </a:lnTo>
                  <a:lnTo>
                    <a:pt x="626" y="2119"/>
                  </a:lnTo>
                  <a:lnTo>
                    <a:pt x="410" y="1998"/>
                  </a:lnTo>
                  <a:lnTo>
                    <a:pt x="338" y="1926"/>
                  </a:lnTo>
                  <a:lnTo>
                    <a:pt x="289" y="1854"/>
                  </a:lnTo>
                  <a:lnTo>
                    <a:pt x="241" y="1758"/>
                  </a:lnTo>
                  <a:lnTo>
                    <a:pt x="241" y="1637"/>
                  </a:lnTo>
                  <a:lnTo>
                    <a:pt x="241" y="1541"/>
                  </a:lnTo>
                  <a:lnTo>
                    <a:pt x="241" y="1396"/>
                  </a:lnTo>
                  <a:lnTo>
                    <a:pt x="217" y="1300"/>
                  </a:lnTo>
                  <a:lnTo>
                    <a:pt x="241" y="1180"/>
                  </a:lnTo>
                  <a:lnTo>
                    <a:pt x="289" y="915"/>
                  </a:lnTo>
                  <a:lnTo>
                    <a:pt x="338" y="795"/>
                  </a:lnTo>
                  <a:lnTo>
                    <a:pt x="386" y="698"/>
                  </a:lnTo>
                  <a:lnTo>
                    <a:pt x="458" y="602"/>
                  </a:lnTo>
                  <a:lnTo>
                    <a:pt x="554" y="530"/>
                  </a:lnTo>
                  <a:lnTo>
                    <a:pt x="723" y="434"/>
                  </a:lnTo>
                  <a:lnTo>
                    <a:pt x="891" y="361"/>
                  </a:lnTo>
                  <a:lnTo>
                    <a:pt x="1084" y="313"/>
                  </a:lnTo>
                  <a:lnTo>
                    <a:pt x="1252" y="289"/>
                  </a:lnTo>
                  <a:close/>
                  <a:moveTo>
                    <a:pt x="1300" y="0"/>
                  </a:moveTo>
                  <a:lnTo>
                    <a:pt x="1084" y="24"/>
                  </a:lnTo>
                  <a:lnTo>
                    <a:pt x="867" y="72"/>
                  </a:lnTo>
                  <a:lnTo>
                    <a:pt x="650" y="169"/>
                  </a:lnTo>
                  <a:lnTo>
                    <a:pt x="458" y="265"/>
                  </a:lnTo>
                  <a:lnTo>
                    <a:pt x="338" y="361"/>
                  </a:lnTo>
                  <a:lnTo>
                    <a:pt x="241" y="458"/>
                  </a:lnTo>
                  <a:lnTo>
                    <a:pt x="169" y="554"/>
                  </a:lnTo>
                  <a:lnTo>
                    <a:pt x="121" y="674"/>
                  </a:lnTo>
                  <a:lnTo>
                    <a:pt x="25" y="939"/>
                  </a:lnTo>
                  <a:lnTo>
                    <a:pt x="1" y="1204"/>
                  </a:lnTo>
                  <a:lnTo>
                    <a:pt x="1" y="1421"/>
                  </a:lnTo>
                  <a:lnTo>
                    <a:pt x="25" y="1637"/>
                  </a:lnTo>
                  <a:lnTo>
                    <a:pt x="25" y="1806"/>
                  </a:lnTo>
                  <a:lnTo>
                    <a:pt x="73" y="1926"/>
                  </a:lnTo>
                  <a:lnTo>
                    <a:pt x="169" y="2046"/>
                  </a:lnTo>
                  <a:lnTo>
                    <a:pt x="265" y="2167"/>
                  </a:lnTo>
                  <a:lnTo>
                    <a:pt x="434" y="2287"/>
                  </a:lnTo>
                  <a:lnTo>
                    <a:pt x="530" y="2335"/>
                  </a:lnTo>
                  <a:lnTo>
                    <a:pt x="626" y="2383"/>
                  </a:lnTo>
                  <a:lnTo>
                    <a:pt x="819" y="2432"/>
                  </a:lnTo>
                  <a:lnTo>
                    <a:pt x="1012" y="2456"/>
                  </a:lnTo>
                  <a:lnTo>
                    <a:pt x="1421" y="2456"/>
                  </a:lnTo>
                  <a:lnTo>
                    <a:pt x="1565" y="2432"/>
                  </a:lnTo>
                  <a:lnTo>
                    <a:pt x="1662" y="2359"/>
                  </a:lnTo>
                  <a:lnTo>
                    <a:pt x="2023" y="2071"/>
                  </a:lnTo>
                  <a:lnTo>
                    <a:pt x="2095" y="1998"/>
                  </a:lnTo>
                  <a:lnTo>
                    <a:pt x="2167" y="1902"/>
                  </a:lnTo>
                  <a:lnTo>
                    <a:pt x="2215" y="1806"/>
                  </a:lnTo>
                  <a:lnTo>
                    <a:pt x="2263" y="1685"/>
                  </a:lnTo>
                  <a:lnTo>
                    <a:pt x="2312" y="1445"/>
                  </a:lnTo>
                  <a:lnTo>
                    <a:pt x="2336" y="1180"/>
                  </a:lnTo>
                  <a:lnTo>
                    <a:pt x="2287" y="795"/>
                  </a:lnTo>
                  <a:lnTo>
                    <a:pt x="2263" y="650"/>
                  </a:lnTo>
                  <a:lnTo>
                    <a:pt x="2191" y="530"/>
                  </a:lnTo>
                  <a:lnTo>
                    <a:pt x="2119" y="409"/>
                  </a:lnTo>
                  <a:lnTo>
                    <a:pt x="1999" y="337"/>
                  </a:lnTo>
                  <a:lnTo>
                    <a:pt x="1806" y="193"/>
                  </a:lnTo>
                  <a:lnTo>
                    <a:pt x="1589" y="72"/>
                  </a:lnTo>
                  <a:lnTo>
                    <a:pt x="1445" y="24"/>
                  </a:lnTo>
                  <a:lnTo>
                    <a:pt x="13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23"/>
            <p:cNvSpPr/>
            <p:nvPr/>
          </p:nvSpPr>
          <p:spPr>
            <a:xfrm>
              <a:off x="1270850" y="2474700"/>
              <a:ext cx="19900" cy="22300"/>
            </a:xfrm>
            <a:custGeom>
              <a:avLst/>
              <a:gdLst/>
              <a:ahLst/>
              <a:cxnLst/>
              <a:rect l="l" t="t" r="r" b="b"/>
              <a:pathLst>
                <a:path w="796" h="892" extrusionOk="0">
                  <a:moveTo>
                    <a:pt x="506" y="242"/>
                  </a:moveTo>
                  <a:lnTo>
                    <a:pt x="554" y="266"/>
                  </a:lnTo>
                  <a:lnTo>
                    <a:pt x="579" y="290"/>
                  </a:lnTo>
                  <a:lnTo>
                    <a:pt x="603" y="338"/>
                  </a:lnTo>
                  <a:lnTo>
                    <a:pt x="603" y="434"/>
                  </a:lnTo>
                  <a:lnTo>
                    <a:pt x="579" y="507"/>
                  </a:lnTo>
                  <a:lnTo>
                    <a:pt x="530" y="579"/>
                  </a:lnTo>
                  <a:lnTo>
                    <a:pt x="482" y="627"/>
                  </a:lnTo>
                  <a:lnTo>
                    <a:pt x="410" y="675"/>
                  </a:lnTo>
                  <a:lnTo>
                    <a:pt x="362" y="699"/>
                  </a:lnTo>
                  <a:lnTo>
                    <a:pt x="338" y="675"/>
                  </a:lnTo>
                  <a:lnTo>
                    <a:pt x="290" y="651"/>
                  </a:lnTo>
                  <a:lnTo>
                    <a:pt x="266" y="627"/>
                  </a:lnTo>
                  <a:lnTo>
                    <a:pt x="266" y="531"/>
                  </a:lnTo>
                  <a:lnTo>
                    <a:pt x="290" y="410"/>
                  </a:lnTo>
                  <a:lnTo>
                    <a:pt x="338" y="314"/>
                  </a:lnTo>
                  <a:lnTo>
                    <a:pt x="386" y="266"/>
                  </a:lnTo>
                  <a:lnTo>
                    <a:pt x="482" y="242"/>
                  </a:lnTo>
                  <a:close/>
                  <a:moveTo>
                    <a:pt x="434" y="1"/>
                  </a:moveTo>
                  <a:lnTo>
                    <a:pt x="314" y="25"/>
                  </a:lnTo>
                  <a:lnTo>
                    <a:pt x="217" y="73"/>
                  </a:lnTo>
                  <a:lnTo>
                    <a:pt x="25" y="242"/>
                  </a:lnTo>
                  <a:lnTo>
                    <a:pt x="1" y="266"/>
                  </a:lnTo>
                  <a:lnTo>
                    <a:pt x="1" y="314"/>
                  </a:lnTo>
                  <a:lnTo>
                    <a:pt x="1" y="458"/>
                  </a:lnTo>
                  <a:lnTo>
                    <a:pt x="1" y="627"/>
                  </a:lnTo>
                  <a:lnTo>
                    <a:pt x="49" y="723"/>
                  </a:lnTo>
                  <a:lnTo>
                    <a:pt x="121" y="795"/>
                  </a:lnTo>
                  <a:lnTo>
                    <a:pt x="193" y="868"/>
                  </a:lnTo>
                  <a:lnTo>
                    <a:pt x="290" y="892"/>
                  </a:lnTo>
                  <a:lnTo>
                    <a:pt x="410" y="868"/>
                  </a:lnTo>
                  <a:lnTo>
                    <a:pt x="530" y="844"/>
                  </a:lnTo>
                  <a:lnTo>
                    <a:pt x="627" y="771"/>
                  </a:lnTo>
                  <a:lnTo>
                    <a:pt x="699" y="699"/>
                  </a:lnTo>
                  <a:lnTo>
                    <a:pt x="747" y="603"/>
                  </a:lnTo>
                  <a:lnTo>
                    <a:pt x="795" y="507"/>
                  </a:lnTo>
                  <a:lnTo>
                    <a:pt x="795" y="386"/>
                  </a:lnTo>
                  <a:lnTo>
                    <a:pt x="795" y="290"/>
                  </a:lnTo>
                  <a:lnTo>
                    <a:pt x="771" y="170"/>
                  </a:lnTo>
                  <a:lnTo>
                    <a:pt x="699" y="73"/>
                  </a:lnTo>
                  <a:lnTo>
                    <a:pt x="627" y="25"/>
                  </a:lnTo>
                  <a:lnTo>
                    <a:pt x="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23"/>
            <p:cNvSpPr/>
            <p:nvPr/>
          </p:nvSpPr>
          <p:spPr>
            <a:xfrm>
              <a:off x="1249200" y="2726875"/>
              <a:ext cx="108350" cy="104750"/>
            </a:xfrm>
            <a:custGeom>
              <a:avLst/>
              <a:gdLst/>
              <a:ahLst/>
              <a:cxnLst/>
              <a:rect l="l" t="t" r="r" b="b"/>
              <a:pathLst>
                <a:path w="4334" h="4190" extrusionOk="0">
                  <a:moveTo>
                    <a:pt x="2335" y="217"/>
                  </a:moveTo>
                  <a:lnTo>
                    <a:pt x="2817" y="314"/>
                  </a:lnTo>
                  <a:lnTo>
                    <a:pt x="2937" y="338"/>
                  </a:lnTo>
                  <a:lnTo>
                    <a:pt x="3057" y="386"/>
                  </a:lnTo>
                  <a:lnTo>
                    <a:pt x="3298" y="506"/>
                  </a:lnTo>
                  <a:lnTo>
                    <a:pt x="3515" y="651"/>
                  </a:lnTo>
                  <a:lnTo>
                    <a:pt x="3707" y="843"/>
                  </a:lnTo>
                  <a:lnTo>
                    <a:pt x="3876" y="1060"/>
                  </a:lnTo>
                  <a:lnTo>
                    <a:pt x="3996" y="1277"/>
                  </a:lnTo>
                  <a:lnTo>
                    <a:pt x="4044" y="1493"/>
                  </a:lnTo>
                  <a:lnTo>
                    <a:pt x="4117" y="1782"/>
                  </a:lnTo>
                  <a:lnTo>
                    <a:pt x="4141" y="2071"/>
                  </a:lnTo>
                  <a:lnTo>
                    <a:pt x="4141" y="2264"/>
                  </a:lnTo>
                  <a:lnTo>
                    <a:pt x="4093" y="2432"/>
                  </a:lnTo>
                  <a:lnTo>
                    <a:pt x="4044" y="2601"/>
                  </a:lnTo>
                  <a:lnTo>
                    <a:pt x="3996" y="2769"/>
                  </a:lnTo>
                  <a:lnTo>
                    <a:pt x="3924" y="2889"/>
                  </a:lnTo>
                  <a:lnTo>
                    <a:pt x="3828" y="2986"/>
                  </a:lnTo>
                  <a:lnTo>
                    <a:pt x="3587" y="3202"/>
                  </a:lnTo>
                  <a:lnTo>
                    <a:pt x="3394" y="3467"/>
                  </a:lnTo>
                  <a:lnTo>
                    <a:pt x="3298" y="3563"/>
                  </a:lnTo>
                  <a:lnTo>
                    <a:pt x="3178" y="3660"/>
                  </a:lnTo>
                  <a:lnTo>
                    <a:pt x="3082" y="3708"/>
                  </a:lnTo>
                  <a:lnTo>
                    <a:pt x="2937" y="3756"/>
                  </a:lnTo>
                  <a:lnTo>
                    <a:pt x="2480" y="3900"/>
                  </a:lnTo>
                  <a:lnTo>
                    <a:pt x="2359" y="3925"/>
                  </a:lnTo>
                  <a:lnTo>
                    <a:pt x="2215" y="3949"/>
                  </a:lnTo>
                  <a:lnTo>
                    <a:pt x="1974" y="3949"/>
                  </a:lnTo>
                  <a:lnTo>
                    <a:pt x="1517" y="3900"/>
                  </a:lnTo>
                  <a:lnTo>
                    <a:pt x="1276" y="3852"/>
                  </a:lnTo>
                  <a:lnTo>
                    <a:pt x="1059" y="3804"/>
                  </a:lnTo>
                  <a:lnTo>
                    <a:pt x="891" y="3732"/>
                  </a:lnTo>
                  <a:lnTo>
                    <a:pt x="770" y="3660"/>
                  </a:lnTo>
                  <a:lnTo>
                    <a:pt x="650" y="3539"/>
                  </a:lnTo>
                  <a:lnTo>
                    <a:pt x="530" y="3419"/>
                  </a:lnTo>
                  <a:lnTo>
                    <a:pt x="313" y="3058"/>
                  </a:lnTo>
                  <a:lnTo>
                    <a:pt x="241" y="2938"/>
                  </a:lnTo>
                  <a:lnTo>
                    <a:pt x="193" y="2817"/>
                  </a:lnTo>
                  <a:lnTo>
                    <a:pt x="169" y="2673"/>
                  </a:lnTo>
                  <a:lnTo>
                    <a:pt x="169" y="2528"/>
                  </a:lnTo>
                  <a:lnTo>
                    <a:pt x="193" y="2239"/>
                  </a:lnTo>
                  <a:lnTo>
                    <a:pt x="241" y="1854"/>
                  </a:lnTo>
                  <a:lnTo>
                    <a:pt x="313" y="1493"/>
                  </a:lnTo>
                  <a:lnTo>
                    <a:pt x="361" y="1301"/>
                  </a:lnTo>
                  <a:lnTo>
                    <a:pt x="433" y="1132"/>
                  </a:lnTo>
                  <a:lnTo>
                    <a:pt x="530" y="964"/>
                  </a:lnTo>
                  <a:lnTo>
                    <a:pt x="650" y="819"/>
                  </a:lnTo>
                  <a:lnTo>
                    <a:pt x="722" y="747"/>
                  </a:lnTo>
                  <a:lnTo>
                    <a:pt x="819" y="723"/>
                  </a:lnTo>
                  <a:lnTo>
                    <a:pt x="987" y="675"/>
                  </a:lnTo>
                  <a:lnTo>
                    <a:pt x="1132" y="651"/>
                  </a:lnTo>
                  <a:lnTo>
                    <a:pt x="1324" y="602"/>
                  </a:lnTo>
                  <a:lnTo>
                    <a:pt x="1469" y="506"/>
                  </a:lnTo>
                  <a:lnTo>
                    <a:pt x="1589" y="410"/>
                  </a:lnTo>
                  <a:lnTo>
                    <a:pt x="1709" y="362"/>
                  </a:lnTo>
                  <a:lnTo>
                    <a:pt x="1974" y="241"/>
                  </a:lnTo>
                  <a:lnTo>
                    <a:pt x="2070" y="217"/>
                  </a:lnTo>
                  <a:close/>
                  <a:moveTo>
                    <a:pt x="2215" y="1"/>
                  </a:moveTo>
                  <a:lnTo>
                    <a:pt x="2046" y="25"/>
                  </a:lnTo>
                  <a:lnTo>
                    <a:pt x="1878" y="73"/>
                  </a:lnTo>
                  <a:lnTo>
                    <a:pt x="1709" y="145"/>
                  </a:lnTo>
                  <a:lnTo>
                    <a:pt x="1517" y="241"/>
                  </a:lnTo>
                  <a:lnTo>
                    <a:pt x="1445" y="265"/>
                  </a:lnTo>
                  <a:lnTo>
                    <a:pt x="1372" y="314"/>
                  </a:lnTo>
                  <a:lnTo>
                    <a:pt x="1300" y="386"/>
                  </a:lnTo>
                  <a:lnTo>
                    <a:pt x="1204" y="410"/>
                  </a:lnTo>
                  <a:lnTo>
                    <a:pt x="1035" y="458"/>
                  </a:lnTo>
                  <a:lnTo>
                    <a:pt x="939" y="458"/>
                  </a:lnTo>
                  <a:lnTo>
                    <a:pt x="867" y="482"/>
                  </a:lnTo>
                  <a:lnTo>
                    <a:pt x="795" y="506"/>
                  </a:lnTo>
                  <a:lnTo>
                    <a:pt x="746" y="554"/>
                  </a:lnTo>
                  <a:lnTo>
                    <a:pt x="698" y="627"/>
                  </a:lnTo>
                  <a:lnTo>
                    <a:pt x="650" y="675"/>
                  </a:lnTo>
                  <a:lnTo>
                    <a:pt x="602" y="723"/>
                  </a:lnTo>
                  <a:lnTo>
                    <a:pt x="482" y="867"/>
                  </a:lnTo>
                  <a:lnTo>
                    <a:pt x="361" y="1012"/>
                  </a:lnTo>
                  <a:lnTo>
                    <a:pt x="265" y="1180"/>
                  </a:lnTo>
                  <a:lnTo>
                    <a:pt x="217" y="1373"/>
                  </a:lnTo>
                  <a:lnTo>
                    <a:pt x="72" y="1999"/>
                  </a:lnTo>
                  <a:lnTo>
                    <a:pt x="24" y="2264"/>
                  </a:lnTo>
                  <a:lnTo>
                    <a:pt x="0" y="2528"/>
                  </a:lnTo>
                  <a:lnTo>
                    <a:pt x="0" y="2745"/>
                  </a:lnTo>
                  <a:lnTo>
                    <a:pt x="48" y="2913"/>
                  </a:lnTo>
                  <a:lnTo>
                    <a:pt x="121" y="3106"/>
                  </a:lnTo>
                  <a:lnTo>
                    <a:pt x="217" y="3251"/>
                  </a:lnTo>
                  <a:lnTo>
                    <a:pt x="313" y="3395"/>
                  </a:lnTo>
                  <a:lnTo>
                    <a:pt x="409" y="3563"/>
                  </a:lnTo>
                  <a:lnTo>
                    <a:pt x="554" y="3708"/>
                  </a:lnTo>
                  <a:lnTo>
                    <a:pt x="626" y="3804"/>
                  </a:lnTo>
                  <a:lnTo>
                    <a:pt x="722" y="3876"/>
                  </a:lnTo>
                  <a:lnTo>
                    <a:pt x="963" y="3973"/>
                  </a:lnTo>
                  <a:lnTo>
                    <a:pt x="1228" y="4069"/>
                  </a:lnTo>
                  <a:lnTo>
                    <a:pt x="1493" y="4117"/>
                  </a:lnTo>
                  <a:lnTo>
                    <a:pt x="1782" y="4165"/>
                  </a:lnTo>
                  <a:lnTo>
                    <a:pt x="2046" y="4189"/>
                  </a:lnTo>
                  <a:lnTo>
                    <a:pt x="2311" y="4165"/>
                  </a:lnTo>
                  <a:lnTo>
                    <a:pt x="2456" y="4141"/>
                  </a:lnTo>
                  <a:lnTo>
                    <a:pt x="2576" y="4117"/>
                  </a:lnTo>
                  <a:lnTo>
                    <a:pt x="3082" y="3925"/>
                  </a:lnTo>
                  <a:lnTo>
                    <a:pt x="3274" y="3852"/>
                  </a:lnTo>
                  <a:lnTo>
                    <a:pt x="3370" y="3780"/>
                  </a:lnTo>
                  <a:lnTo>
                    <a:pt x="3443" y="3708"/>
                  </a:lnTo>
                  <a:lnTo>
                    <a:pt x="3659" y="3467"/>
                  </a:lnTo>
                  <a:lnTo>
                    <a:pt x="3780" y="3323"/>
                  </a:lnTo>
                  <a:lnTo>
                    <a:pt x="3900" y="3202"/>
                  </a:lnTo>
                  <a:lnTo>
                    <a:pt x="3996" y="3106"/>
                  </a:lnTo>
                  <a:lnTo>
                    <a:pt x="4069" y="3010"/>
                  </a:lnTo>
                  <a:lnTo>
                    <a:pt x="4141" y="2889"/>
                  </a:lnTo>
                  <a:lnTo>
                    <a:pt x="4213" y="2769"/>
                  </a:lnTo>
                  <a:lnTo>
                    <a:pt x="4261" y="2576"/>
                  </a:lnTo>
                  <a:lnTo>
                    <a:pt x="4309" y="2408"/>
                  </a:lnTo>
                  <a:lnTo>
                    <a:pt x="4333" y="2215"/>
                  </a:lnTo>
                  <a:lnTo>
                    <a:pt x="4333" y="2023"/>
                  </a:lnTo>
                  <a:lnTo>
                    <a:pt x="4309" y="1734"/>
                  </a:lnTo>
                  <a:lnTo>
                    <a:pt x="4261" y="1469"/>
                  </a:lnTo>
                  <a:lnTo>
                    <a:pt x="4213" y="1301"/>
                  </a:lnTo>
                  <a:lnTo>
                    <a:pt x="4141" y="1132"/>
                  </a:lnTo>
                  <a:lnTo>
                    <a:pt x="4020" y="915"/>
                  </a:lnTo>
                  <a:lnTo>
                    <a:pt x="3876" y="723"/>
                  </a:lnTo>
                  <a:lnTo>
                    <a:pt x="3707" y="530"/>
                  </a:lnTo>
                  <a:lnTo>
                    <a:pt x="3515" y="386"/>
                  </a:lnTo>
                  <a:lnTo>
                    <a:pt x="3226" y="217"/>
                  </a:lnTo>
                  <a:lnTo>
                    <a:pt x="3082" y="145"/>
                  </a:lnTo>
                  <a:lnTo>
                    <a:pt x="2913" y="97"/>
                  </a:lnTo>
                  <a:lnTo>
                    <a:pt x="2383" y="25"/>
                  </a:lnTo>
                  <a:lnTo>
                    <a:pt x="2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23"/>
            <p:cNvSpPr/>
            <p:nvPr/>
          </p:nvSpPr>
          <p:spPr>
            <a:xfrm>
              <a:off x="1283500" y="2756375"/>
              <a:ext cx="42150" cy="44550"/>
            </a:xfrm>
            <a:custGeom>
              <a:avLst/>
              <a:gdLst/>
              <a:ahLst/>
              <a:cxnLst/>
              <a:rect l="l" t="t" r="r" b="b"/>
              <a:pathLst>
                <a:path w="1686" h="1782" extrusionOk="0">
                  <a:moveTo>
                    <a:pt x="1011" y="217"/>
                  </a:moveTo>
                  <a:lnTo>
                    <a:pt x="1132" y="265"/>
                  </a:lnTo>
                  <a:lnTo>
                    <a:pt x="1372" y="434"/>
                  </a:lnTo>
                  <a:lnTo>
                    <a:pt x="1445" y="506"/>
                  </a:lnTo>
                  <a:lnTo>
                    <a:pt x="1493" y="602"/>
                  </a:lnTo>
                  <a:lnTo>
                    <a:pt x="1493" y="891"/>
                  </a:lnTo>
                  <a:lnTo>
                    <a:pt x="1493" y="1035"/>
                  </a:lnTo>
                  <a:lnTo>
                    <a:pt x="1469" y="1156"/>
                  </a:lnTo>
                  <a:lnTo>
                    <a:pt x="1421" y="1276"/>
                  </a:lnTo>
                  <a:lnTo>
                    <a:pt x="1348" y="1348"/>
                  </a:lnTo>
                  <a:lnTo>
                    <a:pt x="1132" y="1541"/>
                  </a:lnTo>
                  <a:lnTo>
                    <a:pt x="1060" y="1589"/>
                  </a:lnTo>
                  <a:lnTo>
                    <a:pt x="987" y="1613"/>
                  </a:lnTo>
                  <a:lnTo>
                    <a:pt x="795" y="1589"/>
                  </a:lnTo>
                  <a:lnTo>
                    <a:pt x="602" y="1589"/>
                  </a:lnTo>
                  <a:lnTo>
                    <a:pt x="434" y="1517"/>
                  </a:lnTo>
                  <a:lnTo>
                    <a:pt x="313" y="1445"/>
                  </a:lnTo>
                  <a:lnTo>
                    <a:pt x="241" y="1396"/>
                  </a:lnTo>
                  <a:lnTo>
                    <a:pt x="193" y="1324"/>
                  </a:lnTo>
                  <a:lnTo>
                    <a:pt x="169" y="1252"/>
                  </a:lnTo>
                  <a:lnTo>
                    <a:pt x="169" y="1180"/>
                  </a:lnTo>
                  <a:lnTo>
                    <a:pt x="169" y="1108"/>
                  </a:lnTo>
                  <a:lnTo>
                    <a:pt x="169" y="1011"/>
                  </a:lnTo>
                  <a:lnTo>
                    <a:pt x="169" y="843"/>
                  </a:lnTo>
                  <a:lnTo>
                    <a:pt x="193" y="674"/>
                  </a:lnTo>
                  <a:lnTo>
                    <a:pt x="241" y="578"/>
                  </a:lnTo>
                  <a:lnTo>
                    <a:pt x="289" y="506"/>
                  </a:lnTo>
                  <a:lnTo>
                    <a:pt x="410" y="385"/>
                  </a:lnTo>
                  <a:lnTo>
                    <a:pt x="506" y="313"/>
                  </a:lnTo>
                  <a:lnTo>
                    <a:pt x="650" y="265"/>
                  </a:lnTo>
                  <a:lnTo>
                    <a:pt x="771" y="241"/>
                  </a:lnTo>
                  <a:lnTo>
                    <a:pt x="915" y="217"/>
                  </a:lnTo>
                  <a:close/>
                  <a:moveTo>
                    <a:pt x="939" y="0"/>
                  </a:moveTo>
                  <a:lnTo>
                    <a:pt x="771" y="24"/>
                  </a:lnTo>
                  <a:lnTo>
                    <a:pt x="626" y="48"/>
                  </a:lnTo>
                  <a:lnTo>
                    <a:pt x="482" y="121"/>
                  </a:lnTo>
                  <a:lnTo>
                    <a:pt x="337" y="193"/>
                  </a:lnTo>
                  <a:lnTo>
                    <a:pt x="241" y="265"/>
                  </a:lnTo>
                  <a:lnTo>
                    <a:pt x="169" y="337"/>
                  </a:lnTo>
                  <a:lnTo>
                    <a:pt x="73" y="482"/>
                  </a:lnTo>
                  <a:lnTo>
                    <a:pt x="24" y="674"/>
                  </a:lnTo>
                  <a:lnTo>
                    <a:pt x="0" y="867"/>
                  </a:lnTo>
                  <a:lnTo>
                    <a:pt x="0" y="1035"/>
                  </a:lnTo>
                  <a:lnTo>
                    <a:pt x="0" y="1180"/>
                  </a:lnTo>
                  <a:lnTo>
                    <a:pt x="24" y="1300"/>
                  </a:lnTo>
                  <a:lnTo>
                    <a:pt x="48" y="1396"/>
                  </a:lnTo>
                  <a:lnTo>
                    <a:pt x="121" y="1469"/>
                  </a:lnTo>
                  <a:lnTo>
                    <a:pt x="193" y="1565"/>
                  </a:lnTo>
                  <a:lnTo>
                    <a:pt x="313" y="1637"/>
                  </a:lnTo>
                  <a:lnTo>
                    <a:pt x="434" y="1709"/>
                  </a:lnTo>
                  <a:lnTo>
                    <a:pt x="578" y="1733"/>
                  </a:lnTo>
                  <a:lnTo>
                    <a:pt x="723" y="1758"/>
                  </a:lnTo>
                  <a:lnTo>
                    <a:pt x="1035" y="1782"/>
                  </a:lnTo>
                  <a:lnTo>
                    <a:pt x="1132" y="1758"/>
                  </a:lnTo>
                  <a:lnTo>
                    <a:pt x="1204" y="1685"/>
                  </a:lnTo>
                  <a:lnTo>
                    <a:pt x="1445" y="1493"/>
                  </a:lnTo>
                  <a:lnTo>
                    <a:pt x="1565" y="1372"/>
                  </a:lnTo>
                  <a:lnTo>
                    <a:pt x="1613" y="1228"/>
                  </a:lnTo>
                  <a:lnTo>
                    <a:pt x="1661" y="1035"/>
                  </a:lnTo>
                  <a:lnTo>
                    <a:pt x="1685" y="843"/>
                  </a:lnTo>
                  <a:lnTo>
                    <a:pt x="1637" y="578"/>
                  </a:lnTo>
                  <a:lnTo>
                    <a:pt x="1613" y="458"/>
                  </a:lnTo>
                  <a:lnTo>
                    <a:pt x="1589" y="385"/>
                  </a:lnTo>
                  <a:lnTo>
                    <a:pt x="1517" y="313"/>
                  </a:lnTo>
                  <a:lnTo>
                    <a:pt x="1445" y="241"/>
                  </a:lnTo>
                  <a:lnTo>
                    <a:pt x="1300" y="145"/>
                  </a:lnTo>
                  <a:lnTo>
                    <a:pt x="1132" y="48"/>
                  </a:lnTo>
                  <a:lnTo>
                    <a:pt x="1035" y="24"/>
                  </a:lnTo>
                  <a:lnTo>
                    <a:pt x="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23"/>
            <p:cNvSpPr/>
            <p:nvPr/>
          </p:nvSpPr>
          <p:spPr>
            <a:xfrm>
              <a:off x="1296725" y="2772625"/>
              <a:ext cx="14475" cy="16275"/>
            </a:xfrm>
            <a:custGeom>
              <a:avLst/>
              <a:gdLst/>
              <a:ahLst/>
              <a:cxnLst/>
              <a:rect l="l" t="t" r="r" b="b"/>
              <a:pathLst>
                <a:path w="579" h="651" extrusionOk="0">
                  <a:moveTo>
                    <a:pt x="410" y="193"/>
                  </a:moveTo>
                  <a:lnTo>
                    <a:pt x="434" y="265"/>
                  </a:lnTo>
                  <a:lnTo>
                    <a:pt x="434" y="313"/>
                  </a:lnTo>
                  <a:lnTo>
                    <a:pt x="410" y="385"/>
                  </a:lnTo>
                  <a:lnTo>
                    <a:pt x="362" y="458"/>
                  </a:lnTo>
                  <a:lnTo>
                    <a:pt x="290" y="506"/>
                  </a:lnTo>
                  <a:lnTo>
                    <a:pt x="242" y="506"/>
                  </a:lnTo>
                  <a:lnTo>
                    <a:pt x="218" y="482"/>
                  </a:lnTo>
                  <a:lnTo>
                    <a:pt x="194" y="458"/>
                  </a:lnTo>
                  <a:lnTo>
                    <a:pt x="194" y="385"/>
                  </a:lnTo>
                  <a:lnTo>
                    <a:pt x="218" y="313"/>
                  </a:lnTo>
                  <a:lnTo>
                    <a:pt x="242" y="241"/>
                  </a:lnTo>
                  <a:lnTo>
                    <a:pt x="290" y="193"/>
                  </a:lnTo>
                  <a:close/>
                  <a:moveTo>
                    <a:pt x="314" y="0"/>
                  </a:moveTo>
                  <a:lnTo>
                    <a:pt x="242" y="24"/>
                  </a:lnTo>
                  <a:lnTo>
                    <a:pt x="169" y="48"/>
                  </a:lnTo>
                  <a:lnTo>
                    <a:pt x="25" y="193"/>
                  </a:lnTo>
                  <a:lnTo>
                    <a:pt x="1" y="241"/>
                  </a:lnTo>
                  <a:lnTo>
                    <a:pt x="1" y="337"/>
                  </a:lnTo>
                  <a:lnTo>
                    <a:pt x="25" y="458"/>
                  </a:lnTo>
                  <a:lnTo>
                    <a:pt x="49" y="530"/>
                  </a:lnTo>
                  <a:lnTo>
                    <a:pt x="97" y="578"/>
                  </a:lnTo>
                  <a:lnTo>
                    <a:pt x="145" y="626"/>
                  </a:lnTo>
                  <a:lnTo>
                    <a:pt x="218" y="650"/>
                  </a:lnTo>
                  <a:lnTo>
                    <a:pt x="314" y="650"/>
                  </a:lnTo>
                  <a:lnTo>
                    <a:pt x="386" y="602"/>
                  </a:lnTo>
                  <a:lnTo>
                    <a:pt x="458" y="578"/>
                  </a:lnTo>
                  <a:lnTo>
                    <a:pt x="506" y="506"/>
                  </a:lnTo>
                  <a:lnTo>
                    <a:pt x="555" y="458"/>
                  </a:lnTo>
                  <a:lnTo>
                    <a:pt x="579" y="385"/>
                  </a:lnTo>
                  <a:lnTo>
                    <a:pt x="579" y="289"/>
                  </a:lnTo>
                  <a:lnTo>
                    <a:pt x="579" y="217"/>
                  </a:lnTo>
                  <a:lnTo>
                    <a:pt x="555" y="121"/>
                  </a:lnTo>
                  <a:lnTo>
                    <a:pt x="506" y="72"/>
                  </a:lnTo>
                  <a:lnTo>
                    <a:pt x="458" y="24"/>
                  </a:lnTo>
                  <a:lnTo>
                    <a:pt x="3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23"/>
            <p:cNvSpPr/>
            <p:nvPr/>
          </p:nvSpPr>
          <p:spPr>
            <a:xfrm>
              <a:off x="1207675" y="2091350"/>
              <a:ext cx="145050" cy="155300"/>
            </a:xfrm>
            <a:custGeom>
              <a:avLst/>
              <a:gdLst/>
              <a:ahLst/>
              <a:cxnLst/>
              <a:rect l="l" t="t" r="r" b="b"/>
              <a:pathLst>
                <a:path w="5802" h="6212" extrusionOk="0">
                  <a:moveTo>
                    <a:pt x="3178" y="265"/>
                  </a:moveTo>
                  <a:lnTo>
                    <a:pt x="3394" y="289"/>
                  </a:lnTo>
                  <a:lnTo>
                    <a:pt x="3635" y="362"/>
                  </a:lnTo>
                  <a:lnTo>
                    <a:pt x="3900" y="482"/>
                  </a:lnTo>
                  <a:lnTo>
                    <a:pt x="4189" y="554"/>
                  </a:lnTo>
                  <a:lnTo>
                    <a:pt x="4357" y="650"/>
                  </a:lnTo>
                  <a:lnTo>
                    <a:pt x="4502" y="747"/>
                  </a:lnTo>
                  <a:lnTo>
                    <a:pt x="4646" y="891"/>
                  </a:lnTo>
                  <a:lnTo>
                    <a:pt x="4767" y="1036"/>
                  </a:lnTo>
                  <a:lnTo>
                    <a:pt x="4887" y="1204"/>
                  </a:lnTo>
                  <a:lnTo>
                    <a:pt x="4983" y="1397"/>
                  </a:lnTo>
                  <a:lnTo>
                    <a:pt x="5248" y="1854"/>
                  </a:lnTo>
                  <a:lnTo>
                    <a:pt x="5465" y="2336"/>
                  </a:lnTo>
                  <a:lnTo>
                    <a:pt x="5561" y="2576"/>
                  </a:lnTo>
                  <a:lnTo>
                    <a:pt x="5609" y="2841"/>
                  </a:lnTo>
                  <a:lnTo>
                    <a:pt x="5657" y="3082"/>
                  </a:lnTo>
                  <a:lnTo>
                    <a:pt x="5657" y="3347"/>
                  </a:lnTo>
                  <a:lnTo>
                    <a:pt x="5609" y="3491"/>
                  </a:lnTo>
                  <a:lnTo>
                    <a:pt x="5585" y="3563"/>
                  </a:lnTo>
                  <a:lnTo>
                    <a:pt x="5537" y="3611"/>
                  </a:lnTo>
                  <a:lnTo>
                    <a:pt x="5392" y="3804"/>
                  </a:lnTo>
                  <a:lnTo>
                    <a:pt x="5224" y="3972"/>
                  </a:lnTo>
                  <a:lnTo>
                    <a:pt x="5152" y="4045"/>
                  </a:lnTo>
                  <a:lnTo>
                    <a:pt x="5080" y="4165"/>
                  </a:lnTo>
                  <a:lnTo>
                    <a:pt x="5007" y="4261"/>
                  </a:lnTo>
                  <a:lnTo>
                    <a:pt x="4983" y="4406"/>
                  </a:lnTo>
                  <a:lnTo>
                    <a:pt x="4911" y="4598"/>
                  </a:lnTo>
                  <a:lnTo>
                    <a:pt x="4839" y="4767"/>
                  </a:lnTo>
                  <a:lnTo>
                    <a:pt x="4622" y="5080"/>
                  </a:lnTo>
                  <a:lnTo>
                    <a:pt x="4550" y="5200"/>
                  </a:lnTo>
                  <a:lnTo>
                    <a:pt x="4454" y="5272"/>
                  </a:lnTo>
                  <a:lnTo>
                    <a:pt x="4357" y="5345"/>
                  </a:lnTo>
                  <a:lnTo>
                    <a:pt x="4237" y="5417"/>
                  </a:lnTo>
                  <a:lnTo>
                    <a:pt x="3635" y="5730"/>
                  </a:lnTo>
                  <a:lnTo>
                    <a:pt x="3467" y="5802"/>
                  </a:lnTo>
                  <a:lnTo>
                    <a:pt x="3322" y="5850"/>
                  </a:lnTo>
                  <a:lnTo>
                    <a:pt x="2937" y="5898"/>
                  </a:lnTo>
                  <a:lnTo>
                    <a:pt x="2576" y="5898"/>
                  </a:lnTo>
                  <a:lnTo>
                    <a:pt x="2191" y="5850"/>
                  </a:lnTo>
                  <a:lnTo>
                    <a:pt x="1998" y="5826"/>
                  </a:lnTo>
                  <a:lnTo>
                    <a:pt x="1830" y="5754"/>
                  </a:lnTo>
                  <a:lnTo>
                    <a:pt x="1661" y="5706"/>
                  </a:lnTo>
                  <a:lnTo>
                    <a:pt x="1541" y="5609"/>
                  </a:lnTo>
                  <a:lnTo>
                    <a:pt x="1276" y="5417"/>
                  </a:lnTo>
                  <a:lnTo>
                    <a:pt x="987" y="5152"/>
                  </a:lnTo>
                  <a:lnTo>
                    <a:pt x="698" y="4839"/>
                  </a:lnTo>
                  <a:lnTo>
                    <a:pt x="554" y="4622"/>
                  </a:lnTo>
                  <a:lnTo>
                    <a:pt x="433" y="4406"/>
                  </a:lnTo>
                  <a:lnTo>
                    <a:pt x="361" y="4165"/>
                  </a:lnTo>
                  <a:lnTo>
                    <a:pt x="289" y="3924"/>
                  </a:lnTo>
                  <a:lnTo>
                    <a:pt x="265" y="3756"/>
                  </a:lnTo>
                  <a:lnTo>
                    <a:pt x="289" y="3563"/>
                  </a:lnTo>
                  <a:lnTo>
                    <a:pt x="361" y="3106"/>
                  </a:lnTo>
                  <a:lnTo>
                    <a:pt x="409" y="2648"/>
                  </a:lnTo>
                  <a:lnTo>
                    <a:pt x="409" y="2456"/>
                  </a:lnTo>
                  <a:lnTo>
                    <a:pt x="457" y="2287"/>
                  </a:lnTo>
                  <a:lnTo>
                    <a:pt x="554" y="2119"/>
                  </a:lnTo>
                  <a:lnTo>
                    <a:pt x="650" y="1974"/>
                  </a:lnTo>
                  <a:lnTo>
                    <a:pt x="867" y="1710"/>
                  </a:lnTo>
                  <a:lnTo>
                    <a:pt x="1059" y="1421"/>
                  </a:lnTo>
                  <a:lnTo>
                    <a:pt x="1180" y="1276"/>
                  </a:lnTo>
                  <a:lnTo>
                    <a:pt x="1300" y="1156"/>
                  </a:lnTo>
                  <a:lnTo>
                    <a:pt x="1565" y="939"/>
                  </a:lnTo>
                  <a:lnTo>
                    <a:pt x="2143" y="626"/>
                  </a:lnTo>
                  <a:lnTo>
                    <a:pt x="2431" y="482"/>
                  </a:lnTo>
                  <a:lnTo>
                    <a:pt x="2744" y="362"/>
                  </a:lnTo>
                  <a:lnTo>
                    <a:pt x="2961" y="289"/>
                  </a:lnTo>
                  <a:lnTo>
                    <a:pt x="3178" y="265"/>
                  </a:lnTo>
                  <a:close/>
                  <a:moveTo>
                    <a:pt x="3033" y="0"/>
                  </a:moveTo>
                  <a:lnTo>
                    <a:pt x="2865" y="24"/>
                  </a:lnTo>
                  <a:lnTo>
                    <a:pt x="2696" y="73"/>
                  </a:lnTo>
                  <a:lnTo>
                    <a:pt x="2335" y="217"/>
                  </a:lnTo>
                  <a:lnTo>
                    <a:pt x="1974" y="362"/>
                  </a:lnTo>
                  <a:lnTo>
                    <a:pt x="1637" y="554"/>
                  </a:lnTo>
                  <a:lnTo>
                    <a:pt x="1300" y="747"/>
                  </a:lnTo>
                  <a:lnTo>
                    <a:pt x="1156" y="867"/>
                  </a:lnTo>
                  <a:lnTo>
                    <a:pt x="1011" y="987"/>
                  </a:lnTo>
                  <a:lnTo>
                    <a:pt x="891" y="1132"/>
                  </a:lnTo>
                  <a:lnTo>
                    <a:pt x="770" y="1276"/>
                  </a:lnTo>
                  <a:lnTo>
                    <a:pt x="361" y="1878"/>
                  </a:lnTo>
                  <a:lnTo>
                    <a:pt x="265" y="1998"/>
                  </a:lnTo>
                  <a:lnTo>
                    <a:pt x="217" y="2119"/>
                  </a:lnTo>
                  <a:lnTo>
                    <a:pt x="169" y="2263"/>
                  </a:lnTo>
                  <a:lnTo>
                    <a:pt x="120" y="2408"/>
                  </a:lnTo>
                  <a:lnTo>
                    <a:pt x="96" y="2889"/>
                  </a:lnTo>
                  <a:lnTo>
                    <a:pt x="96" y="3130"/>
                  </a:lnTo>
                  <a:lnTo>
                    <a:pt x="48" y="3371"/>
                  </a:lnTo>
                  <a:lnTo>
                    <a:pt x="24" y="3563"/>
                  </a:lnTo>
                  <a:lnTo>
                    <a:pt x="0" y="3732"/>
                  </a:lnTo>
                  <a:lnTo>
                    <a:pt x="24" y="3924"/>
                  </a:lnTo>
                  <a:lnTo>
                    <a:pt x="72" y="4117"/>
                  </a:lnTo>
                  <a:lnTo>
                    <a:pt x="145" y="4358"/>
                  </a:lnTo>
                  <a:lnTo>
                    <a:pt x="241" y="4622"/>
                  </a:lnTo>
                  <a:lnTo>
                    <a:pt x="361" y="4839"/>
                  </a:lnTo>
                  <a:lnTo>
                    <a:pt x="530" y="5056"/>
                  </a:lnTo>
                  <a:lnTo>
                    <a:pt x="794" y="5345"/>
                  </a:lnTo>
                  <a:lnTo>
                    <a:pt x="1059" y="5609"/>
                  </a:lnTo>
                  <a:lnTo>
                    <a:pt x="1252" y="5754"/>
                  </a:lnTo>
                  <a:lnTo>
                    <a:pt x="1469" y="5898"/>
                  </a:lnTo>
                  <a:lnTo>
                    <a:pt x="1782" y="6043"/>
                  </a:lnTo>
                  <a:lnTo>
                    <a:pt x="2119" y="6139"/>
                  </a:lnTo>
                  <a:lnTo>
                    <a:pt x="2456" y="6187"/>
                  </a:lnTo>
                  <a:lnTo>
                    <a:pt x="2793" y="6211"/>
                  </a:lnTo>
                  <a:lnTo>
                    <a:pt x="3033" y="6187"/>
                  </a:lnTo>
                  <a:lnTo>
                    <a:pt x="3250" y="6163"/>
                  </a:lnTo>
                  <a:lnTo>
                    <a:pt x="3467" y="6115"/>
                  </a:lnTo>
                  <a:lnTo>
                    <a:pt x="3683" y="6043"/>
                  </a:lnTo>
                  <a:lnTo>
                    <a:pt x="4333" y="5682"/>
                  </a:lnTo>
                  <a:lnTo>
                    <a:pt x="4550" y="5561"/>
                  </a:lnTo>
                  <a:lnTo>
                    <a:pt x="4743" y="5393"/>
                  </a:lnTo>
                  <a:lnTo>
                    <a:pt x="4887" y="5200"/>
                  </a:lnTo>
                  <a:lnTo>
                    <a:pt x="5007" y="4984"/>
                  </a:lnTo>
                  <a:lnTo>
                    <a:pt x="5080" y="4863"/>
                  </a:lnTo>
                  <a:lnTo>
                    <a:pt x="5128" y="4743"/>
                  </a:lnTo>
                  <a:lnTo>
                    <a:pt x="5200" y="4622"/>
                  </a:lnTo>
                  <a:lnTo>
                    <a:pt x="5224" y="4526"/>
                  </a:lnTo>
                  <a:lnTo>
                    <a:pt x="5272" y="4382"/>
                  </a:lnTo>
                  <a:lnTo>
                    <a:pt x="5344" y="4285"/>
                  </a:lnTo>
                  <a:lnTo>
                    <a:pt x="5513" y="4093"/>
                  </a:lnTo>
                  <a:lnTo>
                    <a:pt x="5609" y="3997"/>
                  </a:lnTo>
                  <a:lnTo>
                    <a:pt x="5681" y="3924"/>
                  </a:lnTo>
                  <a:lnTo>
                    <a:pt x="5730" y="3828"/>
                  </a:lnTo>
                  <a:lnTo>
                    <a:pt x="5754" y="3732"/>
                  </a:lnTo>
                  <a:lnTo>
                    <a:pt x="5754" y="3611"/>
                  </a:lnTo>
                  <a:lnTo>
                    <a:pt x="5754" y="3539"/>
                  </a:lnTo>
                  <a:lnTo>
                    <a:pt x="5778" y="3443"/>
                  </a:lnTo>
                  <a:lnTo>
                    <a:pt x="5802" y="3178"/>
                  </a:lnTo>
                  <a:lnTo>
                    <a:pt x="5802" y="2913"/>
                  </a:lnTo>
                  <a:lnTo>
                    <a:pt x="5754" y="2648"/>
                  </a:lnTo>
                  <a:lnTo>
                    <a:pt x="5657" y="2384"/>
                  </a:lnTo>
                  <a:lnTo>
                    <a:pt x="5320" y="1565"/>
                  </a:lnTo>
                  <a:lnTo>
                    <a:pt x="5152" y="1228"/>
                  </a:lnTo>
                  <a:lnTo>
                    <a:pt x="5055" y="1060"/>
                  </a:lnTo>
                  <a:lnTo>
                    <a:pt x="4959" y="915"/>
                  </a:lnTo>
                  <a:lnTo>
                    <a:pt x="4791" y="699"/>
                  </a:lnTo>
                  <a:lnTo>
                    <a:pt x="4574" y="506"/>
                  </a:lnTo>
                  <a:lnTo>
                    <a:pt x="4357" y="386"/>
                  </a:lnTo>
                  <a:lnTo>
                    <a:pt x="4117" y="289"/>
                  </a:lnTo>
                  <a:lnTo>
                    <a:pt x="3900" y="193"/>
                  </a:lnTo>
                  <a:lnTo>
                    <a:pt x="3635" y="97"/>
                  </a:lnTo>
                  <a:lnTo>
                    <a:pt x="3370" y="24"/>
                  </a:lnTo>
                  <a:lnTo>
                    <a:pt x="3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23"/>
            <p:cNvSpPr/>
            <p:nvPr/>
          </p:nvSpPr>
          <p:spPr>
            <a:xfrm>
              <a:off x="1249200" y="2140700"/>
              <a:ext cx="60200" cy="62625"/>
            </a:xfrm>
            <a:custGeom>
              <a:avLst/>
              <a:gdLst/>
              <a:ahLst/>
              <a:cxnLst/>
              <a:rect l="l" t="t" r="r" b="b"/>
              <a:pathLst>
                <a:path w="2408" h="2505" extrusionOk="0">
                  <a:moveTo>
                    <a:pt x="1469" y="217"/>
                  </a:moveTo>
                  <a:lnTo>
                    <a:pt x="1565" y="265"/>
                  </a:lnTo>
                  <a:lnTo>
                    <a:pt x="1637" y="313"/>
                  </a:lnTo>
                  <a:lnTo>
                    <a:pt x="1709" y="410"/>
                  </a:lnTo>
                  <a:lnTo>
                    <a:pt x="1757" y="482"/>
                  </a:lnTo>
                  <a:lnTo>
                    <a:pt x="1854" y="602"/>
                  </a:lnTo>
                  <a:lnTo>
                    <a:pt x="1926" y="674"/>
                  </a:lnTo>
                  <a:lnTo>
                    <a:pt x="1998" y="771"/>
                  </a:lnTo>
                  <a:lnTo>
                    <a:pt x="2095" y="1011"/>
                  </a:lnTo>
                  <a:lnTo>
                    <a:pt x="2143" y="1132"/>
                  </a:lnTo>
                  <a:lnTo>
                    <a:pt x="2143" y="1252"/>
                  </a:lnTo>
                  <a:lnTo>
                    <a:pt x="2143" y="1373"/>
                  </a:lnTo>
                  <a:lnTo>
                    <a:pt x="2095" y="1469"/>
                  </a:lnTo>
                  <a:lnTo>
                    <a:pt x="2022" y="1661"/>
                  </a:lnTo>
                  <a:lnTo>
                    <a:pt x="1926" y="1806"/>
                  </a:lnTo>
                  <a:lnTo>
                    <a:pt x="1806" y="1950"/>
                  </a:lnTo>
                  <a:lnTo>
                    <a:pt x="1685" y="2095"/>
                  </a:lnTo>
                  <a:lnTo>
                    <a:pt x="1541" y="2167"/>
                  </a:lnTo>
                  <a:lnTo>
                    <a:pt x="1396" y="2215"/>
                  </a:lnTo>
                  <a:lnTo>
                    <a:pt x="1180" y="2239"/>
                  </a:lnTo>
                  <a:lnTo>
                    <a:pt x="891" y="2239"/>
                  </a:lnTo>
                  <a:lnTo>
                    <a:pt x="843" y="2215"/>
                  </a:lnTo>
                  <a:lnTo>
                    <a:pt x="770" y="2191"/>
                  </a:lnTo>
                  <a:lnTo>
                    <a:pt x="698" y="2119"/>
                  </a:lnTo>
                  <a:lnTo>
                    <a:pt x="458" y="1830"/>
                  </a:lnTo>
                  <a:lnTo>
                    <a:pt x="361" y="1661"/>
                  </a:lnTo>
                  <a:lnTo>
                    <a:pt x="265" y="1493"/>
                  </a:lnTo>
                  <a:lnTo>
                    <a:pt x="241" y="1349"/>
                  </a:lnTo>
                  <a:lnTo>
                    <a:pt x="241" y="1180"/>
                  </a:lnTo>
                  <a:lnTo>
                    <a:pt x="337" y="771"/>
                  </a:lnTo>
                  <a:lnTo>
                    <a:pt x="385" y="674"/>
                  </a:lnTo>
                  <a:lnTo>
                    <a:pt x="458" y="602"/>
                  </a:lnTo>
                  <a:lnTo>
                    <a:pt x="674" y="458"/>
                  </a:lnTo>
                  <a:lnTo>
                    <a:pt x="891" y="313"/>
                  </a:lnTo>
                  <a:lnTo>
                    <a:pt x="1011" y="265"/>
                  </a:lnTo>
                  <a:lnTo>
                    <a:pt x="1108" y="241"/>
                  </a:lnTo>
                  <a:lnTo>
                    <a:pt x="1348" y="217"/>
                  </a:lnTo>
                  <a:close/>
                  <a:moveTo>
                    <a:pt x="1083" y="0"/>
                  </a:moveTo>
                  <a:lnTo>
                    <a:pt x="963" y="24"/>
                  </a:lnTo>
                  <a:lnTo>
                    <a:pt x="770" y="121"/>
                  </a:lnTo>
                  <a:lnTo>
                    <a:pt x="602" y="217"/>
                  </a:lnTo>
                  <a:lnTo>
                    <a:pt x="433" y="313"/>
                  </a:lnTo>
                  <a:lnTo>
                    <a:pt x="265" y="434"/>
                  </a:lnTo>
                  <a:lnTo>
                    <a:pt x="169" y="554"/>
                  </a:lnTo>
                  <a:lnTo>
                    <a:pt x="121" y="674"/>
                  </a:lnTo>
                  <a:lnTo>
                    <a:pt x="24" y="1108"/>
                  </a:lnTo>
                  <a:lnTo>
                    <a:pt x="0" y="1228"/>
                  </a:lnTo>
                  <a:lnTo>
                    <a:pt x="0" y="1324"/>
                  </a:lnTo>
                  <a:lnTo>
                    <a:pt x="24" y="1445"/>
                  </a:lnTo>
                  <a:lnTo>
                    <a:pt x="48" y="1541"/>
                  </a:lnTo>
                  <a:lnTo>
                    <a:pt x="169" y="1782"/>
                  </a:lnTo>
                  <a:lnTo>
                    <a:pt x="289" y="1998"/>
                  </a:lnTo>
                  <a:lnTo>
                    <a:pt x="554" y="2287"/>
                  </a:lnTo>
                  <a:lnTo>
                    <a:pt x="674" y="2384"/>
                  </a:lnTo>
                  <a:lnTo>
                    <a:pt x="795" y="2456"/>
                  </a:lnTo>
                  <a:lnTo>
                    <a:pt x="915" y="2504"/>
                  </a:lnTo>
                  <a:lnTo>
                    <a:pt x="1059" y="2504"/>
                  </a:lnTo>
                  <a:lnTo>
                    <a:pt x="1300" y="2480"/>
                  </a:lnTo>
                  <a:lnTo>
                    <a:pt x="1541" y="2456"/>
                  </a:lnTo>
                  <a:lnTo>
                    <a:pt x="1685" y="2408"/>
                  </a:lnTo>
                  <a:lnTo>
                    <a:pt x="1806" y="2336"/>
                  </a:lnTo>
                  <a:lnTo>
                    <a:pt x="1974" y="2191"/>
                  </a:lnTo>
                  <a:lnTo>
                    <a:pt x="2119" y="2023"/>
                  </a:lnTo>
                  <a:lnTo>
                    <a:pt x="2239" y="1854"/>
                  </a:lnTo>
                  <a:lnTo>
                    <a:pt x="2335" y="1637"/>
                  </a:lnTo>
                  <a:lnTo>
                    <a:pt x="2383" y="1493"/>
                  </a:lnTo>
                  <a:lnTo>
                    <a:pt x="2407" y="1349"/>
                  </a:lnTo>
                  <a:lnTo>
                    <a:pt x="2407" y="1228"/>
                  </a:lnTo>
                  <a:lnTo>
                    <a:pt x="2383" y="1108"/>
                  </a:lnTo>
                  <a:lnTo>
                    <a:pt x="2287" y="843"/>
                  </a:lnTo>
                  <a:lnTo>
                    <a:pt x="2167" y="602"/>
                  </a:lnTo>
                  <a:lnTo>
                    <a:pt x="2046" y="434"/>
                  </a:lnTo>
                  <a:lnTo>
                    <a:pt x="1878" y="265"/>
                  </a:lnTo>
                  <a:lnTo>
                    <a:pt x="1782" y="145"/>
                  </a:lnTo>
                  <a:lnTo>
                    <a:pt x="1661" y="73"/>
                  </a:lnTo>
                  <a:lnTo>
                    <a:pt x="1541" y="24"/>
                  </a:lnTo>
                  <a:lnTo>
                    <a:pt x="13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23"/>
            <p:cNvSpPr/>
            <p:nvPr/>
          </p:nvSpPr>
          <p:spPr>
            <a:xfrm>
              <a:off x="1267850" y="2158150"/>
              <a:ext cx="20475" cy="23500"/>
            </a:xfrm>
            <a:custGeom>
              <a:avLst/>
              <a:gdLst/>
              <a:ahLst/>
              <a:cxnLst/>
              <a:rect l="l" t="t" r="r" b="b"/>
              <a:pathLst>
                <a:path w="819" h="940" extrusionOk="0">
                  <a:moveTo>
                    <a:pt x="410" y="241"/>
                  </a:moveTo>
                  <a:lnTo>
                    <a:pt x="458" y="313"/>
                  </a:lnTo>
                  <a:lnTo>
                    <a:pt x="506" y="410"/>
                  </a:lnTo>
                  <a:lnTo>
                    <a:pt x="530" y="530"/>
                  </a:lnTo>
                  <a:lnTo>
                    <a:pt x="506" y="602"/>
                  </a:lnTo>
                  <a:lnTo>
                    <a:pt x="458" y="675"/>
                  </a:lnTo>
                  <a:lnTo>
                    <a:pt x="434" y="699"/>
                  </a:lnTo>
                  <a:lnTo>
                    <a:pt x="386" y="699"/>
                  </a:lnTo>
                  <a:lnTo>
                    <a:pt x="337" y="675"/>
                  </a:lnTo>
                  <a:lnTo>
                    <a:pt x="313" y="651"/>
                  </a:lnTo>
                  <a:lnTo>
                    <a:pt x="241" y="602"/>
                  </a:lnTo>
                  <a:lnTo>
                    <a:pt x="217" y="506"/>
                  </a:lnTo>
                  <a:lnTo>
                    <a:pt x="217" y="434"/>
                  </a:lnTo>
                  <a:lnTo>
                    <a:pt x="217" y="362"/>
                  </a:lnTo>
                  <a:lnTo>
                    <a:pt x="241" y="289"/>
                  </a:lnTo>
                  <a:lnTo>
                    <a:pt x="289" y="241"/>
                  </a:lnTo>
                  <a:close/>
                  <a:moveTo>
                    <a:pt x="313" y="1"/>
                  </a:moveTo>
                  <a:lnTo>
                    <a:pt x="241" y="49"/>
                  </a:lnTo>
                  <a:lnTo>
                    <a:pt x="145" y="121"/>
                  </a:lnTo>
                  <a:lnTo>
                    <a:pt x="73" y="217"/>
                  </a:lnTo>
                  <a:lnTo>
                    <a:pt x="24" y="338"/>
                  </a:lnTo>
                  <a:lnTo>
                    <a:pt x="0" y="434"/>
                  </a:lnTo>
                  <a:lnTo>
                    <a:pt x="24" y="554"/>
                  </a:lnTo>
                  <a:lnTo>
                    <a:pt x="49" y="651"/>
                  </a:lnTo>
                  <a:lnTo>
                    <a:pt x="97" y="747"/>
                  </a:lnTo>
                  <a:lnTo>
                    <a:pt x="169" y="819"/>
                  </a:lnTo>
                  <a:lnTo>
                    <a:pt x="265" y="915"/>
                  </a:lnTo>
                  <a:lnTo>
                    <a:pt x="362" y="939"/>
                  </a:lnTo>
                  <a:lnTo>
                    <a:pt x="482" y="939"/>
                  </a:lnTo>
                  <a:lnTo>
                    <a:pt x="578" y="891"/>
                  </a:lnTo>
                  <a:lnTo>
                    <a:pt x="626" y="843"/>
                  </a:lnTo>
                  <a:lnTo>
                    <a:pt x="723" y="771"/>
                  </a:lnTo>
                  <a:lnTo>
                    <a:pt x="771" y="651"/>
                  </a:lnTo>
                  <a:lnTo>
                    <a:pt x="819" y="410"/>
                  </a:lnTo>
                  <a:lnTo>
                    <a:pt x="819" y="362"/>
                  </a:lnTo>
                  <a:lnTo>
                    <a:pt x="795" y="338"/>
                  </a:lnTo>
                  <a:lnTo>
                    <a:pt x="723" y="193"/>
                  </a:lnTo>
                  <a:lnTo>
                    <a:pt x="602" y="97"/>
                  </a:lnTo>
                  <a:lnTo>
                    <a:pt x="530" y="25"/>
                  </a:lnTo>
                  <a:lnTo>
                    <a:pt x="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46" name="Google Shape;9446;p23"/>
          <p:cNvGrpSpPr/>
          <p:nvPr/>
        </p:nvGrpSpPr>
        <p:grpSpPr>
          <a:xfrm rot="2907412" flipH="1">
            <a:off x="7514713" y="3304607"/>
            <a:ext cx="3605705" cy="3438435"/>
            <a:chOff x="1781825" y="1787425"/>
            <a:chExt cx="804050" cy="766750"/>
          </a:xfrm>
        </p:grpSpPr>
        <p:sp>
          <p:nvSpPr>
            <p:cNvPr id="9447" name="Google Shape;9447;p23"/>
            <p:cNvSpPr/>
            <p:nvPr/>
          </p:nvSpPr>
          <p:spPr>
            <a:xfrm>
              <a:off x="1797450" y="2122050"/>
              <a:ext cx="356325" cy="331625"/>
            </a:xfrm>
            <a:custGeom>
              <a:avLst/>
              <a:gdLst/>
              <a:ahLst/>
              <a:cxnLst/>
              <a:rect l="l" t="t" r="r" b="b"/>
              <a:pathLst>
                <a:path w="14253" h="13265" extrusionOk="0">
                  <a:moveTo>
                    <a:pt x="9799" y="0"/>
                  </a:moveTo>
                  <a:lnTo>
                    <a:pt x="9197" y="72"/>
                  </a:lnTo>
                  <a:lnTo>
                    <a:pt x="8547" y="169"/>
                  </a:lnTo>
                  <a:lnTo>
                    <a:pt x="7993" y="313"/>
                  </a:lnTo>
                  <a:lnTo>
                    <a:pt x="7464" y="482"/>
                  </a:lnTo>
                  <a:lnTo>
                    <a:pt x="6934" y="674"/>
                  </a:lnTo>
                  <a:lnTo>
                    <a:pt x="6428" y="891"/>
                  </a:lnTo>
                  <a:lnTo>
                    <a:pt x="5923" y="1132"/>
                  </a:lnTo>
                  <a:lnTo>
                    <a:pt x="5441" y="1420"/>
                  </a:lnTo>
                  <a:lnTo>
                    <a:pt x="4960" y="1709"/>
                  </a:lnTo>
                  <a:lnTo>
                    <a:pt x="4503" y="2022"/>
                  </a:lnTo>
                  <a:lnTo>
                    <a:pt x="4045" y="2359"/>
                  </a:lnTo>
                  <a:lnTo>
                    <a:pt x="3636" y="2720"/>
                  </a:lnTo>
                  <a:lnTo>
                    <a:pt x="3203" y="3082"/>
                  </a:lnTo>
                  <a:lnTo>
                    <a:pt x="2817" y="3491"/>
                  </a:lnTo>
                  <a:lnTo>
                    <a:pt x="2432" y="3900"/>
                  </a:lnTo>
                  <a:lnTo>
                    <a:pt x="2071" y="4333"/>
                  </a:lnTo>
                  <a:lnTo>
                    <a:pt x="1734" y="4767"/>
                  </a:lnTo>
                  <a:lnTo>
                    <a:pt x="1397" y="5224"/>
                  </a:lnTo>
                  <a:lnTo>
                    <a:pt x="1181" y="5513"/>
                  </a:lnTo>
                  <a:lnTo>
                    <a:pt x="988" y="5826"/>
                  </a:lnTo>
                  <a:lnTo>
                    <a:pt x="819" y="6139"/>
                  </a:lnTo>
                  <a:lnTo>
                    <a:pt x="651" y="6452"/>
                  </a:lnTo>
                  <a:lnTo>
                    <a:pt x="506" y="6789"/>
                  </a:lnTo>
                  <a:lnTo>
                    <a:pt x="386" y="7126"/>
                  </a:lnTo>
                  <a:lnTo>
                    <a:pt x="266" y="7463"/>
                  </a:lnTo>
                  <a:lnTo>
                    <a:pt x="169" y="7800"/>
                  </a:lnTo>
                  <a:lnTo>
                    <a:pt x="97" y="8137"/>
                  </a:lnTo>
                  <a:lnTo>
                    <a:pt x="49" y="8498"/>
                  </a:lnTo>
                  <a:lnTo>
                    <a:pt x="25" y="8835"/>
                  </a:lnTo>
                  <a:lnTo>
                    <a:pt x="1" y="9172"/>
                  </a:lnTo>
                  <a:lnTo>
                    <a:pt x="1" y="9509"/>
                  </a:lnTo>
                  <a:lnTo>
                    <a:pt x="25" y="9822"/>
                  </a:lnTo>
                  <a:lnTo>
                    <a:pt x="73" y="10159"/>
                  </a:lnTo>
                  <a:lnTo>
                    <a:pt x="145" y="10472"/>
                  </a:lnTo>
                  <a:lnTo>
                    <a:pt x="218" y="10761"/>
                  </a:lnTo>
                  <a:lnTo>
                    <a:pt x="338" y="11050"/>
                  </a:lnTo>
                  <a:lnTo>
                    <a:pt x="458" y="11339"/>
                  </a:lnTo>
                  <a:lnTo>
                    <a:pt x="627" y="11603"/>
                  </a:lnTo>
                  <a:lnTo>
                    <a:pt x="795" y="11868"/>
                  </a:lnTo>
                  <a:lnTo>
                    <a:pt x="988" y="12085"/>
                  </a:lnTo>
                  <a:lnTo>
                    <a:pt x="1205" y="12302"/>
                  </a:lnTo>
                  <a:lnTo>
                    <a:pt x="1445" y="12518"/>
                  </a:lnTo>
                  <a:lnTo>
                    <a:pt x="1710" y="12687"/>
                  </a:lnTo>
                  <a:lnTo>
                    <a:pt x="1999" y="12855"/>
                  </a:lnTo>
                  <a:lnTo>
                    <a:pt x="2312" y="12976"/>
                  </a:lnTo>
                  <a:lnTo>
                    <a:pt x="2649" y="13096"/>
                  </a:lnTo>
                  <a:lnTo>
                    <a:pt x="3010" y="13168"/>
                  </a:lnTo>
                  <a:lnTo>
                    <a:pt x="3395" y="13240"/>
                  </a:lnTo>
                  <a:lnTo>
                    <a:pt x="3804" y="13264"/>
                  </a:lnTo>
                  <a:lnTo>
                    <a:pt x="4238" y="13264"/>
                  </a:lnTo>
                  <a:lnTo>
                    <a:pt x="4743" y="13240"/>
                  </a:lnTo>
                  <a:lnTo>
                    <a:pt x="5249" y="13168"/>
                  </a:lnTo>
                  <a:lnTo>
                    <a:pt x="5730" y="13072"/>
                  </a:lnTo>
                  <a:lnTo>
                    <a:pt x="6212" y="12951"/>
                  </a:lnTo>
                  <a:lnTo>
                    <a:pt x="6693" y="12807"/>
                  </a:lnTo>
                  <a:lnTo>
                    <a:pt x="7151" y="12639"/>
                  </a:lnTo>
                  <a:lnTo>
                    <a:pt x="7608" y="12446"/>
                  </a:lnTo>
                  <a:lnTo>
                    <a:pt x="8065" y="12253"/>
                  </a:lnTo>
                  <a:lnTo>
                    <a:pt x="8523" y="12013"/>
                  </a:lnTo>
                  <a:lnTo>
                    <a:pt x="8956" y="11748"/>
                  </a:lnTo>
                  <a:lnTo>
                    <a:pt x="9365" y="11483"/>
                  </a:lnTo>
                  <a:lnTo>
                    <a:pt x="9775" y="11194"/>
                  </a:lnTo>
                  <a:lnTo>
                    <a:pt x="10184" y="10905"/>
                  </a:lnTo>
                  <a:lnTo>
                    <a:pt x="10569" y="10592"/>
                  </a:lnTo>
                  <a:lnTo>
                    <a:pt x="10954" y="10255"/>
                  </a:lnTo>
                  <a:lnTo>
                    <a:pt x="11315" y="9918"/>
                  </a:lnTo>
                  <a:lnTo>
                    <a:pt x="11676" y="9557"/>
                  </a:lnTo>
                  <a:lnTo>
                    <a:pt x="12038" y="9196"/>
                  </a:lnTo>
                  <a:lnTo>
                    <a:pt x="12375" y="8787"/>
                  </a:lnTo>
                  <a:lnTo>
                    <a:pt x="12688" y="8378"/>
                  </a:lnTo>
                  <a:lnTo>
                    <a:pt x="12952" y="7968"/>
                  </a:lnTo>
                  <a:lnTo>
                    <a:pt x="13217" y="7535"/>
                  </a:lnTo>
                  <a:lnTo>
                    <a:pt x="13434" y="7102"/>
                  </a:lnTo>
                  <a:lnTo>
                    <a:pt x="13650" y="6644"/>
                  </a:lnTo>
                  <a:lnTo>
                    <a:pt x="13819" y="6211"/>
                  </a:lnTo>
                  <a:lnTo>
                    <a:pt x="13963" y="5754"/>
                  </a:lnTo>
                  <a:lnTo>
                    <a:pt x="14084" y="5296"/>
                  </a:lnTo>
                  <a:lnTo>
                    <a:pt x="14156" y="4863"/>
                  </a:lnTo>
                  <a:lnTo>
                    <a:pt x="14228" y="4406"/>
                  </a:lnTo>
                  <a:lnTo>
                    <a:pt x="14252" y="3972"/>
                  </a:lnTo>
                  <a:lnTo>
                    <a:pt x="14228" y="3563"/>
                  </a:lnTo>
                  <a:lnTo>
                    <a:pt x="14204" y="3154"/>
                  </a:lnTo>
                  <a:lnTo>
                    <a:pt x="14132" y="2744"/>
                  </a:lnTo>
                  <a:lnTo>
                    <a:pt x="14012" y="2359"/>
                  </a:lnTo>
                  <a:lnTo>
                    <a:pt x="13867" y="1998"/>
                  </a:lnTo>
                  <a:lnTo>
                    <a:pt x="13699" y="1661"/>
                  </a:lnTo>
                  <a:lnTo>
                    <a:pt x="13482" y="1348"/>
                  </a:lnTo>
                  <a:lnTo>
                    <a:pt x="13217" y="1059"/>
                  </a:lnTo>
                  <a:lnTo>
                    <a:pt x="12928" y="819"/>
                  </a:lnTo>
                  <a:lnTo>
                    <a:pt x="12615" y="578"/>
                  </a:lnTo>
                  <a:lnTo>
                    <a:pt x="12254" y="385"/>
                  </a:lnTo>
                  <a:lnTo>
                    <a:pt x="11845" y="241"/>
                  </a:lnTo>
                  <a:lnTo>
                    <a:pt x="11388" y="121"/>
                  </a:lnTo>
                  <a:lnTo>
                    <a:pt x="10906" y="24"/>
                  </a:lnTo>
                  <a:lnTo>
                    <a:pt x="10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23"/>
            <p:cNvSpPr/>
            <p:nvPr/>
          </p:nvSpPr>
          <p:spPr>
            <a:xfrm>
              <a:off x="2080925" y="2161150"/>
              <a:ext cx="9050" cy="15675"/>
            </a:xfrm>
            <a:custGeom>
              <a:avLst/>
              <a:gdLst/>
              <a:ahLst/>
              <a:cxnLst/>
              <a:rect l="l" t="t" r="r" b="b"/>
              <a:pathLst>
                <a:path w="362" h="627" extrusionOk="0">
                  <a:moveTo>
                    <a:pt x="289" y="1"/>
                  </a:moveTo>
                  <a:lnTo>
                    <a:pt x="241" y="25"/>
                  </a:lnTo>
                  <a:lnTo>
                    <a:pt x="193" y="97"/>
                  </a:lnTo>
                  <a:lnTo>
                    <a:pt x="73" y="266"/>
                  </a:lnTo>
                  <a:lnTo>
                    <a:pt x="0" y="386"/>
                  </a:lnTo>
                  <a:lnTo>
                    <a:pt x="25" y="482"/>
                  </a:lnTo>
                  <a:lnTo>
                    <a:pt x="73" y="579"/>
                  </a:lnTo>
                  <a:lnTo>
                    <a:pt x="97" y="627"/>
                  </a:lnTo>
                  <a:lnTo>
                    <a:pt x="145" y="627"/>
                  </a:lnTo>
                  <a:lnTo>
                    <a:pt x="169" y="579"/>
                  </a:lnTo>
                  <a:lnTo>
                    <a:pt x="145" y="506"/>
                  </a:lnTo>
                  <a:lnTo>
                    <a:pt x="169" y="458"/>
                  </a:lnTo>
                  <a:lnTo>
                    <a:pt x="193" y="386"/>
                  </a:lnTo>
                  <a:lnTo>
                    <a:pt x="217" y="338"/>
                  </a:lnTo>
                  <a:lnTo>
                    <a:pt x="313" y="242"/>
                  </a:lnTo>
                  <a:lnTo>
                    <a:pt x="362" y="169"/>
                  </a:lnTo>
                  <a:lnTo>
                    <a:pt x="362" y="121"/>
                  </a:lnTo>
                  <a:lnTo>
                    <a:pt x="337" y="25"/>
                  </a:lnTo>
                  <a:lnTo>
                    <a:pt x="28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23"/>
            <p:cNvSpPr/>
            <p:nvPr/>
          </p:nvSpPr>
          <p:spPr>
            <a:xfrm>
              <a:off x="2144125" y="2205700"/>
              <a:ext cx="7225" cy="8450"/>
            </a:xfrm>
            <a:custGeom>
              <a:avLst/>
              <a:gdLst/>
              <a:ahLst/>
              <a:cxnLst/>
              <a:rect l="l" t="t" r="r" b="b"/>
              <a:pathLst>
                <a:path w="289" h="338" extrusionOk="0">
                  <a:moveTo>
                    <a:pt x="72" y="0"/>
                  </a:moveTo>
                  <a:lnTo>
                    <a:pt x="24" y="24"/>
                  </a:lnTo>
                  <a:lnTo>
                    <a:pt x="0" y="73"/>
                  </a:lnTo>
                  <a:lnTo>
                    <a:pt x="0" y="145"/>
                  </a:lnTo>
                  <a:lnTo>
                    <a:pt x="0" y="241"/>
                  </a:lnTo>
                  <a:lnTo>
                    <a:pt x="48" y="313"/>
                  </a:lnTo>
                  <a:lnTo>
                    <a:pt x="120" y="337"/>
                  </a:lnTo>
                  <a:lnTo>
                    <a:pt x="193" y="337"/>
                  </a:lnTo>
                  <a:lnTo>
                    <a:pt x="265" y="313"/>
                  </a:lnTo>
                  <a:lnTo>
                    <a:pt x="289" y="289"/>
                  </a:lnTo>
                  <a:lnTo>
                    <a:pt x="265" y="241"/>
                  </a:lnTo>
                  <a:lnTo>
                    <a:pt x="169" y="169"/>
                  </a:lnTo>
                  <a:lnTo>
                    <a:pt x="145" y="145"/>
                  </a:lnTo>
                  <a:lnTo>
                    <a:pt x="145" y="121"/>
                  </a:lnTo>
                  <a:lnTo>
                    <a:pt x="193" y="97"/>
                  </a:lnTo>
                  <a:lnTo>
                    <a:pt x="217" y="48"/>
                  </a:lnTo>
                  <a:lnTo>
                    <a:pt x="217" y="24"/>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23"/>
            <p:cNvSpPr/>
            <p:nvPr/>
          </p:nvSpPr>
          <p:spPr>
            <a:xfrm>
              <a:off x="2092950" y="2144900"/>
              <a:ext cx="8450" cy="9075"/>
            </a:xfrm>
            <a:custGeom>
              <a:avLst/>
              <a:gdLst/>
              <a:ahLst/>
              <a:cxnLst/>
              <a:rect l="l" t="t" r="r" b="b"/>
              <a:pathLst>
                <a:path w="338" h="363" extrusionOk="0">
                  <a:moveTo>
                    <a:pt x="218" y="1"/>
                  </a:moveTo>
                  <a:lnTo>
                    <a:pt x="169" y="25"/>
                  </a:lnTo>
                  <a:lnTo>
                    <a:pt x="25" y="25"/>
                  </a:lnTo>
                  <a:lnTo>
                    <a:pt x="1" y="73"/>
                  </a:lnTo>
                  <a:lnTo>
                    <a:pt x="49" y="145"/>
                  </a:lnTo>
                  <a:lnTo>
                    <a:pt x="73" y="194"/>
                  </a:lnTo>
                  <a:lnTo>
                    <a:pt x="49" y="266"/>
                  </a:lnTo>
                  <a:lnTo>
                    <a:pt x="73" y="314"/>
                  </a:lnTo>
                  <a:lnTo>
                    <a:pt x="97" y="338"/>
                  </a:lnTo>
                  <a:lnTo>
                    <a:pt x="145" y="362"/>
                  </a:lnTo>
                  <a:lnTo>
                    <a:pt x="169" y="338"/>
                  </a:lnTo>
                  <a:lnTo>
                    <a:pt x="193" y="290"/>
                  </a:lnTo>
                  <a:lnTo>
                    <a:pt x="218" y="218"/>
                  </a:lnTo>
                  <a:lnTo>
                    <a:pt x="242" y="194"/>
                  </a:lnTo>
                  <a:lnTo>
                    <a:pt x="290" y="194"/>
                  </a:lnTo>
                  <a:lnTo>
                    <a:pt x="314" y="169"/>
                  </a:lnTo>
                  <a:lnTo>
                    <a:pt x="338" y="145"/>
                  </a:lnTo>
                  <a:lnTo>
                    <a:pt x="338" y="97"/>
                  </a:lnTo>
                  <a:lnTo>
                    <a:pt x="314" y="73"/>
                  </a:lnTo>
                  <a:lnTo>
                    <a:pt x="242" y="25"/>
                  </a:lnTo>
                  <a:lnTo>
                    <a:pt x="21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23"/>
            <p:cNvSpPr/>
            <p:nvPr/>
          </p:nvSpPr>
          <p:spPr>
            <a:xfrm>
              <a:off x="2068275" y="2297175"/>
              <a:ext cx="9050" cy="6050"/>
            </a:xfrm>
            <a:custGeom>
              <a:avLst/>
              <a:gdLst/>
              <a:ahLst/>
              <a:cxnLst/>
              <a:rect l="l" t="t" r="r" b="b"/>
              <a:pathLst>
                <a:path w="362" h="242" extrusionOk="0">
                  <a:moveTo>
                    <a:pt x="266" y="0"/>
                  </a:moveTo>
                  <a:lnTo>
                    <a:pt x="193" y="24"/>
                  </a:lnTo>
                  <a:lnTo>
                    <a:pt x="25" y="24"/>
                  </a:lnTo>
                  <a:lnTo>
                    <a:pt x="1" y="73"/>
                  </a:lnTo>
                  <a:lnTo>
                    <a:pt x="1" y="97"/>
                  </a:lnTo>
                  <a:lnTo>
                    <a:pt x="49" y="145"/>
                  </a:lnTo>
                  <a:lnTo>
                    <a:pt x="97" y="193"/>
                  </a:lnTo>
                  <a:lnTo>
                    <a:pt x="145" y="217"/>
                  </a:lnTo>
                  <a:lnTo>
                    <a:pt x="218" y="241"/>
                  </a:lnTo>
                  <a:lnTo>
                    <a:pt x="290" y="217"/>
                  </a:lnTo>
                  <a:lnTo>
                    <a:pt x="338" y="169"/>
                  </a:lnTo>
                  <a:lnTo>
                    <a:pt x="362" y="121"/>
                  </a:lnTo>
                  <a:lnTo>
                    <a:pt x="362" y="73"/>
                  </a:lnTo>
                  <a:lnTo>
                    <a:pt x="338" y="49"/>
                  </a:lnTo>
                  <a:lnTo>
                    <a:pt x="31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23"/>
            <p:cNvSpPr/>
            <p:nvPr/>
          </p:nvSpPr>
          <p:spPr>
            <a:xfrm>
              <a:off x="2001475" y="2168975"/>
              <a:ext cx="7850" cy="6050"/>
            </a:xfrm>
            <a:custGeom>
              <a:avLst/>
              <a:gdLst/>
              <a:ahLst/>
              <a:cxnLst/>
              <a:rect l="l" t="t" r="r" b="b"/>
              <a:pathLst>
                <a:path w="314" h="242" extrusionOk="0">
                  <a:moveTo>
                    <a:pt x="169" y="1"/>
                  </a:moveTo>
                  <a:lnTo>
                    <a:pt x="121" y="25"/>
                  </a:lnTo>
                  <a:lnTo>
                    <a:pt x="49" y="49"/>
                  </a:lnTo>
                  <a:lnTo>
                    <a:pt x="25" y="97"/>
                  </a:lnTo>
                  <a:lnTo>
                    <a:pt x="1" y="145"/>
                  </a:lnTo>
                  <a:lnTo>
                    <a:pt x="25" y="193"/>
                  </a:lnTo>
                  <a:lnTo>
                    <a:pt x="49" y="242"/>
                  </a:lnTo>
                  <a:lnTo>
                    <a:pt x="217" y="242"/>
                  </a:lnTo>
                  <a:lnTo>
                    <a:pt x="290" y="169"/>
                  </a:lnTo>
                  <a:lnTo>
                    <a:pt x="314" y="145"/>
                  </a:lnTo>
                  <a:lnTo>
                    <a:pt x="290" y="97"/>
                  </a:lnTo>
                  <a:lnTo>
                    <a:pt x="290" y="73"/>
                  </a:lnTo>
                  <a:lnTo>
                    <a:pt x="241"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23"/>
            <p:cNvSpPr/>
            <p:nvPr/>
          </p:nvSpPr>
          <p:spPr>
            <a:xfrm>
              <a:off x="2065875" y="2247225"/>
              <a:ext cx="7250" cy="7250"/>
            </a:xfrm>
            <a:custGeom>
              <a:avLst/>
              <a:gdLst/>
              <a:ahLst/>
              <a:cxnLst/>
              <a:rect l="l" t="t" r="r" b="b"/>
              <a:pathLst>
                <a:path w="290" h="290" extrusionOk="0">
                  <a:moveTo>
                    <a:pt x="145" y="0"/>
                  </a:moveTo>
                  <a:lnTo>
                    <a:pt x="97" y="24"/>
                  </a:lnTo>
                  <a:lnTo>
                    <a:pt x="25" y="97"/>
                  </a:lnTo>
                  <a:lnTo>
                    <a:pt x="1" y="145"/>
                  </a:lnTo>
                  <a:lnTo>
                    <a:pt x="1" y="193"/>
                  </a:lnTo>
                  <a:lnTo>
                    <a:pt x="25" y="265"/>
                  </a:lnTo>
                  <a:lnTo>
                    <a:pt x="73" y="289"/>
                  </a:lnTo>
                  <a:lnTo>
                    <a:pt x="121" y="265"/>
                  </a:lnTo>
                  <a:lnTo>
                    <a:pt x="169" y="241"/>
                  </a:lnTo>
                  <a:lnTo>
                    <a:pt x="241" y="145"/>
                  </a:lnTo>
                  <a:lnTo>
                    <a:pt x="289" y="48"/>
                  </a:lnTo>
                  <a:lnTo>
                    <a:pt x="24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23"/>
            <p:cNvSpPr/>
            <p:nvPr/>
          </p:nvSpPr>
          <p:spPr>
            <a:xfrm>
              <a:off x="2032175" y="2327875"/>
              <a:ext cx="5450" cy="6025"/>
            </a:xfrm>
            <a:custGeom>
              <a:avLst/>
              <a:gdLst/>
              <a:ahLst/>
              <a:cxnLst/>
              <a:rect l="l" t="t" r="r" b="b"/>
              <a:pathLst>
                <a:path w="218" h="241" extrusionOk="0">
                  <a:moveTo>
                    <a:pt x="97" y="0"/>
                  </a:moveTo>
                  <a:lnTo>
                    <a:pt x="49" y="24"/>
                  </a:lnTo>
                  <a:lnTo>
                    <a:pt x="25" y="48"/>
                  </a:lnTo>
                  <a:lnTo>
                    <a:pt x="0" y="72"/>
                  </a:lnTo>
                  <a:lnTo>
                    <a:pt x="0" y="121"/>
                  </a:lnTo>
                  <a:lnTo>
                    <a:pt x="49" y="193"/>
                  </a:lnTo>
                  <a:lnTo>
                    <a:pt x="73" y="217"/>
                  </a:lnTo>
                  <a:lnTo>
                    <a:pt x="121" y="241"/>
                  </a:lnTo>
                  <a:lnTo>
                    <a:pt x="169" y="217"/>
                  </a:lnTo>
                  <a:lnTo>
                    <a:pt x="217" y="193"/>
                  </a:lnTo>
                  <a:lnTo>
                    <a:pt x="217" y="145"/>
                  </a:lnTo>
                  <a:lnTo>
                    <a:pt x="217" y="96"/>
                  </a:lnTo>
                  <a:lnTo>
                    <a:pt x="217" y="72"/>
                  </a:lnTo>
                  <a:lnTo>
                    <a:pt x="193"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23"/>
            <p:cNvSpPr/>
            <p:nvPr/>
          </p:nvSpPr>
          <p:spPr>
            <a:xfrm>
              <a:off x="2041200" y="2200275"/>
              <a:ext cx="6650" cy="5450"/>
            </a:xfrm>
            <a:custGeom>
              <a:avLst/>
              <a:gdLst/>
              <a:ahLst/>
              <a:cxnLst/>
              <a:rect l="l" t="t" r="r" b="b"/>
              <a:pathLst>
                <a:path w="266" h="218" extrusionOk="0">
                  <a:moveTo>
                    <a:pt x="97" y="1"/>
                  </a:moveTo>
                  <a:lnTo>
                    <a:pt x="73" y="49"/>
                  </a:lnTo>
                  <a:lnTo>
                    <a:pt x="1" y="193"/>
                  </a:lnTo>
                  <a:lnTo>
                    <a:pt x="97" y="217"/>
                  </a:lnTo>
                  <a:lnTo>
                    <a:pt x="193" y="217"/>
                  </a:lnTo>
                  <a:lnTo>
                    <a:pt x="241" y="193"/>
                  </a:lnTo>
                  <a:lnTo>
                    <a:pt x="265" y="145"/>
                  </a:lnTo>
                  <a:lnTo>
                    <a:pt x="241"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23"/>
            <p:cNvSpPr/>
            <p:nvPr/>
          </p:nvSpPr>
          <p:spPr>
            <a:xfrm>
              <a:off x="2105000" y="2178625"/>
              <a:ext cx="5450" cy="6025"/>
            </a:xfrm>
            <a:custGeom>
              <a:avLst/>
              <a:gdLst/>
              <a:ahLst/>
              <a:cxnLst/>
              <a:rect l="l" t="t" r="r" b="b"/>
              <a:pathLst>
                <a:path w="218" h="241" extrusionOk="0">
                  <a:moveTo>
                    <a:pt x="97" y="0"/>
                  </a:moveTo>
                  <a:lnTo>
                    <a:pt x="24" y="48"/>
                  </a:lnTo>
                  <a:lnTo>
                    <a:pt x="0" y="96"/>
                  </a:lnTo>
                  <a:lnTo>
                    <a:pt x="0" y="144"/>
                  </a:lnTo>
                  <a:lnTo>
                    <a:pt x="49" y="193"/>
                  </a:lnTo>
                  <a:lnTo>
                    <a:pt x="97" y="241"/>
                  </a:lnTo>
                  <a:lnTo>
                    <a:pt x="145" y="241"/>
                  </a:lnTo>
                  <a:lnTo>
                    <a:pt x="193" y="217"/>
                  </a:lnTo>
                  <a:lnTo>
                    <a:pt x="217" y="144"/>
                  </a:lnTo>
                  <a:lnTo>
                    <a:pt x="217" y="96"/>
                  </a:lnTo>
                  <a:lnTo>
                    <a:pt x="193" y="48"/>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23"/>
            <p:cNvSpPr/>
            <p:nvPr/>
          </p:nvSpPr>
          <p:spPr>
            <a:xfrm>
              <a:off x="2069500" y="2214725"/>
              <a:ext cx="7225" cy="6050"/>
            </a:xfrm>
            <a:custGeom>
              <a:avLst/>
              <a:gdLst/>
              <a:ahLst/>
              <a:cxnLst/>
              <a:rect l="l" t="t" r="r" b="b"/>
              <a:pathLst>
                <a:path w="289" h="242" extrusionOk="0">
                  <a:moveTo>
                    <a:pt x="24" y="0"/>
                  </a:moveTo>
                  <a:lnTo>
                    <a:pt x="0" y="24"/>
                  </a:lnTo>
                  <a:lnTo>
                    <a:pt x="0" y="73"/>
                  </a:lnTo>
                  <a:lnTo>
                    <a:pt x="48" y="121"/>
                  </a:lnTo>
                  <a:lnTo>
                    <a:pt x="120" y="217"/>
                  </a:lnTo>
                  <a:lnTo>
                    <a:pt x="169" y="241"/>
                  </a:lnTo>
                  <a:lnTo>
                    <a:pt x="217" y="241"/>
                  </a:lnTo>
                  <a:lnTo>
                    <a:pt x="265" y="217"/>
                  </a:lnTo>
                  <a:lnTo>
                    <a:pt x="289" y="169"/>
                  </a:lnTo>
                  <a:lnTo>
                    <a:pt x="289" y="121"/>
                  </a:lnTo>
                  <a:lnTo>
                    <a:pt x="241" y="97"/>
                  </a:lnTo>
                  <a:lnTo>
                    <a:pt x="169"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23"/>
            <p:cNvSpPr/>
            <p:nvPr/>
          </p:nvSpPr>
          <p:spPr>
            <a:xfrm>
              <a:off x="2126675" y="2214725"/>
              <a:ext cx="5425" cy="6050"/>
            </a:xfrm>
            <a:custGeom>
              <a:avLst/>
              <a:gdLst/>
              <a:ahLst/>
              <a:cxnLst/>
              <a:rect l="l" t="t" r="r" b="b"/>
              <a:pathLst>
                <a:path w="217" h="242" extrusionOk="0">
                  <a:moveTo>
                    <a:pt x="72" y="0"/>
                  </a:moveTo>
                  <a:lnTo>
                    <a:pt x="24" y="24"/>
                  </a:lnTo>
                  <a:lnTo>
                    <a:pt x="0" y="97"/>
                  </a:lnTo>
                  <a:lnTo>
                    <a:pt x="0" y="169"/>
                  </a:lnTo>
                  <a:lnTo>
                    <a:pt x="48" y="217"/>
                  </a:lnTo>
                  <a:lnTo>
                    <a:pt x="120" y="241"/>
                  </a:lnTo>
                  <a:lnTo>
                    <a:pt x="193" y="241"/>
                  </a:lnTo>
                  <a:lnTo>
                    <a:pt x="217" y="217"/>
                  </a:lnTo>
                  <a:lnTo>
                    <a:pt x="217" y="193"/>
                  </a:lnTo>
                  <a:lnTo>
                    <a:pt x="217" y="121"/>
                  </a:lnTo>
                  <a:lnTo>
                    <a:pt x="193" y="49"/>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23"/>
            <p:cNvSpPr/>
            <p:nvPr/>
          </p:nvSpPr>
          <p:spPr>
            <a:xfrm>
              <a:off x="2055650" y="2222550"/>
              <a:ext cx="6050" cy="5450"/>
            </a:xfrm>
            <a:custGeom>
              <a:avLst/>
              <a:gdLst/>
              <a:ahLst/>
              <a:cxnLst/>
              <a:rect l="l" t="t" r="r" b="b"/>
              <a:pathLst>
                <a:path w="242" h="218" extrusionOk="0">
                  <a:moveTo>
                    <a:pt x="145" y="0"/>
                  </a:moveTo>
                  <a:lnTo>
                    <a:pt x="73" y="24"/>
                  </a:lnTo>
                  <a:lnTo>
                    <a:pt x="24" y="48"/>
                  </a:lnTo>
                  <a:lnTo>
                    <a:pt x="0" y="97"/>
                  </a:lnTo>
                  <a:lnTo>
                    <a:pt x="0" y="121"/>
                  </a:lnTo>
                  <a:lnTo>
                    <a:pt x="24" y="145"/>
                  </a:lnTo>
                  <a:lnTo>
                    <a:pt x="48" y="169"/>
                  </a:lnTo>
                  <a:lnTo>
                    <a:pt x="217" y="217"/>
                  </a:lnTo>
                  <a:lnTo>
                    <a:pt x="241" y="121"/>
                  </a:lnTo>
                  <a:lnTo>
                    <a:pt x="241" y="73"/>
                  </a:lnTo>
                  <a:lnTo>
                    <a:pt x="241"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23"/>
            <p:cNvSpPr/>
            <p:nvPr/>
          </p:nvSpPr>
          <p:spPr>
            <a:xfrm>
              <a:off x="2034575" y="2168975"/>
              <a:ext cx="4850" cy="8450"/>
            </a:xfrm>
            <a:custGeom>
              <a:avLst/>
              <a:gdLst/>
              <a:ahLst/>
              <a:cxnLst/>
              <a:rect l="l" t="t" r="r" b="b"/>
              <a:pathLst>
                <a:path w="194" h="338" extrusionOk="0">
                  <a:moveTo>
                    <a:pt x="145" y="1"/>
                  </a:moveTo>
                  <a:lnTo>
                    <a:pt x="97" y="25"/>
                  </a:lnTo>
                  <a:lnTo>
                    <a:pt x="73" y="49"/>
                  </a:lnTo>
                  <a:lnTo>
                    <a:pt x="25" y="145"/>
                  </a:lnTo>
                  <a:lnTo>
                    <a:pt x="1" y="266"/>
                  </a:lnTo>
                  <a:lnTo>
                    <a:pt x="25" y="314"/>
                  </a:lnTo>
                  <a:lnTo>
                    <a:pt x="73" y="338"/>
                  </a:lnTo>
                  <a:lnTo>
                    <a:pt x="97" y="338"/>
                  </a:lnTo>
                  <a:lnTo>
                    <a:pt x="121" y="290"/>
                  </a:lnTo>
                  <a:lnTo>
                    <a:pt x="169" y="218"/>
                  </a:lnTo>
                  <a:lnTo>
                    <a:pt x="193" y="97"/>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23"/>
            <p:cNvSpPr/>
            <p:nvPr/>
          </p:nvSpPr>
          <p:spPr>
            <a:xfrm>
              <a:off x="2048425" y="2149725"/>
              <a:ext cx="7250" cy="5450"/>
            </a:xfrm>
            <a:custGeom>
              <a:avLst/>
              <a:gdLst/>
              <a:ahLst/>
              <a:cxnLst/>
              <a:rect l="l" t="t" r="r" b="b"/>
              <a:pathLst>
                <a:path w="290" h="218" extrusionOk="0">
                  <a:moveTo>
                    <a:pt x="193" y="1"/>
                  </a:moveTo>
                  <a:lnTo>
                    <a:pt x="49" y="49"/>
                  </a:lnTo>
                  <a:lnTo>
                    <a:pt x="25" y="73"/>
                  </a:lnTo>
                  <a:lnTo>
                    <a:pt x="0" y="97"/>
                  </a:lnTo>
                  <a:lnTo>
                    <a:pt x="25" y="121"/>
                  </a:lnTo>
                  <a:lnTo>
                    <a:pt x="49" y="145"/>
                  </a:lnTo>
                  <a:lnTo>
                    <a:pt x="169" y="217"/>
                  </a:lnTo>
                  <a:lnTo>
                    <a:pt x="217" y="217"/>
                  </a:lnTo>
                  <a:lnTo>
                    <a:pt x="265" y="193"/>
                  </a:lnTo>
                  <a:lnTo>
                    <a:pt x="289" y="169"/>
                  </a:lnTo>
                  <a:lnTo>
                    <a:pt x="289" y="121"/>
                  </a:lnTo>
                  <a:lnTo>
                    <a:pt x="289" y="97"/>
                  </a:lnTo>
                  <a:lnTo>
                    <a:pt x="265" y="49"/>
                  </a:lnTo>
                  <a:lnTo>
                    <a:pt x="241"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23"/>
            <p:cNvSpPr/>
            <p:nvPr/>
          </p:nvSpPr>
          <p:spPr>
            <a:xfrm>
              <a:off x="2105000" y="2233375"/>
              <a:ext cx="5450" cy="5450"/>
            </a:xfrm>
            <a:custGeom>
              <a:avLst/>
              <a:gdLst/>
              <a:ahLst/>
              <a:cxnLst/>
              <a:rect l="l" t="t" r="r" b="b"/>
              <a:pathLst>
                <a:path w="218" h="218" extrusionOk="0">
                  <a:moveTo>
                    <a:pt x="97" y="1"/>
                  </a:moveTo>
                  <a:lnTo>
                    <a:pt x="49" y="25"/>
                  </a:lnTo>
                  <a:lnTo>
                    <a:pt x="24" y="49"/>
                  </a:lnTo>
                  <a:lnTo>
                    <a:pt x="0" y="97"/>
                  </a:lnTo>
                  <a:lnTo>
                    <a:pt x="0" y="145"/>
                  </a:lnTo>
                  <a:lnTo>
                    <a:pt x="0" y="193"/>
                  </a:lnTo>
                  <a:lnTo>
                    <a:pt x="49" y="217"/>
                  </a:lnTo>
                  <a:lnTo>
                    <a:pt x="121" y="217"/>
                  </a:lnTo>
                  <a:lnTo>
                    <a:pt x="193" y="193"/>
                  </a:lnTo>
                  <a:lnTo>
                    <a:pt x="217" y="145"/>
                  </a:lnTo>
                  <a:lnTo>
                    <a:pt x="217" y="97"/>
                  </a:lnTo>
                  <a:lnTo>
                    <a:pt x="193" y="49"/>
                  </a:lnTo>
                  <a:lnTo>
                    <a:pt x="169" y="25"/>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23"/>
            <p:cNvSpPr/>
            <p:nvPr/>
          </p:nvSpPr>
          <p:spPr>
            <a:xfrm>
              <a:off x="1972600" y="2158150"/>
              <a:ext cx="5425" cy="5450"/>
            </a:xfrm>
            <a:custGeom>
              <a:avLst/>
              <a:gdLst/>
              <a:ahLst/>
              <a:cxnLst/>
              <a:rect l="l" t="t" r="r" b="b"/>
              <a:pathLst>
                <a:path w="217" h="218" extrusionOk="0">
                  <a:moveTo>
                    <a:pt x="121" y="1"/>
                  </a:moveTo>
                  <a:lnTo>
                    <a:pt x="48" y="25"/>
                  </a:lnTo>
                  <a:lnTo>
                    <a:pt x="0" y="97"/>
                  </a:lnTo>
                  <a:lnTo>
                    <a:pt x="0" y="145"/>
                  </a:lnTo>
                  <a:lnTo>
                    <a:pt x="24" y="193"/>
                  </a:lnTo>
                  <a:lnTo>
                    <a:pt x="72" y="217"/>
                  </a:lnTo>
                  <a:lnTo>
                    <a:pt x="97" y="217"/>
                  </a:lnTo>
                  <a:lnTo>
                    <a:pt x="145" y="193"/>
                  </a:lnTo>
                  <a:lnTo>
                    <a:pt x="193" y="169"/>
                  </a:lnTo>
                  <a:lnTo>
                    <a:pt x="217" y="121"/>
                  </a:lnTo>
                  <a:lnTo>
                    <a:pt x="217"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23"/>
            <p:cNvSpPr/>
            <p:nvPr/>
          </p:nvSpPr>
          <p:spPr>
            <a:xfrm>
              <a:off x="2029175" y="2258050"/>
              <a:ext cx="4825" cy="6050"/>
            </a:xfrm>
            <a:custGeom>
              <a:avLst/>
              <a:gdLst/>
              <a:ahLst/>
              <a:cxnLst/>
              <a:rect l="l" t="t" r="r" b="b"/>
              <a:pathLst>
                <a:path w="193" h="242" extrusionOk="0">
                  <a:moveTo>
                    <a:pt x="48" y="1"/>
                  </a:moveTo>
                  <a:lnTo>
                    <a:pt x="0" y="25"/>
                  </a:lnTo>
                  <a:lnTo>
                    <a:pt x="0" y="73"/>
                  </a:lnTo>
                  <a:lnTo>
                    <a:pt x="24" y="145"/>
                  </a:lnTo>
                  <a:lnTo>
                    <a:pt x="72" y="217"/>
                  </a:lnTo>
                  <a:lnTo>
                    <a:pt x="96" y="241"/>
                  </a:lnTo>
                  <a:lnTo>
                    <a:pt x="169" y="241"/>
                  </a:lnTo>
                  <a:lnTo>
                    <a:pt x="193" y="193"/>
                  </a:lnTo>
                  <a:lnTo>
                    <a:pt x="145" y="121"/>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23"/>
            <p:cNvSpPr/>
            <p:nvPr/>
          </p:nvSpPr>
          <p:spPr>
            <a:xfrm>
              <a:off x="2118225" y="2156350"/>
              <a:ext cx="5450" cy="5425"/>
            </a:xfrm>
            <a:custGeom>
              <a:avLst/>
              <a:gdLst/>
              <a:ahLst/>
              <a:cxnLst/>
              <a:rect l="l" t="t" r="r" b="b"/>
              <a:pathLst>
                <a:path w="218" h="217" extrusionOk="0">
                  <a:moveTo>
                    <a:pt x="49" y="0"/>
                  </a:moveTo>
                  <a:lnTo>
                    <a:pt x="25" y="48"/>
                  </a:lnTo>
                  <a:lnTo>
                    <a:pt x="1" y="97"/>
                  </a:lnTo>
                  <a:lnTo>
                    <a:pt x="25" y="145"/>
                  </a:lnTo>
                  <a:lnTo>
                    <a:pt x="73" y="193"/>
                  </a:lnTo>
                  <a:lnTo>
                    <a:pt x="97" y="217"/>
                  </a:lnTo>
                  <a:lnTo>
                    <a:pt x="145" y="217"/>
                  </a:lnTo>
                  <a:lnTo>
                    <a:pt x="194" y="193"/>
                  </a:lnTo>
                  <a:lnTo>
                    <a:pt x="218" y="145"/>
                  </a:lnTo>
                  <a:lnTo>
                    <a:pt x="218" y="73"/>
                  </a:lnTo>
                  <a:lnTo>
                    <a:pt x="169" y="48"/>
                  </a:lnTo>
                  <a:lnTo>
                    <a:pt x="121"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23"/>
            <p:cNvSpPr/>
            <p:nvPr/>
          </p:nvSpPr>
          <p:spPr>
            <a:xfrm>
              <a:off x="2052625" y="2174400"/>
              <a:ext cx="4850" cy="6050"/>
            </a:xfrm>
            <a:custGeom>
              <a:avLst/>
              <a:gdLst/>
              <a:ahLst/>
              <a:cxnLst/>
              <a:rect l="l" t="t" r="r" b="b"/>
              <a:pathLst>
                <a:path w="194" h="242" extrusionOk="0">
                  <a:moveTo>
                    <a:pt x="49" y="1"/>
                  </a:moveTo>
                  <a:lnTo>
                    <a:pt x="25" y="49"/>
                  </a:lnTo>
                  <a:lnTo>
                    <a:pt x="1" y="97"/>
                  </a:lnTo>
                  <a:lnTo>
                    <a:pt x="25" y="145"/>
                  </a:lnTo>
                  <a:lnTo>
                    <a:pt x="25" y="193"/>
                  </a:lnTo>
                  <a:lnTo>
                    <a:pt x="73" y="217"/>
                  </a:lnTo>
                  <a:lnTo>
                    <a:pt x="97" y="241"/>
                  </a:lnTo>
                  <a:lnTo>
                    <a:pt x="145" y="241"/>
                  </a:lnTo>
                  <a:lnTo>
                    <a:pt x="169" y="217"/>
                  </a:lnTo>
                  <a:lnTo>
                    <a:pt x="194" y="169"/>
                  </a:lnTo>
                  <a:lnTo>
                    <a:pt x="194" y="121"/>
                  </a:lnTo>
                  <a:lnTo>
                    <a:pt x="194" y="73"/>
                  </a:lnTo>
                  <a:lnTo>
                    <a:pt x="169"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23"/>
            <p:cNvSpPr/>
            <p:nvPr/>
          </p:nvSpPr>
          <p:spPr>
            <a:xfrm>
              <a:off x="1964175" y="2181625"/>
              <a:ext cx="5425" cy="4825"/>
            </a:xfrm>
            <a:custGeom>
              <a:avLst/>
              <a:gdLst/>
              <a:ahLst/>
              <a:cxnLst/>
              <a:rect l="l" t="t" r="r" b="b"/>
              <a:pathLst>
                <a:path w="217" h="193" extrusionOk="0">
                  <a:moveTo>
                    <a:pt x="97" y="0"/>
                  </a:moveTo>
                  <a:lnTo>
                    <a:pt x="72" y="24"/>
                  </a:lnTo>
                  <a:lnTo>
                    <a:pt x="24" y="49"/>
                  </a:lnTo>
                  <a:lnTo>
                    <a:pt x="0" y="73"/>
                  </a:lnTo>
                  <a:lnTo>
                    <a:pt x="0" y="121"/>
                  </a:lnTo>
                  <a:lnTo>
                    <a:pt x="24" y="169"/>
                  </a:lnTo>
                  <a:lnTo>
                    <a:pt x="48" y="193"/>
                  </a:lnTo>
                  <a:lnTo>
                    <a:pt x="97" y="193"/>
                  </a:lnTo>
                  <a:lnTo>
                    <a:pt x="145" y="169"/>
                  </a:lnTo>
                  <a:lnTo>
                    <a:pt x="217" y="121"/>
                  </a:lnTo>
                  <a:lnTo>
                    <a:pt x="217" y="49"/>
                  </a:lnTo>
                  <a:lnTo>
                    <a:pt x="19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23"/>
            <p:cNvSpPr/>
            <p:nvPr/>
          </p:nvSpPr>
          <p:spPr>
            <a:xfrm>
              <a:off x="2088150" y="2133475"/>
              <a:ext cx="4825" cy="6050"/>
            </a:xfrm>
            <a:custGeom>
              <a:avLst/>
              <a:gdLst/>
              <a:ahLst/>
              <a:cxnLst/>
              <a:rect l="l" t="t" r="r" b="b"/>
              <a:pathLst>
                <a:path w="193" h="242" extrusionOk="0">
                  <a:moveTo>
                    <a:pt x="97" y="1"/>
                  </a:moveTo>
                  <a:lnTo>
                    <a:pt x="48" y="49"/>
                  </a:lnTo>
                  <a:lnTo>
                    <a:pt x="24" y="97"/>
                  </a:lnTo>
                  <a:lnTo>
                    <a:pt x="0" y="169"/>
                  </a:lnTo>
                  <a:lnTo>
                    <a:pt x="24" y="217"/>
                  </a:lnTo>
                  <a:lnTo>
                    <a:pt x="48" y="241"/>
                  </a:lnTo>
                  <a:lnTo>
                    <a:pt x="121" y="241"/>
                  </a:lnTo>
                  <a:lnTo>
                    <a:pt x="169" y="145"/>
                  </a:lnTo>
                  <a:lnTo>
                    <a:pt x="193" y="73"/>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23"/>
            <p:cNvSpPr/>
            <p:nvPr/>
          </p:nvSpPr>
          <p:spPr>
            <a:xfrm>
              <a:off x="2026750" y="2295375"/>
              <a:ext cx="6050" cy="3625"/>
            </a:xfrm>
            <a:custGeom>
              <a:avLst/>
              <a:gdLst/>
              <a:ahLst/>
              <a:cxnLst/>
              <a:rect l="l" t="t" r="r" b="b"/>
              <a:pathLst>
                <a:path w="242" h="145" extrusionOk="0">
                  <a:moveTo>
                    <a:pt x="73" y="0"/>
                  </a:moveTo>
                  <a:lnTo>
                    <a:pt x="25" y="24"/>
                  </a:lnTo>
                  <a:lnTo>
                    <a:pt x="1" y="72"/>
                  </a:lnTo>
                  <a:lnTo>
                    <a:pt x="1" y="96"/>
                  </a:lnTo>
                  <a:lnTo>
                    <a:pt x="1" y="145"/>
                  </a:lnTo>
                  <a:lnTo>
                    <a:pt x="193" y="145"/>
                  </a:lnTo>
                  <a:lnTo>
                    <a:pt x="217" y="121"/>
                  </a:lnTo>
                  <a:lnTo>
                    <a:pt x="242" y="72"/>
                  </a:lnTo>
                  <a:lnTo>
                    <a:pt x="242"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23"/>
            <p:cNvSpPr/>
            <p:nvPr/>
          </p:nvSpPr>
          <p:spPr>
            <a:xfrm>
              <a:off x="2105600" y="2168375"/>
              <a:ext cx="4850" cy="5450"/>
            </a:xfrm>
            <a:custGeom>
              <a:avLst/>
              <a:gdLst/>
              <a:ahLst/>
              <a:cxnLst/>
              <a:rect l="l" t="t" r="r" b="b"/>
              <a:pathLst>
                <a:path w="194" h="218" extrusionOk="0">
                  <a:moveTo>
                    <a:pt x="97" y="1"/>
                  </a:moveTo>
                  <a:lnTo>
                    <a:pt x="49" y="25"/>
                  </a:lnTo>
                  <a:lnTo>
                    <a:pt x="25" y="49"/>
                  </a:lnTo>
                  <a:lnTo>
                    <a:pt x="0" y="73"/>
                  </a:lnTo>
                  <a:lnTo>
                    <a:pt x="0" y="121"/>
                  </a:lnTo>
                  <a:lnTo>
                    <a:pt x="49" y="193"/>
                  </a:lnTo>
                  <a:lnTo>
                    <a:pt x="73" y="217"/>
                  </a:lnTo>
                  <a:lnTo>
                    <a:pt x="97" y="217"/>
                  </a:lnTo>
                  <a:lnTo>
                    <a:pt x="145" y="193"/>
                  </a:lnTo>
                  <a:lnTo>
                    <a:pt x="169" y="169"/>
                  </a:lnTo>
                  <a:lnTo>
                    <a:pt x="193" y="97"/>
                  </a:lnTo>
                  <a:lnTo>
                    <a:pt x="193" y="73"/>
                  </a:lnTo>
                  <a:lnTo>
                    <a:pt x="169" y="49"/>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23"/>
            <p:cNvSpPr/>
            <p:nvPr/>
          </p:nvSpPr>
          <p:spPr>
            <a:xfrm>
              <a:off x="2027350" y="2199075"/>
              <a:ext cx="3650" cy="5450"/>
            </a:xfrm>
            <a:custGeom>
              <a:avLst/>
              <a:gdLst/>
              <a:ahLst/>
              <a:cxnLst/>
              <a:rect l="l" t="t" r="r" b="b"/>
              <a:pathLst>
                <a:path w="146" h="218" extrusionOk="0">
                  <a:moveTo>
                    <a:pt x="49" y="1"/>
                  </a:moveTo>
                  <a:lnTo>
                    <a:pt x="25" y="25"/>
                  </a:lnTo>
                  <a:lnTo>
                    <a:pt x="1" y="49"/>
                  </a:lnTo>
                  <a:lnTo>
                    <a:pt x="1" y="121"/>
                  </a:lnTo>
                  <a:lnTo>
                    <a:pt x="49" y="193"/>
                  </a:lnTo>
                  <a:lnTo>
                    <a:pt x="97" y="217"/>
                  </a:lnTo>
                  <a:lnTo>
                    <a:pt x="145" y="193"/>
                  </a:lnTo>
                  <a:lnTo>
                    <a:pt x="145" y="169"/>
                  </a:lnTo>
                  <a:lnTo>
                    <a:pt x="145" y="97"/>
                  </a:lnTo>
                  <a:lnTo>
                    <a:pt x="121"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23"/>
            <p:cNvSpPr/>
            <p:nvPr/>
          </p:nvSpPr>
          <p:spPr>
            <a:xfrm>
              <a:off x="1991850" y="2257450"/>
              <a:ext cx="4250" cy="4250"/>
            </a:xfrm>
            <a:custGeom>
              <a:avLst/>
              <a:gdLst/>
              <a:ahLst/>
              <a:cxnLst/>
              <a:rect l="l" t="t" r="r" b="b"/>
              <a:pathLst>
                <a:path w="170" h="170" extrusionOk="0">
                  <a:moveTo>
                    <a:pt x="25" y="1"/>
                  </a:moveTo>
                  <a:lnTo>
                    <a:pt x="1" y="25"/>
                  </a:lnTo>
                  <a:lnTo>
                    <a:pt x="1" y="73"/>
                  </a:lnTo>
                  <a:lnTo>
                    <a:pt x="1" y="97"/>
                  </a:lnTo>
                  <a:lnTo>
                    <a:pt x="25" y="145"/>
                  </a:lnTo>
                  <a:lnTo>
                    <a:pt x="73" y="169"/>
                  </a:lnTo>
                  <a:lnTo>
                    <a:pt x="145" y="145"/>
                  </a:lnTo>
                  <a:lnTo>
                    <a:pt x="169" y="121"/>
                  </a:lnTo>
                  <a:lnTo>
                    <a:pt x="169" y="73"/>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23"/>
            <p:cNvSpPr/>
            <p:nvPr/>
          </p:nvSpPr>
          <p:spPr>
            <a:xfrm>
              <a:off x="2012325" y="2309200"/>
              <a:ext cx="6025" cy="4250"/>
            </a:xfrm>
            <a:custGeom>
              <a:avLst/>
              <a:gdLst/>
              <a:ahLst/>
              <a:cxnLst/>
              <a:rect l="l" t="t" r="r" b="b"/>
              <a:pathLst>
                <a:path w="241" h="170" extrusionOk="0">
                  <a:moveTo>
                    <a:pt x="120" y="1"/>
                  </a:moveTo>
                  <a:lnTo>
                    <a:pt x="48" y="49"/>
                  </a:lnTo>
                  <a:lnTo>
                    <a:pt x="0" y="97"/>
                  </a:lnTo>
                  <a:lnTo>
                    <a:pt x="0" y="121"/>
                  </a:lnTo>
                  <a:lnTo>
                    <a:pt x="24" y="145"/>
                  </a:lnTo>
                  <a:lnTo>
                    <a:pt x="96" y="169"/>
                  </a:lnTo>
                  <a:lnTo>
                    <a:pt x="193" y="121"/>
                  </a:lnTo>
                  <a:lnTo>
                    <a:pt x="241" y="73"/>
                  </a:lnTo>
                  <a:lnTo>
                    <a:pt x="217"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23"/>
            <p:cNvSpPr/>
            <p:nvPr/>
          </p:nvSpPr>
          <p:spPr>
            <a:xfrm>
              <a:off x="2104400" y="2210500"/>
              <a:ext cx="4825" cy="4850"/>
            </a:xfrm>
            <a:custGeom>
              <a:avLst/>
              <a:gdLst/>
              <a:ahLst/>
              <a:cxnLst/>
              <a:rect l="l" t="t" r="r" b="b"/>
              <a:pathLst>
                <a:path w="193" h="194" extrusionOk="0">
                  <a:moveTo>
                    <a:pt x="24" y="1"/>
                  </a:moveTo>
                  <a:lnTo>
                    <a:pt x="0" y="121"/>
                  </a:lnTo>
                  <a:lnTo>
                    <a:pt x="0" y="145"/>
                  </a:lnTo>
                  <a:lnTo>
                    <a:pt x="0" y="169"/>
                  </a:lnTo>
                  <a:lnTo>
                    <a:pt x="48" y="193"/>
                  </a:lnTo>
                  <a:lnTo>
                    <a:pt x="121" y="169"/>
                  </a:lnTo>
                  <a:lnTo>
                    <a:pt x="169" y="121"/>
                  </a:lnTo>
                  <a:lnTo>
                    <a:pt x="193" y="73"/>
                  </a:lnTo>
                  <a:lnTo>
                    <a:pt x="169" y="49"/>
                  </a:lnTo>
                  <a:lnTo>
                    <a:pt x="145"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23"/>
            <p:cNvSpPr/>
            <p:nvPr/>
          </p:nvSpPr>
          <p:spPr>
            <a:xfrm>
              <a:off x="2048425" y="2229175"/>
              <a:ext cx="4225" cy="5425"/>
            </a:xfrm>
            <a:custGeom>
              <a:avLst/>
              <a:gdLst/>
              <a:ahLst/>
              <a:cxnLst/>
              <a:rect l="l" t="t" r="r" b="b"/>
              <a:pathLst>
                <a:path w="169" h="217" extrusionOk="0">
                  <a:moveTo>
                    <a:pt x="97" y="0"/>
                  </a:moveTo>
                  <a:lnTo>
                    <a:pt x="25" y="48"/>
                  </a:lnTo>
                  <a:lnTo>
                    <a:pt x="0" y="96"/>
                  </a:lnTo>
                  <a:lnTo>
                    <a:pt x="0" y="145"/>
                  </a:lnTo>
                  <a:lnTo>
                    <a:pt x="0" y="193"/>
                  </a:lnTo>
                  <a:lnTo>
                    <a:pt x="25" y="217"/>
                  </a:lnTo>
                  <a:lnTo>
                    <a:pt x="73" y="193"/>
                  </a:lnTo>
                  <a:lnTo>
                    <a:pt x="145" y="145"/>
                  </a:lnTo>
                  <a:lnTo>
                    <a:pt x="169" y="121"/>
                  </a:lnTo>
                  <a:lnTo>
                    <a:pt x="169" y="72"/>
                  </a:lnTo>
                  <a:lnTo>
                    <a:pt x="145"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23"/>
            <p:cNvSpPr/>
            <p:nvPr/>
          </p:nvSpPr>
          <p:spPr>
            <a:xfrm>
              <a:off x="1961750" y="2191850"/>
              <a:ext cx="4850" cy="4250"/>
            </a:xfrm>
            <a:custGeom>
              <a:avLst/>
              <a:gdLst/>
              <a:ahLst/>
              <a:cxnLst/>
              <a:rect l="l" t="t" r="r" b="b"/>
              <a:pathLst>
                <a:path w="194" h="170" extrusionOk="0">
                  <a:moveTo>
                    <a:pt x="49" y="1"/>
                  </a:moveTo>
                  <a:lnTo>
                    <a:pt x="1" y="49"/>
                  </a:lnTo>
                  <a:lnTo>
                    <a:pt x="1" y="73"/>
                  </a:lnTo>
                  <a:lnTo>
                    <a:pt x="25" y="97"/>
                  </a:lnTo>
                  <a:lnTo>
                    <a:pt x="49" y="145"/>
                  </a:lnTo>
                  <a:lnTo>
                    <a:pt x="145" y="169"/>
                  </a:lnTo>
                  <a:lnTo>
                    <a:pt x="169" y="169"/>
                  </a:lnTo>
                  <a:lnTo>
                    <a:pt x="194" y="145"/>
                  </a:lnTo>
                  <a:lnTo>
                    <a:pt x="194" y="97"/>
                  </a:lnTo>
                  <a:lnTo>
                    <a:pt x="145"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23"/>
            <p:cNvSpPr/>
            <p:nvPr/>
          </p:nvSpPr>
          <p:spPr>
            <a:xfrm>
              <a:off x="2033975" y="2217125"/>
              <a:ext cx="5450" cy="3650"/>
            </a:xfrm>
            <a:custGeom>
              <a:avLst/>
              <a:gdLst/>
              <a:ahLst/>
              <a:cxnLst/>
              <a:rect l="l" t="t" r="r" b="b"/>
              <a:pathLst>
                <a:path w="218" h="146" extrusionOk="0">
                  <a:moveTo>
                    <a:pt x="121" y="1"/>
                  </a:moveTo>
                  <a:lnTo>
                    <a:pt x="49" y="25"/>
                  </a:lnTo>
                  <a:lnTo>
                    <a:pt x="1" y="73"/>
                  </a:lnTo>
                  <a:lnTo>
                    <a:pt x="25" y="121"/>
                  </a:lnTo>
                  <a:lnTo>
                    <a:pt x="73" y="145"/>
                  </a:lnTo>
                  <a:lnTo>
                    <a:pt x="169" y="145"/>
                  </a:lnTo>
                  <a:lnTo>
                    <a:pt x="217" y="121"/>
                  </a:lnTo>
                  <a:lnTo>
                    <a:pt x="217" y="73"/>
                  </a:lnTo>
                  <a:lnTo>
                    <a:pt x="193" y="1"/>
                  </a:lnTo>
                  <a:lnTo>
                    <a:pt x="193"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23"/>
            <p:cNvSpPr/>
            <p:nvPr/>
          </p:nvSpPr>
          <p:spPr>
            <a:xfrm>
              <a:off x="2079725" y="2348925"/>
              <a:ext cx="4225" cy="4250"/>
            </a:xfrm>
            <a:custGeom>
              <a:avLst/>
              <a:gdLst/>
              <a:ahLst/>
              <a:cxnLst/>
              <a:rect l="l" t="t" r="r" b="b"/>
              <a:pathLst>
                <a:path w="169" h="170" extrusionOk="0">
                  <a:moveTo>
                    <a:pt x="73" y="1"/>
                  </a:moveTo>
                  <a:lnTo>
                    <a:pt x="24" y="25"/>
                  </a:lnTo>
                  <a:lnTo>
                    <a:pt x="0" y="49"/>
                  </a:lnTo>
                  <a:lnTo>
                    <a:pt x="0" y="97"/>
                  </a:lnTo>
                  <a:lnTo>
                    <a:pt x="24" y="145"/>
                  </a:lnTo>
                  <a:lnTo>
                    <a:pt x="97" y="169"/>
                  </a:lnTo>
                  <a:lnTo>
                    <a:pt x="145" y="145"/>
                  </a:lnTo>
                  <a:lnTo>
                    <a:pt x="169" y="121"/>
                  </a:lnTo>
                  <a:lnTo>
                    <a:pt x="169" y="73"/>
                  </a:lnTo>
                  <a:lnTo>
                    <a:pt x="169" y="49"/>
                  </a:lnTo>
                  <a:lnTo>
                    <a:pt x="145"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23"/>
            <p:cNvSpPr/>
            <p:nvPr/>
          </p:nvSpPr>
          <p:spPr>
            <a:xfrm>
              <a:off x="2009300" y="2385650"/>
              <a:ext cx="3650" cy="4825"/>
            </a:xfrm>
            <a:custGeom>
              <a:avLst/>
              <a:gdLst/>
              <a:ahLst/>
              <a:cxnLst/>
              <a:rect l="l" t="t" r="r" b="b"/>
              <a:pathLst>
                <a:path w="146" h="193" extrusionOk="0">
                  <a:moveTo>
                    <a:pt x="49" y="0"/>
                  </a:moveTo>
                  <a:lnTo>
                    <a:pt x="1" y="48"/>
                  </a:lnTo>
                  <a:lnTo>
                    <a:pt x="1" y="72"/>
                  </a:lnTo>
                  <a:lnTo>
                    <a:pt x="1" y="121"/>
                  </a:lnTo>
                  <a:lnTo>
                    <a:pt x="25" y="169"/>
                  </a:lnTo>
                  <a:lnTo>
                    <a:pt x="49" y="193"/>
                  </a:lnTo>
                  <a:lnTo>
                    <a:pt x="121" y="193"/>
                  </a:lnTo>
                  <a:lnTo>
                    <a:pt x="145" y="145"/>
                  </a:lnTo>
                  <a:lnTo>
                    <a:pt x="145" y="96"/>
                  </a:lnTo>
                  <a:lnTo>
                    <a:pt x="121"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23"/>
            <p:cNvSpPr/>
            <p:nvPr/>
          </p:nvSpPr>
          <p:spPr>
            <a:xfrm>
              <a:off x="2085125" y="2254450"/>
              <a:ext cx="4850" cy="4825"/>
            </a:xfrm>
            <a:custGeom>
              <a:avLst/>
              <a:gdLst/>
              <a:ahLst/>
              <a:cxnLst/>
              <a:rect l="l" t="t" r="r" b="b"/>
              <a:pathLst>
                <a:path w="194" h="193" extrusionOk="0">
                  <a:moveTo>
                    <a:pt x="97" y="0"/>
                  </a:moveTo>
                  <a:lnTo>
                    <a:pt x="49" y="48"/>
                  </a:lnTo>
                  <a:lnTo>
                    <a:pt x="1" y="121"/>
                  </a:lnTo>
                  <a:lnTo>
                    <a:pt x="1" y="169"/>
                  </a:lnTo>
                  <a:lnTo>
                    <a:pt x="25" y="193"/>
                  </a:lnTo>
                  <a:lnTo>
                    <a:pt x="73" y="193"/>
                  </a:lnTo>
                  <a:lnTo>
                    <a:pt x="145" y="145"/>
                  </a:lnTo>
                  <a:lnTo>
                    <a:pt x="169" y="97"/>
                  </a:lnTo>
                  <a:lnTo>
                    <a:pt x="194" y="48"/>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23"/>
            <p:cNvSpPr/>
            <p:nvPr/>
          </p:nvSpPr>
          <p:spPr>
            <a:xfrm>
              <a:off x="2091750" y="2185225"/>
              <a:ext cx="4250" cy="4250"/>
            </a:xfrm>
            <a:custGeom>
              <a:avLst/>
              <a:gdLst/>
              <a:ahLst/>
              <a:cxnLst/>
              <a:rect l="l" t="t" r="r" b="b"/>
              <a:pathLst>
                <a:path w="170" h="170" extrusionOk="0">
                  <a:moveTo>
                    <a:pt x="49" y="1"/>
                  </a:moveTo>
                  <a:lnTo>
                    <a:pt x="25" y="25"/>
                  </a:lnTo>
                  <a:lnTo>
                    <a:pt x="1" y="73"/>
                  </a:lnTo>
                  <a:lnTo>
                    <a:pt x="25" y="145"/>
                  </a:lnTo>
                  <a:lnTo>
                    <a:pt x="97" y="169"/>
                  </a:lnTo>
                  <a:lnTo>
                    <a:pt x="121" y="169"/>
                  </a:lnTo>
                  <a:lnTo>
                    <a:pt x="145" y="145"/>
                  </a:lnTo>
                  <a:lnTo>
                    <a:pt x="169" y="73"/>
                  </a:lnTo>
                  <a:lnTo>
                    <a:pt x="145"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23"/>
            <p:cNvSpPr/>
            <p:nvPr/>
          </p:nvSpPr>
          <p:spPr>
            <a:xfrm>
              <a:off x="1978600" y="2162375"/>
              <a:ext cx="3650" cy="4825"/>
            </a:xfrm>
            <a:custGeom>
              <a:avLst/>
              <a:gdLst/>
              <a:ahLst/>
              <a:cxnLst/>
              <a:rect l="l" t="t" r="r" b="b"/>
              <a:pathLst>
                <a:path w="146" h="193" extrusionOk="0">
                  <a:moveTo>
                    <a:pt x="25" y="0"/>
                  </a:moveTo>
                  <a:lnTo>
                    <a:pt x="1" y="48"/>
                  </a:lnTo>
                  <a:lnTo>
                    <a:pt x="1" y="120"/>
                  </a:lnTo>
                  <a:lnTo>
                    <a:pt x="25" y="169"/>
                  </a:lnTo>
                  <a:lnTo>
                    <a:pt x="73" y="193"/>
                  </a:lnTo>
                  <a:lnTo>
                    <a:pt x="121" y="193"/>
                  </a:lnTo>
                  <a:lnTo>
                    <a:pt x="145" y="169"/>
                  </a:lnTo>
                  <a:lnTo>
                    <a:pt x="145" y="144"/>
                  </a:lnTo>
                  <a:lnTo>
                    <a:pt x="145"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23"/>
            <p:cNvSpPr/>
            <p:nvPr/>
          </p:nvSpPr>
          <p:spPr>
            <a:xfrm>
              <a:off x="2012325" y="2155750"/>
              <a:ext cx="5425" cy="4225"/>
            </a:xfrm>
            <a:custGeom>
              <a:avLst/>
              <a:gdLst/>
              <a:ahLst/>
              <a:cxnLst/>
              <a:rect l="l" t="t" r="r" b="b"/>
              <a:pathLst>
                <a:path w="217" h="169" extrusionOk="0">
                  <a:moveTo>
                    <a:pt x="72" y="0"/>
                  </a:moveTo>
                  <a:lnTo>
                    <a:pt x="24" y="24"/>
                  </a:lnTo>
                  <a:lnTo>
                    <a:pt x="0" y="72"/>
                  </a:lnTo>
                  <a:lnTo>
                    <a:pt x="24" y="97"/>
                  </a:lnTo>
                  <a:lnTo>
                    <a:pt x="96" y="169"/>
                  </a:lnTo>
                  <a:lnTo>
                    <a:pt x="169" y="145"/>
                  </a:lnTo>
                  <a:lnTo>
                    <a:pt x="217" y="145"/>
                  </a:lnTo>
                  <a:lnTo>
                    <a:pt x="217" y="97"/>
                  </a:lnTo>
                  <a:lnTo>
                    <a:pt x="217" y="72"/>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23"/>
            <p:cNvSpPr/>
            <p:nvPr/>
          </p:nvSpPr>
          <p:spPr>
            <a:xfrm>
              <a:off x="2147125" y="2233975"/>
              <a:ext cx="3625" cy="4850"/>
            </a:xfrm>
            <a:custGeom>
              <a:avLst/>
              <a:gdLst/>
              <a:ahLst/>
              <a:cxnLst/>
              <a:rect l="l" t="t" r="r" b="b"/>
              <a:pathLst>
                <a:path w="145" h="194" extrusionOk="0">
                  <a:moveTo>
                    <a:pt x="97" y="1"/>
                  </a:moveTo>
                  <a:lnTo>
                    <a:pt x="49" y="25"/>
                  </a:lnTo>
                  <a:lnTo>
                    <a:pt x="0" y="97"/>
                  </a:lnTo>
                  <a:lnTo>
                    <a:pt x="0" y="121"/>
                  </a:lnTo>
                  <a:lnTo>
                    <a:pt x="25" y="169"/>
                  </a:lnTo>
                  <a:lnTo>
                    <a:pt x="49" y="193"/>
                  </a:lnTo>
                  <a:lnTo>
                    <a:pt x="73" y="193"/>
                  </a:lnTo>
                  <a:lnTo>
                    <a:pt x="121" y="169"/>
                  </a:lnTo>
                  <a:lnTo>
                    <a:pt x="145" y="97"/>
                  </a:lnTo>
                  <a:lnTo>
                    <a:pt x="145" y="49"/>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23"/>
            <p:cNvSpPr/>
            <p:nvPr/>
          </p:nvSpPr>
          <p:spPr>
            <a:xfrm>
              <a:off x="2052025" y="2302000"/>
              <a:ext cx="4850" cy="4825"/>
            </a:xfrm>
            <a:custGeom>
              <a:avLst/>
              <a:gdLst/>
              <a:ahLst/>
              <a:cxnLst/>
              <a:rect l="l" t="t" r="r" b="b"/>
              <a:pathLst>
                <a:path w="194" h="193" extrusionOk="0">
                  <a:moveTo>
                    <a:pt x="121" y="0"/>
                  </a:moveTo>
                  <a:lnTo>
                    <a:pt x="73" y="24"/>
                  </a:lnTo>
                  <a:lnTo>
                    <a:pt x="1" y="96"/>
                  </a:lnTo>
                  <a:lnTo>
                    <a:pt x="1" y="120"/>
                  </a:lnTo>
                  <a:lnTo>
                    <a:pt x="25" y="144"/>
                  </a:lnTo>
                  <a:lnTo>
                    <a:pt x="73" y="193"/>
                  </a:lnTo>
                  <a:lnTo>
                    <a:pt x="145" y="169"/>
                  </a:lnTo>
                  <a:lnTo>
                    <a:pt x="193" y="144"/>
                  </a:lnTo>
                  <a:lnTo>
                    <a:pt x="193" y="48"/>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23"/>
            <p:cNvSpPr/>
            <p:nvPr/>
          </p:nvSpPr>
          <p:spPr>
            <a:xfrm>
              <a:off x="1984625" y="2252650"/>
              <a:ext cx="4250" cy="4225"/>
            </a:xfrm>
            <a:custGeom>
              <a:avLst/>
              <a:gdLst/>
              <a:ahLst/>
              <a:cxnLst/>
              <a:rect l="l" t="t" r="r" b="b"/>
              <a:pathLst>
                <a:path w="170" h="169" extrusionOk="0">
                  <a:moveTo>
                    <a:pt x="49" y="0"/>
                  </a:moveTo>
                  <a:lnTo>
                    <a:pt x="1" y="24"/>
                  </a:lnTo>
                  <a:lnTo>
                    <a:pt x="1" y="48"/>
                  </a:lnTo>
                  <a:lnTo>
                    <a:pt x="1" y="72"/>
                  </a:lnTo>
                  <a:lnTo>
                    <a:pt x="25" y="120"/>
                  </a:lnTo>
                  <a:lnTo>
                    <a:pt x="97" y="169"/>
                  </a:lnTo>
                  <a:lnTo>
                    <a:pt x="121" y="169"/>
                  </a:lnTo>
                  <a:lnTo>
                    <a:pt x="145" y="144"/>
                  </a:lnTo>
                  <a:lnTo>
                    <a:pt x="169" y="96"/>
                  </a:lnTo>
                  <a:lnTo>
                    <a:pt x="145"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23"/>
            <p:cNvSpPr/>
            <p:nvPr/>
          </p:nvSpPr>
          <p:spPr>
            <a:xfrm>
              <a:off x="2003275" y="2291750"/>
              <a:ext cx="3650" cy="3650"/>
            </a:xfrm>
            <a:custGeom>
              <a:avLst/>
              <a:gdLst/>
              <a:ahLst/>
              <a:cxnLst/>
              <a:rect l="l" t="t" r="r" b="b"/>
              <a:pathLst>
                <a:path w="146" h="146" extrusionOk="0">
                  <a:moveTo>
                    <a:pt x="97" y="1"/>
                  </a:moveTo>
                  <a:lnTo>
                    <a:pt x="49" y="25"/>
                  </a:lnTo>
                  <a:lnTo>
                    <a:pt x="25" y="25"/>
                  </a:lnTo>
                  <a:lnTo>
                    <a:pt x="1" y="73"/>
                  </a:lnTo>
                  <a:lnTo>
                    <a:pt x="1" y="145"/>
                  </a:lnTo>
                  <a:lnTo>
                    <a:pt x="121" y="145"/>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23"/>
            <p:cNvSpPr/>
            <p:nvPr/>
          </p:nvSpPr>
          <p:spPr>
            <a:xfrm>
              <a:off x="1987650" y="2293550"/>
              <a:ext cx="3625" cy="3650"/>
            </a:xfrm>
            <a:custGeom>
              <a:avLst/>
              <a:gdLst/>
              <a:ahLst/>
              <a:cxnLst/>
              <a:rect l="l" t="t" r="r" b="b"/>
              <a:pathLst>
                <a:path w="145" h="146" extrusionOk="0">
                  <a:moveTo>
                    <a:pt x="24" y="1"/>
                  </a:moveTo>
                  <a:lnTo>
                    <a:pt x="0" y="49"/>
                  </a:lnTo>
                  <a:lnTo>
                    <a:pt x="24" y="121"/>
                  </a:lnTo>
                  <a:lnTo>
                    <a:pt x="48" y="145"/>
                  </a:lnTo>
                  <a:lnTo>
                    <a:pt x="96" y="145"/>
                  </a:lnTo>
                  <a:lnTo>
                    <a:pt x="120" y="121"/>
                  </a:lnTo>
                  <a:lnTo>
                    <a:pt x="145" y="73"/>
                  </a:lnTo>
                  <a:lnTo>
                    <a:pt x="120"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23"/>
            <p:cNvSpPr/>
            <p:nvPr/>
          </p:nvSpPr>
          <p:spPr>
            <a:xfrm>
              <a:off x="2033975" y="2124450"/>
              <a:ext cx="3050" cy="4225"/>
            </a:xfrm>
            <a:custGeom>
              <a:avLst/>
              <a:gdLst/>
              <a:ahLst/>
              <a:cxnLst/>
              <a:rect l="l" t="t" r="r" b="b"/>
              <a:pathLst>
                <a:path w="122" h="169" extrusionOk="0">
                  <a:moveTo>
                    <a:pt x="25" y="0"/>
                  </a:moveTo>
                  <a:lnTo>
                    <a:pt x="1" y="73"/>
                  </a:lnTo>
                  <a:lnTo>
                    <a:pt x="1" y="121"/>
                  </a:lnTo>
                  <a:lnTo>
                    <a:pt x="25" y="145"/>
                  </a:lnTo>
                  <a:lnTo>
                    <a:pt x="49" y="169"/>
                  </a:lnTo>
                  <a:lnTo>
                    <a:pt x="97"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23"/>
            <p:cNvSpPr/>
            <p:nvPr/>
          </p:nvSpPr>
          <p:spPr>
            <a:xfrm>
              <a:off x="2029775" y="2144300"/>
              <a:ext cx="4225" cy="4250"/>
            </a:xfrm>
            <a:custGeom>
              <a:avLst/>
              <a:gdLst/>
              <a:ahLst/>
              <a:cxnLst/>
              <a:rect l="l" t="t" r="r" b="b"/>
              <a:pathLst>
                <a:path w="169" h="170" extrusionOk="0">
                  <a:moveTo>
                    <a:pt x="72" y="1"/>
                  </a:moveTo>
                  <a:lnTo>
                    <a:pt x="24" y="25"/>
                  </a:lnTo>
                  <a:lnTo>
                    <a:pt x="0" y="49"/>
                  </a:lnTo>
                  <a:lnTo>
                    <a:pt x="0" y="97"/>
                  </a:lnTo>
                  <a:lnTo>
                    <a:pt x="24" y="121"/>
                  </a:lnTo>
                  <a:lnTo>
                    <a:pt x="24" y="145"/>
                  </a:lnTo>
                  <a:lnTo>
                    <a:pt x="96" y="169"/>
                  </a:lnTo>
                  <a:lnTo>
                    <a:pt x="145" y="145"/>
                  </a:lnTo>
                  <a:lnTo>
                    <a:pt x="169" y="121"/>
                  </a:lnTo>
                  <a:lnTo>
                    <a:pt x="169" y="97"/>
                  </a:lnTo>
                  <a:lnTo>
                    <a:pt x="145" y="49"/>
                  </a:lnTo>
                  <a:lnTo>
                    <a:pt x="145"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23"/>
            <p:cNvSpPr/>
            <p:nvPr/>
          </p:nvSpPr>
          <p:spPr>
            <a:xfrm>
              <a:off x="2000875" y="2179825"/>
              <a:ext cx="4250" cy="4225"/>
            </a:xfrm>
            <a:custGeom>
              <a:avLst/>
              <a:gdLst/>
              <a:ahLst/>
              <a:cxnLst/>
              <a:rect l="l" t="t" r="r" b="b"/>
              <a:pathLst>
                <a:path w="170" h="169" extrusionOk="0">
                  <a:moveTo>
                    <a:pt x="73" y="0"/>
                  </a:moveTo>
                  <a:lnTo>
                    <a:pt x="25" y="48"/>
                  </a:lnTo>
                  <a:lnTo>
                    <a:pt x="1" y="96"/>
                  </a:lnTo>
                  <a:lnTo>
                    <a:pt x="25" y="145"/>
                  </a:lnTo>
                  <a:lnTo>
                    <a:pt x="49" y="169"/>
                  </a:lnTo>
                  <a:lnTo>
                    <a:pt x="97" y="169"/>
                  </a:lnTo>
                  <a:lnTo>
                    <a:pt x="145" y="121"/>
                  </a:lnTo>
                  <a:lnTo>
                    <a:pt x="169" y="48"/>
                  </a:lnTo>
                  <a:lnTo>
                    <a:pt x="145" y="24"/>
                  </a:lnTo>
                  <a:lnTo>
                    <a:pt x="12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23"/>
            <p:cNvSpPr/>
            <p:nvPr/>
          </p:nvSpPr>
          <p:spPr>
            <a:xfrm>
              <a:off x="2037600" y="2181625"/>
              <a:ext cx="3625" cy="4225"/>
            </a:xfrm>
            <a:custGeom>
              <a:avLst/>
              <a:gdLst/>
              <a:ahLst/>
              <a:cxnLst/>
              <a:rect l="l" t="t" r="r" b="b"/>
              <a:pathLst>
                <a:path w="145" h="169" extrusionOk="0">
                  <a:moveTo>
                    <a:pt x="72" y="0"/>
                  </a:moveTo>
                  <a:lnTo>
                    <a:pt x="24" y="49"/>
                  </a:lnTo>
                  <a:lnTo>
                    <a:pt x="0" y="73"/>
                  </a:lnTo>
                  <a:lnTo>
                    <a:pt x="24" y="121"/>
                  </a:lnTo>
                  <a:lnTo>
                    <a:pt x="48" y="145"/>
                  </a:lnTo>
                  <a:lnTo>
                    <a:pt x="72" y="169"/>
                  </a:lnTo>
                  <a:lnTo>
                    <a:pt x="121" y="169"/>
                  </a:lnTo>
                  <a:lnTo>
                    <a:pt x="145" y="121"/>
                  </a:lnTo>
                  <a:lnTo>
                    <a:pt x="145" y="73"/>
                  </a:lnTo>
                  <a:lnTo>
                    <a:pt x="121" y="49"/>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23"/>
            <p:cNvSpPr/>
            <p:nvPr/>
          </p:nvSpPr>
          <p:spPr>
            <a:xfrm>
              <a:off x="2096575" y="2193050"/>
              <a:ext cx="5425" cy="4250"/>
            </a:xfrm>
            <a:custGeom>
              <a:avLst/>
              <a:gdLst/>
              <a:ahLst/>
              <a:cxnLst/>
              <a:rect l="l" t="t" r="r" b="b"/>
              <a:pathLst>
                <a:path w="217" h="170" extrusionOk="0">
                  <a:moveTo>
                    <a:pt x="193" y="1"/>
                  </a:moveTo>
                  <a:lnTo>
                    <a:pt x="121" y="25"/>
                  </a:lnTo>
                  <a:lnTo>
                    <a:pt x="73" y="49"/>
                  </a:lnTo>
                  <a:lnTo>
                    <a:pt x="0" y="169"/>
                  </a:lnTo>
                  <a:lnTo>
                    <a:pt x="73" y="145"/>
                  </a:lnTo>
                  <a:lnTo>
                    <a:pt x="145" y="121"/>
                  </a:lnTo>
                  <a:lnTo>
                    <a:pt x="193" y="73"/>
                  </a:lnTo>
                  <a:lnTo>
                    <a:pt x="217" y="49"/>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23"/>
            <p:cNvSpPr/>
            <p:nvPr/>
          </p:nvSpPr>
          <p:spPr>
            <a:xfrm>
              <a:off x="1988250" y="2172000"/>
              <a:ext cx="4225" cy="4225"/>
            </a:xfrm>
            <a:custGeom>
              <a:avLst/>
              <a:gdLst/>
              <a:ahLst/>
              <a:cxnLst/>
              <a:rect l="l" t="t" r="r" b="b"/>
              <a:pathLst>
                <a:path w="169" h="169" extrusionOk="0">
                  <a:moveTo>
                    <a:pt x="0" y="0"/>
                  </a:moveTo>
                  <a:lnTo>
                    <a:pt x="0" y="24"/>
                  </a:lnTo>
                  <a:lnTo>
                    <a:pt x="0" y="48"/>
                  </a:lnTo>
                  <a:lnTo>
                    <a:pt x="48" y="121"/>
                  </a:lnTo>
                  <a:lnTo>
                    <a:pt x="121" y="169"/>
                  </a:lnTo>
                  <a:lnTo>
                    <a:pt x="145" y="169"/>
                  </a:lnTo>
                  <a:lnTo>
                    <a:pt x="169" y="121"/>
                  </a:lnTo>
                  <a:lnTo>
                    <a:pt x="121"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23"/>
            <p:cNvSpPr/>
            <p:nvPr/>
          </p:nvSpPr>
          <p:spPr>
            <a:xfrm>
              <a:off x="1999675" y="2244825"/>
              <a:ext cx="3025" cy="3625"/>
            </a:xfrm>
            <a:custGeom>
              <a:avLst/>
              <a:gdLst/>
              <a:ahLst/>
              <a:cxnLst/>
              <a:rect l="l" t="t" r="r" b="b"/>
              <a:pathLst>
                <a:path w="121" h="145" extrusionOk="0">
                  <a:moveTo>
                    <a:pt x="97" y="0"/>
                  </a:moveTo>
                  <a:lnTo>
                    <a:pt x="25" y="24"/>
                  </a:lnTo>
                  <a:lnTo>
                    <a:pt x="1" y="72"/>
                  </a:lnTo>
                  <a:lnTo>
                    <a:pt x="25" y="96"/>
                  </a:lnTo>
                  <a:lnTo>
                    <a:pt x="49" y="144"/>
                  </a:lnTo>
                  <a:lnTo>
                    <a:pt x="121" y="144"/>
                  </a:lnTo>
                  <a:lnTo>
                    <a:pt x="121" y="96"/>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23"/>
            <p:cNvSpPr/>
            <p:nvPr/>
          </p:nvSpPr>
          <p:spPr>
            <a:xfrm>
              <a:off x="2074300" y="2235175"/>
              <a:ext cx="3025" cy="4850"/>
            </a:xfrm>
            <a:custGeom>
              <a:avLst/>
              <a:gdLst/>
              <a:ahLst/>
              <a:cxnLst/>
              <a:rect l="l" t="t" r="r" b="b"/>
              <a:pathLst>
                <a:path w="121" h="194" extrusionOk="0">
                  <a:moveTo>
                    <a:pt x="25" y="1"/>
                  </a:moveTo>
                  <a:lnTo>
                    <a:pt x="1" y="49"/>
                  </a:lnTo>
                  <a:lnTo>
                    <a:pt x="1" y="121"/>
                  </a:lnTo>
                  <a:lnTo>
                    <a:pt x="49" y="169"/>
                  </a:lnTo>
                  <a:lnTo>
                    <a:pt x="73" y="193"/>
                  </a:lnTo>
                  <a:lnTo>
                    <a:pt x="121" y="169"/>
                  </a:lnTo>
                  <a:lnTo>
                    <a:pt x="121" y="145"/>
                  </a:lnTo>
                  <a:lnTo>
                    <a:pt x="121" y="73"/>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23"/>
            <p:cNvSpPr/>
            <p:nvPr/>
          </p:nvSpPr>
          <p:spPr>
            <a:xfrm>
              <a:off x="2051425" y="2137700"/>
              <a:ext cx="3650" cy="3625"/>
            </a:xfrm>
            <a:custGeom>
              <a:avLst/>
              <a:gdLst/>
              <a:ahLst/>
              <a:cxnLst/>
              <a:rect l="l" t="t" r="r" b="b"/>
              <a:pathLst>
                <a:path w="146" h="145" extrusionOk="0">
                  <a:moveTo>
                    <a:pt x="49" y="0"/>
                  </a:moveTo>
                  <a:lnTo>
                    <a:pt x="1" y="48"/>
                  </a:lnTo>
                  <a:lnTo>
                    <a:pt x="1" y="72"/>
                  </a:lnTo>
                  <a:lnTo>
                    <a:pt x="1" y="96"/>
                  </a:lnTo>
                  <a:lnTo>
                    <a:pt x="49" y="144"/>
                  </a:lnTo>
                  <a:lnTo>
                    <a:pt x="121" y="120"/>
                  </a:lnTo>
                  <a:lnTo>
                    <a:pt x="145" y="72"/>
                  </a:lnTo>
                  <a:lnTo>
                    <a:pt x="121"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23"/>
            <p:cNvSpPr/>
            <p:nvPr/>
          </p:nvSpPr>
          <p:spPr>
            <a:xfrm>
              <a:off x="2019525" y="2223750"/>
              <a:ext cx="3050" cy="4250"/>
            </a:xfrm>
            <a:custGeom>
              <a:avLst/>
              <a:gdLst/>
              <a:ahLst/>
              <a:cxnLst/>
              <a:rect l="l" t="t" r="r" b="b"/>
              <a:pathLst>
                <a:path w="122" h="170" extrusionOk="0">
                  <a:moveTo>
                    <a:pt x="73" y="0"/>
                  </a:moveTo>
                  <a:lnTo>
                    <a:pt x="25" y="25"/>
                  </a:lnTo>
                  <a:lnTo>
                    <a:pt x="1" y="49"/>
                  </a:lnTo>
                  <a:lnTo>
                    <a:pt x="1" y="121"/>
                  </a:lnTo>
                  <a:lnTo>
                    <a:pt x="49" y="145"/>
                  </a:lnTo>
                  <a:lnTo>
                    <a:pt x="73" y="169"/>
                  </a:lnTo>
                  <a:lnTo>
                    <a:pt x="73"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23"/>
            <p:cNvSpPr/>
            <p:nvPr/>
          </p:nvSpPr>
          <p:spPr>
            <a:xfrm>
              <a:off x="2043000" y="2252025"/>
              <a:ext cx="4250" cy="3650"/>
            </a:xfrm>
            <a:custGeom>
              <a:avLst/>
              <a:gdLst/>
              <a:ahLst/>
              <a:cxnLst/>
              <a:rect l="l" t="t" r="r" b="b"/>
              <a:pathLst>
                <a:path w="170" h="146" extrusionOk="0">
                  <a:moveTo>
                    <a:pt x="73" y="1"/>
                  </a:moveTo>
                  <a:lnTo>
                    <a:pt x="25" y="49"/>
                  </a:lnTo>
                  <a:lnTo>
                    <a:pt x="1" y="97"/>
                  </a:lnTo>
                  <a:lnTo>
                    <a:pt x="25" y="121"/>
                  </a:lnTo>
                  <a:lnTo>
                    <a:pt x="49" y="145"/>
                  </a:lnTo>
                  <a:lnTo>
                    <a:pt x="97" y="145"/>
                  </a:lnTo>
                  <a:lnTo>
                    <a:pt x="145" y="97"/>
                  </a:lnTo>
                  <a:lnTo>
                    <a:pt x="169"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23"/>
            <p:cNvSpPr/>
            <p:nvPr/>
          </p:nvSpPr>
          <p:spPr>
            <a:xfrm>
              <a:off x="2012925" y="2342900"/>
              <a:ext cx="3625" cy="3650"/>
            </a:xfrm>
            <a:custGeom>
              <a:avLst/>
              <a:gdLst/>
              <a:ahLst/>
              <a:cxnLst/>
              <a:rect l="l" t="t" r="r" b="b"/>
              <a:pathLst>
                <a:path w="145" h="146" extrusionOk="0">
                  <a:moveTo>
                    <a:pt x="72" y="1"/>
                  </a:moveTo>
                  <a:lnTo>
                    <a:pt x="24" y="25"/>
                  </a:lnTo>
                  <a:lnTo>
                    <a:pt x="24" y="49"/>
                  </a:lnTo>
                  <a:lnTo>
                    <a:pt x="0" y="97"/>
                  </a:lnTo>
                  <a:lnTo>
                    <a:pt x="24" y="145"/>
                  </a:lnTo>
                  <a:lnTo>
                    <a:pt x="96" y="145"/>
                  </a:lnTo>
                  <a:lnTo>
                    <a:pt x="145" y="121"/>
                  </a:lnTo>
                  <a:lnTo>
                    <a:pt x="145" y="73"/>
                  </a:lnTo>
                  <a:lnTo>
                    <a:pt x="121"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23"/>
            <p:cNvSpPr/>
            <p:nvPr/>
          </p:nvSpPr>
          <p:spPr>
            <a:xfrm>
              <a:off x="2083325" y="2210500"/>
              <a:ext cx="3050" cy="3650"/>
            </a:xfrm>
            <a:custGeom>
              <a:avLst/>
              <a:gdLst/>
              <a:ahLst/>
              <a:cxnLst/>
              <a:rect l="l" t="t" r="r" b="b"/>
              <a:pathLst>
                <a:path w="122" h="146" extrusionOk="0">
                  <a:moveTo>
                    <a:pt x="25" y="1"/>
                  </a:moveTo>
                  <a:lnTo>
                    <a:pt x="1" y="49"/>
                  </a:lnTo>
                  <a:lnTo>
                    <a:pt x="1" y="73"/>
                  </a:lnTo>
                  <a:lnTo>
                    <a:pt x="1" y="121"/>
                  </a:lnTo>
                  <a:lnTo>
                    <a:pt x="25" y="145"/>
                  </a:lnTo>
                  <a:lnTo>
                    <a:pt x="97" y="145"/>
                  </a:lnTo>
                  <a:lnTo>
                    <a:pt x="121"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23"/>
            <p:cNvSpPr/>
            <p:nvPr/>
          </p:nvSpPr>
          <p:spPr>
            <a:xfrm>
              <a:off x="1940700" y="2197875"/>
              <a:ext cx="3025" cy="3625"/>
            </a:xfrm>
            <a:custGeom>
              <a:avLst/>
              <a:gdLst/>
              <a:ahLst/>
              <a:cxnLst/>
              <a:rect l="l" t="t" r="r" b="b"/>
              <a:pathLst>
                <a:path w="121" h="145" extrusionOk="0">
                  <a:moveTo>
                    <a:pt x="73" y="0"/>
                  </a:moveTo>
                  <a:lnTo>
                    <a:pt x="24" y="24"/>
                  </a:lnTo>
                  <a:lnTo>
                    <a:pt x="0" y="73"/>
                  </a:lnTo>
                  <a:lnTo>
                    <a:pt x="0" y="97"/>
                  </a:lnTo>
                  <a:lnTo>
                    <a:pt x="0" y="121"/>
                  </a:lnTo>
                  <a:lnTo>
                    <a:pt x="48" y="145"/>
                  </a:lnTo>
                  <a:lnTo>
                    <a:pt x="97" y="145"/>
                  </a:lnTo>
                  <a:lnTo>
                    <a:pt x="121" y="121"/>
                  </a:lnTo>
                  <a:lnTo>
                    <a:pt x="121" y="73"/>
                  </a:lnTo>
                  <a:lnTo>
                    <a:pt x="121"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23"/>
            <p:cNvSpPr/>
            <p:nvPr/>
          </p:nvSpPr>
          <p:spPr>
            <a:xfrm>
              <a:off x="2000275" y="2276700"/>
              <a:ext cx="4850" cy="3050"/>
            </a:xfrm>
            <a:custGeom>
              <a:avLst/>
              <a:gdLst/>
              <a:ahLst/>
              <a:cxnLst/>
              <a:rect l="l" t="t" r="r" b="b"/>
              <a:pathLst>
                <a:path w="194" h="122" extrusionOk="0">
                  <a:moveTo>
                    <a:pt x="49" y="1"/>
                  </a:moveTo>
                  <a:lnTo>
                    <a:pt x="1" y="49"/>
                  </a:lnTo>
                  <a:lnTo>
                    <a:pt x="1" y="73"/>
                  </a:lnTo>
                  <a:lnTo>
                    <a:pt x="25" y="97"/>
                  </a:lnTo>
                  <a:lnTo>
                    <a:pt x="97" y="121"/>
                  </a:lnTo>
                  <a:lnTo>
                    <a:pt x="193" y="97"/>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23"/>
            <p:cNvSpPr/>
            <p:nvPr/>
          </p:nvSpPr>
          <p:spPr>
            <a:xfrm>
              <a:off x="2120050" y="2191250"/>
              <a:ext cx="3025" cy="4250"/>
            </a:xfrm>
            <a:custGeom>
              <a:avLst/>
              <a:gdLst/>
              <a:ahLst/>
              <a:cxnLst/>
              <a:rect l="l" t="t" r="r" b="b"/>
              <a:pathLst>
                <a:path w="121" h="170" extrusionOk="0">
                  <a:moveTo>
                    <a:pt x="72" y="1"/>
                  </a:moveTo>
                  <a:lnTo>
                    <a:pt x="24" y="25"/>
                  </a:lnTo>
                  <a:lnTo>
                    <a:pt x="0" y="49"/>
                  </a:lnTo>
                  <a:lnTo>
                    <a:pt x="0" y="97"/>
                  </a:lnTo>
                  <a:lnTo>
                    <a:pt x="0" y="145"/>
                  </a:lnTo>
                  <a:lnTo>
                    <a:pt x="24" y="169"/>
                  </a:lnTo>
                  <a:lnTo>
                    <a:pt x="96" y="169"/>
                  </a:lnTo>
                  <a:lnTo>
                    <a:pt x="96" y="121"/>
                  </a:lnTo>
                  <a:lnTo>
                    <a:pt x="121" y="73"/>
                  </a:lnTo>
                  <a:lnTo>
                    <a:pt x="96"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23"/>
            <p:cNvSpPr/>
            <p:nvPr/>
          </p:nvSpPr>
          <p:spPr>
            <a:xfrm>
              <a:off x="2014125" y="2188250"/>
              <a:ext cx="3025" cy="4225"/>
            </a:xfrm>
            <a:custGeom>
              <a:avLst/>
              <a:gdLst/>
              <a:ahLst/>
              <a:cxnLst/>
              <a:rect l="l" t="t" r="r" b="b"/>
              <a:pathLst>
                <a:path w="121" h="169" extrusionOk="0">
                  <a:moveTo>
                    <a:pt x="48" y="0"/>
                  </a:moveTo>
                  <a:lnTo>
                    <a:pt x="24" y="24"/>
                  </a:lnTo>
                  <a:lnTo>
                    <a:pt x="0" y="72"/>
                  </a:lnTo>
                  <a:lnTo>
                    <a:pt x="0" y="121"/>
                  </a:lnTo>
                  <a:lnTo>
                    <a:pt x="24" y="169"/>
                  </a:lnTo>
                  <a:lnTo>
                    <a:pt x="73" y="169"/>
                  </a:lnTo>
                  <a:lnTo>
                    <a:pt x="97" y="145"/>
                  </a:lnTo>
                  <a:lnTo>
                    <a:pt x="121"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23"/>
            <p:cNvSpPr/>
            <p:nvPr/>
          </p:nvSpPr>
          <p:spPr>
            <a:xfrm>
              <a:off x="2094175" y="2245425"/>
              <a:ext cx="3025" cy="4225"/>
            </a:xfrm>
            <a:custGeom>
              <a:avLst/>
              <a:gdLst/>
              <a:ahLst/>
              <a:cxnLst/>
              <a:rect l="l" t="t" r="r" b="b"/>
              <a:pathLst>
                <a:path w="121" h="169" extrusionOk="0">
                  <a:moveTo>
                    <a:pt x="72" y="0"/>
                  </a:moveTo>
                  <a:lnTo>
                    <a:pt x="24" y="24"/>
                  </a:lnTo>
                  <a:lnTo>
                    <a:pt x="0" y="72"/>
                  </a:lnTo>
                  <a:lnTo>
                    <a:pt x="24" y="145"/>
                  </a:lnTo>
                  <a:lnTo>
                    <a:pt x="48" y="169"/>
                  </a:lnTo>
                  <a:lnTo>
                    <a:pt x="96" y="145"/>
                  </a:lnTo>
                  <a:lnTo>
                    <a:pt x="120" y="96"/>
                  </a:lnTo>
                  <a:lnTo>
                    <a:pt x="120" y="48"/>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23"/>
            <p:cNvSpPr/>
            <p:nvPr/>
          </p:nvSpPr>
          <p:spPr>
            <a:xfrm>
              <a:off x="2052625" y="2259850"/>
              <a:ext cx="3650" cy="3050"/>
            </a:xfrm>
            <a:custGeom>
              <a:avLst/>
              <a:gdLst/>
              <a:ahLst/>
              <a:cxnLst/>
              <a:rect l="l" t="t" r="r" b="b"/>
              <a:pathLst>
                <a:path w="146" h="122" extrusionOk="0">
                  <a:moveTo>
                    <a:pt x="73" y="1"/>
                  </a:moveTo>
                  <a:lnTo>
                    <a:pt x="49" y="25"/>
                  </a:lnTo>
                  <a:lnTo>
                    <a:pt x="1" y="49"/>
                  </a:lnTo>
                  <a:lnTo>
                    <a:pt x="1" y="73"/>
                  </a:lnTo>
                  <a:lnTo>
                    <a:pt x="25" y="97"/>
                  </a:lnTo>
                  <a:lnTo>
                    <a:pt x="73" y="121"/>
                  </a:lnTo>
                  <a:lnTo>
                    <a:pt x="121" y="97"/>
                  </a:lnTo>
                  <a:lnTo>
                    <a:pt x="145" y="49"/>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23"/>
            <p:cNvSpPr/>
            <p:nvPr/>
          </p:nvSpPr>
          <p:spPr>
            <a:xfrm>
              <a:off x="2051425" y="2373600"/>
              <a:ext cx="3050" cy="2425"/>
            </a:xfrm>
            <a:custGeom>
              <a:avLst/>
              <a:gdLst/>
              <a:ahLst/>
              <a:cxnLst/>
              <a:rect l="l" t="t" r="r" b="b"/>
              <a:pathLst>
                <a:path w="122" h="97" extrusionOk="0">
                  <a:moveTo>
                    <a:pt x="73" y="1"/>
                  </a:moveTo>
                  <a:lnTo>
                    <a:pt x="25" y="25"/>
                  </a:lnTo>
                  <a:lnTo>
                    <a:pt x="1" y="49"/>
                  </a:lnTo>
                  <a:lnTo>
                    <a:pt x="25" y="97"/>
                  </a:lnTo>
                  <a:lnTo>
                    <a:pt x="97" y="97"/>
                  </a:lnTo>
                  <a:lnTo>
                    <a:pt x="121"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23"/>
            <p:cNvSpPr/>
            <p:nvPr/>
          </p:nvSpPr>
          <p:spPr>
            <a:xfrm>
              <a:off x="1994250" y="2134675"/>
              <a:ext cx="3050" cy="2425"/>
            </a:xfrm>
            <a:custGeom>
              <a:avLst/>
              <a:gdLst/>
              <a:ahLst/>
              <a:cxnLst/>
              <a:rect l="l" t="t" r="r" b="b"/>
              <a:pathLst>
                <a:path w="122" h="97" extrusionOk="0">
                  <a:moveTo>
                    <a:pt x="1" y="1"/>
                  </a:moveTo>
                  <a:lnTo>
                    <a:pt x="1" y="49"/>
                  </a:lnTo>
                  <a:lnTo>
                    <a:pt x="25" y="97"/>
                  </a:lnTo>
                  <a:lnTo>
                    <a:pt x="121" y="97"/>
                  </a:lnTo>
                  <a:lnTo>
                    <a:pt x="121" y="73"/>
                  </a:lnTo>
                  <a:lnTo>
                    <a:pt x="97"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23"/>
            <p:cNvSpPr/>
            <p:nvPr/>
          </p:nvSpPr>
          <p:spPr>
            <a:xfrm>
              <a:off x="2033975" y="2134675"/>
              <a:ext cx="3650" cy="3050"/>
            </a:xfrm>
            <a:custGeom>
              <a:avLst/>
              <a:gdLst/>
              <a:ahLst/>
              <a:cxnLst/>
              <a:rect l="l" t="t" r="r" b="b"/>
              <a:pathLst>
                <a:path w="146" h="122" extrusionOk="0">
                  <a:moveTo>
                    <a:pt x="49" y="1"/>
                  </a:moveTo>
                  <a:lnTo>
                    <a:pt x="1" y="25"/>
                  </a:lnTo>
                  <a:lnTo>
                    <a:pt x="1" y="73"/>
                  </a:lnTo>
                  <a:lnTo>
                    <a:pt x="25" y="97"/>
                  </a:lnTo>
                  <a:lnTo>
                    <a:pt x="49" y="121"/>
                  </a:lnTo>
                  <a:lnTo>
                    <a:pt x="121" y="121"/>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23"/>
            <p:cNvSpPr/>
            <p:nvPr/>
          </p:nvSpPr>
          <p:spPr>
            <a:xfrm>
              <a:off x="2005100" y="2137700"/>
              <a:ext cx="3025" cy="3625"/>
            </a:xfrm>
            <a:custGeom>
              <a:avLst/>
              <a:gdLst/>
              <a:ahLst/>
              <a:cxnLst/>
              <a:rect l="l" t="t" r="r" b="b"/>
              <a:pathLst>
                <a:path w="121" h="145" extrusionOk="0">
                  <a:moveTo>
                    <a:pt x="48" y="0"/>
                  </a:moveTo>
                  <a:lnTo>
                    <a:pt x="0" y="24"/>
                  </a:lnTo>
                  <a:lnTo>
                    <a:pt x="0" y="72"/>
                  </a:lnTo>
                  <a:lnTo>
                    <a:pt x="0" y="120"/>
                  </a:lnTo>
                  <a:lnTo>
                    <a:pt x="48" y="144"/>
                  </a:lnTo>
                  <a:lnTo>
                    <a:pt x="96" y="144"/>
                  </a:lnTo>
                  <a:lnTo>
                    <a:pt x="121" y="120"/>
                  </a:lnTo>
                  <a:lnTo>
                    <a:pt x="121" y="72"/>
                  </a:lnTo>
                  <a:lnTo>
                    <a:pt x="96"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23"/>
            <p:cNvSpPr/>
            <p:nvPr/>
          </p:nvSpPr>
          <p:spPr>
            <a:xfrm>
              <a:off x="2133275" y="2167775"/>
              <a:ext cx="3050" cy="3650"/>
            </a:xfrm>
            <a:custGeom>
              <a:avLst/>
              <a:gdLst/>
              <a:ahLst/>
              <a:cxnLst/>
              <a:rect l="l" t="t" r="r" b="b"/>
              <a:pathLst>
                <a:path w="122" h="146" extrusionOk="0">
                  <a:moveTo>
                    <a:pt x="49" y="1"/>
                  </a:moveTo>
                  <a:lnTo>
                    <a:pt x="25" y="25"/>
                  </a:lnTo>
                  <a:lnTo>
                    <a:pt x="1" y="49"/>
                  </a:lnTo>
                  <a:lnTo>
                    <a:pt x="1" y="97"/>
                  </a:lnTo>
                  <a:lnTo>
                    <a:pt x="73" y="145"/>
                  </a:lnTo>
                  <a:lnTo>
                    <a:pt x="97" y="121"/>
                  </a:lnTo>
                  <a:lnTo>
                    <a:pt x="121" y="121"/>
                  </a:lnTo>
                  <a:lnTo>
                    <a:pt x="97"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23"/>
            <p:cNvSpPr/>
            <p:nvPr/>
          </p:nvSpPr>
          <p:spPr>
            <a:xfrm>
              <a:off x="2011725" y="2258050"/>
              <a:ext cx="3025" cy="3050"/>
            </a:xfrm>
            <a:custGeom>
              <a:avLst/>
              <a:gdLst/>
              <a:ahLst/>
              <a:cxnLst/>
              <a:rect l="l" t="t" r="r" b="b"/>
              <a:pathLst>
                <a:path w="121" h="122" extrusionOk="0">
                  <a:moveTo>
                    <a:pt x="48" y="1"/>
                  </a:moveTo>
                  <a:lnTo>
                    <a:pt x="24" y="25"/>
                  </a:lnTo>
                  <a:lnTo>
                    <a:pt x="0" y="73"/>
                  </a:lnTo>
                  <a:lnTo>
                    <a:pt x="24" y="121"/>
                  </a:lnTo>
                  <a:lnTo>
                    <a:pt x="72" y="121"/>
                  </a:lnTo>
                  <a:lnTo>
                    <a:pt x="120" y="97"/>
                  </a:lnTo>
                  <a:lnTo>
                    <a:pt x="120" y="49"/>
                  </a:lnTo>
                  <a:lnTo>
                    <a:pt x="96"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23"/>
            <p:cNvSpPr/>
            <p:nvPr/>
          </p:nvSpPr>
          <p:spPr>
            <a:xfrm>
              <a:off x="2112225" y="2256250"/>
              <a:ext cx="3025" cy="2425"/>
            </a:xfrm>
            <a:custGeom>
              <a:avLst/>
              <a:gdLst/>
              <a:ahLst/>
              <a:cxnLst/>
              <a:rect l="l" t="t" r="r" b="b"/>
              <a:pathLst>
                <a:path w="121" h="97" extrusionOk="0">
                  <a:moveTo>
                    <a:pt x="48" y="0"/>
                  </a:moveTo>
                  <a:lnTo>
                    <a:pt x="24" y="25"/>
                  </a:lnTo>
                  <a:lnTo>
                    <a:pt x="0" y="49"/>
                  </a:lnTo>
                  <a:lnTo>
                    <a:pt x="0" y="97"/>
                  </a:lnTo>
                  <a:lnTo>
                    <a:pt x="97" y="97"/>
                  </a:lnTo>
                  <a:lnTo>
                    <a:pt x="121" y="49"/>
                  </a:lnTo>
                  <a:lnTo>
                    <a:pt x="97" y="25"/>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23"/>
            <p:cNvSpPr/>
            <p:nvPr/>
          </p:nvSpPr>
          <p:spPr>
            <a:xfrm>
              <a:off x="2129075" y="2193050"/>
              <a:ext cx="3025" cy="3050"/>
            </a:xfrm>
            <a:custGeom>
              <a:avLst/>
              <a:gdLst/>
              <a:ahLst/>
              <a:cxnLst/>
              <a:rect l="l" t="t" r="r" b="b"/>
              <a:pathLst>
                <a:path w="121" h="122" extrusionOk="0">
                  <a:moveTo>
                    <a:pt x="48" y="1"/>
                  </a:moveTo>
                  <a:lnTo>
                    <a:pt x="0" y="25"/>
                  </a:lnTo>
                  <a:lnTo>
                    <a:pt x="0" y="73"/>
                  </a:lnTo>
                  <a:lnTo>
                    <a:pt x="24" y="97"/>
                  </a:lnTo>
                  <a:lnTo>
                    <a:pt x="73" y="121"/>
                  </a:lnTo>
                  <a:lnTo>
                    <a:pt x="121" y="97"/>
                  </a:lnTo>
                  <a:lnTo>
                    <a:pt x="121" y="49"/>
                  </a:lnTo>
                  <a:lnTo>
                    <a:pt x="97"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23"/>
            <p:cNvSpPr/>
            <p:nvPr/>
          </p:nvSpPr>
          <p:spPr>
            <a:xfrm>
              <a:off x="1965375" y="2152725"/>
              <a:ext cx="2425" cy="3050"/>
            </a:xfrm>
            <a:custGeom>
              <a:avLst/>
              <a:gdLst/>
              <a:ahLst/>
              <a:cxnLst/>
              <a:rect l="l" t="t" r="r" b="b"/>
              <a:pathLst>
                <a:path w="97" h="122" extrusionOk="0">
                  <a:moveTo>
                    <a:pt x="24" y="1"/>
                  </a:moveTo>
                  <a:lnTo>
                    <a:pt x="0" y="49"/>
                  </a:lnTo>
                  <a:lnTo>
                    <a:pt x="24" y="97"/>
                  </a:lnTo>
                  <a:lnTo>
                    <a:pt x="49" y="121"/>
                  </a:lnTo>
                  <a:lnTo>
                    <a:pt x="73" y="121"/>
                  </a:lnTo>
                  <a:lnTo>
                    <a:pt x="97" y="73"/>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23"/>
            <p:cNvSpPr/>
            <p:nvPr/>
          </p:nvSpPr>
          <p:spPr>
            <a:xfrm>
              <a:off x="2085750" y="2293550"/>
              <a:ext cx="3025" cy="3050"/>
            </a:xfrm>
            <a:custGeom>
              <a:avLst/>
              <a:gdLst/>
              <a:ahLst/>
              <a:cxnLst/>
              <a:rect l="l" t="t" r="r" b="b"/>
              <a:pathLst>
                <a:path w="121" h="122" extrusionOk="0">
                  <a:moveTo>
                    <a:pt x="0" y="1"/>
                  </a:moveTo>
                  <a:lnTo>
                    <a:pt x="0" y="49"/>
                  </a:lnTo>
                  <a:lnTo>
                    <a:pt x="48" y="97"/>
                  </a:lnTo>
                  <a:lnTo>
                    <a:pt x="72" y="121"/>
                  </a:lnTo>
                  <a:lnTo>
                    <a:pt x="96" y="97"/>
                  </a:lnTo>
                  <a:lnTo>
                    <a:pt x="120" y="73"/>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23"/>
            <p:cNvSpPr/>
            <p:nvPr/>
          </p:nvSpPr>
          <p:spPr>
            <a:xfrm>
              <a:off x="2073100" y="2267675"/>
              <a:ext cx="2425" cy="2450"/>
            </a:xfrm>
            <a:custGeom>
              <a:avLst/>
              <a:gdLst/>
              <a:ahLst/>
              <a:cxnLst/>
              <a:rect l="l" t="t" r="r" b="b"/>
              <a:pathLst>
                <a:path w="97" h="98" extrusionOk="0">
                  <a:moveTo>
                    <a:pt x="49" y="1"/>
                  </a:moveTo>
                  <a:lnTo>
                    <a:pt x="25" y="25"/>
                  </a:lnTo>
                  <a:lnTo>
                    <a:pt x="0" y="49"/>
                  </a:lnTo>
                  <a:lnTo>
                    <a:pt x="0" y="73"/>
                  </a:lnTo>
                  <a:lnTo>
                    <a:pt x="49" y="97"/>
                  </a:lnTo>
                  <a:lnTo>
                    <a:pt x="73" y="97"/>
                  </a:lnTo>
                  <a:lnTo>
                    <a:pt x="97" y="49"/>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23"/>
            <p:cNvSpPr/>
            <p:nvPr/>
          </p:nvSpPr>
          <p:spPr>
            <a:xfrm>
              <a:off x="2075500" y="2203300"/>
              <a:ext cx="3050" cy="2425"/>
            </a:xfrm>
            <a:custGeom>
              <a:avLst/>
              <a:gdLst/>
              <a:ahLst/>
              <a:cxnLst/>
              <a:rect l="l" t="t" r="r" b="b"/>
              <a:pathLst>
                <a:path w="122" h="97" extrusionOk="0">
                  <a:moveTo>
                    <a:pt x="49" y="0"/>
                  </a:moveTo>
                  <a:lnTo>
                    <a:pt x="1" y="24"/>
                  </a:lnTo>
                  <a:lnTo>
                    <a:pt x="1" y="48"/>
                  </a:lnTo>
                  <a:lnTo>
                    <a:pt x="25" y="72"/>
                  </a:lnTo>
                  <a:lnTo>
                    <a:pt x="49" y="96"/>
                  </a:lnTo>
                  <a:lnTo>
                    <a:pt x="97" y="72"/>
                  </a:lnTo>
                  <a:lnTo>
                    <a:pt x="121"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23"/>
            <p:cNvSpPr/>
            <p:nvPr/>
          </p:nvSpPr>
          <p:spPr>
            <a:xfrm>
              <a:off x="1944300" y="2209900"/>
              <a:ext cx="2450" cy="3050"/>
            </a:xfrm>
            <a:custGeom>
              <a:avLst/>
              <a:gdLst/>
              <a:ahLst/>
              <a:cxnLst/>
              <a:rect l="l" t="t" r="r" b="b"/>
              <a:pathLst>
                <a:path w="98" h="122" extrusionOk="0">
                  <a:moveTo>
                    <a:pt x="49" y="1"/>
                  </a:moveTo>
                  <a:lnTo>
                    <a:pt x="1" y="25"/>
                  </a:lnTo>
                  <a:lnTo>
                    <a:pt x="1" y="73"/>
                  </a:lnTo>
                  <a:lnTo>
                    <a:pt x="25" y="97"/>
                  </a:lnTo>
                  <a:lnTo>
                    <a:pt x="73" y="121"/>
                  </a:lnTo>
                  <a:lnTo>
                    <a:pt x="97" y="97"/>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23"/>
            <p:cNvSpPr/>
            <p:nvPr/>
          </p:nvSpPr>
          <p:spPr>
            <a:xfrm>
              <a:off x="2014125" y="2136475"/>
              <a:ext cx="2425" cy="3050"/>
            </a:xfrm>
            <a:custGeom>
              <a:avLst/>
              <a:gdLst/>
              <a:ahLst/>
              <a:cxnLst/>
              <a:rect l="l" t="t" r="r" b="b"/>
              <a:pathLst>
                <a:path w="97" h="122" extrusionOk="0">
                  <a:moveTo>
                    <a:pt x="24" y="1"/>
                  </a:moveTo>
                  <a:lnTo>
                    <a:pt x="0" y="25"/>
                  </a:lnTo>
                  <a:lnTo>
                    <a:pt x="0" y="73"/>
                  </a:lnTo>
                  <a:lnTo>
                    <a:pt x="24" y="121"/>
                  </a:lnTo>
                  <a:lnTo>
                    <a:pt x="48" y="97"/>
                  </a:lnTo>
                  <a:lnTo>
                    <a:pt x="97"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23"/>
            <p:cNvSpPr/>
            <p:nvPr/>
          </p:nvSpPr>
          <p:spPr>
            <a:xfrm>
              <a:off x="2099575" y="2264675"/>
              <a:ext cx="2425" cy="2425"/>
            </a:xfrm>
            <a:custGeom>
              <a:avLst/>
              <a:gdLst/>
              <a:ahLst/>
              <a:cxnLst/>
              <a:rect l="l" t="t" r="r" b="b"/>
              <a:pathLst>
                <a:path w="97" h="97" extrusionOk="0">
                  <a:moveTo>
                    <a:pt x="25" y="0"/>
                  </a:moveTo>
                  <a:lnTo>
                    <a:pt x="1" y="25"/>
                  </a:lnTo>
                  <a:lnTo>
                    <a:pt x="1" y="73"/>
                  </a:lnTo>
                  <a:lnTo>
                    <a:pt x="25" y="97"/>
                  </a:lnTo>
                  <a:lnTo>
                    <a:pt x="49" y="97"/>
                  </a:lnTo>
                  <a:lnTo>
                    <a:pt x="97" y="73"/>
                  </a:lnTo>
                  <a:lnTo>
                    <a:pt x="97"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23"/>
            <p:cNvSpPr/>
            <p:nvPr/>
          </p:nvSpPr>
          <p:spPr>
            <a:xfrm>
              <a:off x="2014725" y="2224350"/>
              <a:ext cx="2425" cy="3025"/>
            </a:xfrm>
            <a:custGeom>
              <a:avLst/>
              <a:gdLst/>
              <a:ahLst/>
              <a:cxnLst/>
              <a:rect l="l" t="t" r="r" b="b"/>
              <a:pathLst>
                <a:path w="97" h="121" extrusionOk="0">
                  <a:moveTo>
                    <a:pt x="49" y="1"/>
                  </a:moveTo>
                  <a:lnTo>
                    <a:pt x="0" y="25"/>
                  </a:lnTo>
                  <a:lnTo>
                    <a:pt x="0" y="49"/>
                  </a:lnTo>
                  <a:lnTo>
                    <a:pt x="0" y="97"/>
                  </a:lnTo>
                  <a:lnTo>
                    <a:pt x="49" y="121"/>
                  </a:lnTo>
                  <a:lnTo>
                    <a:pt x="97"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23"/>
            <p:cNvSpPr/>
            <p:nvPr/>
          </p:nvSpPr>
          <p:spPr>
            <a:xfrm>
              <a:off x="2069500" y="2224350"/>
              <a:ext cx="3625" cy="3025"/>
            </a:xfrm>
            <a:custGeom>
              <a:avLst/>
              <a:gdLst/>
              <a:ahLst/>
              <a:cxnLst/>
              <a:rect l="l" t="t" r="r" b="b"/>
              <a:pathLst>
                <a:path w="145" h="121" extrusionOk="0">
                  <a:moveTo>
                    <a:pt x="24" y="1"/>
                  </a:moveTo>
                  <a:lnTo>
                    <a:pt x="0" y="49"/>
                  </a:lnTo>
                  <a:lnTo>
                    <a:pt x="24" y="97"/>
                  </a:lnTo>
                  <a:lnTo>
                    <a:pt x="72" y="121"/>
                  </a:lnTo>
                  <a:lnTo>
                    <a:pt x="120" y="97"/>
                  </a:lnTo>
                  <a:lnTo>
                    <a:pt x="144" y="49"/>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23"/>
            <p:cNvSpPr/>
            <p:nvPr/>
          </p:nvSpPr>
          <p:spPr>
            <a:xfrm>
              <a:off x="2060450" y="2253850"/>
              <a:ext cx="2450" cy="2425"/>
            </a:xfrm>
            <a:custGeom>
              <a:avLst/>
              <a:gdLst/>
              <a:ahLst/>
              <a:cxnLst/>
              <a:rect l="l" t="t" r="r" b="b"/>
              <a:pathLst>
                <a:path w="98" h="97" extrusionOk="0">
                  <a:moveTo>
                    <a:pt x="25" y="0"/>
                  </a:moveTo>
                  <a:lnTo>
                    <a:pt x="1" y="48"/>
                  </a:lnTo>
                  <a:lnTo>
                    <a:pt x="1" y="72"/>
                  </a:lnTo>
                  <a:lnTo>
                    <a:pt x="25" y="96"/>
                  </a:lnTo>
                  <a:lnTo>
                    <a:pt x="73" y="96"/>
                  </a:lnTo>
                  <a:lnTo>
                    <a:pt x="97" y="72"/>
                  </a:lnTo>
                  <a:lnTo>
                    <a:pt x="97" y="48"/>
                  </a:lnTo>
                  <a:lnTo>
                    <a:pt x="73"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23"/>
            <p:cNvSpPr/>
            <p:nvPr/>
          </p:nvSpPr>
          <p:spPr>
            <a:xfrm>
              <a:off x="2014125" y="2325450"/>
              <a:ext cx="3025" cy="3050"/>
            </a:xfrm>
            <a:custGeom>
              <a:avLst/>
              <a:gdLst/>
              <a:ahLst/>
              <a:cxnLst/>
              <a:rect l="l" t="t" r="r" b="b"/>
              <a:pathLst>
                <a:path w="121" h="122" extrusionOk="0">
                  <a:moveTo>
                    <a:pt x="24" y="1"/>
                  </a:moveTo>
                  <a:lnTo>
                    <a:pt x="0" y="49"/>
                  </a:lnTo>
                  <a:lnTo>
                    <a:pt x="24" y="73"/>
                  </a:lnTo>
                  <a:lnTo>
                    <a:pt x="48" y="121"/>
                  </a:lnTo>
                  <a:lnTo>
                    <a:pt x="97" y="121"/>
                  </a:lnTo>
                  <a:lnTo>
                    <a:pt x="121" y="73"/>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23"/>
            <p:cNvSpPr/>
            <p:nvPr/>
          </p:nvSpPr>
          <p:spPr>
            <a:xfrm>
              <a:off x="1982225" y="2191250"/>
              <a:ext cx="1825" cy="3025"/>
            </a:xfrm>
            <a:custGeom>
              <a:avLst/>
              <a:gdLst/>
              <a:ahLst/>
              <a:cxnLst/>
              <a:rect l="l" t="t" r="r" b="b"/>
              <a:pathLst>
                <a:path w="73" h="121" extrusionOk="0">
                  <a:moveTo>
                    <a:pt x="0" y="1"/>
                  </a:moveTo>
                  <a:lnTo>
                    <a:pt x="0" y="49"/>
                  </a:lnTo>
                  <a:lnTo>
                    <a:pt x="0" y="73"/>
                  </a:lnTo>
                  <a:lnTo>
                    <a:pt x="24" y="121"/>
                  </a:lnTo>
                  <a:lnTo>
                    <a:pt x="49" y="97"/>
                  </a:lnTo>
                  <a:lnTo>
                    <a:pt x="73" y="73"/>
                  </a:lnTo>
                  <a:lnTo>
                    <a:pt x="73"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23"/>
            <p:cNvSpPr/>
            <p:nvPr/>
          </p:nvSpPr>
          <p:spPr>
            <a:xfrm>
              <a:off x="1949125" y="2205700"/>
              <a:ext cx="2425" cy="3025"/>
            </a:xfrm>
            <a:custGeom>
              <a:avLst/>
              <a:gdLst/>
              <a:ahLst/>
              <a:cxnLst/>
              <a:rect l="l" t="t" r="r" b="b"/>
              <a:pathLst>
                <a:path w="97" h="121" extrusionOk="0">
                  <a:moveTo>
                    <a:pt x="73" y="0"/>
                  </a:moveTo>
                  <a:lnTo>
                    <a:pt x="24" y="24"/>
                  </a:lnTo>
                  <a:lnTo>
                    <a:pt x="0" y="73"/>
                  </a:lnTo>
                  <a:lnTo>
                    <a:pt x="24" y="97"/>
                  </a:lnTo>
                  <a:lnTo>
                    <a:pt x="49" y="121"/>
                  </a:lnTo>
                  <a:lnTo>
                    <a:pt x="97" y="97"/>
                  </a:lnTo>
                  <a:lnTo>
                    <a:pt x="97"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23"/>
            <p:cNvSpPr/>
            <p:nvPr/>
          </p:nvSpPr>
          <p:spPr>
            <a:xfrm>
              <a:off x="2037600" y="2209300"/>
              <a:ext cx="3025" cy="2450"/>
            </a:xfrm>
            <a:custGeom>
              <a:avLst/>
              <a:gdLst/>
              <a:ahLst/>
              <a:cxnLst/>
              <a:rect l="l" t="t" r="r" b="b"/>
              <a:pathLst>
                <a:path w="121" h="98" extrusionOk="0">
                  <a:moveTo>
                    <a:pt x="48" y="1"/>
                  </a:moveTo>
                  <a:lnTo>
                    <a:pt x="24" y="25"/>
                  </a:lnTo>
                  <a:lnTo>
                    <a:pt x="0" y="49"/>
                  </a:lnTo>
                  <a:lnTo>
                    <a:pt x="24" y="97"/>
                  </a:lnTo>
                  <a:lnTo>
                    <a:pt x="72" y="97"/>
                  </a:lnTo>
                  <a:lnTo>
                    <a:pt x="96" y="49"/>
                  </a:lnTo>
                  <a:lnTo>
                    <a:pt x="121"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23"/>
            <p:cNvSpPr/>
            <p:nvPr/>
          </p:nvSpPr>
          <p:spPr>
            <a:xfrm>
              <a:off x="2061675" y="2210500"/>
              <a:ext cx="2425" cy="2450"/>
            </a:xfrm>
            <a:custGeom>
              <a:avLst/>
              <a:gdLst/>
              <a:ahLst/>
              <a:cxnLst/>
              <a:rect l="l" t="t" r="r" b="b"/>
              <a:pathLst>
                <a:path w="97" h="98" extrusionOk="0">
                  <a:moveTo>
                    <a:pt x="24" y="1"/>
                  </a:moveTo>
                  <a:lnTo>
                    <a:pt x="0" y="25"/>
                  </a:lnTo>
                  <a:lnTo>
                    <a:pt x="0" y="49"/>
                  </a:lnTo>
                  <a:lnTo>
                    <a:pt x="0" y="73"/>
                  </a:lnTo>
                  <a:lnTo>
                    <a:pt x="48" y="97"/>
                  </a:lnTo>
                  <a:lnTo>
                    <a:pt x="96" y="73"/>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23"/>
            <p:cNvSpPr/>
            <p:nvPr/>
          </p:nvSpPr>
          <p:spPr>
            <a:xfrm>
              <a:off x="1993650" y="2225550"/>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23"/>
            <p:cNvSpPr/>
            <p:nvPr/>
          </p:nvSpPr>
          <p:spPr>
            <a:xfrm>
              <a:off x="1946125" y="2237600"/>
              <a:ext cx="2425" cy="2425"/>
            </a:xfrm>
            <a:custGeom>
              <a:avLst/>
              <a:gdLst/>
              <a:ahLst/>
              <a:cxnLst/>
              <a:rect l="l" t="t" r="r" b="b"/>
              <a:pathLst>
                <a:path w="97" h="97" extrusionOk="0">
                  <a:moveTo>
                    <a:pt x="24" y="0"/>
                  </a:moveTo>
                  <a:lnTo>
                    <a:pt x="0" y="24"/>
                  </a:lnTo>
                  <a:lnTo>
                    <a:pt x="0" y="72"/>
                  </a:lnTo>
                  <a:lnTo>
                    <a:pt x="24" y="96"/>
                  </a:lnTo>
                  <a:lnTo>
                    <a:pt x="72" y="96"/>
                  </a:lnTo>
                  <a:lnTo>
                    <a:pt x="96" y="48"/>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23"/>
            <p:cNvSpPr/>
            <p:nvPr/>
          </p:nvSpPr>
          <p:spPr>
            <a:xfrm>
              <a:off x="2063475" y="2280925"/>
              <a:ext cx="3625" cy="2425"/>
            </a:xfrm>
            <a:custGeom>
              <a:avLst/>
              <a:gdLst/>
              <a:ahLst/>
              <a:cxnLst/>
              <a:rect l="l" t="t" r="r" b="b"/>
              <a:pathLst>
                <a:path w="145" h="97" extrusionOk="0">
                  <a:moveTo>
                    <a:pt x="48" y="0"/>
                  </a:moveTo>
                  <a:lnTo>
                    <a:pt x="0" y="25"/>
                  </a:lnTo>
                  <a:lnTo>
                    <a:pt x="24" y="73"/>
                  </a:lnTo>
                  <a:lnTo>
                    <a:pt x="73" y="97"/>
                  </a:lnTo>
                  <a:lnTo>
                    <a:pt x="121" y="97"/>
                  </a:lnTo>
                  <a:lnTo>
                    <a:pt x="145" y="49"/>
                  </a:lnTo>
                  <a:lnTo>
                    <a:pt x="121"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23"/>
            <p:cNvSpPr/>
            <p:nvPr/>
          </p:nvSpPr>
          <p:spPr>
            <a:xfrm>
              <a:off x="2113425" y="2283925"/>
              <a:ext cx="2425" cy="2450"/>
            </a:xfrm>
            <a:custGeom>
              <a:avLst/>
              <a:gdLst/>
              <a:ahLst/>
              <a:cxnLst/>
              <a:rect l="l" t="t" r="r" b="b"/>
              <a:pathLst>
                <a:path w="97" h="98" extrusionOk="0">
                  <a:moveTo>
                    <a:pt x="24" y="1"/>
                  </a:moveTo>
                  <a:lnTo>
                    <a:pt x="0" y="25"/>
                  </a:lnTo>
                  <a:lnTo>
                    <a:pt x="0" y="73"/>
                  </a:lnTo>
                  <a:lnTo>
                    <a:pt x="24" y="97"/>
                  </a:lnTo>
                  <a:lnTo>
                    <a:pt x="73"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23"/>
            <p:cNvSpPr/>
            <p:nvPr/>
          </p:nvSpPr>
          <p:spPr>
            <a:xfrm>
              <a:off x="2089950" y="2128650"/>
              <a:ext cx="1825" cy="1850"/>
            </a:xfrm>
            <a:custGeom>
              <a:avLst/>
              <a:gdLst/>
              <a:ahLst/>
              <a:cxnLst/>
              <a:rect l="l" t="t" r="r" b="b"/>
              <a:pathLst>
                <a:path w="73" h="74" extrusionOk="0">
                  <a:moveTo>
                    <a:pt x="25" y="1"/>
                  </a:moveTo>
                  <a:lnTo>
                    <a:pt x="1" y="73"/>
                  </a:lnTo>
                  <a:lnTo>
                    <a:pt x="73" y="73"/>
                  </a:lnTo>
                  <a:lnTo>
                    <a:pt x="73"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23"/>
            <p:cNvSpPr/>
            <p:nvPr/>
          </p:nvSpPr>
          <p:spPr>
            <a:xfrm>
              <a:off x="2026750" y="2159950"/>
              <a:ext cx="2450" cy="1825"/>
            </a:xfrm>
            <a:custGeom>
              <a:avLst/>
              <a:gdLst/>
              <a:ahLst/>
              <a:cxnLst/>
              <a:rect l="l" t="t" r="r" b="b"/>
              <a:pathLst>
                <a:path w="98" h="73" extrusionOk="0">
                  <a:moveTo>
                    <a:pt x="25" y="1"/>
                  </a:moveTo>
                  <a:lnTo>
                    <a:pt x="1" y="25"/>
                  </a:lnTo>
                  <a:lnTo>
                    <a:pt x="25"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23"/>
            <p:cNvSpPr/>
            <p:nvPr/>
          </p:nvSpPr>
          <p:spPr>
            <a:xfrm>
              <a:off x="2040600" y="2159950"/>
              <a:ext cx="1225" cy="1825"/>
            </a:xfrm>
            <a:custGeom>
              <a:avLst/>
              <a:gdLst/>
              <a:ahLst/>
              <a:cxnLst/>
              <a:rect l="l" t="t" r="r" b="b"/>
              <a:pathLst>
                <a:path w="49" h="73" extrusionOk="0">
                  <a:moveTo>
                    <a:pt x="1" y="1"/>
                  </a:moveTo>
                  <a:lnTo>
                    <a:pt x="1" y="25"/>
                  </a:lnTo>
                  <a:lnTo>
                    <a:pt x="1" y="49"/>
                  </a:lnTo>
                  <a:lnTo>
                    <a:pt x="1" y="73"/>
                  </a:lnTo>
                  <a:lnTo>
                    <a:pt x="49" y="73"/>
                  </a:lnTo>
                  <a:lnTo>
                    <a:pt x="49" y="49"/>
                  </a:lnTo>
                  <a:lnTo>
                    <a:pt x="49"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23"/>
            <p:cNvSpPr/>
            <p:nvPr/>
          </p:nvSpPr>
          <p:spPr>
            <a:xfrm>
              <a:off x="2068875" y="2163575"/>
              <a:ext cx="1850" cy="1825"/>
            </a:xfrm>
            <a:custGeom>
              <a:avLst/>
              <a:gdLst/>
              <a:ahLst/>
              <a:cxnLst/>
              <a:rect l="l" t="t" r="r" b="b"/>
              <a:pathLst>
                <a:path w="74" h="73" extrusionOk="0">
                  <a:moveTo>
                    <a:pt x="25" y="0"/>
                  </a:moveTo>
                  <a:lnTo>
                    <a:pt x="1" y="24"/>
                  </a:lnTo>
                  <a:lnTo>
                    <a:pt x="1" y="48"/>
                  </a:lnTo>
                  <a:lnTo>
                    <a:pt x="1" y="72"/>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23"/>
            <p:cNvSpPr/>
            <p:nvPr/>
          </p:nvSpPr>
          <p:spPr>
            <a:xfrm>
              <a:off x="1937675" y="2178625"/>
              <a:ext cx="1850" cy="1825"/>
            </a:xfrm>
            <a:custGeom>
              <a:avLst/>
              <a:gdLst/>
              <a:ahLst/>
              <a:cxnLst/>
              <a:rect l="l" t="t" r="r" b="b"/>
              <a:pathLst>
                <a:path w="74" h="73" extrusionOk="0">
                  <a:moveTo>
                    <a:pt x="25" y="0"/>
                  </a:moveTo>
                  <a:lnTo>
                    <a:pt x="1" y="24"/>
                  </a:lnTo>
                  <a:lnTo>
                    <a:pt x="1" y="48"/>
                  </a:lnTo>
                  <a:lnTo>
                    <a:pt x="25" y="72"/>
                  </a:lnTo>
                  <a:lnTo>
                    <a:pt x="49" y="72"/>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23"/>
            <p:cNvSpPr/>
            <p:nvPr/>
          </p:nvSpPr>
          <p:spPr>
            <a:xfrm>
              <a:off x="1925650" y="2189450"/>
              <a:ext cx="1825" cy="1825"/>
            </a:xfrm>
            <a:custGeom>
              <a:avLst/>
              <a:gdLst/>
              <a:ahLst/>
              <a:cxnLst/>
              <a:rect l="l" t="t" r="r" b="b"/>
              <a:pathLst>
                <a:path w="73" h="73" extrusionOk="0">
                  <a:moveTo>
                    <a:pt x="25" y="0"/>
                  </a:moveTo>
                  <a:lnTo>
                    <a:pt x="1" y="24"/>
                  </a:lnTo>
                  <a:lnTo>
                    <a:pt x="1" y="48"/>
                  </a:lnTo>
                  <a:lnTo>
                    <a:pt x="25" y="73"/>
                  </a:lnTo>
                  <a:lnTo>
                    <a:pt x="49" y="73"/>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23"/>
            <p:cNvSpPr/>
            <p:nvPr/>
          </p:nvSpPr>
          <p:spPr>
            <a:xfrm>
              <a:off x="1929875" y="2194250"/>
              <a:ext cx="1825" cy="1250"/>
            </a:xfrm>
            <a:custGeom>
              <a:avLst/>
              <a:gdLst/>
              <a:ahLst/>
              <a:cxnLst/>
              <a:rect l="l" t="t" r="r" b="b"/>
              <a:pathLst>
                <a:path w="73" h="50" extrusionOk="0">
                  <a:moveTo>
                    <a:pt x="0" y="1"/>
                  </a:moveTo>
                  <a:lnTo>
                    <a:pt x="0" y="49"/>
                  </a:lnTo>
                  <a:lnTo>
                    <a:pt x="48"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23"/>
            <p:cNvSpPr/>
            <p:nvPr/>
          </p:nvSpPr>
          <p:spPr>
            <a:xfrm>
              <a:off x="1988850" y="2193050"/>
              <a:ext cx="2425" cy="2450"/>
            </a:xfrm>
            <a:custGeom>
              <a:avLst/>
              <a:gdLst/>
              <a:ahLst/>
              <a:cxnLst/>
              <a:rect l="l" t="t" r="r" b="b"/>
              <a:pathLst>
                <a:path w="97" h="98" extrusionOk="0">
                  <a:moveTo>
                    <a:pt x="72" y="1"/>
                  </a:moveTo>
                  <a:lnTo>
                    <a:pt x="24" y="25"/>
                  </a:lnTo>
                  <a:lnTo>
                    <a:pt x="0" y="49"/>
                  </a:lnTo>
                  <a:lnTo>
                    <a:pt x="24" y="73"/>
                  </a:lnTo>
                  <a:lnTo>
                    <a:pt x="48" y="97"/>
                  </a:lnTo>
                  <a:lnTo>
                    <a:pt x="97" y="73"/>
                  </a:lnTo>
                  <a:lnTo>
                    <a:pt x="97" y="49"/>
                  </a:lnTo>
                  <a:lnTo>
                    <a:pt x="97"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23"/>
            <p:cNvSpPr/>
            <p:nvPr/>
          </p:nvSpPr>
          <p:spPr>
            <a:xfrm>
              <a:off x="2003900" y="2197875"/>
              <a:ext cx="1825" cy="1825"/>
            </a:xfrm>
            <a:custGeom>
              <a:avLst/>
              <a:gdLst/>
              <a:ahLst/>
              <a:cxnLst/>
              <a:rect l="l" t="t" r="r" b="b"/>
              <a:pathLst>
                <a:path w="73" h="73" extrusionOk="0">
                  <a:moveTo>
                    <a:pt x="24" y="0"/>
                  </a:moveTo>
                  <a:lnTo>
                    <a:pt x="0" y="24"/>
                  </a:lnTo>
                  <a:lnTo>
                    <a:pt x="0" y="49"/>
                  </a:lnTo>
                  <a:lnTo>
                    <a:pt x="48" y="73"/>
                  </a:lnTo>
                  <a:lnTo>
                    <a:pt x="72" y="49"/>
                  </a:lnTo>
                  <a:lnTo>
                    <a:pt x="72"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23"/>
            <p:cNvSpPr/>
            <p:nvPr/>
          </p:nvSpPr>
          <p:spPr>
            <a:xfrm>
              <a:off x="2102600" y="2208100"/>
              <a:ext cx="2425" cy="2425"/>
            </a:xfrm>
            <a:custGeom>
              <a:avLst/>
              <a:gdLst/>
              <a:ahLst/>
              <a:cxnLst/>
              <a:rect l="l" t="t" r="r" b="b"/>
              <a:pathLst>
                <a:path w="97" h="97" extrusionOk="0">
                  <a:moveTo>
                    <a:pt x="48" y="1"/>
                  </a:moveTo>
                  <a:lnTo>
                    <a:pt x="24" y="25"/>
                  </a:lnTo>
                  <a:lnTo>
                    <a:pt x="0" y="49"/>
                  </a:lnTo>
                  <a:lnTo>
                    <a:pt x="0" y="73"/>
                  </a:lnTo>
                  <a:lnTo>
                    <a:pt x="24" y="97"/>
                  </a:lnTo>
                  <a:lnTo>
                    <a:pt x="96" y="97"/>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23"/>
            <p:cNvSpPr/>
            <p:nvPr/>
          </p:nvSpPr>
          <p:spPr>
            <a:xfrm>
              <a:off x="1972000" y="2217725"/>
              <a:ext cx="2425" cy="2450"/>
            </a:xfrm>
            <a:custGeom>
              <a:avLst/>
              <a:gdLst/>
              <a:ahLst/>
              <a:cxnLst/>
              <a:rect l="l" t="t" r="r" b="b"/>
              <a:pathLst>
                <a:path w="97" h="98" extrusionOk="0">
                  <a:moveTo>
                    <a:pt x="48" y="1"/>
                  </a:moveTo>
                  <a:lnTo>
                    <a:pt x="0" y="25"/>
                  </a:lnTo>
                  <a:lnTo>
                    <a:pt x="0" y="49"/>
                  </a:lnTo>
                  <a:lnTo>
                    <a:pt x="0" y="73"/>
                  </a:lnTo>
                  <a:lnTo>
                    <a:pt x="48" y="97"/>
                  </a:lnTo>
                  <a:lnTo>
                    <a:pt x="72" y="73"/>
                  </a:lnTo>
                  <a:lnTo>
                    <a:pt x="96"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23"/>
            <p:cNvSpPr/>
            <p:nvPr/>
          </p:nvSpPr>
          <p:spPr>
            <a:xfrm>
              <a:off x="2068875" y="2220150"/>
              <a:ext cx="1850" cy="2425"/>
            </a:xfrm>
            <a:custGeom>
              <a:avLst/>
              <a:gdLst/>
              <a:ahLst/>
              <a:cxnLst/>
              <a:rect l="l" t="t" r="r" b="b"/>
              <a:pathLst>
                <a:path w="74" h="97" extrusionOk="0">
                  <a:moveTo>
                    <a:pt x="25" y="0"/>
                  </a:moveTo>
                  <a:lnTo>
                    <a:pt x="1" y="24"/>
                  </a:lnTo>
                  <a:lnTo>
                    <a:pt x="1" y="48"/>
                  </a:lnTo>
                  <a:lnTo>
                    <a:pt x="1" y="72"/>
                  </a:lnTo>
                  <a:lnTo>
                    <a:pt x="25" y="96"/>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23"/>
            <p:cNvSpPr/>
            <p:nvPr/>
          </p:nvSpPr>
          <p:spPr>
            <a:xfrm>
              <a:off x="2011100" y="2249625"/>
              <a:ext cx="3050" cy="1825"/>
            </a:xfrm>
            <a:custGeom>
              <a:avLst/>
              <a:gdLst/>
              <a:ahLst/>
              <a:cxnLst/>
              <a:rect l="l" t="t" r="r" b="b"/>
              <a:pathLst>
                <a:path w="122" h="73" extrusionOk="0">
                  <a:moveTo>
                    <a:pt x="25" y="1"/>
                  </a:moveTo>
                  <a:lnTo>
                    <a:pt x="1" y="49"/>
                  </a:lnTo>
                  <a:lnTo>
                    <a:pt x="25" y="73"/>
                  </a:lnTo>
                  <a:lnTo>
                    <a:pt x="97"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23"/>
            <p:cNvSpPr/>
            <p:nvPr/>
          </p:nvSpPr>
          <p:spPr>
            <a:xfrm>
              <a:off x="1991850" y="2250825"/>
              <a:ext cx="1225" cy="1850"/>
            </a:xfrm>
            <a:custGeom>
              <a:avLst/>
              <a:gdLst/>
              <a:ahLst/>
              <a:cxnLst/>
              <a:rect l="l" t="t" r="r" b="b"/>
              <a:pathLst>
                <a:path w="49" h="74" extrusionOk="0">
                  <a:moveTo>
                    <a:pt x="25" y="1"/>
                  </a:moveTo>
                  <a:lnTo>
                    <a:pt x="1" y="25"/>
                  </a:lnTo>
                  <a:lnTo>
                    <a:pt x="1" y="49"/>
                  </a:lnTo>
                  <a:lnTo>
                    <a:pt x="1" y="73"/>
                  </a:lnTo>
                  <a:lnTo>
                    <a:pt x="25" y="49"/>
                  </a:lnTo>
                  <a:lnTo>
                    <a:pt x="49"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23"/>
            <p:cNvSpPr/>
            <p:nvPr/>
          </p:nvSpPr>
          <p:spPr>
            <a:xfrm>
              <a:off x="2140500" y="2264675"/>
              <a:ext cx="1825" cy="2425"/>
            </a:xfrm>
            <a:custGeom>
              <a:avLst/>
              <a:gdLst/>
              <a:ahLst/>
              <a:cxnLst/>
              <a:rect l="l" t="t" r="r" b="b"/>
              <a:pathLst>
                <a:path w="73" h="97" extrusionOk="0">
                  <a:moveTo>
                    <a:pt x="25" y="0"/>
                  </a:moveTo>
                  <a:lnTo>
                    <a:pt x="1" y="25"/>
                  </a:lnTo>
                  <a:lnTo>
                    <a:pt x="1" y="49"/>
                  </a:lnTo>
                  <a:lnTo>
                    <a:pt x="25" y="73"/>
                  </a:lnTo>
                  <a:lnTo>
                    <a:pt x="49" y="97"/>
                  </a:lnTo>
                  <a:lnTo>
                    <a:pt x="73" y="73"/>
                  </a:lnTo>
                  <a:lnTo>
                    <a:pt x="73" y="25"/>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23"/>
            <p:cNvSpPr/>
            <p:nvPr/>
          </p:nvSpPr>
          <p:spPr>
            <a:xfrm>
              <a:off x="2047825" y="2298375"/>
              <a:ext cx="625" cy="625"/>
            </a:xfrm>
            <a:custGeom>
              <a:avLst/>
              <a:gdLst/>
              <a:ahLst/>
              <a:cxnLst/>
              <a:rect l="l" t="t" r="r" b="b"/>
              <a:pathLst>
                <a:path w="25" h="25" extrusionOk="0">
                  <a:moveTo>
                    <a:pt x="0" y="1"/>
                  </a:moveTo>
                  <a:lnTo>
                    <a:pt x="0" y="25"/>
                  </a:lnTo>
                  <a:lnTo>
                    <a:pt x="24"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23"/>
            <p:cNvSpPr/>
            <p:nvPr/>
          </p:nvSpPr>
          <p:spPr>
            <a:xfrm>
              <a:off x="2043000" y="2385050"/>
              <a:ext cx="1850" cy="1225"/>
            </a:xfrm>
            <a:custGeom>
              <a:avLst/>
              <a:gdLst/>
              <a:ahLst/>
              <a:cxnLst/>
              <a:rect l="l" t="t" r="r" b="b"/>
              <a:pathLst>
                <a:path w="74" h="49" extrusionOk="0">
                  <a:moveTo>
                    <a:pt x="25" y="0"/>
                  </a:moveTo>
                  <a:lnTo>
                    <a:pt x="1" y="48"/>
                  </a:lnTo>
                  <a:lnTo>
                    <a:pt x="73"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23"/>
            <p:cNvSpPr/>
            <p:nvPr/>
          </p:nvSpPr>
          <p:spPr>
            <a:xfrm>
              <a:off x="2125450" y="2172000"/>
              <a:ext cx="1225" cy="1225"/>
            </a:xfrm>
            <a:custGeom>
              <a:avLst/>
              <a:gdLst/>
              <a:ahLst/>
              <a:cxnLst/>
              <a:rect l="l" t="t" r="r" b="b"/>
              <a:pathLst>
                <a:path w="49" h="49" extrusionOk="0">
                  <a:moveTo>
                    <a:pt x="1" y="0"/>
                  </a:moveTo>
                  <a:lnTo>
                    <a:pt x="25"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23"/>
            <p:cNvSpPr/>
            <p:nvPr/>
          </p:nvSpPr>
          <p:spPr>
            <a:xfrm>
              <a:off x="2053250" y="2170175"/>
              <a:ext cx="1825" cy="2450"/>
            </a:xfrm>
            <a:custGeom>
              <a:avLst/>
              <a:gdLst/>
              <a:ahLst/>
              <a:cxnLst/>
              <a:rect l="l" t="t" r="r" b="b"/>
              <a:pathLst>
                <a:path w="73" h="98" extrusionOk="0">
                  <a:moveTo>
                    <a:pt x="48" y="1"/>
                  </a:moveTo>
                  <a:lnTo>
                    <a:pt x="0" y="49"/>
                  </a:lnTo>
                  <a:lnTo>
                    <a:pt x="24" y="73"/>
                  </a:lnTo>
                  <a:lnTo>
                    <a:pt x="48" y="97"/>
                  </a:lnTo>
                  <a:lnTo>
                    <a:pt x="72" y="73"/>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23"/>
            <p:cNvSpPr/>
            <p:nvPr/>
          </p:nvSpPr>
          <p:spPr>
            <a:xfrm>
              <a:off x="1956950" y="2152725"/>
              <a:ext cx="625" cy="1250"/>
            </a:xfrm>
            <a:custGeom>
              <a:avLst/>
              <a:gdLst/>
              <a:ahLst/>
              <a:cxnLst/>
              <a:rect l="l" t="t" r="r" b="b"/>
              <a:pathLst>
                <a:path w="25" h="50" extrusionOk="0">
                  <a:moveTo>
                    <a:pt x="0" y="1"/>
                  </a:moveTo>
                  <a:lnTo>
                    <a:pt x="0" y="25"/>
                  </a:lnTo>
                  <a:lnTo>
                    <a:pt x="0" y="49"/>
                  </a:lnTo>
                  <a:lnTo>
                    <a:pt x="24" y="25"/>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23"/>
            <p:cNvSpPr/>
            <p:nvPr/>
          </p:nvSpPr>
          <p:spPr>
            <a:xfrm>
              <a:off x="2022550" y="2136475"/>
              <a:ext cx="1825" cy="1250"/>
            </a:xfrm>
            <a:custGeom>
              <a:avLst/>
              <a:gdLst/>
              <a:ahLst/>
              <a:cxnLst/>
              <a:rect l="l" t="t" r="r" b="b"/>
              <a:pathLst>
                <a:path w="73" h="50" extrusionOk="0">
                  <a:moveTo>
                    <a:pt x="24" y="1"/>
                  </a:moveTo>
                  <a:lnTo>
                    <a:pt x="0" y="25"/>
                  </a:lnTo>
                  <a:lnTo>
                    <a:pt x="24" y="49"/>
                  </a:lnTo>
                  <a:lnTo>
                    <a:pt x="73"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23"/>
            <p:cNvSpPr/>
            <p:nvPr/>
          </p:nvSpPr>
          <p:spPr>
            <a:xfrm>
              <a:off x="2086950" y="2290550"/>
              <a:ext cx="625" cy="25"/>
            </a:xfrm>
            <a:custGeom>
              <a:avLst/>
              <a:gdLst/>
              <a:ahLst/>
              <a:cxnLst/>
              <a:rect l="l" t="t" r="r" b="b"/>
              <a:pathLst>
                <a:path w="25" h="1" extrusionOk="0">
                  <a:moveTo>
                    <a:pt x="0" y="1"/>
                  </a:moveTo>
                  <a:lnTo>
                    <a:pt x="0" y="1"/>
                  </a:lnTo>
                  <a:lnTo>
                    <a:pt x="24" y="1"/>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23"/>
            <p:cNvSpPr/>
            <p:nvPr/>
          </p:nvSpPr>
          <p:spPr>
            <a:xfrm>
              <a:off x="2053850" y="2122050"/>
              <a:ext cx="1225" cy="1225"/>
            </a:xfrm>
            <a:custGeom>
              <a:avLst/>
              <a:gdLst/>
              <a:ahLst/>
              <a:cxnLst/>
              <a:rect l="l" t="t" r="r" b="b"/>
              <a:pathLst>
                <a:path w="49" h="49" extrusionOk="0">
                  <a:moveTo>
                    <a:pt x="24" y="0"/>
                  </a:moveTo>
                  <a:lnTo>
                    <a:pt x="0" y="24"/>
                  </a:lnTo>
                  <a:lnTo>
                    <a:pt x="24" y="48"/>
                  </a:lnTo>
                  <a:lnTo>
                    <a:pt x="48" y="48"/>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23"/>
            <p:cNvSpPr/>
            <p:nvPr/>
          </p:nvSpPr>
          <p:spPr>
            <a:xfrm>
              <a:off x="2026750" y="2274900"/>
              <a:ext cx="1225" cy="1825"/>
            </a:xfrm>
            <a:custGeom>
              <a:avLst/>
              <a:gdLst/>
              <a:ahLst/>
              <a:cxnLst/>
              <a:rect l="l" t="t" r="r" b="b"/>
              <a:pathLst>
                <a:path w="49" h="73" extrusionOk="0">
                  <a:moveTo>
                    <a:pt x="25" y="1"/>
                  </a:moveTo>
                  <a:lnTo>
                    <a:pt x="1" y="25"/>
                  </a:lnTo>
                  <a:lnTo>
                    <a:pt x="1" y="49"/>
                  </a:lnTo>
                  <a:lnTo>
                    <a:pt x="1" y="73"/>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23"/>
            <p:cNvSpPr/>
            <p:nvPr/>
          </p:nvSpPr>
          <p:spPr>
            <a:xfrm>
              <a:off x="2071900" y="2254450"/>
              <a:ext cx="625" cy="1225"/>
            </a:xfrm>
            <a:custGeom>
              <a:avLst/>
              <a:gdLst/>
              <a:ahLst/>
              <a:cxnLst/>
              <a:rect l="l" t="t" r="r" b="b"/>
              <a:pathLst>
                <a:path w="25" h="49" extrusionOk="0">
                  <a:moveTo>
                    <a:pt x="24" y="0"/>
                  </a:moveTo>
                  <a:lnTo>
                    <a:pt x="0" y="48"/>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23"/>
            <p:cNvSpPr/>
            <p:nvPr/>
          </p:nvSpPr>
          <p:spPr>
            <a:xfrm>
              <a:off x="2059850" y="2227975"/>
              <a:ext cx="1250" cy="2425"/>
            </a:xfrm>
            <a:custGeom>
              <a:avLst/>
              <a:gdLst/>
              <a:ahLst/>
              <a:cxnLst/>
              <a:rect l="l" t="t" r="r" b="b"/>
              <a:pathLst>
                <a:path w="50" h="97" extrusionOk="0">
                  <a:moveTo>
                    <a:pt x="49" y="0"/>
                  </a:moveTo>
                  <a:lnTo>
                    <a:pt x="25" y="48"/>
                  </a:lnTo>
                  <a:lnTo>
                    <a:pt x="1" y="72"/>
                  </a:lnTo>
                  <a:lnTo>
                    <a:pt x="25" y="96"/>
                  </a:lnTo>
                  <a:lnTo>
                    <a:pt x="49" y="72"/>
                  </a:lnTo>
                  <a:lnTo>
                    <a:pt x="49"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23"/>
            <p:cNvSpPr/>
            <p:nvPr/>
          </p:nvSpPr>
          <p:spPr>
            <a:xfrm>
              <a:off x="1964175" y="2251425"/>
              <a:ext cx="1825" cy="1850"/>
            </a:xfrm>
            <a:custGeom>
              <a:avLst/>
              <a:gdLst/>
              <a:ahLst/>
              <a:cxnLst/>
              <a:rect l="l" t="t" r="r" b="b"/>
              <a:pathLst>
                <a:path w="73" h="74" extrusionOk="0">
                  <a:moveTo>
                    <a:pt x="24" y="1"/>
                  </a:moveTo>
                  <a:lnTo>
                    <a:pt x="0" y="25"/>
                  </a:lnTo>
                  <a:lnTo>
                    <a:pt x="24" y="49"/>
                  </a:lnTo>
                  <a:lnTo>
                    <a:pt x="24" y="73"/>
                  </a:lnTo>
                  <a:lnTo>
                    <a:pt x="72"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23"/>
            <p:cNvSpPr/>
            <p:nvPr/>
          </p:nvSpPr>
          <p:spPr>
            <a:xfrm>
              <a:off x="2088750" y="2235175"/>
              <a:ext cx="2425" cy="1850"/>
            </a:xfrm>
            <a:custGeom>
              <a:avLst/>
              <a:gdLst/>
              <a:ahLst/>
              <a:cxnLst/>
              <a:rect l="l" t="t" r="r" b="b"/>
              <a:pathLst>
                <a:path w="97" h="74" extrusionOk="0">
                  <a:moveTo>
                    <a:pt x="24" y="1"/>
                  </a:moveTo>
                  <a:lnTo>
                    <a:pt x="0" y="25"/>
                  </a:lnTo>
                  <a:lnTo>
                    <a:pt x="24"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23"/>
            <p:cNvSpPr/>
            <p:nvPr/>
          </p:nvSpPr>
          <p:spPr>
            <a:xfrm>
              <a:off x="2111025" y="2230375"/>
              <a:ext cx="625" cy="1225"/>
            </a:xfrm>
            <a:custGeom>
              <a:avLst/>
              <a:gdLst/>
              <a:ahLst/>
              <a:cxnLst/>
              <a:rect l="l" t="t" r="r" b="b"/>
              <a:pathLst>
                <a:path w="25" h="49" extrusionOk="0">
                  <a:moveTo>
                    <a:pt x="0" y="0"/>
                  </a:moveTo>
                  <a:lnTo>
                    <a:pt x="0" y="24"/>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23"/>
            <p:cNvSpPr/>
            <p:nvPr/>
          </p:nvSpPr>
          <p:spPr>
            <a:xfrm>
              <a:off x="2051425" y="2217125"/>
              <a:ext cx="1850" cy="1825"/>
            </a:xfrm>
            <a:custGeom>
              <a:avLst/>
              <a:gdLst/>
              <a:ahLst/>
              <a:cxnLst/>
              <a:rect l="l" t="t" r="r" b="b"/>
              <a:pathLst>
                <a:path w="74" h="73" extrusionOk="0">
                  <a:moveTo>
                    <a:pt x="25" y="1"/>
                  </a:moveTo>
                  <a:lnTo>
                    <a:pt x="1" y="25"/>
                  </a:lnTo>
                  <a:lnTo>
                    <a:pt x="1" y="49"/>
                  </a:lnTo>
                  <a:lnTo>
                    <a:pt x="1" y="73"/>
                  </a:lnTo>
                  <a:lnTo>
                    <a:pt x="25" y="73"/>
                  </a:lnTo>
                  <a:lnTo>
                    <a:pt x="49" y="49"/>
                  </a:lnTo>
                  <a:lnTo>
                    <a:pt x="73" y="25"/>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23"/>
            <p:cNvSpPr/>
            <p:nvPr/>
          </p:nvSpPr>
          <p:spPr>
            <a:xfrm>
              <a:off x="2038800" y="2196075"/>
              <a:ext cx="1825" cy="1225"/>
            </a:xfrm>
            <a:custGeom>
              <a:avLst/>
              <a:gdLst/>
              <a:ahLst/>
              <a:cxnLst/>
              <a:rect l="l" t="t" r="r" b="b"/>
              <a:pathLst>
                <a:path w="73" h="49" extrusionOk="0">
                  <a:moveTo>
                    <a:pt x="24" y="0"/>
                  </a:moveTo>
                  <a:lnTo>
                    <a:pt x="0" y="24"/>
                  </a:lnTo>
                  <a:lnTo>
                    <a:pt x="24" y="48"/>
                  </a:lnTo>
                  <a:lnTo>
                    <a:pt x="73"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23"/>
            <p:cNvSpPr/>
            <p:nvPr/>
          </p:nvSpPr>
          <p:spPr>
            <a:xfrm>
              <a:off x="2046625" y="2193050"/>
              <a:ext cx="1225" cy="1225"/>
            </a:xfrm>
            <a:custGeom>
              <a:avLst/>
              <a:gdLst/>
              <a:ahLst/>
              <a:cxnLst/>
              <a:rect l="l" t="t" r="r" b="b"/>
              <a:pathLst>
                <a:path w="49" h="49" extrusionOk="0">
                  <a:moveTo>
                    <a:pt x="0" y="1"/>
                  </a:moveTo>
                  <a:lnTo>
                    <a:pt x="0" y="25"/>
                  </a:lnTo>
                  <a:lnTo>
                    <a:pt x="24" y="49"/>
                  </a:lnTo>
                  <a:lnTo>
                    <a:pt x="48"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23"/>
            <p:cNvSpPr/>
            <p:nvPr/>
          </p:nvSpPr>
          <p:spPr>
            <a:xfrm>
              <a:off x="2076700" y="2183425"/>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23"/>
            <p:cNvSpPr/>
            <p:nvPr/>
          </p:nvSpPr>
          <p:spPr>
            <a:xfrm>
              <a:off x="2005100" y="2279125"/>
              <a:ext cx="25" cy="1225"/>
            </a:xfrm>
            <a:custGeom>
              <a:avLst/>
              <a:gdLst/>
              <a:ahLst/>
              <a:cxnLst/>
              <a:rect l="l" t="t" r="r" b="b"/>
              <a:pathLst>
                <a:path w="1" h="49" extrusionOk="0">
                  <a:moveTo>
                    <a:pt x="0" y="0"/>
                  </a:moveTo>
                  <a:lnTo>
                    <a:pt x="0" y="0"/>
                  </a:lnTo>
                  <a:lnTo>
                    <a:pt x="0" y="48"/>
                  </a:lnTo>
                  <a:lnTo>
                    <a:pt x="0" y="48"/>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23"/>
            <p:cNvSpPr/>
            <p:nvPr/>
          </p:nvSpPr>
          <p:spPr>
            <a:xfrm>
              <a:off x="1983425" y="2181025"/>
              <a:ext cx="1225" cy="1225"/>
            </a:xfrm>
            <a:custGeom>
              <a:avLst/>
              <a:gdLst/>
              <a:ahLst/>
              <a:cxnLst/>
              <a:rect l="l" t="t" r="r" b="b"/>
              <a:pathLst>
                <a:path w="49" h="49" extrusionOk="0">
                  <a:moveTo>
                    <a:pt x="1" y="0"/>
                  </a:moveTo>
                  <a:lnTo>
                    <a:pt x="1" y="24"/>
                  </a:lnTo>
                  <a:lnTo>
                    <a:pt x="1" y="48"/>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23"/>
            <p:cNvSpPr/>
            <p:nvPr/>
          </p:nvSpPr>
          <p:spPr>
            <a:xfrm>
              <a:off x="2076700" y="2179825"/>
              <a:ext cx="1250" cy="1225"/>
            </a:xfrm>
            <a:custGeom>
              <a:avLst/>
              <a:gdLst/>
              <a:ahLst/>
              <a:cxnLst/>
              <a:rect l="l" t="t" r="r" b="b"/>
              <a:pathLst>
                <a:path w="50" h="49" extrusionOk="0">
                  <a:moveTo>
                    <a:pt x="25" y="0"/>
                  </a:moveTo>
                  <a:lnTo>
                    <a:pt x="1" y="24"/>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23"/>
            <p:cNvSpPr/>
            <p:nvPr/>
          </p:nvSpPr>
          <p:spPr>
            <a:xfrm>
              <a:off x="2023150" y="2178625"/>
              <a:ext cx="625" cy="1825"/>
            </a:xfrm>
            <a:custGeom>
              <a:avLst/>
              <a:gdLst/>
              <a:ahLst/>
              <a:cxnLst/>
              <a:rect l="l" t="t" r="r" b="b"/>
              <a:pathLst>
                <a:path w="25" h="73" extrusionOk="0">
                  <a:moveTo>
                    <a:pt x="0" y="0"/>
                  </a:moveTo>
                  <a:lnTo>
                    <a:pt x="0" y="24"/>
                  </a:lnTo>
                  <a:lnTo>
                    <a:pt x="0" y="72"/>
                  </a:lnTo>
                  <a:lnTo>
                    <a:pt x="24" y="48"/>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23"/>
            <p:cNvSpPr/>
            <p:nvPr/>
          </p:nvSpPr>
          <p:spPr>
            <a:xfrm>
              <a:off x="2037600" y="22544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23"/>
            <p:cNvSpPr/>
            <p:nvPr/>
          </p:nvSpPr>
          <p:spPr>
            <a:xfrm>
              <a:off x="2032175" y="2358550"/>
              <a:ext cx="1225" cy="1250"/>
            </a:xfrm>
            <a:custGeom>
              <a:avLst/>
              <a:gdLst/>
              <a:ahLst/>
              <a:cxnLst/>
              <a:rect l="l" t="t" r="r" b="b"/>
              <a:pathLst>
                <a:path w="49" h="50" extrusionOk="0">
                  <a:moveTo>
                    <a:pt x="25" y="1"/>
                  </a:moveTo>
                  <a:lnTo>
                    <a:pt x="0" y="25"/>
                  </a:lnTo>
                  <a:lnTo>
                    <a:pt x="25"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23"/>
            <p:cNvSpPr/>
            <p:nvPr/>
          </p:nvSpPr>
          <p:spPr>
            <a:xfrm>
              <a:off x="1970175" y="2147925"/>
              <a:ext cx="650" cy="625"/>
            </a:xfrm>
            <a:custGeom>
              <a:avLst/>
              <a:gdLst/>
              <a:ahLst/>
              <a:cxnLst/>
              <a:rect l="l" t="t" r="r" b="b"/>
              <a:pathLst>
                <a:path w="26" h="25" extrusionOk="0">
                  <a:moveTo>
                    <a:pt x="1" y="0"/>
                  </a:moveTo>
                  <a:lnTo>
                    <a:pt x="1"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23"/>
            <p:cNvSpPr/>
            <p:nvPr/>
          </p:nvSpPr>
          <p:spPr>
            <a:xfrm>
              <a:off x="2005700" y="2146125"/>
              <a:ext cx="1225" cy="625"/>
            </a:xfrm>
            <a:custGeom>
              <a:avLst/>
              <a:gdLst/>
              <a:ahLst/>
              <a:cxnLst/>
              <a:rect l="l" t="t" r="r" b="b"/>
              <a:pathLst>
                <a:path w="49" h="25" extrusionOk="0">
                  <a:moveTo>
                    <a:pt x="0" y="0"/>
                  </a:moveTo>
                  <a:lnTo>
                    <a:pt x="0" y="24"/>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23"/>
            <p:cNvSpPr/>
            <p:nvPr/>
          </p:nvSpPr>
          <p:spPr>
            <a:xfrm>
              <a:off x="1972000" y="22869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23"/>
            <p:cNvSpPr/>
            <p:nvPr/>
          </p:nvSpPr>
          <p:spPr>
            <a:xfrm>
              <a:off x="1987650" y="2284525"/>
              <a:ext cx="1225" cy="1250"/>
            </a:xfrm>
            <a:custGeom>
              <a:avLst/>
              <a:gdLst/>
              <a:ahLst/>
              <a:cxnLst/>
              <a:rect l="l" t="t" r="r" b="b"/>
              <a:pathLst>
                <a:path w="49" h="50" extrusionOk="0">
                  <a:moveTo>
                    <a:pt x="24" y="1"/>
                  </a:moveTo>
                  <a:lnTo>
                    <a:pt x="0" y="25"/>
                  </a:lnTo>
                  <a:lnTo>
                    <a:pt x="0" y="49"/>
                  </a:lnTo>
                  <a:lnTo>
                    <a:pt x="48"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23"/>
            <p:cNvSpPr/>
            <p:nvPr/>
          </p:nvSpPr>
          <p:spPr>
            <a:xfrm>
              <a:off x="2002075" y="2243600"/>
              <a:ext cx="625" cy="1250"/>
            </a:xfrm>
            <a:custGeom>
              <a:avLst/>
              <a:gdLst/>
              <a:ahLst/>
              <a:cxnLst/>
              <a:rect l="l" t="t" r="r" b="b"/>
              <a:pathLst>
                <a:path w="25" h="50" extrusionOk="0">
                  <a:moveTo>
                    <a:pt x="1" y="49"/>
                  </a:moveTo>
                  <a:lnTo>
                    <a:pt x="1" y="49"/>
                  </a:lnTo>
                  <a:lnTo>
                    <a:pt x="25" y="1"/>
                  </a:lnTo>
                  <a:lnTo>
                    <a:pt x="1" y="49"/>
                  </a:lnTo>
                  <a:lnTo>
                    <a:pt x="1" y="49"/>
                  </a:lnTo>
                  <a:lnTo>
                    <a:pt x="1" y="49"/>
                  </a:lnTo>
                  <a:lnTo>
                    <a:pt x="1" y="49"/>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23"/>
            <p:cNvSpPr/>
            <p:nvPr/>
          </p:nvSpPr>
          <p:spPr>
            <a:xfrm>
              <a:off x="2024950" y="2236400"/>
              <a:ext cx="1225" cy="1225"/>
            </a:xfrm>
            <a:custGeom>
              <a:avLst/>
              <a:gdLst/>
              <a:ahLst/>
              <a:cxnLst/>
              <a:rect l="l" t="t" r="r" b="b"/>
              <a:pathLst>
                <a:path w="49" h="49" extrusionOk="0">
                  <a:moveTo>
                    <a:pt x="25" y="0"/>
                  </a:moveTo>
                  <a:lnTo>
                    <a:pt x="1" y="24"/>
                  </a:lnTo>
                  <a:lnTo>
                    <a:pt x="25" y="48"/>
                  </a:lnTo>
                  <a:lnTo>
                    <a:pt x="49"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23"/>
            <p:cNvSpPr/>
            <p:nvPr/>
          </p:nvSpPr>
          <p:spPr>
            <a:xfrm>
              <a:off x="1998475" y="2235175"/>
              <a:ext cx="1825" cy="1250"/>
            </a:xfrm>
            <a:custGeom>
              <a:avLst/>
              <a:gdLst/>
              <a:ahLst/>
              <a:cxnLst/>
              <a:rect l="l" t="t" r="r" b="b"/>
              <a:pathLst>
                <a:path w="73" h="50" extrusionOk="0">
                  <a:moveTo>
                    <a:pt x="24" y="1"/>
                  </a:moveTo>
                  <a:lnTo>
                    <a:pt x="0" y="25"/>
                  </a:lnTo>
                  <a:lnTo>
                    <a:pt x="24"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23"/>
            <p:cNvSpPr/>
            <p:nvPr/>
          </p:nvSpPr>
          <p:spPr>
            <a:xfrm>
              <a:off x="2086950" y="2230375"/>
              <a:ext cx="625" cy="25"/>
            </a:xfrm>
            <a:custGeom>
              <a:avLst/>
              <a:gdLst/>
              <a:ahLst/>
              <a:cxnLst/>
              <a:rect l="l" t="t" r="r" b="b"/>
              <a:pathLst>
                <a:path w="25" h="1" extrusionOk="0">
                  <a:moveTo>
                    <a:pt x="24" y="0"/>
                  </a:moveTo>
                  <a:lnTo>
                    <a:pt x="0" y="0"/>
                  </a:lnTo>
                  <a:lnTo>
                    <a:pt x="0" y="0"/>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23"/>
            <p:cNvSpPr/>
            <p:nvPr/>
          </p:nvSpPr>
          <p:spPr>
            <a:xfrm>
              <a:off x="2126675" y="2229175"/>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23"/>
            <p:cNvSpPr/>
            <p:nvPr/>
          </p:nvSpPr>
          <p:spPr>
            <a:xfrm>
              <a:off x="2026750" y="2306200"/>
              <a:ext cx="625" cy="1225"/>
            </a:xfrm>
            <a:custGeom>
              <a:avLst/>
              <a:gdLst/>
              <a:ahLst/>
              <a:cxnLst/>
              <a:rect l="l" t="t" r="r" b="b"/>
              <a:pathLst>
                <a:path w="25" h="49" extrusionOk="0">
                  <a:moveTo>
                    <a:pt x="25" y="1"/>
                  </a:moveTo>
                  <a:lnTo>
                    <a:pt x="1" y="25"/>
                  </a:lnTo>
                  <a:lnTo>
                    <a:pt x="25" y="49"/>
                  </a:lnTo>
                  <a:lnTo>
                    <a:pt x="25"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23"/>
            <p:cNvSpPr/>
            <p:nvPr/>
          </p:nvSpPr>
          <p:spPr>
            <a:xfrm>
              <a:off x="1968975" y="2205700"/>
              <a:ext cx="625" cy="1225"/>
            </a:xfrm>
            <a:custGeom>
              <a:avLst/>
              <a:gdLst/>
              <a:ahLst/>
              <a:cxnLst/>
              <a:rect l="l" t="t" r="r" b="b"/>
              <a:pathLst>
                <a:path w="25" h="49" extrusionOk="0">
                  <a:moveTo>
                    <a:pt x="1" y="0"/>
                  </a:moveTo>
                  <a:lnTo>
                    <a:pt x="1" y="24"/>
                  </a:lnTo>
                  <a:lnTo>
                    <a:pt x="1" y="48"/>
                  </a:lnTo>
                  <a:lnTo>
                    <a:pt x="25" y="24"/>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23"/>
            <p:cNvSpPr/>
            <p:nvPr/>
          </p:nvSpPr>
          <p:spPr>
            <a:xfrm>
              <a:off x="2072500" y="2198475"/>
              <a:ext cx="1225" cy="1225"/>
            </a:xfrm>
            <a:custGeom>
              <a:avLst/>
              <a:gdLst/>
              <a:ahLst/>
              <a:cxnLst/>
              <a:rect l="l" t="t" r="r" b="b"/>
              <a:pathLst>
                <a:path w="49" h="49" extrusionOk="0">
                  <a:moveTo>
                    <a:pt x="24" y="0"/>
                  </a:moveTo>
                  <a:lnTo>
                    <a:pt x="0" y="25"/>
                  </a:lnTo>
                  <a:lnTo>
                    <a:pt x="24" y="49"/>
                  </a:lnTo>
                  <a:lnTo>
                    <a:pt x="49" y="49"/>
                  </a:lnTo>
                  <a:lnTo>
                    <a:pt x="49" y="25"/>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23"/>
            <p:cNvSpPr/>
            <p:nvPr/>
          </p:nvSpPr>
          <p:spPr>
            <a:xfrm>
              <a:off x="2085125" y="2146125"/>
              <a:ext cx="650" cy="625"/>
            </a:xfrm>
            <a:custGeom>
              <a:avLst/>
              <a:gdLst/>
              <a:ahLst/>
              <a:cxnLst/>
              <a:rect l="l" t="t" r="r" b="b"/>
              <a:pathLst>
                <a:path w="26"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23"/>
            <p:cNvSpPr/>
            <p:nvPr/>
          </p:nvSpPr>
          <p:spPr>
            <a:xfrm>
              <a:off x="2052625" y="2283925"/>
              <a:ext cx="650" cy="625"/>
            </a:xfrm>
            <a:custGeom>
              <a:avLst/>
              <a:gdLst/>
              <a:ahLst/>
              <a:cxnLst/>
              <a:rect l="l" t="t" r="r" b="b"/>
              <a:pathLst>
                <a:path w="26" h="25" extrusionOk="0">
                  <a:moveTo>
                    <a:pt x="1" y="1"/>
                  </a:moveTo>
                  <a:lnTo>
                    <a:pt x="1" y="25"/>
                  </a:lnTo>
                  <a:lnTo>
                    <a:pt x="25" y="25"/>
                  </a:lnTo>
                  <a:lnTo>
                    <a:pt x="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23"/>
            <p:cNvSpPr/>
            <p:nvPr/>
          </p:nvSpPr>
          <p:spPr>
            <a:xfrm>
              <a:off x="1971400" y="2338100"/>
              <a:ext cx="625" cy="625"/>
            </a:xfrm>
            <a:custGeom>
              <a:avLst/>
              <a:gdLst/>
              <a:ahLst/>
              <a:cxnLst/>
              <a:rect l="l" t="t" r="r" b="b"/>
              <a:pathLst>
                <a:path w="25" h="25" extrusionOk="0">
                  <a:moveTo>
                    <a:pt x="24" y="0"/>
                  </a:moveTo>
                  <a:lnTo>
                    <a:pt x="0" y="24"/>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23"/>
            <p:cNvSpPr/>
            <p:nvPr/>
          </p:nvSpPr>
          <p:spPr>
            <a:xfrm>
              <a:off x="2008100" y="2412725"/>
              <a:ext cx="625" cy="625"/>
            </a:xfrm>
            <a:custGeom>
              <a:avLst/>
              <a:gdLst/>
              <a:ahLst/>
              <a:cxnLst/>
              <a:rect l="l" t="t" r="r" b="b"/>
              <a:pathLst>
                <a:path w="25" h="25" extrusionOk="0">
                  <a:moveTo>
                    <a:pt x="1" y="0"/>
                  </a:moveTo>
                  <a:lnTo>
                    <a:pt x="1" y="25"/>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23"/>
            <p:cNvSpPr/>
            <p:nvPr/>
          </p:nvSpPr>
          <p:spPr>
            <a:xfrm>
              <a:off x="1978600" y="2316425"/>
              <a:ext cx="25" cy="625"/>
            </a:xfrm>
            <a:custGeom>
              <a:avLst/>
              <a:gdLst/>
              <a:ahLst/>
              <a:cxnLst/>
              <a:rect l="l" t="t" r="r" b="b"/>
              <a:pathLst>
                <a:path w="1" h="25" extrusionOk="0">
                  <a:moveTo>
                    <a:pt x="1" y="25"/>
                  </a:moveTo>
                  <a:lnTo>
                    <a:pt x="1" y="25"/>
                  </a:lnTo>
                  <a:lnTo>
                    <a:pt x="1" y="1"/>
                  </a:lnTo>
                  <a:lnTo>
                    <a:pt x="1"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23"/>
            <p:cNvSpPr/>
            <p:nvPr/>
          </p:nvSpPr>
          <p:spPr>
            <a:xfrm>
              <a:off x="2038800" y="2217125"/>
              <a:ext cx="625" cy="625"/>
            </a:xfrm>
            <a:custGeom>
              <a:avLst/>
              <a:gdLst/>
              <a:ahLst/>
              <a:cxnLst/>
              <a:rect l="l" t="t" r="r" b="b"/>
              <a:pathLst>
                <a:path w="25" h="25" extrusionOk="0">
                  <a:moveTo>
                    <a:pt x="0" y="25"/>
                  </a:moveTo>
                  <a:lnTo>
                    <a:pt x="0" y="25"/>
                  </a:lnTo>
                  <a:lnTo>
                    <a:pt x="0" y="1"/>
                  </a:lnTo>
                  <a:lnTo>
                    <a:pt x="24" y="1"/>
                  </a:lnTo>
                  <a:lnTo>
                    <a:pt x="24"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23"/>
            <p:cNvSpPr/>
            <p:nvPr/>
          </p:nvSpPr>
          <p:spPr>
            <a:xfrm>
              <a:off x="2006900" y="2215325"/>
              <a:ext cx="25" cy="25"/>
            </a:xfrm>
            <a:custGeom>
              <a:avLst/>
              <a:gdLst/>
              <a:ahLst/>
              <a:cxnLst/>
              <a:rect l="l" t="t" r="r" b="b"/>
              <a:pathLst>
                <a:path w="1" h="1" extrusionOk="0">
                  <a:moveTo>
                    <a:pt x="0" y="0"/>
                  </a:moveTo>
                  <a:lnTo>
                    <a:pt x="0" y="0"/>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23"/>
            <p:cNvSpPr/>
            <p:nvPr/>
          </p:nvSpPr>
          <p:spPr>
            <a:xfrm>
              <a:off x="2041200" y="220510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23"/>
            <p:cNvSpPr/>
            <p:nvPr/>
          </p:nvSpPr>
          <p:spPr>
            <a:xfrm>
              <a:off x="1952125" y="2182225"/>
              <a:ext cx="25" cy="25"/>
            </a:xfrm>
            <a:custGeom>
              <a:avLst/>
              <a:gdLst/>
              <a:ahLst/>
              <a:cxnLst/>
              <a:rect l="l" t="t" r="r" b="b"/>
              <a:pathLst>
                <a:path w="1" h="1" extrusionOk="0">
                  <a:moveTo>
                    <a:pt x="1" y="0"/>
                  </a:move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23"/>
            <p:cNvSpPr/>
            <p:nvPr/>
          </p:nvSpPr>
          <p:spPr>
            <a:xfrm>
              <a:off x="1952125" y="2181625"/>
              <a:ext cx="625" cy="625"/>
            </a:xfrm>
            <a:custGeom>
              <a:avLst/>
              <a:gdLst/>
              <a:ahLst/>
              <a:cxnLst/>
              <a:rect l="l" t="t" r="r" b="b"/>
              <a:pathLst>
                <a:path w="25"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23"/>
            <p:cNvSpPr/>
            <p:nvPr/>
          </p:nvSpPr>
          <p:spPr>
            <a:xfrm>
              <a:off x="1924450" y="2177400"/>
              <a:ext cx="25" cy="625"/>
            </a:xfrm>
            <a:custGeom>
              <a:avLst/>
              <a:gdLst/>
              <a:ahLst/>
              <a:cxnLst/>
              <a:rect l="l" t="t" r="r" b="b"/>
              <a:pathLst>
                <a:path w="1" h="25" extrusionOk="0">
                  <a:moveTo>
                    <a:pt x="0" y="25"/>
                  </a:moveTo>
                  <a:lnTo>
                    <a:pt x="0"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23"/>
            <p:cNvSpPr/>
            <p:nvPr/>
          </p:nvSpPr>
          <p:spPr>
            <a:xfrm>
              <a:off x="1781825" y="1840975"/>
              <a:ext cx="652400" cy="709600"/>
            </a:xfrm>
            <a:custGeom>
              <a:avLst/>
              <a:gdLst/>
              <a:ahLst/>
              <a:cxnLst/>
              <a:rect l="l" t="t" r="r" b="b"/>
              <a:pathLst>
                <a:path w="26096" h="28384" extrusionOk="0">
                  <a:moveTo>
                    <a:pt x="18392" y="1"/>
                  </a:moveTo>
                  <a:lnTo>
                    <a:pt x="18031" y="49"/>
                  </a:lnTo>
                  <a:lnTo>
                    <a:pt x="17646" y="121"/>
                  </a:lnTo>
                  <a:lnTo>
                    <a:pt x="17261" y="194"/>
                  </a:lnTo>
                  <a:lnTo>
                    <a:pt x="16851" y="314"/>
                  </a:lnTo>
                  <a:lnTo>
                    <a:pt x="16418" y="434"/>
                  </a:lnTo>
                  <a:lnTo>
                    <a:pt x="15599" y="747"/>
                  </a:lnTo>
                  <a:lnTo>
                    <a:pt x="13938" y="1397"/>
                  </a:lnTo>
                  <a:lnTo>
                    <a:pt x="13529" y="1542"/>
                  </a:lnTo>
                  <a:lnTo>
                    <a:pt x="13120" y="1662"/>
                  </a:lnTo>
                  <a:lnTo>
                    <a:pt x="12711" y="1758"/>
                  </a:lnTo>
                  <a:lnTo>
                    <a:pt x="12277" y="1855"/>
                  </a:lnTo>
                  <a:lnTo>
                    <a:pt x="11676" y="1951"/>
                  </a:lnTo>
                  <a:lnTo>
                    <a:pt x="11098" y="2023"/>
                  </a:lnTo>
                  <a:lnTo>
                    <a:pt x="10472" y="2047"/>
                  </a:lnTo>
                  <a:lnTo>
                    <a:pt x="9870" y="2071"/>
                  </a:lnTo>
                  <a:lnTo>
                    <a:pt x="8715" y="2095"/>
                  </a:lnTo>
                  <a:lnTo>
                    <a:pt x="7968" y="2168"/>
                  </a:lnTo>
                  <a:lnTo>
                    <a:pt x="7607" y="2216"/>
                  </a:lnTo>
                  <a:lnTo>
                    <a:pt x="7270" y="2288"/>
                  </a:lnTo>
                  <a:lnTo>
                    <a:pt x="6909" y="2360"/>
                  </a:lnTo>
                  <a:lnTo>
                    <a:pt x="6548" y="2456"/>
                  </a:lnTo>
                  <a:lnTo>
                    <a:pt x="6211" y="2577"/>
                  </a:lnTo>
                  <a:lnTo>
                    <a:pt x="5874" y="2697"/>
                  </a:lnTo>
                  <a:lnTo>
                    <a:pt x="5007" y="3058"/>
                  </a:lnTo>
                  <a:lnTo>
                    <a:pt x="4165" y="3468"/>
                  </a:lnTo>
                  <a:lnTo>
                    <a:pt x="3346" y="3925"/>
                  </a:lnTo>
                  <a:lnTo>
                    <a:pt x="2552" y="4430"/>
                  </a:lnTo>
                  <a:lnTo>
                    <a:pt x="1998" y="4816"/>
                  </a:lnTo>
                  <a:lnTo>
                    <a:pt x="1420" y="5225"/>
                  </a:lnTo>
                  <a:lnTo>
                    <a:pt x="313" y="6067"/>
                  </a:lnTo>
                  <a:lnTo>
                    <a:pt x="120" y="6212"/>
                  </a:lnTo>
                  <a:lnTo>
                    <a:pt x="24" y="6356"/>
                  </a:lnTo>
                  <a:lnTo>
                    <a:pt x="0" y="6404"/>
                  </a:lnTo>
                  <a:lnTo>
                    <a:pt x="24" y="6477"/>
                  </a:lnTo>
                  <a:lnTo>
                    <a:pt x="48" y="6525"/>
                  </a:lnTo>
                  <a:lnTo>
                    <a:pt x="265" y="6525"/>
                  </a:lnTo>
                  <a:lnTo>
                    <a:pt x="385" y="6501"/>
                  </a:lnTo>
                  <a:lnTo>
                    <a:pt x="1372" y="6236"/>
                  </a:lnTo>
                  <a:lnTo>
                    <a:pt x="2672" y="5875"/>
                  </a:lnTo>
                  <a:lnTo>
                    <a:pt x="3972" y="5562"/>
                  </a:lnTo>
                  <a:lnTo>
                    <a:pt x="5296" y="5297"/>
                  </a:lnTo>
                  <a:lnTo>
                    <a:pt x="6620" y="5056"/>
                  </a:lnTo>
                  <a:lnTo>
                    <a:pt x="8474" y="4767"/>
                  </a:lnTo>
                  <a:lnTo>
                    <a:pt x="10327" y="4527"/>
                  </a:lnTo>
                  <a:lnTo>
                    <a:pt x="12181" y="4334"/>
                  </a:lnTo>
                  <a:lnTo>
                    <a:pt x="14035" y="4166"/>
                  </a:lnTo>
                  <a:lnTo>
                    <a:pt x="14805" y="4117"/>
                  </a:lnTo>
                  <a:lnTo>
                    <a:pt x="15599" y="4069"/>
                  </a:lnTo>
                  <a:lnTo>
                    <a:pt x="16394" y="4069"/>
                  </a:lnTo>
                  <a:lnTo>
                    <a:pt x="17164" y="4093"/>
                  </a:lnTo>
                  <a:lnTo>
                    <a:pt x="17670" y="4142"/>
                  </a:lnTo>
                  <a:lnTo>
                    <a:pt x="18175" y="4190"/>
                  </a:lnTo>
                  <a:lnTo>
                    <a:pt x="18681" y="4238"/>
                  </a:lnTo>
                  <a:lnTo>
                    <a:pt x="19186" y="4334"/>
                  </a:lnTo>
                  <a:lnTo>
                    <a:pt x="19620" y="4430"/>
                  </a:lnTo>
                  <a:lnTo>
                    <a:pt x="20029" y="4575"/>
                  </a:lnTo>
                  <a:lnTo>
                    <a:pt x="20438" y="4719"/>
                  </a:lnTo>
                  <a:lnTo>
                    <a:pt x="20847" y="4912"/>
                  </a:lnTo>
                  <a:lnTo>
                    <a:pt x="21257" y="5153"/>
                  </a:lnTo>
                  <a:lnTo>
                    <a:pt x="21666" y="5442"/>
                  </a:lnTo>
                  <a:lnTo>
                    <a:pt x="22027" y="5754"/>
                  </a:lnTo>
                  <a:lnTo>
                    <a:pt x="22364" y="6091"/>
                  </a:lnTo>
                  <a:lnTo>
                    <a:pt x="22749" y="6501"/>
                  </a:lnTo>
                  <a:lnTo>
                    <a:pt x="23086" y="6934"/>
                  </a:lnTo>
                  <a:lnTo>
                    <a:pt x="23375" y="7391"/>
                  </a:lnTo>
                  <a:lnTo>
                    <a:pt x="23616" y="7897"/>
                  </a:lnTo>
                  <a:lnTo>
                    <a:pt x="23784" y="8282"/>
                  </a:lnTo>
                  <a:lnTo>
                    <a:pt x="23905" y="8691"/>
                  </a:lnTo>
                  <a:lnTo>
                    <a:pt x="23977" y="9101"/>
                  </a:lnTo>
                  <a:lnTo>
                    <a:pt x="24025" y="9534"/>
                  </a:lnTo>
                  <a:lnTo>
                    <a:pt x="24025" y="9823"/>
                  </a:lnTo>
                  <a:lnTo>
                    <a:pt x="23977" y="10088"/>
                  </a:lnTo>
                  <a:lnTo>
                    <a:pt x="23881" y="10352"/>
                  </a:lnTo>
                  <a:lnTo>
                    <a:pt x="23760" y="10593"/>
                  </a:lnTo>
                  <a:lnTo>
                    <a:pt x="23616" y="10810"/>
                  </a:lnTo>
                  <a:lnTo>
                    <a:pt x="23447" y="11026"/>
                  </a:lnTo>
                  <a:lnTo>
                    <a:pt x="22725" y="12038"/>
                  </a:lnTo>
                  <a:lnTo>
                    <a:pt x="22027" y="13049"/>
                  </a:lnTo>
                  <a:lnTo>
                    <a:pt x="21690" y="13626"/>
                  </a:lnTo>
                  <a:lnTo>
                    <a:pt x="21377" y="14204"/>
                  </a:lnTo>
                  <a:lnTo>
                    <a:pt x="21064" y="14782"/>
                  </a:lnTo>
                  <a:lnTo>
                    <a:pt x="20823" y="15408"/>
                  </a:lnTo>
                  <a:lnTo>
                    <a:pt x="20510" y="16226"/>
                  </a:lnTo>
                  <a:lnTo>
                    <a:pt x="20246" y="17069"/>
                  </a:lnTo>
                  <a:lnTo>
                    <a:pt x="20029" y="17935"/>
                  </a:lnTo>
                  <a:lnTo>
                    <a:pt x="19885" y="18802"/>
                  </a:lnTo>
                  <a:lnTo>
                    <a:pt x="19764" y="19500"/>
                  </a:lnTo>
                  <a:lnTo>
                    <a:pt x="19620" y="20222"/>
                  </a:lnTo>
                  <a:lnTo>
                    <a:pt x="19523" y="20608"/>
                  </a:lnTo>
                  <a:lnTo>
                    <a:pt x="19403" y="20969"/>
                  </a:lnTo>
                  <a:lnTo>
                    <a:pt x="19283" y="21354"/>
                  </a:lnTo>
                  <a:lnTo>
                    <a:pt x="19138" y="21715"/>
                  </a:lnTo>
                  <a:lnTo>
                    <a:pt x="18970" y="22076"/>
                  </a:lnTo>
                  <a:lnTo>
                    <a:pt x="18801" y="22413"/>
                  </a:lnTo>
                  <a:lnTo>
                    <a:pt x="18609" y="22750"/>
                  </a:lnTo>
                  <a:lnTo>
                    <a:pt x="18392" y="23087"/>
                  </a:lnTo>
                  <a:lnTo>
                    <a:pt x="18199" y="23352"/>
                  </a:lnTo>
                  <a:lnTo>
                    <a:pt x="17983" y="23593"/>
                  </a:lnTo>
                  <a:lnTo>
                    <a:pt x="17766" y="23833"/>
                  </a:lnTo>
                  <a:lnTo>
                    <a:pt x="17549" y="24026"/>
                  </a:lnTo>
                  <a:lnTo>
                    <a:pt x="17309" y="24243"/>
                  </a:lnTo>
                  <a:lnTo>
                    <a:pt x="17044" y="24411"/>
                  </a:lnTo>
                  <a:lnTo>
                    <a:pt x="16779" y="24580"/>
                  </a:lnTo>
                  <a:lnTo>
                    <a:pt x="16490" y="24724"/>
                  </a:lnTo>
                  <a:lnTo>
                    <a:pt x="16153" y="24893"/>
                  </a:lnTo>
                  <a:lnTo>
                    <a:pt x="15816" y="25037"/>
                  </a:lnTo>
                  <a:lnTo>
                    <a:pt x="15118" y="25278"/>
                  </a:lnTo>
                  <a:lnTo>
                    <a:pt x="13866" y="25639"/>
                  </a:lnTo>
                  <a:lnTo>
                    <a:pt x="13240" y="25807"/>
                  </a:lnTo>
                  <a:lnTo>
                    <a:pt x="12590" y="25976"/>
                  </a:lnTo>
                  <a:lnTo>
                    <a:pt x="12157" y="26072"/>
                  </a:lnTo>
                  <a:lnTo>
                    <a:pt x="11724" y="26217"/>
                  </a:lnTo>
                  <a:lnTo>
                    <a:pt x="11290" y="26361"/>
                  </a:lnTo>
                  <a:lnTo>
                    <a:pt x="10857" y="26530"/>
                  </a:lnTo>
                  <a:lnTo>
                    <a:pt x="10568" y="26674"/>
                  </a:lnTo>
                  <a:lnTo>
                    <a:pt x="10303" y="26843"/>
                  </a:lnTo>
                  <a:lnTo>
                    <a:pt x="10183" y="26939"/>
                  </a:lnTo>
                  <a:lnTo>
                    <a:pt x="10111" y="27083"/>
                  </a:lnTo>
                  <a:lnTo>
                    <a:pt x="10063" y="27228"/>
                  </a:lnTo>
                  <a:lnTo>
                    <a:pt x="10063" y="27372"/>
                  </a:lnTo>
                  <a:lnTo>
                    <a:pt x="10111" y="27517"/>
                  </a:lnTo>
                  <a:lnTo>
                    <a:pt x="10159" y="27661"/>
                  </a:lnTo>
                  <a:lnTo>
                    <a:pt x="10279" y="27781"/>
                  </a:lnTo>
                  <a:lnTo>
                    <a:pt x="10400" y="27854"/>
                  </a:lnTo>
                  <a:lnTo>
                    <a:pt x="10953" y="28070"/>
                  </a:lnTo>
                  <a:lnTo>
                    <a:pt x="11242" y="28142"/>
                  </a:lnTo>
                  <a:lnTo>
                    <a:pt x="11531" y="28215"/>
                  </a:lnTo>
                  <a:lnTo>
                    <a:pt x="12037" y="28287"/>
                  </a:lnTo>
                  <a:lnTo>
                    <a:pt x="12542" y="28359"/>
                  </a:lnTo>
                  <a:lnTo>
                    <a:pt x="13024" y="28383"/>
                  </a:lnTo>
                  <a:lnTo>
                    <a:pt x="13529" y="28383"/>
                  </a:lnTo>
                  <a:lnTo>
                    <a:pt x="15455" y="28359"/>
                  </a:lnTo>
                  <a:lnTo>
                    <a:pt x="16129" y="28335"/>
                  </a:lnTo>
                  <a:lnTo>
                    <a:pt x="16611" y="28287"/>
                  </a:lnTo>
                  <a:lnTo>
                    <a:pt x="17092" y="28215"/>
                  </a:lnTo>
                  <a:lnTo>
                    <a:pt x="17574" y="28142"/>
                  </a:lnTo>
                  <a:lnTo>
                    <a:pt x="18055" y="28022"/>
                  </a:lnTo>
                  <a:lnTo>
                    <a:pt x="18512" y="27878"/>
                  </a:lnTo>
                  <a:lnTo>
                    <a:pt x="18970" y="27709"/>
                  </a:lnTo>
                  <a:lnTo>
                    <a:pt x="19427" y="27517"/>
                  </a:lnTo>
                  <a:lnTo>
                    <a:pt x="19885" y="27300"/>
                  </a:lnTo>
                  <a:lnTo>
                    <a:pt x="20390" y="27035"/>
                  </a:lnTo>
                  <a:lnTo>
                    <a:pt x="20872" y="26746"/>
                  </a:lnTo>
                  <a:lnTo>
                    <a:pt x="21859" y="26120"/>
                  </a:lnTo>
                  <a:lnTo>
                    <a:pt x="22147" y="25928"/>
                  </a:lnTo>
                  <a:lnTo>
                    <a:pt x="22436" y="25711"/>
                  </a:lnTo>
                  <a:lnTo>
                    <a:pt x="23014" y="25254"/>
                  </a:lnTo>
                  <a:lnTo>
                    <a:pt x="23183" y="25085"/>
                  </a:lnTo>
                  <a:lnTo>
                    <a:pt x="23327" y="24917"/>
                  </a:lnTo>
                  <a:lnTo>
                    <a:pt x="23568" y="24532"/>
                  </a:lnTo>
                  <a:lnTo>
                    <a:pt x="23664" y="24363"/>
                  </a:lnTo>
                  <a:lnTo>
                    <a:pt x="23736" y="24170"/>
                  </a:lnTo>
                  <a:lnTo>
                    <a:pt x="23760" y="24026"/>
                  </a:lnTo>
                  <a:lnTo>
                    <a:pt x="23784" y="23906"/>
                  </a:lnTo>
                  <a:lnTo>
                    <a:pt x="23760" y="23617"/>
                  </a:lnTo>
                  <a:lnTo>
                    <a:pt x="23712" y="23352"/>
                  </a:lnTo>
                  <a:lnTo>
                    <a:pt x="23592" y="23087"/>
                  </a:lnTo>
                  <a:lnTo>
                    <a:pt x="23423" y="22798"/>
                  </a:lnTo>
                  <a:lnTo>
                    <a:pt x="23207" y="22533"/>
                  </a:lnTo>
                  <a:lnTo>
                    <a:pt x="22629" y="21763"/>
                  </a:lnTo>
                  <a:lnTo>
                    <a:pt x="22509" y="21571"/>
                  </a:lnTo>
                  <a:lnTo>
                    <a:pt x="22388" y="21378"/>
                  </a:lnTo>
                  <a:lnTo>
                    <a:pt x="22292" y="21161"/>
                  </a:lnTo>
                  <a:lnTo>
                    <a:pt x="22220" y="20945"/>
                  </a:lnTo>
                  <a:lnTo>
                    <a:pt x="22147" y="20728"/>
                  </a:lnTo>
                  <a:lnTo>
                    <a:pt x="22099" y="20487"/>
                  </a:lnTo>
                  <a:lnTo>
                    <a:pt x="22099" y="20271"/>
                  </a:lnTo>
                  <a:lnTo>
                    <a:pt x="22075" y="20030"/>
                  </a:lnTo>
                  <a:lnTo>
                    <a:pt x="22099" y="19717"/>
                  </a:lnTo>
                  <a:lnTo>
                    <a:pt x="22123" y="19404"/>
                  </a:lnTo>
                  <a:lnTo>
                    <a:pt x="22196" y="19043"/>
                  </a:lnTo>
                  <a:lnTo>
                    <a:pt x="22268" y="18682"/>
                  </a:lnTo>
                  <a:lnTo>
                    <a:pt x="22364" y="18345"/>
                  </a:lnTo>
                  <a:lnTo>
                    <a:pt x="22484" y="17984"/>
                  </a:lnTo>
                  <a:lnTo>
                    <a:pt x="22677" y="17478"/>
                  </a:lnTo>
                  <a:lnTo>
                    <a:pt x="22894" y="16997"/>
                  </a:lnTo>
                  <a:lnTo>
                    <a:pt x="23159" y="16491"/>
                  </a:lnTo>
                  <a:lnTo>
                    <a:pt x="23399" y="16034"/>
                  </a:lnTo>
                  <a:lnTo>
                    <a:pt x="24001" y="14999"/>
                  </a:lnTo>
                  <a:lnTo>
                    <a:pt x="24579" y="13963"/>
                  </a:lnTo>
                  <a:lnTo>
                    <a:pt x="24844" y="13458"/>
                  </a:lnTo>
                  <a:lnTo>
                    <a:pt x="25108" y="12928"/>
                  </a:lnTo>
                  <a:lnTo>
                    <a:pt x="25325" y="12399"/>
                  </a:lnTo>
                  <a:lnTo>
                    <a:pt x="25518" y="11845"/>
                  </a:lnTo>
                  <a:lnTo>
                    <a:pt x="25686" y="11315"/>
                  </a:lnTo>
                  <a:lnTo>
                    <a:pt x="25831" y="10786"/>
                  </a:lnTo>
                  <a:lnTo>
                    <a:pt x="25951" y="10256"/>
                  </a:lnTo>
                  <a:lnTo>
                    <a:pt x="26023" y="9727"/>
                  </a:lnTo>
                  <a:lnTo>
                    <a:pt x="26071" y="9173"/>
                  </a:lnTo>
                  <a:lnTo>
                    <a:pt x="26095" y="8643"/>
                  </a:lnTo>
                  <a:lnTo>
                    <a:pt x="26095" y="8090"/>
                  </a:lnTo>
                  <a:lnTo>
                    <a:pt x="26047" y="7536"/>
                  </a:lnTo>
                  <a:lnTo>
                    <a:pt x="25975" y="6910"/>
                  </a:lnTo>
                  <a:lnTo>
                    <a:pt x="25831" y="6284"/>
                  </a:lnTo>
                  <a:lnTo>
                    <a:pt x="25662" y="5682"/>
                  </a:lnTo>
                  <a:lnTo>
                    <a:pt x="25445" y="5104"/>
                  </a:lnTo>
                  <a:lnTo>
                    <a:pt x="25205" y="4527"/>
                  </a:lnTo>
                  <a:lnTo>
                    <a:pt x="24892" y="3997"/>
                  </a:lnTo>
                  <a:lnTo>
                    <a:pt x="24555" y="3468"/>
                  </a:lnTo>
                  <a:lnTo>
                    <a:pt x="24146" y="2962"/>
                  </a:lnTo>
                  <a:lnTo>
                    <a:pt x="23881" y="2649"/>
                  </a:lnTo>
                  <a:lnTo>
                    <a:pt x="23592" y="2360"/>
                  </a:lnTo>
                  <a:lnTo>
                    <a:pt x="23303" y="2095"/>
                  </a:lnTo>
                  <a:lnTo>
                    <a:pt x="23014" y="1831"/>
                  </a:lnTo>
                  <a:lnTo>
                    <a:pt x="22701" y="1566"/>
                  </a:lnTo>
                  <a:lnTo>
                    <a:pt x="22388" y="1325"/>
                  </a:lnTo>
                  <a:lnTo>
                    <a:pt x="21714" y="892"/>
                  </a:lnTo>
                  <a:lnTo>
                    <a:pt x="21305" y="651"/>
                  </a:lnTo>
                  <a:lnTo>
                    <a:pt x="20896" y="434"/>
                  </a:lnTo>
                  <a:lnTo>
                    <a:pt x="20390" y="242"/>
                  </a:lnTo>
                  <a:lnTo>
                    <a:pt x="20125" y="170"/>
                  </a:lnTo>
                  <a:lnTo>
                    <a:pt x="19860" y="97"/>
                  </a:lnTo>
                  <a:lnTo>
                    <a:pt x="19596" y="49"/>
                  </a:lnTo>
                  <a:lnTo>
                    <a:pt x="19331" y="25"/>
                  </a:lnTo>
                  <a:lnTo>
                    <a:pt x="190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23"/>
            <p:cNvSpPr/>
            <p:nvPr/>
          </p:nvSpPr>
          <p:spPr>
            <a:xfrm>
              <a:off x="1802875" y="1996850"/>
              <a:ext cx="521825" cy="518800"/>
            </a:xfrm>
            <a:custGeom>
              <a:avLst/>
              <a:gdLst/>
              <a:ahLst/>
              <a:cxnLst/>
              <a:rect l="l" t="t" r="r" b="b"/>
              <a:pathLst>
                <a:path w="20873" h="20752" extrusionOk="0">
                  <a:moveTo>
                    <a:pt x="18224" y="1"/>
                  </a:moveTo>
                  <a:lnTo>
                    <a:pt x="17983" y="25"/>
                  </a:lnTo>
                  <a:lnTo>
                    <a:pt x="17767" y="49"/>
                  </a:lnTo>
                  <a:lnTo>
                    <a:pt x="17430" y="97"/>
                  </a:lnTo>
                  <a:lnTo>
                    <a:pt x="17093" y="169"/>
                  </a:lnTo>
                  <a:lnTo>
                    <a:pt x="16419" y="338"/>
                  </a:lnTo>
                  <a:lnTo>
                    <a:pt x="15143" y="627"/>
                  </a:lnTo>
                  <a:lnTo>
                    <a:pt x="14709" y="723"/>
                  </a:lnTo>
                  <a:lnTo>
                    <a:pt x="14252" y="771"/>
                  </a:lnTo>
                  <a:lnTo>
                    <a:pt x="13795" y="795"/>
                  </a:lnTo>
                  <a:lnTo>
                    <a:pt x="13337" y="795"/>
                  </a:lnTo>
                  <a:lnTo>
                    <a:pt x="12639" y="771"/>
                  </a:lnTo>
                  <a:lnTo>
                    <a:pt x="11941" y="699"/>
                  </a:lnTo>
                  <a:lnTo>
                    <a:pt x="11243" y="603"/>
                  </a:lnTo>
                  <a:lnTo>
                    <a:pt x="10569" y="482"/>
                  </a:lnTo>
                  <a:lnTo>
                    <a:pt x="9774" y="314"/>
                  </a:lnTo>
                  <a:lnTo>
                    <a:pt x="8980" y="169"/>
                  </a:lnTo>
                  <a:lnTo>
                    <a:pt x="8330" y="97"/>
                  </a:lnTo>
                  <a:lnTo>
                    <a:pt x="7680" y="73"/>
                  </a:lnTo>
                  <a:lnTo>
                    <a:pt x="7367" y="73"/>
                  </a:lnTo>
                  <a:lnTo>
                    <a:pt x="7030" y="97"/>
                  </a:lnTo>
                  <a:lnTo>
                    <a:pt x="6717" y="145"/>
                  </a:lnTo>
                  <a:lnTo>
                    <a:pt x="6380" y="218"/>
                  </a:lnTo>
                  <a:lnTo>
                    <a:pt x="5778" y="338"/>
                  </a:lnTo>
                  <a:lnTo>
                    <a:pt x="5176" y="482"/>
                  </a:lnTo>
                  <a:lnTo>
                    <a:pt x="4574" y="651"/>
                  </a:lnTo>
                  <a:lnTo>
                    <a:pt x="3997" y="868"/>
                  </a:lnTo>
                  <a:lnTo>
                    <a:pt x="3082" y="1205"/>
                  </a:lnTo>
                  <a:lnTo>
                    <a:pt x="2167" y="1542"/>
                  </a:lnTo>
                  <a:lnTo>
                    <a:pt x="1782" y="1686"/>
                  </a:lnTo>
                  <a:lnTo>
                    <a:pt x="1373" y="1782"/>
                  </a:lnTo>
                  <a:lnTo>
                    <a:pt x="964" y="1879"/>
                  </a:lnTo>
                  <a:lnTo>
                    <a:pt x="554" y="1951"/>
                  </a:lnTo>
                  <a:lnTo>
                    <a:pt x="193" y="1999"/>
                  </a:lnTo>
                  <a:lnTo>
                    <a:pt x="97" y="2023"/>
                  </a:lnTo>
                  <a:lnTo>
                    <a:pt x="49" y="2047"/>
                  </a:lnTo>
                  <a:lnTo>
                    <a:pt x="1" y="2095"/>
                  </a:lnTo>
                  <a:lnTo>
                    <a:pt x="1" y="2143"/>
                  </a:lnTo>
                  <a:lnTo>
                    <a:pt x="25" y="2192"/>
                  </a:lnTo>
                  <a:lnTo>
                    <a:pt x="97" y="2240"/>
                  </a:lnTo>
                  <a:lnTo>
                    <a:pt x="169" y="2264"/>
                  </a:lnTo>
                  <a:lnTo>
                    <a:pt x="458" y="2312"/>
                  </a:lnTo>
                  <a:lnTo>
                    <a:pt x="723" y="2360"/>
                  </a:lnTo>
                  <a:lnTo>
                    <a:pt x="988" y="2360"/>
                  </a:lnTo>
                  <a:lnTo>
                    <a:pt x="1517" y="2336"/>
                  </a:lnTo>
                  <a:lnTo>
                    <a:pt x="5706" y="1927"/>
                  </a:lnTo>
                  <a:lnTo>
                    <a:pt x="6573" y="1855"/>
                  </a:lnTo>
                  <a:lnTo>
                    <a:pt x="7463" y="1806"/>
                  </a:lnTo>
                  <a:lnTo>
                    <a:pt x="7921" y="1806"/>
                  </a:lnTo>
                  <a:lnTo>
                    <a:pt x="8402" y="1830"/>
                  </a:lnTo>
                  <a:lnTo>
                    <a:pt x="8811" y="1855"/>
                  </a:lnTo>
                  <a:lnTo>
                    <a:pt x="9221" y="1951"/>
                  </a:lnTo>
                  <a:lnTo>
                    <a:pt x="9630" y="2047"/>
                  </a:lnTo>
                  <a:lnTo>
                    <a:pt x="10015" y="2216"/>
                  </a:lnTo>
                  <a:lnTo>
                    <a:pt x="10545" y="2432"/>
                  </a:lnTo>
                  <a:lnTo>
                    <a:pt x="11050" y="2649"/>
                  </a:lnTo>
                  <a:lnTo>
                    <a:pt x="11435" y="2793"/>
                  </a:lnTo>
                  <a:lnTo>
                    <a:pt x="11821" y="2914"/>
                  </a:lnTo>
                  <a:lnTo>
                    <a:pt x="12206" y="3010"/>
                  </a:lnTo>
                  <a:lnTo>
                    <a:pt x="12591" y="3082"/>
                  </a:lnTo>
                  <a:lnTo>
                    <a:pt x="12976" y="3130"/>
                  </a:lnTo>
                  <a:lnTo>
                    <a:pt x="13770" y="3130"/>
                  </a:lnTo>
                  <a:lnTo>
                    <a:pt x="14156" y="3082"/>
                  </a:lnTo>
                  <a:lnTo>
                    <a:pt x="15552" y="2866"/>
                  </a:lnTo>
                  <a:lnTo>
                    <a:pt x="15913" y="2817"/>
                  </a:lnTo>
                  <a:lnTo>
                    <a:pt x="16274" y="2769"/>
                  </a:lnTo>
                  <a:lnTo>
                    <a:pt x="17020" y="2769"/>
                  </a:lnTo>
                  <a:lnTo>
                    <a:pt x="17261" y="2793"/>
                  </a:lnTo>
                  <a:lnTo>
                    <a:pt x="17502" y="2817"/>
                  </a:lnTo>
                  <a:lnTo>
                    <a:pt x="17743" y="2890"/>
                  </a:lnTo>
                  <a:lnTo>
                    <a:pt x="17983" y="2962"/>
                  </a:lnTo>
                  <a:lnTo>
                    <a:pt x="18128" y="3010"/>
                  </a:lnTo>
                  <a:lnTo>
                    <a:pt x="18248" y="3082"/>
                  </a:lnTo>
                  <a:lnTo>
                    <a:pt x="18368" y="3155"/>
                  </a:lnTo>
                  <a:lnTo>
                    <a:pt x="18465" y="3251"/>
                  </a:lnTo>
                  <a:lnTo>
                    <a:pt x="18609" y="3419"/>
                  </a:lnTo>
                  <a:lnTo>
                    <a:pt x="18706" y="3588"/>
                  </a:lnTo>
                  <a:lnTo>
                    <a:pt x="18778" y="3804"/>
                  </a:lnTo>
                  <a:lnTo>
                    <a:pt x="18802" y="4021"/>
                  </a:lnTo>
                  <a:lnTo>
                    <a:pt x="18802" y="4238"/>
                  </a:lnTo>
                  <a:lnTo>
                    <a:pt x="18778" y="4430"/>
                  </a:lnTo>
                  <a:lnTo>
                    <a:pt x="18754" y="4647"/>
                  </a:lnTo>
                  <a:lnTo>
                    <a:pt x="18706" y="4864"/>
                  </a:lnTo>
                  <a:lnTo>
                    <a:pt x="18537" y="5393"/>
                  </a:lnTo>
                  <a:lnTo>
                    <a:pt x="18320" y="5899"/>
                  </a:lnTo>
                  <a:lnTo>
                    <a:pt x="18056" y="6404"/>
                  </a:lnTo>
                  <a:lnTo>
                    <a:pt x="17767" y="6886"/>
                  </a:lnTo>
                  <a:lnTo>
                    <a:pt x="17093" y="7921"/>
                  </a:lnTo>
                  <a:lnTo>
                    <a:pt x="16659" y="8667"/>
                  </a:lnTo>
                  <a:lnTo>
                    <a:pt x="16443" y="9028"/>
                  </a:lnTo>
                  <a:lnTo>
                    <a:pt x="16274" y="9414"/>
                  </a:lnTo>
                  <a:lnTo>
                    <a:pt x="15817" y="10425"/>
                  </a:lnTo>
                  <a:lnTo>
                    <a:pt x="15383" y="11460"/>
                  </a:lnTo>
                  <a:lnTo>
                    <a:pt x="15215" y="11941"/>
                  </a:lnTo>
                  <a:lnTo>
                    <a:pt x="15070" y="12447"/>
                  </a:lnTo>
                  <a:lnTo>
                    <a:pt x="14950" y="12952"/>
                  </a:lnTo>
                  <a:lnTo>
                    <a:pt x="14902" y="13482"/>
                  </a:lnTo>
                  <a:lnTo>
                    <a:pt x="14854" y="14011"/>
                  </a:lnTo>
                  <a:lnTo>
                    <a:pt x="14806" y="14397"/>
                  </a:lnTo>
                  <a:lnTo>
                    <a:pt x="14733" y="14782"/>
                  </a:lnTo>
                  <a:lnTo>
                    <a:pt x="14661" y="14974"/>
                  </a:lnTo>
                  <a:lnTo>
                    <a:pt x="14589" y="15143"/>
                  </a:lnTo>
                  <a:lnTo>
                    <a:pt x="14493" y="15311"/>
                  </a:lnTo>
                  <a:lnTo>
                    <a:pt x="14396" y="15480"/>
                  </a:lnTo>
                  <a:lnTo>
                    <a:pt x="14276" y="15648"/>
                  </a:lnTo>
                  <a:lnTo>
                    <a:pt x="14132" y="15793"/>
                  </a:lnTo>
                  <a:lnTo>
                    <a:pt x="13987" y="15913"/>
                  </a:lnTo>
                  <a:lnTo>
                    <a:pt x="13843" y="16058"/>
                  </a:lnTo>
                  <a:lnTo>
                    <a:pt x="13578" y="16226"/>
                  </a:lnTo>
                  <a:lnTo>
                    <a:pt x="13289" y="16371"/>
                  </a:lnTo>
                  <a:lnTo>
                    <a:pt x="12952" y="16539"/>
                  </a:lnTo>
                  <a:lnTo>
                    <a:pt x="12591" y="16684"/>
                  </a:lnTo>
                  <a:lnTo>
                    <a:pt x="12037" y="16924"/>
                  </a:lnTo>
                  <a:lnTo>
                    <a:pt x="11484" y="17189"/>
                  </a:lnTo>
                  <a:lnTo>
                    <a:pt x="10954" y="17502"/>
                  </a:lnTo>
                  <a:lnTo>
                    <a:pt x="10424" y="17815"/>
                  </a:lnTo>
                  <a:lnTo>
                    <a:pt x="9967" y="18104"/>
                  </a:lnTo>
                  <a:lnTo>
                    <a:pt x="9534" y="18441"/>
                  </a:lnTo>
                  <a:lnTo>
                    <a:pt x="9293" y="18658"/>
                  </a:lnTo>
                  <a:lnTo>
                    <a:pt x="9076" y="18874"/>
                  </a:lnTo>
                  <a:lnTo>
                    <a:pt x="8884" y="19091"/>
                  </a:lnTo>
                  <a:lnTo>
                    <a:pt x="8715" y="19332"/>
                  </a:lnTo>
                  <a:lnTo>
                    <a:pt x="8571" y="19572"/>
                  </a:lnTo>
                  <a:lnTo>
                    <a:pt x="8426" y="19837"/>
                  </a:lnTo>
                  <a:lnTo>
                    <a:pt x="8306" y="20126"/>
                  </a:lnTo>
                  <a:lnTo>
                    <a:pt x="8185" y="20391"/>
                  </a:lnTo>
                  <a:lnTo>
                    <a:pt x="8137" y="20608"/>
                  </a:lnTo>
                  <a:lnTo>
                    <a:pt x="8137" y="20680"/>
                  </a:lnTo>
                  <a:lnTo>
                    <a:pt x="8161" y="20704"/>
                  </a:lnTo>
                  <a:lnTo>
                    <a:pt x="8185" y="20728"/>
                  </a:lnTo>
                  <a:lnTo>
                    <a:pt x="8258" y="20752"/>
                  </a:lnTo>
                  <a:lnTo>
                    <a:pt x="8306" y="20704"/>
                  </a:lnTo>
                  <a:lnTo>
                    <a:pt x="8474" y="20559"/>
                  </a:lnTo>
                  <a:lnTo>
                    <a:pt x="8835" y="20126"/>
                  </a:lnTo>
                  <a:lnTo>
                    <a:pt x="9221" y="19717"/>
                  </a:lnTo>
                  <a:lnTo>
                    <a:pt x="9437" y="19500"/>
                  </a:lnTo>
                  <a:lnTo>
                    <a:pt x="9654" y="19308"/>
                  </a:lnTo>
                  <a:lnTo>
                    <a:pt x="10111" y="18995"/>
                  </a:lnTo>
                  <a:lnTo>
                    <a:pt x="10569" y="18730"/>
                  </a:lnTo>
                  <a:lnTo>
                    <a:pt x="11074" y="18489"/>
                  </a:lnTo>
                  <a:lnTo>
                    <a:pt x="11580" y="18321"/>
                  </a:lnTo>
                  <a:lnTo>
                    <a:pt x="12326" y="18152"/>
                  </a:lnTo>
                  <a:lnTo>
                    <a:pt x="13072" y="17959"/>
                  </a:lnTo>
                  <a:lnTo>
                    <a:pt x="13626" y="17839"/>
                  </a:lnTo>
                  <a:lnTo>
                    <a:pt x="14156" y="17695"/>
                  </a:lnTo>
                  <a:lnTo>
                    <a:pt x="14565" y="17526"/>
                  </a:lnTo>
                  <a:lnTo>
                    <a:pt x="14950" y="17334"/>
                  </a:lnTo>
                  <a:lnTo>
                    <a:pt x="15311" y="17093"/>
                  </a:lnTo>
                  <a:lnTo>
                    <a:pt x="15672" y="16828"/>
                  </a:lnTo>
                  <a:lnTo>
                    <a:pt x="15889" y="16635"/>
                  </a:lnTo>
                  <a:lnTo>
                    <a:pt x="16082" y="16419"/>
                  </a:lnTo>
                  <a:lnTo>
                    <a:pt x="16226" y="16178"/>
                  </a:lnTo>
                  <a:lnTo>
                    <a:pt x="16370" y="15913"/>
                  </a:lnTo>
                  <a:lnTo>
                    <a:pt x="16443" y="15648"/>
                  </a:lnTo>
                  <a:lnTo>
                    <a:pt x="16539" y="15384"/>
                  </a:lnTo>
                  <a:lnTo>
                    <a:pt x="16587" y="15119"/>
                  </a:lnTo>
                  <a:lnTo>
                    <a:pt x="16635" y="14854"/>
                  </a:lnTo>
                  <a:lnTo>
                    <a:pt x="16683" y="14324"/>
                  </a:lnTo>
                  <a:lnTo>
                    <a:pt x="16732" y="13771"/>
                  </a:lnTo>
                  <a:lnTo>
                    <a:pt x="16756" y="13217"/>
                  </a:lnTo>
                  <a:lnTo>
                    <a:pt x="16780" y="12663"/>
                  </a:lnTo>
                  <a:lnTo>
                    <a:pt x="16780" y="12062"/>
                  </a:lnTo>
                  <a:lnTo>
                    <a:pt x="16852" y="11460"/>
                  </a:lnTo>
                  <a:lnTo>
                    <a:pt x="16948" y="10954"/>
                  </a:lnTo>
                  <a:lnTo>
                    <a:pt x="17069" y="10497"/>
                  </a:lnTo>
                  <a:lnTo>
                    <a:pt x="17285" y="10039"/>
                  </a:lnTo>
                  <a:lnTo>
                    <a:pt x="17526" y="9606"/>
                  </a:lnTo>
                  <a:lnTo>
                    <a:pt x="17791" y="9197"/>
                  </a:lnTo>
                  <a:lnTo>
                    <a:pt x="18080" y="8812"/>
                  </a:lnTo>
                  <a:lnTo>
                    <a:pt x="19139" y="7367"/>
                  </a:lnTo>
                  <a:lnTo>
                    <a:pt x="19572" y="6765"/>
                  </a:lnTo>
                  <a:lnTo>
                    <a:pt x="19789" y="6453"/>
                  </a:lnTo>
                  <a:lnTo>
                    <a:pt x="20005" y="6116"/>
                  </a:lnTo>
                  <a:lnTo>
                    <a:pt x="20294" y="5610"/>
                  </a:lnTo>
                  <a:lnTo>
                    <a:pt x="20415" y="5345"/>
                  </a:lnTo>
                  <a:lnTo>
                    <a:pt x="20535" y="5056"/>
                  </a:lnTo>
                  <a:lnTo>
                    <a:pt x="20655" y="4743"/>
                  </a:lnTo>
                  <a:lnTo>
                    <a:pt x="20752" y="4430"/>
                  </a:lnTo>
                  <a:lnTo>
                    <a:pt x="20824" y="4117"/>
                  </a:lnTo>
                  <a:lnTo>
                    <a:pt x="20848" y="3804"/>
                  </a:lnTo>
                  <a:lnTo>
                    <a:pt x="20872" y="3492"/>
                  </a:lnTo>
                  <a:lnTo>
                    <a:pt x="20872" y="3155"/>
                  </a:lnTo>
                  <a:lnTo>
                    <a:pt x="20848" y="2842"/>
                  </a:lnTo>
                  <a:lnTo>
                    <a:pt x="20776" y="2505"/>
                  </a:lnTo>
                  <a:lnTo>
                    <a:pt x="20680" y="2095"/>
                  </a:lnTo>
                  <a:lnTo>
                    <a:pt x="20535" y="1686"/>
                  </a:lnTo>
                  <a:lnTo>
                    <a:pt x="20439" y="1445"/>
                  </a:lnTo>
                  <a:lnTo>
                    <a:pt x="20343" y="1205"/>
                  </a:lnTo>
                  <a:lnTo>
                    <a:pt x="20198" y="964"/>
                  </a:lnTo>
                  <a:lnTo>
                    <a:pt x="20030" y="771"/>
                  </a:lnTo>
                  <a:lnTo>
                    <a:pt x="19861" y="579"/>
                  </a:lnTo>
                  <a:lnTo>
                    <a:pt x="19668" y="410"/>
                  </a:lnTo>
                  <a:lnTo>
                    <a:pt x="19452" y="290"/>
                  </a:lnTo>
                  <a:lnTo>
                    <a:pt x="19211" y="169"/>
                  </a:lnTo>
                  <a:lnTo>
                    <a:pt x="18970" y="97"/>
                  </a:lnTo>
                  <a:lnTo>
                    <a:pt x="18706" y="25"/>
                  </a:lnTo>
                  <a:lnTo>
                    <a:pt x="184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23"/>
            <p:cNvSpPr/>
            <p:nvPr/>
          </p:nvSpPr>
          <p:spPr>
            <a:xfrm>
              <a:off x="1946725" y="1787425"/>
              <a:ext cx="588000" cy="766750"/>
            </a:xfrm>
            <a:custGeom>
              <a:avLst/>
              <a:gdLst/>
              <a:ahLst/>
              <a:cxnLst/>
              <a:rect l="l" t="t" r="r" b="b"/>
              <a:pathLst>
                <a:path w="23520" h="30670" extrusionOk="0">
                  <a:moveTo>
                    <a:pt x="11098" y="0"/>
                  </a:moveTo>
                  <a:lnTo>
                    <a:pt x="10640" y="49"/>
                  </a:lnTo>
                  <a:lnTo>
                    <a:pt x="9942" y="97"/>
                  </a:lnTo>
                  <a:lnTo>
                    <a:pt x="9292" y="169"/>
                  </a:lnTo>
                  <a:lnTo>
                    <a:pt x="8618" y="265"/>
                  </a:lnTo>
                  <a:lnTo>
                    <a:pt x="7944" y="410"/>
                  </a:lnTo>
                  <a:lnTo>
                    <a:pt x="7270" y="602"/>
                  </a:lnTo>
                  <a:lnTo>
                    <a:pt x="6596" y="795"/>
                  </a:lnTo>
                  <a:lnTo>
                    <a:pt x="5946" y="1012"/>
                  </a:lnTo>
                  <a:lnTo>
                    <a:pt x="4093" y="1589"/>
                  </a:lnTo>
                  <a:lnTo>
                    <a:pt x="2239" y="2119"/>
                  </a:lnTo>
                  <a:lnTo>
                    <a:pt x="1300" y="2384"/>
                  </a:lnTo>
                  <a:lnTo>
                    <a:pt x="361" y="2673"/>
                  </a:lnTo>
                  <a:lnTo>
                    <a:pt x="193" y="2721"/>
                  </a:lnTo>
                  <a:lnTo>
                    <a:pt x="24" y="2793"/>
                  </a:lnTo>
                  <a:lnTo>
                    <a:pt x="0" y="2841"/>
                  </a:lnTo>
                  <a:lnTo>
                    <a:pt x="0" y="2889"/>
                  </a:lnTo>
                  <a:lnTo>
                    <a:pt x="24" y="2937"/>
                  </a:lnTo>
                  <a:lnTo>
                    <a:pt x="72" y="2961"/>
                  </a:lnTo>
                  <a:lnTo>
                    <a:pt x="241" y="2986"/>
                  </a:lnTo>
                  <a:lnTo>
                    <a:pt x="433" y="2961"/>
                  </a:lnTo>
                  <a:lnTo>
                    <a:pt x="1709" y="2793"/>
                  </a:lnTo>
                  <a:lnTo>
                    <a:pt x="3009" y="2673"/>
                  </a:lnTo>
                  <a:lnTo>
                    <a:pt x="4526" y="2528"/>
                  </a:lnTo>
                  <a:lnTo>
                    <a:pt x="5296" y="2456"/>
                  </a:lnTo>
                  <a:lnTo>
                    <a:pt x="6042" y="2336"/>
                  </a:lnTo>
                  <a:lnTo>
                    <a:pt x="6789" y="2167"/>
                  </a:lnTo>
                  <a:lnTo>
                    <a:pt x="7535" y="1974"/>
                  </a:lnTo>
                  <a:lnTo>
                    <a:pt x="8522" y="1710"/>
                  </a:lnTo>
                  <a:lnTo>
                    <a:pt x="10279" y="1228"/>
                  </a:lnTo>
                  <a:lnTo>
                    <a:pt x="10929" y="1060"/>
                  </a:lnTo>
                  <a:lnTo>
                    <a:pt x="11579" y="939"/>
                  </a:lnTo>
                  <a:lnTo>
                    <a:pt x="12229" y="843"/>
                  </a:lnTo>
                  <a:lnTo>
                    <a:pt x="12903" y="771"/>
                  </a:lnTo>
                  <a:lnTo>
                    <a:pt x="13192" y="747"/>
                  </a:lnTo>
                  <a:lnTo>
                    <a:pt x="13722" y="747"/>
                  </a:lnTo>
                  <a:lnTo>
                    <a:pt x="13939" y="795"/>
                  </a:lnTo>
                  <a:lnTo>
                    <a:pt x="14372" y="867"/>
                  </a:lnTo>
                  <a:lnTo>
                    <a:pt x="14709" y="987"/>
                  </a:lnTo>
                  <a:lnTo>
                    <a:pt x="15022" y="1108"/>
                  </a:lnTo>
                  <a:lnTo>
                    <a:pt x="15335" y="1276"/>
                  </a:lnTo>
                  <a:lnTo>
                    <a:pt x="15576" y="1445"/>
                  </a:lnTo>
                  <a:lnTo>
                    <a:pt x="16009" y="1734"/>
                  </a:lnTo>
                  <a:lnTo>
                    <a:pt x="16394" y="1999"/>
                  </a:lnTo>
                  <a:lnTo>
                    <a:pt x="17116" y="2576"/>
                  </a:lnTo>
                  <a:lnTo>
                    <a:pt x="17453" y="2841"/>
                  </a:lnTo>
                  <a:lnTo>
                    <a:pt x="17766" y="3154"/>
                  </a:lnTo>
                  <a:lnTo>
                    <a:pt x="18874" y="4334"/>
                  </a:lnTo>
                  <a:lnTo>
                    <a:pt x="19379" y="4911"/>
                  </a:lnTo>
                  <a:lnTo>
                    <a:pt x="19548" y="5176"/>
                  </a:lnTo>
                  <a:lnTo>
                    <a:pt x="19716" y="5417"/>
                  </a:lnTo>
                  <a:lnTo>
                    <a:pt x="19861" y="5658"/>
                  </a:lnTo>
                  <a:lnTo>
                    <a:pt x="20005" y="5947"/>
                  </a:lnTo>
                  <a:lnTo>
                    <a:pt x="20294" y="6645"/>
                  </a:lnTo>
                  <a:lnTo>
                    <a:pt x="20848" y="8017"/>
                  </a:lnTo>
                  <a:lnTo>
                    <a:pt x="21161" y="8691"/>
                  </a:lnTo>
                  <a:lnTo>
                    <a:pt x="21473" y="9341"/>
                  </a:lnTo>
                  <a:lnTo>
                    <a:pt x="21570" y="9558"/>
                  </a:lnTo>
                  <a:lnTo>
                    <a:pt x="21618" y="9774"/>
                  </a:lnTo>
                  <a:lnTo>
                    <a:pt x="21666" y="9991"/>
                  </a:lnTo>
                  <a:lnTo>
                    <a:pt x="21690" y="10207"/>
                  </a:lnTo>
                  <a:lnTo>
                    <a:pt x="21714" y="10785"/>
                  </a:lnTo>
                  <a:lnTo>
                    <a:pt x="21666" y="11363"/>
                  </a:lnTo>
                  <a:lnTo>
                    <a:pt x="21618" y="11748"/>
                  </a:lnTo>
                  <a:lnTo>
                    <a:pt x="21546" y="12109"/>
                  </a:lnTo>
                  <a:lnTo>
                    <a:pt x="21425" y="12446"/>
                  </a:lnTo>
                  <a:lnTo>
                    <a:pt x="21305" y="12807"/>
                  </a:lnTo>
                  <a:lnTo>
                    <a:pt x="21136" y="13120"/>
                  </a:lnTo>
                  <a:lnTo>
                    <a:pt x="20968" y="13457"/>
                  </a:lnTo>
                  <a:lnTo>
                    <a:pt x="20775" y="13746"/>
                  </a:lnTo>
                  <a:lnTo>
                    <a:pt x="20535" y="14059"/>
                  </a:lnTo>
                  <a:lnTo>
                    <a:pt x="20101" y="14565"/>
                  </a:lnTo>
                  <a:lnTo>
                    <a:pt x="19668" y="15070"/>
                  </a:lnTo>
                  <a:lnTo>
                    <a:pt x="19451" y="15359"/>
                  </a:lnTo>
                  <a:lnTo>
                    <a:pt x="19235" y="15672"/>
                  </a:lnTo>
                  <a:lnTo>
                    <a:pt x="19042" y="15985"/>
                  </a:lnTo>
                  <a:lnTo>
                    <a:pt x="18898" y="16322"/>
                  </a:lnTo>
                  <a:lnTo>
                    <a:pt x="18777" y="16611"/>
                  </a:lnTo>
                  <a:lnTo>
                    <a:pt x="18681" y="16924"/>
                  </a:lnTo>
                  <a:lnTo>
                    <a:pt x="18512" y="17526"/>
                  </a:lnTo>
                  <a:lnTo>
                    <a:pt x="18392" y="18079"/>
                  </a:lnTo>
                  <a:lnTo>
                    <a:pt x="18199" y="18585"/>
                  </a:lnTo>
                  <a:lnTo>
                    <a:pt x="17911" y="19235"/>
                  </a:lnTo>
                  <a:lnTo>
                    <a:pt x="17598" y="19861"/>
                  </a:lnTo>
                  <a:lnTo>
                    <a:pt x="17405" y="20318"/>
                  </a:lnTo>
                  <a:lnTo>
                    <a:pt x="17237" y="20800"/>
                  </a:lnTo>
                  <a:lnTo>
                    <a:pt x="17140" y="21305"/>
                  </a:lnTo>
                  <a:lnTo>
                    <a:pt x="17068" y="21811"/>
                  </a:lnTo>
                  <a:lnTo>
                    <a:pt x="17068" y="22220"/>
                  </a:lnTo>
                  <a:lnTo>
                    <a:pt x="17092" y="22653"/>
                  </a:lnTo>
                  <a:lnTo>
                    <a:pt x="17188" y="23063"/>
                  </a:lnTo>
                  <a:lnTo>
                    <a:pt x="17333" y="23472"/>
                  </a:lnTo>
                  <a:lnTo>
                    <a:pt x="17622" y="24098"/>
                  </a:lnTo>
                  <a:lnTo>
                    <a:pt x="17862" y="24627"/>
                  </a:lnTo>
                  <a:lnTo>
                    <a:pt x="17983" y="24892"/>
                  </a:lnTo>
                  <a:lnTo>
                    <a:pt x="18079" y="25157"/>
                  </a:lnTo>
                  <a:lnTo>
                    <a:pt x="18175" y="25446"/>
                  </a:lnTo>
                  <a:lnTo>
                    <a:pt x="18224" y="25735"/>
                  </a:lnTo>
                  <a:lnTo>
                    <a:pt x="18248" y="26024"/>
                  </a:lnTo>
                  <a:lnTo>
                    <a:pt x="18224" y="26312"/>
                  </a:lnTo>
                  <a:lnTo>
                    <a:pt x="18175" y="26601"/>
                  </a:lnTo>
                  <a:lnTo>
                    <a:pt x="18103" y="26866"/>
                  </a:lnTo>
                  <a:lnTo>
                    <a:pt x="18007" y="27155"/>
                  </a:lnTo>
                  <a:lnTo>
                    <a:pt x="17862" y="27420"/>
                  </a:lnTo>
                  <a:lnTo>
                    <a:pt x="17742" y="27612"/>
                  </a:lnTo>
                  <a:lnTo>
                    <a:pt x="17622" y="27781"/>
                  </a:lnTo>
                  <a:lnTo>
                    <a:pt x="17333" y="28118"/>
                  </a:lnTo>
                  <a:lnTo>
                    <a:pt x="17020" y="28407"/>
                  </a:lnTo>
                  <a:lnTo>
                    <a:pt x="16683" y="28696"/>
                  </a:lnTo>
                  <a:lnTo>
                    <a:pt x="16274" y="28985"/>
                  </a:lnTo>
                  <a:lnTo>
                    <a:pt x="15864" y="29249"/>
                  </a:lnTo>
                  <a:lnTo>
                    <a:pt x="15431" y="29490"/>
                  </a:lnTo>
                  <a:lnTo>
                    <a:pt x="14998" y="29707"/>
                  </a:lnTo>
                  <a:lnTo>
                    <a:pt x="14155" y="30068"/>
                  </a:lnTo>
                  <a:lnTo>
                    <a:pt x="13337" y="30405"/>
                  </a:lnTo>
                  <a:lnTo>
                    <a:pt x="13192" y="30477"/>
                  </a:lnTo>
                  <a:lnTo>
                    <a:pt x="13048" y="30549"/>
                  </a:lnTo>
                  <a:lnTo>
                    <a:pt x="13024" y="30573"/>
                  </a:lnTo>
                  <a:lnTo>
                    <a:pt x="13024" y="30622"/>
                  </a:lnTo>
                  <a:lnTo>
                    <a:pt x="13072" y="30646"/>
                  </a:lnTo>
                  <a:lnTo>
                    <a:pt x="13096" y="30670"/>
                  </a:lnTo>
                  <a:lnTo>
                    <a:pt x="13289" y="30670"/>
                  </a:lnTo>
                  <a:lnTo>
                    <a:pt x="13842" y="30597"/>
                  </a:lnTo>
                  <a:lnTo>
                    <a:pt x="14372" y="30525"/>
                  </a:lnTo>
                  <a:lnTo>
                    <a:pt x="14901" y="30405"/>
                  </a:lnTo>
                  <a:lnTo>
                    <a:pt x="15431" y="30236"/>
                  </a:lnTo>
                  <a:lnTo>
                    <a:pt x="15816" y="30116"/>
                  </a:lnTo>
                  <a:lnTo>
                    <a:pt x="16177" y="29947"/>
                  </a:lnTo>
                  <a:lnTo>
                    <a:pt x="16538" y="29779"/>
                  </a:lnTo>
                  <a:lnTo>
                    <a:pt x="16875" y="29562"/>
                  </a:lnTo>
                  <a:lnTo>
                    <a:pt x="17188" y="29346"/>
                  </a:lnTo>
                  <a:lnTo>
                    <a:pt x="17477" y="29081"/>
                  </a:lnTo>
                  <a:lnTo>
                    <a:pt x="17766" y="28816"/>
                  </a:lnTo>
                  <a:lnTo>
                    <a:pt x="18031" y="28503"/>
                  </a:lnTo>
                  <a:lnTo>
                    <a:pt x="18296" y="28166"/>
                  </a:lnTo>
                  <a:lnTo>
                    <a:pt x="18392" y="27973"/>
                  </a:lnTo>
                  <a:lnTo>
                    <a:pt x="18488" y="27805"/>
                  </a:lnTo>
                  <a:lnTo>
                    <a:pt x="18561" y="27612"/>
                  </a:lnTo>
                  <a:lnTo>
                    <a:pt x="18609" y="27396"/>
                  </a:lnTo>
                  <a:lnTo>
                    <a:pt x="18657" y="27203"/>
                  </a:lnTo>
                  <a:lnTo>
                    <a:pt x="18681" y="26986"/>
                  </a:lnTo>
                  <a:lnTo>
                    <a:pt x="18705" y="26505"/>
                  </a:lnTo>
                  <a:lnTo>
                    <a:pt x="18705" y="26264"/>
                  </a:lnTo>
                  <a:lnTo>
                    <a:pt x="18705" y="26024"/>
                  </a:lnTo>
                  <a:lnTo>
                    <a:pt x="18657" y="25374"/>
                  </a:lnTo>
                  <a:lnTo>
                    <a:pt x="18633" y="24700"/>
                  </a:lnTo>
                  <a:lnTo>
                    <a:pt x="18585" y="23400"/>
                  </a:lnTo>
                  <a:lnTo>
                    <a:pt x="18585" y="22966"/>
                  </a:lnTo>
                  <a:lnTo>
                    <a:pt x="18633" y="22533"/>
                  </a:lnTo>
                  <a:lnTo>
                    <a:pt x="18657" y="22196"/>
                  </a:lnTo>
                  <a:lnTo>
                    <a:pt x="18705" y="21835"/>
                  </a:lnTo>
                  <a:lnTo>
                    <a:pt x="18705" y="21137"/>
                  </a:lnTo>
                  <a:lnTo>
                    <a:pt x="18705" y="20559"/>
                  </a:lnTo>
                  <a:lnTo>
                    <a:pt x="18729" y="20198"/>
                  </a:lnTo>
                  <a:lnTo>
                    <a:pt x="18753" y="19837"/>
                  </a:lnTo>
                  <a:lnTo>
                    <a:pt x="18825" y="19476"/>
                  </a:lnTo>
                  <a:lnTo>
                    <a:pt x="18922" y="19115"/>
                  </a:lnTo>
                  <a:lnTo>
                    <a:pt x="19114" y="18561"/>
                  </a:lnTo>
                  <a:lnTo>
                    <a:pt x="19331" y="17983"/>
                  </a:lnTo>
                  <a:lnTo>
                    <a:pt x="19548" y="17429"/>
                  </a:lnTo>
                  <a:lnTo>
                    <a:pt x="19812" y="16900"/>
                  </a:lnTo>
                  <a:lnTo>
                    <a:pt x="20029" y="16491"/>
                  </a:lnTo>
                  <a:lnTo>
                    <a:pt x="20294" y="16105"/>
                  </a:lnTo>
                  <a:lnTo>
                    <a:pt x="20535" y="15817"/>
                  </a:lnTo>
                  <a:lnTo>
                    <a:pt x="20799" y="15504"/>
                  </a:lnTo>
                  <a:lnTo>
                    <a:pt x="21353" y="14950"/>
                  </a:lnTo>
                  <a:lnTo>
                    <a:pt x="21594" y="14733"/>
                  </a:lnTo>
                  <a:lnTo>
                    <a:pt x="21786" y="14493"/>
                  </a:lnTo>
                  <a:lnTo>
                    <a:pt x="21979" y="14228"/>
                  </a:lnTo>
                  <a:lnTo>
                    <a:pt x="22148" y="13963"/>
                  </a:lnTo>
                  <a:lnTo>
                    <a:pt x="22340" y="13578"/>
                  </a:lnTo>
                  <a:lnTo>
                    <a:pt x="22557" y="13193"/>
                  </a:lnTo>
                  <a:lnTo>
                    <a:pt x="22918" y="12398"/>
                  </a:lnTo>
                  <a:lnTo>
                    <a:pt x="23183" y="11724"/>
                  </a:lnTo>
                  <a:lnTo>
                    <a:pt x="23303" y="11363"/>
                  </a:lnTo>
                  <a:lnTo>
                    <a:pt x="23399" y="11002"/>
                  </a:lnTo>
                  <a:lnTo>
                    <a:pt x="23472" y="10761"/>
                  </a:lnTo>
                  <a:lnTo>
                    <a:pt x="23496" y="10520"/>
                  </a:lnTo>
                  <a:lnTo>
                    <a:pt x="23520" y="10280"/>
                  </a:lnTo>
                  <a:lnTo>
                    <a:pt x="23520" y="10039"/>
                  </a:lnTo>
                  <a:lnTo>
                    <a:pt x="23520" y="9798"/>
                  </a:lnTo>
                  <a:lnTo>
                    <a:pt x="23496" y="9582"/>
                  </a:lnTo>
                  <a:lnTo>
                    <a:pt x="23447" y="9341"/>
                  </a:lnTo>
                  <a:lnTo>
                    <a:pt x="23375" y="9100"/>
                  </a:lnTo>
                  <a:lnTo>
                    <a:pt x="23231" y="8595"/>
                  </a:lnTo>
                  <a:lnTo>
                    <a:pt x="23038" y="8113"/>
                  </a:lnTo>
                  <a:lnTo>
                    <a:pt x="22846" y="7632"/>
                  </a:lnTo>
                  <a:lnTo>
                    <a:pt x="22629" y="7150"/>
                  </a:lnTo>
                  <a:lnTo>
                    <a:pt x="22388" y="6717"/>
                  </a:lnTo>
                  <a:lnTo>
                    <a:pt x="22148" y="6284"/>
                  </a:lnTo>
                  <a:lnTo>
                    <a:pt x="21883" y="5850"/>
                  </a:lnTo>
                  <a:lnTo>
                    <a:pt x="21594" y="5441"/>
                  </a:lnTo>
                  <a:lnTo>
                    <a:pt x="21305" y="5032"/>
                  </a:lnTo>
                  <a:lnTo>
                    <a:pt x="21016" y="4647"/>
                  </a:lnTo>
                  <a:lnTo>
                    <a:pt x="20679" y="4261"/>
                  </a:lnTo>
                  <a:lnTo>
                    <a:pt x="20342" y="3900"/>
                  </a:lnTo>
                  <a:lnTo>
                    <a:pt x="19764" y="3347"/>
                  </a:lnTo>
                  <a:lnTo>
                    <a:pt x="19475" y="3082"/>
                  </a:lnTo>
                  <a:lnTo>
                    <a:pt x="19162" y="2841"/>
                  </a:lnTo>
                  <a:lnTo>
                    <a:pt x="18079" y="2047"/>
                  </a:lnTo>
                  <a:lnTo>
                    <a:pt x="17742" y="1830"/>
                  </a:lnTo>
                  <a:lnTo>
                    <a:pt x="17405" y="1613"/>
                  </a:lnTo>
                  <a:lnTo>
                    <a:pt x="17044" y="1421"/>
                  </a:lnTo>
                  <a:lnTo>
                    <a:pt x="16683" y="1276"/>
                  </a:lnTo>
                  <a:lnTo>
                    <a:pt x="16081" y="1012"/>
                  </a:lnTo>
                  <a:lnTo>
                    <a:pt x="15455" y="795"/>
                  </a:lnTo>
                  <a:lnTo>
                    <a:pt x="14829" y="578"/>
                  </a:lnTo>
                  <a:lnTo>
                    <a:pt x="14179" y="386"/>
                  </a:lnTo>
                  <a:lnTo>
                    <a:pt x="13746" y="289"/>
                  </a:lnTo>
                  <a:lnTo>
                    <a:pt x="13313" y="169"/>
                  </a:lnTo>
                  <a:lnTo>
                    <a:pt x="12879" y="97"/>
                  </a:lnTo>
                  <a:lnTo>
                    <a:pt x="12422" y="49"/>
                  </a:lnTo>
                  <a:lnTo>
                    <a:pt x="119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23"/>
            <p:cNvSpPr/>
            <p:nvPr/>
          </p:nvSpPr>
          <p:spPr>
            <a:xfrm>
              <a:off x="2080325" y="1904775"/>
              <a:ext cx="13875" cy="10875"/>
            </a:xfrm>
            <a:custGeom>
              <a:avLst/>
              <a:gdLst/>
              <a:ahLst/>
              <a:cxnLst/>
              <a:rect l="l" t="t" r="r" b="b"/>
              <a:pathLst>
                <a:path w="555" h="435" extrusionOk="0">
                  <a:moveTo>
                    <a:pt x="217" y="1"/>
                  </a:moveTo>
                  <a:lnTo>
                    <a:pt x="169" y="49"/>
                  </a:lnTo>
                  <a:lnTo>
                    <a:pt x="145" y="121"/>
                  </a:lnTo>
                  <a:lnTo>
                    <a:pt x="121" y="145"/>
                  </a:lnTo>
                  <a:lnTo>
                    <a:pt x="97" y="145"/>
                  </a:lnTo>
                  <a:lnTo>
                    <a:pt x="24" y="217"/>
                  </a:lnTo>
                  <a:lnTo>
                    <a:pt x="0" y="266"/>
                  </a:lnTo>
                  <a:lnTo>
                    <a:pt x="0" y="338"/>
                  </a:lnTo>
                  <a:lnTo>
                    <a:pt x="24" y="386"/>
                  </a:lnTo>
                  <a:lnTo>
                    <a:pt x="73" y="410"/>
                  </a:lnTo>
                  <a:lnTo>
                    <a:pt x="97" y="434"/>
                  </a:lnTo>
                  <a:lnTo>
                    <a:pt x="145" y="434"/>
                  </a:lnTo>
                  <a:lnTo>
                    <a:pt x="145" y="386"/>
                  </a:lnTo>
                  <a:lnTo>
                    <a:pt x="169" y="338"/>
                  </a:lnTo>
                  <a:lnTo>
                    <a:pt x="169" y="290"/>
                  </a:lnTo>
                  <a:lnTo>
                    <a:pt x="313" y="290"/>
                  </a:lnTo>
                  <a:lnTo>
                    <a:pt x="361" y="217"/>
                  </a:lnTo>
                  <a:lnTo>
                    <a:pt x="434" y="169"/>
                  </a:lnTo>
                  <a:lnTo>
                    <a:pt x="482" y="145"/>
                  </a:lnTo>
                  <a:lnTo>
                    <a:pt x="554" y="97"/>
                  </a:lnTo>
                  <a:lnTo>
                    <a:pt x="554" y="73"/>
                  </a:lnTo>
                  <a:lnTo>
                    <a:pt x="554" y="25"/>
                  </a:lnTo>
                  <a:lnTo>
                    <a:pt x="530" y="1"/>
                  </a:lnTo>
                  <a:lnTo>
                    <a:pt x="458" y="1"/>
                  </a:lnTo>
                  <a:lnTo>
                    <a:pt x="410" y="25"/>
                  </a:lnTo>
                  <a:lnTo>
                    <a:pt x="289" y="25"/>
                  </a:lnTo>
                  <a:lnTo>
                    <a:pt x="24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23"/>
            <p:cNvSpPr/>
            <p:nvPr/>
          </p:nvSpPr>
          <p:spPr>
            <a:xfrm>
              <a:off x="1955750" y="1926450"/>
              <a:ext cx="13850" cy="9650"/>
            </a:xfrm>
            <a:custGeom>
              <a:avLst/>
              <a:gdLst/>
              <a:ahLst/>
              <a:cxnLst/>
              <a:rect l="l" t="t" r="r" b="b"/>
              <a:pathLst>
                <a:path w="554" h="386" extrusionOk="0">
                  <a:moveTo>
                    <a:pt x="193" y="0"/>
                  </a:moveTo>
                  <a:lnTo>
                    <a:pt x="145" y="49"/>
                  </a:lnTo>
                  <a:lnTo>
                    <a:pt x="96" y="97"/>
                  </a:lnTo>
                  <a:lnTo>
                    <a:pt x="0" y="337"/>
                  </a:lnTo>
                  <a:lnTo>
                    <a:pt x="24" y="386"/>
                  </a:lnTo>
                  <a:lnTo>
                    <a:pt x="72" y="386"/>
                  </a:lnTo>
                  <a:lnTo>
                    <a:pt x="145" y="337"/>
                  </a:lnTo>
                  <a:lnTo>
                    <a:pt x="169" y="289"/>
                  </a:lnTo>
                  <a:lnTo>
                    <a:pt x="217" y="193"/>
                  </a:lnTo>
                  <a:lnTo>
                    <a:pt x="217" y="121"/>
                  </a:lnTo>
                  <a:lnTo>
                    <a:pt x="409" y="169"/>
                  </a:lnTo>
                  <a:lnTo>
                    <a:pt x="530" y="169"/>
                  </a:lnTo>
                  <a:lnTo>
                    <a:pt x="530" y="121"/>
                  </a:lnTo>
                  <a:lnTo>
                    <a:pt x="554" y="97"/>
                  </a:lnTo>
                  <a:lnTo>
                    <a:pt x="530" y="73"/>
                  </a:lnTo>
                  <a:lnTo>
                    <a:pt x="458" y="49"/>
                  </a:lnTo>
                  <a:lnTo>
                    <a:pt x="33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23"/>
            <p:cNvSpPr/>
            <p:nvPr/>
          </p:nvSpPr>
          <p:spPr>
            <a:xfrm>
              <a:off x="1876900" y="1956550"/>
              <a:ext cx="12675" cy="9650"/>
            </a:xfrm>
            <a:custGeom>
              <a:avLst/>
              <a:gdLst/>
              <a:ahLst/>
              <a:cxnLst/>
              <a:rect l="l" t="t" r="r" b="b"/>
              <a:pathLst>
                <a:path w="507" h="386" extrusionOk="0">
                  <a:moveTo>
                    <a:pt x="121" y="0"/>
                  </a:moveTo>
                  <a:lnTo>
                    <a:pt x="49" y="24"/>
                  </a:lnTo>
                  <a:lnTo>
                    <a:pt x="1" y="72"/>
                  </a:lnTo>
                  <a:lnTo>
                    <a:pt x="25" y="144"/>
                  </a:lnTo>
                  <a:lnTo>
                    <a:pt x="73" y="193"/>
                  </a:lnTo>
                  <a:lnTo>
                    <a:pt x="193" y="265"/>
                  </a:lnTo>
                  <a:lnTo>
                    <a:pt x="314" y="313"/>
                  </a:lnTo>
                  <a:lnTo>
                    <a:pt x="434" y="385"/>
                  </a:lnTo>
                  <a:lnTo>
                    <a:pt x="482" y="361"/>
                  </a:lnTo>
                  <a:lnTo>
                    <a:pt x="506" y="313"/>
                  </a:lnTo>
                  <a:lnTo>
                    <a:pt x="482" y="289"/>
                  </a:lnTo>
                  <a:lnTo>
                    <a:pt x="386" y="144"/>
                  </a:lnTo>
                  <a:lnTo>
                    <a:pt x="241"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23"/>
            <p:cNvSpPr/>
            <p:nvPr/>
          </p:nvSpPr>
          <p:spPr>
            <a:xfrm>
              <a:off x="1950325" y="1918625"/>
              <a:ext cx="8450" cy="8450"/>
            </a:xfrm>
            <a:custGeom>
              <a:avLst/>
              <a:gdLst/>
              <a:ahLst/>
              <a:cxnLst/>
              <a:rect l="l" t="t" r="r" b="b"/>
              <a:pathLst>
                <a:path w="338" h="338" extrusionOk="0">
                  <a:moveTo>
                    <a:pt x="145" y="0"/>
                  </a:moveTo>
                  <a:lnTo>
                    <a:pt x="73" y="24"/>
                  </a:lnTo>
                  <a:lnTo>
                    <a:pt x="25" y="73"/>
                  </a:lnTo>
                  <a:lnTo>
                    <a:pt x="1" y="193"/>
                  </a:lnTo>
                  <a:lnTo>
                    <a:pt x="25" y="313"/>
                  </a:lnTo>
                  <a:lnTo>
                    <a:pt x="49" y="337"/>
                  </a:lnTo>
                  <a:lnTo>
                    <a:pt x="97" y="337"/>
                  </a:lnTo>
                  <a:lnTo>
                    <a:pt x="145" y="313"/>
                  </a:lnTo>
                  <a:lnTo>
                    <a:pt x="193" y="265"/>
                  </a:lnTo>
                  <a:lnTo>
                    <a:pt x="241" y="241"/>
                  </a:lnTo>
                  <a:lnTo>
                    <a:pt x="313" y="241"/>
                  </a:lnTo>
                  <a:lnTo>
                    <a:pt x="313" y="217"/>
                  </a:lnTo>
                  <a:lnTo>
                    <a:pt x="338" y="217"/>
                  </a:lnTo>
                  <a:lnTo>
                    <a:pt x="338" y="169"/>
                  </a:lnTo>
                  <a:lnTo>
                    <a:pt x="265" y="49"/>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23"/>
            <p:cNvSpPr/>
            <p:nvPr/>
          </p:nvSpPr>
          <p:spPr>
            <a:xfrm>
              <a:off x="2000275" y="1944500"/>
              <a:ext cx="6650" cy="12075"/>
            </a:xfrm>
            <a:custGeom>
              <a:avLst/>
              <a:gdLst/>
              <a:ahLst/>
              <a:cxnLst/>
              <a:rect l="l" t="t" r="r" b="b"/>
              <a:pathLst>
                <a:path w="266" h="483" extrusionOk="0">
                  <a:moveTo>
                    <a:pt x="193" y="1"/>
                  </a:moveTo>
                  <a:lnTo>
                    <a:pt x="73" y="97"/>
                  </a:lnTo>
                  <a:lnTo>
                    <a:pt x="25" y="145"/>
                  </a:lnTo>
                  <a:lnTo>
                    <a:pt x="25" y="193"/>
                  </a:lnTo>
                  <a:lnTo>
                    <a:pt x="1" y="241"/>
                  </a:lnTo>
                  <a:lnTo>
                    <a:pt x="25" y="289"/>
                  </a:lnTo>
                  <a:lnTo>
                    <a:pt x="97" y="434"/>
                  </a:lnTo>
                  <a:lnTo>
                    <a:pt x="169" y="482"/>
                  </a:lnTo>
                  <a:lnTo>
                    <a:pt x="217" y="458"/>
                  </a:lnTo>
                  <a:lnTo>
                    <a:pt x="265" y="410"/>
                  </a:lnTo>
                  <a:lnTo>
                    <a:pt x="241" y="362"/>
                  </a:lnTo>
                  <a:lnTo>
                    <a:pt x="217" y="289"/>
                  </a:lnTo>
                  <a:lnTo>
                    <a:pt x="193" y="217"/>
                  </a:lnTo>
                  <a:lnTo>
                    <a:pt x="193" y="121"/>
                  </a:lnTo>
                  <a:lnTo>
                    <a:pt x="241" y="49"/>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23"/>
            <p:cNvSpPr/>
            <p:nvPr/>
          </p:nvSpPr>
          <p:spPr>
            <a:xfrm>
              <a:off x="1997275" y="1844000"/>
              <a:ext cx="6650" cy="8450"/>
            </a:xfrm>
            <a:custGeom>
              <a:avLst/>
              <a:gdLst/>
              <a:ahLst/>
              <a:cxnLst/>
              <a:rect l="l" t="t" r="r" b="b"/>
              <a:pathLst>
                <a:path w="266" h="338" extrusionOk="0">
                  <a:moveTo>
                    <a:pt x="72" y="0"/>
                  </a:moveTo>
                  <a:lnTo>
                    <a:pt x="0" y="49"/>
                  </a:lnTo>
                  <a:lnTo>
                    <a:pt x="0" y="73"/>
                  </a:lnTo>
                  <a:lnTo>
                    <a:pt x="0" y="121"/>
                  </a:lnTo>
                  <a:lnTo>
                    <a:pt x="48" y="241"/>
                  </a:lnTo>
                  <a:lnTo>
                    <a:pt x="97" y="313"/>
                  </a:lnTo>
                  <a:lnTo>
                    <a:pt x="145" y="337"/>
                  </a:lnTo>
                  <a:lnTo>
                    <a:pt x="169" y="337"/>
                  </a:lnTo>
                  <a:lnTo>
                    <a:pt x="217" y="313"/>
                  </a:lnTo>
                  <a:lnTo>
                    <a:pt x="241" y="289"/>
                  </a:lnTo>
                  <a:lnTo>
                    <a:pt x="241" y="193"/>
                  </a:lnTo>
                  <a:lnTo>
                    <a:pt x="265" y="121"/>
                  </a:lnTo>
                  <a:lnTo>
                    <a:pt x="241" y="73"/>
                  </a:lnTo>
                  <a:lnTo>
                    <a:pt x="193"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23"/>
            <p:cNvSpPr/>
            <p:nvPr/>
          </p:nvSpPr>
          <p:spPr>
            <a:xfrm>
              <a:off x="2005700" y="1909600"/>
              <a:ext cx="9050" cy="7850"/>
            </a:xfrm>
            <a:custGeom>
              <a:avLst/>
              <a:gdLst/>
              <a:ahLst/>
              <a:cxnLst/>
              <a:rect l="l" t="t" r="r" b="b"/>
              <a:pathLst>
                <a:path w="362" h="314" extrusionOk="0">
                  <a:moveTo>
                    <a:pt x="48" y="0"/>
                  </a:moveTo>
                  <a:lnTo>
                    <a:pt x="0" y="48"/>
                  </a:lnTo>
                  <a:lnTo>
                    <a:pt x="0" y="97"/>
                  </a:lnTo>
                  <a:lnTo>
                    <a:pt x="0" y="169"/>
                  </a:lnTo>
                  <a:lnTo>
                    <a:pt x="24" y="217"/>
                  </a:lnTo>
                  <a:lnTo>
                    <a:pt x="72" y="265"/>
                  </a:lnTo>
                  <a:lnTo>
                    <a:pt x="121" y="289"/>
                  </a:lnTo>
                  <a:lnTo>
                    <a:pt x="193" y="313"/>
                  </a:lnTo>
                  <a:lnTo>
                    <a:pt x="313" y="289"/>
                  </a:lnTo>
                  <a:lnTo>
                    <a:pt x="361" y="265"/>
                  </a:lnTo>
                  <a:lnTo>
                    <a:pt x="361" y="241"/>
                  </a:lnTo>
                  <a:lnTo>
                    <a:pt x="217" y="121"/>
                  </a:lnTo>
                  <a:lnTo>
                    <a:pt x="97"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23"/>
            <p:cNvSpPr/>
            <p:nvPr/>
          </p:nvSpPr>
          <p:spPr>
            <a:xfrm>
              <a:off x="2018325" y="2007100"/>
              <a:ext cx="9050" cy="9050"/>
            </a:xfrm>
            <a:custGeom>
              <a:avLst/>
              <a:gdLst/>
              <a:ahLst/>
              <a:cxnLst/>
              <a:rect l="l" t="t" r="r" b="b"/>
              <a:pathLst>
                <a:path w="362" h="362" extrusionOk="0">
                  <a:moveTo>
                    <a:pt x="290" y="0"/>
                  </a:moveTo>
                  <a:lnTo>
                    <a:pt x="242" y="24"/>
                  </a:lnTo>
                  <a:lnTo>
                    <a:pt x="217" y="48"/>
                  </a:lnTo>
                  <a:lnTo>
                    <a:pt x="193" y="96"/>
                  </a:lnTo>
                  <a:lnTo>
                    <a:pt x="169" y="169"/>
                  </a:lnTo>
                  <a:lnTo>
                    <a:pt x="145" y="193"/>
                  </a:lnTo>
                  <a:lnTo>
                    <a:pt x="97" y="217"/>
                  </a:lnTo>
                  <a:lnTo>
                    <a:pt x="49" y="241"/>
                  </a:lnTo>
                  <a:lnTo>
                    <a:pt x="1" y="265"/>
                  </a:lnTo>
                  <a:lnTo>
                    <a:pt x="25" y="313"/>
                  </a:lnTo>
                  <a:lnTo>
                    <a:pt x="73" y="361"/>
                  </a:lnTo>
                  <a:lnTo>
                    <a:pt x="121" y="361"/>
                  </a:lnTo>
                  <a:lnTo>
                    <a:pt x="193" y="289"/>
                  </a:lnTo>
                  <a:lnTo>
                    <a:pt x="217" y="265"/>
                  </a:lnTo>
                  <a:lnTo>
                    <a:pt x="242" y="265"/>
                  </a:lnTo>
                  <a:lnTo>
                    <a:pt x="314" y="217"/>
                  </a:lnTo>
                  <a:lnTo>
                    <a:pt x="338" y="193"/>
                  </a:lnTo>
                  <a:lnTo>
                    <a:pt x="362" y="121"/>
                  </a:lnTo>
                  <a:lnTo>
                    <a:pt x="338" y="72"/>
                  </a:lnTo>
                  <a:lnTo>
                    <a:pt x="338" y="24"/>
                  </a:lnTo>
                  <a:lnTo>
                    <a:pt x="29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23"/>
            <p:cNvSpPr/>
            <p:nvPr/>
          </p:nvSpPr>
          <p:spPr>
            <a:xfrm>
              <a:off x="1799275" y="1984225"/>
              <a:ext cx="9050" cy="4825"/>
            </a:xfrm>
            <a:custGeom>
              <a:avLst/>
              <a:gdLst/>
              <a:ahLst/>
              <a:cxnLst/>
              <a:rect l="l" t="t" r="r" b="b"/>
              <a:pathLst>
                <a:path w="362" h="193" extrusionOk="0">
                  <a:moveTo>
                    <a:pt x="265" y="0"/>
                  </a:moveTo>
                  <a:lnTo>
                    <a:pt x="24" y="73"/>
                  </a:lnTo>
                  <a:lnTo>
                    <a:pt x="0" y="121"/>
                  </a:lnTo>
                  <a:lnTo>
                    <a:pt x="24" y="145"/>
                  </a:lnTo>
                  <a:lnTo>
                    <a:pt x="48" y="169"/>
                  </a:lnTo>
                  <a:lnTo>
                    <a:pt x="169" y="193"/>
                  </a:lnTo>
                  <a:lnTo>
                    <a:pt x="289" y="193"/>
                  </a:lnTo>
                  <a:lnTo>
                    <a:pt x="337" y="169"/>
                  </a:lnTo>
                  <a:lnTo>
                    <a:pt x="361" y="97"/>
                  </a:lnTo>
                  <a:lnTo>
                    <a:pt x="337" y="49"/>
                  </a:lnTo>
                  <a:lnTo>
                    <a:pt x="313" y="24"/>
                  </a:lnTo>
                  <a:lnTo>
                    <a:pt x="26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23"/>
            <p:cNvSpPr/>
            <p:nvPr/>
          </p:nvSpPr>
          <p:spPr>
            <a:xfrm>
              <a:off x="2308425" y="2495775"/>
              <a:ext cx="4825" cy="8450"/>
            </a:xfrm>
            <a:custGeom>
              <a:avLst/>
              <a:gdLst/>
              <a:ahLst/>
              <a:cxnLst/>
              <a:rect l="l" t="t" r="r" b="b"/>
              <a:pathLst>
                <a:path w="193" h="338" extrusionOk="0">
                  <a:moveTo>
                    <a:pt x="72" y="1"/>
                  </a:moveTo>
                  <a:lnTo>
                    <a:pt x="24" y="25"/>
                  </a:lnTo>
                  <a:lnTo>
                    <a:pt x="0" y="97"/>
                  </a:lnTo>
                  <a:lnTo>
                    <a:pt x="0" y="145"/>
                  </a:lnTo>
                  <a:lnTo>
                    <a:pt x="24" y="289"/>
                  </a:lnTo>
                  <a:lnTo>
                    <a:pt x="48" y="338"/>
                  </a:lnTo>
                  <a:lnTo>
                    <a:pt x="96" y="338"/>
                  </a:lnTo>
                  <a:lnTo>
                    <a:pt x="169" y="314"/>
                  </a:lnTo>
                  <a:lnTo>
                    <a:pt x="193" y="289"/>
                  </a:lnTo>
                  <a:lnTo>
                    <a:pt x="193" y="265"/>
                  </a:lnTo>
                  <a:lnTo>
                    <a:pt x="169" y="121"/>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23"/>
            <p:cNvSpPr/>
            <p:nvPr/>
          </p:nvSpPr>
          <p:spPr>
            <a:xfrm>
              <a:off x="1916625" y="1937875"/>
              <a:ext cx="6050" cy="7250"/>
            </a:xfrm>
            <a:custGeom>
              <a:avLst/>
              <a:gdLst/>
              <a:ahLst/>
              <a:cxnLst/>
              <a:rect l="l" t="t" r="r" b="b"/>
              <a:pathLst>
                <a:path w="242" h="290" extrusionOk="0">
                  <a:moveTo>
                    <a:pt x="145" y="1"/>
                  </a:moveTo>
                  <a:lnTo>
                    <a:pt x="97" y="25"/>
                  </a:lnTo>
                  <a:lnTo>
                    <a:pt x="49" y="97"/>
                  </a:lnTo>
                  <a:lnTo>
                    <a:pt x="24" y="169"/>
                  </a:lnTo>
                  <a:lnTo>
                    <a:pt x="0" y="217"/>
                  </a:lnTo>
                  <a:lnTo>
                    <a:pt x="24" y="266"/>
                  </a:lnTo>
                  <a:lnTo>
                    <a:pt x="73" y="290"/>
                  </a:lnTo>
                  <a:lnTo>
                    <a:pt x="121" y="290"/>
                  </a:lnTo>
                  <a:lnTo>
                    <a:pt x="193" y="266"/>
                  </a:lnTo>
                  <a:lnTo>
                    <a:pt x="241" y="193"/>
                  </a:lnTo>
                  <a:lnTo>
                    <a:pt x="241" y="145"/>
                  </a:lnTo>
                  <a:lnTo>
                    <a:pt x="241" y="97"/>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23"/>
            <p:cNvSpPr/>
            <p:nvPr/>
          </p:nvSpPr>
          <p:spPr>
            <a:xfrm>
              <a:off x="2332500" y="2432575"/>
              <a:ext cx="6025" cy="6050"/>
            </a:xfrm>
            <a:custGeom>
              <a:avLst/>
              <a:gdLst/>
              <a:ahLst/>
              <a:cxnLst/>
              <a:rect l="l" t="t" r="r" b="b"/>
              <a:pathLst>
                <a:path w="241" h="242" extrusionOk="0">
                  <a:moveTo>
                    <a:pt x="96" y="1"/>
                  </a:moveTo>
                  <a:lnTo>
                    <a:pt x="48" y="25"/>
                  </a:lnTo>
                  <a:lnTo>
                    <a:pt x="24" y="49"/>
                  </a:lnTo>
                  <a:lnTo>
                    <a:pt x="0" y="97"/>
                  </a:lnTo>
                  <a:lnTo>
                    <a:pt x="0" y="169"/>
                  </a:lnTo>
                  <a:lnTo>
                    <a:pt x="48" y="193"/>
                  </a:lnTo>
                  <a:lnTo>
                    <a:pt x="72" y="242"/>
                  </a:lnTo>
                  <a:lnTo>
                    <a:pt x="145" y="242"/>
                  </a:lnTo>
                  <a:lnTo>
                    <a:pt x="217" y="218"/>
                  </a:lnTo>
                  <a:lnTo>
                    <a:pt x="241" y="169"/>
                  </a:lnTo>
                  <a:lnTo>
                    <a:pt x="241" y="97"/>
                  </a:lnTo>
                  <a:lnTo>
                    <a:pt x="217" y="49"/>
                  </a:lnTo>
                  <a:lnTo>
                    <a:pt x="169"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23"/>
            <p:cNvSpPr/>
            <p:nvPr/>
          </p:nvSpPr>
          <p:spPr>
            <a:xfrm>
              <a:off x="1887125" y="1972175"/>
              <a:ext cx="8450" cy="6050"/>
            </a:xfrm>
            <a:custGeom>
              <a:avLst/>
              <a:gdLst/>
              <a:ahLst/>
              <a:cxnLst/>
              <a:rect l="l" t="t" r="r" b="b"/>
              <a:pathLst>
                <a:path w="338" h="242" extrusionOk="0">
                  <a:moveTo>
                    <a:pt x="73" y="1"/>
                  </a:moveTo>
                  <a:lnTo>
                    <a:pt x="25" y="25"/>
                  </a:lnTo>
                  <a:lnTo>
                    <a:pt x="1" y="97"/>
                  </a:lnTo>
                  <a:lnTo>
                    <a:pt x="25" y="145"/>
                  </a:lnTo>
                  <a:lnTo>
                    <a:pt x="49" y="218"/>
                  </a:lnTo>
                  <a:lnTo>
                    <a:pt x="121" y="242"/>
                  </a:lnTo>
                  <a:lnTo>
                    <a:pt x="217" y="218"/>
                  </a:lnTo>
                  <a:lnTo>
                    <a:pt x="290" y="194"/>
                  </a:lnTo>
                  <a:lnTo>
                    <a:pt x="338" y="145"/>
                  </a:lnTo>
                  <a:lnTo>
                    <a:pt x="242" y="73"/>
                  </a:lnTo>
                  <a:lnTo>
                    <a:pt x="193"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23"/>
            <p:cNvSpPr/>
            <p:nvPr/>
          </p:nvSpPr>
          <p:spPr>
            <a:xfrm>
              <a:off x="2236200" y="2445825"/>
              <a:ext cx="6050" cy="7850"/>
            </a:xfrm>
            <a:custGeom>
              <a:avLst/>
              <a:gdLst/>
              <a:ahLst/>
              <a:cxnLst/>
              <a:rect l="l" t="t" r="r" b="b"/>
              <a:pathLst>
                <a:path w="242" h="314" extrusionOk="0">
                  <a:moveTo>
                    <a:pt x="24" y="0"/>
                  </a:moveTo>
                  <a:lnTo>
                    <a:pt x="0" y="49"/>
                  </a:lnTo>
                  <a:lnTo>
                    <a:pt x="0" y="121"/>
                  </a:lnTo>
                  <a:lnTo>
                    <a:pt x="24" y="193"/>
                  </a:lnTo>
                  <a:lnTo>
                    <a:pt x="97" y="289"/>
                  </a:lnTo>
                  <a:lnTo>
                    <a:pt x="169" y="313"/>
                  </a:lnTo>
                  <a:lnTo>
                    <a:pt x="193" y="289"/>
                  </a:lnTo>
                  <a:lnTo>
                    <a:pt x="241" y="241"/>
                  </a:lnTo>
                  <a:lnTo>
                    <a:pt x="241" y="217"/>
                  </a:lnTo>
                  <a:lnTo>
                    <a:pt x="241" y="169"/>
                  </a:lnTo>
                  <a:lnTo>
                    <a:pt x="169" y="73"/>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23"/>
            <p:cNvSpPr/>
            <p:nvPr/>
          </p:nvSpPr>
          <p:spPr>
            <a:xfrm>
              <a:off x="1850425" y="1947500"/>
              <a:ext cx="4825" cy="8450"/>
            </a:xfrm>
            <a:custGeom>
              <a:avLst/>
              <a:gdLst/>
              <a:ahLst/>
              <a:cxnLst/>
              <a:rect l="l" t="t" r="r" b="b"/>
              <a:pathLst>
                <a:path w="193" h="338" extrusionOk="0">
                  <a:moveTo>
                    <a:pt x="49" y="1"/>
                  </a:moveTo>
                  <a:lnTo>
                    <a:pt x="24" y="49"/>
                  </a:lnTo>
                  <a:lnTo>
                    <a:pt x="0" y="97"/>
                  </a:lnTo>
                  <a:lnTo>
                    <a:pt x="24" y="169"/>
                  </a:lnTo>
                  <a:lnTo>
                    <a:pt x="49" y="266"/>
                  </a:lnTo>
                  <a:lnTo>
                    <a:pt x="73" y="314"/>
                  </a:lnTo>
                  <a:lnTo>
                    <a:pt x="97" y="338"/>
                  </a:lnTo>
                  <a:lnTo>
                    <a:pt x="145" y="338"/>
                  </a:lnTo>
                  <a:lnTo>
                    <a:pt x="169" y="314"/>
                  </a:lnTo>
                  <a:lnTo>
                    <a:pt x="193" y="242"/>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23"/>
            <p:cNvSpPr/>
            <p:nvPr/>
          </p:nvSpPr>
          <p:spPr>
            <a:xfrm>
              <a:off x="2291575" y="2463875"/>
              <a:ext cx="6025" cy="5450"/>
            </a:xfrm>
            <a:custGeom>
              <a:avLst/>
              <a:gdLst/>
              <a:ahLst/>
              <a:cxnLst/>
              <a:rect l="l" t="t" r="r" b="b"/>
              <a:pathLst>
                <a:path w="241" h="218" extrusionOk="0">
                  <a:moveTo>
                    <a:pt x="96" y="1"/>
                  </a:moveTo>
                  <a:lnTo>
                    <a:pt x="48" y="25"/>
                  </a:lnTo>
                  <a:lnTo>
                    <a:pt x="24" y="49"/>
                  </a:lnTo>
                  <a:lnTo>
                    <a:pt x="0" y="145"/>
                  </a:lnTo>
                  <a:lnTo>
                    <a:pt x="0" y="169"/>
                  </a:lnTo>
                  <a:lnTo>
                    <a:pt x="24" y="193"/>
                  </a:lnTo>
                  <a:lnTo>
                    <a:pt x="72" y="217"/>
                  </a:lnTo>
                  <a:lnTo>
                    <a:pt x="120" y="217"/>
                  </a:lnTo>
                  <a:lnTo>
                    <a:pt x="169" y="193"/>
                  </a:lnTo>
                  <a:lnTo>
                    <a:pt x="217" y="145"/>
                  </a:lnTo>
                  <a:lnTo>
                    <a:pt x="241" y="97"/>
                  </a:lnTo>
                  <a:lnTo>
                    <a:pt x="241" y="73"/>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23"/>
            <p:cNvSpPr/>
            <p:nvPr/>
          </p:nvSpPr>
          <p:spPr>
            <a:xfrm>
              <a:off x="1889550" y="2042600"/>
              <a:ext cx="5425" cy="6050"/>
            </a:xfrm>
            <a:custGeom>
              <a:avLst/>
              <a:gdLst/>
              <a:ahLst/>
              <a:cxnLst/>
              <a:rect l="l" t="t" r="r" b="b"/>
              <a:pathLst>
                <a:path w="217" h="242" extrusionOk="0">
                  <a:moveTo>
                    <a:pt x="72" y="0"/>
                  </a:moveTo>
                  <a:lnTo>
                    <a:pt x="48" y="25"/>
                  </a:lnTo>
                  <a:lnTo>
                    <a:pt x="0" y="49"/>
                  </a:lnTo>
                  <a:lnTo>
                    <a:pt x="0" y="97"/>
                  </a:lnTo>
                  <a:lnTo>
                    <a:pt x="0" y="145"/>
                  </a:lnTo>
                  <a:lnTo>
                    <a:pt x="24" y="193"/>
                  </a:lnTo>
                  <a:lnTo>
                    <a:pt x="48" y="241"/>
                  </a:lnTo>
                  <a:lnTo>
                    <a:pt x="145" y="241"/>
                  </a:lnTo>
                  <a:lnTo>
                    <a:pt x="169" y="217"/>
                  </a:lnTo>
                  <a:lnTo>
                    <a:pt x="217" y="169"/>
                  </a:lnTo>
                  <a:lnTo>
                    <a:pt x="217" y="121"/>
                  </a:lnTo>
                  <a:lnTo>
                    <a:pt x="217" y="73"/>
                  </a:lnTo>
                  <a:lnTo>
                    <a:pt x="193" y="25"/>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23"/>
            <p:cNvSpPr/>
            <p:nvPr/>
          </p:nvSpPr>
          <p:spPr>
            <a:xfrm>
              <a:off x="1903375" y="1937875"/>
              <a:ext cx="6050" cy="6050"/>
            </a:xfrm>
            <a:custGeom>
              <a:avLst/>
              <a:gdLst/>
              <a:ahLst/>
              <a:cxnLst/>
              <a:rect l="l" t="t" r="r" b="b"/>
              <a:pathLst>
                <a:path w="242" h="242" extrusionOk="0">
                  <a:moveTo>
                    <a:pt x="97" y="1"/>
                  </a:moveTo>
                  <a:lnTo>
                    <a:pt x="49" y="25"/>
                  </a:lnTo>
                  <a:lnTo>
                    <a:pt x="25" y="49"/>
                  </a:lnTo>
                  <a:lnTo>
                    <a:pt x="1" y="121"/>
                  </a:lnTo>
                  <a:lnTo>
                    <a:pt x="25" y="169"/>
                  </a:lnTo>
                  <a:lnTo>
                    <a:pt x="49" y="217"/>
                  </a:lnTo>
                  <a:lnTo>
                    <a:pt x="97" y="241"/>
                  </a:lnTo>
                  <a:lnTo>
                    <a:pt x="169" y="241"/>
                  </a:lnTo>
                  <a:lnTo>
                    <a:pt x="193" y="217"/>
                  </a:lnTo>
                  <a:lnTo>
                    <a:pt x="217" y="193"/>
                  </a:lnTo>
                  <a:lnTo>
                    <a:pt x="242" y="145"/>
                  </a:lnTo>
                  <a:lnTo>
                    <a:pt x="242" y="97"/>
                  </a:lnTo>
                  <a:lnTo>
                    <a:pt x="217"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23"/>
            <p:cNvSpPr/>
            <p:nvPr/>
          </p:nvSpPr>
          <p:spPr>
            <a:xfrm>
              <a:off x="2095975" y="1907200"/>
              <a:ext cx="6025" cy="5425"/>
            </a:xfrm>
            <a:custGeom>
              <a:avLst/>
              <a:gdLst/>
              <a:ahLst/>
              <a:cxnLst/>
              <a:rect l="l" t="t" r="r" b="b"/>
              <a:pathLst>
                <a:path w="241" h="217" extrusionOk="0">
                  <a:moveTo>
                    <a:pt x="72" y="0"/>
                  </a:moveTo>
                  <a:lnTo>
                    <a:pt x="24" y="48"/>
                  </a:lnTo>
                  <a:lnTo>
                    <a:pt x="0" y="72"/>
                  </a:lnTo>
                  <a:lnTo>
                    <a:pt x="0" y="120"/>
                  </a:lnTo>
                  <a:lnTo>
                    <a:pt x="24" y="144"/>
                  </a:lnTo>
                  <a:lnTo>
                    <a:pt x="48" y="193"/>
                  </a:lnTo>
                  <a:lnTo>
                    <a:pt x="97" y="217"/>
                  </a:lnTo>
                  <a:lnTo>
                    <a:pt x="193" y="217"/>
                  </a:lnTo>
                  <a:lnTo>
                    <a:pt x="217" y="193"/>
                  </a:lnTo>
                  <a:lnTo>
                    <a:pt x="241" y="144"/>
                  </a:lnTo>
                  <a:lnTo>
                    <a:pt x="241" y="96"/>
                  </a:lnTo>
                  <a:lnTo>
                    <a:pt x="241"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23"/>
            <p:cNvSpPr/>
            <p:nvPr/>
          </p:nvSpPr>
          <p:spPr>
            <a:xfrm>
              <a:off x="2312625" y="1857225"/>
              <a:ext cx="6650" cy="6650"/>
            </a:xfrm>
            <a:custGeom>
              <a:avLst/>
              <a:gdLst/>
              <a:ahLst/>
              <a:cxnLst/>
              <a:rect l="l" t="t" r="r" b="b"/>
              <a:pathLst>
                <a:path w="266" h="266" extrusionOk="0">
                  <a:moveTo>
                    <a:pt x="49" y="1"/>
                  </a:moveTo>
                  <a:lnTo>
                    <a:pt x="25" y="49"/>
                  </a:lnTo>
                  <a:lnTo>
                    <a:pt x="1" y="97"/>
                  </a:lnTo>
                  <a:lnTo>
                    <a:pt x="1" y="145"/>
                  </a:lnTo>
                  <a:lnTo>
                    <a:pt x="145" y="266"/>
                  </a:lnTo>
                  <a:lnTo>
                    <a:pt x="241" y="266"/>
                  </a:lnTo>
                  <a:lnTo>
                    <a:pt x="265" y="242"/>
                  </a:lnTo>
                  <a:lnTo>
                    <a:pt x="265" y="194"/>
                  </a:lnTo>
                  <a:lnTo>
                    <a:pt x="217" y="97"/>
                  </a:lnTo>
                  <a:lnTo>
                    <a:pt x="169" y="49"/>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0" name="Google Shape;9620;p23"/>
            <p:cNvSpPr/>
            <p:nvPr/>
          </p:nvSpPr>
          <p:spPr>
            <a:xfrm>
              <a:off x="1837775" y="2042600"/>
              <a:ext cx="6650" cy="4850"/>
            </a:xfrm>
            <a:custGeom>
              <a:avLst/>
              <a:gdLst/>
              <a:ahLst/>
              <a:cxnLst/>
              <a:rect l="l" t="t" r="r" b="b"/>
              <a:pathLst>
                <a:path w="266" h="194" extrusionOk="0">
                  <a:moveTo>
                    <a:pt x="97" y="0"/>
                  </a:moveTo>
                  <a:lnTo>
                    <a:pt x="49" y="25"/>
                  </a:lnTo>
                  <a:lnTo>
                    <a:pt x="1" y="49"/>
                  </a:lnTo>
                  <a:lnTo>
                    <a:pt x="1" y="121"/>
                  </a:lnTo>
                  <a:lnTo>
                    <a:pt x="49" y="169"/>
                  </a:lnTo>
                  <a:lnTo>
                    <a:pt x="97" y="193"/>
                  </a:lnTo>
                  <a:lnTo>
                    <a:pt x="169" y="193"/>
                  </a:lnTo>
                  <a:lnTo>
                    <a:pt x="217" y="169"/>
                  </a:lnTo>
                  <a:lnTo>
                    <a:pt x="266" y="121"/>
                  </a:lnTo>
                  <a:lnTo>
                    <a:pt x="266" y="97"/>
                  </a:lnTo>
                  <a:lnTo>
                    <a:pt x="266" y="73"/>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1" name="Google Shape;9621;p23"/>
            <p:cNvSpPr/>
            <p:nvPr/>
          </p:nvSpPr>
          <p:spPr>
            <a:xfrm>
              <a:off x="1893750" y="1946300"/>
              <a:ext cx="4850" cy="6650"/>
            </a:xfrm>
            <a:custGeom>
              <a:avLst/>
              <a:gdLst/>
              <a:ahLst/>
              <a:cxnLst/>
              <a:rect l="l" t="t" r="r" b="b"/>
              <a:pathLst>
                <a:path w="194" h="266" extrusionOk="0">
                  <a:moveTo>
                    <a:pt x="49" y="1"/>
                  </a:moveTo>
                  <a:lnTo>
                    <a:pt x="25" y="25"/>
                  </a:lnTo>
                  <a:lnTo>
                    <a:pt x="1" y="73"/>
                  </a:lnTo>
                  <a:lnTo>
                    <a:pt x="25" y="169"/>
                  </a:lnTo>
                  <a:lnTo>
                    <a:pt x="49" y="217"/>
                  </a:lnTo>
                  <a:lnTo>
                    <a:pt x="121" y="266"/>
                  </a:lnTo>
                  <a:lnTo>
                    <a:pt x="145" y="266"/>
                  </a:lnTo>
                  <a:lnTo>
                    <a:pt x="169" y="242"/>
                  </a:lnTo>
                  <a:lnTo>
                    <a:pt x="193" y="169"/>
                  </a:lnTo>
                  <a:lnTo>
                    <a:pt x="169" y="121"/>
                  </a:lnTo>
                  <a:lnTo>
                    <a:pt x="145"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23"/>
            <p:cNvSpPr/>
            <p:nvPr/>
          </p:nvSpPr>
          <p:spPr>
            <a:xfrm>
              <a:off x="2256650" y="1846400"/>
              <a:ext cx="5450" cy="6050"/>
            </a:xfrm>
            <a:custGeom>
              <a:avLst/>
              <a:gdLst/>
              <a:ahLst/>
              <a:cxnLst/>
              <a:rect l="l" t="t" r="r" b="b"/>
              <a:pathLst>
                <a:path w="218" h="242" extrusionOk="0">
                  <a:moveTo>
                    <a:pt x="145" y="1"/>
                  </a:moveTo>
                  <a:lnTo>
                    <a:pt x="97" y="25"/>
                  </a:lnTo>
                  <a:lnTo>
                    <a:pt x="49" y="49"/>
                  </a:lnTo>
                  <a:lnTo>
                    <a:pt x="1" y="97"/>
                  </a:lnTo>
                  <a:lnTo>
                    <a:pt x="1" y="121"/>
                  </a:lnTo>
                  <a:lnTo>
                    <a:pt x="1" y="169"/>
                  </a:lnTo>
                  <a:lnTo>
                    <a:pt x="1" y="217"/>
                  </a:lnTo>
                  <a:lnTo>
                    <a:pt x="25" y="241"/>
                  </a:lnTo>
                  <a:lnTo>
                    <a:pt x="169" y="241"/>
                  </a:lnTo>
                  <a:lnTo>
                    <a:pt x="193" y="217"/>
                  </a:lnTo>
                  <a:lnTo>
                    <a:pt x="217" y="169"/>
                  </a:lnTo>
                  <a:lnTo>
                    <a:pt x="217" y="97"/>
                  </a:lnTo>
                  <a:lnTo>
                    <a:pt x="217" y="73"/>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23"/>
            <p:cNvSpPr/>
            <p:nvPr/>
          </p:nvSpPr>
          <p:spPr>
            <a:xfrm>
              <a:off x="2406525" y="2419350"/>
              <a:ext cx="4825" cy="6025"/>
            </a:xfrm>
            <a:custGeom>
              <a:avLst/>
              <a:gdLst/>
              <a:ahLst/>
              <a:cxnLst/>
              <a:rect l="l" t="t" r="r" b="b"/>
              <a:pathLst>
                <a:path w="193" h="241" extrusionOk="0">
                  <a:moveTo>
                    <a:pt x="96" y="0"/>
                  </a:moveTo>
                  <a:lnTo>
                    <a:pt x="48" y="24"/>
                  </a:lnTo>
                  <a:lnTo>
                    <a:pt x="0" y="72"/>
                  </a:lnTo>
                  <a:lnTo>
                    <a:pt x="0" y="145"/>
                  </a:lnTo>
                  <a:lnTo>
                    <a:pt x="0" y="193"/>
                  </a:lnTo>
                  <a:lnTo>
                    <a:pt x="24" y="217"/>
                  </a:lnTo>
                  <a:lnTo>
                    <a:pt x="72" y="241"/>
                  </a:lnTo>
                  <a:lnTo>
                    <a:pt x="120" y="217"/>
                  </a:lnTo>
                  <a:lnTo>
                    <a:pt x="169" y="169"/>
                  </a:lnTo>
                  <a:lnTo>
                    <a:pt x="193" y="121"/>
                  </a:lnTo>
                  <a:lnTo>
                    <a:pt x="193" y="72"/>
                  </a:lnTo>
                  <a:lnTo>
                    <a:pt x="169"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23"/>
            <p:cNvSpPr/>
            <p:nvPr/>
          </p:nvSpPr>
          <p:spPr>
            <a:xfrm>
              <a:off x="1805275" y="1993250"/>
              <a:ext cx="6650" cy="6050"/>
            </a:xfrm>
            <a:custGeom>
              <a:avLst/>
              <a:gdLst/>
              <a:ahLst/>
              <a:cxnLst/>
              <a:rect l="l" t="t" r="r" b="b"/>
              <a:pathLst>
                <a:path w="266" h="242" extrusionOk="0">
                  <a:moveTo>
                    <a:pt x="97" y="0"/>
                  </a:moveTo>
                  <a:lnTo>
                    <a:pt x="49" y="49"/>
                  </a:lnTo>
                  <a:lnTo>
                    <a:pt x="25" y="97"/>
                  </a:lnTo>
                  <a:lnTo>
                    <a:pt x="1" y="169"/>
                  </a:lnTo>
                  <a:lnTo>
                    <a:pt x="25" y="217"/>
                  </a:lnTo>
                  <a:lnTo>
                    <a:pt x="73" y="241"/>
                  </a:lnTo>
                  <a:lnTo>
                    <a:pt x="169" y="217"/>
                  </a:lnTo>
                  <a:lnTo>
                    <a:pt x="266" y="169"/>
                  </a:lnTo>
                  <a:lnTo>
                    <a:pt x="145" y="25"/>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23"/>
            <p:cNvSpPr/>
            <p:nvPr/>
          </p:nvSpPr>
          <p:spPr>
            <a:xfrm>
              <a:off x="2023750" y="1842800"/>
              <a:ext cx="6650" cy="5425"/>
            </a:xfrm>
            <a:custGeom>
              <a:avLst/>
              <a:gdLst/>
              <a:ahLst/>
              <a:cxnLst/>
              <a:rect l="l" t="t" r="r" b="b"/>
              <a:pathLst>
                <a:path w="266" h="217" extrusionOk="0">
                  <a:moveTo>
                    <a:pt x="97" y="0"/>
                  </a:moveTo>
                  <a:lnTo>
                    <a:pt x="49" y="24"/>
                  </a:lnTo>
                  <a:lnTo>
                    <a:pt x="25" y="72"/>
                  </a:lnTo>
                  <a:lnTo>
                    <a:pt x="0" y="145"/>
                  </a:lnTo>
                  <a:lnTo>
                    <a:pt x="49" y="193"/>
                  </a:lnTo>
                  <a:lnTo>
                    <a:pt x="97" y="217"/>
                  </a:lnTo>
                  <a:lnTo>
                    <a:pt x="193" y="217"/>
                  </a:lnTo>
                  <a:lnTo>
                    <a:pt x="241" y="193"/>
                  </a:lnTo>
                  <a:lnTo>
                    <a:pt x="265" y="145"/>
                  </a:lnTo>
                  <a:lnTo>
                    <a:pt x="265" y="97"/>
                  </a:lnTo>
                  <a:lnTo>
                    <a:pt x="241" y="72"/>
                  </a:lnTo>
                  <a:lnTo>
                    <a:pt x="193"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23"/>
            <p:cNvSpPr/>
            <p:nvPr/>
          </p:nvSpPr>
          <p:spPr>
            <a:xfrm>
              <a:off x="2292175" y="2349525"/>
              <a:ext cx="6025" cy="6050"/>
            </a:xfrm>
            <a:custGeom>
              <a:avLst/>
              <a:gdLst/>
              <a:ahLst/>
              <a:cxnLst/>
              <a:rect l="l" t="t" r="r" b="b"/>
              <a:pathLst>
                <a:path w="241" h="242" extrusionOk="0">
                  <a:moveTo>
                    <a:pt x="169" y="1"/>
                  </a:moveTo>
                  <a:lnTo>
                    <a:pt x="96" y="49"/>
                  </a:lnTo>
                  <a:lnTo>
                    <a:pt x="0" y="121"/>
                  </a:lnTo>
                  <a:lnTo>
                    <a:pt x="0" y="193"/>
                  </a:lnTo>
                  <a:lnTo>
                    <a:pt x="24" y="242"/>
                  </a:lnTo>
                  <a:lnTo>
                    <a:pt x="96" y="242"/>
                  </a:lnTo>
                  <a:lnTo>
                    <a:pt x="193" y="169"/>
                  </a:lnTo>
                  <a:lnTo>
                    <a:pt x="241" y="97"/>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23"/>
            <p:cNvSpPr/>
            <p:nvPr/>
          </p:nvSpPr>
          <p:spPr>
            <a:xfrm>
              <a:off x="1922050" y="1945100"/>
              <a:ext cx="4825" cy="6050"/>
            </a:xfrm>
            <a:custGeom>
              <a:avLst/>
              <a:gdLst/>
              <a:ahLst/>
              <a:cxnLst/>
              <a:rect l="l" t="t" r="r" b="b"/>
              <a:pathLst>
                <a:path w="193" h="242" extrusionOk="0">
                  <a:moveTo>
                    <a:pt x="96" y="1"/>
                  </a:moveTo>
                  <a:lnTo>
                    <a:pt x="48" y="25"/>
                  </a:lnTo>
                  <a:lnTo>
                    <a:pt x="0" y="73"/>
                  </a:lnTo>
                  <a:lnTo>
                    <a:pt x="0" y="145"/>
                  </a:lnTo>
                  <a:lnTo>
                    <a:pt x="24" y="193"/>
                  </a:lnTo>
                  <a:lnTo>
                    <a:pt x="48" y="217"/>
                  </a:lnTo>
                  <a:lnTo>
                    <a:pt x="72" y="241"/>
                  </a:lnTo>
                  <a:lnTo>
                    <a:pt x="145" y="217"/>
                  </a:lnTo>
                  <a:lnTo>
                    <a:pt x="193"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8" name="Google Shape;9628;p23"/>
            <p:cNvSpPr/>
            <p:nvPr/>
          </p:nvSpPr>
          <p:spPr>
            <a:xfrm>
              <a:off x="2171800" y="2514425"/>
              <a:ext cx="4850" cy="6650"/>
            </a:xfrm>
            <a:custGeom>
              <a:avLst/>
              <a:gdLst/>
              <a:ahLst/>
              <a:cxnLst/>
              <a:rect l="l" t="t" r="r" b="b"/>
              <a:pathLst>
                <a:path w="194" h="266" extrusionOk="0">
                  <a:moveTo>
                    <a:pt x="97" y="1"/>
                  </a:moveTo>
                  <a:lnTo>
                    <a:pt x="49" y="25"/>
                  </a:lnTo>
                  <a:lnTo>
                    <a:pt x="25" y="73"/>
                  </a:lnTo>
                  <a:lnTo>
                    <a:pt x="0" y="145"/>
                  </a:lnTo>
                  <a:lnTo>
                    <a:pt x="0" y="217"/>
                  </a:lnTo>
                  <a:lnTo>
                    <a:pt x="25" y="266"/>
                  </a:lnTo>
                  <a:lnTo>
                    <a:pt x="97" y="266"/>
                  </a:lnTo>
                  <a:lnTo>
                    <a:pt x="121" y="193"/>
                  </a:lnTo>
                  <a:lnTo>
                    <a:pt x="169"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9" name="Google Shape;9629;p23"/>
            <p:cNvSpPr/>
            <p:nvPr/>
          </p:nvSpPr>
          <p:spPr>
            <a:xfrm>
              <a:off x="1826350" y="1983025"/>
              <a:ext cx="7250" cy="3625"/>
            </a:xfrm>
            <a:custGeom>
              <a:avLst/>
              <a:gdLst/>
              <a:ahLst/>
              <a:cxnLst/>
              <a:rect l="l" t="t" r="r" b="b"/>
              <a:pathLst>
                <a:path w="290" h="145" extrusionOk="0">
                  <a:moveTo>
                    <a:pt x="73" y="0"/>
                  </a:moveTo>
                  <a:lnTo>
                    <a:pt x="25" y="48"/>
                  </a:lnTo>
                  <a:lnTo>
                    <a:pt x="0" y="97"/>
                  </a:lnTo>
                  <a:lnTo>
                    <a:pt x="25" y="121"/>
                  </a:lnTo>
                  <a:lnTo>
                    <a:pt x="73" y="145"/>
                  </a:lnTo>
                  <a:lnTo>
                    <a:pt x="241" y="145"/>
                  </a:lnTo>
                  <a:lnTo>
                    <a:pt x="289" y="121"/>
                  </a:lnTo>
                  <a:lnTo>
                    <a:pt x="289" y="48"/>
                  </a:lnTo>
                  <a:lnTo>
                    <a:pt x="265"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23"/>
            <p:cNvSpPr/>
            <p:nvPr/>
          </p:nvSpPr>
          <p:spPr>
            <a:xfrm>
              <a:off x="2026750" y="1948725"/>
              <a:ext cx="6650" cy="6025"/>
            </a:xfrm>
            <a:custGeom>
              <a:avLst/>
              <a:gdLst/>
              <a:ahLst/>
              <a:cxnLst/>
              <a:rect l="l" t="t" r="r" b="b"/>
              <a:pathLst>
                <a:path w="266" h="241" extrusionOk="0">
                  <a:moveTo>
                    <a:pt x="217" y="0"/>
                  </a:moveTo>
                  <a:lnTo>
                    <a:pt x="145" y="24"/>
                  </a:lnTo>
                  <a:lnTo>
                    <a:pt x="97" y="48"/>
                  </a:lnTo>
                  <a:lnTo>
                    <a:pt x="49" y="96"/>
                  </a:lnTo>
                  <a:lnTo>
                    <a:pt x="25" y="145"/>
                  </a:lnTo>
                  <a:lnTo>
                    <a:pt x="1" y="193"/>
                  </a:lnTo>
                  <a:lnTo>
                    <a:pt x="25" y="217"/>
                  </a:lnTo>
                  <a:lnTo>
                    <a:pt x="49" y="241"/>
                  </a:lnTo>
                  <a:lnTo>
                    <a:pt x="73" y="241"/>
                  </a:lnTo>
                  <a:lnTo>
                    <a:pt x="121" y="217"/>
                  </a:lnTo>
                  <a:lnTo>
                    <a:pt x="193" y="169"/>
                  </a:lnTo>
                  <a:lnTo>
                    <a:pt x="242" y="145"/>
                  </a:lnTo>
                  <a:lnTo>
                    <a:pt x="266" y="120"/>
                  </a:lnTo>
                  <a:lnTo>
                    <a:pt x="266" y="48"/>
                  </a:lnTo>
                  <a:lnTo>
                    <a:pt x="242"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23"/>
            <p:cNvSpPr/>
            <p:nvPr/>
          </p:nvSpPr>
          <p:spPr>
            <a:xfrm>
              <a:off x="2239200" y="2050425"/>
              <a:ext cx="7250" cy="4850"/>
            </a:xfrm>
            <a:custGeom>
              <a:avLst/>
              <a:gdLst/>
              <a:ahLst/>
              <a:cxnLst/>
              <a:rect l="l" t="t" r="r" b="b"/>
              <a:pathLst>
                <a:path w="290" h="194" extrusionOk="0">
                  <a:moveTo>
                    <a:pt x="97" y="0"/>
                  </a:moveTo>
                  <a:lnTo>
                    <a:pt x="49" y="25"/>
                  </a:lnTo>
                  <a:lnTo>
                    <a:pt x="25" y="49"/>
                  </a:lnTo>
                  <a:lnTo>
                    <a:pt x="1" y="97"/>
                  </a:lnTo>
                  <a:lnTo>
                    <a:pt x="25" y="121"/>
                  </a:lnTo>
                  <a:lnTo>
                    <a:pt x="73" y="169"/>
                  </a:lnTo>
                  <a:lnTo>
                    <a:pt x="145" y="193"/>
                  </a:lnTo>
                  <a:lnTo>
                    <a:pt x="193" y="193"/>
                  </a:lnTo>
                  <a:lnTo>
                    <a:pt x="266" y="169"/>
                  </a:lnTo>
                  <a:lnTo>
                    <a:pt x="290" y="145"/>
                  </a:lnTo>
                  <a:lnTo>
                    <a:pt x="290" y="97"/>
                  </a:lnTo>
                  <a:lnTo>
                    <a:pt x="217"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2" name="Google Shape;9632;p23"/>
            <p:cNvSpPr/>
            <p:nvPr/>
          </p:nvSpPr>
          <p:spPr>
            <a:xfrm>
              <a:off x="2292175" y="2333875"/>
              <a:ext cx="4225" cy="6650"/>
            </a:xfrm>
            <a:custGeom>
              <a:avLst/>
              <a:gdLst/>
              <a:ahLst/>
              <a:cxnLst/>
              <a:rect l="l" t="t" r="r" b="b"/>
              <a:pathLst>
                <a:path w="169" h="266" extrusionOk="0">
                  <a:moveTo>
                    <a:pt x="96" y="1"/>
                  </a:moveTo>
                  <a:lnTo>
                    <a:pt x="48" y="25"/>
                  </a:lnTo>
                  <a:lnTo>
                    <a:pt x="24" y="49"/>
                  </a:lnTo>
                  <a:lnTo>
                    <a:pt x="0" y="121"/>
                  </a:lnTo>
                  <a:lnTo>
                    <a:pt x="0" y="193"/>
                  </a:lnTo>
                  <a:lnTo>
                    <a:pt x="24" y="242"/>
                  </a:lnTo>
                  <a:lnTo>
                    <a:pt x="48" y="266"/>
                  </a:lnTo>
                  <a:lnTo>
                    <a:pt x="96" y="242"/>
                  </a:lnTo>
                  <a:lnTo>
                    <a:pt x="145" y="218"/>
                  </a:lnTo>
                  <a:lnTo>
                    <a:pt x="169" y="169"/>
                  </a:lnTo>
                  <a:lnTo>
                    <a:pt x="169" y="97"/>
                  </a:lnTo>
                  <a:lnTo>
                    <a:pt x="145" y="49"/>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3" name="Google Shape;9633;p23"/>
            <p:cNvSpPr/>
            <p:nvPr/>
          </p:nvSpPr>
          <p:spPr>
            <a:xfrm>
              <a:off x="2404100" y="1974600"/>
              <a:ext cx="4250" cy="7250"/>
            </a:xfrm>
            <a:custGeom>
              <a:avLst/>
              <a:gdLst/>
              <a:ahLst/>
              <a:cxnLst/>
              <a:rect l="l" t="t" r="r" b="b"/>
              <a:pathLst>
                <a:path w="170" h="290" extrusionOk="0">
                  <a:moveTo>
                    <a:pt x="97" y="0"/>
                  </a:moveTo>
                  <a:lnTo>
                    <a:pt x="49" y="24"/>
                  </a:lnTo>
                  <a:lnTo>
                    <a:pt x="1" y="97"/>
                  </a:lnTo>
                  <a:lnTo>
                    <a:pt x="1" y="193"/>
                  </a:lnTo>
                  <a:lnTo>
                    <a:pt x="25" y="241"/>
                  </a:lnTo>
                  <a:lnTo>
                    <a:pt x="73" y="289"/>
                  </a:lnTo>
                  <a:lnTo>
                    <a:pt x="97" y="265"/>
                  </a:lnTo>
                  <a:lnTo>
                    <a:pt x="121" y="241"/>
                  </a:lnTo>
                  <a:lnTo>
                    <a:pt x="169" y="169"/>
                  </a:lnTo>
                  <a:lnTo>
                    <a:pt x="169" y="121"/>
                  </a:lnTo>
                  <a:lnTo>
                    <a:pt x="169"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4" name="Google Shape;9634;p23"/>
            <p:cNvSpPr/>
            <p:nvPr/>
          </p:nvSpPr>
          <p:spPr>
            <a:xfrm>
              <a:off x="2280725" y="2492775"/>
              <a:ext cx="6050" cy="4225"/>
            </a:xfrm>
            <a:custGeom>
              <a:avLst/>
              <a:gdLst/>
              <a:ahLst/>
              <a:cxnLst/>
              <a:rect l="l" t="t" r="r" b="b"/>
              <a:pathLst>
                <a:path w="242" h="169" extrusionOk="0">
                  <a:moveTo>
                    <a:pt x="97" y="0"/>
                  </a:moveTo>
                  <a:lnTo>
                    <a:pt x="49" y="24"/>
                  </a:lnTo>
                  <a:lnTo>
                    <a:pt x="25" y="48"/>
                  </a:lnTo>
                  <a:lnTo>
                    <a:pt x="1" y="96"/>
                  </a:lnTo>
                  <a:lnTo>
                    <a:pt x="1" y="121"/>
                  </a:lnTo>
                  <a:lnTo>
                    <a:pt x="25" y="145"/>
                  </a:lnTo>
                  <a:lnTo>
                    <a:pt x="73" y="169"/>
                  </a:lnTo>
                  <a:lnTo>
                    <a:pt x="121" y="169"/>
                  </a:lnTo>
                  <a:lnTo>
                    <a:pt x="193" y="145"/>
                  </a:lnTo>
                  <a:lnTo>
                    <a:pt x="217" y="121"/>
                  </a:lnTo>
                  <a:lnTo>
                    <a:pt x="241" y="72"/>
                  </a:lnTo>
                  <a:lnTo>
                    <a:pt x="217"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5" name="Google Shape;9635;p23"/>
            <p:cNvSpPr/>
            <p:nvPr/>
          </p:nvSpPr>
          <p:spPr>
            <a:xfrm>
              <a:off x="2036400" y="1923450"/>
              <a:ext cx="3625" cy="6625"/>
            </a:xfrm>
            <a:custGeom>
              <a:avLst/>
              <a:gdLst/>
              <a:ahLst/>
              <a:cxnLst/>
              <a:rect l="l" t="t" r="r" b="b"/>
              <a:pathLst>
                <a:path w="145" h="265" extrusionOk="0">
                  <a:moveTo>
                    <a:pt x="48" y="0"/>
                  </a:moveTo>
                  <a:lnTo>
                    <a:pt x="24" y="120"/>
                  </a:lnTo>
                  <a:lnTo>
                    <a:pt x="0" y="241"/>
                  </a:lnTo>
                  <a:lnTo>
                    <a:pt x="24" y="265"/>
                  </a:lnTo>
                  <a:lnTo>
                    <a:pt x="48" y="265"/>
                  </a:lnTo>
                  <a:lnTo>
                    <a:pt x="96" y="241"/>
                  </a:lnTo>
                  <a:lnTo>
                    <a:pt x="144" y="169"/>
                  </a:lnTo>
                  <a:lnTo>
                    <a:pt x="120" y="72"/>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23"/>
            <p:cNvSpPr/>
            <p:nvPr/>
          </p:nvSpPr>
          <p:spPr>
            <a:xfrm>
              <a:off x="1929875" y="1918625"/>
              <a:ext cx="6025" cy="4225"/>
            </a:xfrm>
            <a:custGeom>
              <a:avLst/>
              <a:gdLst/>
              <a:ahLst/>
              <a:cxnLst/>
              <a:rect l="l" t="t" r="r" b="b"/>
              <a:pathLst>
                <a:path w="241" h="169" extrusionOk="0">
                  <a:moveTo>
                    <a:pt x="72" y="0"/>
                  </a:moveTo>
                  <a:lnTo>
                    <a:pt x="24" y="24"/>
                  </a:lnTo>
                  <a:lnTo>
                    <a:pt x="0" y="49"/>
                  </a:lnTo>
                  <a:lnTo>
                    <a:pt x="24" y="73"/>
                  </a:lnTo>
                  <a:lnTo>
                    <a:pt x="48" y="121"/>
                  </a:lnTo>
                  <a:lnTo>
                    <a:pt x="96" y="145"/>
                  </a:lnTo>
                  <a:lnTo>
                    <a:pt x="144" y="169"/>
                  </a:lnTo>
                  <a:lnTo>
                    <a:pt x="193" y="145"/>
                  </a:lnTo>
                  <a:lnTo>
                    <a:pt x="241" y="121"/>
                  </a:lnTo>
                  <a:lnTo>
                    <a:pt x="241" y="97"/>
                  </a:lnTo>
                  <a:lnTo>
                    <a:pt x="241" y="73"/>
                  </a:lnTo>
                  <a:lnTo>
                    <a:pt x="193" y="24"/>
                  </a:lnTo>
                  <a:lnTo>
                    <a:pt x="14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23"/>
            <p:cNvSpPr/>
            <p:nvPr/>
          </p:nvSpPr>
          <p:spPr>
            <a:xfrm>
              <a:off x="2047225" y="1924650"/>
              <a:ext cx="6050" cy="4825"/>
            </a:xfrm>
            <a:custGeom>
              <a:avLst/>
              <a:gdLst/>
              <a:ahLst/>
              <a:cxnLst/>
              <a:rect l="l" t="t" r="r" b="b"/>
              <a:pathLst>
                <a:path w="242" h="193" extrusionOk="0">
                  <a:moveTo>
                    <a:pt x="193" y="0"/>
                  </a:moveTo>
                  <a:lnTo>
                    <a:pt x="169" y="24"/>
                  </a:lnTo>
                  <a:lnTo>
                    <a:pt x="73" y="24"/>
                  </a:lnTo>
                  <a:lnTo>
                    <a:pt x="24" y="72"/>
                  </a:lnTo>
                  <a:lnTo>
                    <a:pt x="0" y="121"/>
                  </a:lnTo>
                  <a:lnTo>
                    <a:pt x="24" y="145"/>
                  </a:lnTo>
                  <a:lnTo>
                    <a:pt x="48" y="169"/>
                  </a:lnTo>
                  <a:lnTo>
                    <a:pt x="97" y="193"/>
                  </a:lnTo>
                  <a:lnTo>
                    <a:pt x="145" y="169"/>
                  </a:lnTo>
                  <a:lnTo>
                    <a:pt x="217" y="96"/>
                  </a:lnTo>
                  <a:lnTo>
                    <a:pt x="241" y="72"/>
                  </a:lnTo>
                  <a:lnTo>
                    <a:pt x="241"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23"/>
            <p:cNvSpPr/>
            <p:nvPr/>
          </p:nvSpPr>
          <p:spPr>
            <a:xfrm>
              <a:off x="2114625" y="1818725"/>
              <a:ext cx="4850" cy="5425"/>
            </a:xfrm>
            <a:custGeom>
              <a:avLst/>
              <a:gdLst/>
              <a:ahLst/>
              <a:cxnLst/>
              <a:rect l="l" t="t" r="r" b="b"/>
              <a:pathLst>
                <a:path w="194" h="217" extrusionOk="0">
                  <a:moveTo>
                    <a:pt x="97" y="0"/>
                  </a:moveTo>
                  <a:lnTo>
                    <a:pt x="49" y="24"/>
                  </a:lnTo>
                  <a:lnTo>
                    <a:pt x="25" y="73"/>
                  </a:lnTo>
                  <a:lnTo>
                    <a:pt x="1" y="121"/>
                  </a:lnTo>
                  <a:lnTo>
                    <a:pt x="1" y="145"/>
                  </a:lnTo>
                  <a:lnTo>
                    <a:pt x="25" y="193"/>
                  </a:lnTo>
                  <a:lnTo>
                    <a:pt x="49" y="217"/>
                  </a:lnTo>
                  <a:lnTo>
                    <a:pt x="121" y="217"/>
                  </a:lnTo>
                  <a:lnTo>
                    <a:pt x="169" y="145"/>
                  </a:lnTo>
                  <a:lnTo>
                    <a:pt x="193" y="48"/>
                  </a:lnTo>
                  <a:lnTo>
                    <a:pt x="169"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9" name="Google Shape;9639;p23"/>
            <p:cNvSpPr/>
            <p:nvPr/>
          </p:nvSpPr>
          <p:spPr>
            <a:xfrm>
              <a:off x="2024350" y="1921625"/>
              <a:ext cx="4250" cy="4250"/>
            </a:xfrm>
            <a:custGeom>
              <a:avLst/>
              <a:gdLst/>
              <a:ahLst/>
              <a:cxnLst/>
              <a:rect l="l" t="t" r="r" b="b"/>
              <a:pathLst>
                <a:path w="170" h="170" extrusionOk="0">
                  <a:moveTo>
                    <a:pt x="73" y="1"/>
                  </a:moveTo>
                  <a:lnTo>
                    <a:pt x="25" y="25"/>
                  </a:lnTo>
                  <a:lnTo>
                    <a:pt x="1" y="73"/>
                  </a:lnTo>
                  <a:lnTo>
                    <a:pt x="25" y="121"/>
                  </a:lnTo>
                  <a:lnTo>
                    <a:pt x="25" y="145"/>
                  </a:lnTo>
                  <a:lnTo>
                    <a:pt x="49" y="169"/>
                  </a:lnTo>
                  <a:lnTo>
                    <a:pt x="121" y="169"/>
                  </a:lnTo>
                  <a:lnTo>
                    <a:pt x="145" y="145"/>
                  </a:lnTo>
                  <a:lnTo>
                    <a:pt x="169" y="97"/>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0" name="Google Shape;9640;p23"/>
            <p:cNvSpPr/>
            <p:nvPr/>
          </p:nvSpPr>
          <p:spPr>
            <a:xfrm>
              <a:off x="1956950" y="1960750"/>
              <a:ext cx="4825" cy="4250"/>
            </a:xfrm>
            <a:custGeom>
              <a:avLst/>
              <a:gdLst/>
              <a:ahLst/>
              <a:cxnLst/>
              <a:rect l="l" t="t" r="r" b="b"/>
              <a:pathLst>
                <a:path w="193" h="170" extrusionOk="0">
                  <a:moveTo>
                    <a:pt x="48" y="1"/>
                  </a:moveTo>
                  <a:lnTo>
                    <a:pt x="0" y="49"/>
                  </a:lnTo>
                  <a:lnTo>
                    <a:pt x="0" y="121"/>
                  </a:lnTo>
                  <a:lnTo>
                    <a:pt x="24" y="169"/>
                  </a:lnTo>
                  <a:lnTo>
                    <a:pt x="121" y="169"/>
                  </a:lnTo>
                  <a:lnTo>
                    <a:pt x="169" y="145"/>
                  </a:lnTo>
                  <a:lnTo>
                    <a:pt x="193" y="121"/>
                  </a:lnTo>
                  <a:lnTo>
                    <a:pt x="169" y="97"/>
                  </a:lnTo>
                  <a:lnTo>
                    <a:pt x="169"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23"/>
            <p:cNvSpPr/>
            <p:nvPr/>
          </p:nvSpPr>
          <p:spPr>
            <a:xfrm>
              <a:off x="1946725" y="2012500"/>
              <a:ext cx="4225" cy="4850"/>
            </a:xfrm>
            <a:custGeom>
              <a:avLst/>
              <a:gdLst/>
              <a:ahLst/>
              <a:cxnLst/>
              <a:rect l="l" t="t" r="r" b="b"/>
              <a:pathLst>
                <a:path w="169" h="194" extrusionOk="0">
                  <a:moveTo>
                    <a:pt x="72" y="1"/>
                  </a:moveTo>
                  <a:lnTo>
                    <a:pt x="24" y="49"/>
                  </a:lnTo>
                  <a:lnTo>
                    <a:pt x="0" y="73"/>
                  </a:lnTo>
                  <a:lnTo>
                    <a:pt x="0" y="121"/>
                  </a:lnTo>
                  <a:lnTo>
                    <a:pt x="0" y="169"/>
                  </a:lnTo>
                  <a:lnTo>
                    <a:pt x="24" y="193"/>
                  </a:lnTo>
                  <a:lnTo>
                    <a:pt x="96" y="193"/>
                  </a:lnTo>
                  <a:lnTo>
                    <a:pt x="120" y="145"/>
                  </a:lnTo>
                  <a:lnTo>
                    <a:pt x="145" y="121"/>
                  </a:lnTo>
                  <a:lnTo>
                    <a:pt x="169" y="73"/>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23"/>
            <p:cNvSpPr/>
            <p:nvPr/>
          </p:nvSpPr>
          <p:spPr>
            <a:xfrm>
              <a:off x="2101375" y="1898775"/>
              <a:ext cx="6050" cy="3625"/>
            </a:xfrm>
            <a:custGeom>
              <a:avLst/>
              <a:gdLst/>
              <a:ahLst/>
              <a:cxnLst/>
              <a:rect l="l" t="t" r="r" b="b"/>
              <a:pathLst>
                <a:path w="242" h="145" extrusionOk="0">
                  <a:moveTo>
                    <a:pt x="49" y="0"/>
                  </a:moveTo>
                  <a:lnTo>
                    <a:pt x="1" y="48"/>
                  </a:lnTo>
                  <a:lnTo>
                    <a:pt x="25" y="96"/>
                  </a:lnTo>
                  <a:lnTo>
                    <a:pt x="73" y="120"/>
                  </a:lnTo>
                  <a:lnTo>
                    <a:pt x="121" y="144"/>
                  </a:lnTo>
                  <a:lnTo>
                    <a:pt x="194" y="120"/>
                  </a:lnTo>
                  <a:lnTo>
                    <a:pt x="242" y="96"/>
                  </a:lnTo>
                  <a:lnTo>
                    <a:pt x="242" y="72"/>
                  </a:lnTo>
                  <a:lnTo>
                    <a:pt x="218"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23"/>
            <p:cNvSpPr/>
            <p:nvPr/>
          </p:nvSpPr>
          <p:spPr>
            <a:xfrm>
              <a:off x="2298175" y="2103975"/>
              <a:ext cx="4850" cy="4850"/>
            </a:xfrm>
            <a:custGeom>
              <a:avLst/>
              <a:gdLst/>
              <a:ahLst/>
              <a:cxnLst/>
              <a:rect l="l" t="t" r="r" b="b"/>
              <a:pathLst>
                <a:path w="194" h="194" extrusionOk="0">
                  <a:moveTo>
                    <a:pt x="97" y="1"/>
                  </a:moveTo>
                  <a:lnTo>
                    <a:pt x="25" y="25"/>
                  </a:lnTo>
                  <a:lnTo>
                    <a:pt x="1" y="73"/>
                  </a:lnTo>
                  <a:lnTo>
                    <a:pt x="1" y="97"/>
                  </a:lnTo>
                  <a:lnTo>
                    <a:pt x="25" y="145"/>
                  </a:lnTo>
                  <a:lnTo>
                    <a:pt x="49" y="169"/>
                  </a:lnTo>
                  <a:lnTo>
                    <a:pt x="73" y="194"/>
                  </a:lnTo>
                  <a:lnTo>
                    <a:pt x="145" y="194"/>
                  </a:lnTo>
                  <a:lnTo>
                    <a:pt x="169" y="169"/>
                  </a:lnTo>
                  <a:lnTo>
                    <a:pt x="193" y="97"/>
                  </a:lnTo>
                  <a:lnTo>
                    <a:pt x="145" y="25"/>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4" name="Google Shape;9644;p23"/>
            <p:cNvSpPr/>
            <p:nvPr/>
          </p:nvSpPr>
          <p:spPr>
            <a:xfrm>
              <a:off x="1941900" y="1912000"/>
              <a:ext cx="4850" cy="4850"/>
            </a:xfrm>
            <a:custGeom>
              <a:avLst/>
              <a:gdLst/>
              <a:ahLst/>
              <a:cxnLst/>
              <a:rect l="l" t="t" r="r" b="b"/>
              <a:pathLst>
                <a:path w="194" h="194" extrusionOk="0">
                  <a:moveTo>
                    <a:pt x="49" y="1"/>
                  </a:moveTo>
                  <a:lnTo>
                    <a:pt x="25" y="25"/>
                  </a:lnTo>
                  <a:lnTo>
                    <a:pt x="0" y="73"/>
                  </a:lnTo>
                  <a:lnTo>
                    <a:pt x="0" y="97"/>
                  </a:lnTo>
                  <a:lnTo>
                    <a:pt x="0" y="121"/>
                  </a:lnTo>
                  <a:lnTo>
                    <a:pt x="49" y="169"/>
                  </a:lnTo>
                  <a:lnTo>
                    <a:pt x="97" y="193"/>
                  </a:lnTo>
                  <a:lnTo>
                    <a:pt x="169" y="193"/>
                  </a:lnTo>
                  <a:lnTo>
                    <a:pt x="193" y="145"/>
                  </a:lnTo>
                  <a:lnTo>
                    <a:pt x="169" y="121"/>
                  </a:lnTo>
                  <a:lnTo>
                    <a:pt x="145"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5" name="Google Shape;9645;p23"/>
            <p:cNvSpPr/>
            <p:nvPr/>
          </p:nvSpPr>
          <p:spPr>
            <a:xfrm>
              <a:off x="2217550" y="2465075"/>
              <a:ext cx="3625" cy="5450"/>
            </a:xfrm>
            <a:custGeom>
              <a:avLst/>
              <a:gdLst/>
              <a:ahLst/>
              <a:cxnLst/>
              <a:rect l="l" t="t" r="r" b="b"/>
              <a:pathLst>
                <a:path w="145" h="218" extrusionOk="0">
                  <a:moveTo>
                    <a:pt x="48" y="1"/>
                  </a:moveTo>
                  <a:lnTo>
                    <a:pt x="0" y="25"/>
                  </a:lnTo>
                  <a:lnTo>
                    <a:pt x="0" y="121"/>
                  </a:lnTo>
                  <a:lnTo>
                    <a:pt x="24" y="193"/>
                  </a:lnTo>
                  <a:lnTo>
                    <a:pt x="96" y="217"/>
                  </a:lnTo>
                  <a:lnTo>
                    <a:pt x="120" y="193"/>
                  </a:lnTo>
                  <a:lnTo>
                    <a:pt x="145" y="169"/>
                  </a:lnTo>
                  <a:lnTo>
                    <a:pt x="145" y="145"/>
                  </a:lnTo>
                  <a:lnTo>
                    <a:pt x="120"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6" name="Google Shape;9646;p23"/>
            <p:cNvSpPr/>
            <p:nvPr/>
          </p:nvSpPr>
          <p:spPr>
            <a:xfrm>
              <a:off x="2209725" y="2454850"/>
              <a:ext cx="5425" cy="4250"/>
            </a:xfrm>
            <a:custGeom>
              <a:avLst/>
              <a:gdLst/>
              <a:ahLst/>
              <a:cxnLst/>
              <a:rect l="l" t="t" r="r" b="b"/>
              <a:pathLst>
                <a:path w="217" h="170" extrusionOk="0">
                  <a:moveTo>
                    <a:pt x="72" y="1"/>
                  </a:moveTo>
                  <a:lnTo>
                    <a:pt x="48" y="25"/>
                  </a:lnTo>
                  <a:lnTo>
                    <a:pt x="24" y="73"/>
                  </a:lnTo>
                  <a:lnTo>
                    <a:pt x="0" y="121"/>
                  </a:lnTo>
                  <a:lnTo>
                    <a:pt x="48" y="169"/>
                  </a:lnTo>
                  <a:lnTo>
                    <a:pt x="96" y="169"/>
                  </a:lnTo>
                  <a:lnTo>
                    <a:pt x="169" y="145"/>
                  </a:lnTo>
                  <a:lnTo>
                    <a:pt x="193"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7" name="Google Shape;9647;p23"/>
            <p:cNvSpPr/>
            <p:nvPr/>
          </p:nvSpPr>
          <p:spPr>
            <a:xfrm>
              <a:off x="2131475" y="1877700"/>
              <a:ext cx="7850" cy="5450"/>
            </a:xfrm>
            <a:custGeom>
              <a:avLst/>
              <a:gdLst/>
              <a:ahLst/>
              <a:cxnLst/>
              <a:rect l="l" t="t" r="r" b="b"/>
              <a:pathLst>
                <a:path w="314" h="218" extrusionOk="0">
                  <a:moveTo>
                    <a:pt x="289" y="0"/>
                  </a:moveTo>
                  <a:lnTo>
                    <a:pt x="249" y="14"/>
                  </a:lnTo>
                  <a:lnTo>
                    <a:pt x="249" y="14"/>
                  </a:lnTo>
                  <a:lnTo>
                    <a:pt x="314" y="25"/>
                  </a:lnTo>
                  <a:lnTo>
                    <a:pt x="289" y="0"/>
                  </a:lnTo>
                  <a:close/>
                  <a:moveTo>
                    <a:pt x="169" y="0"/>
                  </a:moveTo>
                  <a:lnTo>
                    <a:pt x="97" y="25"/>
                  </a:lnTo>
                  <a:lnTo>
                    <a:pt x="25" y="49"/>
                  </a:lnTo>
                  <a:lnTo>
                    <a:pt x="1" y="73"/>
                  </a:lnTo>
                  <a:lnTo>
                    <a:pt x="1" y="121"/>
                  </a:lnTo>
                  <a:lnTo>
                    <a:pt x="25" y="169"/>
                  </a:lnTo>
                  <a:lnTo>
                    <a:pt x="73" y="193"/>
                  </a:lnTo>
                  <a:lnTo>
                    <a:pt x="169" y="193"/>
                  </a:lnTo>
                  <a:lnTo>
                    <a:pt x="121" y="145"/>
                  </a:lnTo>
                  <a:lnTo>
                    <a:pt x="121" y="97"/>
                  </a:lnTo>
                  <a:lnTo>
                    <a:pt x="145" y="73"/>
                  </a:lnTo>
                  <a:lnTo>
                    <a:pt x="217" y="25"/>
                  </a:lnTo>
                  <a:lnTo>
                    <a:pt x="249" y="14"/>
                  </a:lnTo>
                  <a:lnTo>
                    <a:pt x="249" y="14"/>
                  </a:lnTo>
                  <a:lnTo>
                    <a:pt x="169" y="0"/>
                  </a:lnTo>
                  <a:close/>
                  <a:moveTo>
                    <a:pt x="169" y="193"/>
                  </a:moveTo>
                  <a:lnTo>
                    <a:pt x="193" y="217"/>
                  </a:lnTo>
                  <a:lnTo>
                    <a:pt x="193" y="19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23"/>
            <p:cNvSpPr/>
            <p:nvPr/>
          </p:nvSpPr>
          <p:spPr>
            <a:xfrm>
              <a:off x="1984025" y="2028150"/>
              <a:ext cx="4850" cy="4250"/>
            </a:xfrm>
            <a:custGeom>
              <a:avLst/>
              <a:gdLst/>
              <a:ahLst/>
              <a:cxnLst/>
              <a:rect l="l" t="t" r="r" b="b"/>
              <a:pathLst>
                <a:path w="194" h="170" extrusionOk="0">
                  <a:moveTo>
                    <a:pt x="73" y="1"/>
                  </a:moveTo>
                  <a:lnTo>
                    <a:pt x="25" y="25"/>
                  </a:lnTo>
                  <a:lnTo>
                    <a:pt x="1" y="49"/>
                  </a:lnTo>
                  <a:lnTo>
                    <a:pt x="1" y="121"/>
                  </a:lnTo>
                  <a:lnTo>
                    <a:pt x="49" y="145"/>
                  </a:lnTo>
                  <a:lnTo>
                    <a:pt x="73" y="169"/>
                  </a:lnTo>
                  <a:lnTo>
                    <a:pt x="121" y="169"/>
                  </a:lnTo>
                  <a:lnTo>
                    <a:pt x="145" y="145"/>
                  </a:lnTo>
                  <a:lnTo>
                    <a:pt x="169" y="121"/>
                  </a:lnTo>
                  <a:lnTo>
                    <a:pt x="193"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23"/>
            <p:cNvSpPr/>
            <p:nvPr/>
          </p:nvSpPr>
          <p:spPr>
            <a:xfrm>
              <a:off x="2285550" y="2412125"/>
              <a:ext cx="4225" cy="4225"/>
            </a:xfrm>
            <a:custGeom>
              <a:avLst/>
              <a:gdLst/>
              <a:ahLst/>
              <a:cxnLst/>
              <a:rect l="l" t="t" r="r" b="b"/>
              <a:pathLst>
                <a:path w="169" h="169" extrusionOk="0">
                  <a:moveTo>
                    <a:pt x="24" y="0"/>
                  </a:moveTo>
                  <a:lnTo>
                    <a:pt x="0" y="24"/>
                  </a:lnTo>
                  <a:lnTo>
                    <a:pt x="0" y="97"/>
                  </a:lnTo>
                  <a:lnTo>
                    <a:pt x="48" y="145"/>
                  </a:lnTo>
                  <a:lnTo>
                    <a:pt x="73" y="145"/>
                  </a:lnTo>
                  <a:lnTo>
                    <a:pt x="121" y="169"/>
                  </a:lnTo>
                  <a:lnTo>
                    <a:pt x="145" y="145"/>
                  </a:lnTo>
                  <a:lnTo>
                    <a:pt x="169" y="121"/>
                  </a:lnTo>
                  <a:lnTo>
                    <a:pt x="169"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23"/>
            <p:cNvSpPr/>
            <p:nvPr/>
          </p:nvSpPr>
          <p:spPr>
            <a:xfrm>
              <a:off x="2083925" y="2442825"/>
              <a:ext cx="4850" cy="4225"/>
            </a:xfrm>
            <a:custGeom>
              <a:avLst/>
              <a:gdLst/>
              <a:ahLst/>
              <a:cxnLst/>
              <a:rect l="l" t="t" r="r" b="b"/>
              <a:pathLst>
                <a:path w="194" h="169" extrusionOk="0">
                  <a:moveTo>
                    <a:pt x="73" y="0"/>
                  </a:moveTo>
                  <a:lnTo>
                    <a:pt x="49" y="24"/>
                  </a:lnTo>
                  <a:lnTo>
                    <a:pt x="25" y="48"/>
                  </a:lnTo>
                  <a:lnTo>
                    <a:pt x="1" y="120"/>
                  </a:lnTo>
                  <a:lnTo>
                    <a:pt x="49" y="145"/>
                  </a:lnTo>
                  <a:lnTo>
                    <a:pt x="73" y="169"/>
                  </a:lnTo>
                  <a:lnTo>
                    <a:pt x="145" y="169"/>
                  </a:lnTo>
                  <a:lnTo>
                    <a:pt x="193" y="145"/>
                  </a:lnTo>
                  <a:lnTo>
                    <a:pt x="193" y="72"/>
                  </a:lnTo>
                  <a:lnTo>
                    <a:pt x="145"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23"/>
            <p:cNvSpPr/>
            <p:nvPr/>
          </p:nvSpPr>
          <p:spPr>
            <a:xfrm>
              <a:off x="2268700" y="1899375"/>
              <a:ext cx="4825" cy="3625"/>
            </a:xfrm>
            <a:custGeom>
              <a:avLst/>
              <a:gdLst/>
              <a:ahLst/>
              <a:cxnLst/>
              <a:rect l="l" t="t" r="r" b="b"/>
              <a:pathLst>
                <a:path w="193" h="145" extrusionOk="0">
                  <a:moveTo>
                    <a:pt x="48" y="0"/>
                  </a:moveTo>
                  <a:lnTo>
                    <a:pt x="24" y="24"/>
                  </a:lnTo>
                  <a:lnTo>
                    <a:pt x="0" y="48"/>
                  </a:lnTo>
                  <a:lnTo>
                    <a:pt x="24" y="72"/>
                  </a:lnTo>
                  <a:lnTo>
                    <a:pt x="48" y="145"/>
                  </a:lnTo>
                  <a:lnTo>
                    <a:pt x="121" y="145"/>
                  </a:lnTo>
                  <a:lnTo>
                    <a:pt x="193" y="120"/>
                  </a:lnTo>
                  <a:lnTo>
                    <a:pt x="193" y="96"/>
                  </a:lnTo>
                  <a:lnTo>
                    <a:pt x="193" y="72"/>
                  </a:lnTo>
                  <a:lnTo>
                    <a:pt x="193" y="48"/>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2" name="Google Shape;9652;p23"/>
            <p:cNvSpPr/>
            <p:nvPr/>
          </p:nvSpPr>
          <p:spPr>
            <a:xfrm>
              <a:off x="2072500" y="2030575"/>
              <a:ext cx="4225" cy="4225"/>
            </a:xfrm>
            <a:custGeom>
              <a:avLst/>
              <a:gdLst/>
              <a:ahLst/>
              <a:cxnLst/>
              <a:rect l="l" t="t" r="r" b="b"/>
              <a:pathLst>
                <a:path w="169" h="169" extrusionOk="0">
                  <a:moveTo>
                    <a:pt x="73" y="0"/>
                  </a:moveTo>
                  <a:lnTo>
                    <a:pt x="49" y="24"/>
                  </a:lnTo>
                  <a:lnTo>
                    <a:pt x="24" y="48"/>
                  </a:lnTo>
                  <a:lnTo>
                    <a:pt x="0" y="96"/>
                  </a:lnTo>
                  <a:lnTo>
                    <a:pt x="24" y="144"/>
                  </a:lnTo>
                  <a:lnTo>
                    <a:pt x="73" y="169"/>
                  </a:lnTo>
                  <a:lnTo>
                    <a:pt x="97" y="169"/>
                  </a:lnTo>
                  <a:lnTo>
                    <a:pt x="145" y="144"/>
                  </a:lnTo>
                  <a:lnTo>
                    <a:pt x="169" y="120"/>
                  </a:lnTo>
                  <a:lnTo>
                    <a:pt x="169" y="72"/>
                  </a:lnTo>
                  <a:lnTo>
                    <a:pt x="169"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23"/>
            <p:cNvSpPr/>
            <p:nvPr/>
          </p:nvSpPr>
          <p:spPr>
            <a:xfrm>
              <a:off x="2195875" y="2379625"/>
              <a:ext cx="4225" cy="4850"/>
            </a:xfrm>
            <a:custGeom>
              <a:avLst/>
              <a:gdLst/>
              <a:ahLst/>
              <a:cxnLst/>
              <a:rect l="l" t="t" r="r" b="b"/>
              <a:pathLst>
                <a:path w="169" h="194" extrusionOk="0">
                  <a:moveTo>
                    <a:pt x="25" y="0"/>
                  </a:moveTo>
                  <a:lnTo>
                    <a:pt x="0" y="49"/>
                  </a:lnTo>
                  <a:lnTo>
                    <a:pt x="0" y="73"/>
                  </a:lnTo>
                  <a:lnTo>
                    <a:pt x="25" y="145"/>
                  </a:lnTo>
                  <a:lnTo>
                    <a:pt x="73" y="193"/>
                  </a:lnTo>
                  <a:lnTo>
                    <a:pt x="121" y="193"/>
                  </a:lnTo>
                  <a:lnTo>
                    <a:pt x="169" y="169"/>
                  </a:lnTo>
                  <a:lnTo>
                    <a:pt x="169" y="121"/>
                  </a:lnTo>
                  <a:lnTo>
                    <a:pt x="121" y="49"/>
                  </a:lnTo>
                  <a:lnTo>
                    <a:pt x="73"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23"/>
            <p:cNvSpPr/>
            <p:nvPr/>
          </p:nvSpPr>
          <p:spPr>
            <a:xfrm>
              <a:off x="2186250" y="2315825"/>
              <a:ext cx="6025" cy="3650"/>
            </a:xfrm>
            <a:custGeom>
              <a:avLst/>
              <a:gdLst/>
              <a:ahLst/>
              <a:cxnLst/>
              <a:rect l="l" t="t" r="r" b="b"/>
              <a:pathLst>
                <a:path w="241" h="146" extrusionOk="0">
                  <a:moveTo>
                    <a:pt x="48" y="1"/>
                  </a:moveTo>
                  <a:lnTo>
                    <a:pt x="24" y="25"/>
                  </a:lnTo>
                  <a:lnTo>
                    <a:pt x="0" y="73"/>
                  </a:lnTo>
                  <a:lnTo>
                    <a:pt x="24" y="121"/>
                  </a:lnTo>
                  <a:lnTo>
                    <a:pt x="97" y="145"/>
                  </a:lnTo>
                  <a:lnTo>
                    <a:pt x="145" y="145"/>
                  </a:lnTo>
                  <a:lnTo>
                    <a:pt x="217" y="121"/>
                  </a:lnTo>
                  <a:lnTo>
                    <a:pt x="241" y="73"/>
                  </a:lnTo>
                  <a:lnTo>
                    <a:pt x="241" y="49"/>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23"/>
            <p:cNvSpPr/>
            <p:nvPr/>
          </p:nvSpPr>
          <p:spPr>
            <a:xfrm>
              <a:off x="1810100" y="1977000"/>
              <a:ext cx="4225" cy="4850"/>
            </a:xfrm>
            <a:custGeom>
              <a:avLst/>
              <a:gdLst/>
              <a:ahLst/>
              <a:cxnLst/>
              <a:rect l="l" t="t" r="r" b="b"/>
              <a:pathLst>
                <a:path w="169" h="194" extrusionOk="0">
                  <a:moveTo>
                    <a:pt x="49" y="1"/>
                  </a:moveTo>
                  <a:lnTo>
                    <a:pt x="25" y="25"/>
                  </a:lnTo>
                  <a:lnTo>
                    <a:pt x="0" y="49"/>
                  </a:lnTo>
                  <a:lnTo>
                    <a:pt x="0" y="97"/>
                  </a:lnTo>
                  <a:lnTo>
                    <a:pt x="25" y="145"/>
                  </a:lnTo>
                  <a:lnTo>
                    <a:pt x="73" y="169"/>
                  </a:lnTo>
                  <a:lnTo>
                    <a:pt x="121" y="193"/>
                  </a:lnTo>
                  <a:lnTo>
                    <a:pt x="145" y="169"/>
                  </a:lnTo>
                  <a:lnTo>
                    <a:pt x="169"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6" name="Google Shape;9656;p23"/>
            <p:cNvSpPr/>
            <p:nvPr/>
          </p:nvSpPr>
          <p:spPr>
            <a:xfrm>
              <a:off x="2389050" y="1996250"/>
              <a:ext cx="3650" cy="4850"/>
            </a:xfrm>
            <a:custGeom>
              <a:avLst/>
              <a:gdLst/>
              <a:ahLst/>
              <a:cxnLst/>
              <a:rect l="l" t="t" r="r" b="b"/>
              <a:pathLst>
                <a:path w="146" h="194" extrusionOk="0">
                  <a:moveTo>
                    <a:pt x="73" y="1"/>
                  </a:moveTo>
                  <a:lnTo>
                    <a:pt x="25" y="49"/>
                  </a:lnTo>
                  <a:lnTo>
                    <a:pt x="1" y="121"/>
                  </a:lnTo>
                  <a:lnTo>
                    <a:pt x="1" y="145"/>
                  </a:lnTo>
                  <a:lnTo>
                    <a:pt x="25" y="169"/>
                  </a:lnTo>
                  <a:lnTo>
                    <a:pt x="49" y="193"/>
                  </a:lnTo>
                  <a:lnTo>
                    <a:pt x="73" y="193"/>
                  </a:lnTo>
                  <a:lnTo>
                    <a:pt x="121" y="145"/>
                  </a:lnTo>
                  <a:lnTo>
                    <a:pt x="145" y="97"/>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23"/>
            <p:cNvSpPr/>
            <p:nvPr/>
          </p:nvSpPr>
          <p:spPr>
            <a:xfrm>
              <a:off x="2236200" y="1855425"/>
              <a:ext cx="4825" cy="3050"/>
            </a:xfrm>
            <a:custGeom>
              <a:avLst/>
              <a:gdLst/>
              <a:ahLst/>
              <a:cxnLst/>
              <a:rect l="l" t="t" r="r" b="b"/>
              <a:pathLst>
                <a:path w="193" h="122" extrusionOk="0">
                  <a:moveTo>
                    <a:pt x="48" y="1"/>
                  </a:moveTo>
                  <a:lnTo>
                    <a:pt x="0" y="25"/>
                  </a:lnTo>
                  <a:lnTo>
                    <a:pt x="48" y="97"/>
                  </a:lnTo>
                  <a:lnTo>
                    <a:pt x="121" y="121"/>
                  </a:lnTo>
                  <a:lnTo>
                    <a:pt x="169" y="97"/>
                  </a:lnTo>
                  <a:lnTo>
                    <a:pt x="193" y="73"/>
                  </a:lnTo>
                  <a:lnTo>
                    <a:pt x="193"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23"/>
            <p:cNvSpPr/>
            <p:nvPr/>
          </p:nvSpPr>
          <p:spPr>
            <a:xfrm>
              <a:off x="2015925" y="1900575"/>
              <a:ext cx="3625" cy="3625"/>
            </a:xfrm>
            <a:custGeom>
              <a:avLst/>
              <a:gdLst/>
              <a:ahLst/>
              <a:cxnLst/>
              <a:rect l="l" t="t" r="r" b="b"/>
              <a:pathLst>
                <a:path w="145" h="145" extrusionOk="0">
                  <a:moveTo>
                    <a:pt x="49" y="0"/>
                  </a:moveTo>
                  <a:lnTo>
                    <a:pt x="25" y="24"/>
                  </a:lnTo>
                  <a:lnTo>
                    <a:pt x="1" y="48"/>
                  </a:lnTo>
                  <a:lnTo>
                    <a:pt x="1" y="97"/>
                  </a:lnTo>
                  <a:lnTo>
                    <a:pt x="49" y="145"/>
                  </a:lnTo>
                  <a:lnTo>
                    <a:pt x="97" y="145"/>
                  </a:lnTo>
                  <a:lnTo>
                    <a:pt x="145" y="97"/>
                  </a:lnTo>
                  <a:lnTo>
                    <a:pt x="145" y="48"/>
                  </a:lnTo>
                  <a:lnTo>
                    <a:pt x="121"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23"/>
            <p:cNvSpPr/>
            <p:nvPr/>
          </p:nvSpPr>
          <p:spPr>
            <a:xfrm>
              <a:off x="2054450" y="1927650"/>
              <a:ext cx="4225" cy="3625"/>
            </a:xfrm>
            <a:custGeom>
              <a:avLst/>
              <a:gdLst/>
              <a:ahLst/>
              <a:cxnLst/>
              <a:rect l="l" t="t" r="r" b="b"/>
              <a:pathLst>
                <a:path w="169" h="145" extrusionOk="0">
                  <a:moveTo>
                    <a:pt x="72" y="1"/>
                  </a:moveTo>
                  <a:lnTo>
                    <a:pt x="0" y="49"/>
                  </a:lnTo>
                  <a:lnTo>
                    <a:pt x="0" y="121"/>
                  </a:lnTo>
                  <a:lnTo>
                    <a:pt x="24" y="145"/>
                  </a:lnTo>
                  <a:lnTo>
                    <a:pt x="121" y="145"/>
                  </a:lnTo>
                  <a:lnTo>
                    <a:pt x="169"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23"/>
            <p:cNvSpPr/>
            <p:nvPr/>
          </p:nvSpPr>
          <p:spPr>
            <a:xfrm>
              <a:off x="1931075" y="1907800"/>
              <a:ext cx="3025" cy="5425"/>
            </a:xfrm>
            <a:custGeom>
              <a:avLst/>
              <a:gdLst/>
              <a:ahLst/>
              <a:cxnLst/>
              <a:rect l="l" t="t" r="r" b="b"/>
              <a:pathLst>
                <a:path w="121" h="217" extrusionOk="0">
                  <a:moveTo>
                    <a:pt x="0" y="0"/>
                  </a:moveTo>
                  <a:lnTo>
                    <a:pt x="0" y="24"/>
                  </a:lnTo>
                  <a:lnTo>
                    <a:pt x="0" y="217"/>
                  </a:lnTo>
                  <a:lnTo>
                    <a:pt x="72" y="145"/>
                  </a:lnTo>
                  <a:lnTo>
                    <a:pt x="96" y="120"/>
                  </a:lnTo>
                  <a:lnTo>
                    <a:pt x="121" y="72"/>
                  </a:lnTo>
                  <a:lnTo>
                    <a:pt x="96"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23"/>
            <p:cNvSpPr/>
            <p:nvPr/>
          </p:nvSpPr>
          <p:spPr>
            <a:xfrm>
              <a:off x="2281925" y="2300775"/>
              <a:ext cx="4250" cy="3650"/>
            </a:xfrm>
            <a:custGeom>
              <a:avLst/>
              <a:gdLst/>
              <a:ahLst/>
              <a:cxnLst/>
              <a:rect l="l" t="t" r="r" b="b"/>
              <a:pathLst>
                <a:path w="170" h="146" extrusionOk="0">
                  <a:moveTo>
                    <a:pt x="73" y="1"/>
                  </a:moveTo>
                  <a:lnTo>
                    <a:pt x="25" y="25"/>
                  </a:lnTo>
                  <a:lnTo>
                    <a:pt x="1" y="73"/>
                  </a:lnTo>
                  <a:lnTo>
                    <a:pt x="25" y="121"/>
                  </a:lnTo>
                  <a:lnTo>
                    <a:pt x="49" y="145"/>
                  </a:lnTo>
                  <a:lnTo>
                    <a:pt x="121" y="145"/>
                  </a:lnTo>
                  <a:lnTo>
                    <a:pt x="169" y="97"/>
                  </a:lnTo>
                  <a:lnTo>
                    <a:pt x="169" y="49"/>
                  </a:lnTo>
                  <a:lnTo>
                    <a:pt x="145"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23"/>
            <p:cNvSpPr/>
            <p:nvPr/>
          </p:nvSpPr>
          <p:spPr>
            <a:xfrm>
              <a:off x="2221150" y="2480125"/>
              <a:ext cx="4250" cy="4250"/>
            </a:xfrm>
            <a:custGeom>
              <a:avLst/>
              <a:gdLst/>
              <a:ahLst/>
              <a:cxnLst/>
              <a:rect l="l" t="t" r="r" b="b"/>
              <a:pathLst>
                <a:path w="170" h="170" extrusionOk="0">
                  <a:moveTo>
                    <a:pt x="73" y="1"/>
                  </a:moveTo>
                  <a:lnTo>
                    <a:pt x="25" y="25"/>
                  </a:lnTo>
                  <a:lnTo>
                    <a:pt x="1" y="49"/>
                  </a:lnTo>
                  <a:lnTo>
                    <a:pt x="1" y="73"/>
                  </a:lnTo>
                  <a:lnTo>
                    <a:pt x="25" y="121"/>
                  </a:lnTo>
                  <a:lnTo>
                    <a:pt x="49" y="145"/>
                  </a:lnTo>
                  <a:lnTo>
                    <a:pt x="97" y="169"/>
                  </a:lnTo>
                  <a:lnTo>
                    <a:pt x="145" y="145"/>
                  </a:lnTo>
                  <a:lnTo>
                    <a:pt x="169" y="121"/>
                  </a:lnTo>
                  <a:lnTo>
                    <a:pt x="169"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23"/>
            <p:cNvSpPr/>
            <p:nvPr/>
          </p:nvSpPr>
          <p:spPr>
            <a:xfrm>
              <a:off x="2048425" y="2019125"/>
              <a:ext cx="4225" cy="3650"/>
            </a:xfrm>
            <a:custGeom>
              <a:avLst/>
              <a:gdLst/>
              <a:ahLst/>
              <a:cxnLst/>
              <a:rect l="l" t="t" r="r" b="b"/>
              <a:pathLst>
                <a:path w="169" h="146" extrusionOk="0">
                  <a:moveTo>
                    <a:pt x="49" y="1"/>
                  </a:moveTo>
                  <a:lnTo>
                    <a:pt x="0" y="25"/>
                  </a:lnTo>
                  <a:lnTo>
                    <a:pt x="0" y="73"/>
                  </a:lnTo>
                  <a:lnTo>
                    <a:pt x="25" y="121"/>
                  </a:lnTo>
                  <a:lnTo>
                    <a:pt x="73" y="145"/>
                  </a:lnTo>
                  <a:lnTo>
                    <a:pt x="145" y="145"/>
                  </a:lnTo>
                  <a:lnTo>
                    <a:pt x="169" y="121"/>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23"/>
            <p:cNvSpPr/>
            <p:nvPr/>
          </p:nvSpPr>
          <p:spPr>
            <a:xfrm>
              <a:off x="2100175" y="1940900"/>
              <a:ext cx="4850" cy="3025"/>
            </a:xfrm>
            <a:custGeom>
              <a:avLst/>
              <a:gdLst/>
              <a:ahLst/>
              <a:cxnLst/>
              <a:rect l="l" t="t" r="r" b="b"/>
              <a:pathLst>
                <a:path w="194" h="121" extrusionOk="0">
                  <a:moveTo>
                    <a:pt x="73" y="0"/>
                  </a:moveTo>
                  <a:lnTo>
                    <a:pt x="25" y="48"/>
                  </a:lnTo>
                  <a:lnTo>
                    <a:pt x="1" y="96"/>
                  </a:lnTo>
                  <a:lnTo>
                    <a:pt x="25" y="120"/>
                  </a:lnTo>
                  <a:lnTo>
                    <a:pt x="73" y="120"/>
                  </a:lnTo>
                  <a:lnTo>
                    <a:pt x="145" y="96"/>
                  </a:lnTo>
                  <a:lnTo>
                    <a:pt x="169" y="72"/>
                  </a:lnTo>
                  <a:lnTo>
                    <a:pt x="193"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23"/>
            <p:cNvSpPr/>
            <p:nvPr/>
          </p:nvSpPr>
          <p:spPr>
            <a:xfrm>
              <a:off x="2279525" y="1938475"/>
              <a:ext cx="3650" cy="3650"/>
            </a:xfrm>
            <a:custGeom>
              <a:avLst/>
              <a:gdLst/>
              <a:ahLst/>
              <a:cxnLst/>
              <a:rect l="l" t="t" r="r" b="b"/>
              <a:pathLst>
                <a:path w="146" h="146" extrusionOk="0">
                  <a:moveTo>
                    <a:pt x="49" y="1"/>
                  </a:moveTo>
                  <a:lnTo>
                    <a:pt x="25" y="25"/>
                  </a:lnTo>
                  <a:lnTo>
                    <a:pt x="1" y="49"/>
                  </a:lnTo>
                  <a:lnTo>
                    <a:pt x="1" y="97"/>
                  </a:lnTo>
                  <a:lnTo>
                    <a:pt x="25" y="145"/>
                  </a:lnTo>
                  <a:lnTo>
                    <a:pt x="73" y="145"/>
                  </a:lnTo>
                  <a:lnTo>
                    <a:pt x="121" y="121"/>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23"/>
            <p:cNvSpPr/>
            <p:nvPr/>
          </p:nvSpPr>
          <p:spPr>
            <a:xfrm>
              <a:off x="1877500" y="1936075"/>
              <a:ext cx="4250" cy="3625"/>
            </a:xfrm>
            <a:custGeom>
              <a:avLst/>
              <a:gdLst/>
              <a:ahLst/>
              <a:cxnLst/>
              <a:rect l="l" t="t" r="r" b="b"/>
              <a:pathLst>
                <a:path w="170" h="145" extrusionOk="0">
                  <a:moveTo>
                    <a:pt x="49" y="1"/>
                  </a:moveTo>
                  <a:lnTo>
                    <a:pt x="1" y="49"/>
                  </a:lnTo>
                  <a:lnTo>
                    <a:pt x="1" y="97"/>
                  </a:lnTo>
                  <a:lnTo>
                    <a:pt x="49" y="145"/>
                  </a:lnTo>
                  <a:lnTo>
                    <a:pt x="121" y="145"/>
                  </a:lnTo>
                  <a:lnTo>
                    <a:pt x="145" y="121"/>
                  </a:lnTo>
                  <a:lnTo>
                    <a:pt x="169" y="97"/>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23"/>
            <p:cNvSpPr/>
            <p:nvPr/>
          </p:nvSpPr>
          <p:spPr>
            <a:xfrm>
              <a:off x="2382450" y="2011900"/>
              <a:ext cx="3625" cy="3650"/>
            </a:xfrm>
            <a:custGeom>
              <a:avLst/>
              <a:gdLst/>
              <a:ahLst/>
              <a:cxnLst/>
              <a:rect l="l" t="t" r="r" b="b"/>
              <a:pathLst>
                <a:path w="145" h="146" extrusionOk="0">
                  <a:moveTo>
                    <a:pt x="48" y="1"/>
                  </a:moveTo>
                  <a:lnTo>
                    <a:pt x="0" y="25"/>
                  </a:lnTo>
                  <a:lnTo>
                    <a:pt x="0" y="73"/>
                  </a:lnTo>
                  <a:lnTo>
                    <a:pt x="24" y="121"/>
                  </a:lnTo>
                  <a:lnTo>
                    <a:pt x="96" y="145"/>
                  </a:lnTo>
                  <a:lnTo>
                    <a:pt x="145" y="121"/>
                  </a:lnTo>
                  <a:lnTo>
                    <a:pt x="145" y="73"/>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23"/>
            <p:cNvSpPr/>
            <p:nvPr/>
          </p:nvSpPr>
          <p:spPr>
            <a:xfrm>
              <a:off x="2290975" y="2317625"/>
              <a:ext cx="3625" cy="3050"/>
            </a:xfrm>
            <a:custGeom>
              <a:avLst/>
              <a:gdLst/>
              <a:ahLst/>
              <a:cxnLst/>
              <a:rect l="l" t="t" r="r" b="b"/>
              <a:pathLst>
                <a:path w="145" h="122" extrusionOk="0">
                  <a:moveTo>
                    <a:pt x="48" y="1"/>
                  </a:moveTo>
                  <a:lnTo>
                    <a:pt x="0" y="25"/>
                  </a:lnTo>
                  <a:lnTo>
                    <a:pt x="0" y="73"/>
                  </a:lnTo>
                  <a:lnTo>
                    <a:pt x="48" y="121"/>
                  </a:lnTo>
                  <a:lnTo>
                    <a:pt x="96" y="121"/>
                  </a:lnTo>
                  <a:lnTo>
                    <a:pt x="144" y="97"/>
                  </a:lnTo>
                  <a:lnTo>
                    <a:pt x="144"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23"/>
            <p:cNvSpPr/>
            <p:nvPr/>
          </p:nvSpPr>
          <p:spPr>
            <a:xfrm>
              <a:off x="2074300" y="1934875"/>
              <a:ext cx="3650" cy="4225"/>
            </a:xfrm>
            <a:custGeom>
              <a:avLst/>
              <a:gdLst/>
              <a:ahLst/>
              <a:cxnLst/>
              <a:rect l="l" t="t" r="r" b="b"/>
              <a:pathLst>
                <a:path w="146" h="169" extrusionOk="0">
                  <a:moveTo>
                    <a:pt x="49" y="0"/>
                  </a:moveTo>
                  <a:lnTo>
                    <a:pt x="25" y="24"/>
                  </a:lnTo>
                  <a:lnTo>
                    <a:pt x="1" y="73"/>
                  </a:lnTo>
                  <a:lnTo>
                    <a:pt x="1" y="97"/>
                  </a:lnTo>
                  <a:lnTo>
                    <a:pt x="25" y="145"/>
                  </a:lnTo>
                  <a:lnTo>
                    <a:pt x="49" y="169"/>
                  </a:lnTo>
                  <a:lnTo>
                    <a:pt x="121" y="169"/>
                  </a:lnTo>
                  <a:lnTo>
                    <a:pt x="145" y="121"/>
                  </a:lnTo>
                  <a:lnTo>
                    <a:pt x="145" y="97"/>
                  </a:lnTo>
                  <a:lnTo>
                    <a:pt x="121" y="49"/>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23"/>
            <p:cNvSpPr/>
            <p:nvPr/>
          </p:nvSpPr>
          <p:spPr>
            <a:xfrm>
              <a:off x="2337900" y="2410325"/>
              <a:ext cx="3050" cy="4225"/>
            </a:xfrm>
            <a:custGeom>
              <a:avLst/>
              <a:gdLst/>
              <a:ahLst/>
              <a:cxnLst/>
              <a:rect l="l" t="t" r="r" b="b"/>
              <a:pathLst>
                <a:path w="122" h="169" extrusionOk="0">
                  <a:moveTo>
                    <a:pt x="25" y="0"/>
                  </a:moveTo>
                  <a:lnTo>
                    <a:pt x="1" y="48"/>
                  </a:lnTo>
                  <a:lnTo>
                    <a:pt x="1" y="72"/>
                  </a:lnTo>
                  <a:lnTo>
                    <a:pt x="1" y="121"/>
                  </a:lnTo>
                  <a:lnTo>
                    <a:pt x="49" y="169"/>
                  </a:lnTo>
                  <a:lnTo>
                    <a:pt x="73" y="169"/>
                  </a:lnTo>
                  <a:lnTo>
                    <a:pt x="121" y="145"/>
                  </a:lnTo>
                  <a:lnTo>
                    <a:pt x="121" y="96"/>
                  </a:lnTo>
                  <a:lnTo>
                    <a:pt x="97"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23"/>
            <p:cNvSpPr/>
            <p:nvPr/>
          </p:nvSpPr>
          <p:spPr>
            <a:xfrm>
              <a:off x="2048425" y="2525875"/>
              <a:ext cx="3025" cy="5425"/>
            </a:xfrm>
            <a:custGeom>
              <a:avLst/>
              <a:gdLst/>
              <a:ahLst/>
              <a:cxnLst/>
              <a:rect l="l" t="t" r="r" b="b"/>
              <a:pathLst>
                <a:path w="121" h="217" extrusionOk="0">
                  <a:moveTo>
                    <a:pt x="0" y="0"/>
                  </a:moveTo>
                  <a:lnTo>
                    <a:pt x="0" y="24"/>
                  </a:lnTo>
                  <a:lnTo>
                    <a:pt x="0" y="72"/>
                  </a:lnTo>
                  <a:lnTo>
                    <a:pt x="25" y="217"/>
                  </a:lnTo>
                  <a:lnTo>
                    <a:pt x="121" y="121"/>
                  </a:lnTo>
                  <a:lnTo>
                    <a:pt x="121" y="97"/>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2" name="Google Shape;9672;p23"/>
            <p:cNvSpPr/>
            <p:nvPr/>
          </p:nvSpPr>
          <p:spPr>
            <a:xfrm>
              <a:off x="2126050" y="1902975"/>
              <a:ext cx="9075" cy="1225"/>
            </a:xfrm>
            <a:custGeom>
              <a:avLst/>
              <a:gdLst/>
              <a:ahLst/>
              <a:cxnLst/>
              <a:rect l="l" t="t" r="r" b="b"/>
              <a:pathLst>
                <a:path w="363" h="49" extrusionOk="0">
                  <a:moveTo>
                    <a:pt x="1" y="1"/>
                  </a:moveTo>
                  <a:lnTo>
                    <a:pt x="169" y="49"/>
                  </a:lnTo>
                  <a:lnTo>
                    <a:pt x="266" y="49"/>
                  </a:lnTo>
                  <a:lnTo>
                    <a:pt x="36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3" name="Google Shape;9673;p23"/>
            <p:cNvSpPr/>
            <p:nvPr/>
          </p:nvSpPr>
          <p:spPr>
            <a:xfrm>
              <a:off x="2280125" y="2017925"/>
              <a:ext cx="3650" cy="4225"/>
            </a:xfrm>
            <a:custGeom>
              <a:avLst/>
              <a:gdLst/>
              <a:ahLst/>
              <a:cxnLst/>
              <a:rect l="l" t="t" r="r" b="b"/>
              <a:pathLst>
                <a:path w="146" h="169" extrusionOk="0">
                  <a:moveTo>
                    <a:pt x="49" y="0"/>
                  </a:moveTo>
                  <a:lnTo>
                    <a:pt x="25" y="25"/>
                  </a:lnTo>
                  <a:lnTo>
                    <a:pt x="1" y="49"/>
                  </a:lnTo>
                  <a:lnTo>
                    <a:pt x="1" y="97"/>
                  </a:lnTo>
                  <a:lnTo>
                    <a:pt x="49" y="145"/>
                  </a:lnTo>
                  <a:lnTo>
                    <a:pt x="97" y="169"/>
                  </a:lnTo>
                  <a:lnTo>
                    <a:pt x="145" y="121"/>
                  </a:lnTo>
                  <a:lnTo>
                    <a:pt x="145" y="97"/>
                  </a:lnTo>
                  <a:lnTo>
                    <a:pt x="145" y="73"/>
                  </a:lnTo>
                  <a:lnTo>
                    <a:pt x="145" y="49"/>
                  </a:lnTo>
                  <a:lnTo>
                    <a:pt x="121"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4" name="Google Shape;9674;p23"/>
            <p:cNvSpPr/>
            <p:nvPr/>
          </p:nvSpPr>
          <p:spPr>
            <a:xfrm>
              <a:off x="2115225" y="1922225"/>
              <a:ext cx="3650" cy="3050"/>
            </a:xfrm>
            <a:custGeom>
              <a:avLst/>
              <a:gdLst/>
              <a:ahLst/>
              <a:cxnLst/>
              <a:rect l="l" t="t" r="r" b="b"/>
              <a:pathLst>
                <a:path w="146" h="122" extrusionOk="0">
                  <a:moveTo>
                    <a:pt x="73" y="1"/>
                  </a:moveTo>
                  <a:lnTo>
                    <a:pt x="1" y="49"/>
                  </a:lnTo>
                  <a:lnTo>
                    <a:pt x="1" y="73"/>
                  </a:lnTo>
                  <a:lnTo>
                    <a:pt x="1" y="121"/>
                  </a:lnTo>
                  <a:lnTo>
                    <a:pt x="73" y="121"/>
                  </a:lnTo>
                  <a:lnTo>
                    <a:pt x="121"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5" name="Google Shape;9675;p23"/>
            <p:cNvSpPr/>
            <p:nvPr/>
          </p:nvSpPr>
          <p:spPr>
            <a:xfrm>
              <a:off x="2260275" y="2067875"/>
              <a:ext cx="4225" cy="3625"/>
            </a:xfrm>
            <a:custGeom>
              <a:avLst/>
              <a:gdLst/>
              <a:ahLst/>
              <a:cxnLst/>
              <a:rect l="l" t="t" r="r" b="b"/>
              <a:pathLst>
                <a:path w="169" h="145" extrusionOk="0">
                  <a:moveTo>
                    <a:pt x="72" y="1"/>
                  </a:moveTo>
                  <a:lnTo>
                    <a:pt x="0" y="25"/>
                  </a:lnTo>
                  <a:lnTo>
                    <a:pt x="0" y="73"/>
                  </a:lnTo>
                  <a:lnTo>
                    <a:pt x="0" y="97"/>
                  </a:lnTo>
                  <a:lnTo>
                    <a:pt x="48" y="121"/>
                  </a:lnTo>
                  <a:lnTo>
                    <a:pt x="121" y="145"/>
                  </a:lnTo>
                  <a:lnTo>
                    <a:pt x="145" y="121"/>
                  </a:lnTo>
                  <a:lnTo>
                    <a:pt x="169" y="97"/>
                  </a:lnTo>
                  <a:lnTo>
                    <a:pt x="169" y="73"/>
                  </a:lnTo>
                  <a:lnTo>
                    <a:pt x="169" y="49"/>
                  </a:lnTo>
                  <a:lnTo>
                    <a:pt x="145"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6" name="Google Shape;9676;p23"/>
            <p:cNvSpPr/>
            <p:nvPr/>
          </p:nvSpPr>
          <p:spPr>
            <a:xfrm>
              <a:off x="2274100" y="2029350"/>
              <a:ext cx="3050" cy="3050"/>
            </a:xfrm>
            <a:custGeom>
              <a:avLst/>
              <a:gdLst/>
              <a:ahLst/>
              <a:cxnLst/>
              <a:rect l="l" t="t" r="r" b="b"/>
              <a:pathLst>
                <a:path w="122" h="122" extrusionOk="0">
                  <a:moveTo>
                    <a:pt x="25" y="1"/>
                  </a:moveTo>
                  <a:lnTo>
                    <a:pt x="1" y="25"/>
                  </a:lnTo>
                  <a:lnTo>
                    <a:pt x="1" y="73"/>
                  </a:lnTo>
                  <a:lnTo>
                    <a:pt x="25" y="121"/>
                  </a:lnTo>
                  <a:lnTo>
                    <a:pt x="97" y="121"/>
                  </a:lnTo>
                  <a:lnTo>
                    <a:pt x="121"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7" name="Google Shape;9677;p23"/>
            <p:cNvSpPr/>
            <p:nvPr/>
          </p:nvSpPr>
          <p:spPr>
            <a:xfrm>
              <a:off x="2053250" y="2460875"/>
              <a:ext cx="4225" cy="3625"/>
            </a:xfrm>
            <a:custGeom>
              <a:avLst/>
              <a:gdLst/>
              <a:ahLst/>
              <a:cxnLst/>
              <a:rect l="l" t="t" r="r" b="b"/>
              <a:pathLst>
                <a:path w="169" h="145" extrusionOk="0">
                  <a:moveTo>
                    <a:pt x="96" y="0"/>
                  </a:moveTo>
                  <a:lnTo>
                    <a:pt x="24" y="24"/>
                  </a:lnTo>
                  <a:lnTo>
                    <a:pt x="0" y="73"/>
                  </a:lnTo>
                  <a:lnTo>
                    <a:pt x="24" y="121"/>
                  </a:lnTo>
                  <a:lnTo>
                    <a:pt x="96" y="145"/>
                  </a:lnTo>
                  <a:lnTo>
                    <a:pt x="144" y="121"/>
                  </a:lnTo>
                  <a:lnTo>
                    <a:pt x="169" y="73"/>
                  </a:lnTo>
                  <a:lnTo>
                    <a:pt x="144" y="24"/>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8" name="Google Shape;9678;p23"/>
            <p:cNvSpPr/>
            <p:nvPr/>
          </p:nvSpPr>
          <p:spPr>
            <a:xfrm>
              <a:off x="1952125" y="1900575"/>
              <a:ext cx="3650" cy="3625"/>
            </a:xfrm>
            <a:custGeom>
              <a:avLst/>
              <a:gdLst/>
              <a:ahLst/>
              <a:cxnLst/>
              <a:rect l="l" t="t" r="r" b="b"/>
              <a:pathLst>
                <a:path w="146" h="145" extrusionOk="0">
                  <a:moveTo>
                    <a:pt x="73" y="0"/>
                  </a:moveTo>
                  <a:lnTo>
                    <a:pt x="25" y="24"/>
                  </a:lnTo>
                  <a:lnTo>
                    <a:pt x="1" y="72"/>
                  </a:lnTo>
                  <a:lnTo>
                    <a:pt x="25" y="121"/>
                  </a:lnTo>
                  <a:lnTo>
                    <a:pt x="49" y="145"/>
                  </a:lnTo>
                  <a:lnTo>
                    <a:pt x="97" y="145"/>
                  </a:lnTo>
                  <a:lnTo>
                    <a:pt x="121" y="121"/>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9" name="Google Shape;9679;p23"/>
            <p:cNvSpPr/>
            <p:nvPr/>
          </p:nvSpPr>
          <p:spPr>
            <a:xfrm>
              <a:off x="2002075" y="1936675"/>
              <a:ext cx="3650" cy="3650"/>
            </a:xfrm>
            <a:custGeom>
              <a:avLst/>
              <a:gdLst/>
              <a:ahLst/>
              <a:cxnLst/>
              <a:rect l="l" t="t" r="r" b="b"/>
              <a:pathLst>
                <a:path w="146" h="146" extrusionOk="0">
                  <a:moveTo>
                    <a:pt x="49" y="1"/>
                  </a:moveTo>
                  <a:lnTo>
                    <a:pt x="1" y="25"/>
                  </a:lnTo>
                  <a:lnTo>
                    <a:pt x="1" y="73"/>
                  </a:lnTo>
                  <a:lnTo>
                    <a:pt x="1" y="97"/>
                  </a:lnTo>
                  <a:lnTo>
                    <a:pt x="25" y="145"/>
                  </a:lnTo>
                  <a:lnTo>
                    <a:pt x="97" y="145"/>
                  </a:lnTo>
                  <a:lnTo>
                    <a:pt x="121" y="121"/>
                  </a:lnTo>
                  <a:lnTo>
                    <a:pt x="145" y="97"/>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23"/>
            <p:cNvSpPr/>
            <p:nvPr/>
          </p:nvSpPr>
          <p:spPr>
            <a:xfrm>
              <a:off x="1941300" y="2011900"/>
              <a:ext cx="3625" cy="3650"/>
            </a:xfrm>
            <a:custGeom>
              <a:avLst/>
              <a:gdLst/>
              <a:ahLst/>
              <a:cxnLst/>
              <a:rect l="l" t="t" r="r" b="b"/>
              <a:pathLst>
                <a:path w="145" h="146" extrusionOk="0">
                  <a:moveTo>
                    <a:pt x="49" y="1"/>
                  </a:moveTo>
                  <a:lnTo>
                    <a:pt x="24" y="25"/>
                  </a:lnTo>
                  <a:lnTo>
                    <a:pt x="0" y="49"/>
                  </a:lnTo>
                  <a:lnTo>
                    <a:pt x="0" y="97"/>
                  </a:lnTo>
                  <a:lnTo>
                    <a:pt x="24" y="145"/>
                  </a:lnTo>
                  <a:lnTo>
                    <a:pt x="73" y="145"/>
                  </a:lnTo>
                  <a:lnTo>
                    <a:pt x="121" y="121"/>
                  </a:lnTo>
                  <a:lnTo>
                    <a:pt x="145" y="73"/>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23"/>
            <p:cNvSpPr/>
            <p:nvPr/>
          </p:nvSpPr>
          <p:spPr>
            <a:xfrm>
              <a:off x="1992450" y="1937875"/>
              <a:ext cx="3650" cy="4250"/>
            </a:xfrm>
            <a:custGeom>
              <a:avLst/>
              <a:gdLst/>
              <a:ahLst/>
              <a:cxnLst/>
              <a:rect l="l" t="t" r="r" b="b"/>
              <a:pathLst>
                <a:path w="146" h="170" extrusionOk="0">
                  <a:moveTo>
                    <a:pt x="49" y="1"/>
                  </a:moveTo>
                  <a:lnTo>
                    <a:pt x="1" y="25"/>
                  </a:lnTo>
                  <a:lnTo>
                    <a:pt x="1" y="73"/>
                  </a:lnTo>
                  <a:lnTo>
                    <a:pt x="25" y="121"/>
                  </a:lnTo>
                  <a:lnTo>
                    <a:pt x="73" y="169"/>
                  </a:lnTo>
                  <a:lnTo>
                    <a:pt x="121" y="169"/>
                  </a:lnTo>
                  <a:lnTo>
                    <a:pt x="145"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23"/>
            <p:cNvSpPr/>
            <p:nvPr/>
          </p:nvSpPr>
          <p:spPr>
            <a:xfrm>
              <a:off x="1829350" y="1966775"/>
              <a:ext cx="3650" cy="4225"/>
            </a:xfrm>
            <a:custGeom>
              <a:avLst/>
              <a:gdLst/>
              <a:ahLst/>
              <a:cxnLst/>
              <a:rect l="l" t="t" r="r" b="b"/>
              <a:pathLst>
                <a:path w="146" h="169" extrusionOk="0">
                  <a:moveTo>
                    <a:pt x="49" y="0"/>
                  </a:moveTo>
                  <a:lnTo>
                    <a:pt x="25" y="24"/>
                  </a:lnTo>
                  <a:lnTo>
                    <a:pt x="1" y="72"/>
                  </a:lnTo>
                  <a:lnTo>
                    <a:pt x="25" y="97"/>
                  </a:lnTo>
                  <a:lnTo>
                    <a:pt x="25" y="145"/>
                  </a:lnTo>
                  <a:lnTo>
                    <a:pt x="73" y="169"/>
                  </a:lnTo>
                  <a:lnTo>
                    <a:pt x="121" y="169"/>
                  </a:lnTo>
                  <a:lnTo>
                    <a:pt x="145" y="145"/>
                  </a:lnTo>
                  <a:lnTo>
                    <a:pt x="145" y="97"/>
                  </a:lnTo>
                  <a:lnTo>
                    <a:pt x="145"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23"/>
            <p:cNvSpPr/>
            <p:nvPr/>
          </p:nvSpPr>
          <p:spPr>
            <a:xfrm>
              <a:off x="2295175" y="2282725"/>
              <a:ext cx="3625" cy="3650"/>
            </a:xfrm>
            <a:custGeom>
              <a:avLst/>
              <a:gdLst/>
              <a:ahLst/>
              <a:cxnLst/>
              <a:rect l="l" t="t" r="r" b="b"/>
              <a:pathLst>
                <a:path w="145" h="146" extrusionOk="0">
                  <a:moveTo>
                    <a:pt x="97" y="1"/>
                  </a:moveTo>
                  <a:lnTo>
                    <a:pt x="49" y="25"/>
                  </a:lnTo>
                  <a:lnTo>
                    <a:pt x="1" y="49"/>
                  </a:lnTo>
                  <a:lnTo>
                    <a:pt x="1" y="97"/>
                  </a:lnTo>
                  <a:lnTo>
                    <a:pt x="49" y="145"/>
                  </a:lnTo>
                  <a:lnTo>
                    <a:pt x="97" y="145"/>
                  </a:lnTo>
                  <a:lnTo>
                    <a:pt x="145"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23"/>
            <p:cNvSpPr/>
            <p:nvPr/>
          </p:nvSpPr>
          <p:spPr>
            <a:xfrm>
              <a:off x="1895550" y="1931875"/>
              <a:ext cx="4850" cy="3625"/>
            </a:xfrm>
            <a:custGeom>
              <a:avLst/>
              <a:gdLst/>
              <a:ahLst/>
              <a:cxnLst/>
              <a:rect l="l" t="t" r="r" b="b"/>
              <a:pathLst>
                <a:path w="194" h="145" extrusionOk="0">
                  <a:moveTo>
                    <a:pt x="25" y="0"/>
                  </a:moveTo>
                  <a:lnTo>
                    <a:pt x="1" y="24"/>
                  </a:lnTo>
                  <a:lnTo>
                    <a:pt x="1" y="48"/>
                  </a:lnTo>
                  <a:lnTo>
                    <a:pt x="25" y="72"/>
                  </a:lnTo>
                  <a:lnTo>
                    <a:pt x="97" y="144"/>
                  </a:lnTo>
                  <a:lnTo>
                    <a:pt x="193" y="144"/>
                  </a:lnTo>
                  <a:lnTo>
                    <a:pt x="193" y="120"/>
                  </a:lnTo>
                  <a:lnTo>
                    <a:pt x="193" y="72"/>
                  </a:lnTo>
                  <a:lnTo>
                    <a:pt x="145"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23"/>
            <p:cNvSpPr/>
            <p:nvPr/>
          </p:nvSpPr>
          <p:spPr>
            <a:xfrm>
              <a:off x="2280125" y="2372400"/>
              <a:ext cx="3650" cy="3625"/>
            </a:xfrm>
            <a:custGeom>
              <a:avLst/>
              <a:gdLst/>
              <a:ahLst/>
              <a:cxnLst/>
              <a:rect l="l" t="t" r="r" b="b"/>
              <a:pathLst>
                <a:path w="146" h="145" extrusionOk="0">
                  <a:moveTo>
                    <a:pt x="49" y="1"/>
                  </a:moveTo>
                  <a:lnTo>
                    <a:pt x="1" y="49"/>
                  </a:lnTo>
                  <a:lnTo>
                    <a:pt x="1" y="121"/>
                  </a:lnTo>
                  <a:lnTo>
                    <a:pt x="25" y="145"/>
                  </a:lnTo>
                  <a:lnTo>
                    <a:pt x="97" y="145"/>
                  </a:lnTo>
                  <a:lnTo>
                    <a:pt x="145"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23"/>
            <p:cNvSpPr/>
            <p:nvPr/>
          </p:nvSpPr>
          <p:spPr>
            <a:xfrm>
              <a:off x="2335500" y="1948725"/>
              <a:ext cx="3625" cy="3625"/>
            </a:xfrm>
            <a:custGeom>
              <a:avLst/>
              <a:gdLst/>
              <a:ahLst/>
              <a:cxnLst/>
              <a:rect l="l" t="t" r="r" b="b"/>
              <a:pathLst>
                <a:path w="145" h="145" extrusionOk="0">
                  <a:moveTo>
                    <a:pt x="25" y="0"/>
                  </a:moveTo>
                  <a:lnTo>
                    <a:pt x="0" y="24"/>
                  </a:lnTo>
                  <a:lnTo>
                    <a:pt x="0" y="72"/>
                  </a:lnTo>
                  <a:lnTo>
                    <a:pt x="25" y="96"/>
                  </a:lnTo>
                  <a:lnTo>
                    <a:pt x="73" y="145"/>
                  </a:lnTo>
                  <a:lnTo>
                    <a:pt x="121" y="120"/>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23"/>
            <p:cNvSpPr/>
            <p:nvPr/>
          </p:nvSpPr>
          <p:spPr>
            <a:xfrm>
              <a:off x="2136900" y="2417550"/>
              <a:ext cx="3025" cy="4225"/>
            </a:xfrm>
            <a:custGeom>
              <a:avLst/>
              <a:gdLst/>
              <a:ahLst/>
              <a:cxnLst/>
              <a:rect l="l" t="t" r="r" b="b"/>
              <a:pathLst>
                <a:path w="121" h="169" extrusionOk="0">
                  <a:moveTo>
                    <a:pt x="48" y="0"/>
                  </a:moveTo>
                  <a:lnTo>
                    <a:pt x="0" y="24"/>
                  </a:lnTo>
                  <a:lnTo>
                    <a:pt x="0" y="72"/>
                  </a:lnTo>
                  <a:lnTo>
                    <a:pt x="0" y="120"/>
                  </a:lnTo>
                  <a:lnTo>
                    <a:pt x="24" y="144"/>
                  </a:lnTo>
                  <a:lnTo>
                    <a:pt x="72" y="169"/>
                  </a:lnTo>
                  <a:lnTo>
                    <a:pt x="97" y="169"/>
                  </a:lnTo>
                  <a:lnTo>
                    <a:pt x="121" y="144"/>
                  </a:lnTo>
                  <a:lnTo>
                    <a:pt x="121" y="96"/>
                  </a:lnTo>
                  <a:lnTo>
                    <a:pt x="121" y="72"/>
                  </a:lnTo>
                  <a:lnTo>
                    <a:pt x="97"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23"/>
            <p:cNvSpPr/>
            <p:nvPr/>
          </p:nvSpPr>
          <p:spPr>
            <a:xfrm>
              <a:off x="2080925" y="1931875"/>
              <a:ext cx="3625" cy="4225"/>
            </a:xfrm>
            <a:custGeom>
              <a:avLst/>
              <a:gdLst/>
              <a:ahLst/>
              <a:cxnLst/>
              <a:rect l="l" t="t" r="r" b="b"/>
              <a:pathLst>
                <a:path w="145" h="169" extrusionOk="0">
                  <a:moveTo>
                    <a:pt x="49" y="0"/>
                  </a:moveTo>
                  <a:lnTo>
                    <a:pt x="25" y="24"/>
                  </a:lnTo>
                  <a:lnTo>
                    <a:pt x="0" y="48"/>
                  </a:lnTo>
                  <a:lnTo>
                    <a:pt x="0" y="96"/>
                  </a:lnTo>
                  <a:lnTo>
                    <a:pt x="25" y="144"/>
                  </a:lnTo>
                  <a:lnTo>
                    <a:pt x="97" y="169"/>
                  </a:lnTo>
                  <a:lnTo>
                    <a:pt x="121" y="144"/>
                  </a:lnTo>
                  <a:lnTo>
                    <a:pt x="145" y="96"/>
                  </a:lnTo>
                  <a:lnTo>
                    <a:pt x="145"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23"/>
            <p:cNvSpPr/>
            <p:nvPr/>
          </p:nvSpPr>
          <p:spPr>
            <a:xfrm>
              <a:off x="1920225" y="2043800"/>
              <a:ext cx="4250" cy="3650"/>
            </a:xfrm>
            <a:custGeom>
              <a:avLst/>
              <a:gdLst/>
              <a:ahLst/>
              <a:cxnLst/>
              <a:rect l="l" t="t" r="r" b="b"/>
              <a:pathLst>
                <a:path w="170" h="146" extrusionOk="0">
                  <a:moveTo>
                    <a:pt x="73" y="1"/>
                  </a:moveTo>
                  <a:lnTo>
                    <a:pt x="25" y="25"/>
                  </a:lnTo>
                  <a:lnTo>
                    <a:pt x="1" y="49"/>
                  </a:lnTo>
                  <a:lnTo>
                    <a:pt x="1" y="97"/>
                  </a:lnTo>
                  <a:lnTo>
                    <a:pt x="1" y="121"/>
                  </a:lnTo>
                  <a:lnTo>
                    <a:pt x="49" y="145"/>
                  </a:lnTo>
                  <a:lnTo>
                    <a:pt x="97" y="145"/>
                  </a:lnTo>
                  <a:lnTo>
                    <a:pt x="121" y="121"/>
                  </a:lnTo>
                  <a:lnTo>
                    <a:pt x="145" y="97"/>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23"/>
            <p:cNvSpPr/>
            <p:nvPr/>
          </p:nvSpPr>
          <p:spPr>
            <a:xfrm>
              <a:off x="2206100" y="2485550"/>
              <a:ext cx="3050" cy="3025"/>
            </a:xfrm>
            <a:custGeom>
              <a:avLst/>
              <a:gdLst/>
              <a:ahLst/>
              <a:cxnLst/>
              <a:rect l="l" t="t" r="r" b="b"/>
              <a:pathLst>
                <a:path w="122" h="121" extrusionOk="0">
                  <a:moveTo>
                    <a:pt x="49" y="0"/>
                  </a:moveTo>
                  <a:lnTo>
                    <a:pt x="25" y="24"/>
                  </a:lnTo>
                  <a:lnTo>
                    <a:pt x="1" y="48"/>
                  </a:lnTo>
                  <a:lnTo>
                    <a:pt x="1" y="97"/>
                  </a:lnTo>
                  <a:lnTo>
                    <a:pt x="25" y="121"/>
                  </a:lnTo>
                  <a:lnTo>
                    <a:pt x="97" y="97"/>
                  </a:lnTo>
                  <a:lnTo>
                    <a:pt x="121" y="73"/>
                  </a:lnTo>
                  <a:lnTo>
                    <a:pt x="121"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23"/>
            <p:cNvSpPr/>
            <p:nvPr/>
          </p:nvSpPr>
          <p:spPr>
            <a:xfrm>
              <a:off x="2222350" y="2032375"/>
              <a:ext cx="3650" cy="3025"/>
            </a:xfrm>
            <a:custGeom>
              <a:avLst/>
              <a:gdLst/>
              <a:ahLst/>
              <a:cxnLst/>
              <a:rect l="l" t="t" r="r" b="b"/>
              <a:pathLst>
                <a:path w="146" h="121" extrusionOk="0">
                  <a:moveTo>
                    <a:pt x="73" y="0"/>
                  </a:moveTo>
                  <a:lnTo>
                    <a:pt x="25" y="48"/>
                  </a:lnTo>
                  <a:lnTo>
                    <a:pt x="1" y="97"/>
                  </a:lnTo>
                  <a:lnTo>
                    <a:pt x="25" y="121"/>
                  </a:lnTo>
                  <a:lnTo>
                    <a:pt x="73" y="121"/>
                  </a:lnTo>
                  <a:lnTo>
                    <a:pt x="145" y="72"/>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23"/>
            <p:cNvSpPr/>
            <p:nvPr/>
          </p:nvSpPr>
          <p:spPr>
            <a:xfrm>
              <a:off x="2330675" y="2332075"/>
              <a:ext cx="3050" cy="3650"/>
            </a:xfrm>
            <a:custGeom>
              <a:avLst/>
              <a:gdLst/>
              <a:ahLst/>
              <a:cxnLst/>
              <a:rect l="l" t="t" r="r" b="b"/>
              <a:pathLst>
                <a:path w="122" h="146" extrusionOk="0">
                  <a:moveTo>
                    <a:pt x="25" y="1"/>
                  </a:moveTo>
                  <a:lnTo>
                    <a:pt x="1" y="49"/>
                  </a:lnTo>
                  <a:lnTo>
                    <a:pt x="1" y="73"/>
                  </a:lnTo>
                  <a:lnTo>
                    <a:pt x="1" y="97"/>
                  </a:lnTo>
                  <a:lnTo>
                    <a:pt x="49" y="145"/>
                  </a:lnTo>
                  <a:lnTo>
                    <a:pt x="97" y="145"/>
                  </a:lnTo>
                  <a:lnTo>
                    <a:pt x="121" y="121"/>
                  </a:lnTo>
                  <a:lnTo>
                    <a:pt x="121"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3" name="Google Shape;9693;p23"/>
            <p:cNvSpPr/>
            <p:nvPr/>
          </p:nvSpPr>
          <p:spPr>
            <a:xfrm>
              <a:off x="2275325" y="2075700"/>
              <a:ext cx="3625" cy="3625"/>
            </a:xfrm>
            <a:custGeom>
              <a:avLst/>
              <a:gdLst/>
              <a:ahLst/>
              <a:cxnLst/>
              <a:rect l="l" t="t" r="r" b="b"/>
              <a:pathLst>
                <a:path w="145" h="145" extrusionOk="0">
                  <a:moveTo>
                    <a:pt x="48" y="1"/>
                  </a:moveTo>
                  <a:lnTo>
                    <a:pt x="0" y="25"/>
                  </a:lnTo>
                  <a:lnTo>
                    <a:pt x="0" y="73"/>
                  </a:lnTo>
                  <a:lnTo>
                    <a:pt x="0" y="97"/>
                  </a:lnTo>
                  <a:lnTo>
                    <a:pt x="24" y="121"/>
                  </a:lnTo>
                  <a:lnTo>
                    <a:pt x="72" y="145"/>
                  </a:lnTo>
                  <a:lnTo>
                    <a:pt x="96" y="121"/>
                  </a:lnTo>
                  <a:lnTo>
                    <a:pt x="120" y="97"/>
                  </a:lnTo>
                  <a:lnTo>
                    <a:pt x="145" y="49"/>
                  </a:lnTo>
                  <a:lnTo>
                    <a:pt x="120"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4" name="Google Shape;9694;p23"/>
            <p:cNvSpPr/>
            <p:nvPr/>
          </p:nvSpPr>
          <p:spPr>
            <a:xfrm>
              <a:off x="1984025" y="1901175"/>
              <a:ext cx="3650" cy="4225"/>
            </a:xfrm>
            <a:custGeom>
              <a:avLst/>
              <a:gdLst/>
              <a:ahLst/>
              <a:cxnLst/>
              <a:rect l="l" t="t" r="r" b="b"/>
              <a:pathLst>
                <a:path w="146" h="169" extrusionOk="0">
                  <a:moveTo>
                    <a:pt x="97" y="0"/>
                  </a:moveTo>
                  <a:lnTo>
                    <a:pt x="1" y="97"/>
                  </a:lnTo>
                  <a:lnTo>
                    <a:pt x="1" y="121"/>
                  </a:lnTo>
                  <a:lnTo>
                    <a:pt x="25" y="169"/>
                  </a:lnTo>
                  <a:lnTo>
                    <a:pt x="49" y="169"/>
                  </a:lnTo>
                  <a:lnTo>
                    <a:pt x="73" y="145"/>
                  </a:lnTo>
                  <a:lnTo>
                    <a:pt x="121" y="73"/>
                  </a:lnTo>
                  <a:lnTo>
                    <a:pt x="121" y="97"/>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23"/>
            <p:cNvSpPr/>
            <p:nvPr/>
          </p:nvSpPr>
          <p:spPr>
            <a:xfrm>
              <a:off x="2192875" y="2498775"/>
              <a:ext cx="3025" cy="3650"/>
            </a:xfrm>
            <a:custGeom>
              <a:avLst/>
              <a:gdLst/>
              <a:ahLst/>
              <a:cxnLst/>
              <a:rect l="l" t="t" r="r" b="b"/>
              <a:pathLst>
                <a:path w="121" h="146" extrusionOk="0">
                  <a:moveTo>
                    <a:pt x="24" y="1"/>
                  </a:moveTo>
                  <a:lnTo>
                    <a:pt x="0" y="49"/>
                  </a:lnTo>
                  <a:lnTo>
                    <a:pt x="0" y="73"/>
                  </a:lnTo>
                  <a:lnTo>
                    <a:pt x="48" y="121"/>
                  </a:lnTo>
                  <a:lnTo>
                    <a:pt x="72" y="145"/>
                  </a:lnTo>
                  <a:lnTo>
                    <a:pt x="96" y="145"/>
                  </a:lnTo>
                  <a:lnTo>
                    <a:pt x="120" y="97"/>
                  </a:lnTo>
                  <a:lnTo>
                    <a:pt x="120"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6" name="Google Shape;9696;p23"/>
            <p:cNvSpPr/>
            <p:nvPr/>
          </p:nvSpPr>
          <p:spPr>
            <a:xfrm>
              <a:off x="2185650" y="2288750"/>
              <a:ext cx="3025" cy="3625"/>
            </a:xfrm>
            <a:custGeom>
              <a:avLst/>
              <a:gdLst/>
              <a:ahLst/>
              <a:cxnLst/>
              <a:rect l="l" t="t" r="r" b="b"/>
              <a:pathLst>
                <a:path w="121" h="145" extrusionOk="0">
                  <a:moveTo>
                    <a:pt x="72" y="0"/>
                  </a:moveTo>
                  <a:lnTo>
                    <a:pt x="0" y="24"/>
                  </a:lnTo>
                  <a:lnTo>
                    <a:pt x="0" y="73"/>
                  </a:lnTo>
                  <a:lnTo>
                    <a:pt x="0" y="121"/>
                  </a:lnTo>
                  <a:lnTo>
                    <a:pt x="48" y="145"/>
                  </a:lnTo>
                  <a:lnTo>
                    <a:pt x="96" y="145"/>
                  </a:lnTo>
                  <a:lnTo>
                    <a:pt x="121" y="121"/>
                  </a:lnTo>
                  <a:lnTo>
                    <a:pt x="121" y="73"/>
                  </a:lnTo>
                  <a:lnTo>
                    <a:pt x="121" y="49"/>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7" name="Google Shape;9697;p23"/>
            <p:cNvSpPr/>
            <p:nvPr/>
          </p:nvSpPr>
          <p:spPr>
            <a:xfrm>
              <a:off x="2313225" y="2460275"/>
              <a:ext cx="4250" cy="3025"/>
            </a:xfrm>
            <a:custGeom>
              <a:avLst/>
              <a:gdLst/>
              <a:ahLst/>
              <a:cxnLst/>
              <a:rect l="l" t="t" r="r" b="b"/>
              <a:pathLst>
                <a:path w="170" h="121" extrusionOk="0">
                  <a:moveTo>
                    <a:pt x="49" y="0"/>
                  </a:moveTo>
                  <a:lnTo>
                    <a:pt x="1" y="24"/>
                  </a:lnTo>
                  <a:lnTo>
                    <a:pt x="1" y="48"/>
                  </a:lnTo>
                  <a:lnTo>
                    <a:pt x="25" y="72"/>
                  </a:lnTo>
                  <a:lnTo>
                    <a:pt x="97" y="121"/>
                  </a:lnTo>
                  <a:lnTo>
                    <a:pt x="145" y="121"/>
                  </a:lnTo>
                  <a:lnTo>
                    <a:pt x="169" y="97"/>
                  </a:lnTo>
                  <a:lnTo>
                    <a:pt x="169"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8" name="Google Shape;9698;p23"/>
            <p:cNvSpPr/>
            <p:nvPr/>
          </p:nvSpPr>
          <p:spPr>
            <a:xfrm>
              <a:off x="2145325" y="2497575"/>
              <a:ext cx="3025" cy="3650"/>
            </a:xfrm>
            <a:custGeom>
              <a:avLst/>
              <a:gdLst/>
              <a:ahLst/>
              <a:cxnLst/>
              <a:rect l="l" t="t" r="r" b="b"/>
              <a:pathLst>
                <a:path w="121" h="146" extrusionOk="0">
                  <a:moveTo>
                    <a:pt x="48" y="1"/>
                  </a:moveTo>
                  <a:lnTo>
                    <a:pt x="0" y="25"/>
                  </a:lnTo>
                  <a:lnTo>
                    <a:pt x="0" y="73"/>
                  </a:lnTo>
                  <a:lnTo>
                    <a:pt x="24" y="121"/>
                  </a:lnTo>
                  <a:lnTo>
                    <a:pt x="72" y="145"/>
                  </a:lnTo>
                  <a:lnTo>
                    <a:pt x="121" y="97"/>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9" name="Google Shape;9699;p23"/>
            <p:cNvSpPr/>
            <p:nvPr/>
          </p:nvSpPr>
          <p:spPr>
            <a:xfrm>
              <a:off x="2269900" y="2033575"/>
              <a:ext cx="3025" cy="3625"/>
            </a:xfrm>
            <a:custGeom>
              <a:avLst/>
              <a:gdLst/>
              <a:ahLst/>
              <a:cxnLst/>
              <a:rect l="l" t="t" r="r" b="b"/>
              <a:pathLst>
                <a:path w="121" h="145" extrusionOk="0">
                  <a:moveTo>
                    <a:pt x="49" y="0"/>
                  </a:moveTo>
                  <a:lnTo>
                    <a:pt x="25" y="24"/>
                  </a:lnTo>
                  <a:lnTo>
                    <a:pt x="0" y="73"/>
                  </a:lnTo>
                  <a:lnTo>
                    <a:pt x="25" y="121"/>
                  </a:lnTo>
                  <a:lnTo>
                    <a:pt x="49" y="145"/>
                  </a:lnTo>
                  <a:lnTo>
                    <a:pt x="97" y="145"/>
                  </a:lnTo>
                  <a:lnTo>
                    <a:pt x="121" y="97"/>
                  </a:lnTo>
                  <a:lnTo>
                    <a:pt x="121" y="49"/>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0" name="Google Shape;9700;p23"/>
            <p:cNvSpPr/>
            <p:nvPr/>
          </p:nvSpPr>
          <p:spPr>
            <a:xfrm>
              <a:off x="1966575" y="1850025"/>
              <a:ext cx="4250" cy="3025"/>
            </a:xfrm>
            <a:custGeom>
              <a:avLst/>
              <a:gdLst/>
              <a:ahLst/>
              <a:cxnLst/>
              <a:rect l="l" t="t" r="r" b="b"/>
              <a:pathLst>
                <a:path w="170" h="121" extrusionOk="0">
                  <a:moveTo>
                    <a:pt x="145" y="0"/>
                  </a:moveTo>
                  <a:lnTo>
                    <a:pt x="49" y="24"/>
                  </a:lnTo>
                  <a:lnTo>
                    <a:pt x="25" y="48"/>
                  </a:lnTo>
                  <a:lnTo>
                    <a:pt x="1" y="72"/>
                  </a:lnTo>
                  <a:lnTo>
                    <a:pt x="25" y="120"/>
                  </a:lnTo>
                  <a:lnTo>
                    <a:pt x="73" y="120"/>
                  </a:lnTo>
                  <a:lnTo>
                    <a:pt x="97" y="96"/>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23"/>
            <p:cNvSpPr/>
            <p:nvPr/>
          </p:nvSpPr>
          <p:spPr>
            <a:xfrm>
              <a:off x="1980425" y="2009500"/>
              <a:ext cx="3625" cy="3025"/>
            </a:xfrm>
            <a:custGeom>
              <a:avLst/>
              <a:gdLst/>
              <a:ahLst/>
              <a:cxnLst/>
              <a:rect l="l" t="t" r="r" b="b"/>
              <a:pathLst>
                <a:path w="145" h="121" extrusionOk="0">
                  <a:moveTo>
                    <a:pt x="48" y="0"/>
                  </a:moveTo>
                  <a:lnTo>
                    <a:pt x="0" y="49"/>
                  </a:lnTo>
                  <a:lnTo>
                    <a:pt x="0" y="73"/>
                  </a:lnTo>
                  <a:lnTo>
                    <a:pt x="0" y="97"/>
                  </a:lnTo>
                  <a:lnTo>
                    <a:pt x="48" y="121"/>
                  </a:lnTo>
                  <a:lnTo>
                    <a:pt x="96" y="121"/>
                  </a:lnTo>
                  <a:lnTo>
                    <a:pt x="121" y="97"/>
                  </a:lnTo>
                  <a:lnTo>
                    <a:pt x="145" y="73"/>
                  </a:lnTo>
                  <a:lnTo>
                    <a:pt x="121" y="49"/>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2" name="Google Shape;9702;p23"/>
            <p:cNvSpPr/>
            <p:nvPr/>
          </p:nvSpPr>
          <p:spPr>
            <a:xfrm>
              <a:off x="1993650" y="2013700"/>
              <a:ext cx="3650" cy="3650"/>
            </a:xfrm>
            <a:custGeom>
              <a:avLst/>
              <a:gdLst/>
              <a:ahLst/>
              <a:cxnLst/>
              <a:rect l="l" t="t" r="r" b="b"/>
              <a:pathLst>
                <a:path w="146" h="146" extrusionOk="0">
                  <a:moveTo>
                    <a:pt x="73" y="1"/>
                  </a:moveTo>
                  <a:lnTo>
                    <a:pt x="25" y="25"/>
                  </a:lnTo>
                  <a:lnTo>
                    <a:pt x="1" y="97"/>
                  </a:lnTo>
                  <a:lnTo>
                    <a:pt x="25" y="121"/>
                  </a:lnTo>
                  <a:lnTo>
                    <a:pt x="73" y="145"/>
                  </a:lnTo>
                  <a:lnTo>
                    <a:pt x="97" y="145"/>
                  </a:lnTo>
                  <a:lnTo>
                    <a:pt x="121" y="121"/>
                  </a:lnTo>
                  <a:lnTo>
                    <a:pt x="145"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3" name="Google Shape;9703;p23"/>
            <p:cNvSpPr/>
            <p:nvPr/>
          </p:nvSpPr>
          <p:spPr>
            <a:xfrm>
              <a:off x="2341525" y="1818725"/>
              <a:ext cx="3625" cy="3025"/>
            </a:xfrm>
            <a:custGeom>
              <a:avLst/>
              <a:gdLst/>
              <a:ahLst/>
              <a:cxnLst/>
              <a:rect l="l" t="t" r="r" b="b"/>
              <a:pathLst>
                <a:path w="145" h="121" extrusionOk="0">
                  <a:moveTo>
                    <a:pt x="72" y="0"/>
                  </a:moveTo>
                  <a:lnTo>
                    <a:pt x="24" y="24"/>
                  </a:lnTo>
                  <a:lnTo>
                    <a:pt x="0" y="73"/>
                  </a:lnTo>
                  <a:lnTo>
                    <a:pt x="24" y="97"/>
                  </a:lnTo>
                  <a:lnTo>
                    <a:pt x="48" y="121"/>
                  </a:lnTo>
                  <a:lnTo>
                    <a:pt x="96" y="121"/>
                  </a:lnTo>
                  <a:lnTo>
                    <a:pt x="145" y="73"/>
                  </a:lnTo>
                  <a:lnTo>
                    <a:pt x="145"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23"/>
            <p:cNvSpPr/>
            <p:nvPr/>
          </p:nvSpPr>
          <p:spPr>
            <a:xfrm>
              <a:off x="1881125" y="1930050"/>
              <a:ext cx="3625" cy="3050"/>
            </a:xfrm>
            <a:custGeom>
              <a:avLst/>
              <a:gdLst/>
              <a:ahLst/>
              <a:cxnLst/>
              <a:rect l="l" t="t" r="r" b="b"/>
              <a:pathLst>
                <a:path w="145" h="122" extrusionOk="0">
                  <a:moveTo>
                    <a:pt x="24" y="1"/>
                  </a:moveTo>
                  <a:lnTo>
                    <a:pt x="0" y="49"/>
                  </a:lnTo>
                  <a:lnTo>
                    <a:pt x="0" y="73"/>
                  </a:lnTo>
                  <a:lnTo>
                    <a:pt x="24" y="97"/>
                  </a:lnTo>
                  <a:lnTo>
                    <a:pt x="72" y="121"/>
                  </a:lnTo>
                  <a:lnTo>
                    <a:pt x="120" y="97"/>
                  </a:lnTo>
                  <a:lnTo>
                    <a:pt x="145" y="49"/>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5" name="Google Shape;9705;p23"/>
            <p:cNvSpPr/>
            <p:nvPr/>
          </p:nvSpPr>
          <p:spPr>
            <a:xfrm>
              <a:off x="2287350" y="2454850"/>
              <a:ext cx="3025" cy="4250"/>
            </a:xfrm>
            <a:custGeom>
              <a:avLst/>
              <a:gdLst/>
              <a:ahLst/>
              <a:cxnLst/>
              <a:rect l="l" t="t" r="r" b="b"/>
              <a:pathLst>
                <a:path w="121" h="170" extrusionOk="0">
                  <a:moveTo>
                    <a:pt x="49" y="1"/>
                  </a:moveTo>
                  <a:lnTo>
                    <a:pt x="1" y="25"/>
                  </a:lnTo>
                  <a:lnTo>
                    <a:pt x="1" y="73"/>
                  </a:lnTo>
                  <a:lnTo>
                    <a:pt x="1" y="97"/>
                  </a:lnTo>
                  <a:lnTo>
                    <a:pt x="25" y="145"/>
                  </a:lnTo>
                  <a:lnTo>
                    <a:pt x="73" y="169"/>
                  </a:lnTo>
                  <a:lnTo>
                    <a:pt x="97" y="145"/>
                  </a:lnTo>
                  <a:lnTo>
                    <a:pt x="121" y="121"/>
                  </a:lnTo>
                  <a:lnTo>
                    <a:pt x="121" y="73"/>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6" name="Google Shape;9706;p23"/>
            <p:cNvSpPr/>
            <p:nvPr/>
          </p:nvSpPr>
          <p:spPr>
            <a:xfrm>
              <a:off x="2316850" y="2341700"/>
              <a:ext cx="3625" cy="3650"/>
            </a:xfrm>
            <a:custGeom>
              <a:avLst/>
              <a:gdLst/>
              <a:ahLst/>
              <a:cxnLst/>
              <a:rect l="l" t="t" r="r" b="b"/>
              <a:pathLst>
                <a:path w="145" h="146" extrusionOk="0">
                  <a:moveTo>
                    <a:pt x="48" y="1"/>
                  </a:moveTo>
                  <a:lnTo>
                    <a:pt x="24" y="25"/>
                  </a:lnTo>
                  <a:lnTo>
                    <a:pt x="0" y="73"/>
                  </a:lnTo>
                  <a:lnTo>
                    <a:pt x="24" y="121"/>
                  </a:lnTo>
                  <a:lnTo>
                    <a:pt x="72" y="145"/>
                  </a:lnTo>
                  <a:lnTo>
                    <a:pt x="96" y="121"/>
                  </a:lnTo>
                  <a:lnTo>
                    <a:pt x="145" y="73"/>
                  </a:lnTo>
                  <a:lnTo>
                    <a:pt x="145"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7" name="Google Shape;9707;p23"/>
            <p:cNvSpPr/>
            <p:nvPr/>
          </p:nvSpPr>
          <p:spPr>
            <a:xfrm>
              <a:off x="2077300" y="1945100"/>
              <a:ext cx="2450" cy="3025"/>
            </a:xfrm>
            <a:custGeom>
              <a:avLst/>
              <a:gdLst/>
              <a:ahLst/>
              <a:cxnLst/>
              <a:rect l="l" t="t" r="r" b="b"/>
              <a:pathLst>
                <a:path w="98" h="121" extrusionOk="0">
                  <a:moveTo>
                    <a:pt x="25" y="1"/>
                  </a:moveTo>
                  <a:lnTo>
                    <a:pt x="1" y="25"/>
                  </a:lnTo>
                  <a:lnTo>
                    <a:pt x="1" y="73"/>
                  </a:lnTo>
                  <a:lnTo>
                    <a:pt x="1" y="97"/>
                  </a:lnTo>
                  <a:lnTo>
                    <a:pt x="25" y="121"/>
                  </a:lnTo>
                  <a:lnTo>
                    <a:pt x="49" y="121"/>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23"/>
            <p:cNvSpPr/>
            <p:nvPr/>
          </p:nvSpPr>
          <p:spPr>
            <a:xfrm>
              <a:off x="2123650" y="2501200"/>
              <a:ext cx="2425" cy="3025"/>
            </a:xfrm>
            <a:custGeom>
              <a:avLst/>
              <a:gdLst/>
              <a:ahLst/>
              <a:cxnLst/>
              <a:rect l="l" t="t" r="r" b="b"/>
              <a:pathLst>
                <a:path w="97" h="121" extrusionOk="0">
                  <a:moveTo>
                    <a:pt x="73" y="0"/>
                  </a:moveTo>
                  <a:lnTo>
                    <a:pt x="25" y="24"/>
                  </a:lnTo>
                  <a:lnTo>
                    <a:pt x="1" y="48"/>
                  </a:lnTo>
                  <a:lnTo>
                    <a:pt x="25" y="97"/>
                  </a:lnTo>
                  <a:lnTo>
                    <a:pt x="73" y="121"/>
                  </a:lnTo>
                  <a:lnTo>
                    <a:pt x="97"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23"/>
            <p:cNvSpPr/>
            <p:nvPr/>
          </p:nvSpPr>
          <p:spPr>
            <a:xfrm>
              <a:off x="2031575" y="1922825"/>
              <a:ext cx="2425" cy="3650"/>
            </a:xfrm>
            <a:custGeom>
              <a:avLst/>
              <a:gdLst/>
              <a:ahLst/>
              <a:cxnLst/>
              <a:rect l="l" t="t" r="r" b="b"/>
              <a:pathLst>
                <a:path w="97" h="146" extrusionOk="0">
                  <a:moveTo>
                    <a:pt x="24" y="1"/>
                  </a:moveTo>
                  <a:lnTo>
                    <a:pt x="0" y="25"/>
                  </a:lnTo>
                  <a:lnTo>
                    <a:pt x="0" y="97"/>
                  </a:lnTo>
                  <a:lnTo>
                    <a:pt x="24" y="121"/>
                  </a:lnTo>
                  <a:lnTo>
                    <a:pt x="49" y="145"/>
                  </a:lnTo>
                  <a:lnTo>
                    <a:pt x="97" y="97"/>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23"/>
            <p:cNvSpPr/>
            <p:nvPr/>
          </p:nvSpPr>
          <p:spPr>
            <a:xfrm>
              <a:off x="1864275" y="1957750"/>
              <a:ext cx="3025" cy="3025"/>
            </a:xfrm>
            <a:custGeom>
              <a:avLst/>
              <a:gdLst/>
              <a:ahLst/>
              <a:cxnLst/>
              <a:rect l="l" t="t" r="r" b="b"/>
              <a:pathLst>
                <a:path w="121" h="121" extrusionOk="0">
                  <a:moveTo>
                    <a:pt x="48" y="0"/>
                  </a:moveTo>
                  <a:lnTo>
                    <a:pt x="0" y="48"/>
                  </a:lnTo>
                  <a:lnTo>
                    <a:pt x="0" y="96"/>
                  </a:lnTo>
                  <a:lnTo>
                    <a:pt x="0" y="121"/>
                  </a:lnTo>
                  <a:lnTo>
                    <a:pt x="72" y="121"/>
                  </a:lnTo>
                  <a:lnTo>
                    <a:pt x="120" y="72"/>
                  </a:lnTo>
                  <a:lnTo>
                    <a:pt x="120"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23"/>
            <p:cNvSpPr/>
            <p:nvPr/>
          </p:nvSpPr>
          <p:spPr>
            <a:xfrm>
              <a:off x="1984025" y="1915000"/>
              <a:ext cx="2425" cy="3650"/>
            </a:xfrm>
            <a:custGeom>
              <a:avLst/>
              <a:gdLst/>
              <a:ahLst/>
              <a:cxnLst/>
              <a:rect l="l" t="t" r="r" b="b"/>
              <a:pathLst>
                <a:path w="97" h="146" extrusionOk="0">
                  <a:moveTo>
                    <a:pt x="49" y="1"/>
                  </a:moveTo>
                  <a:lnTo>
                    <a:pt x="1" y="97"/>
                  </a:lnTo>
                  <a:lnTo>
                    <a:pt x="49" y="145"/>
                  </a:lnTo>
                  <a:lnTo>
                    <a:pt x="73" y="145"/>
                  </a:lnTo>
                  <a:lnTo>
                    <a:pt x="97" y="121"/>
                  </a:lnTo>
                  <a:lnTo>
                    <a:pt x="97"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23"/>
            <p:cNvSpPr/>
            <p:nvPr/>
          </p:nvSpPr>
          <p:spPr>
            <a:xfrm>
              <a:off x="2124850" y="2506600"/>
              <a:ext cx="3050" cy="3050"/>
            </a:xfrm>
            <a:custGeom>
              <a:avLst/>
              <a:gdLst/>
              <a:ahLst/>
              <a:cxnLst/>
              <a:rect l="l" t="t" r="r" b="b"/>
              <a:pathLst>
                <a:path w="122" h="122" extrusionOk="0">
                  <a:moveTo>
                    <a:pt x="49" y="1"/>
                  </a:moveTo>
                  <a:lnTo>
                    <a:pt x="25" y="25"/>
                  </a:lnTo>
                  <a:lnTo>
                    <a:pt x="1" y="49"/>
                  </a:lnTo>
                  <a:lnTo>
                    <a:pt x="1" y="73"/>
                  </a:lnTo>
                  <a:lnTo>
                    <a:pt x="25" y="121"/>
                  </a:lnTo>
                  <a:lnTo>
                    <a:pt x="97" y="121"/>
                  </a:lnTo>
                  <a:lnTo>
                    <a:pt x="121" y="73"/>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23"/>
            <p:cNvSpPr/>
            <p:nvPr/>
          </p:nvSpPr>
          <p:spPr>
            <a:xfrm>
              <a:off x="2109200" y="1928850"/>
              <a:ext cx="3650" cy="3050"/>
            </a:xfrm>
            <a:custGeom>
              <a:avLst/>
              <a:gdLst/>
              <a:ahLst/>
              <a:cxnLst/>
              <a:rect l="l" t="t" r="r" b="b"/>
              <a:pathLst>
                <a:path w="146" h="122" extrusionOk="0">
                  <a:moveTo>
                    <a:pt x="49" y="1"/>
                  </a:moveTo>
                  <a:lnTo>
                    <a:pt x="1" y="49"/>
                  </a:lnTo>
                  <a:lnTo>
                    <a:pt x="1" y="97"/>
                  </a:lnTo>
                  <a:lnTo>
                    <a:pt x="49" y="121"/>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4" name="Google Shape;9714;p23"/>
            <p:cNvSpPr/>
            <p:nvPr/>
          </p:nvSpPr>
          <p:spPr>
            <a:xfrm>
              <a:off x="1990050" y="1933075"/>
              <a:ext cx="2425" cy="2425"/>
            </a:xfrm>
            <a:custGeom>
              <a:avLst/>
              <a:gdLst/>
              <a:ahLst/>
              <a:cxnLst/>
              <a:rect l="l" t="t" r="r" b="b"/>
              <a:pathLst>
                <a:path w="97" h="97" extrusionOk="0">
                  <a:moveTo>
                    <a:pt x="49" y="0"/>
                  </a:moveTo>
                  <a:lnTo>
                    <a:pt x="0" y="24"/>
                  </a:lnTo>
                  <a:lnTo>
                    <a:pt x="0" y="72"/>
                  </a:lnTo>
                  <a:lnTo>
                    <a:pt x="24" y="96"/>
                  </a:lnTo>
                  <a:lnTo>
                    <a:pt x="73" y="96"/>
                  </a:lnTo>
                  <a:lnTo>
                    <a:pt x="97" y="72"/>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23"/>
            <p:cNvSpPr/>
            <p:nvPr/>
          </p:nvSpPr>
          <p:spPr>
            <a:xfrm>
              <a:off x="2284950" y="2010100"/>
              <a:ext cx="3625" cy="2425"/>
            </a:xfrm>
            <a:custGeom>
              <a:avLst/>
              <a:gdLst/>
              <a:ahLst/>
              <a:cxnLst/>
              <a:rect l="l" t="t" r="r" b="b"/>
              <a:pathLst>
                <a:path w="145" h="97" extrusionOk="0">
                  <a:moveTo>
                    <a:pt x="24" y="1"/>
                  </a:moveTo>
                  <a:lnTo>
                    <a:pt x="0" y="49"/>
                  </a:lnTo>
                  <a:lnTo>
                    <a:pt x="24" y="73"/>
                  </a:lnTo>
                  <a:lnTo>
                    <a:pt x="72" y="97"/>
                  </a:lnTo>
                  <a:lnTo>
                    <a:pt x="121" y="73"/>
                  </a:lnTo>
                  <a:lnTo>
                    <a:pt x="145" y="49"/>
                  </a:lnTo>
                  <a:lnTo>
                    <a:pt x="121"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23"/>
            <p:cNvSpPr/>
            <p:nvPr/>
          </p:nvSpPr>
          <p:spPr>
            <a:xfrm>
              <a:off x="2223550" y="2499375"/>
              <a:ext cx="2450" cy="2450"/>
            </a:xfrm>
            <a:custGeom>
              <a:avLst/>
              <a:gdLst/>
              <a:ahLst/>
              <a:cxnLst/>
              <a:rect l="l" t="t" r="r" b="b"/>
              <a:pathLst>
                <a:path w="98" h="98" extrusionOk="0">
                  <a:moveTo>
                    <a:pt x="49" y="1"/>
                  </a:moveTo>
                  <a:lnTo>
                    <a:pt x="1" y="25"/>
                  </a:lnTo>
                  <a:lnTo>
                    <a:pt x="1" y="49"/>
                  </a:lnTo>
                  <a:lnTo>
                    <a:pt x="25" y="97"/>
                  </a:lnTo>
                  <a:lnTo>
                    <a:pt x="73" y="97"/>
                  </a:lnTo>
                  <a:lnTo>
                    <a:pt x="97" y="73"/>
                  </a:lnTo>
                  <a:lnTo>
                    <a:pt x="97"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23"/>
            <p:cNvSpPr/>
            <p:nvPr/>
          </p:nvSpPr>
          <p:spPr>
            <a:xfrm>
              <a:off x="2049025" y="2531275"/>
              <a:ext cx="3625" cy="3650"/>
            </a:xfrm>
            <a:custGeom>
              <a:avLst/>
              <a:gdLst/>
              <a:ahLst/>
              <a:cxnLst/>
              <a:rect l="l" t="t" r="r" b="b"/>
              <a:pathLst>
                <a:path w="145" h="146" extrusionOk="0">
                  <a:moveTo>
                    <a:pt x="1" y="1"/>
                  </a:moveTo>
                  <a:lnTo>
                    <a:pt x="25" y="97"/>
                  </a:lnTo>
                  <a:lnTo>
                    <a:pt x="49" y="145"/>
                  </a:lnTo>
                  <a:lnTo>
                    <a:pt x="97" y="145"/>
                  </a:lnTo>
                  <a:lnTo>
                    <a:pt x="145" y="97"/>
                  </a:lnTo>
                  <a:lnTo>
                    <a:pt x="97" y="49"/>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23"/>
            <p:cNvSpPr/>
            <p:nvPr/>
          </p:nvSpPr>
          <p:spPr>
            <a:xfrm>
              <a:off x="1894350" y="1923450"/>
              <a:ext cx="3050" cy="3025"/>
            </a:xfrm>
            <a:custGeom>
              <a:avLst/>
              <a:gdLst/>
              <a:ahLst/>
              <a:cxnLst/>
              <a:rect l="l" t="t" r="r" b="b"/>
              <a:pathLst>
                <a:path w="122" h="121" extrusionOk="0">
                  <a:moveTo>
                    <a:pt x="49" y="0"/>
                  </a:moveTo>
                  <a:lnTo>
                    <a:pt x="25" y="24"/>
                  </a:lnTo>
                  <a:lnTo>
                    <a:pt x="1" y="48"/>
                  </a:lnTo>
                  <a:lnTo>
                    <a:pt x="25" y="96"/>
                  </a:lnTo>
                  <a:lnTo>
                    <a:pt x="49" y="120"/>
                  </a:lnTo>
                  <a:lnTo>
                    <a:pt x="97" y="96"/>
                  </a:lnTo>
                  <a:lnTo>
                    <a:pt x="121"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9" name="Google Shape;9719;p23"/>
            <p:cNvSpPr/>
            <p:nvPr/>
          </p:nvSpPr>
          <p:spPr>
            <a:xfrm>
              <a:off x="2041200" y="2034175"/>
              <a:ext cx="3025" cy="3025"/>
            </a:xfrm>
            <a:custGeom>
              <a:avLst/>
              <a:gdLst/>
              <a:ahLst/>
              <a:cxnLst/>
              <a:rect l="l" t="t" r="r" b="b"/>
              <a:pathLst>
                <a:path w="121" h="121" extrusionOk="0">
                  <a:moveTo>
                    <a:pt x="49" y="0"/>
                  </a:moveTo>
                  <a:lnTo>
                    <a:pt x="1" y="49"/>
                  </a:lnTo>
                  <a:lnTo>
                    <a:pt x="1" y="97"/>
                  </a:lnTo>
                  <a:lnTo>
                    <a:pt x="49" y="121"/>
                  </a:lnTo>
                  <a:lnTo>
                    <a:pt x="73" y="97"/>
                  </a:lnTo>
                  <a:lnTo>
                    <a:pt x="121"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23"/>
            <p:cNvSpPr/>
            <p:nvPr/>
          </p:nvSpPr>
          <p:spPr>
            <a:xfrm>
              <a:off x="2235000" y="2489150"/>
              <a:ext cx="2425" cy="2450"/>
            </a:xfrm>
            <a:custGeom>
              <a:avLst/>
              <a:gdLst/>
              <a:ahLst/>
              <a:cxnLst/>
              <a:rect l="l" t="t" r="r" b="b"/>
              <a:pathLst>
                <a:path w="97" h="98" extrusionOk="0">
                  <a:moveTo>
                    <a:pt x="24" y="1"/>
                  </a:moveTo>
                  <a:lnTo>
                    <a:pt x="0" y="25"/>
                  </a:lnTo>
                  <a:lnTo>
                    <a:pt x="0" y="73"/>
                  </a:lnTo>
                  <a:lnTo>
                    <a:pt x="24" y="97"/>
                  </a:lnTo>
                  <a:lnTo>
                    <a:pt x="72" y="97"/>
                  </a:lnTo>
                  <a:lnTo>
                    <a:pt x="96" y="73"/>
                  </a:lnTo>
                  <a:lnTo>
                    <a:pt x="96"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23"/>
            <p:cNvSpPr/>
            <p:nvPr/>
          </p:nvSpPr>
          <p:spPr>
            <a:xfrm>
              <a:off x="2166375" y="2471700"/>
              <a:ext cx="2450" cy="2425"/>
            </a:xfrm>
            <a:custGeom>
              <a:avLst/>
              <a:gdLst/>
              <a:ahLst/>
              <a:cxnLst/>
              <a:rect l="l" t="t" r="r" b="b"/>
              <a:pathLst>
                <a:path w="98" h="97" extrusionOk="0">
                  <a:moveTo>
                    <a:pt x="73" y="1"/>
                  </a:moveTo>
                  <a:lnTo>
                    <a:pt x="1" y="25"/>
                  </a:lnTo>
                  <a:lnTo>
                    <a:pt x="1" y="49"/>
                  </a:lnTo>
                  <a:lnTo>
                    <a:pt x="1" y="73"/>
                  </a:lnTo>
                  <a:lnTo>
                    <a:pt x="49" y="97"/>
                  </a:lnTo>
                  <a:lnTo>
                    <a:pt x="73" y="97"/>
                  </a:lnTo>
                  <a:lnTo>
                    <a:pt x="97"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23"/>
            <p:cNvSpPr/>
            <p:nvPr/>
          </p:nvSpPr>
          <p:spPr>
            <a:xfrm>
              <a:off x="2423975" y="2004075"/>
              <a:ext cx="3625" cy="3050"/>
            </a:xfrm>
            <a:custGeom>
              <a:avLst/>
              <a:gdLst/>
              <a:ahLst/>
              <a:cxnLst/>
              <a:rect l="l" t="t" r="r" b="b"/>
              <a:pathLst>
                <a:path w="145" h="122" extrusionOk="0">
                  <a:moveTo>
                    <a:pt x="72" y="1"/>
                  </a:moveTo>
                  <a:lnTo>
                    <a:pt x="0" y="49"/>
                  </a:lnTo>
                  <a:lnTo>
                    <a:pt x="0" y="73"/>
                  </a:lnTo>
                  <a:lnTo>
                    <a:pt x="24" y="121"/>
                  </a:lnTo>
                  <a:lnTo>
                    <a:pt x="72"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23"/>
            <p:cNvSpPr/>
            <p:nvPr/>
          </p:nvSpPr>
          <p:spPr>
            <a:xfrm>
              <a:off x="1823350" y="1970375"/>
              <a:ext cx="3025" cy="3050"/>
            </a:xfrm>
            <a:custGeom>
              <a:avLst/>
              <a:gdLst/>
              <a:ahLst/>
              <a:cxnLst/>
              <a:rect l="l" t="t" r="r" b="b"/>
              <a:pathLst>
                <a:path w="121" h="122" extrusionOk="0">
                  <a:moveTo>
                    <a:pt x="48" y="1"/>
                  </a:moveTo>
                  <a:lnTo>
                    <a:pt x="24" y="25"/>
                  </a:lnTo>
                  <a:lnTo>
                    <a:pt x="0" y="49"/>
                  </a:lnTo>
                  <a:lnTo>
                    <a:pt x="0" y="73"/>
                  </a:lnTo>
                  <a:lnTo>
                    <a:pt x="48" y="121"/>
                  </a:lnTo>
                  <a:lnTo>
                    <a:pt x="72" y="121"/>
                  </a:lnTo>
                  <a:lnTo>
                    <a:pt x="96" y="97"/>
                  </a:lnTo>
                  <a:lnTo>
                    <a:pt x="120" y="73"/>
                  </a:lnTo>
                  <a:lnTo>
                    <a:pt x="120"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23"/>
            <p:cNvSpPr/>
            <p:nvPr/>
          </p:nvSpPr>
          <p:spPr>
            <a:xfrm>
              <a:off x="1914825" y="2019125"/>
              <a:ext cx="3625" cy="3025"/>
            </a:xfrm>
            <a:custGeom>
              <a:avLst/>
              <a:gdLst/>
              <a:ahLst/>
              <a:cxnLst/>
              <a:rect l="l" t="t" r="r" b="b"/>
              <a:pathLst>
                <a:path w="145" h="121" extrusionOk="0">
                  <a:moveTo>
                    <a:pt x="48" y="1"/>
                  </a:moveTo>
                  <a:lnTo>
                    <a:pt x="24" y="25"/>
                  </a:lnTo>
                  <a:lnTo>
                    <a:pt x="0" y="73"/>
                  </a:lnTo>
                  <a:lnTo>
                    <a:pt x="48" y="121"/>
                  </a:lnTo>
                  <a:lnTo>
                    <a:pt x="96" y="121"/>
                  </a:lnTo>
                  <a:lnTo>
                    <a:pt x="145" y="97"/>
                  </a:lnTo>
                  <a:lnTo>
                    <a:pt x="145"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23"/>
            <p:cNvSpPr/>
            <p:nvPr/>
          </p:nvSpPr>
          <p:spPr>
            <a:xfrm>
              <a:off x="2397475" y="2362175"/>
              <a:ext cx="2450" cy="2425"/>
            </a:xfrm>
            <a:custGeom>
              <a:avLst/>
              <a:gdLst/>
              <a:ahLst/>
              <a:cxnLst/>
              <a:rect l="l" t="t" r="r" b="b"/>
              <a:pathLst>
                <a:path w="98" h="97" extrusionOk="0">
                  <a:moveTo>
                    <a:pt x="49" y="0"/>
                  </a:moveTo>
                  <a:lnTo>
                    <a:pt x="1" y="24"/>
                  </a:lnTo>
                  <a:lnTo>
                    <a:pt x="1" y="48"/>
                  </a:lnTo>
                  <a:lnTo>
                    <a:pt x="25" y="73"/>
                  </a:lnTo>
                  <a:lnTo>
                    <a:pt x="73" y="97"/>
                  </a:lnTo>
                  <a:lnTo>
                    <a:pt x="97"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23"/>
            <p:cNvSpPr/>
            <p:nvPr/>
          </p:nvSpPr>
          <p:spPr>
            <a:xfrm>
              <a:off x="2240400" y="1803675"/>
              <a:ext cx="3650" cy="2425"/>
            </a:xfrm>
            <a:custGeom>
              <a:avLst/>
              <a:gdLst/>
              <a:ahLst/>
              <a:cxnLst/>
              <a:rect l="l" t="t" r="r" b="b"/>
              <a:pathLst>
                <a:path w="146" h="97" extrusionOk="0">
                  <a:moveTo>
                    <a:pt x="49" y="0"/>
                  </a:moveTo>
                  <a:lnTo>
                    <a:pt x="25" y="25"/>
                  </a:lnTo>
                  <a:lnTo>
                    <a:pt x="1" y="49"/>
                  </a:lnTo>
                  <a:lnTo>
                    <a:pt x="25" y="73"/>
                  </a:lnTo>
                  <a:lnTo>
                    <a:pt x="49" y="97"/>
                  </a:lnTo>
                  <a:lnTo>
                    <a:pt x="97" y="97"/>
                  </a:lnTo>
                  <a:lnTo>
                    <a:pt x="145" y="73"/>
                  </a:lnTo>
                  <a:lnTo>
                    <a:pt x="145" y="25"/>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23"/>
            <p:cNvSpPr/>
            <p:nvPr/>
          </p:nvSpPr>
          <p:spPr>
            <a:xfrm>
              <a:off x="2028575" y="1904175"/>
              <a:ext cx="2425" cy="2425"/>
            </a:xfrm>
            <a:custGeom>
              <a:avLst/>
              <a:gdLst/>
              <a:ahLst/>
              <a:cxnLst/>
              <a:rect l="l" t="t" r="r" b="b"/>
              <a:pathLst>
                <a:path w="97" h="97" extrusionOk="0">
                  <a:moveTo>
                    <a:pt x="48" y="1"/>
                  </a:moveTo>
                  <a:lnTo>
                    <a:pt x="0" y="25"/>
                  </a:lnTo>
                  <a:lnTo>
                    <a:pt x="0" y="49"/>
                  </a:lnTo>
                  <a:lnTo>
                    <a:pt x="24" y="97"/>
                  </a:lnTo>
                  <a:lnTo>
                    <a:pt x="96" y="97"/>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8" name="Google Shape;9728;p23"/>
            <p:cNvSpPr/>
            <p:nvPr/>
          </p:nvSpPr>
          <p:spPr>
            <a:xfrm>
              <a:off x="2041200" y="1921625"/>
              <a:ext cx="3650" cy="2450"/>
            </a:xfrm>
            <a:custGeom>
              <a:avLst/>
              <a:gdLst/>
              <a:ahLst/>
              <a:cxnLst/>
              <a:rect l="l" t="t" r="r" b="b"/>
              <a:pathLst>
                <a:path w="146" h="98" extrusionOk="0">
                  <a:moveTo>
                    <a:pt x="73" y="1"/>
                  </a:moveTo>
                  <a:lnTo>
                    <a:pt x="25" y="25"/>
                  </a:lnTo>
                  <a:lnTo>
                    <a:pt x="1" y="49"/>
                  </a:lnTo>
                  <a:lnTo>
                    <a:pt x="1" y="73"/>
                  </a:lnTo>
                  <a:lnTo>
                    <a:pt x="73" y="97"/>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9" name="Google Shape;9729;p23"/>
            <p:cNvSpPr/>
            <p:nvPr/>
          </p:nvSpPr>
          <p:spPr>
            <a:xfrm>
              <a:off x="1939500" y="1923450"/>
              <a:ext cx="2425" cy="3025"/>
            </a:xfrm>
            <a:custGeom>
              <a:avLst/>
              <a:gdLst/>
              <a:ahLst/>
              <a:cxnLst/>
              <a:rect l="l" t="t" r="r" b="b"/>
              <a:pathLst>
                <a:path w="97" h="121" extrusionOk="0">
                  <a:moveTo>
                    <a:pt x="24" y="0"/>
                  </a:moveTo>
                  <a:lnTo>
                    <a:pt x="0" y="24"/>
                  </a:lnTo>
                  <a:lnTo>
                    <a:pt x="24" y="96"/>
                  </a:lnTo>
                  <a:lnTo>
                    <a:pt x="48" y="120"/>
                  </a:lnTo>
                  <a:lnTo>
                    <a:pt x="96" y="96"/>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23"/>
            <p:cNvSpPr/>
            <p:nvPr/>
          </p:nvSpPr>
          <p:spPr>
            <a:xfrm>
              <a:off x="1911800" y="1927650"/>
              <a:ext cx="3050" cy="2425"/>
            </a:xfrm>
            <a:custGeom>
              <a:avLst/>
              <a:gdLst/>
              <a:ahLst/>
              <a:cxnLst/>
              <a:rect l="l" t="t" r="r" b="b"/>
              <a:pathLst>
                <a:path w="122" h="97" extrusionOk="0">
                  <a:moveTo>
                    <a:pt x="49" y="1"/>
                  </a:moveTo>
                  <a:lnTo>
                    <a:pt x="1" y="49"/>
                  </a:lnTo>
                  <a:lnTo>
                    <a:pt x="25" y="97"/>
                  </a:lnTo>
                  <a:lnTo>
                    <a:pt x="97"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23"/>
            <p:cNvSpPr/>
            <p:nvPr/>
          </p:nvSpPr>
          <p:spPr>
            <a:xfrm>
              <a:off x="2061075" y="2017325"/>
              <a:ext cx="3625" cy="3025"/>
            </a:xfrm>
            <a:custGeom>
              <a:avLst/>
              <a:gdLst/>
              <a:ahLst/>
              <a:cxnLst/>
              <a:rect l="l" t="t" r="r" b="b"/>
              <a:pathLst>
                <a:path w="145" h="121" extrusionOk="0">
                  <a:moveTo>
                    <a:pt x="72" y="0"/>
                  </a:moveTo>
                  <a:lnTo>
                    <a:pt x="48" y="24"/>
                  </a:lnTo>
                  <a:lnTo>
                    <a:pt x="0" y="49"/>
                  </a:lnTo>
                  <a:lnTo>
                    <a:pt x="0" y="73"/>
                  </a:lnTo>
                  <a:lnTo>
                    <a:pt x="24" y="97"/>
                  </a:lnTo>
                  <a:lnTo>
                    <a:pt x="72" y="121"/>
                  </a:lnTo>
                  <a:lnTo>
                    <a:pt x="120" y="97"/>
                  </a:lnTo>
                  <a:lnTo>
                    <a:pt x="144" y="73"/>
                  </a:lnTo>
                  <a:lnTo>
                    <a:pt x="120"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23"/>
            <p:cNvSpPr/>
            <p:nvPr/>
          </p:nvSpPr>
          <p:spPr>
            <a:xfrm>
              <a:off x="2209725" y="2335100"/>
              <a:ext cx="2425" cy="3025"/>
            </a:xfrm>
            <a:custGeom>
              <a:avLst/>
              <a:gdLst/>
              <a:ahLst/>
              <a:cxnLst/>
              <a:rect l="l" t="t" r="r" b="b"/>
              <a:pathLst>
                <a:path w="97" h="121" extrusionOk="0">
                  <a:moveTo>
                    <a:pt x="72" y="0"/>
                  </a:moveTo>
                  <a:lnTo>
                    <a:pt x="24" y="24"/>
                  </a:lnTo>
                  <a:lnTo>
                    <a:pt x="0" y="72"/>
                  </a:lnTo>
                  <a:lnTo>
                    <a:pt x="24" y="120"/>
                  </a:lnTo>
                  <a:lnTo>
                    <a:pt x="72" y="120"/>
                  </a:lnTo>
                  <a:lnTo>
                    <a:pt x="96"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23"/>
            <p:cNvSpPr/>
            <p:nvPr/>
          </p:nvSpPr>
          <p:spPr>
            <a:xfrm>
              <a:off x="1920825" y="2032375"/>
              <a:ext cx="2450" cy="3025"/>
            </a:xfrm>
            <a:custGeom>
              <a:avLst/>
              <a:gdLst/>
              <a:ahLst/>
              <a:cxnLst/>
              <a:rect l="l" t="t" r="r" b="b"/>
              <a:pathLst>
                <a:path w="98" h="121" extrusionOk="0">
                  <a:moveTo>
                    <a:pt x="49" y="0"/>
                  </a:moveTo>
                  <a:lnTo>
                    <a:pt x="1" y="24"/>
                  </a:lnTo>
                  <a:lnTo>
                    <a:pt x="1" y="72"/>
                  </a:lnTo>
                  <a:lnTo>
                    <a:pt x="25" y="121"/>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4" name="Google Shape;9734;p23"/>
            <p:cNvSpPr/>
            <p:nvPr/>
          </p:nvSpPr>
          <p:spPr>
            <a:xfrm>
              <a:off x="2403500" y="2484950"/>
              <a:ext cx="3050" cy="3025"/>
            </a:xfrm>
            <a:custGeom>
              <a:avLst/>
              <a:gdLst/>
              <a:ahLst/>
              <a:cxnLst/>
              <a:rect l="l" t="t" r="r" b="b"/>
              <a:pathLst>
                <a:path w="122" h="121" extrusionOk="0">
                  <a:moveTo>
                    <a:pt x="49" y="0"/>
                  </a:moveTo>
                  <a:lnTo>
                    <a:pt x="1" y="24"/>
                  </a:lnTo>
                  <a:lnTo>
                    <a:pt x="1" y="72"/>
                  </a:lnTo>
                  <a:lnTo>
                    <a:pt x="1" y="97"/>
                  </a:lnTo>
                  <a:lnTo>
                    <a:pt x="25" y="121"/>
                  </a:lnTo>
                  <a:lnTo>
                    <a:pt x="73" y="121"/>
                  </a:lnTo>
                  <a:lnTo>
                    <a:pt x="97" y="97"/>
                  </a:lnTo>
                  <a:lnTo>
                    <a:pt x="121"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23"/>
            <p:cNvSpPr/>
            <p:nvPr/>
          </p:nvSpPr>
          <p:spPr>
            <a:xfrm>
              <a:off x="2078525" y="1822925"/>
              <a:ext cx="2425" cy="2450"/>
            </a:xfrm>
            <a:custGeom>
              <a:avLst/>
              <a:gdLst/>
              <a:ahLst/>
              <a:cxnLst/>
              <a:rect l="l" t="t" r="r" b="b"/>
              <a:pathLst>
                <a:path w="97" h="98" extrusionOk="0">
                  <a:moveTo>
                    <a:pt x="24" y="1"/>
                  </a:moveTo>
                  <a:lnTo>
                    <a:pt x="0" y="49"/>
                  </a:lnTo>
                  <a:lnTo>
                    <a:pt x="0" y="73"/>
                  </a:lnTo>
                  <a:lnTo>
                    <a:pt x="0" y="97"/>
                  </a:lnTo>
                  <a:lnTo>
                    <a:pt x="72"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23"/>
            <p:cNvSpPr/>
            <p:nvPr/>
          </p:nvSpPr>
          <p:spPr>
            <a:xfrm>
              <a:off x="2075500" y="1819925"/>
              <a:ext cx="1825" cy="2425"/>
            </a:xfrm>
            <a:custGeom>
              <a:avLst/>
              <a:gdLst/>
              <a:ahLst/>
              <a:cxnLst/>
              <a:rect l="l" t="t" r="r" b="b"/>
              <a:pathLst>
                <a:path w="73" h="97" extrusionOk="0">
                  <a:moveTo>
                    <a:pt x="25" y="0"/>
                  </a:moveTo>
                  <a:lnTo>
                    <a:pt x="1" y="49"/>
                  </a:lnTo>
                  <a:lnTo>
                    <a:pt x="1" y="97"/>
                  </a:lnTo>
                  <a:lnTo>
                    <a:pt x="73" y="97"/>
                  </a:lnTo>
                  <a:lnTo>
                    <a:pt x="73"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23"/>
            <p:cNvSpPr/>
            <p:nvPr/>
          </p:nvSpPr>
          <p:spPr>
            <a:xfrm>
              <a:off x="1960550" y="2004675"/>
              <a:ext cx="1825" cy="2450"/>
            </a:xfrm>
            <a:custGeom>
              <a:avLst/>
              <a:gdLst/>
              <a:ahLst/>
              <a:cxnLst/>
              <a:rect l="l" t="t" r="r" b="b"/>
              <a:pathLst>
                <a:path w="73" h="98" extrusionOk="0">
                  <a:moveTo>
                    <a:pt x="25" y="1"/>
                  </a:moveTo>
                  <a:lnTo>
                    <a:pt x="1" y="25"/>
                  </a:lnTo>
                  <a:lnTo>
                    <a:pt x="1" y="73"/>
                  </a:lnTo>
                  <a:lnTo>
                    <a:pt x="1" y="97"/>
                  </a:lnTo>
                  <a:lnTo>
                    <a:pt x="49" y="97"/>
                  </a:lnTo>
                  <a:lnTo>
                    <a:pt x="73" y="73"/>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23"/>
            <p:cNvSpPr/>
            <p:nvPr/>
          </p:nvSpPr>
          <p:spPr>
            <a:xfrm>
              <a:off x="2354750" y="1968575"/>
              <a:ext cx="1825" cy="3025"/>
            </a:xfrm>
            <a:custGeom>
              <a:avLst/>
              <a:gdLst/>
              <a:ahLst/>
              <a:cxnLst/>
              <a:rect l="l" t="t" r="r" b="b"/>
              <a:pathLst>
                <a:path w="73" h="121" extrusionOk="0">
                  <a:moveTo>
                    <a:pt x="49" y="0"/>
                  </a:moveTo>
                  <a:lnTo>
                    <a:pt x="25" y="25"/>
                  </a:lnTo>
                  <a:lnTo>
                    <a:pt x="1" y="73"/>
                  </a:lnTo>
                  <a:lnTo>
                    <a:pt x="1" y="97"/>
                  </a:lnTo>
                  <a:lnTo>
                    <a:pt x="1" y="121"/>
                  </a:lnTo>
                  <a:lnTo>
                    <a:pt x="49" y="121"/>
                  </a:lnTo>
                  <a:lnTo>
                    <a:pt x="73" y="73"/>
                  </a:lnTo>
                  <a:lnTo>
                    <a:pt x="73"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23"/>
            <p:cNvSpPr/>
            <p:nvPr/>
          </p:nvSpPr>
          <p:spPr>
            <a:xfrm>
              <a:off x="1858250" y="2049825"/>
              <a:ext cx="2425" cy="3025"/>
            </a:xfrm>
            <a:custGeom>
              <a:avLst/>
              <a:gdLst/>
              <a:ahLst/>
              <a:cxnLst/>
              <a:rect l="l" t="t" r="r" b="b"/>
              <a:pathLst>
                <a:path w="97" h="121" extrusionOk="0">
                  <a:moveTo>
                    <a:pt x="24" y="0"/>
                  </a:moveTo>
                  <a:lnTo>
                    <a:pt x="0" y="24"/>
                  </a:lnTo>
                  <a:lnTo>
                    <a:pt x="24" y="97"/>
                  </a:lnTo>
                  <a:lnTo>
                    <a:pt x="48" y="121"/>
                  </a:lnTo>
                  <a:lnTo>
                    <a:pt x="97" y="97"/>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23"/>
            <p:cNvSpPr/>
            <p:nvPr/>
          </p:nvSpPr>
          <p:spPr>
            <a:xfrm>
              <a:off x="2265075" y="2500000"/>
              <a:ext cx="3050" cy="2425"/>
            </a:xfrm>
            <a:custGeom>
              <a:avLst/>
              <a:gdLst/>
              <a:ahLst/>
              <a:cxnLst/>
              <a:rect l="l" t="t" r="r" b="b"/>
              <a:pathLst>
                <a:path w="122" h="97" extrusionOk="0">
                  <a:moveTo>
                    <a:pt x="73" y="0"/>
                  </a:moveTo>
                  <a:lnTo>
                    <a:pt x="25" y="24"/>
                  </a:lnTo>
                  <a:lnTo>
                    <a:pt x="1" y="72"/>
                  </a:lnTo>
                  <a:lnTo>
                    <a:pt x="25" y="96"/>
                  </a:lnTo>
                  <a:lnTo>
                    <a:pt x="97" y="96"/>
                  </a:lnTo>
                  <a:lnTo>
                    <a:pt x="121"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23"/>
            <p:cNvSpPr/>
            <p:nvPr/>
          </p:nvSpPr>
          <p:spPr>
            <a:xfrm>
              <a:off x="2405925" y="2478925"/>
              <a:ext cx="3025" cy="2425"/>
            </a:xfrm>
            <a:custGeom>
              <a:avLst/>
              <a:gdLst/>
              <a:ahLst/>
              <a:cxnLst/>
              <a:rect l="l" t="t" r="r" b="b"/>
              <a:pathLst>
                <a:path w="121" h="97" extrusionOk="0">
                  <a:moveTo>
                    <a:pt x="24" y="1"/>
                  </a:moveTo>
                  <a:lnTo>
                    <a:pt x="0" y="49"/>
                  </a:lnTo>
                  <a:lnTo>
                    <a:pt x="24" y="73"/>
                  </a:lnTo>
                  <a:lnTo>
                    <a:pt x="72" y="97"/>
                  </a:lnTo>
                  <a:lnTo>
                    <a:pt x="120" y="49"/>
                  </a:lnTo>
                  <a:lnTo>
                    <a:pt x="120"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23"/>
            <p:cNvSpPr/>
            <p:nvPr/>
          </p:nvSpPr>
          <p:spPr>
            <a:xfrm>
              <a:off x="2105000" y="1916225"/>
              <a:ext cx="2425" cy="2425"/>
            </a:xfrm>
            <a:custGeom>
              <a:avLst/>
              <a:gdLst/>
              <a:ahLst/>
              <a:cxnLst/>
              <a:rect l="l" t="t" r="r" b="b"/>
              <a:pathLst>
                <a:path w="97" h="97" extrusionOk="0">
                  <a:moveTo>
                    <a:pt x="24" y="0"/>
                  </a:moveTo>
                  <a:lnTo>
                    <a:pt x="0" y="24"/>
                  </a:lnTo>
                  <a:lnTo>
                    <a:pt x="0" y="72"/>
                  </a:lnTo>
                  <a:lnTo>
                    <a:pt x="24" y="96"/>
                  </a:lnTo>
                  <a:lnTo>
                    <a:pt x="49" y="96"/>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23"/>
            <p:cNvSpPr/>
            <p:nvPr/>
          </p:nvSpPr>
          <p:spPr>
            <a:xfrm>
              <a:off x="2332500" y="2384450"/>
              <a:ext cx="3025" cy="3025"/>
            </a:xfrm>
            <a:custGeom>
              <a:avLst/>
              <a:gdLst/>
              <a:ahLst/>
              <a:cxnLst/>
              <a:rect l="l" t="t" r="r" b="b"/>
              <a:pathLst>
                <a:path w="121" h="121" extrusionOk="0">
                  <a:moveTo>
                    <a:pt x="72" y="0"/>
                  </a:moveTo>
                  <a:lnTo>
                    <a:pt x="24" y="48"/>
                  </a:lnTo>
                  <a:lnTo>
                    <a:pt x="0" y="96"/>
                  </a:lnTo>
                  <a:lnTo>
                    <a:pt x="48" y="120"/>
                  </a:lnTo>
                  <a:lnTo>
                    <a:pt x="72" y="96"/>
                  </a:lnTo>
                  <a:lnTo>
                    <a:pt x="120"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23"/>
            <p:cNvSpPr/>
            <p:nvPr/>
          </p:nvSpPr>
          <p:spPr>
            <a:xfrm>
              <a:off x="2316850" y="2388650"/>
              <a:ext cx="2425" cy="2425"/>
            </a:xfrm>
            <a:custGeom>
              <a:avLst/>
              <a:gdLst/>
              <a:ahLst/>
              <a:cxnLst/>
              <a:rect l="l" t="t" r="r" b="b"/>
              <a:pathLst>
                <a:path w="97" h="97" extrusionOk="0">
                  <a:moveTo>
                    <a:pt x="24" y="1"/>
                  </a:moveTo>
                  <a:lnTo>
                    <a:pt x="0" y="25"/>
                  </a:lnTo>
                  <a:lnTo>
                    <a:pt x="0" y="97"/>
                  </a:lnTo>
                  <a:lnTo>
                    <a:pt x="48"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23"/>
            <p:cNvSpPr/>
            <p:nvPr/>
          </p:nvSpPr>
          <p:spPr>
            <a:xfrm>
              <a:off x="1890150" y="1955325"/>
              <a:ext cx="2425" cy="3050"/>
            </a:xfrm>
            <a:custGeom>
              <a:avLst/>
              <a:gdLst/>
              <a:ahLst/>
              <a:cxnLst/>
              <a:rect l="l" t="t" r="r" b="b"/>
              <a:pathLst>
                <a:path w="97" h="122" extrusionOk="0">
                  <a:moveTo>
                    <a:pt x="48" y="1"/>
                  </a:moveTo>
                  <a:lnTo>
                    <a:pt x="24" y="25"/>
                  </a:lnTo>
                  <a:lnTo>
                    <a:pt x="0" y="73"/>
                  </a:lnTo>
                  <a:lnTo>
                    <a:pt x="24" y="121"/>
                  </a:lnTo>
                  <a:lnTo>
                    <a:pt x="72" y="121"/>
                  </a:lnTo>
                  <a:lnTo>
                    <a:pt x="96"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23"/>
            <p:cNvSpPr/>
            <p:nvPr/>
          </p:nvSpPr>
          <p:spPr>
            <a:xfrm>
              <a:off x="1837175" y="1980600"/>
              <a:ext cx="2450" cy="2450"/>
            </a:xfrm>
            <a:custGeom>
              <a:avLst/>
              <a:gdLst/>
              <a:ahLst/>
              <a:cxnLst/>
              <a:rect l="l" t="t" r="r" b="b"/>
              <a:pathLst>
                <a:path w="98" h="98" extrusionOk="0">
                  <a:moveTo>
                    <a:pt x="49" y="1"/>
                  </a:moveTo>
                  <a:lnTo>
                    <a:pt x="1" y="25"/>
                  </a:lnTo>
                  <a:lnTo>
                    <a:pt x="1" y="49"/>
                  </a:lnTo>
                  <a:lnTo>
                    <a:pt x="49" y="73"/>
                  </a:lnTo>
                  <a:lnTo>
                    <a:pt x="73" y="97"/>
                  </a:lnTo>
                  <a:lnTo>
                    <a:pt x="97"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23"/>
            <p:cNvSpPr/>
            <p:nvPr/>
          </p:nvSpPr>
          <p:spPr>
            <a:xfrm>
              <a:off x="2323450" y="1807275"/>
              <a:ext cx="3050" cy="2450"/>
            </a:xfrm>
            <a:custGeom>
              <a:avLst/>
              <a:gdLst/>
              <a:ahLst/>
              <a:cxnLst/>
              <a:rect l="l" t="t" r="r" b="b"/>
              <a:pathLst>
                <a:path w="122" h="98" extrusionOk="0">
                  <a:moveTo>
                    <a:pt x="73" y="1"/>
                  </a:moveTo>
                  <a:lnTo>
                    <a:pt x="25" y="25"/>
                  </a:lnTo>
                  <a:lnTo>
                    <a:pt x="1" y="49"/>
                  </a:lnTo>
                  <a:lnTo>
                    <a:pt x="25" y="97"/>
                  </a:lnTo>
                  <a:lnTo>
                    <a:pt x="73"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23"/>
            <p:cNvSpPr/>
            <p:nvPr/>
          </p:nvSpPr>
          <p:spPr>
            <a:xfrm>
              <a:off x="2383650" y="1829550"/>
              <a:ext cx="1825" cy="2425"/>
            </a:xfrm>
            <a:custGeom>
              <a:avLst/>
              <a:gdLst/>
              <a:ahLst/>
              <a:cxnLst/>
              <a:rect l="l" t="t" r="r" b="b"/>
              <a:pathLst>
                <a:path w="73" h="97" extrusionOk="0">
                  <a:moveTo>
                    <a:pt x="24" y="1"/>
                  </a:moveTo>
                  <a:lnTo>
                    <a:pt x="0" y="49"/>
                  </a:lnTo>
                  <a:lnTo>
                    <a:pt x="0" y="73"/>
                  </a:lnTo>
                  <a:lnTo>
                    <a:pt x="48" y="97"/>
                  </a:lnTo>
                  <a:lnTo>
                    <a:pt x="73" y="49"/>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23"/>
            <p:cNvSpPr/>
            <p:nvPr/>
          </p:nvSpPr>
          <p:spPr>
            <a:xfrm>
              <a:off x="2040000" y="2518650"/>
              <a:ext cx="1225" cy="1225"/>
            </a:xfrm>
            <a:custGeom>
              <a:avLst/>
              <a:gdLst/>
              <a:ahLst/>
              <a:cxnLst/>
              <a:rect l="l" t="t" r="r" b="b"/>
              <a:pathLst>
                <a:path w="49" h="49" extrusionOk="0">
                  <a:moveTo>
                    <a:pt x="0" y="0"/>
                  </a:moveTo>
                  <a:lnTo>
                    <a:pt x="0" y="48"/>
                  </a:lnTo>
                  <a:lnTo>
                    <a:pt x="49" y="48"/>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23"/>
            <p:cNvSpPr/>
            <p:nvPr/>
          </p:nvSpPr>
          <p:spPr>
            <a:xfrm>
              <a:off x="2106200" y="2522850"/>
              <a:ext cx="1225" cy="1225"/>
            </a:xfrm>
            <a:custGeom>
              <a:avLst/>
              <a:gdLst/>
              <a:ahLst/>
              <a:cxnLst/>
              <a:rect l="l" t="t" r="r" b="b"/>
              <a:pathLst>
                <a:path w="49" h="49" extrusionOk="0">
                  <a:moveTo>
                    <a:pt x="1" y="1"/>
                  </a:moveTo>
                  <a:lnTo>
                    <a:pt x="1" y="25"/>
                  </a:lnTo>
                  <a:lnTo>
                    <a:pt x="25"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23"/>
            <p:cNvSpPr/>
            <p:nvPr/>
          </p:nvSpPr>
          <p:spPr>
            <a:xfrm>
              <a:off x="2085750" y="2451850"/>
              <a:ext cx="2425" cy="1825"/>
            </a:xfrm>
            <a:custGeom>
              <a:avLst/>
              <a:gdLst/>
              <a:ahLst/>
              <a:cxnLst/>
              <a:rect l="l" t="t" r="r" b="b"/>
              <a:pathLst>
                <a:path w="97" h="73" extrusionOk="0">
                  <a:moveTo>
                    <a:pt x="24" y="0"/>
                  </a:moveTo>
                  <a:lnTo>
                    <a:pt x="0" y="24"/>
                  </a:lnTo>
                  <a:lnTo>
                    <a:pt x="0" y="48"/>
                  </a:lnTo>
                  <a:lnTo>
                    <a:pt x="24" y="72"/>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23"/>
            <p:cNvSpPr/>
            <p:nvPr/>
          </p:nvSpPr>
          <p:spPr>
            <a:xfrm>
              <a:off x="2159775" y="2429575"/>
              <a:ext cx="1825" cy="1825"/>
            </a:xfrm>
            <a:custGeom>
              <a:avLst/>
              <a:gdLst/>
              <a:ahLst/>
              <a:cxnLst/>
              <a:rect l="l" t="t" r="r" b="b"/>
              <a:pathLst>
                <a:path w="73" h="73" extrusionOk="0">
                  <a:moveTo>
                    <a:pt x="48" y="1"/>
                  </a:moveTo>
                  <a:lnTo>
                    <a:pt x="0" y="25"/>
                  </a:lnTo>
                  <a:lnTo>
                    <a:pt x="0" y="49"/>
                  </a:lnTo>
                  <a:lnTo>
                    <a:pt x="24" y="73"/>
                  </a:lnTo>
                  <a:lnTo>
                    <a:pt x="72"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23"/>
            <p:cNvSpPr/>
            <p:nvPr/>
          </p:nvSpPr>
          <p:spPr>
            <a:xfrm>
              <a:off x="2177225" y="2409125"/>
              <a:ext cx="1825" cy="2425"/>
            </a:xfrm>
            <a:custGeom>
              <a:avLst/>
              <a:gdLst/>
              <a:ahLst/>
              <a:cxnLst/>
              <a:rect l="l" t="t" r="r" b="b"/>
              <a:pathLst>
                <a:path w="73" h="97" extrusionOk="0">
                  <a:moveTo>
                    <a:pt x="48" y="0"/>
                  </a:moveTo>
                  <a:lnTo>
                    <a:pt x="0" y="24"/>
                  </a:lnTo>
                  <a:lnTo>
                    <a:pt x="0" y="48"/>
                  </a:lnTo>
                  <a:lnTo>
                    <a:pt x="24" y="96"/>
                  </a:lnTo>
                  <a:lnTo>
                    <a:pt x="48" y="72"/>
                  </a:lnTo>
                  <a:lnTo>
                    <a:pt x="72" y="48"/>
                  </a:lnTo>
                  <a:lnTo>
                    <a:pt x="72"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23"/>
            <p:cNvSpPr/>
            <p:nvPr/>
          </p:nvSpPr>
          <p:spPr>
            <a:xfrm>
              <a:off x="2336100" y="2477125"/>
              <a:ext cx="2425" cy="1825"/>
            </a:xfrm>
            <a:custGeom>
              <a:avLst/>
              <a:gdLst/>
              <a:ahLst/>
              <a:cxnLst/>
              <a:rect l="l" t="t" r="r" b="b"/>
              <a:pathLst>
                <a:path w="97" h="73" extrusionOk="0">
                  <a:moveTo>
                    <a:pt x="25" y="0"/>
                  </a:moveTo>
                  <a:lnTo>
                    <a:pt x="1" y="48"/>
                  </a:lnTo>
                  <a:lnTo>
                    <a:pt x="49" y="73"/>
                  </a:lnTo>
                  <a:lnTo>
                    <a:pt x="73" y="73"/>
                  </a:lnTo>
                  <a:lnTo>
                    <a:pt x="97"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23"/>
            <p:cNvSpPr/>
            <p:nvPr/>
          </p:nvSpPr>
          <p:spPr>
            <a:xfrm>
              <a:off x="2271100" y="2436800"/>
              <a:ext cx="2425" cy="2425"/>
            </a:xfrm>
            <a:custGeom>
              <a:avLst/>
              <a:gdLst/>
              <a:ahLst/>
              <a:cxnLst/>
              <a:rect l="l" t="t" r="r" b="b"/>
              <a:pathLst>
                <a:path w="97" h="97" extrusionOk="0">
                  <a:moveTo>
                    <a:pt x="73" y="0"/>
                  </a:moveTo>
                  <a:lnTo>
                    <a:pt x="49" y="24"/>
                  </a:lnTo>
                  <a:lnTo>
                    <a:pt x="1" y="49"/>
                  </a:lnTo>
                  <a:lnTo>
                    <a:pt x="1" y="73"/>
                  </a:lnTo>
                  <a:lnTo>
                    <a:pt x="49" y="97"/>
                  </a:lnTo>
                  <a:lnTo>
                    <a:pt x="73" y="73"/>
                  </a:lnTo>
                  <a:lnTo>
                    <a:pt x="97"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23"/>
            <p:cNvSpPr/>
            <p:nvPr/>
          </p:nvSpPr>
          <p:spPr>
            <a:xfrm>
              <a:off x="2253050" y="2417550"/>
              <a:ext cx="1825" cy="1825"/>
            </a:xfrm>
            <a:custGeom>
              <a:avLst/>
              <a:gdLst/>
              <a:ahLst/>
              <a:cxnLst/>
              <a:rect l="l" t="t" r="r" b="b"/>
              <a:pathLst>
                <a:path w="73" h="73" extrusionOk="0">
                  <a:moveTo>
                    <a:pt x="0" y="0"/>
                  </a:moveTo>
                  <a:lnTo>
                    <a:pt x="0" y="48"/>
                  </a:lnTo>
                  <a:lnTo>
                    <a:pt x="24" y="72"/>
                  </a:lnTo>
                  <a:lnTo>
                    <a:pt x="49" y="48"/>
                  </a:lnTo>
                  <a:lnTo>
                    <a:pt x="73"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23"/>
            <p:cNvSpPr/>
            <p:nvPr/>
          </p:nvSpPr>
          <p:spPr>
            <a:xfrm>
              <a:off x="2172400" y="2366975"/>
              <a:ext cx="2425" cy="2450"/>
            </a:xfrm>
            <a:custGeom>
              <a:avLst/>
              <a:gdLst/>
              <a:ahLst/>
              <a:cxnLst/>
              <a:rect l="l" t="t" r="r" b="b"/>
              <a:pathLst>
                <a:path w="97" h="98" extrusionOk="0">
                  <a:moveTo>
                    <a:pt x="49" y="1"/>
                  </a:moveTo>
                  <a:lnTo>
                    <a:pt x="1" y="25"/>
                  </a:lnTo>
                  <a:lnTo>
                    <a:pt x="1" y="49"/>
                  </a:lnTo>
                  <a:lnTo>
                    <a:pt x="25" y="97"/>
                  </a:lnTo>
                  <a:lnTo>
                    <a:pt x="49" y="97"/>
                  </a:lnTo>
                  <a:lnTo>
                    <a:pt x="73" y="73"/>
                  </a:lnTo>
                  <a:lnTo>
                    <a:pt x="97"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23"/>
            <p:cNvSpPr/>
            <p:nvPr/>
          </p:nvSpPr>
          <p:spPr>
            <a:xfrm>
              <a:off x="2341525" y="2435600"/>
              <a:ext cx="1825" cy="1825"/>
            </a:xfrm>
            <a:custGeom>
              <a:avLst/>
              <a:gdLst/>
              <a:ahLst/>
              <a:cxnLst/>
              <a:rect l="l" t="t" r="r" b="b"/>
              <a:pathLst>
                <a:path w="73" h="73" extrusionOk="0">
                  <a:moveTo>
                    <a:pt x="48" y="0"/>
                  </a:moveTo>
                  <a:lnTo>
                    <a:pt x="0" y="24"/>
                  </a:lnTo>
                  <a:lnTo>
                    <a:pt x="0" y="48"/>
                  </a:lnTo>
                  <a:lnTo>
                    <a:pt x="24" y="72"/>
                  </a:lnTo>
                  <a:lnTo>
                    <a:pt x="72"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23"/>
            <p:cNvSpPr/>
            <p:nvPr/>
          </p:nvSpPr>
          <p:spPr>
            <a:xfrm>
              <a:off x="2268700" y="2359150"/>
              <a:ext cx="1825" cy="3050"/>
            </a:xfrm>
            <a:custGeom>
              <a:avLst/>
              <a:gdLst/>
              <a:ahLst/>
              <a:cxnLst/>
              <a:rect l="l" t="t" r="r" b="b"/>
              <a:pathLst>
                <a:path w="73" h="122" extrusionOk="0">
                  <a:moveTo>
                    <a:pt x="24" y="1"/>
                  </a:moveTo>
                  <a:lnTo>
                    <a:pt x="0" y="49"/>
                  </a:lnTo>
                  <a:lnTo>
                    <a:pt x="0" y="97"/>
                  </a:lnTo>
                  <a:lnTo>
                    <a:pt x="24" y="121"/>
                  </a:lnTo>
                  <a:lnTo>
                    <a:pt x="48" y="97"/>
                  </a:lnTo>
                  <a:lnTo>
                    <a:pt x="73"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23"/>
            <p:cNvSpPr/>
            <p:nvPr/>
          </p:nvSpPr>
          <p:spPr>
            <a:xfrm>
              <a:off x="2311425" y="2298375"/>
              <a:ext cx="2425" cy="1825"/>
            </a:xfrm>
            <a:custGeom>
              <a:avLst/>
              <a:gdLst/>
              <a:ahLst/>
              <a:cxnLst/>
              <a:rect l="l" t="t" r="r" b="b"/>
              <a:pathLst>
                <a:path w="97"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23"/>
            <p:cNvSpPr/>
            <p:nvPr/>
          </p:nvSpPr>
          <p:spPr>
            <a:xfrm>
              <a:off x="2235600" y="2185225"/>
              <a:ext cx="2425" cy="3050"/>
            </a:xfrm>
            <a:custGeom>
              <a:avLst/>
              <a:gdLst/>
              <a:ahLst/>
              <a:cxnLst/>
              <a:rect l="l" t="t" r="r" b="b"/>
              <a:pathLst>
                <a:path w="97" h="122" extrusionOk="0">
                  <a:moveTo>
                    <a:pt x="48" y="1"/>
                  </a:moveTo>
                  <a:lnTo>
                    <a:pt x="24" y="49"/>
                  </a:lnTo>
                  <a:lnTo>
                    <a:pt x="0" y="73"/>
                  </a:lnTo>
                  <a:lnTo>
                    <a:pt x="24" y="97"/>
                  </a:lnTo>
                  <a:lnTo>
                    <a:pt x="48" y="121"/>
                  </a:lnTo>
                  <a:lnTo>
                    <a:pt x="72" y="97"/>
                  </a:lnTo>
                  <a:lnTo>
                    <a:pt x="97" y="49"/>
                  </a:lnTo>
                  <a:lnTo>
                    <a:pt x="72"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23"/>
            <p:cNvSpPr/>
            <p:nvPr/>
          </p:nvSpPr>
          <p:spPr>
            <a:xfrm>
              <a:off x="1973200" y="2011300"/>
              <a:ext cx="2425" cy="2425"/>
            </a:xfrm>
            <a:custGeom>
              <a:avLst/>
              <a:gdLst/>
              <a:ahLst/>
              <a:cxnLst/>
              <a:rect l="l" t="t" r="r" b="b"/>
              <a:pathLst>
                <a:path w="97" h="97" extrusionOk="0">
                  <a:moveTo>
                    <a:pt x="48" y="1"/>
                  </a:moveTo>
                  <a:lnTo>
                    <a:pt x="0" y="25"/>
                  </a:lnTo>
                  <a:lnTo>
                    <a:pt x="24" y="73"/>
                  </a:lnTo>
                  <a:lnTo>
                    <a:pt x="48" y="97"/>
                  </a:lnTo>
                  <a:lnTo>
                    <a:pt x="73"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23"/>
            <p:cNvSpPr/>
            <p:nvPr/>
          </p:nvSpPr>
          <p:spPr>
            <a:xfrm>
              <a:off x="1863050" y="1940300"/>
              <a:ext cx="1850" cy="1225"/>
            </a:xfrm>
            <a:custGeom>
              <a:avLst/>
              <a:gdLst/>
              <a:ahLst/>
              <a:cxnLst/>
              <a:rect l="l" t="t" r="r" b="b"/>
              <a:pathLst>
                <a:path w="74" h="49" extrusionOk="0">
                  <a:moveTo>
                    <a:pt x="49" y="0"/>
                  </a:moveTo>
                  <a:lnTo>
                    <a:pt x="1" y="24"/>
                  </a:lnTo>
                  <a:lnTo>
                    <a:pt x="1" y="48"/>
                  </a:lnTo>
                  <a:lnTo>
                    <a:pt x="73"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23"/>
            <p:cNvSpPr/>
            <p:nvPr/>
          </p:nvSpPr>
          <p:spPr>
            <a:xfrm>
              <a:off x="1925650" y="1964975"/>
              <a:ext cx="2425" cy="3025"/>
            </a:xfrm>
            <a:custGeom>
              <a:avLst/>
              <a:gdLst/>
              <a:ahLst/>
              <a:cxnLst/>
              <a:rect l="l" t="t" r="r" b="b"/>
              <a:pathLst>
                <a:path w="97" h="121" extrusionOk="0">
                  <a:moveTo>
                    <a:pt x="25" y="0"/>
                  </a:moveTo>
                  <a:lnTo>
                    <a:pt x="1" y="24"/>
                  </a:lnTo>
                  <a:lnTo>
                    <a:pt x="1" y="48"/>
                  </a:lnTo>
                  <a:lnTo>
                    <a:pt x="1" y="72"/>
                  </a:lnTo>
                  <a:lnTo>
                    <a:pt x="25" y="96"/>
                  </a:lnTo>
                  <a:lnTo>
                    <a:pt x="73" y="120"/>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23"/>
            <p:cNvSpPr/>
            <p:nvPr/>
          </p:nvSpPr>
          <p:spPr>
            <a:xfrm>
              <a:off x="2092950" y="2064275"/>
              <a:ext cx="2450" cy="2425"/>
            </a:xfrm>
            <a:custGeom>
              <a:avLst/>
              <a:gdLst/>
              <a:ahLst/>
              <a:cxnLst/>
              <a:rect l="l" t="t" r="r" b="b"/>
              <a:pathLst>
                <a:path w="98" h="97" extrusionOk="0">
                  <a:moveTo>
                    <a:pt x="25" y="0"/>
                  </a:moveTo>
                  <a:lnTo>
                    <a:pt x="1" y="24"/>
                  </a:lnTo>
                  <a:lnTo>
                    <a:pt x="1" y="72"/>
                  </a:lnTo>
                  <a:lnTo>
                    <a:pt x="25" y="96"/>
                  </a:lnTo>
                  <a:lnTo>
                    <a:pt x="49" y="96"/>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23"/>
            <p:cNvSpPr/>
            <p:nvPr/>
          </p:nvSpPr>
          <p:spPr>
            <a:xfrm>
              <a:off x="2063475" y="2032375"/>
              <a:ext cx="2425" cy="1825"/>
            </a:xfrm>
            <a:custGeom>
              <a:avLst/>
              <a:gdLst/>
              <a:ahLst/>
              <a:cxnLst/>
              <a:rect l="l" t="t" r="r" b="b"/>
              <a:pathLst>
                <a:path w="97" h="73" extrusionOk="0">
                  <a:moveTo>
                    <a:pt x="24" y="0"/>
                  </a:moveTo>
                  <a:lnTo>
                    <a:pt x="0" y="24"/>
                  </a:lnTo>
                  <a:lnTo>
                    <a:pt x="0" y="48"/>
                  </a:lnTo>
                  <a:lnTo>
                    <a:pt x="24" y="72"/>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23"/>
            <p:cNvSpPr/>
            <p:nvPr/>
          </p:nvSpPr>
          <p:spPr>
            <a:xfrm>
              <a:off x="2029775" y="2001675"/>
              <a:ext cx="2425" cy="1825"/>
            </a:xfrm>
            <a:custGeom>
              <a:avLst/>
              <a:gdLst/>
              <a:ahLst/>
              <a:cxnLst/>
              <a:rect l="l" t="t" r="r" b="b"/>
              <a:pathLst>
                <a:path w="97" h="73" extrusionOk="0">
                  <a:moveTo>
                    <a:pt x="48" y="1"/>
                  </a:moveTo>
                  <a:lnTo>
                    <a:pt x="24" y="25"/>
                  </a:lnTo>
                  <a:lnTo>
                    <a:pt x="0" y="73"/>
                  </a:lnTo>
                  <a:lnTo>
                    <a:pt x="72" y="73"/>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23"/>
            <p:cNvSpPr/>
            <p:nvPr/>
          </p:nvSpPr>
          <p:spPr>
            <a:xfrm>
              <a:off x="1990050" y="1905375"/>
              <a:ext cx="1225" cy="1850"/>
            </a:xfrm>
            <a:custGeom>
              <a:avLst/>
              <a:gdLst/>
              <a:ahLst/>
              <a:cxnLst/>
              <a:rect l="l" t="t" r="r" b="b"/>
              <a:pathLst>
                <a:path w="49" h="74" extrusionOk="0">
                  <a:moveTo>
                    <a:pt x="24" y="1"/>
                  </a:moveTo>
                  <a:lnTo>
                    <a:pt x="0" y="25"/>
                  </a:lnTo>
                  <a:lnTo>
                    <a:pt x="0" y="49"/>
                  </a:lnTo>
                  <a:lnTo>
                    <a:pt x="49" y="73"/>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23"/>
            <p:cNvSpPr/>
            <p:nvPr/>
          </p:nvSpPr>
          <p:spPr>
            <a:xfrm>
              <a:off x="1988250" y="1894550"/>
              <a:ext cx="1825" cy="1225"/>
            </a:xfrm>
            <a:custGeom>
              <a:avLst/>
              <a:gdLst/>
              <a:ahLst/>
              <a:cxnLst/>
              <a:rect l="l" t="t" r="r" b="b"/>
              <a:pathLst>
                <a:path w="73" h="49" extrusionOk="0">
                  <a:moveTo>
                    <a:pt x="48" y="0"/>
                  </a:moveTo>
                  <a:lnTo>
                    <a:pt x="0" y="25"/>
                  </a:lnTo>
                  <a:lnTo>
                    <a:pt x="0" y="49"/>
                  </a:lnTo>
                  <a:lnTo>
                    <a:pt x="72"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23"/>
            <p:cNvSpPr/>
            <p:nvPr/>
          </p:nvSpPr>
          <p:spPr>
            <a:xfrm>
              <a:off x="2051425" y="1897550"/>
              <a:ext cx="2450" cy="1850"/>
            </a:xfrm>
            <a:custGeom>
              <a:avLst/>
              <a:gdLst/>
              <a:ahLst/>
              <a:cxnLst/>
              <a:rect l="l" t="t" r="r" b="b"/>
              <a:pathLst>
                <a:path w="98" h="74" extrusionOk="0">
                  <a:moveTo>
                    <a:pt x="25" y="1"/>
                  </a:moveTo>
                  <a:lnTo>
                    <a:pt x="1" y="49"/>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23"/>
            <p:cNvSpPr/>
            <p:nvPr/>
          </p:nvSpPr>
          <p:spPr>
            <a:xfrm>
              <a:off x="2257250" y="2017325"/>
              <a:ext cx="2450" cy="1825"/>
            </a:xfrm>
            <a:custGeom>
              <a:avLst/>
              <a:gdLst/>
              <a:ahLst/>
              <a:cxnLst/>
              <a:rect l="l" t="t" r="r" b="b"/>
              <a:pathLst>
                <a:path w="98" h="73" extrusionOk="0">
                  <a:moveTo>
                    <a:pt x="25" y="0"/>
                  </a:moveTo>
                  <a:lnTo>
                    <a:pt x="1" y="24"/>
                  </a:lnTo>
                  <a:lnTo>
                    <a:pt x="25" y="73"/>
                  </a:lnTo>
                  <a:lnTo>
                    <a:pt x="49" y="73"/>
                  </a:lnTo>
                  <a:lnTo>
                    <a:pt x="97" y="49"/>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23"/>
            <p:cNvSpPr/>
            <p:nvPr/>
          </p:nvSpPr>
          <p:spPr>
            <a:xfrm>
              <a:off x="2154950" y="1942100"/>
              <a:ext cx="5450" cy="1225"/>
            </a:xfrm>
            <a:custGeom>
              <a:avLst/>
              <a:gdLst/>
              <a:ahLst/>
              <a:cxnLst/>
              <a:rect l="l" t="t" r="r" b="b"/>
              <a:pathLst>
                <a:path w="218" h="49" extrusionOk="0">
                  <a:moveTo>
                    <a:pt x="49" y="0"/>
                  </a:moveTo>
                  <a:lnTo>
                    <a:pt x="0" y="48"/>
                  </a:lnTo>
                  <a:lnTo>
                    <a:pt x="97" y="48"/>
                  </a:lnTo>
                  <a:lnTo>
                    <a:pt x="197" y="28"/>
                  </a:lnTo>
                  <a:lnTo>
                    <a:pt x="197" y="28"/>
                  </a:lnTo>
                  <a:lnTo>
                    <a:pt x="169" y="0"/>
                  </a:lnTo>
                  <a:close/>
                  <a:moveTo>
                    <a:pt x="217" y="24"/>
                  </a:moveTo>
                  <a:lnTo>
                    <a:pt x="197" y="28"/>
                  </a:lnTo>
                  <a:lnTo>
                    <a:pt x="197" y="28"/>
                  </a:lnTo>
                  <a:lnTo>
                    <a:pt x="217" y="48"/>
                  </a:lnTo>
                  <a:lnTo>
                    <a:pt x="217"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23"/>
            <p:cNvSpPr/>
            <p:nvPr/>
          </p:nvSpPr>
          <p:spPr>
            <a:xfrm>
              <a:off x="2135100" y="1902375"/>
              <a:ext cx="4825" cy="1225"/>
            </a:xfrm>
            <a:custGeom>
              <a:avLst/>
              <a:gdLst/>
              <a:ahLst/>
              <a:cxnLst/>
              <a:rect l="l" t="t" r="r" b="b"/>
              <a:pathLst>
                <a:path w="193" h="49" extrusionOk="0">
                  <a:moveTo>
                    <a:pt x="96" y="0"/>
                  </a:moveTo>
                  <a:lnTo>
                    <a:pt x="0" y="25"/>
                  </a:lnTo>
                  <a:lnTo>
                    <a:pt x="48" y="49"/>
                  </a:lnTo>
                  <a:lnTo>
                    <a:pt x="96" y="49"/>
                  </a:lnTo>
                  <a:lnTo>
                    <a:pt x="161" y="33"/>
                  </a:lnTo>
                  <a:lnTo>
                    <a:pt x="161" y="33"/>
                  </a:lnTo>
                  <a:lnTo>
                    <a:pt x="144" y="25"/>
                  </a:lnTo>
                  <a:lnTo>
                    <a:pt x="96" y="0"/>
                  </a:lnTo>
                  <a:close/>
                  <a:moveTo>
                    <a:pt x="193" y="25"/>
                  </a:moveTo>
                  <a:lnTo>
                    <a:pt x="161" y="33"/>
                  </a:lnTo>
                  <a:lnTo>
                    <a:pt x="161" y="33"/>
                  </a:lnTo>
                  <a:lnTo>
                    <a:pt x="193" y="49"/>
                  </a:lnTo>
                  <a:lnTo>
                    <a:pt x="193"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23"/>
            <p:cNvSpPr/>
            <p:nvPr/>
          </p:nvSpPr>
          <p:spPr>
            <a:xfrm>
              <a:off x="2147125" y="1906575"/>
              <a:ext cx="5450" cy="1250"/>
            </a:xfrm>
            <a:custGeom>
              <a:avLst/>
              <a:gdLst/>
              <a:ahLst/>
              <a:cxnLst/>
              <a:rect l="l" t="t" r="r" b="b"/>
              <a:pathLst>
                <a:path w="218" h="50" extrusionOk="0">
                  <a:moveTo>
                    <a:pt x="0" y="1"/>
                  </a:moveTo>
                  <a:lnTo>
                    <a:pt x="49" y="49"/>
                  </a:lnTo>
                  <a:lnTo>
                    <a:pt x="145" y="49"/>
                  </a:lnTo>
                  <a:lnTo>
                    <a:pt x="217" y="25"/>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23"/>
            <p:cNvSpPr/>
            <p:nvPr/>
          </p:nvSpPr>
          <p:spPr>
            <a:xfrm>
              <a:off x="2073700" y="1837975"/>
              <a:ext cx="2425" cy="2425"/>
            </a:xfrm>
            <a:custGeom>
              <a:avLst/>
              <a:gdLst/>
              <a:ahLst/>
              <a:cxnLst/>
              <a:rect l="l" t="t" r="r" b="b"/>
              <a:pathLst>
                <a:path w="97" h="97" extrusionOk="0">
                  <a:moveTo>
                    <a:pt x="25" y="1"/>
                  </a:moveTo>
                  <a:lnTo>
                    <a:pt x="1" y="25"/>
                  </a:lnTo>
                  <a:lnTo>
                    <a:pt x="1" y="49"/>
                  </a:lnTo>
                  <a:lnTo>
                    <a:pt x="1" y="73"/>
                  </a:lnTo>
                  <a:lnTo>
                    <a:pt x="49" y="97"/>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6" name="Google Shape;9776;p23"/>
            <p:cNvSpPr/>
            <p:nvPr/>
          </p:nvSpPr>
          <p:spPr>
            <a:xfrm>
              <a:off x="2303600" y="1892750"/>
              <a:ext cx="1825" cy="1825"/>
            </a:xfrm>
            <a:custGeom>
              <a:avLst/>
              <a:gdLst/>
              <a:ahLst/>
              <a:cxnLst/>
              <a:rect l="l" t="t" r="r" b="b"/>
              <a:pathLst>
                <a:path w="73" h="73" extrusionOk="0">
                  <a:moveTo>
                    <a:pt x="49" y="0"/>
                  </a:moveTo>
                  <a:lnTo>
                    <a:pt x="1" y="24"/>
                  </a:lnTo>
                  <a:lnTo>
                    <a:pt x="25" y="48"/>
                  </a:lnTo>
                  <a:lnTo>
                    <a:pt x="49" y="72"/>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7" name="Google Shape;9777;p23"/>
            <p:cNvSpPr/>
            <p:nvPr/>
          </p:nvSpPr>
          <p:spPr>
            <a:xfrm>
              <a:off x="2436600" y="1894550"/>
              <a:ext cx="2450" cy="3025"/>
            </a:xfrm>
            <a:custGeom>
              <a:avLst/>
              <a:gdLst/>
              <a:ahLst/>
              <a:cxnLst/>
              <a:rect l="l" t="t" r="r" b="b"/>
              <a:pathLst>
                <a:path w="98" h="121" extrusionOk="0">
                  <a:moveTo>
                    <a:pt x="49" y="0"/>
                  </a:moveTo>
                  <a:lnTo>
                    <a:pt x="1" y="25"/>
                  </a:lnTo>
                  <a:lnTo>
                    <a:pt x="1" y="73"/>
                  </a:lnTo>
                  <a:lnTo>
                    <a:pt x="25" y="121"/>
                  </a:lnTo>
                  <a:lnTo>
                    <a:pt x="73" y="97"/>
                  </a:lnTo>
                  <a:lnTo>
                    <a:pt x="97"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8" name="Google Shape;9778;p23"/>
            <p:cNvSpPr/>
            <p:nvPr/>
          </p:nvSpPr>
          <p:spPr>
            <a:xfrm>
              <a:off x="1827550" y="2045000"/>
              <a:ext cx="1825" cy="1825"/>
            </a:xfrm>
            <a:custGeom>
              <a:avLst/>
              <a:gdLst/>
              <a:ahLst/>
              <a:cxnLst/>
              <a:rect l="l" t="t" r="r" b="b"/>
              <a:pathLst>
                <a:path w="73" h="73" extrusionOk="0">
                  <a:moveTo>
                    <a:pt x="1" y="1"/>
                  </a:moveTo>
                  <a:lnTo>
                    <a:pt x="1" y="49"/>
                  </a:lnTo>
                  <a:lnTo>
                    <a:pt x="49"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23"/>
            <p:cNvSpPr/>
            <p:nvPr/>
          </p:nvSpPr>
          <p:spPr>
            <a:xfrm>
              <a:off x="1990650" y="2040800"/>
              <a:ext cx="1225" cy="625"/>
            </a:xfrm>
            <a:custGeom>
              <a:avLst/>
              <a:gdLst/>
              <a:ahLst/>
              <a:cxnLst/>
              <a:rect l="l" t="t" r="r" b="b"/>
              <a:pathLst>
                <a:path w="49" h="25" extrusionOk="0">
                  <a:moveTo>
                    <a:pt x="0" y="0"/>
                  </a:moveTo>
                  <a:lnTo>
                    <a:pt x="0"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23"/>
            <p:cNvSpPr/>
            <p:nvPr/>
          </p:nvSpPr>
          <p:spPr>
            <a:xfrm>
              <a:off x="1983425" y="2019125"/>
              <a:ext cx="1825" cy="1825"/>
            </a:xfrm>
            <a:custGeom>
              <a:avLst/>
              <a:gdLst/>
              <a:ahLst/>
              <a:cxnLst/>
              <a:rect l="l" t="t" r="r" b="b"/>
              <a:pathLst>
                <a:path w="73" h="73" extrusionOk="0">
                  <a:moveTo>
                    <a:pt x="25" y="1"/>
                  </a:moveTo>
                  <a:lnTo>
                    <a:pt x="1" y="25"/>
                  </a:lnTo>
                  <a:lnTo>
                    <a:pt x="25" y="73"/>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23"/>
            <p:cNvSpPr/>
            <p:nvPr/>
          </p:nvSpPr>
          <p:spPr>
            <a:xfrm>
              <a:off x="1895550" y="1967975"/>
              <a:ext cx="1850" cy="1225"/>
            </a:xfrm>
            <a:custGeom>
              <a:avLst/>
              <a:gdLst/>
              <a:ahLst/>
              <a:cxnLst/>
              <a:rect l="l" t="t" r="r" b="b"/>
              <a:pathLst>
                <a:path w="74" h="49" extrusionOk="0">
                  <a:moveTo>
                    <a:pt x="25" y="0"/>
                  </a:moveTo>
                  <a:lnTo>
                    <a:pt x="1" y="24"/>
                  </a:lnTo>
                  <a:lnTo>
                    <a:pt x="25" y="49"/>
                  </a:lnTo>
                  <a:lnTo>
                    <a:pt x="49" y="49"/>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23"/>
            <p:cNvSpPr/>
            <p:nvPr/>
          </p:nvSpPr>
          <p:spPr>
            <a:xfrm>
              <a:off x="2407725" y="2450025"/>
              <a:ext cx="1825" cy="1850"/>
            </a:xfrm>
            <a:custGeom>
              <a:avLst/>
              <a:gdLst/>
              <a:ahLst/>
              <a:cxnLst/>
              <a:rect l="l" t="t" r="r" b="b"/>
              <a:pathLst>
                <a:path w="73" h="74" extrusionOk="0">
                  <a:moveTo>
                    <a:pt x="24" y="1"/>
                  </a:moveTo>
                  <a:lnTo>
                    <a:pt x="0" y="49"/>
                  </a:lnTo>
                  <a:lnTo>
                    <a:pt x="24" y="73"/>
                  </a:lnTo>
                  <a:lnTo>
                    <a:pt x="72" y="73"/>
                  </a:lnTo>
                  <a:lnTo>
                    <a:pt x="72"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23"/>
            <p:cNvSpPr/>
            <p:nvPr/>
          </p:nvSpPr>
          <p:spPr>
            <a:xfrm>
              <a:off x="2328875" y="2403700"/>
              <a:ext cx="1225" cy="1225"/>
            </a:xfrm>
            <a:custGeom>
              <a:avLst/>
              <a:gdLst/>
              <a:ahLst/>
              <a:cxnLst/>
              <a:rect l="l" t="t" r="r" b="b"/>
              <a:pathLst>
                <a:path w="49" h="49" extrusionOk="0">
                  <a:moveTo>
                    <a:pt x="25" y="0"/>
                  </a:moveTo>
                  <a:lnTo>
                    <a:pt x="1" y="24"/>
                  </a:lnTo>
                  <a:lnTo>
                    <a:pt x="1" y="49"/>
                  </a:lnTo>
                  <a:lnTo>
                    <a:pt x="49"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23"/>
            <p:cNvSpPr/>
            <p:nvPr/>
          </p:nvSpPr>
          <p:spPr>
            <a:xfrm>
              <a:off x="2178425" y="2395275"/>
              <a:ext cx="1225" cy="1225"/>
            </a:xfrm>
            <a:custGeom>
              <a:avLst/>
              <a:gdLst/>
              <a:ahLst/>
              <a:cxnLst/>
              <a:rect l="l" t="t" r="r" b="b"/>
              <a:pathLst>
                <a:path w="49" h="49" extrusionOk="0">
                  <a:moveTo>
                    <a:pt x="24" y="0"/>
                  </a:moveTo>
                  <a:lnTo>
                    <a:pt x="0" y="24"/>
                  </a:lnTo>
                  <a:lnTo>
                    <a:pt x="0" y="48"/>
                  </a:lnTo>
                  <a:lnTo>
                    <a:pt x="48" y="48"/>
                  </a:lnTo>
                  <a:lnTo>
                    <a:pt x="48"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23"/>
            <p:cNvSpPr/>
            <p:nvPr/>
          </p:nvSpPr>
          <p:spPr>
            <a:xfrm>
              <a:off x="2307825" y="2370000"/>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23"/>
            <p:cNvSpPr/>
            <p:nvPr/>
          </p:nvSpPr>
          <p:spPr>
            <a:xfrm>
              <a:off x="2171200" y="2383225"/>
              <a:ext cx="1225" cy="1250"/>
            </a:xfrm>
            <a:custGeom>
              <a:avLst/>
              <a:gdLst/>
              <a:ahLst/>
              <a:cxnLst/>
              <a:rect l="l" t="t" r="r" b="b"/>
              <a:pathLst>
                <a:path w="49" h="50" extrusionOk="0">
                  <a:moveTo>
                    <a:pt x="24" y="1"/>
                  </a:moveTo>
                  <a:lnTo>
                    <a:pt x="0" y="25"/>
                  </a:lnTo>
                  <a:lnTo>
                    <a:pt x="0" y="49"/>
                  </a:lnTo>
                  <a:lnTo>
                    <a:pt x="49" y="49"/>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23"/>
            <p:cNvSpPr/>
            <p:nvPr/>
          </p:nvSpPr>
          <p:spPr>
            <a:xfrm>
              <a:off x="1986425" y="2022750"/>
              <a:ext cx="1850" cy="1225"/>
            </a:xfrm>
            <a:custGeom>
              <a:avLst/>
              <a:gdLst/>
              <a:ahLst/>
              <a:cxnLst/>
              <a:rect l="l" t="t" r="r" b="b"/>
              <a:pathLst>
                <a:path w="74" h="49" extrusionOk="0">
                  <a:moveTo>
                    <a:pt x="1" y="0"/>
                  </a:moveTo>
                  <a:lnTo>
                    <a:pt x="1" y="24"/>
                  </a:lnTo>
                  <a:lnTo>
                    <a:pt x="49" y="48"/>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23"/>
            <p:cNvSpPr/>
            <p:nvPr/>
          </p:nvSpPr>
          <p:spPr>
            <a:xfrm>
              <a:off x="2180825" y="2333275"/>
              <a:ext cx="1225" cy="1225"/>
            </a:xfrm>
            <a:custGeom>
              <a:avLst/>
              <a:gdLst/>
              <a:ahLst/>
              <a:cxnLst/>
              <a:rect l="l" t="t" r="r" b="b"/>
              <a:pathLst>
                <a:path w="49" h="49" extrusionOk="0">
                  <a:moveTo>
                    <a:pt x="1" y="1"/>
                  </a:moveTo>
                  <a:lnTo>
                    <a:pt x="1" y="49"/>
                  </a:ln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23"/>
            <p:cNvSpPr/>
            <p:nvPr/>
          </p:nvSpPr>
          <p:spPr>
            <a:xfrm>
              <a:off x="2014125" y="2003475"/>
              <a:ext cx="1825" cy="1825"/>
            </a:xfrm>
            <a:custGeom>
              <a:avLst/>
              <a:gdLst/>
              <a:ahLst/>
              <a:cxnLst/>
              <a:rect l="l" t="t" r="r" b="b"/>
              <a:pathLst>
                <a:path w="73" h="73" extrusionOk="0">
                  <a:moveTo>
                    <a:pt x="24" y="1"/>
                  </a:moveTo>
                  <a:lnTo>
                    <a:pt x="0" y="25"/>
                  </a:lnTo>
                  <a:lnTo>
                    <a:pt x="24" y="49"/>
                  </a:lnTo>
                  <a:lnTo>
                    <a:pt x="48" y="73"/>
                  </a:lnTo>
                  <a:lnTo>
                    <a:pt x="73"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23"/>
            <p:cNvSpPr/>
            <p:nvPr/>
          </p:nvSpPr>
          <p:spPr>
            <a:xfrm>
              <a:off x="2272900" y="2126850"/>
              <a:ext cx="2450" cy="1825"/>
            </a:xfrm>
            <a:custGeom>
              <a:avLst/>
              <a:gdLst/>
              <a:ahLst/>
              <a:cxnLst/>
              <a:rect l="l" t="t" r="r" b="b"/>
              <a:pathLst>
                <a:path w="98"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23"/>
            <p:cNvSpPr/>
            <p:nvPr/>
          </p:nvSpPr>
          <p:spPr>
            <a:xfrm>
              <a:off x="2083325" y="194872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23"/>
            <p:cNvSpPr/>
            <p:nvPr/>
          </p:nvSpPr>
          <p:spPr>
            <a:xfrm>
              <a:off x="2023750" y="1910800"/>
              <a:ext cx="1825" cy="1825"/>
            </a:xfrm>
            <a:custGeom>
              <a:avLst/>
              <a:gdLst/>
              <a:ahLst/>
              <a:cxnLst/>
              <a:rect l="l" t="t" r="r" b="b"/>
              <a:pathLst>
                <a:path w="73" h="73" extrusionOk="0">
                  <a:moveTo>
                    <a:pt x="25" y="0"/>
                  </a:moveTo>
                  <a:lnTo>
                    <a:pt x="0" y="49"/>
                  </a:lnTo>
                  <a:lnTo>
                    <a:pt x="25" y="73"/>
                  </a:lnTo>
                  <a:lnTo>
                    <a:pt x="73"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23"/>
            <p:cNvSpPr/>
            <p:nvPr/>
          </p:nvSpPr>
          <p:spPr>
            <a:xfrm>
              <a:off x="2019525" y="1909000"/>
              <a:ext cx="1850" cy="1825"/>
            </a:xfrm>
            <a:custGeom>
              <a:avLst/>
              <a:gdLst/>
              <a:ahLst/>
              <a:cxnLst/>
              <a:rect l="l" t="t" r="r" b="b"/>
              <a:pathLst>
                <a:path w="74" h="73" extrusionOk="0">
                  <a:moveTo>
                    <a:pt x="25" y="0"/>
                  </a:moveTo>
                  <a:lnTo>
                    <a:pt x="1" y="24"/>
                  </a:lnTo>
                  <a:lnTo>
                    <a:pt x="25" y="72"/>
                  </a:lnTo>
                  <a:lnTo>
                    <a:pt x="49" y="48"/>
                  </a:lnTo>
                  <a:lnTo>
                    <a:pt x="73"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23"/>
            <p:cNvSpPr/>
            <p:nvPr/>
          </p:nvSpPr>
          <p:spPr>
            <a:xfrm>
              <a:off x="2149525" y="1868675"/>
              <a:ext cx="1225" cy="3025"/>
            </a:xfrm>
            <a:custGeom>
              <a:avLst/>
              <a:gdLst/>
              <a:ahLst/>
              <a:cxnLst/>
              <a:rect l="l" t="t" r="r" b="b"/>
              <a:pathLst>
                <a:path w="49" h="121" extrusionOk="0">
                  <a:moveTo>
                    <a:pt x="49" y="0"/>
                  </a:moveTo>
                  <a:lnTo>
                    <a:pt x="37" y="30"/>
                  </a:lnTo>
                  <a:lnTo>
                    <a:pt x="49" y="24"/>
                  </a:lnTo>
                  <a:lnTo>
                    <a:pt x="49" y="0"/>
                  </a:lnTo>
                  <a:close/>
                  <a:moveTo>
                    <a:pt x="37" y="30"/>
                  </a:moveTo>
                  <a:lnTo>
                    <a:pt x="1" y="48"/>
                  </a:lnTo>
                  <a:lnTo>
                    <a:pt x="1" y="73"/>
                  </a:lnTo>
                  <a:lnTo>
                    <a:pt x="1" y="121"/>
                  </a:lnTo>
                  <a:lnTo>
                    <a:pt x="37" y="3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23"/>
            <p:cNvSpPr/>
            <p:nvPr/>
          </p:nvSpPr>
          <p:spPr>
            <a:xfrm>
              <a:off x="2064075" y="1910200"/>
              <a:ext cx="1225" cy="1225"/>
            </a:xfrm>
            <a:custGeom>
              <a:avLst/>
              <a:gdLst/>
              <a:ahLst/>
              <a:cxnLst/>
              <a:rect l="l" t="t" r="r" b="b"/>
              <a:pathLst>
                <a:path w="49" h="49" extrusionOk="0">
                  <a:moveTo>
                    <a:pt x="0" y="0"/>
                  </a:moveTo>
                  <a:lnTo>
                    <a:pt x="0" y="49"/>
                  </a:lnTo>
                  <a:lnTo>
                    <a:pt x="49"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6" name="Google Shape;9796;p23"/>
            <p:cNvSpPr/>
            <p:nvPr/>
          </p:nvSpPr>
          <p:spPr>
            <a:xfrm>
              <a:off x="2068275" y="1892750"/>
              <a:ext cx="1250" cy="1225"/>
            </a:xfrm>
            <a:custGeom>
              <a:avLst/>
              <a:gdLst/>
              <a:ahLst/>
              <a:cxnLst/>
              <a:rect l="l" t="t" r="r" b="b"/>
              <a:pathLst>
                <a:path w="50" h="49" extrusionOk="0">
                  <a:moveTo>
                    <a:pt x="25" y="0"/>
                  </a:moveTo>
                  <a:lnTo>
                    <a:pt x="1" y="24"/>
                  </a:lnTo>
                  <a:lnTo>
                    <a:pt x="1" y="48"/>
                  </a:lnTo>
                  <a:lnTo>
                    <a:pt x="49"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23"/>
            <p:cNvSpPr/>
            <p:nvPr/>
          </p:nvSpPr>
          <p:spPr>
            <a:xfrm>
              <a:off x="2091150" y="1887325"/>
              <a:ext cx="1825" cy="1225"/>
            </a:xfrm>
            <a:custGeom>
              <a:avLst/>
              <a:gdLst/>
              <a:ahLst/>
              <a:cxnLst/>
              <a:rect l="l" t="t" r="r" b="b"/>
              <a:pathLst>
                <a:path w="73" h="49" extrusionOk="0">
                  <a:moveTo>
                    <a:pt x="25" y="1"/>
                  </a:moveTo>
                  <a:lnTo>
                    <a:pt x="1" y="25"/>
                  </a:lnTo>
                  <a:lnTo>
                    <a:pt x="1" y="49"/>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23"/>
            <p:cNvSpPr/>
            <p:nvPr/>
          </p:nvSpPr>
          <p:spPr>
            <a:xfrm>
              <a:off x="2064675" y="1831350"/>
              <a:ext cx="1825" cy="1850"/>
            </a:xfrm>
            <a:custGeom>
              <a:avLst/>
              <a:gdLst/>
              <a:ahLst/>
              <a:cxnLst/>
              <a:rect l="l" t="t" r="r" b="b"/>
              <a:pathLst>
                <a:path w="73" h="74" extrusionOk="0">
                  <a:moveTo>
                    <a:pt x="49" y="1"/>
                  </a:moveTo>
                  <a:lnTo>
                    <a:pt x="0" y="25"/>
                  </a:lnTo>
                  <a:lnTo>
                    <a:pt x="0" y="49"/>
                  </a:lnTo>
                  <a:lnTo>
                    <a:pt x="25" y="73"/>
                  </a:lnTo>
                  <a:lnTo>
                    <a:pt x="73"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23"/>
            <p:cNvSpPr/>
            <p:nvPr/>
          </p:nvSpPr>
          <p:spPr>
            <a:xfrm>
              <a:off x="2349350" y="1951125"/>
              <a:ext cx="1225" cy="1825"/>
            </a:xfrm>
            <a:custGeom>
              <a:avLst/>
              <a:gdLst/>
              <a:ahLst/>
              <a:cxnLst/>
              <a:rect l="l" t="t" r="r" b="b"/>
              <a:pathLst>
                <a:path w="49" h="73" extrusionOk="0">
                  <a:moveTo>
                    <a:pt x="0" y="0"/>
                  </a:moveTo>
                  <a:lnTo>
                    <a:pt x="0" y="49"/>
                  </a:lnTo>
                  <a:lnTo>
                    <a:pt x="48" y="73"/>
                  </a:lnTo>
                  <a:lnTo>
                    <a:pt x="48" y="49"/>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0" name="Google Shape;9800;p23"/>
            <p:cNvSpPr/>
            <p:nvPr/>
          </p:nvSpPr>
          <p:spPr>
            <a:xfrm>
              <a:off x="2384850" y="1969175"/>
              <a:ext cx="1225" cy="1825"/>
            </a:xfrm>
            <a:custGeom>
              <a:avLst/>
              <a:gdLst/>
              <a:ahLst/>
              <a:cxnLst/>
              <a:rect l="l" t="t" r="r" b="b"/>
              <a:pathLst>
                <a:path w="49" h="73" extrusionOk="0">
                  <a:moveTo>
                    <a:pt x="25" y="1"/>
                  </a:moveTo>
                  <a:lnTo>
                    <a:pt x="0" y="25"/>
                  </a:lnTo>
                  <a:lnTo>
                    <a:pt x="0" y="49"/>
                  </a:lnTo>
                  <a:lnTo>
                    <a:pt x="25" y="73"/>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1" name="Google Shape;9801;p23"/>
            <p:cNvSpPr/>
            <p:nvPr/>
          </p:nvSpPr>
          <p:spPr>
            <a:xfrm>
              <a:off x="2321050" y="1930650"/>
              <a:ext cx="1825" cy="1850"/>
            </a:xfrm>
            <a:custGeom>
              <a:avLst/>
              <a:gdLst/>
              <a:ahLst/>
              <a:cxnLst/>
              <a:rect l="l" t="t" r="r" b="b"/>
              <a:pathLst>
                <a:path w="73" h="74" extrusionOk="0">
                  <a:moveTo>
                    <a:pt x="25" y="1"/>
                  </a:moveTo>
                  <a:lnTo>
                    <a:pt x="1" y="25"/>
                  </a:lnTo>
                  <a:lnTo>
                    <a:pt x="25" y="73"/>
                  </a:lnTo>
                  <a:lnTo>
                    <a:pt x="73"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2" name="Google Shape;9802;p23"/>
            <p:cNvSpPr/>
            <p:nvPr/>
          </p:nvSpPr>
          <p:spPr>
            <a:xfrm>
              <a:off x="1879300" y="2041400"/>
              <a:ext cx="1250" cy="625"/>
            </a:xfrm>
            <a:custGeom>
              <a:avLst/>
              <a:gdLst/>
              <a:ahLst/>
              <a:cxnLst/>
              <a:rect l="l" t="t" r="r" b="b"/>
              <a:pathLst>
                <a:path w="50" h="25" extrusionOk="0">
                  <a:moveTo>
                    <a:pt x="1" y="0"/>
                  </a:moveTo>
                  <a:lnTo>
                    <a:pt x="25"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3" name="Google Shape;9803;p23"/>
            <p:cNvSpPr/>
            <p:nvPr/>
          </p:nvSpPr>
          <p:spPr>
            <a:xfrm>
              <a:off x="1979825" y="2037175"/>
              <a:ext cx="1225" cy="1225"/>
            </a:xfrm>
            <a:custGeom>
              <a:avLst/>
              <a:gdLst/>
              <a:ahLst/>
              <a:cxnLst/>
              <a:rect l="l" t="t" r="r" b="b"/>
              <a:pathLst>
                <a:path w="49" h="49" extrusionOk="0">
                  <a:moveTo>
                    <a:pt x="48" y="1"/>
                  </a:moveTo>
                  <a:lnTo>
                    <a:pt x="0" y="25"/>
                  </a:lnTo>
                  <a:lnTo>
                    <a:pt x="0" y="49"/>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4" name="Google Shape;9804;p23"/>
            <p:cNvSpPr/>
            <p:nvPr/>
          </p:nvSpPr>
          <p:spPr>
            <a:xfrm>
              <a:off x="2061075" y="2510825"/>
              <a:ext cx="1225" cy="1225"/>
            </a:xfrm>
            <a:custGeom>
              <a:avLst/>
              <a:gdLst/>
              <a:ahLst/>
              <a:cxnLst/>
              <a:rect l="l" t="t" r="r" b="b"/>
              <a:pathLst>
                <a:path w="49" h="49" extrusionOk="0">
                  <a:moveTo>
                    <a:pt x="0" y="0"/>
                  </a:moveTo>
                  <a:lnTo>
                    <a:pt x="0" y="24"/>
                  </a:lnTo>
                  <a:lnTo>
                    <a:pt x="24" y="49"/>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5" name="Google Shape;9805;p23"/>
            <p:cNvSpPr/>
            <p:nvPr/>
          </p:nvSpPr>
          <p:spPr>
            <a:xfrm>
              <a:off x="2277725" y="2411525"/>
              <a:ext cx="1225" cy="1225"/>
            </a:xfrm>
            <a:custGeom>
              <a:avLst/>
              <a:gdLst/>
              <a:ahLst/>
              <a:cxnLst/>
              <a:rect l="l" t="t" r="r" b="b"/>
              <a:pathLst>
                <a:path w="49" h="49" extrusionOk="0">
                  <a:moveTo>
                    <a:pt x="0" y="0"/>
                  </a:moveTo>
                  <a:lnTo>
                    <a:pt x="0" y="48"/>
                  </a:lnTo>
                  <a:lnTo>
                    <a:pt x="24"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6" name="Google Shape;9806;p23"/>
            <p:cNvSpPr/>
            <p:nvPr/>
          </p:nvSpPr>
          <p:spPr>
            <a:xfrm>
              <a:off x="1893750" y="2028750"/>
              <a:ext cx="625" cy="1225"/>
            </a:xfrm>
            <a:custGeom>
              <a:avLst/>
              <a:gdLst/>
              <a:ahLst/>
              <a:cxnLst/>
              <a:rect l="l" t="t" r="r" b="b"/>
              <a:pathLst>
                <a:path w="25" h="49" extrusionOk="0">
                  <a:moveTo>
                    <a:pt x="25" y="1"/>
                  </a:moveTo>
                  <a:lnTo>
                    <a:pt x="1" y="25"/>
                  </a:ln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7" name="Google Shape;9807;p23"/>
            <p:cNvSpPr/>
            <p:nvPr/>
          </p:nvSpPr>
          <p:spPr>
            <a:xfrm>
              <a:off x="2325875" y="2286350"/>
              <a:ext cx="25" cy="625"/>
            </a:xfrm>
            <a:custGeom>
              <a:avLst/>
              <a:gdLst/>
              <a:ahLst/>
              <a:cxnLst/>
              <a:rect l="l" t="t" r="r" b="b"/>
              <a:pathLst>
                <a:path w="1" h="25" extrusionOk="0">
                  <a:moveTo>
                    <a:pt x="0" y="0"/>
                  </a:moveTo>
                  <a:lnTo>
                    <a:pt x="0" y="0"/>
                  </a:lnTo>
                  <a:lnTo>
                    <a:pt x="0" y="0"/>
                  </a:lnTo>
                  <a:lnTo>
                    <a:pt x="0" y="0"/>
                  </a:lnTo>
                  <a:lnTo>
                    <a:pt x="0" y="24"/>
                  </a:lnTo>
                  <a:lnTo>
                    <a:pt x="0"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8" name="Google Shape;9808;p23"/>
            <p:cNvSpPr/>
            <p:nvPr/>
          </p:nvSpPr>
          <p:spPr>
            <a:xfrm>
              <a:off x="2021950" y="2483150"/>
              <a:ext cx="625" cy="1225"/>
            </a:xfrm>
            <a:custGeom>
              <a:avLst/>
              <a:gdLst/>
              <a:ahLst/>
              <a:cxnLst/>
              <a:rect l="l" t="t" r="r" b="b"/>
              <a:pathLst>
                <a:path w="25" h="49" extrusionOk="0">
                  <a:moveTo>
                    <a:pt x="24" y="0"/>
                  </a:moveTo>
                  <a:lnTo>
                    <a:pt x="0" y="24"/>
                  </a:lnTo>
                  <a:lnTo>
                    <a:pt x="0" y="48"/>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9" name="Google Shape;9809;p23"/>
            <p:cNvSpPr/>
            <p:nvPr/>
          </p:nvSpPr>
          <p:spPr>
            <a:xfrm>
              <a:off x="2214525" y="2354950"/>
              <a:ext cx="625" cy="1225"/>
            </a:xfrm>
            <a:custGeom>
              <a:avLst/>
              <a:gdLst/>
              <a:ahLst/>
              <a:cxnLst/>
              <a:rect l="l" t="t" r="r" b="b"/>
              <a:pathLst>
                <a:path w="25" h="49" extrusionOk="0">
                  <a:moveTo>
                    <a:pt x="1" y="0"/>
                  </a:moveTo>
                  <a:lnTo>
                    <a:pt x="1" y="49"/>
                  </a:lnTo>
                  <a:lnTo>
                    <a:pt x="25"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0" name="Google Shape;9810;p23"/>
            <p:cNvSpPr/>
            <p:nvPr/>
          </p:nvSpPr>
          <p:spPr>
            <a:xfrm>
              <a:off x="2185050" y="2481925"/>
              <a:ext cx="1225" cy="625"/>
            </a:xfrm>
            <a:custGeom>
              <a:avLst/>
              <a:gdLst/>
              <a:ahLst/>
              <a:cxnLst/>
              <a:rect l="l" t="t" r="r" b="b"/>
              <a:pathLst>
                <a:path w="49" h="25" extrusionOk="0">
                  <a:moveTo>
                    <a:pt x="24" y="1"/>
                  </a:moveTo>
                  <a:lnTo>
                    <a:pt x="0" y="25"/>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1" name="Google Shape;9811;p23"/>
            <p:cNvSpPr/>
            <p:nvPr/>
          </p:nvSpPr>
          <p:spPr>
            <a:xfrm>
              <a:off x="2399900" y="2465675"/>
              <a:ext cx="625" cy="625"/>
            </a:xfrm>
            <a:custGeom>
              <a:avLst/>
              <a:gdLst/>
              <a:ahLst/>
              <a:cxnLst/>
              <a:rect l="l" t="t" r="r" b="b"/>
              <a:pathLst>
                <a:path w="25" h="25" extrusionOk="0">
                  <a:moveTo>
                    <a:pt x="0" y="1"/>
                  </a:moveTo>
                  <a:lnTo>
                    <a:pt x="0"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2" name="Google Shape;9812;p23"/>
            <p:cNvSpPr/>
            <p:nvPr/>
          </p:nvSpPr>
          <p:spPr>
            <a:xfrm>
              <a:off x="1927450" y="1967975"/>
              <a:ext cx="25" cy="25"/>
            </a:xfrm>
            <a:custGeom>
              <a:avLst/>
              <a:gdLst/>
              <a:ahLst/>
              <a:cxnLst/>
              <a:rect l="l" t="t" r="r" b="b"/>
              <a:pathLst>
                <a:path w="1" h="1" extrusionOk="0">
                  <a:moveTo>
                    <a:pt x="1" y="0"/>
                  </a:move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3" name="Google Shape;9813;p23"/>
            <p:cNvSpPr/>
            <p:nvPr/>
          </p:nvSpPr>
          <p:spPr>
            <a:xfrm>
              <a:off x="2052025" y="20311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4" name="Google Shape;9814;p23"/>
            <p:cNvSpPr/>
            <p:nvPr/>
          </p:nvSpPr>
          <p:spPr>
            <a:xfrm>
              <a:off x="1893150" y="1937275"/>
              <a:ext cx="1225" cy="625"/>
            </a:xfrm>
            <a:custGeom>
              <a:avLst/>
              <a:gdLst/>
              <a:ahLst/>
              <a:cxnLst/>
              <a:rect l="l" t="t" r="r" b="b"/>
              <a:pathLst>
                <a:path w="49" h="25" extrusionOk="0">
                  <a:moveTo>
                    <a:pt x="1" y="1"/>
                  </a:moveTo>
                  <a:lnTo>
                    <a:pt x="1" y="25"/>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5" name="Google Shape;9815;p23"/>
            <p:cNvSpPr/>
            <p:nvPr/>
          </p:nvSpPr>
          <p:spPr>
            <a:xfrm>
              <a:off x="1941300" y="1962550"/>
              <a:ext cx="1825" cy="1225"/>
            </a:xfrm>
            <a:custGeom>
              <a:avLst/>
              <a:gdLst/>
              <a:ahLst/>
              <a:cxnLst/>
              <a:rect l="l" t="t" r="r" b="b"/>
              <a:pathLst>
                <a:path w="73" h="49" extrusionOk="0">
                  <a:moveTo>
                    <a:pt x="24" y="1"/>
                  </a:moveTo>
                  <a:lnTo>
                    <a:pt x="0" y="25"/>
                  </a:lnTo>
                  <a:lnTo>
                    <a:pt x="24" y="49"/>
                  </a:lnTo>
                  <a:lnTo>
                    <a:pt x="49"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6" name="Google Shape;9816;p23"/>
            <p:cNvSpPr/>
            <p:nvPr/>
          </p:nvSpPr>
          <p:spPr>
            <a:xfrm>
              <a:off x="1910600" y="1920425"/>
              <a:ext cx="625" cy="1225"/>
            </a:xfrm>
            <a:custGeom>
              <a:avLst/>
              <a:gdLst/>
              <a:ahLst/>
              <a:cxnLst/>
              <a:rect l="l" t="t" r="r" b="b"/>
              <a:pathLst>
                <a:path w="25" h="49" extrusionOk="0">
                  <a:moveTo>
                    <a:pt x="1" y="1"/>
                  </a:move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7" name="Google Shape;9817;p23"/>
            <p:cNvSpPr/>
            <p:nvPr/>
          </p:nvSpPr>
          <p:spPr>
            <a:xfrm>
              <a:off x="1861250" y="1954725"/>
              <a:ext cx="25" cy="625"/>
            </a:xfrm>
            <a:custGeom>
              <a:avLst/>
              <a:gdLst/>
              <a:ahLst/>
              <a:cxnLst/>
              <a:rect l="l" t="t" r="r" b="b"/>
              <a:pathLst>
                <a:path w="1" h="25" extrusionOk="0">
                  <a:moveTo>
                    <a:pt x="1" y="25"/>
                  </a:moveTo>
                  <a:lnTo>
                    <a:pt x="1" y="1"/>
                  </a:lnTo>
                  <a:lnTo>
                    <a:pt x="1" y="1"/>
                  </a:lnTo>
                  <a:lnTo>
                    <a:pt x="1"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8" name="Google Shape;9818;p23"/>
            <p:cNvSpPr/>
            <p:nvPr/>
          </p:nvSpPr>
          <p:spPr>
            <a:xfrm>
              <a:off x="2337900" y="2406100"/>
              <a:ext cx="1225" cy="1225"/>
            </a:xfrm>
            <a:custGeom>
              <a:avLst/>
              <a:gdLst/>
              <a:ahLst/>
              <a:cxnLst/>
              <a:rect l="l" t="t" r="r" b="b"/>
              <a:pathLst>
                <a:path w="49" h="49" extrusionOk="0">
                  <a:moveTo>
                    <a:pt x="1" y="1"/>
                  </a:moveTo>
                  <a:lnTo>
                    <a:pt x="1" y="25"/>
                  </a:lnTo>
                  <a:lnTo>
                    <a:pt x="25"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9" name="Google Shape;9819;p23"/>
            <p:cNvSpPr/>
            <p:nvPr/>
          </p:nvSpPr>
          <p:spPr>
            <a:xfrm>
              <a:off x="1912400" y="2023350"/>
              <a:ext cx="1250" cy="1225"/>
            </a:xfrm>
            <a:custGeom>
              <a:avLst/>
              <a:gdLst/>
              <a:ahLst/>
              <a:cxnLst/>
              <a:rect l="l" t="t" r="r" b="b"/>
              <a:pathLst>
                <a:path w="50" h="49" extrusionOk="0">
                  <a:moveTo>
                    <a:pt x="1" y="0"/>
                  </a:moveTo>
                  <a:lnTo>
                    <a:pt x="25" y="48"/>
                  </a:lnTo>
                  <a:lnTo>
                    <a:pt x="49" y="48"/>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0" name="Google Shape;9820;p23"/>
            <p:cNvSpPr/>
            <p:nvPr/>
          </p:nvSpPr>
          <p:spPr>
            <a:xfrm>
              <a:off x="2395075" y="2403100"/>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1" name="Google Shape;9821;p23"/>
            <p:cNvSpPr/>
            <p:nvPr/>
          </p:nvSpPr>
          <p:spPr>
            <a:xfrm>
              <a:off x="2241600" y="2462075"/>
              <a:ext cx="1250" cy="1225"/>
            </a:xfrm>
            <a:custGeom>
              <a:avLst/>
              <a:gdLst/>
              <a:ahLst/>
              <a:cxnLst/>
              <a:rect l="l" t="t" r="r" b="b"/>
              <a:pathLst>
                <a:path w="50" h="49" extrusionOk="0">
                  <a:moveTo>
                    <a:pt x="1" y="0"/>
                  </a:moveTo>
                  <a:lnTo>
                    <a:pt x="25" y="49"/>
                  </a:lnTo>
                  <a:lnTo>
                    <a:pt x="49"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2" name="Google Shape;9822;p23"/>
            <p:cNvSpPr/>
            <p:nvPr/>
          </p:nvSpPr>
          <p:spPr>
            <a:xfrm>
              <a:off x="1857650" y="1984225"/>
              <a:ext cx="1225" cy="625"/>
            </a:xfrm>
            <a:custGeom>
              <a:avLst/>
              <a:gdLst/>
              <a:ahLst/>
              <a:cxnLst/>
              <a:rect l="l" t="t" r="r" b="b"/>
              <a:pathLst>
                <a:path w="49" h="25" extrusionOk="0">
                  <a:moveTo>
                    <a:pt x="0" y="0"/>
                  </a:moveTo>
                  <a:lnTo>
                    <a:pt x="24" y="24"/>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3" name="Google Shape;9823;p23"/>
            <p:cNvSpPr/>
            <p:nvPr/>
          </p:nvSpPr>
          <p:spPr>
            <a:xfrm>
              <a:off x="2059250" y="1912000"/>
              <a:ext cx="1225" cy="1225"/>
            </a:xfrm>
            <a:custGeom>
              <a:avLst/>
              <a:gdLst/>
              <a:ahLst/>
              <a:cxnLst/>
              <a:rect l="l" t="t" r="r" b="b"/>
              <a:pathLst>
                <a:path w="49" h="49" extrusionOk="0">
                  <a:moveTo>
                    <a:pt x="25" y="1"/>
                  </a:moveTo>
                  <a:lnTo>
                    <a:pt x="1" y="25"/>
                  </a:lnTo>
                  <a:lnTo>
                    <a:pt x="25" y="49"/>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4" name="Google Shape;9824;p23"/>
            <p:cNvSpPr/>
            <p:nvPr/>
          </p:nvSpPr>
          <p:spPr>
            <a:xfrm>
              <a:off x="2127875" y="1943900"/>
              <a:ext cx="1825" cy="1225"/>
            </a:xfrm>
            <a:custGeom>
              <a:avLst/>
              <a:gdLst/>
              <a:ahLst/>
              <a:cxnLst/>
              <a:rect l="l" t="t" r="r" b="b"/>
              <a:pathLst>
                <a:path w="73" h="49" extrusionOk="0">
                  <a:moveTo>
                    <a:pt x="24" y="0"/>
                  </a:moveTo>
                  <a:lnTo>
                    <a:pt x="0" y="25"/>
                  </a:lnTo>
                  <a:lnTo>
                    <a:pt x="24" y="49"/>
                  </a:lnTo>
                  <a:lnTo>
                    <a:pt x="72" y="49"/>
                  </a:lnTo>
                  <a:lnTo>
                    <a:pt x="72" y="25"/>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5" name="Google Shape;9825;p23"/>
            <p:cNvSpPr/>
            <p:nvPr/>
          </p:nvSpPr>
          <p:spPr>
            <a:xfrm>
              <a:off x="2145325" y="1943300"/>
              <a:ext cx="2425" cy="625"/>
            </a:xfrm>
            <a:custGeom>
              <a:avLst/>
              <a:gdLst/>
              <a:ahLst/>
              <a:cxnLst/>
              <a:rect l="l" t="t" r="r" b="b"/>
              <a:pathLst>
                <a:path w="97" h="25" extrusionOk="0">
                  <a:moveTo>
                    <a:pt x="0" y="0"/>
                  </a:moveTo>
                  <a:lnTo>
                    <a:pt x="0" y="0"/>
                  </a:lnTo>
                  <a:lnTo>
                    <a:pt x="97" y="24"/>
                  </a:lnTo>
                  <a:lnTo>
                    <a:pt x="97" y="24"/>
                  </a:lnTo>
                  <a:lnTo>
                    <a:pt x="97" y="24"/>
                  </a:lnTo>
                  <a:lnTo>
                    <a:pt x="97"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6" name="Google Shape;9826;p23"/>
            <p:cNvSpPr/>
            <p:nvPr/>
          </p:nvSpPr>
          <p:spPr>
            <a:xfrm>
              <a:off x="1929250" y="2019725"/>
              <a:ext cx="25" cy="25"/>
            </a:xfrm>
            <a:custGeom>
              <a:avLst/>
              <a:gdLst/>
              <a:ahLst/>
              <a:cxnLst/>
              <a:rect l="l" t="t" r="r" b="b"/>
              <a:pathLst>
                <a:path w="1" h="1" extrusionOk="0">
                  <a:moveTo>
                    <a:pt x="1" y="1"/>
                  </a:moveTo>
                  <a:lnTo>
                    <a:pt x="1" y="1"/>
                  </a:lnTo>
                  <a:lnTo>
                    <a:pt x="1" y="1"/>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7" name="Google Shape;9827;p23"/>
            <p:cNvSpPr/>
            <p:nvPr/>
          </p:nvSpPr>
          <p:spPr>
            <a:xfrm>
              <a:off x="2125450" y="1902375"/>
              <a:ext cx="625" cy="625"/>
            </a:xfrm>
            <a:custGeom>
              <a:avLst/>
              <a:gdLst/>
              <a:ahLst/>
              <a:cxnLst/>
              <a:rect l="l" t="t" r="r" b="b"/>
              <a:pathLst>
                <a:path w="25" h="25" extrusionOk="0">
                  <a:moveTo>
                    <a:pt x="1" y="0"/>
                  </a:moveTo>
                  <a:lnTo>
                    <a:pt x="1" y="25"/>
                  </a:lnTo>
                  <a:lnTo>
                    <a:pt x="25" y="25"/>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8" name="Google Shape;9828;p23"/>
            <p:cNvSpPr/>
            <p:nvPr/>
          </p:nvSpPr>
          <p:spPr>
            <a:xfrm>
              <a:off x="2153750" y="2506000"/>
              <a:ext cx="1225" cy="1225"/>
            </a:xfrm>
            <a:custGeom>
              <a:avLst/>
              <a:gdLst/>
              <a:ahLst/>
              <a:cxnLst/>
              <a:rect l="l" t="t" r="r" b="b"/>
              <a:pathLst>
                <a:path w="49" h="49" extrusionOk="0">
                  <a:moveTo>
                    <a:pt x="24" y="1"/>
                  </a:moveTo>
                  <a:lnTo>
                    <a:pt x="0" y="25"/>
                  </a:lnTo>
                  <a:lnTo>
                    <a:pt x="24" y="49"/>
                  </a:lnTo>
                  <a:lnTo>
                    <a:pt x="48"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9" name="Google Shape;9829;p23"/>
            <p:cNvSpPr/>
            <p:nvPr/>
          </p:nvSpPr>
          <p:spPr>
            <a:xfrm>
              <a:off x="2413725" y="2051025"/>
              <a:ext cx="1250" cy="625"/>
            </a:xfrm>
            <a:custGeom>
              <a:avLst/>
              <a:gdLst/>
              <a:ahLst/>
              <a:cxnLst/>
              <a:rect l="l" t="t" r="r" b="b"/>
              <a:pathLst>
                <a:path w="50" h="25" extrusionOk="0">
                  <a:moveTo>
                    <a:pt x="1" y="1"/>
                  </a:moveTo>
                  <a:lnTo>
                    <a:pt x="25" y="25"/>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0" name="Google Shape;9830;p23"/>
            <p:cNvSpPr/>
            <p:nvPr/>
          </p:nvSpPr>
          <p:spPr>
            <a:xfrm>
              <a:off x="2211525" y="2259250"/>
              <a:ext cx="625" cy="625"/>
            </a:xfrm>
            <a:custGeom>
              <a:avLst/>
              <a:gdLst/>
              <a:ahLst/>
              <a:cxnLst/>
              <a:rect l="l" t="t" r="r" b="b"/>
              <a:pathLst>
                <a:path w="25" h="25"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1" name="Google Shape;9831;p23"/>
            <p:cNvSpPr/>
            <p:nvPr/>
          </p:nvSpPr>
          <p:spPr>
            <a:xfrm>
              <a:off x="1967775" y="2001675"/>
              <a:ext cx="625" cy="625"/>
            </a:xfrm>
            <a:custGeom>
              <a:avLst/>
              <a:gdLst/>
              <a:ahLst/>
              <a:cxnLst/>
              <a:rect l="l" t="t" r="r" b="b"/>
              <a:pathLst>
                <a:path w="25" h="25" extrusionOk="0">
                  <a:moveTo>
                    <a:pt x="1" y="1"/>
                  </a:move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2" name="Google Shape;9832;p23"/>
            <p:cNvSpPr/>
            <p:nvPr/>
          </p:nvSpPr>
          <p:spPr>
            <a:xfrm>
              <a:off x="2125450" y="18337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3" name="Google Shape;9833;p23"/>
            <p:cNvSpPr/>
            <p:nvPr/>
          </p:nvSpPr>
          <p:spPr>
            <a:xfrm>
              <a:off x="2225975" y="226107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4" name="Google Shape;9834;p23"/>
            <p:cNvSpPr/>
            <p:nvPr/>
          </p:nvSpPr>
          <p:spPr>
            <a:xfrm>
              <a:off x="1913000" y="1970375"/>
              <a:ext cx="650" cy="625"/>
            </a:xfrm>
            <a:custGeom>
              <a:avLst/>
              <a:gdLst/>
              <a:ahLst/>
              <a:cxnLst/>
              <a:rect l="l" t="t" r="r" b="b"/>
              <a:pathLst>
                <a:path w="26"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5" name="Google Shape;9835;p23"/>
            <p:cNvSpPr/>
            <p:nvPr/>
          </p:nvSpPr>
          <p:spPr>
            <a:xfrm>
              <a:off x="2356550" y="1886725"/>
              <a:ext cx="1250" cy="625"/>
            </a:xfrm>
            <a:custGeom>
              <a:avLst/>
              <a:gdLst/>
              <a:ahLst/>
              <a:cxnLst/>
              <a:rect l="l" t="t" r="r" b="b"/>
              <a:pathLst>
                <a:path w="50" h="25" extrusionOk="0">
                  <a:moveTo>
                    <a:pt x="1" y="1"/>
                  </a:moveTo>
                  <a:lnTo>
                    <a:pt x="25" y="13"/>
                  </a:lnTo>
                  <a:lnTo>
                    <a:pt x="25" y="1"/>
                  </a:lnTo>
                  <a:close/>
                  <a:moveTo>
                    <a:pt x="25" y="13"/>
                  </a:moveTo>
                  <a:lnTo>
                    <a:pt x="25" y="25"/>
                  </a:lnTo>
                  <a:lnTo>
                    <a:pt x="49" y="25"/>
                  </a:lnTo>
                  <a:lnTo>
                    <a:pt x="25" y="1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6" name="Google Shape;9836;p23"/>
            <p:cNvSpPr/>
            <p:nvPr/>
          </p:nvSpPr>
          <p:spPr>
            <a:xfrm>
              <a:off x="2393275" y="1856625"/>
              <a:ext cx="1225" cy="1250"/>
            </a:xfrm>
            <a:custGeom>
              <a:avLst/>
              <a:gdLst/>
              <a:ahLst/>
              <a:cxnLst/>
              <a:rect l="l" t="t" r="r" b="b"/>
              <a:pathLst>
                <a:path w="49" h="50" extrusionOk="0">
                  <a:moveTo>
                    <a:pt x="0" y="1"/>
                  </a:move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23"/>
            <p:cNvSpPr/>
            <p:nvPr/>
          </p:nvSpPr>
          <p:spPr>
            <a:xfrm>
              <a:off x="2076700" y="2016725"/>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23"/>
            <p:cNvSpPr/>
            <p:nvPr/>
          </p:nvSpPr>
          <p:spPr>
            <a:xfrm>
              <a:off x="2325275" y="234652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9" name="Google Shape;9839;p23"/>
            <p:cNvSpPr/>
            <p:nvPr/>
          </p:nvSpPr>
          <p:spPr>
            <a:xfrm>
              <a:off x="2127875" y="1944500"/>
              <a:ext cx="25" cy="25"/>
            </a:xfrm>
            <a:custGeom>
              <a:avLst/>
              <a:gdLst/>
              <a:ahLst/>
              <a:cxnLst/>
              <a:rect l="l" t="t" r="r" b="b"/>
              <a:pathLst>
                <a:path w="1" h="1" extrusionOk="0">
                  <a:moveTo>
                    <a:pt x="0" y="1"/>
                  </a:move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23"/>
            <p:cNvSpPr/>
            <p:nvPr/>
          </p:nvSpPr>
          <p:spPr>
            <a:xfrm>
              <a:off x="2375825" y="2359150"/>
              <a:ext cx="625" cy="650"/>
            </a:xfrm>
            <a:custGeom>
              <a:avLst/>
              <a:gdLst/>
              <a:ahLst/>
              <a:cxnLst/>
              <a:rect l="l" t="t" r="r" b="b"/>
              <a:pathLst>
                <a:path w="25" h="26"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1" name="Google Shape;9841;p23"/>
            <p:cNvSpPr/>
            <p:nvPr/>
          </p:nvSpPr>
          <p:spPr>
            <a:xfrm>
              <a:off x="2316250" y="2048625"/>
              <a:ext cx="25" cy="625"/>
            </a:xfrm>
            <a:custGeom>
              <a:avLst/>
              <a:gdLst/>
              <a:ahLst/>
              <a:cxnLst/>
              <a:rect l="l" t="t" r="r" b="b"/>
              <a:pathLst>
                <a:path w="1" h="25" extrusionOk="0">
                  <a:moveTo>
                    <a:pt x="0" y="24"/>
                  </a:moveTo>
                  <a:lnTo>
                    <a:pt x="0" y="24"/>
                  </a:lnTo>
                  <a:lnTo>
                    <a:pt x="0" y="0"/>
                  </a:lnTo>
                  <a:lnTo>
                    <a:pt x="0" y="0"/>
                  </a:lnTo>
                  <a:lnTo>
                    <a:pt x="0" y="0"/>
                  </a:lnTo>
                  <a:lnTo>
                    <a:pt x="0" y="0"/>
                  </a:lnTo>
                  <a:lnTo>
                    <a:pt x="0" y="24"/>
                  </a:lnTo>
                  <a:lnTo>
                    <a:pt x="0" y="24"/>
                  </a:lnTo>
                  <a:lnTo>
                    <a:pt x="0"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2" name="Google Shape;9842;p23"/>
            <p:cNvSpPr/>
            <p:nvPr/>
          </p:nvSpPr>
          <p:spPr>
            <a:xfrm>
              <a:off x="2142300" y="1943900"/>
              <a:ext cx="625" cy="625"/>
            </a:xfrm>
            <a:custGeom>
              <a:avLst/>
              <a:gdLst/>
              <a:ahLst/>
              <a:cxnLst/>
              <a:rect l="l" t="t" r="r" b="b"/>
              <a:pathLst>
                <a:path w="25" h="25" extrusionOk="0">
                  <a:moveTo>
                    <a:pt x="1" y="0"/>
                  </a:moveTo>
                  <a:lnTo>
                    <a:pt x="25"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3" name="Google Shape;9843;p23"/>
            <p:cNvSpPr/>
            <p:nvPr/>
          </p:nvSpPr>
          <p:spPr>
            <a:xfrm>
              <a:off x="2142900" y="1943300"/>
              <a:ext cx="2450" cy="625"/>
            </a:xfrm>
            <a:custGeom>
              <a:avLst/>
              <a:gdLst/>
              <a:ahLst/>
              <a:cxnLst/>
              <a:rect l="l" t="t" r="r" b="b"/>
              <a:pathLst>
                <a:path w="98" h="25" extrusionOk="0">
                  <a:moveTo>
                    <a:pt x="97" y="0"/>
                  </a:moveTo>
                  <a:lnTo>
                    <a:pt x="97" y="0"/>
                  </a:lnTo>
                  <a:lnTo>
                    <a:pt x="1" y="24"/>
                  </a:lnTo>
                  <a:lnTo>
                    <a:pt x="1" y="24"/>
                  </a:lnTo>
                  <a:lnTo>
                    <a:pt x="1" y="24"/>
                  </a:lnTo>
                  <a:lnTo>
                    <a:pt x="1" y="24"/>
                  </a:lnTo>
                  <a:lnTo>
                    <a:pt x="97" y="0"/>
                  </a:lnTo>
                  <a:lnTo>
                    <a:pt x="97" y="0"/>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4" name="Google Shape;9844;p23"/>
            <p:cNvSpPr/>
            <p:nvPr/>
          </p:nvSpPr>
          <p:spPr>
            <a:xfrm>
              <a:off x="2147725" y="1943300"/>
              <a:ext cx="2425" cy="625"/>
            </a:xfrm>
            <a:custGeom>
              <a:avLst/>
              <a:gdLst/>
              <a:ahLst/>
              <a:cxnLst/>
              <a:rect l="l" t="t" r="r" b="b"/>
              <a:pathLst>
                <a:path w="97" h="25" extrusionOk="0">
                  <a:moveTo>
                    <a:pt x="97" y="0"/>
                  </a:moveTo>
                  <a:lnTo>
                    <a:pt x="97" y="0"/>
                  </a:lnTo>
                  <a:lnTo>
                    <a:pt x="1" y="24"/>
                  </a:lnTo>
                  <a:lnTo>
                    <a:pt x="1" y="24"/>
                  </a:lnTo>
                  <a:lnTo>
                    <a:pt x="1" y="24"/>
                  </a:lnTo>
                  <a:lnTo>
                    <a:pt x="1" y="24"/>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5" name="Google Shape;9845;p23"/>
            <p:cNvSpPr/>
            <p:nvPr/>
          </p:nvSpPr>
          <p:spPr>
            <a:xfrm>
              <a:off x="2150125" y="1943300"/>
              <a:ext cx="25" cy="25"/>
            </a:xfrm>
            <a:custGeom>
              <a:avLst/>
              <a:gdLst/>
              <a:ahLst/>
              <a:cxnLst/>
              <a:rect l="l" t="t" r="r" b="b"/>
              <a:pathLst>
                <a:path w="1" h="1" extrusionOk="0">
                  <a:moveTo>
                    <a:pt x="1" y="0"/>
                  </a:moveTo>
                  <a:lnTo>
                    <a:pt x="1" y="0"/>
                  </a:ln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6" name="Google Shape;9846;p23"/>
            <p:cNvSpPr/>
            <p:nvPr/>
          </p:nvSpPr>
          <p:spPr>
            <a:xfrm>
              <a:off x="2154350" y="1943300"/>
              <a:ext cx="625" cy="25"/>
            </a:xfrm>
            <a:custGeom>
              <a:avLst/>
              <a:gdLst/>
              <a:ahLst/>
              <a:cxnLst/>
              <a:rect l="l" t="t" r="r" b="b"/>
              <a:pathLst>
                <a:path w="25" h="1" extrusionOk="0">
                  <a:moveTo>
                    <a:pt x="24" y="0"/>
                  </a:moveTo>
                  <a:lnTo>
                    <a:pt x="24" y="0"/>
                  </a:lnTo>
                  <a:lnTo>
                    <a:pt x="0" y="0"/>
                  </a:lnTo>
                  <a:lnTo>
                    <a:pt x="0" y="0"/>
                  </a:lnTo>
                  <a:lnTo>
                    <a:pt x="24" y="0"/>
                  </a:lnTo>
                  <a:lnTo>
                    <a:pt x="24" y="0"/>
                  </a:lnTo>
                  <a:lnTo>
                    <a:pt x="24"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7" name="Google Shape;9847;p23"/>
            <p:cNvSpPr/>
            <p:nvPr/>
          </p:nvSpPr>
          <p:spPr>
            <a:xfrm>
              <a:off x="2029775" y="1852425"/>
              <a:ext cx="625" cy="25"/>
            </a:xfrm>
            <a:custGeom>
              <a:avLst/>
              <a:gdLst/>
              <a:ahLst/>
              <a:cxnLst/>
              <a:rect l="l" t="t" r="r" b="b"/>
              <a:pathLst>
                <a:path w="25" h="1" extrusionOk="0">
                  <a:moveTo>
                    <a:pt x="24" y="0"/>
                  </a:moveTo>
                  <a:lnTo>
                    <a:pt x="24"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8" name="Google Shape;9848;p23"/>
            <p:cNvSpPr/>
            <p:nvPr/>
          </p:nvSpPr>
          <p:spPr>
            <a:xfrm>
              <a:off x="2135100" y="1908400"/>
              <a:ext cx="625" cy="25"/>
            </a:xfrm>
            <a:custGeom>
              <a:avLst/>
              <a:gdLst/>
              <a:ahLst/>
              <a:cxnLst/>
              <a:rect l="l" t="t" r="r" b="b"/>
              <a:pathLst>
                <a:path w="25" h="1" extrusionOk="0">
                  <a:moveTo>
                    <a:pt x="24" y="0"/>
                  </a:moveTo>
                  <a:lnTo>
                    <a:pt x="0"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9" name="Google Shape;9849;p23"/>
            <p:cNvSpPr/>
            <p:nvPr/>
          </p:nvSpPr>
          <p:spPr>
            <a:xfrm>
              <a:off x="2135100" y="1908400"/>
              <a:ext cx="625" cy="25"/>
            </a:xfrm>
            <a:custGeom>
              <a:avLst/>
              <a:gdLst/>
              <a:ahLst/>
              <a:cxnLst/>
              <a:rect l="l" t="t" r="r" b="b"/>
              <a:pathLst>
                <a:path w="25" h="1" extrusionOk="0">
                  <a:moveTo>
                    <a:pt x="0" y="0"/>
                  </a:moveTo>
                  <a:lnTo>
                    <a:pt x="24" y="0"/>
                  </a:lnTo>
                  <a:lnTo>
                    <a:pt x="24" y="0"/>
                  </a:lnTo>
                  <a:lnTo>
                    <a:pt x="0" y="0"/>
                  </a:lnTo>
                  <a:lnTo>
                    <a:pt x="0" y="0"/>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0" name="Google Shape;9850;p23"/>
            <p:cNvSpPr/>
            <p:nvPr/>
          </p:nvSpPr>
          <p:spPr>
            <a:xfrm>
              <a:off x="2139900" y="1907800"/>
              <a:ext cx="625" cy="625"/>
            </a:xfrm>
            <a:custGeom>
              <a:avLst/>
              <a:gdLst/>
              <a:ahLst/>
              <a:cxnLst/>
              <a:rect l="l" t="t" r="r" b="b"/>
              <a:pathLst>
                <a:path w="25" h="25" extrusionOk="0">
                  <a:moveTo>
                    <a:pt x="25"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1" name="Google Shape;9851;p23"/>
            <p:cNvSpPr/>
            <p:nvPr/>
          </p:nvSpPr>
          <p:spPr>
            <a:xfrm>
              <a:off x="2140500" y="1907800"/>
              <a:ext cx="25" cy="625"/>
            </a:xfrm>
            <a:custGeom>
              <a:avLst/>
              <a:gdLst/>
              <a:ahLst/>
              <a:cxnLst/>
              <a:rect l="l" t="t" r="r" b="b"/>
              <a:pathLst>
                <a:path w="1" h="25" extrusionOk="0">
                  <a:moveTo>
                    <a:pt x="1" y="24"/>
                  </a:moveTo>
                  <a:lnTo>
                    <a:pt x="1" y="24"/>
                  </a:lnTo>
                  <a:lnTo>
                    <a:pt x="1" y="24"/>
                  </a:lnTo>
                  <a:lnTo>
                    <a:pt x="1" y="24"/>
                  </a:lnTo>
                  <a:lnTo>
                    <a:pt x="1" y="0"/>
                  </a:lnTo>
                  <a:lnTo>
                    <a:pt x="1" y="24"/>
                  </a:lnTo>
                  <a:lnTo>
                    <a:pt x="1" y="24"/>
                  </a:lnTo>
                  <a:lnTo>
                    <a:pt x="1" y="24"/>
                  </a:lnTo>
                  <a:lnTo>
                    <a:pt x="1"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2" name="Google Shape;9852;p23"/>
            <p:cNvSpPr/>
            <p:nvPr/>
          </p:nvSpPr>
          <p:spPr>
            <a:xfrm>
              <a:off x="2128475" y="1897550"/>
              <a:ext cx="25" cy="25"/>
            </a:xfrm>
            <a:custGeom>
              <a:avLst/>
              <a:gdLst/>
              <a:ahLst/>
              <a:cxnLst/>
              <a:rect l="l" t="t" r="r" b="b"/>
              <a:pathLst>
                <a:path w="1" h="1" extrusionOk="0">
                  <a:moveTo>
                    <a:pt x="0" y="1"/>
                  </a:moveTo>
                  <a:lnTo>
                    <a:pt x="0" y="1"/>
                  </a:ln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3" name="Google Shape;9853;p23"/>
            <p:cNvSpPr/>
            <p:nvPr/>
          </p:nvSpPr>
          <p:spPr>
            <a:xfrm>
              <a:off x="2147125" y="1906575"/>
              <a:ext cx="25" cy="650"/>
            </a:xfrm>
            <a:custGeom>
              <a:avLst/>
              <a:gdLst/>
              <a:ahLst/>
              <a:cxnLst/>
              <a:rect l="l" t="t" r="r" b="b"/>
              <a:pathLst>
                <a:path w="1" h="26" extrusionOk="0">
                  <a:moveTo>
                    <a:pt x="0" y="1"/>
                  </a:moveTo>
                  <a:lnTo>
                    <a:pt x="0" y="25"/>
                  </a:lnTo>
                  <a:lnTo>
                    <a:pt x="0" y="25"/>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4" name="Google Shape;9854;p23"/>
            <p:cNvSpPr/>
            <p:nvPr/>
          </p:nvSpPr>
          <p:spPr>
            <a:xfrm>
              <a:off x="2128475" y="1897550"/>
              <a:ext cx="2425" cy="625"/>
            </a:xfrm>
            <a:custGeom>
              <a:avLst/>
              <a:gdLst/>
              <a:ahLst/>
              <a:cxnLst/>
              <a:rect l="l" t="t" r="r" b="b"/>
              <a:pathLst>
                <a:path w="97" h="25" extrusionOk="0">
                  <a:moveTo>
                    <a:pt x="0" y="1"/>
                  </a:moveTo>
                  <a:lnTo>
                    <a:pt x="24" y="25"/>
                  </a:lnTo>
                  <a:lnTo>
                    <a:pt x="97" y="25"/>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5" name="Google Shape;9855;p23"/>
            <p:cNvSpPr/>
            <p:nvPr/>
          </p:nvSpPr>
          <p:spPr>
            <a:xfrm>
              <a:off x="2139900" y="1902375"/>
              <a:ext cx="1825" cy="1225"/>
            </a:xfrm>
            <a:custGeom>
              <a:avLst/>
              <a:gdLst/>
              <a:ahLst/>
              <a:cxnLst/>
              <a:rect l="l" t="t" r="r" b="b"/>
              <a:pathLst>
                <a:path w="73" h="49" extrusionOk="0">
                  <a:moveTo>
                    <a:pt x="49" y="0"/>
                  </a:moveTo>
                  <a:lnTo>
                    <a:pt x="25" y="25"/>
                  </a:lnTo>
                  <a:lnTo>
                    <a:pt x="49" y="25"/>
                  </a:lnTo>
                  <a:lnTo>
                    <a:pt x="73" y="0"/>
                  </a:lnTo>
                  <a:close/>
                  <a:moveTo>
                    <a:pt x="1" y="25"/>
                  </a:moveTo>
                  <a:lnTo>
                    <a:pt x="1" y="49"/>
                  </a:lnTo>
                  <a:lnTo>
                    <a:pt x="25"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6" name="Google Shape;9856;p23"/>
            <p:cNvSpPr/>
            <p:nvPr/>
          </p:nvSpPr>
          <p:spPr>
            <a:xfrm>
              <a:off x="2130275" y="1896350"/>
              <a:ext cx="2425" cy="1825"/>
            </a:xfrm>
            <a:custGeom>
              <a:avLst/>
              <a:gdLst/>
              <a:ahLst/>
              <a:cxnLst/>
              <a:rect l="l" t="t" r="r" b="b"/>
              <a:pathLst>
                <a:path w="97" h="73" extrusionOk="0">
                  <a:moveTo>
                    <a:pt x="25" y="1"/>
                  </a:moveTo>
                  <a:lnTo>
                    <a:pt x="44" y="7"/>
                  </a:lnTo>
                  <a:lnTo>
                    <a:pt x="44" y="7"/>
                  </a:lnTo>
                  <a:lnTo>
                    <a:pt x="49" y="1"/>
                  </a:lnTo>
                  <a:close/>
                  <a:moveTo>
                    <a:pt x="44" y="7"/>
                  </a:moveTo>
                  <a:lnTo>
                    <a:pt x="0" y="73"/>
                  </a:lnTo>
                  <a:lnTo>
                    <a:pt x="25" y="73"/>
                  </a:lnTo>
                  <a:lnTo>
                    <a:pt x="49" y="25"/>
                  </a:lnTo>
                  <a:lnTo>
                    <a:pt x="97" y="25"/>
                  </a:lnTo>
                  <a:lnTo>
                    <a:pt x="44" y="7"/>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7" name="Google Shape;9857;p23"/>
            <p:cNvSpPr/>
            <p:nvPr/>
          </p:nvSpPr>
          <p:spPr>
            <a:xfrm>
              <a:off x="2118850" y="2487350"/>
              <a:ext cx="625" cy="625"/>
            </a:xfrm>
            <a:custGeom>
              <a:avLst/>
              <a:gdLst/>
              <a:ahLst/>
              <a:cxnLst/>
              <a:rect l="l" t="t" r="r" b="b"/>
              <a:pathLst>
                <a:path w="25" h="25" extrusionOk="0">
                  <a:moveTo>
                    <a:pt x="0"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8" name="Google Shape;9858;p23"/>
            <p:cNvSpPr/>
            <p:nvPr/>
          </p:nvSpPr>
          <p:spPr>
            <a:xfrm>
              <a:off x="2136300" y="1887325"/>
              <a:ext cx="1825" cy="625"/>
            </a:xfrm>
            <a:custGeom>
              <a:avLst/>
              <a:gdLst/>
              <a:ahLst/>
              <a:cxnLst/>
              <a:rect l="l" t="t" r="r" b="b"/>
              <a:pathLst>
                <a:path w="73" h="25" extrusionOk="0">
                  <a:moveTo>
                    <a:pt x="24" y="1"/>
                  </a:moveTo>
                  <a:lnTo>
                    <a:pt x="0" y="25"/>
                  </a:lnTo>
                  <a:lnTo>
                    <a:pt x="48"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9" name="Google Shape;9859;p23"/>
            <p:cNvSpPr/>
            <p:nvPr/>
          </p:nvSpPr>
          <p:spPr>
            <a:xfrm>
              <a:off x="2138100" y="1886725"/>
              <a:ext cx="1825" cy="625"/>
            </a:xfrm>
            <a:custGeom>
              <a:avLst/>
              <a:gdLst/>
              <a:ahLst/>
              <a:cxnLst/>
              <a:rect l="l" t="t" r="r" b="b"/>
              <a:pathLst>
                <a:path w="73" h="25" extrusionOk="0">
                  <a:moveTo>
                    <a:pt x="49" y="1"/>
                  </a:moveTo>
                  <a:lnTo>
                    <a:pt x="0" y="25"/>
                  </a:lnTo>
                  <a:lnTo>
                    <a:pt x="49"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0" name="Google Shape;9860;p23"/>
            <p:cNvSpPr/>
            <p:nvPr/>
          </p:nvSpPr>
          <p:spPr>
            <a:xfrm>
              <a:off x="2074900" y="1848200"/>
              <a:ext cx="625" cy="25"/>
            </a:xfrm>
            <a:custGeom>
              <a:avLst/>
              <a:gdLst/>
              <a:ahLst/>
              <a:cxnLst/>
              <a:rect l="l" t="t" r="r" b="b"/>
              <a:pathLst>
                <a:path w="25" h="1" extrusionOk="0">
                  <a:moveTo>
                    <a:pt x="25" y="1"/>
                  </a:moveTo>
                  <a:lnTo>
                    <a:pt x="25" y="1"/>
                  </a:lnTo>
                  <a:lnTo>
                    <a:pt x="1" y="1"/>
                  </a:lnTo>
                  <a:lnTo>
                    <a:pt x="1" y="1"/>
                  </a:lnTo>
                  <a:lnTo>
                    <a:pt x="25" y="1"/>
                  </a:lnTo>
                  <a:lnTo>
                    <a:pt x="25" y="1"/>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1" name="Google Shape;9861;p23"/>
            <p:cNvSpPr/>
            <p:nvPr/>
          </p:nvSpPr>
          <p:spPr>
            <a:xfrm>
              <a:off x="2139900" y="1886125"/>
              <a:ext cx="2425" cy="625"/>
            </a:xfrm>
            <a:custGeom>
              <a:avLst/>
              <a:gdLst/>
              <a:ahLst/>
              <a:cxnLst/>
              <a:rect l="l" t="t" r="r" b="b"/>
              <a:pathLst>
                <a:path w="97" h="25" extrusionOk="0">
                  <a:moveTo>
                    <a:pt x="49" y="0"/>
                  </a:moveTo>
                  <a:lnTo>
                    <a:pt x="1" y="25"/>
                  </a:lnTo>
                  <a:lnTo>
                    <a:pt x="49" y="25"/>
                  </a:lnTo>
                  <a:lnTo>
                    <a:pt x="65" y="8"/>
                  </a:lnTo>
                  <a:lnTo>
                    <a:pt x="65" y="8"/>
                  </a:lnTo>
                  <a:lnTo>
                    <a:pt x="49" y="0"/>
                  </a:lnTo>
                  <a:close/>
                  <a:moveTo>
                    <a:pt x="73" y="0"/>
                  </a:moveTo>
                  <a:lnTo>
                    <a:pt x="65" y="8"/>
                  </a:lnTo>
                  <a:lnTo>
                    <a:pt x="65" y="8"/>
                  </a:lnTo>
                  <a:lnTo>
                    <a:pt x="97"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2" name="Google Shape;9862;p23"/>
            <p:cNvSpPr/>
            <p:nvPr/>
          </p:nvSpPr>
          <p:spPr>
            <a:xfrm>
              <a:off x="2075500" y="1847600"/>
              <a:ext cx="1225" cy="625"/>
            </a:xfrm>
            <a:custGeom>
              <a:avLst/>
              <a:gdLst/>
              <a:ahLst/>
              <a:cxnLst/>
              <a:rect l="l" t="t" r="r" b="b"/>
              <a:pathLst>
                <a:path w="49" h="25" extrusionOk="0">
                  <a:moveTo>
                    <a:pt x="25" y="1"/>
                  </a:moveTo>
                  <a:lnTo>
                    <a:pt x="1" y="25"/>
                  </a:lnTo>
                  <a:lnTo>
                    <a:pt x="25"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3" name="Google Shape;9863;p23"/>
            <p:cNvSpPr/>
            <p:nvPr/>
          </p:nvSpPr>
          <p:spPr>
            <a:xfrm>
              <a:off x="1965975" y="2039600"/>
              <a:ext cx="625" cy="25"/>
            </a:xfrm>
            <a:custGeom>
              <a:avLst/>
              <a:gdLst/>
              <a:ahLst/>
              <a:cxnLst/>
              <a:rect l="l" t="t" r="r" b="b"/>
              <a:pathLst>
                <a:path w="25" h="1" extrusionOk="0">
                  <a:moveTo>
                    <a:pt x="0" y="0"/>
                  </a:moveTo>
                  <a:lnTo>
                    <a:pt x="0" y="0"/>
                  </a:lnTo>
                  <a:lnTo>
                    <a:pt x="25"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9864;p23"/>
            <p:cNvSpPr/>
            <p:nvPr/>
          </p:nvSpPr>
          <p:spPr>
            <a:xfrm>
              <a:off x="1895550" y="1964350"/>
              <a:ext cx="625" cy="650"/>
            </a:xfrm>
            <a:custGeom>
              <a:avLst/>
              <a:gdLst/>
              <a:ahLst/>
              <a:cxnLst/>
              <a:rect l="l" t="t" r="r" b="b"/>
              <a:pathLst>
                <a:path w="25" h="26"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23"/>
            <p:cNvSpPr/>
            <p:nvPr/>
          </p:nvSpPr>
          <p:spPr>
            <a:xfrm>
              <a:off x="2027350" y="2037175"/>
              <a:ext cx="625" cy="625"/>
            </a:xfrm>
            <a:custGeom>
              <a:avLst/>
              <a:gdLst/>
              <a:ahLst/>
              <a:cxnLst/>
              <a:rect l="l" t="t" r="r" b="b"/>
              <a:pathLst>
                <a:path w="25"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23"/>
            <p:cNvSpPr/>
            <p:nvPr/>
          </p:nvSpPr>
          <p:spPr>
            <a:xfrm>
              <a:off x="2405300" y="1951725"/>
              <a:ext cx="650" cy="25"/>
            </a:xfrm>
            <a:custGeom>
              <a:avLst/>
              <a:gdLst/>
              <a:ahLst/>
              <a:cxnLst/>
              <a:rect l="l" t="t" r="r" b="b"/>
              <a:pathLst>
                <a:path w="26" h="1" extrusionOk="0">
                  <a:moveTo>
                    <a:pt x="25" y="0"/>
                  </a:moveTo>
                  <a:lnTo>
                    <a:pt x="1" y="0"/>
                  </a:lnTo>
                  <a:lnTo>
                    <a:pt x="25" y="0"/>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23"/>
            <p:cNvSpPr/>
            <p:nvPr/>
          </p:nvSpPr>
          <p:spPr>
            <a:xfrm>
              <a:off x="2357175" y="1887325"/>
              <a:ext cx="625" cy="25"/>
            </a:xfrm>
            <a:custGeom>
              <a:avLst/>
              <a:gdLst/>
              <a:ahLst/>
              <a:cxnLst/>
              <a:rect l="l" t="t" r="r" b="b"/>
              <a:pathLst>
                <a:path w="25" h="1" extrusionOk="0">
                  <a:moveTo>
                    <a:pt x="0" y="1"/>
                  </a:moveTo>
                  <a:lnTo>
                    <a:pt x="0" y="1"/>
                  </a:lnTo>
                  <a:lnTo>
                    <a:pt x="24" y="1"/>
                  </a:lnTo>
                  <a:lnTo>
                    <a:pt x="24"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8" name="Google Shape;9868;p23"/>
            <p:cNvSpPr/>
            <p:nvPr/>
          </p:nvSpPr>
          <p:spPr>
            <a:xfrm>
              <a:off x="2484150" y="1986025"/>
              <a:ext cx="101725" cy="97525"/>
            </a:xfrm>
            <a:custGeom>
              <a:avLst/>
              <a:gdLst/>
              <a:ahLst/>
              <a:cxnLst/>
              <a:rect l="l" t="t" r="r" b="b"/>
              <a:pathLst>
                <a:path w="4069" h="3901" extrusionOk="0">
                  <a:moveTo>
                    <a:pt x="2191" y="193"/>
                  </a:moveTo>
                  <a:lnTo>
                    <a:pt x="2649" y="265"/>
                  </a:lnTo>
                  <a:lnTo>
                    <a:pt x="2745" y="289"/>
                  </a:lnTo>
                  <a:lnTo>
                    <a:pt x="2865" y="338"/>
                  </a:lnTo>
                  <a:lnTo>
                    <a:pt x="3082" y="458"/>
                  </a:lnTo>
                  <a:lnTo>
                    <a:pt x="3299" y="602"/>
                  </a:lnTo>
                  <a:lnTo>
                    <a:pt x="3491" y="771"/>
                  </a:lnTo>
                  <a:lnTo>
                    <a:pt x="3636" y="988"/>
                  </a:lnTo>
                  <a:lnTo>
                    <a:pt x="3732" y="1180"/>
                  </a:lnTo>
                  <a:lnTo>
                    <a:pt x="3804" y="1373"/>
                  </a:lnTo>
                  <a:lnTo>
                    <a:pt x="3852" y="1662"/>
                  </a:lnTo>
                  <a:lnTo>
                    <a:pt x="3876" y="1926"/>
                  </a:lnTo>
                  <a:lnTo>
                    <a:pt x="3876" y="2095"/>
                  </a:lnTo>
                  <a:lnTo>
                    <a:pt x="3852" y="2263"/>
                  </a:lnTo>
                  <a:lnTo>
                    <a:pt x="3804" y="2432"/>
                  </a:lnTo>
                  <a:lnTo>
                    <a:pt x="3732" y="2601"/>
                  </a:lnTo>
                  <a:lnTo>
                    <a:pt x="3684" y="2697"/>
                  </a:lnTo>
                  <a:lnTo>
                    <a:pt x="3612" y="2793"/>
                  </a:lnTo>
                  <a:lnTo>
                    <a:pt x="3371" y="3010"/>
                  </a:lnTo>
                  <a:lnTo>
                    <a:pt x="3178" y="3250"/>
                  </a:lnTo>
                  <a:lnTo>
                    <a:pt x="3082" y="3347"/>
                  </a:lnTo>
                  <a:lnTo>
                    <a:pt x="2986" y="3419"/>
                  </a:lnTo>
                  <a:lnTo>
                    <a:pt x="2889" y="3467"/>
                  </a:lnTo>
                  <a:lnTo>
                    <a:pt x="2769" y="3515"/>
                  </a:lnTo>
                  <a:lnTo>
                    <a:pt x="2312" y="3660"/>
                  </a:lnTo>
                  <a:lnTo>
                    <a:pt x="2095" y="3684"/>
                  </a:lnTo>
                  <a:lnTo>
                    <a:pt x="1854" y="3708"/>
                  </a:lnTo>
                  <a:lnTo>
                    <a:pt x="1397" y="3636"/>
                  </a:lnTo>
                  <a:lnTo>
                    <a:pt x="1204" y="3612"/>
                  </a:lnTo>
                  <a:lnTo>
                    <a:pt x="988" y="3563"/>
                  </a:lnTo>
                  <a:lnTo>
                    <a:pt x="843" y="3491"/>
                  </a:lnTo>
                  <a:lnTo>
                    <a:pt x="699" y="3419"/>
                  </a:lnTo>
                  <a:lnTo>
                    <a:pt x="602" y="3323"/>
                  </a:lnTo>
                  <a:lnTo>
                    <a:pt x="506" y="3178"/>
                  </a:lnTo>
                  <a:lnTo>
                    <a:pt x="289" y="2865"/>
                  </a:lnTo>
                  <a:lnTo>
                    <a:pt x="217" y="2745"/>
                  </a:lnTo>
                  <a:lnTo>
                    <a:pt x="169" y="2625"/>
                  </a:lnTo>
                  <a:lnTo>
                    <a:pt x="145" y="2504"/>
                  </a:lnTo>
                  <a:lnTo>
                    <a:pt x="145" y="2360"/>
                  </a:lnTo>
                  <a:lnTo>
                    <a:pt x="169" y="2095"/>
                  </a:lnTo>
                  <a:lnTo>
                    <a:pt x="217" y="1734"/>
                  </a:lnTo>
                  <a:lnTo>
                    <a:pt x="289" y="1397"/>
                  </a:lnTo>
                  <a:lnTo>
                    <a:pt x="338" y="1204"/>
                  </a:lnTo>
                  <a:lnTo>
                    <a:pt x="410" y="1060"/>
                  </a:lnTo>
                  <a:lnTo>
                    <a:pt x="482" y="891"/>
                  </a:lnTo>
                  <a:lnTo>
                    <a:pt x="602" y="747"/>
                  </a:lnTo>
                  <a:lnTo>
                    <a:pt x="675" y="699"/>
                  </a:lnTo>
                  <a:lnTo>
                    <a:pt x="771" y="651"/>
                  </a:lnTo>
                  <a:lnTo>
                    <a:pt x="915" y="627"/>
                  </a:lnTo>
                  <a:lnTo>
                    <a:pt x="1060" y="578"/>
                  </a:lnTo>
                  <a:lnTo>
                    <a:pt x="1228" y="554"/>
                  </a:lnTo>
                  <a:lnTo>
                    <a:pt x="1373" y="458"/>
                  </a:lnTo>
                  <a:lnTo>
                    <a:pt x="1493" y="386"/>
                  </a:lnTo>
                  <a:lnTo>
                    <a:pt x="1613" y="314"/>
                  </a:lnTo>
                  <a:lnTo>
                    <a:pt x="1854" y="217"/>
                  </a:lnTo>
                  <a:lnTo>
                    <a:pt x="2023" y="193"/>
                  </a:lnTo>
                  <a:close/>
                  <a:moveTo>
                    <a:pt x="1902" y="1"/>
                  </a:moveTo>
                  <a:lnTo>
                    <a:pt x="1758" y="49"/>
                  </a:lnTo>
                  <a:lnTo>
                    <a:pt x="1589" y="121"/>
                  </a:lnTo>
                  <a:lnTo>
                    <a:pt x="1421" y="193"/>
                  </a:lnTo>
                  <a:lnTo>
                    <a:pt x="1349" y="241"/>
                  </a:lnTo>
                  <a:lnTo>
                    <a:pt x="1276" y="289"/>
                  </a:lnTo>
                  <a:lnTo>
                    <a:pt x="1204" y="338"/>
                  </a:lnTo>
                  <a:lnTo>
                    <a:pt x="1132" y="386"/>
                  </a:lnTo>
                  <a:lnTo>
                    <a:pt x="963" y="410"/>
                  </a:lnTo>
                  <a:lnTo>
                    <a:pt x="867" y="410"/>
                  </a:lnTo>
                  <a:lnTo>
                    <a:pt x="795" y="434"/>
                  </a:lnTo>
                  <a:lnTo>
                    <a:pt x="747" y="458"/>
                  </a:lnTo>
                  <a:lnTo>
                    <a:pt x="675" y="506"/>
                  </a:lnTo>
                  <a:lnTo>
                    <a:pt x="651" y="578"/>
                  </a:lnTo>
                  <a:lnTo>
                    <a:pt x="602" y="627"/>
                  </a:lnTo>
                  <a:lnTo>
                    <a:pt x="554" y="651"/>
                  </a:lnTo>
                  <a:lnTo>
                    <a:pt x="434" y="795"/>
                  </a:lnTo>
                  <a:lnTo>
                    <a:pt x="338" y="939"/>
                  </a:lnTo>
                  <a:lnTo>
                    <a:pt x="241" y="1108"/>
                  </a:lnTo>
                  <a:lnTo>
                    <a:pt x="193" y="1276"/>
                  </a:lnTo>
                  <a:lnTo>
                    <a:pt x="73" y="1854"/>
                  </a:lnTo>
                  <a:lnTo>
                    <a:pt x="25" y="2119"/>
                  </a:lnTo>
                  <a:lnTo>
                    <a:pt x="1" y="2360"/>
                  </a:lnTo>
                  <a:lnTo>
                    <a:pt x="1" y="2552"/>
                  </a:lnTo>
                  <a:lnTo>
                    <a:pt x="25" y="2721"/>
                  </a:lnTo>
                  <a:lnTo>
                    <a:pt x="97" y="2889"/>
                  </a:lnTo>
                  <a:lnTo>
                    <a:pt x="193" y="3034"/>
                  </a:lnTo>
                  <a:lnTo>
                    <a:pt x="289" y="3178"/>
                  </a:lnTo>
                  <a:lnTo>
                    <a:pt x="386" y="3323"/>
                  </a:lnTo>
                  <a:lnTo>
                    <a:pt x="506" y="3467"/>
                  </a:lnTo>
                  <a:lnTo>
                    <a:pt x="578" y="3563"/>
                  </a:lnTo>
                  <a:lnTo>
                    <a:pt x="675" y="3636"/>
                  </a:lnTo>
                  <a:lnTo>
                    <a:pt x="891" y="3732"/>
                  </a:lnTo>
                  <a:lnTo>
                    <a:pt x="1132" y="3804"/>
                  </a:lnTo>
                  <a:lnTo>
                    <a:pt x="1397" y="3852"/>
                  </a:lnTo>
                  <a:lnTo>
                    <a:pt x="1926" y="3900"/>
                  </a:lnTo>
                  <a:lnTo>
                    <a:pt x="2167" y="3900"/>
                  </a:lnTo>
                  <a:lnTo>
                    <a:pt x="2432" y="3852"/>
                  </a:lnTo>
                  <a:lnTo>
                    <a:pt x="2889" y="3684"/>
                  </a:lnTo>
                  <a:lnTo>
                    <a:pt x="3058" y="3612"/>
                  </a:lnTo>
                  <a:lnTo>
                    <a:pt x="3154" y="3539"/>
                  </a:lnTo>
                  <a:lnTo>
                    <a:pt x="3226" y="3467"/>
                  </a:lnTo>
                  <a:lnTo>
                    <a:pt x="3443" y="3226"/>
                  </a:lnTo>
                  <a:lnTo>
                    <a:pt x="3539" y="3106"/>
                  </a:lnTo>
                  <a:lnTo>
                    <a:pt x="3660" y="2986"/>
                  </a:lnTo>
                  <a:lnTo>
                    <a:pt x="3732" y="2889"/>
                  </a:lnTo>
                  <a:lnTo>
                    <a:pt x="3828" y="2793"/>
                  </a:lnTo>
                  <a:lnTo>
                    <a:pt x="3900" y="2697"/>
                  </a:lnTo>
                  <a:lnTo>
                    <a:pt x="3949" y="2576"/>
                  </a:lnTo>
                  <a:lnTo>
                    <a:pt x="3997" y="2408"/>
                  </a:lnTo>
                  <a:lnTo>
                    <a:pt x="4045" y="2239"/>
                  </a:lnTo>
                  <a:lnTo>
                    <a:pt x="4069" y="2047"/>
                  </a:lnTo>
                  <a:lnTo>
                    <a:pt x="4069" y="1878"/>
                  </a:lnTo>
                  <a:lnTo>
                    <a:pt x="4045" y="1614"/>
                  </a:lnTo>
                  <a:lnTo>
                    <a:pt x="3997" y="1349"/>
                  </a:lnTo>
                  <a:lnTo>
                    <a:pt x="3949" y="1204"/>
                  </a:lnTo>
                  <a:lnTo>
                    <a:pt x="3900" y="1036"/>
                  </a:lnTo>
                  <a:lnTo>
                    <a:pt x="3780" y="843"/>
                  </a:lnTo>
                  <a:lnTo>
                    <a:pt x="3636" y="651"/>
                  </a:lnTo>
                  <a:lnTo>
                    <a:pt x="3467" y="482"/>
                  </a:lnTo>
                  <a:lnTo>
                    <a:pt x="3299" y="338"/>
                  </a:lnTo>
                  <a:lnTo>
                    <a:pt x="3034" y="193"/>
                  </a:lnTo>
                  <a:lnTo>
                    <a:pt x="2889" y="121"/>
                  </a:lnTo>
                  <a:lnTo>
                    <a:pt x="2745" y="73"/>
                  </a:lnTo>
                  <a:lnTo>
                    <a:pt x="22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9" name="Google Shape;9869;p23"/>
            <p:cNvSpPr/>
            <p:nvPr/>
          </p:nvSpPr>
          <p:spPr>
            <a:xfrm>
              <a:off x="2516050" y="2013700"/>
              <a:ext cx="39750" cy="41575"/>
            </a:xfrm>
            <a:custGeom>
              <a:avLst/>
              <a:gdLst/>
              <a:ahLst/>
              <a:cxnLst/>
              <a:rect l="l" t="t" r="r" b="b"/>
              <a:pathLst>
                <a:path w="1590" h="1663" extrusionOk="0">
                  <a:moveTo>
                    <a:pt x="963" y="194"/>
                  </a:moveTo>
                  <a:lnTo>
                    <a:pt x="1060" y="242"/>
                  </a:lnTo>
                  <a:lnTo>
                    <a:pt x="1300" y="386"/>
                  </a:lnTo>
                  <a:lnTo>
                    <a:pt x="1373" y="458"/>
                  </a:lnTo>
                  <a:lnTo>
                    <a:pt x="1397" y="555"/>
                  </a:lnTo>
                  <a:lnTo>
                    <a:pt x="1421" y="819"/>
                  </a:lnTo>
                  <a:lnTo>
                    <a:pt x="1421" y="940"/>
                  </a:lnTo>
                  <a:lnTo>
                    <a:pt x="1397" y="1084"/>
                  </a:lnTo>
                  <a:lnTo>
                    <a:pt x="1349" y="1181"/>
                  </a:lnTo>
                  <a:lnTo>
                    <a:pt x="1276" y="1253"/>
                  </a:lnTo>
                  <a:lnTo>
                    <a:pt x="1060" y="1445"/>
                  </a:lnTo>
                  <a:lnTo>
                    <a:pt x="1012" y="1469"/>
                  </a:lnTo>
                  <a:lnTo>
                    <a:pt x="939" y="1494"/>
                  </a:lnTo>
                  <a:lnTo>
                    <a:pt x="747" y="1494"/>
                  </a:lnTo>
                  <a:lnTo>
                    <a:pt x="578" y="1469"/>
                  </a:lnTo>
                  <a:lnTo>
                    <a:pt x="434" y="1421"/>
                  </a:lnTo>
                  <a:lnTo>
                    <a:pt x="289" y="1349"/>
                  </a:lnTo>
                  <a:lnTo>
                    <a:pt x="241" y="1301"/>
                  </a:lnTo>
                  <a:lnTo>
                    <a:pt x="193" y="1229"/>
                  </a:lnTo>
                  <a:lnTo>
                    <a:pt x="169" y="1181"/>
                  </a:lnTo>
                  <a:lnTo>
                    <a:pt x="169" y="1084"/>
                  </a:lnTo>
                  <a:lnTo>
                    <a:pt x="169" y="1036"/>
                  </a:lnTo>
                  <a:lnTo>
                    <a:pt x="169" y="940"/>
                  </a:lnTo>
                  <a:lnTo>
                    <a:pt x="169" y="771"/>
                  </a:lnTo>
                  <a:lnTo>
                    <a:pt x="193" y="603"/>
                  </a:lnTo>
                  <a:lnTo>
                    <a:pt x="217" y="531"/>
                  </a:lnTo>
                  <a:lnTo>
                    <a:pt x="265" y="458"/>
                  </a:lnTo>
                  <a:lnTo>
                    <a:pt x="386" y="362"/>
                  </a:lnTo>
                  <a:lnTo>
                    <a:pt x="482" y="290"/>
                  </a:lnTo>
                  <a:lnTo>
                    <a:pt x="602" y="242"/>
                  </a:lnTo>
                  <a:lnTo>
                    <a:pt x="723" y="194"/>
                  </a:lnTo>
                  <a:close/>
                  <a:moveTo>
                    <a:pt x="747" y="1"/>
                  </a:moveTo>
                  <a:lnTo>
                    <a:pt x="602" y="49"/>
                  </a:lnTo>
                  <a:lnTo>
                    <a:pt x="458" y="97"/>
                  </a:lnTo>
                  <a:lnTo>
                    <a:pt x="313" y="169"/>
                  </a:lnTo>
                  <a:lnTo>
                    <a:pt x="241" y="218"/>
                  </a:lnTo>
                  <a:lnTo>
                    <a:pt x="169" y="290"/>
                  </a:lnTo>
                  <a:lnTo>
                    <a:pt x="73" y="434"/>
                  </a:lnTo>
                  <a:lnTo>
                    <a:pt x="24" y="627"/>
                  </a:lnTo>
                  <a:lnTo>
                    <a:pt x="0" y="795"/>
                  </a:lnTo>
                  <a:lnTo>
                    <a:pt x="0" y="940"/>
                  </a:lnTo>
                  <a:lnTo>
                    <a:pt x="24" y="1108"/>
                  </a:lnTo>
                  <a:lnTo>
                    <a:pt x="24" y="1205"/>
                  </a:lnTo>
                  <a:lnTo>
                    <a:pt x="73" y="1301"/>
                  </a:lnTo>
                  <a:lnTo>
                    <a:pt x="121" y="1373"/>
                  </a:lnTo>
                  <a:lnTo>
                    <a:pt x="193" y="1445"/>
                  </a:lnTo>
                  <a:lnTo>
                    <a:pt x="289" y="1518"/>
                  </a:lnTo>
                  <a:lnTo>
                    <a:pt x="410" y="1590"/>
                  </a:lnTo>
                  <a:lnTo>
                    <a:pt x="554" y="1614"/>
                  </a:lnTo>
                  <a:lnTo>
                    <a:pt x="699" y="1638"/>
                  </a:lnTo>
                  <a:lnTo>
                    <a:pt x="963" y="1662"/>
                  </a:lnTo>
                  <a:lnTo>
                    <a:pt x="1060" y="1638"/>
                  </a:lnTo>
                  <a:lnTo>
                    <a:pt x="1132" y="1590"/>
                  </a:lnTo>
                  <a:lnTo>
                    <a:pt x="1373" y="1373"/>
                  </a:lnTo>
                  <a:lnTo>
                    <a:pt x="1469" y="1277"/>
                  </a:lnTo>
                  <a:lnTo>
                    <a:pt x="1517" y="1132"/>
                  </a:lnTo>
                  <a:lnTo>
                    <a:pt x="1565" y="964"/>
                  </a:lnTo>
                  <a:lnTo>
                    <a:pt x="1589" y="771"/>
                  </a:lnTo>
                  <a:lnTo>
                    <a:pt x="1541" y="531"/>
                  </a:lnTo>
                  <a:lnTo>
                    <a:pt x="1541" y="434"/>
                  </a:lnTo>
                  <a:lnTo>
                    <a:pt x="1493" y="338"/>
                  </a:lnTo>
                  <a:lnTo>
                    <a:pt x="1445" y="266"/>
                  </a:lnTo>
                  <a:lnTo>
                    <a:pt x="1373" y="218"/>
                  </a:lnTo>
                  <a:lnTo>
                    <a:pt x="1228" y="121"/>
                  </a:lnTo>
                  <a:lnTo>
                    <a:pt x="1084" y="49"/>
                  </a:lnTo>
                  <a:lnTo>
                    <a:pt x="9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0" name="Google Shape;9870;p23"/>
            <p:cNvSpPr/>
            <p:nvPr/>
          </p:nvSpPr>
          <p:spPr>
            <a:xfrm>
              <a:off x="2528675" y="2028750"/>
              <a:ext cx="13875" cy="15075"/>
            </a:xfrm>
            <a:custGeom>
              <a:avLst/>
              <a:gdLst/>
              <a:ahLst/>
              <a:cxnLst/>
              <a:rect l="l" t="t" r="r" b="b"/>
              <a:pathLst>
                <a:path w="555" h="603" extrusionOk="0">
                  <a:moveTo>
                    <a:pt x="314" y="169"/>
                  </a:moveTo>
                  <a:lnTo>
                    <a:pt x="386" y="193"/>
                  </a:lnTo>
                  <a:lnTo>
                    <a:pt x="410" y="242"/>
                  </a:lnTo>
                  <a:lnTo>
                    <a:pt x="410" y="290"/>
                  </a:lnTo>
                  <a:lnTo>
                    <a:pt x="386" y="338"/>
                  </a:lnTo>
                  <a:lnTo>
                    <a:pt x="338" y="434"/>
                  </a:lnTo>
                  <a:lnTo>
                    <a:pt x="290" y="458"/>
                  </a:lnTo>
                  <a:lnTo>
                    <a:pt x="218" y="458"/>
                  </a:lnTo>
                  <a:lnTo>
                    <a:pt x="194" y="434"/>
                  </a:lnTo>
                  <a:lnTo>
                    <a:pt x="194" y="410"/>
                  </a:lnTo>
                  <a:lnTo>
                    <a:pt x="194" y="362"/>
                  </a:lnTo>
                  <a:lnTo>
                    <a:pt x="194" y="290"/>
                  </a:lnTo>
                  <a:lnTo>
                    <a:pt x="218" y="217"/>
                  </a:lnTo>
                  <a:lnTo>
                    <a:pt x="266" y="169"/>
                  </a:lnTo>
                  <a:close/>
                  <a:moveTo>
                    <a:pt x="218" y="1"/>
                  </a:moveTo>
                  <a:lnTo>
                    <a:pt x="145" y="49"/>
                  </a:lnTo>
                  <a:lnTo>
                    <a:pt x="25" y="169"/>
                  </a:lnTo>
                  <a:lnTo>
                    <a:pt x="1" y="217"/>
                  </a:lnTo>
                  <a:lnTo>
                    <a:pt x="1" y="314"/>
                  </a:lnTo>
                  <a:lnTo>
                    <a:pt x="1" y="434"/>
                  </a:lnTo>
                  <a:lnTo>
                    <a:pt x="49" y="482"/>
                  </a:lnTo>
                  <a:lnTo>
                    <a:pt x="73" y="554"/>
                  </a:lnTo>
                  <a:lnTo>
                    <a:pt x="145" y="579"/>
                  </a:lnTo>
                  <a:lnTo>
                    <a:pt x="194" y="603"/>
                  </a:lnTo>
                  <a:lnTo>
                    <a:pt x="290" y="603"/>
                  </a:lnTo>
                  <a:lnTo>
                    <a:pt x="362" y="579"/>
                  </a:lnTo>
                  <a:lnTo>
                    <a:pt x="434" y="530"/>
                  </a:lnTo>
                  <a:lnTo>
                    <a:pt x="482" y="482"/>
                  </a:lnTo>
                  <a:lnTo>
                    <a:pt x="507" y="410"/>
                  </a:lnTo>
                  <a:lnTo>
                    <a:pt x="531" y="338"/>
                  </a:lnTo>
                  <a:lnTo>
                    <a:pt x="555" y="266"/>
                  </a:lnTo>
                  <a:lnTo>
                    <a:pt x="555" y="193"/>
                  </a:lnTo>
                  <a:lnTo>
                    <a:pt x="531" y="121"/>
                  </a:lnTo>
                  <a:lnTo>
                    <a:pt x="482" y="49"/>
                  </a:lnTo>
                  <a:lnTo>
                    <a:pt x="434" y="25"/>
                  </a:ln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1" name="Google Shape;9871;p23"/>
          <p:cNvGrpSpPr/>
          <p:nvPr/>
        </p:nvGrpSpPr>
        <p:grpSpPr>
          <a:xfrm>
            <a:off x="-195999" y="3630061"/>
            <a:ext cx="551525" cy="559295"/>
            <a:chOff x="1308175" y="3327500"/>
            <a:chExt cx="170350" cy="172750"/>
          </a:xfrm>
        </p:grpSpPr>
        <p:sp>
          <p:nvSpPr>
            <p:cNvPr id="9872" name="Google Shape;9872;p23"/>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3" name="Google Shape;9873;p23"/>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74" name="Google Shape;9874;p23"/>
          <p:cNvSpPr/>
          <p:nvPr/>
        </p:nvSpPr>
        <p:spPr>
          <a:xfrm>
            <a:off x="7937513" y="-216251"/>
            <a:ext cx="551518" cy="671941"/>
          </a:xfrm>
          <a:custGeom>
            <a:avLst/>
            <a:gdLst/>
            <a:ahLst/>
            <a:cxnLst/>
            <a:rect l="l" t="t" r="r" b="b"/>
            <a:pathLst>
              <a:path w="10039" h="12231" extrusionOk="0">
                <a:moveTo>
                  <a:pt x="4478" y="675"/>
                </a:moveTo>
                <a:lnTo>
                  <a:pt x="4887" y="699"/>
                </a:lnTo>
                <a:lnTo>
                  <a:pt x="5272" y="795"/>
                </a:lnTo>
                <a:lnTo>
                  <a:pt x="5633" y="916"/>
                </a:lnTo>
                <a:lnTo>
                  <a:pt x="5994" y="1084"/>
                </a:lnTo>
                <a:lnTo>
                  <a:pt x="6355" y="1277"/>
                </a:lnTo>
                <a:lnTo>
                  <a:pt x="6692" y="1517"/>
                </a:lnTo>
                <a:lnTo>
                  <a:pt x="7005" y="1758"/>
                </a:lnTo>
                <a:lnTo>
                  <a:pt x="7270" y="1999"/>
                </a:lnTo>
                <a:lnTo>
                  <a:pt x="7535" y="2264"/>
                </a:lnTo>
                <a:lnTo>
                  <a:pt x="7776" y="2529"/>
                </a:lnTo>
                <a:lnTo>
                  <a:pt x="7992" y="2817"/>
                </a:lnTo>
                <a:lnTo>
                  <a:pt x="8209" y="3130"/>
                </a:lnTo>
                <a:lnTo>
                  <a:pt x="8402" y="3443"/>
                </a:lnTo>
                <a:lnTo>
                  <a:pt x="8570" y="3780"/>
                </a:lnTo>
                <a:lnTo>
                  <a:pt x="8739" y="4117"/>
                </a:lnTo>
                <a:lnTo>
                  <a:pt x="8883" y="4478"/>
                </a:lnTo>
                <a:lnTo>
                  <a:pt x="9027" y="4840"/>
                </a:lnTo>
                <a:lnTo>
                  <a:pt x="9124" y="5201"/>
                </a:lnTo>
                <a:lnTo>
                  <a:pt x="9220" y="5586"/>
                </a:lnTo>
                <a:lnTo>
                  <a:pt x="9292" y="5971"/>
                </a:lnTo>
                <a:lnTo>
                  <a:pt x="9340" y="6356"/>
                </a:lnTo>
                <a:lnTo>
                  <a:pt x="9365" y="6741"/>
                </a:lnTo>
                <a:lnTo>
                  <a:pt x="9389" y="7127"/>
                </a:lnTo>
                <a:lnTo>
                  <a:pt x="9365" y="7488"/>
                </a:lnTo>
                <a:lnTo>
                  <a:pt x="9340" y="7849"/>
                </a:lnTo>
                <a:lnTo>
                  <a:pt x="9268" y="8210"/>
                </a:lnTo>
                <a:lnTo>
                  <a:pt x="9196" y="8571"/>
                </a:lnTo>
                <a:lnTo>
                  <a:pt x="9076" y="8932"/>
                </a:lnTo>
                <a:lnTo>
                  <a:pt x="8955" y="9293"/>
                </a:lnTo>
                <a:lnTo>
                  <a:pt x="8787" y="9630"/>
                </a:lnTo>
                <a:lnTo>
                  <a:pt x="8570" y="9967"/>
                </a:lnTo>
                <a:lnTo>
                  <a:pt x="8402" y="10232"/>
                </a:lnTo>
                <a:lnTo>
                  <a:pt x="8209" y="10449"/>
                </a:lnTo>
                <a:lnTo>
                  <a:pt x="7992" y="10665"/>
                </a:lnTo>
                <a:lnTo>
                  <a:pt x="7776" y="10858"/>
                </a:lnTo>
                <a:lnTo>
                  <a:pt x="7559" y="11026"/>
                </a:lnTo>
                <a:lnTo>
                  <a:pt x="7318" y="11171"/>
                </a:lnTo>
                <a:lnTo>
                  <a:pt x="7078" y="11291"/>
                </a:lnTo>
                <a:lnTo>
                  <a:pt x="6813" y="11387"/>
                </a:lnTo>
                <a:lnTo>
                  <a:pt x="6548" y="11460"/>
                </a:lnTo>
                <a:lnTo>
                  <a:pt x="6283" y="11508"/>
                </a:lnTo>
                <a:lnTo>
                  <a:pt x="6018" y="11556"/>
                </a:lnTo>
                <a:lnTo>
                  <a:pt x="5729" y="11556"/>
                </a:lnTo>
                <a:lnTo>
                  <a:pt x="5441" y="11532"/>
                </a:lnTo>
                <a:lnTo>
                  <a:pt x="5152" y="11484"/>
                </a:lnTo>
                <a:lnTo>
                  <a:pt x="4863" y="11436"/>
                </a:lnTo>
                <a:lnTo>
                  <a:pt x="4574" y="11339"/>
                </a:lnTo>
                <a:lnTo>
                  <a:pt x="4237" y="11195"/>
                </a:lnTo>
                <a:lnTo>
                  <a:pt x="3900" y="11050"/>
                </a:lnTo>
                <a:lnTo>
                  <a:pt x="3587" y="10858"/>
                </a:lnTo>
                <a:lnTo>
                  <a:pt x="3298" y="10665"/>
                </a:lnTo>
                <a:lnTo>
                  <a:pt x="3009" y="10449"/>
                </a:lnTo>
                <a:lnTo>
                  <a:pt x="2768" y="10208"/>
                </a:lnTo>
                <a:lnTo>
                  <a:pt x="2504" y="9943"/>
                </a:lnTo>
                <a:lnTo>
                  <a:pt x="2287" y="9654"/>
                </a:lnTo>
                <a:lnTo>
                  <a:pt x="2022" y="9293"/>
                </a:lnTo>
                <a:lnTo>
                  <a:pt x="1781" y="8932"/>
                </a:lnTo>
                <a:lnTo>
                  <a:pt x="1565" y="8547"/>
                </a:lnTo>
                <a:lnTo>
                  <a:pt x="1348" y="8186"/>
                </a:lnTo>
                <a:lnTo>
                  <a:pt x="1180" y="7801"/>
                </a:lnTo>
                <a:lnTo>
                  <a:pt x="1035" y="7415"/>
                </a:lnTo>
                <a:lnTo>
                  <a:pt x="915" y="7006"/>
                </a:lnTo>
                <a:lnTo>
                  <a:pt x="818" y="6621"/>
                </a:lnTo>
                <a:lnTo>
                  <a:pt x="746" y="6212"/>
                </a:lnTo>
                <a:lnTo>
                  <a:pt x="698" y="5803"/>
                </a:lnTo>
                <a:lnTo>
                  <a:pt x="674" y="5393"/>
                </a:lnTo>
                <a:lnTo>
                  <a:pt x="698" y="4984"/>
                </a:lnTo>
                <a:lnTo>
                  <a:pt x="722" y="4551"/>
                </a:lnTo>
                <a:lnTo>
                  <a:pt x="794" y="4117"/>
                </a:lnTo>
                <a:lnTo>
                  <a:pt x="891" y="3684"/>
                </a:lnTo>
                <a:lnTo>
                  <a:pt x="1011" y="3251"/>
                </a:lnTo>
                <a:lnTo>
                  <a:pt x="1107" y="2986"/>
                </a:lnTo>
                <a:lnTo>
                  <a:pt x="1204" y="2745"/>
                </a:lnTo>
                <a:lnTo>
                  <a:pt x="1324" y="2480"/>
                </a:lnTo>
                <a:lnTo>
                  <a:pt x="1468" y="2264"/>
                </a:lnTo>
                <a:lnTo>
                  <a:pt x="1613" y="2047"/>
                </a:lnTo>
                <a:lnTo>
                  <a:pt x="1757" y="1830"/>
                </a:lnTo>
                <a:lnTo>
                  <a:pt x="1926" y="1662"/>
                </a:lnTo>
                <a:lnTo>
                  <a:pt x="2118" y="1469"/>
                </a:lnTo>
                <a:lnTo>
                  <a:pt x="2311" y="1325"/>
                </a:lnTo>
                <a:lnTo>
                  <a:pt x="2528" y="1180"/>
                </a:lnTo>
                <a:lnTo>
                  <a:pt x="2744" y="1060"/>
                </a:lnTo>
                <a:lnTo>
                  <a:pt x="2985" y="940"/>
                </a:lnTo>
                <a:lnTo>
                  <a:pt x="3226" y="868"/>
                </a:lnTo>
                <a:lnTo>
                  <a:pt x="3491" y="771"/>
                </a:lnTo>
                <a:lnTo>
                  <a:pt x="3755" y="723"/>
                </a:lnTo>
                <a:lnTo>
                  <a:pt x="4044" y="699"/>
                </a:lnTo>
                <a:lnTo>
                  <a:pt x="4478" y="675"/>
                </a:lnTo>
                <a:close/>
                <a:moveTo>
                  <a:pt x="3924" y="1"/>
                </a:moveTo>
                <a:lnTo>
                  <a:pt x="3539" y="49"/>
                </a:lnTo>
                <a:lnTo>
                  <a:pt x="3154" y="145"/>
                </a:lnTo>
                <a:lnTo>
                  <a:pt x="2793" y="290"/>
                </a:lnTo>
                <a:lnTo>
                  <a:pt x="2407" y="482"/>
                </a:lnTo>
                <a:lnTo>
                  <a:pt x="2070" y="699"/>
                </a:lnTo>
                <a:lnTo>
                  <a:pt x="1733" y="940"/>
                </a:lnTo>
                <a:lnTo>
                  <a:pt x="1444" y="1205"/>
                </a:lnTo>
                <a:lnTo>
                  <a:pt x="1180" y="1517"/>
                </a:lnTo>
                <a:lnTo>
                  <a:pt x="939" y="1855"/>
                </a:lnTo>
                <a:lnTo>
                  <a:pt x="746" y="2192"/>
                </a:lnTo>
                <a:lnTo>
                  <a:pt x="554" y="2577"/>
                </a:lnTo>
                <a:lnTo>
                  <a:pt x="409" y="2986"/>
                </a:lnTo>
                <a:lnTo>
                  <a:pt x="289" y="3371"/>
                </a:lnTo>
                <a:lnTo>
                  <a:pt x="169" y="3756"/>
                </a:lnTo>
                <a:lnTo>
                  <a:pt x="96" y="4141"/>
                </a:lnTo>
                <a:lnTo>
                  <a:pt x="48" y="4551"/>
                </a:lnTo>
                <a:lnTo>
                  <a:pt x="24" y="4936"/>
                </a:lnTo>
                <a:lnTo>
                  <a:pt x="0" y="5321"/>
                </a:lnTo>
                <a:lnTo>
                  <a:pt x="24" y="5706"/>
                </a:lnTo>
                <a:lnTo>
                  <a:pt x="48" y="6091"/>
                </a:lnTo>
                <a:lnTo>
                  <a:pt x="120" y="6477"/>
                </a:lnTo>
                <a:lnTo>
                  <a:pt x="193" y="6838"/>
                </a:lnTo>
                <a:lnTo>
                  <a:pt x="289" y="7223"/>
                </a:lnTo>
                <a:lnTo>
                  <a:pt x="409" y="7608"/>
                </a:lnTo>
                <a:lnTo>
                  <a:pt x="554" y="7993"/>
                </a:lnTo>
                <a:lnTo>
                  <a:pt x="722" y="8354"/>
                </a:lnTo>
                <a:lnTo>
                  <a:pt x="891" y="8739"/>
                </a:lnTo>
                <a:lnTo>
                  <a:pt x="1204" y="9269"/>
                </a:lnTo>
                <a:lnTo>
                  <a:pt x="1517" y="9775"/>
                </a:lnTo>
                <a:lnTo>
                  <a:pt x="1878" y="10256"/>
                </a:lnTo>
                <a:lnTo>
                  <a:pt x="2287" y="10689"/>
                </a:lnTo>
                <a:lnTo>
                  <a:pt x="2504" y="10882"/>
                </a:lnTo>
                <a:lnTo>
                  <a:pt x="2744" y="11075"/>
                </a:lnTo>
                <a:lnTo>
                  <a:pt x="2985" y="11243"/>
                </a:lnTo>
                <a:lnTo>
                  <a:pt x="3226" y="11412"/>
                </a:lnTo>
                <a:lnTo>
                  <a:pt x="3491" y="11556"/>
                </a:lnTo>
                <a:lnTo>
                  <a:pt x="3755" y="11700"/>
                </a:lnTo>
                <a:lnTo>
                  <a:pt x="4044" y="11845"/>
                </a:lnTo>
                <a:lnTo>
                  <a:pt x="4333" y="11965"/>
                </a:lnTo>
                <a:lnTo>
                  <a:pt x="4670" y="12062"/>
                </a:lnTo>
                <a:lnTo>
                  <a:pt x="5007" y="12158"/>
                </a:lnTo>
                <a:lnTo>
                  <a:pt x="5344" y="12206"/>
                </a:lnTo>
                <a:lnTo>
                  <a:pt x="5681" y="12230"/>
                </a:lnTo>
                <a:lnTo>
                  <a:pt x="6018" y="12206"/>
                </a:lnTo>
                <a:lnTo>
                  <a:pt x="6331" y="12182"/>
                </a:lnTo>
                <a:lnTo>
                  <a:pt x="6668" y="12134"/>
                </a:lnTo>
                <a:lnTo>
                  <a:pt x="6981" y="12037"/>
                </a:lnTo>
                <a:lnTo>
                  <a:pt x="7270" y="11917"/>
                </a:lnTo>
                <a:lnTo>
                  <a:pt x="7583" y="11773"/>
                </a:lnTo>
                <a:lnTo>
                  <a:pt x="7872" y="11628"/>
                </a:lnTo>
                <a:lnTo>
                  <a:pt x="8137" y="11436"/>
                </a:lnTo>
                <a:lnTo>
                  <a:pt x="8402" y="11219"/>
                </a:lnTo>
                <a:lnTo>
                  <a:pt x="8642" y="10978"/>
                </a:lnTo>
                <a:lnTo>
                  <a:pt x="8859" y="10713"/>
                </a:lnTo>
                <a:lnTo>
                  <a:pt x="9076" y="10425"/>
                </a:lnTo>
                <a:lnTo>
                  <a:pt x="9316" y="10039"/>
                </a:lnTo>
                <a:lnTo>
                  <a:pt x="9509" y="9630"/>
                </a:lnTo>
                <a:lnTo>
                  <a:pt x="9677" y="9221"/>
                </a:lnTo>
                <a:lnTo>
                  <a:pt x="9822" y="8812"/>
                </a:lnTo>
                <a:lnTo>
                  <a:pt x="9918" y="8378"/>
                </a:lnTo>
                <a:lnTo>
                  <a:pt x="9990" y="7921"/>
                </a:lnTo>
                <a:lnTo>
                  <a:pt x="10039" y="7464"/>
                </a:lnTo>
                <a:lnTo>
                  <a:pt x="10039" y="6982"/>
                </a:lnTo>
                <a:lnTo>
                  <a:pt x="10014" y="6428"/>
                </a:lnTo>
                <a:lnTo>
                  <a:pt x="9966" y="5851"/>
                </a:lnTo>
                <a:lnTo>
                  <a:pt x="9846" y="5297"/>
                </a:lnTo>
                <a:lnTo>
                  <a:pt x="9702" y="4743"/>
                </a:lnTo>
                <a:lnTo>
                  <a:pt x="9509" y="4214"/>
                </a:lnTo>
                <a:lnTo>
                  <a:pt x="9268" y="3660"/>
                </a:lnTo>
                <a:lnTo>
                  <a:pt x="9003" y="3154"/>
                </a:lnTo>
                <a:lnTo>
                  <a:pt x="8690" y="2649"/>
                </a:lnTo>
                <a:lnTo>
                  <a:pt x="8402" y="2264"/>
                </a:lnTo>
                <a:lnTo>
                  <a:pt x="8113" y="1903"/>
                </a:lnTo>
                <a:lnTo>
                  <a:pt x="7800" y="1566"/>
                </a:lnTo>
                <a:lnTo>
                  <a:pt x="7463" y="1253"/>
                </a:lnTo>
                <a:lnTo>
                  <a:pt x="7078" y="964"/>
                </a:lnTo>
                <a:lnTo>
                  <a:pt x="6692" y="723"/>
                </a:lnTo>
                <a:lnTo>
                  <a:pt x="6283" y="506"/>
                </a:lnTo>
                <a:lnTo>
                  <a:pt x="5850" y="314"/>
                </a:lnTo>
                <a:lnTo>
                  <a:pt x="5465" y="169"/>
                </a:lnTo>
                <a:lnTo>
                  <a:pt x="5079" y="73"/>
                </a:lnTo>
                <a:lnTo>
                  <a:pt x="4694" y="25"/>
                </a:lnTo>
                <a:lnTo>
                  <a:pt x="4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1">
  <p:cSld name="BLANK_1_1_1_1">
    <p:spTree>
      <p:nvGrpSpPr>
        <p:cNvPr id="1" name="Shape 10787"/>
        <p:cNvGrpSpPr/>
        <p:nvPr/>
      </p:nvGrpSpPr>
      <p:grpSpPr>
        <a:xfrm>
          <a:off x="0" y="0"/>
          <a:ext cx="0" cy="0"/>
          <a:chOff x="0" y="0"/>
          <a:chExt cx="0" cy="0"/>
        </a:xfrm>
      </p:grpSpPr>
      <p:sp>
        <p:nvSpPr>
          <p:cNvPr id="10788" name="Google Shape;10788;p26"/>
          <p:cNvSpPr/>
          <p:nvPr/>
        </p:nvSpPr>
        <p:spPr>
          <a:xfrm>
            <a:off x="145650" y="119725"/>
            <a:ext cx="8852700" cy="4904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9" name="Google Shape;10789;p26"/>
          <p:cNvSpPr txBox="1">
            <a:spLocks noGrp="1"/>
          </p:cNvSpPr>
          <p:nvPr>
            <p:ph type="title" hasCustomPrompt="1"/>
          </p:nvPr>
        </p:nvSpPr>
        <p:spPr>
          <a:xfrm>
            <a:off x="1006125" y="1593696"/>
            <a:ext cx="2236800" cy="81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0790" name="Google Shape;10790;p26"/>
          <p:cNvSpPr txBox="1">
            <a:spLocks noGrp="1"/>
          </p:cNvSpPr>
          <p:nvPr>
            <p:ph type="subTitle" idx="1"/>
          </p:nvPr>
        </p:nvSpPr>
        <p:spPr>
          <a:xfrm>
            <a:off x="1006125" y="2405546"/>
            <a:ext cx="2236800" cy="72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Oswald"/>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791" name="Google Shape;10791;p26"/>
          <p:cNvSpPr txBox="1">
            <a:spLocks noGrp="1"/>
          </p:cNvSpPr>
          <p:nvPr>
            <p:ph type="title" idx="2" hasCustomPrompt="1"/>
          </p:nvPr>
        </p:nvSpPr>
        <p:spPr>
          <a:xfrm>
            <a:off x="3453600" y="1593696"/>
            <a:ext cx="2236800" cy="81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0792" name="Google Shape;10792;p26"/>
          <p:cNvSpPr txBox="1">
            <a:spLocks noGrp="1"/>
          </p:cNvSpPr>
          <p:nvPr>
            <p:ph type="subTitle" idx="3"/>
          </p:nvPr>
        </p:nvSpPr>
        <p:spPr>
          <a:xfrm>
            <a:off x="3453600" y="2405546"/>
            <a:ext cx="2236800" cy="72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Oswald"/>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793" name="Google Shape;10793;p26"/>
          <p:cNvSpPr txBox="1">
            <a:spLocks noGrp="1"/>
          </p:cNvSpPr>
          <p:nvPr>
            <p:ph type="title" idx="4" hasCustomPrompt="1"/>
          </p:nvPr>
        </p:nvSpPr>
        <p:spPr>
          <a:xfrm>
            <a:off x="5901075" y="1593696"/>
            <a:ext cx="2236800" cy="81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0794" name="Google Shape;10794;p26"/>
          <p:cNvSpPr txBox="1">
            <a:spLocks noGrp="1"/>
          </p:cNvSpPr>
          <p:nvPr>
            <p:ph type="subTitle" idx="5"/>
          </p:nvPr>
        </p:nvSpPr>
        <p:spPr>
          <a:xfrm>
            <a:off x="5901075" y="2405546"/>
            <a:ext cx="2236800" cy="72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Oswald"/>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795" name="Google Shape;10795;p26"/>
          <p:cNvSpPr txBox="1">
            <a:spLocks noGrp="1"/>
          </p:cNvSpPr>
          <p:nvPr>
            <p:ph type="title" idx="6"/>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10796" name="Google Shape;10796;p26"/>
          <p:cNvGrpSpPr/>
          <p:nvPr/>
        </p:nvGrpSpPr>
        <p:grpSpPr>
          <a:xfrm rot="-3463747">
            <a:off x="9087597" y="-968377"/>
            <a:ext cx="1782737" cy="4456717"/>
            <a:chOff x="1094525" y="1997475"/>
            <a:chExt cx="357500" cy="893725"/>
          </a:xfrm>
        </p:grpSpPr>
        <p:sp>
          <p:nvSpPr>
            <p:cNvPr id="10797" name="Google Shape;10797;p26"/>
            <p:cNvSpPr/>
            <p:nvPr/>
          </p:nvSpPr>
          <p:spPr>
            <a:xfrm>
              <a:off x="1269650" y="2297175"/>
              <a:ext cx="49975" cy="48775"/>
            </a:xfrm>
            <a:custGeom>
              <a:avLst/>
              <a:gdLst/>
              <a:ahLst/>
              <a:cxnLst/>
              <a:rect l="l" t="t" r="r" b="b"/>
              <a:pathLst>
                <a:path w="1999" h="1951" extrusionOk="0">
                  <a:moveTo>
                    <a:pt x="1565" y="0"/>
                  </a:moveTo>
                  <a:lnTo>
                    <a:pt x="1493" y="24"/>
                  </a:lnTo>
                  <a:lnTo>
                    <a:pt x="1445" y="73"/>
                  </a:lnTo>
                  <a:lnTo>
                    <a:pt x="1349" y="217"/>
                  </a:lnTo>
                  <a:lnTo>
                    <a:pt x="1277" y="362"/>
                  </a:lnTo>
                  <a:lnTo>
                    <a:pt x="1156" y="602"/>
                  </a:lnTo>
                  <a:lnTo>
                    <a:pt x="1036" y="795"/>
                  </a:lnTo>
                  <a:lnTo>
                    <a:pt x="867" y="939"/>
                  </a:lnTo>
                  <a:lnTo>
                    <a:pt x="771" y="1011"/>
                  </a:lnTo>
                  <a:lnTo>
                    <a:pt x="651" y="1084"/>
                  </a:lnTo>
                  <a:lnTo>
                    <a:pt x="434" y="1204"/>
                  </a:lnTo>
                  <a:lnTo>
                    <a:pt x="193" y="1349"/>
                  </a:lnTo>
                  <a:lnTo>
                    <a:pt x="97" y="1445"/>
                  </a:lnTo>
                  <a:lnTo>
                    <a:pt x="25" y="1541"/>
                  </a:lnTo>
                  <a:lnTo>
                    <a:pt x="1" y="1686"/>
                  </a:lnTo>
                  <a:lnTo>
                    <a:pt x="49" y="1806"/>
                  </a:lnTo>
                  <a:lnTo>
                    <a:pt x="97" y="1878"/>
                  </a:lnTo>
                  <a:lnTo>
                    <a:pt x="145" y="1902"/>
                  </a:lnTo>
                  <a:lnTo>
                    <a:pt x="193" y="1926"/>
                  </a:lnTo>
                  <a:lnTo>
                    <a:pt x="241" y="1950"/>
                  </a:lnTo>
                  <a:lnTo>
                    <a:pt x="362" y="1926"/>
                  </a:lnTo>
                  <a:lnTo>
                    <a:pt x="482" y="1878"/>
                  </a:lnTo>
                  <a:lnTo>
                    <a:pt x="554" y="1902"/>
                  </a:lnTo>
                  <a:lnTo>
                    <a:pt x="602" y="1878"/>
                  </a:lnTo>
                  <a:lnTo>
                    <a:pt x="675" y="1854"/>
                  </a:lnTo>
                  <a:lnTo>
                    <a:pt x="699" y="1806"/>
                  </a:lnTo>
                  <a:lnTo>
                    <a:pt x="771" y="1710"/>
                  </a:lnTo>
                  <a:lnTo>
                    <a:pt x="843" y="1589"/>
                  </a:lnTo>
                  <a:lnTo>
                    <a:pt x="891" y="1493"/>
                  </a:lnTo>
                  <a:lnTo>
                    <a:pt x="964" y="1421"/>
                  </a:lnTo>
                  <a:lnTo>
                    <a:pt x="1060" y="1349"/>
                  </a:lnTo>
                  <a:lnTo>
                    <a:pt x="1156" y="1300"/>
                  </a:lnTo>
                  <a:lnTo>
                    <a:pt x="1373" y="1204"/>
                  </a:lnTo>
                  <a:lnTo>
                    <a:pt x="1589" y="1084"/>
                  </a:lnTo>
                  <a:lnTo>
                    <a:pt x="1758" y="939"/>
                  </a:lnTo>
                  <a:lnTo>
                    <a:pt x="1830" y="843"/>
                  </a:lnTo>
                  <a:lnTo>
                    <a:pt x="1902" y="747"/>
                  </a:lnTo>
                  <a:lnTo>
                    <a:pt x="1951" y="650"/>
                  </a:lnTo>
                  <a:lnTo>
                    <a:pt x="1975" y="530"/>
                  </a:lnTo>
                  <a:lnTo>
                    <a:pt x="1999" y="434"/>
                  </a:lnTo>
                  <a:lnTo>
                    <a:pt x="1975" y="313"/>
                  </a:lnTo>
                  <a:lnTo>
                    <a:pt x="1951" y="217"/>
                  </a:lnTo>
                  <a:lnTo>
                    <a:pt x="1902" y="145"/>
                  </a:lnTo>
                  <a:lnTo>
                    <a:pt x="1854" y="73"/>
                  </a:lnTo>
                  <a:lnTo>
                    <a:pt x="1782" y="24"/>
                  </a:lnTo>
                  <a:lnTo>
                    <a:pt x="166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8" name="Google Shape;10798;p26"/>
            <p:cNvSpPr/>
            <p:nvPr/>
          </p:nvSpPr>
          <p:spPr>
            <a:xfrm>
              <a:off x="1213075" y="2269500"/>
              <a:ext cx="25300" cy="25900"/>
            </a:xfrm>
            <a:custGeom>
              <a:avLst/>
              <a:gdLst/>
              <a:ahLst/>
              <a:cxnLst/>
              <a:rect l="l" t="t" r="r" b="b"/>
              <a:pathLst>
                <a:path w="1012" h="1036" extrusionOk="0">
                  <a:moveTo>
                    <a:pt x="578" y="0"/>
                  </a:moveTo>
                  <a:lnTo>
                    <a:pt x="434" y="48"/>
                  </a:lnTo>
                  <a:lnTo>
                    <a:pt x="290" y="120"/>
                  </a:lnTo>
                  <a:lnTo>
                    <a:pt x="193" y="193"/>
                  </a:lnTo>
                  <a:lnTo>
                    <a:pt x="121" y="289"/>
                  </a:lnTo>
                  <a:lnTo>
                    <a:pt x="49" y="385"/>
                  </a:lnTo>
                  <a:lnTo>
                    <a:pt x="25" y="482"/>
                  </a:lnTo>
                  <a:lnTo>
                    <a:pt x="1" y="578"/>
                  </a:lnTo>
                  <a:lnTo>
                    <a:pt x="25" y="698"/>
                  </a:lnTo>
                  <a:lnTo>
                    <a:pt x="49" y="794"/>
                  </a:lnTo>
                  <a:lnTo>
                    <a:pt x="97" y="891"/>
                  </a:lnTo>
                  <a:lnTo>
                    <a:pt x="145" y="963"/>
                  </a:lnTo>
                  <a:lnTo>
                    <a:pt x="217" y="987"/>
                  </a:lnTo>
                  <a:lnTo>
                    <a:pt x="290" y="1011"/>
                  </a:lnTo>
                  <a:lnTo>
                    <a:pt x="362" y="1035"/>
                  </a:lnTo>
                  <a:lnTo>
                    <a:pt x="554" y="1011"/>
                  </a:lnTo>
                  <a:lnTo>
                    <a:pt x="675" y="963"/>
                  </a:lnTo>
                  <a:lnTo>
                    <a:pt x="771" y="915"/>
                  </a:lnTo>
                  <a:lnTo>
                    <a:pt x="843" y="843"/>
                  </a:lnTo>
                  <a:lnTo>
                    <a:pt x="916" y="746"/>
                  </a:lnTo>
                  <a:lnTo>
                    <a:pt x="988" y="650"/>
                  </a:lnTo>
                  <a:lnTo>
                    <a:pt x="1012" y="554"/>
                  </a:lnTo>
                  <a:lnTo>
                    <a:pt x="1012" y="457"/>
                  </a:lnTo>
                  <a:lnTo>
                    <a:pt x="1012" y="337"/>
                  </a:lnTo>
                  <a:lnTo>
                    <a:pt x="964" y="265"/>
                  </a:lnTo>
                  <a:lnTo>
                    <a:pt x="916" y="169"/>
                  </a:lnTo>
                  <a:lnTo>
                    <a:pt x="819" y="72"/>
                  </a:lnTo>
                  <a:lnTo>
                    <a:pt x="69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9" name="Google Shape;10799;p26"/>
            <p:cNvSpPr/>
            <p:nvPr/>
          </p:nvSpPr>
          <p:spPr>
            <a:xfrm>
              <a:off x="1270250" y="2283925"/>
              <a:ext cx="19300" cy="21100"/>
            </a:xfrm>
            <a:custGeom>
              <a:avLst/>
              <a:gdLst/>
              <a:ahLst/>
              <a:cxnLst/>
              <a:rect l="l" t="t" r="r" b="b"/>
              <a:pathLst>
                <a:path w="772" h="844" extrusionOk="0">
                  <a:moveTo>
                    <a:pt x="434" y="1"/>
                  </a:moveTo>
                  <a:lnTo>
                    <a:pt x="241" y="25"/>
                  </a:lnTo>
                  <a:lnTo>
                    <a:pt x="121" y="73"/>
                  </a:lnTo>
                  <a:lnTo>
                    <a:pt x="25" y="145"/>
                  </a:lnTo>
                  <a:lnTo>
                    <a:pt x="1" y="193"/>
                  </a:lnTo>
                  <a:lnTo>
                    <a:pt x="1" y="242"/>
                  </a:lnTo>
                  <a:lnTo>
                    <a:pt x="1" y="314"/>
                  </a:lnTo>
                  <a:lnTo>
                    <a:pt x="25" y="386"/>
                  </a:lnTo>
                  <a:lnTo>
                    <a:pt x="97" y="554"/>
                  </a:lnTo>
                  <a:lnTo>
                    <a:pt x="193" y="723"/>
                  </a:lnTo>
                  <a:lnTo>
                    <a:pt x="266" y="771"/>
                  </a:lnTo>
                  <a:lnTo>
                    <a:pt x="362" y="819"/>
                  </a:lnTo>
                  <a:lnTo>
                    <a:pt x="434" y="843"/>
                  </a:lnTo>
                  <a:lnTo>
                    <a:pt x="554" y="843"/>
                  </a:lnTo>
                  <a:lnTo>
                    <a:pt x="627" y="819"/>
                  </a:lnTo>
                  <a:lnTo>
                    <a:pt x="675" y="771"/>
                  </a:lnTo>
                  <a:lnTo>
                    <a:pt x="723" y="723"/>
                  </a:lnTo>
                  <a:lnTo>
                    <a:pt x="747" y="651"/>
                  </a:lnTo>
                  <a:lnTo>
                    <a:pt x="771" y="506"/>
                  </a:lnTo>
                  <a:lnTo>
                    <a:pt x="747" y="338"/>
                  </a:lnTo>
                  <a:lnTo>
                    <a:pt x="723" y="242"/>
                  </a:lnTo>
                  <a:lnTo>
                    <a:pt x="699" y="169"/>
                  </a:lnTo>
                  <a:lnTo>
                    <a:pt x="651" y="97"/>
                  </a:lnTo>
                  <a:lnTo>
                    <a:pt x="578" y="49"/>
                  </a:lnTo>
                  <a:lnTo>
                    <a:pt x="506" y="25"/>
                  </a:lnTo>
                  <a:lnTo>
                    <a:pt x="43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0" name="Google Shape;10800;p26"/>
            <p:cNvSpPr/>
            <p:nvPr/>
          </p:nvSpPr>
          <p:spPr>
            <a:xfrm>
              <a:off x="1403250" y="2264075"/>
              <a:ext cx="18700" cy="17475"/>
            </a:xfrm>
            <a:custGeom>
              <a:avLst/>
              <a:gdLst/>
              <a:ahLst/>
              <a:cxnLst/>
              <a:rect l="l" t="t" r="r" b="b"/>
              <a:pathLst>
                <a:path w="748" h="699" extrusionOk="0">
                  <a:moveTo>
                    <a:pt x="338" y="0"/>
                  </a:moveTo>
                  <a:lnTo>
                    <a:pt x="193" y="73"/>
                  </a:lnTo>
                  <a:lnTo>
                    <a:pt x="73" y="169"/>
                  </a:lnTo>
                  <a:lnTo>
                    <a:pt x="49" y="217"/>
                  </a:lnTo>
                  <a:lnTo>
                    <a:pt x="25" y="265"/>
                  </a:lnTo>
                  <a:lnTo>
                    <a:pt x="1" y="337"/>
                  </a:lnTo>
                  <a:lnTo>
                    <a:pt x="1" y="434"/>
                  </a:lnTo>
                  <a:lnTo>
                    <a:pt x="49" y="554"/>
                  </a:lnTo>
                  <a:lnTo>
                    <a:pt x="145" y="650"/>
                  </a:lnTo>
                  <a:lnTo>
                    <a:pt x="266" y="699"/>
                  </a:lnTo>
                  <a:lnTo>
                    <a:pt x="410" y="699"/>
                  </a:lnTo>
                  <a:lnTo>
                    <a:pt x="482" y="674"/>
                  </a:lnTo>
                  <a:lnTo>
                    <a:pt x="555" y="650"/>
                  </a:lnTo>
                  <a:lnTo>
                    <a:pt x="627" y="602"/>
                  </a:lnTo>
                  <a:lnTo>
                    <a:pt x="675" y="554"/>
                  </a:lnTo>
                  <a:lnTo>
                    <a:pt x="699" y="482"/>
                  </a:lnTo>
                  <a:lnTo>
                    <a:pt x="723" y="410"/>
                  </a:lnTo>
                  <a:lnTo>
                    <a:pt x="747" y="265"/>
                  </a:lnTo>
                  <a:lnTo>
                    <a:pt x="723" y="193"/>
                  </a:lnTo>
                  <a:lnTo>
                    <a:pt x="699" y="121"/>
                  </a:lnTo>
                  <a:lnTo>
                    <a:pt x="651" y="73"/>
                  </a:lnTo>
                  <a:lnTo>
                    <a:pt x="603" y="49"/>
                  </a:lnTo>
                  <a:lnTo>
                    <a:pt x="482" y="24"/>
                  </a:lnTo>
                  <a:lnTo>
                    <a:pt x="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1" name="Google Shape;10801;p26"/>
            <p:cNvSpPr/>
            <p:nvPr/>
          </p:nvSpPr>
          <p:spPr>
            <a:xfrm>
              <a:off x="1150500" y="2347725"/>
              <a:ext cx="13250" cy="11450"/>
            </a:xfrm>
            <a:custGeom>
              <a:avLst/>
              <a:gdLst/>
              <a:ahLst/>
              <a:cxnLst/>
              <a:rect l="l" t="t" r="r" b="b"/>
              <a:pathLst>
                <a:path w="530" h="458" extrusionOk="0">
                  <a:moveTo>
                    <a:pt x="217" y="1"/>
                  </a:moveTo>
                  <a:lnTo>
                    <a:pt x="120" y="25"/>
                  </a:lnTo>
                  <a:lnTo>
                    <a:pt x="48" y="97"/>
                  </a:lnTo>
                  <a:lnTo>
                    <a:pt x="24" y="169"/>
                  </a:lnTo>
                  <a:lnTo>
                    <a:pt x="0" y="193"/>
                  </a:lnTo>
                  <a:lnTo>
                    <a:pt x="24" y="241"/>
                  </a:lnTo>
                  <a:lnTo>
                    <a:pt x="72" y="338"/>
                  </a:lnTo>
                  <a:lnTo>
                    <a:pt x="169" y="410"/>
                  </a:lnTo>
                  <a:lnTo>
                    <a:pt x="265" y="458"/>
                  </a:lnTo>
                  <a:lnTo>
                    <a:pt x="361" y="458"/>
                  </a:lnTo>
                  <a:lnTo>
                    <a:pt x="433" y="434"/>
                  </a:lnTo>
                  <a:lnTo>
                    <a:pt x="482" y="386"/>
                  </a:lnTo>
                  <a:lnTo>
                    <a:pt x="530" y="289"/>
                  </a:lnTo>
                  <a:lnTo>
                    <a:pt x="530" y="193"/>
                  </a:lnTo>
                  <a:lnTo>
                    <a:pt x="482" y="97"/>
                  </a:lnTo>
                  <a:lnTo>
                    <a:pt x="409" y="25"/>
                  </a:lnTo>
                  <a:lnTo>
                    <a:pt x="3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2" name="Google Shape;10802;p26"/>
            <p:cNvSpPr/>
            <p:nvPr/>
          </p:nvSpPr>
          <p:spPr>
            <a:xfrm>
              <a:off x="1094525" y="1997475"/>
              <a:ext cx="357500" cy="893725"/>
            </a:xfrm>
            <a:custGeom>
              <a:avLst/>
              <a:gdLst/>
              <a:ahLst/>
              <a:cxnLst/>
              <a:rect l="l" t="t" r="r" b="b"/>
              <a:pathLst>
                <a:path w="14300" h="35749" extrusionOk="0">
                  <a:moveTo>
                    <a:pt x="7343" y="0"/>
                  </a:moveTo>
                  <a:lnTo>
                    <a:pt x="6982" y="24"/>
                  </a:lnTo>
                  <a:lnTo>
                    <a:pt x="6620" y="72"/>
                  </a:lnTo>
                  <a:lnTo>
                    <a:pt x="6259" y="144"/>
                  </a:lnTo>
                  <a:lnTo>
                    <a:pt x="5922" y="217"/>
                  </a:lnTo>
                  <a:lnTo>
                    <a:pt x="5561" y="313"/>
                  </a:lnTo>
                  <a:lnTo>
                    <a:pt x="5224" y="433"/>
                  </a:lnTo>
                  <a:lnTo>
                    <a:pt x="4863" y="554"/>
                  </a:lnTo>
                  <a:lnTo>
                    <a:pt x="4526" y="698"/>
                  </a:lnTo>
                  <a:lnTo>
                    <a:pt x="4213" y="843"/>
                  </a:lnTo>
                  <a:lnTo>
                    <a:pt x="3876" y="1011"/>
                  </a:lnTo>
                  <a:lnTo>
                    <a:pt x="3563" y="1204"/>
                  </a:lnTo>
                  <a:lnTo>
                    <a:pt x="3250" y="1396"/>
                  </a:lnTo>
                  <a:lnTo>
                    <a:pt x="2937" y="1613"/>
                  </a:lnTo>
                  <a:lnTo>
                    <a:pt x="2648" y="1830"/>
                  </a:lnTo>
                  <a:lnTo>
                    <a:pt x="2359" y="2070"/>
                  </a:lnTo>
                  <a:lnTo>
                    <a:pt x="2095" y="2311"/>
                  </a:lnTo>
                  <a:lnTo>
                    <a:pt x="1830" y="2576"/>
                  </a:lnTo>
                  <a:lnTo>
                    <a:pt x="1589" y="2841"/>
                  </a:lnTo>
                  <a:lnTo>
                    <a:pt x="1348" y="3105"/>
                  </a:lnTo>
                  <a:lnTo>
                    <a:pt x="1132" y="3394"/>
                  </a:lnTo>
                  <a:lnTo>
                    <a:pt x="939" y="3683"/>
                  </a:lnTo>
                  <a:lnTo>
                    <a:pt x="747" y="3972"/>
                  </a:lnTo>
                  <a:lnTo>
                    <a:pt x="554" y="4285"/>
                  </a:lnTo>
                  <a:lnTo>
                    <a:pt x="410" y="4598"/>
                  </a:lnTo>
                  <a:lnTo>
                    <a:pt x="265" y="4935"/>
                  </a:lnTo>
                  <a:lnTo>
                    <a:pt x="169" y="5176"/>
                  </a:lnTo>
                  <a:lnTo>
                    <a:pt x="97" y="5441"/>
                  </a:lnTo>
                  <a:lnTo>
                    <a:pt x="24" y="5705"/>
                  </a:lnTo>
                  <a:lnTo>
                    <a:pt x="0" y="5946"/>
                  </a:lnTo>
                  <a:lnTo>
                    <a:pt x="24" y="6211"/>
                  </a:lnTo>
                  <a:lnTo>
                    <a:pt x="48" y="6452"/>
                  </a:lnTo>
                  <a:lnTo>
                    <a:pt x="121" y="6716"/>
                  </a:lnTo>
                  <a:lnTo>
                    <a:pt x="241" y="6981"/>
                  </a:lnTo>
                  <a:lnTo>
                    <a:pt x="313" y="7174"/>
                  </a:lnTo>
                  <a:lnTo>
                    <a:pt x="385" y="7366"/>
                  </a:lnTo>
                  <a:lnTo>
                    <a:pt x="482" y="7727"/>
                  </a:lnTo>
                  <a:lnTo>
                    <a:pt x="602" y="8065"/>
                  </a:lnTo>
                  <a:lnTo>
                    <a:pt x="747" y="8377"/>
                  </a:lnTo>
                  <a:lnTo>
                    <a:pt x="939" y="8690"/>
                  </a:lnTo>
                  <a:lnTo>
                    <a:pt x="1108" y="9003"/>
                  </a:lnTo>
                  <a:lnTo>
                    <a:pt x="1324" y="9292"/>
                  </a:lnTo>
                  <a:lnTo>
                    <a:pt x="1758" y="9870"/>
                  </a:lnTo>
                  <a:lnTo>
                    <a:pt x="1950" y="10111"/>
                  </a:lnTo>
                  <a:lnTo>
                    <a:pt x="2167" y="10327"/>
                  </a:lnTo>
                  <a:lnTo>
                    <a:pt x="2408" y="10520"/>
                  </a:lnTo>
                  <a:lnTo>
                    <a:pt x="2672" y="10688"/>
                  </a:lnTo>
                  <a:lnTo>
                    <a:pt x="3178" y="11025"/>
                  </a:lnTo>
                  <a:lnTo>
                    <a:pt x="3708" y="11338"/>
                  </a:lnTo>
                  <a:lnTo>
                    <a:pt x="4093" y="11603"/>
                  </a:lnTo>
                  <a:lnTo>
                    <a:pt x="4285" y="11748"/>
                  </a:lnTo>
                  <a:lnTo>
                    <a:pt x="4454" y="11916"/>
                  </a:lnTo>
                  <a:lnTo>
                    <a:pt x="4622" y="12085"/>
                  </a:lnTo>
                  <a:lnTo>
                    <a:pt x="4767" y="12277"/>
                  </a:lnTo>
                  <a:lnTo>
                    <a:pt x="4887" y="12470"/>
                  </a:lnTo>
                  <a:lnTo>
                    <a:pt x="5008" y="12711"/>
                  </a:lnTo>
                  <a:lnTo>
                    <a:pt x="5056" y="12879"/>
                  </a:lnTo>
                  <a:lnTo>
                    <a:pt x="5104" y="13072"/>
                  </a:lnTo>
                  <a:lnTo>
                    <a:pt x="5128" y="13240"/>
                  </a:lnTo>
                  <a:lnTo>
                    <a:pt x="5152" y="13409"/>
                  </a:lnTo>
                  <a:lnTo>
                    <a:pt x="5128" y="13553"/>
                  </a:lnTo>
                  <a:lnTo>
                    <a:pt x="5128" y="13722"/>
                  </a:lnTo>
                  <a:lnTo>
                    <a:pt x="5032" y="14011"/>
                  </a:lnTo>
                  <a:lnTo>
                    <a:pt x="4911" y="14299"/>
                  </a:lnTo>
                  <a:lnTo>
                    <a:pt x="4743" y="14564"/>
                  </a:lnTo>
                  <a:lnTo>
                    <a:pt x="4526" y="14829"/>
                  </a:lnTo>
                  <a:lnTo>
                    <a:pt x="4285" y="15094"/>
                  </a:lnTo>
                  <a:lnTo>
                    <a:pt x="3419" y="15864"/>
                  </a:lnTo>
                  <a:lnTo>
                    <a:pt x="2600" y="16635"/>
                  </a:lnTo>
                  <a:lnTo>
                    <a:pt x="2167" y="17020"/>
                  </a:lnTo>
                  <a:lnTo>
                    <a:pt x="1782" y="17429"/>
                  </a:lnTo>
                  <a:lnTo>
                    <a:pt x="1397" y="17862"/>
                  </a:lnTo>
                  <a:lnTo>
                    <a:pt x="1035" y="18320"/>
                  </a:lnTo>
                  <a:lnTo>
                    <a:pt x="819" y="18609"/>
                  </a:lnTo>
                  <a:lnTo>
                    <a:pt x="650" y="18921"/>
                  </a:lnTo>
                  <a:lnTo>
                    <a:pt x="530" y="19234"/>
                  </a:lnTo>
                  <a:lnTo>
                    <a:pt x="434" y="19571"/>
                  </a:lnTo>
                  <a:lnTo>
                    <a:pt x="385" y="19884"/>
                  </a:lnTo>
                  <a:lnTo>
                    <a:pt x="337" y="20221"/>
                  </a:lnTo>
                  <a:lnTo>
                    <a:pt x="361" y="20534"/>
                  </a:lnTo>
                  <a:lnTo>
                    <a:pt x="385" y="20871"/>
                  </a:lnTo>
                  <a:lnTo>
                    <a:pt x="434" y="21184"/>
                  </a:lnTo>
                  <a:lnTo>
                    <a:pt x="530" y="21497"/>
                  </a:lnTo>
                  <a:lnTo>
                    <a:pt x="626" y="21786"/>
                  </a:lnTo>
                  <a:lnTo>
                    <a:pt x="771" y="22075"/>
                  </a:lnTo>
                  <a:lnTo>
                    <a:pt x="915" y="22340"/>
                  </a:lnTo>
                  <a:lnTo>
                    <a:pt x="1084" y="22581"/>
                  </a:lnTo>
                  <a:lnTo>
                    <a:pt x="1276" y="22797"/>
                  </a:lnTo>
                  <a:lnTo>
                    <a:pt x="1493" y="22990"/>
                  </a:lnTo>
                  <a:lnTo>
                    <a:pt x="1854" y="23351"/>
                  </a:lnTo>
                  <a:lnTo>
                    <a:pt x="2215" y="23712"/>
                  </a:lnTo>
                  <a:lnTo>
                    <a:pt x="2552" y="24097"/>
                  </a:lnTo>
                  <a:lnTo>
                    <a:pt x="2865" y="24506"/>
                  </a:lnTo>
                  <a:lnTo>
                    <a:pt x="3467" y="25325"/>
                  </a:lnTo>
                  <a:lnTo>
                    <a:pt x="4045" y="26167"/>
                  </a:lnTo>
                  <a:lnTo>
                    <a:pt x="4213" y="26408"/>
                  </a:lnTo>
                  <a:lnTo>
                    <a:pt x="4382" y="26697"/>
                  </a:lnTo>
                  <a:lnTo>
                    <a:pt x="4526" y="26962"/>
                  </a:lnTo>
                  <a:lnTo>
                    <a:pt x="4574" y="27130"/>
                  </a:lnTo>
                  <a:lnTo>
                    <a:pt x="4598" y="27275"/>
                  </a:lnTo>
                  <a:lnTo>
                    <a:pt x="4671" y="27829"/>
                  </a:lnTo>
                  <a:lnTo>
                    <a:pt x="4743" y="28358"/>
                  </a:lnTo>
                  <a:lnTo>
                    <a:pt x="4791" y="28912"/>
                  </a:lnTo>
                  <a:lnTo>
                    <a:pt x="4791" y="29466"/>
                  </a:lnTo>
                  <a:lnTo>
                    <a:pt x="4767" y="30067"/>
                  </a:lnTo>
                  <a:lnTo>
                    <a:pt x="4767" y="30645"/>
                  </a:lnTo>
                  <a:lnTo>
                    <a:pt x="4767" y="31223"/>
                  </a:lnTo>
                  <a:lnTo>
                    <a:pt x="4815" y="31801"/>
                  </a:lnTo>
                  <a:lnTo>
                    <a:pt x="4887" y="32378"/>
                  </a:lnTo>
                  <a:lnTo>
                    <a:pt x="4983" y="32932"/>
                  </a:lnTo>
                  <a:lnTo>
                    <a:pt x="5128" y="33510"/>
                  </a:lnTo>
                  <a:lnTo>
                    <a:pt x="5296" y="34063"/>
                  </a:lnTo>
                  <a:lnTo>
                    <a:pt x="5369" y="34232"/>
                  </a:lnTo>
                  <a:lnTo>
                    <a:pt x="5465" y="34401"/>
                  </a:lnTo>
                  <a:lnTo>
                    <a:pt x="5561" y="34545"/>
                  </a:lnTo>
                  <a:lnTo>
                    <a:pt x="5706" y="34713"/>
                  </a:lnTo>
                  <a:lnTo>
                    <a:pt x="5995" y="35002"/>
                  </a:lnTo>
                  <a:lnTo>
                    <a:pt x="6332" y="35267"/>
                  </a:lnTo>
                  <a:lnTo>
                    <a:pt x="6693" y="35484"/>
                  </a:lnTo>
                  <a:lnTo>
                    <a:pt x="6861" y="35580"/>
                  </a:lnTo>
                  <a:lnTo>
                    <a:pt x="7054" y="35652"/>
                  </a:lnTo>
                  <a:lnTo>
                    <a:pt x="7246" y="35700"/>
                  </a:lnTo>
                  <a:lnTo>
                    <a:pt x="7439" y="35725"/>
                  </a:lnTo>
                  <a:lnTo>
                    <a:pt x="7607" y="35749"/>
                  </a:lnTo>
                  <a:lnTo>
                    <a:pt x="7776" y="35725"/>
                  </a:lnTo>
                  <a:lnTo>
                    <a:pt x="8354" y="35628"/>
                  </a:lnTo>
                  <a:lnTo>
                    <a:pt x="8883" y="35484"/>
                  </a:lnTo>
                  <a:lnTo>
                    <a:pt x="9413" y="35291"/>
                  </a:lnTo>
                  <a:lnTo>
                    <a:pt x="9894" y="35050"/>
                  </a:lnTo>
                  <a:lnTo>
                    <a:pt x="10376" y="34786"/>
                  </a:lnTo>
                  <a:lnTo>
                    <a:pt x="10809" y="34449"/>
                  </a:lnTo>
                  <a:lnTo>
                    <a:pt x="11218" y="34063"/>
                  </a:lnTo>
                  <a:lnTo>
                    <a:pt x="11604" y="33654"/>
                  </a:lnTo>
                  <a:lnTo>
                    <a:pt x="11772" y="33414"/>
                  </a:lnTo>
                  <a:lnTo>
                    <a:pt x="11844" y="33293"/>
                  </a:lnTo>
                  <a:lnTo>
                    <a:pt x="11917" y="33149"/>
                  </a:lnTo>
                  <a:lnTo>
                    <a:pt x="11965" y="33004"/>
                  </a:lnTo>
                  <a:lnTo>
                    <a:pt x="11989" y="32836"/>
                  </a:lnTo>
                  <a:lnTo>
                    <a:pt x="12013" y="32499"/>
                  </a:lnTo>
                  <a:lnTo>
                    <a:pt x="12037" y="31849"/>
                  </a:lnTo>
                  <a:lnTo>
                    <a:pt x="12013" y="31247"/>
                  </a:lnTo>
                  <a:lnTo>
                    <a:pt x="11941" y="30693"/>
                  </a:lnTo>
                  <a:lnTo>
                    <a:pt x="11844" y="30164"/>
                  </a:lnTo>
                  <a:lnTo>
                    <a:pt x="11700" y="29634"/>
                  </a:lnTo>
                  <a:lnTo>
                    <a:pt x="11507" y="29104"/>
                  </a:lnTo>
                  <a:lnTo>
                    <a:pt x="11291" y="28551"/>
                  </a:lnTo>
                  <a:lnTo>
                    <a:pt x="11026" y="27949"/>
                  </a:lnTo>
                  <a:lnTo>
                    <a:pt x="10881" y="27636"/>
                  </a:lnTo>
                  <a:lnTo>
                    <a:pt x="10761" y="27323"/>
                  </a:lnTo>
                  <a:lnTo>
                    <a:pt x="10665" y="27034"/>
                  </a:lnTo>
                  <a:lnTo>
                    <a:pt x="10593" y="26721"/>
                  </a:lnTo>
                  <a:lnTo>
                    <a:pt x="10544" y="26432"/>
                  </a:lnTo>
                  <a:lnTo>
                    <a:pt x="10520" y="26143"/>
                  </a:lnTo>
                  <a:lnTo>
                    <a:pt x="10496" y="25855"/>
                  </a:lnTo>
                  <a:lnTo>
                    <a:pt x="10496" y="25566"/>
                  </a:lnTo>
                  <a:lnTo>
                    <a:pt x="10544" y="25277"/>
                  </a:lnTo>
                  <a:lnTo>
                    <a:pt x="10593" y="24988"/>
                  </a:lnTo>
                  <a:lnTo>
                    <a:pt x="10665" y="24723"/>
                  </a:lnTo>
                  <a:lnTo>
                    <a:pt x="10761" y="24434"/>
                  </a:lnTo>
                  <a:lnTo>
                    <a:pt x="10906" y="24169"/>
                  </a:lnTo>
                  <a:lnTo>
                    <a:pt x="11050" y="23881"/>
                  </a:lnTo>
                  <a:lnTo>
                    <a:pt x="11218" y="23616"/>
                  </a:lnTo>
                  <a:lnTo>
                    <a:pt x="11435" y="23351"/>
                  </a:lnTo>
                  <a:lnTo>
                    <a:pt x="12326" y="22220"/>
                  </a:lnTo>
                  <a:lnTo>
                    <a:pt x="13168" y="21064"/>
                  </a:lnTo>
                  <a:lnTo>
                    <a:pt x="13505" y="20607"/>
                  </a:lnTo>
                  <a:lnTo>
                    <a:pt x="13794" y="20149"/>
                  </a:lnTo>
                  <a:lnTo>
                    <a:pt x="13939" y="19908"/>
                  </a:lnTo>
                  <a:lnTo>
                    <a:pt x="14059" y="19668"/>
                  </a:lnTo>
                  <a:lnTo>
                    <a:pt x="14155" y="19403"/>
                  </a:lnTo>
                  <a:lnTo>
                    <a:pt x="14228" y="19138"/>
                  </a:lnTo>
                  <a:lnTo>
                    <a:pt x="14276" y="18777"/>
                  </a:lnTo>
                  <a:lnTo>
                    <a:pt x="14300" y="18416"/>
                  </a:lnTo>
                  <a:lnTo>
                    <a:pt x="14300" y="18055"/>
                  </a:lnTo>
                  <a:lnTo>
                    <a:pt x="14252" y="17694"/>
                  </a:lnTo>
                  <a:lnTo>
                    <a:pt x="14179" y="17357"/>
                  </a:lnTo>
                  <a:lnTo>
                    <a:pt x="14083" y="16996"/>
                  </a:lnTo>
                  <a:lnTo>
                    <a:pt x="13963" y="16659"/>
                  </a:lnTo>
                  <a:lnTo>
                    <a:pt x="13818" y="16322"/>
                  </a:lnTo>
                  <a:lnTo>
                    <a:pt x="13650" y="15985"/>
                  </a:lnTo>
                  <a:lnTo>
                    <a:pt x="13433" y="15672"/>
                  </a:lnTo>
                  <a:lnTo>
                    <a:pt x="13192" y="15383"/>
                  </a:lnTo>
                  <a:lnTo>
                    <a:pt x="12952" y="15118"/>
                  </a:lnTo>
                  <a:lnTo>
                    <a:pt x="12398" y="14588"/>
                  </a:lnTo>
                  <a:lnTo>
                    <a:pt x="11868" y="14083"/>
                  </a:lnTo>
                  <a:lnTo>
                    <a:pt x="11676" y="13914"/>
                  </a:lnTo>
                  <a:lnTo>
                    <a:pt x="11507" y="13722"/>
                  </a:lnTo>
                  <a:lnTo>
                    <a:pt x="11363" y="13529"/>
                  </a:lnTo>
                  <a:lnTo>
                    <a:pt x="11267" y="13288"/>
                  </a:lnTo>
                  <a:lnTo>
                    <a:pt x="11074" y="12783"/>
                  </a:lnTo>
                  <a:lnTo>
                    <a:pt x="10930" y="12277"/>
                  </a:lnTo>
                  <a:lnTo>
                    <a:pt x="10833" y="11796"/>
                  </a:lnTo>
                  <a:lnTo>
                    <a:pt x="10809" y="11290"/>
                  </a:lnTo>
                  <a:lnTo>
                    <a:pt x="10809" y="11025"/>
                  </a:lnTo>
                  <a:lnTo>
                    <a:pt x="10833" y="10785"/>
                  </a:lnTo>
                  <a:lnTo>
                    <a:pt x="10857" y="10520"/>
                  </a:lnTo>
                  <a:lnTo>
                    <a:pt x="10930" y="10279"/>
                  </a:lnTo>
                  <a:lnTo>
                    <a:pt x="11002" y="10038"/>
                  </a:lnTo>
                  <a:lnTo>
                    <a:pt x="11074" y="9774"/>
                  </a:lnTo>
                  <a:lnTo>
                    <a:pt x="11194" y="9533"/>
                  </a:lnTo>
                  <a:lnTo>
                    <a:pt x="11315" y="9268"/>
                  </a:lnTo>
                  <a:lnTo>
                    <a:pt x="11652" y="8618"/>
                  </a:lnTo>
                  <a:lnTo>
                    <a:pt x="11820" y="8281"/>
                  </a:lnTo>
                  <a:lnTo>
                    <a:pt x="11965" y="7944"/>
                  </a:lnTo>
                  <a:lnTo>
                    <a:pt x="12109" y="7583"/>
                  </a:lnTo>
                  <a:lnTo>
                    <a:pt x="12230" y="7222"/>
                  </a:lnTo>
                  <a:lnTo>
                    <a:pt x="12302" y="6861"/>
                  </a:lnTo>
                  <a:lnTo>
                    <a:pt x="12350" y="6476"/>
                  </a:lnTo>
                  <a:lnTo>
                    <a:pt x="12398" y="5994"/>
                  </a:lnTo>
                  <a:lnTo>
                    <a:pt x="12398" y="5489"/>
                  </a:lnTo>
                  <a:lnTo>
                    <a:pt x="12374" y="5007"/>
                  </a:lnTo>
                  <a:lnTo>
                    <a:pt x="12326" y="4502"/>
                  </a:lnTo>
                  <a:lnTo>
                    <a:pt x="12254" y="4020"/>
                  </a:lnTo>
                  <a:lnTo>
                    <a:pt x="12157" y="3539"/>
                  </a:lnTo>
                  <a:lnTo>
                    <a:pt x="12037" y="3057"/>
                  </a:lnTo>
                  <a:lnTo>
                    <a:pt x="11917" y="2576"/>
                  </a:lnTo>
                  <a:lnTo>
                    <a:pt x="11772" y="2167"/>
                  </a:lnTo>
                  <a:lnTo>
                    <a:pt x="11580" y="1781"/>
                  </a:lnTo>
                  <a:lnTo>
                    <a:pt x="11363" y="1444"/>
                  </a:lnTo>
                  <a:lnTo>
                    <a:pt x="11098" y="1156"/>
                  </a:lnTo>
                  <a:lnTo>
                    <a:pt x="10833" y="891"/>
                  </a:lnTo>
                  <a:lnTo>
                    <a:pt x="10520" y="698"/>
                  </a:lnTo>
                  <a:lnTo>
                    <a:pt x="10183" y="506"/>
                  </a:lnTo>
                  <a:lnTo>
                    <a:pt x="9822" y="361"/>
                  </a:lnTo>
                  <a:lnTo>
                    <a:pt x="9485" y="241"/>
                  </a:lnTo>
                  <a:lnTo>
                    <a:pt x="9124" y="169"/>
                  </a:lnTo>
                  <a:lnTo>
                    <a:pt x="8787" y="96"/>
                  </a:lnTo>
                  <a:lnTo>
                    <a:pt x="8426" y="48"/>
                  </a:lnTo>
                  <a:lnTo>
                    <a:pt x="80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3" name="Google Shape;10803;p26"/>
            <p:cNvSpPr/>
            <p:nvPr/>
          </p:nvSpPr>
          <p:spPr>
            <a:xfrm>
              <a:off x="1157700" y="2029950"/>
              <a:ext cx="235350" cy="827550"/>
            </a:xfrm>
            <a:custGeom>
              <a:avLst/>
              <a:gdLst/>
              <a:ahLst/>
              <a:cxnLst/>
              <a:rect l="l" t="t" r="r" b="b"/>
              <a:pathLst>
                <a:path w="9414" h="33102" extrusionOk="0">
                  <a:moveTo>
                    <a:pt x="5177" y="1"/>
                  </a:moveTo>
                  <a:lnTo>
                    <a:pt x="4816" y="25"/>
                  </a:lnTo>
                  <a:lnTo>
                    <a:pt x="4455" y="73"/>
                  </a:lnTo>
                  <a:lnTo>
                    <a:pt x="4069" y="121"/>
                  </a:lnTo>
                  <a:lnTo>
                    <a:pt x="3684" y="218"/>
                  </a:lnTo>
                  <a:lnTo>
                    <a:pt x="3299" y="314"/>
                  </a:lnTo>
                  <a:lnTo>
                    <a:pt x="2938" y="458"/>
                  </a:lnTo>
                  <a:lnTo>
                    <a:pt x="2577" y="603"/>
                  </a:lnTo>
                  <a:lnTo>
                    <a:pt x="2216" y="771"/>
                  </a:lnTo>
                  <a:lnTo>
                    <a:pt x="1903" y="940"/>
                  </a:lnTo>
                  <a:lnTo>
                    <a:pt x="1614" y="1132"/>
                  </a:lnTo>
                  <a:lnTo>
                    <a:pt x="1349" y="1349"/>
                  </a:lnTo>
                  <a:lnTo>
                    <a:pt x="1132" y="1566"/>
                  </a:lnTo>
                  <a:lnTo>
                    <a:pt x="964" y="1782"/>
                  </a:lnTo>
                  <a:lnTo>
                    <a:pt x="723" y="2192"/>
                  </a:lnTo>
                  <a:lnTo>
                    <a:pt x="434" y="2601"/>
                  </a:lnTo>
                  <a:lnTo>
                    <a:pt x="314" y="2793"/>
                  </a:lnTo>
                  <a:lnTo>
                    <a:pt x="218" y="3010"/>
                  </a:lnTo>
                  <a:lnTo>
                    <a:pt x="121" y="3203"/>
                  </a:lnTo>
                  <a:lnTo>
                    <a:pt x="73" y="3419"/>
                  </a:lnTo>
                  <a:lnTo>
                    <a:pt x="25" y="3660"/>
                  </a:lnTo>
                  <a:lnTo>
                    <a:pt x="1" y="3877"/>
                  </a:lnTo>
                  <a:lnTo>
                    <a:pt x="25" y="4093"/>
                  </a:lnTo>
                  <a:lnTo>
                    <a:pt x="25" y="4334"/>
                  </a:lnTo>
                  <a:lnTo>
                    <a:pt x="97" y="4840"/>
                  </a:lnTo>
                  <a:lnTo>
                    <a:pt x="145" y="5321"/>
                  </a:lnTo>
                  <a:lnTo>
                    <a:pt x="194" y="5682"/>
                  </a:lnTo>
                  <a:lnTo>
                    <a:pt x="242" y="6019"/>
                  </a:lnTo>
                  <a:lnTo>
                    <a:pt x="314" y="6356"/>
                  </a:lnTo>
                  <a:lnTo>
                    <a:pt x="434" y="6693"/>
                  </a:lnTo>
                  <a:lnTo>
                    <a:pt x="555" y="7006"/>
                  </a:lnTo>
                  <a:lnTo>
                    <a:pt x="699" y="7319"/>
                  </a:lnTo>
                  <a:lnTo>
                    <a:pt x="868" y="7632"/>
                  </a:lnTo>
                  <a:lnTo>
                    <a:pt x="1060" y="7945"/>
                  </a:lnTo>
                  <a:lnTo>
                    <a:pt x="1205" y="8138"/>
                  </a:lnTo>
                  <a:lnTo>
                    <a:pt x="1373" y="8306"/>
                  </a:lnTo>
                  <a:lnTo>
                    <a:pt x="1710" y="8643"/>
                  </a:lnTo>
                  <a:lnTo>
                    <a:pt x="2047" y="9004"/>
                  </a:lnTo>
                  <a:lnTo>
                    <a:pt x="2216" y="9173"/>
                  </a:lnTo>
                  <a:lnTo>
                    <a:pt x="2360" y="9389"/>
                  </a:lnTo>
                  <a:lnTo>
                    <a:pt x="2577" y="9678"/>
                  </a:lnTo>
                  <a:lnTo>
                    <a:pt x="2818" y="9967"/>
                  </a:lnTo>
                  <a:lnTo>
                    <a:pt x="3058" y="10256"/>
                  </a:lnTo>
                  <a:lnTo>
                    <a:pt x="3275" y="10569"/>
                  </a:lnTo>
                  <a:lnTo>
                    <a:pt x="3419" y="10786"/>
                  </a:lnTo>
                  <a:lnTo>
                    <a:pt x="3540" y="11026"/>
                  </a:lnTo>
                  <a:lnTo>
                    <a:pt x="3636" y="11267"/>
                  </a:lnTo>
                  <a:lnTo>
                    <a:pt x="3708" y="11508"/>
                  </a:lnTo>
                  <a:lnTo>
                    <a:pt x="3756" y="11749"/>
                  </a:lnTo>
                  <a:lnTo>
                    <a:pt x="3805" y="11989"/>
                  </a:lnTo>
                  <a:lnTo>
                    <a:pt x="3829" y="12230"/>
                  </a:lnTo>
                  <a:lnTo>
                    <a:pt x="3853" y="12471"/>
                  </a:lnTo>
                  <a:lnTo>
                    <a:pt x="3829" y="12952"/>
                  </a:lnTo>
                  <a:lnTo>
                    <a:pt x="3756" y="13434"/>
                  </a:lnTo>
                  <a:lnTo>
                    <a:pt x="3636" y="13915"/>
                  </a:lnTo>
                  <a:lnTo>
                    <a:pt x="3492" y="14421"/>
                  </a:lnTo>
                  <a:lnTo>
                    <a:pt x="3443" y="14541"/>
                  </a:lnTo>
                  <a:lnTo>
                    <a:pt x="3371" y="14637"/>
                  </a:lnTo>
                  <a:lnTo>
                    <a:pt x="3299" y="14710"/>
                  </a:lnTo>
                  <a:lnTo>
                    <a:pt x="3203" y="14782"/>
                  </a:lnTo>
                  <a:lnTo>
                    <a:pt x="2914" y="15023"/>
                  </a:lnTo>
                  <a:lnTo>
                    <a:pt x="2649" y="15239"/>
                  </a:lnTo>
                  <a:lnTo>
                    <a:pt x="2144" y="15745"/>
                  </a:lnTo>
                  <a:lnTo>
                    <a:pt x="1686" y="16274"/>
                  </a:lnTo>
                  <a:lnTo>
                    <a:pt x="1205" y="16804"/>
                  </a:lnTo>
                  <a:lnTo>
                    <a:pt x="1084" y="16948"/>
                  </a:lnTo>
                  <a:lnTo>
                    <a:pt x="988" y="17117"/>
                  </a:lnTo>
                  <a:lnTo>
                    <a:pt x="916" y="17285"/>
                  </a:lnTo>
                  <a:lnTo>
                    <a:pt x="844" y="17454"/>
                  </a:lnTo>
                  <a:lnTo>
                    <a:pt x="771" y="17743"/>
                  </a:lnTo>
                  <a:lnTo>
                    <a:pt x="723" y="18032"/>
                  </a:lnTo>
                  <a:lnTo>
                    <a:pt x="699" y="18321"/>
                  </a:lnTo>
                  <a:lnTo>
                    <a:pt x="699" y="18609"/>
                  </a:lnTo>
                  <a:lnTo>
                    <a:pt x="699" y="18874"/>
                  </a:lnTo>
                  <a:lnTo>
                    <a:pt x="723" y="19139"/>
                  </a:lnTo>
                  <a:lnTo>
                    <a:pt x="771" y="19404"/>
                  </a:lnTo>
                  <a:lnTo>
                    <a:pt x="819" y="19669"/>
                  </a:lnTo>
                  <a:lnTo>
                    <a:pt x="892" y="19934"/>
                  </a:lnTo>
                  <a:lnTo>
                    <a:pt x="988" y="20198"/>
                  </a:lnTo>
                  <a:lnTo>
                    <a:pt x="1084" y="20439"/>
                  </a:lnTo>
                  <a:lnTo>
                    <a:pt x="1205" y="20680"/>
                  </a:lnTo>
                  <a:lnTo>
                    <a:pt x="1349" y="20921"/>
                  </a:lnTo>
                  <a:lnTo>
                    <a:pt x="1518" y="21161"/>
                  </a:lnTo>
                  <a:lnTo>
                    <a:pt x="1855" y="21619"/>
                  </a:lnTo>
                  <a:lnTo>
                    <a:pt x="2071" y="21883"/>
                  </a:lnTo>
                  <a:lnTo>
                    <a:pt x="2264" y="22172"/>
                  </a:lnTo>
                  <a:lnTo>
                    <a:pt x="2456" y="22461"/>
                  </a:lnTo>
                  <a:lnTo>
                    <a:pt x="2601" y="22774"/>
                  </a:lnTo>
                  <a:lnTo>
                    <a:pt x="2745" y="23087"/>
                  </a:lnTo>
                  <a:lnTo>
                    <a:pt x="2866" y="23400"/>
                  </a:lnTo>
                  <a:lnTo>
                    <a:pt x="2962" y="23713"/>
                  </a:lnTo>
                  <a:lnTo>
                    <a:pt x="3058" y="24050"/>
                  </a:lnTo>
                  <a:lnTo>
                    <a:pt x="3275" y="24917"/>
                  </a:lnTo>
                  <a:lnTo>
                    <a:pt x="3492" y="25807"/>
                  </a:lnTo>
                  <a:lnTo>
                    <a:pt x="3636" y="26698"/>
                  </a:lnTo>
                  <a:lnTo>
                    <a:pt x="3708" y="27155"/>
                  </a:lnTo>
                  <a:lnTo>
                    <a:pt x="3756" y="27589"/>
                  </a:lnTo>
                  <a:lnTo>
                    <a:pt x="3781" y="27781"/>
                  </a:lnTo>
                  <a:lnTo>
                    <a:pt x="3781" y="27950"/>
                  </a:lnTo>
                  <a:lnTo>
                    <a:pt x="3756" y="28118"/>
                  </a:lnTo>
                  <a:lnTo>
                    <a:pt x="3684" y="28287"/>
                  </a:lnTo>
                  <a:lnTo>
                    <a:pt x="3540" y="28624"/>
                  </a:lnTo>
                  <a:lnTo>
                    <a:pt x="3395" y="28961"/>
                  </a:lnTo>
                  <a:lnTo>
                    <a:pt x="3299" y="29322"/>
                  </a:lnTo>
                  <a:lnTo>
                    <a:pt x="3227" y="29659"/>
                  </a:lnTo>
                  <a:lnTo>
                    <a:pt x="3179" y="30020"/>
                  </a:lnTo>
                  <a:lnTo>
                    <a:pt x="3179" y="30381"/>
                  </a:lnTo>
                  <a:lnTo>
                    <a:pt x="3203" y="30766"/>
                  </a:lnTo>
                  <a:lnTo>
                    <a:pt x="3251" y="31152"/>
                  </a:lnTo>
                  <a:lnTo>
                    <a:pt x="3323" y="31440"/>
                  </a:lnTo>
                  <a:lnTo>
                    <a:pt x="3443" y="31729"/>
                  </a:lnTo>
                  <a:lnTo>
                    <a:pt x="3588" y="31994"/>
                  </a:lnTo>
                  <a:lnTo>
                    <a:pt x="3756" y="32235"/>
                  </a:lnTo>
                  <a:lnTo>
                    <a:pt x="3949" y="32452"/>
                  </a:lnTo>
                  <a:lnTo>
                    <a:pt x="4166" y="32620"/>
                  </a:lnTo>
                  <a:lnTo>
                    <a:pt x="4406" y="32789"/>
                  </a:lnTo>
                  <a:lnTo>
                    <a:pt x="4647" y="32909"/>
                  </a:lnTo>
                  <a:lnTo>
                    <a:pt x="4912" y="33005"/>
                  </a:lnTo>
                  <a:lnTo>
                    <a:pt x="5177" y="33053"/>
                  </a:lnTo>
                  <a:lnTo>
                    <a:pt x="5466" y="33102"/>
                  </a:lnTo>
                  <a:lnTo>
                    <a:pt x="5730" y="33077"/>
                  </a:lnTo>
                  <a:lnTo>
                    <a:pt x="5995" y="33029"/>
                  </a:lnTo>
                  <a:lnTo>
                    <a:pt x="6284" y="32957"/>
                  </a:lnTo>
                  <a:lnTo>
                    <a:pt x="6549" y="32813"/>
                  </a:lnTo>
                  <a:lnTo>
                    <a:pt x="6790" y="32644"/>
                  </a:lnTo>
                  <a:lnTo>
                    <a:pt x="7079" y="32403"/>
                  </a:lnTo>
                  <a:lnTo>
                    <a:pt x="7319" y="32163"/>
                  </a:lnTo>
                  <a:lnTo>
                    <a:pt x="7560" y="31874"/>
                  </a:lnTo>
                  <a:lnTo>
                    <a:pt x="7753" y="31585"/>
                  </a:lnTo>
                  <a:lnTo>
                    <a:pt x="7945" y="31296"/>
                  </a:lnTo>
                  <a:lnTo>
                    <a:pt x="8090" y="30959"/>
                  </a:lnTo>
                  <a:lnTo>
                    <a:pt x="8210" y="30622"/>
                  </a:lnTo>
                  <a:lnTo>
                    <a:pt x="8306" y="30261"/>
                  </a:lnTo>
                  <a:lnTo>
                    <a:pt x="8354" y="29948"/>
                  </a:lnTo>
                  <a:lnTo>
                    <a:pt x="8354" y="29779"/>
                  </a:lnTo>
                  <a:lnTo>
                    <a:pt x="8354" y="29611"/>
                  </a:lnTo>
                  <a:lnTo>
                    <a:pt x="8330" y="29466"/>
                  </a:lnTo>
                  <a:lnTo>
                    <a:pt x="8282" y="29298"/>
                  </a:lnTo>
                  <a:lnTo>
                    <a:pt x="8210" y="29154"/>
                  </a:lnTo>
                  <a:lnTo>
                    <a:pt x="8114" y="29009"/>
                  </a:lnTo>
                  <a:lnTo>
                    <a:pt x="7969" y="28816"/>
                  </a:lnTo>
                  <a:lnTo>
                    <a:pt x="7849" y="28600"/>
                  </a:lnTo>
                  <a:lnTo>
                    <a:pt x="7584" y="28167"/>
                  </a:lnTo>
                  <a:lnTo>
                    <a:pt x="7343" y="27733"/>
                  </a:lnTo>
                  <a:lnTo>
                    <a:pt x="7199" y="27517"/>
                  </a:lnTo>
                  <a:lnTo>
                    <a:pt x="7054" y="27324"/>
                  </a:lnTo>
                  <a:lnTo>
                    <a:pt x="6910" y="27107"/>
                  </a:lnTo>
                  <a:lnTo>
                    <a:pt x="6766" y="26891"/>
                  </a:lnTo>
                  <a:lnTo>
                    <a:pt x="6669" y="26650"/>
                  </a:lnTo>
                  <a:lnTo>
                    <a:pt x="6597" y="26433"/>
                  </a:lnTo>
                  <a:lnTo>
                    <a:pt x="6549" y="26193"/>
                  </a:lnTo>
                  <a:lnTo>
                    <a:pt x="6525" y="25928"/>
                  </a:lnTo>
                  <a:lnTo>
                    <a:pt x="6525" y="25687"/>
                  </a:lnTo>
                  <a:lnTo>
                    <a:pt x="6549" y="25422"/>
                  </a:lnTo>
                  <a:lnTo>
                    <a:pt x="6573" y="25206"/>
                  </a:lnTo>
                  <a:lnTo>
                    <a:pt x="6573" y="24989"/>
                  </a:lnTo>
                  <a:lnTo>
                    <a:pt x="6549" y="24796"/>
                  </a:lnTo>
                  <a:lnTo>
                    <a:pt x="6525" y="24580"/>
                  </a:lnTo>
                  <a:lnTo>
                    <a:pt x="6477" y="24339"/>
                  </a:lnTo>
                  <a:lnTo>
                    <a:pt x="6453" y="24074"/>
                  </a:lnTo>
                  <a:lnTo>
                    <a:pt x="6453" y="23833"/>
                  </a:lnTo>
                  <a:lnTo>
                    <a:pt x="6453" y="23593"/>
                  </a:lnTo>
                  <a:lnTo>
                    <a:pt x="6477" y="23376"/>
                  </a:lnTo>
                  <a:lnTo>
                    <a:pt x="6525" y="23135"/>
                  </a:lnTo>
                  <a:lnTo>
                    <a:pt x="6621" y="22678"/>
                  </a:lnTo>
                  <a:lnTo>
                    <a:pt x="6790" y="22269"/>
                  </a:lnTo>
                  <a:lnTo>
                    <a:pt x="7006" y="21835"/>
                  </a:lnTo>
                  <a:lnTo>
                    <a:pt x="7271" y="21450"/>
                  </a:lnTo>
                  <a:lnTo>
                    <a:pt x="7560" y="21065"/>
                  </a:lnTo>
                  <a:lnTo>
                    <a:pt x="7849" y="20680"/>
                  </a:lnTo>
                  <a:lnTo>
                    <a:pt x="8114" y="20295"/>
                  </a:lnTo>
                  <a:lnTo>
                    <a:pt x="8354" y="19885"/>
                  </a:lnTo>
                  <a:lnTo>
                    <a:pt x="8595" y="19476"/>
                  </a:lnTo>
                  <a:lnTo>
                    <a:pt x="8788" y="19067"/>
                  </a:lnTo>
                  <a:lnTo>
                    <a:pt x="8980" y="18634"/>
                  </a:lnTo>
                  <a:lnTo>
                    <a:pt x="9125" y="18176"/>
                  </a:lnTo>
                  <a:lnTo>
                    <a:pt x="9269" y="17719"/>
                  </a:lnTo>
                  <a:lnTo>
                    <a:pt x="9341" y="17454"/>
                  </a:lnTo>
                  <a:lnTo>
                    <a:pt x="9390" y="17165"/>
                  </a:lnTo>
                  <a:lnTo>
                    <a:pt x="9414" y="16900"/>
                  </a:lnTo>
                  <a:lnTo>
                    <a:pt x="9414" y="16635"/>
                  </a:lnTo>
                  <a:lnTo>
                    <a:pt x="9366" y="16371"/>
                  </a:lnTo>
                  <a:lnTo>
                    <a:pt x="9293" y="16106"/>
                  </a:lnTo>
                  <a:lnTo>
                    <a:pt x="9197" y="15841"/>
                  </a:lnTo>
                  <a:lnTo>
                    <a:pt x="9077" y="15600"/>
                  </a:lnTo>
                  <a:lnTo>
                    <a:pt x="8619" y="14830"/>
                  </a:lnTo>
                  <a:lnTo>
                    <a:pt x="8210" y="14036"/>
                  </a:lnTo>
                  <a:lnTo>
                    <a:pt x="7825" y="13241"/>
                  </a:lnTo>
                  <a:lnTo>
                    <a:pt x="7464" y="12447"/>
                  </a:lnTo>
                  <a:lnTo>
                    <a:pt x="7271" y="11989"/>
                  </a:lnTo>
                  <a:lnTo>
                    <a:pt x="7127" y="11508"/>
                  </a:lnTo>
                  <a:lnTo>
                    <a:pt x="7054" y="11051"/>
                  </a:lnTo>
                  <a:lnTo>
                    <a:pt x="7030" y="10593"/>
                  </a:lnTo>
                  <a:lnTo>
                    <a:pt x="7030" y="10112"/>
                  </a:lnTo>
                  <a:lnTo>
                    <a:pt x="7127" y="9654"/>
                  </a:lnTo>
                  <a:lnTo>
                    <a:pt x="7247" y="9197"/>
                  </a:lnTo>
                  <a:lnTo>
                    <a:pt x="7440" y="8739"/>
                  </a:lnTo>
                  <a:lnTo>
                    <a:pt x="7704" y="8186"/>
                  </a:lnTo>
                  <a:lnTo>
                    <a:pt x="7969" y="7632"/>
                  </a:lnTo>
                  <a:lnTo>
                    <a:pt x="8114" y="7367"/>
                  </a:lnTo>
                  <a:lnTo>
                    <a:pt x="8282" y="7103"/>
                  </a:lnTo>
                  <a:lnTo>
                    <a:pt x="8451" y="6838"/>
                  </a:lnTo>
                  <a:lnTo>
                    <a:pt x="8667" y="6597"/>
                  </a:lnTo>
                  <a:lnTo>
                    <a:pt x="8691" y="6525"/>
                  </a:lnTo>
                  <a:lnTo>
                    <a:pt x="8740" y="6453"/>
                  </a:lnTo>
                  <a:lnTo>
                    <a:pt x="8788" y="6308"/>
                  </a:lnTo>
                  <a:lnTo>
                    <a:pt x="8932" y="5875"/>
                  </a:lnTo>
                  <a:lnTo>
                    <a:pt x="9028" y="5441"/>
                  </a:lnTo>
                  <a:lnTo>
                    <a:pt x="9077" y="5008"/>
                  </a:lnTo>
                  <a:lnTo>
                    <a:pt x="9077" y="4575"/>
                  </a:lnTo>
                  <a:lnTo>
                    <a:pt x="9053" y="4166"/>
                  </a:lnTo>
                  <a:lnTo>
                    <a:pt x="8980" y="3732"/>
                  </a:lnTo>
                  <a:lnTo>
                    <a:pt x="8884" y="3299"/>
                  </a:lnTo>
                  <a:lnTo>
                    <a:pt x="8764" y="2890"/>
                  </a:lnTo>
                  <a:lnTo>
                    <a:pt x="8595" y="2456"/>
                  </a:lnTo>
                  <a:lnTo>
                    <a:pt x="8403" y="2023"/>
                  </a:lnTo>
                  <a:lnTo>
                    <a:pt x="8138" y="1638"/>
                  </a:lnTo>
                  <a:lnTo>
                    <a:pt x="7993" y="1445"/>
                  </a:lnTo>
                  <a:lnTo>
                    <a:pt x="7849" y="1253"/>
                  </a:lnTo>
                  <a:lnTo>
                    <a:pt x="7680" y="1084"/>
                  </a:lnTo>
                  <a:lnTo>
                    <a:pt x="7512" y="940"/>
                  </a:lnTo>
                  <a:lnTo>
                    <a:pt x="7295" y="771"/>
                  </a:lnTo>
                  <a:lnTo>
                    <a:pt x="7103" y="627"/>
                  </a:lnTo>
                  <a:lnTo>
                    <a:pt x="6862" y="482"/>
                  </a:lnTo>
                  <a:lnTo>
                    <a:pt x="6621" y="362"/>
                  </a:lnTo>
                  <a:lnTo>
                    <a:pt x="6356" y="242"/>
                  </a:lnTo>
                  <a:lnTo>
                    <a:pt x="6092" y="145"/>
                  </a:lnTo>
                  <a:lnTo>
                    <a:pt x="5803" y="73"/>
                  </a:lnTo>
                  <a:lnTo>
                    <a:pt x="5514" y="25"/>
                  </a:lnTo>
                  <a:lnTo>
                    <a:pt x="5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4" name="Google Shape;10804;p26"/>
            <p:cNvSpPr/>
            <p:nvPr/>
          </p:nvSpPr>
          <p:spPr>
            <a:xfrm>
              <a:off x="1204650" y="2410925"/>
              <a:ext cx="150500" cy="145050"/>
            </a:xfrm>
            <a:custGeom>
              <a:avLst/>
              <a:gdLst/>
              <a:ahLst/>
              <a:cxnLst/>
              <a:rect l="l" t="t" r="r" b="b"/>
              <a:pathLst>
                <a:path w="6020" h="5802" extrusionOk="0">
                  <a:moveTo>
                    <a:pt x="3130" y="289"/>
                  </a:moveTo>
                  <a:lnTo>
                    <a:pt x="3251" y="313"/>
                  </a:lnTo>
                  <a:lnTo>
                    <a:pt x="3925" y="409"/>
                  </a:lnTo>
                  <a:lnTo>
                    <a:pt x="4093" y="458"/>
                  </a:lnTo>
                  <a:lnTo>
                    <a:pt x="4238" y="506"/>
                  </a:lnTo>
                  <a:lnTo>
                    <a:pt x="4575" y="698"/>
                  </a:lnTo>
                  <a:lnTo>
                    <a:pt x="4888" y="915"/>
                  </a:lnTo>
                  <a:lnTo>
                    <a:pt x="5152" y="1156"/>
                  </a:lnTo>
                  <a:lnTo>
                    <a:pt x="5273" y="1300"/>
                  </a:lnTo>
                  <a:lnTo>
                    <a:pt x="5393" y="1469"/>
                  </a:lnTo>
                  <a:lnTo>
                    <a:pt x="5465" y="1613"/>
                  </a:lnTo>
                  <a:lnTo>
                    <a:pt x="5538" y="1758"/>
                  </a:lnTo>
                  <a:lnTo>
                    <a:pt x="5634" y="2046"/>
                  </a:lnTo>
                  <a:lnTo>
                    <a:pt x="5706" y="2456"/>
                  </a:lnTo>
                  <a:lnTo>
                    <a:pt x="5754" y="2889"/>
                  </a:lnTo>
                  <a:lnTo>
                    <a:pt x="5730" y="3130"/>
                  </a:lnTo>
                  <a:lnTo>
                    <a:pt x="5706" y="3370"/>
                  </a:lnTo>
                  <a:lnTo>
                    <a:pt x="5634" y="3611"/>
                  </a:lnTo>
                  <a:lnTo>
                    <a:pt x="5538" y="3852"/>
                  </a:lnTo>
                  <a:lnTo>
                    <a:pt x="5441" y="3996"/>
                  </a:lnTo>
                  <a:lnTo>
                    <a:pt x="5321" y="4141"/>
                  </a:lnTo>
                  <a:lnTo>
                    <a:pt x="5008" y="4454"/>
                  </a:lnTo>
                  <a:lnTo>
                    <a:pt x="4695" y="4815"/>
                  </a:lnTo>
                  <a:lnTo>
                    <a:pt x="4575" y="4959"/>
                  </a:lnTo>
                  <a:lnTo>
                    <a:pt x="4430" y="5056"/>
                  </a:lnTo>
                  <a:lnTo>
                    <a:pt x="4262" y="5152"/>
                  </a:lnTo>
                  <a:lnTo>
                    <a:pt x="4093" y="5200"/>
                  </a:lnTo>
                  <a:lnTo>
                    <a:pt x="3756" y="5320"/>
                  </a:lnTo>
                  <a:lnTo>
                    <a:pt x="3443" y="5417"/>
                  </a:lnTo>
                  <a:lnTo>
                    <a:pt x="3275" y="5465"/>
                  </a:lnTo>
                  <a:lnTo>
                    <a:pt x="3082" y="5489"/>
                  </a:lnTo>
                  <a:lnTo>
                    <a:pt x="2745" y="5489"/>
                  </a:lnTo>
                  <a:lnTo>
                    <a:pt x="2095" y="5417"/>
                  </a:lnTo>
                  <a:lnTo>
                    <a:pt x="1782" y="5344"/>
                  </a:lnTo>
                  <a:lnTo>
                    <a:pt x="1469" y="5272"/>
                  </a:lnTo>
                  <a:lnTo>
                    <a:pt x="1253" y="5200"/>
                  </a:lnTo>
                  <a:lnTo>
                    <a:pt x="1060" y="5080"/>
                  </a:lnTo>
                  <a:lnTo>
                    <a:pt x="891" y="4935"/>
                  </a:lnTo>
                  <a:lnTo>
                    <a:pt x="747" y="4743"/>
                  </a:lnTo>
                  <a:lnTo>
                    <a:pt x="578" y="4502"/>
                  </a:lnTo>
                  <a:lnTo>
                    <a:pt x="410" y="4261"/>
                  </a:lnTo>
                  <a:lnTo>
                    <a:pt x="314" y="4093"/>
                  </a:lnTo>
                  <a:lnTo>
                    <a:pt x="266" y="3900"/>
                  </a:lnTo>
                  <a:lnTo>
                    <a:pt x="217" y="3708"/>
                  </a:lnTo>
                  <a:lnTo>
                    <a:pt x="217" y="3515"/>
                  </a:lnTo>
                  <a:lnTo>
                    <a:pt x="217" y="3322"/>
                  </a:lnTo>
                  <a:lnTo>
                    <a:pt x="241" y="3106"/>
                  </a:lnTo>
                  <a:lnTo>
                    <a:pt x="338" y="2600"/>
                  </a:lnTo>
                  <a:lnTo>
                    <a:pt x="434" y="2071"/>
                  </a:lnTo>
                  <a:lnTo>
                    <a:pt x="506" y="1806"/>
                  </a:lnTo>
                  <a:lnTo>
                    <a:pt x="603" y="1565"/>
                  </a:lnTo>
                  <a:lnTo>
                    <a:pt x="723" y="1348"/>
                  </a:lnTo>
                  <a:lnTo>
                    <a:pt x="891" y="1132"/>
                  </a:lnTo>
                  <a:lnTo>
                    <a:pt x="988" y="1035"/>
                  </a:lnTo>
                  <a:lnTo>
                    <a:pt x="1060" y="1011"/>
                  </a:lnTo>
                  <a:lnTo>
                    <a:pt x="1132" y="987"/>
                  </a:lnTo>
                  <a:lnTo>
                    <a:pt x="1349" y="939"/>
                  </a:lnTo>
                  <a:lnTo>
                    <a:pt x="1590" y="891"/>
                  </a:lnTo>
                  <a:lnTo>
                    <a:pt x="1710" y="867"/>
                  </a:lnTo>
                  <a:lnTo>
                    <a:pt x="1830" y="819"/>
                  </a:lnTo>
                  <a:lnTo>
                    <a:pt x="1927" y="771"/>
                  </a:lnTo>
                  <a:lnTo>
                    <a:pt x="2047" y="698"/>
                  </a:lnTo>
                  <a:lnTo>
                    <a:pt x="2215" y="578"/>
                  </a:lnTo>
                  <a:lnTo>
                    <a:pt x="2384" y="482"/>
                  </a:lnTo>
                  <a:lnTo>
                    <a:pt x="2745" y="337"/>
                  </a:lnTo>
                  <a:lnTo>
                    <a:pt x="2865" y="313"/>
                  </a:lnTo>
                  <a:lnTo>
                    <a:pt x="2986" y="289"/>
                  </a:lnTo>
                  <a:close/>
                  <a:moveTo>
                    <a:pt x="3082" y="0"/>
                  </a:moveTo>
                  <a:lnTo>
                    <a:pt x="2817" y="24"/>
                  </a:lnTo>
                  <a:lnTo>
                    <a:pt x="2601" y="97"/>
                  </a:lnTo>
                  <a:lnTo>
                    <a:pt x="2360" y="217"/>
                  </a:lnTo>
                  <a:lnTo>
                    <a:pt x="2240" y="265"/>
                  </a:lnTo>
                  <a:lnTo>
                    <a:pt x="2119" y="313"/>
                  </a:lnTo>
                  <a:lnTo>
                    <a:pt x="1999" y="385"/>
                  </a:lnTo>
                  <a:lnTo>
                    <a:pt x="1903" y="434"/>
                  </a:lnTo>
                  <a:lnTo>
                    <a:pt x="1806" y="530"/>
                  </a:lnTo>
                  <a:lnTo>
                    <a:pt x="1686" y="578"/>
                  </a:lnTo>
                  <a:lnTo>
                    <a:pt x="1445" y="626"/>
                  </a:lnTo>
                  <a:lnTo>
                    <a:pt x="1301" y="650"/>
                  </a:lnTo>
                  <a:lnTo>
                    <a:pt x="1180" y="674"/>
                  </a:lnTo>
                  <a:lnTo>
                    <a:pt x="1108" y="698"/>
                  </a:lnTo>
                  <a:lnTo>
                    <a:pt x="1012" y="771"/>
                  </a:lnTo>
                  <a:lnTo>
                    <a:pt x="964" y="867"/>
                  </a:lnTo>
                  <a:lnTo>
                    <a:pt x="915" y="939"/>
                  </a:lnTo>
                  <a:lnTo>
                    <a:pt x="843" y="987"/>
                  </a:lnTo>
                  <a:lnTo>
                    <a:pt x="651" y="1180"/>
                  </a:lnTo>
                  <a:lnTo>
                    <a:pt x="506" y="1396"/>
                  </a:lnTo>
                  <a:lnTo>
                    <a:pt x="386" y="1637"/>
                  </a:lnTo>
                  <a:lnTo>
                    <a:pt x="290" y="1926"/>
                  </a:lnTo>
                  <a:lnTo>
                    <a:pt x="97" y="2769"/>
                  </a:lnTo>
                  <a:lnTo>
                    <a:pt x="25" y="3154"/>
                  </a:lnTo>
                  <a:lnTo>
                    <a:pt x="1" y="3322"/>
                  </a:lnTo>
                  <a:lnTo>
                    <a:pt x="1" y="3515"/>
                  </a:lnTo>
                  <a:lnTo>
                    <a:pt x="1" y="3804"/>
                  </a:lnTo>
                  <a:lnTo>
                    <a:pt x="73" y="4045"/>
                  </a:lnTo>
                  <a:lnTo>
                    <a:pt x="169" y="4285"/>
                  </a:lnTo>
                  <a:lnTo>
                    <a:pt x="290" y="4526"/>
                  </a:lnTo>
                  <a:lnTo>
                    <a:pt x="434" y="4719"/>
                  </a:lnTo>
                  <a:lnTo>
                    <a:pt x="578" y="4935"/>
                  </a:lnTo>
                  <a:lnTo>
                    <a:pt x="747" y="5152"/>
                  </a:lnTo>
                  <a:lnTo>
                    <a:pt x="867" y="5272"/>
                  </a:lnTo>
                  <a:lnTo>
                    <a:pt x="1012" y="5369"/>
                  </a:lnTo>
                  <a:lnTo>
                    <a:pt x="1156" y="5465"/>
                  </a:lnTo>
                  <a:lnTo>
                    <a:pt x="1325" y="5537"/>
                  </a:lnTo>
                  <a:lnTo>
                    <a:pt x="1686" y="5633"/>
                  </a:lnTo>
                  <a:lnTo>
                    <a:pt x="2071" y="5730"/>
                  </a:lnTo>
                  <a:lnTo>
                    <a:pt x="2456" y="5778"/>
                  </a:lnTo>
                  <a:lnTo>
                    <a:pt x="2841" y="5802"/>
                  </a:lnTo>
                  <a:lnTo>
                    <a:pt x="3034" y="5802"/>
                  </a:lnTo>
                  <a:lnTo>
                    <a:pt x="3227" y="5778"/>
                  </a:lnTo>
                  <a:lnTo>
                    <a:pt x="3395" y="5754"/>
                  </a:lnTo>
                  <a:lnTo>
                    <a:pt x="3588" y="5706"/>
                  </a:lnTo>
                  <a:lnTo>
                    <a:pt x="4286" y="5465"/>
                  </a:lnTo>
                  <a:lnTo>
                    <a:pt x="4406" y="5417"/>
                  </a:lnTo>
                  <a:lnTo>
                    <a:pt x="4551" y="5344"/>
                  </a:lnTo>
                  <a:lnTo>
                    <a:pt x="4671" y="5272"/>
                  </a:lnTo>
                  <a:lnTo>
                    <a:pt x="4767" y="5152"/>
                  </a:lnTo>
                  <a:lnTo>
                    <a:pt x="5080" y="4791"/>
                  </a:lnTo>
                  <a:lnTo>
                    <a:pt x="5225" y="4622"/>
                  </a:lnTo>
                  <a:lnTo>
                    <a:pt x="5393" y="4454"/>
                  </a:lnTo>
                  <a:lnTo>
                    <a:pt x="5538" y="4309"/>
                  </a:lnTo>
                  <a:lnTo>
                    <a:pt x="5658" y="4165"/>
                  </a:lnTo>
                  <a:lnTo>
                    <a:pt x="5754" y="4020"/>
                  </a:lnTo>
                  <a:lnTo>
                    <a:pt x="5826" y="3828"/>
                  </a:lnTo>
                  <a:lnTo>
                    <a:pt x="5923" y="3587"/>
                  </a:lnTo>
                  <a:lnTo>
                    <a:pt x="5995" y="3322"/>
                  </a:lnTo>
                  <a:lnTo>
                    <a:pt x="6019" y="3058"/>
                  </a:lnTo>
                  <a:lnTo>
                    <a:pt x="6019" y="2793"/>
                  </a:lnTo>
                  <a:lnTo>
                    <a:pt x="5971" y="2408"/>
                  </a:lnTo>
                  <a:lnTo>
                    <a:pt x="5899" y="2022"/>
                  </a:lnTo>
                  <a:lnTo>
                    <a:pt x="5851" y="1806"/>
                  </a:lnTo>
                  <a:lnTo>
                    <a:pt x="5754" y="1565"/>
                  </a:lnTo>
                  <a:lnTo>
                    <a:pt x="5586" y="1252"/>
                  </a:lnTo>
                  <a:lnTo>
                    <a:pt x="5393" y="987"/>
                  </a:lnTo>
                  <a:lnTo>
                    <a:pt x="5152" y="747"/>
                  </a:lnTo>
                  <a:lnTo>
                    <a:pt x="4864" y="530"/>
                  </a:lnTo>
                  <a:lnTo>
                    <a:pt x="4671" y="409"/>
                  </a:lnTo>
                  <a:lnTo>
                    <a:pt x="4478" y="289"/>
                  </a:lnTo>
                  <a:lnTo>
                    <a:pt x="4286" y="193"/>
                  </a:lnTo>
                  <a:lnTo>
                    <a:pt x="4069" y="145"/>
                  </a:lnTo>
                  <a:lnTo>
                    <a:pt x="3323" y="24"/>
                  </a:lnTo>
                  <a:lnTo>
                    <a:pt x="30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5" name="Google Shape;10805;p26"/>
            <p:cNvSpPr/>
            <p:nvPr/>
          </p:nvSpPr>
          <p:spPr>
            <a:xfrm>
              <a:off x="1252200" y="2451850"/>
              <a:ext cx="58400" cy="61400"/>
            </a:xfrm>
            <a:custGeom>
              <a:avLst/>
              <a:gdLst/>
              <a:ahLst/>
              <a:cxnLst/>
              <a:rect l="l" t="t" r="r" b="b"/>
              <a:pathLst>
                <a:path w="2336" h="2456" extrusionOk="0">
                  <a:moveTo>
                    <a:pt x="1252" y="289"/>
                  </a:moveTo>
                  <a:lnTo>
                    <a:pt x="1421" y="313"/>
                  </a:lnTo>
                  <a:lnTo>
                    <a:pt x="1565" y="361"/>
                  </a:lnTo>
                  <a:lnTo>
                    <a:pt x="1758" y="482"/>
                  </a:lnTo>
                  <a:lnTo>
                    <a:pt x="1926" y="578"/>
                  </a:lnTo>
                  <a:lnTo>
                    <a:pt x="1975" y="626"/>
                  </a:lnTo>
                  <a:lnTo>
                    <a:pt x="2023" y="698"/>
                  </a:lnTo>
                  <a:lnTo>
                    <a:pt x="2047" y="771"/>
                  </a:lnTo>
                  <a:lnTo>
                    <a:pt x="2071" y="843"/>
                  </a:lnTo>
                  <a:lnTo>
                    <a:pt x="2095" y="1228"/>
                  </a:lnTo>
                  <a:lnTo>
                    <a:pt x="2071" y="1421"/>
                  </a:lnTo>
                  <a:lnTo>
                    <a:pt x="2047" y="1613"/>
                  </a:lnTo>
                  <a:lnTo>
                    <a:pt x="1975" y="1758"/>
                  </a:lnTo>
                  <a:lnTo>
                    <a:pt x="1878" y="1878"/>
                  </a:lnTo>
                  <a:lnTo>
                    <a:pt x="1565" y="2143"/>
                  </a:lnTo>
                  <a:lnTo>
                    <a:pt x="1469" y="2215"/>
                  </a:lnTo>
                  <a:lnTo>
                    <a:pt x="1108" y="2215"/>
                  </a:lnTo>
                  <a:lnTo>
                    <a:pt x="843" y="2191"/>
                  </a:lnTo>
                  <a:lnTo>
                    <a:pt x="723" y="2167"/>
                  </a:lnTo>
                  <a:lnTo>
                    <a:pt x="626" y="2119"/>
                  </a:lnTo>
                  <a:lnTo>
                    <a:pt x="410" y="1998"/>
                  </a:lnTo>
                  <a:lnTo>
                    <a:pt x="338" y="1926"/>
                  </a:lnTo>
                  <a:lnTo>
                    <a:pt x="289" y="1854"/>
                  </a:lnTo>
                  <a:lnTo>
                    <a:pt x="241" y="1758"/>
                  </a:lnTo>
                  <a:lnTo>
                    <a:pt x="241" y="1637"/>
                  </a:lnTo>
                  <a:lnTo>
                    <a:pt x="241" y="1541"/>
                  </a:lnTo>
                  <a:lnTo>
                    <a:pt x="241" y="1396"/>
                  </a:lnTo>
                  <a:lnTo>
                    <a:pt x="217" y="1300"/>
                  </a:lnTo>
                  <a:lnTo>
                    <a:pt x="241" y="1180"/>
                  </a:lnTo>
                  <a:lnTo>
                    <a:pt x="289" y="915"/>
                  </a:lnTo>
                  <a:lnTo>
                    <a:pt x="338" y="795"/>
                  </a:lnTo>
                  <a:lnTo>
                    <a:pt x="386" y="698"/>
                  </a:lnTo>
                  <a:lnTo>
                    <a:pt x="458" y="602"/>
                  </a:lnTo>
                  <a:lnTo>
                    <a:pt x="554" y="530"/>
                  </a:lnTo>
                  <a:lnTo>
                    <a:pt x="723" y="434"/>
                  </a:lnTo>
                  <a:lnTo>
                    <a:pt x="891" y="361"/>
                  </a:lnTo>
                  <a:lnTo>
                    <a:pt x="1084" y="313"/>
                  </a:lnTo>
                  <a:lnTo>
                    <a:pt x="1252" y="289"/>
                  </a:lnTo>
                  <a:close/>
                  <a:moveTo>
                    <a:pt x="1300" y="0"/>
                  </a:moveTo>
                  <a:lnTo>
                    <a:pt x="1084" y="24"/>
                  </a:lnTo>
                  <a:lnTo>
                    <a:pt x="867" y="72"/>
                  </a:lnTo>
                  <a:lnTo>
                    <a:pt x="650" y="169"/>
                  </a:lnTo>
                  <a:lnTo>
                    <a:pt x="458" y="265"/>
                  </a:lnTo>
                  <a:lnTo>
                    <a:pt x="338" y="361"/>
                  </a:lnTo>
                  <a:lnTo>
                    <a:pt x="241" y="458"/>
                  </a:lnTo>
                  <a:lnTo>
                    <a:pt x="169" y="554"/>
                  </a:lnTo>
                  <a:lnTo>
                    <a:pt x="121" y="674"/>
                  </a:lnTo>
                  <a:lnTo>
                    <a:pt x="25" y="939"/>
                  </a:lnTo>
                  <a:lnTo>
                    <a:pt x="1" y="1204"/>
                  </a:lnTo>
                  <a:lnTo>
                    <a:pt x="1" y="1421"/>
                  </a:lnTo>
                  <a:lnTo>
                    <a:pt x="25" y="1637"/>
                  </a:lnTo>
                  <a:lnTo>
                    <a:pt x="25" y="1806"/>
                  </a:lnTo>
                  <a:lnTo>
                    <a:pt x="73" y="1926"/>
                  </a:lnTo>
                  <a:lnTo>
                    <a:pt x="169" y="2046"/>
                  </a:lnTo>
                  <a:lnTo>
                    <a:pt x="265" y="2167"/>
                  </a:lnTo>
                  <a:lnTo>
                    <a:pt x="434" y="2287"/>
                  </a:lnTo>
                  <a:lnTo>
                    <a:pt x="530" y="2335"/>
                  </a:lnTo>
                  <a:lnTo>
                    <a:pt x="626" y="2383"/>
                  </a:lnTo>
                  <a:lnTo>
                    <a:pt x="819" y="2432"/>
                  </a:lnTo>
                  <a:lnTo>
                    <a:pt x="1012" y="2456"/>
                  </a:lnTo>
                  <a:lnTo>
                    <a:pt x="1421" y="2456"/>
                  </a:lnTo>
                  <a:lnTo>
                    <a:pt x="1565" y="2432"/>
                  </a:lnTo>
                  <a:lnTo>
                    <a:pt x="1662" y="2359"/>
                  </a:lnTo>
                  <a:lnTo>
                    <a:pt x="2023" y="2071"/>
                  </a:lnTo>
                  <a:lnTo>
                    <a:pt x="2095" y="1998"/>
                  </a:lnTo>
                  <a:lnTo>
                    <a:pt x="2167" y="1902"/>
                  </a:lnTo>
                  <a:lnTo>
                    <a:pt x="2215" y="1806"/>
                  </a:lnTo>
                  <a:lnTo>
                    <a:pt x="2263" y="1685"/>
                  </a:lnTo>
                  <a:lnTo>
                    <a:pt x="2312" y="1445"/>
                  </a:lnTo>
                  <a:lnTo>
                    <a:pt x="2336" y="1180"/>
                  </a:lnTo>
                  <a:lnTo>
                    <a:pt x="2287" y="795"/>
                  </a:lnTo>
                  <a:lnTo>
                    <a:pt x="2263" y="650"/>
                  </a:lnTo>
                  <a:lnTo>
                    <a:pt x="2191" y="530"/>
                  </a:lnTo>
                  <a:lnTo>
                    <a:pt x="2119" y="409"/>
                  </a:lnTo>
                  <a:lnTo>
                    <a:pt x="1999" y="337"/>
                  </a:lnTo>
                  <a:lnTo>
                    <a:pt x="1806" y="193"/>
                  </a:lnTo>
                  <a:lnTo>
                    <a:pt x="1589" y="72"/>
                  </a:lnTo>
                  <a:lnTo>
                    <a:pt x="1445" y="24"/>
                  </a:lnTo>
                  <a:lnTo>
                    <a:pt x="13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6" name="Google Shape;10806;p26"/>
            <p:cNvSpPr/>
            <p:nvPr/>
          </p:nvSpPr>
          <p:spPr>
            <a:xfrm>
              <a:off x="1270850" y="2474700"/>
              <a:ext cx="19900" cy="22300"/>
            </a:xfrm>
            <a:custGeom>
              <a:avLst/>
              <a:gdLst/>
              <a:ahLst/>
              <a:cxnLst/>
              <a:rect l="l" t="t" r="r" b="b"/>
              <a:pathLst>
                <a:path w="796" h="892" extrusionOk="0">
                  <a:moveTo>
                    <a:pt x="506" y="242"/>
                  </a:moveTo>
                  <a:lnTo>
                    <a:pt x="554" y="266"/>
                  </a:lnTo>
                  <a:lnTo>
                    <a:pt x="579" y="290"/>
                  </a:lnTo>
                  <a:lnTo>
                    <a:pt x="603" y="338"/>
                  </a:lnTo>
                  <a:lnTo>
                    <a:pt x="603" y="434"/>
                  </a:lnTo>
                  <a:lnTo>
                    <a:pt x="579" y="507"/>
                  </a:lnTo>
                  <a:lnTo>
                    <a:pt x="530" y="579"/>
                  </a:lnTo>
                  <a:lnTo>
                    <a:pt x="482" y="627"/>
                  </a:lnTo>
                  <a:lnTo>
                    <a:pt x="410" y="675"/>
                  </a:lnTo>
                  <a:lnTo>
                    <a:pt x="362" y="699"/>
                  </a:lnTo>
                  <a:lnTo>
                    <a:pt x="338" y="675"/>
                  </a:lnTo>
                  <a:lnTo>
                    <a:pt x="290" y="651"/>
                  </a:lnTo>
                  <a:lnTo>
                    <a:pt x="266" y="627"/>
                  </a:lnTo>
                  <a:lnTo>
                    <a:pt x="266" y="531"/>
                  </a:lnTo>
                  <a:lnTo>
                    <a:pt x="290" y="410"/>
                  </a:lnTo>
                  <a:lnTo>
                    <a:pt x="338" y="314"/>
                  </a:lnTo>
                  <a:lnTo>
                    <a:pt x="386" y="266"/>
                  </a:lnTo>
                  <a:lnTo>
                    <a:pt x="482" y="242"/>
                  </a:lnTo>
                  <a:close/>
                  <a:moveTo>
                    <a:pt x="434" y="1"/>
                  </a:moveTo>
                  <a:lnTo>
                    <a:pt x="314" y="25"/>
                  </a:lnTo>
                  <a:lnTo>
                    <a:pt x="217" y="73"/>
                  </a:lnTo>
                  <a:lnTo>
                    <a:pt x="25" y="242"/>
                  </a:lnTo>
                  <a:lnTo>
                    <a:pt x="1" y="266"/>
                  </a:lnTo>
                  <a:lnTo>
                    <a:pt x="1" y="314"/>
                  </a:lnTo>
                  <a:lnTo>
                    <a:pt x="1" y="458"/>
                  </a:lnTo>
                  <a:lnTo>
                    <a:pt x="1" y="627"/>
                  </a:lnTo>
                  <a:lnTo>
                    <a:pt x="49" y="723"/>
                  </a:lnTo>
                  <a:lnTo>
                    <a:pt x="121" y="795"/>
                  </a:lnTo>
                  <a:lnTo>
                    <a:pt x="193" y="868"/>
                  </a:lnTo>
                  <a:lnTo>
                    <a:pt x="290" y="892"/>
                  </a:lnTo>
                  <a:lnTo>
                    <a:pt x="410" y="868"/>
                  </a:lnTo>
                  <a:lnTo>
                    <a:pt x="530" y="844"/>
                  </a:lnTo>
                  <a:lnTo>
                    <a:pt x="627" y="771"/>
                  </a:lnTo>
                  <a:lnTo>
                    <a:pt x="699" y="699"/>
                  </a:lnTo>
                  <a:lnTo>
                    <a:pt x="747" y="603"/>
                  </a:lnTo>
                  <a:lnTo>
                    <a:pt x="795" y="507"/>
                  </a:lnTo>
                  <a:lnTo>
                    <a:pt x="795" y="386"/>
                  </a:lnTo>
                  <a:lnTo>
                    <a:pt x="795" y="290"/>
                  </a:lnTo>
                  <a:lnTo>
                    <a:pt x="771" y="170"/>
                  </a:lnTo>
                  <a:lnTo>
                    <a:pt x="699" y="73"/>
                  </a:lnTo>
                  <a:lnTo>
                    <a:pt x="627" y="25"/>
                  </a:lnTo>
                  <a:lnTo>
                    <a:pt x="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7" name="Google Shape;10807;p26"/>
            <p:cNvSpPr/>
            <p:nvPr/>
          </p:nvSpPr>
          <p:spPr>
            <a:xfrm>
              <a:off x="1249200" y="2726875"/>
              <a:ext cx="108350" cy="104750"/>
            </a:xfrm>
            <a:custGeom>
              <a:avLst/>
              <a:gdLst/>
              <a:ahLst/>
              <a:cxnLst/>
              <a:rect l="l" t="t" r="r" b="b"/>
              <a:pathLst>
                <a:path w="4334" h="4190" extrusionOk="0">
                  <a:moveTo>
                    <a:pt x="2335" y="217"/>
                  </a:moveTo>
                  <a:lnTo>
                    <a:pt x="2817" y="314"/>
                  </a:lnTo>
                  <a:lnTo>
                    <a:pt x="2937" y="338"/>
                  </a:lnTo>
                  <a:lnTo>
                    <a:pt x="3057" y="386"/>
                  </a:lnTo>
                  <a:lnTo>
                    <a:pt x="3298" y="506"/>
                  </a:lnTo>
                  <a:lnTo>
                    <a:pt x="3515" y="651"/>
                  </a:lnTo>
                  <a:lnTo>
                    <a:pt x="3707" y="843"/>
                  </a:lnTo>
                  <a:lnTo>
                    <a:pt x="3876" y="1060"/>
                  </a:lnTo>
                  <a:lnTo>
                    <a:pt x="3996" y="1277"/>
                  </a:lnTo>
                  <a:lnTo>
                    <a:pt x="4044" y="1493"/>
                  </a:lnTo>
                  <a:lnTo>
                    <a:pt x="4117" y="1782"/>
                  </a:lnTo>
                  <a:lnTo>
                    <a:pt x="4141" y="2071"/>
                  </a:lnTo>
                  <a:lnTo>
                    <a:pt x="4141" y="2264"/>
                  </a:lnTo>
                  <a:lnTo>
                    <a:pt x="4093" y="2432"/>
                  </a:lnTo>
                  <a:lnTo>
                    <a:pt x="4044" y="2601"/>
                  </a:lnTo>
                  <a:lnTo>
                    <a:pt x="3996" y="2769"/>
                  </a:lnTo>
                  <a:lnTo>
                    <a:pt x="3924" y="2889"/>
                  </a:lnTo>
                  <a:lnTo>
                    <a:pt x="3828" y="2986"/>
                  </a:lnTo>
                  <a:lnTo>
                    <a:pt x="3587" y="3202"/>
                  </a:lnTo>
                  <a:lnTo>
                    <a:pt x="3394" y="3467"/>
                  </a:lnTo>
                  <a:lnTo>
                    <a:pt x="3298" y="3563"/>
                  </a:lnTo>
                  <a:lnTo>
                    <a:pt x="3178" y="3660"/>
                  </a:lnTo>
                  <a:lnTo>
                    <a:pt x="3082" y="3708"/>
                  </a:lnTo>
                  <a:lnTo>
                    <a:pt x="2937" y="3756"/>
                  </a:lnTo>
                  <a:lnTo>
                    <a:pt x="2480" y="3900"/>
                  </a:lnTo>
                  <a:lnTo>
                    <a:pt x="2359" y="3925"/>
                  </a:lnTo>
                  <a:lnTo>
                    <a:pt x="2215" y="3949"/>
                  </a:lnTo>
                  <a:lnTo>
                    <a:pt x="1974" y="3949"/>
                  </a:lnTo>
                  <a:lnTo>
                    <a:pt x="1517" y="3900"/>
                  </a:lnTo>
                  <a:lnTo>
                    <a:pt x="1276" y="3852"/>
                  </a:lnTo>
                  <a:lnTo>
                    <a:pt x="1059" y="3804"/>
                  </a:lnTo>
                  <a:lnTo>
                    <a:pt x="891" y="3732"/>
                  </a:lnTo>
                  <a:lnTo>
                    <a:pt x="770" y="3660"/>
                  </a:lnTo>
                  <a:lnTo>
                    <a:pt x="650" y="3539"/>
                  </a:lnTo>
                  <a:lnTo>
                    <a:pt x="530" y="3419"/>
                  </a:lnTo>
                  <a:lnTo>
                    <a:pt x="313" y="3058"/>
                  </a:lnTo>
                  <a:lnTo>
                    <a:pt x="241" y="2938"/>
                  </a:lnTo>
                  <a:lnTo>
                    <a:pt x="193" y="2817"/>
                  </a:lnTo>
                  <a:lnTo>
                    <a:pt x="169" y="2673"/>
                  </a:lnTo>
                  <a:lnTo>
                    <a:pt x="169" y="2528"/>
                  </a:lnTo>
                  <a:lnTo>
                    <a:pt x="193" y="2239"/>
                  </a:lnTo>
                  <a:lnTo>
                    <a:pt x="241" y="1854"/>
                  </a:lnTo>
                  <a:lnTo>
                    <a:pt x="313" y="1493"/>
                  </a:lnTo>
                  <a:lnTo>
                    <a:pt x="361" y="1301"/>
                  </a:lnTo>
                  <a:lnTo>
                    <a:pt x="433" y="1132"/>
                  </a:lnTo>
                  <a:lnTo>
                    <a:pt x="530" y="964"/>
                  </a:lnTo>
                  <a:lnTo>
                    <a:pt x="650" y="819"/>
                  </a:lnTo>
                  <a:lnTo>
                    <a:pt x="722" y="747"/>
                  </a:lnTo>
                  <a:lnTo>
                    <a:pt x="819" y="723"/>
                  </a:lnTo>
                  <a:lnTo>
                    <a:pt x="987" y="675"/>
                  </a:lnTo>
                  <a:lnTo>
                    <a:pt x="1132" y="651"/>
                  </a:lnTo>
                  <a:lnTo>
                    <a:pt x="1324" y="602"/>
                  </a:lnTo>
                  <a:lnTo>
                    <a:pt x="1469" y="506"/>
                  </a:lnTo>
                  <a:lnTo>
                    <a:pt x="1589" y="410"/>
                  </a:lnTo>
                  <a:lnTo>
                    <a:pt x="1709" y="362"/>
                  </a:lnTo>
                  <a:lnTo>
                    <a:pt x="1974" y="241"/>
                  </a:lnTo>
                  <a:lnTo>
                    <a:pt x="2070" y="217"/>
                  </a:lnTo>
                  <a:close/>
                  <a:moveTo>
                    <a:pt x="2215" y="1"/>
                  </a:moveTo>
                  <a:lnTo>
                    <a:pt x="2046" y="25"/>
                  </a:lnTo>
                  <a:lnTo>
                    <a:pt x="1878" y="73"/>
                  </a:lnTo>
                  <a:lnTo>
                    <a:pt x="1709" y="145"/>
                  </a:lnTo>
                  <a:lnTo>
                    <a:pt x="1517" y="241"/>
                  </a:lnTo>
                  <a:lnTo>
                    <a:pt x="1445" y="265"/>
                  </a:lnTo>
                  <a:lnTo>
                    <a:pt x="1372" y="314"/>
                  </a:lnTo>
                  <a:lnTo>
                    <a:pt x="1300" y="386"/>
                  </a:lnTo>
                  <a:lnTo>
                    <a:pt x="1204" y="410"/>
                  </a:lnTo>
                  <a:lnTo>
                    <a:pt x="1035" y="458"/>
                  </a:lnTo>
                  <a:lnTo>
                    <a:pt x="939" y="458"/>
                  </a:lnTo>
                  <a:lnTo>
                    <a:pt x="867" y="482"/>
                  </a:lnTo>
                  <a:lnTo>
                    <a:pt x="795" y="506"/>
                  </a:lnTo>
                  <a:lnTo>
                    <a:pt x="746" y="554"/>
                  </a:lnTo>
                  <a:lnTo>
                    <a:pt x="698" y="627"/>
                  </a:lnTo>
                  <a:lnTo>
                    <a:pt x="650" y="675"/>
                  </a:lnTo>
                  <a:lnTo>
                    <a:pt x="602" y="723"/>
                  </a:lnTo>
                  <a:lnTo>
                    <a:pt x="482" y="867"/>
                  </a:lnTo>
                  <a:lnTo>
                    <a:pt x="361" y="1012"/>
                  </a:lnTo>
                  <a:lnTo>
                    <a:pt x="265" y="1180"/>
                  </a:lnTo>
                  <a:lnTo>
                    <a:pt x="217" y="1373"/>
                  </a:lnTo>
                  <a:lnTo>
                    <a:pt x="72" y="1999"/>
                  </a:lnTo>
                  <a:lnTo>
                    <a:pt x="24" y="2264"/>
                  </a:lnTo>
                  <a:lnTo>
                    <a:pt x="0" y="2528"/>
                  </a:lnTo>
                  <a:lnTo>
                    <a:pt x="0" y="2745"/>
                  </a:lnTo>
                  <a:lnTo>
                    <a:pt x="48" y="2913"/>
                  </a:lnTo>
                  <a:lnTo>
                    <a:pt x="121" y="3106"/>
                  </a:lnTo>
                  <a:lnTo>
                    <a:pt x="217" y="3251"/>
                  </a:lnTo>
                  <a:lnTo>
                    <a:pt x="313" y="3395"/>
                  </a:lnTo>
                  <a:lnTo>
                    <a:pt x="409" y="3563"/>
                  </a:lnTo>
                  <a:lnTo>
                    <a:pt x="554" y="3708"/>
                  </a:lnTo>
                  <a:lnTo>
                    <a:pt x="626" y="3804"/>
                  </a:lnTo>
                  <a:lnTo>
                    <a:pt x="722" y="3876"/>
                  </a:lnTo>
                  <a:lnTo>
                    <a:pt x="963" y="3973"/>
                  </a:lnTo>
                  <a:lnTo>
                    <a:pt x="1228" y="4069"/>
                  </a:lnTo>
                  <a:lnTo>
                    <a:pt x="1493" y="4117"/>
                  </a:lnTo>
                  <a:lnTo>
                    <a:pt x="1782" y="4165"/>
                  </a:lnTo>
                  <a:lnTo>
                    <a:pt x="2046" y="4189"/>
                  </a:lnTo>
                  <a:lnTo>
                    <a:pt x="2311" y="4165"/>
                  </a:lnTo>
                  <a:lnTo>
                    <a:pt x="2456" y="4141"/>
                  </a:lnTo>
                  <a:lnTo>
                    <a:pt x="2576" y="4117"/>
                  </a:lnTo>
                  <a:lnTo>
                    <a:pt x="3082" y="3925"/>
                  </a:lnTo>
                  <a:lnTo>
                    <a:pt x="3274" y="3852"/>
                  </a:lnTo>
                  <a:lnTo>
                    <a:pt x="3370" y="3780"/>
                  </a:lnTo>
                  <a:lnTo>
                    <a:pt x="3443" y="3708"/>
                  </a:lnTo>
                  <a:lnTo>
                    <a:pt x="3659" y="3467"/>
                  </a:lnTo>
                  <a:lnTo>
                    <a:pt x="3780" y="3323"/>
                  </a:lnTo>
                  <a:lnTo>
                    <a:pt x="3900" y="3202"/>
                  </a:lnTo>
                  <a:lnTo>
                    <a:pt x="3996" y="3106"/>
                  </a:lnTo>
                  <a:lnTo>
                    <a:pt x="4069" y="3010"/>
                  </a:lnTo>
                  <a:lnTo>
                    <a:pt x="4141" y="2889"/>
                  </a:lnTo>
                  <a:lnTo>
                    <a:pt x="4213" y="2769"/>
                  </a:lnTo>
                  <a:lnTo>
                    <a:pt x="4261" y="2576"/>
                  </a:lnTo>
                  <a:lnTo>
                    <a:pt x="4309" y="2408"/>
                  </a:lnTo>
                  <a:lnTo>
                    <a:pt x="4333" y="2215"/>
                  </a:lnTo>
                  <a:lnTo>
                    <a:pt x="4333" y="2023"/>
                  </a:lnTo>
                  <a:lnTo>
                    <a:pt x="4309" y="1734"/>
                  </a:lnTo>
                  <a:lnTo>
                    <a:pt x="4261" y="1469"/>
                  </a:lnTo>
                  <a:lnTo>
                    <a:pt x="4213" y="1301"/>
                  </a:lnTo>
                  <a:lnTo>
                    <a:pt x="4141" y="1132"/>
                  </a:lnTo>
                  <a:lnTo>
                    <a:pt x="4020" y="915"/>
                  </a:lnTo>
                  <a:lnTo>
                    <a:pt x="3876" y="723"/>
                  </a:lnTo>
                  <a:lnTo>
                    <a:pt x="3707" y="530"/>
                  </a:lnTo>
                  <a:lnTo>
                    <a:pt x="3515" y="386"/>
                  </a:lnTo>
                  <a:lnTo>
                    <a:pt x="3226" y="217"/>
                  </a:lnTo>
                  <a:lnTo>
                    <a:pt x="3082" y="145"/>
                  </a:lnTo>
                  <a:lnTo>
                    <a:pt x="2913" y="97"/>
                  </a:lnTo>
                  <a:lnTo>
                    <a:pt x="2383" y="25"/>
                  </a:lnTo>
                  <a:lnTo>
                    <a:pt x="2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8" name="Google Shape;10808;p26"/>
            <p:cNvSpPr/>
            <p:nvPr/>
          </p:nvSpPr>
          <p:spPr>
            <a:xfrm>
              <a:off x="1283500" y="2756375"/>
              <a:ext cx="42150" cy="44550"/>
            </a:xfrm>
            <a:custGeom>
              <a:avLst/>
              <a:gdLst/>
              <a:ahLst/>
              <a:cxnLst/>
              <a:rect l="l" t="t" r="r" b="b"/>
              <a:pathLst>
                <a:path w="1686" h="1782" extrusionOk="0">
                  <a:moveTo>
                    <a:pt x="1011" y="217"/>
                  </a:moveTo>
                  <a:lnTo>
                    <a:pt x="1132" y="265"/>
                  </a:lnTo>
                  <a:lnTo>
                    <a:pt x="1372" y="434"/>
                  </a:lnTo>
                  <a:lnTo>
                    <a:pt x="1445" y="506"/>
                  </a:lnTo>
                  <a:lnTo>
                    <a:pt x="1493" y="602"/>
                  </a:lnTo>
                  <a:lnTo>
                    <a:pt x="1493" y="891"/>
                  </a:lnTo>
                  <a:lnTo>
                    <a:pt x="1493" y="1035"/>
                  </a:lnTo>
                  <a:lnTo>
                    <a:pt x="1469" y="1156"/>
                  </a:lnTo>
                  <a:lnTo>
                    <a:pt x="1421" y="1276"/>
                  </a:lnTo>
                  <a:lnTo>
                    <a:pt x="1348" y="1348"/>
                  </a:lnTo>
                  <a:lnTo>
                    <a:pt x="1132" y="1541"/>
                  </a:lnTo>
                  <a:lnTo>
                    <a:pt x="1060" y="1589"/>
                  </a:lnTo>
                  <a:lnTo>
                    <a:pt x="987" y="1613"/>
                  </a:lnTo>
                  <a:lnTo>
                    <a:pt x="795" y="1589"/>
                  </a:lnTo>
                  <a:lnTo>
                    <a:pt x="602" y="1589"/>
                  </a:lnTo>
                  <a:lnTo>
                    <a:pt x="434" y="1517"/>
                  </a:lnTo>
                  <a:lnTo>
                    <a:pt x="313" y="1445"/>
                  </a:lnTo>
                  <a:lnTo>
                    <a:pt x="241" y="1396"/>
                  </a:lnTo>
                  <a:lnTo>
                    <a:pt x="193" y="1324"/>
                  </a:lnTo>
                  <a:lnTo>
                    <a:pt x="169" y="1252"/>
                  </a:lnTo>
                  <a:lnTo>
                    <a:pt x="169" y="1180"/>
                  </a:lnTo>
                  <a:lnTo>
                    <a:pt x="169" y="1108"/>
                  </a:lnTo>
                  <a:lnTo>
                    <a:pt x="169" y="1011"/>
                  </a:lnTo>
                  <a:lnTo>
                    <a:pt x="169" y="843"/>
                  </a:lnTo>
                  <a:lnTo>
                    <a:pt x="193" y="674"/>
                  </a:lnTo>
                  <a:lnTo>
                    <a:pt x="241" y="578"/>
                  </a:lnTo>
                  <a:lnTo>
                    <a:pt x="289" y="506"/>
                  </a:lnTo>
                  <a:lnTo>
                    <a:pt x="410" y="385"/>
                  </a:lnTo>
                  <a:lnTo>
                    <a:pt x="506" y="313"/>
                  </a:lnTo>
                  <a:lnTo>
                    <a:pt x="650" y="265"/>
                  </a:lnTo>
                  <a:lnTo>
                    <a:pt x="771" y="241"/>
                  </a:lnTo>
                  <a:lnTo>
                    <a:pt x="915" y="217"/>
                  </a:lnTo>
                  <a:close/>
                  <a:moveTo>
                    <a:pt x="939" y="0"/>
                  </a:moveTo>
                  <a:lnTo>
                    <a:pt x="771" y="24"/>
                  </a:lnTo>
                  <a:lnTo>
                    <a:pt x="626" y="48"/>
                  </a:lnTo>
                  <a:lnTo>
                    <a:pt x="482" y="121"/>
                  </a:lnTo>
                  <a:lnTo>
                    <a:pt x="337" y="193"/>
                  </a:lnTo>
                  <a:lnTo>
                    <a:pt x="241" y="265"/>
                  </a:lnTo>
                  <a:lnTo>
                    <a:pt x="169" y="337"/>
                  </a:lnTo>
                  <a:lnTo>
                    <a:pt x="73" y="482"/>
                  </a:lnTo>
                  <a:lnTo>
                    <a:pt x="24" y="674"/>
                  </a:lnTo>
                  <a:lnTo>
                    <a:pt x="0" y="867"/>
                  </a:lnTo>
                  <a:lnTo>
                    <a:pt x="0" y="1035"/>
                  </a:lnTo>
                  <a:lnTo>
                    <a:pt x="0" y="1180"/>
                  </a:lnTo>
                  <a:lnTo>
                    <a:pt x="24" y="1300"/>
                  </a:lnTo>
                  <a:lnTo>
                    <a:pt x="48" y="1396"/>
                  </a:lnTo>
                  <a:lnTo>
                    <a:pt x="121" y="1469"/>
                  </a:lnTo>
                  <a:lnTo>
                    <a:pt x="193" y="1565"/>
                  </a:lnTo>
                  <a:lnTo>
                    <a:pt x="313" y="1637"/>
                  </a:lnTo>
                  <a:lnTo>
                    <a:pt x="434" y="1709"/>
                  </a:lnTo>
                  <a:lnTo>
                    <a:pt x="578" y="1733"/>
                  </a:lnTo>
                  <a:lnTo>
                    <a:pt x="723" y="1758"/>
                  </a:lnTo>
                  <a:lnTo>
                    <a:pt x="1035" y="1782"/>
                  </a:lnTo>
                  <a:lnTo>
                    <a:pt x="1132" y="1758"/>
                  </a:lnTo>
                  <a:lnTo>
                    <a:pt x="1204" y="1685"/>
                  </a:lnTo>
                  <a:lnTo>
                    <a:pt x="1445" y="1493"/>
                  </a:lnTo>
                  <a:lnTo>
                    <a:pt x="1565" y="1372"/>
                  </a:lnTo>
                  <a:lnTo>
                    <a:pt x="1613" y="1228"/>
                  </a:lnTo>
                  <a:lnTo>
                    <a:pt x="1661" y="1035"/>
                  </a:lnTo>
                  <a:lnTo>
                    <a:pt x="1685" y="843"/>
                  </a:lnTo>
                  <a:lnTo>
                    <a:pt x="1637" y="578"/>
                  </a:lnTo>
                  <a:lnTo>
                    <a:pt x="1613" y="458"/>
                  </a:lnTo>
                  <a:lnTo>
                    <a:pt x="1589" y="385"/>
                  </a:lnTo>
                  <a:lnTo>
                    <a:pt x="1517" y="313"/>
                  </a:lnTo>
                  <a:lnTo>
                    <a:pt x="1445" y="241"/>
                  </a:lnTo>
                  <a:lnTo>
                    <a:pt x="1300" y="145"/>
                  </a:lnTo>
                  <a:lnTo>
                    <a:pt x="1132" y="48"/>
                  </a:lnTo>
                  <a:lnTo>
                    <a:pt x="1035" y="24"/>
                  </a:lnTo>
                  <a:lnTo>
                    <a:pt x="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9" name="Google Shape;10809;p26"/>
            <p:cNvSpPr/>
            <p:nvPr/>
          </p:nvSpPr>
          <p:spPr>
            <a:xfrm>
              <a:off x="1296725" y="2772625"/>
              <a:ext cx="14475" cy="16275"/>
            </a:xfrm>
            <a:custGeom>
              <a:avLst/>
              <a:gdLst/>
              <a:ahLst/>
              <a:cxnLst/>
              <a:rect l="l" t="t" r="r" b="b"/>
              <a:pathLst>
                <a:path w="579" h="651" extrusionOk="0">
                  <a:moveTo>
                    <a:pt x="410" y="193"/>
                  </a:moveTo>
                  <a:lnTo>
                    <a:pt x="434" y="265"/>
                  </a:lnTo>
                  <a:lnTo>
                    <a:pt x="434" y="313"/>
                  </a:lnTo>
                  <a:lnTo>
                    <a:pt x="410" y="385"/>
                  </a:lnTo>
                  <a:lnTo>
                    <a:pt x="362" y="458"/>
                  </a:lnTo>
                  <a:lnTo>
                    <a:pt x="290" y="506"/>
                  </a:lnTo>
                  <a:lnTo>
                    <a:pt x="242" y="506"/>
                  </a:lnTo>
                  <a:lnTo>
                    <a:pt x="218" y="482"/>
                  </a:lnTo>
                  <a:lnTo>
                    <a:pt x="194" y="458"/>
                  </a:lnTo>
                  <a:lnTo>
                    <a:pt x="194" y="385"/>
                  </a:lnTo>
                  <a:lnTo>
                    <a:pt x="218" y="313"/>
                  </a:lnTo>
                  <a:lnTo>
                    <a:pt x="242" y="241"/>
                  </a:lnTo>
                  <a:lnTo>
                    <a:pt x="290" y="193"/>
                  </a:lnTo>
                  <a:close/>
                  <a:moveTo>
                    <a:pt x="314" y="0"/>
                  </a:moveTo>
                  <a:lnTo>
                    <a:pt x="242" y="24"/>
                  </a:lnTo>
                  <a:lnTo>
                    <a:pt x="169" y="48"/>
                  </a:lnTo>
                  <a:lnTo>
                    <a:pt x="25" y="193"/>
                  </a:lnTo>
                  <a:lnTo>
                    <a:pt x="1" y="241"/>
                  </a:lnTo>
                  <a:lnTo>
                    <a:pt x="1" y="337"/>
                  </a:lnTo>
                  <a:lnTo>
                    <a:pt x="25" y="458"/>
                  </a:lnTo>
                  <a:lnTo>
                    <a:pt x="49" y="530"/>
                  </a:lnTo>
                  <a:lnTo>
                    <a:pt x="97" y="578"/>
                  </a:lnTo>
                  <a:lnTo>
                    <a:pt x="145" y="626"/>
                  </a:lnTo>
                  <a:lnTo>
                    <a:pt x="218" y="650"/>
                  </a:lnTo>
                  <a:lnTo>
                    <a:pt x="314" y="650"/>
                  </a:lnTo>
                  <a:lnTo>
                    <a:pt x="386" y="602"/>
                  </a:lnTo>
                  <a:lnTo>
                    <a:pt x="458" y="578"/>
                  </a:lnTo>
                  <a:lnTo>
                    <a:pt x="506" y="506"/>
                  </a:lnTo>
                  <a:lnTo>
                    <a:pt x="555" y="458"/>
                  </a:lnTo>
                  <a:lnTo>
                    <a:pt x="579" y="385"/>
                  </a:lnTo>
                  <a:lnTo>
                    <a:pt x="579" y="289"/>
                  </a:lnTo>
                  <a:lnTo>
                    <a:pt x="579" y="217"/>
                  </a:lnTo>
                  <a:lnTo>
                    <a:pt x="555" y="121"/>
                  </a:lnTo>
                  <a:lnTo>
                    <a:pt x="506" y="72"/>
                  </a:lnTo>
                  <a:lnTo>
                    <a:pt x="458" y="24"/>
                  </a:lnTo>
                  <a:lnTo>
                    <a:pt x="3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0" name="Google Shape;10810;p26"/>
            <p:cNvSpPr/>
            <p:nvPr/>
          </p:nvSpPr>
          <p:spPr>
            <a:xfrm>
              <a:off x="1207675" y="2091350"/>
              <a:ext cx="145050" cy="155300"/>
            </a:xfrm>
            <a:custGeom>
              <a:avLst/>
              <a:gdLst/>
              <a:ahLst/>
              <a:cxnLst/>
              <a:rect l="l" t="t" r="r" b="b"/>
              <a:pathLst>
                <a:path w="5802" h="6212" extrusionOk="0">
                  <a:moveTo>
                    <a:pt x="3178" y="265"/>
                  </a:moveTo>
                  <a:lnTo>
                    <a:pt x="3394" y="289"/>
                  </a:lnTo>
                  <a:lnTo>
                    <a:pt x="3635" y="362"/>
                  </a:lnTo>
                  <a:lnTo>
                    <a:pt x="3900" y="482"/>
                  </a:lnTo>
                  <a:lnTo>
                    <a:pt x="4189" y="554"/>
                  </a:lnTo>
                  <a:lnTo>
                    <a:pt x="4357" y="650"/>
                  </a:lnTo>
                  <a:lnTo>
                    <a:pt x="4502" y="747"/>
                  </a:lnTo>
                  <a:lnTo>
                    <a:pt x="4646" y="891"/>
                  </a:lnTo>
                  <a:lnTo>
                    <a:pt x="4767" y="1036"/>
                  </a:lnTo>
                  <a:lnTo>
                    <a:pt x="4887" y="1204"/>
                  </a:lnTo>
                  <a:lnTo>
                    <a:pt x="4983" y="1397"/>
                  </a:lnTo>
                  <a:lnTo>
                    <a:pt x="5248" y="1854"/>
                  </a:lnTo>
                  <a:lnTo>
                    <a:pt x="5465" y="2336"/>
                  </a:lnTo>
                  <a:lnTo>
                    <a:pt x="5561" y="2576"/>
                  </a:lnTo>
                  <a:lnTo>
                    <a:pt x="5609" y="2841"/>
                  </a:lnTo>
                  <a:lnTo>
                    <a:pt x="5657" y="3082"/>
                  </a:lnTo>
                  <a:lnTo>
                    <a:pt x="5657" y="3347"/>
                  </a:lnTo>
                  <a:lnTo>
                    <a:pt x="5609" y="3491"/>
                  </a:lnTo>
                  <a:lnTo>
                    <a:pt x="5585" y="3563"/>
                  </a:lnTo>
                  <a:lnTo>
                    <a:pt x="5537" y="3611"/>
                  </a:lnTo>
                  <a:lnTo>
                    <a:pt x="5392" y="3804"/>
                  </a:lnTo>
                  <a:lnTo>
                    <a:pt x="5224" y="3972"/>
                  </a:lnTo>
                  <a:lnTo>
                    <a:pt x="5152" y="4045"/>
                  </a:lnTo>
                  <a:lnTo>
                    <a:pt x="5080" y="4165"/>
                  </a:lnTo>
                  <a:lnTo>
                    <a:pt x="5007" y="4261"/>
                  </a:lnTo>
                  <a:lnTo>
                    <a:pt x="4983" y="4406"/>
                  </a:lnTo>
                  <a:lnTo>
                    <a:pt x="4911" y="4598"/>
                  </a:lnTo>
                  <a:lnTo>
                    <a:pt x="4839" y="4767"/>
                  </a:lnTo>
                  <a:lnTo>
                    <a:pt x="4622" y="5080"/>
                  </a:lnTo>
                  <a:lnTo>
                    <a:pt x="4550" y="5200"/>
                  </a:lnTo>
                  <a:lnTo>
                    <a:pt x="4454" y="5272"/>
                  </a:lnTo>
                  <a:lnTo>
                    <a:pt x="4357" y="5345"/>
                  </a:lnTo>
                  <a:lnTo>
                    <a:pt x="4237" y="5417"/>
                  </a:lnTo>
                  <a:lnTo>
                    <a:pt x="3635" y="5730"/>
                  </a:lnTo>
                  <a:lnTo>
                    <a:pt x="3467" y="5802"/>
                  </a:lnTo>
                  <a:lnTo>
                    <a:pt x="3322" y="5850"/>
                  </a:lnTo>
                  <a:lnTo>
                    <a:pt x="2937" y="5898"/>
                  </a:lnTo>
                  <a:lnTo>
                    <a:pt x="2576" y="5898"/>
                  </a:lnTo>
                  <a:lnTo>
                    <a:pt x="2191" y="5850"/>
                  </a:lnTo>
                  <a:lnTo>
                    <a:pt x="1998" y="5826"/>
                  </a:lnTo>
                  <a:lnTo>
                    <a:pt x="1830" y="5754"/>
                  </a:lnTo>
                  <a:lnTo>
                    <a:pt x="1661" y="5706"/>
                  </a:lnTo>
                  <a:lnTo>
                    <a:pt x="1541" y="5609"/>
                  </a:lnTo>
                  <a:lnTo>
                    <a:pt x="1276" y="5417"/>
                  </a:lnTo>
                  <a:lnTo>
                    <a:pt x="987" y="5152"/>
                  </a:lnTo>
                  <a:lnTo>
                    <a:pt x="698" y="4839"/>
                  </a:lnTo>
                  <a:lnTo>
                    <a:pt x="554" y="4622"/>
                  </a:lnTo>
                  <a:lnTo>
                    <a:pt x="433" y="4406"/>
                  </a:lnTo>
                  <a:lnTo>
                    <a:pt x="361" y="4165"/>
                  </a:lnTo>
                  <a:lnTo>
                    <a:pt x="289" y="3924"/>
                  </a:lnTo>
                  <a:lnTo>
                    <a:pt x="265" y="3756"/>
                  </a:lnTo>
                  <a:lnTo>
                    <a:pt x="289" y="3563"/>
                  </a:lnTo>
                  <a:lnTo>
                    <a:pt x="361" y="3106"/>
                  </a:lnTo>
                  <a:lnTo>
                    <a:pt x="409" y="2648"/>
                  </a:lnTo>
                  <a:lnTo>
                    <a:pt x="409" y="2456"/>
                  </a:lnTo>
                  <a:lnTo>
                    <a:pt x="457" y="2287"/>
                  </a:lnTo>
                  <a:lnTo>
                    <a:pt x="554" y="2119"/>
                  </a:lnTo>
                  <a:lnTo>
                    <a:pt x="650" y="1974"/>
                  </a:lnTo>
                  <a:lnTo>
                    <a:pt x="867" y="1710"/>
                  </a:lnTo>
                  <a:lnTo>
                    <a:pt x="1059" y="1421"/>
                  </a:lnTo>
                  <a:lnTo>
                    <a:pt x="1180" y="1276"/>
                  </a:lnTo>
                  <a:lnTo>
                    <a:pt x="1300" y="1156"/>
                  </a:lnTo>
                  <a:lnTo>
                    <a:pt x="1565" y="939"/>
                  </a:lnTo>
                  <a:lnTo>
                    <a:pt x="2143" y="626"/>
                  </a:lnTo>
                  <a:lnTo>
                    <a:pt x="2431" y="482"/>
                  </a:lnTo>
                  <a:lnTo>
                    <a:pt x="2744" y="362"/>
                  </a:lnTo>
                  <a:lnTo>
                    <a:pt x="2961" y="289"/>
                  </a:lnTo>
                  <a:lnTo>
                    <a:pt x="3178" y="265"/>
                  </a:lnTo>
                  <a:close/>
                  <a:moveTo>
                    <a:pt x="3033" y="0"/>
                  </a:moveTo>
                  <a:lnTo>
                    <a:pt x="2865" y="24"/>
                  </a:lnTo>
                  <a:lnTo>
                    <a:pt x="2696" y="73"/>
                  </a:lnTo>
                  <a:lnTo>
                    <a:pt x="2335" y="217"/>
                  </a:lnTo>
                  <a:lnTo>
                    <a:pt x="1974" y="362"/>
                  </a:lnTo>
                  <a:lnTo>
                    <a:pt x="1637" y="554"/>
                  </a:lnTo>
                  <a:lnTo>
                    <a:pt x="1300" y="747"/>
                  </a:lnTo>
                  <a:lnTo>
                    <a:pt x="1156" y="867"/>
                  </a:lnTo>
                  <a:lnTo>
                    <a:pt x="1011" y="987"/>
                  </a:lnTo>
                  <a:lnTo>
                    <a:pt x="891" y="1132"/>
                  </a:lnTo>
                  <a:lnTo>
                    <a:pt x="770" y="1276"/>
                  </a:lnTo>
                  <a:lnTo>
                    <a:pt x="361" y="1878"/>
                  </a:lnTo>
                  <a:lnTo>
                    <a:pt x="265" y="1998"/>
                  </a:lnTo>
                  <a:lnTo>
                    <a:pt x="217" y="2119"/>
                  </a:lnTo>
                  <a:lnTo>
                    <a:pt x="169" y="2263"/>
                  </a:lnTo>
                  <a:lnTo>
                    <a:pt x="120" y="2408"/>
                  </a:lnTo>
                  <a:lnTo>
                    <a:pt x="96" y="2889"/>
                  </a:lnTo>
                  <a:lnTo>
                    <a:pt x="96" y="3130"/>
                  </a:lnTo>
                  <a:lnTo>
                    <a:pt x="48" y="3371"/>
                  </a:lnTo>
                  <a:lnTo>
                    <a:pt x="24" y="3563"/>
                  </a:lnTo>
                  <a:lnTo>
                    <a:pt x="0" y="3732"/>
                  </a:lnTo>
                  <a:lnTo>
                    <a:pt x="24" y="3924"/>
                  </a:lnTo>
                  <a:lnTo>
                    <a:pt x="72" y="4117"/>
                  </a:lnTo>
                  <a:lnTo>
                    <a:pt x="145" y="4358"/>
                  </a:lnTo>
                  <a:lnTo>
                    <a:pt x="241" y="4622"/>
                  </a:lnTo>
                  <a:lnTo>
                    <a:pt x="361" y="4839"/>
                  </a:lnTo>
                  <a:lnTo>
                    <a:pt x="530" y="5056"/>
                  </a:lnTo>
                  <a:lnTo>
                    <a:pt x="794" y="5345"/>
                  </a:lnTo>
                  <a:lnTo>
                    <a:pt x="1059" y="5609"/>
                  </a:lnTo>
                  <a:lnTo>
                    <a:pt x="1252" y="5754"/>
                  </a:lnTo>
                  <a:lnTo>
                    <a:pt x="1469" y="5898"/>
                  </a:lnTo>
                  <a:lnTo>
                    <a:pt x="1782" y="6043"/>
                  </a:lnTo>
                  <a:lnTo>
                    <a:pt x="2119" y="6139"/>
                  </a:lnTo>
                  <a:lnTo>
                    <a:pt x="2456" y="6187"/>
                  </a:lnTo>
                  <a:lnTo>
                    <a:pt x="2793" y="6211"/>
                  </a:lnTo>
                  <a:lnTo>
                    <a:pt x="3033" y="6187"/>
                  </a:lnTo>
                  <a:lnTo>
                    <a:pt x="3250" y="6163"/>
                  </a:lnTo>
                  <a:lnTo>
                    <a:pt x="3467" y="6115"/>
                  </a:lnTo>
                  <a:lnTo>
                    <a:pt x="3683" y="6043"/>
                  </a:lnTo>
                  <a:lnTo>
                    <a:pt x="4333" y="5682"/>
                  </a:lnTo>
                  <a:lnTo>
                    <a:pt x="4550" y="5561"/>
                  </a:lnTo>
                  <a:lnTo>
                    <a:pt x="4743" y="5393"/>
                  </a:lnTo>
                  <a:lnTo>
                    <a:pt x="4887" y="5200"/>
                  </a:lnTo>
                  <a:lnTo>
                    <a:pt x="5007" y="4984"/>
                  </a:lnTo>
                  <a:lnTo>
                    <a:pt x="5080" y="4863"/>
                  </a:lnTo>
                  <a:lnTo>
                    <a:pt x="5128" y="4743"/>
                  </a:lnTo>
                  <a:lnTo>
                    <a:pt x="5200" y="4622"/>
                  </a:lnTo>
                  <a:lnTo>
                    <a:pt x="5224" y="4526"/>
                  </a:lnTo>
                  <a:lnTo>
                    <a:pt x="5272" y="4382"/>
                  </a:lnTo>
                  <a:lnTo>
                    <a:pt x="5344" y="4285"/>
                  </a:lnTo>
                  <a:lnTo>
                    <a:pt x="5513" y="4093"/>
                  </a:lnTo>
                  <a:lnTo>
                    <a:pt x="5609" y="3997"/>
                  </a:lnTo>
                  <a:lnTo>
                    <a:pt x="5681" y="3924"/>
                  </a:lnTo>
                  <a:lnTo>
                    <a:pt x="5730" y="3828"/>
                  </a:lnTo>
                  <a:lnTo>
                    <a:pt x="5754" y="3732"/>
                  </a:lnTo>
                  <a:lnTo>
                    <a:pt x="5754" y="3611"/>
                  </a:lnTo>
                  <a:lnTo>
                    <a:pt x="5754" y="3539"/>
                  </a:lnTo>
                  <a:lnTo>
                    <a:pt x="5778" y="3443"/>
                  </a:lnTo>
                  <a:lnTo>
                    <a:pt x="5802" y="3178"/>
                  </a:lnTo>
                  <a:lnTo>
                    <a:pt x="5802" y="2913"/>
                  </a:lnTo>
                  <a:lnTo>
                    <a:pt x="5754" y="2648"/>
                  </a:lnTo>
                  <a:lnTo>
                    <a:pt x="5657" y="2384"/>
                  </a:lnTo>
                  <a:lnTo>
                    <a:pt x="5320" y="1565"/>
                  </a:lnTo>
                  <a:lnTo>
                    <a:pt x="5152" y="1228"/>
                  </a:lnTo>
                  <a:lnTo>
                    <a:pt x="5055" y="1060"/>
                  </a:lnTo>
                  <a:lnTo>
                    <a:pt x="4959" y="915"/>
                  </a:lnTo>
                  <a:lnTo>
                    <a:pt x="4791" y="699"/>
                  </a:lnTo>
                  <a:lnTo>
                    <a:pt x="4574" y="506"/>
                  </a:lnTo>
                  <a:lnTo>
                    <a:pt x="4357" y="386"/>
                  </a:lnTo>
                  <a:lnTo>
                    <a:pt x="4117" y="289"/>
                  </a:lnTo>
                  <a:lnTo>
                    <a:pt x="3900" y="193"/>
                  </a:lnTo>
                  <a:lnTo>
                    <a:pt x="3635" y="97"/>
                  </a:lnTo>
                  <a:lnTo>
                    <a:pt x="3370" y="24"/>
                  </a:lnTo>
                  <a:lnTo>
                    <a:pt x="3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1" name="Google Shape;10811;p26"/>
            <p:cNvSpPr/>
            <p:nvPr/>
          </p:nvSpPr>
          <p:spPr>
            <a:xfrm>
              <a:off x="1249200" y="2140700"/>
              <a:ext cx="60200" cy="62625"/>
            </a:xfrm>
            <a:custGeom>
              <a:avLst/>
              <a:gdLst/>
              <a:ahLst/>
              <a:cxnLst/>
              <a:rect l="l" t="t" r="r" b="b"/>
              <a:pathLst>
                <a:path w="2408" h="2505" extrusionOk="0">
                  <a:moveTo>
                    <a:pt x="1469" y="217"/>
                  </a:moveTo>
                  <a:lnTo>
                    <a:pt x="1565" y="265"/>
                  </a:lnTo>
                  <a:lnTo>
                    <a:pt x="1637" y="313"/>
                  </a:lnTo>
                  <a:lnTo>
                    <a:pt x="1709" y="410"/>
                  </a:lnTo>
                  <a:lnTo>
                    <a:pt x="1757" y="482"/>
                  </a:lnTo>
                  <a:lnTo>
                    <a:pt x="1854" y="602"/>
                  </a:lnTo>
                  <a:lnTo>
                    <a:pt x="1926" y="674"/>
                  </a:lnTo>
                  <a:lnTo>
                    <a:pt x="1998" y="771"/>
                  </a:lnTo>
                  <a:lnTo>
                    <a:pt x="2095" y="1011"/>
                  </a:lnTo>
                  <a:lnTo>
                    <a:pt x="2143" y="1132"/>
                  </a:lnTo>
                  <a:lnTo>
                    <a:pt x="2143" y="1252"/>
                  </a:lnTo>
                  <a:lnTo>
                    <a:pt x="2143" y="1373"/>
                  </a:lnTo>
                  <a:lnTo>
                    <a:pt x="2095" y="1469"/>
                  </a:lnTo>
                  <a:lnTo>
                    <a:pt x="2022" y="1661"/>
                  </a:lnTo>
                  <a:lnTo>
                    <a:pt x="1926" y="1806"/>
                  </a:lnTo>
                  <a:lnTo>
                    <a:pt x="1806" y="1950"/>
                  </a:lnTo>
                  <a:lnTo>
                    <a:pt x="1685" y="2095"/>
                  </a:lnTo>
                  <a:lnTo>
                    <a:pt x="1541" y="2167"/>
                  </a:lnTo>
                  <a:lnTo>
                    <a:pt x="1396" y="2215"/>
                  </a:lnTo>
                  <a:lnTo>
                    <a:pt x="1180" y="2239"/>
                  </a:lnTo>
                  <a:lnTo>
                    <a:pt x="891" y="2239"/>
                  </a:lnTo>
                  <a:lnTo>
                    <a:pt x="843" y="2215"/>
                  </a:lnTo>
                  <a:lnTo>
                    <a:pt x="770" y="2191"/>
                  </a:lnTo>
                  <a:lnTo>
                    <a:pt x="698" y="2119"/>
                  </a:lnTo>
                  <a:lnTo>
                    <a:pt x="458" y="1830"/>
                  </a:lnTo>
                  <a:lnTo>
                    <a:pt x="361" y="1661"/>
                  </a:lnTo>
                  <a:lnTo>
                    <a:pt x="265" y="1493"/>
                  </a:lnTo>
                  <a:lnTo>
                    <a:pt x="241" y="1349"/>
                  </a:lnTo>
                  <a:lnTo>
                    <a:pt x="241" y="1180"/>
                  </a:lnTo>
                  <a:lnTo>
                    <a:pt x="337" y="771"/>
                  </a:lnTo>
                  <a:lnTo>
                    <a:pt x="385" y="674"/>
                  </a:lnTo>
                  <a:lnTo>
                    <a:pt x="458" y="602"/>
                  </a:lnTo>
                  <a:lnTo>
                    <a:pt x="674" y="458"/>
                  </a:lnTo>
                  <a:lnTo>
                    <a:pt x="891" y="313"/>
                  </a:lnTo>
                  <a:lnTo>
                    <a:pt x="1011" y="265"/>
                  </a:lnTo>
                  <a:lnTo>
                    <a:pt x="1108" y="241"/>
                  </a:lnTo>
                  <a:lnTo>
                    <a:pt x="1348" y="217"/>
                  </a:lnTo>
                  <a:close/>
                  <a:moveTo>
                    <a:pt x="1083" y="0"/>
                  </a:moveTo>
                  <a:lnTo>
                    <a:pt x="963" y="24"/>
                  </a:lnTo>
                  <a:lnTo>
                    <a:pt x="770" y="121"/>
                  </a:lnTo>
                  <a:lnTo>
                    <a:pt x="602" y="217"/>
                  </a:lnTo>
                  <a:lnTo>
                    <a:pt x="433" y="313"/>
                  </a:lnTo>
                  <a:lnTo>
                    <a:pt x="265" y="434"/>
                  </a:lnTo>
                  <a:lnTo>
                    <a:pt x="169" y="554"/>
                  </a:lnTo>
                  <a:lnTo>
                    <a:pt x="121" y="674"/>
                  </a:lnTo>
                  <a:lnTo>
                    <a:pt x="24" y="1108"/>
                  </a:lnTo>
                  <a:lnTo>
                    <a:pt x="0" y="1228"/>
                  </a:lnTo>
                  <a:lnTo>
                    <a:pt x="0" y="1324"/>
                  </a:lnTo>
                  <a:lnTo>
                    <a:pt x="24" y="1445"/>
                  </a:lnTo>
                  <a:lnTo>
                    <a:pt x="48" y="1541"/>
                  </a:lnTo>
                  <a:lnTo>
                    <a:pt x="169" y="1782"/>
                  </a:lnTo>
                  <a:lnTo>
                    <a:pt x="289" y="1998"/>
                  </a:lnTo>
                  <a:lnTo>
                    <a:pt x="554" y="2287"/>
                  </a:lnTo>
                  <a:lnTo>
                    <a:pt x="674" y="2384"/>
                  </a:lnTo>
                  <a:lnTo>
                    <a:pt x="795" y="2456"/>
                  </a:lnTo>
                  <a:lnTo>
                    <a:pt x="915" y="2504"/>
                  </a:lnTo>
                  <a:lnTo>
                    <a:pt x="1059" y="2504"/>
                  </a:lnTo>
                  <a:lnTo>
                    <a:pt x="1300" y="2480"/>
                  </a:lnTo>
                  <a:lnTo>
                    <a:pt x="1541" y="2456"/>
                  </a:lnTo>
                  <a:lnTo>
                    <a:pt x="1685" y="2408"/>
                  </a:lnTo>
                  <a:lnTo>
                    <a:pt x="1806" y="2336"/>
                  </a:lnTo>
                  <a:lnTo>
                    <a:pt x="1974" y="2191"/>
                  </a:lnTo>
                  <a:lnTo>
                    <a:pt x="2119" y="2023"/>
                  </a:lnTo>
                  <a:lnTo>
                    <a:pt x="2239" y="1854"/>
                  </a:lnTo>
                  <a:lnTo>
                    <a:pt x="2335" y="1637"/>
                  </a:lnTo>
                  <a:lnTo>
                    <a:pt x="2383" y="1493"/>
                  </a:lnTo>
                  <a:lnTo>
                    <a:pt x="2407" y="1349"/>
                  </a:lnTo>
                  <a:lnTo>
                    <a:pt x="2407" y="1228"/>
                  </a:lnTo>
                  <a:lnTo>
                    <a:pt x="2383" y="1108"/>
                  </a:lnTo>
                  <a:lnTo>
                    <a:pt x="2287" y="843"/>
                  </a:lnTo>
                  <a:lnTo>
                    <a:pt x="2167" y="602"/>
                  </a:lnTo>
                  <a:lnTo>
                    <a:pt x="2046" y="434"/>
                  </a:lnTo>
                  <a:lnTo>
                    <a:pt x="1878" y="265"/>
                  </a:lnTo>
                  <a:lnTo>
                    <a:pt x="1782" y="145"/>
                  </a:lnTo>
                  <a:lnTo>
                    <a:pt x="1661" y="73"/>
                  </a:lnTo>
                  <a:lnTo>
                    <a:pt x="1541" y="24"/>
                  </a:lnTo>
                  <a:lnTo>
                    <a:pt x="13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2" name="Google Shape;10812;p26"/>
            <p:cNvSpPr/>
            <p:nvPr/>
          </p:nvSpPr>
          <p:spPr>
            <a:xfrm>
              <a:off x="1267850" y="2158150"/>
              <a:ext cx="20475" cy="23500"/>
            </a:xfrm>
            <a:custGeom>
              <a:avLst/>
              <a:gdLst/>
              <a:ahLst/>
              <a:cxnLst/>
              <a:rect l="l" t="t" r="r" b="b"/>
              <a:pathLst>
                <a:path w="819" h="940" extrusionOk="0">
                  <a:moveTo>
                    <a:pt x="410" y="241"/>
                  </a:moveTo>
                  <a:lnTo>
                    <a:pt x="458" y="313"/>
                  </a:lnTo>
                  <a:lnTo>
                    <a:pt x="506" y="410"/>
                  </a:lnTo>
                  <a:lnTo>
                    <a:pt x="530" y="530"/>
                  </a:lnTo>
                  <a:lnTo>
                    <a:pt x="506" y="602"/>
                  </a:lnTo>
                  <a:lnTo>
                    <a:pt x="458" y="675"/>
                  </a:lnTo>
                  <a:lnTo>
                    <a:pt x="434" y="699"/>
                  </a:lnTo>
                  <a:lnTo>
                    <a:pt x="386" y="699"/>
                  </a:lnTo>
                  <a:lnTo>
                    <a:pt x="337" y="675"/>
                  </a:lnTo>
                  <a:lnTo>
                    <a:pt x="313" y="651"/>
                  </a:lnTo>
                  <a:lnTo>
                    <a:pt x="241" y="602"/>
                  </a:lnTo>
                  <a:lnTo>
                    <a:pt x="217" y="506"/>
                  </a:lnTo>
                  <a:lnTo>
                    <a:pt x="217" y="434"/>
                  </a:lnTo>
                  <a:lnTo>
                    <a:pt x="217" y="362"/>
                  </a:lnTo>
                  <a:lnTo>
                    <a:pt x="241" y="289"/>
                  </a:lnTo>
                  <a:lnTo>
                    <a:pt x="289" y="241"/>
                  </a:lnTo>
                  <a:close/>
                  <a:moveTo>
                    <a:pt x="313" y="1"/>
                  </a:moveTo>
                  <a:lnTo>
                    <a:pt x="241" y="49"/>
                  </a:lnTo>
                  <a:lnTo>
                    <a:pt x="145" y="121"/>
                  </a:lnTo>
                  <a:lnTo>
                    <a:pt x="73" y="217"/>
                  </a:lnTo>
                  <a:lnTo>
                    <a:pt x="24" y="338"/>
                  </a:lnTo>
                  <a:lnTo>
                    <a:pt x="0" y="434"/>
                  </a:lnTo>
                  <a:lnTo>
                    <a:pt x="24" y="554"/>
                  </a:lnTo>
                  <a:lnTo>
                    <a:pt x="49" y="651"/>
                  </a:lnTo>
                  <a:lnTo>
                    <a:pt x="97" y="747"/>
                  </a:lnTo>
                  <a:lnTo>
                    <a:pt x="169" y="819"/>
                  </a:lnTo>
                  <a:lnTo>
                    <a:pt x="265" y="915"/>
                  </a:lnTo>
                  <a:lnTo>
                    <a:pt x="362" y="939"/>
                  </a:lnTo>
                  <a:lnTo>
                    <a:pt x="482" y="939"/>
                  </a:lnTo>
                  <a:lnTo>
                    <a:pt x="578" y="891"/>
                  </a:lnTo>
                  <a:lnTo>
                    <a:pt x="626" y="843"/>
                  </a:lnTo>
                  <a:lnTo>
                    <a:pt x="723" y="771"/>
                  </a:lnTo>
                  <a:lnTo>
                    <a:pt x="771" y="651"/>
                  </a:lnTo>
                  <a:lnTo>
                    <a:pt x="819" y="410"/>
                  </a:lnTo>
                  <a:lnTo>
                    <a:pt x="819" y="362"/>
                  </a:lnTo>
                  <a:lnTo>
                    <a:pt x="795" y="338"/>
                  </a:lnTo>
                  <a:lnTo>
                    <a:pt x="723" y="193"/>
                  </a:lnTo>
                  <a:lnTo>
                    <a:pt x="602" y="97"/>
                  </a:lnTo>
                  <a:lnTo>
                    <a:pt x="530" y="25"/>
                  </a:lnTo>
                  <a:lnTo>
                    <a:pt x="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13" name="Google Shape;10813;p26"/>
          <p:cNvGrpSpPr/>
          <p:nvPr/>
        </p:nvGrpSpPr>
        <p:grpSpPr>
          <a:xfrm rot="-2841141">
            <a:off x="-2078917" y="3414347"/>
            <a:ext cx="3605651" cy="3438384"/>
            <a:chOff x="1781825" y="1787425"/>
            <a:chExt cx="804050" cy="766750"/>
          </a:xfrm>
        </p:grpSpPr>
        <p:sp>
          <p:nvSpPr>
            <p:cNvPr id="10814" name="Google Shape;10814;p26"/>
            <p:cNvSpPr/>
            <p:nvPr/>
          </p:nvSpPr>
          <p:spPr>
            <a:xfrm>
              <a:off x="1797450" y="2122050"/>
              <a:ext cx="356325" cy="331625"/>
            </a:xfrm>
            <a:custGeom>
              <a:avLst/>
              <a:gdLst/>
              <a:ahLst/>
              <a:cxnLst/>
              <a:rect l="l" t="t" r="r" b="b"/>
              <a:pathLst>
                <a:path w="14253" h="13265" extrusionOk="0">
                  <a:moveTo>
                    <a:pt x="9799" y="0"/>
                  </a:moveTo>
                  <a:lnTo>
                    <a:pt x="9197" y="72"/>
                  </a:lnTo>
                  <a:lnTo>
                    <a:pt x="8547" y="169"/>
                  </a:lnTo>
                  <a:lnTo>
                    <a:pt x="7993" y="313"/>
                  </a:lnTo>
                  <a:lnTo>
                    <a:pt x="7464" y="482"/>
                  </a:lnTo>
                  <a:lnTo>
                    <a:pt x="6934" y="674"/>
                  </a:lnTo>
                  <a:lnTo>
                    <a:pt x="6428" y="891"/>
                  </a:lnTo>
                  <a:lnTo>
                    <a:pt x="5923" y="1132"/>
                  </a:lnTo>
                  <a:lnTo>
                    <a:pt x="5441" y="1420"/>
                  </a:lnTo>
                  <a:lnTo>
                    <a:pt x="4960" y="1709"/>
                  </a:lnTo>
                  <a:lnTo>
                    <a:pt x="4503" y="2022"/>
                  </a:lnTo>
                  <a:lnTo>
                    <a:pt x="4045" y="2359"/>
                  </a:lnTo>
                  <a:lnTo>
                    <a:pt x="3636" y="2720"/>
                  </a:lnTo>
                  <a:lnTo>
                    <a:pt x="3203" y="3082"/>
                  </a:lnTo>
                  <a:lnTo>
                    <a:pt x="2817" y="3491"/>
                  </a:lnTo>
                  <a:lnTo>
                    <a:pt x="2432" y="3900"/>
                  </a:lnTo>
                  <a:lnTo>
                    <a:pt x="2071" y="4333"/>
                  </a:lnTo>
                  <a:lnTo>
                    <a:pt x="1734" y="4767"/>
                  </a:lnTo>
                  <a:lnTo>
                    <a:pt x="1397" y="5224"/>
                  </a:lnTo>
                  <a:lnTo>
                    <a:pt x="1181" y="5513"/>
                  </a:lnTo>
                  <a:lnTo>
                    <a:pt x="988" y="5826"/>
                  </a:lnTo>
                  <a:lnTo>
                    <a:pt x="819" y="6139"/>
                  </a:lnTo>
                  <a:lnTo>
                    <a:pt x="651" y="6452"/>
                  </a:lnTo>
                  <a:lnTo>
                    <a:pt x="506" y="6789"/>
                  </a:lnTo>
                  <a:lnTo>
                    <a:pt x="386" y="7126"/>
                  </a:lnTo>
                  <a:lnTo>
                    <a:pt x="266" y="7463"/>
                  </a:lnTo>
                  <a:lnTo>
                    <a:pt x="169" y="7800"/>
                  </a:lnTo>
                  <a:lnTo>
                    <a:pt x="97" y="8137"/>
                  </a:lnTo>
                  <a:lnTo>
                    <a:pt x="49" y="8498"/>
                  </a:lnTo>
                  <a:lnTo>
                    <a:pt x="25" y="8835"/>
                  </a:lnTo>
                  <a:lnTo>
                    <a:pt x="1" y="9172"/>
                  </a:lnTo>
                  <a:lnTo>
                    <a:pt x="1" y="9509"/>
                  </a:lnTo>
                  <a:lnTo>
                    <a:pt x="25" y="9822"/>
                  </a:lnTo>
                  <a:lnTo>
                    <a:pt x="73" y="10159"/>
                  </a:lnTo>
                  <a:lnTo>
                    <a:pt x="145" y="10472"/>
                  </a:lnTo>
                  <a:lnTo>
                    <a:pt x="218" y="10761"/>
                  </a:lnTo>
                  <a:lnTo>
                    <a:pt x="338" y="11050"/>
                  </a:lnTo>
                  <a:lnTo>
                    <a:pt x="458" y="11339"/>
                  </a:lnTo>
                  <a:lnTo>
                    <a:pt x="627" y="11603"/>
                  </a:lnTo>
                  <a:lnTo>
                    <a:pt x="795" y="11868"/>
                  </a:lnTo>
                  <a:lnTo>
                    <a:pt x="988" y="12085"/>
                  </a:lnTo>
                  <a:lnTo>
                    <a:pt x="1205" y="12302"/>
                  </a:lnTo>
                  <a:lnTo>
                    <a:pt x="1445" y="12518"/>
                  </a:lnTo>
                  <a:lnTo>
                    <a:pt x="1710" y="12687"/>
                  </a:lnTo>
                  <a:lnTo>
                    <a:pt x="1999" y="12855"/>
                  </a:lnTo>
                  <a:lnTo>
                    <a:pt x="2312" y="12976"/>
                  </a:lnTo>
                  <a:lnTo>
                    <a:pt x="2649" y="13096"/>
                  </a:lnTo>
                  <a:lnTo>
                    <a:pt x="3010" y="13168"/>
                  </a:lnTo>
                  <a:lnTo>
                    <a:pt x="3395" y="13240"/>
                  </a:lnTo>
                  <a:lnTo>
                    <a:pt x="3804" y="13264"/>
                  </a:lnTo>
                  <a:lnTo>
                    <a:pt x="4238" y="13264"/>
                  </a:lnTo>
                  <a:lnTo>
                    <a:pt x="4743" y="13240"/>
                  </a:lnTo>
                  <a:lnTo>
                    <a:pt x="5249" y="13168"/>
                  </a:lnTo>
                  <a:lnTo>
                    <a:pt x="5730" y="13072"/>
                  </a:lnTo>
                  <a:lnTo>
                    <a:pt x="6212" y="12951"/>
                  </a:lnTo>
                  <a:lnTo>
                    <a:pt x="6693" y="12807"/>
                  </a:lnTo>
                  <a:lnTo>
                    <a:pt x="7151" y="12639"/>
                  </a:lnTo>
                  <a:lnTo>
                    <a:pt x="7608" y="12446"/>
                  </a:lnTo>
                  <a:lnTo>
                    <a:pt x="8065" y="12253"/>
                  </a:lnTo>
                  <a:lnTo>
                    <a:pt x="8523" y="12013"/>
                  </a:lnTo>
                  <a:lnTo>
                    <a:pt x="8956" y="11748"/>
                  </a:lnTo>
                  <a:lnTo>
                    <a:pt x="9365" y="11483"/>
                  </a:lnTo>
                  <a:lnTo>
                    <a:pt x="9775" y="11194"/>
                  </a:lnTo>
                  <a:lnTo>
                    <a:pt x="10184" y="10905"/>
                  </a:lnTo>
                  <a:lnTo>
                    <a:pt x="10569" y="10592"/>
                  </a:lnTo>
                  <a:lnTo>
                    <a:pt x="10954" y="10255"/>
                  </a:lnTo>
                  <a:lnTo>
                    <a:pt x="11315" y="9918"/>
                  </a:lnTo>
                  <a:lnTo>
                    <a:pt x="11676" y="9557"/>
                  </a:lnTo>
                  <a:lnTo>
                    <a:pt x="12038" y="9196"/>
                  </a:lnTo>
                  <a:lnTo>
                    <a:pt x="12375" y="8787"/>
                  </a:lnTo>
                  <a:lnTo>
                    <a:pt x="12688" y="8378"/>
                  </a:lnTo>
                  <a:lnTo>
                    <a:pt x="12952" y="7968"/>
                  </a:lnTo>
                  <a:lnTo>
                    <a:pt x="13217" y="7535"/>
                  </a:lnTo>
                  <a:lnTo>
                    <a:pt x="13434" y="7102"/>
                  </a:lnTo>
                  <a:lnTo>
                    <a:pt x="13650" y="6644"/>
                  </a:lnTo>
                  <a:lnTo>
                    <a:pt x="13819" y="6211"/>
                  </a:lnTo>
                  <a:lnTo>
                    <a:pt x="13963" y="5754"/>
                  </a:lnTo>
                  <a:lnTo>
                    <a:pt x="14084" y="5296"/>
                  </a:lnTo>
                  <a:lnTo>
                    <a:pt x="14156" y="4863"/>
                  </a:lnTo>
                  <a:lnTo>
                    <a:pt x="14228" y="4406"/>
                  </a:lnTo>
                  <a:lnTo>
                    <a:pt x="14252" y="3972"/>
                  </a:lnTo>
                  <a:lnTo>
                    <a:pt x="14228" y="3563"/>
                  </a:lnTo>
                  <a:lnTo>
                    <a:pt x="14204" y="3154"/>
                  </a:lnTo>
                  <a:lnTo>
                    <a:pt x="14132" y="2744"/>
                  </a:lnTo>
                  <a:lnTo>
                    <a:pt x="14012" y="2359"/>
                  </a:lnTo>
                  <a:lnTo>
                    <a:pt x="13867" y="1998"/>
                  </a:lnTo>
                  <a:lnTo>
                    <a:pt x="13699" y="1661"/>
                  </a:lnTo>
                  <a:lnTo>
                    <a:pt x="13482" y="1348"/>
                  </a:lnTo>
                  <a:lnTo>
                    <a:pt x="13217" y="1059"/>
                  </a:lnTo>
                  <a:lnTo>
                    <a:pt x="12928" y="819"/>
                  </a:lnTo>
                  <a:lnTo>
                    <a:pt x="12615" y="578"/>
                  </a:lnTo>
                  <a:lnTo>
                    <a:pt x="12254" y="385"/>
                  </a:lnTo>
                  <a:lnTo>
                    <a:pt x="11845" y="241"/>
                  </a:lnTo>
                  <a:lnTo>
                    <a:pt x="11388" y="121"/>
                  </a:lnTo>
                  <a:lnTo>
                    <a:pt x="10906" y="24"/>
                  </a:lnTo>
                  <a:lnTo>
                    <a:pt x="10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5" name="Google Shape;10815;p26"/>
            <p:cNvSpPr/>
            <p:nvPr/>
          </p:nvSpPr>
          <p:spPr>
            <a:xfrm>
              <a:off x="2080925" y="2161150"/>
              <a:ext cx="9050" cy="15675"/>
            </a:xfrm>
            <a:custGeom>
              <a:avLst/>
              <a:gdLst/>
              <a:ahLst/>
              <a:cxnLst/>
              <a:rect l="l" t="t" r="r" b="b"/>
              <a:pathLst>
                <a:path w="362" h="627" extrusionOk="0">
                  <a:moveTo>
                    <a:pt x="289" y="1"/>
                  </a:moveTo>
                  <a:lnTo>
                    <a:pt x="241" y="25"/>
                  </a:lnTo>
                  <a:lnTo>
                    <a:pt x="193" y="97"/>
                  </a:lnTo>
                  <a:lnTo>
                    <a:pt x="73" y="266"/>
                  </a:lnTo>
                  <a:lnTo>
                    <a:pt x="0" y="386"/>
                  </a:lnTo>
                  <a:lnTo>
                    <a:pt x="25" y="482"/>
                  </a:lnTo>
                  <a:lnTo>
                    <a:pt x="73" y="579"/>
                  </a:lnTo>
                  <a:lnTo>
                    <a:pt x="97" y="627"/>
                  </a:lnTo>
                  <a:lnTo>
                    <a:pt x="145" y="627"/>
                  </a:lnTo>
                  <a:lnTo>
                    <a:pt x="169" y="579"/>
                  </a:lnTo>
                  <a:lnTo>
                    <a:pt x="145" y="506"/>
                  </a:lnTo>
                  <a:lnTo>
                    <a:pt x="169" y="458"/>
                  </a:lnTo>
                  <a:lnTo>
                    <a:pt x="193" y="386"/>
                  </a:lnTo>
                  <a:lnTo>
                    <a:pt x="217" y="338"/>
                  </a:lnTo>
                  <a:lnTo>
                    <a:pt x="313" y="242"/>
                  </a:lnTo>
                  <a:lnTo>
                    <a:pt x="362" y="169"/>
                  </a:lnTo>
                  <a:lnTo>
                    <a:pt x="362" y="121"/>
                  </a:lnTo>
                  <a:lnTo>
                    <a:pt x="337" y="25"/>
                  </a:lnTo>
                  <a:lnTo>
                    <a:pt x="28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6" name="Google Shape;10816;p26"/>
            <p:cNvSpPr/>
            <p:nvPr/>
          </p:nvSpPr>
          <p:spPr>
            <a:xfrm>
              <a:off x="2144125" y="2205700"/>
              <a:ext cx="7225" cy="8450"/>
            </a:xfrm>
            <a:custGeom>
              <a:avLst/>
              <a:gdLst/>
              <a:ahLst/>
              <a:cxnLst/>
              <a:rect l="l" t="t" r="r" b="b"/>
              <a:pathLst>
                <a:path w="289" h="338" extrusionOk="0">
                  <a:moveTo>
                    <a:pt x="72" y="0"/>
                  </a:moveTo>
                  <a:lnTo>
                    <a:pt x="24" y="24"/>
                  </a:lnTo>
                  <a:lnTo>
                    <a:pt x="0" y="73"/>
                  </a:lnTo>
                  <a:lnTo>
                    <a:pt x="0" y="145"/>
                  </a:lnTo>
                  <a:lnTo>
                    <a:pt x="0" y="241"/>
                  </a:lnTo>
                  <a:lnTo>
                    <a:pt x="48" y="313"/>
                  </a:lnTo>
                  <a:lnTo>
                    <a:pt x="120" y="337"/>
                  </a:lnTo>
                  <a:lnTo>
                    <a:pt x="193" y="337"/>
                  </a:lnTo>
                  <a:lnTo>
                    <a:pt x="265" y="313"/>
                  </a:lnTo>
                  <a:lnTo>
                    <a:pt x="289" y="289"/>
                  </a:lnTo>
                  <a:lnTo>
                    <a:pt x="265" y="241"/>
                  </a:lnTo>
                  <a:lnTo>
                    <a:pt x="169" y="169"/>
                  </a:lnTo>
                  <a:lnTo>
                    <a:pt x="145" y="145"/>
                  </a:lnTo>
                  <a:lnTo>
                    <a:pt x="145" y="121"/>
                  </a:lnTo>
                  <a:lnTo>
                    <a:pt x="193" y="97"/>
                  </a:lnTo>
                  <a:lnTo>
                    <a:pt x="217" y="48"/>
                  </a:lnTo>
                  <a:lnTo>
                    <a:pt x="217" y="24"/>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7" name="Google Shape;10817;p26"/>
            <p:cNvSpPr/>
            <p:nvPr/>
          </p:nvSpPr>
          <p:spPr>
            <a:xfrm>
              <a:off x="2092950" y="2144900"/>
              <a:ext cx="8450" cy="9075"/>
            </a:xfrm>
            <a:custGeom>
              <a:avLst/>
              <a:gdLst/>
              <a:ahLst/>
              <a:cxnLst/>
              <a:rect l="l" t="t" r="r" b="b"/>
              <a:pathLst>
                <a:path w="338" h="363" extrusionOk="0">
                  <a:moveTo>
                    <a:pt x="218" y="1"/>
                  </a:moveTo>
                  <a:lnTo>
                    <a:pt x="169" y="25"/>
                  </a:lnTo>
                  <a:lnTo>
                    <a:pt x="25" y="25"/>
                  </a:lnTo>
                  <a:lnTo>
                    <a:pt x="1" y="73"/>
                  </a:lnTo>
                  <a:lnTo>
                    <a:pt x="49" y="145"/>
                  </a:lnTo>
                  <a:lnTo>
                    <a:pt x="73" y="194"/>
                  </a:lnTo>
                  <a:lnTo>
                    <a:pt x="49" y="266"/>
                  </a:lnTo>
                  <a:lnTo>
                    <a:pt x="73" y="314"/>
                  </a:lnTo>
                  <a:lnTo>
                    <a:pt x="97" y="338"/>
                  </a:lnTo>
                  <a:lnTo>
                    <a:pt x="145" y="362"/>
                  </a:lnTo>
                  <a:lnTo>
                    <a:pt x="169" y="338"/>
                  </a:lnTo>
                  <a:lnTo>
                    <a:pt x="193" y="290"/>
                  </a:lnTo>
                  <a:lnTo>
                    <a:pt x="218" y="218"/>
                  </a:lnTo>
                  <a:lnTo>
                    <a:pt x="242" y="194"/>
                  </a:lnTo>
                  <a:lnTo>
                    <a:pt x="290" y="194"/>
                  </a:lnTo>
                  <a:lnTo>
                    <a:pt x="314" y="169"/>
                  </a:lnTo>
                  <a:lnTo>
                    <a:pt x="338" y="145"/>
                  </a:lnTo>
                  <a:lnTo>
                    <a:pt x="338" y="97"/>
                  </a:lnTo>
                  <a:lnTo>
                    <a:pt x="314" y="73"/>
                  </a:lnTo>
                  <a:lnTo>
                    <a:pt x="242" y="25"/>
                  </a:lnTo>
                  <a:lnTo>
                    <a:pt x="21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8" name="Google Shape;10818;p26"/>
            <p:cNvSpPr/>
            <p:nvPr/>
          </p:nvSpPr>
          <p:spPr>
            <a:xfrm>
              <a:off x="2068275" y="2297175"/>
              <a:ext cx="9050" cy="6050"/>
            </a:xfrm>
            <a:custGeom>
              <a:avLst/>
              <a:gdLst/>
              <a:ahLst/>
              <a:cxnLst/>
              <a:rect l="l" t="t" r="r" b="b"/>
              <a:pathLst>
                <a:path w="362" h="242" extrusionOk="0">
                  <a:moveTo>
                    <a:pt x="266" y="0"/>
                  </a:moveTo>
                  <a:lnTo>
                    <a:pt x="193" y="24"/>
                  </a:lnTo>
                  <a:lnTo>
                    <a:pt x="25" y="24"/>
                  </a:lnTo>
                  <a:lnTo>
                    <a:pt x="1" y="73"/>
                  </a:lnTo>
                  <a:lnTo>
                    <a:pt x="1" y="97"/>
                  </a:lnTo>
                  <a:lnTo>
                    <a:pt x="49" y="145"/>
                  </a:lnTo>
                  <a:lnTo>
                    <a:pt x="97" y="193"/>
                  </a:lnTo>
                  <a:lnTo>
                    <a:pt x="145" y="217"/>
                  </a:lnTo>
                  <a:lnTo>
                    <a:pt x="218" y="241"/>
                  </a:lnTo>
                  <a:lnTo>
                    <a:pt x="290" y="217"/>
                  </a:lnTo>
                  <a:lnTo>
                    <a:pt x="338" y="169"/>
                  </a:lnTo>
                  <a:lnTo>
                    <a:pt x="362" y="121"/>
                  </a:lnTo>
                  <a:lnTo>
                    <a:pt x="362" y="73"/>
                  </a:lnTo>
                  <a:lnTo>
                    <a:pt x="338" y="49"/>
                  </a:lnTo>
                  <a:lnTo>
                    <a:pt x="31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9" name="Google Shape;10819;p26"/>
            <p:cNvSpPr/>
            <p:nvPr/>
          </p:nvSpPr>
          <p:spPr>
            <a:xfrm>
              <a:off x="2001475" y="2168975"/>
              <a:ext cx="7850" cy="6050"/>
            </a:xfrm>
            <a:custGeom>
              <a:avLst/>
              <a:gdLst/>
              <a:ahLst/>
              <a:cxnLst/>
              <a:rect l="l" t="t" r="r" b="b"/>
              <a:pathLst>
                <a:path w="314" h="242" extrusionOk="0">
                  <a:moveTo>
                    <a:pt x="169" y="1"/>
                  </a:moveTo>
                  <a:lnTo>
                    <a:pt x="121" y="25"/>
                  </a:lnTo>
                  <a:lnTo>
                    <a:pt x="49" y="49"/>
                  </a:lnTo>
                  <a:lnTo>
                    <a:pt x="25" y="97"/>
                  </a:lnTo>
                  <a:lnTo>
                    <a:pt x="1" y="145"/>
                  </a:lnTo>
                  <a:lnTo>
                    <a:pt x="25" y="193"/>
                  </a:lnTo>
                  <a:lnTo>
                    <a:pt x="49" y="242"/>
                  </a:lnTo>
                  <a:lnTo>
                    <a:pt x="217" y="242"/>
                  </a:lnTo>
                  <a:lnTo>
                    <a:pt x="290" y="169"/>
                  </a:lnTo>
                  <a:lnTo>
                    <a:pt x="314" y="145"/>
                  </a:lnTo>
                  <a:lnTo>
                    <a:pt x="290" y="97"/>
                  </a:lnTo>
                  <a:lnTo>
                    <a:pt x="290" y="73"/>
                  </a:lnTo>
                  <a:lnTo>
                    <a:pt x="241"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0" name="Google Shape;10820;p26"/>
            <p:cNvSpPr/>
            <p:nvPr/>
          </p:nvSpPr>
          <p:spPr>
            <a:xfrm>
              <a:off x="2065875" y="2247225"/>
              <a:ext cx="7250" cy="7250"/>
            </a:xfrm>
            <a:custGeom>
              <a:avLst/>
              <a:gdLst/>
              <a:ahLst/>
              <a:cxnLst/>
              <a:rect l="l" t="t" r="r" b="b"/>
              <a:pathLst>
                <a:path w="290" h="290" extrusionOk="0">
                  <a:moveTo>
                    <a:pt x="145" y="0"/>
                  </a:moveTo>
                  <a:lnTo>
                    <a:pt x="97" y="24"/>
                  </a:lnTo>
                  <a:lnTo>
                    <a:pt x="25" y="97"/>
                  </a:lnTo>
                  <a:lnTo>
                    <a:pt x="1" y="145"/>
                  </a:lnTo>
                  <a:lnTo>
                    <a:pt x="1" y="193"/>
                  </a:lnTo>
                  <a:lnTo>
                    <a:pt x="25" y="265"/>
                  </a:lnTo>
                  <a:lnTo>
                    <a:pt x="73" y="289"/>
                  </a:lnTo>
                  <a:lnTo>
                    <a:pt x="121" y="265"/>
                  </a:lnTo>
                  <a:lnTo>
                    <a:pt x="169" y="241"/>
                  </a:lnTo>
                  <a:lnTo>
                    <a:pt x="241" y="145"/>
                  </a:lnTo>
                  <a:lnTo>
                    <a:pt x="289" y="48"/>
                  </a:lnTo>
                  <a:lnTo>
                    <a:pt x="24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1" name="Google Shape;10821;p26"/>
            <p:cNvSpPr/>
            <p:nvPr/>
          </p:nvSpPr>
          <p:spPr>
            <a:xfrm>
              <a:off x="2032175" y="2327875"/>
              <a:ext cx="5450" cy="6025"/>
            </a:xfrm>
            <a:custGeom>
              <a:avLst/>
              <a:gdLst/>
              <a:ahLst/>
              <a:cxnLst/>
              <a:rect l="l" t="t" r="r" b="b"/>
              <a:pathLst>
                <a:path w="218" h="241" extrusionOk="0">
                  <a:moveTo>
                    <a:pt x="97" y="0"/>
                  </a:moveTo>
                  <a:lnTo>
                    <a:pt x="49" y="24"/>
                  </a:lnTo>
                  <a:lnTo>
                    <a:pt x="25" y="48"/>
                  </a:lnTo>
                  <a:lnTo>
                    <a:pt x="0" y="72"/>
                  </a:lnTo>
                  <a:lnTo>
                    <a:pt x="0" y="121"/>
                  </a:lnTo>
                  <a:lnTo>
                    <a:pt x="49" y="193"/>
                  </a:lnTo>
                  <a:lnTo>
                    <a:pt x="73" y="217"/>
                  </a:lnTo>
                  <a:lnTo>
                    <a:pt x="121" y="241"/>
                  </a:lnTo>
                  <a:lnTo>
                    <a:pt x="169" y="217"/>
                  </a:lnTo>
                  <a:lnTo>
                    <a:pt x="217" y="193"/>
                  </a:lnTo>
                  <a:lnTo>
                    <a:pt x="217" y="145"/>
                  </a:lnTo>
                  <a:lnTo>
                    <a:pt x="217" y="96"/>
                  </a:lnTo>
                  <a:lnTo>
                    <a:pt x="217" y="72"/>
                  </a:lnTo>
                  <a:lnTo>
                    <a:pt x="193"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2" name="Google Shape;10822;p26"/>
            <p:cNvSpPr/>
            <p:nvPr/>
          </p:nvSpPr>
          <p:spPr>
            <a:xfrm>
              <a:off x="2041200" y="2200275"/>
              <a:ext cx="6650" cy="5450"/>
            </a:xfrm>
            <a:custGeom>
              <a:avLst/>
              <a:gdLst/>
              <a:ahLst/>
              <a:cxnLst/>
              <a:rect l="l" t="t" r="r" b="b"/>
              <a:pathLst>
                <a:path w="266" h="218" extrusionOk="0">
                  <a:moveTo>
                    <a:pt x="97" y="1"/>
                  </a:moveTo>
                  <a:lnTo>
                    <a:pt x="73" y="49"/>
                  </a:lnTo>
                  <a:lnTo>
                    <a:pt x="1" y="193"/>
                  </a:lnTo>
                  <a:lnTo>
                    <a:pt x="97" y="217"/>
                  </a:lnTo>
                  <a:lnTo>
                    <a:pt x="193" y="217"/>
                  </a:lnTo>
                  <a:lnTo>
                    <a:pt x="241" y="193"/>
                  </a:lnTo>
                  <a:lnTo>
                    <a:pt x="265" y="145"/>
                  </a:lnTo>
                  <a:lnTo>
                    <a:pt x="241"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3" name="Google Shape;10823;p26"/>
            <p:cNvSpPr/>
            <p:nvPr/>
          </p:nvSpPr>
          <p:spPr>
            <a:xfrm>
              <a:off x="2105000" y="2178625"/>
              <a:ext cx="5450" cy="6025"/>
            </a:xfrm>
            <a:custGeom>
              <a:avLst/>
              <a:gdLst/>
              <a:ahLst/>
              <a:cxnLst/>
              <a:rect l="l" t="t" r="r" b="b"/>
              <a:pathLst>
                <a:path w="218" h="241" extrusionOk="0">
                  <a:moveTo>
                    <a:pt x="97" y="0"/>
                  </a:moveTo>
                  <a:lnTo>
                    <a:pt x="24" y="48"/>
                  </a:lnTo>
                  <a:lnTo>
                    <a:pt x="0" y="96"/>
                  </a:lnTo>
                  <a:lnTo>
                    <a:pt x="0" y="144"/>
                  </a:lnTo>
                  <a:lnTo>
                    <a:pt x="49" y="193"/>
                  </a:lnTo>
                  <a:lnTo>
                    <a:pt x="97" y="241"/>
                  </a:lnTo>
                  <a:lnTo>
                    <a:pt x="145" y="241"/>
                  </a:lnTo>
                  <a:lnTo>
                    <a:pt x="193" y="217"/>
                  </a:lnTo>
                  <a:lnTo>
                    <a:pt x="217" y="144"/>
                  </a:lnTo>
                  <a:lnTo>
                    <a:pt x="217" y="96"/>
                  </a:lnTo>
                  <a:lnTo>
                    <a:pt x="193" y="48"/>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4" name="Google Shape;10824;p26"/>
            <p:cNvSpPr/>
            <p:nvPr/>
          </p:nvSpPr>
          <p:spPr>
            <a:xfrm>
              <a:off x="2069500" y="2214725"/>
              <a:ext cx="7225" cy="6050"/>
            </a:xfrm>
            <a:custGeom>
              <a:avLst/>
              <a:gdLst/>
              <a:ahLst/>
              <a:cxnLst/>
              <a:rect l="l" t="t" r="r" b="b"/>
              <a:pathLst>
                <a:path w="289" h="242" extrusionOk="0">
                  <a:moveTo>
                    <a:pt x="24" y="0"/>
                  </a:moveTo>
                  <a:lnTo>
                    <a:pt x="0" y="24"/>
                  </a:lnTo>
                  <a:lnTo>
                    <a:pt x="0" y="73"/>
                  </a:lnTo>
                  <a:lnTo>
                    <a:pt x="48" y="121"/>
                  </a:lnTo>
                  <a:lnTo>
                    <a:pt x="120" y="217"/>
                  </a:lnTo>
                  <a:lnTo>
                    <a:pt x="169" y="241"/>
                  </a:lnTo>
                  <a:lnTo>
                    <a:pt x="217" y="241"/>
                  </a:lnTo>
                  <a:lnTo>
                    <a:pt x="265" y="217"/>
                  </a:lnTo>
                  <a:lnTo>
                    <a:pt x="289" y="169"/>
                  </a:lnTo>
                  <a:lnTo>
                    <a:pt x="289" y="121"/>
                  </a:lnTo>
                  <a:lnTo>
                    <a:pt x="241" y="97"/>
                  </a:lnTo>
                  <a:lnTo>
                    <a:pt x="169"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5" name="Google Shape;10825;p26"/>
            <p:cNvSpPr/>
            <p:nvPr/>
          </p:nvSpPr>
          <p:spPr>
            <a:xfrm>
              <a:off x="2126675" y="2214725"/>
              <a:ext cx="5425" cy="6050"/>
            </a:xfrm>
            <a:custGeom>
              <a:avLst/>
              <a:gdLst/>
              <a:ahLst/>
              <a:cxnLst/>
              <a:rect l="l" t="t" r="r" b="b"/>
              <a:pathLst>
                <a:path w="217" h="242" extrusionOk="0">
                  <a:moveTo>
                    <a:pt x="72" y="0"/>
                  </a:moveTo>
                  <a:lnTo>
                    <a:pt x="24" y="24"/>
                  </a:lnTo>
                  <a:lnTo>
                    <a:pt x="0" y="97"/>
                  </a:lnTo>
                  <a:lnTo>
                    <a:pt x="0" y="169"/>
                  </a:lnTo>
                  <a:lnTo>
                    <a:pt x="48" y="217"/>
                  </a:lnTo>
                  <a:lnTo>
                    <a:pt x="120" y="241"/>
                  </a:lnTo>
                  <a:lnTo>
                    <a:pt x="193" y="241"/>
                  </a:lnTo>
                  <a:lnTo>
                    <a:pt x="217" y="217"/>
                  </a:lnTo>
                  <a:lnTo>
                    <a:pt x="217" y="193"/>
                  </a:lnTo>
                  <a:lnTo>
                    <a:pt x="217" y="121"/>
                  </a:lnTo>
                  <a:lnTo>
                    <a:pt x="193" y="49"/>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6" name="Google Shape;10826;p26"/>
            <p:cNvSpPr/>
            <p:nvPr/>
          </p:nvSpPr>
          <p:spPr>
            <a:xfrm>
              <a:off x="2055650" y="2222550"/>
              <a:ext cx="6050" cy="5450"/>
            </a:xfrm>
            <a:custGeom>
              <a:avLst/>
              <a:gdLst/>
              <a:ahLst/>
              <a:cxnLst/>
              <a:rect l="l" t="t" r="r" b="b"/>
              <a:pathLst>
                <a:path w="242" h="218" extrusionOk="0">
                  <a:moveTo>
                    <a:pt x="145" y="0"/>
                  </a:moveTo>
                  <a:lnTo>
                    <a:pt x="73" y="24"/>
                  </a:lnTo>
                  <a:lnTo>
                    <a:pt x="24" y="48"/>
                  </a:lnTo>
                  <a:lnTo>
                    <a:pt x="0" y="97"/>
                  </a:lnTo>
                  <a:lnTo>
                    <a:pt x="0" y="121"/>
                  </a:lnTo>
                  <a:lnTo>
                    <a:pt x="24" y="145"/>
                  </a:lnTo>
                  <a:lnTo>
                    <a:pt x="48" y="169"/>
                  </a:lnTo>
                  <a:lnTo>
                    <a:pt x="217" y="217"/>
                  </a:lnTo>
                  <a:lnTo>
                    <a:pt x="241" y="121"/>
                  </a:lnTo>
                  <a:lnTo>
                    <a:pt x="241" y="73"/>
                  </a:lnTo>
                  <a:lnTo>
                    <a:pt x="241"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7" name="Google Shape;10827;p26"/>
            <p:cNvSpPr/>
            <p:nvPr/>
          </p:nvSpPr>
          <p:spPr>
            <a:xfrm>
              <a:off x="2034575" y="2168975"/>
              <a:ext cx="4850" cy="8450"/>
            </a:xfrm>
            <a:custGeom>
              <a:avLst/>
              <a:gdLst/>
              <a:ahLst/>
              <a:cxnLst/>
              <a:rect l="l" t="t" r="r" b="b"/>
              <a:pathLst>
                <a:path w="194" h="338" extrusionOk="0">
                  <a:moveTo>
                    <a:pt x="145" y="1"/>
                  </a:moveTo>
                  <a:lnTo>
                    <a:pt x="97" y="25"/>
                  </a:lnTo>
                  <a:lnTo>
                    <a:pt x="73" y="49"/>
                  </a:lnTo>
                  <a:lnTo>
                    <a:pt x="25" y="145"/>
                  </a:lnTo>
                  <a:lnTo>
                    <a:pt x="1" y="266"/>
                  </a:lnTo>
                  <a:lnTo>
                    <a:pt x="25" y="314"/>
                  </a:lnTo>
                  <a:lnTo>
                    <a:pt x="73" y="338"/>
                  </a:lnTo>
                  <a:lnTo>
                    <a:pt x="97" y="338"/>
                  </a:lnTo>
                  <a:lnTo>
                    <a:pt x="121" y="290"/>
                  </a:lnTo>
                  <a:lnTo>
                    <a:pt x="169" y="218"/>
                  </a:lnTo>
                  <a:lnTo>
                    <a:pt x="193" y="97"/>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8" name="Google Shape;10828;p26"/>
            <p:cNvSpPr/>
            <p:nvPr/>
          </p:nvSpPr>
          <p:spPr>
            <a:xfrm>
              <a:off x="2048425" y="2149725"/>
              <a:ext cx="7250" cy="5450"/>
            </a:xfrm>
            <a:custGeom>
              <a:avLst/>
              <a:gdLst/>
              <a:ahLst/>
              <a:cxnLst/>
              <a:rect l="l" t="t" r="r" b="b"/>
              <a:pathLst>
                <a:path w="290" h="218" extrusionOk="0">
                  <a:moveTo>
                    <a:pt x="193" y="1"/>
                  </a:moveTo>
                  <a:lnTo>
                    <a:pt x="49" y="49"/>
                  </a:lnTo>
                  <a:lnTo>
                    <a:pt x="25" y="73"/>
                  </a:lnTo>
                  <a:lnTo>
                    <a:pt x="0" y="97"/>
                  </a:lnTo>
                  <a:lnTo>
                    <a:pt x="25" y="121"/>
                  </a:lnTo>
                  <a:lnTo>
                    <a:pt x="49" y="145"/>
                  </a:lnTo>
                  <a:lnTo>
                    <a:pt x="169" y="217"/>
                  </a:lnTo>
                  <a:lnTo>
                    <a:pt x="217" y="217"/>
                  </a:lnTo>
                  <a:lnTo>
                    <a:pt x="265" y="193"/>
                  </a:lnTo>
                  <a:lnTo>
                    <a:pt x="289" y="169"/>
                  </a:lnTo>
                  <a:lnTo>
                    <a:pt x="289" y="121"/>
                  </a:lnTo>
                  <a:lnTo>
                    <a:pt x="289" y="97"/>
                  </a:lnTo>
                  <a:lnTo>
                    <a:pt x="265" y="49"/>
                  </a:lnTo>
                  <a:lnTo>
                    <a:pt x="241"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9" name="Google Shape;10829;p26"/>
            <p:cNvSpPr/>
            <p:nvPr/>
          </p:nvSpPr>
          <p:spPr>
            <a:xfrm>
              <a:off x="2105000" y="2233375"/>
              <a:ext cx="5450" cy="5450"/>
            </a:xfrm>
            <a:custGeom>
              <a:avLst/>
              <a:gdLst/>
              <a:ahLst/>
              <a:cxnLst/>
              <a:rect l="l" t="t" r="r" b="b"/>
              <a:pathLst>
                <a:path w="218" h="218" extrusionOk="0">
                  <a:moveTo>
                    <a:pt x="97" y="1"/>
                  </a:moveTo>
                  <a:lnTo>
                    <a:pt x="49" y="25"/>
                  </a:lnTo>
                  <a:lnTo>
                    <a:pt x="24" y="49"/>
                  </a:lnTo>
                  <a:lnTo>
                    <a:pt x="0" y="97"/>
                  </a:lnTo>
                  <a:lnTo>
                    <a:pt x="0" y="145"/>
                  </a:lnTo>
                  <a:lnTo>
                    <a:pt x="0" y="193"/>
                  </a:lnTo>
                  <a:lnTo>
                    <a:pt x="49" y="217"/>
                  </a:lnTo>
                  <a:lnTo>
                    <a:pt x="121" y="217"/>
                  </a:lnTo>
                  <a:lnTo>
                    <a:pt x="193" y="193"/>
                  </a:lnTo>
                  <a:lnTo>
                    <a:pt x="217" y="145"/>
                  </a:lnTo>
                  <a:lnTo>
                    <a:pt x="217" y="97"/>
                  </a:lnTo>
                  <a:lnTo>
                    <a:pt x="193" y="49"/>
                  </a:lnTo>
                  <a:lnTo>
                    <a:pt x="169" y="25"/>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0" name="Google Shape;10830;p26"/>
            <p:cNvSpPr/>
            <p:nvPr/>
          </p:nvSpPr>
          <p:spPr>
            <a:xfrm>
              <a:off x="1972600" y="2158150"/>
              <a:ext cx="5425" cy="5450"/>
            </a:xfrm>
            <a:custGeom>
              <a:avLst/>
              <a:gdLst/>
              <a:ahLst/>
              <a:cxnLst/>
              <a:rect l="l" t="t" r="r" b="b"/>
              <a:pathLst>
                <a:path w="217" h="218" extrusionOk="0">
                  <a:moveTo>
                    <a:pt x="121" y="1"/>
                  </a:moveTo>
                  <a:lnTo>
                    <a:pt x="48" y="25"/>
                  </a:lnTo>
                  <a:lnTo>
                    <a:pt x="0" y="97"/>
                  </a:lnTo>
                  <a:lnTo>
                    <a:pt x="0" y="145"/>
                  </a:lnTo>
                  <a:lnTo>
                    <a:pt x="24" y="193"/>
                  </a:lnTo>
                  <a:lnTo>
                    <a:pt x="72" y="217"/>
                  </a:lnTo>
                  <a:lnTo>
                    <a:pt x="97" y="217"/>
                  </a:lnTo>
                  <a:lnTo>
                    <a:pt x="145" y="193"/>
                  </a:lnTo>
                  <a:lnTo>
                    <a:pt x="193" y="169"/>
                  </a:lnTo>
                  <a:lnTo>
                    <a:pt x="217" y="121"/>
                  </a:lnTo>
                  <a:lnTo>
                    <a:pt x="217"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1" name="Google Shape;10831;p26"/>
            <p:cNvSpPr/>
            <p:nvPr/>
          </p:nvSpPr>
          <p:spPr>
            <a:xfrm>
              <a:off x="2029175" y="2258050"/>
              <a:ext cx="4825" cy="6050"/>
            </a:xfrm>
            <a:custGeom>
              <a:avLst/>
              <a:gdLst/>
              <a:ahLst/>
              <a:cxnLst/>
              <a:rect l="l" t="t" r="r" b="b"/>
              <a:pathLst>
                <a:path w="193" h="242" extrusionOk="0">
                  <a:moveTo>
                    <a:pt x="48" y="1"/>
                  </a:moveTo>
                  <a:lnTo>
                    <a:pt x="0" y="25"/>
                  </a:lnTo>
                  <a:lnTo>
                    <a:pt x="0" y="73"/>
                  </a:lnTo>
                  <a:lnTo>
                    <a:pt x="24" y="145"/>
                  </a:lnTo>
                  <a:lnTo>
                    <a:pt x="72" y="217"/>
                  </a:lnTo>
                  <a:lnTo>
                    <a:pt x="96" y="241"/>
                  </a:lnTo>
                  <a:lnTo>
                    <a:pt x="169" y="241"/>
                  </a:lnTo>
                  <a:lnTo>
                    <a:pt x="193" y="193"/>
                  </a:lnTo>
                  <a:lnTo>
                    <a:pt x="145" y="121"/>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2" name="Google Shape;10832;p26"/>
            <p:cNvSpPr/>
            <p:nvPr/>
          </p:nvSpPr>
          <p:spPr>
            <a:xfrm>
              <a:off x="2118225" y="2156350"/>
              <a:ext cx="5450" cy="5425"/>
            </a:xfrm>
            <a:custGeom>
              <a:avLst/>
              <a:gdLst/>
              <a:ahLst/>
              <a:cxnLst/>
              <a:rect l="l" t="t" r="r" b="b"/>
              <a:pathLst>
                <a:path w="218" h="217" extrusionOk="0">
                  <a:moveTo>
                    <a:pt x="49" y="0"/>
                  </a:moveTo>
                  <a:lnTo>
                    <a:pt x="25" y="48"/>
                  </a:lnTo>
                  <a:lnTo>
                    <a:pt x="1" y="97"/>
                  </a:lnTo>
                  <a:lnTo>
                    <a:pt x="25" y="145"/>
                  </a:lnTo>
                  <a:lnTo>
                    <a:pt x="73" y="193"/>
                  </a:lnTo>
                  <a:lnTo>
                    <a:pt x="97" y="217"/>
                  </a:lnTo>
                  <a:lnTo>
                    <a:pt x="145" y="217"/>
                  </a:lnTo>
                  <a:lnTo>
                    <a:pt x="194" y="193"/>
                  </a:lnTo>
                  <a:lnTo>
                    <a:pt x="218" y="145"/>
                  </a:lnTo>
                  <a:lnTo>
                    <a:pt x="218" y="73"/>
                  </a:lnTo>
                  <a:lnTo>
                    <a:pt x="169" y="48"/>
                  </a:lnTo>
                  <a:lnTo>
                    <a:pt x="121"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3" name="Google Shape;10833;p26"/>
            <p:cNvSpPr/>
            <p:nvPr/>
          </p:nvSpPr>
          <p:spPr>
            <a:xfrm>
              <a:off x="2052625" y="2174400"/>
              <a:ext cx="4850" cy="6050"/>
            </a:xfrm>
            <a:custGeom>
              <a:avLst/>
              <a:gdLst/>
              <a:ahLst/>
              <a:cxnLst/>
              <a:rect l="l" t="t" r="r" b="b"/>
              <a:pathLst>
                <a:path w="194" h="242" extrusionOk="0">
                  <a:moveTo>
                    <a:pt x="49" y="1"/>
                  </a:moveTo>
                  <a:lnTo>
                    <a:pt x="25" y="49"/>
                  </a:lnTo>
                  <a:lnTo>
                    <a:pt x="1" y="97"/>
                  </a:lnTo>
                  <a:lnTo>
                    <a:pt x="25" y="145"/>
                  </a:lnTo>
                  <a:lnTo>
                    <a:pt x="25" y="193"/>
                  </a:lnTo>
                  <a:lnTo>
                    <a:pt x="73" y="217"/>
                  </a:lnTo>
                  <a:lnTo>
                    <a:pt x="97" y="241"/>
                  </a:lnTo>
                  <a:lnTo>
                    <a:pt x="145" y="241"/>
                  </a:lnTo>
                  <a:lnTo>
                    <a:pt x="169" y="217"/>
                  </a:lnTo>
                  <a:lnTo>
                    <a:pt x="194" y="169"/>
                  </a:lnTo>
                  <a:lnTo>
                    <a:pt x="194" y="121"/>
                  </a:lnTo>
                  <a:lnTo>
                    <a:pt x="194" y="73"/>
                  </a:lnTo>
                  <a:lnTo>
                    <a:pt x="169"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4" name="Google Shape;10834;p26"/>
            <p:cNvSpPr/>
            <p:nvPr/>
          </p:nvSpPr>
          <p:spPr>
            <a:xfrm>
              <a:off x="1964175" y="2181625"/>
              <a:ext cx="5425" cy="4825"/>
            </a:xfrm>
            <a:custGeom>
              <a:avLst/>
              <a:gdLst/>
              <a:ahLst/>
              <a:cxnLst/>
              <a:rect l="l" t="t" r="r" b="b"/>
              <a:pathLst>
                <a:path w="217" h="193" extrusionOk="0">
                  <a:moveTo>
                    <a:pt x="97" y="0"/>
                  </a:moveTo>
                  <a:lnTo>
                    <a:pt x="72" y="24"/>
                  </a:lnTo>
                  <a:lnTo>
                    <a:pt x="24" y="49"/>
                  </a:lnTo>
                  <a:lnTo>
                    <a:pt x="0" y="73"/>
                  </a:lnTo>
                  <a:lnTo>
                    <a:pt x="0" y="121"/>
                  </a:lnTo>
                  <a:lnTo>
                    <a:pt x="24" y="169"/>
                  </a:lnTo>
                  <a:lnTo>
                    <a:pt x="48" y="193"/>
                  </a:lnTo>
                  <a:lnTo>
                    <a:pt x="97" y="193"/>
                  </a:lnTo>
                  <a:lnTo>
                    <a:pt x="145" y="169"/>
                  </a:lnTo>
                  <a:lnTo>
                    <a:pt x="217" y="121"/>
                  </a:lnTo>
                  <a:lnTo>
                    <a:pt x="217" y="49"/>
                  </a:lnTo>
                  <a:lnTo>
                    <a:pt x="19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5" name="Google Shape;10835;p26"/>
            <p:cNvSpPr/>
            <p:nvPr/>
          </p:nvSpPr>
          <p:spPr>
            <a:xfrm>
              <a:off x="2088150" y="2133475"/>
              <a:ext cx="4825" cy="6050"/>
            </a:xfrm>
            <a:custGeom>
              <a:avLst/>
              <a:gdLst/>
              <a:ahLst/>
              <a:cxnLst/>
              <a:rect l="l" t="t" r="r" b="b"/>
              <a:pathLst>
                <a:path w="193" h="242" extrusionOk="0">
                  <a:moveTo>
                    <a:pt x="97" y="1"/>
                  </a:moveTo>
                  <a:lnTo>
                    <a:pt x="48" y="49"/>
                  </a:lnTo>
                  <a:lnTo>
                    <a:pt x="24" y="97"/>
                  </a:lnTo>
                  <a:lnTo>
                    <a:pt x="0" y="169"/>
                  </a:lnTo>
                  <a:lnTo>
                    <a:pt x="24" y="217"/>
                  </a:lnTo>
                  <a:lnTo>
                    <a:pt x="48" y="241"/>
                  </a:lnTo>
                  <a:lnTo>
                    <a:pt x="121" y="241"/>
                  </a:lnTo>
                  <a:lnTo>
                    <a:pt x="169" y="145"/>
                  </a:lnTo>
                  <a:lnTo>
                    <a:pt x="193" y="73"/>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6" name="Google Shape;10836;p26"/>
            <p:cNvSpPr/>
            <p:nvPr/>
          </p:nvSpPr>
          <p:spPr>
            <a:xfrm>
              <a:off x="2026750" y="2295375"/>
              <a:ext cx="6050" cy="3625"/>
            </a:xfrm>
            <a:custGeom>
              <a:avLst/>
              <a:gdLst/>
              <a:ahLst/>
              <a:cxnLst/>
              <a:rect l="l" t="t" r="r" b="b"/>
              <a:pathLst>
                <a:path w="242" h="145" extrusionOk="0">
                  <a:moveTo>
                    <a:pt x="73" y="0"/>
                  </a:moveTo>
                  <a:lnTo>
                    <a:pt x="25" y="24"/>
                  </a:lnTo>
                  <a:lnTo>
                    <a:pt x="1" y="72"/>
                  </a:lnTo>
                  <a:lnTo>
                    <a:pt x="1" y="96"/>
                  </a:lnTo>
                  <a:lnTo>
                    <a:pt x="1" y="145"/>
                  </a:lnTo>
                  <a:lnTo>
                    <a:pt x="193" y="145"/>
                  </a:lnTo>
                  <a:lnTo>
                    <a:pt x="217" y="121"/>
                  </a:lnTo>
                  <a:lnTo>
                    <a:pt x="242" y="72"/>
                  </a:lnTo>
                  <a:lnTo>
                    <a:pt x="242"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7" name="Google Shape;10837;p26"/>
            <p:cNvSpPr/>
            <p:nvPr/>
          </p:nvSpPr>
          <p:spPr>
            <a:xfrm>
              <a:off x="2105600" y="2168375"/>
              <a:ext cx="4850" cy="5450"/>
            </a:xfrm>
            <a:custGeom>
              <a:avLst/>
              <a:gdLst/>
              <a:ahLst/>
              <a:cxnLst/>
              <a:rect l="l" t="t" r="r" b="b"/>
              <a:pathLst>
                <a:path w="194" h="218" extrusionOk="0">
                  <a:moveTo>
                    <a:pt x="97" y="1"/>
                  </a:moveTo>
                  <a:lnTo>
                    <a:pt x="49" y="25"/>
                  </a:lnTo>
                  <a:lnTo>
                    <a:pt x="25" y="49"/>
                  </a:lnTo>
                  <a:lnTo>
                    <a:pt x="0" y="73"/>
                  </a:lnTo>
                  <a:lnTo>
                    <a:pt x="0" y="121"/>
                  </a:lnTo>
                  <a:lnTo>
                    <a:pt x="49" y="193"/>
                  </a:lnTo>
                  <a:lnTo>
                    <a:pt x="73" y="217"/>
                  </a:lnTo>
                  <a:lnTo>
                    <a:pt x="97" y="217"/>
                  </a:lnTo>
                  <a:lnTo>
                    <a:pt x="145" y="193"/>
                  </a:lnTo>
                  <a:lnTo>
                    <a:pt x="169" y="169"/>
                  </a:lnTo>
                  <a:lnTo>
                    <a:pt x="193" y="97"/>
                  </a:lnTo>
                  <a:lnTo>
                    <a:pt x="193" y="73"/>
                  </a:lnTo>
                  <a:lnTo>
                    <a:pt x="169" y="49"/>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8" name="Google Shape;10838;p26"/>
            <p:cNvSpPr/>
            <p:nvPr/>
          </p:nvSpPr>
          <p:spPr>
            <a:xfrm>
              <a:off x="2027350" y="2199075"/>
              <a:ext cx="3650" cy="5450"/>
            </a:xfrm>
            <a:custGeom>
              <a:avLst/>
              <a:gdLst/>
              <a:ahLst/>
              <a:cxnLst/>
              <a:rect l="l" t="t" r="r" b="b"/>
              <a:pathLst>
                <a:path w="146" h="218" extrusionOk="0">
                  <a:moveTo>
                    <a:pt x="49" y="1"/>
                  </a:moveTo>
                  <a:lnTo>
                    <a:pt x="25" y="25"/>
                  </a:lnTo>
                  <a:lnTo>
                    <a:pt x="1" y="49"/>
                  </a:lnTo>
                  <a:lnTo>
                    <a:pt x="1" y="121"/>
                  </a:lnTo>
                  <a:lnTo>
                    <a:pt x="49" y="193"/>
                  </a:lnTo>
                  <a:lnTo>
                    <a:pt x="97" y="217"/>
                  </a:lnTo>
                  <a:lnTo>
                    <a:pt x="145" y="193"/>
                  </a:lnTo>
                  <a:lnTo>
                    <a:pt x="145" y="169"/>
                  </a:lnTo>
                  <a:lnTo>
                    <a:pt x="145" y="97"/>
                  </a:lnTo>
                  <a:lnTo>
                    <a:pt x="121"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9" name="Google Shape;10839;p26"/>
            <p:cNvSpPr/>
            <p:nvPr/>
          </p:nvSpPr>
          <p:spPr>
            <a:xfrm>
              <a:off x="1991850" y="2257450"/>
              <a:ext cx="4250" cy="4250"/>
            </a:xfrm>
            <a:custGeom>
              <a:avLst/>
              <a:gdLst/>
              <a:ahLst/>
              <a:cxnLst/>
              <a:rect l="l" t="t" r="r" b="b"/>
              <a:pathLst>
                <a:path w="170" h="170" extrusionOk="0">
                  <a:moveTo>
                    <a:pt x="25" y="1"/>
                  </a:moveTo>
                  <a:lnTo>
                    <a:pt x="1" y="25"/>
                  </a:lnTo>
                  <a:lnTo>
                    <a:pt x="1" y="73"/>
                  </a:lnTo>
                  <a:lnTo>
                    <a:pt x="1" y="97"/>
                  </a:lnTo>
                  <a:lnTo>
                    <a:pt x="25" y="145"/>
                  </a:lnTo>
                  <a:lnTo>
                    <a:pt x="73" y="169"/>
                  </a:lnTo>
                  <a:lnTo>
                    <a:pt x="145" y="145"/>
                  </a:lnTo>
                  <a:lnTo>
                    <a:pt x="169" y="121"/>
                  </a:lnTo>
                  <a:lnTo>
                    <a:pt x="169" y="73"/>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0" name="Google Shape;10840;p26"/>
            <p:cNvSpPr/>
            <p:nvPr/>
          </p:nvSpPr>
          <p:spPr>
            <a:xfrm>
              <a:off x="2012325" y="2309200"/>
              <a:ext cx="6025" cy="4250"/>
            </a:xfrm>
            <a:custGeom>
              <a:avLst/>
              <a:gdLst/>
              <a:ahLst/>
              <a:cxnLst/>
              <a:rect l="l" t="t" r="r" b="b"/>
              <a:pathLst>
                <a:path w="241" h="170" extrusionOk="0">
                  <a:moveTo>
                    <a:pt x="120" y="1"/>
                  </a:moveTo>
                  <a:lnTo>
                    <a:pt x="48" y="49"/>
                  </a:lnTo>
                  <a:lnTo>
                    <a:pt x="0" y="97"/>
                  </a:lnTo>
                  <a:lnTo>
                    <a:pt x="0" y="121"/>
                  </a:lnTo>
                  <a:lnTo>
                    <a:pt x="24" y="145"/>
                  </a:lnTo>
                  <a:lnTo>
                    <a:pt x="96" y="169"/>
                  </a:lnTo>
                  <a:lnTo>
                    <a:pt x="193" y="121"/>
                  </a:lnTo>
                  <a:lnTo>
                    <a:pt x="241" y="73"/>
                  </a:lnTo>
                  <a:lnTo>
                    <a:pt x="217"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1" name="Google Shape;10841;p26"/>
            <p:cNvSpPr/>
            <p:nvPr/>
          </p:nvSpPr>
          <p:spPr>
            <a:xfrm>
              <a:off x="2104400" y="2210500"/>
              <a:ext cx="4825" cy="4850"/>
            </a:xfrm>
            <a:custGeom>
              <a:avLst/>
              <a:gdLst/>
              <a:ahLst/>
              <a:cxnLst/>
              <a:rect l="l" t="t" r="r" b="b"/>
              <a:pathLst>
                <a:path w="193" h="194" extrusionOk="0">
                  <a:moveTo>
                    <a:pt x="24" y="1"/>
                  </a:moveTo>
                  <a:lnTo>
                    <a:pt x="0" y="121"/>
                  </a:lnTo>
                  <a:lnTo>
                    <a:pt x="0" y="145"/>
                  </a:lnTo>
                  <a:lnTo>
                    <a:pt x="0" y="169"/>
                  </a:lnTo>
                  <a:lnTo>
                    <a:pt x="48" y="193"/>
                  </a:lnTo>
                  <a:lnTo>
                    <a:pt x="121" y="169"/>
                  </a:lnTo>
                  <a:lnTo>
                    <a:pt x="169" y="121"/>
                  </a:lnTo>
                  <a:lnTo>
                    <a:pt x="193" y="73"/>
                  </a:lnTo>
                  <a:lnTo>
                    <a:pt x="169" y="49"/>
                  </a:lnTo>
                  <a:lnTo>
                    <a:pt x="145"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2" name="Google Shape;10842;p26"/>
            <p:cNvSpPr/>
            <p:nvPr/>
          </p:nvSpPr>
          <p:spPr>
            <a:xfrm>
              <a:off x="2048425" y="2229175"/>
              <a:ext cx="4225" cy="5425"/>
            </a:xfrm>
            <a:custGeom>
              <a:avLst/>
              <a:gdLst/>
              <a:ahLst/>
              <a:cxnLst/>
              <a:rect l="l" t="t" r="r" b="b"/>
              <a:pathLst>
                <a:path w="169" h="217" extrusionOk="0">
                  <a:moveTo>
                    <a:pt x="97" y="0"/>
                  </a:moveTo>
                  <a:lnTo>
                    <a:pt x="25" y="48"/>
                  </a:lnTo>
                  <a:lnTo>
                    <a:pt x="0" y="96"/>
                  </a:lnTo>
                  <a:lnTo>
                    <a:pt x="0" y="145"/>
                  </a:lnTo>
                  <a:lnTo>
                    <a:pt x="0" y="193"/>
                  </a:lnTo>
                  <a:lnTo>
                    <a:pt x="25" y="217"/>
                  </a:lnTo>
                  <a:lnTo>
                    <a:pt x="73" y="193"/>
                  </a:lnTo>
                  <a:lnTo>
                    <a:pt x="145" y="145"/>
                  </a:lnTo>
                  <a:lnTo>
                    <a:pt x="169" y="121"/>
                  </a:lnTo>
                  <a:lnTo>
                    <a:pt x="169" y="72"/>
                  </a:lnTo>
                  <a:lnTo>
                    <a:pt x="145"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3" name="Google Shape;10843;p26"/>
            <p:cNvSpPr/>
            <p:nvPr/>
          </p:nvSpPr>
          <p:spPr>
            <a:xfrm>
              <a:off x="1961750" y="2191850"/>
              <a:ext cx="4850" cy="4250"/>
            </a:xfrm>
            <a:custGeom>
              <a:avLst/>
              <a:gdLst/>
              <a:ahLst/>
              <a:cxnLst/>
              <a:rect l="l" t="t" r="r" b="b"/>
              <a:pathLst>
                <a:path w="194" h="170" extrusionOk="0">
                  <a:moveTo>
                    <a:pt x="49" y="1"/>
                  </a:moveTo>
                  <a:lnTo>
                    <a:pt x="1" y="49"/>
                  </a:lnTo>
                  <a:lnTo>
                    <a:pt x="1" y="73"/>
                  </a:lnTo>
                  <a:lnTo>
                    <a:pt x="25" y="97"/>
                  </a:lnTo>
                  <a:lnTo>
                    <a:pt x="49" y="145"/>
                  </a:lnTo>
                  <a:lnTo>
                    <a:pt x="145" y="169"/>
                  </a:lnTo>
                  <a:lnTo>
                    <a:pt x="169" y="169"/>
                  </a:lnTo>
                  <a:lnTo>
                    <a:pt x="194" y="145"/>
                  </a:lnTo>
                  <a:lnTo>
                    <a:pt x="194" y="97"/>
                  </a:lnTo>
                  <a:lnTo>
                    <a:pt x="145"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4" name="Google Shape;10844;p26"/>
            <p:cNvSpPr/>
            <p:nvPr/>
          </p:nvSpPr>
          <p:spPr>
            <a:xfrm>
              <a:off x="2033975" y="2217125"/>
              <a:ext cx="5450" cy="3650"/>
            </a:xfrm>
            <a:custGeom>
              <a:avLst/>
              <a:gdLst/>
              <a:ahLst/>
              <a:cxnLst/>
              <a:rect l="l" t="t" r="r" b="b"/>
              <a:pathLst>
                <a:path w="218" h="146" extrusionOk="0">
                  <a:moveTo>
                    <a:pt x="121" y="1"/>
                  </a:moveTo>
                  <a:lnTo>
                    <a:pt x="49" y="25"/>
                  </a:lnTo>
                  <a:lnTo>
                    <a:pt x="1" y="73"/>
                  </a:lnTo>
                  <a:lnTo>
                    <a:pt x="25" y="121"/>
                  </a:lnTo>
                  <a:lnTo>
                    <a:pt x="73" y="145"/>
                  </a:lnTo>
                  <a:lnTo>
                    <a:pt x="169" y="145"/>
                  </a:lnTo>
                  <a:lnTo>
                    <a:pt x="217" y="121"/>
                  </a:lnTo>
                  <a:lnTo>
                    <a:pt x="217" y="73"/>
                  </a:lnTo>
                  <a:lnTo>
                    <a:pt x="193" y="1"/>
                  </a:lnTo>
                  <a:lnTo>
                    <a:pt x="193"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5" name="Google Shape;10845;p26"/>
            <p:cNvSpPr/>
            <p:nvPr/>
          </p:nvSpPr>
          <p:spPr>
            <a:xfrm>
              <a:off x="2079725" y="2348925"/>
              <a:ext cx="4225" cy="4250"/>
            </a:xfrm>
            <a:custGeom>
              <a:avLst/>
              <a:gdLst/>
              <a:ahLst/>
              <a:cxnLst/>
              <a:rect l="l" t="t" r="r" b="b"/>
              <a:pathLst>
                <a:path w="169" h="170" extrusionOk="0">
                  <a:moveTo>
                    <a:pt x="73" y="1"/>
                  </a:moveTo>
                  <a:lnTo>
                    <a:pt x="24" y="25"/>
                  </a:lnTo>
                  <a:lnTo>
                    <a:pt x="0" y="49"/>
                  </a:lnTo>
                  <a:lnTo>
                    <a:pt x="0" y="97"/>
                  </a:lnTo>
                  <a:lnTo>
                    <a:pt x="24" y="145"/>
                  </a:lnTo>
                  <a:lnTo>
                    <a:pt x="97" y="169"/>
                  </a:lnTo>
                  <a:lnTo>
                    <a:pt x="145" y="145"/>
                  </a:lnTo>
                  <a:lnTo>
                    <a:pt x="169" y="121"/>
                  </a:lnTo>
                  <a:lnTo>
                    <a:pt x="169" y="73"/>
                  </a:lnTo>
                  <a:lnTo>
                    <a:pt x="169" y="49"/>
                  </a:lnTo>
                  <a:lnTo>
                    <a:pt x="145"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6" name="Google Shape;10846;p26"/>
            <p:cNvSpPr/>
            <p:nvPr/>
          </p:nvSpPr>
          <p:spPr>
            <a:xfrm>
              <a:off x="2009300" y="2385650"/>
              <a:ext cx="3650" cy="4825"/>
            </a:xfrm>
            <a:custGeom>
              <a:avLst/>
              <a:gdLst/>
              <a:ahLst/>
              <a:cxnLst/>
              <a:rect l="l" t="t" r="r" b="b"/>
              <a:pathLst>
                <a:path w="146" h="193" extrusionOk="0">
                  <a:moveTo>
                    <a:pt x="49" y="0"/>
                  </a:moveTo>
                  <a:lnTo>
                    <a:pt x="1" y="48"/>
                  </a:lnTo>
                  <a:lnTo>
                    <a:pt x="1" y="72"/>
                  </a:lnTo>
                  <a:lnTo>
                    <a:pt x="1" y="121"/>
                  </a:lnTo>
                  <a:lnTo>
                    <a:pt x="25" y="169"/>
                  </a:lnTo>
                  <a:lnTo>
                    <a:pt x="49" y="193"/>
                  </a:lnTo>
                  <a:lnTo>
                    <a:pt x="121" y="193"/>
                  </a:lnTo>
                  <a:lnTo>
                    <a:pt x="145" y="145"/>
                  </a:lnTo>
                  <a:lnTo>
                    <a:pt x="145" y="96"/>
                  </a:lnTo>
                  <a:lnTo>
                    <a:pt x="121"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7" name="Google Shape;10847;p26"/>
            <p:cNvSpPr/>
            <p:nvPr/>
          </p:nvSpPr>
          <p:spPr>
            <a:xfrm>
              <a:off x="2085125" y="2254450"/>
              <a:ext cx="4850" cy="4825"/>
            </a:xfrm>
            <a:custGeom>
              <a:avLst/>
              <a:gdLst/>
              <a:ahLst/>
              <a:cxnLst/>
              <a:rect l="l" t="t" r="r" b="b"/>
              <a:pathLst>
                <a:path w="194" h="193" extrusionOk="0">
                  <a:moveTo>
                    <a:pt x="97" y="0"/>
                  </a:moveTo>
                  <a:lnTo>
                    <a:pt x="49" y="48"/>
                  </a:lnTo>
                  <a:lnTo>
                    <a:pt x="1" y="121"/>
                  </a:lnTo>
                  <a:lnTo>
                    <a:pt x="1" y="169"/>
                  </a:lnTo>
                  <a:lnTo>
                    <a:pt x="25" y="193"/>
                  </a:lnTo>
                  <a:lnTo>
                    <a:pt x="73" y="193"/>
                  </a:lnTo>
                  <a:lnTo>
                    <a:pt x="145" y="145"/>
                  </a:lnTo>
                  <a:lnTo>
                    <a:pt x="169" y="97"/>
                  </a:lnTo>
                  <a:lnTo>
                    <a:pt x="194" y="48"/>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8" name="Google Shape;10848;p26"/>
            <p:cNvSpPr/>
            <p:nvPr/>
          </p:nvSpPr>
          <p:spPr>
            <a:xfrm>
              <a:off x="2091750" y="2185225"/>
              <a:ext cx="4250" cy="4250"/>
            </a:xfrm>
            <a:custGeom>
              <a:avLst/>
              <a:gdLst/>
              <a:ahLst/>
              <a:cxnLst/>
              <a:rect l="l" t="t" r="r" b="b"/>
              <a:pathLst>
                <a:path w="170" h="170" extrusionOk="0">
                  <a:moveTo>
                    <a:pt x="49" y="1"/>
                  </a:moveTo>
                  <a:lnTo>
                    <a:pt x="25" y="25"/>
                  </a:lnTo>
                  <a:lnTo>
                    <a:pt x="1" y="73"/>
                  </a:lnTo>
                  <a:lnTo>
                    <a:pt x="25" y="145"/>
                  </a:lnTo>
                  <a:lnTo>
                    <a:pt x="97" y="169"/>
                  </a:lnTo>
                  <a:lnTo>
                    <a:pt x="121" y="169"/>
                  </a:lnTo>
                  <a:lnTo>
                    <a:pt x="145" y="145"/>
                  </a:lnTo>
                  <a:lnTo>
                    <a:pt x="169" y="73"/>
                  </a:lnTo>
                  <a:lnTo>
                    <a:pt x="145"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9" name="Google Shape;10849;p26"/>
            <p:cNvSpPr/>
            <p:nvPr/>
          </p:nvSpPr>
          <p:spPr>
            <a:xfrm>
              <a:off x="1978600" y="2162375"/>
              <a:ext cx="3650" cy="4825"/>
            </a:xfrm>
            <a:custGeom>
              <a:avLst/>
              <a:gdLst/>
              <a:ahLst/>
              <a:cxnLst/>
              <a:rect l="l" t="t" r="r" b="b"/>
              <a:pathLst>
                <a:path w="146" h="193" extrusionOk="0">
                  <a:moveTo>
                    <a:pt x="25" y="0"/>
                  </a:moveTo>
                  <a:lnTo>
                    <a:pt x="1" y="48"/>
                  </a:lnTo>
                  <a:lnTo>
                    <a:pt x="1" y="120"/>
                  </a:lnTo>
                  <a:lnTo>
                    <a:pt x="25" y="169"/>
                  </a:lnTo>
                  <a:lnTo>
                    <a:pt x="73" y="193"/>
                  </a:lnTo>
                  <a:lnTo>
                    <a:pt x="121" y="193"/>
                  </a:lnTo>
                  <a:lnTo>
                    <a:pt x="145" y="169"/>
                  </a:lnTo>
                  <a:lnTo>
                    <a:pt x="145" y="144"/>
                  </a:lnTo>
                  <a:lnTo>
                    <a:pt x="145"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0" name="Google Shape;10850;p26"/>
            <p:cNvSpPr/>
            <p:nvPr/>
          </p:nvSpPr>
          <p:spPr>
            <a:xfrm>
              <a:off x="2012325" y="2155750"/>
              <a:ext cx="5425" cy="4225"/>
            </a:xfrm>
            <a:custGeom>
              <a:avLst/>
              <a:gdLst/>
              <a:ahLst/>
              <a:cxnLst/>
              <a:rect l="l" t="t" r="r" b="b"/>
              <a:pathLst>
                <a:path w="217" h="169" extrusionOk="0">
                  <a:moveTo>
                    <a:pt x="72" y="0"/>
                  </a:moveTo>
                  <a:lnTo>
                    <a:pt x="24" y="24"/>
                  </a:lnTo>
                  <a:lnTo>
                    <a:pt x="0" y="72"/>
                  </a:lnTo>
                  <a:lnTo>
                    <a:pt x="24" y="97"/>
                  </a:lnTo>
                  <a:lnTo>
                    <a:pt x="96" y="169"/>
                  </a:lnTo>
                  <a:lnTo>
                    <a:pt x="169" y="145"/>
                  </a:lnTo>
                  <a:lnTo>
                    <a:pt x="217" y="145"/>
                  </a:lnTo>
                  <a:lnTo>
                    <a:pt x="217" y="97"/>
                  </a:lnTo>
                  <a:lnTo>
                    <a:pt x="217" y="72"/>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1" name="Google Shape;10851;p26"/>
            <p:cNvSpPr/>
            <p:nvPr/>
          </p:nvSpPr>
          <p:spPr>
            <a:xfrm>
              <a:off x="2147125" y="2233975"/>
              <a:ext cx="3625" cy="4850"/>
            </a:xfrm>
            <a:custGeom>
              <a:avLst/>
              <a:gdLst/>
              <a:ahLst/>
              <a:cxnLst/>
              <a:rect l="l" t="t" r="r" b="b"/>
              <a:pathLst>
                <a:path w="145" h="194" extrusionOk="0">
                  <a:moveTo>
                    <a:pt x="97" y="1"/>
                  </a:moveTo>
                  <a:lnTo>
                    <a:pt x="49" y="25"/>
                  </a:lnTo>
                  <a:lnTo>
                    <a:pt x="0" y="97"/>
                  </a:lnTo>
                  <a:lnTo>
                    <a:pt x="0" y="121"/>
                  </a:lnTo>
                  <a:lnTo>
                    <a:pt x="25" y="169"/>
                  </a:lnTo>
                  <a:lnTo>
                    <a:pt x="49" y="193"/>
                  </a:lnTo>
                  <a:lnTo>
                    <a:pt x="73" y="193"/>
                  </a:lnTo>
                  <a:lnTo>
                    <a:pt x="121" y="169"/>
                  </a:lnTo>
                  <a:lnTo>
                    <a:pt x="145" y="97"/>
                  </a:lnTo>
                  <a:lnTo>
                    <a:pt x="145" y="49"/>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2" name="Google Shape;10852;p26"/>
            <p:cNvSpPr/>
            <p:nvPr/>
          </p:nvSpPr>
          <p:spPr>
            <a:xfrm>
              <a:off x="2052025" y="2302000"/>
              <a:ext cx="4850" cy="4825"/>
            </a:xfrm>
            <a:custGeom>
              <a:avLst/>
              <a:gdLst/>
              <a:ahLst/>
              <a:cxnLst/>
              <a:rect l="l" t="t" r="r" b="b"/>
              <a:pathLst>
                <a:path w="194" h="193" extrusionOk="0">
                  <a:moveTo>
                    <a:pt x="121" y="0"/>
                  </a:moveTo>
                  <a:lnTo>
                    <a:pt x="73" y="24"/>
                  </a:lnTo>
                  <a:lnTo>
                    <a:pt x="1" y="96"/>
                  </a:lnTo>
                  <a:lnTo>
                    <a:pt x="1" y="120"/>
                  </a:lnTo>
                  <a:lnTo>
                    <a:pt x="25" y="144"/>
                  </a:lnTo>
                  <a:lnTo>
                    <a:pt x="73" y="193"/>
                  </a:lnTo>
                  <a:lnTo>
                    <a:pt x="145" y="169"/>
                  </a:lnTo>
                  <a:lnTo>
                    <a:pt x="193" y="144"/>
                  </a:lnTo>
                  <a:lnTo>
                    <a:pt x="193" y="48"/>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3" name="Google Shape;10853;p26"/>
            <p:cNvSpPr/>
            <p:nvPr/>
          </p:nvSpPr>
          <p:spPr>
            <a:xfrm>
              <a:off x="1984625" y="2252650"/>
              <a:ext cx="4250" cy="4225"/>
            </a:xfrm>
            <a:custGeom>
              <a:avLst/>
              <a:gdLst/>
              <a:ahLst/>
              <a:cxnLst/>
              <a:rect l="l" t="t" r="r" b="b"/>
              <a:pathLst>
                <a:path w="170" h="169" extrusionOk="0">
                  <a:moveTo>
                    <a:pt x="49" y="0"/>
                  </a:moveTo>
                  <a:lnTo>
                    <a:pt x="1" y="24"/>
                  </a:lnTo>
                  <a:lnTo>
                    <a:pt x="1" y="48"/>
                  </a:lnTo>
                  <a:lnTo>
                    <a:pt x="1" y="72"/>
                  </a:lnTo>
                  <a:lnTo>
                    <a:pt x="25" y="120"/>
                  </a:lnTo>
                  <a:lnTo>
                    <a:pt x="97" y="169"/>
                  </a:lnTo>
                  <a:lnTo>
                    <a:pt x="121" y="169"/>
                  </a:lnTo>
                  <a:lnTo>
                    <a:pt x="145" y="144"/>
                  </a:lnTo>
                  <a:lnTo>
                    <a:pt x="169" y="96"/>
                  </a:lnTo>
                  <a:lnTo>
                    <a:pt x="145"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4" name="Google Shape;10854;p26"/>
            <p:cNvSpPr/>
            <p:nvPr/>
          </p:nvSpPr>
          <p:spPr>
            <a:xfrm>
              <a:off x="2003275" y="2291750"/>
              <a:ext cx="3650" cy="3650"/>
            </a:xfrm>
            <a:custGeom>
              <a:avLst/>
              <a:gdLst/>
              <a:ahLst/>
              <a:cxnLst/>
              <a:rect l="l" t="t" r="r" b="b"/>
              <a:pathLst>
                <a:path w="146" h="146" extrusionOk="0">
                  <a:moveTo>
                    <a:pt x="97" y="1"/>
                  </a:moveTo>
                  <a:lnTo>
                    <a:pt x="49" y="25"/>
                  </a:lnTo>
                  <a:lnTo>
                    <a:pt x="25" y="25"/>
                  </a:lnTo>
                  <a:lnTo>
                    <a:pt x="1" y="73"/>
                  </a:lnTo>
                  <a:lnTo>
                    <a:pt x="1" y="145"/>
                  </a:lnTo>
                  <a:lnTo>
                    <a:pt x="121" y="145"/>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5" name="Google Shape;10855;p26"/>
            <p:cNvSpPr/>
            <p:nvPr/>
          </p:nvSpPr>
          <p:spPr>
            <a:xfrm>
              <a:off x="1987650" y="2293550"/>
              <a:ext cx="3625" cy="3650"/>
            </a:xfrm>
            <a:custGeom>
              <a:avLst/>
              <a:gdLst/>
              <a:ahLst/>
              <a:cxnLst/>
              <a:rect l="l" t="t" r="r" b="b"/>
              <a:pathLst>
                <a:path w="145" h="146" extrusionOk="0">
                  <a:moveTo>
                    <a:pt x="24" y="1"/>
                  </a:moveTo>
                  <a:lnTo>
                    <a:pt x="0" y="49"/>
                  </a:lnTo>
                  <a:lnTo>
                    <a:pt x="24" y="121"/>
                  </a:lnTo>
                  <a:lnTo>
                    <a:pt x="48" y="145"/>
                  </a:lnTo>
                  <a:lnTo>
                    <a:pt x="96" y="145"/>
                  </a:lnTo>
                  <a:lnTo>
                    <a:pt x="120" y="121"/>
                  </a:lnTo>
                  <a:lnTo>
                    <a:pt x="145" y="73"/>
                  </a:lnTo>
                  <a:lnTo>
                    <a:pt x="120"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6" name="Google Shape;10856;p26"/>
            <p:cNvSpPr/>
            <p:nvPr/>
          </p:nvSpPr>
          <p:spPr>
            <a:xfrm>
              <a:off x="2033975" y="2124450"/>
              <a:ext cx="3050" cy="4225"/>
            </a:xfrm>
            <a:custGeom>
              <a:avLst/>
              <a:gdLst/>
              <a:ahLst/>
              <a:cxnLst/>
              <a:rect l="l" t="t" r="r" b="b"/>
              <a:pathLst>
                <a:path w="122" h="169" extrusionOk="0">
                  <a:moveTo>
                    <a:pt x="25" y="0"/>
                  </a:moveTo>
                  <a:lnTo>
                    <a:pt x="1" y="73"/>
                  </a:lnTo>
                  <a:lnTo>
                    <a:pt x="1" y="121"/>
                  </a:lnTo>
                  <a:lnTo>
                    <a:pt x="25" y="145"/>
                  </a:lnTo>
                  <a:lnTo>
                    <a:pt x="49" y="169"/>
                  </a:lnTo>
                  <a:lnTo>
                    <a:pt x="97"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7" name="Google Shape;10857;p26"/>
            <p:cNvSpPr/>
            <p:nvPr/>
          </p:nvSpPr>
          <p:spPr>
            <a:xfrm>
              <a:off x="2029775" y="2144300"/>
              <a:ext cx="4225" cy="4250"/>
            </a:xfrm>
            <a:custGeom>
              <a:avLst/>
              <a:gdLst/>
              <a:ahLst/>
              <a:cxnLst/>
              <a:rect l="l" t="t" r="r" b="b"/>
              <a:pathLst>
                <a:path w="169" h="170" extrusionOk="0">
                  <a:moveTo>
                    <a:pt x="72" y="1"/>
                  </a:moveTo>
                  <a:lnTo>
                    <a:pt x="24" y="25"/>
                  </a:lnTo>
                  <a:lnTo>
                    <a:pt x="0" y="49"/>
                  </a:lnTo>
                  <a:lnTo>
                    <a:pt x="0" y="97"/>
                  </a:lnTo>
                  <a:lnTo>
                    <a:pt x="24" y="121"/>
                  </a:lnTo>
                  <a:lnTo>
                    <a:pt x="24" y="145"/>
                  </a:lnTo>
                  <a:lnTo>
                    <a:pt x="96" y="169"/>
                  </a:lnTo>
                  <a:lnTo>
                    <a:pt x="145" y="145"/>
                  </a:lnTo>
                  <a:lnTo>
                    <a:pt x="169" y="121"/>
                  </a:lnTo>
                  <a:lnTo>
                    <a:pt x="169" y="97"/>
                  </a:lnTo>
                  <a:lnTo>
                    <a:pt x="145" y="49"/>
                  </a:lnTo>
                  <a:lnTo>
                    <a:pt x="145"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8" name="Google Shape;10858;p26"/>
            <p:cNvSpPr/>
            <p:nvPr/>
          </p:nvSpPr>
          <p:spPr>
            <a:xfrm>
              <a:off x="2000875" y="2179825"/>
              <a:ext cx="4250" cy="4225"/>
            </a:xfrm>
            <a:custGeom>
              <a:avLst/>
              <a:gdLst/>
              <a:ahLst/>
              <a:cxnLst/>
              <a:rect l="l" t="t" r="r" b="b"/>
              <a:pathLst>
                <a:path w="170" h="169" extrusionOk="0">
                  <a:moveTo>
                    <a:pt x="73" y="0"/>
                  </a:moveTo>
                  <a:lnTo>
                    <a:pt x="25" y="48"/>
                  </a:lnTo>
                  <a:lnTo>
                    <a:pt x="1" y="96"/>
                  </a:lnTo>
                  <a:lnTo>
                    <a:pt x="25" y="145"/>
                  </a:lnTo>
                  <a:lnTo>
                    <a:pt x="49" y="169"/>
                  </a:lnTo>
                  <a:lnTo>
                    <a:pt x="97" y="169"/>
                  </a:lnTo>
                  <a:lnTo>
                    <a:pt x="145" y="121"/>
                  </a:lnTo>
                  <a:lnTo>
                    <a:pt x="169" y="48"/>
                  </a:lnTo>
                  <a:lnTo>
                    <a:pt x="145" y="24"/>
                  </a:lnTo>
                  <a:lnTo>
                    <a:pt x="12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9" name="Google Shape;10859;p26"/>
            <p:cNvSpPr/>
            <p:nvPr/>
          </p:nvSpPr>
          <p:spPr>
            <a:xfrm>
              <a:off x="2037600" y="2181625"/>
              <a:ext cx="3625" cy="4225"/>
            </a:xfrm>
            <a:custGeom>
              <a:avLst/>
              <a:gdLst/>
              <a:ahLst/>
              <a:cxnLst/>
              <a:rect l="l" t="t" r="r" b="b"/>
              <a:pathLst>
                <a:path w="145" h="169" extrusionOk="0">
                  <a:moveTo>
                    <a:pt x="72" y="0"/>
                  </a:moveTo>
                  <a:lnTo>
                    <a:pt x="24" y="49"/>
                  </a:lnTo>
                  <a:lnTo>
                    <a:pt x="0" y="73"/>
                  </a:lnTo>
                  <a:lnTo>
                    <a:pt x="24" y="121"/>
                  </a:lnTo>
                  <a:lnTo>
                    <a:pt x="48" y="145"/>
                  </a:lnTo>
                  <a:lnTo>
                    <a:pt x="72" y="169"/>
                  </a:lnTo>
                  <a:lnTo>
                    <a:pt x="121" y="169"/>
                  </a:lnTo>
                  <a:lnTo>
                    <a:pt x="145" y="121"/>
                  </a:lnTo>
                  <a:lnTo>
                    <a:pt x="145" y="73"/>
                  </a:lnTo>
                  <a:lnTo>
                    <a:pt x="121" y="49"/>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0" name="Google Shape;10860;p26"/>
            <p:cNvSpPr/>
            <p:nvPr/>
          </p:nvSpPr>
          <p:spPr>
            <a:xfrm>
              <a:off x="2096575" y="2193050"/>
              <a:ext cx="5425" cy="4250"/>
            </a:xfrm>
            <a:custGeom>
              <a:avLst/>
              <a:gdLst/>
              <a:ahLst/>
              <a:cxnLst/>
              <a:rect l="l" t="t" r="r" b="b"/>
              <a:pathLst>
                <a:path w="217" h="170" extrusionOk="0">
                  <a:moveTo>
                    <a:pt x="193" y="1"/>
                  </a:moveTo>
                  <a:lnTo>
                    <a:pt x="121" y="25"/>
                  </a:lnTo>
                  <a:lnTo>
                    <a:pt x="73" y="49"/>
                  </a:lnTo>
                  <a:lnTo>
                    <a:pt x="0" y="169"/>
                  </a:lnTo>
                  <a:lnTo>
                    <a:pt x="73" y="145"/>
                  </a:lnTo>
                  <a:lnTo>
                    <a:pt x="145" y="121"/>
                  </a:lnTo>
                  <a:lnTo>
                    <a:pt x="193" y="73"/>
                  </a:lnTo>
                  <a:lnTo>
                    <a:pt x="217" y="49"/>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1" name="Google Shape;10861;p26"/>
            <p:cNvSpPr/>
            <p:nvPr/>
          </p:nvSpPr>
          <p:spPr>
            <a:xfrm>
              <a:off x="1988250" y="2172000"/>
              <a:ext cx="4225" cy="4225"/>
            </a:xfrm>
            <a:custGeom>
              <a:avLst/>
              <a:gdLst/>
              <a:ahLst/>
              <a:cxnLst/>
              <a:rect l="l" t="t" r="r" b="b"/>
              <a:pathLst>
                <a:path w="169" h="169" extrusionOk="0">
                  <a:moveTo>
                    <a:pt x="0" y="0"/>
                  </a:moveTo>
                  <a:lnTo>
                    <a:pt x="0" y="24"/>
                  </a:lnTo>
                  <a:lnTo>
                    <a:pt x="0" y="48"/>
                  </a:lnTo>
                  <a:lnTo>
                    <a:pt x="48" y="121"/>
                  </a:lnTo>
                  <a:lnTo>
                    <a:pt x="121" y="169"/>
                  </a:lnTo>
                  <a:lnTo>
                    <a:pt x="145" y="169"/>
                  </a:lnTo>
                  <a:lnTo>
                    <a:pt x="169" y="121"/>
                  </a:lnTo>
                  <a:lnTo>
                    <a:pt x="121"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2" name="Google Shape;10862;p26"/>
            <p:cNvSpPr/>
            <p:nvPr/>
          </p:nvSpPr>
          <p:spPr>
            <a:xfrm>
              <a:off x="1999675" y="2244825"/>
              <a:ext cx="3025" cy="3625"/>
            </a:xfrm>
            <a:custGeom>
              <a:avLst/>
              <a:gdLst/>
              <a:ahLst/>
              <a:cxnLst/>
              <a:rect l="l" t="t" r="r" b="b"/>
              <a:pathLst>
                <a:path w="121" h="145" extrusionOk="0">
                  <a:moveTo>
                    <a:pt x="97" y="0"/>
                  </a:moveTo>
                  <a:lnTo>
                    <a:pt x="25" y="24"/>
                  </a:lnTo>
                  <a:lnTo>
                    <a:pt x="1" y="72"/>
                  </a:lnTo>
                  <a:lnTo>
                    <a:pt x="25" y="96"/>
                  </a:lnTo>
                  <a:lnTo>
                    <a:pt x="49" y="144"/>
                  </a:lnTo>
                  <a:lnTo>
                    <a:pt x="121" y="144"/>
                  </a:lnTo>
                  <a:lnTo>
                    <a:pt x="121" y="96"/>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3" name="Google Shape;10863;p26"/>
            <p:cNvSpPr/>
            <p:nvPr/>
          </p:nvSpPr>
          <p:spPr>
            <a:xfrm>
              <a:off x="2074300" y="2235175"/>
              <a:ext cx="3025" cy="4850"/>
            </a:xfrm>
            <a:custGeom>
              <a:avLst/>
              <a:gdLst/>
              <a:ahLst/>
              <a:cxnLst/>
              <a:rect l="l" t="t" r="r" b="b"/>
              <a:pathLst>
                <a:path w="121" h="194" extrusionOk="0">
                  <a:moveTo>
                    <a:pt x="25" y="1"/>
                  </a:moveTo>
                  <a:lnTo>
                    <a:pt x="1" y="49"/>
                  </a:lnTo>
                  <a:lnTo>
                    <a:pt x="1" y="121"/>
                  </a:lnTo>
                  <a:lnTo>
                    <a:pt x="49" y="169"/>
                  </a:lnTo>
                  <a:lnTo>
                    <a:pt x="73" y="193"/>
                  </a:lnTo>
                  <a:lnTo>
                    <a:pt x="121" y="169"/>
                  </a:lnTo>
                  <a:lnTo>
                    <a:pt x="121" y="145"/>
                  </a:lnTo>
                  <a:lnTo>
                    <a:pt x="121" y="73"/>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4" name="Google Shape;10864;p26"/>
            <p:cNvSpPr/>
            <p:nvPr/>
          </p:nvSpPr>
          <p:spPr>
            <a:xfrm>
              <a:off x="2051425" y="2137700"/>
              <a:ext cx="3650" cy="3625"/>
            </a:xfrm>
            <a:custGeom>
              <a:avLst/>
              <a:gdLst/>
              <a:ahLst/>
              <a:cxnLst/>
              <a:rect l="l" t="t" r="r" b="b"/>
              <a:pathLst>
                <a:path w="146" h="145" extrusionOk="0">
                  <a:moveTo>
                    <a:pt x="49" y="0"/>
                  </a:moveTo>
                  <a:lnTo>
                    <a:pt x="1" y="48"/>
                  </a:lnTo>
                  <a:lnTo>
                    <a:pt x="1" y="72"/>
                  </a:lnTo>
                  <a:lnTo>
                    <a:pt x="1" y="96"/>
                  </a:lnTo>
                  <a:lnTo>
                    <a:pt x="49" y="144"/>
                  </a:lnTo>
                  <a:lnTo>
                    <a:pt x="121" y="120"/>
                  </a:lnTo>
                  <a:lnTo>
                    <a:pt x="145" y="72"/>
                  </a:lnTo>
                  <a:lnTo>
                    <a:pt x="121"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5" name="Google Shape;10865;p26"/>
            <p:cNvSpPr/>
            <p:nvPr/>
          </p:nvSpPr>
          <p:spPr>
            <a:xfrm>
              <a:off x="2019525" y="2223750"/>
              <a:ext cx="3050" cy="4250"/>
            </a:xfrm>
            <a:custGeom>
              <a:avLst/>
              <a:gdLst/>
              <a:ahLst/>
              <a:cxnLst/>
              <a:rect l="l" t="t" r="r" b="b"/>
              <a:pathLst>
                <a:path w="122" h="170" extrusionOk="0">
                  <a:moveTo>
                    <a:pt x="73" y="0"/>
                  </a:moveTo>
                  <a:lnTo>
                    <a:pt x="25" y="25"/>
                  </a:lnTo>
                  <a:lnTo>
                    <a:pt x="1" y="49"/>
                  </a:lnTo>
                  <a:lnTo>
                    <a:pt x="1" y="121"/>
                  </a:lnTo>
                  <a:lnTo>
                    <a:pt x="49" y="145"/>
                  </a:lnTo>
                  <a:lnTo>
                    <a:pt x="73" y="169"/>
                  </a:lnTo>
                  <a:lnTo>
                    <a:pt x="73"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6" name="Google Shape;10866;p26"/>
            <p:cNvSpPr/>
            <p:nvPr/>
          </p:nvSpPr>
          <p:spPr>
            <a:xfrm>
              <a:off x="2043000" y="2252025"/>
              <a:ext cx="4250" cy="3650"/>
            </a:xfrm>
            <a:custGeom>
              <a:avLst/>
              <a:gdLst/>
              <a:ahLst/>
              <a:cxnLst/>
              <a:rect l="l" t="t" r="r" b="b"/>
              <a:pathLst>
                <a:path w="170" h="146" extrusionOk="0">
                  <a:moveTo>
                    <a:pt x="73" y="1"/>
                  </a:moveTo>
                  <a:lnTo>
                    <a:pt x="25" y="49"/>
                  </a:lnTo>
                  <a:lnTo>
                    <a:pt x="1" y="97"/>
                  </a:lnTo>
                  <a:lnTo>
                    <a:pt x="25" y="121"/>
                  </a:lnTo>
                  <a:lnTo>
                    <a:pt x="49" y="145"/>
                  </a:lnTo>
                  <a:lnTo>
                    <a:pt x="97" y="145"/>
                  </a:lnTo>
                  <a:lnTo>
                    <a:pt x="145" y="97"/>
                  </a:lnTo>
                  <a:lnTo>
                    <a:pt x="169"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7" name="Google Shape;10867;p26"/>
            <p:cNvSpPr/>
            <p:nvPr/>
          </p:nvSpPr>
          <p:spPr>
            <a:xfrm>
              <a:off x="2012925" y="2342900"/>
              <a:ext cx="3625" cy="3650"/>
            </a:xfrm>
            <a:custGeom>
              <a:avLst/>
              <a:gdLst/>
              <a:ahLst/>
              <a:cxnLst/>
              <a:rect l="l" t="t" r="r" b="b"/>
              <a:pathLst>
                <a:path w="145" h="146" extrusionOk="0">
                  <a:moveTo>
                    <a:pt x="72" y="1"/>
                  </a:moveTo>
                  <a:lnTo>
                    <a:pt x="24" y="25"/>
                  </a:lnTo>
                  <a:lnTo>
                    <a:pt x="24" y="49"/>
                  </a:lnTo>
                  <a:lnTo>
                    <a:pt x="0" y="97"/>
                  </a:lnTo>
                  <a:lnTo>
                    <a:pt x="24" y="145"/>
                  </a:lnTo>
                  <a:lnTo>
                    <a:pt x="96" y="145"/>
                  </a:lnTo>
                  <a:lnTo>
                    <a:pt x="145" y="121"/>
                  </a:lnTo>
                  <a:lnTo>
                    <a:pt x="145" y="73"/>
                  </a:lnTo>
                  <a:lnTo>
                    <a:pt x="121"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8" name="Google Shape;10868;p26"/>
            <p:cNvSpPr/>
            <p:nvPr/>
          </p:nvSpPr>
          <p:spPr>
            <a:xfrm>
              <a:off x="2083325" y="2210500"/>
              <a:ext cx="3050" cy="3650"/>
            </a:xfrm>
            <a:custGeom>
              <a:avLst/>
              <a:gdLst/>
              <a:ahLst/>
              <a:cxnLst/>
              <a:rect l="l" t="t" r="r" b="b"/>
              <a:pathLst>
                <a:path w="122" h="146" extrusionOk="0">
                  <a:moveTo>
                    <a:pt x="25" y="1"/>
                  </a:moveTo>
                  <a:lnTo>
                    <a:pt x="1" y="49"/>
                  </a:lnTo>
                  <a:lnTo>
                    <a:pt x="1" y="73"/>
                  </a:lnTo>
                  <a:lnTo>
                    <a:pt x="1" y="121"/>
                  </a:lnTo>
                  <a:lnTo>
                    <a:pt x="25" y="145"/>
                  </a:lnTo>
                  <a:lnTo>
                    <a:pt x="97" y="145"/>
                  </a:lnTo>
                  <a:lnTo>
                    <a:pt x="121"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9" name="Google Shape;10869;p26"/>
            <p:cNvSpPr/>
            <p:nvPr/>
          </p:nvSpPr>
          <p:spPr>
            <a:xfrm>
              <a:off x="1940700" y="2197875"/>
              <a:ext cx="3025" cy="3625"/>
            </a:xfrm>
            <a:custGeom>
              <a:avLst/>
              <a:gdLst/>
              <a:ahLst/>
              <a:cxnLst/>
              <a:rect l="l" t="t" r="r" b="b"/>
              <a:pathLst>
                <a:path w="121" h="145" extrusionOk="0">
                  <a:moveTo>
                    <a:pt x="73" y="0"/>
                  </a:moveTo>
                  <a:lnTo>
                    <a:pt x="24" y="24"/>
                  </a:lnTo>
                  <a:lnTo>
                    <a:pt x="0" y="73"/>
                  </a:lnTo>
                  <a:lnTo>
                    <a:pt x="0" y="97"/>
                  </a:lnTo>
                  <a:lnTo>
                    <a:pt x="0" y="121"/>
                  </a:lnTo>
                  <a:lnTo>
                    <a:pt x="48" y="145"/>
                  </a:lnTo>
                  <a:lnTo>
                    <a:pt x="97" y="145"/>
                  </a:lnTo>
                  <a:lnTo>
                    <a:pt x="121" y="121"/>
                  </a:lnTo>
                  <a:lnTo>
                    <a:pt x="121" y="73"/>
                  </a:lnTo>
                  <a:lnTo>
                    <a:pt x="121"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0" name="Google Shape;10870;p26"/>
            <p:cNvSpPr/>
            <p:nvPr/>
          </p:nvSpPr>
          <p:spPr>
            <a:xfrm>
              <a:off x="2000275" y="2276700"/>
              <a:ext cx="4850" cy="3050"/>
            </a:xfrm>
            <a:custGeom>
              <a:avLst/>
              <a:gdLst/>
              <a:ahLst/>
              <a:cxnLst/>
              <a:rect l="l" t="t" r="r" b="b"/>
              <a:pathLst>
                <a:path w="194" h="122" extrusionOk="0">
                  <a:moveTo>
                    <a:pt x="49" y="1"/>
                  </a:moveTo>
                  <a:lnTo>
                    <a:pt x="1" y="49"/>
                  </a:lnTo>
                  <a:lnTo>
                    <a:pt x="1" y="73"/>
                  </a:lnTo>
                  <a:lnTo>
                    <a:pt x="25" y="97"/>
                  </a:lnTo>
                  <a:lnTo>
                    <a:pt x="97" y="121"/>
                  </a:lnTo>
                  <a:lnTo>
                    <a:pt x="193" y="97"/>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1" name="Google Shape;10871;p26"/>
            <p:cNvSpPr/>
            <p:nvPr/>
          </p:nvSpPr>
          <p:spPr>
            <a:xfrm>
              <a:off x="2120050" y="2191250"/>
              <a:ext cx="3025" cy="4250"/>
            </a:xfrm>
            <a:custGeom>
              <a:avLst/>
              <a:gdLst/>
              <a:ahLst/>
              <a:cxnLst/>
              <a:rect l="l" t="t" r="r" b="b"/>
              <a:pathLst>
                <a:path w="121" h="170" extrusionOk="0">
                  <a:moveTo>
                    <a:pt x="72" y="1"/>
                  </a:moveTo>
                  <a:lnTo>
                    <a:pt x="24" y="25"/>
                  </a:lnTo>
                  <a:lnTo>
                    <a:pt x="0" y="49"/>
                  </a:lnTo>
                  <a:lnTo>
                    <a:pt x="0" y="97"/>
                  </a:lnTo>
                  <a:lnTo>
                    <a:pt x="0" y="145"/>
                  </a:lnTo>
                  <a:lnTo>
                    <a:pt x="24" y="169"/>
                  </a:lnTo>
                  <a:lnTo>
                    <a:pt x="96" y="169"/>
                  </a:lnTo>
                  <a:lnTo>
                    <a:pt x="96" y="121"/>
                  </a:lnTo>
                  <a:lnTo>
                    <a:pt x="121" y="73"/>
                  </a:lnTo>
                  <a:lnTo>
                    <a:pt x="96"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2" name="Google Shape;10872;p26"/>
            <p:cNvSpPr/>
            <p:nvPr/>
          </p:nvSpPr>
          <p:spPr>
            <a:xfrm>
              <a:off x="2014125" y="2188250"/>
              <a:ext cx="3025" cy="4225"/>
            </a:xfrm>
            <a:custGeom>
              <a:avLst/>
              <a:gdLst/>
              <a:ahLst/>
              <a:cxnLst/>
              <a:rect l="l" t="t" r="r" b="b"/>
              <a:pathLst>
                <a:path w="121" h="169" extrusionOk="0">
                  <a:moveTo>
                    <a:pt x="48" y="0"/>
                  </a:moveTo>
                  <a:lnTo>
                    <a:pt x="24" y="24"/>
                  </a:lnTo>
                  <a:lnTo>
                    <a:pt x="0" y="72"/>
                  </a:lnTo>
                  <a:lnTo>
                    <a:pt x="0" y="121"/>
                  </a:lnTo>
                  <a:lnTo>
                    <a:pt x="24" y="169"/>
                  </a:lnTo>
                  <a:lnTo>
                    <a:pt x="73" y="169"/>
                  </a:lnTo>
                  <a:lnTo>
                    <a:pt x="97" y="145"/>
                  </a:lnTo>
                  <a:lnTo>
                    <a:pt x="121"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3" name="Google Shape;10873;p26"/>
            <p:cNvSpPr/>
            <p:nvPr/>
          </p:nvSpPr>
          <p:spPr>
            <a:xfrm>
              <a:off x="2094175" y="2245425"/>
              <a:ext cx="3025" cy="4225"/>
            </a:xfrm>
            <a:custGeom>
              <a:avLst/>
              <a:gdLst/>
              <a:ahLst/>
              <a:cxnLst/>
              <a:rect l="l" t="t" r="r" b="b"/>
              <a:pathLst>
                <a:path w="121" h="169" extrusionOk="0">
                  <a:moveTo>
                    <a:pt x="72" y="0"/>
                  </a:moveTo>
                  <a:lnTo>
                    <a:pt x="24" y="24"/>
                  </a:lnTo>
                  <a:lnTo>
                    <a:pt x="0" y="72"/>
                  </a:lnTo>
                  <a:lnTo>
                    <a:pt x="24" y="145"/>
                  </a:lnTo>
                  <a:lnTo>
                    <a:pt x="48" y="169"/>
                  </a:lnTo>
                  <a:lnTo>
                    <a:pt x="96" y="145"/>
                  </a:lnTo>
                  <a:lnTo>
                    <a:pt x="120" y="96"/>
                  </a:lnTo>
                  <a:lnTo>
                    <a:pt x="120" y="48"/>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4" name="Google Shape;10874;p26"/>
            <p:cNvSpPr/>
            <p:nvPr/>
          </p:nvSpPr>
          <p:spPr>
            <a:xfrm>
              <a:off x="2052625" y="2259850"/>
              <a:ext cx="3650" cy="3050"/>
            </a:xfrm>
            <a:custGeom>
              <a:avLst/>
              <a:gdLst/>
              <a:ahLst/>
              <a:cxnLst/>
              <a:rect l="l" t="t" r="r" b="b"/>
              <a:pathLst>
                <a:path w="146" h="122" extrusionOk="0">
                  <a:moveTo>
                    <a:pt x="73" y="1"/>
                  </a:moveTo>
                  <a:lnTo>
                    <a:pt x="49" y="25"/>
                  </a:lnTo>
                  <a:lnTo>
                    <a:pt x="1" y="49"/>
                  </a:lnTo>
                  <a:lnTo>
                    <a:pt x="1" y="73"/>
                  </a:lnTo>
                  <a:lnTo>
                    <a:pt x="25" y="97"/>
                  </a:lnTo>
                  <a:lnTo>
                    <a:pt x="73" y="121"/>
                  </a:lnTo>
                  <a:lnTo>
                    <a:pt x="121" y="97"/>
                  </a:lnTo>
                  <a:lnTo>
                    <a:pt x="145" y="49"/>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5" name="Google Shape;10875;p26"/>
            <p:cNvSpPr/>
            <p:nvPr/>
          </p:nvSpPr>
          <p:spPr>
            <a:xfrm>
              <a:off x="2051425" y="2373600"/>
              <a:ext cx="3050" cy="2425"/>
            </a:xfrm>
            <a:custGeom>
              <a:avLst/>
              <a:gdLst/>
              <a:ahLst/>
              <a:cxnLst/>
              <a:rect l="l" t="t" r="r" b="b"/>
              <a:pathLst>
                <a:path w="122" h="97" extrusionOk="0">
                  <a:moveTo>
                    <a:pt x="73" y="1"/>
                  </a:moveTo>
                  <a:lnTo>
                    <a:pt x="25" y="25"/>
                  </a:lnTo>
                  <a:lnTo>
                    <a:pt x="1" y="49"/>
                  </a:lnTo>
                  <a:lnTo>
                    <a:pt x="25" y="97"/>
                  </a:lnTo>
                  <a:lnTo>
                    <a:pt x="97" y="97"/>
                  </a:lnTo>
                  <a:lnTo>
                    <a:pt x="121"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6" name="Google Shape;10876;p26"/>
            <p:cNvSpPr/>
            <p:nvPr/>
          </p:nvSpPr>
          <p:spPr>
            <a:xfrm>
              <a:off x="1994250" y="2134675"/>
              <a:ext cx="3050" cy="2425"/>
            </a:xfrm>
            <a:custGeom>
              <a:avLst/>
              <a:gdLst/>
              <a:ahLst/>
              <a:cxnLst/>
              <a:rect l="l" t="t" r="r" b="b"/>
              <a:pathLst>
                <a:path w="122" h="97" extrusionOk="0">
                  <a:moveTo>
                    <a:pt x="1" y="1"/>
                  </a:moveTo>
                  <a:lnTo>
                    <a:pt x="1" y="49"/>
                  </a:lnTo>
                  <a:lnTo>
                    <a:pt x="25" y="97"/>
                  </a:lnTo>
                  <a:lnTo>
                    <a:pt x="121" y="97"/>
                  </a:lnTo>
                  <a:lnTo>
                    <a:pt x="121" y="73"/>
                  </a:lnTo>
                  <a:lnTo>
                    <a:pt x="97"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7" name="Google Shape;10877;p26"/>
            <p:cNvSpPr/>
            <p:nvPr/>
          </p:nvSpPr>
          <p:spPr>
            <a:xfrm>
              <a:off x="2033975" y="2134675"/>
              <a:ext cx="3650" cy="3050"/>
            </a:xfrm>
            <a:custGeom>
              <a:avLst/>
              <a:gdLst/>
              <a:ahLst/>
              <a:cxnLst/>
              <a:rect l="l" t="t" r="r" b="b"/>
              <a:pathLst>
                <a:path w="146" h="122" extrusionOk="0">
                  <a:moveTo>
                    <a:pt x="49" y="1"/>
                  </a:moveTo>
                  <a:lnTo>
                    <a:pt x="1" y="25"/>
                  </a:lnTo>
                  <a:lnTo>
                    <a:pt x="1" y="73"/>
                  </a:lnTo>
                  <a:lnTo>
                    <a:pt x="25" y="97"/>
                  </a:lnTo>
                  <a:lnTo>
                    <a:pt x="49" y="121"/>
                  </a:lnTo>
                  <a:lnTo>
                    <a:pt x="121" y="121"/>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8" name="Google Shape;10878;p26"/>
            <p:cNvSpPr/>
            <p:nvPr/>
          </p:nvSpPr>
          <p:spPr>
            <a:xfrm>
              <a:off x="2005100" y="2137700"/>
              <a:ext cx="3025" cy="3625"/>
            </a:xfrm>
            <a:custGeom>
              <a:avLst/>
              <a:gdLst/>
              <a:ahLst/>
              <a:cxnLst/>
              <a:rect l="l" t="t" r="r" b="b"/>
              <a:pathLst>
                <a:path w="121" h="145" extrusionOk="0">
                  <a:moveTo>
                    <a:pt x="48" y="0"/>
                  </a:moveTo>
                  <a:lnTo>
                    <a:pt x="0" y="24"/>
                  </a:lnTo>
                  <a:lnTo>
                    <a:pt x="0" y="72"/>
                  </a:lnTo>
                  <a:lnTo>
                    <a:pt x="0" y="120"/>
                  </a:lnTo>
                  <a:lnTo>
                    <a:pt x="48" y="144"/>
                  </a:lnTo>
                  <a:lnTo>
                    <a:pt x="96" y="144"/>
                  </a:lnTo>
                  <a:lnTo>
                    <a:pt x="121" y="120"/>
                  </a:lnTo>
                  <a:lnTo>
                    <a:pt x="121" y="72"/>
                  </a:lnTo>
                  <a:lnTo>
                    <a:pt x="96"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9" name="Google Shape;10879;p26"/>
            <p:cNvSpPr/>
            <p:nvPr/>
          </p:nvSpPr>
          <p:spPr>
            <a:xfrm>
              <a:off x="2133275" y="2167775"/>
              <a:ext cx="3050" cy="3650"/>
            </a:xfrm>
            <a:custGeom>
              <a:avLst/>
              <a:gdLst/>
              <a:ahLst/>
              <a:cxnLst/>
              <a:rect l="l" t="t" r="r" b="b"/>
              <a:pathLst>
                <a:path w="122" h="146" extrusionOk="0">
                  <a:moveTo>
                    <a:pt x="49" y="1"/>
                  </a:moveTo>
                  <a:lnTo>
                    <a:pt x="25" y="25"/>
                  </a:lnTo>
                  <a:lnTo>
                    <a:pt x="1" y="49"/>
                  </a:lnTo>
                  <a:lnTo>
                    <a:pt x="1" y="97"/>
                  </a:lnTo>
                  <a:lnTo>
                    <a:pt x="73" y="145"/>
                  </a:lnTo>
                  <a:lnTo>
                    <a:pt x="97" y="121"/>
                  </a:lnTo>
                  <a:lnTo>
                    <a:pt x="121" y="121"/>
                  </a:lnTo>
                  <a:lnTo>
                    <a:pt x="97"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0" name="Google Shape;10880;p26"/>
            <p:cNvSpPr/>
            <p:nvPr/>
          </p:nvSpPr>
          <p:spPr>
            <a:xfrm>
              <a:off x="2011725" y="2258050"/>
              <a:ext cx="3025" cy="3050"/>
            </a:xfrm>
            <a:custGeom>
              <a:avLst/>
              <a:gdLst/>
              <a:ahLst/>
              <a:cxnLst/>
              <a:rect l="l" t="t" r="r" b="b"/>
              <a:pathLst>
                <a:path w="121" h="122" extrusionOk="0">
                  <a:moveTo>
                    <a:pt x="48" y="1"/>
                  </a:moveTo>
                  <a:lnTo>
                    <a:pt x="24" y="25"/>
                  </a:lnTo>
                  <a:lnTo>
                    <a:pt x="0" y="73"/>
                  </a:lnTo>
                  <a:lnTo>
                    <a:pt x="24" y="121"/>
                  </a:lnTo>
                  <a:lnTo>
                    <a:pt x="72" y="121"/>
                  </a:lnTo>
                  <a:lnTo>
                    <a:pt x="120" y="97"/>
                  </a:lnTo>
                  <a:lnTo>
                    <a:pt x="120" y="49"/>
                  </a:lnTo>
                  <a:lnTo>
                    <a:pt x="96"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1" name="Google Shape;10881;p26"/>
            <p:cNvSpPr/>
            <p:nvPr/>
          </p:nvSpPr>
          <p:spPr>
            <a:xfrm>
              <a:off x="2112225" y="2256250"/>
              <a:ext cx="3025" cy="2425"/>
            </a:xfrm>
            <a:custGeom>
              <a:avLst/>
              <a:gdLst/>
              <a:ahLst/>
              <a:cxnLst/>
              <a:rect l="l" t="t" r="r" b="b"/>
              <a:pathLst>
                <a:path w="121" h="97" extrusionOk="0">
                  <a:moveTo>
                    <a:pt x="48" y="0"/>
                  </a:moveTo>
                  <a:lnTo>
                    <a:pt x="24" y="25"/>
                  </a:lnTo>
                  <a:lnTo>
                    <a:pt x="0" y="49"/>
                  </a:lnTo>
                  <a:lnTo>
                    <a:pt x="0" y="97"/>
                  </a:lnTo>
                  <a:lnTo>
                    <a:pt x="97" y="97"/>
                  </a:lnTo>
                  <a:lnTo>
                    <a:pt x="121" y="49"/>
                  </a:lnTo>
                  <a:lnTo>
                    <a:pt x="97" y="25"/>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2" name="Google Shape;10882;p26"/>
            <p:cNvSpPr/>
            <p:nvPr/>
          </p:nvSpPr>
          <p:spPr>
            <a:xfrm>
              <a:off x="2129075" y="2193050"/>
              <a:ext cx="3025" cy="3050"/>
            </a:xfrm>
            <a:custGeom>
              <a:avLst/>
              <a:gdLst/>
              <a:ahLst/>
              <a:cxnLst/>
              <a:rect l="l" t="t" r="r" b="b"/>
              <a:pathLst>
                <a:path w="121" h="122" extrusionOk="0">
                  <a:moveTo>
                    <a:pt x="48" y="1"/>
                  </a:moveTo>
                  <a:lnTo>
                    <a:pt x="0" y="25"/>
                  </a:lnTo>
                  <a:lnTo>
                    <a:pt x="0" y="73"/>
                  </a:lnTo>
                  <a:lnTo>
                    <a:pt x="24" y="97"/>
                  </a:lnTo>
                  <a:lnTo>
                    <a:pt x="73" y="121"/>
                  </a:lnTo>
                  <a:lnTo>
                    <a:pt x="121" y="97"/>
                  </a:lnTo>
                  <a:lnTo>
                    <a:pt x="121" y="49"/>
                  </a:lnTo>
                  <a:lnTo>
                    <a:pt x="97"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3" name="Google Shape;10883;p26"/>
            <p:cNvSpPr/>
            <p:nvPr/>
          </p:nvSpPr>
          <p:spPr>
            <a:xfrm>
              <a:off x="1965375" y="2152725"/>
              <a:ext cx="2425" cy="3050"/>
            </a:xfrm>
            <a:custGeom>
              <a:avLst/>
              <a:gdLst/>
              <a:ahLst/>
              <a:cxnLst/>
              <a:rect l="l" t="t" r="r" b="b"/>
              <a:pathLst>
                <a:path w="97" h="122" extrusionOk="0">
                  <a:moveTo>
                    <a:pt x="24" y="1"/>
                  </a:moveTo>
                  <a:lnTo>
                    <a:pt x="0" y="49"/>
                  </a:lnTo>
                  <a:lnTo>
                    <a:pt x="24" y="97"/>
                  </a:lnTo>
                  <a:lnTo>
                    <a:pt x="49" y="121"/>
                  </a:lnTo>
                  <a:lnTo>
                    <a:pt x="73" y="121"/>
                  </a:lnTo>
                  <a:lnTo>
                    <a:pt x="97" y="73"/>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4" name="Google Shape;10884;p26"/>
            <p:cNvSpPr/>
            <p:nvPr/>
          </p:nvSpPr>
          <p:spPr>
            <a:xfrm>
              <a:off x="2085750" y="2293550"/>
              <a:ext cx="3025" cy="3050"/>
            </a:xfrm>
            <a:custGeom>
              <a:avLst/>
              <a:gdLst/>
              <a:ahLst/>
              <a:cxnLst/>
              <a:rect l="l" t="t" r="r" b="b"/>
              <a:pathLst>
                <a:path w="121" h="122" extrusionOk="0">
                  <a:moveTo>
                    <a:pt x="0" y="1"/>
                  </a:moveTo>
                  <a:lnTo>
                    <a:pt x="0" y="49"/>
                  </a:lnTo>
                  <a:lnTo>
                    <a:pt x="48" y="97"/>
                  </a:lnTo>
                  <a:lnTo>
                    <a:pt x="72" y="121"/>
                  </a:lnTo>
                  <a:lnTo>
                    <a:pt x="96" y="97"/>
                  </a:lnTo>
                  <a:lnTo>
                    <a:pt x="120" y="73"/>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5" name="Google Shape;10885;p26"/>
            <p:cNvSpPr/>
            <p:nvPr/>
          </p:nvSpPr>
          <p:spPr>
            <a:xfrm>
              <a:off x="2073100" y="2267675"/>
              <a:ext cx="2425" cy="2450"/>
            </a:xfrm>
            <a:custGeom>
              <a:avLst/>
              <a:gdLst/>
              <a:ahLst/>
              <a:cxnLst/>
              <a:rect l="l" t="t" r="r" b="b"/>
              <a:pathLst>
                <a:path w="97" h="98" extrusionOk="0">
                  <a:moveTo>
                    <a:pt x="49" y="1"/>
                  </a:moveTo>
                  <a:lnTo>
                    <a:pt x="25" y="25"/>
                  </a:lnTo>
                  <a:lnTo>
                    <a:pt x="0" y="49"/>
                  </a:lnTo>
                  <a:lnTo>
                    <a:pt x="0" y="73"/>
                  </a:lnTo>
                  <a:lnTo>
                    <a:pt x="49" y="97"/>
                  </a:lnTo>
                  <a:lnTo>
                    <a:pt x="73" y="97"/>
                  </a:lnTo>
                  <a:lnTo>
                    <a:pt x="97" y="49"/>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6" name="Google Shape;10886;p26"/>
            <p:cNvSpPr/>
            <p:nvPr/>
          </p:nvSpPr>
          <p:spPr>
            <a:xfrm>
              <a:off x="2075500" y="2203300"/>
              <a:ext cx="3050" cy="2425"/>
            </a:xfrm>
            <a:custGeom>
              <a:avLst/>
              <a:gdLst/>
              <a:ahLst/>
              <a:cxnLst/>
              <a:rect l="l" t="t" r="r" b="b"/>
              <a:pathLst>
                <a:path w="122" h="97" extrusionOk="0">
                  <a:moveTo>
                    <a:pt x="49" y="0"/>
                  </a:moveTo>
                  <a:lnTo>
                    <a:pt x="1" y="24"/>
                  </a:lnTo>
                  <a:lnTo>
                    <a:pt x="1" y="48"/>
                  </a:lnTo>
                  <a:lnTo>
                    <a:pt x="25" y="72"/>
                  </a:lnTo>
                  <a:lnTo>
                    <a:pt x="49" y="96"/>
                  </a:lnTo>
                  <a:lnTo>
                    <a:pt x="97" y="72"/>
                  </a:lnTo>
                  <a:lnTo>
                    <a:pt x="121"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7" name="Google Shape;10887;p26"/>
            <p:cNvSpPr/>
            <p:nvPr/>
          </p:nvSpPr>
          <p:spPr>
            <a:xfrm>
              <a:off x="1944300" y="2209900"/>
              <a:ext cx="2450" cy="3050"/>
            </a:xfrm>
            <a:custGeom>
              <a:avLst/>
              <a:gdLst/>
              <a:ahLst/>
              <a:cxnLst/>
              <a:rect l="l" t="t" r="r" b="b"/>
              <a:pathLst>
                <a:path w="98" h="122" extrusionOk="0">
                  <a:moveTo>
                    <a:pt x="49" y="1"/>
                  </a:moveTo>
                  <a:lnTo>
                    <a:pt x="1" y="25"/>
                  </a:lnTo>
                  <a:lnTo>
                    <a:pt x="1" y="73"/>
                  </a:lnTo>
                  <a:lnTo>
                    <a:pt x="25" y="97"/>
                  </a:lnTo>
                  <a:lnTo>
                    <a:pt x="73" y="121"/>
                  </a:lnTo>
                  <a:lnTo>
                    <a:pt x="97" y="97"/>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8" name="Google Shape;10888;p26"/>
            <p:cNvSpPr/>
            <p:nvPr/>
          </p:nvSpPr>
          <p:spPr>
            <a:xfrm>
              <a:off x="2014125" y="2136475"/>
              <a:ext cx="2425" cy="3050"/>
            </a:xfrm>
            <a:custGeom>
              <a:avLst/>
              <a:gdLst/>
              <a:ahLst/>
              <a:cxnLst/>
              <a:rect l="l" t="t" r="r" b="b"/>
              <a:pathLst>
                <a:path w="97" h="122" extrusionOk="0">
                  <a:moveTo>
                    <a:pt x="24" y="1"/>
                  </a:moveTo>
                  <a:lnTo>
                    <a:pt x="0" y="25"/>
                  </a:lnTo>
                  <a:lnTo>
                    <a:pt x="0" y="73"/>
                  </a:lnTo>
                  <a:lnTo>
                    <a:pt x="24" y="121"/>
                  </a:lnTo>
                  <a:lnTo>
                    <a:pt x="48" y="97"/>
                  </a:lnTo>
                  <a:lnTo>
                    <a:pt x="97"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9" name="Google Shape;10889;p26"/>
            <p:cNvSpPr/>
            <p:nvPr/>
          </p:nvSpPr>
          <p:spPr>
            <a:xfrm>
              <a:off x="2099575" y="2264675"/>
              <a:ext cx="2425" cy="2425"/>
            </a:xfrm>
            <a:custGeom>
              <a:avLst/>
              <a:gdLst/>
              <a:ahLst/>
              <a:cxnLst/>
              <a:rect l="l" t="t" r="r" b="b"/>
              <a:pathLst>
                <a:path w="97" h="97" extrusionOk="0">
                  <a:moveTo>
                    <a:pt x="25" y="0"/>
                  </a:moveTo>
                  <a:lnTo>
                    <a:pt x="1" y="25"/>
                  </a:lnTo>
                  <a:lnTo>
                    <a:pt x="1" y="73"/>
                  </a:lnTo>
                  <a:lnTo>
                    <a:pt x="25" y="97"/>
                  </a:lnTo>
                  <a:lnTo>
                    <a:pt x="49" y="97"/>
                  </a:lnTo>
                  <a:lnTo>
                    <a:pt x="97" y="73"/>
                  </a:lnTo>
                  <a:lnTo>
                    <a:pt x="97"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0" name="Google Shape;10890;p26"/>
            <p:cNvSpPr/>
            <p:nvPr/>
          </p:nvSpPr>
          <p:spPr>
            <a:xfrm>
              <a:off x="2014725" y="2224350"/>
              <a:ext cx="2425" cy="3025"/>
            </a:xfrm>
            <a:custGeom>
              <a:avLst/>
              <a:gdLst/>
              <a:ahLst/>
              <a:cxnLst/>
              <a:rect l="l" t="t" r="r" b="b"/>
              <a:pathLst>
                <a:path w="97" h="121" extrusionOk="0">
                  <a:moveTo>
                    <a:pt x="49" y="1"/>
                  </a:moveTo>
                  <a:lnTo>
                    <a:pt x="0" y="25"/>
                  </a:lnTo>
                  <a:lnTo>
                    <a:pt x="0" y="49"/>
                  </a:lnTo>
                  <a:lnTo>
                    <a:pt x="0" y="97"/>
                  </a:lnTo>
                  <a:lnTo>
                    <a:pt x="49" y="121"/>
                  </a:lnTo>
                  <a:lnTo>
                    <a:pt x="97"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1" name="Google Shape;10891;p26"/>
            <p:cNvSpPr/>
            <p:nvPr/>
          </p:nvSpPr>
          <p:spPr>
            <a:xfrm>
              <a:off x="2069500" y="2224350"/>
              <a:ext cx="3625" cy="3025"/>
            </a:xfrm>
            <a:custGeom>
              <a:avLst/>
              <a:gdLst/>
              <a:ahLst/>
              <a:cxnLst/>
              <a:rect l="l" t="t" r="r" b="b"/>
              <a:pathLst>
                <a:path w="145" h="121" extrusionOk="0">
                  <a:moveTo>
                    <a:pt x="24" y="1"/>
                  </a:moveTo>
                  <a:lnTo>
                    <a:pt x="0" y="49"/>
                  </a:lnTo>
                  <a:lnTo>
                    <a:pt x="24" y="97"/>
                  </a:lnTo>
                  <a:lnTo>
                    <a:pt x="72" y="121"/>
                  </a:lnTo>
                  <a:lnTo>
                    <a:pt x="120" y="97"/>
                  </a:lnTo>
                  <a:lnTo>
                    <a:pt x="144" y="49"/>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2" name="Google Shape;10892;p26"/>
            <p:cNvSpPr/>
            <p:nvPr/>
          </p:nvSpPr>
          <p:spPr>
            <a:xfrm>
              <a:off x="2060450" y="2253850"/>
              <a:ext cx="2450" cy="2425"/>
            </a:xfrm>
            <a:custGeom>
              <a:avLst/>
              <a:gdLst/>
              <a:ahLst/>
              <a:cxnLst/>
              <a:rect l="l" t="t" r="r" b="b"/>
              <a:pathLst>
                <a:path w="98" h="97" extrusionOk="0">
                  <a:moveTo>
                    <a:pt x="25" y="0"/>
                  </a:moveTo>
                  <a:lnTo>
                    <a:pt x="1" y="48"/>
                  </a:lnTo>
                  <a:lnTo>
                    <a:pt x="1" y="72"/>
                  </a:lnTo>
                  <a:lnTo>
                    <a:pt x="25" y="96"/>
                  </a:lnTo>
                  <a:lnTo>
                    <a:pt x="73" y="96"/>
                  </a:lnTo>
                  <a:lnTo>
                    <a:pt x="97" y="72"/>
                  </a:lnTo>
                  <a:lnTo>
                    <a:pt x="97" y="48"/>
                  </a:lnTo>
                  <a:lnTo>
                    <a:pt x="73"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3" name="Google Shape;10893;p26"/>
            <p:cNvSpPr/>
            <p:nvPr/>
          </p:nvSpPr>
          <p:spPr>
            <a:xfrm>
              <a:off x="2014125" y="2325450"/>
              <a:ext cx="3025" cy="3050"/>
            </a:xfrm>
            <a:custGeom>
              <a:avLst/>
              <a:gdLst/>
              <a:ahLst/>
              <a:cxnLst/>
              <a:rect l="l" t="t" r="r" b="b"/>
              <a:pathLst>
                <a:path w="121" h="122" extrusionOk="0">
                  <a:moveTo>
                    <a:pt x="24" y="1"/>
                  </a:moveTo>
                  <a:lnTo>
                    <a:pt x="0" y="49"/>
                  </a:lnTo>
                  <a:lnTo>
                    <a:pt x="24" y="73"/>
                  </a:lnTo>
                  <a:lnTo>
                    <a:pt x="48" y="121"/>
                  </a:lnTo>
                  <a:lnTo>
                    <a:pt x="97" y="121"/>
                  </a:lnTo>
                  <a:lnTo>
                    <a:pt x="121" y="73"/>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4" name="Google Shape;10894;p26"/>
            <p:cNvSpPr/>
            <p:nvPr/>
          </p:nvSpPr>
          <p:spPr>
            <a:xfrm>
              <a:off x="1982225" y="2191250"/>
              <a:ext cx="1825" cy="3025"/>
            </a:xfrm>
            <a:custGeom>
              <a:avLst/>
              <a:gdLst/>
              <a:ahLst/>
              <a:cxnLst/>
              <a:rect l="l" t="t" r="r" b="b"/>
              <a:pathLst>
                <a:path w="73" h="121" extrusionOk="0">
                  <a:moveTo>
                    <a:pt x="0" y="1"/>
                  </a:moveTo>
                  <a:lnTo>
                    <a:pt x="0" y="49"/>
                  </a:lnTo>
                  <a:lnTo>
                    <a:pt x="0" y="73"/>
                  </a:lnTo>
                  <a:lnTo>
                    <a:pt x="24" y="121"/>
                  </a:lnTo>
                  <a:lnTo>
                    <a:pt x="49" y="97"/>
                  </a:lnTo>
                  <a:lnTo>
                    <a:pt x="73" y="73"/>
                  </a:lnTo>
                  <a:lnTo>
                    <a:pt x="73"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5" name="Google Shape;10895;p26"/>
            <p:cNvSpPr/>
            <p:nvPr/>
          </p:nvSpPr>
          <p:spPr>
            <a:xfrm>
              <a:off x="1949125" y="2205700"/>
              <a:ext cx="2425" cy="3025"/>
            </a:xfrm>
            <a:custGeom>
              <a:avLst/>
              <a:gdLst/>
              <a:ahLst/>
              <a:cxnLst/>
              <a:rect l="l" t="t" r="r" b="b"/>
              <a:pathLst>
                <a:path w="97" h="121" extrusionOk="0">
                  <a:moveTo>
                    <a:pt x="73" y="0"/>
                  </a:moveTo>
                  <a:lnTo>
                    <a:pt x="24" y="24"/>
                  </a:lnTo>
                  <a:lnTo>
                    <a:pt x="0" y="73"/>
                  </a:lnTo>
                  <a:lnTo>
                    <a:pt x="24" y="97"/>
                  </a:lnTo>
                  <a:lnTo>
                    <a:pt x="49" y="121"/>
                  </a:lnTo>
                  <a:lnTo>
                    <a:pt x="97" y="97"/>
                  </a:lnTo>
                  <a:lnTo>
                    <a:pt x="97"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6" name="Google Shape;10896;p26"/>
            <p:cNvSpPr/>
            <p:nvPr/>
          </p:nvSpPr>
          <p:spPr>
            <a:xfrm>
              <a:off x="2037600" y="2209300"/>
              <a:ext cx="3025" cy="2450"/>
            </a:xfrm>
            <a:custGeom>
              <a:avLst/>
              <a:gdLst/>
              <a:ahLst/>
              <a:cxnLst/>
              <a:rect l="l" t="t" r="r" b="b"/>
              <a:pathLst>
                <a:path w="121" h="98" extrusionOk="0">
                  <a:moveTo>
                    <a:pt x="48" y="1"/>
                  </a:moveTo>
                  <a:lnTo>
                    <a:pt x="24" y="25"/>
                  </a:lnTo>
                  <a:lnTo>
                    <a:pt x="0" y="49"/>
                  </a:lnTo>
                  <a:lnTo>
                    <a:pt x="24" y="97"/>
                  </a:lnTo>
                  <a:lnTo>
                    <a:pt x="72" y="97"/>
                  </a:lnTo>
                  <a:lnTo>
                    <a:pt x="96" y="49"/>
                  </a:lnTo>
                  <a:lnTo>
                    <a:pt x="121"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7" name="Google Shape;10897;p26"/>
            <p:cNvSpPr/>
            <p:nvPr/>
          </p:nvSpPr>
          <p:spPr>
            <a:xfrm>
              <a:off x="2061675" y="2210500"/>
              <a:ext cx="2425" cy="2450"/>
            </a:xfrm>
            <a:custGeom>
              <a:avLst/>
              <a:gdLst/>
              <a:ahLst/>
              <a:cxnLst/>
              <a:rect l="l" t="t" r="r" b="b"/>
              <a:pathLst>
                <a:path w="97" h="98" extrusionOk="0">
                  <a:moveTo>
                    <a:pt x="24" y="1"/>
                  </a:moveTo>
                  <a:lnTo>
                    <a:pt x="0" y="25"/>
                  </a:lnTo>
                  <a:lnTo>
                    <a:pt x="0" y="49"/>
                  </a:lnTo>
                  <a:lnTo>
                    <a:pt x="0" y="73"/>
                  </a:lnTo>
                  <a:lnTo>
                    <a:pt x="48" y="97"/>
                  </a:lnTo>
                  <a:lnTo>
                    <a:pt x="96" y="73"/>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8" name="Google Shape;10898;p26"/>
            <p:cNvSpPr/>
            <p:nvPr/>
          </p:nvSpPr>
          <p:spPr>
            <a:xfrm>
              <a:off x="1993650" y="2225550"/>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9" name="Google Shape;10899;p26"/>
            <p:cNvSpPr/>
            <p:nvPr/>
          </p:nvSpPr>
          <p:spPr>
            <a:xfrm>
              <a:off x="1946125" y="2237600"/>
              <a:ext cx="2425" cy="2425"/>
            </a:xfrm>
            <a:custGeom>
              <a:avLst/>
              <a:gdLst/>
              <a:ahLst/>
              <a:cxnLst/>
              <a:rect l="l" t="t" r="r" b="b"/>
              <a:pathLst>
                <a:path w="97" h="97" extrusionOk="0">
                  <a:moveTo>
                    <a:pt x="24" y="0"/>
                  </a:moveTo>
                  <a:lnTo>
                    <a:pt x="0" y="24"/>
                  </a:lnTo>
                  <a:lnTo>
                    <a:pt x="0" y="72"/>
                  </a:lnTo>
                  <a:lnTo>
                    <a:pt x="24" y="96"/>
                  </a:lnTo>
                  <a:lnTo>
                    <a:pt x="72" y="96"/>
                  </a:lnTo>
                  <a:lnTo>
                    <a:pt x="96" y="48"/>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0" name="Google Shape;10900;p26"/>
            <p:cNvSpPr/>
            <p:nvPr/>
          </p:nvSpPr>
          <p:spPr>
            <a:xfrm>
              <a:off x="2063475" y="2280925"/>
              <a:ext cx="3625" cy="2425"/>
            </a:xfrm>
            <a:custGeom>
              <a:avLst/>
              <a:gdLst/>
              <a:ahLst/>
              <a:cxnLst/>
              <a:rect l="l" t="t" r="r" b="b"/>
              <a:pathLst>
                <a:path w="145" h="97" extrusionOk="0">
                  <a:moveTo>
                    <a:pt x="48" y="0"/>
                  </a:moveTo>
                  <a:lnTo>
                    <a:pt x="0" y="25"/>
                  </a:lnTo>
                  <a:lnTo>
                    <a:pt x="24" y="73"/>
                  </a:lnTo>
                  <a:lnTo>
                    <a:pt x="73" y="97"/>
                  </a:lnTo>
                  <a:lnTo>
                    <a:pt x="121" y="97"/>
                  </a:lnTo>
                  <a:lnTo>
                    <a:pt x="145" y="49"/>
                  </a:lnTo>
                  <a:lnTo>
                    <a:pt x="121"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1" name="Google Shape;10901;p26"/>
            <p:cNvSpPr/>
            <p:nvPr/>
          </p:nvSpPr>
          <p:spPr>
            <a:xfrm>
              <a:off x="2113425" y="2283925"/>
              <a:ext cx="2425" cy="2450"/>
            </a:xfrm>
            <a:custGeom>
              <a:avLst/>
              <a:gdLst/>
              <a:ahLst/>
              <a:cxnLst/>
              <a:rect l="l" t="t" r="r" b="b"/>
              <a:pathLst>
                <a:path w="97" h="98" extrusionOk="0">
                  <a:moveTo>
                    <a:pt x="24" y="1"/>
                  </a:moveTo>
                  <a:lnTo>
                    <a:pt x="0" y="25"/>
                  </a:lnTo>
                  <a:lnTo>
                    <a:pt x="0" y="73"/>
                  </a:lnTo>
                  <a:lnTo>
                    <a:pt x="24" y="97"/>
                  </a:lnTo>
                  <a:lnTo>
                    <a:pt x="73"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2" name="Google Shape;10902;p26"/>
            <p:cNvSpPr/>
            <p:nvPr/>
          </p:nvSpPr>
          <p:spPr>
            <a:xfrm>
              <a:off x="2089950" y="2128650"/>
              <a:ext cx="1825" cy="1850"/>
            </a:xfrm>
            <a:custGeom>
              <a:avLst/>
              <a:gdLst/>
              <a:ahLst/>
              <a:cxnLst/>
              <a:rect l="l" t="t" r="r" b="b"/>
              <a:pathLst>
                <a:path w="73" h="74" extrusionOk="0">
                  <a:moveTo>
                    <a:pt x="25" y="1"/>
                  </a:moveTo>
                  <a:lnTo>
                    <a:pt x="1" y="73"/>
                  </a:lnTo>
                  <a:lnTo>
                    <a:pt x="73" y="73"/>
                  </a:lnTo>
                  <a:lnTo>
                    <a:pt x="73"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3" name="Google Shape;10903;p26"/>
            <p:cNvSpPr/>
            <p:nvPr/>
          </p:nvSpPr>
          <p:spPr>
            <a:xfrm>
              <a:off x="2026750" y="2159950"/>
              <a:ext cx="2450" cy="1825"/>
            </a:xfrm>
            <a:custGeom>
              <a:avLst/>
              <a:gdLst/>
              <a:ahLst/>
              <a:cxnLst/>
              <a:rect l="l" t="t" r="r" b="b"/>
              <a:pathLst>
                <a:path w="98" h="73" extrusionOk="0">
                  <a:moveTo>
                    <a:pt x="25" y="1"/>
                  </a:moveTo>
                  <a:lnTo>
                    <a:pt x="1" y="25"/>
                  </a:lnTo>
                  <a:lnTo>
                    <a:pt x="25"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4" name="Google Shape;10904;p26"/>
            <p:cNvSpPr/>
            <p:nvPr/>
          </p:nvSpPr>
          <p:spPr>
            <a:xfrm>
              <a:off x="2040600" y="2159950"/>
              <a:ext cx="1225" cy="1825"/>
            </a:xfrm>
            <a:custGeom>
              <a:avLst/>
              <a:gdLst/>
              <a:ahLst/>
              <a:cxnLst/>
              <a:rect l="l" t="t" r="r" b="b"/>
              <a:pathLst>
                <a:path w="49" h="73" extrusionOk="0">
                  <a:moveTo>
                    <a:pt x="1" y="1"/>
                  </a:moveTo>
                  <a:lnTo>
                    <a:pt x="1" y="25"/>
                  </a:lnTo>
                  <a:lnTo>
                    <a:pt x="1" y="49"/>
                  </a:lnTo>
                  <a:lnTo>
                    <a:pt x="1" y="73"/>
                  </a:lnTo>
                  <a:lnTo>
                    <a:pt x="49" y="73"/>
                  </a:lnTo>
                  <a:lnTo>
                    <a:pt x="49" y="49"/>
                  </a:lnTo>
                  <a:lnTo>
                    <a:pt x="49"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5" name="Google Shape;10905;p26"/>
            <p:cNvSpPr/>
            <p:nvPr/>
          </p:nvSpPr>
          <p:spPr>
            <a:xfrm>
              <a:off x="2068875" y="2163575"/>
              <a:ext cx="1850" cy="1825"/>
            </a:xfrm>
            <a:custGeom>
              <a:avLst/>
              <a:gdLst/>
              <a:ahLst/>
              <a:cxnLst/>
              <a:rect l="l" t="t" r="r" b="b"/>
              <a:pathLst>
                <a:path w="74" h="73" extrusionOk="0">
                  <a:moveTo>
                    <a:pt x="25" y="0"/>
                  </a:moveTo>
                  <a:lnTo>
                    <a:pt x="1" y="24"/>
                  </a:lnTo>
                  <a:lnTo>
                    <a:pt x="1" y="48"/>
                  </a:lnTo>
                  <a:lnTo>
                    <a:pt x="1" y="72"/>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6" name="Google Shape;10906;p26"/>
            <p:cNvSpPr/>
            <p:nvPr/>
          </p:nvSpPr>
          <p:spPr>
            <a:xfrm>
              <a:off x="1937675" y="2178625"/>
              <a:ext cx="1850" cy="1825"/>
            </a:xfrm>
            <a:custGeom>
              <a:avLst/>
              <a:gdLst/>
              <a:ahLst/>
              <a:cxnLst/>
              <a:rect l="l" t="t" r="r" b="b"/>
              <a:pathLst>
                <a:path w="74" h="73" extrusionOk="0">
                  <a:moveTo>
                    <a:pt x="25" y="0"/>
                  </a:moveTo>
                  <a:lnTo>
                    <a:pt x="1" y="24"/>
                  </a:lnTo>
                  <a:lnTo>
                    <a:pt x="1" y="48"/>
                  </a:lnTo>
                  <a:lnTo>
                    <a:pt x="25" y="72"/>
                  </a:lnTo>
                  <a:lnTo>
                    <a:pt x="49" y="72"/>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7" name="Google Shape;10907;p26"/>
            <p:cNvSpPr/>
            <p:nvPr/>
          </p:nvSpPr>
          <p:spPr>
            <a:xfrm>
              <a:off x="1925650" y="2189450"/>
              <a:ext cx="1825" cy="1825"/>
            </a:xfrm>
            <a:custGeom>
              <a:avLst/>
              <a:gdLst/>
              <a:ahLst/>
              <a:cxnLst/>
              <a:rect l="l" t="t" r="r" b="b"/>
              <a:pathLst>
                <a:path w="73" h="73" extrusionOk="0">
                  <a:moveTo>
                    <a:pt x="25" y="0"/>
                  </a:moveTo>
                  <a:lnTo>
                    <a:pt x="1" y="24"/>
                  </a:lnTo>
                  <a:lnTo>
                    <a:pt x="1" y="48"/>
                  </a:lnTo>
                  <a:lnTo>
                    <a:pt x="25" y="73"/>
                  </a:lnTo>
                  <a:lnTo>
                    <a:pt x="49" y="73"/>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8" name="Google Shape;10908;p26"/>
            <p:cNvSpPr/>
            <p:nvPr/>
          </p:nvSpPr>
          <p:spPr>
            <a:xfrm>
              <a:off x="1929875" y="2194250"/>
              <a:ext cx="1825" cy="1250"/>
            </a:xfrm>
            <a:custGeom>
              <a:avLst/>
              <a:gdLst/>
              <a:ahLst/>
              <a:cxnLst/>
              <a:rect l="l" t="t" r="r" b="b"/>
              <a:pathLst>
                <a:path w="73" h="50" extrusionOk="0">
                  <a:moveTo>
                    <a:pt x="0" y="1"/>
                  </a:moveTo>
                  <a:lnTo>
                    <a:pt x="0" y="49"/>
                  </a:lnTo>
                  <a:lnTo>
                    <a:pt x="48"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9" name="Google Shape;10909;p26"/>
            <p:cNvSpPr/>
            <p:nvPr/>
          </p:nvSpPr>
          <p:spPr>
            <a:xfrm>
              <a:off x="1988850" y="2193050"/>
              <a:ext cx="2425" cy="2450"/>
            </a:xfrm>
            <a:custGeom>
              <a:avLst/>
              <a:gdLst/>
              <a:ahLst/>
              <a:cxnLst/>
              <a:rect l="l" t="t" r="r" b="b"/>
              <a:pathLst>
                <a:path w="97" h="98" extrusionOk="0">
                  <a:moveTo>
                    <a:pt x="72" y="1"/>
                  </a:moveTo>
                  <a:lnTo>
                    <a:pt x="24" y="25"/>
                  </a:lnTo>
                  <a:lnTo>
                    <a:pt x="0" y="49"/>
                  </a:lnTo>
                  <a:lnTo>
                    <a:pt x="24" y="73"/>
                  </a:lnTo>
                  <a:lnTo>
                    <a:pt x="48" y="97"/>
                  </a:lnTo>
                  <a:lnTo>
                    <a:pt x="97" y="73"/>
                  </a:lnTo>
                  <a:lnTo>
                    <a:pt x="97" y="49"/>
                  </a:lnTo>
                  <a:lnTo>
                    <a:pt x="97"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0" name="Google Shape;10910;p26"/>
            <p:cNvSpPr/>
            <p:nvPr/>
          </p:nvSpPr>
          <p:spPr>
            <a:xfrm>
              <a:off x="2003900" y="2197875"/>
              <a:ext cx="1825" cy="1825"/>
            </a:xfrm>
            <a:custGeom>
              <a:avLst/>
              <a:gdLst/>
              <a:ahLst/>
              <a:cxnLst/>
              <a:rect l="l" t="t" r="r" b="b"/>
              <a:pathLst>
                <a:path w="73" h="73" extrusionOk="0">
                  <a:moveTo>
                    <a:pt x="24" y="0"/>
                  </a:moveTo>
                  <a:lnTo>
                    <a:pt x="0" y="24"/>
                  </a:lnTo>
                  <a:lnTo>
                    <a:pt x="0" y="49"/>
                  </a:lnTo>
                  <a:lnTo>
                    <a:pt x="48" y="73"/>
                  </a:lnTo>
                  <a:lnTo>
                    <a:pt x="72" y="49"/>
                  </a:lnTo>
                  <a:lnTo>
                    <a:pt x="72"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1" name="Google Shape;10911;p26"/>
            <p:cNvSpPr/>
            <p:nvPr/>
          </p:nvSpPr>
          <p:spPr>
            <a:xfrm>
              <a:off x="2102600" y="2208100"/>
              <a:ext cx="2425" cy="2425"/>
            </a:xfrm>
            <a:custGeom>
              <a:avLst/>
              <a:gdLst/>
              <a:ahLst/>
              <a:cxnLst/>
              <a:rect l="l" t="t" r="r" b="b"/>
              <a:pathLst>
                <a:path w="97" h="97" extrusionOk="0">
                  <a:moveTo>
                    <a:pt x="48" y="1"/>
                  </a:moveTo>
                  <a:lnTo>
                    <a:pt x="24" y="25"/>
                  </a:lnTo>
                  <a:lnTo>
                    <a:pt x="0" y="49"/>
                  </a:lnTo>
                  <a:lnTo>
                    <a:pt x="0" y="73"/>
                  </a:lnTo>
                  <a:lnTo>
                    <a:pt x="24" y="97"/>
                  </a:lnTo>
                  <a:lnTo>
                    <a:pt x="96" y="97"/>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2" name="Google Shape;10912;p26"/>
            <p:cNvSpPr/>
            <p:nvPr/>
          </p:nvSpPr>
          <p:spPr>
            <a:xfrm>
              <a:off x="1972000" y="2217725"/>
              <a:ext cx="2425" cy="2450"/>
            </a:xfrm>
            <a:custGeom>
              <a:avLst/>
              <a:gdLst/>
              <a:ahLst/>
              <a:cxnLst/>
              <a:rect l="l" t="t" r="r" b="b"/>
              <a:pathLst>
                <a:path w="97" h="98" extrusionOk="0">
                  <a:moveTo>
                    <a:pt x="48" y="1"/>
                  </a:moveTo>
                  <a:lnTo>
                    <a:pt x="0" y="25"/>
                  </a:lnTo>
                  <a:lnTo>
                    <a:pt x="0" y="49"/>
                  </a:lnTo>
                  <a:lnTo>
                    <a:pt x="0" y="73"/>
                  </a:lnTo>
                  <a:lnTo>
                    <a:pt x="48" y="97"/>
                  </a:lnTo>
                  <a:lnTo>
                    <a:pt x="72" y="73"/>
                  </a:lnTo>
                  <a:lnTo>
                    <a:pt x="96"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3" name="Google Shape;10913;p26"/>
            <p:cNvSpPr/>
            <p:nvPr/>
          </p:nvSpPr>
          <p:spPr>
            <a:xfrm>
              <a:off x="2068875" y="2220150"/>
              <a:ext cx="1850" cy="2425"/>
            </a:xfrm>
            <a:custGeom>
              <a:avLst/>
              <a:gdLst/>
              <a:ahLst/>
              <a:cxnLst/>
              <a:rect l="l" t="t" r="r" b="b"/>
              <a:pathLst>
                <a:path w="74" h="97" extrusionOk="0">
                  <a:moveTo>
                    <a:pt x="25" y="0"/>
                  </a:moveTo>
                  <a:lnTo>
                    <a:pt x="1" y="24"/>
                  </a:lnTo>
                  <a:lnTo>
                    <a:pt x="1" y="48"/>
                  </a:lnTo>
                  <a:lnTo>
                    <a:pt x="1" y="72"/>
                  </a:lnTo>
                  <a:lnTo>
                    <a:pt x="25" y="96"/>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4" name="Google Shape;10914;p26"/>
            <p:cNvSpPr/>
            <p:nvPr/>
          </p:nvSpPr>
          <p:spPr>
            <a:xfrm>
              <a:off x="2011100" y="2249625"/>
              <a:ext cx="3050" cy="1825"/>
            </a:xfrm>
            <a:custGeom>
              <a:avLst/>
              <a:gdLst/>
              <a:ahLst/>
              <a:cxnLst/>
              <a:rect l="l" t="t" r="r" b="b"/>
              <a:pathLst>
                <a:path w="122" h="73" extrusionOk="0">
                  <a:moveTo>
                    <a:pt x="25" y="1"/>
                  </a:moveTo>
                  <a:lnTo>
                    <a:pt x="1" y="49"/>
                  </a:lnTo>
                  <a:lnTo>
                    <a:pt x="25" y="73"/>
                  </a:lnTo>
                  <a:lnTo>
                    <a:pt x="97"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5" name="Google Shape;10915;p26"/>
            <p:cNvSpPr/>
            <p:nvPr/>
          </p:nvSpPr>
          <p:spPr>
            <a:xfrm>
              <a:off x="1991850" y="2250825"/>
              <a:ext cx="1225" cy="1850"/>
            </a:xfrm>
            <a:custGeom>
              <a:avLst/>
              <a:gdLst/>
              <a:ahLst/>
              <a:cxnLst/>
              <a:rect l="l" t="t" r="r" b="b"/>
              <a:pathLst>
                <a:path w="49" h="74" extrusionOk="0">
                  <a:moveTo>
                    <a:pt x="25" y="1"/>
                  </a:moveTo>
                  <a:lnTo>
                    <a:pt x="1" y="25"/>
                  </a:lnTo>
                  <a:lnTo>
                    <a:pt x="1" y="49"/>
                  </a:lnTo>
                  <a:lnTo>
                    <a:pt x="1" y="73"/>
                  </a:lnTo>
                  <a:lnTo>
                    <a:pt x="25" y="49"/>
                  </a:lnTo>
                  <a:lnTo>
                    <a:pt x="49"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6" name="Google Shape;10916;p26"/>
            <p:cNvSpPr/>
            <p:nvPr/>
          </p:nvSpPr>
          <p:spPr>
            <a:xfrm>
              <a:off x="2140500" y="2264675"/>
              <a:ext cx="1825" cy="2425"/>
            </a:xfrm>
            <a:custGeom>
              <a:avLst/>
              <a:gdLst/>
              <a:ahLst/>
              <a:cxnLst/>
              <a:rect l="l" t="t" r="r" b="b"/>
              <a:pathLst>
                <a:path w="73" h="97" extrusionOk="0">
                  <a:moveTo>
                    <a:pt x="25" y="0"/>
                  </a:moveTo>
                  <a:lnTo>
                    <a:pt x="1" y="25"/>
                  </a:lnTo>
                  <a:lnTo>
                    <a:pt x="1" y="49"/>
                  </a:lnTo>
                  <a:lnTo>
                    <a:pt x="25" y="73"/>
                  </a:lnTo>
                  <a:lnTo>
                    <a:pt x="49" y="97"/>
                  </a:lnTo>
                  <a:lnTo>
                    <a:pt x="73" y="73"/>
                  </a:lnTo>
                  <a:lnTo>
                    <a:pt x="73" y="25"/>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7" name="Google Shape;10917;p26"/>
            <p:cNvSpPr/>
            <p:nvPr/>
          </p:nvSpPr>
          <p:spPr>
            <a:xfrm>
              <a:off x="2047825" y="2298375"/>
              <a:ext cx="625" cy="625"/>
            </a:xfrm>
            <a:custGeom>
              <a:avLst/>
              <a:gdLst/>
              <a:ahLst/>
              <a:cxnLst/>
              <a:rect l="l" t="t" r="r" b="b"/>
              <a:pathLst>
                <a:path w="25" h="25" extrusionOk="0">
                  <a:moveTo>
                    <a:pt x="0" y="1"/>
                  </a:moveTo>
                  <a:lnTo>
                    <a:pt x="0" y="25"/>
                  </a:lnTo>
                  <a:lnTo>
                    <a:pt x="24"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8" name="Google Shape;10918;p26"/>
            <p:cNvSpPr/>
            <p:nvPr/>
          </p:nvSpPr>
          <p:spPr>
            <a:xfrm>
              <a:off x="2043000" y="2385050"/>
              <a:ext cx="1850" cy="1225"/>
            </a:xfrm>
            <a:custGeom>
              <a:avLst/>
              <a:gdLst/>
              <a:ahLst/>
              <a:cxnLst/>
              <a:rect l="l" t="t" r="r" b="b"/>
              <a:pathLst>
                <a:path w="74" h="49" extrusionOk="0">
                  <a:moveTo>
                    <a:pt x="25" y="0"/>
                  </a:moveTo>
                  <a:lnTo>
                    <a:pt x="1" y="48"/>
                  </a:lnTo>
                  <a:lnTo>
                    <a:pt x="73"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9" name="Google Shape;10919;p26"/>
            <p:cNvSpPr/>
            <p:nvPr/>
          </p:nvSpPr>
          <p:spPr>
            <a:xfrm>
              <a:off x="2125450" y="2172000"/>
              <a:ext cx="1225" cy="1225"/>
            </a:xfrm>
            <a:custGeom>
              <a:avLst/>
              <a:gdLst/>
              <a:ahLst/>
              <a:cxnLst/>
              <a:rect l="l" t="t" r="r" b="b"/>
              <a:pathLst>
                <a:path w="49" h="49" extrusionOk="0">
                  <a:moveTo>
                    <a:pt x="1" y="0"/>
                  </a:moveTo>
                  <a:lnTo>
                    <a:pt x="25"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0" name="Google Shape;10920;p26"/>
            <p:cNvSpPr/>
            <p:nvPr/>
          </p:nvSpPr>
          <p:spPr>
            <a:xfrm>
              <a:off x="2053250" y="2170175"/>
              <a:ext cx="1825" cy="2450"/>
            </a:xfrm>
            <a:custGeom>
              <a:avLst/>
              <a:gdLst/>
              <a:ahLst/>
              <a:cxnLst/>
              <a:rect l="l" t="t" r="r" b="b"/>
              <a:pathLst>
                <a:path w="73" h="98" extrusionOk="0">
                  <a:moveTo>
                    <a:pt x="48" y="1"/>
                  </a:moveTo>
                  <a:lnTo>
                    <a:pt x="0" y="49"/>
                  </a:lnTo>
                  <a:lnTo>
                    <a:pt x="24" y="73"/>
                  </a:lnTo>
                  <a:lnTo>
                    <a:pt x="48" y="97"/>
                  </a:lnTo>
                  <a:lnTo>
                    <a:pt x="72" y="73"/>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1" name="Google Shape;10921;p26"/>
            <p:cNvSpPr/>
            <p:nvPr/>
          </p:nvSpPr>
          <p:spPr>
            <a:xfrm>
              <a:off x="1956950" y="2152725"/>
              <a:ext cx="625" cy="1250"/>
            </a:xfrm>
            <a:custGeom>
              <a:avLst/>
              <a:gdLst/>
              <a:ahLst/>
              <a:cxnLst/>
              <a:rect l="l" t="t" r="r" b="b"/>
              <a:pathLst>
                <a:path w="25" h="50" extrusionOk="0">
                  <a:moveTo>
                    <a:pt x="0" y="1"/>
                  </a:moveTo>
                  <a:lnTo>
                    <a:pt x="0" y="25"/>
                  </a:lnTo>
                  <a:lnTo>
                    <a:pt x="0" y="49"/>
                  </a:lnTo>
                  <a:lnTo>
                    <a:pt x="24" y="25"/>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2" name="Google Shape;10922;p26"/>
            <p:cNvSpPr/>
            <p:nvPr/>
          </p:nvSpPr>
          <p:spPr>
            <a:xfrm>
              <a:off x="2022550" y="2136475"/>
              <a:ext cx="1825" cy="1250"/>
            </a:xfrm>
            <a:custGeom>
              <a:avLst/>
              <a:gdLst/>
              <a:ahLst/>
              <a:cxnLst/>
              <a:rect l="l" t="t" r="r" b="b"/>
              <a:pathLst>
                <a:path w="73" h="50" extrusionOk="0">
                  <a:moveTo>
                    <a:pt x="24" y="1"/>
                  </a:moveTo>
                  <a:lnTo>
                    <a:pt x="0" y="25"/>
                  </a:lnTo>
                  <a:lnTo>
                    <a:pt x="24" y="49"/>
                  </a:lnTo>
                  <a:lnTo>
                    <a:pt x="73"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3" name="Google Shape;10923;p26"/>
            <p:cNvSpPr/>
            <p:nvPr/>
          </p:nvSpPr>
          <p:spPr>
            <a:xfrm>
              <a:off x="2086950" y="2290550"/>
              <a:ext cx="625" cy="25"/>
            </a:xfrm>
            <a:custGeom>
              <a:avLst/>
              <a:gdLst/>
              <a:ahLst/>
              <a:cxnLst/>
              <a:rect l="l" t="t" r="r" b="b"/>
              <a:pathLst>
                <a:path w="25" h="1" extrusionOk="0">
                  <a:moveTo>
                    <a:pt x="0" y="1"/>
                  </a:moveTo>
                  <a:lnTo>
                    <a:pt x="0" y="1"/>
                  </a:lnTo>
                  <a:lnTo>
                    <a:pt x="24" y="1"/>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4" name="Google Shape;10924;p26"/>
            <p:cNvSpPr/>
            <p:nvPr/>
          </p:nvSpPr>
          <p:spPr>
            <a:xfrm>
              <a:off x="2053850" y="2122050"/>
              <a:ext cx="1225" cy="1225"/>
            </a:xfrm>
            <a:custGeom>
              <a:avLst/>
              <a:gdLst/>
              <a:ahLst/>
              <a:cxnLst/>
              <a:rect l="l" t="t" r="r" b="b"/>
              <a:pathLst>
                <a:path w="49" h="49" extrusionOk="0">
                  <a:moveTo>
                    <a:pt x="24" y="0"/>
                  </a:moveTo>
                  <a:lnTo>
                    <a:pt x="0" y="24"/>
                  </a:lnTo>
                  <a:lnTo>
                    <a:pt x="24" y="48"/>
                  </a:lnTo>
                  <a:lnTo>
                    <a:pt x="48" y="48"/>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5" name="Google Shape;10925;p26"/>
            <p:cNvSpPr/>
            <p:nvPr/>
          </p:nvSpPr>
          <p:spPr>
            <a:xfrm>
              <a:off x="2026750" y="2274900"/>
              <a:ext cx="1225" cy="1825"/>
            </a:xfrm>
            <a:custGeom>
              <a:avLst/>
              <a:gdLst/>
              <a:ahLst/>
              <a:cxnLst/>
              <a:rect l="l" t="t" r="r" b="b"/>
              <a:pathLst>
                <a:path w="49" h="73" extrusionOk="0">
                  <a:moveTo>
                    <a:pt x="25" y="1"/>
                  </a:moveTo>
                  <a:lnTo>
                    <a:pt x="1" y="25"/>
                  </a:lnTo>
                  <a:lnTo>
                    <a:pt x="1" y="49"/>
                  </a:lnTo>
                  <a:lnTo>
                    <a:pt x="1" y="73"/>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6" name="Google Shape;10926;p26"/>
            <p:cNvSpPr/>
            <p:nvPr/>
          </p:nvSpPr>
          <p:spPr>
            <a:xfrm>
              <a:off x="2071900" y="2254450"/>
              <a:ext cx="625" cy="1225"/>
            </a:xfrm>
            <a:custGeom>
              <a:avLst/>
              <a:gdLst/>
              <a:ahLst/>
              <a:cxnLst/>
              <a:rect l="l" t="t" r="r" b="b"/>
              <a:pathLst>
                <a:path w="25" h="49" extrusionOk="0">
                  <a:moveTo>
                    <a:pt x="24" y="0"/>
                  </a:moveTo>
                  <a:lnTo>
                    <a:pt x="0" y="48"/>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7" name="Google Shape;10927;p26"/>
            <p:cNvSpPr/>
            <p:nvPr/>
          </p:nvSpPr>
          <p:spPr>
            <a:xfrm>
              <a:off x="2059850" y="2227975"/>
              <a:ext cx="1250" cy="2425"/>
            </a:xfrm>
            <a:custGeom>
              <a:avLst/>
              <a:gdLst/>
              <a:ahLst/>
              <a:cxnLst/>
              <a:rect l="l" t="t" r="r" b="b"/>
              <a:pathLst>
                <a:path w="50" h="97" extrusionOk="0">
                  <a:moveTo>
                    <a:pt x="49" y="0"/>
                  </a:moveTo>
                  <a:lnTo>
                    <a:pt x="25" y="48"/>
                  </a:lnTo>
                  <a:lnTo>
                    <a:pt x="1" y="72"/>
                  </a:lnTo>
                  <a:lnTo>
                    <a:pt x="25" y="96"/>
                  </a:lnTo>
                  <a:lnTo>
                    <a:pt x="49" y="72"/>
                  </a:lnTo>
                  <a:lnTo>
                    <a:pt x="49"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8" name="Google Shape;10928;p26"/>
            <p:cNvSpPr/>
            <p:nvPr/>
          </p:nvSpPr>
          <p:spPr>
            <a:xfrm>
              <a:off x="1964175" y="2251425"/>
              <a:ext cx="1825" cy="1850"/>
            </a:xfrm>
            <a:custGeom>
              <a:avLst/>
              <a:gdLst/>
              <a:ahLst/>
              <a:cxnLst/>
              <a:rect l="l" t="t" r="r" b="b"/>
              <a:pathLst>
                <a:path w="73" h="74" extrusionOk="0">
                  <a:moveTo>
                    <a:pt x="24" y="1"/>
                  </a:moveTo>
                  <a:lnTo>
                    <a:pt x="0" y="25"/>
                  </a:lnTo>
                  <a:lnTo>
                    <a:pt x="24" y="49"/>
                  </a:lnTo>
                  <a:lnTo>
                    <a:pt x="24" y="73"/>
                  </a:lnTo>
                  <a:lnTo>
                    <a:pt x="72"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9" name="Google Shape;10929;p26"/>
            <p:cNvSpPr/>
            <p:nvPr/>
          </p:nvSpPr>
          <p:spPr>
            <a:xfrm>
              <a:off x="2088750" y="2235175"/>
              <a:ext cx="2425" cy="1850"/>
            </a:xfrm>
            <a:custGeom>
              <a:avLst/>
              <a:gdLst/>
              <a:ahLst/>
              <a:cxnLst/>
              <a:rect l="l" t="t" r="r" b="b"/>
              <a:pathLst>
                <a:path w="97" h="74" extrusionOk="0">
                  <a:moveTo>
                    <a:pt x="24" y="1"/>
                  </a:moveTo>
                  <a:lnTo>
                    <a:pt x="0" y="25"/>
                  </a:lnTo>
                  <a:lnTo>
                    <a:pt x="24"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0" name="Google Shape;10930;p26"/>
            <p:cNvSpPr/>
            <p:nvPr/>
          </p:nvSpPr>
          <p:spPr>
            <a:xfrm>
              <a:off x="2111025" y="2230375"/>
              <a:ext cx="625" cy="1225"/>
            </a:xfrm>
            <a:custGeom>
              <a:avLst/>
              <a:gdLst/>
              <a:ahLst/>
              <a:cxnLst/>
              <a:rect l="l" t="t" r="r" b="b"/>
              <a:pathLst>
                <a:path w="25" h="49" extrusionOk="0">
                  <a:moveTo>
                    <a:pt x="0" y="0"/>
                  </a:moveTo>
                  <a:lnTo>
                    <a:pt x="0" y="24"/>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1" name="Google Shape;10931;p26"/>
            <p:cNvSpPr/>
            <p:nvPr/>
          </p:nvSpPr>
          <p:spPr>
            <a:xfrm>
              <a:off x="2051425" y="2217125"/>
              <a:ext cx="1850" cy="1825"/>
            </a:xfrm>
            <a:custGeom>
              <a:avLst/>
              <a:gdLst/>
              <a:ahLst/>
              <a:cxnLst/>
              <a:rect l="l" t="t" r="r" b="b"/>
              <a:pathLst>
                <a:path w="74" h="73" extrusionOk="0">
                  <a:moveTo>
                    <a:pt x="25" y="1"/>
                  </a:moveTo>
                  <a:lnTo>
                    <a:pt x="1" y="25"/>
                  </a:lnTo>
                  <a:lnTo>
                    <a:pt x="1" y="49"/>
                  </a:lnTo>
                  <a:lnTo>
                    <a:pt x="1" y="73"/>
                  </a:lnTo>
                  <a:lnTo>
                    <a:pt x="25" y="73"/>
                  </a:lnTo>
                  <a:lnTo>
                    <a:pt x="49" y="49"/>
                  </a:lnTo>
                  <a:lnTo>
                    <a:pt x="73" y="25"/>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2" name="Google Shape;10932;p26"/>
            <p:cNvSpPr/>
            <p:nvPr/>
          </p:nvSpPr>
          <p:spPr>
            <a:xfrm>
              <a:off x="2038800" y="2196075"/>
              <a:ext cx="1825" cy="1225"/>
            </a:xfrm>
            <a:custGeom>
              <a:avLst/>
              <a:gdLst/>
              <a:ahLst/>
              <a:cxnLst/>
              <a:rect l="l" t="t" r="r" b="b"/>
              <a:pathLst>
                <a:path w="73" h="49" extrusionOk="0">
                  <a:moveTo>
                    <a:pt x="24" y="0"/>
                  </a:moveTo>
                  <a:lnTo>
                    <a:pt x="0" y="24"/>
                  </a:lnTo>
                  <a:lnTo>
                    <a:pt x="24" y="48"/>
                  </a:lnTo>
                  <a:lnTo>
                    <a:pt x="73"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3" name="Google Shape;10933;p26"/>
            <p:cNvSpPr/>
            <p:nvPr/>
          </p:nvSpPr>
          <p:spPr>
            <a:xfrm>
              <a:off x="2046625" y="2193050"/>
              <a:ext cx="1225" cy="1225"/>
            </a:xfrm>
            <a:custGeom>
              <a:avLst/>
              <a:gdLst/>
              <a:ahLst/>
              <a:cxnLst/>
              <a:rect l="l" t="t" r="r" b="b"/>
              <a:pathLst>
                <a:path w="49" h="49" extrusionOk="0">
                  <a:moveTo>
                    <a:pt x="0" y="1"/>
                  </a:moveTo>
                  <a:lnTo>
                    <a:pt x="0" y="25"/>
                  </a:lnTo>
                  <a:lnTo>
                    <a:pt x="24" y="49"/>
                  </a:lnTo>
                  <a:lnTo>
                    <a:pt x="48"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4" name="Google Shape;10934;p26"/>
            <p:cNvSpPr/>
            <p:nvPr/>
          </p:nvSpPr>
          <p:spPr>
            <a:xfrm>
              <a:off x="2076700" y="2183425"/>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5" name="Google Shape;10935;p26"/>
            <p:cNvSpPr/>
            <p:nvPr/>
          </p:nvSpPr>
          <p:spPr>
            <a:xfrm>
              <a:off x="2005100" y="2279125"/>
              <a:ext cx="25" cy="1225"/>
            </a:xfrm>
            <a:custGeom>
              <a:avLst/>
              <a:gdLst/>
              <a:ahLst/>
              <a:cxnLst/>
              <a:rect l="l" t="t" r="r" b="b"/>
              <a:pathLst>
                <a:path w="1" h="49" extrusionOk="0">
                  <a:moveTo>
                    <a:pt x="0" y="0"/>
                  </a:moveTo>
                  <a:lnTo>
                    <a:pt x="0" y="0"/>
                  </a:lnTo>
                  <a:lnTo>
                    <a:pt x="0" y="48"/>
                  </a:lnTo>
                  <a:lnTo>
                    <a:pt x="0" y="48"/>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6" name="Google Shape;10936;p26"/>
            <p:cNvSpPr/>
            <p:nvPr/>
          </p:nvSpPr>
          <p:spPr>
            <a:xfrm>
              <a:off x="1983425" y="2181025"/>
              <a:ext cx="1225" cy="1225"/>
            </a:xfrm>
            <a:custGeom>
              <a:avLst/>
              <a:gdLst/>
              <a:ahLst/>
              <a:cxnLst/>
              <a:rect l="l" t="t" r="r" b="b"/>
              <a:pathLst>
                <a:path w="49" h="49" extrusionOk="0">
                  <a:moveTo>
                    <a:pt x="1" y="0"/>
                  </a:moveTo>
                  <a:lnTo>
                    <a:pt x="1" y="24"/>
                  </a:lnTo>
                  <a:lnTo>
                    <a:pt x="1" y="48"/>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7" name="Google Shape;10937;p26"/>
            <p:cNvSpPr/>
            <p:nvPr/>
          </p:nvSpPr>
          <p:spPr>
            <a:xfrm>
              <a:off x="2076700" y="2179825"/>
              <a:ext cx="1250" cy="1225"/>
            </a:xfrm>
            <a:custGeom>
              <a:avLst/>
              <a:gdLst/>
              <a:ahLst/>
              <a:cxnLst/>
              <a:rect l="l" t="t" r="r" b="b"/>
              <a:pathLst>
                <a:path w="50" h="49" extrusionOk="0">
                  <a:moveTo>
                    <a:pt x="25" y="0"/>
                  </a:moveTo>
                  <a:lnTo>
                    <a:pt x="1" y="24"/>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8" name="Google Shape;10938;p26"/>
            <p:cNvSpPr/>
            <p:nvPr/>
          </p:nvSpPr>
          <p:spPr>
            <a:xfrm>
              <a:off x="2023150" y="2178625"/>
              <a:ext cx="625" cy="1825"/>
            </a:xfrm>
            <a:custGeom>
              <a:avLst/>
              <a:gdLst/>
              <a:ahLst/>
              <a:cxnLst/>
              <a:rect l="l" t="t" r="r" b="b"/>
              <a:pathLst>
                <a:path w="25" h="73" extrusionOk="0">
                  <a:moveTo>
                    <a:pt x="0" y="0"/>
                  </a:moveTo>
                  <a:lnTo>
                    <a:pt x="0" y="24"/>
                  </a:lnTo>
                  <a:lnTo>
                    <a:pt x="0" y="72"/>
                  </a:lnTo>
                  <a:lnTo>
                    <a:pt x="24" y="48"/>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9" name="Google Shape;10939;p26"/>
            <p:cNvSpPr/>
            <p:nvPr/>
          </p:nvSpPr>
          <p:spPr>
            <a:xfrm>
              <a:off x="2037600" y="22544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0" name="Google Shape;10940;p26"/>
            <p:cNvSpPr/>
            <p:nvPr/>
          </p:nvSpPr>
          <p:spPr>
            <a:xfrm>
              <a:off x="2032175" y="2358550"/>
              <a:ext cx="1225" cy="1250"/>
            </a:xfrm>
            <a:custGeom>
              <a:avLst/>
              <a:gdLst/>
              <a:ahLst/>
              <a:cxnLst/>
              <a:rect l="l" t="t" r="r" b="b"/>
              <a:pathLst>
                <a:path w="49" h="50" extrusionOk="0">
                  <a:moveTo>
                    <a:pt x="25" y="1"/>
                  </a:moveTo>
                  <a:lnTo>
                    <a:pt x="0" y="25"/>
                  </a:lnTo>
                  <a:lnTo>
                    <a:pt x="25"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1" name="Google Shape;10941;p26"/>
            <p:cNvSpPr/>
            <p:nvPr/>
          </p:nvSpPr>
          <p:spPr>
            <a:xfrm>
              <a:off x="1970175" y="2147925"/>
              <a:ext cx="650" cy="625"/>
            </a:xfrm>
            <a:custGeom>
              <a:avLst/>
              <a:gdLst/>
              <a:ahLst/>
              <a:cxnLst/>
              <a:rect l="l" t="t" r="r" b="b"/>
              <a:pathLst>
                <a:path w="26" h="25" extrusionOk="0">
                  <a:moveTo>
                    <a:pt x="1" y="0"/>
                  </a:moveTo>
                  <a:lnTo>
                    <a:pt x="1"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2" name="Google Shape;10942;p26"/>
            <p:cNvSpPr/>
            <p:nvPr/>
          </p:nvSpPr>
          <p:spPr>
            <a:xfrm>
              <a:off x="2005700" y="2146125"/>
              <a:ext cx="1225" cy="625"/>
            </a:xfrm>
            <a:custGeom>
              <a:avLst/>
              <a:gdLst/>
              <a:ahLst/>
              <a:cxnLst/>
              <a:rect l="l" t="t" r="r" b="b"/>
              <a:pathLst>
                <a:path w="49" h="25" extrusionOk="0">
                  <a:moveTo>
                    <a:pt x="0" y="0"/>
                  </a:moveTo>
                  <a:lnTo>
                    <a:pt x="0" y="24"/>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3" name="Google Shape;10943;p26"/>
            <p:cNvSpPr/>
            <p:nvPr/>
          </p:nvSpPr>
          <p:spPr>
            <a:xfrm>
              <a:off x="1972000" y="22869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4" name="Google Shape;10944;p26"/>
            <p:cNvSpPr/>
            <p:nvPr/>
          </p:nvSpPr>
          <p:spPr>
            <a:xfrm>
              <a:off x="1987650" y="2284525"/>
              <a:ext cx="1225" cy="1250"/>
            </a:xfrm>
            <a:custGeom>
              <a:avLst/>
              <a:gdLst/>
              <a:ahLst/>
              <a:cxnLst/>
              <a:rect l="l" t="t" r="r" b="b"/>
              <a:pathLst>
                <a:path w="49" h="50" extrusionOk="0">
                  <a:moveTo>
                    <a:pt x="24" y="1"/>
                  </a:moveTo>
                  <a:lnTo>
                    <a:pt x="0" y="25"/>
                  </a:lnTo>
                  <a:lnTo>
                    <a:pt x="0" y="49"/>
                  </a:lnTo>
                  <a:lnTo>
                    <a:pt x="48"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5" name="Google Shape;10945;p26"/>
            <p:cNvSpPr/>
            <p:nvPr/>
          </p:nvSpPr>
          <p:spPr>
            <a:xfrm>
              <a:off x="2002075" y="2243600"/>
              <a:ext cx="625" cy="1250"/>
            </a:xfrm>
            <a:custGeom>
              <a:avLst/>
              <a:gdLst/>
              <a:ahLst/>
              <a:cxnLst/>
              <a:rect l="l" t="t" r="r" b="b"/>
              <a:pathLst>
                <a:path w="25" h="50" extrusionOk="0">
                  <a:moveTo>
                    <a:pt x="1" y="49"/>
                  </a:moveTo>
                  <a:lnTo>
                    <a:pt x="1" y="49"/>
                  </a:lnTo>
                  <a:lnTo>
                    <a:pt x="25" y="1"/>
                  </a:lnTo>
                  <a:lnTo>
                    <a:pt x="1" y="49"/>
                  </a:lnTo>
                  <a:lnTo>
                    <a:pt x="1" y="49"/>
                  </a:lnTo>
                  <a:lnTo>
                    <a:pt x="1" y="49"/>
                  </a:lnTo>
                  <a:lnTo>
                    <a:pt x="1" y="49"/>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6" name="Google Shape;10946;p26"/>
            <p:cNvSpPr/>
            <p:nvPr/>
          </p:nvSpPr>
          <p:spPr>
            <a:xfrm>
              <a:off x="2024950" y="2236400"/>
              <a:ext cx="1225" cy="1225"/>
            </a:xfrm>
            <a:custGeom>
              <a:avLst/>
              <a:gdLst/>
              <a:ahLst/>
              <a:cxnLst/>
              <a:rect l="l" t="t" r="r" b="b"/>
              <a:pathLst>
                <a:path w="49" h="49" extrusionOk="0">
                  <a:moveTo>
                    <a:pt x="25" y="0"/>
                  </a:moveTo>
                  <a:lnTo>
                    <a:pt x="1" y="24"/>
                  </a:lnTo>
                  <a:lnTo>
                    <a:pt x="25" y="48"/>
                  </a:lnTo>
                  <a:lnTo>
                    <a:pt x="49"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7" name="Google Shape;10947;p26"/>
            <p:cNvSpPr/>
            <p:nvPr/>
          </p:nvSpPr>
          <p:spPr>
            <a:xfrm>
              <a:off x="1998475" y="2235175"/>
              <a:ext cx="1825" cy="1250"/>
            </a:xfrm>
            <a:custGeom>
              <a:avLst/>
              <a:gdLst/>
              <a:ahLst/>
              <a:cxnLst/>
              <a:rect l="l" t="t" r="r" b="b"/>
              <a:pathLst>
                <a:path w="73" h="50" extrusionOk="0">
                  <a:moveTo>
                    <a:pt x="24" y="1"/>
                  </a:moveTo>
                  <a:lnTo>
                    <a:pt x="0" y="25"/>
                  </a:lnTo>
                  <a:lnTo>
                    <a:pt x="24"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8" name="Google Shape;10948;p26"/>
            <p:cNvSpPr/>
            <p:nvPr/>
          </p:nvSpPr>
          <p:spPr>
            <a:xfrm>
              <a:off x="2086950" y="2230375"/>
              <a:ext cx="625" cy="25"/>
            </a:xfrm>
            <a:custGeom>
              <a:avLst/>
              <a:gdLst/>
              <a:ahLst/>
              <a:cxnLst/>
              <a:rect l="l" t="t" r="r" b="b"/>
              <a:pathLst>
                <a:path w="25" h="1" extrusionOk="0">
                  <a:moveTo>
                    <a:pt x="24" y="0"/>
                  </a:moveTo>
                  <a:lnTo>
                    <a:pt x="0" y="0"/>
                  </a:lnTo>
                  <a:lnTo>
                    <a:pt x="0" y="0"/>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9" name="Google Shape;10949;p26"/>
            <p:cNvSpPr/>
            <p:nvPr/>
          </p:nvSpPr>
          <p:spPr>
            <a:xfrm>
              <a:off x="2126675" y="2229175"/>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0" name="Google Shape;10950;p26"/>
            <p:cNvSpPr/>
            <p:nvPr/>
          </p:nvSpPr>
          <p:spPr>
            <a:xfrm>
              <a:off x="2026750" y="2306200"/>
              <a:ext cx="625" cy="1225"/>
            </a:xfrm>
            <a:custGeom>
              <a:avLst/>
              <a:gdLst/>
              <a:ahLst/>
              <a:cxnLst/>
              <a:rect l="l" t="t" r="r" b="b"/>
              <a:pathLst>
                <a:path w="25" h="49" extrusionOk="0">
                  <a:moveTo>
                    <a:pt x="25" y="1"/>
                  </a:moveTo>
                  <a:lnTo>
                    <a:pt x="1" y="25"/>
                  </a:lnTo>
                  <a:lnTo>
                    <a:pt x="25" y="49"/>
                  </a:lnTo>
                  <a:lnTo>
                    <a:pt x="25"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1" name="Google Shape;10951;p26"/>
            <p:cNvSpPr/>
            <p:nvPr/>
          </p:nvSpPr>
          <p:spPr>
            <a:xfrm>
              <a:off x="1968975" y="2205700"/>
              <a:ext cx="625" cy="1225"/>
            </a:xfrm>
            <a:custGeom>
              <a:avLst/>
              <a:gdLst/>
              <a:ahLst/>
              <a:cxnLst/>
              <a:rect l="l" t="t" r="r" b="b"/>
              <a:pathLst>
                <a:path w="25" h="49" extrusionOk="0">
                  <a:moveTo>
                    <a:pt x="1" y="0"/>
                  </a:moveTo>
                  <a:lnTo>
                    <a:pt x="1" y="24"/>
                  </a:lnTo>
                  <a:lnTo>
                    <a:pt x="1" y="48"/>
                  </a:lnTo>
                  <a:lnTo>
                    <a:pt x="25" y="24"/>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2" name="Google Shape;10952;p26"/>
            <p:cNvSpPr/>
            <p:nvPr/>
          </p:nvSpPr>
          <p:spPr>
            <a:xfrm>
              <a:off x="2072500" y="2198475"/>
              <a:ext cx="1225" cy="1225"/>
            </a:xfrm>
            <a:custGeom>
              <a:avLst/>
              <a:gdLst/>
              <a:ahLst/>
              <a:cxnLst/>
              <a:rect l="l" t="t" r="r" b="b"/>
              <a:pathLst>
                <a:path w="49" h="49" extrusionOk="0">
                  <a:moveTo>
                    <a:pt x="24" y="0"/>
                  </a:moveTo>
                  <a:lnTo>
                    <a:pt x="0" y="25"/>
                  </a:lnTo>
                  <a:lnTo>
                    <a:pt x="24" y="49"/>
                  </a:lnTo>
                  <a:lnTo>
                    <a:pt x="49" y="49"/>
                  </a:lnTo>
                  <a:lnTo>
                    <a:pt x="49" y="25"/>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3" name="Google Shape;10953;p26"/>
            <p:cNvSpPr/>
            <p:nvPr/>
          </p:nvSpPr>
          <p:spPr>
            <a:xfrm>
              <a:off x="2085125" y="2146125"/>
              <a:ext cx="650" cy="625"/>
            </a:xfrm>
            <a:custGeom>
              <a:avLst/>
              <a:gdLst/>
              <a:ahLst/>
              <a:cxnLst/>
              <a:rect l="l" t="t" r="r" b="b"/>
              <a:pathLst>
                <a:path w="26"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4" name="Google Shape;10954;p26"/>
            <p:cNvSpPr/>
            <p:nvPr/>
          </p:nvSpPr>
          <p:spPr>
            <a:xfrm>
              <a:off x="2052625" y="2283925"/>
              <a:ext cx="650" cy="625"/>
            </a:xfrm>
            <a:custGeom>
              <a:avLst/>
              <a:gdLst/>
              <a:ahLst/>
              <a:cxnLst/>
              <a:rect l="l" t="t" r="r" b="b"/>
              <a:pathLst>
                <a:path w="26" h="25" extrusionOk="0">
                  <a:moveTo>
                    <a:pt x="1" y="1"/>
                  </a:moveTo>
                  <a:lnTo>
                    <a:pt x="1" y="25"/>
                  </a:lnTo>
                  <a:lnTo>
                    <a:pt x="25" y="25"/>
                  </a:lnTo>
                  <a:lnTo>
                    <a:pt x="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5" name="Google Shape;10955;p26"/>
            <p:cNvSpPr/>
            <p:nvPr/>
          </p:nvSpPr>
          <p:spPr>
            <a:xfrm>
              <a:off x="1971400" y="2338100"/>
              <a:ext cx="625" cy="625"/>
            </a:xfrm>
            <a:custGeom>
              <a:avLst/>
              <a:gdLst/>
              <a:ahLst/>
              <a:cxnLst/>
              <a:rect l="l" t="t" r="r" b="b"/>
              <a:pathLst>
                <a:path w="25" h="25" extrusionOk="0">
                  <a:moveTo>
                    <a:pt x="24" y="0"/>
                  </a:moveTo>
                  <a:lnTo>
                    <a:pt x="0" y="24"/>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6" name="Google Shape;10956;p26"/>
            <p:cNvSpPr/>
            <p:nvPr/>
          </p:nvSpPr>
          <p:spPr>
            <a:xfrm>
              <a:off x="2008100" y="2412725"/>
              <a:ext cx="625" cy="625"/>
            </a:xfrm>
            <a:custGeom>
              <a:avLst/>
              <a:gdLst/>
              <a:ahLst/>
              <a:cxnLst/>
              <a:rect l="l" t="t" r="r" b="b"/>
              <a:pathLst>
                <a:path w="25" h="25" extrusionOk="0">
                  <a:moveTo>
                    <a:pt x="1" y="0"/>
                  </a:moveTo>
                  <a:lnTo>
                    <a:pt x="1" y="25"/>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7" name="Google Shape;10957;p26"/>
            <p:cNvSpPr/>
            <p:nvPr/>
          </p:nvSpPr>
          <p:spPr>
            <a:xfrm>
              <a:off x="1978600" y="2316425"/>
              <a:ext cx="25" cy="625"/>
            </a:xfrm>
            <a:custGeom>
              <a:avLst/>
              <a:gdLst/>
              <a:ahLst/>
              <a:cxnLst/>
              <a:rect l="l" t="t" r="r" b="b"/>
              <a:pathLst>
                <a:path w="1" h="25" extrusionOk="0">
                  <a:moveTo>
                    <a:pt x="1" y="25"/>
                  </a:moveTo>
                  <a:lnTo>
                    <a:pt x="1" y="25"/>
                  </a:lnTo>
                  <a:lnTo>
                    <a:pt x="1" y="1"/>
                  </a:lnTo>
                  <a:lnTo>
                    <a:pt x="1"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8" name="Google Shape;10958;p26"/>
            <p:cNvSpPr/>
            <p:nvPr/>
          </p:nvSpPr>
          <p:spPr>
            <a:xfrm>
              <a:off x="2038800" y="2217125"/>
              <a:ext cx="625" cy="625"/>
            </a:xfrm>
            <a:custGeom>
              <a:avLst/>
              <a:gdLst/>
              <a:ahLst/>
              <a:cxnLst/>
              <a:rect l="l" t="t" r="r" b="b"/>
              <a:pathLst>
                <a:path w="25" h="25" extrusionOk="0">
                  <a:moveTo>
                    <a:pt x="0" y="25"/>
                  </a:moveTo>
                  <a:lnTo>
                    <a:pt x="0" y="25"/>
                  </a:lnTo>
                  <a:lnTo>
                    <a:pt x="0" y="1"/>
                  </a:lnTo>
                  <a:lnTo>
                    <a:pt x="24" y="1"/>
                  </a:lnTo>
                  <a:lnTo>
                    <a:pt x="24"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9" name="Google Shape;10959;p26"/>
            <p:cNvSpPr/>
            <p:nvPr/>
          </p:nvSpPr>
          <p:spPr>
            <a:xfrm>
              <a:off x="2006900" y="2215325"/>
              <a:ext cx="25" cy="25"/>
            </a:xfrm>
            <a:custGeom>
              <a:avLst/>
              <a:gdLst/>
              <a:ahLst/>
              <a:cxnLst/>
              <a:rect l="l" t="t" r="r" b="b"/>
              <a:pathLst>
                <a:path w="1" h="1" extrusionOk="0">
                  <a:moveTo>
                    <a:pt x="0" y="0"/>
                  </a:moveTo>
                  <a:lnTo>
                    <a:pt x="0" y="0"/>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0" name="Google Shape;10960;p26"/>
            <p:cNvSpPr/>
            <p:nvPr/>
          </p:nvSpPr>
          <p:spPr>
            <a:xfrm>
              <a:off x="2041200" y="220510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1" name="Google Shape;10961;p26"/>
            <p:cNvSpPr/>
            <p:nvPr/>
          </p:nvSpPr>
          <p:spPr>
            <a:xfrm>
              <a:off x="1952125" y="2182225"/>
              <a:ext cx="25" cy="25"/>
            </a:xfrm>
            <a:custGeom>
              <a:avLst/>
              <a:gdLst/>
              <a:ahLst/>
              <a:cxnLst/>
              <a:rect l="l" t="t" r="r" b="b"/>
              <a:pathLst>
                <a:path w="1" h="1" extrusionOk="0">
                  <a:moveTo>
                    <a:pt x="1" y="0"/>
                  </a:move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2" name="Google Shape;10962;p26"/>
            <p:cNvSpPr/>
            <p:nvPr/>
          </p:nvSpPr>
          <p:spPr>
            <a:xfrm>
              <a:off x="1952125" y="2181625"/>
              <a:ext cx="625" cy="625"/>
            </a:xfrm>
            <a:custGeom>
              <a:avLst/>
              <a:gdLst/>
              <a:ahLst/>
              <a:cxnLst/>
              <a:rect l="l" t="t" r="r" b="b"/>
              <a:pathLst>
                <a:path w="25"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3" name="Google Shape;10963;p26"/>
            <p:cNvSpPr/>
            <p:nvPr/>
          </p:nvSpPr>
          <p:spPr>
            <a:xfrm>
              <a:off x="1924450" y="2177400"/>
              <a:ext cx="25" cy="625"/>
            </a:xfrm>
            <a:custGeom>
              <a:avLst/>
              <a:gdLst/>
              <a:ahLst/>
              <a:cxnLst/>
              <a:rect l="l" t="t" r="r" b="b"/>
              <a:pathLst>
                <a:path w="1" h="25" extrusionOk="0">
                  <a:moveTo>
                    <a:pt x="0" y="25"/>
                  </a:moveTo>
                  <a:lnTo>
                    <a:pt x="0"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4" name="Google Shape;10964;p26"/>
            <p:cNvSpPr/>
            <p:nvPr/>
          </p:nvSpPr>
          <p:spPr>
            <a:xfrm>
              <a:off x="1781825" y="1840975"/>
              <a:ext cx="652400" cy="709600"/>
            </a:xfrm>
            <a:custGeom>
              <a:avLst/>
              <a:gdLst/>
              <a:ahLst/>
              <a:cxnLst/>
              <a:rect l="l" t="t" r="r" b="b"/>
              <a:pathLst>
                <a:path w="26096" h="28384" extrusionOk="0">
                  <a:moveTo>
                    <a:pt x="18392" y="1"/>
                  </a:moveTo>
                  <a:lnTo>
                    <a:pt x="18031" y="49"/>
                  </a:lnTo>
                  <a:lnTo>
                    <a:pt x="17646" y="121"/>
                  </a:lnTo>
                  <a:lnTo>
                    <a:pt x="17261" y="194"/>
                  </a:lnTo>
                  <a:lnTo>
                    <a:pt x="16851" y="314"/>
                  </a:lnTo>
                  <a:lnTo>
                    <a:pt x="16418" y="434"/>
                  </a:lnTo>
                  <a:lnTo>
                    <a:pt x="15599" y="747"/>
                  </a:lnTo>
                  <a:lnTo>
                    <a:pt x="13938" y="1397"/>
                  </a:lnTo>
                  <a:lnTo>
                    <a:pt x="13529" y="1542"/>
                  </a:lnTo>
                  <a:lnTo>
                    <a:pt x="13120" y="1662"/>
                  </a:lnTo>
                  <a:lnTo>
                    <a:pt x="12711" y="1758"/>
                  </a:lnTo>
                  <a:lnTo>
                    <a:pt x="12277" y="1855"/>
                  </a:lnTo>
                  <a:lnTo>
                    <a:pt x="11676" y="1951"/>
                  </a:lnTo>
                  <a:lnTo>
                    <a:pt x="11098" y="2023"/>
                  </a:lnTo>
                  <a:lnTo>
                    <a:pt x="10472" y="2047"/>
                  </a:lnTo>
                  <a:lnTo>
                    <a:pt x="9870" y="2071"/>
                  </a:lnTo>
                  <a:lnTo>
                    <a:pt x="8715" y="2095"/>
                  </a:lnTo>
                  <a:lnTo>
                    <a:pt x="7968" y="2168"/>
                  </a:lnTo>
                  <a:lnTo>
                    <a:pt x="7607" y="2216"/>
                  </a:lnTo>
                  <a:lnTo>
                    <a:pt x="7270" y="2288"/>
                  </a:lnTo>
                  <a:lnTo>
                    <a:pt x="6909" y="2360"/>
                  </a:lnTo>
                  <a:lnTo>
                    <a:pt x="6548" y="2456"/>
                  </a:lnTo>
                  <a:lnTo>
                    <a:pt x="6211" y="2577"/>
                  </a:lnTo>
                  <a:lnTo>
                    <a:pt x="5874" y="2697"/>
                  </a:lnTo>
                  <a:lnTo>
                    <a:pt x="5007" y="3058"/>
                  </a:lnTo>
                  <a:lnTo>
                    <a:pt x="4165" y="3468"/>
                  </a:lnTo>
                  <a:lnTo>
                    <a:pt x="3346" y="3925"/>
                  </a:lnTo>
                  <a:lnTo>
                    <a:pt x="2552" y="4430"/>
                  </a:lnTo>
                  <a:lnTo>
                    <a:pt x="1998" y="4816"/>
                  </a:lnTo>
                  <a:lnTo>
                    <a:pt x="1420" y="5225"/>
                  </a:lnTo>
                  <a:lnTo>
                    <a:pt x="313" y="6067"/>
                  </a:lnTo>
                  <a:lnTo>
                    <a:pt x="120" y="6212"/>
                  </a:lnTo>
                  <a:lnTo>
                    <a:pt x="24" y="6356"/>
                  </a:lnTo>
                  <a:lnTo>
                    <a:pt x="0" y="6404"/>
                  </a:lnTo>
                  <a:lnTo>
                    <a:pt x="24" y="6477"/>
                  </a:lnTo>
                  <a:lnTo>
                    <a:pt x="48" y="6525"/>
                  </a:lnTo>
                  <a:lnTo>
                    <a:pt x="265" y="6525"/>
                  </a:lnTo>
                  <a:lnTo>
                    <a:pt x="385" y="6501"/>
                  </a:lnTo>
                  <a:lnTo>
                    <a:pt x="1372" y="6236"/>
                  </a:lnTo>
                  <a:lnTo>
                    <a:pt x="2672" y="5875"/>
                  </a:lnTo>
                  <a:lnTo>
                    <a:pt x="3972" y="5562"/>
                  </a:lnTo>
                  <a:lnTo>
                    <a:pt x="5296" y="5297"/>
                  </a:lnTo>
                  <a:lnTo>
                    <a:pt x="6620" y="5056"/>
                  </a:lnTo>
                  <a:lnTo>
                    <a:pt x="8474" y="4767"/>
                  </a:lnTo>
                  <a:lnTo>
                    <a:pt x="10327" y="4527"/>
                  </a:lnTo>
                  <a:lnTo>
                    <a:pt x="12181" y="4334"/>
                  </a:lnTo>
                  <a:lnTo>
                    <a:pt x="14035" y="4166"/>
                  </a:lnTo>
                  <a:lnTo>
                    <a:pt x="14805" y="4117"/>
                  </a:lnTo>
                  <a:lnTo>
                    <a:pt x="15599" y="4069"/>
                  </a:lnTo>
                  <a:lnTo>
                    <a:pt x="16394" y="4069"/>
                  </a:lnTo>
                  <a:lnTo>
                    <a:pt x="17164" y="4093"/>
                  </a:lnTo>
                  <a:lnTo>
                    <a:pt x="17670" y="4142"/>
                  </a:lnTo>
                  <a:lnTo>
                    <a:pt x="18175" y="4190"/>
                  </a:lnTo>
                  <a:lnTo>
                    <a:pt x="18681" y="4238"/>
                  </a:lnTo>
                  <a:lnTo>
                    <a:pt x="19186" y="4334"/>
                  </a:lnTo>
                  <a:lnTo>
                    <a:pt x="19620" y="4430"/>
                  </a:lnTo>
                  <a:lnTo>
                    <a:pt x="20029" y="4575"/>
                  </a:lnTo>
                  <a:lnTo>
                    <a:pt x="20438" y="4719"/>
                  </a:lnTo>
                  <a:lnTo>
                    <a:pt x="20847" y="4912"/>
                  </a:lnTo>
                  <a:lnTo>
                    <a:pt x="21257" y="5153"/>
                  </a:lnTo>
                  <a:lnTo>
                    <a:pt x="21666" y="5442"/>
                  </a:lnTo>
                  <a:lnTo>
                    <a:pt x="22027" y="5754"/>
                  </a:lnTo>
                  <a:lnTo>
                    <a:pt x="22364" y="6091"/>
                  </a:lnTo>
                  <a:lnTo>
                    <a:pt x="22749" y="6501"/>
                  </a:lnTo>
                  <a:lnTo>
                    <a:pt x="23086" y="6934"/>
                  </a:lnTo>
                  <a:lnTo>
                    <a:pt x="23375" y="7391"/>
                  </a:lnTo>
                  <a:lnTo>
                    <a:pt x="23616" y="7897"/>
                  </a:lnTo>
                  <a:lnTo>
                    <a:pt x="23784" y="8282"/>
                  </a:lnTo>
                  <a:lnTo>
                    <a:pt x="23905" y="8691"/>
                  </a:lnTo>
                  <a:lnTo>
                    <a:pt x="23977" y="9101"/>
                  </a:lnTo>
                  <a:lnTo>
                    <a:pt x="24025" y="9534"/>
                  </a:lnTo>
                  <a:lnTo>
                    <a:pt x="24025" y="9823"/>
                  </a:lnTo>
                  <a:lnTo>
                    <a:pt x="23977" y="10088"/>
                  </a:lnTo>
                  <a:lnTo>
                    <a:pt x="23881" y="10352"/>
                  </a:lnTo>
                  <a:lnTo>
                    <a:pt x="23760" y="10593"/>
                  </a:lnTo>
                  <a:lnTo>
                    <a:pt x="23616" y="10810"/>
                  </a:lnTo>
                  <a:lnTo>
                    <a:pt x="23447" y="11026"/>
                  </a:lnTo>
                  <a:lnTo>
                    <a:pt x="22725" y="12038"/>
                  </a:lnTo>
                  <a:lnTo>
                    <a:pt x="22027" y="13049"/>
                  </a:lnTo>
                  <a:lnTo>
                    <a:pt x="21690" y="13626"/>
                  </a:lnTo>
                  <a:lnTo>
                    <a:pt x="21377" y="14204"/>
                  </a:lnTo>
                  <a:lnTo>
                    <a:pt x="21064" y="14782"/>
                  </a:lnTo>
                  <a:lnTo>
                    <a:pt x="20823" y="15408"/>
                  </a:lnTo>
                  <a:lnTo>
                    <a:pt x="20510" y="16226"/>
                  </a:lnTo>
                  <a:lnTo>
                    <a:pt x="20246" y="17069"/>
                  </a:lnTo>
                  <a:lnTo>
                    <a:pt x="20029" y="17935"/>
                  </a:lnTo>
                  <a:lnTo>
                    <a:pt x="19885" y="18802"/>
                  </a:lnTo>
                  <a:lnTo>
                    <a:pt x="19764" y="19500"/>
                  </a:lnTo>
                  <a:lnTo>
                    <a:pt x="19620" y="20222"/>
                  </a:lnTo>
                  <a:lnTo>
                    <a:pt x="19523" y="20608"/>
                  </a:lnTo>
                  <a:lnTo>
                    <a:pt x="19403" y="20969"/>
                  </a:lnTo>
                  <a:lnTo>
                    <a:pt x="19283" y="21354"/>
                  </a:lnTo>
                  <a:lnTo>
                    <a:pt x="19138" y="21715"/>
                  </a:lnTo>
                  <a:lnTo>
                    <a:pt x="18970" y="22076"/>
                  </a:lnTo>
                  <a:lnTo>
                    <a:pt x="18801" y="22413"/>
                  </a:lnTo>
                  <a:lnTo>
                    <a:pt x="18609" y="22750"/>
                  </a:lnTo>
                  <a:lnTo>
                    <a:pt x="18392" y="23087"/>
                  </a:lnTo>
                  <a:lnTo>
                    <a:pt x="18199" y="23352"/>
                  </a:lnTo>
                  <a:lnTo>
                    <a:pt x="17983" y="23593"/>
                  </a:lnTo>
                  <a:lnTo>
                    <a:pt x="17766" y="23833"/>
                  </a:lnTo>
                  <a:lnTo>
                    <a:pt x="17549" y="24026"/>
                  </a:lnTo>
                  <a:lnTo>
                    <a:pt x="17309" y="24243"/>
                  </a:lnTo>
                  <a:lnTo>
                    <a:pt x="17044" y="24411"/>
                  </a:lnTo>
                  <a:lnTo>
                    <a:pt x="16779" y="24580"/>
                  </a:lnTo>
                  <a:lnTo>
                    <a:pt x="16490" y="24724"/>
                  </a:lnTo>
                  <a:lnTo>
                    <a:pt x="16153" y="24893"/>
                  </a:lnTo>
                  <a:lnTo>
                    <a:pt x="15816" y="25037"/>
                  </a:lnTo>
                  <a:lnTo>
                    <a:pt x="15118" y="25278"/>
                  </a:lnTo>
                  <a:lnTo>
                    <a:pt x="13866" y="25639"/>
                  </a:lnTo>
                  <a:lnTo>
                    <a:pt x="13240" y="25807"/>
                  </a:lnTo>
                  <a:lnTo>
                    <a:pt x="12590" y="25976"/>
                  </a:lnTo>
                  <a:lnTo>
                    <a:pt x="12157" y="26072"/>
                  </a:lnTo>
                  <a:lnTo>
                    <a:pt x="11724" y="26217"/>
                  </a:lnTo>
                  <a:lnTo>
                    <a:pt x="11290" y="26361"/>
                  </a:lnTo>
                  <a:lnTo>
                    <a:pt x="10857" y="26530"/>
                  </a:lnTo>
                  <a:lnTo>
                    <a:pt x="10568" y="26674"/>
                  </a:lnTo>
                  <a:lnTo>
                    <a:pt x="10303" y="26843"/>
                  </a:lnTo>
                  <a:lnTo>
                    <a:pt x="10183" y="26939"/>
                  </a:lnTo>
                  <a:lnTo>
                    <a:pt x="10111" y="27083"/>
                  </a:lnTo>
                  <a:lnTo>
                    <a:pt x="10063" y="27228"/>
                  </a:lnTo>
                  <a:lnTo>
                    <a:pt x="10063" y="27372"/>
                  </a:lnTo>
                  <a:lnTo>
                    <a:pt x="10111" y="27517"/>
                  </a:lnTo>
                  <a:lnTo>
                    <a:pt x="10159" y="27661"/>
                  </a:lnTo>
                  <a:lnTo>
                    <a:pt x="10279" y="27781"/>
                  </a:lnTo>
                  <a:lnTo>
                    <a:pt x="10400" y="27854"/>
                  </a:lnTo>
                  <a:lnTo>
                    <a:pt x="10953" y="28070"/>
                  </a:lnTo>
                  <a:lnTo>
                    <a:pt x="11242" y="28142"/>
                  </a:lnTo>
                  <a:lnTo>
                    <a:pt x="11531" y="28215"/>
                  </a:lnTo>
                  <a:lnTo>
                    <a:pt x="12037" y="28287"/>
                  </a:lnTo>
                  <a:lnTo>
                    <a:pt x="12542" y="28359"/>
                  </a:lnTo>
                  <a:lnTo>
                    <a:pt x="13024" y="28383"/>
                  </a:lnTo>
                  <a:lnTo>
                    <a:pt x="13529" y="28383"/>
                  </a:lnTo>
                  <a:lnTo>
                    <a:pt x="15455" y="28359"/>
                  </a:lnTo>
                  <a:lnTo>
                    <a:pt x="16129" y="28335"/>
                  </a:lnTo>
                  <a:lnTo>
                    <a:pt x="16611" y="28287"/>
                  </a:lnTo>
                  <a:lnTo>
                    <a:pt x="17092" y="28215"/>
                  </a:lnTo>
                  <a:lnTo>
                    <a:pt x="17574" y="28142"/>
                  </a:lnTo>
                  <a:lnTo>
                    <a:pt x="18055" y="28022"/>
                  </a:lnTo>
                  <a:lnTo>
                    <a:pt x="18512" y="27878"/>
                  </a:lnTo>
                  <a:lnTo>
                    <a:pt x="18970" y="27709"/>
                  </a:lnTo>
                  <a:lnTo>
                    <a:pt x="19427" y="27517"/>
                  </a:lnTo>
                  <a:lnTo>
                    <a:pt x="19885" y="27300"/>
                  </a:lnTo>
                  <a:lnTo>
                    <a:pt x="20390" y="27035"/>
                  </a:lnTo>
                  <a:lnTo>
                    <a:pt x="20872" y="26746"/>
                  </a:lnTo>
                  <a:lnTo>
                    <a:pt x="21859" y="26120"/>
                  </a:lnTo>
                  <a:lnTo>
                    <a:pt x="22147" y="25928"/>
                  </a:lnTo>
                  <a:lnTo>
                    <a:pt x="22436" y="25711"/>
                  </a:lnTo>
                  <a:lnTo>
                    <a:pt x="23014" y="25254"/>
                  </a:lnTo>
                  <a:lnTo>
                    <a:pt x="23183" y="25085"/>
                  </a:lnTo>
                  <a:lnTo>
                    <a:pt x="23327" y="24917"/>
                  </a:lnTo>
                  <a:lnTo>
                    <a:pt x="23568" y="24532"/>
                  </a:lnTo>
                  <a:lnTo>
                    <a:pt x="23664" y="24363"/>
                  </a:lnTo>
                  <a:lnTo>
                    <a:pt x="23736" y="24170"/>
                  </a:lnTo>
                  <a:lnTo>
                    <a:pt x="23760" y="24026"/>
                  </a:lnTo>
                  <a:lnTo>
                    <a:pt x="23784" y="23906"/>
                  </a:lnTo>
                  <a:lnTo>
                    <a:pt x="23760" y="23617"/>
                  </a:lnTo>
                  <a:lnTo>
                    <a:pt x="23712" y="23352"/>
                  </a:lnTo>
                  <a:lnTo>
                    <a:pt x="23592" y="23087"/>
                  </a:lnTo>
                  <a:lnTo>
                    <a:pt x="23423" y="22798"/>
                  </a:lnTo>
                  <a:lnTo>
                    <a:pt x="23207" y="22533"/>
                  </a:lnTo>
                  <a:lnTo>
                    <a:pt x="22629" y="21763"/>
                  </a:lnTo>
                  <a:lnTo>
                    <a:pt x="22509" y="21571"/>
                  </a:lnTo>
                  <a:lnTo>
                    <a:pt x="22388" y="21378"/>
                  </a:lnTo>
                  <a:lnTo>
                    <a:pt x="22292" y="21161"/>
                  </a:lnTo>
                  <a:lnTo>
                    <a:pt x="22220" y="20945"/>
                  </a:lnTo>
                  <a:lnTo>
                    <a:pt x="22147" y="20728"/>
                  </a:lnTo>
                  <a:lnTo>
                    <a:pt x="22099" y="20487"/>
                  </a:lnTo>
                  <a:lnTo>
                    <a:pt x="22099" y="20271"/>
                  </a:lnTo>
                  <a:lnTo>
                    <a:pt x="22075" y="20030"/>
                  </a:lnTo>
                  <a:lnTo>
                    <a:pt x="22099" y="19717"/>
                  </a:lnTo>
                  <a:lnTo>
                    <a:pt x="22123" y="19404"/>
                  </a:lnTo>
                  <a:lnTo>
                    <a:pt x="22196" y="19043"/>
                  </a:lnTo>
                  <a:lnTo>
                    <a:pt x="22268" y="18682"/>
                  </a:lnTo>
                  <a:lnTo>
                    <a:pt x="22364" y="18345"/>
                  </a:lnTo>
                  <a:lnTo>
                    <a:pt x="22484" y="17984"/>
                  </a:lnTo>
                  <a:lnTo>
                    <a:pt x="22677" y="17478"/>
                  </a:lnTo>
                  <a:lnTo>
                    <a:pt x="22894" y="16997"/>
                  </a:lnTo>
                  <a:lnTo>
                    <a:pt x="23159" y="16491"/>
                  </a:lnTo>
                  <a:lnTo>
                    <a:pt x="23399" y="16034"/>
                  </a:lnTo>
                  <a:lnTo>
                    <a:pt x="24001" y="14999"/>
                  </a:lnTo>
                  <a:lnTo>
                    <a:pt x="24579" y="13963"/>
                  </a:lnTo>
                  <a:lnTo>
                    <a:pt x="24844" y="13458"/>
                  </a:lnTo>
                  <a:lnTo>
                    <a:pt x="25108" y="12928"/>
                  </a:lnTo>
                  <a:lnTo>
                    <a:pt x="25325" y="12399"/>
                  </a:lnTo>
                  <a:lnTo>
                    <a:pt x="25518" y="11845"/>
                  </a:lnTo>
                  <a:lnTo>
                    <a:pt x="25686" y="11315"/>
                  </a:lnTo>
                  <a:lnTo>
                    <a:pt x="25831" y="10786"/>
                  </a:lnTo>
                  <a:lnTo>
                    <a:pt x="25951" y="10256"/>
                  </a:lnTo>
                  <a:lnTo>
                    <a:pt x="26023" y="9727"/>
                  </a:lnTo>
                  <a:lnTo>
                    <a:pt x="26071" y="9173"/>
                  </a:lnTo>
                  <a:lnTo>
                    <a:pt x="26095" y="8643"/>
                  </a:lnTo>
                  <a:lnTo>
                    <a:pt x="26095" y="8090"/>
                  </a:lnTo>
                  <a:lnTo>
                    <a:pt x="26047" y="7536"/>
                  </a:lnTo>
                  <a:lnTo>
                    <a:pt x="25975" y="6910"/>
                  </a:lnTo>
                  <a:lnTo>
                    <a:pt x="25831" y="6284"/>
                  </a:lnTo>
                  <a:lnTo>
                    <a:pt x="25662" y="5682"/>
                  </a:lnTo>
                  <a:lnTo>
                    <a:pt x="25445" y="5104"/>
                  </a:lnTo>
                  <a:lnTo>
                    <a:pt x="25205" y="4527"/>
                  </a:lnTo>
                  <a:lnTo>
                    <a:pt x="24892" y="3997"/>
                  </a:lnTo>
                  <a:lnTo>
                    <a:pt x="24555" y="3468"/>
                  </a:lnTo>
                  <a:lnTo>
                    <a:pt x="24146" y="2962"/>
                  </a:lnTo>
                  <a:lnTo>
                    <a:pt x="23881" y="2649"/>
                  </a:lnTo>
                  <a:lnTo>
                    <a:pt x="23592" y="2360"/>
                  </a:lnTo>
                  <a:lnTo>
                    <a:pt x="23303" y="2095"/>
                  </a:lnTo>
                  <a:lnTo>
                    <a:pt x="23014" y="1831"/>
                  </a:lnTo>
                  <a:lnTo>
                    <a:pt x="22701" y="1566"/>
                  </a:lnTo>
                  <a:lnTo>
                    <a:pt x="22388" y="1325"/>
                  </a:lnTo>
                  <a:lnTo>
                    <a:pt x="21714" y="892"/>
                  </a:lnTo>
                  <a:lnTo>
                    <a:pt x="21305" y="651"/>
                  </a:lnTo>
                  <a:lnTo>
                    <a:pt x="20896" y="434"/>
                  </a:lnTo>
                  <a:lnTo>
                    <a:pt x="20390" y="242"/>
                  </a:lnTo>
                  <a:lnTo>
                    <a:pt x="20125" y="170"/>
                  </a:lnTo>
                  <a:lnTo>
                    <a:pt x="19860" y="97"/>
                  </a:lnTo>
                  <a:lnTo>
                    <a:pt x="19596" y="49"/>
                  </a:lnTo>
                  <a:lnTo>
                    <a:pt x="19331" y="25"/>
                  </a:lnTo>
                  <a:lnTo>
                    <a:pt x="190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5" name="Google Shape;10965;p26"/>
            <p:cNvSpPr/>
            <p:nvPr/>
          </p:nvSpPr>
          <p:spPr>
            <a:xfrm>
              <a:off x="1802875" y="1996850"/>
              <a:ext cx="521825" cy="518800"/>
            </a:xfrm>
            <a:custGeom>
              <a:avLst/>
              <a:gdLst/>
              <a:ahLst/>
              <a:cxnLst/>
              <a:rect l="l" t="t" r="r" b="b"/>
              <a:pathLst>
                <a:path w="20873" h="20752" extrusionOk="0">
                  <a:moveTo>
                    <a:pt x="18224" y="1"/>
                  </a:moveTo>
                  <a:lnTo>
                    <a:pt x="17983" y="25"/>
                  </a:lnTo>
                  <a:lnTo>
                    <a:pt x="17767" y="49"/>
                  </a:lnTo>
                  <a:lnTo>
                    <a:pt x="17430" y="97"/>
                  </a:lnTo>
                  <a:lnTo>
                    <a:pt x="17093" y="169"/>
                  </a:lnTo>
                  <a:lnTo>
                    <a:pt x="16419" y="338"/>
                  </a:lnTo>
                  <a:lnTo>
                    <a:pt x="15143" y="627"/>
                  </a:lnTo>
                  <a:lnTo>
                    <a:pt x="14709" y="723"/>
                  </a:lnTo>
                  <a:lnTo>
                    <a:pt x="14252" y="771"/>
                  </a:lnTo>
                  <a:lnTo>
                    <a:pt x="13795" y="795"/>
                  </a:lnTo>
                  <a:lnTo>
                    <a:pt x="13337" y="795"/>
                  </a:lnTo>
                  <a:lnTo>
                    <a:pt x="12639" y="771"/>
                  </a:lnTo>
                  <a:lnTo>
                    <a:pt x="11941" y="699"/>
                  </a:lnTo>
                  <a:lnTo>
                    <a:pt x="11243" y="603"/>
                  </a:lnTo>
                  <a:lnTo>
                    <a:pt x="10569" y="482"/>
                  </a:lnTo>
                  <a:lnTo>
                    <a:pt x="9774" y="314"/>
                  </a:lnTo>
                  <a:lnTo>
                    <a:pt x="8980" y="169"/>
                  </a:lnTo>
                  <a:lnTo>
                    <a:pt x="8330" y="97"/>
                  </a:lnTo>
                  <a:lnTo>
                    <a:pt x="7680" y="73"/>
                  </a:lnTo>
                  <a:lnTo>
                    <a:pt x="7367" y="73"/>
                  </a:lnTo>
                  <a:lnTo>
                    <a:pt x="7030" y="97"/>
                  </a:lnTo>
                  <a:lnTo>
                    <a:pt x="6717" y="145"/>
                  </a:lnTo>
                  <a:lnTo>
                    <a:pt x="6380" y="218"/>
                  </a:lnTo>
                  <a:lnTo>
                    <a:pt x="5778" y="338"/>
                  </a:lnTo>
                  <a:lnTo>
                    <a:pt x="5176" y="482"/>
                  </a:lnTo>
                  <a:lnTo>
                    <a:pt x="4574" y="651"/>
                  </a:lnTo>
                  <a:lnTo>
                    <a:pt x="3997" y="868"/>
                  </a:lnTo>
                  <a:lnTo>
                    <a:pt x="3082" y="1205"/>
                  </a:lnTo>
                  <a:lnTo>
                    <a:pt x="2167" y="1542"/>
                  </a:lnTo>
                  <a:lnTo>
                    <a:pt x="1782" y="1686"/>
                  </a:lnTo>
                  <a:lnTo>
                    <a:pt x="1373" y="1782"/>
                  </a:lnTo>
                  <a:lnTo>
                    <a:pt x="964" y="1879"/>
                  </a:lnTo>
                  <a:lnTo>
                    <a:pt x="554" y="1951"/>
                  </a:lnTo>
                  <a:lnTo>
                    <a:pt x="193" y="1999"/>
                  </a:lnTo>
                  <a:lnTo>
                    <a:pt x="97" y="2023"/>
                  </a:lnTo>
                  <a:lnTo>
                    <a:pt x="49" y="2047"/>
                  </a:lnTo>
                  <a:lnTo>
                    <a:pt x="1" y="2095"/>
                  </a:lnTo>
                  <a:lnTo>
                    <a:pt x="1" y="2143"/>
                  </a:lnTo>
                  <a:lnTo>
                    <a:pt x="25" y="2192"/>
                  </a:lnTo>
                  <a:lnTo>
                    <a:pt x="97" y="2240"/>
                  </a:lnTo>
                  <a:lnTo>
                    <a:pt x="169" y="2264"/>
                  </a:lnTo>
                  <a:lnTo>
                    <a:pt x="458" y="2312"/>
                  </a:lnTo>
                  <a:lnTo>
                    <a:pt x="723" y="2360"/>
                  </a:lnTo>
                  <a:lnTo>
                    <a:pt x="988" y="2360"/>
                  </a:lnTo>
                  <a:lnTo>
                    <a:pt x="1517" y="2336"/>
                  </a:lnTo>
                  <a:lnTo>
                    <a:pt x="5706" y="1927"/>
                  </a:lnTo>
                  <a:lnTo>
                    <a:pt x="6573" y="1855"/>
                  </a:lnTo>
                  <a:lnTo>
                    <a:pt x="7463" y="1806"/>
                  </a:lnTo>
                  <a:lnTo>
                    <a:pt x="7921" y="1806"/>
                  </a:lnTo>
                  <a:lnTo>
                    <a:pt x="8402" y="1830"/>
                  </a:lnTo>
                  <a:lnTo>
                    <a:pt x="8811" y="1855"/>
                  </a:lnTo>
                  <a:lnTo>
                    <a:pt x="9221" y="1951"/>
                  </a:lnTo>
                  <a:lnTo>
                    <a:pt x="9630" y="2047"/>
                  </a:lnTo>
                  <a:lnTo>
                    <a:pt x="10015" y="2216"/>
                  </a:lnTo>
                  <a:lnTo>
                    <a:pt x="10545" y="2432"/>
                  </a:lnTo>
                  <a:lnTo>
                    <a:pt x="11050" y="2649"/>
                  </a:lnTo>
                  <a:lnTo>
                    <a:pt x="11435" y="2793"/>
                  </a:lnTo>
                  <a:lnTo>
                    <a:pt x="11821" y="2914"/>
                  </a:lnTo>
                  <a:lnTo>
                    <a:pt x="12206" y="3010"/>
                  </a:lnTo>
                  <a:lnTo>
                    <a:pt x="12591" y="3082"/>
                  </a:lnTo>
                  <a:lnTo>
                    <a:pt x="12976" y="3130"/>
                  </a:lnTo>
                  <a:lnTo>
                    <a:pt x="13770" y="3130"/>
                  </a:lnTo>
                  <a:lnTo>
                    <a:pt x="14156" y="3082"/>
                  </a:lnTo>
                  <a:lnTo>
                    <a:pt x="15552" y="2866"/>
                  </a:lnTo>
                  <a:lnTo>
                    <a:pt x="15913" y="2817"/>
                  </a:lnTo>
                  <a:lnTo>
                    <a:pt x="16274" y="2769"/>
                  </a:lnTo>
                  <a:lnTo>
                    <a:pt x="17020" y="2769"/>
                  </a:lnTo>
                  <a:lnTo>
                    <a:pt x="17261" y="2793"/>
                  </a:lnTo>
                  <a:lnTo>
                    <a:pt x="17502" y="2817"/>
                  </a:lnTo>
                  <a:lnTo>
                    <a:pt x="17743" y="2890"/>
                  </a:lnTo>
                  <a:lnTo>
                    <a:pt x="17983" y="2962"/>
                  </a:lnTo>
                  <a:lnTo>
                    <a:pt x="18128" y="3010"/>
                  </a:lnTo>
                  <a:lnTo>
                    <a:pt x="18248" y="3082"/>
                  </a:lnTo>
                  <a:lnTo>
                    <a:pt x="18368" y="3155"/>
                  </a:lnTo>
                  <a:lnTo>
                    <a:pt x="18465" y="3251"/>
                  </a:lnTo>
                  <a:lnTo>
                    <a:pt x="18609" y="3419"/>
                  </a:lnTo>
                  <a:lnTo>
                    <a:pt x="18706" y="3588"/>
                  </a:lnTo>
                  <a:lnTo>
                    <a:pt x="18778" y="3804"/>
                  </a:lnTo>
                  <a:lnTo>
                    <a:pt x="18802" y="4021"/>
                  </a:lnTo>
                  <a:lnTo>
                    <a:pt x="18802" y="4238"/>
                  </a:lnTo>
                  <a:lnTo>
                    <a:pt x="18778" y="4430"/>
                  </a:lnTo>
                  <a:lnTo>
                    <a:pt x="18754" y="4647"/>
                  </a:lnTo>
                  <a:lnTo>
                    <a:pt x="18706" y="4864"/>
                  </a:lnTo>
                  <a:lnTo>
                    <a:pt x="18537" y="5393"/>
                  </a:lnTo>
                  <a:lnTo>
                    <a:pt x="18320" y="5899"/>
                  </a:lnTo>
                  <a:lnTo>
                    <a:pt x="18056" y="6404"/>
                  </a:lnTo>
                  <a:lnTo>
                    <a:pt x="17767" y="6886"/>
                  </a:lnTo>
                  <a:lnTo>
                    <a:pt x="17093" y="7921"/>
                  </a:lnTo>
                  <a:lnTo>
                    <a:pt x="16659" y="8667"/>
                  </a:lnTo>
                  <a:lnTo>
                    <a:pt x="16443" y="9028"/>
                  </a:lnTo>
                  <a:lnTo>
                    <a:pt x="16274" y="9414"/>
                  </a:lnTo>
                  <a:lnTo>
                    <a:pt x="15817" y="10425"/>
                  </a:lnTo>
                  <a:lnTo>
                    <a:pt x="15383" y="11460"/>
                  </a:lnTo>
                  <a:lnTo>
                    <a:pt x="15215" y="11941"/>
                  </a:lnTo>
                  <a:lnTo>
                    <a:pt x="15070" y="12447"/>
                  </a:lnTo>
                  <a:lnTo>
                    <a:pt x="14950" y="12952"/>
                  </a:lnTo>
                  <a:lnTo>
                    <a:pt x="14902" y="13482"/>
                  </a:lnTo>
                  <a:lnTo>
                    <a:pt x="14854" y="14011"/>
                  </a:lnTo>
                  <a:lnTo>
                    <a:pt x="14806" y="14397"/>
                  </a:lnTo>
                  <a:lnTo>
                    <a:pt x="14733" y="14782"/>
                  </a:lnTo>
                  <a:lnTo>
                    <a:pt x="14661" y="14974"/>
                  </a:lnTo>
                  <a:lnTo>
                    <a:pt x="14589" y="15143"/>
                  </a:lnTo>
                  <a:lnTo>
                    <a:pt x="14493" y="15311"/>
                  </a:lnTo>
                  <a:lnTo>
                    <a:pt x="14396" y="15480"/>
                  </a:lnTo>
                  <a:lnTo>
                    <a:pt x="14276" y="15648"/>
                  </a:lnTo>
                  <a:lnTo>
                    <a:pt x="14132" y="15793"/>
                  </a:lnTo>
                  <a:lnTo>
                    <a:pt x="13987" y="15913"/>
                  </a:lnTo>
                  <a:lnTo>
                    <a:pt x="13843" y="16058"/>
                  </a:lnTo>
                  <a:lnTo>
                    <a:pt x="13578" y="16226"/>
                  </a:lnTo>
                  <a:lnTo>
                    <a:pt x="13289" y="16371"/>
                  </a:lnTo>
                  <a:lnTo>
                    <a:pt x="12952" y="16539"/>
                  </a:lnTo>
                  <a:lnTo>
                    <a:pt x="12591" y="16684"/>
                  </a:lnTo>
                  <a:lnTo>
                    <a:pt x="12037" y="16924"/>
                  </a:lnTo>
                  <a:lnTo>
                    <a:pt x="11484" y="17189"/>
                  </a:lnTo>
                  <a:lnTo>
                    <a:pt x="10954" y="17502"/>
                  </a:lnTo>
                  <a:lnTo>
                    <a:pt x="10424" y="17815"/>
                  </a:lnTo>
                  <a:lnTo>
                    <a:pt x="9967" y="18104"/>
                  </a:lnTo>
                  <a:lnTo>
                    <a:pt x="9534" y="18441"/>
                  </a:lnTo>
                  <a:lnTo>
                    <a:pt x="9293" y="18658"/>
                  </a:lnTo>
                  <a:lnTo>
                    <a:pt x="9076" y="18874"/>
                  </a:lnTo>
                  <a:lnTo>
                    <a:pt x="8884" y="19091"/>
                  </a:lnTo>
                  <a:lnTo>
                    <a:pt x="8715" y="19332"/>
                  </a:lnTo>
                  <a:lnTo>
                    <a:pt x="8571" y="19572"/>
                  </a:lnTo>
                  <a:lnTo>
                    <a:pt x="8426" y="19837"/>
                  </a:lnTo>
                  <a:lnTo>
                    <a:pt x="8306" y="20126"/>
                  </a:lnTo>
                  <a:lnTo>
                    <a:pt x="8185" y="20391"/>
                  </a:lnTo>
                  <a:lnTo>
                    <a:pt x="8137" y="20608"/>
                  </a:lnTo>
                  <a:lnTo>
                    <a:pt x="8137" y="20680"/>
                  </a:lnTo>
                  <a:lnTo>
                    <a:pt x="8161" y="20704"/>
                  </a:lnTo>
                  <a:lnTo>
                    <a:pt x="8185" y="20728"/>
                  </a:lnTo>
                  <a:lnTo>
                    <a:pt x="8258" y="20752"/>
                  </a:lnTo>
                  <a:lnTo>
                    <a:pt x="8306" y="20704"/>
                  </a:lnTo>
                  <a:lnTo>
                    <a:pt x="8474" y="20559"/>
                  </a:lnTo>
                  <a:lnTo>
                    <a:pt x="8835" y="20126"/>
                  </a:lnTo>
                  <a:lnTo>
                    <a:pt x="9221" y="19717"/>
                  </a:lnTo>
                  <a:lnTo>
                    <a:pt x="9437" y="19500"/>
                  </a:lnTo>
                  <a:lnTo>
                    <a:pt x="9654" y="19308"/>
                  </a:lnTo>
                  <a:lnTo>
                    <a:pt x="10111" y="18995"/>
                  </a:lnTo>
                  <a:lnTo>
                    <a:pt x="10569" y="18730"/>
                  </a:lnTo>
                  <a:lnTo>
                    <a:pt x="11074" y="18489"/>
                  </a:lnTo>
                  <a:lnTo>
                    <a:pt x="11580" y="18321"/>
                  </a:lnTo>
                  <a:lnTo>
                    <a:pt x="12326" y="18152"/>
                  </a:lnTo>
                  <a:lnTo>
                    <a:pt x="13072" y="17959"/>
                  </a:lnTo>
                  <a:lnTo>
                    <a:pt x="13626" y="17839"/>
                  </a:lnTo>
                  <a:lnTo>
                    <a:pt x="14156" y="17695"/>
                  </a:lnTo>
                  <a:lnTo>
                    <a:pt x="14565" y="17526"/>
                  </a:lnTo>
                  <a:lnTo>
                    <a:pt x="14950" y="17334"/>
                  </a:lnTo>
                  <a:lnTo>
                    <a:pt x="15311" y="17093"/>
                  </a:lnTo>
                  <a:lnTo>
                    <a:pt x="15672" y="16828"/>
                  </a:lnTo>
                  <a:lnTo>
                    <a:pt x="15889" y="16635"/>
                  </a:lnTo>
                  <a:lnTo>
                    <a:pt x="16082" y="16419"/>
                  </a:lnTo>
                  <a:lnTo>
                    <a:pt x="16226" y="16178"/>
                  </a:lnTo>
                  <a:lnTo>
                    <a:pt x="16370" y="15913"/>
                  </a:lnTo>
                  <a:lnTo>
                    <a:pt x="16443" y="15648"/>
                  </a:lnTo>
                  <a:lnTo>
                    <a:pt x="16539" y="15384"/>
                  </a:lnTo>
                  <a:lnTo>
                    <a:pt x="16587" y="15119"/>
                  </a:lnTo>
                  <a:lnTo>
                    <a:pt x="16635" y="14854"/>
                  </a:lnTo>
                  <a:lnTo>
                    <a:pt x="16683" y="14324"/>
                  </a:lnTo>
                  <a:lnTo>
                    <a:pt x="16732" y="13771"/>
                  </a:lnTo>
                  <a:lnTo>
                    <a:pt x="16756" y="13217"/>
                  </a:lnTo>
                  <a:lnTo>
                    <a:pt x="16780" y="12663"/>
                  </a:lnTo>
                  <a:lnTo>
                    <a:pt x="16780" y="12062"/>
                  </a:lnTo>
                  <a:lnTo>
                    <a:pt x="16852" y="11460"/>
                  </a:lnTo>
                  <a:lnTo>
                    <a:pt x="16948" y="10954"/>
                  </a:lnTo>
                  <a:lnTo>
                    <a:pt x="17069" y="10497"/>
                  </a:lnTo>
                  <a:lnTo>
                    <a:pt x="17285" y="10039"/>
                  </a:lnTo>
                  <a:lnTo>
                    <a:pt x="17526" y="9606"/>
                  </a:lnTo>
                  <a:lnTo>
                    <a:pt x="17791" y="9197"/>
                  </a:lnTo>
                  <a:lnTo>
                    <a:pt x="18080" y="8812"/>
                  </a:lnTo>
                  <a:lnTo>
                    <a:pt x="19139" y="7367"/>
                  </a:lnTo>
                  <a:lnTo>
                    <a:pt x="19572" y="6765"/>
                  </a:lnTo>
                  <a:lnTo>
                    <a:pt x="19789" y="6453"/>
                  </a:lnTo>
                  <a:lnTo>
                    <a:pt x="20005" y="6116"/>
                  </a:lnTo>
                  <a:lnTo>
                    <a:pt x="20294" y="5610"/>
                  </a:lnTo>
                  <a:lnTo>
                    <a:pt x="20415" y="5345"/>
                  </a:lnTo>
                  <a:lnTo>
                    <a:pt x="20535" y="5056"/>
                  </a:lnTo>
                  <a:lnTo>
                    <a:pt x="20655" y="4743"/>
                  </a:lnTo>
                  <a:lnTo>
                    <a:pt x="20752" y="4430"/>
                  </a:lnTo>
                  <a:lnTo>
                    <a:pt x="20824" y="4117"/>
                  </a:lnTo>
                  <a:lnTo>
                    <a:pt x="20848" y="3804"/>
                  </a:lnTo>
                  <a:lnTo>
                    <a:pt x="20872" y="3492"/>
                  </a:lnTo>
                  <a:lnTo>
                    <a:pt x="20872" y="3155"/>
                  </a:lnTo>
                  <a:lnTo>
                    <a:pt x="20848" y="2842"/>
                  </a:lnTo>
                  <a:lnTo>
                    <a:pt x="20776" y="2505"/>
                  </a:lnTo>
                  <a:lnTo>
                    <a:pt x="20680" y="2095"/>
                  </a:lnTo>
                  <a:lnTo>
                    <a:pt x="20535" y="1686"/>
                  </a:lnTo>
                  <a:lnTo>
                    <a:pt x="20439" y="1445"/>
                  </a:lnTo>
                  <a:lnTo>
                    <a:pt x="20343" y="1205"/>
                  </a:lnTo>
                  <a:lnTo>
                    <a:pt x="20198" y="964"/>
                  </a:lnTo>
                  <a:lnTo>
                    <a:pt x="20030" y="771"/>
                  </a:lnTo>
                  <a:lnTo>
                    <a:pt x="19861" y="579"/>
                  </a:lnTo>
                  <a:lnTo>
                    <a:pt x="19668" y="410"/>
                  </a:lnTo>
                  <a:lnTo>
                    <a:pt x="19452" y="290"/>
                  </a:lnTo>
                  <a:lnTo>
                    <a:pt x="19211" y="169"/>
                  </a:lnTo>
                  <a:lnTo>
                    <a:pt x="18970" y="97"/>
                  </a:lnTo>
                  <a:lnTo>
                    <a:pt x="18706" y="25"/>
                  </a:lnTo>
                  <a:lnTo>
                    <a:pt x="184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6" name="Google Shape;10966;p26"/>
            <p:cNvSpPr/>
            <p:nvPr/>
          </p:nvSpPr>
          <p:spPr>
            <a:xfrm>
              <a:off x="1946725" y="1787425"/>
              <a:ext cx="588000" cy="766750"/>
            </a:xfrm>
            <a:custGeom>
              <a:avLst/>
              <a:gdLst/>
              <a:ahLst/>
              <a:cxnLst/>
              <a:rect l="l" t="t" r="r" b="b"/>
              <a:pathLst>
                <a:path w="23520" h="30670" extrusionOk="0">
                  <a:moveTo>
                    <a:pt x="11098" y="0"/>
                  </a:moveTo>
                  <a:lnTo>
                    <a:pt x="10640" y="49"/>
                  </a:lnTo>
                  <a:lnTo>
                    <a:pt x="9942" y="97"/>
                  </a:lnTo>
                  <a:lnTo>
                    <a:pt x="9292" y="169"/>
                  </a:lnTo>
                  <a:lnTo>
                    <a:pt x="8618" y="265"/>
                  </a:lnTo>
                  <a:lnTo>
                    <a:pt x="7944" y="410"/>
                  </a:lnTo>
                  <a:lnTo>
                    <a:pt x="7270" y="602"/>
                  </a:lnTo>
                  <a:lnTo>
                    <a:pt x="6596" y="795"/>
                  </a:lnTo>
                  <a:lnTo>
                    <a:pt x="5946" y="1012"/>
                  </a:lnTo>
                  <a:lnTo>
                    <a:pt x="4093" y="1589"/>
                  </a:lnTo>
                  <a:lnTo>
                    <a:pt x="2239" y="2119"/>
                  </a:lnTo>
                  <a:lnTo>
                    <a:pt x="1300" y="2384"/>
                  </a:lnTo>
                  <a:lnTo>
                    <a:pt x="361" y="2673"/>
                  </a:lnTo>
                  <a:lnTo>
                    <a:pt x="193" y="2721"/>
                  </a:lnTo>
                  <a:lnTo>
                    <a:pt x="24" y="2793"/>
                  </a:lnTo>
                  <a:lnTo>
                    <a:pt x="0" y="2841"/>
                  </a:lnTo>
                  <a:lnTo>
                    <a:pt x="0" y="2889"/>
                  </a:lnTo>
                  <a:lnTo>
                    <a:pt x="24" y="2937"/>
                  </a:lnTo>
                  <a:lnTo>
                    <a:pt x="72" y="2961"/>
                  </a:lnTo>
                  <a:lnTo>
                    <a:pt x="241" y="2986"/>
                  </a:lnTo>
                  <a:lnTo>
                    <a:pt x="433" y="2961"/>
                  </a:lnTo>
                  <a:lnTo>
                    <a:pt x="1709" y="2793"/>
                  </a:lnTo>
                  <a:lnTo>
                    <a:pt x="3009" y="2673"/>
                  </a:lnTo>
                  <a:lnTo>
                    <a:pt x="4526" y="2528"/>
                  </a:lnTo>
                  <a:lnTo>
                    <a:pt x="5296" y="2456"/>
                  </a:lnTo>
                  <a:lnTo>
                    <a:pt x="6042" y="2336"/>
                  </a:lnTo>
                  <a:lnTo>
                    <a:pt x="6789" y="2167"/>
                  </a:lnTo>
                  <a:lnTo>
                    <a:pt x="7535" y="1974"/>
                  </a:lnTo>
                  <a:lnTo>
                    <a:pt x="8522" y="1710"/>
                  </a:lnTo>
                  <a:lnTo>
                    <a:pt x="10279" y="1228"/>
                  </a:lnTo>
                  <a:lnTo>
                    <a:pt x="10929" y="1060"/>
                  </a:lnTo>
                  <a:lnTo>
                    <a:pt x="11579" y="939"/>
                  </a:lnTo>
                  <a:lnTo>
                    <a:pt x="12229" y="843"/>
                  </a:lnTo>
                  <a:lnTo>
                    <a:pt x="12903" y="771"/>
                  </a:lnTo>
                  <a:lnTo>
                    <a:pt x="13192" y="747"/>
                  </a:lnTo>
                  <a:lnTo>
                    <a:pt x="13722" y="747"/>
                  </a:lnTo>
                  <a:lnTo>
                    <a:pt x="13939" y="795"/>
                  </a:lnTo>
                  <a:lnTo>
                    <a:pt x="14372" y="867"/>
                  </a:lnTo>
                  <a:lnTo>
                    <a:pt x="14709" y="987"/>
                  </a:lnTo>
                  <a:lnTo>
                    <a:pt x="15022" y="1108"/>
                  </a:lnTo>
                  <a:lnTo>
                    <a:pt x="15335" y="1276"/>
                  </a:lnTo>
                  <a:lnTo>
                    <a:pt x="15576" y="1445"/>
                  </a:lnTo>
                  <a:lnTo>
                    <a:pt x="16009" y="1734"/>
                  </a:lnTo>
                  <a:lnTo>
                    <a:pt x="16394" y="1999"/>
                  </a:lnTo>
                  <a:lnTo>
                    <a:pt x="17116" y="2576"/>
                  </a:lnTo>
                  <a:lnTo>
                    <a:pt x="17453" y="2841"/>
                  </a:lnTo>
                  <a:lnTo>
                    <a:pt x="17766" y="3154"/>
                  </a:lnTo>
                  <a:lnTo>
                    <a:pt x="18874" y="4334"/>
                  </a:lnTo>
                  <a:lnTo>
                    <a:pt x="19379" y="4911"/>
                  </a:lnTo>
                  <a:lnTo>
                    <a:pt x="19548" y="5176"/>
                  </a:lnTo>
                  <a:lnTo>
                    <a:pt x="19716" y="5417"/>
                  </a:lnTo>
                  <a:lnTo>
                    <a:pt x="19861" y="5658"/>
                  </a:lnTo>
                  <a:lnTo>
                    <a:pt x="20005" y="5947"/>
                  </a:lnTo>
                  <a:lnTo>
                    <a:pt x="20294" y="6645"/>
                  </a:lnTo>
                  <a:lnTo>
                    <a:pt x="20848" y="8017"/>
                  </a:lnTo>
                  <a:lnTo>
                    <a:pt x="21161" y="8691"/>
                  </a:lnTo>
                  <a:lnTo>
                    <a:pt x="21473" y="9341"/>
                  </a:lnTo>
                  <a:lnTo>
                    <a:pt x="21570" y="9558"/>
                  </a:lnTo>
                  <a:lnTo>
                    <a:pt x="21618" y="9774"/>
                  </a:lnTo>
                  <a:lnTo>
                    <a:pt x="21666" y="9991"/>
                  </a:lnTo>
                  <a:lnTo>
                    <a:pt x="21690" y="10207"/>
                  </a:lnTo>
                  <a:lnTo>
                    <a:pt x="21714" y="10785"/>
                  </a:lnTo>
                  <a:lnTo>
                    <a:pt x="21666" y="11363"/>
                  </a:lnTo>
                  <a:lnTo>
                    <a:pt x="21618" y="11748"/>
                  </a:lnTo>
                  <a:lnTo>
                    <a:pt x="21546" y="12109"/>
                  </a:lnTo>
                  <a:lnTo>
                    <a:pt x="21425" y="12446"/>
                  </a:lnTo>
                  <a:lnTo>
                    <a:pt x="21305" y="12807"/>
                  </a:lnTo>
                  <a:lnTo>
                    <a:pt x="21136" y="13120"/>
                  </a:lnTo>
                  <a:lnTo>
                    <a:pt x="20968" y="13457"/>
                  </a:lnTo>
                  <a:lnTo>
                    <a:pt x="20775" y="13746"/>
                  </a:lnTo>
                  <a:lnTo>
                    <a:pt x="20535" y="14059"/>
                  </a:lnTo>
                  <a:lnTo>
                    <a:pt x="20101" y="14565"/>
                  </a:lnTo>
                  <a:lnTo>
                    <a:pt x="19668" y="15070"/>
                  </a:lnTo>
                  <a:lnTo>
                    <a:pt x="19451" y="15359"/>
                  </a:lnTo>
                  <a:lnTo>
                    <a:pt x="19235" y="15672"/>
                  </a:lnTo>
                  <a:lnTo>
                    <a:pt x="19042" y="15985"/>
                  </a:lnTo>
                  <a:lnTo>
                    <a:pt x="18898" y="16322"/>
                  </a:lnTo>
                  <a:lnTo>
                    <a:pt x="18777" y="16611"/>
                  </a:lnTo>
                  <a:lnTo>
                    <a:pt x="18681" y="16924"/>
                  </a:lnTo>
                  <a:lnTo>
                    <a:pt x="18512" y="17526"/>
                  </a:lnTo>
                  <a:lnTo>
                    <a:pt x="18392" y="18079"/>
                  </a:lnTo>
                  <a:lnTo>
                    <a:pt x="18199" y="18585"/>
                  </a:lnTo>
                  <a:lnTo>
                    <a:pt x="17911" y="19235"/>
                  </a:lnTo>
                  <a:lnTo>
                    <a:pt x="17598" y="19861"/>
                  </a:lnTo>
                  <a:lnTo>
                    <a:pt x="17405" y="20318"/>
                  </a:lnTo>
                  <a:lnTo>
                    <a:pt x="17237" y="20800"/>
                  </a:lnTo>
                  <a:lnTo>
                    <a:pt x="17140" y="21305"/>
                  </a:lnTo>
                  <a:lnTo>
                    <a:pt x="17068" y="21811"/>
                  </a:lnTo>
                  <a:lnTo>
                    <a:pt x="17068" y="22220"/>
                  </a:lnTo>
                  <a:lnTo>
                    <a:pt x="17092" y="22653"/>
                  </a:lnTo>
                  <a:lnTo>
                    <a:pt x="17188" y="23063"/>
                  </a:lnTo>
                  <a:lnTo>
                    <a:pt x="17333" y="23472"/>
                  </a:lnTo>
                  <a:lnTo>
                    <a:pt x="17622" y="24098"/>
                  </a:lnTo>
                  <a:lnTo>
                    <a:pt x="17862" y="24627"/>
                  </a:lnTo>
                  <a:lnTo>
                    <a:pt x="17983" y="24892"/>
                  </a:lnTo>
                  <a:lnTo>
                    <a:pt x="18079" y="25157"/>
                  </a:lnTo>
                  <a:lnTo>
                    <a:pt x="18175" y="25446"/>
                  </a:lnTo>
                  <a:lnTo>
                    <a:pt x="18224" y="25735"/>
                  </a:lnTo>
                  <a:lnTo>
                    <a:pt x="18248" y="26024"/>
                  </a:lnTo>
                  <a:lnTo>
                    <a:pt x="18224" y="26312"/>
                  </a:lnTo>
                  <a:lnTo>
                    <a:pt x="18175" y="26601"/>
                  </a:lnTo>
                  <a:lnTo>
                    <a:pt x="18103" y="26866"/>
                  </a:lnTo>
                  <a:lnTo>
                    <a:pt x="18007" y="27155"/>
                  </a:lnTo>
                  <a:lnTo>
                    <a:pt x="17862" y="27420"/>
                  </a:lnTo>
                  <a:lnTo>
                    <a:pt x="17742" y="27612"/>
                  </a:lnTo>
                  <a:lnTo>
                    <a:pt x="17622" y="27781"/>
                  </a:lnTo>
                  <a:lnTo>
                    <a:pt x="17333" y="28118"/>
                  </a:lnTo>
                  <a:lnTo>
                    <a:pt x="17020" y="28407"/>
                  </a:lnTo>
                  <a:lnTo>
                    <a:pt x="16683" y="28696"/>
                  </a:lnTo>
                  <a:lnTo>
                    <a:pt x="16274" y="28985"/>
                  </a:lnTo>
                  <a:lnTo>
                    <a:pt x="15864" y="29249"/>
                  </a:lnTo>
                  <a:lnTo>
                    <a:pt x="15431" y="29490"/>
                  </a:lnTo>
                  <a:lnTo>
                    <a:pt x="14998" y="29707"/>
                  </a:lnTo>
                  <a:lnTo>
                    <a:pt x="14155" y="30068"/>
                  </a:lnTo>
                  <a:lnTo>
                    <a:pt x="13337" y="30405"/>
                  </a:lnTo>
                  <a:lnTo>
                    <a:pt x="13192" y="30477"/>
                  </a:lnTo>
                  <a:lnTo>
                    <a:pt x="13048" y="30549"/>
                  </a:lnTo>
                  <a:lnTo>
                    <a:pt x="13024" y="30573"/>
                  </a:lnTo>
                  <a:lnTo>
                    <a:pt x="13024" y="30622"/>
                  </a:lnTo>
                  <a:lnTo>
                    <a:pt x="13072" y="30646"/>
                  </a:lnTo>
                  <a:lnTo>
                    <a:pt x="13096" y="30670"/>
                  </a:lnTo>
                  <a:lnTo>
                    <a:pt x="13289" y="30670"/>
                  </a:lnTo>
                  <a:lnTo>
                    <a:pt x="13842" y="30597"/>
                  </a:lnTo>
                  <a:lnTo>
                    <a:pt x="14372" y="30525"/>
                  </a:lnTo>
                  <a:lnTo>
                    <a:pt x="14901" y="30405"/>
                  </a:lnTo>
                  <a:lnTo>
                    <a:pt x="15431" y="30236"/>
                  </a:lnTo>
                  <a:lnTo>
                    <a:pt x="15816" y="30116"/>
                  </a:lnTo>
                  <a:lnTo>
                    <a:pt x="16177" y="29947"/>
                  </a:lnTo>
                  <a:lnTo>
                    <a:pt x="16538" y="29779"/>
                  </a:lnTo>
                  <a:lnTo>
                    <a:pt x="16875" y="29562"/>
                  </a:lnTo>
                  <a:lnTo>
                    <a:pt x="17188" y="29346"/>
                  </a:lnTo>
                  <a:lnTo>
                    <a:pt x="17477" y="29081"/>
                  </a:lnTo>
                  <a:lnTo>
                    <a:pt x="17766" y="28816"/>
                  </a:lnTo>
                  <a:lnTo>
                    <a:pt x="18031" y="28503"/>
                  </a:lnTo>
                  <a:lnTo>
                    <a:pt x="18296" y="28166"/>
                  </a:lnTo>
                  <a:lnTo>
                    <a:pt x="18392" y="27973"/>
                  </a:lnTo>
                  <a:lnTo>
                    <a:pt x="18488" y="27805"/>
                  </a:lnTo>
                  <a:lnTo>
                    <a:pt x="18561" y="27612"/>
                  </a:lnTo>
                  <a:lnTo>
                    <a:pt x="18609" y="27396"/>
                  </a:lnTo>
                  <a:lnTo>
                    <a:pt x="18657" y="27203"/>
                  </a:lnTo>
                  <a:lnTo>
                    <a:pt x="18681" y="26986"/>
                  </a:lnTo>
                  <a:lnTo>
                    <a:pt x="18705" y="26505"/>
                  </a:lnTo>
                  <a:lnTo>
                    <a:pt x="18705" y="26264"/>
                  </a:lnTo>
                  <a:lnTo>
                    <a:pt x="18705" y="26024"/>
                  </a:lnTo>
                  <a:lnTo>
                    <a:pt x="18657" y="25374"/>
                  </a:lnTo>
                  <a:lnTo>
                    <a:pt x="18633" y="24700"/>
                  </a:lnTo>
                  <a:lnTo>
                    <a:pt x="18585" y="23400"/>
                  </a:lnTo>
                  <a:lnTo>
                    <a:pt x="18585" y="22966"/>
                  </a:lnTo>
                  <a:lnTo>
                    <a:pt x="18633" y="22533"/>
                  </a:lnTo>
                  <a:lnTo>
                    <a:pt x="18657" y="22196"/>
                  </a:lnTo>
                  <a:lnTo>
                    <a:pt x="18705" y="21835"/>
                  </a:lnTo>
                  <a:lnTo>
                    <a:pt x="18705" y="21137"/>
                  </a:lnTo>
                  <a:lnTo>
                    <a:pt x="18705" y="20559"/>
                  </a:lnTo>
                  <a:lnTo>
                    <a:pt x="18729" y="20198"/>
                  </a:lnTo>
                  <a:lnTo>
                    <a:pt x="18753" y="19837"/>
                  </a:lnTo>
                  <a:lnTo>
                    <a:pt x="18825" y="19476"/>
                  </a:lnTo>
                  <a:lnTo>
                    <a:pt x="18922" y="19115"/>
                  </a:lnTo>
                  <a:lnTo>
                    <a:pt x="19114" y="18561"/>
                  </a:lnTo>
                  <a:lnTo>
                    <a:pt x="19331" y="17983"/>
                  </a:lnTo>
                  <a:lnTo>
                    <a:pt x="19548" y="17429"/>
                  </a:lnTo>
                  <a:lnTo>
                    <a:pt x="19812" y="16900"/>
                  </a:lnTo>
                  <a:lnTo>
                    <a:pt x="20029" y="16491"/>
                  </a:lnTo>
                  <a:lnTo>
                    <a:pt x="20294" y="16105"/>
                  </a:lnTo>
                  <a:lnTo>
                    <a:pt x="20535" y="15817"/>
                  </a:lnTo>
                  <a:lnTo>
                    <a:pt x="20799" y="15504"/>
                  </a:lnTo>
                  <a:lnTo>
                    <a:pt x="21353" y="14950"/>
                  </a:lnTo>
                  <a:lnTo>
                    <a:pt x="21594" y="14733"/>
                  </a:lnTo>
                  <a:lnTo>
                    <a:pt x="21786" y="14493"/>
                  </a:lnTo>
                  <a:lnTo>
                    <a:pt x="21979" y="14228"/>
                  </a:lnTo>
                  <a:lnTo>
                    <a:pt x="22148" y="13963"/>
                  </a:lnTo>
                  <a:lnTo>
                    <a:pt x="22340" y="13578"/>
                  </a:lnTo>
                  <a:lnTo>
                    <a:pt x="22557" y="13193"/>
                  </a:lnTo>
                  <a:lnTo>
                    <a:pt x="22918" y="12398"/>
                  </a:lnTo>
                  <a:lnTo>
                    <a:pt x="23183" y="11724"/>
                  </a:lnTo>
                  <a:lnTo>
                    <a:pt x="23303" y="11363"/>
                  </a:lnTo>
                  <a:lnTo>
                    <a:pt x="23399" y="11002"/>
                  </a:lnTo>
                  <a:lnTo>
                    <a:pt x="23472" y="10761"/>
                  </a:lnTo>
                  <a:lnTo>
                    <a:pt x="23496" y="10520"/>
                  </a:lnTo>
                  <a:lnTo>
                    <a:pt x="23520" y="10280"/>
                  </a:lnTo>
                  <a:lnTo>
                    <a:pt x="23520" y="10039"/>
                  </a:lnTo>
                  <a:lnTo>
                    <a:pt x="23520" y="9798"/>
                  </a:lnTo>
                  <a:lnTo>
                    <a:pt x="23496" y="9582"/>
                  </a:lnTo>
                  <a:lnTo>
                    <a:pt x="23447" y="9341"/>
                  </a:lnTo>
                  <a:lnTo>
                    <a:pt x="23375" y="9100"/>
                  </a:lnTo>
                  <a:lnTo>
                    <a:pt x="23231" y="8595"/>
                  </a:lnTo>
                  <a:lnTo>
                    <a:pt x="23038" y="8113"/>
                  </a:lnTo>
                  <a:lnTo>
                    <a:pt x="22846" y="7632"/>
                  </a:lnTo>
                  <a:lnTo>
                    <a:pt x="22629" y="7150"/>
                  </a:lnTo>
                  <a:lnTo>
                    <a:pt x="22388" y="6717"/>
                  </a:lnTo>
                  <a:lnTo>
                    <a:pt x="22148" y="6284"/>
                  </a:lnTo>
                  <a:lnTo>
                    <a:pt x="21883" y="5850"/>
                  </a:lnTo>
                  <a:lnTo>
                    <a:pt x="21594" y="5441"/>
                  </a:lnTo>
                  <a:lnTo>
                    <a:pt x="21305" y="5032"/>
                  </a:lnTo>
                  <a:lnTo>
                    <a:pt x="21016" y="4647"/>
                  </a:lnTo>
                  <a:lnTo>
                    <a:pt x="20679" y="4261"/>
                  </a:lnTo>
                  <a:lnTo>
                    <a:pt x="20342" y="3900"/>
                  </a:lnTo>
                  <a:lnTo>
                    <a:pt x="19764" y="3347"/>
                  </a:lnTo>
                  <a:lnTo>
                    <a:pt x="19475" y="3082"/>
                  </a:lnTo>
                  <a:lnTo>
                    <a:pt x="19162" y="2841"/>
                  </a:lnTo>
                  <a:lnTo>
                    <a:pt x="18079" y="2047"/>
                  </a:lnTo>
                  <a:lnTo>
                    <a:pt x="17742" y="1830"/>
                  </a:lnTo>
                  <a:lnTo>
                    <a:pt x="17405" y="1613"/>
                  </a:lnTo>
                  <a:lnTo>
                    <a:pt x="17044" y="1421"/>
                  </a:lnTo>
                  <a:lnTo>
                    <a:pt x="16683" y="1276"/>
                  </a:lnTo>
                  <a:lnTo>
                    <a:pt x="16081" y="1012"/>
                  </a:lnTo>
                  <a:lnTo>
                    <a:pt x="15455" y="795"/>
                  </a:lnTo>
                  <a:lnTo>
                    <a:pt x="14829" y="578"/>
                  </a:lnTo>
                  <a:lnTo>
                    <a:pt x="14179" y="386"/>
                  </a:lnTo>
                  <a:lnTo>
                    <a:pt x="13746" y="289"/>
                  </a:lnTo>
                  <a:lnTo>
                    <a:pt x="13313" y="169"/>
                  </a:lnTo>
                  <a:lnTo>
                    <a:pt x="12879" y="97"/>
                  </a:lnTo>
                  <a:lnTo>
                    <a:pt x="12422" y="49"/>
                  </a:lnTo>
                  <a:lnTo>
                    <a:pt x="119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7" name="Google Shape;10967;p26"/>
            <p:cNvSpPr/>
            <p:nvPr/>
          </p:nvSpPr>
          <p:spPr>
            <a:xfrm>
              <a:off x="2080325" y="1904775"/>
              <a:ext cx="13875" cy="10875"/>
            </a:xfrm>
            <a:custGeom>
              <a:avLst/>
              <a:gdLst/>
              <a:ahLst/>
              <a:cxnLst/>
              <a:rect l="l" t="t" r="r" b="b"/>
              <a:pathLst>
                <a:path w="555" h="435" extrusionOk="0">
                  <a:moveTo>
                    <a:pt x="217" y="1"/>
                  </a:moveTo>
                  <a:lnTo>
                    <a:pt x="169" y="49"/>
                  </a:lnTo>
                  <a:lnTo>
                    <a:pt x="145" y="121"/>
                  </a:lnTo>
                  <a:lnTo>
                    <a:pt x="121" y="145"/>
                  </a:lnTo>
                  <a:lnTo>
                    <a:pt x="97" y="145"/>
                  </a:lnTo>
                  <a:lnTo>
                    <a:pt x="24" y="217"/>
                  </a:lnTo>
                  <a:lnTo>
                    <a:pt x="0" y="266"/>
                  </a:lnTo>
                  <a:lnTo>
                    <a:pt x="0" y="338"/>
                  </a:lnTo>
                  <a:lnTo>
                    <a:pt x="24" y="386"/>
                  </a:lnTo>
                  <a:lnTo>
                    <a:pt x="73" y="410"/>
                  </a:lnTo>
                  <a:lnTo>
                    <a:pt x="97" y="434"/>
                  </a:lnTo>
                  <a:lnTo>
                    <a:pt x="145" y="434"/>
                  </a:lnTo>
                  <a:lnTo>
                    <a:pt x="145" y="386"/>
                  </a:lnTo>
                  <a:lnTo>
                    <a:pt x="169" y="338"/>
                  </a:lnTo>
                  <a:lnTo>
                    <a:pt x="169" y="290"/>
                  </a:lnTo>
                  <a:lnTo>
                    <a:pt x="313" y="290"/>
                  </a:lnTo>
                  <a:lnTo>
                    <a:pt x="361" y="217"/>
                  </a:lnTo>
                  <a:lnTo>
                    <a:pt x="434" y="169"/>
                  </a:lnTo>
                  <a:lnTo>
                    <a:pt x="482" y="145"/>
                  </a:lnTo>
                  <a:lnTo>
                    <a:pt x="554" y="97"/>
                  </a:lnTo>
                  <a:lnTo>
                    <a:pt x="554" y="73"/>
                  </a:lnTo>
                  <a:lnTo>
                    <a:pt x="554" y="25"/>
                  </a:lnTo>
                  <a:lnTo>
                    <a:pt x="530" y="1"/>
                  </a:lnTo>
                  <a:lnTo>
                    <a:pt x="458" y="1"/>
                  </a:lnTo>
                  <a:lnTo>
                    <a:pt x="410" y="25"/>
                  </a:lnTo>
                  <a:lnTo>
                    <a:pt x="289" y="25"/>
                  </a:lnTo>
                  <a:lnTo>
                    <a:pt x="24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8" name="Google Shape;10968;p26"/>
            <p:cNvSpPr/>
            <p:nvPr/>
          </p:nvSpPr>
          <p:spPr>
            <a:xfrm>
              <a:off x="1955750" y="1926450"/>
              <a:ext cx="13850" cy="9650"/>
            </a:xfrm>
            <a:custGeom>
              <a:avLst/>
              <a:gdLst/>
              <a:ahLst/>
              <a:cxnLst/>
              <a:rect l="l" t="t" r="r" b="b"/>
              <a:pathLst>
                <a:path w="554" h="386" extrusionOk="0">
                  <a:moveTo>
                    <a:pt x="193" y="0"/>
                  </a:moveTo>
                  <a:lnTo>
                    <a:pt x="145" y="49"/>
                  </a:lnTo>
                  <a:lnTo>
                    <a:pt x="96" y="97"/>
                  </a:lnTo>
                  <a:lnTo>
                    <a:pt x="0" y="337"/>
                  </a:lnTo>
                  <a:lnTo>
                    <a:pt x="24" y="386"/>
                  </a:lnTo>
                  <a:lnTo>
                    <a:pt x="72" y="386"/>
                  </a:lnTo>
                  <a:lnTo>
                    <a:pt x="145" y="337"/>
                  </a:lnTo>
                  <a:lnTo>
                    <a:pt x="169" y="289"/>
                  </a:lnTo>
                  <a:lnTo>
                    <a:pt x="217" y="193"/>
                  </a:lnTo>
                  <a:lnTo>
                    <a:pt x="217" y="121"/>
                  </a:lnTo>
                  <a:lnTo>
                    <a:pt x="409" y="169"/>
                  </a:lnTo>
                  <a:lnTo>
                    <a:pt x="530" y="169"/>
                  </a:lnTo>
                  <a:lnTo>
                    <a:pt x="530" y="121"/>
                  </a:lnTo>
                  <a:lnTo>
                    <a:pt x="554" y="97"/>
                  </a:lnTo>
                  <a:lnTo>
                    <a:pt x="530" y="73"/>
                  </a:lnTo>
                  <a:lnTo>
                    <a:pt x="458" y="49"/>
                  </a:lnTo>
                  <a:lnTo>
                    <a:pt x="33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9" name="Google Shape;10969;p26"/>
            <p:cNvSpPr/>
            <p:nvPr/>
          </p:nvSpPr>
          <p:spPr>
            <a:xfrm>
              <a:off x="1876900" y="1956550"/>
              <a:ext cx="12675" cy="9650"/>
            </a:xfrm>
            <a:custGeom>
              <a:avLst/>
              <a:gdLst/>
              <a:ahLst/>
              <a:cxnLst/>
              <a:rect l="l" t="t" r="r" b="b"/>
              <a:pathLst>
                <a:path w="507" h="386" extrusionOk="0">
                  <a:moveTo>
                    <a:pt x="121" y="0"/>
                  </a:moveTo>
                  <a:lnTo>
                    <a:pt x="49" y="24"/>
                  </a:lnTo>
                  <a:lnTo>
                    <a:pt x="1" y="72"/>
                  </a:lnTo>
                  <a:lnTo>
                    <a:pt x="25" y="144"/>
                  </a:lnTo>
                  <a:lnTo>
                    <a:pt x="73" y="193"/>
                  </a:lnTo>
                  <a:lnTo>
                    <a:pt x="193" y="265"/>
                  </a:lnTo>
                  <a:lnTo>
                    <a:pt x="314" y="313"/>
                  </a:lnTo>
                  <a:lnTo>
                    <a:pt x="434" y="385"/>
                  </a:lnTo>
                  <a:lnTo>
                    <a:pt x="482" y="361"/>
                  </a:lnTo>
                  <a:lnTo>
                    <a:pt x="506" y="313"/>
                  </a:lnTo>
                  <a:lnTo>
                    <a:pt x="482" y="289"/>
                  </a:lnTo>
                  <a:lnTo>
                    <a:pt x="386" y="144"/>
                  </a:lnTo>
                  <a:lnTo>
                    <a:pt x="241"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0" name="Google Shape;10970;p26"/>
            <p:cNvSpPr/>
            <p:nvPr/>
          </p:nvSpPr>
          <p:spPr>
            <a:xfrm>
              <a:off x="1950325" y="1918625"/>
              <a:ext cx="8450" cy="8450"/>
            </a:xfrm>
            <a:custGeom>
              <a:avLst/>
              <a:gdLst/>
              <a:ahLst/>
              <a:cxnLst/>
              <a:rect l="l" t="t" r="r" b="b"/>
              <a:pathLst>
                <a:path w="338" h="338" extrusionOk="0">
                  <a:moveTo>
                    <a:pt x="145" y="0"/>
                  </a:moveTo>
                  <a:lnTo>
                    <a:pt x="73" y="24"/>
                  </a:lnTo>
                  <a:lnTo>
                    <a:pt x="25" y="73"/>
                  </a:lnTo>
                  <a:lnTo>
                    <a:pt x="1" y="193"/>
                  </a:lnTo>
                  <a:lnTo>
                    <a:pt x="25" y="313"/>
                  </a:lnTo>
                  <a:lnTo>
                    <a:pt x="49" y="337"/>
                  </a:lnTo>
                  <a:lnTo>
                    <a:pt x="97" y="337"/>
                  </a:lnTo>
                  <a:lnTo>
                    <a:pt x="145" y="313"/>
                  </a:lnTo>
                  <a:lnTo>
                    <a:pt x="193" y="265"/>
                  </a:lnTo>
                  <a:lnTo>
                    <a:pt x="241" y="241"/>
                  </a:lnTo>
                  <a:lnTo>
                    <a:pt x="313" y="241"/>
                  </a:lnTo>
                  <a:lnTo>
                    <a:pt x="313" y="217"/>
                  </a:lnTo>
                  <a:lnTo>
                    <a:pt x="338" y="217"/>
                  </a:lnTo>
                  <a:lnTo>
                    <a:pt x="338" y="169"/>
                  </a:lnTo>
                  <a:lnTo>
                    <a:pt x="265" y="49"/>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1" name="Google Shape;10971;p26"/>
            <p:cNvSpPr/>
            <p:nvPr/>
          </p:nvSpPr>
          <p:spPr>
            <a:xfrm>
              <a:off x="2000275" y="1944500"/>
              <a:ext cx="6650" cy="12075"/>
            </a:xfrm>
            <a:custGeom>
              <a:avLst/>
              <a:gdLst/>
              <a:ahLst/>
              <a:cxnLst/>
              <a:rect l="l" t="t" r="r" b="b"/>
              <a:pathLst>
                <a:path w="266" h="483" extrusionOk="0">
                  <a:moveTo>
                    <a:pt x="193" y="1"/>
                  </a:moveTo>
                  <a:lnTo>
                    <a:pt x="73" y="97"/>
                  </a:lnTo>
                  <a:lnTo>
                    <a:pt x="25" y="145"/>
                  </a:lnTo>
                  <a:lnTo>
                    <a:pt x="25" y="193"/>
                  </a:lnTo>
                  <a:lnTo>
                    <a:pt x="1" y="241"/>
                  </a:lnTo>
                  <a:lnTo>
                    <a:pt x="25" y="289"/>
                  </a:lnTo>
                  <a:lnTo>
                    <a:pt x="97" y="434"/>
                  </a:lnTo>
                  <a:lnTo>
                    <a:pt x="169" y="482"/>
                  </a:lnTo>
                  <a:lnTo>
                    <a:pt x="217" y="458"/>
                  </a:lnTo>
                  <a:lnTo>
                    <a:pt x="265" y="410"/>
                  </a:lnTo>
                  <a:lnTo>
                    <a:pt x="241" y="362"/>
                  </a:lnTo>
                  <a:lnTo>
                    <a:pt x="217" y="289"/>
                  </a:lnTo>
                  <a:lnTo>
                    <a:pt x="193" y="217"/>
                  </a:lnTo>
                  <a:lnTo>
                    <a:pt x="193" y="121"/>
                  </a:lnTo>
                  <a:lnTo>
                    <a:pt x="241" y="49"/>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2" name="Google Shape;10972;p26"/>
            <p:cNvSpPr/>
            <p:nvPr/>
          </p:nvSpPr>
          <p:spPr>
            <a:xfrm>
              <a:off x="1997275" y="1844000"/>
              <a:ext cx="6650" cy="8450"/>
            </a:xfrm>
            <a:custGeom>
              <a:avLst/>
              <a:gdLst/>
              <a:ahLst/>
              <a:cxnLst/>
              <a:rect l="l" t="t" r="r" b="b"/>
              <a:pathLst>
                <a:path w="266" h="338" extrusionOk="0">
                  <a:moveTo>
                    <a:pt x="72" y="0"/>
                  </a:moveTo>
                  <a:lnTo>
                    <a:pt x="0" y="49"/>
                  </a:lnTo>
                  <a:lnTo>
                    <a:pt x="0" y="73"/>
                  </a:lnTo>
                  <a:lnTo>
                    <a:pt x="0" y="121"/>
                  </a:lnTo>
                  <a:lnTo>
                    <a:pt x="48" y="241"/>
                  </a:lnTo>
                  <a:lnTo>
                    <a:pt x="97" y="313"/>
                  </a:lnTo>
                  <a:lnTo>
                    <a:pt x="145" y="337"/>
                  </a:lnTo>
                  <a:lnTo>
                    <a:pt x="169" y="337"/>
                  </a:lnTo>
                  <a:lnTo>
                    <a:pt x="217" y="313"/>
                  </a:lnTo>
                  <a:lnTo>
                    <a:pt x="241" y="289"/>
                  </a:lnTo>
                  <a:lnTo>
                    <a:pt x="241" y="193"/>
                  </a:lnTo>
                  <a:lnTo>
                    <a:pt x="265" y="121"/>
                  </a:lnTo>
                  <a:lnTo>
                    <a:pt x="241" y="73"/>
                  </a:lnTo>
                  <a:lnTo>
                    <a:pt x="193"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3" name="Google Shape;10973;p26"/>
            <p:cNvSpPr/>
            <p:nvPr/>
          </p:nvSpPr>
          <p:spPr>
            <a:xfrm>
              <a:off x="2005700" y="1909600"/>
              <a:ext cx="9050" cy="7850"/>
            </a:xfrm>
            <a:custGeom>
              <a:avLst/>
              <a:gdLst/>
              <a:ahLst/>
              <a:cxnLst/>
              <a:rect l="l" t="t" r="r" b="b"/>
              <a:pathLst>
                <a:path w="362" h="314" extrusionOk="0">
                  <a:moveTo>
                    <a:pt x="48" y="0"/>
                  </a:moveTo>
                  <a:lnTo>
                    <a:pt x="0" y="48"/>
                  </a:lnTo>
                  <a:lnTo>
                    <a:pt x="0" y="97"/>
                  </a:lnTo>
                  <a:lnTo>
                    <a:pt x="0" y="169"/>
                  </a:lnTo>
                  <a:lnTo>
                    <a:pt x="24" y="217"/>
                  </a:lnTo>
                  <a:lnTo>
                    <a:pt x="72" y="265"/>
                  </a:lnTo>
                  <a:lnTo>
                    <a:pt x="121" y="289"/>
                  </a:lnTo>
                  <a:lnTo>
                    <a:pt x="193" y="313"/>
                  </a:lnTo>
                  <a:lnTo>
                    <a:pt x="313" y="289"/>
                  </a:lnTo>
                  <a:lnTo>
                    <a:pt x="361" y="265"/>
                  </a:lnTo>
                  <a:lnTo>
                    <a:pt x="361" y="241"/>
                  </a:lnTo>
                  <a:lnTo>
                    <a:pt x="217" y="121"/>
                  </a:lnTo>
                  <a:lnTo>
                    <a:pt x="97"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4" name="Google Shape;10974;p26"/>
            <p:cNvSpPr/>
            <p:nvPr/>
          </p:nvSpPr>
          <p:spPr>
            <a:xfrm>
              <a:off x="2018325" y="2007100"/>
              <a:ext cx="9050" cy="9050"/>
            </a:xfrm>
            <a:custGeom>
              <a:avLst/>
              <a:gdLst/>
              <a:ahLst/>
              <a:cxnLst/>
              <a:rect l="l" t="t" r="r" b="b"/>
              <a:pathLst>
                <a:path w="362" h="362" extrusionOk="0">
                  <a:moveTo>
                    <a:pt x="290" y="0"/>
                  </a:moveTo>
                  <a:lnTo>
                    <a:pt x="242" y="24"/>
                  </a:lnTo>
                  <a:lnTo>
                    <a:pt x="217" y="48"/>
                  </a:lnTo>
                  <a:lnTo>
                    <a:pt x="193" y="96"/>
                  </a:lnTo>
                  <a:lnTo>
                    <a:pt x="169" y="169"/>
                  </a:lnTo>
                  <a:lnTo>
                    <a:pt x="145" y="193"/>
                  </a:lnTo>
                  <a:lnTo>
                    <a:pt x="97" y="217"/>
                  </a:lnTo>
                  <a:lnTo>
                    <a:pt x="49" y="241"/>
                  </a:lnTo>
                  <a:lnTo>
                    <a:pt x="1" y="265"/>
                  </a:lnTo>
                  <a:lnTo>
                    <a:pt x="25" y="313"/>
                  </a:lnTo>
                  <a:lnTo>
                    <a:pt x="73" y="361"/>
                  </a:lnTo>
                  <a:lnTo>
                    <a:pt x="121" y="361"/>
                  </a:lnTo>
                  <a:lnTo>
                    <a:pt x="193" y="289"/>
                  </a:lnTo>
                  <a:lnTo>
                    <a:pt x="217" y="265"/>
                  </a:lnTo>
                  <a:lnTo>
                    <a:pt x="242" y="265"/>
                  </a:lnTo>
                  <a:lnTo>
                    <a:pt x="314" y="217"/>
                  </a:lnTo>
                  <a:lnTo>
                    <a:pt x="338" y="193"/>
                  </a:lnTo>
                  <a:lnTo>
                    <a:pt x="362" y="121"/>
                  </a:lnTo>
                  <a:lnTo>
                    <a:pt x="338" y="72"/>
                  </a:lnTo>
                  <a:lnTo>
                    <a:pt x="338" y="24"/>
                  </a:lnTo>
                  <a:lnTo>
                    <a:pt x="29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5" name="Google Shape;10975;p26"/>
            <p:cNvSpPr/>
            <p:nvPr/>
          </p:nvSpPr>
          <p:spPr>
            <a:xfrm>
              <a:off x="1799275" y="1984225"/>
              <a:ext cx="9050" cy="4825"/>
            </a:xfrm>
            <a:custGeom>
              <a:avLst/>
              <a:gdLst/>
              <a:ahLst/>
              <a:cxnLst/>
              <a:rect l="l" t="t" r="r" b="b"/>
              <a:pathLst>
                <a:path w="362" h="193" extrusionOk="0">
                  <a:moveTo>
                    <a:pt x="265" y="0"/>
                  </a:moveTo>
                  <a:lnTo>
                    <a:pt x="24" y="73"/>
                  </a:lnTo>
                  <a:lnTo>
                    <a:pt x="0" y="121"/>
                  </a:lnTo>
                  <a:lnTo>
                    <a:pt x="24" y="145"/>
                  </a:lnTo>
                  <a:lnTo>
                    <a:pt x="48" y="169"/>
                  </a:lnTo>
                  <a:lnTo>
                    <a:pt x="169" y="193"/>
                  </a:lnTo>
                  <a:lnTo>
                    <a:pt x="289" y="193"/>
                  </a:lnTo>
                  <a:lnTo>
                    <a:pt x="337" y="169"/>
                  </a:lnTo>
                  <a:lnTo>
                    <a:pt x="361" y="97"/>
                  </a:lnTo>
                  <a:lnTo>
                    <a:pt x="337" y="49"/>
                  </a:lnTo>
                  <a:lnTo>
                    <a:pt x="313" y="24"/>
                  </a:lnTo>
                  <a:lnTo>
                    <a:pt x="26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6" name="Google Shape;10976;p26"/>
            <p:cNvSpPr/>
            <p:nvPr/>
          </p:nvSpPr>
          <p:spPr>
            <a:xfrm>
              <a:off x="2308425" y="2495775"/>
              <a:ext cx="4825" cy="8450"/>
            </a:xfrm>
            <a:custGeom>
              <a:avLst/>
              <a:gdLst/>
              <a:ahLst/>
              <a:cxnLst/>
              <a:rect l="l" t="t" r="r" b="b"/>
              <a:pathLst>
                <a:path w="193" h="338" extrusionOk="0">
                  <a:moveTo>
                    <a:pt x="72" y="1"/>
                  </a:moveTo>
                  <a:lnTo>
                    <a:pt x="24" y="25"/>
                  </a:lnTo>
                  <a:lnTo>
                    <a:pt x="0" y="97"/>
                  </a:lnTo>
                  <a:lnTo>
                    <a:pt x="0" y="145"/>
                  </a:lnTo>
                  <a:lnTo>
                    <a:pt x="24" y="289"/>
                  </a:lnTo>
                  <a:lnTo>
                    <a:pt x="48" y="338"/>
                  </a:lnTo>
                  <a:lnTo>
                    <a:pt x="96" y="338"/>
                  </a:lnTo>
                  <a:lnTo>
                    <a:pt x="169" y="314"/>
                  </a:lnTo>
                  <a:lnTo>
                    <a:pt x="193" y="289"/>
                  </a:lnTo>
                  <a:lnTo>
                    <a:pt x="193" y="265"/>
                  </a:lnTo>
                  <a:lnTo>
                    <a:pt x="169" y="121"/>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7" name="Google Shape;10977;p26"/>
            <p:cNvSpPr/>
            <p:nvPr/>
          </p:nvSpPr>
          <p:spPr>
            <a:xfrm>
              <a:off x="1916625" y="1937875"/>
              <a:ext cx="6050" cy="7250"/>
            </a:xfrm>
            <a:custGeom>
              <a:avLst/>
              <a:gdLst/>
              <a:ahLst/>
              <a:cxnLst/>
              <a:rect l="l" t="t" r="r" b="b"/>
              <a:pathLst>
                <a:path w="242" h="290" extrusionOk="0">
                  <a:moveTo>
                    <a:pt x="145" y="1"/>
                  </a:moveTo>
                  <a:lnTo>
                    <a:pt x="97" y="25"/>
                  </a:lnTo>
                  <a:lnTo>
                    <a:pt x="49" y="97"/>
                  </a:lnTo>
                  <a:lnTo>
                    <a:pt x="24" y="169"/>
                  </a:lnTo>
                  <a:lnTo>
                    <a:pt x="0" y="217"/>
                  </a:lnTo>
                  <a:lnTo>
                    <a:pt x="24" y="266"/>
                  </a:lnTo>
                  <a:lnTo>
                    <a:pt x="73" y="290"/>
                  </a:lnTo>
                  <a:lnTo>
                    <a:pt x="121" y="290"/>
                  </a:lnTo>
                  <a:lnTo>
                    <a:pt x="193" y="266"/>
                  </a:lnTo>
                  <a:lnTo>
                    <a:pt x="241" y="193"/>
                  </a:lnTo>
                  <a:lnTo>
                    <a:pt x="241" y="145"/>
                  </a:lnTo>
                  <a:lnTo>
                    <a:pt x="241" y="97"/>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8" name="Google Shape;10978;p26"/>
            <p:cNvSpPr/>
            <p:nvPr/>
          </p:nvSpPr>
          <p:spPr>
            <a:xfrm>
              <a:off x="2332500" y="2432575"/>
              <a:ext cx="6025" cy="6050"/>
            </a:xfrm>
            <a:custGeom>
              <a:avLst/>
              <a:gdLst/>
              <a:ahLst/>
              <a:cxnLst/>
              <a:rect l="l" t="t" r="r" b="b"/>
              <a:pathLst>
                <a:path w="241" h="242" extrusionOk="0">
                  <a:moveTo>
                    <a:pt x="96" y="1"/>
                  </a:moveTo>
                  <a:lnTo>
                    <a:pt x="48" y="25"/>
                  </a:lnTo>
                  <a:lnTo>
                    <a:pt x="24" y="49"/>
                  </a:lnTo>
                  <a:lnTo>
                    <a:pt x="0" y="97"/>
                  </a:lnTo>
                  <a:lnTo>
                    <a:pt x="0" y="169"/>
                  </a:lnTo>
                  <a:lnTo>
                    <a:pt x="48" y="193"/>
                  </a:lnTo>
                  <a:lnTo>
                    <a:pt x="72" y="242"/>
                  </a:lnTo>
                  <a:lnTo>
                    <a:pt x="145" y="242"/>
                  </a:lnTo>
                  <a:lnTo>
                    <a:pt x="217" y="218"/>
                  </a:lnTo>
                  <a:lnTo>
                    <a:pt x="241" y="169"/>
                  </a:lnTo>
                  <a:lnTo>
                    <a:pt x="241" y="97"/>
                  </a:lnTo>
                  <a:lnTo>
                    <a:pt x="217" y="49"/>
                  </a:lnTo>
                  <a:lnTo>
                    <a:pt x="169"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9" name="Google Shape;10979;p26"/>
            <p:cNvSpPr/>
            <p:nvPr/>
          </p:nvSpPr>
          <p:spPr>
            <a:xfrm>
              <a:off x="1887125" y="1972175"/>
              <a:ext cx="8450" cy="6050"/>
            </a:xfrm>
            <a:custGeom>
              <a:avLst/>
              <a:gdLst/>
              <a:ahLst/>
              <a:cxnLst/>
              <a:rect l="l" t="t" r="r" b="b"/>
              <a:pathLst>
                <a:path w="338" h="242" extrusionOk="0">
                  <a:moveTo>
                    <a:pt x="73" y="1"/>
                  </a:moveTo>
                  <a:lnTo>
                    <a:pt x="25" y="25"/>
                  </a:lnTo>
                  <a:lnTo>
                    <a:pt x="1" y="97"/>
                  </a:lnTo>
                  <a:lnTo>
                    <a:pt x="25" y="145"/>
                  </a:lnTo>
                  <a:lnTo>
                    <a:pt x="49" y="218"/>
                  </a:lnTo>
                  <a:lnTo>
                    <a:pt x="121" y="242"/>
                  </a:lnTo>
                  <a:lnTo>
                    <a:pt x="217" y="218"/>
                  </a:lnTo>
                  <a:lnTo>
                    <a:pt x="290" y="194"/>
                  </a:lnTo>
                  <a:lnTo>
                    <a:pt x="338" y="145"/>
                  </a:lnTo>
                  <a:lnTo>
                    <a:pt x="242" y="73"/>
                  </a:lnTo>
                  <a:lnTo>
                    <a:pt x="193"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0" name="Google Shape;10980;p26"/>
            <p:cNvSpPr/>
            <p:nvPr/>
          </p:nvSpPr>
          <p:spPr>
            <a:xfrm>
              <a:off x="2236200" y="2445825"/>
              <a:ext cx="6050" cy="7850"/>
            </a:xfrm>
            <a:custGeom>
              <a:avLst/>
              <a:gdLst/>
              <a:ahLst/>
              <a:cxnLst/>
              <a:rect l="l" t="t" r="r" b="b"/>
              <a:pathLst>
                <a:path w="242" h="314" extrusionOk="0">
                  <a:moveTo>
                    <a:pt x="24" y="0"/>
                  </a:moveTo>
                  <a:lnTo>
                    <a:pt x="0" y="49"/>
                  </a:lnTo>
                  <a:lnTo>
                    <a:pt x="0" y="121"/>
                  </a:lnTo>
                  <a:lnTo>
                    <a:pt x="24" y="193"/>
                  </a:lnTo>
                  <a:lnTo>
                    <a:pt x="97" y="289"/>
                  </a:lnTo>
                  <a:lnTo>
                    <a:pt x="169" y="313"/>
                  </a:lnTo>
                  <a:lnTo>
                    <a:pt x="193" y="289"/>
                  </a:lnTo>
                  <a:lnTo>
                    <a:pt x="241" y="241"/>
                  </a:lnTo>
                  <a:lnTo>
                    <a:pt x="241" y="217"/>
                  </a:lnTo>
                  <a:lnTo>
                    <a:pt x="241" y="169"/>
                  </a:lnTo>
                  <a:lnTo>
                    <a:pt x="169" y="73"/>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1" name="Google Shape;10981;p26"/>
            <p:cNvSpPr/>
            <p:nvPr/>
          </p:nvSpPr>
          <p:spPr>
            <a:xfrm>
              <a:off x="1850425" y="1947500"/>
              <a:ext cx="4825" cy="8450"/>
            </a:xfrm>
            <a:custGeom>
              <a:avLst/>
              <a:gdLst/>
              <a:ahLst/>
              <a:cxnLst/>
              <a:rect l="l" t="t" r="r" b="b"/>
              <a:pathLst>
                <a:path w="193" h="338" extrusionOk="0">
                  <a:moveTo>
                    <a:pt x="49" y="1"/>
                  </a:moveTo>
                  <a:lnTo>
                    <a:pt x="24" y="49"/>
                  </a:lnTo>
                  <a:lnTo>
                    <a:pt x="0" y="97"/>
                  </a:lnTo>
                  <a:lnTo>
                    <a:pt x="24" y="169"/>
                  </a:lnTo>
                  <a:lnTo>
                    <a:pt x="49" y="266"/>
                  </a:lnTo>
                  <a:lnTo>
                    <a:pt x="73" y="314"/>
                  </a:lnTo>
                  <a:lnTo>
                    <a:pt x="97" y="338"/>
                  </a:lnTo>
                  <a:lnTo>
                    <a:pt x="145" y="338"/>
                  </a:lnTo>
                  <a:lnTo>
                    <a:pt x="169" y="314"/>
                  </a:lnTo>
                  <a:lnTo>
                    <a:pt x="193" y="242"/>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2" name="Google Shape;10982;p26"/>
            <p:cNvSpPr/>
            <p:nvPr/>
          </p:nvSpPr>
          <p:spPr>
            <a:xfrm>
              <a:off x="2291575" y="2463875"/>
              <a:ext cx="6025" cy="5450"/>
            </a:xfrm>
            <a:custGeom>
              <a:avLst/>
              <a:gdLst/>
              <a:ahLst/>
              <a:cxnLst/>
              <a:rect l="l" t="t" r="r" b="b"/>
              <a:pathLst>
                <a:path w="241" h="218" extrusionOk="0">
                  <a:moveTo>
                    <a:pt x="96" y="1"/>
                  </a:moveTo>
                  <a:lnTo>
                    <a:pt x="48" y="25"/>
                  </a:lnTo>
                  <a:lnTo>
                    <a:pt x="24" y="49"/>
                  </a:lnTo>
                  <a:lnTo>
                    <a:pt x="0" y="145"/>
                  </a:lnTo>
                  <a:lnTo>
                    <a:pt x="0" y="169"/>
                  </a:lnTo>
                  <a:lnTo>
                    <a:pt x="24" y="193"/>
                  </a:lnTo>
                  <a:lnTo>
                    <a:pt x="72" y="217"/>
                  </a:lnTo>
                  <a:lnTo>
                    <a:pt x="120" y="217"/>
                  </a:lnTo>
                  <a:lnTo>
                    <a:pt x="169" y="193"/>
                  </a:lnTo>
                  <a:lnTo>
                    <a:pt x="217" y="145"/>
                  </a:lnTo>
                  <a:lnTo>
                    <a:pt x="241" y="97"/>
                  </a:lnTo>
                  <a:lnTo>
                    <a:pt x="241" y="73"/>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3" name="Google Shape;10983;p26"/>
            <p:cNvSpPr/>
            <p:nvPr/>
          </p:nvSpPr>
          <p:spPr>
            <a:xfrm>
              <a:off x="1889550" y="2042600"/>
              <a:ext cx="5425" cy="6050"/>
            </a:xfrm>
            <a:custGeom>
              <a:avLst/>
              <a:gdLst/>
              <a:ahLst/>
              <a:cxnLst/>
              <a:rect l="l" t="t" r="r" b="b"/>
              <a:pathLst>
                <a:path w="217" h="242" extrusionOk="0">
                  <a:moveTo>
                    <a:pt x="72" y="0"/>
                  </a:moveTo>
                  <a:lnTo>
                    <a:pt x="48" y="25"/>
                  </a:lnTo>
                  <a:lnTo>
                    <a:pt x="0" y="49"/>
                  </a:lnTo>
                  <a:lnTo>
                    <a:pt x="0" y="97"/>
                  </a:lnTo>
                  <a:lnTo>
                    <a:pt x="0" y="145"/>
                  </a:lnTo>
                  <a:lnTo>
                    <a:pt x="24" y="193"/>
                  </a:lnTo>
                  <a:lnTo>
                    <a:pt x="48" y="241"/>
                  </a:lnTo>
                  <a:lnTo>
                    <a:pt x="145" y="241"/>
                  </a:lnTo>
                  <a:lnTo>
                    <a:pt x="169" y="217"/>
                  </a:lnTo>
                  <a:lnTo>
                    <a:pt x="217" y="169"/>
                  </a:lnTo>
                  <a:lnTo>
                    <a:pt x="217" y="121"/>
                  </a:lnTo>
                  <a:lnTo>
                    <a:pt x="217" y="73"/>
                  </a:lnTo>
                  <a:lnTo>
                    <a:pt x="193" y="25"/>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4" name="Google Shape;10984;p26"/>
            <p:cNvSpPr/>
            <p:nvPr/>
          </p:nvSpPr>
          <p:spPr>
            <a:xfrm>
              <a:off x="1903375" y="1937875"/>
              <a:ext cx="6050" cy="6050"/>
            </a:xfrm>
            <a:custGeom>
              <a:avLst/>
              <a:gdLst/>
              <a:ahLst/>
              <a:cxnLst/>
              <a:rect l="l" t="t" r="r" b="b"/>
              <a:pathLst>
                <a:path w="242" h="242" extrusionOk="0">
                  <a:moveTo>
                    <a:pt x="97" y="1"/>
                  </a:moveTo>
                  <a:lnTo>
                    <a:pt x="49" y="25"/>
                  </a:lnTo>
                  <a:lnTo>
                    <a:pt x="25" y="49"/>
                  </a:lnTo>
                  <a:lnTo>
                    <a:pt x="1" y="121"/>
                  </a:lnTo>
                  <a:lnTo>
                    <a:pt x="25" y="169"/>
                  </a:lnTo>
                  <a:lnTo>
                    <a:pt x="49" y="217"/>
                  </a:lnTo>
                  <a:lnTo>
                    <a:pt x="97" y="241"/>
                  </a:lnTo>
                  <a:lnTo>
                    <a:pt x="169" y="241"/>
                  </a:lnTo>
                  <a:lnTo>
                    <a:pt x="193" y="217"/>
                  </a:lnTo>
                  <a:lnTo>
                    <a:pt x="217" y="193"/>
                  </a:lnTo>
                  <a:lnTo>
                    <a:pt x="242" y="145"/>
                  </a:lnTo>
                  <a:lnTo>
                    <a:pt x="242" y="97"/>
                  </a:lnTo>
                  <a:lnTo>
                    <a:pt x="217"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5" name="Google Shape;10985;p26"/>
            <p:cNvSpPr/>
            <p:nvPr/>
          </p:nvSpPr>
          <p:spPr>
            <a:xfrm>
              <a:off x="2095975" y="1907200"/>
              <a:ext cx="6025" cy="5425"/>
            </a:xfrm>
            <a:custGeom>
              <a:avLst/>
              <a:gdLst/>
              <a:ahLst/>
              <a:cxnLst/>
              <a:rect l="l" t="t" r="r" b="b"/>
              <a:pathLst>
                <a:path w="241" h="217" extrusionOk="0">
                  <a:moveTo>
                    <a:pt x="72" y="0"/>
                  </a:moveTo>
                  <a:lnTo>
                    <a:pt x="24" y="48"/>
                  </a:lnTo>
                  <a:lnTo>
                    <a:pt x="0" y="72"/>
                  </a:lnTo>
                  <a:lnTo>
                    <a:pt x="0" y="120"/>
                  </a:lnTo>
                  <a:lnTo>
                    <a:pt x="24" y="144"/>
                  </a:lnTo>
                  <a:lnTo>
                    <a:pt x="48" y="193"/>
                  </a:lnTo>
                  <a:lnTo>
                    <a:pt x="97" y="217"/>
                  </a:lnTo>
                  <a:lnTo>
                    <a:pt x="193" y="217"/>
                  </a:lnTo>
                  <a:lnTo>
                    <a:pt x="217" y="193"/>
                  </a:lnTo>
                  <a:lnTo>
                    <a:pt x="241" y="144"/>
                  </a:lnTo>
                  <a:lnTo>
                    <a:pt x="241" y="96"/>
                  </a:lnTo>
                  <a:lnTo>
                    <a:pt x="241"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6" name="Google Shape;10986;p26"/>
            <p:cNvSpPr/>
            <p:nvPr/>
          </p:nvSpPr>
          <p:spPr>
            <a:xfrm>
              <a:off x="2312625" y="1857225"/>
              <a:ext cx="6650" cy="6650"/>
            </a:xfrm>
            <a:custGeom>
              <a:avLst/>
              <a:gdLst/>
              <a:ahLst/>
              <a:cxnLst/>
              <a:rect l="l" t="t" r="r" b="b"/>
              <a:pathLst>
                <a:path w="266" h="266" extrusionOk="0">
                  <a:moveTo>
                    <a:pt x="49" y="1"/>
                  </a:moveTo>
                  <a:lnTo>
                    <a:pt x="25" y="49"/>
                  </a:lnTo>
                  <a:lnTo>
                    <a:pt x="1" y="97"/>
                  </a:lnTo>
                  <a:lnTo>
                    <a:pt x="1" y="145"/>
                  </a:lnTo>
                  <a:lnTo>
                    <a:pt x="145" y="266"/>
                  </a:lnTo>
                  <a:lnTo>
                    <a:pt x="241" y="266"/>
                  </a:lnTo>
                  <a:lnTo>
                    <a:pt x="265" y="242"/>
                  </a:lnTo>
                  <a:lnTo>
                    <a:pt x="265" y="194"/>
                  </a:lnTo>
                  <a:lnTo>
                    <a:pt x="217" y="97"/>
                  </a:lnTo>
                  <a:lnTo>
                    <a:pt x="169" y="49"/>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7" name="Google Shape;10987;p26"/>
            <p:cNvSpPr/>
            <p:nvPr/>
          </p:nvSpPr>
          <p:spPr>
            <a:xfrm>
              <a:off x="1837775" y="2042600"/>
              <a:ext cx="6650" cy="4850"/>
            </a:xfrm>
            <a:custGeom>
              <a:avLst/>
              <a:gdLst/>
              <a:ahLst/>
              <a:cxnLst/>
              <a:rect l="l" t="t" r="r" b="b"/>
              <a:pathLst>
                <a:path w="266" h="194" extrusionOk="0">
                  <a:moveTo>
                    <a:pt x="97" y="0"/>
                  </a:moveTo>
                  <a:lnTo>
                    <a:pt x="49" y="25"/>
                  </a:lnTo>
                  <a:lnTo>
                    <a:pt x="1" y="49"/>
                  </a:lnTo>
                  <a:lnTo>
                    <a:pt x="1" y="121"/>
                  </a:lnTo>
                  <a:lnTo>
                    <a:pt x="49" y="169"/>
                  </a:lnTo>
                  <a:lnTo>
                    <a:pt x="97" y="193"/>
                  </a:lnTo>
                  <a:lnTo>
                    <a:pt x="169" y="193"/>
                  </a:lnTo>
                  <a:lnTo>
                    <a:pt x="217" y="169"/>
                  </a:lnTo>
                  <a:lnTo>
                    <a:pt x="266" y="121"/>
                  </a:lnTo>
                  <a:lnTo>
                    <a:pt x="266" y="97"/>
                  </a:lnTo>
                  <a:lnTo>
                    <a:pt x="266" y="73"/>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8" name="Google Shape;10988;p26"/>
            <p:cNvSpPr/>
            <p:nvPr/>
          </p:nvSpPr>
          <p:spPr>
            <a:xfrm>
              <a:off x="1893750" y="1946300"/>
              <a:ext cx="4850" cy="6650"/>
            </a:xfrm>
            <a:custGeom>
              <a:avLst/>
              <a:gdLst/>
              <a:ahLst/>
              <a:cxnLst/>
              <a:rect l="l" t="t" r="r" b="b"/>
              <a:pathLst>
                <a:path w="194" h="266" extrusionOk="0">
                  <a:moveTo>
                    <a:pt x="49" y="1"/>
                  </a:moveTo>
                  <a:lnTo>
                    <a:pt x="25" y="25"/>
                  </a:lnTo>
                  <a:lnTo>
                    <a:pt x="1" y="73"/>
                  </a:lnTo>
                  <a:lnTo>
                    <a:pt x="25" y="169"/>
                  </a:lnTo>
                  <a:lnTo>
                    <a:pt x="49" y="217"/>
                  </a:lnTo>
                  <a:lnTo>
                    <a:pt x="121" y="266"/>
                  </a:lnTo>
                  <a:lnTo>
                    <a:pt x="145" y="266"/>
                  </a:lnTo>
                  <a:lnTo>
                    <a:pt x="169" y="242"/>
                  </a:lnTo>
                  <a:lnTo>
                    <a:pt x="193" y="169"/>
                  </a:lnTo>
                  <a:lnTo>
                    <a:pt x="169" y="121"/>
                  </a:lnTo>
                  <a:lnTo>
                    <a:pt x="145"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9" name="Google Shape;10989;p26"/>
            <p:cNvSpPr/>
            <p:nvPr/>
          </p:nvSpPr>
          <p:spPr>
            <a:xfrm>
              <a:off x="2256650" y="1846400"/>
              <a:ext cx="5450" cy="6050"/>
            </a:xfrm>
            <a:custGeom>
              <a:avLst/>
              <a:gdLst/>
              <a:ahLst/>
              <a:cxnLst/>
              <a:rect l="l" t="t" r="r" b="b"/>
              <a:pathLst>
                <a:path w="218" h="242" extrusionOk="0">
                  <a:moveTo>
                    <a:pt x="145" y="1"/>
                  </a:moveTo>
                  <a:lnTo>
                    <a:pt x="97" y="25"/>
                  </a:lnTo>
                  <a:lnTo>
                    <a:pt x="49" y="49"/>
                  </a:lnTo>
                  <a:lnTo>
                    <a:pt x="1" y="97"/>
                  </a:lnTo>
                  <a:lnTo>
                    <a:pt x="1" y="121"/>
                  </a:lnTo>
                  <a:lnTo>
                    <a:pt x="1" y="169"/>
                  </a:lnTo>
                  <a:lnTo>
                    <a:pt x="1" y="217"/>
                  </a:lnTo>
                  <a:lnTo>
                    <a:pt x="25" y="241"/>
                  </a:lnTo>
                  <a:lnTo>
                    <a:pt x="169" y="241"/>
                  </a:lnTo>
                  <a:lnTo>
                    <a:pt x="193" y="217"/>
                  </a:lnTo>
                  <a:lnTo>
                    <a:pt x="217" y="169"/>
                  </a:lnTo>
                  <a:lnTo>
                    <a:pt x="217" y="97"/>
                  </a:lnTo>
                  <a:lnTo>
                    <a:pt x="217" y="73"/>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0" name="Google Shape;10990;p26"/>
            <p:cNvSpPr/>
            <p:nvPr/>
          </p:nvSpPr>
          <p:spPr>
            <a:xfrm>
              <a:off x="2406525" y="2419350"/>
              <a:ext cx="4825" cy="6025"/>
            </a:xfrm>
            <a:custGeom>
              <a:avLst/>
              <a:gdLst/>
              <a:ahLst/>
              <a:cxnLst/>
              <a:rect l="l" t="t" r="r" b="b"/>
              <a:pathLst>
                <a:path w="193" h="241" extrusionOk="0">
                  <a:moveTo>
                    <a:pt x="96" y="0"/>
                  </a:moveTo>
                  <a:lnTo>
                    <a:pt x="48" y="24"/>
                  </a:lnTo>
                  <a:lnTo>
                    <a:pt x="0" y="72"/>
                  </a:lnTo>
                  <a:lnTo>
                    <a:pt x="0" y="145"/>
                  </a:lnTo>
                  <a:lnTo>
                    <a:pt x="0" y="193"/>
                  </a:lnTo>
                  <a:lnTo>
                    <a:pt x="24" y="217"/>
                  </a:lnTo>
                  <a:lnTo>
                    <a:pt x="72" y="241"/>
                  </a:lnTo>
                  <a:lnTo>
                    <a:pt x="120" y="217"/>
                  </a:lnTo>
                  <a:lnTo>
                    <a:pt x="169" y="169"/>
                  </a:lnTo>
                  <a:lnTo>
                    <a:pt x="193" y="121"/>
                  </a:lnTo>
                  <a:lnTo>
                    <a:pt x="193" y="72"/>
                  </a:lnTo>
                  <a:lnTo>
                    <a:pt x="169"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1" name="Google Shape;10991;p26"/>
            <p:cNvSpPr/>
            <p:nvPr/>
          </p:nvSpPr>
          <p:spPr>
            <a:xfrm>
              <a:off x="1805275" y="1993250"/>
              <a:ext cx="6650" cy="6050"/>
            </a:xfrm>
            <a:custGeom>
              <a:avLst/>
              <a:gdLst/>
              <a:ahLst/>
              <a:cxnLst/>
              <a:rect l="l" t="t" r="r" b="b"/>
              <a:pathLst>
                <a:path w="266" h="242" extrusionOk="0">
                  <a:moveTo>
                    <a:pt x="97" y="0"/>
                  </a:moveTo>
                  <a:lnTo>
                    <a:pt x="49" y="49"/>
                  </a:lnTo>
                  <a:lnTo>
                    <a:pt x="25" y="97"/>
                  </a:lnTo>
                  <a:lnTo>
                    <a:pt x="1" y="169"/>
                  </a:lnTo>
                  <a:lnTo>
                    <a:pt x="25" y="217"/>
                  </a:lnTo>
                  <a:lnTo>
                    <a:pt x="73" y="241"/>
                  </a:lnTo>
                  <a:lnTo>
                    <a:pt x="169" y="217"/>
                  </a:lnTo>
                  <a:lnTo>
                    <a:pt x="266" y="169"/>
                  </a:lnTo>
                  <a:lnTo>
                    <a:pt x="145" y="25"/>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2" name="Google Shape;10992;p26"/>
            <p:cNvSpPr/>
            <p:nvPr/>
          </p:nvSpPr>
          <p:spPr>
            <a:xfrm>
              <a:off x="2023750" y="1842800"/>
              <a:ext cx="6650" cy="5425"/>
            </a:xfrm>
            <a:custGeom>
              <a:avLst/>
              <a:gdLst/>
              <a:ahLst/>
              <a:cxnLst/>
              <a:rect l="l" t="t" r="r" b="b"/>
              <a:pathLst>
                <a:path w="266" h="217" extrusionOk="0">
                  <a:moveTo>
                    <a:pt x="97" y="0"/>
                  </a:moveTo>
                  <a:lnTo>
                    <a:pt x="49" y="24"/>
                  </a:lnTo>
                  <a:lnTo>
                    <a:pt x="25" y="72"/>
                  </a:lnTo>
                  <a:lnTo>
                    <a:pt x="0" y="145"/>
                  </a:lnTo>
                  <a:lnTo>
                    <a:pt x="49" y="193"/>
                  </a:lnTo>
                  <a:lnTo>
                    <a:pt x="97" y="217"/>
                  </a:lnTo>
                  <a:lnTo>
                    <a:pt x="193" y="217"/>
                  </a:lnTo>
                  <a:lnTo>
                    <a:pt x="241" y="193"/>
                  </a:lnTo>
                  <a:lnTo>
                    <a:pt x="265" y="145"/>
                  </a:lnTo>
                  <a:lnTo>
                    <a:pt x="265" y="97"/>
                  </a:lnTo>
                  <a:lnTo>
                    <a:pt x="241" y="72"/>
                  </a:lnTo>
                  <a:lnTo>
                    <a:pt x="193"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3" name="Google Shape;10993;p26"/>
            <p:cNvSpPr/>
            <p:nvPr/>
          </p:nvSpPr>
          <p:spPr>
            <a:xfrm>
              <a:off x="2292175" y="2349525"/>
              <a:ext cx="6025" cy="6050"/>
            </a:xfrm>
            <a:custGeom>
              <a:avLst/>
              <a:gdLst/>
              <a:ahLst/>
              <a:cxnLst/>
              <a:rect l="l" t="t" r="r" b="b"/>
              <a:pathLst>
                <a:path w="241" h="242" extrusionOk="0">
                  <a:moveTo>
                    <a:pt x="169" y="1"/>
                  </a:moveTo>
                  <a:lnTo>
                    <a:pt x="96" y="49"/>
                  </a:lnTo>
                  <a:lnTo>
                    <a:pt x="0" y="121"/>
                  </a:lnTo>
                  <a:lnTo>
                    <a:pt x="0" y="193"/>
                  </a:lnTo>
                  <a:lnTo>
                    <a:pt x="24" y="242"/>
                  </a:lnTo>
                  <a:lnTo>
                    <a:pt x="96" y="242"/>
                  </a:lnTo>
                  <a:lnTo>
                    <a:pt x="193" y="169"/>
                  </a:lnTo>
                  <a:lnTo>
                    <a:pt x="241" y="97"/>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4" name="Google Shape;10994;p26"/>
            <p:cNvSpPr/>
            <p:nvPr/>
          </p:nvSpPr>
          <p:spPr>
            <a:xfrm>
              <a:off x="1922050" y="1945100"/>
              <a:ext cx="4825" cy="6050"/>
            </a:xfrm>
            <a:custGeom>
              <a:avLst/>
              <a:gdLst/>
              <a:ahLst/>
              <a:cxnLst/>
              <a:rect l="l" t="t" r="r" b="b"/>
              <a:pathLst>
                <a:path w="193" h="242" extrusionOk="0">
                  <a:moveTo>
                    <a:pt x="96" y="1"/>
                  </a:moveTo>
                  <a:lnTo>
                    <a:pt x="48" y="25"/>
                  </a:lnTo>
                  <a:lnTo>
                    <a:pt x="0" y="73"/>
                  </a:lnTo>
                  <a:lnTo>
                    <a:pt x="0" y="145"/>
                  </a:lnTo>
                  <a:lnTo>
                    <a:pt x="24" y="193"/>
                  </a:lnTo>
                  <a:lnTo>
                    <a:pt x="48" y="217"/>
                  </a:lnTo>
                  <a:lnTo>
                    <a:pt x="72" y="241"/>
                  </a:lnTo>
                  <a:lnTo>
                    <a:pt x="145" y="217"/>
                  </a:lnTo>
                  <a:lnTo>
                    <a:pt x="193"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5" name="Google Shape;10995;p26"/>
            <p:cNvSpPr/>
            <p:nvPr/>
          </p:nvSpPr>
          <p:spPr>
            <a:xfrm>
              <a:off x="2171800" y="2514425"/>
              <a:ext cx="4850" cy="6650"/>
            </a:xfrm>
            <a:custGeom>
              <a:avLst/>
              <a:gdLst/>
              <a:ahLst/>
              <a:cxnLst/>
              <a:rect l="l" t="t" r="r" b="b"/>
              <a:pathLst>
                <a:path w="194" h="266" extrusionOk="0">
                  <a:moveTo>
                    <a:pt x="97" y="1"/>
                  </a:moveTo>
                  <a:lnTo>
                    <a:pt x="49" y="25"/>
                  </a:lnTo>
                  <a:lnTo>
                    <a:pt x="25" y="73"/>
                  </a:lnTo>
                  <a:lnTo>
                    <a:pt x="0" y="145"/>
                  </a:lnTo>
                  <a:lnTo>
                    <a:pt x="0" y="217"/>
                  </a:lnTo>
                  <a:lnTo>
                    <a:pt x="25" y="266"/>
                  </a:lnTo>
                  <a:lnTo>
                    <a:pt x="97" y="266"/>
                  </a:lnTo>
                  <a:lnTo>
                    <a:pt x="121" y="193"/>
                  </a:lnTo>
                  <a:lnTo>
                    <a:pt x="169"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6" name="Google Shape;10996;p26"/>
            <p:cNvSpPr/>
            <p:nvPr/>
          </p:nvSpPr>
          <p:spPr>
            <a:xfrm>
              <a:off x="1826350" y="1983025"/>
              <a:ext cx="7250" cy="3625"/>
            </a:xfrm>
            <a:custGeom>
              <a:avLst/>
              <a:gdLst/>
              <a:ahLst/>
              <a:cxnLst/>
              <a:rect l="l" t="t" r="r" b="b"/>
              <a:pathLst>
                <a:path w="290" h="145" extrusionOk="0">
                  <a:moveTo>
                    <a:pt x="73" y="0"/>
                  </a:moveTo>
                  <a:lnTo>
                    <a:pt x="25" y="48"/>
                  </a:lnTo>
                  <a:lnTo>
                    <a:pt x="0" y="97"/>
                  </a:lnTo>
                  <a:lnTo>
                    <a:pt x="25" y="121"/>
                  </a:lnTo>
                  <a:lnTo>
                    <a:pt x="73" y="145"/>
                  </a:lnTo>
                  <a:lnTo>
                    <a:pt x="241" y="145"/>
                  </a:lnTo>
                  <a:lnTo>
                    <a:pt x="289" y="121"/>
                  </a:lnTo>
                  <a:lnTo>
                    <a:pt x="289" y="48"/>
                  </a:lnTo>
                  <a:lnTo>
                    <a:pt x="265"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7" name="Google Shape;10997;p26"/>
            <p:cNvSpPr/>
            <p:nvPr/>
          </p:nvSpPr>
          <p:spPr>
            <a:xfrm>
              <a:off x="2026750" y="1948725"/>
              <a:ext cx="6650" cy="6025"/>
            </a:xfrm>
            <a:custGeom>
              <a:avLst/>
              <a:gdLst/>
              <a:ahLst/>
              <a:cxnLst/>
              <a:rect l="l" t="t" r="r" b="b"/>
              <a:pathLst>
                <a:path w="266" h="241" extrusionOk="0">
                  <a:moveTo>
                    <a:pt x="217" y="0"/>
                  </a:moveTo>
                  <a:lnTo>
                    <a:pt x="145" y="24"/>
                  </a:lnTo>
                  <a:lnTo>
                    <a:pt x="97" y="48"/>
                  </a:lnTo>
                  <a:lnTo>
                    <a:pt x="49" y="96"/>
                  </a:lnTo>
                  <a:lnTo>
                    <a:pt x="25" y="145"/>
                  </a:lnTo>
                  <a:lnTo>
                    <a:pt x="1" y="193"/>
                  </a:lnTo>
                  <a:lnTo>
                    <a:pt x="25" y="217"/>
                  </a:lnTo>
                  <a:lnTo>
                    <a:pt x="49" y="241"/>
                  </a:lnTo>
                  <a:lnTo>
                    <a:pt x="73" y="241"/>
                  </a:lnTo>
                  <a:lnTo>
                    <a:pt x="121" y="217"/>
                  </a:lnTo>
                  <a:lnTo>
                    <a:pt x="193" y="169"/>
                  </a:lnTo>
                  <a:lnTo>
                    <a:pt x="242" y="145"/>
                  </a:lnTo>
                  <a:lnTo>
                    <a:pt x="266" y="120"/>
                  </a:lnTo>
                  <a:lnTo>
                    <a:pt x="266" y="48"/>
                  </a:lnTo>
                  <a:lnTo>
                    <a:pt x="242"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8" name="Google Shape;10998;p26"/>
            <p:cNvSpPr/>
            <p:nvPr/>
          </p:nvSpPr>
          <p:spPr>
            <a:xfrm>
              <a:off x="2239200" y="2050425"/>
              <a:ext cx="7250" cy="4850"/>
            </a:xfrm>
            <a:custGeom>
              <a:avLst/>
              <a:gdLst/>
              <a:ahLst/>
              <a:cxnLst/>
              <a:rect l="l" t="t" r="r" b="b"/>
              <a:pathLst>
                <a:path w="290" h="194" extrusionOk="0">
                  <a:moveTo>
                    <a:pt x="97" y="0"/>
                  </a:moveTo>
                  <a:lnTo>
                    <a:pt x="49" y="25"/>
                  </a:lnTo>
                  <a:lnTo>
                    <a:pt x="25" y="49"/>
                  </a:lnTo>
                  <a:lnTo>
                    <a:pt x="1" y="97"/>
                  </a:lnTo>
                  <a:lnTo>
                    <a:pt x="25" y="121"/>
                  </a:lnTo>
                  <a:lnTo>
                    <a:pt x="73" y="169"/>
                  </a:lnTo>
                  <a:lnTo>
                    <a:pt x="145" y="193"/>
                  </a:lnTo>
                  <a:lnTo>
                    <a:pt x="193" y="193"/>
                  </a:lnTo>
                  <a:lnTo>
                    <a:pt x="266" y="169"/>
                  </a:lnTo>
                  <a:lnTo>
                    <a:pt x="290" y="145"/>
                  </a:lnTo>
                  <a:lnTo>
                    <a:pt x="290" y="97"/>
                  </a:lnTo>
                  <a:lnTo>
                    <a:pt x="217"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9" name="Google Shape;10999;p26"/>
            <p:cNvSpPr/>
            <p:nvPr/>
          </p:nvSpPr>
          <p:spPr>
            <a:xfrm>
              <a:off x="2292175" y="2333875"/>
              <a:ext cx="4225" cy="6650"/>
            </a:xfrm>
            <a:custGeom>
              <a:avLst/>
              <a:gdLst/>
              <a:ahLst/>
              <a:cxnLst/>
              <a:rect l="l" t="t" r="r" b="b"/>
              <a:pathLst>
                <a:path w="169" h="266" extrusionOk="0">
                  <a:moveTo>
                    <a:pt x="96" y="1"/>
                  </a:moveTo>
                  <a:lnTo>
                    <a:pt x="48" y="25"/>
                  </a:lnTo>
                  <a:lnTo>
                    <a:pt x="24" y="49"/>
                  </a:lnTo>
                  <a:lnTo>
                    <a:pt x="0" y="121"/>
                  </a:lnTo>
                  <a:lnTo>
                    <a:pt x="0" y="193"/>
                  </a:lnTo>
                  <a:lnTo>
                    <a:pt x="24" y="242"/>
                  </a:lnTo>
                  <a:lnTo>
                    <a:pt x="48" y="266"/>
                  </a:lnTo>
                  <a:lnTo>
                    <a:pt x="96" y="242"/>
                  </a:lnTo>
                  <a:lnTo>
                    <a:pt x="145" y="218"/>
                  </a:lnTo>
                  <a:lnTo>
                    <a:pt x="169" y="169"/>
                  </a:lnTo>
                  <a:lnTo>
                    <a:pt x="169" y="97"/>
                  </a:lnTo>
                  <a:lnTo>
                    <a:pt x="145" y="49"/>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0" name="Google Shape;11000;p26"/>
            <p:cNvSpPr/>
            <p:nvPr/>
          </p:nvSpPr>
          <p:spPr>
            <a:xfrm>
              <a:off x="2404100" y="1974600"/>
              <a:ext cx="4250" cy="7250"/>
            </a:xfrm>
            <a:custGeom>
              <a:avLst/>
              <a:gdLst/>
              <a:ahLst/>
              <a:cxnLst/>
              <a:rect l="l" t="t" r="r" b="b"/>
              <a:pathLst>
                <a:path w="170" h="290" extrusionOk="0">
                  <a:moveTo>
                    <a:pt x="97" y="0"/>
                  </a:moveTo>
                  <a:lnTo>
                    <a:pt x="49" y="24"/>
                  </a:lnTo>
                  <a:lnTo>
                    <a:pt x="1" y="97"/>
                  </a:lnTo>
                  <a:lnTo>
                    <a:pt x="1" y="193"/>
                  </a:lnTo>
                  <a:lnTo>
                    <a:pt x="25" y="241"/>
                  </a:lnTo>
                  <a:lnTo>
                    <a:pt x="73" y="289"/>
                  </a:lnTo>
                  <a:lnTo>
                    <a:pt x="97" y="265"/>
                  </a:lnTo>
                  <a:lnTo>
                    <a:pt x="121" y="241"/>
                  </a:lnTo>
                  <a:lnTo>
                    <a:pt x="169" y="169"/>
                  </a:lnTo>
                  <a:lnTo>
                    <a:pt x="169" y="121"/>
                  </a:lnTo>
                  <a:lnTo>
                    <a:pt x="169"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1" name="Google Shape;11001;p26"/>
            <p:cNvSpPr/>
            <p:nvPr/>
          </p:nvSpPr>
          <p:spPr>
            <a:xfrm>
              <a:off x="2280725" y="2492775"/>
              <a:ext cx="6050" cy="4225"/>
            </a:xfrm>
            <a:custGeom>
              <a:avLst/>
              <a:gdLst/>
              <a:ahLst/>
              <a:cxnLst/>
              <a:rect l="l" t="t" r="r" b="b"/>
              <a:pathLst>
                <a:path w="242" h="169" extrusionOk="0">
                  <a:moveTo>
                    <a:pt x="97" y="0"/>
                  </a:moveTo>
                  <a:lnTo>
                    <a:pt x="49" y="24"/>
                  </a:lnTo>
                  <a:lnTo>
                    <a:pt x="25" y="48"/>
                  </a:lnTo>
                  <a:lnTo>
                    <a:pt x="1" y="96"/>
                  </a:lnTo>
                  <a:lnTo>
                    <a:pt x="1" y="121"/>
                  </a:lnTo>
                  <a:lnTo>
                    <a:pt x="25" y="145"/>
                  </a:lnTo>
                  <a:lnTo>
                    <a:pt x="73" y="169"/>
                  </a:lnTo>
                  <a:lnTo>
                    <a:pt x="121" y="169"/>
                  </a:lnTo>
                  <a:lnTo>
                    <a:pt x="193" y="145"/>
                  </a:lnTo>
                  <a:lnTo>
                    <a:pt x="217" y="121"/>
                  </a:lnTo>
                  <a:lnTo>
                    <a:pt x="241" y="72"/>
                  </a:lnTo>
                  <a:lnTo>
                    <a:pt x="217"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2" name="Google Shape;11002;p26"/>
            <p:cNvSpPr/>
            <p:nvPr/>
          </p:nvSpPr>
          <p:spPr>
            <a:xfrm>
              <a:off x="2036400" y="1923450"/>
              <a:ext cx="3625" cy="6625"/>
            </a:xfrm>
            <a:custGeom>
              <a:avLst/>
              <a:gdLst/>
              <a:ahLst/>
              <a:cxnLst/>
              <a:rect l="l" t="t" r="r" b="b"/>
              <a:pathLst>
                <a:path w="145" h="265" extrusionOk="0">
                  <a:moveTo>
                    <a:pt x="48" y="0"/>
                  </a:moveTo>
                  <a:lnTo>
                    <a:pt x="24" y="120"/>
                  </a:lnTo>
                  <a:lnTo>
                    <a:pt x="0" y="241"/>
                  </a:lnTo>
                  <a:lnTo>
                    <a:pt x="24" y="265"/>
                  </a:lnTo>
                  <a:lnTo>
                    <a:pt x="48" y="265"/>
                  </a:lnTo>
                  <a:lnTo>
                    <a:pt x="96" y="241"/>
                  </a:lnTo>
                  <a:lnTo>
                    <a:pt x="144" y="169"/>
                  </a:lnTo>
                  <a:lnTo>
                    <a:pt x="120" y="72"/>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3" name="Google Shape;11003;p26"/>
            <p:cNvSpPr/>
            <p:nvPr/>
          </p:nvSpPr>
          <p:spPr>
            <a:xfrm>
              <a:off x="1929875" y="1918625"/>
              <a:ext cx="6025" cy="4225"/>
            </a:xfrm>
            <a:custGeom>
              <a:avLst/>
              <a:gdLst/>
              <a:ahLst/>
              <a:cxnLst/>
              <a:rect l="l" t="t" r="r" b="b"/>
              <a:pathLst>
                <a:path w="241" h="169" extrusionOk="0">
                  <a:moveTo>
                    <a:pt x="72" y="0"/>
                  </a:moveTo>
                  <a:lnTo>
                    <a:pt x="24" y="24"/>
                  </a:lnTo>
                  <a:lnTo>
                    <a:pt x="0" y="49"/>
                  </a:lnTo>
                  <a:lnTo>
                    <a:pt x="24" y="73"/>
                  </a:lnTo>
                  <a:lnTo>
                    <a:pt x="48" y="121"/>
                  </a:lnTo>
                  <a:lnTo>
                    <a:pt x="96" y="145"/>
                  </a:lnTo>
                  <a:lnTo>
                    <a:pt x="144" y="169"/>
                  </a:lnTo>
                  <a:lnTo>
                    <a:pt x="193" y="145"/>
                  </a:lnTo>
                  <a:lnTo>
                    <a:pt x="241" y="121"/>
                  </a:lnTo>
                  <a:lnTo>
                    <a:pt x="241" y="97"/>
                  </a:lnTo>
                  <a:lnTo>
                    <a:pt x="241" y="73"/>
                  </a:lnTo>
                  <a:lnTo>
                    <a:pt x="193" y="24"/>
                  </a:lnTo>
                  <a:lnTo>
                    <a:pt x="14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4" name="Google Shape;11004;p26"/>
            <p:cNvSpPr/>
            <p:nvPr/>
          </p:nvSpPr>
          <p:spPr>
            <a:xfrm>
              <a:off x="2047225" y="1924650"/>
              <a:ext cx="6050" cy="4825"/>
            </a:xfrm>
            <a:custGeom>
              <a:avLst/>
              <a:gdLst/>
              <a:ahLst/>
              <a:cxnLst/>
              <a:rect l="l" t="t" r="r" b="b"/>
              <a:pathLst>
                <a:path w="242" h="193" extrusionOk="0">
                  <a:moveTo>
                    <a:pt x="193" y="0"/>
                  </a:moveTo>
                  <a:lnTo>
                    <a:pt x="169" y="24"/>
                  </a:lnTo>
                  <a:lnTo>
                    <a:pt x="73" y="24"/>
                  </a:lnTo>
                  <a:lnTo>
                    <a:pt x="24" y="72"/>
                  </a:lnTo>
                  <a:lnTo>
                    <a:pt x="0" y="121"/>
                  </a:lnTo>
                  <a:lnTo>
                    <a:pt x="24" y="145"/>
                  </a:lnTo>
                  <a:lnTo>
                    <a:pt x="48" y="169"/>
                  </a:lnTo>
                  <a:lnTo>
                    <a:pt x="97" y="193"/>
                  </a:lnTo>
                  <a:lnTo>
                    <a:pt x="145" y="169"/>
                  </a:lnTo>
                  <a:lnTo>
                    <a:pt x="217" y="96"/>
                  </a:lnTo>
                  <a:lnTo>
                    <a:pt x="241" y="72"/>
                  </a:lnTo>
                  <a:lnTo>
                    <a:pt x="241"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5" name="Google Shape;11005;p26"/>
            <p:cNvSpPr/>
            <p:nvPr/>
          </p:nvSpPr>
          <p:spPr>
            <a:xfrm>
              <a:off x="2114625" y="1818725"/>
              <a:ext cx="4850" cy="5425"/>
            </a:xfrm>
            <a:custGeom>
              <a:avLst/>
              <a:gdLst/>
              <a:ahLst/>
              <a:cxnLst/>
              <a:rect l="l" t="t" r="r" b="b"/>
              <a:pathLst>
                <a:path w="194" h="217" extrusionOk="0">
                  <a:moveTo>
                    <a:pt x="97" y="0"/>
                  </a:moveTo>
                  <a:lnTo>
                    <a:pt x="49" y="24"/>
                  </a:lnTo>
                  <a:lnTo>
                    <a:pt x="25" y="73"/>
                  </a:lnTo>
                  <a:lnTo>
                    <a:pt x="1" y="121"/>
                  </a:lnTo>
                  <a:lnTo>
                    <a:pt x="1" y="145"/>
                  </a:lnTo>
                  <a:lnTo>
                    <a:pt x="25" y="193"/>
                  </a:lnTo>
                  <a:lnTo>
                    <a:pt x="49" y="217"/>
                  </a:lnTo>
                  <a:lnTo>
                    <a:pt x="121" y="217"/>
                  </a:lnTo>
                  <a:lnTo>
                    <a:pt x="169" y="145"/>
                  </a:lnTo>
                  <a:lnTo>
                    <a:pt x="193" y="48"/>
                  </a:lnTo>
                  <a:lnTo>
                    <a:pt x="169"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6" name="Google Shape;11006;p26"/>
            <p:cNvSpPr/>
            <p:nvPr/>
          </p:nvSpPr>
          <p:spPr>
            <a:xfrm>
              <a:off x="2024350" y="1921625"/>
              <a:ext cx="4250" cy="4250"/>
            </a:xfrm>
            <a:custGeom>
              <a:avLst/>
              <a:gdLst/>
              <a:ahLst/>
              <a:cxnLst/>
              <a:rect l="l" t="t" r="r" b="b"/>
              <a:pathLst>
                <a:path w="170" h="170" extrusionOk="0">
                  <a:moveTo>
                    <a:pt x="73" y="1"/>
                  </a:moveTo>
                  <a:lnTo>
                    <a:pt x="25" y="25"/>
                  </a:lnTo>
                  <a:lnTo>
                    <a:pt x="1" y="73"/>
                  </a:lnTo>
                  <a:lnTo>
                    <a:pt x="25" y="121"/>
                  </a:lnTo>
                  <a:lnTo>
                    <a:pt x="25" y="145"/>
                  </a:lnTo>
                  <a:lnTo>
                    <a:pt x="49" y="169"/>
                  </a:lnTo>
                  <a:lnTo>
                    <a:pt x="121" y="169"/>
                  </a:lnTo>
                  <a:lnTo>
                    <a:pt x="145" y="145"/>
                  </a:lnTo>
                  <a:lnTo>
                    <a:pt x="169" y="97"/>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7" name="Google Shape;11007;p26"/>
            <p:cNvSpPr/>
            <p:nvPr/>
          </p:nvSpPr>
          <p:spPr>
            <a:xfrm>
              <a:off x="1956950" y="1960750"/>
              <a:ext cx="4825" cy="4250"/>
            </a:xfrm>
            <a:custGeom>
              <a:avLst/>
              <a:gdLst/>
              <a:ahLst/>
              <a:cxnLst/>
              <a:rect l="l" t="t" r="r" b="b"/>
              <a:pathLst>
                <a:path w="193" h="170" extrusionOk="0">
                  <a:moveTo>
                    <a:pt x="48" y="1"/>
                  </a:moveTo>
                  <a:lnTo>
                    <a:pt x="0" y="49"/>
                  </a:lnTo>
                  <a:lnTo>
                    <a:pt x="0" y="121"/>
                  </a:lnTo>
                  <a:lnTo>
                    <a:pt x="24" y="169"/>
                  </a:lnTo>
                  <a:lnTo>
                    <a:pt x="121" y="169"/>
                  </a:lnTo>
                  <a:lnTo>
                    <a:pt x="169" y="145"/>
                  </a:lnTo>
                  <a:lnTo>
                    <a:pt x="193" y="121"/>
                  </a:lnTo>
                  <a:lnTo>
                    <a:pt x="169" y="97"/>
                  </a:lnTo>
                  <a:lnTo>
                    <a:pt x="169"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8" name="Google Shape;11008;p26"/>
            <p:cNvSpPr/>
            <p:nvPr/>
          </p:nvSpPr>
          <p:spPr>
            <a:xfrm>
              <a:off x="1946725" y="2012500"/>
              <a:ext cx="4225" cy="4850"/>
            </a:xfrm>
            <a:custGeom>
              <a:avLst/>
              <a:gdLst/>
              <a:ahLst/>
              <a:cxnLst/>
              <a:rect l="l" t="t" r="r" b="b"/>
              <a:pathLst>
                <a:path w="169" h="194" extrusionOk="0">
                  <a:moveTo>
                    <a:pt x="72" y="1"/>
                  </a:moveTo>
                  <a:lnTo>
                    <a:pt x="24" y="49"/>
                  </a:lnTo>
                  <a:lnTo>
                    <a:pt x="0" y="73"/>
                  </a:lnTo>
                  <a:lnTo>
                    <a:pt x="0" y="121"/>
                  </a:lnTo>
                  <a:lnTo>
                    <a:pt x="0" y="169"/>
                  </a:lnTo>
                  <a:lnTo>
                    <a:pt x="24" y="193"/>
                  </a:lnTo>
                  <a:lnTo>
                    <a:pt x="96" y="193"/>
                  </a:lnTo>
                  <a:lnTo>
                    <a:pt x="120" y="145"/>
                  </a:lnTo>
                  <a:lnTo>
                    <a:pt x="145" y="121"/>
                  </a:lnTo>
                  <a:lnTo>
                    <a:pt x="169" y="73"/>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9" name="Google Shape;11009;p26"/>
            <p:cNvSpPr/>
            <p:nvPr/>
          </p:nvSpPr>
          <p:spPr>
            <a:xfrm>
              <a:off x="2101375" y="1898775"/>
              <a:ext cx="6050" cy="3625"/>
            </a:xfrm>
            <a:custGeom>
              <a:avLst/>
              <a:gdLst/>
              <a:ahLst/>
              <a:cxnLst/>
              <a:rect l="l" t="t" r="r" b="b"/>
              <a:pathLst>
                <a:path w="242" h="145" extrusionOk="0">
                  <a:moveTo>
                    <a:pt x="49" y="0"/>
                  </a:moveTo>
                  <a:lnTo>
                    <a:pt x="1" y="48"/>
                  </a:lnTo>
                  <a:lnTo>
                    <a:pt x="25" y="96"/>
                  </a:lnTo>
                  <a:lnTo>
                    <a:pt x="73" y="120"/>
                  </a:lnTo>
                  <a:lnTo>
                    <a:pt x="121" y="144"/>
                  </a:lnTo>
                  <a:lnTo>
                    <a:pt x="194" y="120"/>
                  </a:lnTo>
                  <a:lnTo>
                    <a:pt x="242" y="96"/>
                  </a:lnTo>
                  <a:lnTo>
                    <a:pt x="242" y="72"/>
                  </a:lnTo>
                  <a:lnTo>
                    <a:pt x="218"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0" name="Google Shape;11010;p26"/>
            <p:cNvSpPr/>
            <p:nvPr/>
          </p:nvSpPr>
          <p:spPr>
            <a:xfrm>
              <a:off x="2298175" y="2103975"/>
              <a:ext cx="4850" cy="4850"/>
            </a:xfrm>
            <a:custGeom>
              <a:avLst/>
              <a:gdLst/>
              <a:ahLst/>
              <a:cxnLst/>
              <a:rect l="l" t="t" r="r" b="b"/>
              <a:pathLst>
                <a:path w="194" h="194" extrusionOk="0">
                  <a:moveTo>
                    <a:pt x="97" y="1"/>
                  </a:moveTo>
                  <a:lnTo>
                    <a:pt x="25" y="25"/>
                  </a:lnTo>
                  <a:lnTo>
                    <a:pt x="1" y="73"/>
                  </a:lnTo>
                  <a:lnTo>
                    <a:pt x="1" y="97"/>
                  </a:lnTo>
                  <a:lnTo>
                    <a:pt x="25" y="145"/>
                  </a:lnTo>
                  <a:lnTo>
                    <a:pt x="49" y="169"/>
                  </a:lnTo>
                  <a:lnTo>
                    <a:pt x="73" y="194"/>
                  </a:lnTo>
                  <a:lnTo>
                    <a:pt x="145" y="194"/>
                  </a:lnTo>
                  <a:lnTo>
                    <a:pt x="169" y="169"/>
                  </a:lnTo>
                  <a:lnTo>
                    <a:pt x="193" y="97"/>
                  </a:lnTo>
                  <a:lnTo>
                    <a:pt x="145" y="25"/>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1" name="Google Shape;11011;p26"/>
            <p:cNvSpPr/>
            <p:nvPr/>
          </p:nvSpPr>
          <p:spPr>
            <a:xfrm>
              <a:off x="1941900" y="1912000"/>
              <a:ext cx="4850" cy="4850"/>
            </a:xfrm>
            <a:custGeom>
              <a:avLst/>
              <a:gdLst/>
              <a:ahLst/>
              <a:cxnLst/>
              <a:rect l="l" t="t" r="r" b="b"/>
              <a:pathLst>
                <a:path w="194" h="194" extrusionOk="0">
                  <a:moveTo>
                    <a:pt x="49" y="1"/>
                  </a:moveTo>
                  <a:lnTo>
                    <a:pt x="25" y="25"/>
                  </a:lnTo>
                  <a:lnTo>
                    <a:pt x="0" y="73"/>
                  </a:lnTo>
                  <a:lnTo>
                    <a:pt x="0" y="97"/>
                  </a:lnTo>
                  <a:lnTo>
                    <a:pt x="0" y="121"/>
                  </a:lnTo>
                  <a:lnTo>
                    <a:pt x="49" y="169"/>
                  </a:lnTo>
                  <a:lnTo>
                    <a:pt x="97" y="193"/>
                  </a:lnTo>
                  <a:lnTo>
                    <a:pt x="169" y="193"/>
                  </a:lnTo>
                  <a:lnTo>
                    <a:pt x="193" y="145"/>
                  </a:lnTo>
                  <a:lnTo>
                    <a:pt x="169" y="121"/>
                  </a:lnTo>
                  <a:lnTo>
                    <a:pt x="145"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2" name="Google Shape;11012;p26"/>
            <p:cNvSpPr/>
            <p:nvPr/>
          </p:nvSpPr>
          <p:spPr>
            <a:xfrm>
              <a:off x="2217550" y="2465075"/>
              <a:ext cx="3625" cy="5450"/>
            </a:xfrm>
            <a:custGeom>
              <a:avLst/>
              <a:gdLst/>
              <a:ahLst/>
              <a:cxnLst/>
              <a:rect l="l" t="t" r="r" b="b"/>
              <a:pathLst>
                <a:path w="145" h="218" extrusionOk="0">
                  <a:moveTo>
                    <a:pt x="48" y="1"/>
                  </a:moveTo>
                  <a:lnTo>
                    <a:pt x="0" y="25"/>
                  </a:lnTo>
                  <a:lnTo>
                    <a:pt x="0" y="121"/>
                  </a:lnTo>
                  <a:lnTo>
                    <a:pt x="24" y="193"/>
                  </a:lnTo>
                  <a:lnTo>
                    <a:pt x="96" y="217"/>
                  </a:lnTo>
                  <a:lnTo>
                    <a:pt x="120" y="193"/>
                  </a:lnTo>
                  <a:lnTo>
                    <a:pt x="145" y="169"/>
                  </a:lnTo>
                  <a:lnTo>
                    <a:pt x="145" y="145"/>
                  </a:lnTo>
                  <a:lnTo>
                    <a:pt x="120"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3" name="Google Shape;11013;p26"/>
            <p:cNvSpPr/>
            <p:nvPr/>
          </p:nvSpPr>
          <p:spPr>
            <a:xfrm>
              <a:off x="2209725" y="2454850"/>
              <a:ext cx="5425" cy="4250"/>
            </a:xfrm>
            <a:custGeom>
              <a:avLst/>
              <a:gdLst/>
              <a:ahLst/>
              <a:cxnLst/>
              <a:rect l="l" t="t" r="r" b="b"/>
              <a:pathLst>
                <a:path w="217" h="170" extrusionOk="0">
                  <a:moveTo>
                    <a:pt x="72" y="1"/>
                  </a:moveTo>
                  <a:lnTo>
                    <a:pt x="48" y="25"/>
                  </a:lnTo>
                  <a:lnTo>
                    <a:pt x="24" y="73"/>
                  </a:lnTo>
                  <a:lnTo>
                    <a:pt x="0" y="121"/>
                  </a:lnTo>
                  <a:lnTo>
                    <a:pt x="48" y="169"/>
                  </a:lnTo>
                  <a:lnTo>
                    <a:pt x="96" y="169"/>
                  </a:lnTo>
                  <a:lnTo>
                    <a:pt x="169" y="145"/>
                  </a:lnTo>
                  <a:lnTo>
                    <a:pt x="193"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4" name="Google Shape;11014;p26"/>
            <p:cNvSpPr/>
            <p:nvPr/>
          </p:nvSpPr>
          <p:spPr>
            <a:xfrm>
              <a:off x="2131475" y="1877700"/>
              <a:ext cx="7850" cy="5450"/>
            </a:xfrm>
            <a:custGeom>
              <a:avLst/>
              <a:gdLst/>
              <a:ahLst/>
              <a:cxnLst/>
              <a:rect l="l" t="t" r="r" b="b"/>
              <a:pathLst>
                <a:path w="314" h="218" extrusionOk="0">
                  <a:moveTo>
                    <a:pt x="289" y="0"/>
                  </a:moveTo>
                  <a:lnTo>
                    <a:pt x="249" y="14"/>
                  </a:lnTo>
                  <a:lnTo>
                    <a:pt x="249" y="14"/>
                  </a:lnTo>
                  <a:lnTo>
                    <a:pt x="314" y="25"/>
                  </a:lnTo>
                  <a:lnTo>
                    <a:pt x="289" y="0"/>
                  </a:lnTo>
                  <a:close/>
                  <a:moveTo>
                    <a:pt x="169" y="0"/>
                  </a:moveTo>
                  <a:lnTo>
                    <a:pt x="97" y="25"/>
                  </a:lnTo>
                  <a:lnTo>
                    <a:pt x="25" y="49"/>
                  </a:lnTo>
                  <a:lnTo>
                    <a:pt x="1" y="73"/>
                  </a:lnTo>
                  <a:lnTo>
                    <a:pt x="1" y="121"/>
                  </a:lnTo>
                  <a:lnTo>
                    <a:pt x="25" y="169"/>
                  </a:lnTo>
                  <a:lnTo>
                    <a:pt x="73" y="193"/>
                  </a:lnTo>
                  <a:lnTo>
                    <a:pt x="169" y="193"/>
                  </a:lnTo>
                  <a:lnTo>
                    <a:pt x="121" y="145"/>
                  </a:lnTo>
                  <a:lnTo>
                    <a:pt x="121" y="97"/>
                  </a:lnTo>
                  <a:lnTo>
                    <a:pt x="145" y="73"/>
                  </a:lnTo>
                  <a:lnTo>
                    <a:pt x="217" y="25"/>
                  </a:lnTo>
                  <a:lnTo>
                    <a:pt x="249" y="14"/>
                  </a:lnTo>
                  <a:lnTo>
                    <a:pt x="249" y="14"/>
                  </a:lnTo>
                  <a:lnTo>
                    <a:pt x="169" y="0"/>
                  </a:lnTo>
                  <a:close/>
                  <a:moveTo>
                    <a:pt x="169" y="193"/>
                  </a:moveTo>
                  <a:lnTo>
                    <a:pt x="193" y="217"/>
                  </a:lnTo>
                  <a:lnTo>
                    <a:pt x="193" y="19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5" name="Google Shape;11015;p26"/>
            <p:cNvSpPr/>
            <p:nvPr/>
          </p:nvSpPr>
          <p:spPr>
            <a:xfrm>
              <a:off x="1984025" y="2028150"/>
              <a:ext cx="4850" cy="4250"/>
            </a:xfrm>
            <a:custGeom>
              <a:avLst/>
              <a:gdLst/>
              <a:ahLst/>
              <a:cxnLst/>
              <a:rect l="l" t="t" r="r" b="b"/>
              <a:pathLst>
                <a:path w="194" h="170" extrusionOk="0">
                  <a:moveTo>
                    <a:pt x="73" y="1"/>
                  </a:moveTo>
                  <a:lnTo>
                    <a:pt x="25" y="25"/>
                  </a:lnTo>
                  <a:lnTo>
                    <a:pt x="1" y="49"/>
                  </a:lnTo>
                  <a:lnTo>
                    <a:pt x="1" y="121"/>
                  </a:lnTo>
                  <a:lnTo>
                    <a:pt x="49" y="145"/>
                  </a:lnTo>
                  <a:lnTo>
                    <a:pt x="73" y="169"/>
                  </a:lnTo>
                  <a:lnTo>
                    <a:pt x="121" y="169"/>
                  </a:lnTo>
                  <a:lnTo>
                    <a:pt x="145" y="145"/>
                  </a:lnTo>
                  <a:lnTo>
                    <a:pt x="169" y="121"/>
                  </a:lnTo>
                  <a:lnTo>
                    <a:pt x="193"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6" name="Google Shape;11016;p26"/>
            <p:cNvSpPr/>
            <p:nvPr/>
          </p:nvSpPr>
          <p:spPr>
            <a:xfrm>
              <a:off x="2285550" y="2412125"/>
              <a:ext cx="4225" cy="4225"/>
            </a:xfrm>
            <a:custGeom>
              <a:avLst/>
              <a:gdLst/>
              <a:ahLst/>
              <a:cxnLst/>
              <a:rect l="l" t="t" r="r" b="b"/>
              <a:pathLst>
                <a:path w="169" h="169" extrusionOk="0">
                  <a:moveTo>
                    <a:pt x="24" y="0"/>
                  </a:moveTo>
                  <a:lnTo>
                    <a:pt x="0" y="24"/>
                  </a:lnTo>
                  <a:lnTo>
                    <a:pt x="0" y="97"/>
                  </a:lnTo>
                  <a:lnTo>
                    <a:pt x="48" y="145"/>
                  </a:lnTo>
                  <a:lnTo>
                    <a:pt x="73" y="145"/>
                  </a:lnTo>
                  <a:lnTo>
                    <a:pt x="121" y="169"/>
                  </a:lnTo>
                  <a:lnTo>
                    <a:pt x="145" y="145"/>
                  </a:lnTo>
                  <a:lnTo>
                    <a:pt x="169" y="121"/>
                  </a:lnTo>
                  <a:lnTo>
                    <a:pt x="169"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7" name="Google Shape;11017;p26"/>
            <p:cNvSpPr/>
            <p:nvPr/>
          </p:nvSpPr>
          <p:spPr>
            <a:xfrm>
              <a:off x="2083925" y="2442825"/>
              <a:ext cx="4850" cy="4225"/>
            </a:xfrm>
            <a:custGeom>
              <a:avLst/>
              <a:gdLst/>
              <a:ahLst/>
              <a:cxnLst/>
              <a:rect l="l" t="t" r="r" b="b"/>
              <a:pathLst>
                <a:path w="194" h="169" extrusionOk="0">
                  <a:moveTo>
                    <a:pt x="73" y="0"/>
                  </a:moveTo>
                  <a:lnTo>
                    <a:pt x="49" y="24"/>
                  </a:lnTo>
                  <a:lnTo>
                    <a:pt x="25" y="48"/>
                  </a:lnTo>
                  <a:lnTo>
                    <a:pt x="1" y="120"/>
                  </a:lnTo>
                  <a:lnTo>
                    <a:pt x="49" y="145"/>
                  </a:lnTo>
                  <a:lnTo>
                    <a:pt x="73" y="169"/>
                  </a:lnTo>
                  <a:lnTo>
                    <a:pt x="145" y="169"/>
                  </a:lnTo>
                  <a:lnTo>
                    <a:pt x="193" y="145"/>
                  </a:lnTo>
                  <a:lnTo>
                    <a:pt x="193" y="72"/>
                  </a:lnTo>
                  <a:lnTo>
                    <a:pt x="145"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8" name="Google Shape;11018;p26"/>
            <p:cNvSpPr/>
            <p:nvPr/>
          </p:nvSpPr>
          <p:spPr>
            <a:xfrm>
              <a:off x="2268700" y="1899375"/>
              <a:ext cx="4825" cy="3625"/>
            </a:xfrm>
            <a:custGeom>
              <a:avLst/>
              <a:gdLst/>
              <a:ahLst/>
              <a:cxnLst/>
              <a:rect l="l" t="t" r="r" b="b"/>
              <a:pathLst>
                <a:path w="193" h="145" extrusionOk="0">
                  <a:moveTo>
                    <a:pt x="48" y="0"/>
                  </a:moveTo>
                  <a:lnTo>
                    <a:pt x="24" y="24"/>
                  </a:lnTo>
                  <a:lnTo>
                    <a:pt x="0" y="48"/>
                  </a:lnTo>
                  <a:lnTo>
                    <a:pt x="24" y="72"/>
                  </a:lnTo>
                  <a:lnTo>
                    <a:pt x="48" y="145"/>
                  </a:lnTo>
                  <a:lnTo>
                    <a:pt x="121" y="145"/>
                  </a:lnTo>
                  <a:lnTo>
                    <a:pt x="193" y="120"/>
                  </a:lnTo>
                  <a:lnTo>
                    <a:pt x="193" y="96"/>
                  </a:lnTo>
                  <a:lnTo>
                    <a:pt x="193" y="72"/>
                  </a:lnTo>
                  <a:lnTo>
                    <a:pt x="193" y="48"/>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9" name="Google Shape;11019;p26"/>
            <p:cNvSpPr/>
            <p:nvPr/>
          </p:nvSpPr>
          <p:spPr>
            <a:xfrm>
              <a:off x="2072500" y="2030575"/>
              <a:ext cx="4225" cy="4225"/>
            </a:xfrm>
            <a:custGeom>
              <a:avLst/>
              <a:gdLst/>
              <a:ahLst/>
              <a:cxnLst/>
              <a:rect l="l" t="t" r="r" b="b"/>
              <a:pathLst>
                <a:path w="169" h="169" extrusionOk="0">
                  <a:moveTo>
                    <a:pt x="73" y="0"/>
                  </a:moveTo>
                  <a:lnTo>
                    <a:pt x="49" y="24"/>
                  </a:lnTo>
                  <a:lnTo>
                    <a:pt x="24" y="48"/>
                  </a:lnTo>
                  <a:lnTo>
                    <a:pt x="0" y="96"/>
                  </a:lnTo>
                  <a:lnTo>
                    <a:pt x="24" y="144"/>
                  </a:lnTo>
                  <a:lnTo>
                    <a:pt x="73" y="169"/>
                  </a:lnTo>
                  <a:lnTo>
                    <a:pt x="97" y="169"/>
                  </a:lnTo>
                  <a:lnTo>
                    <a:pt x="145" y="144"/>
                  </a:lnTo>
                  <a:lnTo>
                    <a:pt x="169" y="120"/>
                  </a:lnTo>
                  <a:lnTo>
                    <a:pt x="169" y="72"/>
                  </a:lnTo>
                  <a:lnTo>
                    <a:pt x="169"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0" name="Google Shape;11020;p26"/>
            <p:cNvSpPr/>
            <p:nvPr/>
          </p:nvSpPr>
          <p:spPr>
            <a:xfrm>
              <a:off x="2195875" y="2379625"/>
              <a:ext cx="4225" cy="4850"/>
            </a:xfrm>
            <a:custGeom>
              <a:avLst/>
              <a:gdLst/>
              <a:ahLst/>
              <a:cxnLst/>
              <a:rect l="l" t="t" r="r" b="b"/>
              <a:pathLst>
                <a:path w="169" h="194" extrusionOk="0">
                  <a:moveTo>
                    <a:pt x="25" y="0"/>
                  </a:moveTo>
                  <a:lnTo>
                    <a:pt x="0" y="49"/>
                  </a:lnTo>
                  <a:lnTo>
                    <a:pt x="0" y="73"/>
                  </a:lnTo>
                  <a:lnTo>
                    <a:pt x="25" y="145"/>
                  </a:lnTo>
                  <a:lnTo>
                    <a:pt x="73" y="193"/>
                  </a:lnTo>
                  <a:lnTo>
                    <a:pt x="121" y="193"/>
                  </a:lnTo>
                  <a:lnTo>
                    <a:pt x="169" y="169"/>
                  </a:lnTo>
                  <a:lnTo>
                    <a:pt x="169" y="121"/>
                  </a:lnTo>
                  <a:lnTo>
                    <a:pt x="121" y="49"/>
                  </a:lnTo>
                  <a:lnTo>
                    <a:pt x="73"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1" name="Google Shape;11021;p26"/>
            <p:cNvSpPr/>
            <p:nvPr/>
          </p:nvSpPr>
          <p:spPr>
            <a:xfrm>
              <a:off x="2186250" y="2315825"/>
              <a:ext cx="6025" cy="3650"/>
            </a:xfrm>
            <a:custGeom>
              <a:avLst/>
              <a:gdLst/>
              <a:ahLst/>
              <a:cxnLst/>
              <a:rect l="l" t="t" r="r" b="b"/>
              <a:pathLst>
                <a:path w="241" h="146" extrusionOk="0">
                  <a:moveTo>
                    <a:pt x="48" y="1"/>
                  </a:moveTo>
                  <a:lnTo>
                    <a:pt x="24" y="25"/>
                  </a:lnTo>
                  <a:lnTo>
                    <a:pt x="0" y="73"/>
                  </a:lnTo>
                  <a:lnTo>
                    <a:pt x="24" y="121"/>
                  </a:lnTo>
                  <a:lnTo>
                    <a:pt x="97" y="145"/>
                  </a:lnTo>
                  <a:lnTo>
                    <a:pt x="145" y="145"/>
                  </a:lnTo>
                  <a:lnTo>
                    <a:pt x="217" y="121"/>
                  </a:lnTo>
                  <a:lnTo>
                    <a:pt x="241" y="73"/>
                  </a:lnTo>
                  <a:lnTo>
                    <a:pt x="241" y="49"/>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2" name="Google Shape;11022;p26"/>
            <p:cNvSpPr/>
            <p:nvPr/>
          </p:nvSpPr>
          <p:spPr>
            <a:xfrm>
              <a:off x="1810100" y="1977000"/>
              <a:ext cx="4225" cy="4850"/>
            </a:xfrm>
            <a:custGeom>
              <a:avLst/>
              <a:gdLst/>
              <a:ahLst/>
              <a:cxnLst/>
              <a:rect l="l" t="t" r="r" b="b"/>
              <a:pathLst>
                <a:path w="169" h="194" extrusionOk="0">
                  <a:moveTo>
                    <a:pt x="49" y="1"/>
                  </a:moveTo>
                  <a:lnTo>
                    <a:pt x="25" y="25"/>
                  </a:lnTo>
                  <a:lnTo>
                    <a:pt x="0" y="49"/>
                  </a:lnTo>
                  <a:lnTo>
                    <a:pt x="0" y="97"/>
                  </a:lnTo>
                  <a:lnTo>
                    <a:pt x="25" y="145"/>
                  </a:lnTo>
                  <a:lnTo>
                    <a:pt x="73" y="169"/>
                  </a:lnTo>
                  <a:lnTo>
                    <a:pt x="121" y="193"/>
                  </a:lnTo>
                  <a:lnTo>
                    <a:pt x="145" y="169"/>
                  </a:lnTo>
                  <a:lnTo>
                    <a:pt x="169"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3" name="Google Shape;11023;p26"/>
            <p:cNvSpPr/>
            <p:nvPr/>
          </p:nvSpPr>
          <p:spPr>
            <a:xfrm>
              <a:off x="2389050" y="1996250"/>
              <a:ext cx="3650" cy="4850"/>
            </a:xfrm>
            <a:custGeom>
              <a:avLst/>
              <a:gdLst/>
              <a:ahLst/>
              <a:cxnLst/>
              <a:rect l="l" t="t" r="r" b="b"/>
              <a:pathLst>
                <a:path w="146" h="194" extrusionOk="0">
                  <a:moveTo>
                    <a:pt x="73" y="1"/>
                  </a:moveTo>
                  <a:lnTo>
                    <a:pt x="25" y="49"/>
                  </a:lnTo>
                  <a:lnTo>
                    <a:pt x="1" y="121"/>
                  </a:lnTo>
                  <a:lnTo>
                    <a:pt x="1" y="145"/>
                  </a:lnTo>
                  <a:lnTo>
                    <a:pt x="25" y="169"/>
                  </a:lnTo>
                  <a:lnTo>
                    <a:pt x="49" y="193"/>
                  </a:lnTo>
                  <a:lnTo>
                    <a:pt x="73" y="193"/>
                  </a:lnTo>
                  <a:lnTo>
                    <a:pt x="121" y="145"/>
                  </a:lnTo>
                  <a:lnTo>
                    <a:pt x="145" y="97"/>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4" name="Google Shape;11024;p26"/>
            <p:cNvSpPr/>
            <p:nvPr/>
          </p:nvSpPr>
          <p:spPr>
            <a:xfrm>
              <a:off x="2236200" y="1855425"/>
              <a:ext cx="4825" cy="3050"/>
            </a:xfrm>
            <a:custGeom>
              <a:avLst/>
              <a:gdLst/>
              <a:ahLst/>
              <a:cxnLst/>
              <a:rect l="l" t="t" r="r" b="b"/>
              <a:pathLst>
                <a:path w="193" h="122" extrusionOk="0">
                  <a:moveTo>
                    <a:pt x="48" y="1"/>
                  </a:moveTo>
                  <a:lnTo>
                    <a:pt x="0" y="25"/>
                  </a:lnTo>
                  <a:lnTo>
                    <a:pt x="48" y="97"/>
                  </a:lnTo>
                  <a:lnTo>
                    <a:pt x="121" y="121"/>
                  </a:lnTo>
                  <a:lnTo>
                    <a:pt x="169" y="97"/>
                  </a:lnTo>
                  <a:lnTo>
                    <a:pt x="193" y="73"/>
                  </a:lnTo>
                  <a:lnTo>
                    <a:pt x="193"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5" name="Google Shape;11025;p26"/>
            <p:cNvSpPr/>
            <p:nvPr/>
          </p:nvSpPr>
          <p:spPr>
            <a:xfrm>
              <a:off x="2015925" y="1900575"/>
              <a:ext cx="3625" cy="3625"/>
            </a:xfrm>
            <a:custGeom>
              <a:avLst/>
              <a:gdLst/>
              <a:ahLst/>
              <a:cxnLst/>
              <a:rect l="l" t="t" r="r" b="b"/>
              <a:pathLst>
                <a:path w="145" h="145" extrusionOk="0">
                  <a:moveTo>
                    <a:pt x="49" y="0"/>
                  </a:moveTo>
                  <a:lnTo>
                    <a:pt x="25" y="24"/>
                  </a:lnTo>
                  <a:lnTo>
                    <a:pt x="1" y="48"/>
                  </a:lnTo>
                  <a:lnTo>
                    <a:pt x="1" y="97"/>
                  </a:lnTo>
                  <a:lnTo>
                    <a:pt x="49" y="145"/>
                  </a:lnTo>
                  <a:lnTo>
                    <a:pt x="97" y="145"/>
                  </a:lnTo>
                  <a:lnTo>
                    <a:pt x="145" y="97"/>
                  </a:lnTo>
                  <a:lnTo>
                    <a:pt x="145" y="48"/>
                  </a:lnTo>
                  <a:lnTo>
                    <a:pt x="121"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6" name="Google Shape;11026;p26"/>
            <p:cNvSpPr/>
            <p:nvPr/>
          </p:nvSpPr>
          <p:spPr>
            <a:xfrm>
              <a:off x="2054450" y="1927650"/>
              <a:ext cx="4225" cy="3625"/>
            </a:xfrm>
            <a:custGeom>
              <a:avLst/>
              <a:gdLst/>
              <a:ahLst/>
              <a:cxnLst/>
              <a:rect l="l" t="t" r="r" b="b"/>
              <a:pathLst>
                <a:path w="169" h="145" extrusionOk="0">
                  <a:moveTo>
                    <a:pt x="72" y="1"/>
                  </a:moveTo>
                  <a:lnTo>
                    <a:pt x="0" y="49"/>
                  </a:lnTo>
                  <a:lnTo>
                    <a:pt x="0" y="121"/>
                  </a:lnTo>
                  <a:lnTo>
                    <a:pt x="24" y="145"/>
                  </a:lnTo>
                  <a:lnTo>
                    <a:pt x="121" y="145"/>
                  </a:lnTo>
                  <a:lnTo>
                    <a:pt x="169"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7" name="Google Shape;11027;p26"/>
            <p:cNvSpPr/>
            <p:nvPr/>
          </p:nvSpPr>
          <p:spPr>
            <a:xfrm>
              <a:off x="1931075" y="1907800"/>
              <a:ext cx="3025" cy="5425"/>
            </a:xfrm>
            <a:custGeom>
              <a:avLst/>
              <a:gdLst/>
              <a:ahLst/>
              <a:cxnLst/>
              <a:rect l="l" t="t" r="r" b="b"/>
              <a:pathLst>
                <a:path w="121" h="217" extrusionOk="0">
                  <a:moveTo>
                    <a:pt x="0" y="0"/>
                  </a:moveTo>
                  <a:lnTo>
                    <a:pt x="0" y="24"/>
                  </a:lnTo>
                  <a:lnTo>
                    <a:pt x="0" y="217"/>
                  </a:lnTo>
                  <a:lnTo>
                    <a:pt x="72" y="145"/>
                  </a:lnTo>
                  <a:lnTo>
                    <a:pt x="96" y="120"/>
                  </a:lnTo>
                  <a:lnTo>
                    <a:pt x="121" y="72"/>
                  </a:lnTo>
                  <a:lnTo>
                    <a:pt x="96"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8" name="Google Shape;11028;p26"/>
            <p:cNvSpPr/>
            <p:nvPr/>
          </p:nvSpPr>
          <p:spPr>
            <a:xfrm>
              <a:off x="2281925" y="2300775"/>
              <a:ext cx="4250" cy="3650"/>
            </a:xfrm>
            <a:custGeom>
              <a:avLst/>
              <a:gdLst/>
              <a:ahLst/>
              <a:cxnLst/>
              <a:rect l="l" t="t" r="r" b="b"/>
              <a:pathLst>
                <a:path w="170" h="146" extrusionOk="0">
                  <a:moveTo>
                    <a:pt x="73" y="1"/>
                  </a:moveTo>
                  <a:lnTo>
                    <a:pt x="25" y="25"/>
                  </a:lnTo>
                  <a:lnTo>
                    <a:pt x="1" y="73"/>
                  </a:lnTo>
                  <a:lnTo>
                    <a:pt x="25" y="121"/>
                  </a:lnTo>
                  <a:lnTo>
                    <a:pt x="49" y="145"/>
                  </a:lnTo>
                  <a:lnTo>
                    <a:pt x="121" y="145"/>
                  </a:lnTo>
                  <a:lnTo>
                    <a:pt x="169" y="97"/>
                  </a:lnTo>
                  <a:lnTo>
                    <a:pt x="169" y="49"/>
                  </a:lnTo>
                  <a:lnTo>
                    <a:pt x="145"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9" name="Google Shape;11029;p26"/>
            <p:cNvSpPr/>
            <p:nvPr/>
          </p:nvSpPr>
          <p:spPr>
            <a:xfrm>
              <a:off x="2221150" y="2480125"/>
              <a:ext cx="4250" cy="4250"/>
            </a:xfrm>
            <a:custGeom>
              <a:avLst/>
              <a:gdLst/>
              <a:ahLst/>
              <a:cxnLst/>
              <a:rect l="l" t="t" r="r" b="b"/>
              <a:pathLst>
                <a:path w="170" h="170" extrusionOk="0">
                  <a:moveTo>
                    <a:pt x="73" y="1"/>
                  </a:moveTo>
                  <a:lnTo>
                    <a:pt x="25" y="25"/>
                  </a:lnTo>
                  <a:lnTo>
                    <a:pt x="1" y="49"/>
                  </a:lnTo>
                  <a:lnTo>
                    <a:pt x="1" y="73"/>
                  </a:lnTo>
                  <a:lnTo>
                    <a:pt x="25" y="121"/>
                  </a:lnTo>
                  <a:lnTo>
                    <a:pt x="49" y="145"/>
                  </a:lnTo>
                  <a:lnTo>
                    <a:pt x="97" y="169"/>
                  </a:lnTo>
                  <a:lnTo>
                    <a:pt x="145" y="145"/>
                  </a:lnTo>
                  <a:lnTo>
                    <a:pt x="169" y="121"/>
                  </a:lnTo>
                  <a:lnTo>
                    <a:pt x="169"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0" name="Google Shape;11030;p26"/>
            <p:cNvSpPr/>
            <p:nvPr/>
          </p:nvSpPr>
          <p:spPr>
            <a:xfrm>
              <a:off x="2048425" y="2019125"/>
              <a:ext cx="4225" cy="3650"/>
            </a:xfrm>
            <a:custGeom>
              <a:avLst/>
              <a:gdLst/>
              <a:ahLst/>
              <a:cxnLst/>
              <a:rect l="l" t="t" r="r" b="b"/>
              <a:pathLst>
                <a:path w="169" h="146" extrusionOk="0">
                  <a:moveTo>
                    <a:pt x="49" y="1"/>
                  </a:moveTo>
                  <a:lnTo>
                    <a:pt x="0" y="25"/>
                  </a:lnTo>
                  <a:lnTo>
                    <a:pt x="0" y="73"/>
                  </a:lnTo>
                  <a:lnTo>
                    <a:pt x="25" y="121"/>
                  </a:lnTo>
                  <a:lnTo>
                    <a:pt x="73" y="145"/>
                  </a:lnTo>
                  <a:lnTo>
                    <a:pt x="145" y="145"/>
                  </a:lnTo>
                  <a:lnTo>
                    <a:pt x="169" y="121"/>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1" name="Google Shape;11031;p26"/>
            <p:cNvSpPr/>
            <p:nvPr/>
          </p:nvSpPr>
          <p:spPr>
            <a:xfrm>
              <a:off x="2100175" y="1940900"/>
              <a:ext cx="4850" cy="3025"/>
            </a:xfrm>
            <a:custGeom>
              <a:avLst/>
              <a:gdLst/>
              <a:ahLst/>
              <a:cxnLst/>
              <a:rect l="l" t="t" r="r" b="b"/>
              <a:pathLst>
                <a:path w="194" h="121" extrusionOk="0">
                  <a:moveTo>
                    <a:pt x="73" y="0"/>
                  </a:moveTo>
                  <a:lnTo>
                    <a:pt x="25" y="48"/>
                  </a:lnTo>
                  <a:lnTo>
                    <a:pt x="1" y="96"/>
                  </a:lnTo>
                  <a:lnTo>
                    <a:pt x="25" y="120"/>
                  </a:lnTo>
                  <a:lnTo>
                    <a:pt x="73" y="120"/>
                  </a:lnTo>
                  <a:lnTo>
                    <a:pt x="145" y="96"/>
                  </a:lnTo>
                  <a:lnTo>
                    <a:pt x="169" y="72"/>
                  </a:lnTo>
                  <a:lnTo>
                    <a:pt x="193"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2" name="Google Shape;11032;p26"/>
            <p:cNvSpPr/>
            <p:nvPr/>
          </p:nvSpPr>
          <p:spPr>
            <a:xfrm>
              <a:off x="2279525" y="1938475"/>
              <a:ext cx="3650" cy="3650"/>
            </a:xfrm>
            <a:custGeom>
              <a:avLst/>
              <a:gdLst/>
              <a:ahLst/>
              <a:cxnLst/>
              <a:rect l="l" t="t" r="r" b="b"/>
              <a:pathLst>
                <a:path w="146" h="146" extrusionOk="0">
                  <a:moveTo>
                    <a:pt x="49" y="1"/>
                  </a:moveTo>
                  <a:lnTo>
                    <a:pt x="25" y="25"/>
                  </a:lnTo>
                  <a:lnTo>
                    <a:pt x="1" y="49"/>
                  </a:lnTo>
                  <a:lnTo>
                    <a:pt x="1" y="97"/>
                  </a:lnTo>
                  <a:lnTo>
                    <a:pt x="25" y="145"/>
                  </a:lnTo>
                  <a:lnTo>
                    <a:pt x="73" y="145"/>
                  </a:lnTo>
                  <a:lnTo>
                    <a:pt x="121" y="121"/>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3" name="Google Shape;11033;p26"/>
            <p:cNvSpPr/>
            <p:nvPr/>
          </p:nvSpPr>
          <p:spPr>
            <a:xfrm>
              <a:off x="1877500" y="1936075"/>
              <a:ext cx="4250" cy="3625"/>
            </a:xfrm>
            <a:custGeom>
              <a:avLst/>
              <a:gdLst/>
              <a:ahLst/>
              <a:cxnLst/>
              <a:rect l="l" t="t" r="r" b="b"/>
              <a:pathLst>
                <a:path w="170" h="145" extrusionOk="0">
                  <a:moveTo>
                    <a:pt x="49" y="1"/>
                  </a:moveTo>
                  <a:lnTo>
                    <a:pt x="1" y="49"/>
                  </a:lnTo>
                  <a:lnTo>
                    <a:pt x="1" y="97"/>
                  </a:lnTo>
                  <a:lnTo>
                    <a:pt x="49" y="145"/>
                  </a:lnTo>
                  <a:lnTo>
                    <a:pt x="121" y="145"/>
                  </a:lnTo>
                  <a:lnTo>
                    <a:pt x="145" y="121"/>
                  </a:lnTo>
                  <a:lnTo>
                    <a:pt x="169" y="97"/>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4" name="Google Shape;11034;p26"/>
            <p:cNvSpPr/>
            <p:nvPr/>
          </p:nvSpPr>
          <p:spPr>
            <a:xfrm>
              <a:off x="2382450" y="2011900"/>
              <a:ext cx="3625" cy="3650"/>
            </a:xfrm>
            <a:custGeom>
              <a:avLst/>
              <a:gdLst/>
              <a:ahLst/>
              <a:cxnLst/>
              <a:rect l="l" t="t" r="r" b="b"/>
              <a:pathLst>
                <a:path w="145" h="146" extrusionOk="0">
                  <a:moveTo>
                    <a:pt x="48" y="1"/>
                  </a:moveTo>
                  <a:lnTo>
                    <a:pt x="0" y="25"/>
                  </a:lnTo>
                  <a:lnTo>
                    <a:pt x="0" y="73"/>
                  </a:lnTo>
                  <a:lnTo>
                    <a:pt x="24" y="121"/>
                  </a:lnTo>
                  <a:lnTo>
                    <a:pt x="96" y="145"/>
                  </a:lnTo>
                  <a:lnTo>
                    <a:pt x="145" y="121"/>
                  </a:lnTo>
                  <a:lnTo>
                    <a:pt x="145" y="73"/>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5" name="Google Shape;11035;p26"/>
            <p:cNvSpPr/>
            <p:nvPr/>
          </p:nvSpPr>
          <p:spPr>
            <a:xfrm>
              <a:off x="2290975" y="2317625"/>
              <a:ext cx="3625" cy="3050"/>
            </a:xfrm>
            <a:custGeom>
              <a:avLst/>
              <a:gdLst/>
              <a:ahLst/>
              <a:cxnLst/>
              <a:rect l="l" t="t" r="r" b="b"/>
              <a:pathLst>
                <a:path w="145" h="122" extrusionOk="0">
                  <a:moveTo>
                    <a:pt x="48" y="1"/>
                  </a:moveTo>
                  <a:lnTo>
                    <a:pt x="0" y="25"/>
                  </a:lnTo>
                  <a:lnTo>
                    <a:pt x="0" y="73"/>
                  </a:lnTo>
                  <a:lnTo>
                    <a:pt x="48" y="121"/>
                  </a:lnTo>
                  <a:lnTo>
                    <a:pt x="96" y="121"/>
                  </a:lnTo>
                  <a:lnTo>
                    <a:pt x="144" y="97"/>
                  </a:lnTo>
                  <a:lnTo>
                    <a:pt x="144"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6" name="Google Shape;11036;p26"/>
            <p:cNvSpPr/>
            <p:nvPr/>
          </p:nvSpPr>
          <p:spPr>
            <a:xfrm>
              <a:off x="2074300" y="1934875"/>
              <a:ext cx="3650" cy="4225"/>
            </a:xfrm>
            <a:custGeom>
              <a:avLst/>
              <a:gdLst/>
              <a:ahLst/>
              <a:cxnLst/>
              <a:rect l="l" t="t" r="r" b="b"/>
              <a:pathLst>
                <a:path w="146" h="169" extrusionOk="0">
                  <a:moveTo>
                    <a:pt x="49" y="0"/>
                  </a:moveTo>
                  <a:lnTo>
                    <a:pt x="25" y="24"/>
                  </a:lnTo>
                  <a:lnTo>
                    <a:pt x="1" y="73"/>
                  </a:lnTo>
                  <a:lnTo>
                    <a:pt x="1" y="97"/>
                  </a:lnTo>
                  <a:lnTo>
                    <a:pt x="25" y="145"/>
                  </a:lnTo>
                  <a:lnTo>
                    <a:pt x="49" y="169"/>
                  </a:lnTo>
                  <a:lnTo>
                    <a:pt x="121" y="169"/>
                  </a:lnTo>
                  <a:lnTo>
                    <a:pt x="145" y="121"/>
                  </a:lnTo>
                  <a:lnTo>
                    <a:pt x="145" y="97"/>
                  </a:lnTo>
                  <a:lnTo>
                    <a:pt x="121" y="49"/>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7" name="Google Shape;11037;p26"/>
            <p:cNvSpPr/>
            <p:nvPr/>
          </p:nvSpPr>
          <p:spPr>
            <a:xfrm>
              <a:off x="2337900" y="2410325"/>
              <a:ext cx="3050" cy="4225"/>
            </a:xfrm>
            <a:custGeom>
              <a:avLst/>
              <a:gdLst/>
              <a:ahLst/>
              <a:cxnLst/>
              <a:rect l="l" t="t" r="r" b="b"/>
              <a:pathLst>
                <a:path w="122" h="169" extrusionOk="0">
                  <a:moveTo>
                    <a:pt x="25" y="0"/>
                  </a:moveTo>
                  <a:lnTo>
                    <a:pt x="1" y="48"/>
                  </a:lnTo>
                  <a:lnTo>
                    <a:pt x="1" y="72"/>
                  </a:lnTo>
                  <a:lnTo>
                    <a:pt x="1" y="121"/>
                  </a:lnTo>
                  <a:lnTo>
                    <a:pt x="49" y="169"/>
                  </a:lnTo>
                  <a:lnTo>
                    <a:pt x="73" y="169"/>
                  </a:lnTo>
                  <a:lnTo>
                    <a:pt x="121" y="145"/>
                  </a:lnTo>
                  <a:lnTo>
                    <a:pt x="121" y="96"/>
                  </a:lnTo>
                  <a:lnTo>
                    <a:pt x="97"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8" name="Google Shape;11038;p26"/>
            <p:cNvSpPr/>
            <p:nvPr/>
          </p:nvSpPr>
          <p:spPr>
            <a:xfrm>
              <a:off x="2048425" y="2525875"/>
              <a:ext cx="3025" cy="5425"/>
            </a:xfrm>
            <a:custGeom>
              <a:avLst/>
              <a:gdLst/>
              <a:ahLst/>
              <a:cxnLst/>
              <a:rect l="l" t="t" r="r" b="b"/>
              <a:pathLst>
                <a:path w="121" h="217" extrusionOk="0">
                  <a:moveTo>
                    <a:pt x="0" y="0"/>
                  </a:moveTo>
                  <a:lnTo>
                    <a:pt x="0" y="24"/>
                  </a:lnTo>
                  <a:lnTo>
                    <a:pt x="0" y="72"/>
                  </a:lnTo>
                  <a:lnTo>
                    <a:pt x="25" y="217"/>
                  </a:lnTo>
                  <a:lnTo>
                    <a:pt x="121" y="121"/>
                  </a:lnTo>
                  <a:lnTo>
                    <a:pt x="121" y="97"/>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9" name="Google Shape;11039;p26"/>
            <p:cNvSpPr/>
            <p:nvPr/>
          </p:nvSpPr>
          <p:spPr>
            <a:xfrm>
              <a:off x="2126050" y="1902975"/>
              <a:ext cx="9075" cy="1225"/>
            </a:xfrm>
            <a:custGeom>
              <a:avLst/>
              <a:gdLst/>
              <a:ahLst/>
              <a:cxnLst/>
              <a:rect l="l" t="t" r="r" b="b"/>
              <a:pathLst>
                <a:path w="363" h="49" extrusionOk="0">
                  <a:moveTo>
                    <a:pt x="1" y="1"/>
                  </a:moveTo>
                  <a:lnTo>
                    <a:pt x="169" y="49"/>
                  </a:lnTo>
                  <a:lnTo>
                    <a:pt x="266" y="49"/>
                  </a:lnTo>
                  <a:lnTo>
                    <a:pt x="36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0" name="Google Shape;11040;p26"/>
            <p:cNvSpPr/>
            <p:nvPr/>
          </p:nvSpPr>
          <p:spPr>
            <a:xfrm>
              <a:off x="2280125" y="2017925"/>
              <a:ext cx="3650" cy="4225"/>
            </a:xfrm>
            <a:custGeom>
              <a:avLst/>
              <a:gdLst/>
              <a:ahLst/>
              <a:cxnLst/>
              <a:rect l="l" t="t" r="r" b="b"/>
              <a:pathLst>
                <a:path w="146" h="169" extrusionOk="0">
                  <a:moveTo>
                    <a:pt x="49" y="0"/>
                  </a:moveTo>
                  <a:lnTo>
                    <a:pt x="25" y="25"/>
                  </a:lnTo>
                  <a:lnTo>
                    <a:pt x="1" y="49"/>
                  </a:lnTo>
                  <a:lnTo>
                    <a:pt x="1" y="97"/>
                  </a:lnTo>
                  <a:lnTo>
                    <a:pt x="49" y="145"/>
                  </a:lnTo>
                  <a:lnTo>
                    <a:pt x="97" y="169"/>
                  </a:lnTo>
                  <a:lnTo>
                    <a:pt x="145" y="121"/>
                  </a:lnTo>
                  <a:lnTo>
                    <a:pt x="145" y="97"/>
                  </a:lnTo>
                  <a:lnTo>
                    <a:pt x="145" y="73"/>
                  </a:lnTo>
                  <a:lnTo>
                    <a:pt x="145" y="49"/>
                  </a:lnTo>
                  <a:lnTo>
                    <a:pt x="121"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1" name="Google Shape;11041;p26"/>
            <p:cNvSpPr/>
            <p:nvPr/>
          </p:nvSpPr>
          <p:spPr>
            <a:xfrm>
              <a:off x="2115225" y="1922225"/>
              <a:ext cx="3650" cy="3050"/>
            </a:xfrm>
            <a:custGeom>
              <a:avLst/>
              <a:gdLst/>
              <a:ahLst/>
              <a:cxnLst/>
              <a:rect l="l" t="t" r="r" b="b"/>
              <a:pathLst>
                <a:path w="146" h="122" extrusionOk="0">
                  <a:moveTo>
                    <a:pt x="73" y="1"/>
                  </a:moveTo>
                  <a:lnTo>
                    <a:pt x="1" y="49"/>
                  </a:lnTo>
                  <a:lnTo>
                    <a:pt x="1" y="73"/>
                  </a:lnTo>
                  <a:lnTo>
                    <a:pt x="1" y="121"/>
                  </a:lnTo>
                  <a:lnTo>
                    <a:pt x="73" y="121"/>
                  </a:lnTo>
                  <a:lnTo>
                    <a:pt x="121"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2" name="Google Shape;11042;p26"/>
            <p:cNvSpPr/>
            <p:nvPr/>
          </p:nvSpPr>
          <p:spPr>
            <a:xfrm>
              <a:off x="2260275" y="2067875"/>
              <a:ext cx="4225" cy="3625"/>
            </a:xfrm>
            <a:custGeom>
              <a:avLst/>
              <a:gdLst/>
              <a:ahLst/>
              <a:cxnLst/>
              <a:rect l="l" t="t" r="r" b="b"/>
              <a:pathLst>
                <a:path w="169" h="145" extrusionOk="0">
                  <a:moveTo>
                    <a:pt x="72" y="1"/>
                  </a:moveTo>
                  <a:lnTo>
                    <a:pt x="0" y="25"/>
                  </a:lnTo>
                  <a:lnTo>
                    <a:pt x="0" y="73"/>
                  </a:lnTo>
                  <a:lnTo>
                    <a:pt x="0" y="97"/>
                  </a:lnTo>
                  <a:lnTo>
                    <a:pt x="48" y="121"/>
                  </a:lnTo>
                  <a:lnTo>
                    <a:pt x="121" y="145"/>
                  </a:lnTo>
                  <a:lnTo>
                    <a:pt x="145" y="121"/>
                  </a:lnTo>
                  <a:lnTo>
                    <a:pt x="169" y="97"/>
                  </a:lnTo>
                  <a:lnTo>
                    <a:pt x="169" y="73"/>
                  </a:lnTo>
                  <a:lnTo>
                    <a:pt x="169" y="49"/>
                  </a:lnTo>
                  <a:lnTo>
                    <a:pt x="145"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3" name="Google Shape;11043;p26"/>
            <p:cNvSpPr/>
            <p:nvPr/>
          </p:nvSpPr>
          <p:spPr>
            <a:xfrm>
              <a:off x="2274100" y="2029350"/>
              <a:ext cx="3050" cy="3050"/>
            </a:xfrm>
            <a:custGeom>
              <a:avLst/>
              <a:gdLst/>
              <a:ahLst/>
              <a:cxnLst/>
              <a:rect l="l" t="t" r="r" b="b"/>
              <a:pathLst>
                <a:path w="122" h="122" extrusionOk="0">
                  <a:moveTo>
                    <a:pt x="25" y="1"/>
                  </a:moveTo>
                  <a:lnTo>
                    <a:pt x="1" y="25"/>
                  </a:lnTo>
                  <a:lnTo>
                    <a:pt x="1" y="73"/>
                  </a:lnTo>
                  <a:lnTo>
                    <a:pt x="25" y="121"/>
                  </a:lnTo>
                  <a:lnTo>
                    <a:pt x="97" y="121"/>
                  </a:lnTo>
                  <a:lnTo>
                    <a:pt x="121"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4" name="Google Shape;11044;p26"/>
            <p:cNvSpPr/>
            <p:nvPr/>
          </p:nvSpPr>
          <p:spPr>
            <a:xfrm>
              <a:off x="2053250" y="2460875"/>
              <a:ext cx="4225" cy="3625"/>
            </a:xfrm>
            <a:custGeom>
              <a:avLst/>
              <a:gdLst/>
              <a:ahLst/>
              <a:cxnLst/>
              <a:rect l="l" t="t" r="r" b="b"/>
              <a:pathLst>
                <a:path w="169" h="145" extrusionOk="0">
                  <a:moveTo>
                    <a:pt x="96" y="0"/>
                  </a:moveTo>
                  <a:lnTo>
                    <a:pt x="24" y="24"/>
                  </a:lnTo>
                  <a:lnTo>
                    <a:pt x="0" y="73"/>
                  </a:lnTo>
                  <a:lnTo>
                    <a:pt x="24" y="121"/>
                  </a:lnTo>
                  <a:lnTo>
                    <a:pt x="96" y="145"/>
                  </a:lnTo>
                  <a:lnTo>
                    <a:pt x="144" y="121"/>
                  </a:lnTo>
                  <a:lnTo>
                    <a:pt x="169" y="73"/>
                  </a:lnTo>
                  <a:lnTo>
                    <a:pt x="144" y="24"/>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5" name="Google Shape;11045;p26"/>
            <p:cNvSpPr/>
            <p:nvPr/>
          </p:nvSpPr>
          <p:spPr>
            <a:xfrm>
              <a:off x="1952125" y="1900575"/>
              <a:ext cx="3650" cy="3625"/>
            </a:xfrm>
            <a:custGeom>
              <a:avLst/>
              <a:gdLst/>
              <a:ahLst/>
              <a:cxnLst/>
              <a:rect l="l" t="t" r="r" b="b"/>
              <a:pathLst>
                <a:path w="146" h="145" extrusionOk="0">
                  <a:moveTo>
                    <a:pt x="73" y="0"/>
                  </a:moveTo>
                  <a:lnTo>
                    <a:pt x="25" y="24"/>
                  </a:lnTo>
                  <a:lnTo>
                    <a:pt x="1" y="72"/>
                  </a:lnTo>
                  <a:lnTo>
                    <a:pt x="25" y="121"/>
                  </a:lnTo>
                  <a:lnTo>
                    <a:pt x="49" y="145"/>
                  </a:lnTo>
                  <a:lnTo>
                    <a:pt x="97" y="145"/>
                  </a:lnTo>
                  <a:lnTo>
                    <a:pt x="121" y="121"/>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6" name="Google Shape;11046;p26"/>
            <p:cNvSpPr/>
            <p:nvPr/>
          </p:nvSpPr>
          <p:spPr>
            <a:xfrm>
              <a:off x="2002075" y="1936675"/>
              <a:ext cx="3650" cy="3650"/>
            </a:xfrm>
            <a:custGeom>
              <a:avLst/>
              <a:gdLst/>
              <a:ahLst/>
              <a:cxnLst/>
              <a:rect l="l" t="t" r="r" b="b"/>
              <a:pathLst>
                <a:path w="146" h="146" extrusionOk="0">
                  <a:moveTo>
                    <a:pt x="49" y="1"/>
                  </a:moveTo>
                  <a:lnTo>
                    <a:pt x="1" y="25"/>
                  </a:lnTo>
                  <a:lnTo>
                    <a:pt x="1" y="73"/>
                  </a:lnTo>
                  <a:lnTo>
                    <a:pt x="1" y="97"/>
                  </a:lnTo>
                  <a:lnTo>
                    <a:pt x="25" y="145"/>
                  </a:lnTo>
                  <a:lnTo>
                    <a:pt x="97" y="145"/>
                  </a:lnTo>
                  <a:lnTo>
                    <a:pt x="121" y="121"/>
                  </a:lnTo>
                  <a:lnTo>
                    <a:pt x="145" y="97"/>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7" name="Google Shape;11047;p26"/>
            <p:cNvSpPr/>
            <p:nvPr/>
          </p:nvSpPr>
          <p:spPr>
            <a:xfrm>
              <a:off x="1941300" y="2011900"/>
              <a:ext cx="3625" cy="3650"/>
            </a:xfrm>
            <a:custGeom>
              <a:avLst/>
              <a:gdLst/>
              <a:ahLst/>
              <a:cxnLst/>
              <a:rect l="l" t="t" r="r" b="b"/>
              <a:pathLst>
                <a:path w="145" h="146" extrusionOk="0">
                  <a:moveTo>
                    <a:pt x="49" y="1"/>
                  </a:moveTo>
                  <a:lnTo>
                    <a:pt x="24" y="25"/>
                  </a:lnTo>
                  <a:lnTo>
                    <a:pt x="0" y="49"/>
                  </a:lnTo>
                  <a:lnTo>
                    <a:pt x="0" y="97"/>
                  </a:lnTo>
                  <a:lnTo>
                    <a:pt x="24" y="145"/>
                  </a:lnTo>
                  <a:lnTo>
                    <a:pt x="73" y="145"/>
                  </a:lnTo>
                  <a:lnTo>
                    <a:pt x="121" y="121"/>
                  </a:lnTo>
                  <a:lnTo>
                    <a:pt x="145" y="73"/>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8" name="Google Shape;11048;p26"/>
            <p:cNvSpPr/>
            <p:nvPr/>
          </p:nvSpPr>
          <p:spPr>
            <a:xfrm>
              <a:off x="1992450" y="1937875"/>
              <a:ext cx="3650" cy="4250"/>
            </a:xfrm>
            <a:custGeom>
              <a:avLst/>
              <a:gdLst/>
              <a:ahLst/>
              <a:cxnLst/>
              <a:rect l="l" t="t" r="r" b="b"/>
              <a:pathLst>
                <a:path w="146" h="170" extrusionOk="0">
                  <a:moveTo>
                    <a:pt x="49" y="1"/>
                  </a:moveTo>
                  <a:lnTo>
                    <a:pt x="1" y="25"/>
                  </a:lnTo>
                  <a:lnTo>
                    <a:pt x="1" y="73"/>
                  </a:lnTo>
                  <a:lnTo>
                    <a:pt x="25" y="121"/>
                  </a:lnTo>
                  <a:lnTo>
                    <a:pt x="73" y="169"/>
                  </a:lnTo>
                  <a:lnTo>
                    <a:pt x="121" y="169"/>
                  </a:lnTo>
                  <a:lnTo>
                    <a:pt x="145"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9" name="Google Shape;11049;p26"/>
            <p:cNvSpPr/>
            <p:nvPr/>
          </p:nvSpPr>
          <p:spPr>
            <a:xfrm>
              <a:off x="1829350" y="1966775"/>
              <a:ext cx="3650" cy="4225"/>
            </a:xfrm>
            <a:custGeom>
              <a:avLst/>
              <a:gdLst/>
              <a:ahLst/>
              <a:cxnLst/>
              <a:rect l="l" t="t" r="r" b="b"/>
              <a:pathLst>
                <a:path w="146" h="169" extrusionOk="0">
                  <a:moveTo>
                    <a:pt x="49" y="0"/>
                  </a:moveTo>
                  <a:lnTo>
                    <a:pt x="25" y="24"/>
                  </a:lnTo>
                  <a:lnTo>
                    <a:pt x="1" y="72"/>
                  </a:lnTo>
                  <a:lnTo>
                    <a:pt x="25" y="97"/>
                  </a:lnTo>
                  <a:lnTo>
                    <a:pt x="25" y="145"/>
                  </a:lnTo>
                  <a:lnTo>
                    <a:pt x="73" y="169"/>
                  </a:lnTo>
                  <a:lnTo>
                    <a:pt x="121" y="169"/>
                  </a:lnTo>
                  <a:lnTo>
                    <a:pt x="145" y="145"/>
                  </a:lnTo>
                  <a:lnTo>
                    <a:pt x="145" y="97"/>
                  </a:lnTo>
                  <a:lnTo>
                    <a:pt x="145"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0" name="Google Shape;11050;p26"/>
            <p:cNvSpPr/>
            <p:nvPr/>
          </p:nvSpPr>
          <p:spPr>
            <a:xfrm>
              <a:off x="2295175" y="2282725"/>
              <a:ext cx="3625" cy="3650"/>
            </a:xfrm>
            <a:custGeom>
              <a:avLst/>
              <a:gdLst/>
              <a:ahLst/>
              <a:cxnLst/>
              <a:rect l="l" t="t" r="r" b="b"/>
              <a:pathLst>
                <a:path w="145" h="146" extrusionOk="0">
                  <a:moveTo>
                    <a:pt x="97" y="1"/>
                  </a:moveTo>
                  <a:lnTo>
                    <a:pt x="49" y="25"/>
                  </a:lnTo>
                  <a:lnTo>
                    <a:pt x="1" y="49"/>
                  </a:lnTo>
                  <a:lnTo>
                    <a:pt x="1" y="97"/>
                  </a:lnTo>
                  <a:lnTo>
                    <a:pt x="49" y="145"/>
                  </a:lnTo>
                  <a:lnTo>
                    <a:pt x="97" y="145"/>
                  </a:lnTo>
                  <a:lnTo>
                    <a:pt x="145"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1" name="Google Shape;11051;p26"/>
            <p:cNvSpPr/>
            <p:nvPr/>
          </p:nvSpPr>
          <p:spPr>
            <a:xfrm>
              <a:off x="1895550" y="1931875"/>
              <a:ext cx="4850" cy="3625"/>
            </a:xfrm>
            <a:custGeom>
              <a:avLst/>
              <a:gdLst/>
              <a:ahLst/>
              <a:cxnLst/>
              <a:rect l="l" t="t" r="r" b="b"/>
              <a:pathLst>
                <a:path w="194" h="145" extrusionOk="0">
                  <a:moveTo>
                    <a:pt x="25" y="0"/>
                  </a:moveTo>
                  <a:lnTo>
                    <a:pt x="1" y="24"/>
                  </a:lnTo>
                  <a:lnTo>
                    <a:pt x="1" y="48"/>
                  </a:lnTo>
                  <a:lnTo>
                    <a:pt x="25" y="72"/>
                  </a:lnTo>
                  <a:lnTo>
                    <a:pt x="97" y="144"/>
                  </a:lnTo>
                  <a:lnTo>
                    <a:pt x="193" y="144"/>
                  </a:lnTo>
                  <a:lnTo>
                    <a:pt x="193" y="120"/>
                  </a:lnTo>
                  <a:lnTo>
                    <a:pt x="193" y="72"/>
                  </a:lnTo>
                  <a:lnTo>
                    <a:pt x="145"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2" name="Google Shape;11052;p26"/>
            <p:cNvSpPr/>
            <p:nvPr/>
          </p:nvSpPr>
          <p:spPr>
            <a:xfrm>
              <a:off x="2280125" y="2372400"/>
              <a:ext cx="3650" cy="3625"/>
            </a:xfrm>
            <a:custGeom>
              <a:avLst/>
              <a:gdLst/>
              <a:ahLst/>
              <a:cxnLst/>
              <a:rect l="l" t="t" r="r" b="b"/>
              <a:pathLst>
                <a:path w="146" h="145" extrusionOk="0">
                  <a:moveTo>
                    <a:pt x="49" y="1"/>
                  </a:moveTo>
                  <a:lnTo>
                    <a:pt x="1" y="49"/>
                  </a:lnTo>
                  <a:lnTo>
                    <a:pt x="1" y="121"/>
                  </a:lnTo>
                  <a:lnTo>
                    <a:pt x="25" y="145"/>
                  </a:lnTo>
                  <a:lnTo>
                    <a:pt x="97" y="145"/>
                  </a:lnTo>
                  <a:lnTo>
                    <a:pt x="145"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3" name="Google Shape;11053;p26"/>
            <p:cNvSpPr/>
            <p:nvPr/>
          </p:nvSpPr>
          <p:spPr>
            <a:xfrm>
              <a:off x="2335500" y="1948725"/>
              <a:ext cx="3625" cy="3625"/>
            </a:xfrm>
            <a:custGeom>
              <a:avLst/>
              <a:gdLst/>
              <a:ahLst/>
              <a:cxnLst/>
              <a:rect l="l" t="t" r="r" b="b"/>
              <a:pathLst>
                <a:path w="145" h="145" extrusionOk="0">
                  <a:moveTo>
                    <a:pt x="25" y="0"/>
                  </a:moveTo>
                  <a:lnTo>
                    <a:pt x="0" y="24"/>
                  </a:lnTo>
                  <a:lnTo>
                    <a:pt x="0" y="72"/>
                  </a:lnTo>
                  <a:lnTo>
                    <a:pt x="25" y="96"/>
                  </a:lnTo>
                  <a:lnTo>
                    <a:pt x="73" y="145"/>
                  </a:lnTo>
                  <a:lnTo>
                    <a:pt x="121" y="120"/>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4" name="Google Shape;11054;p26"/>
            <p:cNvSpPr/>
            <p:nvPr/>
          </p:nvSpPr>
          <p:spPr>
            <a:xfrm>
              <a:off x="2136900" y="2417550"/>
              <a:ext cx="3025" cy="4225"/>
            </a:xfrm>
            <a:custGeom>
              <a:avLst/>
              <a:gdLst/>
              <a:ahLst/>
              <a:cxnLst/>
              <a:rect l="l" t="t" r="r" b="b"/>
              <a:pathLst>
                <a:path w="121" h="169" extrusionOk="0">
                  <a:moveTo>
                    <a:pt x="48" y="0"/>
                  </a:moveTo>
                  <a:lnTo>
                    <a:pt x="0" y="24"/>
                  </a:lnTo>
                  <a:lnTo>
                    <a:pt x="0" y="72"/>
                  </a:lnTo>
                  <a:lnTo>
                    <a:pt x="0" y="120"/>
                  </a:lnTo>
                  <a:lnTo>
                    <a:pt x="24" y="144"/>
                  </a:lnTo>
                  <a:lnTo>
                    <a:pt x="72" y="169"/>
                  </a:lnTo>
                  <a:lnTo>
                    <a:pt x="97" y="169"/>
                  </a:lnTo>
                  <a:lnTo>
                    <a:pt x="121" y="144"/>
                  </a:lnTo>
                  <a:lnTo>
                    <a:pt x="121" y="96"/>
                  </a:lnTo>
                  <a:lnTo>
                    <a:pt x="121" y="72"/>
                  </a:lnTo>
                  <a:lnTo>
                    <a:pt x="97"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5" name="Google Shape;11055;p26"/>
            <p:cNvSpPr/>
            <p:nvPr/>
          </p:nvSpPr>
          <p:spPr>
            <a:xfrm>
              <a:off x="2080925" y="1931875"/>
              <a:ext cx="3625" cy="4225"/>
            </a:xfrm>
            <a:custGeom>
              <a:avLst/>
              <a:gdLst/>
              <a:ahLst/>
              <a:cxnLst/>
              <a:rect l="l" t="t" r="r" b="b"/>
              <a:pathLst>
                <a:path w="145" h="169" extrusionOk="0">
                  <a:moveTo>
                    <a:pt x="49" y="0"/>
                  </a:moveTo>
                  <a:lnTo>
                    <a:pt x="25" y="24"/>
                  </a:lnTo>
                  <a:lnTo>
                    <a:pt x="0" y="48"/>
                  </a:lnTo>
                  <a:lnTo>
                    <a:pt x="0" y="96"/>
                  </a:lnTo>
                  <a:lnTo>
                    <a:pt x="25" y="144"/>
                  </a:lnTo>
                  <a:lnTo>
                    <a:pt x="97" y="169"/>
                  </a:lnTo>
                  <a:lnTo>
                    <a:pt x="121" y="144"/>
                  </a:lnTo>
                  <a:lnTo>
                    <a:pt x="145" y="96"/>
                  </a:lnTo>
                  <a:lnTo>
                    <a:pt x="145"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6" name="Google Shape;11056;p26"/>
            <p:cNvSpPr/>
            <p:nvPr/>
          </p:nvSpPr>
          <p:spPr>
            <a:xfrm>
              <a:off x="1920225" y="2043800"/>
              <a:ext cx="4250" cy="3650"/>
            </a:xfrm>
            <a:custGeom>
              <a:avLst/>
              <a:gdLst/>
              <a:ahLst/>
              <a:cxnLst/>
              <a:rect l="l" t="t" r="r" b="b"/>
              <a:pathLst>
                <a:path w="170" h="146" extrusionOk="0">
                  <a:moveTo>
                    <a:pt x="73" y="1"/>
                  </a:moveTo>
                  <a:lnTo>
                    <a:pt x="25" y="25"/>
                  </a:lnTo>
                  <a:lnTo>
                    <a:pt x="1" y="49"/>
                  </a:lnTo>
                  <a:lnTo>
                    <a:pt x="1" y="97"/>
                  </a:lnTo>
                  <a:lnTo>
                    <a:pt x="1" y="121"/>
                  </a:lnTo>
                  <a:lnTo>
                    <a:pt x="49" y="145"/>
                  </a:lnTo>
                  <a:lnTo>
                    <a:pt x="97" y="145"/>
                  </a:lnTo>
                  <a:lnTo>
                    <a:pt x="121" y="121"/>
                  </a:lnTo>
                  <a:lnTo>
                    <a:pt x="145" y="97"/>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7" name="Google Shape;11057;p26"/>
            <p:cNvSpPr/>
            <p:nvPr/>
          </p:nvSpPr>
          <p:spPr>
            <a:xfrm>
              <a:off x="2206100" y="2485550"/>
              <a:ext cx="3050" cy="3025"/>
            </a:xfrm>
            <a:custGeom>
              <a:avLst/>
              <a:gdLst/>
              <a:ahLst/>
              <a:cxnLst/>
              <a:rect l="l" t="t" r="r" b="b"/>
              <a:pathLst>
                <a:path w="122" h="121" extrusionOk="0">
                  <a:moveTo>
                    <a:pt x="49" y="0"/>
                  </a:moveTo>
                  <a:lnTo>
                    <a:pt x="25" y="24"/>
                  </a:lnTo>
                  <a:lnTo>
                    <a:pt x="1" y="48"/>
                  </a:lnTo>
                  <a:lnTo>
                    <a:pt x="1" y="97"/>
                  </a:lnTo>
                  <a:lnTo>
                    <a:pt x="25" y="121"/>
                  </a:lnTo>
                  <a:lnTo>
                    <a:pt x="97" y="97"/>
                  </a:lnTo>
                  <a:lnTo>
                    <a:pt x="121" y="73"/>
                  </a:lnTo>
                  <a:lnTo>
                    <a:pt x="121"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8" name="Google Shape;11058;p26"/>
            <p:cNvSpPr/>
            <p:nvPr/>
          </p:nvSpPr>
          <p:spPr>
            <a:xfrm>
              <a:off x="2222350" y="2032375"/>
              <a:ext cx="3650" cy="3025"/>
            </a:xfrm>
            <a:custGeom>
              <a:avLst/>
              <a:gdLst/>
              <a:ahLst/>
              <a:cxnLst/>
              <a:rect l="l" t="t" r="r" b="b"/>
              <a:pathLst>
                <a:path w="146" h="121" extrusionOk="0">
                  <a:moveTo>
                    <a:pt x="73" y="0"/>
                  </a:moveTo>
                  <a:lnTo>
                    <a:pt x="25" y="48"/>
                  </a:lnTo>
                  <a:lnTo>
                    <a:pt x="1" y="97"/>
                  </a:lnTo>
                  <a:lnTo>
                    <a:pt x="25" y="121"/>
                  </a:lnTo>
                  <a:lnTo>
                    <a:pt x="73" y="121"/>
                  </a:lnTo>
                  <a:lnTo>
                    <a:pt x="145" y="72"/>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9" name="Google Shape;11059;p26"/>
            <p:cNvSpPr/>
            <p:nvPr/>
          </p:nvSpPr>
          <p:spPr>
            <a:xfrm>
              <a:off x="2330675" y="2332075"/>
              <a:ext cx="3050" cy="3650"/>
            </a:xfrm>
            <a:custGeom>
              <a:avLst/>
              <a:gdLst/>
              <a:ahLst/>
              <a:cxnLst/>
              <a:rect l="l" t="t" r="r" b="b"/>
              <a:pathLst>
                <a:path w="122" h="146" extrusionOk="0">
                  <a:moveTo>
                    <a:pt x="25" y="1"/>
                  </a:moveTo>
                  <a:lnTo>
                    <a:pt x="1" y="49"/>
                  </a:lnTo>
                  <a:lnTo>
                    <a:pt x="1" y="73"/>
                  </a:lnTo>
                  <a:lnTo>
                    <a:pt x="1" y="97"/>
                  </a:lnTo>
                  <a:lnTo>
                    <a:pt x="49" y="145"/>
                  </a:lnTo>
                  <a:lnTo>
                    <a:pt x="97" y="145"/>
                  </a:lnTo>
                  <a:lnTo>
                    <a:pt x="121" y="121"/>
                  </a:lnTo>
                  <a:lnTo>
                    <a:pt x="121"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0" name="Google Shape;11060;p26"/>
            <p:cNvSpPr/>
            <p:nvPr/>
          </p:nvSpPr>
          <p:spPr>
            <a:xfrm>
              <a:off x="2275325" y="2075700"/>
              <a:ext cx="3625" cy="3625"/>
            </a:xfrm>
            <a:custGeom>
              <a:avLst/>
              <a:gdLst/>
              <a:ahLst/>
              <a:cxnLst/>
              <a:rect l="l" t="t" r="r" b="b"/>
              <a:pathLst>
                <a:path w="145" h="145" extrusionOk="0">
                  <a:moveTo>
                    <a:pt x="48" y="1"/>
                  </a:moveTo>
                  <a:lnTo>
                    <a:pt x="0" y="25"/>
                  </a:lnTo>
                  <a:lnTo>
                    <a:pt x="0" y="73"/>
                  </a:lnTo>
                  <a:lnTo>
                    <a:pt x="0" y="97"/>
                  </a:lnTo>
                  <a:lnTo>
                    <a:pt x="24" y="121"/>
                  </a:lnTo>
                  <a:lnTo>
                    <a:pt x="72" y="145"/>
                  </a:lnTo>
                  <a:lnTo>
                    <a:pt x="96" y="121"/>
                  </a:lnTo>
                  <a:lnTo>
                    <a:pt x="120" y="97"/>
                  </a:lnTo>
                  <a:lnTo>
                    <a:pt x="145" y="49"/>
                  </a:lnTo>
                  <a:lnTo>
                    <a:pt x="120"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1" name="Google Shape;11061;p26"/>
            <p:cNvSpPr/>
            <p:nvPr/>
          </p:nvSpPr>
          <p:spPr>
            <a:xfrm>
              <a:off x="1984025" y="1901175"/>
              <a:ext cx="3650" cy="4225"/>
            </a:xfrm>
            <a:custGeom>
              <a:avLst/>
              <a:gdLst/>
              <a:ahLst/>
              <a:cxnLst/>
              <a:rect l="l" t="t" r="r" b="b"/>
              <a:pathLst>
                <a:path w="146" h="169" extrusionOk="0">
                  <a:moveTo>
                    <a:pt x="97" y="0"/>
                  </a:moveTo>
                  <a:lnTo>
                    <a:pt x="1" y="97"/>
                  </a:lnTo>
                  <a:lnTo>
                    <a:pt x="1" y="121"/>
                  </a:lnTo>
                  <a:lnTo>
                    <a:pt x="25" y="169"/>
                  </a:lnTo>
                  <a:lnTo>
                    <a:pt x="49" y="169"/>
                  </a:lnTo>
                  <a:lnTo>
                    <a:pt x="73" y="145"/>
                  </a:lnTo>
                  <a:lnTo>
                    <a:pt x="121" y="73"/>
                  </a:lnTo>
                  <a:lnTo>
                    <a:pt x="121" y="97"/>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2" name="Google Shape;11062;p26"/>
            <p:cNvSpPr/>
            <p:nvPr/>
          </p:nvSpPr>
          <p:spPr>
            <a:xfrm>
              <a:off x="2192875" y="2498775"/>
              <a:ext cx="3025" cy="3650"/>
            </a:xfrm>
            <a:custGeom>
              <a:avLst/>
              <a:gdLst/>
              <a:ahLst/>
              <a:cxnLst/>
              <a:rect l="l" t="t" r="r" b="b"/>
              <a:pathLst>
                <a:path w="121" h="146" extrusionOk="0">
                  <a:moveTo>
                    <a:pt x="24" y="1"/>
                  </a:moveTo>
                  <a:lnTo>
                    <a:pt x="0" y="49"/>
                  </a:lnTo>
                  <a:lnTo>
                    <a:pt x="0" y="73"/>
                  </a:lnTo>
                  <a:lnTo>
                    <a:pt x="48" y="121"/>
                  </a:lnTo>
                  <a:lnTo>
                    <a:pt x="72" y="145"/>
                  </a:lnTo>
                  <a:lnTo>
                    <a:pt x="96" y="145"/>
                  </a:lnTo>
                  <a:lnTo>
                    <a:pt x="120" y="97"/>
                  </a:lnTo>
                  <a:lnTo>
                    <a:pt x="120"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3" name="Google Shape;11063;p26"/>
            <p:cNvSpPr/>
            <p:nvPr/>
          </p:nvSpPr>
          <p:spPr>
            <a:xfrm>
              <a:off x="2185650" y="2288750"/>
              <a:ext cx="3025" cy="3625"/>
            </a:xfrm>
            <a:custGeom>
              <a:avLst/>
              <a:gdLst/>
              <a:ahLst/>
              <a:cxnLst/>
              <a:rect l="l" t="t" r="r" b="b"/>
              <a:pathLst>
                <a:path w="121" h="145" extrusionOk="0">
                  <a:moveTo>
                    <a:pt x="72" y="0"/>
                  </a:moveTo>
                  <a:lnTo>
                    <a:pt x="0" y="24"/>
                  </a:lnTo>
                  <a:lnTo>
                    <a:pt x="0" y="73"/>
                  </a:lnTo>
                  <a:lnTo>
                    <a:pt x="0" y="121"/>
                  </a:lnTo>
                  <a:lnTo>
                    <a:pt x="48" y="145"/>
                  </a:lnTo>
                  <a:lnTo>
                    <a:pt x="96" y="145"/>
                  </a:lnTo>
                  <a:lnTo>
                    <a:pt x="121" y="121"/>
                  </a:lnTo>
                  <a:lnTo>
                    <a:pt x="121" y="73"/>
                  </a:lnTo>
                  <a:lnTo>
                    <a:pt x="121" y="49"/>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4" name="Google Shape;11064;p26"/>
            <p:cNvSpPr/>
            <p:nvPr/>
          </p:nvSpPr>
          <p:spPr>
            <a:xfrm>
              <a:off x="2313225" y="2460275"/>
              <a:ext cx="4250" cy="3025"/>
            </a:xfrm>
            <a:custGeom>
              <a:avLst/>
              <a:gdLst/>
              <a:ahLst/>
              <a:cxnLst/>
              <a:rect l="l" t="t" r="r" b="b"/>
              <a:pathLst>
                <a:path w="170" h="121" extrusionOk="0">
                  <a:moveTo>
                    <a:pt x="49" y="0"/>
                  </a:moveTo>
                  <a:lnTo>
                    <a:pt x="1" y="24"/>
                  </a:lnTo>
                  <a:lnTo>
                    <a:pt x="1" y="48"/>
                  </a:lnTo>
                  <a:lnTo>
                    <a:pt x="25" y="72"/>
                  </a:lnTo>
                  <a:lnTo>
                    <a:pt x="97" y="121"/>
                  </a:lnTo>
                  <a:lnTo>
                    <a:pt x="145" y="121"/>
                  </a:lnTo>
                  <a:lnTo>
                    <a:pt x="169" y="97"/>
                  </a:lnTo>
                  <a:lnTo>
                    <a:pt x="169"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5" name="Google Shape;11065;p26"/>
            <p:cNvSpPr/>
            <p:nvPr/>
          </p:nvSpPr>
          <p:spPr>
            <a:xfrm>
              <a:off x="2145325" y="2497575"/>
              <a:ext cx="3025" cy="3650"/>
            </a:xfrm>
            <a:custGeom>
              <a:avLst/>
              <a:gdLst/>
              <a:ahLst/>
              <a:cxnLst/>
              <a:rect l="l" t="t" r="r" b="b"/>
              <a:pathLst>
                <a:path w="121" h="146" extrusionOk="0">
                  <a:moveTo>
                    <a:pt x="48" y="1"/>
                  </a:moveTo>
                  <a:lnTo>
                    <a:pt x="0" y="25"/>
                  </a:lnTo>
                  <a:lnTo>
                    <a:pt x="0" y="73"/>
                  </a:lnTo>
                  <a:lnTo>
                    <a:pt x="24" y="121"/>
                  </a:lnTo>
                  <a:lnTo>
                    <a:pt x="72" y="145"/>
                  </a:lnTo>
                  <a:lnTo>
                    <a:pt x="121" y="97"/>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6" name="Google Shape;11066;p26"/>
            <p:cNvSpPr/>
            <p:nvPr/>
          </p:nvSpPr>
          <p:spPr>
            <a:xfrm>
              <a:off x="2269900" y="2033575"/>
              <a:ext cx="3025" cy="3625"/>
            </a:xfrm>
            <a:custGeom>
              <a:avLst/>
              <a:gdLst/>
              <a:ahLst/>
              <a:cxnLst/>
              <a:rect l="l" t="t" r="r" b="b"/>
              <a:pathLst>
                <a:path w="121" h="145" extrusionOk="0">
                  <a:moveTo>
                    <a:pt x="49" y="0"/>
                  </a:moveTo>
                  <a:lnTo>
                    <a:pt x="25" y="24"/>
                  </a:lnTo>
                  <a:lnTo>
                    <a:pt x="0" y="73"/>
                  </a:lnTo>
                  <a:lnTo>
                    <a:pt x="25" y="121"/>
                  </a:lnTo>
                  <a:lnTo>
                    <a:pt x="49" y="145"/>
                  </a:lnTo>
                  <a:lnTo>
                    <a:pt x="97" y="145"/>
                  </a:lnTo>
                  <a:lnTo>
                    <a:pt x="121" y="97"/>
                  </a:lnTo>
                  <a:lnTo>
                    <a:pt x="121" y="49"/>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7" name="Google Shape;11067;p26"/>
            <p:cNvSpPr/>
            <p:nvPr/>
          </p:nvSpPr>
          <p:spPr>
            <a:xfrm>
              <a:off x="1966575" y="1850025"/>
              <a:ext cx="4250" cy="3025"/>
            </a:xfrm>
            <a:custGeom>
              <a:avLst/>
              <a:gdLst/>
              <a:ahLst/>
              <a:cxnLst/>
              <a:rect l="l" t="t" r="r" b="b"/>
              <a:pathLst>
                <a:path w="170" h="121" extrusionOk="0">
                  <a:moveTo>
                    <a:pt x="145" y="0"/>
                  </a:moveTo>
                  <a:lnTo>
                    <a:pt x="49" y="24"/>
                  </a:lnTo>
                  <a:lnTo>
                    <a:pt x="25" y="48"/>
                  </a:lnTo>
                  <a:lnTo>
                    <a:pt x="1" y="72"/>
                  </a:lnTo>
                  <a:lnTo>
                    <a:pt x="25" y="120"/>
                  </a:lnTo>
                  <a:lnTo>
                    <a:pt x="73" y="120"/>
                  </a:lnTo>
                  <a:lnTo>
                    <a:pt x="97" y="96"/>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8" name="Google Shape;11068;p26"/>
            <p:cNvSpPr/>
            <p:nvPr/>
          </p:nvSpPr>
          <p:spPr>
            <a:xfrm>
              <a:off x="1980425" y="2009500"/>
              <a:ext cx="3625" cy="3025"/>
            </a:xfrm>
            <a:custGeom>
              <a:avLst/>
              <a:gdLst/>
              <a:ahLst/>
              <a:cxnLst/>
              <a:rect l="l" t="t" r="r" b="b"/>
              <a:pathLst>
                <a:path w="145" h="121" extrusionOk="0">
                  <a:moveTo>
                    <a:pt x="48" y="0"/>
                  </a:moveTo>
                  <a:lnTo>
                    <a:pt x="0" y="49"/>
                  </a:lnTo>
                  <a:lnTo>
                    <a:pt x="0" y="73"/>
                  </a:lnTo>
                  <a:lnTo>
                    <a:pt x="0" y="97"/>
                  </a:lnTo>
                  <a:lnTo>
                    <a:pt x="48" y="121"/>
                  </a:lnTo>
                  <a:lnTo>
                    <a:pt x="96" y="121"/>
                  </a:lnTo>
                  <a:lnTo>
                    <a:pt x="121" y="97"/>
                  </a:lnTo>
                  <a:lnTo>
                    <a:pt x="145" y="73"/>
                  </a:lnTo>
                  <a:lnTo>
                    <a:pt x="121" y="49"/>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9" name="Google Shape;11069;p26"/>
            <p:cNvSpPr/>
            <p:nvPr/>
          </p:nvSpPr>
          <p:spPr>
            <a:xfrm>
              <a:off x="1993650" y="2013700"/>
              <a:ext cx="3650" cy="3650"/>
            </a:xfrm>
            <a:custGeom>
              <a:avLst/>
              <a:gdLst/>
              <a:ahLst/>
              <a:cxnLst/>
              <a:rect l="l" t="t" r="r" b="b"/>
              <a:pathLst>
                <a:path w="146" h="146" extrusionOk="0">
                  <a:moveTo>
                    <a:pt x="73" y="1"/>
                  </a:moveTo>
                  <a:lnTo>
                    <a:pt x="25" y="25"/>
                  </a:lnTo>
                  <a:lnTo>
                    <a:pt x="1" y="97"/>
                  </a:lnTo>
                  <a:lnTo>
                    <a:pt x="25" y="121"/>
                  </a:lnTo>
                  <a:lnTo>
                    <a:pt x="73" y="145"/>
                  </a:lnTo>
                  <a:lnTo>
                    <a:pt x="97" y="145"/>
                  </a:lnTo>
                  <a:lnTo>
                    <a:pt x="121" y="121"/>
                  </a:lnTo>
                  <a:lnTo>
                    <a:pt x="145"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0" name="Google Shape;11070;p26"/>
            <p:cNvSpPr/>
            <p:nvPr/>
          </p:nvSpPr>
          <p:spPr>
            <a:xfrm>
              <a:off x="2341525" y="1818725"/>
              <a:ext cx="3625" cy="3025"/>
            </a:xfrm>
            <a:custGeom>
              <a:avLst/>
              <a:gdLst/>
              <a:ahLst/>
              <a:cxnLst/>
              <a:rect l="l" t="t" r="r" b="b"/>
              <a:pathLst>
                <a:path w="145" h="121" extrusionOk="0">
                  <a:moveTo>
                    <a:pt x="72" y="0"/>
                  </a:moveTo>
                  <a:lnTo>
                    <a:pt x="24" y="24"/>
                  </a:lnTo>
                  <a:lnTo>
                    <a:pt x="0" y="73"/>
                  </a:lnTo>
                  <a:lnTo>
                    <a:pt x="24" y="97"/>
                  </a:lnTo>
                  <a:lnTo>
                    <a:pt x="48" y="121"/>
                  </a:lnTo>
                  <a:lnTo>
                    <a:pt x="96" y="121"/>
                  </a:lnTo>
                  <a:lnTo>
                    <a:pt x="145" y="73"/>
                  </a:lnTo>
                  <a:lnTo>
                    <a:pt x="145"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1" name="Google Shape;11071;p26"/>
            <p:cNvSpPr/>
            <p:nvPr/>
          </p:nvSpPr>
          <p:spPr>
            <a:xfrm>
              <a:off x="1881125" y="1930050"/>
              <a:ext cx="3625" cy="3050"/>
            </a:xfrm>
            <a:custGeom>
              <a:avLst/>
              <a:gdLst/>
              <a:ahLst/>
              <a:cxnLst/>
              <a:rect l="l" t="t" r="r" b="b"/>
              <a:pathLst>
                <a:path w="145" h="122" extrusionOk="0">
                  <a:moveTo>
                    <a:pt x="24" y="1"/>
                  </a:moveTo>
                  <a:lnTo>
                    <a:pt x="0" y="49"/>
                  </a:lnTo>
                  <a:lnTo>
                    <a:pt x="0" y="73"/>
                  </a:lnTo>
                  <a:lnTo>
                    <a:pt x="24" y="97"/>
                  </a:lnTo>
                  <a:lnTo>
                    <a:pt x="72" y="121"/>
                  </a:lnTo>
                  <a:lnTo>
                    <a:pt x="120" y="97"/>
                  </a:lnTo>
                  <a:lnTo>
                    <a:pt x="145" y="49"/>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2" name="Google Shape;11072;p26"/>
            <p:cNvSpPr/>
            <p:nvPr/>
          </p:nvSpPr>
          <p:spPr>
            <a:xfrm>
              <a:off x="2287350" y="2454850"/>
              <a:ext cx="3025" cy="4250"/>
            </a:xfrm>
            <a:custGeom>
              <a:avLst/>
              <a:gdLst/>
              <a:ahLst/>
              <a:cxnLst/>
              <a:rect l="l" t="t" r="r" b="b"/>
              <a:pathLst>
                <a:path w="121" h="170" extrusionOk="0">
                  <a:moveTo>
                    <a:pt x="49" y="1"/>
                  </a:moveTo>
                  <a:lnTo>
                    <a:pt x="1" y="25"/>
                  </a:lnTo>
                  <a:lnTo>
                    <a:pt x="1" y="73"/>
                  </a:lnTo>
                  <a:lnTo>
                    <a:pt x="1" y="97"/>
                  </a:lnTo>
                  <a:lnTo>
                    <a:pt x="25" y="145"/>
                  </a:lnTo>
                  <a:lnTo>
                    <a:pt x="73" y="169"/>
                  </a:lnTo>
                  <a:lnTo>
                    <a:pt x="97" y="145"/>
                  </a:lnTo>
                  <a:lnTo>
                    <a:pt x="121" y="121"/>
                  </a:lnTo>
                  <a:lnTo>
                    <a:pt x="121" y="73"/>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3" name="Google Shape;11073;p26"/>
            <p:cNvSpPr/>
            <p:nvPr/>
          </p:nvSpPr>
          <p:spPr>
            <a:xfrm>
              <a:off x="2316850" y="2341700"/>
              <a:ext cx="3625" cy="3650"/>
            </a:xfrm>
            <a:custGeom>
              <a:avLst/>
              <a:gdLst/>
              <a:ahLst/>
              <a:cxnLst/>
              <a:rect l="l" t="t" r="r" b="b"/>
              <a:pathLst>
                <a:path w="145" h="146" extrusionOk="0">
                  <a:moveTo>
                    <a:pt x="48" y="1"/>
                  </a:moveTo>
                  <a:lnTo>
                    <a:pt x="24" y="25"/>
                  </a:lnTo>
                  <a:lnTo>
                    <a:pt x="0" y="73"/>
                  </a:lnTo>
                  <a:lnTo>
                    <a:pt x="24" y="121"/>
                  </a:lnTo>
                  <a:lnTo>
                    <a:pt x="72" y="145"/>
                  </a:lnTo>
                  <a:lnTo>
                    <a:pt x="96" y="121"/>
                  </a:lnTo>
                  <a:lnTo>
                    <a:pt x="145" y="73"/>
                  </a:lnTo>
                  <a:lnTo>
                    <a:pt x="145"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4" name="Google Shape;11074;p26"/>
            <p:cNvSpPr/>
            <p:nvPr/>
          </p:nvSpPr>
          <p:spPr>
            <a:xfrm>
              <a:off x="2077300" y="1945100"/>
              <a:ext cx="2450" cy="3025"/>
            </a:xfrm>
            <a:custGeom>
              <a:avLst/>
              <a:gdLst/>
              <a:ahLst/>
              <a:cxnLst/>
              <a:rect l="l" t="t" r="r" b="b"/>
              <a:pathLst>
                <a:path w="98" h="121" extrusionOk="0">
                  <a:moveTo>
                    <a:pt x="25" y="1"/>
                  </a:moveTo>
                  <a:lnTo>
                    <a:pt x="1" y="25"/>
                  </a:lnTo>
                  <a:lnTo>
                    <a:pt x="1" y="73"/>
                  </a:lnTo>
                  <a:lnTo>
                    <a:pt x="1" y="97"/>
                  </a:lnTo>
                  <a:lnTo>
                    <a:pt x="25" y="121"/>
                  </a:lnTo>
                  <a:lnTo>
                    <a:pt x="49" y="121"/>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5" name="Google Shape;11075;p26"/>
            <p:cNvSpPr/>
            <p:nvPr/>
          </p:nvSpPr>
          <p:spPr>
            <a:xfrm>
              <a:off x="2123650" y="2501200"/>
              <a:ext cx="2425" cy="3025"/>
            </a:xfrm>
            <a:custGeom>
              <a:avLst/>
              <a:gdLst/>
              <a:ahLst/>
              <a:cxnLst/>
              <a:rect l="l" t="t" r="r" b="b"/>
              <a:pathLst>
                <a:path w="97" h="121" extrusionOk="0">
                  <a:moveTo>
                    <a:pt x="73" y="0"/>
                  </a:moveTo>
                  <a:lnTo>
                    <a:pt x="25" y="24"/>
                  </a:lnTo>
                  <a:lnTo>
                    <a:pt x="1" y="48"/>
                  </a:lnTo>
                  <a:lnTo>
                    <a:pt x="25" y="97"/>
                  </a:lnTo>
                  <a:lnTo>
                    <a:pt x="73" y="121"/>
                  </a:lnTo>
                  <a:lnTo>
                    <a:pt x="97"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6" name="Google Shape;11076;p26"/>
            <p:cNvSpPr/>
            <p:nvPr/>
          </p:nvSpPr>
          <p:spPr>
            <a:xfrm>
              <a:off x="2031575" y="1922825"/>
              <a:ext cx="2425" cy="3650"/>
            </a:xfrm>
            <a:custGeom>
              <a:avLst/>
              <a:gdLst/>
              <a:ahLst/>
              <a:cxnLst/>
              <a:rect l="l" t="t" r="r" b="b"/>
              <a:pathLst>
                <a:path w="97" h="146" extrusionOk="0">
                  <a:moveTo>
                    <a:pt x="24" y="1"/>
                  </a:moveTo>
                  <a:lnTo>
                    <a:pt x="0" y="25"/>
                  </a:lnTo>
                  <a:lnTo>
                    <a:pt x="0" y="97"/>
                  </a:lnTo>
                  <a:lnTo>
                    <a:pt x="24" y="121"/>
                  </a:lnTo>
                  <a:lnTo>
                    <a:pt x="49" y="145"/>
                  </a:lnTo>
                  <a:lnTo>
                    <a:pt x="97" y="97"/>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7" name="Google Shape;11077;p26"/>
            <p:cNvSpPr/>
            <p:nvPr/>
          </p:nvSpPr>
          <p:spPr>
            <a:xfrm>
              <a:off x="1864275" y="1957750"/>
              <a:ext cx="3025" cy="3025"/>
            </a:xfrm>
            <a:custGeom>
              <a:avLst/>
              <a:gdLst/>
              <a:ahLst/>
              <a:cxnLst/>
              <a:rect l="l" t="t" r="r" b="b"/>
              <a:pathLst>
                <a:path w="121" h="121" extrusionOk="0">
                  <a:moveTo>
                    <a:pt x="48" y="0"/>
                  </a:moveTo>
                  <a:lnTo>
                    <a:pt x="0" y="48"/>
                  </a:lnTo>
                  <a:lnTo>
                    <a:pt x="0" y="96"/>
                  </a:lnTo>
                  <a:lnTo>
                    <a:pt x="0" y="121"/>
                  </a:lnTo>
                  <a:lnTo>
                    <a:pt x="72" y="121"/>
                  </a:lnTo>
                  <a:lnTo>
                    <a:pt x="120" y="72"/>
                  </a:lnTo>
                  <a:lnTo>
                    <a:pt x="120"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8" name="Google Shape;11078;p26"/>
            <p:cNvSpPr/>
            <p:nvPr/>
          </p:nvSpPr>
          <p:spPr>
            <a:xfrm>
              <a:off x="1984025" y="1915000"/>
              <a:ext cx="2425" cy="3650"/>
            </a:xfrm>
            <a:custGeom>
              <a:avLst/>
              <a:gdLst/>
              <a:ahLst/>
              <a:cxnLst/>
              <a:rect l="l" t="t" r="r" b="b"/>
              <a:pathLst>
                <a:path w="97" h="146" extrusionOk="0">
                  <a:moveTo>
                    <a:pt x="49" y="1"/>
                  </a:moveTo>
                  <a:lnTo>
                    <a:pt x="1" y="97"/>
                  </a:lnTo>
                  <a:lnTo>
                    <a:pt x="49" y="145"/>
                  </a:lnTo>
                  <a:lnTo>
                    <a:pt x="73" y="145"/>
                  </a:lnTo>
                  <a:lnTo>
                    <a:pt x="97" y="121"/>
                  </a:lnTo>
                  <a:lnTo>
                    <a:pt x="97"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9" name="Google Shape;11079;p26"/>
            <p:cNvSpPr/>
            <p:nvPr/>
          </p:nvSpPr>
          <p:spPr>
            <a:xfrm>
              <a:off x="2124850" y="2506600"/>
              <a:ext cx="3050" cy="3050"/>
            </a:xfrm>
            <a:custGeom>
              <a:avLst/>
              <a:gdLst/>
              <a:ahLst/>
              <a:cxnLst/>
              <a:rect l="l" t="t" r="r" b="b"/>
              <a:pathLst>
                <a:path w="122" h="122" extrusionOk="0">
                  <a:moveTo>
                    <a:pt x="49" y="1"/>
                  </a:moveTo>
                  <a:lnTo>
                    <a:pt x="25" y="25"/>
                  </a:lnTo>
                  <a:lnTo>
                    <a:pt x="1" y="49"/>
                  </a:lnTo>
                  <a:lnTo>
                    <a:pt x="1" y="73"/>
                  </a:lnTo>
                  <a:lnTo>
                    <a:pt x="25" y="121"/>
                  </a:lnTo>
                  <a:lnTo>
                    <a:pt x="97" y="121"/>
                  </a:lnTo>
                  <a:lnTo>
                    <a:pt x="121" y="73"/>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0" name="Google Shape;11080;p26"/>
            <p:cNvSpPr/>
            <p:nvPr/>
          </p:nvSpPr>
          <p:spPr>
            <a:xfrm>
              <a:off x="2109200" y="1928850"/>
              <a:ext cx="3650" cy="3050"/>
            </a:xfrm>
            <a:custGeom>
              <a:avLst/>
              <a:gdLst/>
              <a:ahLst/>
              <a:cxnLst/>
              <a:rect l="l" t="t" r="r" b="b"/>
              <a:pathLst>
                <a:path w="146" h="122" extrusionOk="0">
                  <a:moveTo>
                    <a:pt x="49" y="1"/>
                  </a:moveTo>
                  <a:lnTo>
                    <a:pt x="1" y="49"/>
                  </a:lnTo>
                  <a:lnTo>
                    <a:pt x="1" y="97"/>
                  </a:lnTo>
                  <a:lnTo>
                    <a:pt x="49" y="121"/>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1" name="Google Shape;11081;p26"/>
            <p:cNvSpPr/>
            <p:nvPr/>
          </p:nvSpPr>
          <p:spPr>
            <a:xfrm>
              <a:off x="1990050" y="1933075"/>
              <a:ext cx="2425" cy="2425"/>
            </a:xfrm>
            <a:custGeom>
              <a:avLst/>
              <a:gdLst/>
              <a:ahLst/>
              <a:cxnLst/>
              <a:rect l="l" t="t" r="r" b="b"/>
              <a:pathLst>
                <a:path w="97" h="97" extrusionOk="0">
                  <a:moveTo>
                    <a:pt x="49" y="0"/>
                  </a:moveTo>
                  <a:lnTo>
                    <a:pt x="0" y="24"/>
                  </a:lnTo>
                  <a:lnTo>
                    <a:pt x="0" y="72"/>
                  </a:lnTo>
                  <a:lnTo>
                    <a:pt x="24" y="96"/>
                  </a:lnTo>
                  <a:lnTo>
                    <a:pt x="73" y="96"/>
                  </a:lnTo>
                  <a:lnTo>
                    <a:pt x="97" y="72"/>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2" name="Google Shape;11082;p26"/>
            <p:cNvSpPr/>
            <p:nvPr/>
          </p:nvSpPr>
          <p:spPr>
            <a:xfrm>
              <a:off x="2284950" y="2010100"/>
              <a:ext cx="3625" cy="2425"/>
            </a:xfrm>
            <a:custGeom>
              <a:avLst/>
              <a:gdLst/>
              <a:ahLst/>
              <a:cxnLst/>
              <a:rect l="l" t="t" r="r" b="b"/>
              <a:pathLst>
                <a:path w="145" h="97" extrusionOk="0">
                  <a:moveTo>
                    <a:pt x="24" y="1"/>
                  </a:moveTo>
                  <a:lnTo>
                    <a:pt x="0" y="49"/>
                  </a:lnTo>
                  <a:lnTo>
                    <a:pt x="24" y="73"/>
                  </a:lnTo>
                  <a:lnTo>
                    <a:pt x="72" y="97"/>
                  </a:lnTo>
                  <a:lnTo>
                    <a:pt x="121" y="73"/>
                  </a:lnTo>
                  <a:lnTo>
                    <a:pt x="145" y="49"/>
                  </a:lnTo>
                  <a:lnTo>
                    <a:pt x="121"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3" name="Google Shape;11083;p26"/>
            <p:cNvSpPr/>
            <p:nvPr/>
          </p:nvSpPr>
          <p:spPr>
            <a:xfrm>
              <a:off x="2223550" y="2499375"/>
              <a:ext cx="2450" cy="2450"/>
            </a:xfrm>
            <a:custGeom>
              <a:avLst/>
              <a:gdLst/>
              <a:ahLst/>
              <a:cxnLst/>
              <a:rect l="l" t="t" r="r" b="b"/>
              <a:pathLst>
                <a:path w="98" h="98" extrusionOk="0">
                  <a:moveTo>
                    <a:pt x="49" y="1"/>
                  </a:moveTo>
                  <a:lnTo>
                    <a:pt x="1" y="25"/>
                  </a:lnTo>
                  <a:lnTo>
                    <a:pt x="1" y="49"/>
                  </a:lnTo>
                  <a:lnTo>
                    <a:pt x="25" y="97"/>
                  </a:lnTo>
                  <a:lnTo>
                    <a:pt x="73" y="97"/>
                  </a:lnTo>
                  <a:lnTo>
                    <a:pt x="97" y="73"/>
                  </a:lnTo>
                  <a:lnTo>
                    <a:pt x="97"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4" name="Google Shape;11084;p26"/>
            <p:cNvSpPr/>
            <p:nvPr/>
          </p:nvSpPr>
          <p:spPr>
            <a:xfrm>
              <a:off x="2049025" y="2531275"/>
              <a:ext cx="3625" cy="3650"/>
            </a:xfrm>
            <a:custGeom>
              <a:avLst/>
              <a:gdLst/>
              <a:ahLst/>
              <a:cxnLst/>
              <a:rect l="l" t="t" r="r" b="b"/>
              <a:pathLst>
                <a:path w="145" h="146" extrusionOk="0">
                  <a:moveTo>
                    <a:pt x="1" y="1"/>
                  </a:moveTo>
                  <a:lnTo>
                    <a:pt x="25" y="97"/>
                  </a:lnTo>
                  <a:lnTo>
                    <a:pt x="49" y="145"/>
                  </a:lnTo>
                  <a:lnTo>
                    <a:pt x="97" y="145"/>
                  </a:lnTo>
                  <a:lnTo>
                    <a:pt x="145" y="97"/>
                  </a:lnTo>
                  <a:lnTo>
                    <a:pt x="97" y="49"/>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5" name="Google Shape;11085;p26"/>
            <p:cNvSpPr/>
            <p:nvPr/>
          </p:nvSpPr>
          <p:spPr>
            <a:xfrm>
              <a:off x="1894350" y="1923450"/>
              <a:ext cx="3050" cy="3025"/>
            </a:xfrm>
            <a:custGeom>
              <a:avLst/>
              <a:gdLst/>
              <a:ahLst/>
              <a:cxnLst/>
              <a:rect l="l" t="t" r="r" b="b"/>
              <a:pathLst>
                <a:path w="122" h="121" extrusionOk="0">
                  <a:moveTo>
                    <a:pt x="49" y="0"/>
                  </a:moveTo>
                  <a:lnTo>
                    <a:pt x="25" y="24"/>
                  </a:lnTo>
                  <a:lnTo>
                    <a:pt x="1" y="48"/>
                  </a:lnTo>
                  <a:lnTo>
                    <a:pt x="25" y="96"/>
                  </a:lnTo>
                  <a:lnTo>
                    <a:pt x="49" y="120"/>
                  </a:lnTo>
                  <a:lnTo>
                    <a:pt x="97" y="96"/>
                  </a:lnTo>
                  <a:lnTo>
                    <a:pt x="121"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6" name="Google Shape;11086;p26"/>
            <p:cNvSpPr/>
            <p:nvPr/>
          </p:nvSpPr>
          <p:spPr>
            <a:xfrm>
              <a:off x="2041200" y="2034175"/>
              <a:ext cx="3025" cy="3025"/>
            </a:xfrm>
            <a:custGeom>
              <a:avLst/>
              <a:gdLst/>
              <a:ahLst/>
              <a:cxnLst/>
              <a:rect l="l" t="t" r="r" b="b"/>
              <a:pathLst>
                <a:path w="121" h="121" extrusionOk="0">
                  <a:moveTo>
                    <a:pt x="49" y="0"/>
                  </a:moveTo>
                  <a:lnTo>
                    <a:pt x="1" y="49"/>
                  </a:lnTo>
                  <a:lnTo>
                    <a:pt x="1" y="97"/>
                  </a:lnTo>
                  <a:lnTo>
                    <a:pt x="49" y="121"/>
                  </a:lnTo>
                  <a:lnTo>
                    <a:pt x="73" y="97"/>
                  </a:lnTo>
                  <a:lnTo>
                    <a:pt x="121"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7" name="Google Shape;11087;p26"/>
            <p:cNvSpPr/>
            <p:nvPr/>
          </p:nvSpPr>
          <p:spPr>
            <a:xfrm>
              <a:off x="2235000" y="2489150"/>
              <a:ext cx="2425" cy="2450"/>
            </a:xfrm>
            <a:custGeom>
              <a:avLst/>
              <a:gdLst/>
              <a:ahLst/>
              <a:cxnLst/>
              <a:rect l="l" t="t" r="r" b="b"/>
              <a:pathLst>
                <a:path w="97" h="98" extrusionOk="0">
                  <a:moveTo>
                    <a:pt x="24" y="1"/>
                  </a:moveTo>
                  <a:lnTo>
                    <a:pt x="0" y="25"/>
                  </a:lnTo>
                  <a:lnTo>
                    <a:pt x="0" y="73"/>
                  </a:lnTo>
                  <a:lnTo>
                    <a:pt x="24" y="97"/>
                  </a:lnTo>
                  <a:lnTo>
                    <a:pt x="72" y="97"/>
                  </a:lnTo>
                  <a:lnTo>
                    <a:pt x="96" y="73"/>
                  </a:lnTo>
                  <a:lnTo>
                    <a:pt x="96"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8" name="Google Shape;11088;p26"/>
            <p:cNvSpPr/>
            <p:nvPr/>
          </p:nvSpPr>
          <p:spPr>
            <a:xfrm>
              <a:off x="2166375" y="2471700"/>
              <a:ext cx="2450" cy="2425"/>
            </a:xfrm>
            <a:custGeom>
              <a:avLst/>
              <a:gdLst/>
              <a:ahLst/>
              <a:cxnLst/>
              <a:rect l="l" t="t" r="r" b="b"/>
              <a:pathLst>
                <a:path w="98" h="97" extrusionOk="0">
                  <a:moveTo>
                    <a:pt x="73" y="1"/>
                  </a:moveTo>
                  <a:lnTo>
                    <a:pt x="1" y="25"/>
                  </a:lnTo>
                  <a:lnTo>
                    <a:pt x="1" y="49"/>
                  </a:lnTo>
                  <a:lnTo>
                    <a:pt x="1" y="73"/>
                  </a:lnTo>
                  <a:lnTo>
                    <a:pt x="49" y="97"/>
                  </a:lnTo>
                  <a:lnTo>
                    <a:pt x="73" y="97"/>
                  </a:lnTo>
                  <a:lnTo>
                    <a:pt x="97"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9" name="Google Shape;11089;p26"/>
            <p:cNvSpPr/>
            <p:nvPr/>
          </p:nvSpPr>
          <p:spPr>
            <a:xfrm>
              <a:off x="2423975" y="2004075"/>
              <a:ext cx="3625" cy="3050"/>
            </a:xfrm>
            <a:custGeom>
              <a:avLst/>
              <a:gdLst/>
              <a:ahLst/>
              <a:cxnLst/>
              <a:rect l="l" t="t" r="r" b="b"/>
              <a:pathLst>
                <a:path w="145" h="122" extrusionOk="0">
                  <a:moveTo>
                    <a:pt x="72" y="1"/>
                  </a:moveTo>
                  <a:lnTo>
                    <a:pt x="0" y="49"/>
                  </a:lnTo>
                  <a:lnTo>
                    <a:pt x="0" y="73"/>
                  </a:lnTo>
                  <a:lnTo>
                    <a:pt x="24" y="121"/>
                  </a:lnTo>
                  <a:lnTo>
                    <a:pt x="72"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0" name="Google Shape;11090;p26"/>
            <p:cNvSpPr/>
            <p:nvPr/>
          </p:nvSpPr>
          <p:spPr>
            <a:xfrm>
              <a:off x="1823350" y="1970375"/>
              <a:ext cx="3025" cy="3050"/>
            </a:xfrm>
            <a:custGeom>
              <a:avLst/>
              <a:gdLst/>
              <a:ahLst/>
              <a:cxnLst/>
              <a:rect l="l" t="t" r="r" b="b"/>
              <a:pathLst>
                <a:path w="121" h="122" extrusionOk="0">
                  <a:moveTo>
                    <a:pt x="48" y="1"/>
                  </a:moveTo>
                  <a:lnTo>
                    <a:pt x="24" y="25"/>
                  </a:lnTo>
                  <a:lnTo>
                    <a:pt x="0" y="49"/>
                  </a:lnTo>
                  <a:lnTo>
                    <a:pt x="0" y="73"/>
                  </a:lnTo>
                  <a:lnTo>
                    <a:pt x="48" y="121"/>
                  </a:lnTo>
                  <a:lnTo>
                    <a:pt x="72" y="121"/>
                  </a:lnTo>
                  <a:lnTo>
                    <a:pt x="96" y="97"/>
                  </a:lnTo>
                  <a:lnTo>
                    <a:pt x="120" y="73"/>
                  </a:lnTo>
                  <a:lnTo>
                    <a:pt x="120"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1" name="Google Shape;11091;p26"/>
            <p:cNvSpPr/>
            <p:nvPr/>
          </p:nvSpPr>
          <p:spPr>
            <a:xfrm>
              <a:off x="1914825" y="2019125"/>
              <a:ext cx="3625" cy="3025"/>
            </a:xfrm>
            <a:custGeom>
              <a:avLst/>
              <a:gdLst/>
              <a:ahLst/>
              <a:cxnLst/>
              <a:rect l="l" t="t" r="r" b="b"/>
              <a:pathLst>
                <a:path w="145" h="121" extrusionOk="0">
                  <a:moveTo>
                    <a:pt x="48" y="1"/>
                  </a:moveTo>
                  <a:lnTo>
                    <a:pt x="24" y="25"/>
                  </a:lnTo>
                  <a:lnTo>
                    <a:pt x="0" y="73"/>
                  </a:lnTo>
                  <a:lnTo>
                    <a:pt x="48" y="121"/>
                  </a:lnTo>
                  <a:lnTo>
                    <a:pt x="96" y="121"/>
                  </a:lnTo>
                  <a:lnTo>
                    <a:pt x="145" y="97"/>
                  </a:lnTo>
                  <a:lnTo>
                    <a:pt x="145"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2" name="Google Shape;11092;p26"/>
            <p:cNvSpPr/>
            <p:nvPr/>
          </p:nvSpPr>
          <p:spPr>
            <a:xfrm>
              <a:off x="2397475" y="2362175"/>
              <a:ext cx="2450" cy="2425"/>
            </a:xfrm>
            <a:custGeom>
              <a:avLst/>
              <a:gdLst/>
              <a:ahLst/>
              <a:cxnLst/>
              <a:rect l="l" t="t" r="r" b="b"/>
              <a:pathLst>
                <a:path w="98" h="97" extrusionOk="0">
                  <a:moveTo>
                    <a:pt x="49" y="0"/>
                  </a:moveTo>
                  <a:lnTo>
                    <a:pt x="1" y="24"/>
                  </a:lnTo>
                  <a:lnTo>
                    <a:pt x="1" y="48"/>
                  </a:lnTo>
                  <a:lnTo>
                    <a:pt x="25" y="73"/>
                  </a:lnTo>
                  <a:lnTo>
                    <a:pt x="73" y="97"/>
                  </a:lnTo>
                  <a:lnTo>
                    <a:pt x="97"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3" name="Google Shape;11093;p26"/>
            <p:cNvSpPr/>
            <p:nvPr/>
          </p:nvSpPr>
          <p:spPr>
            <a:xfrm>
              <a:off x="2240400" y="1803675"/>
              <a:ext cx="3650" cy="2425"/>
            </a:xfrm>
            <a:custGeom>
              <a:avLst/>
              <a:gdLst/>
              <a:ahLst/>
              <a:cxnLst/>
              <a:rect l="l" t="t" r="r" b="b"/>
              <a:pathLst>
                <a:path w="146" h="97" extrusionOk="0">
                  <a:moveTo>
                    <a:pt x="49" y="0"/>
                  </a:moveTo>
                  <a:lnTo>
                    <a:pt x="25" y="25"/>
                  </a:lnTo>
                  <a:lnTo>
                    <a:pt x="1" y="49"/>
                  </a:lnTo>
                  <a:lnTo>
                    <a:pt x="25" y="73"/>
                  </a:lnTo>
                  <a:lnTo>
                    <a:pt x="49" y="97"/>
                  </a:lnTo>
                  <a:lnTo>
                    <a:pt x="97" y="97"/>
                  </a:lnTo>
                  <a:lnTo>
                    <a:pt x="145" y="73"/>
                  </a:lnTo>
                  <a:lnTo>
                    <a:pt x="145" y="25"/>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4" name="Google Shape;11094;p26"/>
            <p:cNvSpPr/>
            <p:nvPr/>
          </p:nvSpPr>
          <p:spPr>
            <a:xfrm>
              <a:off x="2028575" y="1904175"/>
              <a:ext cx="2425" cy="2425"/>
            </a:xfrm>
            <a:custGeom>
              <a:avLst/>
              <a:gdLst/>
              <a:ahLst/>
              <a:cxnLst/>
              <a:rect l="l" t="t" r="r" b="b"/>
              <a:pathLst>
                <a:path w="97" h="97" extrusionOk="0">
                  <a:moveTo>
                    <a:pt x="48" y="1"/>
                  </a:moveTo>
                  <a:lnTo>
                    <a:pt x="0" y="25"/>
                  </a:lnTo>
                  <a:lnTo>
                    <a:pt x="0" y="49"/>
                  </a:lnTo>
                  <a:lnTo>
                    <a:pt x="24" y="97"/>
                  </a:lnTo>
                  <a:lnTo>
                    <a:pt x="96" y="97"/>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5" name="Google Shape;11095;p26"/>
            <p:cNvSpPr/>
            <p:nvPr/>
          </p:nvSpPr>
          <p:spPr>
            <a:xfrm>
              <a:off x="2041200" y="1921625"/>
              <a:ext cx="3650" cy="2450"/>
            </a:xfrm>
            <a:custGeom>
              <a:avLst/>
              <a:gdLst/>
              <a:ahLst/>
              <a:cxnLst/>
              <a:rect l="l" t="t" r="r" b="b"/>
              <a:pathLst>
                <a:path w="146" h="98" extrusionOk="0">
                  <a:moveTo>
                    <a:pt x="73" y="1"/>
                  </a:moveTo>
                  <a:lnTo>
                    <a:pt x="25" y="25"/>
                  </a:lnTo>
                  <a:lnTo>
                    <a:pt x="1" y="49"/>
                  </a:lnTo>
                  <a:lnTo>
                    <a:pt x="1" y="73"/>
                  </a:lnTo>
                  <a:lnTo>
                    <a:pt x="73" y="97"/>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6" name="Google Shape;11096;p26"/>
            <p:cNvSpPr/>
            <p:nvPr/>
          </p:nvSpPr>
          <p:spPr>
            <a:xfrm>
              <a:off x="1939500" y="1923450"/>
              <a:ext cx="2425" cy="3025"/>
            </a:xfrm>
            <a:custGeom>
              <a:avLst/>
              <a:gdLst/>
              <a:ahLst/>
              <a:cxnLst/>
              <a:rect l="l" t="t" r="r" b="b"/>
              <a:pathLst>
                <a:path w="97" h="121" extrusionOk="0">
                  <a:moveTo>
                    <a:pt x="24" y="0"/>
                  </a:moveTo>
                  <a:lnTo>
                    <a:pt x="0" y="24"/>
                  </a:lnTo>
                  <a:lnTo>
                    <a:pt x="24" y="96"/>
                  </a:lnTo>
                  <a:lnTo>
                    <a:pt x="48" y="120"/>
                  </a:lnTo>
                  <a:lnTo>
                    <a:pt x="96" y="96"/>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7" name="Google Shape;11097;p26"/>
            <p:cNvSpPr/>
            <p:nvPr/>
          </p:nvSpPr>
          <p:spPr>
            <a:xfrm>
              <a:off x="1911800" y="1927650"/>
              <a:ext cx="3050" cy="2425"/>
            </a:xfrm>
            <a:custGeom>
              <a:avLst/>
              <a:gdLst/>
              <a:ahLst/>
              <a:cxnLst/>
              <a:rect l="l" t="t" r="r" b="b"/>
              <a:pathLst>
                <a:path w="122" h="97" extrusionOk="0">
                  <a:moveTo>
                    <a:pt x="49" y="1"/>
                  </a:moveTo>
                  <a:lnTo>
                    <a:pt x="1" y="49"/>
                  </a:lnTo>
                  <a:lnTo>
                    <a:pt x="25" y="97"/>
                  </a:lnTo>
                  <a:lnTo>
                    <a:pt x="97"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8" name="Google Shape;11098;p26"/>
            <p:cNvSpPr/>
            <p:nvPr/>
          </p:nvSpPr>
          <p:spPr>
            <a:xfrm>
              <a:off x="2061075" y="2017325"/>
              <a:ext cx="3625" cy="3025"/>
            </a:xfrm>
            <a:custGeom>
              <a:avLst/>
              <a:gdLst/>
              <a:ahLst/>
              <a:cxnLst/>
              <a:rect l="l" t="t" r="r" b="b"/>
              <a:pathLst>
                <a:path w="145" h="121" extrusionOk="0">
                  <a:moveTo>
                    <a:pt x="72" y="0"/>
                  </a:moveTo>
                  <a:lnTo>
                    <a:pt x="48" y="24"/>
                  </a:lnTo>
                  <a:lnTo>
                    <a:pt x="0" y="49"/>
                  </a:lnTo>
                  <a:lnTo>
                    <a:pt x="0" y="73"/>
                  </a:lnTo>
                  <a:lnTo>
                    <a:pt x="24" y="97"/>
                  </a:lnTo>
                  <a:lnTo>
                    <a:pt x="72" y="121"/>
                  </a:lnTo>
                  <a:lnTo>
                    <a:pt x="120" y="97"/>
                  </a:lnTo>
                  <a:lnTo>
                    <a:pt x="144" y="73"/>
                  </a:lnTo>
                  <a:lnTo>
                    <a:pt x="120"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9" name="Google Shape;11099;p26"/>
            <p:cNvSpPr/>
            <p:nvPr/>
          </p:nvSpPr>
          <p:spPr>
            <a:xfrm>
              <a:off x="2209725" y="2335100"/>
              <a:ext cx="2425" cy="3025"/>
            </a:xfrm>
            <a:custGeom>
              <a:avLst/>
              <a:gdLst/>
              <a:ahLst/>
              <a:cxnLst/>
              <a:rect l="l" t="t" r="r" b="b"/>
              <a:pathLst>
                <a:path w="97" h="121" extrusionOk="0">
                  <a:moveTo>
                    <a:pt x="72" y="0"/>
                  </a:moveTo>
                  <a:lnTo>
                    <a:pt x="24" y="24"/>
                  </a:lnTo>
                  <a:lnTo>
                    <a:pt x="0" y="72"/>
                  </a:lnTo>
                  <a:lnTo>
                    <a:pt x="24" y="120"/>
                  </a:lnTo>
                  <a:lnTo>
                    <a:pt x="72" y="120"/>
                  </a:lnTo>
                  <a:lnTo>
                    <a:pt x="96"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0" name="Google Shape;11100;p26"/>
            <p:cNvSpPr/>
            <p:nvPr/>
          </p:nvSpPr>
          <p:spPr>
            <a:xfrm>
              <a:off x="1920825" y="2032375"/>
              <a:ext cx="2450" cy="3025"/>
            </a:xfrm>
            <a:custGeom>
              <a:avLst/>
              <a:gdLst/>
              <a:ahLst/>
              <a:cxnLst/>
              <a:rect l="l" t="t" r="r" b="b"/>
              <a:pathLst>
                <a:path w="98" h="121" extrusionOk="0">
                  <a:moveTo>
                    <a:pt x="49" y="0"/>
                  </a:moveTo>
                  <a:lnTo>
                    <a:pt x="1" y="24"/>
                  </a:lnTo>
                  <a:lnTo>
                    <a:pt x="1" y="72"/>
                  </a:lnTo>
                  <a:lnTo>
                    <a:pt x="25" y="121"/>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1" name="Google Shape;11101;p26"/>
            <p:cNvSpPr/>
            <p:nvPr/>
          </p:nvSpPr>
          <p:spPr>
            <a:xfrm>
              <a:off x="2403500" y="2484950"/>
              <a:ext cx="3050" cy="3025"/>
            </a:xfrm>
            <a:custGeom>
              <a:avLst/>
              <a:gdLst/>
              <a:ahLst/>
              <a:cxnLst/>
              <a:rect l="l" t="t" r="r" b="b"/>
              <a:pathLst>
                <a:path w="122" h="121" extrusionOk="0">
                  <a:moveTo>
                    <a:pt x="49" y="0"/>
                  </a:moveTo>
                  <a:lnTo>
                    <a:pt x="1" y="24"/>
                  </a:lnTo>
                  <a:lnTo>
                    <a:pt x="1" y="72"/>
                  </a:lnTo>
                  <a:lnTo>
                    <a:pt x="1" y="97"/>
                  </a:lnTo>
                  <a:lnTo>
                    <a:pt x="25" y="121"/>
                  </a:lnTo>
                  <a:lnTo>
                    <a:pt x="73" y="121"/>
                  </a:lnTo>
                  <a:lnTo>
                    <a:pt x="97" y="97"/>
                  </a:lnTo>
                  <a:lnTo>
                    <a:pt x="121"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2" name="Google Shape;11102;p26"/>
            <p:cNvSpPr/>
            <p:nvPr/>
          </p:nvSpPr>
          <p:spPr>
            <a:xfrm>
              <a:off x="2078525" y="1822925"/>
              <a:ext cx="2425" cy="2450"/>
            </a:xfrm>
            <a:custGeom>
              <a:avLst/>
              <a:gdLst/>
              <a:ahLst/>
              <a:cxnLst/>
              <a:rect l="l" t="t" r="r" b="b"/>
              <a:pathLst>
                <a:path w="97" h="98" extrusionOk="0">
                  <a:moveTo>
                    <a:pt x="24" y="1"/>
                  </a:moveTo>
                  <a:lnTo>
                    <a:pt x="0" y="49"/>
                  </a:lnTo>
                  <a:lnTo>
                    <a:pt x="0" y="73"/>
                  </a:lnTo>
                  <a:lnTo>
                    <a:pt x="0" y="97"/>
                  </a:lnTo>
                  <a:lnTo>
                    <a:pt x="72"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3" name="Google Shape;11103;p26"/>
            <p:cNvSpPr/>
            <p:nvPr/>
          </p:nvSpPr>
          <p:spPr>
            <a:xfrm>
              <a:off x="2075500" y="1819925"/>
              <a:ext cx="1825" cy="2425"/>
            </a:xfrm>
            <a:custGeom>
              <a:avLst/>
              <a:gdLst/>
              <a:ahLst/>
              <a:cxnLst/>
              <a:rect l="l" t="t" r="r" b="b"/>
              <a:pathLst>
                <a:path w="73" h="97" extrusionOk="0">
                  <a:moveTo>
                    <a:pt x="25" y="0"/>
                  </a:moveTo>
                  <a:lnTo>
                    <a:pt x="1" y="49"/>
                  </a:lnTo>
                  <a:lnTo>
                    <a:pt x="1" y="97"/>
                  </a:lnTo>
                  <a:lnTo>
                    <a:pt x="73" y="97"/>
                  </a:lnTo>
                  <a:lnTo>
                    <a:pt x="73"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4" name="Google Shape;11104;p26"/>
            <p:cNvSpPr/>
            <p:nvPr/>
          </p:nvSpPr>
          <p:spPr>
            <a:xfrm>
              <a:off x="1960550" y="2004675"/>
              <a:ext cx="1825" cy="2450"/>
            </a:xfrm>
            <a:custGeom>
              <a:avLst/>
              <a:gdLst/>
              <a:ahLst/>
              <a:cxnLst/>
              <a:rect l="l" t="t" r="r" b="b"/>
              <a:pathLst>
                <a:path w="73" h="98" extrusionOk="0">
                  <a:moveTo>
                    <a:pt x="25" y="1"/>
                  </a:moveTo>
                  <a:lnTo>
                    <a:pt x="1" y="25"/>
                  </a:lnTo>
                  <a:lnTo>
                    <a:pt x="1" y="73"/>
                  </a:lnTo>
                  <a:lnTo>
                    <a:pt x="1" y="97"/>
                  </a:lnTo>
                  <a:lnTo>
                    <a:pt x="49" y="97"/>
                  </a:lnTo>
                  <a:lnTo>
                    <a:pt x="73" y="73"/>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5" name="Google Shape;11105;p26"/>
            <p:cNvSpPr/>
            <p:nvPr/>
          </p:nvSpPr>
          <p:spPr>
            <a:xfrm>
              <a:off x="2354750" y="1968575"/>
              <a:ext cx="1825" cy="3025"/>
            </a:xfrm>
            <a:custGeom>
              <a:avLst/>
              <a:gdLst/>
              <a:ahLst/>
              <a:cxnLst/>
              <a:rect l="l" t="t" r="r" b="b"/>
              <a:pathLst>
                <a:path w="73" h="121" extrusionOk="0">
                  <a:moveTo>
                    <a:pt x="49" y="0"/>
                  </a:moveTo>
                  <a:lnTo>
                    <a:pt x="25" y="25"/>
                  </a:lnTo>
                  <a:lnTo>
                    <a:pt x="1" y="73"/>
                  </a:lnTo>
                  <a:lnTo>
                    <a:pt x="1" y="97"/>
                  </a:lnTo>
                  <a:lnTo>
                    <a:pt x="1" y="121"/>
                  </a:lnTo>
                  <a:lnTo>
                    <a:pt x="49" y="121"/>
                  </a:lnTo>
                  <a:lnTo>
                    <a:pt x="73" y="73"/>
                  </a:lnTo>
                  <a:lnTo>
                    <a:pt x="73"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6" name="Google Shape;11106;p26"/>
            <p:cNvSpPr/>
            <p:nvPr/>
          </p:nvSpPr>
          <p:spPr>
            <a:xfrm>
              <a:off x="1858250" y="2049825"/>
              <a:ext cx="2425" cy="3025"/>
            </a:xfrm>
            <a:custGeom>
              <a:avLst/>
              <a:gdLst/>
              <a:ahLst/>
              <a:cxnLst/>
              <a:rect l="l" t="t" r="r" b="b"/>
              <a:pathLst>
                <a:path w="97" h="121" extrusionOk="0">
                  <a:moveTo>
                    <a:pt x="24" y="0"/>
                  </a:moveTo>
                  <a:lnTo>
                    <a:pt x="0" y="24"/>
                  </a:lnTo>
                  <a:lnTo>
                    <a:pt x="24" y="97"/>
                  </a:lnTo>
                  <a:lnTo>
                    <a:pt x="48" y="121"/>
                  </a:lnTo>
                  <a:lnTo>
                    <a:pt x="97" y="97"/>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7" name="Google Shape;11107;p26"/>
            <p:cNvSpPr/>
            <p:nvPr/>
          </p:nvSpPr>
          <p:spPr>
            <a:xfrm>
              <a:off x="2265075" y="2500000"/>
              <a:ext cx="3050" cy="2425"/>
            </a:xfrm>
            <a:custGeom>
              <a:avLst/>
              <a:gdLst/>
              <a:ahLst/>
              <a:cxnLst/>
              <a:rect l="l" t="t" r="r" b="b"/>
              <a:pathLst>
                <a:path w="122" h="97" extrusionOk="0">
                  <a:moveTo>
                    <a:pt x="73" y="0"/>
                  </a:moveTo>
                  <a:lnTo>
                    <a:pt x="25" y="24"/>
                  </a:lnTo>
                  <a:lnTo>
                    <a:pt x="1" y="72"/>
                  </a:lnTo>
                  <a:lnTo>
                    <a:pt x="25" y="96"/>
                  </a:lnTo>
                  <a:lnTo>
                    <a:pt x="97" y="96"/>
                  </a:lnTo>
                  <a:lnTo>
                    <a:pt x="121"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8" name="Google Shape;11108;p26"/>
            <p:cNvSpPr/>
            <p:nvPr/>
          </p:nvSpPr>
          <p:spPr>
            <a:xfrm>
              <a:off x="2405925" y="2478925"/>
              <a:ext cx="3025" cy="2425"/>
            </a:xfrm>
            <a:custGeom>
              <a:avLst/>
              <a:gdLst/>
              <a:ahLst/>
              <a:cxnLst/>
              <a:rect l="l" t="t" r="r" b="b"/>
              <a:pathLst>
                <a:path w="121" h="97" extrusionOk="0">
                  <a:moveTo>
                    <a:pt x="24" y="1"/>
                  </a:moveTo>
                  <a:lnTo>
                    <a:pt x="0" y="49"/>
                  </a:lnTo>
                  <a:lnTo>
                    <a:pt x="24" y="73"/>
                  </a:lnTo>
                  <a:lnTo>
                    <a:pt x="72" y="97"/>
                  </a:lnTo>
                  <a:lnTo>
                    <a:pt x="120" y="49"/>
                  </a:lnTo>
                  <a:lnTo>
                    <a:pt x="120"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9" name="Google Shape;11109;p26"/>
            <p:cNvSpPr/>
            <p:nvPr/>
          </p:nvSpPr>
          <p:spPr>
            <a:xfrm>
              <a:off x="2105000" y="1916225"/>
              <a:ext cx="2425" cy="2425"/>
            </a:xfrm>
            <a:custGeom>
              <a:avLst/>
              <a:gdLst/>
              <a:ahLst/>
              <a:cxnLst/>
              <a:rect l="l" t="t" r="r" b="b"/>
              <a:pathLst>
                <a:path w="97" h="97" extrusionOk="0">
                  <a:moveTo>
                    <a:pt x="24" y="0"/>
                  </a:moveTo>
                  <a:lnTo>
                    <a:pt x="0" y="24"/>
                  </a:lnTo>
                  <a:lnTo>
                    <a:pt x="0" y="72"/>
                  </a:lnTo>
                  <a:lnTo>
                    <a:pt x="24" y="96"/>
                  </a:lnTo>
                  <a:lnTo>
                    <a:pt x="49" y="96"/>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0" name="Google Shape;11110;p26"/>
            <p:cNvSpPr/>
            <p:nvPr/>
          </p:nvSpPr>
          <p:spPr>
            <a:xfrm>
              <a:off x="2332500" y="2384450"/>
              <a:ext cx="3025" cy="3025"/>
            </a:xfrm>
            <a:custGeom>
              <a:avLst/>
              <a:gdLst/>
              <a:ahLst/>
              <a:cxnLst/>
              <a:rect l="l" t="t" r="r" b="b"/>
              <a:pathLst>
                <a:path w="121" h="121" extrusionOk="0">
                  <a:moveTo>
                    <a:pt x="72" y="0"/>
                  </a:moveTo>
                  <a:lnTo>
                    <a:pt x="24" y="48"/>
                  </a:lnTo>
                  <a:lnTo>
                    <a:pt x="0" y="96"/>
                  </a:lnTo>
                  <a:lnTo>
                    <a:pt x="48" y="120"/>
                  </a:lnTo>
                  <a:lnTo>
                    <a:pt x="72" y="96"/>
                  </a:lnTo>
                  <a:lnTo>
                    <a:pt x="120"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1" name="Google Shape;11111;p26"/>
            <p:cNvSpPr/>
            <p:nvPr/>
          </p:nvSpPr>
          <p:spPr>
            <a:xfrm>
              <a:off x="2316850" y="2388650"/>
              <a:ext cx="2425" cy="2425"/>
            </a:xfrm>
            <a:custGeom>
              <a:avLst/>
              <a:gdLst/>
              <a:ahLst/>
              <a:cxnLst/>
              <a:rect l="l" t="t" r="r" b="b"/>
              <a:pathLst>
                <a:path w="97" h="97" extrusionOk="0">
                  <a:moveTo>
                    <a:pt x="24" y="1"/>
                  </a:moveTo>
                  <a:lnTo>
                    <a:pt x="0" y="25"/>
                  </a:lnTo>
                  <a:lnTo>
                    <a:pt x="0" y="97"/>
                  </a:lnTo>
                  <a:lnTo>
                    <a:pt x="48"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2" name="Google Shape;11112;p26"/>
            <p:cNvSpPr/>
            <p:nvPr/>
          </p:nvSpPr>
          <p:spPr>
            <a:xfrm>
              <a:off x="1890150" y="1955325"/>
              <a:ext cx="2425" cy="3050"/>
            </a:xfrm>
            <a:custGeom>
              <a:avLst/>
              <a:gdLst/>
              <a:ahLst/>
              <a:cxnLst/>
              <a:rect l="l" t="t" r="r" b="b"/>
              <a:pathLst>
                <a:path w="97" h="122" extrusionOk="0">
                  <a:moveTo>
                    <a:pt x="48" y="1"/>
                  </a:moveTo>
                  <a:lnTo>
                    <a:pt x="24" y="25"/>
                  </a:lnTo>
                  <a:lnTo>
                    <a:pt x="0" y="73"/>
                  </a:lnTo>
                  <a:lnTo>
                    <a:pt x="24" y="121"/>
                  </a:lnTo>
                  <a:lnTo>
                    <a:pt x="72" y="121"/>
                  </a:lnTo>
                  <a:lnTo>
                    <a:pt x="96"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3" name="Google Shape;11113;p26"/>
            <p:cNvSpPr/>
            <p:nvPr/>
          </p:nvSpPr>
          <p:spPr>
            <a:xfrm>
              <a:off x="1837175" y="1980600"/>
              <a:ext cx="2450" cy="2450"/>
            </a:xfrm>
            <a:custGeom>
              <a:avLst/>
              <a:gdLst/>
              <a:ahLst/>
              <a:cxnLst/>
              <a:rect l="l" t="t" r="r" b="b"/>
              <a:pathLst>
                <a:path w="98" h="98" extrusionOk="0">
                  <a:moveTo>
                    <a:pt x="49" y="1"/>
                  </a:moveTo>
                  <a:lnTo>
                    <a:pt x="1" y="25"/>
                  </a:lnTo>
                  <a:lnTo>
                    <a:pt x="1" y="49"/>
                  </a:lnTo>
                  <a:lnTo>
                    <a:pt x="49" y="73"/>
                  </a:lnTo>
                  <a:lnTo>
                    <a:pt x="73" y="97"/>
                  </a:lnTo>
                  <a:lnTo>
                    <a:pt x="97"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4" name="Google Shape;11114;p26"/>
            <p:cNvSpPr/>
            <p:nvPr/>
          </p:nvSpPr>
          <p:spPr>
            <a:xfrm>
              <a:off x="2323450" y="1807275"/>
              <a:ext cx="3050" cy="2450"/>
            </a:xfrm>
            <a:custGeom>
              <a:avLst/>
              <a:gdLst/>
              <a:ahLst/>
              <a:cxnLst/>
              <a:rect l="l" t="t" r="r" b="b"/>
              <a:pathLst>
                <a:path w="122" h="98" extrusionOk="0">
                  <a:moveTo>
                    <a:pt x="73" y="1"/>
                  </a:moveTo>
                  <a:lnTo>
                    <a:pt x="25" y="25"/>
                  </a:lnTo>
                  <a:lnTo>
                    <a:pt x="1" y="49"/>
                  </a:lnTo>
                  <a:lnTo>
                    <a:pt x="25" y="97"/>
                  </a:lnTo>
                  <a:lnTo>
                    <a:pt x="73"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5" name="Google Shape;11115;p26"/>
            <p:cNvSpPr/>
            <p:nvPr/>
          </p:nvSpPr>
          <p:spPr>
            <a:xfrm>
              <a:off x="2383650" y="1829550"/>
              <a:ext cx="1825" cy="2425"/>
            </a:xfrm>
            <a:custGeom>
              <a:avLst/>
              <a:gdLst/>
              <a:ahLst/>
              <a:cxnLst/>
              <a:rect l="l" t="t" r="r" b="b"/>
              <a:pathLst>
                <a:path w="73" h="97" extrusionOk="0">
                  <a:moveTo>
                    <a:pt x="24" y="1"/>
                  </a:moveTo>
                  <a:lnTo>
                    <a:pt x="0" y="49"/>
                  </a:lnTo>
                  <a:lnTo>
                    <a:pt x="0" y="73"/>
                  </a:lnTo>
                  <a:lnTo>
                    <a:pt x="48" y="97"/>
                  </a:lnTo>
                  <a:lnTo>
                    <a:pt x="73" y="49"/>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6" name="Google Shape;11116;p26"/>
            <p:cNvSpPr/>
            <p:nvPr/>
          </p:nvSpPr>
          <p:spPr>
            <a:xfrm>
              <a:off x="2040000" y="2518650"/>
              <a:ext cx="1225" cy="1225"/>
            </a:xfrm>
            <a:custGeom>
              <a:avLst/>
              <a:gdLst/>
              <a:ahLst/>
              <a:cxnLst/>
              <a:rect l="l" t="t" r="r" b="b"/>
              <a:pathLst>
                <a:path w="49" h="49" extrusionOk="0">
                  <a:moveTo>
                    <a:pt x="0" y="0"/>
                  </a:moveTo>
                  <a:lnTo>
                    <a:pt x="0" y="48"/>
                  </a:lnTo>
                  <a:lnTo>
                    <a:pt x="49" y="48"/>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7" name="Google Shape;11117;p26"/>
            <p:cNvSpPr/>
            <p:nvPr/>
          </p:nvSpPr>
          <p:spPr>
            <a:xfrm>
              <a:off x="2106200" y="2522850"/>
              <a:ext cx="1225" cy="1225"/>
            </a:xfrm>
            <a:custGeom>
              <a:avLst/>
              <a:gdLst/>
              <a:ahLst/>
              <a:cxnLst/>
              <a:rect l="l" t="t" r="r" b="b"/>
              <a:pathLst>
                <a:path w="49" h="49" extrusionOk="0">
                  <a:moveTo>
                    <a:pt x="1" y="1"/>
                  </a:moveTo>
                  <a:lnTo>
                    <a:pt x="1" y="25"/>
                  </a:lnTo>
                  <a:lnTo>
                    <a:pt x="25"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8" name="Google Shape;11118;p26"/>
            <p:cNvSpPr/>
            <p:nvPr/>
          </p:nvSpPr>
          <p:spPr>
            <a:xfrm>
              <a:off x="2085750" y="2451850"/>
              <a:ext cx="2425" cy="1825"/>
            </a:xfrm>
            <a:custGeom>
              <a:avLst/>
              <a:gdLst/>
              <a:ahLst/>
              <a:cxnLst/>
              <a:rect l="l" t="t" r="r" b="b"/>
              <a:pathLst>
                <a:path w="97" h="73" extrusionOk="0">
                  <a:moveTo>
                    <a:pt x="24" y="0"/>
                  </a:moveTo>
                  <a:lnTo>
                    <a:pt x="0" y="24"/>
                  </a:lnTo>
                  <a:lnTo>
                    <a:pt x="0" y="48"/>
                  </a:lnTo>
                  <a:lnTo>
                    <a:pt x="24" y="72"/>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9" name="Google Shape;11119;p26"/>
            <p:cNvSpPr/>
            <p:nvPr/>
          </p:nvSpPr>
          <p:spPr>
            <a:xfrm>
              <a:off x="2159775" y="2429575"/>
              <a:ext cx="1825" cy="1825"/>
            </a:xfrm>
            <a:custGeom>
              <a:avLst/>
              <a:gdLst/>
              <a:ahLst/>
              <a:cxnLst/>
              <a:rect l="l" t="t" r="r" b="b"/>
              <a:pathLst>
                <a:path w="73" h="73" extrusionOk="0">
                  <a:moveTo>
                    <a:pt x="48" y="1"/>
                  </a:moveTo>
                  <a:lnTo>
                    <a:pt x="0" y="25"/>
                  </a:lnTo>
                  <a:lnTo>
                    <a:pt x="0" y="49"/>
                  </a:lnTo>
                  <a:lnTo>
                    <a:pt x="24" y="73"/>
                  </a:lnTo>
                  <a:lnTo>
                    <a:pt x="72"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0" name="Google Shape;11120;p26"/>
            <p:cNvSpPr/>
            <p:nvPr/>
          </p:nvSpPr>
          <p:spPr>
            <a:xfrm>
              <a:off x="2177225" y="2409125"/>
              <a:ext cx="1825" cy="2425"/>
            </a:xfrm>
            <a:custGeom>
              <a:avLst/>
              <a:gdLst/>
              <a:ahLst/>
              <a:cxnLst/>
              <a:rect l="l" t="t" r="r" b="b"/>
              <a:pathLst>
                <a:path w="73" h="97" extrusionOk="0">
                  <a:moveTo>
                    <a:pt x="48" y="0"/>
                  </a:moveTo>
                  <a:lnTo>
                    <a:pt x="0" y="24"/>
                  </a:lnTo>
                  <a:lnTo>
                    <a:pt x="0" y="48"/>
                  </a:lnTo>
                  <a:lnTo>
                    <a:pt x="24" y="96"/>
                  </a:lnTo>
                  <a:lnTo>
                    <a:pt x="48" y="72"/>
                  </a:lnTo>
                  <a:lnTo>
                    <a:pt x="72" y="48"/>
                  </a:lnTo>
                  <a:lnTo>
                    <a:pt x="72"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1" name="Google Shape;11121;p26"/>
            <p:cNvSpPr/>
            <p:nvPr/>
          </p:nvSpPr>
          <p:spPr>
            <a:xfrm>
              <a:off x="2336100" y="2477125"/>
              <a:ext cx="2425" cy="1825"/>
            </a:xfrm>
            <a:custGeom>
              <a:avLst/>
              <a:gdLst/>
              <a:ahLst/>
              <a:cxnLst/>
              <a:rect l="l" t="t" r="r" b="b"/>
              <a:pathLst>
                <a:path w="97" h="73" extrusionOk="0">
                  <a:moveTo>
                    <a:pt x="25" y="0"/>
                  </a:moveTo>
                  <a:lnTo>
                    <a:pt x="1" y="48"/>
                  </a:lnTo>
                  <a:lnTo>
                    <a:pt x="49" y="73"/>
                  </a:lnTo>
                  <a:lnTo>
                    <a:pt x="73" y="73"/>
                  </a:lnTo>
                  <a:lnTo>
                    <a:pt x="97"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2" name="Google Shape;11122;p26"/>
            <p:cNvSpPr/>
            <p:nvPr/>
          </p:nvSpPr>
          <p:spPr>
            <a:xfrm>
              <a:off x="2271100" y="2436800"/>
              <a:ext cx="2425" cy="2425"/>
            </a:xfrm>
            <a:custGeom>
              <a:avLst/>
              <a:gdLst/>
              <a:ahLst/>
              <a:cxnLst/>
              <a:rect l="l" t="t" r="r" b="b"/>
              <a:pathLst>
                <a:path w="97" h="97" extrusionOk="0">
                  <a:moveTo>
                    <a:pt x="73" y="0"/>
                  </a:moveTo>
                  <a:lnTo>
                    <a:pt x="49" y="24"/>
                  </a:lnTo>
                  <a:lnTo>
                    <a:pt x="1" y="49"/>
                  </a:lnTo>
                  <a:lnTo>
                    <a:pt x="1" y="73"/>
                  </a:lnTo>
                  <a:lnTo>
                    <a:pt x="49" y="97"/>
                  </a:lnTo>
                  <a:lnTo>
                    <a:pt x="73" y="73"/>
                  </a:lnTo>
                  <a:lnTo>
                    <a:pt x="97"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3" name="Google Shape;11123;p26"/>
            <p:cNvSpPr/>
            <p:nvPr/>
          </p:nvSpPr>
          <p:spPr>
            <a:xfrm>
              <a:off x="2253050" y="2417550"/>
              <a:ext cx="1825" cy="1825"/>
            </a:xfrm>
            <a:custGeom>
              <a:avLst/>
              <a:gdLst/>
              <a:ahLst/>
              <a:cxnLst/>
              <a:rect l="l" t="t" r="r" b="b"/>
              <a:pathLst>
                <a:path w="73" h="73" extrusionOk="0">
                  <a:moveTo>
                    <a:pt x="0" y="0"/>
                  </a:moveTo>
                  <a:lnTo>
                    <a:pt x="0" y="48"/>
                  </a:lnTo>
                  <a:lnTo>
                    <a:pt x="24" y="72"/>
                  </a:lnTo>
                  <a:lnTo>
                    <a:pt x="49" y="48"/>
                  </a:lnTo>
                  <a:lnTo>
                    <a:pt x="73"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4" name="Google Shape;11124;p26"/>
            <p:cNvSpPr/>
            <p:nvPr/>
          </p:nvSpPr>
          <p:spPr>
            <a:xfrm>
              <a:off x="2172400" y="2366975"/>
              <a:ext cx="2425" cy="2450"/>
            </a:xfrm>
            <a:custGeom>
              <a:avLst/>
              <a:gdLst/>
              <a:ahLst/>
              <a:cxnLst/>
              <a:rect l="l" t="t" r="r" b="b"/>
              <a:pathLst>
                <a:path w="97" h="98" extrusionOk="0">
                  <a:moveTo>
                    <a:pt x="49" y="1"/>
                  </a:moveTo>
                  <a:lnTo>
                    <a:pt x="1" y="25"/>
                  </a:lnTo>
                  <a:lnTo>
                    <a:pt x="1" y="49"/>
                  </a:lnTo>
                  <a:lnTo>
                    <a:pt x="25" y="97"/>
                  </a:lnTo>
                  <a:lnTo>
                    <a:pt x="49" y="97"/>
                  </a:lnTo>
                  <a:lnTo>
                    <a:pt x="73" y="73"/>
                  </a:lnTo>
                  <a:lnTo>
                    <a:pt x="97"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5" name="Google Shape;11125;p26"/>
            <p:cNvSpPr/>
            <p:nvPr/>
          </p:nvSpPr>
          <p:spPr>
            <a:xfrm>
              <a:off x="2341525" y="2435600"/>
              <a:ext cx="1825" cy="1825"/>
            </a:xfrm>
            <a:custGeom>
              <a:avLst/>
              <a:gdLst/>
              <a:ahLst/>
              <a:cxnLst/>
              <a:rect l="l" t="t" r="r" b="b"/>
              <a:pathLst>
                <a:path w="73" h="73" extrusionOk="0">
                  <a:moveTo>
                    <a:pt x="48" y="0"/>
                  </a:moveTo>
                  <a:lnTo>
                    <a:pt x="0" y="24"/>
                  </a:lnTo>
                  <a:lnTo>
                    <a:pt x="0" y="48"/>
                  </a:lnTo>
                  <a:lnTo>
                    <a:pt x="24" y="72"/>
                  </a:lnTo>
                  <a:lnTo>
                    <a:pt x="72"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6" name="Google Shape;11126;p26"/>
            <p:cNvSpPr/>
            <p:nvPr/>
          </p:nvSpPr>
          <p:spPr>
            <a:xfrm>
              <a:off x="2268700" y="2359150"/>
              <a:ext cx="1825" cy="3050"/>
            </a:xfrm>
            <a:custGeom>
              <a:avLst/>
              <a:gdLst/>
              <a:ahLst/>
              <a:cxnLst/>
              <a:rect l="l" t="t" r="r" b="b"/>
              <a:pathLst>
                <a:path w="73" h="122" extrusionOk="0">
                  <a:moveTo>
                    <a:pt x="24" y="1"/>
                  </a:moveTo>
                  <a:lnTo>
                    <a:pt x="0" y="49"/>
                  </a:lnTo>
                  <a:lnTo>
                    <a:pt x="0" y="97"/>
                  </a:lnTo>
                  <a:lnTo>
                    <a:pt x="24" y="121"/>
                  </a:lnTo>
                  <a:lnTo>
                    <a:pt x="48" y="97"/>
                  </a:lnTo>
                  <a:lnTo>
                    <a:pt x="73"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7" name="Google Shape;11127;p26"/>
            <p:cNvSpPr/>
            <p:nvPr/>
          </p:nvSpPr>
          <p:spPr>
            <a:xfrm>
              <a:off x="2311425" y="2298375"/>
              <a:ext cx="2425" cy="1825"/>
            </a:xfrm>
            <a:custGeom>
              <a:avLst/>
              <a:gdLst/>
              <a:ahLst/>
              <a:cxnLst/>
              <a:rect l="l" t="t" r="r" b="b"/>
              <a:pathLst>
                <a:path w="97"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8" name="Google Shape;11128;p26"/>
            <p:cNvSpPr/>
            <p:nvPr/>
          </p:nvSpPr>
          <p:spPr>
            <a:xfrm>
              <a:off x="2235600" y="2185225"/>
              <a:ext cx="2425" cy="3050"/>
            </a:xfrm>
            <a:custGeom>
              <a:avLst/>
              <a:gdLst/>
              <a:ahLst/>
              <a:cxnLst/>
              <a:rect l="l" t="t" r="r" b="b"/>
              <a:pathLst>
                <a:path w="97" h="122" extrusionOk="0">
                  <a:moveTo>
                    <a:pt x="48" y="1"/>
                  </a:moveTo>
                  <a:lnTo>
                    <a:pt x="24" y="49"/>
                  </a:lnTo>
                  <a:lnTo>
                    <a:pt x="0" y="73"/>
                  </a:lnTo>
                  <a:lnTo>
                    <a:pt x="24" y="97"/>
                  </a:lnTo>
                  <a:lnTo>
                    <a:pt x="48" y="121"/>
                  </a:lnTo>
                  <a:lnTo>
                    <a:pt x="72" y="97"/>
                  </a:lnTo>
                  <a:lnTo>
                    <a:pt x="97" y="49"/>
                  </a:lnTo>
                  <a:lnTo>
                    <a:pt x="72"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9" name="Google Shape;11129;p26"/>
            <p:cNvSpPr/>
            <p:nvPr/>
          </p:nvSpPr>
          <p:spPr>
            <a:xfrm>
              <a:off x="1973200" y="2011300"/>
              <a:ext cx="2425" cy="2425"/>
            </a:xfrm>
            <a:custGeom>
              <a:avLst/>
              <a:gdLst/>
              <a:ahLst/>
              <a:cxnLst/>
              <a:rect l="l" t="t" r="r" b="b"/>
              <a:pathLst>
                <a:path w="97" h="97" extrusionOk="0">
                  <a:moveTo>
                    <a:pt x="48" y="1"/>
                  </a:moveTo>
                  <a:lnTo>
                    <a:pt x="0" y="25"/>
                  </a:lnTo>
                  <a:lnTo>
                    <a:pt x="24" y="73"/>
                  </a:lnTo>
                  <a:lnTo>
                    <a:pt x="48" y="97"/>
                  </a:lnTo>
                  <a:lnTo>
                    <a:pt x="73"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0" name="Google Shape;11130;p26"/>
            <p:cNvSpPr/>
            <p:nvPr/>
          </p:nvSpPr>
          <p:spPr>
            <a:xfrm>
              <a:off x="1863050" y="1940300"/>
              <a:ext cx="1850" cy="1225"/>
            </a:xfrm>
            <a:custGeom>
              <a:avLst/>
              <a:gdLst/>
              <a:ahLst/>
              <a:cxnLst/>
              <a:rect l="l" t="t" r="r" b="b"/>
              <a:pathLst>
                <a:path w="74" h="49" extrusionOk="0">
                  <a:moveTo>
                    <a:pt x="49" y="0"/>
                  </a:moveTo>
                  <a:lnTo>
                    <a:pt x="1" y="24"/>
                  </a:lnTo>
                  <a:lnTo>
                    <a:pt x="1" y="48"/>
                  </a:lnTo>
                  <a:lnTo>
                    <a:pt x="73"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1" name="Google Shape;11131;p26"/>
            <p:cNvSpPr/>
            <p:nvPr/>
          </p:nvSpPr>
          <p:spPr>
            <a:xfrm>
              <a:off x="1925650" y="1964975"/>
              <a:ext cx="2425" cy="3025"/>
            </a:xfrm>
            <a:custGeom>
              <a:avLst/>
              <a:gdLst/>
              <a:ahLst/>
              <a:cxnLst/>
              <a:rect l="l" t="t" r="r" b="b"/>
              <a:pathLst>
                <a:path w="97" h="121" extrusionOk="0">
                  <a:moveTo>
                    <a:pt x="25" y="0"/>
                  </a:moveTo>
                  <a:lnTo>
                    <a:pt x="1" y="24"/>
                  </a:lnTo>
                  <a:lnTo>
                    <a:pt x="1" y="48"/>
                  </a:lnTo>
                  <a:lnTo>
                    <a:pt x="1" y="72"/>
                  </a:lnTo>
                  <a:lnTo>
                    <a:pt x="25" y="96"/>
                  </a:lnTo>
                  <a:lnTo>
                    <a:pt x="73" y="120"/>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2" name="Google Shape;11132;p26"/>
            <p:cNvSpPr/>
            <p:nvPr/>
          </p:nvSpPr>
          <p:spPr>
            <a:xfrm>
              <a:off x="2092950" y="2064275"/>
              <a:ext cx="2450" cy="2425"/>
            </a:xfrm>
            <a:custGeom>
              <a:avLst/>
              <a:gdLst/>
              <a:ahLst/>
              <a:cxnLst/>
              <a:rect l="l" t="t" r="r" b="b"/>
              <a:pathLst>
                <a:path w="98" h="97" extrusionOk="0">
                  <a:moveTo>
                    <a:pt x="25" y="0"/>
                  </a:moveTo>
                  <a:lnTo>
                    <a:pt x="1" y="24"/>
                  </a:lnTo>
                  <a:lnTo>
                    <a:pt x="1" y="72"/>
                  </a:lnTo>
                  <a:lnTo>
                    <a:pt x="25" y="96"/>
                  </a:lnTo>
                  <a:lnTo>
                    <a:pt x="49" y="96"/>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3" name="Google Shape;11133;p26"/>
            <p:cNvSpPr/>
            <p:nvPr/>
          </p:nvSpPr>
          <p:spPr>
            <a:xfrm>
              <a:off x="2063475" y="2032375"/>
              <a:ext cx="2425" cy="1825"/>
            </a:xfrm>
            <a:custGeom>
              <a:avLst/>
              <a:gdLst/>
              <a:ahLst/>
              <a:cxnLst/>
              <a:rect l="l" t="t" r="r" b="b"/>
              <a:pathLst>
                <a:path w="97" h="73" extrusionOk="0">
                  <a:moveTo>
                    <a:pt x="24" y="0"/>
                  </a:moveTo>
                  <a:lnTo>
                    <a:pt x="0" y="24"/>
                  </a:lnTo>
                  <a:lnTo>
                    <a:pt x="0" y="48"/>
                  </a:lnTo>
                  <a:lnTo>
                    <a:pt x="24" y="72"/>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4" name="Google Shape;11134;p26"/>
            <p:cNvSpPr/>
            <p:nvPr/>
          </p:nvSpPr>
          <p:spPr>
            <a:xfrm>
              <a:off x="2029775" y="2001675"/>
              <a:ext cx="2425" cy="1825"/>
            </a:xfrm>
            <a:custGeom>
              <a:avLst/>
              <a:gdLst/>
              <a:ahLst/>
              <a:cxnLst/>
              <a:rect l="l" t="t" r="r" b="b"/>
              <a:pathLst>
                <a:path w="97" h="73" extrusionOk="0">
                  <a:moveTo>
                    <a:pt x="48" y="1"/>
                  </a:moveTo>
                  <a:lnTo>
                    <a:pt x="24" y="25"/>
                  </a:lnTo>
                  <a:lnTo>
                    <a:pt x="0" y="73"/>
                  </a:lnTo>
                  <a:lnTo>
                    <a:pt x="72" y="73"/>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5" name="Google Shape;11135;p26"/>
            <p:cNvSpPr/>
            <p:nvPr/>
          </p:nvSpPr>
          <p:spPr>
            <a:xfrm>
              <a:off x="1990050" y="1905375"/>
              <a:ext cx="1225" cy="1850"/>
            </a:xfrm>
            <a:custGeom>
              <a:avLst/>
              <a:gdLst/>
              <a:ahLst/>
              <a:cxnLst/>
              <a:rect l="l" t="t" r="r" b="b"/>
              <a:pathLst>
                <a:path w="49" h="74" extrusionOk="0">
                  <a:moveTo>
                    <a:pt x="24" y="1"/>
                  </a:moveTo>
                  <a:lnTo>
                    <a:pt x="0" y="25"/>
                  </a:lnTo>
                  <a:lnTo>
                    <a:pt x="0" y="49"/>
                  </a:lnTo>
                  <a:lnTo>
                    <a:pt x="49" y="73"/>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6" name="Google Shape;11136;p26"/>
            <p:cNvSpPr/>
            <p:nvPr/>
          </p:nvSpPr>
          <p:spPr>
            <a:xfrm>
              <a:off x="1988250" y="1894550"/>
              <a:ext cx="1825" cy="1225"/>
            </a:xfrm>
            <a:custGeom>
              <a:avLst/>
              <a:gdLst/>
              <a:ahLst/>
              <a:cxnLst/>
              <a:rect l="l" t="t" r="r" b="b"/>
              <a:pathLst>
                <a:path w="73" h="49" extrusionOk="0">
                  <a:moveTo>
                    <a:pt x="48" y="0"/>
                  </a:moveTo>
                  <a:lnTo>
                    <a:pt x="0" y="25"/>
                  </a:lnTo>
                  <a:lnTo>
                    <a:pt x="0" y="49"/>
                  </a:lnTo>
                  <a:lnTo>
                    <a:pt x="72"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7" name="Google Shape;11137;p26"/>
            <p:cNvSpPr/>
            <p:nvPr/>
          </p:nvSpPr>
          <p:spPr>
            <a:xfrm>
              <a:off x="2051425" y="1897550"/>
              <a:ext cx="2450" cy="1850"/>
            </a:xfrm>
            <a:custGeom>
              <a:avLst/>
              <a:gdLst/>
              <a:ahLst/>
              <a:cxnLst/>
              <a:rect l="l" t="t" r="r" b="b"/>
              <a:pathLst>
                <a:path w="98" h="74" extrusionOk="0">
                  <a:moveTo>
                    <a:pt x="25" y="1"/>
                  </a:moveTo>
                  <a:lnTo>
                    <a:pt x="1" y="49"/>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8" name="Google Shape;11138;p26"/>
            <p:cNvSpPr/>
            <p:nvPr/>
          </p:nvSpPr>
          <p:spPr>
            <a:xfrm>
              <a:off x="2257250" y="2017325"/>
              <a:ext cx="2450" cy="1825"/>
            </a:xfrm>
            <a:custGeom>
              <a:avLst/>
              <a:gdLst/>
              <a:ahLst/>
              <a:cxnLst/>
              <a:rect l="l" t="t" r="r" b="b"/>
              <a:pathLst>
                <a:path w="98" h="73" extrusionOk="0">
                  <a:moveTo>
                    <a:pt x="25" y="0"/>
                  </a:moveTo>
                  <a:lnTo>
                    <a:pt x="1" y="24"/>
                  </a:lnTo>
                  <a:lnTo>
                    <a:pt x="25" y="73"/>
                  </a:lnTo>
                  <a:lnTo>
                    <a:pt x="49" y="73"/>
                  </a:lnTo>
                  <a:lnTo>
                    <a:pt x="97" y="49"/>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9" name="Google Shape;11139;p26"/>
            <p:cNvSpPr/>
            <p:nvPr/>
          </p:nvSpPr>
          <p:spPr>
            <a:xfrm>
              <a:off x="2154950" y="1942100"/>
              <a:ext cx="5450" cy="1225"/>
            </a:xfrm>
            <a:custGeom>
              <a:avLst/>
              <a:gdLst/>
              <a:ahLst/>
              <a:cxnLst/>
              <a:rect l="l" t="t" r="r" b="b"/>
              <a:pathLst>
                <a:path w="218" h="49" extrusionOk="0">
                  <a:moveTo>
                    <a:pt x="49" y="0"/>
                  </a:moveTo>
                  <a:lnTo>
                    <a:pt x="0" y="48"/>
                  </a:lnTo>
                  <a:lnTo>
                    <a:pt x="97" y="48"/>
                  </a:lnTo>
                  <a:lnTo>
                    <a:pt x="197" y="28"/>
                  </a:lnTo>
                  <a:lnTo>
                    <a:pt x="197" y="28"/>
                  </a:lnTo>
                  <a:lnTo>
                    <a:pt x="169" y="0"/>
                  </a:lnTo>
                  <a:close/>
                  <a:moveTo>
                    <a:pt x="217" y="24"/>
                  </a:moveTo>
                  <a:lnTo>
                    <a:pt x="197" y="28"/>
                  </a:lnTo>
                  <a:lnTo>
                    <a:pt x="197" y="28"/>
                  </a:lnTo>
                  <a:lnTo>
                    <a:pt x="217" y="48"/>
                  </a:lnTo>
                  <a:lnTo>
                    <a:pt x="217"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0" name="Google Shape;11140;p26"/>
            <p:cNvSpPr/>
            <p:nvPr/>
          </p:nvSpPr>
          <p:spPr>
            <a:xfrm>
              <a:off x="2135100" y="1902375"/>
              <a:ext cx="4825" cy="1225"/>
            </a:xfrm>
            <a:custGeom>
              <a:avLst/>
              <a:gdLst/>
              <a:ahLst/>
              <a:cxnLst/>
              <a:rect l="l" t="t" r="r" b="b"/>
              <a:pathLst>
                <a:path w="193" h="49" extrusionOk="0">
                  <a:moveTo>
                    <a:pt x="96" y="0"/>
                  </a:moveTo>
                  <a:lnTo>
                    <a:pt x="0" y="25"/>
                  </a:lnTo>
                  <a:lnTo>
                    <a:pt x="48" y="49"/>
                  </a:lnTo>
                  <a:lnTo>
                    <a:pt x="96" y="49"/>
                  </a:lnTo>
                  <a:lnTo>
                    <a:pt x="161" y="33"/>
                  </a:lnTo>
                  <a:lnTo>
                    <a:pt x="161" y="33"/>
                  </a:lnTo>
                  <a:lnTo>
                    <a:pt x="144" y="25"/>
                  </a:lnTo>
                  <a:lnTo>
                    <a:pt x="96" y="0"/>
                  </a:lnTo>
                  <a:close/>
                  <a:moveTo>
                    <a:pt x="193" y="25"/>
                  </a:moveTo>
                  <a:lnTo>
                    <a:pt x="161" y="33"/>
                  </a:lnTo>
                  <a:lnTo>
                    <a:pt x="161" y="33"/>
                  </a:lnTo>
                  <a:lnTo>
                    <a:pt x="193" y="49"/>
                  </a:lnTo>
                  <a:lnTo>
                    <a:pt x="193"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1" name="Google Shape;11141;p26"/>
            <p:cNvSpPr/>
            <p:nvPr/>
          </p:nvSpPr>
          <p:spPr>
            <a:xfrm>
              <a:off x="2147125" y="1906575"/>
              <a:ext cx="5450" cy="1250"/>
            </a:xfrm>
            <a:custGeom>
              <a:avLst/>
              <a:gdLst/>
              <a:ahLst/>
              <a:cxnLst/>
              <a:rect l="l" t="t" r="r" b="b"/>
              <a:pathLst>
                <a:path w="218" h="50" extrusionOk="0">
                  <a:moveTo>
                    <a:pt x="0" y="1"/>
                  </a:moveTo>
                  <a:lnTo>
                    <a:pt x="49" y="49"/>
                  </a:lnTo>
                  <a:lnTo>
                    <a:pt x="145" y="49"/>
                  </a:lnTo>
                  <a:lnTo>
                    <a:pt x="217" y="25"/>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2" name="Google Shape;11142;p26"/>
            <p:cNvSpPr/>
            <p:nvPr/>
          </p:nvSpPr>
          <p:spPr>
            <a:xfrm>
              <a:off x="2073700" y="1837975"/>
              <a:ext cx="2425" cy="2425"/>
            </a:xfrm>
            <a:custGeom>
              <a:avLst/>
              <a:gdLst/>
              <a:ahLst/>
              <a:cxnLst/>
              <a:rect l="l" t="t" r="r" b="b"/>
              <a:pathLst>
                <a:path w="97" h="97" extrusionOk="0">
                  <a:moveTo>
                    <a:pt x="25" y="1"/>
                  </a:moveTo>
                  <a:lnTo>
                    <a:pt x="1" y="25"/>
                  </a:lnTo>
                  <a:lnTo>
                    <a:pt x="1" y="49"/>
                  </a:lnTo>
                  <a:lnTo>
                    <a:pt x="1" y="73"/>
                  </a:lnTo>
                  <a:lnTo>
                    <a:pt x="49" y="97"/>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3" name="Google Shape;11143;p26"/>
            <p:cNvSpPr/>
            <p:nvPr/>
          </p:nvSpPr>
          <p:spPr>
            <a:xfrm>
              <a:off x="2303600" y="1892750"/>
              <a:ext cx="1825" cy="1825"/>
            </a:xfrm>
            <a:custGeom>
              <a:avLst/>
              <a:gdLst/>
              <a:ahLst/>
              <a:cxnLst/>
              <a:rect l="l" t="t" r="r" b="b"/>
              <a:pathLst>
                <a:path w="73" h="73" extrusionOk="0">
                  <a:moveTo>
                    <a:pt x="49" y="0"/>
                  </a:moveTo>
                  <a:lnTo>
                    <a:pt x="1" y="24"/>
                  </a:lnTo>
                  <a:lnTo>
                    <a:pt x="25" y="48"/>
                  </a:lnTo>
                  <a:lnTo>
                    <a:pt x="49" y="72"/>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4" name="Google Shape;11144;p26"/>
            <p:cNvSpPr/>
            <p:nvPr/>
          </p:nvSpPr>
          <p:spPr>
            <a:xfrm>
              <a:off x="2436600" y="1894550"/>
              <a:ext cx="2450" cy="3025"/>
            </a:xfrm>
            <a:custGeom>
              <a:avLst/>
              <a:gdLst/>
              <a:ahLst/>
              <a:cxnLst/>
              <a:rect l="l" t="t" r="r" b="b"/>
              <a:pathLst>
                <a:path w="98" h="121" extrusionOk="0">
                  <a:moveTo>
                    <a:pt x="49" y="0"/>
                  </a:moveTo>
                  <a:lnTo>
                    <a:pt x="1" y="25"/>
                  </a:lnTo>
                  <a:lnTo>
                    <a:pt x="1" y="73"/>
                  </a:lnTo>
                  <a:lnTo>
                    <a:pt x="25" y="121"/>
                  </a:lnTo>
                  <a:lnTo>
                    <a:pt x="73" y="97"/>
                  </a:lnTo>
                  <a:lnTo>
                    <a:pt x="97"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5" name="Google Shape;11145;p26"/>
            <p:cNvSpPr/>
            <p:nvPr/>
          </p:nvSpPr>
          <p:spPr>
            <a:xfrm>
              <a:off x="1827550" y="2045000"/>
              <a:ext cx="1825" cy="1825"/>
            </a:xfrm>
            <a:custGeom>
              <a:avLst/>
              <a:gdLst/>
              <a:ahLst/>
              <a:cxnLst/>
              <a:rect l="l" t="t" r="r" b="b"/>
              <a:pathLst>
                <a:path w="73" h="73" extrusionOk="0">
                  <a:moveTo>
                    <a:pt x="1" y="1"/>
                  </a:moveTo>
                  <a:lnTo>
                    <a:pt x="1" y="49"/>
                  </a:lnTo>
                  <a:lnTo>
                    <a:pt x="49"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6" name="Google Shape;11146;p26"/>
            <p:cNvSpPr/>
            <p:nvPr/>
          </p:nvSpPr>
          <p:spPr>
            <a:xfrm>
              <a:off x="1990650" y="2040800"/>
              <a:ext cx="1225" cy="625"/>
            </a:xfrm>
            <a:custGeom>
              <a:avLst/>
              <a:gdLst/>
              <a:ahLst/>
              <a:cxnLst/>
              <a:rect l="l" t="t" r="r" b="b"/>
              <a:pathLst>
                <a:path w="49" h="25" extrusionOk="0">
                  <a:moveTo>
                    <a:pt x="0" y="0"/>
                  </a:moveTo>
                  <a:lnTo>
                    <a:pt x="0"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7" name="Google Shape;11147;p26"/>
            <p:cNvSpPr/>
            <p:nvPr/>
          </p:nvSpPr>
          <p:spPr>
            <a:xfrm>
              <a:off x="1983425" y="2019125"/>
              <a:ext cx="1825" cy="1825"/>
            </a:xfrm>
            <a:custGeom>
              <a:avLst/>
              <a:gdLst/>
              <a:ahLst/>
              <a:cxnLst/>
              <a:rect l="l" t="t" r="r" b="b"/>
              <a:pathLst>
                <a:path w="73" h="73" extrusionOk="0">
                  <a:moveTo>
                    <a:pt x="25" y="1"/>
                  </a:moveTo>
                  <a:lnTo>
                    <a:pt x="1" y="25"/>
                  </a:lnTo>
                  <a:lnTo>
                    <a:pt x="25" y="73"/>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8" name="Google Shape;11148;p26"/>
            <p:cNvSpPr/>
            <p:nvPr/>
          </p:nvSpPr>
          <p:spPr>
            <a:xfrm>
              <a:off x="1895550" y="1967975"/>
              <a:ext cx="1850" cy="1225"/>
            </a:xfrm>
            <a:custGeom>
              <a:avLst/>
              <a:gdLst/>
              <a:ahLst/>
              <a:cxnLst/>
              <a:rect l="l" t="t" r="r" b="b"/>
              <a:pathLst>
                <a:path w="74" h="49" extrusionOk="0">
                  <a:moveTo>
                    <a:pt x="25" y="0"/>
                  </a:moveTo>
                  <a:lnTo>
                    <a:pt x="1" y="24"/>
                  </a:lnTo>
                  <a:lnTo>
                    <a:pt x="25" y="49"/>
                  </a:lnTo>
                  <a:lnTo>
                    <a:pt x="49" y="49"/>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9" name="Google Shape;11149;p26"/>
            <p:cNvSpPr/>
            <p:nvPr/>
          </p:nvSpPr>
          <p:spPr>
            <a:xfrm>
              <a:off x="2407725" y="2450025"/>
              <a:ext cx="1825" cy="1850"/>
            </a:xfrm>
            <a:custGeom>
              <a:avLst/>
              <a:gdLst/>
              <a:ahLst/>
              <a:cxnLst/>
              <a:rect l="l" t="t" r="r" b="b"/>
              <a:pathLst>
                <a:path w="73" h="74" extrusionOk="0">
                  <a:moveTo>
                    <a:pt x="24" y="1"/>
                  </a:moveTo>
                  <a:lnTo>
                    <a:pt x="0" y="49"/>
                  </a:lnTo>
                  <a:lnTo>
                    <a:pt x="24" y="73"/>
                  </a:lnTo>
                  <a:lnTo>
                    <a:pt x="72" y="73"/>
                  </a:lnTo>
                  <a:lnTo>
                    <a:pt x="72"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0" name="Google Shape;11150;p26"/>
            <p:cNvSpPr/>
            <p:nvPr/>
          </p:nvSpPr>
          <p:spPr>
            <a:xfrm>
              <a:off x="2328875" y="2403700"/>
              <a:ext cx="1225" cy="1225"/>
            </a:xfrm>
            <a:custGeom>
              <a:avLst/>
              <a:gdLst/>
              <a:ahLst/>
              <a:cxnLst/>
              <a:rect l="l" t="t" r="r" b="b"/>
              <a:pathLst>
                <a:path w="49" h="49" extrusionOk="0">
                  <a:moveTo>
                    <a:pt x="25" y="0"/>
                  </a:moveTo>
                  <a:lnTo>
                    <a:pt x="1" y="24"/>
                  </a:lnTo>
                  <a:lnTo>
                    <a:pt x="1" y="49"/>
                  </a:lnTo>
                  <a:lnTo>
                    <a:pt x="49"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1" name="Google Shape;11151;p26"/>
            <p:cNvSpPr/>
            <p:nvPr/>
          </p:nvSpPr>
          <p:spPr>
            <a:xfrm>
              <a:off x="2178425" y="2395275"/>
              <a:ext cx="1225" cy="1225"/>
            </a:xfrm>
            <a:custGeom>
              <a:avLst/>
              <a:gdLst/>
              <a:ahLst/>
              <a:cxnLst/>
              <a:rect l="l" t="t" r="r" b="b"/>
              <a:pathLst>
                <a:path w="49" h="49" extrusionOk="0">
                  <a:moveTo>
                    <a:pt x="24" y="0"/>
                  </a:moveTo>
                  <a:lnTo>
                    <a:pt x="0" y="24"/>
                  </a:lnTo>
                  <a:lnTo>
                    <a:pt x="0" y="48"/>
                  </a:lnTo>
                  <a:lnTo>
                    <a:pt x="48" y="48"/>
                  </a:lnTo>
                  <a:lnTo>
                    <a:pt x="48"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2" name="Google Shape;11152;p26"/>
            <p:cNvSpPr/>
            <p:nvPr/>
          </p:nvSpPr>
          <p:spPr>
            <a:xfrm>
              <a:off x="2307825" y="2370000"/>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3" name="Google Shape;11153;p26"/>
            <p:cNvSpPr/>
            <p:nvPr/>
          </p:nvSpPr>
          <p:spPr>
            <a:xfrm>
              <a:off x="2171200" y="2383225"/>
              <a:ext cx="1225" cy="1250"/>
            </a:xfrm>
            <a:custGeom>
              <a:avLst/>
              <a:gdLst/>
              <a:ahLst/>
              <a:cxnLst/>
              <a:rect l="l" t="t" r="r" b="b"/>
              <a:pathLst>
                <a:path w="49" h="50" extrusionOk="0">
                  <a:moveTo>
                    <a:pt x="24" y="1"/>
                  </a:moveTo>
                  <a:lnTo>
                    <a:pt x="0" y="25"/>
                  </a:lnTo>
                  <a:lnTo>
                    <a:pt x="0" y="49"/>
                  </a:lnTo>
                  <a:lnTo>
                    <a:pt x="49" y="49"/>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4" name="Google Shape;11154;p26"/>
            <p:cNvSpPr/>
            <p:nvPr/>
          </p:nvSpPr>
          <p:spPr>
            <a:xfrm>
              <a:off x="1986425" y="2022750"/>
              <a:ext cx="1850" cy="1225"/>
            </a:xfrm>
            <a:custGeom>
              <a:avLst/>
              <a:gdLst/>
              <a:ahLst/>
              <a:cxnLst/>
              <a:rect l="l" t="t" r="r" b="b"/>
              <a:pathLst>
                <a:path w="74" h="49" extrusionOk="0">
                  <a:moveTo>
                    <a:pt x="1" y="0"/>
                  </a:moveTo>
                  <a:lnTo>
                    <a:pt x="1" y="24"/>
                  </a:lnTo>
                  <a:lnTo>
                    <a:pt x="49" y="48"/>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5" name="Google Shape;11155;p26"/>
            <p:cNvSpPr/>
            <p:nvPr/>
          </p:nvSpPr>
          <p:spPr>
            <a:xfrm>
              <a:off x="2180825" y="2333275"/>
              <a:ext cx="1225" cy="1225"/>
            </a:xfrm>
            <a:custGeom>
              <a:avLst/>
              <a:gdLst/>
              <a:ahLst/>
              <a:cxnLst/>
              <a:rect l="l" t="t" r="r" b="b"/>
              <a:pathLst>
                <a:path w="49" h="49" extrusionOk="0">
                  <a:moveTo>
                    <a:pt x="1" y="1"/>
                  </a:moveTo>
                  <a:lnTo>
                    <a:pt x="1" y="49"/>
                  </a:ln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6" name="Google Shape;11156;p26"/>
            <p:cNvSpPr/>
            <p:nvPr/>
          </p:nvSpPr>
          <p:spPr>
            <a:xfrm>
              <a:off x="2014125" y="2003475"/>
              <a:ext cx="1825" cy="1825"/>
            </a:xfrm>
            <a:custGeom>
              <a:avLst/>
              <a:gdLst/>
              <a:ahLst/>
              <a:cxnLst/>
              <a:rect l="l" t="t" r="r" b="b"/>
              <a:pathLst>
                <a:path w="73" h="73" extrusionOk="0">
                  <a:moveTo>
                    <a:pt x="24" y="1"/>
                  </a:moveTo>
                  <a:lnTo>
                    <a:pt x="0" y="25"/>
                  </a:lnTo>
                  <a:lnTo>
                    <a:pt x="24" y="49"/>
                  </a:lnTo>
                  <a:lnTo>
                    <a:pt x="48" y="73"/>
                  </a:lnTo>
                  <a:lnTo>
                    <a:pt x="73"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7" name="Google Shape;11157;p26"/>
            <p:cNvSpPr/>
            <p:nvPr/>
          </p:nvSpPr>
          <p:spPr>
            <a:xfrm>
              <a:off x="2272900" y="2126850"/>
              <a:ext cx="2450" cy="1825"/>
            </a:xfrm>
            <a:custGeom>
              <a:avLst/>
              <a:gdLst/>
              <a:ahLst/>
              <a:cxnLst/>
              <a:rect l="l" t="t" r="r" b="b"/>
              <a:pathLst>
                <a:path w="98"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8" name="Google Shape;11158;p26"/>
            <p:cNvSpPr/>
            <p:nvPr/>
          </p:nvSpPr>
          <p:spPr>
            <a:xfrm>
              <a:off x="2083325" y="194872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9" name="Google Shape;11159;p26"/>
            <p:cNvSpPr/>
            <p:nvPr/>
          </p:nvSpPr>
          <p:spPr>
            <a:xfrm>
              <a:off x="2023750" y="1910800"/>
              <a:ext cx="1825" cy="1825"/>
            </a:xfrm>
            <a:custGeom>
              <a:avLst/>
              <a:gdLst/>
              <a:ahLst/>
              <a:cxnLst/>
              <a:rect l="l" t="t" r="r" b="b"/>
              <a:pathLst>
                <a:path w="73" h="73" extrusionOk="0">
                  <a:moveTo>
                    <a:pt x="25" y="0"/>
                  </a:moveTo>
                  <a:lnTo>
                    <a:pt x="0" y="49"/>
                  </a:lnTo>
                  <a:lnTo>
                    <a:pt x="25" y="73"/>
                  </a:lnTo>
                  <a:lnTo>
                    <a:pt x="73"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0" name="Google Shape;11160;p26"/>
            <p:cNvSpPr/>
            <p:nvPr/>
          </p:nvSpPr>
          <p:spPr>
            <a:xfrm>
              <a:off x="2019525" y="1909000"/>
              <a:ext cx="1850" cy="1825"/>
            </a:xfrm>
            <a:custGeom>
              <a:avLst/>
              <a:gdLst/>
              <a:ahLst/>
              <a:cxnLst/>
              <a:rect l="l" t="t" r="r" b="b"/>
              <a:pathLst>
                <a:path w="74" h="73" extrusionOk="0">
                  <a:moveTo>
                    <a:pt x="25" y="0"/>
                  </a:moveTo>
                  <a:lnTo>
                    <a:pt x="1" y="24"/>
                  </a:lnTo>
                  <a:lnTo>
                    <a:pt x="25" y="72"/>
                  </a:lnTo>
                  <a:lnTo>
                    <a:pt x="49" y="48"/>
                  </a:lnTo>
                  <a:lnTo>
                    <a:pt x="73"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1" name="Google Shape;11161;p26"/>
            <p:cNvSpPr/>
            <p:nvPr/>
          </p:nvSpPr>
          <p:spPr>
            <a:xfrm>
              <a:off x="2149525" y="1868675"/>
              <a:ext cx="1225" cy="3025"/>
            </a:xfrm>
            <a:custGeom>
              <a:avLst/>
              <a:gdLst/>
              <a:ahLst/>
              <a:cxnLst/>
              <a:rect l="l" t="t" r="r" b="b"/>
              <a:pathLst>
                <a:path w="49" h="121" extrusionOk="0">
                  <a:moveTo>
                    <a:pt x="49" y="0"/>
                  </a:moveTo>
                  <a:lnTo>
                    <a:pt x="37" y="30"/>
                  </a:lnTo>
                  <a:lnTo>
                    <a:pt x="49" y="24"/>
                  </a:lnTo>
                  <a:lnTo>
                    <a:pt x="49" y="0"/>
                  </a:lnTo>
                  <a:close/>
                  <a:moveTo>
                    <a:pt x="37" y="30"/>
                  </a:moveTo>
                  <a:lnTo>
                    <a:pt x="1" y="48"/>
                  </a:lnTo>
                  <a:lnTo>
                    <a:pt x="1" y="73"/>
                  </a:lnTo>
                  <a:lnTo>
                    <a:pt x="1" y="121"/>
                  </a:lnTo>
                  <a:lnTo>
                    <a:pt x="37" y="3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2" name="Google Shape;11162;p26"/>
            <p:cNvSpPr/>
            <p:nvPr/>
          </p:nvSpPr>
          <p:spPr>
            <a:xfrm>
              <a:off x="2064075" y="1910200"/>
              <a:ext cx="1225" cy="1225"/>
            </a:xfrm>
            <a:custGeom>
              <a:avLst/>
              <a:gdLst/>
              <a:ahLst/>
              <a:cxnLst/>
              <a:rect l="l" t="t" r="r" b="b"/>
              <a:pathLst>
                <a:path w="49" h="49" extrusionOk="0">
                  <a:moveTo>
                    <a:pt x="0" y="0"/>
                  </a:moveTo>
                  <a:lnTo>
                    <a:pt x="0" y="49"/>
                  </a:lnTo>
                  <a:lnTo>
                    <a:pt x="49"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3" name="Google Shape;11163;p26"/>
            <p:cNvSpPr/>
            <p:nvPr/>
          </p:nvSpPr>
          <p:spPr>
            <a:xfrm>
              <a:off x="2068275" y="1892750"/>
              <a:ext cx="1250" cy="1225"/>
            </a:xfrm>
            <a:custGeom>
              <a:avLst/>
              <a:gdLst/>
              <a:ahLst/>
              <a:cxnLst/>
              <a:rect l="l" t="t" r="r" b="b"/>
              <a:pathLst>
                <a:path w="50" h="49" extrusionOk="0">
                  <a:moveTo>
                    <a:pt x="25" y="0"/>
                  </a:moveTo>
                  <a:lnTo>
                    <a:pt x="1" y="24"/>
                  </a:lnTo>
                  <a:lnTo>
                    <a:pt x="1" y="48"/>
                  </a:lnTo>
                  <a:lnTo>
                    <a:pt x="49"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4" name="Google Shape;11164;p26"/>
            <p:cNvSpPr/>
            <p:nvPr/>
          </p:nvSpPr>
          <p:spPr>
            <a:xfrm>
              <a:off x="2091150" y="1887325"/>
              <a:ext cx="1825" cy="1225"/>
            </a:xfrm>
            <a:custGeom>
              <a:avLst/>
              <a:gdLst/>
              <a:ahLst/>
              <a:cxnLst/>
              <a:rect l="l" t="t" r="r" b="b"/>
              <a:pathLst>
                <a:path w="73" h="49" extrusionOk="0">
                  <a:moveTo>
                    <a:pt x="25" y="1"/>
                  </a:moveTo>
                  <a:lnTo>
                    <a:pt x="1" y="25"/>
                  </a:lnTo>
                  <a:lnTo>
                    <a:pt x="1" y="49"/>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5" name="Google Shape;11165;p26"/>
            <p:cNvSpPr/>
            <p:nvPr/>
          </p:nvSpPr>
          <p:spPr>
            <a:xfrm>
              <a:off x="2064675" y="1831350"/>
              <a:ext cx="1825" cy="1850"/>
            </a:xfrm>
            <a:custGeom>
              <a:avLst/>
              <a:gdLst/>
              <a:ahLst/>
              <a:cxnLst/>
              <a:rect l="l" t="t" r="r" b="b"/>
              <a:pathLst>
                <a:path w="73" h="74" extrusionOk="0">
                  <a:moveTo>
                    <a:pt x="49" y="1"/>
                  </a:moveTo>
                  <a:lnTo>
                    <a:pt x="0" y="25"/>
                  </a:lnTo>
                  <a:lnTo>
                    <a:pt x="0" y="49"/>
                  </a:lnTo>
                  <a:lnTo>
                    <a:pt x="25" y="73"/>
                  </a:lnTo>
                  <a:lnTo>
                    <a:pt x="73"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6" name="Google Shape;11166;p26"/>
            <p:cNvSpPr/>
            <p:nvPr/>
          </p:nvSpPr>
          <p:spPr>
            <a:xfrm>
              <a:off x="2349350" y="1951125"/>
              <a:ext cx="1225" cy="1825"/>
            </a:xfrm>
            <a:custGeom>
              <a:avLst/>
              <a:gdLst/>
              <a:ahLst/>
              <a:cxnLst/>
              <a:rect l="l" t="t" r="r" b="b"/>
              <a:pathLst>
                <a:path w="49" h="73" extrusionOk="0">
                  <a:moveTo>
                    <a:pt x="0" y="0"/>
                  </a:moveTo>
                  <a:lnTo>
                    <a:pt x="0" y="49"/>
                  </a:lnTo>
                  <a:lnTo>
                    <a:pt x="48" y="73"/>
                  </a:lnTo>
                  <a:lnTo>
                    <a:pt x="48" y="49"/>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7" name="Google Shape;11167;p26"/>
            <p:cNvSpPr/>
            <p:nvPr/>
          </p:nvSpPr>
          <p:spPr>
            <a:xfrm>
              <a:off x="2384850" y="1969175"/>
              <a:ext cx="1225" cy="1825"/>
            </a:xfrm>
            <a:custGeom>
              <a:avLst/>
              <a:gdLst/>
              <a:ahLst/>
              <a:cxnLst/>
              <a:rect l="l" t="t" r="r" b="b"/>
              <a:pathLst>
                <a:path w="49" h="73" extrusionOk="0">
                  <a:moveTo>
                    <a:pt x="25" y="1"/>
                  </a:moveTo>
                  <a:lnTo>
                    <a:pt x="0" y="25"/>
                  </a:lnTo>
                  <a:lnTo>
                    <a:pt x="0" y="49"/>
                  </a:lnTo>
                  <a:lnTo>
                    <a:pt x="25" y="73"/>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8" name="Google Shape;11168;p26"/>
            <p:cNvSpPr/>
            <p:nvPr/>
          </p:nvSpPr>
          <p:spPr>
            <a:xfrm>
              <a:off x="2321050" y="1930650"/>
              <a:ext cx="1825" cy="1850"/>
            </a:xfrm>
            <a:custGeom>
              <a:avLst/>
              <a:gdLst/>
              <a:ahLst/>
              <a:cxnLst/>
              <a:rect l="l" t="t" r="r" b="b"/>
              <a:pathLst>
                <a:path w="73" h="74" extrusionOk="0">
                  <a:moveTo>
                    <a:pt x="25" y="1"/>
                  </a:moveTo>
                  <a:lnTo>
                    <a:pt x="1" y="25"/>
                  </a:lnTo>
                  <a:lnTo>
                    <a:pt x="25" y="73"/>
                  </a:lnTo>
                  <a:lnTo>
                    <a:pt x="73"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9" name="Google Shape;11169;p26"/>
            <p:cNvSpPr/>
            <p:nvPr/>
          </p:nvSpPr>
          <p:spPr>
            <a:xfrm>
              <a:off x="1879300" y="2041400"/>
              <a:ext cx="1250" cy="625"/>
            </a:xfrm>
            <a:custGeom>
              <a:avLst/>
              <a:gdLst/>
              <a:ahLst/>
              <a:cxnLst/>
              <a:rect l="l" t="t" r="r" b="b"/>
              <a:pathLst>
                <a:path w="50" h="25" extrusionOk="0">
                  <a:moveTo>
                    <a:pt x="1" y="0"/>
                  </a:moveTo>
                  <a:lnTo>
                    <a:pt x="25"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0" name="Google Shape;11170;p26"/>
            <p:cNvSpPr/>
            <p:nvPr/>
          </p:nvSpPr>
          <p:spPr>
            <a:xfrm>
              <a:off x="1979825" y="2037175"/>
              <a:ext cx="1225" cy="1225"/>
            </a:xfrm>
            <a:custGeom>
              <a:avLst/>
              <a:gdLst/>
              <a:ahLst/>
              <a:cxnLst/>
              <a:rect l="l" t="t" r="r" b="b"/>
              <a:pathLst>
                <a:path w="49" h="49" extrusionOk="0">
                  <a:moveTo>
                    <a:pt x="48" y="1"/>
                  </a:moveTo>
                  <a:lnTo>
                    <a:pt x="0" y="25"/>
                  </a:lnTo>
                  <a:lnTo>
                    <a:pt x="0" y="49"/>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1" name="Google Shape;11171;p26"/>
            <p:cNvSpPr/>
            <p:nvPr/>
          </p:nvSpPr>
          <p:spPr>
            <a:xfrm>
              <a:off x="2061075" y="2510825"/>
              <a:ext cx="1225" cy="1225"/>
            </a:xfrm>
            <a:custGeom>
              <a:avLst/>
              <a:gdLst/>
              <a:ahLst/>
              <a:cxnLst/>
              <a:rect l="l" t="t" r="r" b="b"/>
              <a:pathLst>
                <a:path w="49" h="49" extrusionOk="0">
                  <a:moveTo>
                    <a:pt x="0" y="0"/>
                  </a:moveTo>
                  <a:lnTo>
                    <a:pt x="0" y="24"/>
                  </a:lnTo>
                  <a:lnTo>
                    <a:pt x="24" y="49"/>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2" name="Google Shape;11172;p26"/>
            <p:cNvSpPr/>
            <p:nvPr/>
          </p:nvSpPr>
          <p:spPr>
            <a:xfrm>
              <a:off x="2277725" y="2411525"/>
              <a:ext cx="1225" cy="1225"/>
            </a:xfrm>
            <a:custGeom>
              <a:avLst/>
              <a:gdLst/>
              <a:ahLst/>
              <a:cxnLst/>
              <a:rect l="l" t="t" r="r" b="b"/>
              <a:pathLst>
                <a:path w="49" h="49" extrusionOk="0">
                  <a:moveTo>
                    <a:pt x="0" y="0"/>
                  </a:moveTo>
                  <a:lnTo>
                    <a:pt x="0" y="48"/>
                  </a:lnTo>
                  <a:lnTo>
                    <a:pt x="24"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3" name="Google Shape;11173;p26"/>
            <p:cNvSpPr/>
            <p:nvPr/>
          </p:nvSpPr>
          <p:spPr>
            <a:xfrm>
              <a:off x="1893750" y="2028750"/>
              <a:ext cx="625" cy="1225"/>
            </a:xfrm>
            <a:custGeom>
              <a:avLst/>
              <a:gdLst/>
              <a:ahLst/>
              <a:cxnLst/>
              <a:rect l="l" t="t" r="r" b="b"/>
              <a:pathLst>
                <a:path w="25" h="49" extrusionOk="0">
                  <a:moveTo>
                    <a:pt x="25" y="1"/>
                  </a:moveTo>
                  <a:lnTo>
                    <a:pt x="1" y="25"/>
                  </a:ln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4" name="Google Shape;11174;p26"/>
            <p:cNvSpPr/>
            <p:nvPr/>
          </p:nvSpPr>
          <p:spPr>
            <a:xfrm>
              <a:off x="2325875" y="2286350"/>
              <a:ext cx="25" cy="625"/>
            </a:xfrm>
            <a:custGeom>
              <a:avLst/>
              <a:gdLst/>
              <a:ahLst/>
              <a:cxnLst/>
              <a:rect l="l" t="t" r="r" b="b"/>
              <a:pathLst>
                <a:path w="1" h="25" extrusionOk="0">
                  <a:moveTo>
                    <a:pt x="0" y="0"/>
                  </a:moveTo>
                  <a:lnTo>
                    <a:pt x="0" y="0"/>
                  </a:lnTo>
                  <a:lnTo>
                    <a:pt x="0" y="0"/>
                  </a:lnTo>
                  <a:lnTo>
                    <a:pt x="0" y="0"/>
                  </a:lnTo>
                  <a:lnTo>
                    <a:pt x="0" y="24"/>
                  </a:lnTo>
                  <a:lnTo>
                    <a:pt x="0"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5" name="Google Shape;11175;p26"/>
            <p:cNvSpPr/>
            <p:nvPr/>
          </p:nvSpPr>
          <p:spPr>
            <a:xfrm>
              <a:off x="2021950" y="2483150"/>
              <a:ext cx="625" cy="1225"/>
            </a:xfrm>
            <a:custGeom>
              <a:avLst/>
              <a:gdLst/>
              <a:ahLst/>
              <a:cxnLst/>
              <a:rect l="l" t="t" r="r" b="b"/>
              <a:pathLst>
                <a:path w="25" h="49" extrusionOk="0">
                  <a:moveTo>
                    <a:pt x="24" y="0"/>
                  </a:moveTo>
                  <a:lnTo>
                    <a:pt x="0" y="24"/>
                  </a:lnTo>
                  <a:lnTo>
                    <a:pt x="0" y="48"/>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6" name="Google Shape;11176;p26"/>
            <p:cNvSpPr/>
            <p:nvPr/>
          </p:nvSpPr>
          <p:spPr>
            <a:xfrm>
              <a:off x="2214525" y="2354950"/>
              <a:ext cx="625" cy="1225"/>
            </a:xfrm>
            <a:custGeom>
              <a:avLst/>
              <a:gdLst/>
              <a:ahLst/>
              <a:cxnLst/>
              <a:rect l="l" t="t" r="r" b="b"/>
              <a:pathLst>
                <a:path w="25" h="49" extrusionOk="0">
                  <a:moveTo>
                    <a:pt x="1" y="0"/>
                  </a:moveTo>
                  <a:lnTo>
                    <a:pt x="1" y="49"/>
                  </a:lnTo>
                  <a:lnTo>
                    <a:pt x="25"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7" name="Google Shape;11177;p26"/>
            <p:cNvSpPr/>
            <p:nvPr/>
          </p:nvSpPr>
          <p:spPr>
            <a:xfrm>
              <a:off x="2185050" y="2481925"/>
              <a:ext cx="1225" cy="625"/>
            </a:xfrm>
            <a:custGeom>
              <a:avLst/>
              <a:gdLst/>
              <a:ahLst/>
              <a:cxnLst/>
              <a:rect l="l" t="t" r="r" b="b"/>
              <a:pathLst>
                <a:path w="49" h="25" extrusionOk="0">
                  <a:moveTo>
                    <a:pt x="24" y="1"/>
                  </a:moveTo>
                  <a:lnTo>
                    <a:pt x="0" y="25"/>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8" name="Google Shape;11178;p26"/>
            <p:cNvSpPr/>
            <p:nvPr/>
          </p:nvSpPr>
          <p:spPr>
            <a:xfrm>
              <a:off x="2399900" y="2465675"/>
              <a:ext cx="625" cy="625"/>
            </a:xfrm>
            <a:custGeom>
              <a:avLst/>
              <a:gdLst/>
              <a:ahLst/>
              <a:cxnLst/>
              <a:rect l="l" t="t" r="r" b="b"/>
              <a:pathLst>
                <a:path w="25" h="25" extrusionOk="0">
                  <a:moveTo>
                    <a:pt x="0" y="1"/>
                  </a:moveTo>
                  <a:lnTo>
                    <a:pt x="0"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9" name="Google Shape;11179;p26"/>
            <p:cNvSpPr/>
            <p:nvPr/>
          </p:nvSpPr>
          <p:spPr>
            <a:xfrm>
              <a:off x="1927450" y="1967975"/>
              <a:ext cx="25" cy="25"/>
            </a:xfrm>
            <a:custGeom>
              <a:avLst/>
              <a:gdLst/>
              <a:ahLst/>
              <a:cxnLst/>
              <a:rect l="l" t="t" r="r" b="b"/>
              <a:pathLst>
                <a:path w="1" h="1" extrusionOk="0">
                  <a:moveTo>
                    <a:pt x="1" y="0"/>
                  </a:move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0" name="Google Shape;11180;p26"/>
            <p:cNvSpPr/>
            <p:nvPr/>
          </p:nvSpPr>
          <p:spPr>
            <a:xfrm>
              <a:off x="2052025" y="20311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1" name="Google Shape;11181;p26"/>
            <p:cNvSpPr/>
            <p:nvPr/>
          </p:nvSpPr>
          <p:spPr>
            <a:xfrm>
              <a:off x="1893150" y="1937275"/>
              <a:ext cx="1225" cy="625"/>
            </a:xfrm>
            <a:custGeom>
              <a:avLst/>
              <a:gdLst/>
              <a:ahLst/>
              <a:cxnLst/>
              <a:rect l="l" t="t" r="r" b="b"/>
              <a:pathLst>
                <a:path w="49" h="25" extrusionOk="0">
                  <a:moveTo>
                    <a:pt x="1" y="1"/>
                  </a:moveTo>
                  <a:lnTo>
                    <a:pt x="1" y="25"/>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2" name="Google Shape;11182;p26"/>
            <p:cNvSpPr/>
            <p:nvPr/>
          </p:nvSpPr>
          <p:spPr>
            <a:xfrm>
              <a:off x="1941300" y="1962550"/>
              <a:ext cx="1825" cy="1225"/>
            </a:xfrm>
            <a:custGeom>
              <a:avLst/>
              <a:gdLst/>
              <a:ahLst/>
              <a:cxnLst/>
              <a:rect l="l" t="t" r="r" b="b"/>
              <a:pathLst>
                <a:path w="73" h="49" extrusionOk="0">
                  <a:moveTo>
                    <a:pt x="24" y="1"/>
                  </a:moveTo>
                  <a:lnTo>
                    <a:pt x="0" y="25"/>
                  </a:lnTo>
                  <a:lnTo>
                    <a:pt x="24" y="49"/>
                  </a:lnTo>
                  <a:lnTo>
                    <a:pt x="49"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3" name="Google Shape;11183;p26"/>
            <p:cNvSpPr/>
            <p:nvPr/>
          </p:nvSpPr>
          <p:spPr>
            <a:xfrm>
              <a:off x="1910600" y="1920425"/>
              <a:ext cx="625" cy="1225"/>
            </a:xfrm>
            <a:custGeom>
              <a:avLst/>
              <a:gdLst/>
              <a:ahLst/>
              <a:cxnLst/>
              <a:rect l="l" t="t" r="r" b="b"/>
              <a:pathLst>
                <a:path w="25" h="49" extrusionOk="0">
                  <a:moveTo>
                    <a:pt x="1" y="1"/>
                  </a:move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4" name="Google Shape;11184;p26"/>
            <p:cNvSpPr/>
            <p:nvPr/>
          </p:nvSpPr>
          <p:spPr>
            <a:xfrm>
              <a:off x="1861250" y="1954725"/>
              <a:ext cx="25" cy="625"/>
            </a:xfrm>
            <a:custGeom>
              <a:avLst/>
              <a:gdLst/>
              <a:ahLst/>
              <a:cxnLst/>
              <a:rect l="l" t="t" r="r" b="b"/>
              <a:pathLst>
                <a:path w="1" h="25" extrusionOk="0">
                  <a:moveTo>
                    <a:pt x="1" y="25"/>
                  </a:moveTo>
                  <a:lnTo>
                    <a:pt x="1" y="1"/>
                  </a:lnTo>
                  <a:lnTo>
                    <a:pt x="1" y="1"/>
                  </a:lnTo>
                  <a:lnTo>
                    <a:pt x="1"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5" name="Google Shape;11185;p26"/>
            <p:cNvSpPr/>
            <p:nvPr/>
          </p:nvSpPr>
          <p:spPr>
            <a:xfrm>
              <a:off x="2337900" y="2406100"/>
              <a:ext cx="1225" cy="1225"/>
            </a:xfrm>
            <a:custGeom>
              <a:avLst/>
              <a:gdLst/>
              <a:ahLst/>
              <a:cxnLst/>
              <a:rect l="l" t="t" r="r" b="b"/>
              <a:pathLst>
                <a:path w="49" h="49" extrusionOk="0">
                  <a:moveTo>
                    <a:pt x="1" y="1"/>
                  </a:moveTo>
                  <a:lnTo>
                    <a:pt x="1" y="25"/>
                  </a:lnTo>
                  <a:lnTo>
                    <a:pt x="25"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6" name="Google Shape;11186;p26"/>
            <p:cNvSpPr/>
            <p:nvPr/>
          </p:nvSpPr>
          <p:spPr>
            <a:xfrm>
              <a:off x="1912400" y="2023350"/>
              <a:ext cx="1250" cy="1225"/>
            </a:xfrm>
            <a:custGeom>
              <a:avLst/>
              <a:gdLst/>
              <a:ahLst/>
              <a:cxnLst/>
              <a:rect l="l" t="t" r="r" b="b"/>
              <a:pathLst>
                <a:path w="50" h="49" extrusionOk="0">
                  <a:moveTo>
                    <a:pt x="1" y="0"/>
                  </a:moveTo>
                  <a:lnTo>
                    <a:pt x="25" y="48"/>
                  </a:lnTo>
                  <a:lnTo>
                    <a:pt x="49" y="48"/>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7" name="Google Shape;11187;p26"/>
            <p:cNvSpPr/>
            <p:nvPr/>
          </p:nvSpPr>
          <p:spPr>
            <a:xfrm>
              <a:off x="2395075" y="2403100"/>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8" name="Google Shape;11188;p26"/>
            <p:cNvSpPr/>
            <p:nvPr/>
          </p:nvSpPr>
          <p:spPr>
            <a:xfrm>
              <a:off x="2241600" y="2462075"/>
              <a:ext cx="1250" cy="1225"/>
            </a:xfrm>
            <a:custGeom>
              <a:avLst/>
              <a:gdLst/>
              <a:ahLst/>
              <a:cxnLst/>
              <a:rect l="l" t="t" r="r" b="b"/>
              <a:pathLst>
                <a:path w="50" h="49" extrusionOk="0">
                  <a:moveTo>
                    <a:pt x="1" y="0"/>
                  </a:moveTo>
                  <a:lnTo>
                    <a:pt x="25" y="49"/>
                  </a:lnTo>
                  <a:lnTo>
                    <a:pt x="49"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9" name="Google Shape;11189;p26"/>
            <p:cNvSpPr/>
            <p:nvPr/>
          </p:nvSpPr>
          <p:spPr>
            <a:xfrm>
              <a:off x="1857650" y="1984225"/>
              <a:ext cx="1225" cy="625"/>
            </a:xfrm>
            <a:custGeom>
              <a:avLst/>
              <a:gdLst/>
              <a:ahLst/>
              <a:cxnLst/>
              <a:rect l="l" t="t" r="r" b="b"/>
              <a:pathLst>
                <a:path w="49" h="25" extrusionOk="0">
                  <a:moveTo>
                    <a:pt x="0" y="0"/>
                  </a:moveTo>
                  <a:lnTo>
                    <a:pt x="24" y="24"/>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0" name="Google Shape;11190;p26"/>
            <p:cNvSpPr/>
            <p:nvPr/>
          </p:nvSpPr>
          <p:spPr>
            <a:xfrm>
              <a:off x="2059250" y="1912000"/>
              <a:ext cx="1225" cy="1225"/>
            </a:xfrm>
            <a:custGeom>
              <a:avLst/>
              <a:gdLst/>
              <a:ahLst/>
              <a:cxnLst/>
              <a:rect l="l" t="t" r="r" b="b"/>
              <a:pathLst>
                <a:path w="49" h="49" extrusionOk="0">
                  <a:moveTo>
                    <a:pt x="25" y="1"/>
                  </a:moveTo>
                  <a:lnTo>
                    <a:pt x="1" y="25"/>
                  </a:lnTo>
                  <a:lnTo>
                    <a:pt x="25" y="49"/>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1" name="Google Shape;11191;p26"/>
            <p:cNvSpPr/>
            <p:nvPr/>
          </p:nvSpPr>
          <p:spPr>
            <a:xfrm>
              <a:off x="2127875" y="1943900"/>
              <a:ext cx="1825" cy="1225"/>
            </a:xfrm>
            <a:custGeom>
              <a:avLst/>
              <a:gdLst/>
              <a:ahLst/>
              <a:cxnLst/>
              <a:rect l="l" t="t" r="r" b="b"/>
              <a:pathLst>
                <a:path w="73" h="49" extrusionOk="0">
                  <a:moveTo>
                    <a:pt x="24" y="0"/>
                  </a:moveTo>
                  <a:lnTo>
                    <a:pt x="0" y="25"/>
                  </a:lnTo>
                  <a:lnTo>
                    <a:pt x="24" y="49"/>
                  </a:lnTo>
                  <a:lnTo>
                    <a:pt x="72" y="49"/>
                  </a:lnTo>
                  <a:lnTo>
                    <a:pt x="72" y="25"/>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2" name="Google Shape;11192;p26"/>
            <p:cNvSpPr/>
            <p:nvPr/>
          </p:nvSpPr>
          <p:spPr>
            <a:xfrm>
              <a:off x="2145325" y="1943300"/>
              <a:ext cx="2425" cy="625"/>
            </a:xfrm>
            <a:custGeom>
              <a:avLst/>
              <a:gdLst/>
              <a:ahLst/>
              <a:cxnLst/>
              <a:rect l="l" t="t" r="r" b="b"/>
              <a:pathLst>
                <a:path w="97" h="25" extrusionOk="0">
                  <a:moveTo>
                    <a:pt x="0" y="0"/>
                  </a:moveTo>
                  <a:lnTo>
                    <a:pt x="0" y="0"/>
                  </a:lnTo>
                  <a:lnTo>
                    <a:pt x="97" y="24"/>
                  </a:lnTo>
                  <a:lnTo>
                    <a:pt x="97" y="24"/>
                  </a:lnTo>
                  <a:lnTo>
                    <a:pt x="97" y="24"/>
                  </a:lnTo>
                  <a:lnTo>
                    <a:pt x="97"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3" name="Google Shape;11193;p26"/>
            <p:cNvSpPr/>
            <p:nvPr/>
          </p:nvSpPr>
          <p:spPr>
            <a:xfrm>
              <a:off x="1929250" y="2019725"/>
              <a:ext cx="25" cy="25"/>
            </a:xfrm>
            <a:custGeom>
              <a:avLst/>
              <a:gdLst/>
              <a:ahLst/>
              <a:cxnLst/>
              <a:rect l="l" t="t" r="r" b="b"/>
              <a:pathLst>
                <a:path w="1" h="1" extrusionOk="0">
                  <a:moveTo>
                    <a:pt x="1" y="1"/>
                  </a:moveTo>
                  <a:lnTo>
                    <a:pt x="1" y="1"/>
                  </a:lnTo>
                  <a:lnTo>
                    <a:pt x="1" y="1"/>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4" name="Google Shape;11194;p26"/>
            <p:cNvSpPr/>
            <p:nvPr/>
          </p:nvSpPr>
          <p:spPr>
            <a:xfrm>
              <a:off x="2125450" y="1902375"/>
              <a:ext cx="625" cy="625"/>
            </a:xfrm>
            <a:custGeom>
              <a:avLst/>
              <a:gdLst/>
              <a:ahLst/>
              <a:cxnLst/>
              <a:rect l="l" t="t" r="r" b="b"/>
              <a:pathLst>
                <a:path w="25" h="25" extrusionOk="0">
                  <a:moveTo>
                    <a:pt x="1" y="0"/>
                  </a:moveTo>
                  <a:lnTo>
                    <a:pt x="1" y="25"/>
                  </a:lnTo>
                  <a:lnTo>
                    <a:pt x="25" y="25"/>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5" name="Google Shape;11195;p26"/>
            <p:cNvSpPr/>
            <p:nvPr/>
          </p:nvSpPr>
          <p:spPr>
            <a:xfrm>
              <a:off x="2153750" y="2506000"/>
              <a:ext cx="1225" cy="1225"/>
            </a:xfrm>
            <a:custGeom>
              <a:avLst/>
              <a:gdLst/>
              <a:ahLst/>
              <a:cxnLst/>
              <a:rect l="l" t="t" r="r" b="b"/>
              <a:pathLst>
                <a:path w="49" h="49" extrusionOk="0">
                  <a:moveTo>
                    <a:pt x="24" y="1"/>
                  </a:moveTo>
                  <a:lnTo>
                    <a:pt x="0" y="25"/>
                  </a:lnTo>
                  <a:lnTo>
                    <a:pt x="24" y="49"/>
                  </a:lnTo>
                  <a:lnTo>
                    <a:pt x="48"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6" name="Google Shape;11196;p26"/>
            <p:cNvSpPr/>
            <p:nvPr/>
          </p:nvSpPr>
          <p:spPr>
            <a:xfrm>
              <a:off x="2413725" y="2051025"/>
              <a:ext cx="1250" cy="625"/>
            </a:xfrm>
            <a:custGeom>
              <a:avLst/>
              <a:gdLst/>
              <a:ahLst/>
              <a:cxnLst/>
              <a:rect l="l" t="t" r="r" b="b"/>
              <a:pathLst>
                <a:path w="50" h="25" extrusionOk="0">
                  <a:moveTo>
                    <a:pt x="1" y="1"/>
                  </a:moveTo>
                  <a:lnTo>
                    <a:pt x="25" y="25"/>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7" name="Google Shape;11197;p26"/>
            <p:cNvSpPr/>
            <p:nvPr/>
          </p:nvSpPr>
          <p:spPr>
            <a:xfrm>
              <a:off x="2211525" y="2259250"/>
              <a:ext cx="625" cy="625"/>
            </a:xfrm>
            <a:custGeom>
              <a:avLst/>
              <a:gdLst/>
              <a:ahLst/>
              <a:cxnLst/>
              <a:rect l="l" t="t" r="r" b="b"/>
              <a:pathLst>
                <a:path w="25" h="25"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8" name="Google Shape;11198;p26"/>
            <p:cNvSpPr/>
            <p:nvPr/>
          </p:nvSpPr>
          <p:spPr>
            <a:xfrm>
              <a:off x="1967775" y="2001675"/>
              <a:ext cx="625" cy="625"/>
            </a:xfrm>
            <a:custGeom>
              <a:avLst/>
              <a:gdLst/>
              <a:ahLst/>
              <a:cxnLst/>
              <a:rect l="l" t="t" r="r" b="b"/>
              <a:pathLst>
                <a:path w="25" h="25" extrusionOk="0">
                  <a:moveTo>
                    <a:pt x="1" y="1"/>
                  </a:move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9" name="Google Shape;11199;p26"/>
            <p:cNvSpPr/>
            <p:nvPr/>
          </p:nvSpPr>
          <p:spPr>
            <a:xfrm>
              <a:off x="2125450" y="18337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0" name="Google Shape;11200;p26"/>
            <p:cNvSpPr/>
            <p:nvPr/>
          </p:nvSpPr>
          <p:spPr>
            <a:xfrm>
              <a:off x="2225975" y="226107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1" name="Google Shape;11201;p26"/>
            <p:cNvSpPr/>
            <p:nvPr/>
          </p:nvSpPr>
          <p:spPr>
            <a:xfrm>
              <a:off x="1913000" y="1970375"/>
              <a:ext cx="650" cy="625"/>
            </a:xfrm>
            <a:custGeom>
              <a:avLst/>
              <a:gdLst/>
              <a:ahLst/>
              <a:cxnLst/>
              <a:rect l="l" t="t" r="r" b="b"/>
              <a:pathLst>
                <a:path w="26"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2" name="Google Shape;11202;p26"/>
            <p:cNvSpPr/>
            <p:nvPr/>
          </p:nvSpPr>
          <p:spPr>
            <a:xfrm>
              <a:off x="2356550" y="1886725"/>
              <a:ext cx="1250" cy="625"/>
            </a:xfrm>
            <a:custGeom>
              <a:avLst/>
              <a:gdLst/>
              <a:ahLst/>
              <a:cxnLst/>
              <a:rect l="l" t="t" r="r" b="b"/>
              <a:pathLst>
                <a:path w="50" h="25" extrusionOk="0">
                  <a:moveTo>
                    <a:pt x="1" y="1"/>
                  </a:moveTo>
                  <a:lnTo>
                    <a:pt x="25" y="13"/>
                  </a:lnTo>
                  <a:lnTo>
                    <a:pt x="25" y="1"/>
                  </a:lnTo>
                  <a:close/>
                  <a:moveTo>
                    <a:pt x="25" y="13"/>
                  </a:moveTo>
                  <a:lnTo>
                    <a:pt x="25" y="25"/>
                  </a:lnTo>
                  <a:lnTo>
                    <a:pt x="49" y="25"/>
                  </a:lnTo>
                  <a:lnTo>
                    <a:pt x="25" y="1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3" name="Google Shape;11203;p26"/>
            <p:cNvSpPr/>
            <p:nvPr/>
          </p:nvSpPr>
          <p:spPr>
            <a:xfrm>
              <a:off x="2393275" y="1856625"/>
              <a:ext cx="1225" cy="1250"/>
            </a:xfrm>
            <a:custGeom>
              <a:avLst/>
              <a:gdLst/>
              <a:ahLst/>
              <a:cxnLst/>
              <a:rect l="l" t="t" r="r" b="b"/>
              <a:pathLst>
                <a:path w="49" h="50" extrusionOk="0">
                  <a:moveTo>
                    <a:pt x="0" y="1"/>
                  </a:move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4" name="Google Shape;11204;p26"/>
            <p:cNvSpPr/>
            <p:nvPr/>
          </p:nvSpPr>
          <p:spPr>
            <a:xfrm>
              <a:off x="2076700" y="2016725"/>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5" name="Google Shape;11205;p26"/>
            <p:cNvSpPr/>
            <p:nvPr/>
          </p:nvSpPr>
          <p:spPr>
            <a:xfrm>
              <a:off x="2325275" y="234652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6" name="Google Shape;11206;p26"/>
            <p:cNvSpPr/>
            <p:nvPr/>
          </p:nvSpPr>
          <p:spPr>
            <a:xfrm>
              <a:off x="2127875" y="1944500"/>
              <a:ext cx="25" cy="25"/>
            </a:xfrm>
            <a:custGeom>
              <a:avLst/>
              <a:gdLst/>
              <a:ahLst/>
              <a:cxnLst/>
              <a:rect l="l" t="t" r="r" b="b"/>
              <a:pathLst>
                <a:path w="1" h="1" extrusionOk="0">
                  <a:moveTo>
                    <a:pt x="0" y="1"/>
                  </a:move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7" name="Google Shape;11207;p26"/>
            <p:cNvSpPr/>
            <p:nvPr/>
          </p:nvSpPr>
          <p:spPr>
            <a:xfrm>
              <a:off x="2375825" y="2359150"/>
              <a:ext cx="625" cy="650"/>
            </a:xfrm>
            <a:custGeom>
              <a:avLst/>
              <a:gdLst/>
              <a:ahLst/>
              <a:cxnLst/>
              <a:rect l="l" t="t" r="r" b="b"/>
              <a:pathLst>
                <a:path w="25" h="26"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8" name="Google Shape;11208;p26"/>
            <p:cNvSpPr/>
            <p:nvPr/>
          </p:nvSpPr>
          <p:spPr>
            <a:xfrm>
              <a:off x="2316250" y="2048625"/>
              <a:ext cx="25" cy="625"/>
            </a:xfrm>
            <a:custGeom>
              <a:avLst/>
              <a:gdLst/>
              <a:ahLst/>
              <a:cxnLst/>
              <a:rect l="l" t="t" r="r" b="b"/>
              <a:pathLst>
                <a:path w="1" h="25" extrusionOk="0">
                  <a:moveTo>
                    <a:pt x="0" y="24"/>
                  </a:moveTo>
                  <a:lnTo>
                    <a:pt x="0" y="24"/>
                  </a:lnTo>
                  <a:lnTo>
                    <a:pt x="0" y="0"/>
                  </a:lnTo>
                  <a:lnTo>
                    <a:pt x="0" y="0"/>
                  </a:lnTo>
                  <a:lnTo>
                    <a:pt x="0" y="0"/>
                  </a:lnTo>
                  <a:lnTo>
                    <a:pt x="0" y="0"/>
                  </a:lnTo>
                  <a:lnTo>
                    <a:pt x="0" y="24"/>
                  </a:lnTo>
                  <a:lnTo>
                    <a:pt x="0" y="24"/>
                  </a:lnTo>
                  <a:lnTo>
                    <a:pt x="0"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9" name="Google Shape;11209;p26"/>
            <p:cNvSpPr/>
            <p:nvPr/>
          </p:nvSpPr>
          <p:spPr>
            <a:xfrm>
              <a:off x="2142300" y="1943900"/>
              <a:ext cx="625" cy="625"/>
            </a:xfrm>
            <a:custGeom>
              <a:avLst/>
              <a:gdLst/>
              <a:ahLst/>
              <a:cxnLst/>
              <a:rect l="l" t="t" r="r" b="b"/>
              <a:pathLst>
                <a:path w="25" h="25" extrusionOk="0">
                  <a:moveTo>
                    <a:pt x="1" y="0"/>
                  </a:moveTo>
                  <a:lnTo>
                    <a:pt x="25"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0" name="Google Shape;11210;p26"/>
            <p:cNvSpPr/>
            <p:nvPr/>
          </p:nvSpPr>
          <p:spPr>
            <a:xfrm>
              <a:off x="2142900" y="1943300"/>
              <a:ext cx="2450" cy="625"/>
            </a:xfrm>
            <a:custGeom>
              <a:avLst/>
              <a:gdLst/>
              <a:ahLst/>
              <a:cxnLst/>
              <a:rect l="l" t="t" r="r" b="b"/>
              <a:pathLst>
                <a:path w="98" h="25" extrusionOk="0">
                  <a:moveTo>
                    <a:pt x="97" y="0"/>
                  </a:moveTo>
                  <a:lnTo>
                    <a:pt x="97" y="0"/>
                  </a:lnTo>
                  <a:lnTo>
                    <a:pt x="1" y="24"/>
                  </a:lnTo>
                  <a:lnTo>
                    <a:pt x="1" y="24"/>
                  </a:lnTo>
                  <a:lnTo>
                    <a:pt x="1" y="24"/>
                  </a:lnTo>
                  <a:lnTo>
                    <a:pt x="1" y="24"/>
                  </a:lnTo>
                  <a:lnTo>
                    <a:pt x="97" y="0"/>
                  </a:lnTo>
                  <a:lnTo>
                    <a:pt x="97" y="0"/>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1" name="Google Shape;11211;p26"/>
            <p:cNvSpPr/>
            <p:nvPr/>
          </p:nvSpPr>
          <p:spPr>
            <a:xfrm>
              <a:off x="2147725" y="1943300"/>
              <a:ext cx="2425" cy="625"/>
            </a:xfrm>
            <a:custGeom>
              <a:avLst/>
              <a:gdLst/>
              <a:ahLst/>
              <a:cxnLst/>
              <a:rect l="l" t="t" r="r" b="b"/>
              <a:pathLst>
                <a:path w="97" h="25" extrusionOk="0">
                  <a:moveTo>
                    <a:pt x="97" y="0"/>
                  </a:moveTo>
                  <a:lnTo>
                    <a:pt x="97" y="0"/>
                  </a:lnTo>
                  <a:lnTo>
                    <a:pt x="1" y="24"/>
                  </a:lnTo>
                  <a:lnTo>
                    <a:pt x="1" y="24"/>
                  </a:lnTo>
                  <a:lnTo>
                    <a:pt x="1" y="24"/>
                  </a:lnTo>
                  <a:lnTo>
                    <a:pt x="1" y="24"/>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2" name="Google Shape;11212;p26"/>
            <p:cNvSpPr/>
            <p:nvPr/>
          </p:nvSpPr>
          <p:spPr>
            <a:xfrm>
              <a:off x="2150125" y="1943300"/>
              <a:ext cx="25" cy="25"/>
            </a:xfrm>
            <a:custGeom>
              <a:avLst/>
              <a:gdLst/>
              <a:ahLst/>
              <a:cxnLst/>
              <a:rect l="l" t="t" r="r" b="b"/>
              <a:pathLst>
                <a:path w="1" h="1" extrusionOk="0">
                  <a:moveTo>
                    <a:pt x="1" y="0"/>
                  </a:moveTo>
                  <a:lnTo>
                    <a:pt x="1" y="0"/>
                  </a:ln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3" name="Google Shape;11213;p26"/>
            <p:cNvSpPr/>
            <p:nvPr/>
          </p:nvSpPr>
          <p:spPr>
            <a:xfrm>
              <a:off x="2154350" y="1943300"/>
              <a:ext cx="625" cy="25"/>
            </a:xfrm>
            <a:custGeom>
              <a:avLst/>
              <a:gdLst/>
              <a:ahLst/>
              <a:cxnLst/>
              <a:rect l="l" t="t" r="r" b="b"/>
              <a:pathLst>
                <a:path w="25" h="1" extrusionOk="0">
                  <a:moveTo>
                    <a:pt x="24" y="0"/>
                  </a:moveTo>
                  <a:lnTo>
                    <a:pt x="24" y="0"/>
                  </a:lnTo>
                  <a:lnTo>
                    <a:pt x="0" y="0"/>
                  </a:lnTo>
                  <a:lnTo>
                    <a:pt x="0" y="0"/>
                  </a:lnTo>
                  <a:lnTo>
                    <a:pt x="24" y="0"/>
                  </a:lnTo>
                  <a:lnTo>
                    <a:pt x="24" y="0"/>
                  </a:lnTo>
                  <a:lnTo>
                    <a:pt x="24"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4" name="Google Shape;11214;p26"/>
            <p:cNvSpPr/>
            <p:nvPr/>
          </p:nvSpPr>
          <p:spPr>
            <a:xfrm>
              <a:off x="2029775" y="1852425"/>
              <a:ext cx="625" cy="25"/>
            </a:xfrm>
            <a:custGeom>
              <a:avLst/>
              <a:gdLst/>
              <a:ahLst/>
              <a:cxnLst/>
              <a:rect l="l" t="t" r="r" b="b"/>
              <a:pathLst>
                <a:path w="25" h="1" extrusionOk="0">
                  <a:moveTo>
                    <a:pt x="24" y="0"/>
                  </a:moveTo>
                  <a:lnTo>
                    <a:pt x="24"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5" name="Google Shape;11215;p26"/>
            <p:cNvSpPr/>
            <p:nvPr/>
          </p:nvSpPr>
          <p:spPr>
            <a:xfrm>
              <a:off x="2135100" y="1908400"/>
              <a:ext cx="625" cy="25"/>
            </a:xfrm>
            <a:custGeom>
              <a:avLst/>
              <a:gdLst/>
              <a:ahLst/>
              <a:cxnLst/>
              <a:rect l="l" t="t" r="r" b="b"/>
              <a:pathLst>
                <a:path w="25" h="1" extrusionOk="0">
                  <a:moveTo>
                    <a:pt x="24" y="0"/>
                  </a:moveTo>
                  <a:lnTo>
                    <a:pt x="0"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6" name="Google Shape;11216;p26"/>
            <p:cNvSpPr/>
            <p:nvPr/>
          </p:nvSpPr>
          <p:spPr>
            <a:xfrm>
              <a:off x="2135100" y="1908400"/>
              <a:ext cx="625" cy="25"/>
            </a:xfrm>
            <a:custGeom>
              <a:avLst/>
              <a:gdLst/>
              <a:ahLst/>
              <a:cxnLst/>
              <a:rect l="l" t="t" r="r" b="b"/>
              <a:pathLst>
                <a:path w="25" h="1" extrusionOk="0">
                  <a:moveTo>
                    <a:pt x="0" y="0"/>
                  </a:moveTo>
                  <a:lnTo>
                    <a:pt x="24" y="0"/>
                  </a:lnTo>
                  <a:lnTo>
                    <a:pt x="24" y="0"/>
                  </a:lnTo>
                  <a:lnTo>
                    <a:pt x="0" y="0"/>
                  </a:lnTo>
                  <a:lnTo>
                    <a:pt x="0" y="0"/>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7" name="Google Shape;11217;p26"/>
            <p:cNvSpPr/>
            <p:nvPr/>
          </p:nvSpPr>
          <p:spPr>
            <a:xfrm>
              <a:off x="2139900" y="1907800"/>
              <a:ext cx="625" cy="625"/>
            </a:xfrm>
            <a:custGeom>
              <a:avLst/>
              <a:gdLst/>
              <a:ahLst/>
              <a:cxnLst/>
              <a:rect l="l" t="t" r="r" b="b"/>
              <a:pathLst>
                <a:path w="25" h="25" extrusionOk="0">
                  <a:moveTo>
                    <a:pt x="25"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8" name="Google Shape;11218;p26"/>
            <p:cNvSpPr/>
            <p:nvPr/>
          </p:nvSpPr>
          <p:spPr>
            <a:xfrm>
              <a:off x="2140500" y="1907800"/>
              <a:ext cx="25" cy="625"/>
            </a:xfrm>
            <a:custGeom>
              <a:avLst/>
              <a:gdLst/>
              <a:ahLst/>
              <a:cxnLst/>
              <a:rect l="l" t="t" r="r" b="b"/>
              <a:pathLst>
                <a:path w="1" h="25" extrusionOk="0">
                  <a:moveTo>
                    <a:pt x="1" y="24"/>
                  </a:moveTo>
                  <a:lnTo>
                    <a:pt x="1" y="24"/>
                  </a:lnTo>
                  <a:lnTo>
                    <a:pt x="1" y="24"/>
                  </a:lnTo>
                  <a:lnTo>
                    <a:pt x="1" y="24"/>
                  </a:lnTo>
                  <a:lnTo>
                    <a:pt x="1" y="0"/>
                  </a:lnTo>
                  <a:lnTo>
                    <a:pt x="1" y="24"/>
                  </a:lnTo>
                  <a:lnTo>
                    <a:pt x="1" y="24"/>
                  </a:lnTo>
                  <a:lnTo>
                    <a:pt x="1" y="24"/>
                  </a:lnTo>
                  <a:lnTo>
                    <a:pt x="1"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9" name="Google Shape;11219;p26"/>
            <p:cNvSpPr/>
            <p:nvPr/>
          </p:nvSpPr>
          <p:spPr>
            <a:xfrm>
              <a:off x="2128475" y="1897550"/>
              <a:ext cx="25" cy="25"/>
            </a:xfrm>
            <a:custGeom>
              <a:avLst/>
              <a:gdLst/>
              <a:ahLst/>
              <a:cxnLst/>
              <a:rect l="l" t="t" r="r" b="b"/>
              <a:pathLst>
                <a:path w="1" h="1" extrusionOk="0">
                  <a:moveTo>
                    <a:pt x="0" y="1"/>
                  </a:moveTo>
                  <a:lnTo>
                    <a:pt x="0" y="1"/>
                  </a:ln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0" name="Google Shape;11220;p26"/>
            <p:cNvSpPr/>
            <p:nvPr/>
          </p:nvSpPr>
          <p:spPr>
            <a:xfrm>
              <a:off x="2147125" y="1906575"/>
              <a:ext cx="25" cy="650"/>
            </a:xfrm>
            <a:custGeom>
              <a:avLst/>
              <a:gdLst/>
              <a:ahLst/>
              <a:cxnLst/>
              <a:rect l="l" t="t" r="r" b="b"/>
              <a:pathLst>
                <a:path w="1" h="26" extrusionOk="0">
                  <a:moveTo>
                    <a:pt x="0" y="1"/>
                  </a:moveTo>
                  <a:lnTo>
                    <a:pt x="0" y="25"/>
                  </a:lnTo>
                  <a:lnTo>
                    <a:pt x="0" y="25"/>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1" name="Google Shape;11221;p26"/>
            <p:cNvSpPr/>
            <p:nvPr/>
          </p:nvSpPr>
          <p:spPr>
            <a:xfrm>
              <a:off x="2128475" y="1897550"/>
              <a:ext cx="2425" cy="625"/>
            </a:xfrm>
            <a:custGeom>
              <a:avLst/>
              <a:gdLst/>
              <a:ahLst/>
              <a:cxnLst/>
              <a:rect l="l" t="t" r="r" b="b"/>
              <a:pathLst>
                <a:path w="97" h="25" extrusionOk="0">
                  <a:moveTo>
                    <a:pt x="0" y="1"/>
                  </a:moveTo>
                  <a:lnTo>
                    <a:pt x="24" y="25"/>
                  </a:lnTo>
                  <a:lnTo>
                    <a:pt x="97" y="25"/>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2" name="Google Shape;11222;p26"/>
            <p:cNvSpPr/>
            <p:nvPr/>
          </p:nvSpPr>
          <p:spPr>
            <a:xfrm>
              <a:off x="2139900" y="1902375"/>
              <a:ext cx="1825" cy="1225"/>
            </a:xfrm>
            <a:custGeom>
              <a:avLst/>
              <a:gdLst/>
              <a:ahLst/>
              <a:cxnLst/>
              <a:rect l="l" t="t" r="r" b="b"/>
              <a:pathLst>
                <a:path w="73" h="49" extrusionOk="0">
                  <a:moveTo>
                    <a:pt x="49" y="0"/>
                  </a:moveTo>
                  <a:lnTo>
                    <a:pt x="25" y="25"/>
                  </a:lnTo>
                  <a:lnTo>
                    <a:pt x="49" y="25"/>
                  </a:lnTo>
                  <a:lnTo>
                    <a:pt x="73" y="0"/>
                  </a:lnTo>
                  <a:close/>
                  <a:moveTo>
                    <a:pt x="1" y="25"/>
                  </a:moveTo>
                  <a:lnTo>
                    <a:pt x="1" y="49"/>
                  </a:lnTo>
                  <a:lnTo>
                    <a:pt x="25"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3" name="Google Shape;11223;p26"/>
            <p:cNvSpPr/>
            <p:nvPr/>
          </p:nvSpPr>
          <p:spPr>
            <a:xfrm>
              <a:off x="2130275" y="1896350"/>
              <a:ext cx="2425" cy="1825"/>
            </a:xfrm>
            <a:custGeom>
              <a:avLst/>
              <a:gdLst/>
              <a:ahLst/>
              <a:cxnLst/>
              <a:rect l="l" t="t" r="r" b="b"/>
              <a:pathLst>
                <a:path w="97" h="73" extrusionOk="0">
                  <a:moveTo>
                    <a:pt x="25" y="1"/>
                  </a:moveTo>
                  <a:lnTo>
                    <a:pt x="44" y="7"/>
                  </a:lnTo>
                  <a:lnTo>
                    <a:pt x="44" y="7"/>
                  </a:lnTo>
                  <a:lnTo>
                    <a:pt x="49" y="1"/>
                  </a:lnTo>
                  <a:close/>
                  <a:moveTo>
                    <a:pt x="44" y="7"/>
                  </a:moveTo>
                  <a:lnTo>
                    <a:pt x="0" y="73"/>
                  </a:lnTo>
                  <a:lnTo>
                    <a:pt x="25" y="73"/>
                  </a:lnTo>
                  <a:lnTo>
                    <a:pt x="49" y="25"/>
                  </a:lnTo>
                  <a:lnTo>
                    <a:pt x="97" y="25"/>
                  </a:lnTo>
                  <a:lnTo>
                    <a:pt x="44" y="7"/>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4" name="Google Shape;11224;p26"/>
            <p:cNvSpPr/>
            <p:nvPr/>
          </p:nvSpPr>
          <p:spPr>
            <a:xfrm>
              <a:off x="2118850" y="2487350"/>
              <a:ext cx="625" cy="625"/>
            </a:xfrm>
            <a:custGeom>
              <a:avLst/>
              <a:gdLst/>
              <a:ahLst/>
              <a:cxnLst/>
              <a:rect l="l" t="t" r="r" b="b"/>
              <a:pathLst>
                <a:path w="25" h="25" extrusionOk="0">
                  <a:moveTo>
                    <a:pt x="0"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5" name="Google Shape;11225;p26"/>
            <p:cNvSpPr/>
            <p:nvPr/>
          </p:nvSpPr>
          <p:spPr>
            <a:xfrm>
              <a:off x="2136300" y="1887325"/>
              <a:ext cx="1825" cy="625"/>
            </a:xfrm>
            <a:custGeom>
              <a:avLst/>
              <a:gdLst/>
              <a:ahLst/>
              <a:cxnLst/>
              <a:rect l="l" t="t" r="r" b="b"/>
              <a:pathLst>
                <a:path w="73" h="25" extrusionOk="0">
                  <a:moveTo>
                    <a:pt x="24" y="1"/>
                  </a:moveTo>
                  <a:lnTo>
                    <a:pt x="0" y="25"/>
                  </a:lnTo>
                  <a:lnTo>
                    <a:pt x="48"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6" name="Google Shape;11226;p26"/>
            <p:cNvSpPr/>
            <p:nvPr/>
          </p:nvSpPr>
          <p:spPr>
            <a:xfrm>
              <a:off x="2138100" y="1886725"/>
              <a:ext cx="1825" cy="625"/>
            </a:xfrm>
            <a:custGeom>
              <a:avLst/>
              <a:gdLst/>
              <a:ahLst/>
              <a:cxnLst/>
              <a:rect l="l" t="t" r="r" b="b"/>
              <a:pathLst>
                <a:path w="73" h="25" extrusionOk="0">
                  <a:moveTo>
                    <a:pt x="49" y="1"/>
                  </a:moveTo>
                  <a:lnTo>
                    <a:pt x="0" y="25"/>
                  </a:lnTo>
                  <a:lnTo>
                    <a:pt x="49"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7" name="Google Shape;11227;p26"/>
            <p:cNvSpPr/>
            <p:nvPr/>
          </p:nvSpPr>
          <p:spPr>
            <a:xfrm>
              <a:off x="2074900" y="1848200"/>
              <a:ext cx="625" cy="25"/>
            </a:xfrm>
            <a:custGeom>
              <a:avLst/>
              <a:gdLst/>
              <a:ahLst/>
              <a:cxnLst/>
              <a:rect l="l" t="t" r="r" b="b"/>
              <a:pathLst>
                <a:path w="25" h="1" extrusionOk="0">
                  <a:moveTo>
                    <a:pt x="25" y="1"/>
                  </a:moveTo>
                  <a:lnTo>
                    <a:pt x="25" y="1"/>
                  </a:lnTo>
                  <a:lnTo>
                    <a:pt x="1" y="1"/>
                  </a:lnTo>
                  <a:lnTo>
                    <a:pt x="1" y="1"/>
                  </a:lnTo>
                  <a:lnTo>
                    <a:pt x="25" y="1"/>
                  </a:lnTo>
                  <a:lnTo>
                    <a:pt x="25" y="1"/>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8" name="Google Shape;11228;p26"/>
            <p:cNvSpPr/>
            <p:nvPr/>
          </p:nvSpPr>
          <p:spPr>
            <a:xfrm>
              <a:off x="2139900" y="1886125"/>
              <a:ext cx="2425" cy="625"/>
            </a:xfrm>
            <a:custGeom>
              <a:avLst/>
              <a:gdLst/>
              <a:ahLst/>
              <a:cxnLst/>
              <a:rect l="l" t="t" r="r" b="b"/>
              <a:pathLst>
                <a:path w="97" h="25" extrusionOk="0">
                  <a:moveTo>
                    <a:pt x="49" y="0"/>
                  </a:moveTo>
                  <a:lnTo>
                    <a:pt x="1" y="25"/>
                  </a:lnTo>
                  <a:lnTo>
                    <a:pt x="49" y="25"/>
                  </a:lnTo>
                  <a:lnTo>
                    <a:pt x="65" y="8"/>
                  </a:lnTo>
                  <a:lnTo>
                    <a:pt x="65" y="8"/>
                  </a:lnTo>
                  <a:lnTo>
                    <a:pt x="49" y="0"/>
                  </a:lnTo>
                  <a:close/>
                  <a:moveTo>
                    <a:pt x="73" y="0"/>
                  </a:moveTo>
                  <a:lnTo>
                    <a:pt x="65" y="8"/>
                  </a:lnTo>
                  <a:lnTo>
                    <a:pt x="65" y="8"/>
                  </a:lnTo>
                  <a:lnTo>
                    <a:pt x="97"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9" name="Google Shape;11229;p26"/>
            <p:cNvSpPr/>
            <p:nvPr/>
          </p:nvSpPr>
          <p:spPr>
            <a:xfrm>
              <a:off x="2075500" y="1847600"/>
              <a:ext cx="1225" cy="625"/>
            </a:xfrm>
            <a:custGeom>
              <a:avLst/>
              <a:gdLst/>
              <a:ahLst/>
              <a:cxnLst/>
              <a:rect l="l" t="t" r="r" b="b"/>
              <a:pathLst>
                <a:path w="49" h="25" extrusionOk="0">
                  <a:moveTo>
                    <a:pt x="25" y="1"/>
                  </a:moveTo>
                  <a:lnTo>
                    <a:pt x="1" y="25"/>
                  </a:lnTo>
                  <a:lnTo>
                    <a:pt x="25"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0" name="Google Shape;11230;p26"/>
            <p:cNvSpPr/>
            <p:nvPr/>
          </p:nvSpPr>
          <p:spPr>
            <a:xfrm>
              <a:off x="1965975" y="2039600"/>
              <a:ext cx="625" cy="25"/>
            </a:xfrm>
            <a:custGeom>
              <a:avLst/>
              <a:gdLst/>
              <a:ahLst/>
              <a:cxnLst/>
              <a:rect l="l" t="t" r="r" b="b"/>
              <a:pathLst>
                <a:path w="25" h="1" extrusionOk="0">
                  <a:moveTo>
                    <a:pt x="0" y="0"/>
                  </a:moveTo>
                  <a:lnTo>
                    <a:pt x="0" y="0"/>
                  </a:lnTo>
                  <a:lnTo>
                    <a:pt x="25"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1" name="Google Shape;11231;p26"/>
            <p:cNvSpPr/>
            <p:nvPr/>
          </p:nvSpPr>
          <p:spPr>
            <a:xfrm>
              <a:off x="1895550" y="1964350"/>
              <a:ext cx="625" cy="650"/>
            </a:xfrm>
            <a:custGeom>
              <a:avLst/>
              <a:gdLst/>
              <a:ahLst/>
              <a:cxnLst/>
              <a:rect l="l" t="t" r="r" b="b"/>
              <a:pathLst>
                <a:path w="25" h="26"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2" name="Google Shape;11232;p26"/>
            <p:cNvSpPr/>
            <p:nvPr/>
          </p:nvSpPr>
          <p:spPr>
            <a:xfrm>
              <a:off x="2027350" y="2037175"/>
              <a:ext cx="625" cy="625"/>
            </a:xfrm>
            <a:custGeom>
              <a:avLst/>
              <a:gdLst/>
              <a:ahLst/>
              <a:cxnLst/>
              <a:rect l="l" t="t" r="r" b="b"/>
              <a:pathLst>
                <a:path w="25"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3" name="Google Shape;11233;p26"/>
            <p:cNvSpPr/>
            <p:nvPr/>
          </p:nvSpPr>
          <p:spPr>
            <a:xfrm>
              <a:off x="2405300" y="1951725"/>
              <a:ext cx="650" cy="25"/>
            </a:xfrm>
            <a:custGeom>
              <a:avLst/>
              <a:gdLst/>
              <a:ahLst/>
              <a:cxnLst/>
              <a:rect l="l" t="t" r="r" b="b"/>
              <a:pathLst>
                <a:path w="26" h="1" extrusionOk="0">
                  <a:moveTo>
                    <a:pt x="25" y="0"/>
                  </a:moveTo>
                  <a:lnTo>
                    <a:pt x="1" y="0"/>
                  </a:lnTo>
                  <a:lnTo>
                    <a:pt x="25" y="0"/>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4" name="Google Shape;11234;p26"/>
            <p:cNvSpPr/>
            <p:nvPr/>
          </p:nvSpPr>
          <p:spPr>
            <a:xfrm>
              <a:off x="2357175" y="1887325"/>
              <a:ext cx="625" cy="25"/>
            </a:xfrm>
            <a:custGeom>
              <a:avLst/>
              <a:gdLst/>
              <a:ahLst/>
              <a:cxnLst/>
              <a:rect l="l" t="t" r="r" b="b"/>
              <a:pathLst>
                <a:path w="25" h="1" extrusionOk="0">
                  <a:moveTo>
                    <a:pt x="0" y="1"/>
                  </a:moveTo>
                  <a:lnTo>
                    <a:pt x="0" y="1"/>
                  </a:lnTo>
                  <a:lnTo>
                    <a:pt x="24" y="1"/>
                  </a:lnTo>
                  <a:lnTo>
                    <a:pt x="24"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5" name="Google Shape;11235;p26"/>
            <p:cNvSpPr/>
            <p:nvPr/>
          </p:nvSpPr>
          <p:spPr>
            <a:xfrm>
              <a:off x="2484150" y="1986025"/>
              <a:ext cx="101725" cy="97525"/>
            </a:xfrm>
            <a:custGeom>
              <a:avLst/>
              <a:gdLst/>
              <a:ahLst/>
              <a:cxnLst/>
              <a:rect l="l" t="t" r="r" b="b"/>
              <a:pathLst>
                <a:path w="4069" h="3901" extrusionOk="0">
                  <a:moveTo>
                    <a:pt x="2191" y="193"/>
                  </a:moveTo>
                  <a:lnTo>
                    <a:pt x="2649" y="265"/>
                  </a:lnTo>
                  <a:lnTo>
                    <a:pt x="2745" y="289"/>
                  </a:lnTo>
                  <a:lnTo>
                    <a:pt x="2865" y="338"/>
                  </a:lnTo>
                  <a:lnTo>
                    <a:pt x="3082" y="458"/>
                  </a:lnTo>
                  <a:lnTo>
                    <a:pt x="3299" y="602"/>
                  </a:lnTo>
                  <a:lnTo>
                    <a:pt x="3491" y="771"/>
                  </a:lnTo>
                  <a:lnTo>
                    <a:pt x="3636" y="988"/>
                  </a:lnTo>
                  <a:lnTo>
                    <a:pt x="3732" y="1180"/>
                  </a:lnTo>
                  <a:lnTo>
                    <a:pt x="3804" y="1373"/>
                  </a:lnTo>
                  <a:lnTo>
                    <a:pt x="3852" y="1662"/>
                  </a:lnTo>
                  <a:lnTo>
                    <a:pt x="3876" y="1926"/>
                  </a:lnTo>
                  <a:lnTo>
                    <a:pt x="3876" y="2095"/>
                  </a:lnTo>
                  <a:lnTo>
                    <a:pt x="3852" y="2263"/>
                  </a:lnTo>
                  <a:lnTo>
                    <a:pt x="3804" y="2432"/>
                  </a:lnTo>
                  <a:lnTo>
                    <a:pt x="3732" y="2601"/>
                  </a:lnTo>
                  <a:lnTo>
                    <a:pt x="3684" y="2697"/>
                  </a:lnTo>
                  <a:lnTo>
                    <a:pt x="3612" y="2793"/>
                  </a:lnTo>
                  <a:lnTo>
                    <a:pt x="3371" y="3010"/>
                  </a:lnTo>
                  <a:lnTo>
                    <a:pt x="3178" y="3250"/>
                  </a:lnTo>
                  <a:lnTo>
                    <a:pt x="3082" y="3347"/>
                  </a:lnTo>
                  <a:lnTo>
                    <a:pt x="2986" y="3419"/>
                  </a:lnTo>
                  <a:lnTo>
                    <a:pt x="2889" y="3467"/>
                  </a:lnTo>
                  <a:lnTo>
                    <a:pt x="2769" y="3515"/>
                  </a:lnTo>
                  <a:lnTo>
                    <a:pt x="2312" y="3660"/>
                  </a:lnTo>
                  <a:lnTo>
                    <a:pt x="2095" y="3684"/>
                  </a:lnTo>
                  <a:lnTo>
                    <a:pt x="1854" y="3708"/>
                  </a:lnTo>
                  <a:lnTo>
                    <a:pt x="1397" y="3636"/>
                  </a:lnTo>
                  <a:lnTo>
                    <a:pt x="1204" y="3612"/>
                  </a:lnTo>
                  <a:lnTo>
                    <a:pt x="988" y="3563"/>
                  </a:lnTo>
                  <a:lnTo>
                    <a:pt x="843" y="3491"/>
                  </a:lnTo>
                  <a:lnTo>
                    <a:pt x="699" y="3419"/>
                  </a:lnTo>
                  <a:lnTo>
                    <a:pt x="602" y="3323"/>
                  </a:lnTo>
                  <a:lnTo>
                    <a:pt x="506" y="3178"/>
                  </a:lnTo>
                  <a:lnTo>
                    <a:pt x="289" y="2865"/>
                  </a:lnTo>
                  <a:lnTo>
                    <a:pt x="217" y="2745"/>
                  </a:lnTo>
                  <a:lnTo>
                    <a:pt x="169" y="2625"/>
                  </a:lnTo>
                  <a:lnTo>
                    <a:pt x="145" y="2504"/>
                  </a:lnTo>
                  <a:lnTo>
                    <a:pt x="145" y="2360"/>
                  </a:lnTo>
                  <a:lnTo>
                    <a:pt x="169" y="2095"/>
                  </a:lnTo>
                  <a:lnTo>
                    <a:pt x="217" y="1734"/>
                  </a:lnTo>
                  <a:lnTo>
                    <a:pt x="289" y="1397"/>
                  </a:lnTo>
                  <a:lnTo>
                    <a:pt x="338" y="1204"/>
                  </a:lnTo>
                  <a:lnTo>
                    <a:pt x="410" y="1060"/>
                  </a:lnTo>
                  <a:lnTo>
                    <a:pt x="482" y="891"/>
                  </a:lnTo>
                  <a:lnTo>
                    <a:pt x="602" y="747"/>
                  </a:lnTo>
                  <a:lnTo>
                    <a:pt x="675" y="699"/>
                  </a:lnTo>
                  <a:lnTo>
                    <a:pt x="771" y="651"/>
                  </a:lnTo>
                  <a:lnTo>
                    <a:pt x="915" y="627"/>
                  </a:lnTo>
                  <a:lnTo>
                    <a:pt x="1060" y="578"/>
                  </a:lnTo>
                  <a:lnTo>
                    <a:pt x="1228" y="554"/>
                  </a:lnTo>
                  <a:lnTo>
                    <a:pt x="1373" y="458"/>
                  </a:lnTo>
                  <a:lnTo>
                    <a:pt x="1493" y="386"/>
                  </a:lnTo>
                  <a:lnTo>
                    <a:pt x="1613" y="314"/>
                  </a:lnTo>
                  <a:lnTo>
                    <a:pt x="1854" y="217"/>
                  </a:lnTo>
                  <a:lnTo>
                    <a:pt x="2023" y="193"/>
                  </a:lnTo>
                  <a:close/>
                  <a:moveTo>
                    <a:pt x="1902" y="1"/>
                  </a:moveTo>
                  <a:lnTo>
                    <a:pt x="1758" y="49"/>
                  </a:lnTo>
                  <a:lnTo>
                    <a:pt x="1589" y="121"/>
                  </a:lnTo>
                  <a:lnTo>
                    <a:pt x="1421" y="193"/>
                  </a:lnTo>
                  <a:lnTo>
                    <a:pt x="1349" y="241"/>
                  </a:lnTo>
                  <a:lnTo>
                    <a:pt x="1276" y="289"/>
                  </a:lnTo>
                  <a:lnTo>
                    <a:pt x="1204" y="338"/>
                  </a:lnTo>
                  <a:lnTo>
                    <a:pt x="1132" y="386"/>
                  </a:lnTo>
                  <a:lnTo>
                    <a:pt x="963" y="410"/>
                  </a:lnTo>
                  <a:lnTo>
                    <a:pt x="867" y="410"/>
                  </a:lnTo>
                  <a:lnTo>
                    <a:pt x="795" y="434"/>
                  </a:lnTo>
                  <a:lnTo>
                    <a:pt x="747" y="458"/>
                  </a:lnTo>
                  <a:lnTo>
                    <a:pt x="675" y="506"/>
                  </a:lnTo>
                  <a:lnTo>
                    <a:pt x="651" y="578"/>
                  </a:lnTo>
                  <a:lnTo>
                    <a:pt x="602" y="627"/>
                  </a:lnTo>
                  <a:lnTo>
                    <a:pt x="554" y="651"/>
                  </a:lnTo>
                  <a:lnTo>
                    <a:pt x="434" y="795"/>
                  </a:lnTo>
                  <a:lnTo>
                    <a:pt x="338" y="939"/>
                  </a:lnTo>
                  <a:lnTo>
                    <a:pt x="241" y="1108"/>
                  </a:lnTo>
                  <a:lnTo>
                    <a:pt x="193" y="1276"/>
                  </a:lnTo>
                  <a:lnTo>
                    <a:pt x="73" y="1854"/>
                  </a:lnTo>
                  <a:lnTo>
                    <a:pt x="25" y="2119"/>
                  </a:lnTo>
                  <a:lnTo>
                    <a:pt x="1" y="2360"/>
                  </a:lnTo>
                  <a:lnTo>
                    <a:pt x="1" y="2552"/>
                  </a:lnTo>
                  <a:lnTo>
                    <a:pt x="25" y="2721"/>
                  </a:lnTo>
                  <a:lnTo>
                    <a:pt x="97" y="2889"/>
                  </a:lnTo>
                  <a:lnTo>
                    <a:pt x="193" y="3034"/>
                  </a:lnTo>
                  <a:lnTo>
                    <a:pt x="289" y="3178"/>
                  </a:lnTo>
                  <a:lnTo>
                    <a:pt x="386" y="3323"/>
                  </a:lnTo>
                  <a:lnTo>
                    <a:pt x="506" y="3467"/>
                  </a:lnTo>
                  <a:lnTo>
                    <a:pt x="578" y="3563"/>
                  </a:lnTo>
                  <a:lnTo>
                    <a:pt x="675" y="3636"/>
                  </a:lnTo>
                  <a:lnTo>
                    <a:pt x="891" y="3732"/>
                  </a:lnTo>
                  <a:lnTo>
                    <a:pt x="1132" y="3804"/>
                  </a:lnTo>
                  <a:lnTo>
                    <a:pt x="1397" y="3852"/>
                  </a:lnTo>
                  <a:lnTo>
                    <a:pt x="1926" y="3900"/>
                  </a:lnTo>
                  <a:lnTo>
                    <a:pt x="2167" y="3900"/>
                  </a:lnTo>
                  <a:lnTo>
                    <a:pt x="2432" y="3852"/>
                  </a:lnTo>
                  <a:lnTo>
                    <a:pt x="2889" y="3684"/>
                  </a:lnTo>
                  <a:lnTo>
                    <a:pt x="3058" y="3612"/>
                  </a:lnTo>
                  <a:lnTo>
                    <a:pt x="3154" y="3539"/>
                  </a:lnTo>
                  <a:lnTo>
                    <a:pt x="3226" y="3467"/>
                  </a:lnTo>
                  <a:lnTo>
                    <a:pt x="3443" y="3226"/>
                  </a:lnTo>
                  <a:lnTo>
                    <a:pt x="3539" y="3106"/>
                  </a:lnTo>
                  <a:lnTo>
                    <a:pt x="3660" y="2986"/>
                  </a:lnTo>
                  <a:lnTo>
                    <a:pt x="3732" y="2889"/>
                  </a:lnTo>
                  <a:lnTo>
                    <a:pt x="3828" y="2793"/>
                  </a:lnTo>
                  <a:lnTo>
                    <a:pt x="3900" y="2697"/>
                  </a:lnTo>
                  <a:lnTo>
                    <a:pt x="3949" y="2576"/>
                  </a:lnTo>
                  <a:lnTo>
                    <a:pt x="3997" y="2408"/>
                  </a:lnTo>
                  <a:lnTo>
                    <a:pt x="4045" y="2239"/>
                  </a:lnTo>
                  <a:lnTo>
                    <a:pt x="4069" y="2047"/>
                  </a:lnTo>
                  <a:lnTo>
                    <a:pt x="4069" y="1878"/>
                  </a:lnTo>
                  <a:lnTo>
                    <a:pt x="4045" y="1614"/>
                  </a:lnTo>
                  <a:lnTo>
                    <a:pt x="3997" y="1349"/>
                  </a:lnTo>
                  <a:lnTo>
                    <a:pt x="3949" y="1204"/>
                  </a:lnTo>
                  <a:lnTo>
                    <a:pt x="3900" y="1036"/>
                  </a:lnTo>
                  <a:lnTo>
                    <a:pt x="3780" y="843"/>
                  </a:lnTo>
                  <a:lnTo>
                    <a:pt x="3636" y="651"/>
                  </a:lnTo>
                  <a:lnTo>
                    <a:pt x="3467" y="482"/>
                  </a:lnTo>
                  <a:lnTo>
                    <a:pt x="3299" y="338"/>
                  </a:lnTo>
                  <a:lnTo>
                    <a:pt x="3034" y="193"/>
                  </a:lnTo>
                  <a:lnTo>
                    <a:pt x="2889" y="121"/>
                  </a:lnTo>
                  <a:lnTo>
                    <a:pt x="2745" y="73"/>
                  </a:lnTo>
                  <a:lnTo>
                    <a:pt x="22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6" name="Google Shape;11236;p26"/>
            <p:cNvSpPr/>
            <p:nvPr/>
          </p:nvSpPr>
          <p:spPr>
            <a:xfrm>
              <a:off x="2516050" y="2013700"/>
              <a:ext cx="39750" cy="41575"/>
            </a:xfrm>
            <a:custGeom>
              <a:avLst/>
              <a:gdLst/>
              <a:ahLst/>
              <a:cxnLst/>
              <a:rect l="l" t="t" r="r" b="b"/>
              <a:pathLst>
                <a:path w="1590" h="1663" extrusionOk="0">
                  <a:moveTo>
                    <a:pt x="963" y="194"/>
                  </a:moveTo>
                  <a:lnTo>
                    <a:pt x="1060" y="242"/>
                  </a:lnTo>
                  <a:lnTo>
                    <a:pt x="1300" y="386"/>
                  </a:lnTo>
                  <a:lnTo>
                    <a:pt x="1373" y="458"/>
                  </a:lnTo>
                  <a:lnTo>
                    <a:pt x="1397" y="555"/>
                  </a:lnTo>
                  <a:lnTo>
                    <a:pt x="1421" y="819"/>
                  </a:lnTo>
                  <a:lnTo>
                    <a:pt x="1421" y="940"/>
                  </a:lnTo>
                  <a:lnTo>
                    <a:pt x="1397" y="1084"/>
                  </a:lnTo>
                  <a:lnTo>
                    <a:pt x="1349" y="1181"/>
                  </a:lnTo>
                  <a:lnTo>
                    <a:pt x="1276" y="1253"/>
                  </a:lnTo>
                  <a:lnTo>
                    <a:pt x="1060" y="1445"/>
                  </a:lnTo>
                  <a:lnTo>
                    <a:pt x="1012" y="1469"/>
                  </a:lnTo>
                  <a:lnTo>
                    <a:pt x="939" y="1494"/>
                  </a:lnTo>
                  <a:lnTo>
                    <a:pt x="747" y="1494"/>
                  </a:lnTo>
                  <a:lnTo>
                    <a:pt x="578" y="1469"/>
                  </a:lnTo>
                  <a:lnTo>
                    <a:pt x="434" y="1421"/>
                  </a:lnTo>
                  <a:lnTo>
                    <a:pt x="289" y="1349"/>
                  </a:lnTo>
                  <a:lnTo>
                    <a:pt x="241" y="1301"/>
                  </a:lnTo>
                  <a:lnTo>
                    <a:pt x="193" y="1229"/>
                  </a:lnTo>
                  <a:lnTo>
                    <a:pt x="169" y="1181"/>
                  </a:lnTo>
                  <a:lnTo>
                    <a:pt x="169" y="1084"/>
                  </a:lnTo>
                  <a:lnTo>
                    <a:pt x="169" y="1036"/>
                  </a:lnTo>
                  <a:lnTo>
                    <a:pt x="169" y="940"/>
                  </a:lnTo>
                  <a:lnTo>
                    <a:pt x="169" y="771"/>
                  </a:lnTo>
                  <a:lnTo>
                    <a:pt x="193" y="603"/>
                  </a:lnTo>
                  <a:lnTo>
                    <a:pt x="217" y="531"/>
                  </a:lnTo>
                  <a:lnTo>
                    <a:pt x="265" y="458"/>
                  </a:lnTo>
                  <a:lnTo>
                    <a:pt x="386" y="362"/>
                  </a:lnTo>
                  <a:lnTo>
                    <a:pt x="482" y="290"/>
                  </a:lnTo>
                  <a:lnTo>
                    <a:pt x="602" y="242"/>
                  </a:lnTo>
                  <a:lnTo>
                    <a:pt x="723" y="194"/>
                  </a:lnTo>
                  <a:close/>
                  <a:moveTo>
                    <a:pt x="747" y="1"/>
                  </a:moveTo>
                  <a:lnTo>
                    <a:pt x="602" y="49"/>
                  </a:lnTo>
                  <a:lnTo>
                    <a:pt x="458" y="97"/>
                  </a:lnTo>
                  <a:lnTo>
                    <a:pt x="313" y="169"/>
                  </a:lnTo>
                  <a:lnTo>
                    <a:pt x="241" y="218"/>
                  </a:lnTo>
                  <a:lnTo>
                    <a:pt x="169" y="290"/>
                  </a:lnTo>
                  <a:lnTo>
                    <a:pt x="73" y="434"/>
                  </a:lnTo>
                  <a:lnTo>
                    <a:pt x="24" y="627"/>
                  </a:lnTo>
                  <a:lnTo>
                    <a:pt x="0" y="795"/>
                  </a:lnTo>
                  <a:lnTo>
                    <a:pt x="0" y="940"/>
                  </a:lnTo>
                  <a:lnTo>
                    <a:pt x="24" y="1108"/>
                  </a:lnTo>
                  <a:lnTo>
                    <a:pt x="24" y="1205"/>
                  </a:lnTo>
                  <a:lnTo>
                    <a:pt x="73" y="1301"/>
                  </a:lnTo>
                  <a:lnTo>
                    <a:pt x="121" y="1373"/>
                  </a:lnTo>
                  <a:lnTo>
                    <a:pt x="193" y="1445"/>
                  </a:lnTo>
                  <a:lnTo>
                    <a:pt x="289" y="1518"/>
                  </a:lnTo>
                  <a:lnTo>
                    <a:pt x="410" y="1590"/>
                  </a:lnTo>
                  <a:lnTo>
                    <a:pt x="554" y="1614"/>
                  </a:lnTo>
                  <a:lnTo>
                    <a:pt x="699" y="1638"/>
                  </a:lnTo>
                  <a:lnTo>
                    <a:pt x="963" y="1662"/>
                  </a:lnTo>
                  <a:lnTo>
                    <a:pt x="1060" y="1638"/>
                  </a:lnTo>
                  <a:lnTo>
                    <a:pt x="1132" y="1590"/>
                  </a:lnTo>
                  <a:lnTo>
                    <a:pt x="1373" y="1373"/>
                  </a:lnTo>
                  <a:lnTo>
                    <a:pt x="1469" y="1277"/>
                  </a:lnTo>
                  <a:lnTo>
                    <a:pt x="1517" y="1132"/>
                  </a:lnTo>
                  <a:lnTo>
                    <a:pt x="1565" y="964"/>
                  </a:lnTo>
                  <a:lnTo>
                    <a:pt x="1589" y="771"/>
                  </a:lnTo>
                  <a:lnTo>
                    <a:pt x="1541" y="531"/>
                  </a:lnTo>
                  <a:lnTo>
                    <a:pt x="1541" y="434"/>
                  </a:lnTo>
                  <a:lnTo>
                    <a:pt x="1493" y="338"/>
                  </a:lnTo>
                  <a:lnTo>
                    <a:pt x="1445" y="266"/>
                  </a:lnTo>
                  <a:lnTo>
                    <a:pt x="1373" y="218"/>
                  </a:lnTo>
                  <a:lnTo>
                    <a:pt x="1228" y="121"/>
                  </a:lnTo>
                  <a:lnTo>
                    <a:pt x="1084" y="49"/>
                  </a:lnTo>
                  <a:lnTo>
                    <a:pt x="9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7" name="Google Shape;11237;p26"/>
            <p:cNvSpPr/>
            <p:nvPr/>
          </p:nvSpPr>
          <p:spPr>
            <a:xfrm>
              <a:off x="2528675" y="2028750"/>
              <a:ext cx="13875" cy="15075"/>
            </a:xfrm>
            <a:custGeom>
              <a:avLst/>
              <a:gdLst/>
              <a:ahLst/>
              <a:cxnLst/>
              <a:rect l="l" t="t" r="r" b="b"/>
              <a:pathLst>
                <a:path w="555" h="603" extrusionOk="0">
                  <a:moveTo>
                    <a:pt x="314" y="169"/>
                  </a:moveTo>
                  <a:lnTo>
                    <a:pt x="386" y="193"/>
                  </a:lnTo>
                  <a:lnTo>
                    <a:pt x="410" y="242"/>
                  </a:lnTo>
                  <a:lnTo>
                    <a:pt x="410" y="290"/>
                  </a:lnTo>
                  <a:lnTo>
                    <a:pt x="386" y="338"/>
                  </a:lnTo>
                  <a:lnTo>
                    <a:pt x="338" y="434"/>
                  </a:lnTo>
                  <a:lnTo>
                    <a:pt x="290" y="458"/>
                  </a:lnTo>
                  <a:lnTo>
                    <a:pt x="218" y="458"/>
                  </a:lnTo>
                  <a:lnTo>
                    <a:pt x="194" y="434"/>
                  </a:lnTo>
                  <a:lnTo>
                    <a:pt x="194" y="410"/>
                  </a:lnTo>
                  <a:lnTo>
                    <a:pt x="194" y="362"/>
                  </a:lnTo>
                  <a:lnTo>
                    <a:pt x="194" y="290"/>
                  </a:lnTo>
                  <a:lnTo>
                    <a:pt x="218" y="217"/>
                  </a:lnTo>
                  <a:lnTo>
                    <a:pt x="266" y="169"/>
                  </a:lnTo>
                  <a:close/>
                  <a:moveTo>
                    <a:pt x="218" y="1"/>
                  </a:moveTo>
                  <a:lnTo>
                    <a:pt x="145" y="49"/>
                  </a:lnTo>
                  <a:lnTo>
                    <a:pt x="25" y="169"/>
                  </a:lnTo>
                  <a:lnTo>
                    <a:pt x="1" y="217"/>
                  </a:lnTo>
                  <a:lnTo>
                    <a:pt x="1" y="314"/>
                  </a:lnTo>
                  <a:lnTo>
                    <a:pt x="1" y="434"/>
                  </a:lnTo>
                  <a:lnTo>
                    <a:pt x="49" y="482"/>
                  </a:lnTo>
                  <a:lnTo>
                    <a:pt x="73" y="554"/>
                  </a:lnTo>
                  <a:lnTo>
                    <a:pt x="145" y="579"/>
                  </a:lnTo>
                  <a:lnTo>
                    <a:pt x="194" y="603"/>
                  </a:lnTo>
                  <a:lnTo>
                    <a:pt x="290" y="603"/>
                  </a:lnTo>
                  <a:lnTo>
                    <a:pt x="362" y="579"/>
                  </a:lnTo>
                  <a:lnTo>
                    <a:pt x="434" y="530"/>
                  </a:lnTo>
                  <a:lnTo>
                    <a:pt x="482" y="482"/>
                  </a:lnTo>
                  <a:lnTo>
                    <a:pt x="507" y="410"/>
                  </a:lnTo>
                  <a:lnTo>
                    <a:pt x="531" y="338"/>
                  </a:lnTo>
                  <a:lnTo>
                    <a:pt x="555" y="266"/>
                  </a:lnTo>
                  <a:lnTo>
                    <a:pt x="555" y="193"/>
                  </a:lnTo>
                  <a:lnTo>
                    <a:pt x="531" y="121"/>
                  </a:lnTo>
                  <a:lnTo>
                    <a:pt x="482" y="49"/>
                  </a:lnTo>
                  <a:lnTo>
                    <a:pt x="434" y="25"/>
                  </a:ln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38" name="Google Shape;11238;p26"/>
          <p:cNvGrpSpPr/>
          <p:nvPr/>
        </p:nvGrpSpPr>
        <p:grpSpPr>
          <a:xfrm>
            <a:off x="8787576" y="4233861"/>
            <a:ext cx="551525" cy="559295"/>
            <a:chOff x="1308175" y="3327500"/>
            <a:chExt cx="170350" cy="172750"/>
          </a:xfrm>
        </p:grpSpPr>
        <p:sp>
          <p:nvSpPr>
            <p:cNvPr id="11239" name="Google Shape;11239;p26"/>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0" name="Google Shape;11240;p26"/>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41" name="Google Shape;11241;p26"/>
          <p:cNvSpPr/>
          <p:nvPr/>
        </p:nvSpPr>
        <p:spPr>
          <a:xfrm>
            <a:off x="-214262" y="789149"/>
            <a:ext cx="551518" cy="671941"/>
          </a:xfrm>
          <a:custGeom>
            <a:avLst/>
            <a:gdLst/>
            <a:ahLst/>
            <a:cxnLst/>
            <a:rect l="l" t="t" r="r" b="b"/>
            <a:pathLst>
              <a:path w="10039" h="12231" extrusionOk="0">
                <a:moveTo>
                  <a:pt x="4478" y="675"/>
                </a:moveTo>
                <a:lnTo>
                  <a:pt x="4887" y="699"/>
                </a:lnTo>
                <a:lnTo>
                  <a:pt x="5272" y="795"/>
                </a:lnTo>
                <a:lnTo>
                  <a:pt x="5633" y="916"/>
                </a:lnTo>
                <a:lnTo>
                  <a:pt x="5994" y="1084"/>
                </a:lnTo>
                <a:lnTo>
                  <a:pt x="6355" y="1277"/>
                </a:lnTo>
                <a:lnTo>
                  <a:pt x="6692" y="1517"/>
                </a:lnTo>
                <a:lnTo>
                  <a:pt x="7005" y="1758"/>
                </a:lnTo>
                <a:lnTo>
                  <a:pt x="7270" y="1999"/>
                </a:lnTo>
                <a:lnTo>
                  <a:pt x="7535" y="2264"/>
                </a:lnTo>
                <a:lnTo>
                  <a:pt x="7776" y="2529"/>
                </a:lnTo>
                <a:lnTo>
                  <a:pt x="7992" y="2817"/>
                </a:lnTo>
                <a:lnTo>
                  <a:pt x="8209" y="3130"/>
                </a:lnTo>
                <a:lnTo>
                  <a:pt x="8402" y="3443"/>
                </a:lnTo>
                <a:lnTo>
                  <a:pt x="8570" y="3780"/>
                </a:lnTo>
                <a:lnTo>
                  <a:pt x="8739" y="4117"/>
                </a:lnTo>
                <a:lnTo>
                  <a:pt x="8883" y="4478"/>
                </a:lnTo>
                <a:lnTo>
                  <a:pt x="9027" y="4840"/>
                </a:lnTo>
                <a:lnTo>
                  <a:pt x="9124" y="5201"/>
                </a:lnTo>
                <a:lnTo>
                  <a:pt x="9220" y="5586"/>
                </a:lnTo>
                <a:lnTo>
                  <a:pt x="9292" y="5971"/>
                </a:lnTo>
                <a:lnTo>
                  <a:pt x="9340" y="6356"/>
                </a:lnTo>
                <a:lnTo>
                  <a:pt x="9365" y="6741"/>
                </a:lnTo>
                <a:lnTo>
                  <a:pt x="9389" y="7127"/>
                </a:lnTo>
                <a:lnTo>
                  <a:pt x="9365" y="7488"/>
                </a:lnTo>
                <a:lnTo>
                  <a:pt x="9340" y="7849"/>
                </a:lnTo>
                <a:lnTo>
                  <a:pt x="9268" y="8210"/>
                </a:lnTo>
                <a:lnTo>
                  <a:pt x="9196" y="8571"/>
                </a:lnTo>
                <a:lnTo>
                  <a:pt x="9076" y="8932"/>
                </a:lnTo>
                <a:lnTo>
                  <a:pt x="8955" y="9293"/>
                </a:lnTo>
                <a:lnTo>
                  <a:pt x="8787" y="9630"/>
                </a:lnTo>
                <a:lnTo>
                  <a:pt x="8570" y="9967"/>
                </a:lnTo>
                <a:lnTo>
                  <a:pt x="8402" y="10232"/>
                </a:lnTo>
                <a:lnTo>
                  <a:pt x="8209" y="10449"/>
                </a:lnTo>
                <a:lnTo>
                  <a:pt x="7992" y="10665"/>
                </a:lnTo>
                <a:lnTo>
                  <a:pt x="7776" y="10858"/>
                </a:lnTo>
                <a:lnTo>
                  <a:pt x="7559" y="11026"/>
                </a:lnTo>
                <a:lnTo>
                  <a:pt x="7318" y="11171"/>
                </a:lnTo>
                <a:lnTo>
                  <a:pt x="7078" y="11291"/>
                </a:lnTo>
                <a:lnTo>
                  <a:pt x="6813" y="11387"/>
                </a:lnTo>
                <a:lnTo>
                  <a:pt x="6548" y="11460"/>
                </a:lnTo>
                <a:lnTo>
                  <a:pt x="6283" y="11508"/>
                </a:lnTo>
                <a:lnTo>
                  <a:pt x="6018" y="11556"/>
                </a:lnTo>
                <a:lnTo>
                  <a:pt x="5729" y="11556"/>
                </a:lnTo>
                <a:lnTo>
                  <a:pt x="5441" y="11532"/>
                </a:lnTo>
                <a:lnTo>
                  <a:pt x="5152" y="11484"/>
                </a:lnTo>
                <a:lnTo>
                  <a:pt x="4863" y="11436"/>
                </a:lnTo>
                <a:lnTo>
                  <a:pt x="4574" y="11339"/>
                </a:lnTo>
                <a:lnTo>
                  <a:pt x="4237" y="11195"/>
                </a:lnTo>
                <a:lnTo>
                  <a:pt x="3900" y="11050"/>
                </a:lnTo>
                <a:lnTo>
                  <a:pt x="3587" y="10858"/>
                </a:lnTo>
                <a:lnTo>
                  <a:pt x="3298" y="10665"/>
                </a:lnTo>
                <a:lnTo>
                  <a:pt x="3009" y="10449"/>
                </a:lnTo>
                <a:lnTo>
                  <a:pt x="2768" y="10208"/>
                </a:lnTo>
                <a:lnTo>
                  <a:pt x="2504" y="9943"/>
                </a:lnTo>
                <a:lnTo>
                  <a:pt x="2287" y="9654"/>
                </a:lnTo>
                <a:lnTo>
                  <a:pt x="2022" y="9293"/>
                </a:lnTo>
                <a:lnTo>
                  <a:pt x="1781" y="8932"/>
                </a:lnTo>
                <a:lnTo>
                  <a:pt x="1565" y="8547"/>
                </a:lnTo>
                <a:lnTo>
                  <a:pt x="1348" y="8186"/>
                </a:lnTo>
                <a:lnTo>
                  <a:pt x="1180" y="7801"/>
                </a:lnTo>
                <a:lnTo>
                  <a:pt x="1035" y="7415"/>
                </a:lnTo>
                <a:lnTo>
                  <a:pt x="915" y="7006"/>
                </a:lnTo>
                <a:lnTo>
                  <a:pt x="818" y="6621"/>
                </a:lnTo>
                <a:lnTo>
                  <a:pt x="746" y="6212"/>
                </a:lnTo>
                <a:lnTo>
                  <a:pt x="698" y="5803"/>
                </a:lnTo>
                <a:lnTo>
                  <a:pt x="674" y="5393"/>
                </a:lnTo>
                <a:lnTo>
                  <a:pt x="698" y="4984"/>
                </a:lnTo>
                <a:lnTo>
                  <a:pt x="722" y="4551"/>
                </a:lnTo>
                <a:lnTo>
                  <a:pt x="794" y="4117"/>
                </a:lnTo>
                <a:lnTo>
                  <a:pt x="891" y="3684"/>
                </a:lnTo>
                <a:lnTo>
                  <a:pt x="1011" y="3251"/>
                </a:lnTo>
                <a:lnTo>
                  <a:pt x="1107" y="2986"/>
                </a:lnTo>
                <a:lnTo>
                  <a:pt x="1204" y="2745"/>
                </a:lnTo>
                <a:lnTo>
                  <a:pt x="1324" y="2480"/>
                </a:lnTo>
                <a:lnTo>
                  <a:pt x="1468" y="2264"/>
                </a:lnTo>
                <a:lnTo>
                  <a:pt x="1613" y="2047"/>
                </a:lnTo>
                <a:lnTo>
                  <a:pt x="1757" y="1830"/>
                </a:lnTo>
                <a:lnTo>
                  <a:pt x="1926" y="1662"/>
                </a:lnTo>
                <a:lnTo>
                  <a:pt x="2118" y="1469"/>
                </a:lnTo>
                <a:lnTo>
                  <a:pt x="2311" y="1325"/>
                </a:lnTo>
                <a:lnTo>
                  <a:pt x="2528" y="1180"/>
                </a:lnTo>
                <a:lnTo>
                  <a:pt x="2744" y="1060"/>
                </a:lnTo>
                <a:lnTo>
                  <a:pt x="2985" y="940"/>
                </a:lnTo>
                <a:lnTo>
                  <a:pt x="3226" y="868"/>
                </a:lnTo>
                <a:lnTo>
                  <a:pt x="3491" y="771"/>
                </a:lnTo>
                <a:lnTo>
                  <a:pt x="3755" y="723"/>
                </a:lnTo>
                <a:lnTo>
                  <a:pt x="4044" y="699"/>
                </a:lnTo>
                <a:lnTo>
                  <a:pt x="4478" y="675"/>
                </a:lnTo>
                <a:close/>
                <a:moveTo>
                  <a:pt x="3924" y="1"/>
                </a:moveTo>
                <a:lnTo>
                  <a:pt x="3539" y="49"/>
                </a:lnTo>
                <a:lnTo>
                  <a:pt x="3154" y="145"/>
                </a:lnTo>
                <a:lnTo>
                  <a:pt x="2793" y="290"/>
                </a:lnTo>
                <a:lnTo>
                  <a:pt x="2407" y="482"/>
                </a:lnTo>
                <a:lnTo>
                  <a:pt x="2070" y="699"/>
                </a:lnTo>
                <a:lnTo>
                  <a:pt x="1733" y="940"/>
                </a:lnTo>
                <a:lnTo>
                  <a:pt x="1444" y="1205"/>
                </a:lnTo>
                <a:lnTo>
                  <a:pt x="1180" y="1517"/>
                </a:lnTo>
                <a:lnTo>
                  <a:pt x="939" y="1855"/>
                </a:lnTo>
                <a:lnTo>
                  <a:pt x="746" y="2192"/>
                </a:lnTo>
                <a:lnTo>
                  <a:pt x="554" y="2577"/>
                </a:lnTo>
                <a:lnTo>
                  <a:pt x="409" y="2986"/>
                </a:lnTo>
                <a:lnTo>
                  <a:pt x="289" y="3371"/>
                </a:lnTo>
                <a:lnTo>
                  <a:pt x="169" y="3756"/>
                </a:lnTo>
                <a:lnTo>
                  <a:pt x="96" y="4141"/>
                </a:lnTo>
                <a:lnTo>
                  <a:pt x="48" y="4551"/>
                </a:lnTo>
                <a:lnTo>
                  <a:pt x="24" y="4936"/>
                </a:lnTo>
                <a:lnTo>
                  <a:pt x="0" y="5321"/>
                </a:lnTo>
                <a:lnTo>
                  <a:pt x="24" y="5706"/>
                </a:lnTo>
                <a:lnTo>
                  <a:pt x="48" y="6091"/>
                </a:lnTo>
                <a:lnTo>
                  <a:pt x="120" y="6477"/>
                </a:lnTo>
                <a:lnTo>
                  <a:pt x="193" y="6838"/>
                </a:lnTo>
                <a:lnTo>
                  <a:pt x="289" y="7223"/>
                </a:lnTo>
                <a:lnTo>
                  <a:pt x="409" y="7608"/>
                </a:lnTo>
                <a:lnTo>
                  <a:pt x="554" y="7993"/>
                </a:lnTo>
                <a:lnTo>
                  <a:pt x="722" y="8354"/>
                </a:lnTo>
                <a:lnTo>
                  <a:pt x="891" y="8739"/>
                </a:lnTo>
                <a:lnTo>
                  <a:pt x="1204" y="9269"/>
                </a:lnTo>
                <a:lnTo>
                  <a:pt x="1517" y="9775"/>
                </a:lnTo>
                <a:lnTo>
                  <a:pt x="1878" y="10256"/>
                </a:lnTo>
                <a:lnTo>
                  <a:pt x="2287" y="10689"/>
                </a:lnTo>
                <a:lnTo>
                  <a:pt x="2504" y="10882"/>
                </a:lnTo>
                <a:lnTo>
                  <a:pt x="2744" y="11075"/>
                </a:lnTo>
                <a:lnTo>
                  <a:pt x="2985" y="11243"/>
                </a:lnTo>
                <a:lnTo>
                  <a:pt x="3226" y="11412"/>
                </a:lnTo>
                <a:lnTo>
                  <a:pt x="3491" y="11556"/>
                </a:lnTo>
                <a:lnTo>
                  <a:pt x="3755" y="11700"/>
                </a:lnTo>
                <a:lnTo>
                  <a:pt x="4044" y="11845"/>
                </a:lnTo>
                <a:lnTo>
                  <a:pt x="4333" y="11965"/>
                </a:lnTo>
                <a:lnTo>
                  <a:pt x="4670" y="12062"/>
                </a:lnTo>
                <a:lnTo>
                  <a:pt x="5007" y="12158"/>
                </a:lnTo>
                <a:lnTo>
                  <a:pt x="5344" y="12206"/>
                </a:lnTo>
                <a:lnTo>
                  <a:pt x="5681" y="12230"/>
                </a:lnTo>
                <a:lnTo>
                  <a:pt x="6018" y="12206"/>
                </a:lnTo>
                <a:lnTo>
                  <a:pt x="6331" y="12182"/>
                </a:lnTo>
                <a:lnTo>
                  <a:pt x="6668" y="12134"/>
                </a:lnTo>
                <a:lnTo>
                  <a:pt x="6981" y="12037"/>
                </a:lnTo>
                <a:lnTo>
                  <a:pt x="7270" y="11917"/>
                </a:lnTo>
                <a:lnTo>
                  <a:pt x="7583" y="11773"/>
                </a:lnTo>
                <a:lnTo>
                  <a:pt x="7872" y="11628"/>
                </a:lnTo>
                <a:lnTo>
                  <a:pt x="8137" y="11436"/>
                </a:lnTo>
                <a:lnTo>
                  <a:pt x="8402" y="11219"/>
                </a:lnTo>
                <a:lnTo>
                  <a:pt x="8642" y="10978"/>
                </a:lnTo>
                <a:lnTo>
                  <a:pt x="8859" y="10713"/>
                </a:lnTo>
                <a:lnTo>
                  <a:pt x="9076" y="10425"/>
                </a:lnTo>
                <a:lnTo>
                  <a:pt x="9316" y="10039"/>
                </a:lnTo>
                <a:lnTo>
                  <a:pt x="9509" y="9630"/>
                </a:lnTo>
                <a:lnTo>
                  <a:pt x="9677" y="9221"/>
                </a:lnTo>
                <a:lnTo>
                  <a:pt x="9822" y="8812"/>
                </a:lnTo>
                <a:lnTo>
                  <a:pt x="9918" y="8378"/>
                </a:lnTo>
                <a:lnTo>
                  <a:pt x="9990" y="7921"/>
                </a:lnTo>
                <a:lnTo>
                  <a:pt x="10039" y="7464"/>
                </a:lnTo>
                <a:lnTo>
                  <a:pt x="10039" y="6982"/>
                </a:lnTo>
                <a:lnTo>
                  <a:pt x="10014" y="6428"/>
                </a:lnTo>
                <a:lnTo>
                  <a:pt x="9966" y="5851"/>
                </a:lnTo>
                <a:lnTo>
                  <a:pt x="9846" y="5297"/>
                </a:lnTo>
                <a:lnTo>
                  <a:pt x="9702" y="4743"/>
                </a:lnTo>
                <a:lnTo>
                  <a:pt x="9509" y="4214"/>
                </a:lnTo>
                <a:lnTo>
                  <a:pt x="9268" y="3660"/>
                </a:lnTo>
                <a:lnTo>
                  <a:pt x="9003" y="3154"/>
                </a:lnTo>
                <a:lnTo>
                  <a:pt x="8690" y="2649"/>
                </a:lnTo>
                <a:lnTo>
                  <a:pt x="8402" y="2264"/>
                </a:lnTo>
                <a:lnTo>
                  <a:pt x="8113" y="1903"/>
                </a:lnTo>
                <a:lnTo>
                  <a:pt x="7800" y="1566"/>
                </a:lnTo>
                <a:lnTo>
                  <a:pt x="7463" y="1253"/>
                </a:lnTo>
                <a:lnTo>
                  <a:pt x="7078" y="964"/>
                </a:lnTo>
                <a:lnTo>
                  <a:pt x="6692" y="723"/>
                </a:lnTo>
                <a:lnTo>
                  <a:pt x="6283" y="506"/>
                </a:lnTo>
                <a:lnTo>
                  <a:pt x="5850" y="314"/>
                </a:lnTo>
                <a:lnTo>
                  <a:pt x="5465" y="169"/>
                </a:lnTo>
                <a:lnTo>
                  <a:pt x="5079" y="73"/>
                </a:lnTo>
                <a:lnTo>
                  <a:pt x="4694" y="25"/>
                </a:lnTo>
                <a:lnTo>
                  <a:pt x="4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12114"/>
        <p:cNvGrpSpPr/>
        <p:nvPr/>
      </p:nvGrpSpPr>
      <p:grpSpPr>
        <a:xfrm>
          <a:off x="0" y="0"/>
          <a:ext cx="0" cy="0"/>
          <a:chOff x="0" y="0"/>
          <a:chExt cx="0" cy="0"/>
        </a:xfrm>
      </p:grpSpPr>
      <p:sp>
        <p:nvSpPr>
          <p:cNvPr id="12115" name="Google Shape;12115;p29"/>
          <p:cNvSpPr/>
          <p:nvPr/>
        </p:nvSpPr>
        <p:spPr>
          <a:xfrm>
            <a:off x="145650" y="119725"/>
            <a:ext cx="8852700" cy="4904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6" name="Google Shape;12116;p29"/>
          <p:cNvSpPr txBox="1">
            <a:spLocks noGrp="1"/>
          </p:cNvSpPr>
          <p:nvPr>
            <p:ph type="title"/>
          </p:nvPr>
        </p:nvSpPr>
        <p:spPr>
          <a:xfrm>
            <a:off x="720000" y="656739"/>
            <a:ext cx="4213200" cy="11259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6800"/>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12117" name="Google Shape;12117;p29"/>
          <p:cNvSpPr txBox="1">
            <a:spLocks noGrp="1"/>
          </p:cNvSpPr>
          <p:nvPr>
            <p:ph type="subTitle" idx="1"/>
          </p:nvPr>
        </p:nvSpPr>
        <p:spPr>
          <a:xfrm>
            <a:off x="720000" y="1746025"/>
            <a:ext cx="4213200" cy="95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118" name="Google Shape;12118;p29"/>
          <p:cNvSpPr txBox="1"/>
          <p:nvPr/>
        </p:nvSpPr>
        <p:spPr>
          <a:xfrm>
            <a:off x="720000" y="3395400"/>
            <a:ext cx="4084800" cy="71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dk1"/>
                </a:solidFill>
                <a:latin typeface="Work Sans"/>
                <a:ea typeface="Work Sans"/>
                <a:cs typeface="Work Sans"/>
                <a:sym typeface="Work Sans"/>
              </a:rPr>
              <a:t>CREDITS: This presentation template was created by </a:t>
            </a:r>
            <a:r>
              <a:rPr lang="en" sz="1200" b="1">
                <a:solidFill>
                  <a:schemeClr val="dk1"/>
                </a:solidFill>
                <a:uFill>
                  <a:noFill/>
                </a:uFill>
                <a:latin typeface="Work Sans"/>
                <a:ea typeface="Work Sans"/>
                <a:cs typeface="Work Sans"/>
                <a:sym typeface="Work Sans"/>
                <a:hlinkClick r:id="rId2">
                  <a:extLst>
                    <a:ext uri="{A12FA001-AC4F-418D-AE19-62706E023703}">
                      <ahyp:hlinkClr xmlns:ahyp="http://schemas.microsoft.com/office/drawing/2018/hyperlinkcolor" val="tx"/>
                    </a:ext>
                  </a:extLst>
                </a:hlinkClick>
              </a:rPr>
              <a:t>Slidesgo</a:t>
            </a:r>
            <a:r>
              <a:rPr lang="en" sz="1200">
                <a:solidFill>
                  <a:schemeClr val="dk1"/>
                </a:solidFill>
                <a:latin typeface="Work Sans"/>
                <a:ea typeface="Work Sans"/>
                <a:cs typeface="Work Sans"/>
                <a:sym typeface="Work Sans"/>
              </a:rPr>
              <a:t>, including icons by </a:t>
            </a:r>
            <a:r>
              <a:rPr lang="en" sz="1200" b="1">
                <a:solidFill>
                  <a:schemeClr val="dk1"/>
                </a:solidFill>
                <a:uFill>
                  <a:noFill/>
                </a:uFill>
                <a:latin typeface="Work Sans"/>
                <a:ea typeface="Work Sans"/>
                <a:cs typeface="Work Sans"/>
                <a:sym typeface="Work Sans"/>
                <a:hlinkClick r:id="rId3">
                  <a:extLst>
                    <a:ext uri="{A12FA001-AC4F-418D-AE19-62706E023703}">
                      <ahyp:hlinkClr xmlns:ahyp="http://schemas.microsoft.com/office/drawing/2018/hyperlinkcolor" val="tx"/>
                    </a:ext>
                  </a:extLst>
                </a:hlinkClick>
              </a:rPr>
              <a:t>Flaticon</a:t>
            </a:r>
            <a:r>
              <a:rPr lang="en" sz="1200">
                <a:solidFill>
                  <a:schemeClr val="dk1"/>
                </a:solidFill>
                <a:latin typeface="Work Sans"/>
                <a:ea typeface="Work Sans"/>
                <a:cs typeface="Work Sans"/>
                <a:sym typeface="Work Sans"/>
              </a:rPr>
              <a:t>, and infographics &amp; images by </a:t>
            </a:r>
            <a:r>
              <a:rPr lang="en" sz="1200" b="1">
                <a:solidFill>
                  <a:schemeClr val="dk1"/>
                </a:solidFill>
                <a:uFill>
                  <a:noFill/>
                </a:uFill>
                <a:latin typeface="Work Sans"/>
                <a:ea typeface="Work Sans"/>
                <a:cs typeface="Work Sans"/>
                <a:sym typeface="Work Sans"/>
                <a:hlinkClick r:id="rId4">
                  <a:extLst>
                    <a:ext uri="{A12FA001-AC4F-418D-AE19-62706E023703}">
                      <ahyp:hlinkClr xmlns:ahyp="http://schemas.microsoft.com/office/drawing/2018/hyperlinkcolor" val="tx"/>
                    </a:ext>
                  </a:extLst>
                </a:hlinkClick>
              </a:rPr>
              <a:t>Freepik</a:t>
            </a:r>
            <a:r>
              <a:rPr lang="en" sz="1200">
                <a:solidFill>
                  <a:schemeClr val="dk1"/>
                </a:solidFill>
                <a:uFill>
                  <a:noFill/>
                </a:uFill>
                <a:latin typeface="Work Sans"/>
                <a:ea typeface="Work Sans"/>
                <a:cs typeface="Work Sans"/>
                <a:sym typeface="Work Sans"/>
                <a:hlinkClick r:id="rId4">
                  <a:extLst>
                    <a:ext uri="{A12FA001-AC4F-418D-AE19-62706E023703}">
                      <ahyp:hlinkClr xmlns:ahyp="http://schemas.microsoft.com/office/drawing/2018/hyperlinkcolor" val="tx"/>
                    </a:ext>
                  </a:extLst>
                </a:hlinkClick>
              </a:rPr>
              <a:t> </a:t>
            </a:r>
            <a:endParaRPr sz="1200">
              <a:solidFill>
                <a:schemeClr val="dk1"/>
              </a:solidFill>
              <a:latin typeface="Work Sans"/>
              <a:ea typeface="Work Sans"/>
              <a:cs typeface="Work Sans"/>
              <a:sym typeface="Work Sans"/>
            </a:endParaRPr>
          </a:p>
        </p:txBody>
      </p:sp>
      <p:grpSp>
        <p:nvGrpSpPr>
          <p:cNvPr id="12119" name="Google Shape;12119;p29"/>
          <p:cNvGrpSpPr/>
          <p:nvPr/>
        </p:nvGrpSpPr>
        <p:grpSpPr>
          <a:xfrm flipH="1">
            <a:off x="8520563" y="1721610"/>
            <a:ext cx="2955793" cy="3147574"/>
            <a:chOff x="2827954" y="5779702"/>
            <a:chExt cx="2144676" cy="2283829"/>
          </a:xfrm>
        </p:grpSpPr>
        <p:sp>
          <p:nvSpPr>
            <p:cNvPr id="12120" name="Google Shape;12120;p29"/>
            <p:cNvSpPr/>
            <p:nvPr/>
          </p:nvSpPr>
          <p:spPr>
            <a:xfrm rot="10800000">
              <a:off x="2827954" y="6935855"/>
              <a:ext cx="2132350" cy="1127676"/>
            </a:xfrm>
            <a:custGeom>
              <a:avLst/>
              <a:gdLst/>
              <a:ahLst/>
              <a:cxnLst/>
              <a:rect l="l" t="t" r="r" b="b"/>
              <a:pathLst>
                <a:path w="25085" h="13266" extrusionOk="0">
                  <a:moveTo>
                    <a:pt x="12494" y="1"/>
                  </a:moveTo>
                  <a:lnTo>
                    <a:pt x="12013" y="25"/>
                  </a:lnTo>
                  <a:lnTo>
                    <a:pt x="11507" y="49"/>
                  </a:lnTo>
                  <a:lnTo>
                    <a:pt x="11026" y="97"/>
                  </a:lnTo>
                  <a:lnTo>
                    <a:pt x="10544" y="145"/>
                  </a:lnTo>
                  <a:lnTo>
                    <a:pt x="10063" y="242"/>
                  </a:lnTo>
                  <a:lnTo>
                    <a:pt x="9317" y="386"/>
                  </a:lnTo>
                  <a:lnTo>
                    <a:pt x="8594" y="579"/>
                  </a:lnTo>
                  <a:lnTo>
                    <a:pt x="7896" y="819"/>
                  </a:lnTo>
                  <a:lnTo>
                    <a:pt x="7198" y="1060"/>
                  </a:lnTo>
                  <a:lnTo>
                    <a:pt x="6669" y="1277"/>
                  </a:lnTo>
                  <a:lnTo>
                    <a:pt x="6139" y="1542"/>
                  </a:lnTo>
                  <a:lnTo>
                    <a:pt x="5633" y="1782"/>
                  </a:lnTo>
                  <a:lnTo>
                    <a:pt x="5152" y="2071"/>
                  </a:lnTo>
                  <a:lnTo>
                    <a:pt x="4670" y="2360"/>
                  </a:lnTo>
                  <a:lnTo>
                    <a:pt x="4189" y="2673"/>
                  </a:lnTo>
                  <a:lnTo>
                    <a:pt x="3732" y="3010"/>
                  </a:lnTo>
                  <a:lnTo>
                    <a:pt x="3274" y="3347"/>
                  </a:lnTo>
                  <a:lnTo>
                    <a:pt x="2985" y="3612"/>
                  </a:lnTo>
                  <a:lnTo>
                    <a:pt x="2696" y="3877"/>
                  </a:lnTo>
                  <a:lnTo>
                    <a:pt x="2432" y="4141"/>
                  </a:lnTo>
                  <a:lnTo>
                    <a:pt x="2167" y="4430"/>
                  </a:lnTo>
                  <a:lnTo>
                    <a:pt x="1926" y="4719"/>
                  </a:lnTo>
                  <a:lnTo>
                    <a:pt x="1709" y="5032"/>
                  </a:lnTo>
                  <a:lnTo>
                    <a:pt x="1493" y="5345"/>
                  </a:lnTo>
                  <a:lnTo>
                    <a:pt x="1300" y="5658"/>
                  </a:lnTo>
                  <a:lnTo>
                    <a:pt x="1108" y="5971"/>
                  </a:lnTo>
                  <a:lnTo>
                    <a:pt x="939" y="6308"/>
                  </a:lnTo>
                  <a:lnTo>
                    <a:pt x="771" y="6645"/>
                  </a:lnTo>
                  <a:lnTo>
                    <a:pt x="626" y="7006"/>
                  </a:lnTo>
                  <a:lnTo>
                    <a:pt x="506" y="7367"/>
                  </a:lnTo>
                  <a:lnTo>
                    <a:pt x="385" y="7728"/>
                  </a:lnTo>
                  <a:lnTo>
                    <a:pt x="289" y="8114"/>
                  </a:lnTo>
                  <a:lnTo>
                    <a:pt x="193" y="8499"/>
                  </a:lnTo>
                  <a:lnTo>
                    <a:pt x="121" y="9028"/>
                  </a:lnTo>
                  <a:lnTo>
                    <a:pt x="48" y="9582"/>
                  </a:lnTo>
                  <a:lnTo>
                    <a:pt x="0" y="10112"/>
                  </a:lnTo>
                  <a:lnTo>
                    <a:pt x="0" y="10665"/>
                  </a:lnTo>
                  <a:lnTo>
                    <a:pt x="0" y="10954"/>
                  </a:lnTo>
                  <a:lnTo>
                    <a:pt x="24" y="11243"/>
                  </a:lnTo>
                  <a:lnTo>
                    <a:pt x="72" y="11532"/>
                  </a:lnTo>
                  <a:lnTo>
                    <a:pt x="145" y="11797"/>
                  </a:lnTo>
                  <a:lnTo>
                    <a:pt x="217" y="12086"/>
                  </a:lnTo>
                  <a:lnTo>
                    <a:pt x="313" y="12350"/>
                  </a:lnTo>
                  <a:lnTo>
                    <a:pt x="530" y="12880"/>
                  </a:lnTo>
                  <a:lnTo>
                    <a:pt x="578" y="12976"/>
                  </a:lnTo>
                  <a:lnTo>
                    <a:pt x="674" y="13073"/>
                  </a:lnTo>
                  <a:lnTo>
                    <a:pt x="771" y="13145"/>
                  </a:lnTo>
                  <a:lnTo>
                    <a:pt x="891" y="13193"/>
                  </a:lnTo>
                  <a:lnTo>
                    <a:pt x="1035" y="13241"/>
                  </a:lnTo>
                  <a:lnTo>
                    <a:pt x="1156" y="13265"/>
                  </a:lnTo>
                  <a:lnTo>
                    <a:pt x="1276" y="13265"/>
                  </a:lnTo>
                  <a:lnTo>
                    <a:pt x="1396" y="13241"/>
                  </a:lnTo>
                  <a:lnTo>
                    <a:pt x="1493" y="13193"/>
                  </a:lnTo>
                  <a:lnTo>
                    <a:pt x="1589" y="13145"/>
                  </a:lnTo>
                  <a:lnTo>
                    <a:pt x="1782" y="13000"/>
                  </a:lnTo>
                  <a:lnTo>
                    <a:pt x="2071" y="12712"/>
                  </a:lnTo>
                  <a:lnTo>
                    <a:pt x="2335" y="12423"/>
                  </a:lnTo>
                  <a:lnTo>
                    <a:pt x="2552" y="12110"/>
                  </a:lnTo>
                  <a:lnTo>
                    <a:pt x="2745" y="11773"/>
                  </a:lnTo>
                  <a:lnTo>
                    <a:pt x="2985" y="11315"/>
                  </a:lnTo>
                  <a:lnTo>
                    <a:pt x="3226" y="10882"/>
                  </a:lnTo>
                  <a:lnTo>
                    <a:pt x="3467" y="10473"/>
                  </a:lnTo>
                  <a:lnTo>
                    <a:pt x="3756" y="10039"/>
                  </a:lnTo>
                  <a:lnTo>
                    <a:pt x="3972" y="9775"/>
                  </a:lnTo>
                  <a:lnTo>
                    <a:pt x="4213" y="9486"/>
                  </a:lnTo>
                  <a:lnTo>
                    <a:pt x="4454" y="9245"/>
                  </a:lnTo>
                  <a:lnTo>
                    <a:pt x="4719" y="9004"/>
                  </a:lnTo>
                  <a:lnTo>
                    <a:pt x="4983" y="8764"/>
                  </a:lnTo>
                  <a:lnTo>
                    <a:pt x="5272" y="8571"/>
                  </a:lnTo>
                  <a:lnTo>
                    <a:pt x="5561" y="8378"/>
                  </a:lnTo>
                  <a:lnTo>
                    <a:pt x="5874" y="8186"/>
                  </a:lnTo>
                  <a:lnTo>
                    <a:pt x="6259" y="8017"/>
                  </a:lnTo>
                  <a:lnTo>
                    <a:pt x="6620" y="7873"/>
                  </a:lnTo>
                  <a:lnTo>
                    <a:pt x="7030" y="7777"/>
                  </a:lnTo>
                  <a:lnTo>
                    <a:pt x="7439" y="7728"/>
                  </a:lnTo>
                  <a:lnTo>
                    <a:pt x="8065" y="7680"/>
                  </a:lnTo>
                  <a:lnTo>
                    <a:pt x="8691" y="7656"/>
                  </a:lnTo>
                  <a:lnTo>
                    <a:pt x="9341" y="7704"/>
                  </a:lnTo>
                  <a:lnTo>
                    <a:pt x="9967" y="7801"/>
                  </a:lnTo>
                  <a:lnTo>
                    <a:pt x="10617" y="7921"/>
                  </a:lnTo>
                  <a:lnTo>
                    <a:pt x="11242" y="8089"/>
                  </a:lnTo>
                  <a:lnTo>
                    <a:pt x="11868" y="8282"/>
                  </a:lnTo>
                  <a:lnTo>
                    <a:pt x="12494" y="8499"/>
                  </a:lnTo>
                  <a:lnTo>
                    <a:pt x="13096" y="8739"/>
                  </a:lnTo>
                  <a:lnTo>
                    <a:pt x="13674" y="9028"/>
                  </a:lnTo>
                  <a:lnTo>
                    <a:pt x="14252" y="9341"/>
                  </a:lnTo>
                  <a:lnTo>
                    <a:pt x="14829" y="9654"/>
                  </a:lnTo>
                  <a:lnTo>
                    <a:pt x="15359" y="9991"/>
                  </a:lnTo>
                  <a:lnTo>
                    <a:pt x="15865" y="10304"/>
                  </a:lnTo>
                  <a:lnTo>
                    <a:pt x="16876" y="11002"/>
                  </a:lnTo>
                  <a:lnTo>
                    <a:pt x="17646" y="11508"/>
                  </a:lnTo>
                  <a:lnTo>
                    <a:pt x="18031" y="11749"/>
                  </a:lnTo>
                  <a:lnTo>
                    <a:pt x="18440" y="11965"/>
                  </a:lnTo>
                  <a:lnTo>
                    <a:pt x="18922" y="12206"/>
                  </a:lnTo>
                  <a:lnTo>
                    <a:pt x="19427" y="12423"/>
                  </a:lnTo>
                  <a:lnTo>
                    <a:pt x="19957" y="12567"/>
                  </a:lnTo>
                  <a:lnTo>
                    <a:pt x="20487" y="12687"/>
                  </a:lnTo>
                  <a:lnTo>
                    <a:pt x="20944" y="12736"/>
                  </a:lnTo>
                  <a:lnTo>
                    <a:pt x="21377" y="12760"/>
                  </a:lnTo>
                  <a:lnTo>
                    <a:pt x="21811" y="12712"/>
                  </a:lnTo>
                  <a:lnTo>
                    <a:pt x="22268" y="12639"/>
                  </a:lnTo>
                  <a:lnTo>
                    <a:pt x="22605" y="12543"/>
                  </a:lnTo>
                  <a:lnTo>
                    <a:pt x="22942" y="12399"/>
                  </a:lnTo>
                  <a:lnTo>
                    <a:pt x="23279" y="12206"/>
                  </a:lnTo>
                  <a:lnTo>
                    <a:pt x="23568" y="11989"/>
                  </a:lnTo>
                  <a:lnTo>
                    <a:pt x="23785" y="11797"/>
                  </a:lnTo>
                  <a:lnTo>
                    <a:pt x="24001" y="11604"/>
                  </a:lnTo>
                  <a:lnTo>
                    <a:pt x="24194" y="11363"/>
                  </a:lnTo>
                  <a:lnTo>
                    <a:pt x="24362" y="11123"/>
                  </a:lnTo>
                  <a:lnTo>
                    <a:pt x="24507" y="10858"/>
                  </a:lnTo>
                  <a:lnTo>
                    <a:pt x="24651" y="10593"/>
                  </a:lnTo>
                  <a:lnTo>
                    <a:pt x="24772" y="10328"/>
                  </a:lnTo>
                  <a:lnTo>
                    <a:pt x="24868" y="10039"/>
                  </a:lnTo>
                  <a:lnTo>
                    <a:pt x="24964" y="9751"/>
                  </a:lnTo>
                  <a:lnTo>
                    <a:pt x="25012" y="9438"/>
                  </a:lnTo>
                  <a:lnTo>
                    <a:pt x="25061" y="9149"/>
                  </a:lnTo>
                  <a:lnTo>
                    <a:pt x="25085" y="8860"/>
                  </a:lnTo>
                  <a:lnTo>
                    <a:pt x="25085" y="8547"/>
                  </a:lnTo>
                  <a:lnTo>
                    <a:pt x="25061" y="8258"/>
                  </a:lnTo>
                  <a:lnTo>
                    <a:pt x="25012" y="7969"/>
                  </a:lnTo>
                  <a:lnTo>
                    <a:pt x="24940" y="7680"/>
                  </a:lnTo>
                  <a:lnTo>
                    <a:pt x="24868" y="7439"/>
                  </a:lnTo>
                  <a:lnTo>
                    <a:pt x="24772" y="7223"/>
                  </a:lnTo>
                  <a:lnTo>
                    <a:pt x="24675" y="7030"/>
                  </a:lnTo>
                  <a:lnTo>
                    <a:pt x="24555" y="6814"/>
                  </a:lnTo>
                  <a:lnTo>
                    <a:pt x="24411" y="6621"/>
                  </a:lnTo>
                  <a:lnTo>
                    <a:pt x="24266" y="6452"/>
                  </a:lnTo>
                  <a:lnTo>
                    <a:pt x="24098" y="6284"/>
                  </a:lnTo>
                  <a:lnTo>
                    <a:pt x="23929" y="6115"/>
                  </a:lnTo>
                  <a:lnTo>
                    <a:pt x="23640" y="5899"/>
                  </a:lnTo>
                  <a:lnTo>
                    <a:pt x="23351" y="5682"/>
                  </a:lnTo>
                  <a:lnTo>
                    <a:pt x="23062" y="5490"/>
                  </a:lnTo>
                  <a:lnTo>
                    <a:pt x="22750" y="5321"/>
                  </a:lnTo>
                  <a:lnTo>
                    <a:pt x="22148" y="5008"/>
                  </a:lnTo>
                  <a:lnTo>
                    <a:pt x="21522" y="4719"/>
                  </a:lnTo>
                  <a:lnTo>
                    <a:pt x="21088" y="4527"/>
                  </a:lnTo>
                  <a:lnTo>
                    <a:pt x="20655" y="4310"/>
                  </a:lnTo>
                  <a:lnTo>
                    <a:pt x="20270" y="4069"/>
                  </a:lnTo>
                  <a:lnTo>
                    <a:pt x="19861" y="3804"/>
                  </a:lnTo>
                  <a:lnTo>
                    <a:pt x="19500" y="3540"/>
                  </a:lnTo>
                  <a:lnTo>
                    <a:pt x="19139" y="3227"/>
                  </a:lnTo>
                  <a:lnTo>
                    <a:pt x="18777" y="2914"/>
                  </a:lnTo>
                  <a:lnTo>
                    <a:pt x="18440" y="2577"/>
                  </a:lnTo>
                  <a:lnTo>
                    <a:pt x="18031" y="2143"/>
                  </a:lnTo>
                  <a:lnTo>
                    <a:pt x="17574" y="1734"/>
                  </a:lnTo>
                  <a:lnTo>
                    <a:pt x="17165" y="1397"/>
                  </a:lnTo>
                  <a:lnTo>
                    <a:pt x="16755" y="1108"/>
                  </a:lnTo>
                  <a:lnTo>
                    <a:pt x="16322" y="868"/>
                  </a:lnTo>
                  <a:lnTo>
                    <a:pt x="15889" y="627"/>
                  </a:lnTo>
                  <a:lnTo>
                    <a:pt x="15431" y="458"/>
                  </a:lnTo>
                  <a:lnTo>
                    <a:pt x="14950" y="290"/>
                  </a:lnTo>
                  <a:lnTo>
                    <a:pt x="14468" y="169"/>
                  </a:lnTo>
                  <a:lnTo>
                    <a:pt x="13963" y="97"/>
                  </a:lnTo>
                  <a:lnTo>
                    <a:pt x="13457" y="49"/>
                  </a:lnTo>
                  <a:lnTo>
                    <a:pt x="12976" y="25"/>
                  </a:lnTo>
                  <a:lnTo>
                    <a:pt x="124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1" name="Google Shape;12121;p29"/>
            <p:cNvSpPr/>
            <p:nvPr/>
          </p:nvSpPr>
          <p:spPr>
            <a:xfrm rot="10800000">
              <a:off x="2930300" y="6948180"/>
              <a:ext cx="2042330" cy="818598"/>
            </a:xfrm>
            <a:custGeom>
              <a:avLst/>
              <a:gdLst/>
              <a:ahLst/>
              <a:cxnLst/>
              <a:rect l="l" t="t" r="r" b="b"/>
              <a:pathLst>
                <a:path w="24026" h="9630" extrusionOk="0">
                  <a:moveTo>
                    <a:pt x="19404" y="0"/>
                  </a:moveTo>
                  <a:lnTo>
                    <a:pt x="19356" y="410"/>
                  </a:lnTo>
                  <a:lnTo>
                    <a:pt x="19332" y="795"/>
                  </a:lnTo>
                  <a:lnTo>
                    <a:pt x="19308" y="1565"/>
                  </a:lnTo>
                  <a:lnTo>
                    <a:pt x="19284" y="1950"/>
                  </a:lnTo>
                  <a:lnTo>
                    <a:pt x="19284" y="2360"/>
                  </a:lnTo>
                  <a:lnTo>
                    <a:pt x="19308" y="2745"/>
                  </a:lnTo>
                  <a:lnTo>
                    <a:pt x="19356" y="3130"/>
                  </a:lnTo>
                  <a:lnTo>
                    <a:pt x="19693" y="4695"/>
                  </a:lnTo>
                  <a:lnTo>
                    <a:pt x="19693" y="4695"/>
                  </a:lnTo>
                  <a:lnTo>
                    <a:pt x="19548" y="4502"/>
                  </a:lnTo>
                  <a:lnTo>
                    <a:pt x="19428" y="4358"/>
                  </a:lnTo>
                  <a:lnTo>
                    <a:pt x="19211" y="3973"/>
                  </a:lnTo>
                  <a:lnTo>
                    <a:pt x="18946" y="3611"/>
                  </a:lnTo>
                  <a:lnTo>
                    <a:pt x="18682" y="3250"/>
                  </a:lnTo>
                  <a:lnTo>
                    <a:pt x="18393" y="2937"/>
                  </a:lnTo>
                  <a:lnTo>
                    <a:pt x="18104" y="2624"/>
                  </a:lnTo>
                  <a:lnTo>
                    <a:pt x="17767" y="2312"/>
                  </a:lnTo>
                  <a:lnTo>
                    <a:pt x="17430" y="2047"/>
                  </a:lnTo>
                  <a:lnTo>
                    <a:pt x="17093" y="1782"/>
                  </a:lnTo>
                  <a:lnTo>
                    <a:pt x="16298" y="1204"/>
                  </a:lnTo>
                  <a:lnTo>
                    <a:pt x="16034" y="1036"/>
                  </a:lnTo>
                  <a:lnTo>
                    <a:pt x="15745" y="891"/>
                  </a:lnTo>
                  <a:lnTo>
                    <a:pt x="15456" y="795"/>
                  </a:lnTo>
                  <a:lnTo>
                    <a:pt x="15167" y="723"/>
                  </a:lnTo>
                  <a:lnTo>
                    <a:pt x="14854" y="675"/>
                  </a:lnTo>
                  <a:lnTo>
                    <a:pt x="14565" y="650"/>
                  </a:lnTo>
                  <a:lnTo>
                    <a:pt x="14252" y="675"/>
                  </a:lnTo>
                  <a:lnTo>
                    <a:pt x="13939" y="723"/>
                  </a:lnTo>
                  <a:lnTo>
                    <a:pt x="13145" y="867"/>
                  </a:lnTo>
                  <a:lnTo>
                    <a:pt x="12399" y="1060"/>
                  </a:lnTo>
                  <a:lnTo>
                    <a:pt x="12086" y="1108"/>
                  </a:lnTo>
                  <a:lnTo>
                    <a:pt x="11773" y="1108"/>
                  </a:lnTo>
                  <a:lnTo>
                    <a:pt x="11484" y="1084"/>
                  </a:lnTo>
                  <a:lnTo>
                    <a:pt x="11171" y="1036"/>
                  </a:lnTo>
                  <a:lnTo>
                    <a:pt x="10593" y="891"/>
                  </a:lnTo>
                  <a:lnTo>
                    <a:pt x="9991" y="747"/>
                  </a:lnTo>
                  <a:lnTo>
                    <a:pt x="9630" y="699"/>
                  </a:lnTo>
                  <a:lnTo>
                    <a:pt x="9293" y="650"/>
                  </a:lnTo>
                  <a:lnTo>
                    <a:pt x="8932" y="626"/>
                  </a:lnTo>
                  <a:lnTo>
                    <a:pt x="8571" y="626"/>
                  </a:lnTo>
                  <a:lnTo>
                    <a:pt x="8354" y="650"/>
                  </a:lnTo>
                  <a:lnTo>
                    <a:pt x="8114" y="675"/>
                  </a:lnTo>
                  <a:lnTo>
                    <a:pt x="7897" y="747"/>
                  </a:lnTo>
                  <a:lnTo>
                    <a:pt x="7704" y="819"/>
                  </a:lnTo>
                  <a:lnTo>
                    <a:pt x="7512" y="915"/>
                  </a:lnTo>
                  <a:lnTo>
                    <a:pt x="7343" y="1036"/>
                  </a:lnTo>
                  <a:lnTo>
                    <a:pt x="7175" y="1180"/>
                  </a:lnTo>
                  <a:lnTo>
                    <a:pt x="7006" y="1349"/>
                  </a:lnTo>
                  <a:lnTo>
                    <a:pt x="6645" y="1758"/>
                  </a:lnTo>
                  <a:lnTo>
                    <a:pt x="6284" y="2143"/>
                  </a:lnTo>
                  <a:lnTo>
                    <a:pt x="5514" y="2889"/>
                  </a:lnTo>
                  <a:lnTo>
                    <a:pt x="5321" y="3082"/>
                  </a:lnTo>
                  <a:lnTo>
                    <a:pt x="5152" y="3299"/>
                  </a:lnTo>
                  <a:lnTo>
                    <a:pt x="4791" y="3732"/>
                  </a:lnTo>
                  <a:lnTo>
                    <a:pt x="4671" y="3876"/>
                  </a:lnTo>
                  <a:lnTo>
                    <a:pt x="4527" y="3997"/>
                  </a:lnTo>
                  <a:lnTo>
                    <a:pt x="4454" y="4045"/>
                  </a:lnTo>
                  <a:lnTo>
                    <a:pt x="4358" y="4069"/>
                  </a:lnTo>
                  <a:lnTo>
                    <a:pt x="4262" y="4093"/>
                  </a:lnTo>
                  <a:lnTo>
                    <a:pt x="4165" y="4069"/>
                  </a:lnTo>
                  <a:lnTo>
                    <a:pt x="3347" y="4334"/>
                  </a:lnTo>
                  <a:lnTo>
                    <a:pt x="2938" y="4502"/>
                  </a:lnTo>
                  <a:lnTo>
                    <a:pt x="2745" y="4598"/>
                  </a:lnTo>
                  <a:lnTo>
                    <a:pt x="2553" y="4695"/>
                  </a:lnTo>
                  <a:lnTo>
                    <a:pt x="2191" y="4911"/>
                  </a:lnTo>
                  <a:lnTo>
                    <a:pt x="1830" y="5104"/>
                  </a:lnTo>
                  <a:lnTo>
                    <a:pt x="1445" y="5273"/>
                  </a:lnTo>
                  <a:lnTo>
                    <a:pt x="1036" y="5417"/>
                  </a:lnTo>
                  <a:lnTo>
                    <a:pt x="338" y="5706"/>
                  </a:lnTo>
                  <a:lnTo>
                    <a:pt x="217" y="5754"/>
                  </a:lnTo>
                  <a:lnTo>
                    <a:pt x="121" y="5850"/>
                  </a:lnTo>
                  <a:lnTo>
                    <a:pt x="73" y="5947"/>
                  </a:lnTo>
                  <a:lnTo>
                    <a:pt x="49" y="6091"/>
                  </a:lnTo>
                  <a:lnTo>
                    <a:pt x="1" y="6597"/>
                  </a:lnTo>
                  <a:lnTo>
                    <a:pt x="1" y="6837"/>
                  </a:lnTo>
                  <a:lnTo>
                    <a:pt x="25" y="6958"/>
                  </a:lnTo>
                  <a:lnTo>
                    <a:pt x="73" y="7078"/>
                  </a:lnTo>
                  <a:lnTo>
                    <a:pt x="266" y="7054"/>
                  </a:lnTo>
                  <a:lnTo>
                    <a:pt x="482" y="7030"/>
                  </a:lnTo>
                  <a:lnTo>
                    <a:pt x="723" y="6934"/>
                  </a:lnTo>
                  <a:lnTo>
                    <a:pt x="988" y="6837"/>
                  </a:lnTo>
                  <a:lnTo>
                    <a:pt x="1349" y="6645"/>
                  </a:lnTo>
                  <a:lnTo>
                    <a:pt x="1782" y="6404"/>
                  </a:lnTo>
                  <a:lnTo>
                    <a:pt x="3082" y="5658"/>
                  </a:lnTo>
                  <a:lnTo>
                    <a:pt x="3106" y="5754"/>
                  </a:lnTo>
                  <a:lnTo>
                    <a:pt x="3082" y="5802"/>
                  </a:lnTo>
                  <a:lnTo>
                    <a:pt x="2986" y="5922"/>
                  </a:lnTo>
                  <a:lnTo>
                    <a:pt x="1469" y="8017"/>
                  </a:lnTo>
                  <a:lnTo>
                    <a:pt x="1132" y="8498"/>
                  </a:lnTo>
                  <a:lnTo>
                    <a:pt x="819" y="9004"/>
                  </a:lnTo>
                  <a:lnTo>
                    <a:pt x="771" y="9100"/>
                  </a:lnTo>
                  <a:lnTo>
                    <a:pt x="699" y="9221"/>
                  </a:lnTo>
                  <a:lnTo>
                    <a:pt x="675" y="9341"/>
                  </a:lnTo>
                  <a:lnTo>
                    <a:pt x="675" y="9485"/>
                  </a:lnTo>
                  <a:lnTo>
                    <a:pt x="940" y="9630"/>
                  </a:lnTo>
                  <a:lnTo>
                    <a:pt x="1108" y="9389"/>
                  </a:lnTo>
                  <a:lnTo>
                    <a:pt x="1397" y="8883"/>
                  </a:lnTo>
                  <a:lnTo>
                    <a:pt x="1541" y="8643"/>
                  </a:lnTo>
                  <a:lnTo>
                    <a:pt x="1686" y="8426"/>
                  </a:lnTo>
                  <a:lnTo>
                    <a:pt x="2793" y="6958"/>
                  </a:lnTo>
                  <a:lnTo>
                    <a:pt x="3925" y="5513"/>
                  </a:lnTo>
                  <a:lnTo>
                    <a:pt x="4334" y="5008"/>
                  </a:lnTo>
                  <a:lnTo>
                    <a:pt x="4767" y="4502"/>
                  </a:lnTo>
                  <a:lnTo>
                    <a:pt x="5658" y="3515"/>
                  </a:lnTo>
                  <a:lnTo>
                    <a:pt x="5802" y="3371"/>
                  </a:lnTo>
                  <a:lnTo>
                    <a:pt x="5851" y="3443"/>
                  </a:lnTo>
                  <a:lnTo>
                    <a:pt x="5851" y="3491"/>
                  </a:lnTo>
                  <a:lnTo>
                    <a:pt x="5778" y="3611"/>
                  </a:lnTo>
                  <a:lnTo>
                    <a:pt x="5369" y="4574"/>
                  </a:lnTo>
                  <a:lnTo>
                    <a:pt x="5321" y="4719"/>
                  </a:lnTo>
                  <a:lnTo>
                    <a:pt x="5297" y="4911"/>
                  </a:lnTo>
                  <a:lnTo>
                    <a:pt x="5490" y="4863"/>
                  </a:lnTo>
                  <a:lnTo>
                    <a:pt x="5634" y="4791"/>
                  </a:lnTo>
                  <a:lnTo>
                    <a:pt x="6067" y="4598"/>
                  </a:lnTo>
                  <a:lnTo>
                    <a:pt x="6501" y="4382"/>
                  </a:lnTo>
                  <a:lnTo>
                    <a:pt x="6645" y="4310"/>
                  </a:lnTo>
                  <a:lnTo>
                    <a:pt x="6789" y="4213"/>
                  </a:lnTo>
                  <a:lnTo>
                    <a:pt x="6862" y="4093"/>
                  </a:lnTo>
                  <a:lnTo>
                    <a:pt x="6934" y="3924"/>
                  </a:lnTo>
                  <a:lnTo>
                    <a:pt x="7054" y="3563"/>
                  </a:lnTo>
                  <a:lnTo>
                    <a:pt x="7199" y="3202"/>
                  </a:lnTo>
                  <a:lnTo>
                    <a:pt x="7367" y="2841"/>
                  </a:lnTo>
                  <a:lnTo>
                    <a:pt x="7536" y="2504"/>
                  </a:lnTo>
                  <a:lnTo>
                    <a:pt x="7921" y="1830"/>
                  </a:lnTo>
                  <a:lnTo>
                    <a:pt x="8330" y="1180"/>
                  </a:lnTo>
                  <a:lnTo>
                    <a:pt x="8402" y="1060"/>
                  </a:lnTo>
                  <a:lnTo>
                    <a:pt x="8499" y="987"/>
                  </a:lnTo>
                  <a:lnTo>
                    <a:pt x="8595" y="939"/>
                  </a:lnTo>
                  <a:lnTo>
                    <a:pt x="8739" y="915"/>
                  </a:lnTo>
                  <a:lnTo>
                    <a:pt x="9173" y="915"/>
                  </a:lnTo>
                  <a:lnTo>
                    <a:pt x="9582" y="939"/>
                  </a:lnTo>
                  <a:lnTo>
                    <a:pt x="10088" y="1036"/>
                  </a:lnTo>
                  <a:lnTo>
                    <a:pt x="10593" y="1156"/>
                  </a:lnTo>
                  <a:lnTo>
                    <a:pt x="11387" y="1349"/>
                  </a:lnTo>
                  <a:lnTo>
                    <a:pt x="11628" y="1373"/>
                  </a:lnTo>
                  <a:lnTo>
                    <a:pt x="11845" y="1397"/>
                  </a:lnTo>
                  <a:lnTo>
                    <a:pt x="12086" y="1421"/>
                  </a:lnTo>
                  <a:lnTo>
                    <a:pt x="12326" y="1397"/>
                  </a:lnTo>
                  <a:lnTo>
                    <a:pt x="12784" y="1349"/>
                  </a:lnTo>
                  <a:lnTo>
                    <a:pt x="13241" y="1252"/>
                  </a:lnTo>
                  <a:lnTo>
                    <a:pt x="14445" y="987"/>
                  </a:lnTo>
                  <a:lnTo>
                    <a:pt x="14589" y="963"/>
                  </a:lnTo>
                  <a:lnTo>
                    <a:pt x="14734" y="939"/>
                  </a:lnTo>
                  <a:lnTo>
                    <a:pt x="14878" y="963"/>
                  </a:lnTo>
                  <a:lnTo>
                    <a:pt x="15023" y="963"/>
                  </a:lnTo>
                  <a:lnTo>
                    <a:pt x="15167" y="1012"/>
                  </a:lnTo>
                  <a:lnTo>
                    <a:pt x="15287" y="1060"/>
                  </a:lnTo>
                  <a:lnTo>
                    <a:pt x="15432" y="1108"/>
                  </a:lnTo>
                  <a:lnTo>
                    <a:pt x="15552" y="1204"/>
                  </a:lnTo>
                  <a:lnTo>
                    <a:pt x="16034" y="1541"/>
                  </a:lnTo>
                  <a:lnTo>
                    <a:pt x="16515" y="1902"/>
                  </a:lnTo>
                  <a:lnTo>
                    <a:pt x="16997" y="2263"/>
                  </a:lnTo>
                  <a:lnTo>
                    <a:pt x="17430" y="2673"/>
                  </a:lnTo>
                  <a:lnTo>
                    <a:pt x="17767" y="3034"/>
                  </a:lnTo>
                  <a:lnTo>
                    <a:pt x="18080" y="3419"/>
                  </a:lnTo>
                  <a:lnTo>
                    <a:pt x="18369" y="3828"/>
                  </a:lnTo>
                  <a:lnTo>
                    <a:pt x="18658" y="4237"/>
                  </a:lnTo>
                  <a:lnTo>
                    <a:pt x="18706" y="4358"/>
                  </a:lnTo>
                  <a:lnTo>
                    <a:pt x="18730" y="4478"/>
                  </a:lnTo>
                  <a:lnTo>
                    <a:pt x="18754" y="4550"/>
                  </a:lnTo>
                  <a:lnTo>
                    <a:pt x="18778" y="4598"/>
                  </a:lnTo>
                  <a:lnTo>
                    <a:pt x="18874" y="4647"/>
                  </a:lnTo>
                  <a:lnTo>
                    <a:pt x="18946" y="4695"/>
                  </a:lnTo>
                  <a:lnTo>
                    <a:pt x="19067" y="4839"/>
                  </a:lnTo>
                  <a:lnTo>
                    <a:pt x="19187" y="5008"/>
                  </a:lnTo>
                  <a:lnTo>
                    <a:pt x="19308" y="5152"/>
                  </a:lnTo>
                  <a:lnTo>
                    <a:pt x="19596" y="5441"/>
                  </a:lnTo>
                  <a:lnTo>
                    <a:pt x="19885" y="5706"/>
                  </a:lnTo>
                  <a:lnTo>
                    <a:pt x="20439" y="6187"/>
                  </a:lnTo>
                  <a:lnTo>
                    <a:pt x="20728" y="6428"/>
                  </a:lnTo>
                  <a:lnTo>
                    <a:pt x="20993" y="6669"/>
                  </a:lnTo>
                  <a:lnTo>
                    <a:pt x="21258" y="6934"/>
                  </a:lnTo>
                  <a:lnTo>
                    <a:pt x="21546" y="7150"/>
                  </a:lnTo>
                  <a:lnTo>
                    <a:pt x="21835" y="7343"/>
                  </a:lnTo>
                  <a:lnTo>
                    <a:pt x="22148" y="7511"/>
                  </a:lnTo>
                  <a:lnTo>
                    <a:pt x="22461" y="7680"/>
                  </a:lnTo>
                  <a:lnTo>
                    <a:pt x="22774" y="7824"/>
                  </a:lnTo>
                  <a:lnTo>
                    <a:pt x="23111" y="7945"/>
                  </a:lnTo>
                  <a:lnTo>
                    <a:pt x="23448" y="8065"/>
                  </a:lnTo>
                  <a:lnTo>
                    <a:pt x="23665" y="8113"/>
                  </a:lnTo>
                  <a:lnTo>
                    <a:pt x="23882" y="8113"/>
                  </a:lnTo>
                  <a:lnTo>
                    <a:pt x="23930" y="8065"/>
                  </a:lnTo>
                  <a:lnTo>
                    <a:pt x="24026" y="7969"/>
                  </a:lnTo>
                  <a:lnTo>
                    <a:pt x="23617" y="7824"/>
                  </a:lnTo>
                  <a:lnTo>
                    <a:pt x="23352" y="7728"/>
                  </a:lnTo>
                  <a:lnTo>
                    <a:pt x="23111" y="7632"/>
                  </a:lnTo>
                  <a:lnTo>
                    <a:pt x="22846" y="7511"/>
                  </a:lnTo>
                  <a:lnTo>
                    <a:pt x="22630" y="7367"/>
                  </a:lnTo>
                  <a:lnTo>
                    <a:pt x="22389" y="7222"/>
                  </a:lnTo>
                  <a:lnTo>
                    <a:pt x="22172" y="7078"/>
                  </a:lnTo>
                  <a:lnTo>
                    <a:pt x="21956" y="6885"/>
                  </a:lnTo>
                  <a:lnTo>
                    <a:pt x="21739" y="6717"/>
                  </a:lnTo>
                  <a:lnTo>
                    <a:pt x="21378" y="6356"/>
                  </a:lnTo>
                  <a:lnTo>
                    <a:pt x="20993" y="6019"/>
                  </a:lnTo>
                  <a:lnTo>
                    <a:pt x="20872" y="5898"/>
                  </a:lnTo>
                  <a:lnTo>
                    <a:pt x="20776" y="5754"/>
                  </a:lnTo>
                  <a:lnTo>
                    <a:pt x="20704" y="5585"/>
                  </a:lnTo>
                  <a:lnTo>
                    <a:pt x="20656" y="5417"/>
                  </a:lnTo>
                  <a:lnTo>
                    <a:pt x="20583" y="4695"/>
                  </a:lnTo>
                  <a:lnTo>
                    <a:pt x="20535" y="3973"/>
                  </a:lnTo>
                  <a:lnTo>
                    <a:pt x="20535" y="3611"/>
                  </a:lnTo>
                  <a:lnTo>
                    <a:pt x="20559" y="3250"/>
                  </a:lnTo>
                  <a:lnTo>
                    <a:pt x="20583" y="2889"/>
                  </a:lnTo>
                  <a:lnTo>
                    <a:pt x="20632" y="2528"/>
                  </a:lnTo>
                  <a:lnTo>
                    <a:pt x="20680" y="2191"/>
                  </a:lnTo>
                  <a:lnTo>
                    <a:pt x="20728" y="1830"/>
                  </a:lnTo>
                  <a:lnTo>
                    <a:pt x="20800" y="1108"/>
                  </a:lnTo>
                  <a:lnTo>
                    <a:pt x="20800" y="987"/>
                  </a:lnTo>
                  <a:lnTo>
                    <a:pt x="20776" y="891"/>
                  </a:lnTo>
                  <a:lnTo>
                    <a:pt x="20728" y="795"/>
                  </a:lnTo>
                  <a:lnTo>
                    <a:pt x="20632" y="723"/>
                  </a:lnTo>
                  <a:lnTo>
                    <a:pt x="20367" y="578"/>
                  </a:lnTo>
                  <a:lnTo>
                    <a:pt x="20102" y="410"/>
                  </a:lnTo>
                  <a:lnTo>
                    <a:pt x="19861" y="241"/>
                  </a:lnTo>
                  <a:lnTo>
                    <a:pt x="19596" y="73"/>
                  </a:lnTo>
                  <a:lnTo>
                    <a:pt x="19524" y="49"/>
                  </a:lnTo>
                  <a:lnTo>
                    <a:pt x="194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2" name="Google Shape;12122;p29"/>
            <p:cNvSpPr/>
            <p:nvPr/>
          </p:nvSpPr>
          <p:spPr>
            <a:xfrm rot="10800000">
              <a:off x="2903694" y="5779702"/>
              <a:ext cx="976197" cy="910744"/>
            </a:xfrm>
            <a:custGeom>
              <a:avLst/>
              <a:gdLst/>
              <a:ahLst/>
              <a:cxnLst/>
              <a:rect l="l" t="t" r="r" b="b"/>
              <a:pathLst>
                <a:path w="11484" h="10714" extrusionOk="0">
                  <a:moveTo>
                    <a:pt x="7921" y="1"/>
                  </a:moveTo>
                  <a:lnTo>
                    <a:pt x="7416" y="49"/>
                  </a:lnTo>
                  <a:lnTo>
                    <a:pt x="6886" y="145"/>
                  </a:lnTo>
                  <a:lnTo>
                    <a:pt x="6453" y="242"/>
                  </a:lnTo>
                  <a:lnTo>
                    <a:pt x="6019" y="386"/>
                  </a:lnTo>
                  <a:lnTo>
                    <a:pt x="5610" y="555"/>
                  </a:lnTo>
                  <a:lnTo>
                    <a:pt x="5177" y="723"/>
                  </a:lnTo>
                  <a:lnTo>
                    <a:pt x="4792" y="916"/>
                  </a:lnTo>
                  <a:lnTo>
                    <a:pt x="4382" y="1132"/>
                  </a:lnTo>
                  <a:lnTo>
                    <a:pt x="3997" y="1373"/>
                  </a:lnTo>
                  <a:lnTo>
                    <a:pt x="3636" y="1638"/>
                  </a:lnTo>
                  <a:lnTo>
                    <a:pt x="3275" y="1903"/>
                  </a:lnTo>
                  <a:lnTo>
                    <a:pt x="2914" y="2192"/>
                  </a:lnTo>
                  <a:lnTo>
                    <a:pt x="2601" y="2505"/>
                  </a:lnTo>
                  <a:lnTo>
                    <a:pt x="2264" y="2818"/>
                  </a:lnTo>
                  <a:lnTo>
                    <a:pt x="1951" y="3155"/>
                  </a:lnTo>
                  <a:lnTo>
                    <a:pt x="1662" y="3492"/>
                  </a:lnTo>
                  <a:lnTo>
                    <a:pt x="1397" y="3853"/>
                  </a:lnTo>
                  <a:lnTo>
                    <a:pt x="1132" y="4214"/>
                  </a:lnTo>
                  <a:lnTo>
                    <a:pt x="964" y="4454"/>
                  </a:lnTo>
                  <a:lnTo>
                    <a:pt x="795" y="4695"/>
                  </a:lnTo>
                  <a:lnTo>
                    <a:pt x="651" y="4960"/>
                  </a:lnTo>
                  <a:lnTo>
                    <a:pt x="531" y="5225"/>
                  </a:lnTo>
                  <a:lnTo>
                    <a:pt x="410" y="5490"/>
                  </a:lnTo>
                  <a:lnTo>
                    <a:pt x="290" y="5754"/>
                  </a:lnTo>
                  <a:lnTo>
                    <a:pt x="218" y="6019"/>
                  </a:lnTo>
                  <a:lnTo>
                    <a:pt x="145" y="6308"/>
                  </a:lnTo>
                  <a:lnTo>
                    <a:pt x="73" y="6573"/>
                  </a:lnTo>
                  <a:lnTo>
                    <a:pt x="49" y="6862"/>
                  </a:lnTo>
                  <a:lnTo>
                    <a:pt x="1" y="7127"/>
                  </a:lnTo>
                  <a:lnTo>
                    <a:pt x="1" y="7391"/>
                  </a:lnTo>
                  <a:lnTo>
                    <a:pt x="1" y="7680"/>
                  </a:lnTo>
                  <a:lnTo>
                    <a:pt x="25" y="7945"/>
                  </a:lnTo>
                  <a:lnTo>
                    <a:pt x="49" y="8186"/>
                  </a:lnTo>
                  <a:lnTo>
                    <a:pt x="121" y="8451"/>
                  </a:lnTo>
                  <a:lnTo>
                    <a:pt x="194" y="8691"/>
                  </a:lnTo>
                  <a:lnTo>
                    <a:pt x="266" y="8932"/>
                  </a:lnTo>
                  <a:lnTo>
                    <a:pt x="362" y="9149"/>
                  </a:lnTo>
                  <a:lnTo>
                    <a:pt x="506" y="9365"/>
                  </a:lnTo>
                  <a:lnTo>
                    <a:pt x="627" y="9582"/>
                  </a:lnTo>
                  <a:lnTo>
                    <a:pt x="795" y="9775"/>
                  </a:lnTo>
                  <a:lnTo>
                    <a:pt x="964" y="9943"/>
                  </a:lnTo>
                  <a:lnTo>
                    <a:pt x="1156" y="10112"/>
                  </a:lnTo>
                  <a:lnTo>
                    <a:pt x="1373" y="10256"/>
                  </a:lnTo>
                  <a:lnTo>
                    <a:pt x="1614" y="10376"/>
                  </a:lnTo>
                  <a:lnTo>
                    <a:pt x="1855" y="10473"/>
                  </a:lnTo>
                  <a:lnTo>
                    <a:pt x="2143" y="10569"/>
                  </a:lnTo>
                  <a:lnTo>
                    <a:pt x="2432" y="10641"/>
                  </a:lnTo>
                  <a:lnTo>
                    <a:pt x="2745" y="10689"/>
                  </a:lnTo>
                  <a:lnTo>
                    <a:pt x="3082" y="10714"/>
                  </a:lnTo>
                  <a:lnTo>
                    <a:pt x="3419" y="10714"/>
                  </a:lnTo>
                  <a:lnTo>
                    <a:pt x="3829" y="10689"/>
                  </a:lnTo>
                  <a:lnTo>
                    <a:pt x="4214" y="10641"/>
                  </a:lnTo>
                  <a:lnTo>
                    <a:pt x="4623" y="10569"/>
                  </a:lnTo>
                  <a:lnTo>
                    <a:pt x="5008" y="10473"/>
                  </a:lnTo>
                  <a:lnTo>
                    <a:pt x="5393" y="10352"/>
                  </a:lnTo>
                  <a:lnTo>
                    <a:pt x="5779" y="10208"/>
                  </a:lnTo>
                  <a:lnTo>
                    <a:pt x="6140" y="10064"/>
                  </a:lnTo>
                  <a:lnTo>
                    <a:pt x="6525" y="9895"/>
                  </a:lnTo>
                  <a:lnTo>
                    <a:pt x="6862" y="9702"/>
                  </a:lnTo>
                  <a:lnTo>
                    <a:pt x="7223" y="9486"/>
                  </a:lnTo>
                  <a:lnTo>
                    <a:pt x="7560" y="9269"/>
                  </a:lnTo>
                  <a:lnTo>
                    <a:pt x="7897" y="9052"/>
                  </a:lnTo>
                  <a:lnTo>
                    <a:pt x="8210" y="8788"/>
                  </a:lnTo>
                  <a:lnTo>
                    <a:pt x="8523" y="8547"/>
                  </a:lnTo>
                  <a:lnTo>
                    <a:pt x="8836" y="8282"/>
                  </a:lnTo>
                  <a:lnTo>
                    <a:pt x="9125" y="7993"/>
                  </a:lnTo>
                  <a:lnTo>
                    <a:pt x="9438" y="7728"/>
                  </a:lnTo>
                  <a:lnTo>
                    <a:pt x="9727" y="7415"/>
                  </a:lnTo>
                  <a:lnTo>
                    <a:pt x="9991" y="7103"/>
                  </a:lnTo>
                  <a:lnTo>
                    <a:pt x="10232" y="6766"/>
                  </a:lnTo>
                  <a:lnTo>
                    <a:pt x="10449" y="6428"/>
                  </a:lnTo>
                  <a:lnTo>
                    <a:pt x="10665" y="6091"/>
                  </a:lnTo>
                  <a:lnTo>
                    <a:pt x="10858" y="5730"/>
                  </a:lnTo>
                  <a:lnTo>
                    <a:pt x="11002" y="5369"/>
                  </a:lnTo>
                  <a:lnTo>
                    <a:pt x="11147" y="5008"/>
                  </a:lnTo>
                  <a:lnTo>
                    <a:pt x="11267" y="4647"/>
                  </a:lnTo>
                  <a:lnTo>
                    <a:pt x="11364" y="4286"/>
                  </a:lnTo>
                  <a:lnTo>
                    <a:pt x="11436" y="3925"/>
                  </a:lnTo>
                  <a:lnTo>
                    <a:pt x="11484" y="3564"/>
                  </a:lnTo>
                  <a:lnTo>
                    <a:pt x="11484" y="3203"/>
                  </a:lnTo>
                  <a:lnTo>
                    <a:pt x="11484" y="2866"/>
                  </a:lnTo>
                  <a:lnTo>
                    <a:pt x="11460" y="2529"/>
                  </a:lnTo>
                  <a:lnTo>
                    <a:pt x="11388" y="2216"/>
                  </a:lnTo>
                  <a:lnTo>
                    <a:pt x="11315" y="1903"/>
                  </a:lnTo>
                  <a:lnTo>
                    <a:pt x="11195" y="1614"/>
                  </a:lnTo>
                  <a:lnTo>
                    <a:pt x="11051" y="1349"/>
                  </a:lnTo>
                  <a:lnTo>
                    <a:pt x="10882" y="1108"/>
                  </a:lnTo>
                  <a:lnTo>
                    <a:pt x="10665" y="868"/>
                  </a:lnTo>
                  <a:lnTo>
                    <a:pt x="10449" y="651"/>
                  </a:lnTo>
                  <a:lnTo>
                    <a:pt x="10184" y="482"/>
                  </a:lnTo>
                  <a:lnTo>
                    <a:pt x="9871" y="314"/>
                  </a:lnTo>
                  <a:lnTo>
                    <a:pt x="9558" y="194"/>
                  </a:lnTo>
                  <a:lnTo>
                    <a:pt x="9197" y="97"/>
                  </a:lnTo>
                  <a:lnTo>
                    <a:pt x="8812" y="25"/>
                  </a:lnTo>
                  <a:lnTo>
                    <a:pt x="8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3" name="Google Shape;12123;p29"/>
            <p:cNvSpPr/>
            <p:nvPr/>
          </p:nvSpPr>
          <p:spPr>
            <a:xfrm rot="10800000">
              <a:off x="3077614" y="6538881"/>
              <a:ext cx="24651" cy="43098"/>
            </a:xfrm>
            <a:custGeom>
              <a:avLst/>
              <a:gdLst/>
              <a:ahLst/>
              <a:cxnLst/>
              <a:rect l="l" t="t" r="r" b="b"/>
              <a:pathLst>
                <a:path w="290" h="507" extrusionOk="0">
                  <a:moveTo>
                    <a:pt x="242" y="1"/>
                  </a:moveTo>
                  <a:lnTo>
                    <a:pt x="193" y="25"/>
                  </a:lnTo>
                  <a:lnTo>
                    <a:pt x="145" y="73"/>
                  </a:lnTo>
                  <a:lnTo>
                    <a:pt x="73" y="193"/>
                  </a:lnTo>
                  <a:lnTo>
                    <a:pt x="1" y="314"/>
                  </a:lnTo>
                  <a:lnTo>
                    <a:pt x="25" y="362"/>
                  </a:lnTo>
                  <a:lnTo>
                    <a:pt x="73" y="458"/>
                  </a:lnTo>
                  <a:lnTo>
                    <a:pt x="97" y="506"/>
                  </a:lnTo>
                  <a:lnTo>
                    <a:pt x="121" y="482"/>
                  </a:lnTo>
                  <a:lnTo>
                    <a:pt x="145" y="458"/>
                  </a:lnTo>
                  <a:lnTo>
                    <a:pt x="121" y="410"/>
                  </a:lnTo>
                  <a:lnTo>
                    <a:pt x="121" y="362"/>
                  </a:lnTo>
                  <a:lnTo>
                    <a:pt x="193" y="266"/>
                  </a:lnTo>
                  <a:lnTo>
                    <a:pt x="266" y="169"/>
                  </a:lnTo>
                  <a:lnTo>
                    <a:pt x="290" y="121"/>
                  </a:lnTo>
                  <a:lnTo>
                    <a:pt x="290" y="73"/>
                  </a:lnTo>
                  <a:lnTo>
                    <a:pt x="266" y="25"/>
                  </a:lnTo>
                  <a:lnTo>
                    <a:pt x="2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4" name="Google Shape;12124;p29"/>
            <p:cNvSpPr/>
            <p:nvPr/>
          </p:nvSpPr>
          <p:spPr>
            <a:xfrm rot="10800000">
              <a:off x="2909814" y="6436535"/>
              <a:ext cx="18446" cy="24651"/>
            </a:xfrm>
            <a:custGeom>
              <a:avLst/>
              <a:gdLst/>
              <a:ahLst/>
              <a:cxnLst/>
              <a:rect l="l" t="t" r="r" b="b"/>
              <a:pathLst>
                <a:path w="217" h="290" extrusionOk="0">
                  <a:moveTo>
                    <a:pt x="48" y="0"/>
                  </a:moveTo>
                  <a:lnTo>
                    <a:pt x="24" y="24"/>
                  </a:lnTo>
                  <a:lnTo>
                    <a:pt x="0" y="72"/>
                  </a:lnTo>
                  <a:lnTo>
                    <a:pt x="0" y="121"/>
                  </a:lnTo>
                  <a:lnTo>
                    <a:pt x="0" y="193"/>
                  </a:lnTo>
                  <a:lnTo>
                    <a:pt x="48" y="241"/>
                  </a:lnTo>
                  <a:lnTo>
                    <a:pt x="96" y="289"/>
                  </a:lnTo>
                  <a:lnTo>
                    <a:pt x="144" y="289"/>
                  </a:lnTo>
                  <a:lnTo>
                    <a:pt x="193" y="265"/>
                  </a:lnTo>
                  <a:lnTo>
                    <a:pt x="217" y="241"/>
                  </a:lnTo>
                  <a:lnTo>
                    <a:pt x="217" y="193"/>
                  </a:lnTo>
                  <a:lnTo>
                    <a:pt x="144" y="145"/>
                  </a:lnTo>
                  <a:lnTo>
                    <a:pt x="120" y="121"/>
                  </a:lnTo>
                  <a:lnTo>
                    <a:pt x="144" y="72"/>
                  </a:lnTo>
                  <a:lnTo>
                    <a:pt x="169" y="48"/>
                  </a:lnTo>
                  <a:lnTo>
                    <a:pt x="169" y="24"/>
                  </a:lnTo>
                  <a:lnTo>
                    <a:pt x="1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5" name="Google Shape;12125;p29"/>
            <p:cNvSpPr/>
            <p:nvPr/>
          </p:nvSpPr>
          <p:spPr>
            <a:xfrm rot="10800000">
              <a:off x="3046927" y="6604335"/>
              <a:ext cx="20486" cy="22611"/>
            </a:xfrm>
            <a:custGeom>
              <a:avLst/>
              <a:gdLst/>
              <a:ahLst/>
              <a:cxnLst/>
              <a:rect l="l" t="t" r="r" b="b"/>
              <a:pathLst>
                <a:path w="241" h="266" extrusionOk="0">
                  <a:moveTo>
                    <a:pt x="48" y="0"/>
                  </a:moveTo>
                  <a:lnTo>
                    <a:pt x="0" y="24"/>
                  </a:lnTo>
                  <a:lnTo>
                    <a:pt x="0" y="48"/>
                  </a:lnTo>
                  <a:lnTo>
                    <a:pt x="24" y="97"/>
                  </a:lnTo>
                  <a:lnTo>
                    <a:pt x="24" y="145"/>
                  </a:lnTo>
                  <a:lnTo>
                    <a:pt x="24" y="193"/>
                  </a:lnTo>
                  <a:lnTo>
                    <a:pt x="24" y="241"/>
                  </a:lnTo>
                  <a:lnTo>
                    <a:pt x="72" y="265"/>
                  </a:lnTo>
                  <a:lnTo>
                    <a:pt x="120" y="265"/>
                  </a:lnTo>
                  <a:lnTo>
                    <a:pt x="144" y="217"/>
                  </a:lnTo>
                  <a:lnTo>
                    <a:pt x="169" y="169"/>
                  </a:lnTo>
                  <a:lnTo>
                    <a:pt x="217" y="145"/>
                  </a:lnTo>
                  <a:lnTo>
                    <a:pt x="241" y="121"/>
                  </a:lnTo>
                  <a:lnTo>
                    <a:pt x="241" y="97"/>
                  </a:lnTo>
                  <a:lnTo>
                    <a:pt x="241" y="48"/>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6" name="Google Shape;12126;p29"/>
            <p:cNvSpPr/>
            <p:nvPr/>
          </p:nvSpPr>
          <p:spPr>
            <a:xfrm rot="10800000">
              <a:off x="3112381" y="6193081"/>
              <a:ext cx="24651" cy="16406"/>
            </a:xfrm>
            <a:custGeom>
              <a:avLst/>
              <a:gdLst/>
              <a:ahLst/>
              <a:cxnLst/>
              <a:rect l="l" t="t" r="r" b="b"/>
              <a:pathLst>
                <a:path w="290" h="193" extrusionOk="0">
                  <a:moveTo>
                    <a:pt x="73" y="0"/>
                  </a:moveTo>
                  <a:lnTo>
                    <a:pt x="25" y="24"/>
                  </a:lnTo>
                  <a:lnTo>
                    <a:pt x="1" y="48"/>
                  </a:lnTo>
                  <a:lnTo>
                    <a:pt x="25" y="96"/>
                  </a:lnTo>
                  <a:lnTo>
                    <a:pt x="25" y="121"/>
                  </a:lnTo>
                  <a:lnTo>
                    <a:pt x="73" y="145"/>
                  </a:lnTo>
                  <a:lnTo>
                    <a:pt x="121" y="169"/>
                  </a:lnTo>
                  <a:lnTo>
                    <a:pt x="193" y="193"/>
                  </a:lnTo>
                  <a:lnTo>
                    <a:pt x="241" y="169"/>
                  </a:lnTo>
                  <a:lnTo>
                    <a:pt x="265" y="145"/>
                  </a:lnTo>
                  <a:lnTo>
                    <a:pt x="289" y="96"/>
                  </a:lnTo>
                  <a:lnTo>
                    <a:pt x="289" y="72"/>
                  </a:lnTo>
                  <a:lnTo>
                    <a:pt x="289" y="24"/>
                  </a:lnTo>
                  <a:lnTo>
                    <a:pt x="2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7" name="Google Shape;12127;p29"/>
            <p:cNvSpPr/>
            <p:nvPr/>
          </p:nvSpPr>
          <p:spPr>
            <a:xfrm rot="10800000">
              <a:off x="3298627" y="6545002"/>
              <a:ext cx="20486" cy="16491"/>
            </a:xfrm>
            <a:custGeom>
              <a:avLst/>
              <a:gdLst/>
              <a:ahLst/>
              <a:cxnLst/>
              <a:rect l="l" t="t" r="r" b="b"/>
              <a:pathLst>
                <a:path w="241" h="194" extrusionOk="0">
                  <a:moveTo>
                    <a:pt x="120" y="1"/>
                  </a:moveTo>
                  <a:lnTo>
                    <a:pt x="72" y="25"/>
                  </a:lnTo>
                  <a:lnTo>
                    <a:pt x="24" y="49"/>
                  </a:lnTo>
                  <a:lnTo>
                    <a:pt x="0" y="73"/>
                  </a:lnTo>
                  <a:lnTo>
                    <a:pt x="0" y="121"/>
                  </a:lnTo>
                  <a:lnTo>
                    <a:pt x="0" y="169"/>
                  </a:lnTo>
                  <a:lnTo>
                    <a:pt x="24" y="193"/>
                  </a:lnTo>
                  <a:lnTo>
                    <a:pt x="169" y="193"/>
                  </a:lnTo>
                  <a:lnTo>
                    <a:pt x="217" y="145"/>
                  </a:lnTo>
                  <a:lnTo>
                    <a:pt x="241" y="73"/>
                  </a:lnTo>
                  <a:lnTo>
                    <a:pt x="217" y="49"/>
                  </a:lnTo>
                  <a:lnTo>
                    <a:pt x="193" y="25"/>
                  </a:lnTo>
                  <a:lnTo>
                    <a:pt x="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8" name="Google Shape;12128;p29"/>
            <p:cNvSpPr/>
            <p:nvPr/>
          </p:nvSpPr>
          <p:spPr>
            <a:xfrm rot="10800000">
              <a:off x="3124707" y="6328154"/>
              <a:ext cx="18446" cy="18446"/>
            </a:xfrm>
            <a:custGeom>
              <a:avLst/>
              <a:gdLst/>
              <a:ahLst/>
              <a:cxnLst/>
              <a:rect l="l" t="t" r="r" b="b"/>
              <a:pathLst>
                <a:path w="217" h="217" extrusionOk="0">
                  <a:moveTo>
                    <a:pt x="169" y="0"/>
                  </a:moveTo>
                  <a:lnTo>
                    <a:pt x="73" y="24"/>
                  </a:lnTo>
                  <a:lnTo>
                    <a:pt x="24" y="97"/>
                  </a:lnTo>
                  <a:lnTo>
                    <a:pt x="0" y="121"/>
                  </a:lnTo>
                  <a:lnTo>
                    <a:pt x="0" y="169"/>
                  </a:lnTo>
                  <a:lnTo>
                    <a:pt x="24" y="217"/>
                  </a:lnTo>
                  <a:lnTo>
                    <a:pt x="97" y="217"/>
                  </a:lnTo>
                  <a:lnTo>
                    <a:pt x="121" y="193"/>
                  </a:lnTo>
                  <a:lnTo>
                    <a:pt x="193" y="121"/>
                  </a:lnTo>
                  <a:lnTo>
                    <a:pt x="217"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9" name="Google Shape;12129;p29"/>
            <p:cNvSpPr/>
            <p:nvPr/>
          </p:nvSpPr>
          <p:spPr>
            <a:xfrm rot="10800000">
              <a:off x="3220847" y="6109181"/>
              <a:ext cx="14366" cy="16406"/>
            </a:xfrm>
            <a:custGeom>
              <a:avLst/>
              <a:gdLst/>
              <a:ahLst/>
              <a:cxnLst/>
              <a:rect l="l" t="t" r="r" b="b"/>
              <a:pathLst>
                <a:path w="169" h="193" extrusionOk="0">
                  <a:moveTo>
                    <a:pt x="72" y="0"/>
                  </a:moveTo>
                  <a:lnTo>
                    <a:pt x="24" y="24"/>
                  </a:lnTo>
                  <a:lnTo>
                    <a:pt x="0" y="48"/>
                  </a:lnTo>
                  <a:lnTo>
                    <a:pt x="0" y="96"/>
                  </a:lnTo>
                  <a:lnTo>
                    <a:pt x="24" y="169"/>
                  </a:lnTo>
                  <a:lnTo>
                    <a:pt x="48" y="193"/>
                  </a:lnTo>
                  <a:lnTo>
                    <a:pt x="96" y="193"/>
                  </a:lnTo>
                  <a:lnTo>
                    <a:pt x="144" y="169"/>
                  </a:lnTo>
                  <a:lnTo>
                    <a:pt x="169" y="145"/>
                  </a:lnTo>
                  <a:lnTo>
                    <a:pt x="169" y="96"/>
                  </a:lnTo>
                  <a:lnTo>
                    <a:pt x="144" y="24"/>
                  </a:lnTo>
                  <a:lnTo>
                    <a:pt x="1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0" name="Google Shape;12130;p29"/>
            <p:cNvSpPr/>
            <p:nvPr/>
          </p:nvSpPr>
          <p:spPr>
            <a:xfrm rot="10800000">
              <a:off x="3194241" y="6459062"/>
              <a:ext cx="16491" cy="16491"/>
            </a:xfrm>
            <a:custGeom>
              <a:avLst/>
              <a:gdLst/>
              <a:ahLst/>
              <a:cxnLst/>
              <a:rect l="l" t="t" r="r" b="b"/>
              <a:pathLst>
                <a:path w="194" h="194" extrusionOk="0">
                  <a:moveTo>
                    <a:pt x="97" y="1"/>
                  </a:moveTo>
                  <a:lnTo>
                    <a:pt x="49" y="49"/>
                  </a:lnTo>
                  <a:lnTo>
                    <a:pt x="1" y="145"/>
                  </a:lnTo>
                  <a:lnTo>
                    <a:pt x="121" y="193"/>
                  </a:lnTo>
                  <a:lnTo>
                    <a:pt x="169" y="169"/>
                  </a:lnTo>
                  <a:lnTo>
                    <a:pt x="194" y="121"/>
                  </a:lnTo>
                  <a:lnTo>
                    <a:pt x="194" y="49"/>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1" name="Google Shape;12131;p29"/>
            <p:cNvSpPr/>
            <p:nvPr/>
          </p:nvSpPr>
          <p:spPr>
            <a:xfrm rot="10800000">
              <a:off x="3020321" y="6518395"/>
              <a:ext cx="16406" cy="16491"/>
            </a:xfrm>
            <a:custGeom>
              <a:avLst/>
              <a:gdLst/>
              <a:ahLst/>
              <a:cxnLst/>
              <a:rect l="l" t="t" r="r" b="b"/>
              <a:pathLst>
                <a:path w="193" h="194" extrusionOk="0">
                  <a:moveTo>
                    <a:pt x="96" y="1"/>
                  </a:moveTo>
                  <a:lnTo>
                    <a:pt x="24" y="25"/>
                  </a:lnTo>
                  <a:lnTo>
                    <a:pt x="0" y="73"/>
                  </a:lnTo>
                  <a:lnTo>
                    <a:pt x="0" y="121"/>
                  </a:lnTo>
                  <a:lnTo>
                    <a:pt x="48" y="169"/>
                  </a:lnTo>
                  <a:lnTo>
                    <a:pt x="72" y="193"/>
                  </a:lnTo>
                  <a:lnTo>
                    <a:pt x="121" y="193"/>
                  </a:lnTo>
                  <a:lnTo>
                    <a:pt x="169" y="169"/>
                  </a:lnTo>
                  <a:lnTo>
                    <a:pt x="193" y="121"/>
                  </a:lnTo>
                  <a:lnTo>
                    <a:pt x="169" y="73"/>
                  </a:lnTo>
                  <a:lnTo>
                    <a:pt x="169"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2" name="Google Shape;12132;p29"/>
            <p:cNvSpPr/>
            <p:nvPr/>
          </p:nvSpPr>
          <p:spPr>
            <a:xfrm rot="10800000">
              <a:off x="3114421" y="6418174"/>
              <a:ext cx="18531" cy="18446"/>
            </a:xfrm>
            <a:custGeom>
              <a:avLst/>
              <a:gdLst/>
              <a:ahLst/>
              <a:cxnLst/>
              <a:rect l="l" t="t" r="r" b="b"/>
              <a:pathLst>
                <a:path w="218" h="217" extrusionOk="0">
                  <a:moveTo>
                    <a:pt x="49" y="0"/>
                  </a:moveTo>
                  <a:lnTo>
                    <a:pt x="25" y="24"/>
                  </a:lnTo>
                  <a:lnTo>
                    <a:pt x="1" y="24"/>
                  </a:lnTo>
                  <a:lnTo>
                    <a:pt x="25" y="120"/>
                  </a:lnTo>
                  <a:lnTo>
                    <a:pt x="97" y="193"/>
                  </a:lnTo>
                  <a:lnTo>
                    <a:pt x="145" y="217"/>
                  </a:lnTo>
                  <a:lnTo>
                    <a:pt x="169" y="217"/>
                  </a:lnTo>
                  <a:lnTo>
                    <a:pt x="217" y="193"/>
                  </a:lnTo>
                  <a:lnTo>
                    <a:pt x="217" y="144"/>
                  </a:lnTo>
                  <a:lnTo>
                    <a:pt x="217" y="120"/>
                  </a:lnTo>
                  <a:lnTo>
                    <a:pt x="193" y="72"/>
                  </a:lnTo>
                  <a:lnTo>
                    <a:pt x="121"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3" name="Google Shape;12133;p29"/>
            <p:cNvSpPr/>
            <p:nvPr/>
          </p:nvSpPr>
          <p:spPr>
            <a:xfrm rot="10800000">
              <a:off x="2960987" y="6420214"/>
              <a:ext cx="16406" cy="16406"/>
            </a:xfrm>
            <a:custGeom>
              <a:avLst/>
              <a:gdLst/>
              <a:ahLst/>
              <a:cxnLst/>
              <a:rect l="l" t="t" r="r" b="b"/>
              <a:pathLst>
                <a:path w="193" h="193" extrusionOk="0">
                  <a:moveTo>
                    <a:pt x="72" y="0"/>
                  </a:moveTo>
                  <a:lnTo>
                    <a:pt x="24" y="24"/>
                  </a:lnTo>
                  <a:lnTo>
                    <a:pt x="0" y="72"/>
                  </a:lnTo>
                  <a:lnTo>
                    <a:pt x="0" y="144"/>
                  </a:lnTo>
                  <a:lnTo>
                    <a:pt x="48" y="169"/>
                  </a:lnTo>
                  <a:lnTo>
                    <a:pt x="97" y="193"/>
                  </a:lnTo>
                  <a:lnTo>
                    <a:pt x="169" y="193"/>
                  </a:lnTo>
                  <a:lnTo>
                    <a:pt x="193" y="169"/>
                  </a:lnTo>
                  <a:lnTo>
                    <a:pt x="193" y="96"/>
                  </a:lnTo>
                  <a:lnTo>
                    <a:pt x="169" y="48"/>
                  </a:lnTo>
                  <a:lnTo>
                    <a:pt x="145" y="24"/>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4" name="Google Shape;12134;p29"/>
            <p:cNvSpPr/>
            <p:nvPr/>
          </p:nvSpPr>
          <p:spPr>
            <a:xfrm rot="10800000">
              <a:off x="3153353" y="6399728"/>
              <a:ext cx="18446" cy="16491"/>
            </a:xfrm>
            <a:custGeom>
              <a:avLst/>
              <a:gdLst/>
              <a:ahLst/>
              <a:cxnLst/>
              <a:rect l="l" t="t" r="r" b="b"/>
              <a:pathLst>
                <a:path w="217" h="194" extrusionOk="0">
                  <a:moveTo>
                    <a:pt x="121" y="1"/>
                  </a:moveTo>
                  <a:lnTo>
                    <a:pt x="73" y="25"/>
                  </a:lnTo>
                  <a:lnTo>
                    <a:pt x="24" y="73"/>
                  </a:lnTo>
                  <a:lnTo>
                    <a:pt x="0" y="121"/>
                  </a:lnTo>
                  <a:lnTo>
                    <a:pt x="24" y="145"/>
                  </a:lnTo>
                  <a:lnTo>
                    <a:pt x="48" y="169"/>
                  </a:lnTo>
                  <a:lnTo>
                    <a:pt x="169" y="193"/>
                  </a:lnTo>
                  <a:lnTo>
                    <a:pt x="217" y="73"/>
                  </a:lnTo>
                  <a:lnTo>
                    <a:pt x="193" y="49"/>
                  </a:lnTo>
                  <a:lnTo>
                    <a:pt x="193"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5" name="Google Shape;12135;p29"/>
            <p:cNvSpPr/>
            <p:nvPr/>
          </p:nvSpPr>
          <p:spPr>
            <a:xfrm rot="10800000">
              <a:off x="3216767" y="6538881"/>
              <a:ext cx="12326" cy="22611"/>
            </a:xfrm>
            <a:custGeom>
              <a:avLst/>
              <a:gdLst/>
              <a:ahLst/>
              <a:cxnLst/>
              <a:rect l="l" t="t" r="r" b="b"/>
              <a:pathLst>
                <a:path w="145" h="266" extrusionOk="0">
                  <a:moveTo>
                    <a:pt x="121" y="1"/>
                  </a:moveTo>
                  <a:lnTo>
                    <a:pt x="97" y="25"/>
                  </a:lnTo>
                  <a:lnTo>
                    <a:pt x="48" y="49"/>
                  </a:lnTo>
                  <a:lnTo>
                    <a:pt x="0" y="121"/>
                  </a:lnTo>
                  <a:lnTo>
                    <a:pt x="0" y="217"/>
                  </a:lnTo>
                  <a:lnTo>
                    <a:pt x="24" y="241"/>
                  </a:lnTo>
                  <a:lnTo>
                    <a:pt x="48" y="265"/>
                  </a:lnTo>
                  <a:lnTo>
                    <a:pt x="72" y="265"/>
                  </a:lnTo>
                  <a:lnTo>
                    <a:pt x="97" y="241"/>
                  </a:lnTo>
                  <a:lnTo>
                    <a:pt x="145" y="169"/>
                  </a:lnTo>
                  <a:lnTo>
                    <a:pt x="145"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6" name="Google Shape;12136;p29"/>
            <p:cNvSpPr/>
            <p:nvPr/>
          </p:nvSpPr>
          <p:spPr>
            <a:xfrm rot="10800000">
              <a:off x="3171715" y="6598215"/>
              <a:ext cx="18531" cy="14451"/>
            </a:xfrm>
            <a:custGeom>
              <a:avLst/>
              <a:gdLst/>
              <a:ahLst/>
              <a:cxnLst/>
              <a:rect l="l" t="t" r="r" b="b"/>
              <a:pathLst>
                <a:path w="218" h="170" extrusionOk="0">
                  <a:moveTo>
                    <a:pt x="145" y="1"/>
                  </a:moveTo>
                  <a:lnTo>
                    <a:pt x="25" y="25"/>
                  </a:lnTo>
                  <a:lnTo>
                    <a:pt x="1" y="25"/>
                  </a:lnTo>
                  <a:lnTo>
                    <a:pt x="1" y="49"/>
                  </a:lnTo>
                  <a:lnTo>
                    <a:pt x="25" y="97"/>
                  </a:lnTo>
                  <a:lnTo>
                    <a:pt x="121" y="145"/>
                  </a:lnTo>
                  <a:lnTo>
                    <a:pt x="169" y="169"/>
                  </a:lnTo>
                  <a:lnTo>
                    <a:pt x="193" y="145"/>
                  </a:lnTo>
                  <a:lnTo>
                    <a:pt x="217" y="97"/>
                  </a:lnTo>
                  <a:lnTo>
                    <a:pt x="217" y="25"/>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7" name="Google Shape;12137;p29"/>
            <p:cNvSpPr/>
            <p:nvPr/>
          </p:nvSpPr>
          <p:spPr>
            <a:xfrm rot="10800000">
              <a:off x="3022361" y="6369041"/>
              <a:ext cx="14366" cy="14451"/>
            </a:xfrm>
            <a:custGeom>
              <a:avLst/>
              <a:gdLst/>
              <a:ahLst/>
              <a:cxnLst/>
              <a:rect l="l" t="t" r="r" b="b"/>
              <a:pathLst>
                <a:path w="169" h="170" extrusionOk="0">
                  <a:moveTo>
                    <a:pt x="72" y="1"/>
                  </a:moveTo>
                  <a:lnTo>
                    <a:pt x="24" y="25"/>
                  </a:lnTo>
                  <a:lnTo>
                    <a:pt x="0" y="49"/>
                  </a:lnTo>
                  <a:lnTo>
                    <a:pt x="0" y="97"/>
                  </a:lnTo>
                  <a:lnTo>
                    <a:pt x="24" y="145"/>
                  </a:lnTo>
                  <a:lnTo>
                    <a:pt x="48" y="169"/>
                  </a:lnTo>
                  <a:lnTo>
                    <a:pt x="96" y="169"/>
                  </a:lnTo>
                  <a:lnTo>
                    <a:pt x="169" y="145"/>
                  </a:lnTo>
                  <a:lnTo>
                    <a:pt x="169" y="97"/>
                  </a:lnTo>
                  <a:lnTo>
                    <a:pt x="169" y="73"/>
                  </a:lnTo>
                  <a:lnTo>
                    <a:pt x="169"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8" name="Google Shape;12138;p29"/>
            <p:cNvSpPr/>
            <p:nvPr/>
          </p:nvSpPr>
          <p:spPr>
            <a:xfrm rot="10800000">
              <a:off x="3384567" y="6575689"/>
              <a:ext cx="14366" cy="14451"/>
            </a:xfrm>
            <a:custGeom>
              <a:avLst/>
              <a:gdLst/>
              <a:ahLst/>
              <a:cxnLst/>
              <a:rect l="l" t="t" r="r" b="b"/>
              <a:pathLst>
                <a:path w="169" h="170" extrusionOk="0">
                  <a:moveTo>
                    <a:pt x="96" y="1"/>
                  </a:moveTo>
                  <a:lnTo>
                    <a:pt x="48" y="25"/>
                  </a:lnTo>
                  <a:lnTo>
                    <a:pt x="0" y="49"/>
                  </a:lnTo>
                  <a:lnTo>
                    <a:pt x="0" y="121"/>
                  </a:lnTo>
                  <a:lnTo>
                    <a:pt x="24" y="145"/>
                  </a:lnTo>
                  <a:lnTo>
                    <a:pt x="48" y="169"/>
                  </a:lnTo>
                  <a:lnTo>
                    <a:pt x="121" y="145"/>
                  </a:lnTo>
                  <a:lnTo>
                    <a:pt x="169" y="73"/>
                  </a:lnTo>
                  <a:lnTo>
                    <a:pt x="169" y="49"/>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9" name="Google Shape;12139;p29"/>
            <p:cNvSpPr/>
            <p:nvPr/>
          </p:nvSpPr>
          <p:spPr>
            <a:xfrm rot="10800000">
              <a:off x="3231048" y="6299507"/>
              <a:ext cx="14451" cy="16406"/>
            </a:xfrm>
            <a:custGeom>
              <a:avLst/>
              <a:gdLst/>
              <a:ahLst/>
              <a:cxnLst/>
              <a:rect l="l" t="t" r="r" b="b"/>
              <a:pathLst>
                <a:path w="170" h="193" extrusionOk="0">
                  <a:moveTo>
                    <a:pt x="25" y="0"/>
                  </a:moveTo>
                  <a:lnTo>
                    <a:pt x="1" y="48"/>
                  </a:lnTo>
                  <a:lnTo>
                    <a:pt x="25" y="121"/>
                  </a:lnTo>
                  <a:lnTo>
                    <a:pt x="73" y="169"/>
                  </a:lnTo>
                  <a:lnTo>
                    <a:pt x="121" y="193"/>
                  </a:lnTo>
                  <a:lnTo>
                    <a:pt x="145" y="169"/>
                  </a:lnTo>
                  <a:lnTo>
                    <a:pt x="169" y="145"/>
                  </a:lnTo>
                  <a:lnTo>
                    <a:pt x="97"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0" name="Google Shape;12140;p29"/>
            <p:cNvSpPr/>
            <p:nvPr/>
          </p:nvSpPr>
          <p:spPr>
            <a:xfrm rot="10800000">
              <a:off x="2983428" y="6579854"/>
              <a:ext cx="16491" cy="16406"/>
            </a:xfrm>
            <a:custGeom>
              <a:avLst/>
              <a:gdLst/>
              <a:ahLst/>
              <a:cxnLst/>
              <a:rect l="l" t="t" r="r" b="b"/>
              <a:pathLst>
                <a:path w="194" h="193" extrusionOk="0">
                  <a:moveTo>
                    <a:pt x="49" y="0"/>
                  </a:moveTo>
                  <a:lnTo>
                    <a:pt x="25" y="48"/>
                  </a:lnTo>
                  <a:lnTo>
                    <a:pt x="0" y="73"/>
                  </a:lnTo>
                  <a:lnTo>
                    <a:pt x="25" y="121"/>
                  </a:lnTo>
                  <a:lnTo>
                    <a:pt x="49" y="145"/>
                  </a:lnTo>
                  <a:lnTo>
                    <a:pt x="97" y="169"/>
                  </a:lnTo>
                  <a:lnTo>
                    <a:pt x="121" y="193"/>
                  </a:lnTo>
                  <a:lnTo>
                    <a:pt x="169" y="169"/>
                  </a:lnTo>
                  <a:lnTo>
                    <a:pt x="193" y="121"/>
                  </a:lnTo>
                  <a:lnTo>
                    <a:pt x="169" y="73"/>
                  </a:lnTo>
                  <a:lnTo>
                    <a:pt x="145" y="24"/>
                  </a:lnTo>
                  <a:lnTo>
                    <a:pt x="97"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1" name="Google Shape;12141;p29"/>
            <p:cNvSpPr/>
            <p:nvPr/>
          </p:nvSpPr>
          <p:spPr>
            <a:xfrm rot="10800000">
              <a:off x="3165594" y="6530721"/>
              <a:ext cx="14366" cy="16406"/>
            </a:xfrm>
            <a:custGeom>
              <a:avLst/>
              <a:gdLst/>
              <a:ahLst/>
              <a:cxnLst/>
              <a:rect l="l" t="t" r="r" b="b"/>
              <a:pathLst>
                <a:path w="169" h="193" extrusionOk="0">
                  <a:moveTo>
                    <a:pt x="96" y="0"/>
                  </a:moveTo>
                  <a:lnTo>
                    <a:pt x="24" y="24"/>
                  </a:lnTo>
                  <a:lnTo>
                    <a:pt x="24" y="48"/>
                  </a:lnTo>
                  <a:lnTo>
                    <a:pt x="0" y="72"/>
                  </a:lnTo>
                  <a:lnTo>
                    <a:pt x="24" y="120"/>
                  </a:lnTo>
                  <a:lnTo>
                    <a:pt x="24" y="145"/>
                  </a:lnTo>
                  <a:lnTo>
                    <a:pt x="72" y="193"/>
                  </a:lnTo>
                  <a:lnTo>
                    <a:pt x="120" y="193"/>
                  </a:lnTo>
                  <a:lnTo>
                    <a:pt x="144" y="169"/>
                  </a:lnTo>
                  <a:lnTo>
                    <a:pt x="169" y="145"/>
                  </a:lnTo>
                  <a:lnTo>
                    <a:pt x="169" y="96"/>
                  </a:lnTo>
                  <a:lnTo>
                    <a:pt x="144" y="48"/>
                  </a:lnTo>
                  <a:lnTo>
                    <a:pt x="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2" name="Google Shape;12142;p29"/>
            <p:cNvSpPr/>
            <p:nvPr/>
          </p:nvSpPr>
          <p:spPr>
            <a:xfrm rot="10800000">
              <a:off x="3407093" y="6514315"/>
              <a:ext cx="14366" cy="12411"/>
            </a:xfrm>
            <a:custGeom>
              <a:avLst/>
              <a:gdLst/>
              <a:ahLst/>
              <a:cxnLst/>
              <a:rect l="l" t="t" r="r" b="b"/>
              <a:pathLst>
                <a:path w="169" h="146" extrusionOk="0">
                  <a:moveTo>
                    <a:pt x="49" y="1"/>
                  </a:moveTo>
                  <a:lnTo>
                    <a:pt x="0" y="73"/>
                  </a:lnTo>
                  <a:lnTo>
                    <a:pt x="0" y="97"/>
                  </a:lnTo>
                  <a:lnTo>
                    <a:pt x="0" y="121"/>
                  </a:lnTo>
                  <a:lnTo>
                    <a:pt x="49" y="145"/>
                  </a:lnTo>
                  <a:lnTo>
                    <a:pt x="121" y="145"/>
                  </a:lnTo>
                  <a:lnTo>
                    <a:pt x="169" y="97"/>
                  </a:lnTo>
                  <a:lnTo>
                    <a:pt x="169"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3" name="Google Shape;12143;p29"/>
            <p:cNvSpPr/>
            <p:nvPr/>
          </p:nvSpPr>
          <p:spPr>
            <a:xfrm rot="10800000">
              <a:off x="3069453" y="6641227"/>
              <a:ext cx="12326" cy="16406"/>
            </a:xfrm>
            <a:custGeom>
              <a:avLst/>
              <a:gdLst/>
              <a:ahLst/>
              <a:cxnLst/>
              <a:rect l="l" t="t" r="r" b="b"/>
              <a:pathLst>
                <a:path w="145" h="193" extrusionOk="0">
                  <a:moveTo>
                    <a:pt x="73" y="0"/>
                  </a:moveTo>
                  <a:lnTo>
                    <a:pt x="49" y="24"/>
                  </a:lnTo>
                  <a:lnTo>
                    <a:pt x="25" y="72"/>
                  </a:lnTo>
                  <a:lnTo>
                    <a:pt x="1" y="120"/>
                  </a:lnTo>
                  <a:lnTo>
                    <a:pt x="1" y="169"/>
                  </a:lnTo>
                  <a:lnTo>
                    <a:pt x="49" y="193"/>
                  </a:lnTo>
                  <a:lnTo>
                    <a:pt x="97" y="169"/>
                  </a:lnTo>
                  <a:lnTo>
                    <a:pt x="145" y="120"/>
                  </a:lnTo>
                  <a:lnTo>
                    <a:pt x="145" y="48"/>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4" name="Google Shape;12144;p29"/>
            <p:cNvSpPr/>
            <p:nvPr/>
          </p:nvSpPr>
          <p:spPr>
            <a:xfrm rot="10800000">
              <a:off x="3233088" y="6203282"/>
              <a:ext cx="18531" cy="12411"/>
            </a:xfrm>
            <a:custGeom>
              <a:avLst/>
              <a:gdLst/>
              <a:ahLst/>
              <a:cxnLst/>
              <a:rect l="l" t="t" r="r" b="b"/>
              <a:pathLst>
                <a:path w="218" h="146" extrusionOk="0">
                  <a:moveTo>
                    <a:pt x="73" y="1"/>
                  </a:moveTo>
                  <a:lnTo>
                    <a:pt x="49" y="25"/>
                  </a:lnTo>
                  <a:lnTo>
                    <a:pt x="25" y="73"/>
                  </a:lnTo>
                  <a:lnTo>
                    <a:pt x="0" y="97"/>
                  </a:lnTo>
                  <a:lnTo>
                    <a:pt x="25" y="121"/>
                  </a:lnTo>
                  <a:lnTo>
                    <a:pt x="25" y="145"/>
                  </a:lnTo>
                  <a:lnTo>
                    <a:pt x="145" y="145"/>
                  </a:lnTo>
                  <a:lnTo>
                    <a:pt x="169" y="121"/>
                  </a:lnTo>
                  <a:lnTo>
                    <a:pt x="193" y="121"/>
                  </a:lnTo>
                  <a:lnTo>
                    <a:pt x="217" y="73"/>
                  </a:lnTo>
                  <a:lnTo>
                    <a:pt x="217" y="49"/>
                  </a:lnTo>
                  <a:lnTo>
                    <a:pt x="193"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5" name="Google Shape;12145;p29"/>
            <p:cNvSpPr/>
            <p:nvPr/>
          </p:nvSpPr>
          <p:spPr>
            <a:xfrm rot="10800000">
              <a:off x="3020321" y="6547042"/>
              <a:ext cx="14366" cy="14451"/>
            </a:xfrm>
            <a:custGeom>
              <a:avLst/>
              <a:gdLst/>
              <a:ahLst/>
              <a:cxnLst/>
              <a:rect l="l" t="t" r="r" b="b"/>
              <a:pathLst>
                <a:path w="169" h="170" extrusionOk="0">
                  <a:moveTo>
                    <a:pt x="48" y="1"/>
                  </a:moveTo>
                  <a:lnTo>
                    <a:pt x="24" y="25"/>
                  </a:lnTo>
                  <a:lnTo>
                    <a:pt x="0" y="73"/>
                  </a:lnTo>
                  <a:lnTo>
                    <a:pt x="24" y="145"/>
                  </a:lnTo>
                  <a:lnTo>
                    <a:pt x="97" y="169"/>
                  </a:lnTo>
                  <a:lnTo>
                    <a:pt x="145" y="121"/>
                  </a:lnTo>
                  <a:lnTo>
                    <a:pt x="169"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6" name="Google Shape;12146;p29"/>
            <p:cNvSpPr/>
            <p:nvPr/>
          </p:nvSpPr>
          <p:spPr>
            <a:xfrm rot="10800000">
              <a:off x="3239293" y="6463142"/>
              <a:ext cx="10286" cy="14451"/>
            </a:xfrm>
            <a:custGeom>
              <a:avLst/>
              <a:gdLst/>
              <a:ahLst/>
              <a:cxnLst/>
              <a:rect l="l" t="t" r="r" b="b"/>
              <a:pathLst>
                <a:path w="121" h="170" extrusionOk="0">
                  <a:moveTo>
                    <a:pt x="25" y="1"/>
                  </a:moveTo>
                  <a:lnTo>
                    <a:pt x="1" y="25"/>
                  </a:lnTo>
                  <a:lnTo>
                    <a:pt x="25" y="73"/>
                  </a:lnTo>
                  <a:lnTo>
                    <a:pt x="49" y="145"/>
                  </a:lnTo>
                  <a:lnTo>
                    <a:pt x="97" y="169"/>
                  </a:lnTo>
                  <a:lnTo>
                    <a:pt x="121" y="121"/>
                  </a:lnTo>
                  <a:lnTo>
                    <a:pt x="121" y="73"/>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7" name="Google Shape;12147;p29"/>
            <p:cNvSpPr/>
            <p:nvPr/>
          </p:nvSpPr>
          <p:spPr>
            <a:xfrm rot="10800000">
              <a:off x="3333394" y="6307668"/>
              <a:ext cx="14366" cy="12326"/>
            </a:xfrm>
            <a:custGeom>
              <a:avLst/>
              <a:gdLst/>
              <a:ahLst/>
              <a:cxnLst/>
              <a:rect l="l" t="t" r="r" b="b"/>
              <a:pathLst>
                <a:path w="169" h="145" extrusionOk="0">
                  <a:moveTo>
                    <a:pt x="72" y="0"/>
                  </a:moveTo>
                  <a:lnTo>
                    <a:pt x="24" y="24"/>
                  </a:lnTo>
                  <a:lnTo>
                    <a:pt x="0" y="72"/>
                  </a:lnTo>
                  <a:lnTo>
                    <a:pt x="24" y="96"/>
                  </a:lnTo>
                  <a:lnTo>
                    <a:pt x="24" y="121"/>
                  </a:lnTo>
                  <a:lnTo>
                    <a:pt x="72" y="145"/>
                  </a:lnTo>
                  <a:lnTo>
                    <a:pt x="144" y="121"/>
                  </a:lnTo>
                  <a:lnTo>
                    <a:pt x="144" y="96"/>
                  </a:lnTo>
                  <a:lnTo>
                    <a:pt x="169" y="72"/>
                  </a:lnTo>
                  <a:lnTo>
                    <a:pt x="120"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8" name="Google Shape;12148;p29"/>
            <p:cNvSpPr/>
            <p:nvPr/>
          </p:nvSpPr>
          <p:spPr>
            <a:xfrm rot="10800000">
              <a:off x="3274061" y="6166474"/>
              <a:ext cx="16406" cy="10286"/>
            </a:xfrm>
            <a:custGeom>
              <a:avLst/>
              <a:gdLst/>
              <a:ahLst/>
              <a:cxnLst/>
              <a:rect l="l" t="t" r="r" b="b"/>
              <a:pathLst>
                <a:path w="193" h="121" extrusionOk="0">
                  <a:moveTo>
                    <a:pt x="96" y="0"/>
                  </a:moveTo>
                  <a:lnTo>
                    <a:pt x="48" y="24"/>
                  </a:lnTo>
                  <a:lnTo>
                    <a:pt x="0" y="73"/>
                  </a:lnTo>
                  <a:lnTo>
                    <a:pt x="0" y="97"/>
                  </a:lnTo>
                  <a:lnTo>
                    <a:pt x="24" y="121"/>
                  </a:lnTo>
                  <a:lnTo>
                    <a:pt x="72" y="121"/>
                  </a:lnTo>
                  <a:lnTo>
                    <a:pt x="144" y="97"/>
                  </a:lnTo>
                  <a:lnTo>
                    <a:pt x="193" y="48"/>
                  </a:lnTo>
                  <a:lnTo>
                    <a:pt x="1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9" name="Google Shape;12149;p29"/>
            <p:cNvSpPr/>
            <p:nvPr/>
          </p:nvSpPr>
          <p:spPr>
            <a:xfrm rot="10800000">
              <a:off x="3024401" y="6434495"/>
              <a:ext cx="14366" cy="12411"/>
            </a:xfrm>
            <a:custGeom>
              <a:avLst/>
              <a:gdLst/>
              <a:ahLst/>
              <a:cxnLst/>
              <a:rect l="l" t="t" r="r" b="b"/>
              <a:pathLst>
                <a:path w="169" h="146" extrusionOk="0">
                  <a:moveTo>
                    <a:pt x="24" y="1"/>
                  </a:moveTo>
                  <a:lnTo>
                    <a:pt x="0" y="97"/>
                  </a:lnTo>
                  <a:lnTo>
                    <a:pt x="24" y="121"/>
                  </a:lnTo>
                  <a:lnTo>
                    <a:pt x="72" y="145"/>
                  </a:lnTo>
                  <a:lnTo>
                    <a:pt x="120" y="121"/>
                  </a:lnTo>
                  <a:lnTo>
                    <a:pt x="145" y="97"/>
                  </a:lnTo>
                  <a:lnTo>
                    <a:pt x="169" y="49"/>
                  </a:lnTo>
                  <a:lnTo>
                    <a:pt x="120"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0" name="Google Shape;12150;p29"/>
            <p:cNvSpPr/>
            <p:nvPr/>
          </p:nvSpPr>
          <p:spPr>
            <a:xfrm rot="10800000">
              <a:off x="3179960" y="6381367"/>
              <a:ext cx="12326" cy="14366"/>
            </a:xfrm>
            <a:custGeom>
              <a:avLst/>
              <a:gdLst/>
              <a:ahLst/>
              <a:cxnLst/>
              <a:rect l="l" t="t" r="r" b="b"/>
              <a:pathLst>
                <a:path w="145" h="169" extrusionOk="0">
                  <a:moveTo>
                    <a:pt x="73" y="0"/>
                  </a:moveTo>
                  <a:lnTo>
                    <a:pt x="49" y="25"/>
                  </a:lnTo>
                  <a:lnTo>
                    <a:pt x="1" y="73"/>
                  </a:lnTo>
                  <a:lnTo>
                    <a:pt x="1" y="121"/>
                  </a:lnTo>
                  <a:lnTo>
                    <a:pt x="25" y="145"/>
                  </a:lnTo>
                  <a:lnTo>
                    <a:pt x="49" y="169"/>
                  </a:lnTo>
                  <a:lnTo>
                    <a:pt x="73" y="169"/>
                  </a:lnTo>
                  <a:lnTo>
                    <a:pt x="121" y="121"/>
                  </a:lnTo>
                  <a:lnTo>
                    <a:pt x="145" y="49"/>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1" name="Google Shape;12151;p29"/>
            <p:cNvSpPr/>
            <p:nvPr/>
          </p:nvSpPr>
          <p:spPr>
            <a:xfrm rot="10800000">
              <a:off x="3415254" y="6485668"/>
              <a:ext cx="14366" cy="12411"/>
            </a:xfrm>
            <a:custGeom>
              <a:avLst/>
              <a:gdLst/>
              <a:ahLst/>
              <a:cxnLst/>
              <a:rect l="l" t="t" r="r" b="b"/>
              <a:pathLst>
                <a:path w="169" h="146" extrusionOk="0">
                  <a:moveTo>
                    <a:pt x="48" y="1"/>
                  </a:moveTo>
                  <a:lnTo>
                    <a:pt x="24" y="25"/>
                  </a:lnTo>
                  <a:lnTo>
                    <a:pt x="0" y="49"/>
                  </a:lnTo>
                  <a:lnTo>
                    <a:pt x="48" y="97"/>
                  </a:lnTo>
                  <a:lnTo>
                    <a:pt x="120" y="145"/>
                  </a:lnTo>
                  <a:lnTo>
                    <a:pt x="145" y="121"/>
                  </a:lnTo>
                  <a:lnTo>
                    <a:pt x="169" y="121"/>
                  </a:lnTo>
                  <a:lnTo>
                    <a:pt x="169" y="73"/>
                  </a:lnTo>
                  <a:lnTo>
                    <a:pt x="120"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2" name="Google Shape;12152;p29"/>
            <p:cNvSpPr/>
            <p:nvPr/>
          </p:nvSpPr>
          <p:spPr>
            <a:xfrm rot="10800000">
              <a:off x="3216767" y="6418174"/>
              <a:ext cx="14366" cy="10286"/>
            </a:xfrm>
            <a:custGeom>
              <a:avLst/>
              <a:gdLst/>
              <a:ahLst/>
              <a:cxnLst/>
              <a:rect l="l" t="t" r="r" b="b"/>
              <a:pathLst>
                <a:path w="169" h="121" extrusionOk="0">
                  <a:moveTo>
                    <a:pt x="96" y="0"/>
                  </a:moveTo>
                  <a:lnTo>
                    <a:pt x="24" y="24"/>
                  </a:lnTo>
                  <a:lnTo>
                    <a:pt x="0" y="48"/>
                  </a:lnTo>
                  <a:lnTo>
                    <a:pt x="24" y="97"/>
                  </a:lnTo>
                  <a:lnTo>
                    <a:pt x="48" y="97"/>
                  </a:lnTo>
                  <a:lnTo>
                    <a:pt x="96" y="121"/>
                  </a:lnTo>
                  <a:lnTo>
                    <a:pt x="145" y="97"/>
                  </a:lnTo>
                  <a:lnTo>
                    <a:pt x="169" y="73"/>
                  </a:lnTo>
                  <a:lnTo>
                    <a:pt x="169" y="48"/>
                  </a:lnTo>
                  <a:lnTo>
                    <a:pt x="1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3" name="Google Shape;12153;p29"/>
            <p:cNvSpPr/>
            <p:nvPr/>
          </p:nvSpPr>
          <p:spPr>
            <a:xfrm rot="10800000">
              <a:off x="3093935" y="6055968"/>
              <a:ext cx="12411" cy="12326"/>
            </a:xfrm>
            <a:custGeom>
              <a:avLst/>
              <a:gdLst/>
              <a:ahLst/>
              <a:cxnLst/>
              <a:rect l="l" t="t" r="r" b="b"/>
              <a:pathLst>
                <a:path w="146" h="145" extrusionOk="0">
                  <a:moveTo>
                    <a:pt x="73" y="0"/>
                  </a:moveTo>
                  <a:lnTo>
                    <a:pt x="25" y="24"/>
                  </a:lnTo>
                  <a:lnTo>
                    <a:pt x="1" y="48"/>
                  </a:lnTo>
                  <a:lnTo>
                    <a:pt x="1" y="72"/>
                  </a:lnTo>
                  <a:lnTo>
                    <a:pt x="49" y="121"/>
                  </a:lnTo>
                  <a:lnTo>
                    <a:pt x="97" y="145"/>
                  </a:lnTo>
                  <a:lnTo>
                    <a:pt x="145" y="121"/>
                  </a:lnTo>
                  <a:lnTo>
                    <a:pt x="145" y="72"/>
                  </a:lnTo>
                  <a:lnTo>
                    <a:pt x="121"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4" name="Google Shape;12154;p29"/>
            <p:cNvSpPr/>
            <p:nvPr/>
          </p:nvSpPr>
          <p:spPr>
            <a:xfrm rot="10800000">
              <a:off x="3288341" y="5953622"/>
              <a:ext cx="10371" cy="12411"/>
            </a:xfrm>
            <a:custGeom>
              <a:avLst/>
              <a:gdLst/>
              <a:ahLst/>
              <a:cxnLst/>
              <a:rect l="l" t="t" r="r" b="b"/>
              <a:pathLst>
                <a:path w="122" h="146" extrusionOk="0">
                  <a:moveTo>
                    <a:pt x="49" y="1"/>
                  </a:moveTo>
                  <a:lnTo>
                    <a:pt x="1" y="25"/>
                  </a:lnTo>
                  <a:lnTo>
                    <a:pt x="1" y="49"/>
                  </a:lnTo>
                  <a:lnTo>
                    <a:pt x="25" y="121"/>
                  </a:lnTo>
                  <a:lnTo>
                    <a:pt x="25" y="145"/>
                  </a:lnTo>
                  <a:lnTo>
                    <a:pt x="97" y="145"/>
                  </a:lnTo>
                  <a:lnTo>
                    <a:pt x="121" y="121"/>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5" name="Google Shape;12155;p29"/>
            <p:cNvSpPr/>
            <p:nvPr/>
          </p:nvSpPr>
          <p:spPr>
            <a:xfrm rot="10800000">
              <a:off x="3077614" y="6313788"/>
              <a:ext cx="12326" cy="12411"/>
            </a:xfrm>
            <a:custGeom>
              <a:avLst/>
              <a:gdLst/>
              <a:ahLst/>
              <a:cxnLst/>
              <a:rect l="l" t="t" r="r" b="b"/>
              <a:pathLst>
                <a:path w="145" h="146" extrusionOk="0">
                  <a:moveTo>
                    <a:pt x="97" y="1"/>
                  </a:moveTo>
                  <a:lnTo>
                    <a:pt x="24" y="25"/>
                  </a:lnTo>
                  <a:lnTo>
                    <a:pt x="0" y="97"/>
                  </a:lnTo>
                  <a:lnTo>
                    <a:pt x="0" y="121"/>
                  </a:lnTo>
                  <a:lnTo>
                    <a:pt x="24" y="145"/>
                  </a:lnTo>
                  <a:lnTo>
                    <a:pt x="72" y="145"/>
                  </a:lnTo>
                  <a:lnTo>
                    <a:pt x="97" y="121"/>
                  </a:lnTo>
                  <a:lnTo>
                    <a:pt x="145"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6" name="Google Shape;12156;p29"/>
            <p:cNvSpPr/>
            <p:nvPr/>
          </p:nvSpPr>
          <p:spPr>
            <a:xfrm rot="10800000">
              <a:off x="3061208" y="6504114"/>
              <a:ext cx="10371" cy="14366"/>
            </a:xfrm>
            <a:custGeom>
              <a:avLst/>
              <a:gdLst/>
              <a:ahLst/>
              <a:cxnLst/>
              <a:rect l="l" t="t" r="r" b="b"/>
              <a:pathLst>
                <a:path w="122" h="169" extrusionOk="0">
                  <a:moveTo>
                    <a:pt x="49" y="0"/>
                  </a:moveTo>
                  <a:lnTo>
                    <a:pt x="1" y="48"/>
                  </a:lnTo>
                  <a:lnTo>
                    <a:pt x="1" y="96"/>
                  </a:lnTo>
                  <a:lnTo>
                    <a:pt x="25" y="145"/>
                  </a:lnTo>
                  <a:lnTo>
                    <a:pt x="73" y="169"/>
                  </a:lnTo>
                  <a:lnTo>
                    <a:pt x="97" y="145"/>
                  </a:lnTo>
                  <a:lnTo>
                    <a:pt x="121" y="96"/>
                  </a:lnTo>
                  <a:lnTo>
                    <a:pt x="97" y="24"/>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7" name="Google Shape;12157;p29"/>
            <p:cNvSpPr/>
            <p:nvPr/>
          </p:nvSpPr>
          <p:spPr>
            <a:xfrm rot="10800000">
              <a:off x="3372241" y="6565488"/>
              <a:ext cx="10371" cy="14451"/>
            </a:xfrm>
            <a:custGeom>
              <a:avLst/>
              <a:gdLst/>
              <a:ahLst/>
              <a:cxnLst/>
              <a:rect l="l" t="t" r="r" b="b"/>
              <a:pathLst>
                <a:path w="122" h="170" extrusionOk="0">
                  <a:moveTo>
                    <a:pt x="25" y="1"/>
                  </a:moveTo>
                  <a:lnTo>
                    <a:pt x="1" y="49"/>
                  </a:lnTo>
                  <a:lnTo>
                    <a:pt x="1" y="97"/>
                  </a:lnTo>
                  <a:lnTo>
                    <a:pt x="25" y="145"/>
                  </a:lnTo>
                  <a:lnTo>
                    <a:pt x="73" y="169"/>
                  </a:lnTo>
                  <a:lnTo>
                    <a:pt x="97" y="169"/>
                  </a:lnTo>
                  <a:lnTo>
                    <a:pt x="121" y="145"/>
                  </a:lnTo>
                  <a:lnTo>
                    <a:pt x="121" y="97"/>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8" name="Google Shape;12158;p29"/>
            <p:cNvSpPr/>
            <p:nvPr/>
          </p:nvSpPr>
          <p:spPr>
            <a:xfrm rot="10800000">
              <a:off x="3276101" y="6585974"/>
              <a:ext cx="14366" cy="12326"/>
            </a:xfrm>
            <a:custGeom>
              <a:avLst/>
              <a:gdLst/>
              <a:ahLst/>
              <a:cxnLst/>
              <a:rect l="l" t="t" r="r" b="b"/>
              <a:pathLst>
                <a:path w="169" h="145" extrusionOk="0">
                  <a:moveTo>
                    <a:pt x="72" y="0"/>
                  </a:moveTo>
                  <a:lnTo>
                    <a:pt x="24" y="24"/>
                  </a:lnTo>
                  <a:lnTo>
                    <a:pt x="0" y="72"/>
                  </a:lnTo>
                  <a:lnTo>
                    <a:pt x="24" y="97"/>
                  </a:lnTo>
                  <a:lnTo>
                    <a:pt x="72" y="145"/>
                  </a:lnTo>
                  <a:lnTo>
                    <a:pt x="144" y="121"/>
                  </a:lnTo>
                  <a:lnTo>
                    <a:pt x="169" y="121"/>
                  </a:lnTo>
                  <a:lnTo>
                    <a:pt x="169" y="97"/>
                  </a:lnTo>
                  <a:lnTo>
                    <a:pt x="169" y="48"/>
                  </a:lnTo>
                  <a:lnTo>
                    <a:pt x="120"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9" name="Google Shape;12159;p29"/>
            <p:cNvSpPr/>
            <p:nvPr/>
          </p:nvSpPr>
          <p:spPr>
            <a:xfrm rot="10800000">
              <a:off x="2909814" y="6369041"/>
              <a:ext cx="10286" cy="14451"/>
            </a:xfrm>
            <a:custGeom>
              <a:avLst/>
              <a:gdLst/>
              <a:ahLst/>
              <a:cxnLst/>
              <a:rect l="l" t="t" r="r" b="b"/>
              <a:pathLst>
                <a:path w="121" h="170" extrusionOk="0">
                  <a:moveTo>
                    <a:pt x="73" y="1"/>
                  </a:moveTo>
                  <a:lnTo>
                    <a:pt x="24" y="25"/>
                  </a:lnTo>
                  <a:lnTo>
                    <a:pt x="0" y="73"/>
                  </a:lnTo>
                  <a:lnTo>
                    <a:pt x="0" y="145"/>
                  </a:lnTo>
                  <a:lnTo>
                    <a:pt x="48" y="169"/>
                  </a:lnTo>
                  <a:lnTo>
                    <a:pt x="73" y="145"/>
                  </a:lnTo>
                  <a:lnTo>
                    <a:pt x="97" y="97"/>
                  </a:lnTo>
                  <a:lnTo>
                    <a:pt x="121"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0" name="Google Shape;12160;p29"/>
            <p:cNvSpPr/>
            <p:nvPr/>
          </p:nvSpPr>
          <p:spPr>
            <a:xfrm rot="10800000">
              <a:off x="3167634" y="6182795"/>
              <a:ext cx="14451" cy="14451"/>
            </a:xfrm>
            <a:custGeom>
              <a:avLst/>
              <a:gdLst/>
              <a:ahLst/>
              <a:cxnLst/>
              <a:rect l="l" t="t" r="r" b="b"/>
              <a:pathLst>
                <a:path w="170" h="170" extrusionOk="0">
                  <a:moveTo>
                    <a:pt x="121" y="1"/>
                  </a:moveTo>
                  <a:lnTo>
                    <a:pt x="73" y="25"/>
                  </a:lnTo>
                  <a:lnTo>
                    <a:pt x="1" y="73"/>
                  </a:lnTo>
                  <a:lnTo>
                    <a:pt x="1" y="121"/>
                  </a:lnTo>
                  <a:lnTo>
                    <a:pt x="25" y="145"/>
                  </a:lnTo>
                  <a:lnTo>
                    <a:pt x="73" y="169"/>
                  </a:lnTo>
                  <a:lnTo>
                    <a:pt x="121" y="145"/>
                  </a:lnTo>
                  <a:lnTo>
                    <a:pt x="145" y="121"/>
                  </a:lnTo>
                  <a:lnTo>
                    <a:pt x="169" y="49"/>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1" name="Google Shape;12161;p29"/>
            <p:cNvSpPr/>
            <p:nvPr/>
          </p:nvSpPr>
          <p:spPr>
            <a:xfrm rot="10800000">
              <a:off x="3355920" y="6319908"/>
              <a:ext cx="10286" cy="12411"/>
            </a:xfrm>
            <a:custGeom>
              <a:avLst/>
              <a:gdLst/>
              <a:ahLst/>
              <a:cxnLst/>
              <a:rect l="l" t="t" r="r" b="b"/>
              <a:pathLst>
                <a:path w="121" h="146" extrusionOk="0">
                  <a:moveTo>
                    <a:pt x="48" y="1"/>
                  </a:moveTo>
                  <a:lnTo>
                    <a:pt x="0" y="25"/>
                  </a:lnTo>
                  <a:lnTo>
                    <a:pt x="0" y="49"/>
                  </a:lnTo>
                  <a:lnTo>
                    <a:pt x="24" y="97"/>
                  </a:lnTo>
                  <a:lnTo>
                    <a:pt x="73" y="145"/>
                  </a:lnTo>
                  <a:lnTo>
                    <a:pt x="97" y="145"/>
                  </a:lnTo>
                  <a:lnTo>
                    <a:pt x="121" y="121"/>
                  </a:lnTo>
                  <a:lnTo>
                    <a:pt x="121" y="73"/>
                  </a:lnTo>
                  <a:lnTo>
                    <a:pt x="121" y="49"/>
                  </a:lnTo>
                  <a:lnTo>
                    <a:pt x="73"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2" name="Google Shape;12162;p29"/>
            <p:cNvSpPr/>
            <p:nvPr/>
          </p:nvSpPr>
          <p:spPr>
            <a:xfrm rot="10800000">
              <a:off x="3304747" y="6213567"/>
              <a:ext cx="10286" cy="10286"/>
            </a:xfrm>
            <a:custGeom>
              <a:avLst/>
              <a:gdLst/>
              <a:ahLst/>
              <a:cxnLst/>
              <a:rect l="l" t="t" r="r" b="b"/>
              <a:pathLst>
                <a:path w="121" h="121" extrusionOk="0">
                  <a:moveTo>
                    <a:pt x="72" y="1"/>
                  </a:moveTo>
                  <a:lnTo>
                    <a:pt x="24" y="25"/>
                  </a:lnTo>
                  <a:lnTo>
                    <a:pt x="0" y="49"/>
                  </a:lnTo>
                  <a:lnTo>
                    <a:pt x="0" y="97"/>
                  </a:lnTo>
                  <a:lnTo>
                    <a:pt x="48" y="121"/>
                  </a:lnTo>
                  <a:lnTo>
                    <a:pt x="96" y="97"/>
                  </a:lnTo>
                  <a:lnTo>
                    <a:pt x="121" y="73"/>
                  </a:lnTo>
                  <a:lnTo>
                    <a:pt x="121" y="25"/>
                  </a:ln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3" name="Google Shape;12163;p29"/>
            <p:cNvSpPr/>
            <p:nvPr/>
          </p:nvSpPr>
          <p:spPr>
            <a:xfrm rot="10800000">
              <a:off x="3349800" y="6209402"/>
              <a:ext cx="8245" cy="10371"/>
            </a:xfrm>
            <a:custGeom>
              <a:avLst/>
              <a:gdLst/>
              <a:ahLst/>
              <a:cxnLst/>
              <a:rect l="l" t="t" r="r" b="b"/>
              <a:pathLst>
                <a:path w="97" h="122" extrusionOk="0">
                  <a:moveTo>
                    <a:pt x="25" y="1"/>
                  </a:moveTo>
                  <a:lnTo>
                    <a:pt x="1" y="49"/>
                  </a:lnTo>
                  <a:lnTo>
                    <a:pt x="1" y="97"/>
                  </a:lnTo>
                  <a:lnTo>
                    <a:pt x="49" y="121"/>
                  </a:lnTo>
                  <a:lnTo>
                    <a:pt x="97" y="97"/>
                  </a:lnTo>
                  <a:lnTo>
                    <a:pt x="97" y="49"/>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4" name="Google Shape;12164;p29"/>
            <p:cNvSpPr/>
            <p:nvPr/>
          </p:nvSpPr>
          <p:spPr>
            <a:xfrm rot="10800000">
              <a:off x="3222888" y="6671914"/>
              <a:ext cx="8245" cy="12326"/>
            </a:xfrm>
            <a:custGeom>
              <a:avLst/>
              <a:gdLst/>
              <a:ahLst/>
              <a:cxnLst/>
              <a:rect l="l" t="t" r="r" b="b"/>
              <a:pathLst>
                <a:path w="97" h="145" extrusionOk="0">
                  <a:moveTo>
                    <a:pt x="72" y="0"/>
                  </a:moveTo>
                  <a:lnTo>
                    <a:pt x="24" y="24"/>
                  </a:lnTo>
                  <a:lnTo>
                    <a:pt x="0" y="48"/>
                  </a:lnTo>
                  <a:lnTo>
                    <a:pt x="0" y="96"/>
                  </a:lnTo>
                  <a:lnTo>
                    <a:pt x="48" y="145"/>
                  </a:lnTo>
                  <a:lnTo>
                    <a:pt x="72" y="121"/>
                  </a:lnTo>
                  <a:lnTo>
                    <a:pt x="96" y="72"/>
                  </a:lnTo>
                  <a:lnTo>
                    <a:pt x="96"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5" name="Google Shape;12165;p29"/>
            <p:cNvSpPr/>
            <p:nvPr/>
          </p:nvSpPr>
          <p:spPr>
            <a:xfrm rot="10800000">
              <a:off x="3231048" y="6616661"/>
              <a:ext cx="10371" cy="12326"/>
            </a:xfrm>
            <a:custGeom>
              <a:avLst/>
              <a:gdLst/>
              <a:ahLst/>
              <a:cxnLst/>
              <a:rect l="l" t="t" r="r" b="b"/>
              <a:pathLst>
                <a:path w="122" h="145" extrusionOk="0">
                  <a:moveTo>
                    <a:pt x="49" y="0"/>
                  </a:moveTo>
                  <a:lnTo>
                    <a:pt x="1" y="24"/>
                  </a:lnTo>
                  <a:lnTo>
                    <a:pt x="1" y="72"/>
                  </a:lnTo>
                  <a:lnTo>
                    <a:pt x="1" y="121"/>
                  </a:lnTo>
                  <a:lnTo>
                    <a:pt x="49" y="145"/>
                  </a:lnTo>
                  <a:lnTo>
                    <a:pt x="97" y="121"/>
                  </a:lnTo>
                  <a:lnTo>
                    <a:pt x="121" y="72"/>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6" name="Google Shape;12166;p29"/>
            <p:cNvSpPr/>
            <p:nvPr/>
          </p:nvSpPr>
          <p:spPr>
            <a:xfrm rot="10800000">
              <a:off x="3310868" y="6520435"/>
              <a:ext cx="10371" cy="12411"/>
            </a:xfrm>
            <a:custGeom>
              <a:avLst/>
              <a:gdLst/>
              <a:ahLst/>
              <a:cxnLst/>
              <a:rect l="l" t="t" r="r" b="b"/>
              <a:pathLst>
                <a:path w="122" h="146" extrusionOk="0">
                  <a:moveTo>
                    <a:pt x="97" y="1"/>
                  </a:moveTo>
                  <a:lnTo>
                    <a:pt x="49" y="25"/>
                  </a:lnTo>
                  <a:lnTo>
                    <a:pt x="25" y="49"/>
                  </a:lnTo>
                  <a:lnTo>
                    <a:pt x="1" y="97"/>
                  </a:lnTo>
                  <a:lnTo>
                    <a:pt x="25" y="145"/>
                  </a:lnTo>
                  <a:lnTo>
                    <a:pt x="73" y="145"/>
                  </a:lnTo>
                  <a:lnTo>
                    <a:pt x="121" y="121"/>
                  </a:lnTo>
                  <a:lnTo>
                    <a:pt x="121" y="49"/>
                  </a:lnTo>
                  <a:lnTo>
                    <a:pt x="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7" name="Google Shape;12167;p29"/>
            <p:cNvSpPr/>
            <p:nvPr/>
          </p:nvSpPr>
          <p:spPr>
            <a:xfrm rot="10800000">
              <a:off x="3210647" y="6514315"/>
              <a:ext cx="10286" cy="12411"/>
            </a:xfrm>
            <a:custGeom>
              <a:avLst/>
              <a:gdLst/>
              <a:ahLst/>
              <a:cxnLst/>
              <a:rect l="l" t="t" r="r" b="b"/>
              <a:pathLst>
                <a:path w="121" h="146" extrusionOk="0">
                  <a:moveTo>
                    <a:pt x="49" y="1"/>
                  </a:moveTo>
                  <a:lnTo>
                    <a:pt x="25" y="25"/>
                  </a:lnTo>
                  <a:lnTo>
                    <a:pt x="1" y="49"/>
                  </a:lnTo>
                  <a:lnTo>
                    <a:pt x="25" y="121"/>
                  </a:lnTo>
                  <a:lnTo>
                    <a:pt x="73" y="145"/>
                  </a:lnTo>
                  <a:lnTo>
                    <a:pt x="97" y="121"/>
                  </a:lnTo>
                  <a:lnTo>
                    <a:pt x="121" y="97"/>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8" name="Google Shape;12168;p29"/>
            <p:cNvSpPr/>
            <p:nvPr/>
          </p:nvSpPr>
          <p:spPr>
            <a:xfrm rot="10800000">
              <a:off x="3044887" y="6483628"/>
              <a:ext cx="14366" cy="10371"/>
            </a:xfrm>
            <a:custGeom>
              <a:avLst/>
              <a:gdLst/>
              <a:ahLst/>
              <a:cxnLst/>
              <a:rect l="l" t="t" r="r" b="b"/>
              <a:pathLst>
                <a:path w="169" h="122" extrusionOk="0">
                  <a:moveTo>
                    <a:pt x="97" y="1"/>
                  </a:moveTo>
                  <a:lnTo>
                    <a:pt x="73" y="25"/>
                  </a:lnTo>
                  <a:lnTo>
                    <a:pt x="0" y="121"/>
                  </a:lnTo>
                  <a:lnTo>
                    <a:pt x="73" y="121"/>
                  </a:lnTo>
                  <a:lnTo>
                    <a:pt x="121" y="97"/>
                  </a:lnTo>
                  <a:lnTo>
                    <a:pt x="169" y="49"/>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9" name="Google Shape;12169;p29"/>
            <p:cNvSpPr/>
            <p:nvPr/>
          </p:nvSpPr>
          <p:spPr>
            <a:xfrm rot="10800000">
              <a:off x="3345635" y="6542962"/>
              <a:ext cx="10371" cy="10371"/>
            </a:xfrm>
            <a:custGeom>
              <a:avLst/>
              <a:gdLst/>
              <a:ahLst/>
              <a:cxnLst/>
              <a:rect l="l" t="t" r="r" b="b"/>
              <a:pathLst>
                <a:path w="122" h="122" extrusionOk="0">
                  <a:moveTo>
                    <a:pt x="1" y="1"/>
                  </a:moveTo>
                  <a:lnTo>
                    <a:pt x="1" y="25"/>
                  </a:lnTo>
                  <a:lnTo>
                    <a:pt x="1" y="49"/>
                  </a:lnTo>
                  <a:lnTo>
                    <a:pt x="49" y="97"/>
                  </a:lnTo>
                  <a:lnTo>
                    <a:pt x="97" y="121"/>
                  </a:lnTo>
                  <a:lnTo>
                    <a:pt x="121" y="121"/>
                  </a:lnTo>
                  <a:lnTo>
                    <a:pt x="121" y="97"/>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0" name="Google Shape;12170;p29"/>
            <p:cNvSpPr/>
            <p:nvPr/>
          </p:nvSpPr>
          <p:spPr>
            <a:xfrm rot="10800000">
              <a:off x="3316988" y="6342435"/>
              <a:ext cx="8330" cy="10286"/>
            </a:xfrm>
            <a:custGeom>
              <a:avLst/>
              <a:gdLst/>
              <a:ahLst/>
              <a:cxnLst/>
              <a:rect l="l" t="t" r="r" b="b"/>
              <a:pathLst>
                <a:path w="98" h="121" extrusionOk="0">
                  <a:moveTo>
                    <a:pt x="97" y="0"/>
                  </a:moveTo>
                  <a:lnTo>
                    <a:pt x="25" y="24"/>
                  </a:lnTo>
                  <a:lnTo>
                    <a:pt x="1" y="48"/>
                  </a:lnTo>
                  <a:lnTo>
                    <a:pt x="25" y="72"/>
                  </a:lnTo>
                  <a:lnTo>
                    <a:pt x="49" y="96"/>
                  </a:lnTo>
                  <a:lnTo>
                    <a:pt x="73" y="120"/>
                  </a:lnTo>
                  <a:lnTo>
                    <a:pt x="97" y="96"/>
                  </a:lnTo>
                  <a:lnTo>
                    <a:pt x="97" y="72"/>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1" name="Google Shape;12171;p29"/>
            <p:cNvSpPr/>
            <p:nvPr/>
          </p:nvSpPr>
          <p:spPr>
            <a:xfrm rot="10800000">
              <a:off x="3112381" y="6367001"/>
              <a:ext cx="8245" cy="12326"/>
            </a:xfrm>
            <a:custGeom>
              <a:avLst/>
              <a:gdLst/>
              <a:ahLst/>
              <a:cxnLst/>
              <a:rect l="l" t="t" r="r" b="b"/>
              <a:pathLst>
                <a:path w="97" h="145" extrusionOk="0">
                  <a:moveTo>
                    <a:pt x="24" y="0"/>
                  </a:moveTo>
                  <a:lnTo>
                    <a:pt x="0" y="48"/>
                  </a:lnTo>
                  <a:lnTo>
                    <a:pt x="0" y="72"/>
                  </a:lnTo>
                  <a:lnTo>
                    <a:pt x="24" y="120"/>
                  </a:lnTo>
                  <a:lnTo>
                    <a:pt x="72" y="145"/>
                  </a:lnTo>
                  <a:lnTo>
                    <a:pt x="96" y="145"/>
                  </a:lnTo>
                  <a:lnTo>
                    <a:pt x="96" y="120"/>
                  </a:lnTo>
                  <a:lnTo>
                    <a:pt x="96" y="72"/>
                  </a:lnTo>
                  <a:lnTo>
                    <a:pt x="72"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2" name="Google Shape;12172;p29"/>
            <p:cNvSpPr/>
            <p:nvPr/>
          </p:nvSpPr>
          <p:spPr>
            <a:xfrm rot="10800000">
              <a:off x="3173755" y="6637147"/>
              <a:ext cx="8330" cy="10286"/>
            </a:xfrm>
            <a:custGeom>
              <a:avLst/>
              <a:gdLst/>
              <a:ahLst/>
              <a:cxnLst/>
              <a:rect l="l" t="t" r="r" b="b"/>
              <a:pathLst>
                <a:path w="98" h="121" extrusionOk="0">
                  <a:moveTo>
                    <a:pt x="25" y="0"/>
                  </a:moveTo>
                  <a:lnTo>
                    <a:pt x="1" y="49"/>
                  </a:lnTo>
                  <a:lnTo>
                    <a:pt x="1" y="97"/>
                  </a:lnTo>
                  <a:lnTo>
                    <a:pt x="25" y="121"/>
                  </a:lnTo>
                  <a:lnTo>
                    <a:pt x="73" y="97"/>
                  </a:lnTo>
                  <a:lnTo>
                    <a:pt x="97" y="73"/>
                  </a:lnTo>
                  <a:lnTo>
                    <a:pt x="97" y="25"/>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3" name="Google Shape;12173;p29"/>
            <p:cNvSpPr/>
            <p:nvPr/>
          </p:nvSpPr>
          <p:spPr>
            <a:xfrm rot="10800000">
              <a:off x="3261735" y="6399728"/>
              <a:ext cx="8330" cy="12411"/>
            </a:xfrm>
            <a:custGeom>
              <a:avLst/>
              <a:gdLst/>
              <a:ahLst/>
              <a:cxnLst/>
              <a:rect l="l" t="t" r="r" b="b"/>
              <a:pathLst>
                <a:path w="98" h="146" extrusionOk="0">
                  <a:moveTo>
                    <a:pt x="49" y="1"/>
                  </a:moveTo>
                  <a:lnTo>
                    <a:pt x="25" y="25"/>
                  </a:lnTo>
                  <a:lnTo>
                    <a:pt x="1" y="49"/>
                  </a:lnTo>
                  <a:lnTo>
                    <a:pt x="1" y="97"/>
                  </a:lnTo>
                  <a:lnTo>
                    <a:pt x="25" y="145"/>
                  </a:lnTo>
                  <a:lnTo>
                    <a:pt x="73" y="121"/>
                  </a:lnTo>
                  <a:lnTo>
                    <a:pt x="97" y="73"/>
                  </a:lnTo>
                  <a:lnTo>
                    <a:pt x="97" y="25"/>
                  </a:lnTo>
                  <a:lnTo>
                    <a:pt x="73"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4" name="Google Shape;12174;p29"/>
            <p:cNvSpPr/>
            <p:nvPr/>
          </p:nvSpPr>
          <p:spPr>
            <a:xfrm rot="10800000">
              <a:off x="3194241" y="6323989"/>
              <a:ext cx="12326" cy="8330"/>
            </a:xfrm>
            <a:custGeom>
              <a:avLst/>
              <a:gdLst/>
              <a:ahLst/>
              <a:cxnLst/>
              <a:rect l="l" t="t" r="r" b="b"/>
              <a:pathLst>
                <a:path w="145" h="98" extrusionOk="0">
                  <a:moveTo>
                    <a:pt x="48" y="1"/>
                  </a:moveTo>
                  <a:lnTo>
                    <a:pt x="24" y="25"/>
                  </a:lnTo>
                  <a:lnTo>
                    <a:pt x="0" y="49"/>
                  </a:lnTo>
                  <a:lnTo>
                    <a:pt x="48" y="97"/>
                  </a:lnTo>
                  <a:lnTo>
                    <a:pt x="96" y="97"/>
                  </a:lnTo>
                  <a:lnTo>
                    <a:pt x="120" y="73"/>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5" name="Google Shape;12175;p29"/>
            <p:cNvSpPr/>
            <p:nvPr/>
          </p:nvSpPr>
          <p:spPr>
            <a:xfrm rot="10800000">
              <a:off x="3278141" y="6074414"/>
              <a:ext cx="10286" cy="8245"/>
            </a:xfrm>
            <a:custGeom>
              <a:avLst/>
              <a:gdLst/>
              <a:ahLst/>
              <a:cxnLst/>
              <a:rect l="l" t="t" r="r" b="b"/>
              <a:pathLst>
                <a:path w="121" h="97" extrusionOk="0">
                  <a:moveTo>
                    <a:pt x="48" y="1"/>
                  </a:moveTo>
                  <a:lnTo>
                    <a:pt x="0" y="25"/>
                  </a:lnTo>
                  <a:lnTo>
                    <a:pt x="0" y="49"/>
                  </a:lnTo>
                  <a:lnTo>
                    <a:pt x="24" y="97"/>
                  </a:lnTo>
                  <a:lnTo>
                    <a:pt x="72" y="97"/>
                  </a:lnTo>
                  <a:lnTo>
                    <a:pt x="120" y="73"/>
                  </a:lnTo>
                  <a:lnTo>
                    <a:pt x="120" y="49"/>
                  </a:lnTo>
                  <a:lnTo>
                    <a:pt x="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6" name="Google Shape;12176;p29"/>
            <p:cNvSpPr/>
            <p:nvPr/>
          </p:nvSpPr>
          <p:spPr>
            <a:xfrm rot="10800000">
              <a:off x="3087815" y="6436535"/>
              <a:ext cx="8245" cy="12411"/>
            </a:xfrm>
            <a:custGeom>
              <a:avLst/>
              <a:gdLst/>
              <a:ahLst/>
              <a:cxnLst/>
              <a:rect l="l" t="t" r="r" b="b"/>
              <a:pathLst>
                <a:path w="97" h="146" extrusionOk="0">
                  <a:moveTo>
                    <a:pt x="48" y="1"/>
                  </a:moveTo>
                  <a:lnTo>
                    <a:pt x="24" y="25"/>
                  </a:lnTo>
                  <a:lnTo>
                    <a:pt x="0" y="73"/>
                  </a:lnTo>
                  <a:lnTo>
                    <a:pt x="0" y="121"/>
                  </a:lnTo>
                  <a:lnTo>
                    <a:pt x="24" y="145"/>
                  </a:lnTo>
                  <a:lnTo>
                    <a:pt x="48" y="145"/>
                  </a:lnTo>
                  <a:lnTo>
                    <a:pt x="72" y="121"/>
                  </a:lnTo>
                  <a:lnTo>
                    <a:pt x="96" y="73"/>
                  </a:lnTo>
                  <a:lnTo>
                    <a:pt x="96" y="25"/>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7" name="Google Shape;12177;p29"/>
            <p:cNvSpPr/>
            <p:nvPr/>
          </p:nvSpPr>
          <p:spPr>
            <a:xfrm rot="10800000">
              <a:off x="3478668" y="6471387"/>
              <a:ext cx="8245" cy="10286"/>
            </a:xfrm>
            <a:custGeom>
              <a:avLst/>
              <a:gdLst/>
              <a:ahLst/>
              <a:cxnLst/>
              <a:rect l="l" t="t" r="r" b="b"/>
              <a:pathLst>
                <a:path w="97" h="121" extrusionOk="0">
                  <a:moveTo>
                    <a:pt x="24" y="0"/>
                  </a:moveTo>
                  <a:lnTo>
                    <a:pt x="0" y="49"/>
                  </a:lnTo>
                  <a:lnTo>
                    <a:pt x="0" y="97"/>
                  </a:lnTo>
                  <a:lnTo>
                    <a:pt x="48" y="121"/>
                  </a:lnTo>
                  <a:lnTo>
                    <a:pt x="96" y="97"/>
                  </a:lnTo>
                  <a:lnTo>
                    <a:pt x="96" y="73"/>
                  </a:lnTo>
                  <a:lnTo>
                    <a:pt x="96"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8" name="Google Shape;12178;p29"/>
            <p:cNvSpPr/>
            <p:nvPr/>
          </p:nvSpPr>
          <p:spPr>
            <a:xfrm rot="10800000">
              <a:off x="3308828" y="6258535"/>
              <a:ext cx="14451" cy="6205"/>
            </a:xfrm>
            <a:custGeom>
              <a:avLst/>
              <a:gdLst/>
              <a:ahLst/>
              <a:cxnLst/>
              <a:rect l="l" t="t" r="r" b="b"/>
              <a:pathLst>
                <a:path w="170" h="73" extrusionOk="0">
                  <a:moveTo>
                    <a:pt x="25" y="0"/>
                  </a:moveTo>
                  <a:lnTo>
                    <a:pt x="1" y="24"/>
                  </a:lnTo>
                  <a:lnTo>
                    <a:pt x="1" y="48"/>
                  </a:lnTo>
                  <a:lnTo>
                    <a:pt x="25" y="72"/>
                  </a:lnTo>
                  <a:lnTo>
                    <a:pt x="169" y="72"/>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9" name="Google Shape;12179;p29"/>
            <p:cNvSpPr/>
            <p:nvPr/>
          </p:nvSpPr>
          <p:spPr>
            <a:xfrm rot="10800000">
              <a:off x="2987594" y="6487708"/>
              <a:ext cx="8245" cy="12411"/>
            </a:xfrm>
            <a:custGeom>
              <a:avLst/>
              <a:gdLst/>
              <a:ahLst/>
              <a:cxnLst/>
              <a:rect l="l" t="t" r="r" b="b"/>
              <a:pathLst>
                <a:path w="97" h="146" extrusionOk="0">
                  <a:moveTo>
                    <a:pt x="49" y="1"/>
                  </a:moveTo>
                  <a:lnTo>
                    <a:pt x="25" y="25"/>
                  </a:lnTo>
                  <a:lnTo>
                    <a:pt x="1" y="97"/>
                  </a:lnTo>
                  <a:lnTo>
                    <a:pt x="49" y="145"/>
                  </a:lnTo>
                  <a:lnTo>
                    <a:pt x="73" y="121"/>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0" name="Google Shape;12180;p29"/>
            <p:cNvSpPr/>
            <p:nvPr/>
          </p:nvSpPr>
          <p:spPr>
            <a:xfrm rot="10800000">
              <a:off x="3278141" y="6495954"/>
              <a:ext cx="6205" cy="12326"/>
            </a:xfrm>
            <a:custGeom>
              <a:avLst/>
              <a:gdLst/>
              <a:ahLst/>
              <a:cxnLst/>
              <a:rect l="l" t="t" r="r" b="b"/>
              <a:pathLst>
                <a:path w="73" h="145" extrusionOk="0">
                  <a:moveTo>
                    <a:pt x="24" y="0"/>
                  </a:moveTo>
                  <a:lnTo>
                    <a:pt x="0" y="25"/>
                  </a:lnTo>
                  <a:lnTo>
                    <a:pt x="0" y="97"/>
                  </a:lnTo>
                  <a:lnTo>
                    <a:pt x="0" y="121"/>
                  </a:lnTo>
                  <a:lnTo>
                    <a:pt x="48" y="145"/>
                  </a:lnTo>
                  <a:lnTo>
                    <a:pt x="72" y="121"/>
                  </a:lnTo>
                  <a:lnTo>
                    <a:pt x="72" y="73"/>
                  </a:lnTo>
                  <a:lnTo>
                    <a:pt x="72" y="25"/>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1" name="Google Shape;12181;p29"/>
            <p:cNvSpPr/>
            <p:nvPr/>
          </p:nvSpPr>
          <p:spPr>
            <a:xfrm rot="10800000">
              <a:off x="3057128" y="6340395"/>
              <a:ext cx="8245" cy="10286"/>
            </a:xfrm>
            <a:custGeom>
              <a:avLst/>
              <a:gdLst/>
              <a:ahLst/>
              <a:cxnLst/>
              <a:rect l="l" t="t" r="r" b="b"/>
              <a:pathLst>
                <a:path w="97" h="121" extrusionOk="0">
                  <a:moveTo>
                    <a:pt x="48" y="0"/>
                  </a:moveTo>
                  <a:lnTo>
                    <a:pt x="24" y="24"/>
                  </a:lnTo>
                  <a:lnTo>
                    <a:pt x="0" y="48"/>
                  </a:lnTo>
                  <a:lnTo>
                    <a:pt x="0" y="96"/>
                  </a:lnTo>
                  <a:lnTo>
                    <a:pt x="48" y="120"/>
                  </a:lnTo>
                  <a:lnTo>
                    <a:pt x="72" y="96"/>
                  </a:lnTo>
                  <a:lnTo>
                    <a:pt x="96" y="72"/>
                  </a:lnTo>
                  <a:lnTo>
                    <a:pt x="72"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2" name="Google Shape;12182;p29"/>
            <p:cNvSpPr/>
            <p:nvPr/>
          </p:nvSpPr>
          <p:spPr>
            <a:xfrm rot="10800000">
              <a:off x="3169674" y="6303588"/>
              <a:ext cx="10286" cy="8245"/>
            </a:xfrm>
            <a:custGeom>
              <a:avLst/>
              <a:gdLst/>
              <a:ahLst/>
              <a:cxnLst/>
              <a:rect l="l" t="t" r="r" b="b"/>
              <a:pathLst>
                <a:path w="121" h="97" extrusionOk="0">
                  <a:moveTo>
                    <a:pt x="72" y="0"/>
                  </a:moveTo>
                  <a:lnTo>
                    <a:pt x="24" y="25"/>
                  </a:lnTo>
                  <a:lnTo>
                    <a:pt x="0" y="49"/>
                  </a:lnTo>
                  <a:lnTo>
                    <a:pt x="24" y="73"/>
                  </a:lnTo>
                  <a:lnTo>
                    <a:pt x="48" y="97"/>
                  </a:lnTo>
                  <a:lnTo>
                    <a:pt x="96" y="73"/>
                  </a:lnTo>
                  <a:lnTo>
                    <a:pt x="120" y="49"/>
                  </a:lnTo>
                  <a:lnTo>
                    <a:pt x="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3" name="Google Shape;12183;p29"/>
            <p:cNvSpPr/>
            <p:nvPr/>
          </p:nvSpPr>
          <p:spPr>
            <a:xfrm rot="10800000">
              <a:off x="3173755" y="5992554"/>
              <a:ext cx="10371" cy="8245"/>
            </a:xfrm>
            <a:custGeom>
              <a:avLst/>
              <a:gdLst/>
              <a:ahLst/>
              <a:cxnLst/>
              <a:rect l="l" t="t" r="r" b="b"/>
              <a:pathLst>
                <a:path w="122" h="97" extrusionOk="0">
                  <a:moveTo>
                    <a:pt x="73" y="1"/>
                  </a:moveTo>
                  <a:lnTo>
                    <a:pt x="25" y="25"/>
                  </a:lnTo>
                  <a:lnTo>
                    <a:pt x="1" y="49"/>
                  </a:lnTo>
                  <a:lnTo>
                    <a:pt x="25" y="97"/>
                  </a:lnTo>
                  <a:lnTo>
                    <a:pt x="73" y="97"/>
                  </a:lnTo>
                  <a:lnTo>
                    <a:pt x="97" y="73"/>
                  </a:lnTo>
                  <a:lnTo>
                    <a:pt x="121"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4" name="Google Shape;12184;p29"/>
            <p:cNvSpPr/>
            <p:nvPr/>
          </p:nvSpPr>
          <p:spPr>
            <a:xfrm rot="10800000">
              <a:off x="3331354" y="6649388"/>
              <a:ext cx="8245" cy="6205"/>
            </a:xfrm>
            <a:custGeom>
              <a:avLst/>
              <a:gdLst/>
              <a:ahLst/>
              <a:cxnLst/>
              <a:rect l="l" t="t" r="r" b="b"/>
              <a:pathLst>
                <a:path w="97" h="73" extrusionOk="0">
                  <a:moveTo>
                    <a:pt x="0" y="0"/>
                  </a:moveTo>
                  <a:lnTo>
                    <a:pt x="0" y="24"/>
                  </a:lnTo>
                  <a:lnTo>
                    <a:pt x="24" y="72"/>
                  </a:lnTo>
                  <a:lnTo>
                    <a:pt x="97" y="72"/>
                  </a:lnTo>
                  <a:lnTo>
                    <a:pt x="97" y="48"/>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5" name="Google Shape;12185;p29"/>
            <p:cNvSpPr/>
            <p:nvPr/>
          </p:nvSpPr>
          <p:spPr>
            <a:xfrm rot="10800000">
              <a:off x="3220847" y="6647348"/>
              <a:ext cx="10286" cy="8245"/>
            </a:xfrm>
            <a:custGeom>
              <a:avLst/>
              <a:gdLst/>
              <a:ahLst/>
              <a:cxnLst/>
              <a:rect l="l" t="t" r="r" b="b"/>
              <a:pathLst>
                <a:path w="121" h="97" extrusionOk="0">
                  <a:moveTo>
                    <a:pt x="48" y="0"/>
                  </a:moveTo>
                  <a:lnTo>
                    <a:pt x="0" y="24"/>
                  </a:lnTo>
                  <a:lnTo>
                    <a:pt x="0" y="48"/>
                  </a:lnTo>
                  <a:lnTo>
                    <a:pt x="48" y="96"/>
                  </a:lnTo>
                  <a:lnTo>
                    <a:pt x="96" y="96"/>
                  </a:lnTo>
                  <a:lnTo>
                    <a:pt x="121" y="72"/>
                  </a:lnTo>
                  <a:lnTo>
                    <a:pt x="121"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6" name="Google Shape;12186;p29"/>
            <p:cNvSpPr/>
            <p:nvPr/>
          </p:nvSpPr>
          <p:spPr>
            <a:xfrm rot="10800000">
              <a:off x="3300667" y="6637147"/>
              <a:ext cx="10286" cy="10286"/>
            </a:xfrm>
            <a:custGeom>
              <a:avLst/>
              <a:gdLst/>
              <a:ahLst/>
              <a:cxnLst/>
              <a:rect l="l" t="t" r="r" b="b"/>
              <a:pathLst>
                <a:path w="121" h="121" extrusionOk="0">
                  <a:moveTo>
                    <a:pt x="48" y="0"/>
                  </a:moveTo>
                  <a:lnTo>
                    <a:pt x="0" y="25"/>
                  </a:lnTo>
                  <a:lnTo>
                    <a:pt x="0" y="73"/>
                  </a:lnTo>
                  <a:lnTo>
                    <a:pt x="24" y="97"/>
                  </a:lnTo>
                  <a:lnTo>
                    <a:pt x="48" y="121"/>
                  </a:lnTo>
                  <a:lnTo>
                    <a:pt x="97" y="97"/>
                  </a:lnTo>
                  <a:lnTo>
                    <a:pt x="121" y="73"/>
                  </a:lnTo>
                  <a:lnTo>
                    <a:pt x="97" y="25"/>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7" name="Google Shape;12187;p29"/>
            <p:cNvSpPr/>
            <p:nvPr/>
          </p:nvSpPr>
          <p:spPr>
            <a:xfrm rot="10800000">
              <a:off x="2950702" y="6555287"/>
              <a:ext cx="8330" cy="8245"/>
            </a:xfrm>
            <a:custGeom>
              <a:avLst/>
              <a:gdLst/>
              <a:ahLst/>
              <a:cxnLst/>
              <a:rect l="l" t="t" r="r" b="b"/>
              <a:pathLst>
                <a:path w="98" h="97" extrusionOk="0">
                  <a:moveTo>
                    <a:pt x="25" y="0"/>
                  </a:moveTo>
                  <a:lnTo>
                    <a:pt x="1" y="25"/>
                  </a:lnTo>
                  <a:lnTo>
                    <a:pt x="25" y="73"/>
                  </a:lnTo>
                  <a:lnTo>
                    <a:pt x="49" y="97"/>
                  </a:lnTo>
                  <a:lnTo>
                    <a:pt x="73" y="97"/>
                  </a:lnTo>
                  <a:lnTo>
                    <a:pt x="97" y="73"/>
                  </a:lnTo>
                  <a:lnTo>
                    <a:pt x="73" y="25"/>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8" name="Google Shape;12188;p29"/>
            <p:cNvSpPr/>
            <p:nvPr/>
          </p:nvSpPr>
          <p:spPr>
            <a:xfrm rot="10800000">
              <a:off x="3284261" y="6309708"/>
              <a:ext cx="6205" cy="6205"/>
            </a:xfrm>
            <a:custGeom>
              <a:avLst/>
              <a:gdLst/>
              <a:ahLst/>
              <a:cxnLst/>
              <a:rect l="l" t="t" r="r" b="b"/>
              <a:pathLst>
                <a:path w="73" h="73" extrusionOk="0">
                  <a:moveTo>
                    <a:pt x="0" y="0"/>
                  </a:moveTo>
                  <a:lnTo>
                    <a:pt x="0" y="48"/>
                  </a:lnTo>
                  <a:lnTo>
                    <a:pt x="0" y="73"/>
                  </a:lnTo>
                  <a:lnTo>
                    <a:pt x="72" y="73"/>
                  </a:lnTo>
                  <a:lnTo>
                    <a:pt x="72"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9" name="Google Shape;12189;p29"/>
            <p:cNvSpPr/>
            <p:nvPr/>
          </p:nvSpPr>
          <p:spPr>
            <a:xfrm rot="10800000">
              <a:off x="3007995" y="6313788"/>
              <a:ext cx="8330" cy="8245"/>
            </a:xfrm>
            <a:custGeom>
              <a:avLst/>
              <a:gdLst/>
              <a:ahLst/>
              <a:cxnLst/>
              <a:rect l="l" t="t" r="r" b="b"/>
              <a:pathLst>
                <a:path w="98" h="97" extrusionOk="0">
                  <a:moveTo>
                    <a:pt x="49" y="0"/>
                  </a:moveTo>
                  <a:lnTo>
                    <a:pt x="1" y="24"/>
                  </a:lnTo>
                  <a:lnTo>
                    <a:pt x="1" y="48"/>
                  </a:lnTo>
                  <a:lnTo>
                    <a:pt x="1" y="72"/>
                  </a:lnTo>
                  <a:lnTo>
                    <a:pt x="25" y="96"/>
                  </a:lnTo>
                  <a:lnTo>
                    <a:pt x="73" y="72"/>
                  </a:lnTo>
                  <a:lnTo>
                    <a:pt x="97"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0" name="Google Shape;12190;p29"/>
            <p:cNvSpPr/>
            <p:nvPr/>
          </p:nvSpPr>
          <p:spPr>
            <a:xfrm rot="10800000">
              <a:off x="2960987" y="6487708"/>
              <a:ext cx="8245" cy="8330"/>
            </a:xfrm>
            <a:custGeom>
              <a:avLst/>
              <a:gdLst/>
              <a:ahLst/>
              <a:cxnLst/>
              <a:rect l="l" t="t" r="r" b="b"/>
              <a:pathLst>
                <a:path w="97" h="98" extrusionOk="0">
                  <a:moveTo>
                    <a:pt x="25" y="1"/>
                  </a:moveTo>
                  <a:lnTo>
                    <a:pt x="1" y="25"/>
                  </a:lnTo>
                  <a:lnTo>
                    <a:pt x="1" y="49"/>
                  </a:lnTo>
                  <a:lnTo>
                    <a:pt x="25" y="97"/>
                  </a:lnTo>
                  <a:lnTo>
                    <a:pt x="73" y="97"/>
                  </a:lnTo>
                  <a:lnTo>
                    <a:pt x="97"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1" name="Google Shape;12191;p29"/>
            <p:cNvSpPr/>
            <p:nvPr/>
          </p:nvSpPr>
          <p:spPr>
            <a:xfrm rot="10800000">
              <a:off x="3411174" y="6598215"/>
              <a:ext cx="8245" cy="6205"/>
            </a:xfrm>
            <a:custGeom>
              <a:avLst/>
              <a:gdLst/>
              <a:ahLst/>
              <a:cxnLst/>
              <a:rect l="l" t="t" r="r" b="b"/>
              <a:pathLst>
                <a:path w="97" h="73" extrusionOk="0">
                  <a:moveTo>
                    <a:pt x="25" y="0"/>
                  </a:moveTo>
                  <a:lnTo>
                    <a:pt x="0" y="24"/>
                  </a:lnTo>
                  <a:lnTo>
                    <a:pt x="25" y="48"/>
                  </a:lnTo>
                  <a:lnTo>
                    <a:pt x="49" y="72"/>
                  </a:lnTo>
                  <a:lnTo>
                    <a:pt x="73" y="72"/>
                  </a:lnTo>
                  <a:lnTo>
                    <a:pt x="97"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2" name="Google Shape;12192;p29"/>
            <p:cNvSpPr/>
            <p:nvPr/>
          </p:nvSpPr>
          <p:spPr>
            <a:xfrm rot="10800000">
              <a:off x="3081694" y="6211442"/>
              <a:ext cx="8245" cy="8330"/>
            </a:xfrm>
            <a:custGeom>
              <a:avLst/>
              <a:gdLst/>
              <a:ahLst/>
              <a:cxnLst/>
              <a:rect l="l" t="t" r="r" b="b"/>
              <a:pathLst>
                <a:path w="97" h="98" extrusionOk="0">
                  <a:moveTo>
                    <a:pt x="0" y="1"/>
                  </a:moveTo>
                  <a:lnTo>
                    <a:pt x="24" y="49"/>
                  </a:lnTo>
                  <a:lnTo>
                    <a:pt x="48" y="73"/>
                  </a:lnTo>
                  <a:lnTo>
                    <a:pt x="72" y="97"/>
                  </a:lnTo>
                  <a:lnTo>
                    <a:pt x="97" y="73"/>
                  </a:lnTo>
                  <a:lnTo>
                    <a:pt x="97" y="25"/>
                  </a:ln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3" name="Google Shape;12193;p29"/>
            <p:cNvSpPr/>
            <p:nvPr/>
          </p:nvSpPr>
          <p:spPr>
            <a:xfrm rot="10800000">
              <a:off x="3116461" y="6283101"/>
              <a:ext cx="6205" cy="6205"/>
            </a:xfrm>
            <a:custGeom>
              <a:avLst/>
              <a:gdLst/>
              <a:ahLst/>
              <a:cxnLst/>
              <a:rect l="l" t="t" r="r" b="b"/>
              <a:pathLst>
                <a:path w="73" h="73" extrusionOk="0">
                  <a:moveTo>
                    <a:pt x="48" y="0"/>
                  </a:moveTo>
                  <a:lnTo>
                    <a:pt x="0" y="24"/>
                  </a:lnTo>
                  <a:lnTo>
                    <a:pt x="0" y="48"/>
                  </a:lnTo>
                  <a:lnTo>
                    <a:pt x="24" y="73"/>
                  </a:lnTo>
                  <a:lnTo>
                    <a:pt x="48" y="48"/>
                  </a:lnTo>
                  <a:lnTo>
                    <a:pt x="72"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4" name="Google Shape;12194;p29"/>
            <p:cNvSpPr/>
            <p:nvPr/>
          </p:nvSpPr>
          <p:spPr>
            <a:xfrm rot="10800000">
              <a:off x="3108301" y="6461102"/>
              <a:ext cx="8245" cy="6290"/>
            </a:xfrm>
            <a:custGeom>
              <a:avLst/>
              <a:gdLst/>
              <a:ahLst/>
              <a:cxnLst/>
              <a:rect l="l" t="t" r="r" b="b"/>
              <a:pathLst>
                <a:path w="97" h="74" extrusionOk="0">
                  <a:moveTo>
                    <a:pt x="0" y="1"/>
                  </a:moveTo>
                  <a:lnTo>
                    <a:pt x="0" y="49"/>
                  </a:lnTo>
                  <a:lnTo>
                    <a:pt x="0" y="73"/>
                  </a:lnTo>
                  <a:lnTo>
                    <a:pt x="73" y="73"/>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5" name="Google Shape;12195;p29"/>
            <p:cNvSpPr/>
            <p:nvPr/>
          </p:nvSpPr>
          <p:spPr>
            <a:xfrm rot="10800000">
              <a:off x="3470507" y="6440701"/>
              <a:ext cx="6205" cy="8245"/>
            </a:xfrm>
            <a:custGeom>
              <a:avLst/>
              <a:gdLst/>
              <a:ahLst/>
              <a:cxnLst/>
              <a:rect l="l" t="t" r="r" b="b"/>
              <a:pathLst>
                <a:path w="73" h="97" extrusionOk="0">
                  <a:moveTo>
                    <a:pt x="24" y="1"/>
                  </a:moveTo>
                  <a:lnTo>
                    <a:pt x="0" y="25"/>
                  </a:lnTo>
                  <a:lnTo>
                    <a:pt x="0" y="49"/>
                  </a:lnTo>
                  <a:lnTo>
                    <a:pt x="0" y="73"/>
                  </a:lnTo>
                  <a:lnTo>
                    <a:pt x="49" y="97"/>
                  </a:lnTo>
                  <a:lnTo>
                    <a:pt x="73" y="73"/>
                  </a:lnTo>
                  <a:lnTo>
                    <a:pt x="73" y="49"/>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6" name="Google Shape;12196;p29"/>
            <p:cNvSpPr/>
            <p:nvPr/>
          </p:nvSpPr>
          <p:spPr>
            <a:xfrm rot="10800000">
              <a:off x="3278141" y="6643267"/>
              <a:ext cx="8245" cy="8245"/>
            </a:xfrm>
            <a:custGeom>
              <a:avLst/>
              <a:gdLst/>
              <a:ahLst/>
              <a:cxnLst/>
              <a:rect l="l" t="t" r="r" b="b"/>
              <a:pathLst>
                <a:path w="97" h="97" extrusionOk="0">
                  <a:moveTo>
                    <a:pt x="72" y="0"/>
                  </a:moveTo>
                  <a:lnTo>
                    <a:pt x="48" y="24"/>
                  </a:lnTo>
                  <a:lnTo>
                    <a:pt x="0" y="48"/>
                  </a:lnTo>
                  <a:lnTo>
                    <a:pt x="0" y="73"/>
                  </a:lnTo>
                  <a:lnTo>
                    <a:pt x="24" y="97"/>
                  </a:lnTo>
                  <a:lnTo>
                    <a:pt x="48" y="97"/>
                  </a:lnTo>
                  <a:lnTo>
                    <a:pt x="96" y="73"/>
                  </a:lnTo>
                  <a:lnTo>
                    <a:pt x="96" y="48"/>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7" name="Google Shape;12197;p29"/>
            <p:cNvSpPr/>
            <p:nvPr/>
          </p:nvSpPr>
          <p:spPr>
            <a:xfrm rot="10800000">
              <a:off x="3044887" y="6291262"/>
              <a:ext cx="6205" cy="6205"/>
            </a:xfrm>
            <a:custGeom>
              <a:avLst/>
              <a:gdLst/>
              <a:ahLst/>
              <a:cxnLst/>
              <a:rect l="l" t="t" r="r" b="b"/>
              <a:pathLst>
                <a:path w="73" h="73" extrusionOk="0">
                  <a:moveTo>
                    <a:pt x="1" y="0"/>
                  </a:moveTo>
                  <a:lnTo>
                    <a:pt x="1" y="24"/>
                  </a:lnTo>
                  <a:lnTo>
                    <a:pt x="25" y="72"/>
                  </a:lnTo>
                  <a:lnTo>
                    <a:pt x="49" y="72"/>
                  </a:lnTo>
                  <a:lnTo>
                    <a:pt x="73" y="48"/>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8" name="Google Shape;12198;p29"/>
            <p:cNvSpPr/>
            <p:nvPr/>
          </p:nvSpPr>
          <p:spPr>
            <a:xfrm rot="10800000">
              <a:off x="3276101" y="6401768"/>
              <a:ext cx="8245" cy="8330"/>
            </a:xfrm>
            <a:custGeom>
              <a:avLst/>
              <a:gdLst/>
              <a:ahLst/>
              <a:cxnLst/>
              <a:rect l="l" t="t" r="r" b="b"/>
              <a:pathLst>
                <a:path w="97" h="98" extrusionOk="0">
                  <a:moveTo>
                    <a:pt x="48" y="1"/>
                  </a:moveTo>
                  <a:lnTo>
                    <a:pt x="0" y="25"/>
                  </a:lnTo>
                  <a:lnTo>
                    <a:pt x="0" y="49"/>
                  </a:lnTo>
                  <a:lnTo>
                    <a:pt x="24" y="97"/>
                  </a:lnTo>
                  <a:lnTo>
                    <a:pt x="72" y="97"/>
                  </a:lnTo>
                  <a:lnTo>
                    <a:pt x="97" y="73"/>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9" name="Google Shape;12199;p29"/>
            <p:cNvSpPr/>
            <p:nvPr/>
          </p:nvSpPr>
          <p:spPr>
            <a:xfrm rot="10800000">
              <a:off x="3124707" y="6401768"/>
              <a:ext cx="8245" cy="8330"/>
            </a:xfrm>
            <a:custGeom>
              <a:avLst/>
              <a:gdLst/>
              <a:ahLst/>
              <a:cxnLst/>
              <a:rect l="l" t="t" r="r" b="b"/>
              <a:pathLst>
                <a:path w="97" h="98" extrusionOk="0">
                  <a:moveTo>
                    <a:pt x="25" y="1"/>
                  </a:moveTo>
                  <a:lnTo>
                    <a:pt x="1" y="49"/>
                  </a:lnTo>
                  <a:lnTo>
                    <a:pt x="1" y="73"/>
                  </a:lnTo>
                  <a:lnTo>
                    <a:pt x="49" y="97"/>
                  </a:lnTo>
                  <a:lnTo>
                    <a:pt x="97" y="97"/>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0" name="Google Shape;12200;p29"/>
            <p:cNvSpPr/>
            <p:nvPr/>
          </p:nvSpPr>
          <p:spPr>
            <a:xfrm rot="10800000">
              <a:off x="3151228" y="6321949"/>
              <a:ext cx="8330" cy="6290"/>
            </a:xfrm>
            <a:custGeom>
              <a:avLst/>
              <a:gdLst/>
              <a:ahLst/>
              <a:cxnLst/>
              <a:rect l="l" t="t" r="r" b="b"/>
              <a:pathLst>
                <a:path w="98" h="74" extrusionOk="0">
                  <a:moveTo>
                    <a:pt x="49" y="1"/>
                  </a:moveTo>
                  <a:lnTo>
                    <a:pt x="25" y="25"/>
                  </a:lnTo>
                  <a:lnTo>
                    <a:pt x="1" y="49"/>
                  </a:lnTo>
                  <a:lnTo>
                    <a:pt x="25" y="73"/>
                  </a:lnTo>
                  <a:lnTo>
                    <a:pt x="97" y="73"/>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1" name="Google Shape;12201;p29"/>
            <p:cNvSpPr/>
            <p:nvPr/>
          </p:nvSpPr>
          <p:spPr>
            <a:xfrm rot="10800000">
              <a:off x="3278141" y="6123462"/>
              <a:ext cx="6205" cy="8330"/>
            </a:xfrm>
            <a:custGeom>
              <a:avLst/>
              <a:gdLst/>
              <a:ahLst/>
              <a:cxnLst/>
              <a:rect l="l" t="t" r="r" b="b"/>
              <a:pathLst>
                <a:path w="73" h="98" extrusionOk="0">
                  <a:moveTo>
                    <a:pt x="24" y="1"/>
                  </a:moveTo>
                  <a:lnTo>
                    <a:pt x="0" y="25"/>
                  </a:lnTo>
                  <a:lnTo>
                    <a:pt x="0" y="73"/>
                  </a:lnTo>
                  <a:lnTo>
                    <a:pt x="24" y="97"/>
                  </a:lnTo>
                  <a:lnTo>
                    <a:pt x="72" y="97"/>
                  </a:lnTo>
                  <a:lnTo>
                    <a:pt x="72" y="73"/>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2" name="Google Shape;12202;p29"/>
            <p:cNvSpPr/>
            <p:nvPr/>
          </p:nvSpPr>
          <p:spPr>
            <a:xfrm rot="10800000">
              <a:off x="3368161" y="6491789"/>
              <a:ext cx="6205" cy="8330"/>
            </a:xfrm>
            <a:custGeom>
              <a:avLst/>
              <a:gdLst/>
              <a:ahLst/>
              <a:cxnLst/>
              <a:rect l="l" t="t" r="r" b="b"/>
              <a:pathLst>
                <a:path w="73" h="98" extrusionOk="0">
                  <a:moveTo>
                    <a:pt x="24" y="1"/>
                  </a:moveTo>
                  <a:lnTo>
                    <a:pt x="0" y="25"/>
                  </a:lnTo>
                  <a:lnTo>
                    <a:pt x="0" y="73"/>
                  </a:lnTo>
                  <a:lnTo>
                    <a:pt x="24" y="97"/>
                  </a:lnTo>
                  <a:lnTo>
                    <a:pt x="72" y="73"/>
                  </a:lnTo>
                  <a:lnTo>
                    <a:pt x="72" y="49"/>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3" name="Google Shape;12203;p29"/>
            <p:cNvSpPr/>
            <p:nvPr/>
          </p:nvSpPr>
          <p:spPr>
            <a:xfrm rot="10800000">
              <a:off x="3456141" y="6452941"/>
              <a:ext cx="6290" cy="8245"/>
            </a:xfrm>
            <a:custGeom>
              <a:avLst/>
              <a:gdLst/>
              <a:ahLst/>
              <a:cxnLst/>
              <a:rect l="l" t="t" r="r" b="b"/>
              <a:pathLst>
                <a:path w="74" h="97" extrusionOk="0">
                  <a:moveTo>
                    <a:pt x="49" y="0"/>
                  </a:moveTo>
                  <a:lnTo>
                    <a:pt x="1" y="24"/>
                  </a:lnTo>
                  <a:lnTo>
                    <a:pt x="1" y="72"/>
                  </a:lnTo>
                  <a:lnTo>
                    <a:pt x="1" y="96"/>
                  </a:lnTo>
                  <a:lnTo>
                    <a:pt x="25" y="96"/>
                  </a:lnTo>
                  <a:lnTo>
                    <a:pt x="49" y="72"/>
                  </a:lnTo>
                  <a:lnTo>
                    <a:pt x="73" y="48"/>
                  </a:lnTo>
                  <a:lnTo>
                    <a:pt x="49"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4" name="Google Shape;12204;p29"/>
            <p:cNvSpPr/>
            <p:nvPr/>
          </p:nvSpPr>
          <p:spPr>
            <a:xfrm rot="10800000">
              <a:off x="3212687" y="6444781"/>
              <a:ext cx="8245" cy="6205"/>
            </a:xfrm>
            <a:custGeom>
              <a:avLst/>
              <a:gdLst/>
              <a:ahLst/>
              <a:cxnLst/>
              <a:rect l="l" t="t" r="r" b="b"/>
              <a:pathLst>
                <a:path w="97" h="73" extrusionOk="0">
                  <a:moveTo>
                    <a:pt x="49" y="1"/>
                  </a:moveTo>
                  <a:lnTo>
                    <a:pt x="25" y="25"/>
                  </a:lnTo>
                  <a:lnTo>
                    <a:pt x="1" y="49"/>
                  </a:lnTo>
                  <a:lnTo>
                    <a:pt x="25" y="73"/>
                  </a:lnTo>
                  <a:lnTo>
                    <a:pt x="49" y="73"/>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5" name="Google Shape;12205;p29"/>
            <p:cNvSpPr/>
            <p:nvPr/>
          </p:nvSpPr>
          <p:spPr>
            <a:xfrm rot="10800000">
              <a:off x="3149188" y="6440701"/>
              <a:ext cx="6290" cy="8245"/>
            </a:xfrm>
            <a:custGeom>
              <a:avLst/>
              <a:gdLst/>
              <a:ahLst/>
              <a:cxnLst/>
              <a:rect l="l" t="t" r="r" b="b"/>
              <a:pathLst>
                <a:path w="74" h="97" extrusionOk="0">
                  <a:moveTo>
                    <a:pt x="25" y="1"/>
                  </a:moveTo>
                  <a:lnTo>
                    <a:pt x="25" y="25"/>
                  </a:lnTo>
                  <a:lnTo>
                    <a:pt x="1" y="73"/>
                  </a:lnTo>
                  <a:lnTo>
                    <a:pt x="25" y="97"/>
                  </a:lnTo>
                  <a:lnTo>
                    <a:pt x="49" y="97"/>
                  </a:lnTo>
                  <a:lnTo>
                    <a:pt x="73" y="73"/>
                  </a:lnTo>
                  <a:lnTo>
                    <a:pt x="73"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6" name="Google Shape;12206;p29"/>
            <p:cNvSpPr/>
            <p:nvPr/>
          </p:nvSpPr>
          <p:spPr>
            <a:xfrm rot="10800000">
              <a:off x="3337474" y="6399728"/>
              <a:ext cx="4165" cy="6205"/>
            </a:xfrm>
            <a:custGeom>
              <a:avLst/>
              <a:gdLst/>
              <a:ahLst/>
              <a:cxnLst/>
              <a:rect l="l" t="t" r="r" b="b"/>
              <a:pathLst>
                <a:path w="49" h="73" extrusionOk="0">
                  <a:moveTo>
                    <a:pt x="24" y="0"/>
                  </a:moveTo>
                  <a:lnTo>
                    <a:pt x="0" y="24"/>
                  </a:lnTo>
                  <a:lnTo>
                    <a:pt x="0" y="48"/>
                  </a:lnTo>
                  <a:lnTo>
                    <a:pt x="24" y="72"/>
                  </a:lnTo>
                  <a:lnTo>
                    <a:pt x="48" y="48"/>
                  </a:lnTo>
                  <a:lnTo>
                    <a:pt x="48"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7" name="Google Shape;12207;p29"/>
            <p:cNvSpPr/>
            <p:nvPr/>
          </p:nvSpPr>
          <p:spPr>
            <a:xfrm rot="10800000">
              <a:off x="3466427" y="6367001"/>
              <a:ext cx="6205" cy="6205"/>
            </a:xfrm>
            <a:custGeom>
              <a:avLst/>
              <a:gdLst/>
              <a:ahLst/>
              <a:cxnLst/>
              <a:rect l="l" t="t" r="r" b="b"/>
              <a:pathLst>
                <a:path w="73" h="73" extrusionOk="0">
                  <a:moveTo>
                    <a:pt x="25" y="0"/>
                  </a:moveTo>
                  <a:lnTo>
                    <a:pt x="1" y="24"/>
                  </a:lnTo>
                  <a:lnTo>
                    <a:pt x="1" y="48"/>
                  </a:lnTo>
                  <a:lnTo>
                    <a:pt x="25" y="73"/>
                  </a:lnTo>
                  <a:lnTo>
                    <a:pt x="73" y="73"/>
                  </a:lnTo>
                  <a:lnTo>
                    <a:pt x="73"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8" name="Google Shape;12208;p29"/>
            <p:cNvSpPr/>
            <p:nvPr/>
          </p:nvSpPr>
          <p:spPr>
            <a:xfrm rot="10800000">
              <a:off x="3141028" y="6248334"/>
              <a:ext cx="8245" cy="6205"/>
            </a:xfrm>
            <a:custGeom>
              <a:avLst/>
              <a:gdLst/>
              <a:ahLst/>
              <a:cxnLst/>
              <a:rect l="l" t="t" r="r" b="b"/>
              <a:pathLst>
                <a:path w="97" h="73" extrusionOk="0">
                  <a:moveTo>
                    <a:pt x="24" y="1"/>
                  </a:moveTo>
                  <a:lnTo>
                    <a:pt x="0" y="25"/>
                  </a:lnTo>
                  <a:lnTo>
                    <a:pt x="0" y="49"/>
                  </a:lnTo>
                  <a:lnTo>
                    <a:pt x="48" y="73"/>
                  </a:lnTo>
                  <a:lnTo>
                    <a:pt x="72" y="73"/>
                  </a:lnTo>
                  <a:lnTo>
                    <a:pt x="96" y="49"/>
                  </a:lnTo>
                  <a:lnTo>
                    <a:pt x="96"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9" name="Google Shape;12209;p29"/>
            <p:cNvSpPr/>
            <p:nvPr/>
          </p:nvSpPr>
          <p:spPr>
            <a:xfrm rot="10800000">
              <a:off x="3005955" y="6240089"/>
              <a:ext cx="8330" cy="6290"/>
            </a:xfrm>
            <a:custGeom>
              <a:avLst/>
              <a:gdLst/>
              <a:ahLst/>
              <a:cxnLst/>
              <a:rect l="l" t="t" r="r" b="b"/>
              <a:pathLst>
                <a:path w="98" h="74" extrusionOk="0">
                  <a:moveTo>
                    <a:pt x="49" y="1"/>
                  </a:moveTo>
                  <a:lnTo>
                    <a:pt x="25" y="25"/>
                  </a:lnTo>
                  <a:lnTo>
                    <a:pt x="1" y="25"/>
                  </a:lnTo>
                  <a:lnTo>
                    <a:pt x="25" y="73"/>
                  </a:lnTo>
                  <a:lnTo>
                    <a:pt x="73" y="73"/>
                  </a:lnTo>
                  <a:lnTo>
                    <a:pt x="97" y="49"/>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0" name="Google Shape;12210;p29"/>
            <p:cNvSpPr/>
            <p:nvPr/>
          </p:nvSpPr>
          <p:spPr>
            <a:xfrm rot="10800000">
              <a:off x="3071494" y="6665794"/>
              <a:ext cx="6205" cy="6205"/>
            </a:xfrm>
            <a:custGeom>
              <a:avLst/>
              <a:gdLst/>
              <a:ahLst/>
              <a:cxnLst/>
              <a:rect l="l" t="t" r="r" b="b"/>
              <a:pathLst>
                <a:path w="73" h="73" extrusionOk="0">
                  <a:moveTo>
                    <a:pt x="25" y="1"/>
                  </a:moveTo>
                  <a:lnTo>
                    <a:pt x="1" y="49"/>
                  </a:lnTo>
                  <a:lnTo>
                    <a:pt x="25" y="73"/>
                  </a:lnTo>
                  <a:lnTo>
                    <a:pt x="49" y="73"/>
                  </a:lnTo>
                  <a:lnTo>
                    <a:pt x="73"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1" name="Google Shape;12211;p29"/>
            <p:cNvSpPr/>
            <p:nvPr/>
          </p:nvSpPr>
          <p:spPr>
            <a:xfrm rot="10800000">
              <a:off x="3245414" y="6581894"/>
              <a:ext cx="4165" cy="4165"/>
            </a:xfrm>
            <a:custGeom>
              <a:avLst/>
              <a:gdLst/>
              <a:ahLst/>
              <a:cxnLst/>
              <a:rect l="l" t="t" r="r" b="b"/>
              <a:pathLst>
                <a:path w="49" h="49" extrusionOk="0">
                  <a:moveTo>
                    <a:pt x="1" y="1"/>
                  </a:moveTo>
                  <a:lnTo>
                    <a:pt x="1" y="25"/>
                  </a:lnTo>
                  <a:lnTo>
                    <a:pt x="1"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2" name="Google Shape;12212;p29"/>
            <p:cNvSpPr/>
            <p:nvPr/>
          </p:nvSpPr>
          <p:spPr>
            <a:xfrm rot="10800000">
              <a:off x="3208607" y="6581894"/>
              <a:ext cx="4165" cy="4165"/>
            </a:xfrm>
            <a:custGeom>
              <a:avLst/>
              <a:gdLst/>
              <a:ahLst/>
              <a:cxnLst/>
              <a:rect l="l" t="t" r="r" b="b"/>
              <a:pathLst>
                <a:path w="49" h="49" extrusionOk="0">
                  <a:moveTo>
                    <a:pt x="1" y="1"/>
                  </a:moveTo>
                  <a:lnTo>
                    <a:pt x="1" y="25"/>
                  </a:lnTo>
                  <a:lnTo>
                    <a:pt x="1" y="49"/>
                  </a:lnTo>
                  <a:lnTo>
                    <a:pt x="25"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3" name="Google Shape;12213;p29"/>
            <p:cNvSpPr/>
            <p:nvPr/>
          </p:nvSpPr>
          <p:spPr>
            <a:xfrm rot="10800000">
              <a:off x="3130827" y="6571608"/>
              <a:ext cx="4165" cy="4165"/>
            </a:xfrm>
            <a:custGeom>
              <a:avLst/>
              <a:gdLst/>
              <a:ahLst/>
              <a:cxnLst/>
              <a:rect l="l" t="t" r="r" b="b"/>
              <a:pathLst>
                <a:path w="49" h="49" extrusionOk="0">
                  <a:moveTo>
                    <a:pt x="1" y="0"/>
                  </a:moveTo>
                  <a:lnTo>
                    <a:pt x="1" y="24"/>
                  </a:lnTo>
                  <a:lnTo>
                    <a:pt x="1" y="48"/>
                  </a:lnTo>
                  <a:lnTo>
                    <a:pt x="49" y="48"/>
                  </a:lnTo>
                  <a:lnTo>
                    <a:pt x="49"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4" name="Google Shape;12214;p29"/>
            <p:cNvSpPr/>
            <p:nvPr/>
          </p:nvSpPr>
          <p:spPr>
            <a:xfrm rot="10800000">
              <a:off x="3490993" y="6530721"/>
              <a:ext cx="4165" cy="4165"/>
            </a:xfrm>
            <a:custGeom>
              <a:avLst/>
              <a:gdLst/>
              <a:ahLst/>
              <a:cxnLst/>
              <a:rect l="l" t="t" r="r" b="b"/>
              <a:pathLst>
                <a:path w="49" h="49" extrusionOk="0">
                  <a:moveTo>
                    <a:pt x="25" y="1"/>
                  </a:moveTo>
                  <a:lnTo>
                    <a:pt x="1" y="25"/>
                  </a:lnTo>
                  <a:lnTo>
                    <a:pt x="25"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5" name="Google Shape;12215;p29"/>
            <p:cNvSpPr/>
            <p:nvPr/>
          </p:nvSpPr>
          <p:spPr>
            <a:xfrm rot="10800000">
              <a:off x="3523720" y="6500034"/>
              <a:ext cx="4165" cy="4165"/>
            </a:xfrm>
            <a:custGeom>
              <a:avLst/>
              <a:gdLst/>
              <a:ahLst/>
              <a:cxnLst/>
              <a:rect l="l" t="t" r="r" b="b"/>
              <a:pathLst>
                <a:path w="49" h="49" extrusionOk="0">
                  <a:moveTo>
                    <a:pt x="1" y="1"/>
                  </a:moveTo>
                  <a:lnTo>
                    <a:pt x="1" y="25"/>
                  </a:lnTo>
                  <a:lnTo>
                    <a:pt x="1" y="49"/>
                  </a:lnTo>
                  <a:lnTo>
                    <a:pt x="25"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6" name="Google Shape;12216;p29"/>
            <p:cNvSpPr/>
            <p:nvPr/>
          </p:nvSpPr>
          <p:spPr>
            <a:xfrm rot="10800000">
              <a:off x="3511394" y="6487708"/>
              <a:ext cx="6290" cy="4165"/>
            </a:xfrm>
            <a:custGeom>
              <a:avLst/>
              <a:gdLst/>
              <a:ahLst/>
              <a:cxnLst/>
              <a:rect l="l" t="t" r="r" b="b"/>
              <a:pathLst>
                <a:path w="74" h="49" extrusionOk="0">
                  <a:moveTo>
                    <a:pt x="1" y="0"/>
                  </a:moveTo>
                  <a:lnTo>
                    <a:pt x="1" y="24"/>
                  </a:lnTo>
                  <a:lnTo>
                    <a:pt x="25"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7" name="Google Shape;12217;p29"/>
            <p:cNvSpPr/>
            <p:nvPr/>
          </p:nvSpPr>
          <p:spPr>
            <a:xfrm rot="10800000">
              <a:off x="3347760" y="6487708"/>
              <a:ext cx="6205" cy="6290"/>
            </a:xfrm>
            <a:custGeom>
              <a:avLst/>
              <a:gdLst/>
              <a:ahLst/>
              <a:cxnLst/>
              <a:rect l="l" t="t" r="r" b="b"/>
              <a:pathLst>
                <a:path w="73" h="74" extrusionOk="0">
                  <a:moveTo>
                    <a:pt x="1" y="1"/>
                  </a:moveTo>
                  <a:lnTo>
                    <a:pt x="1" y="25"/>
                  </a:lnTo>
                  <a:lnTo>
                    <a:pt x="1" y="49"/>
                  </a:lnTo>
                  <a:lnTo>
                    <a:pt x="49" y="73"/>
                  </a:lnTo>
                  <a:lnTo>
                    <a:pt x="73" y="49"/>
                  </a:lnTo>
                  <a:lnTo>
                    <a:pt x="73"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8" name="Google Shape;12218;p29"/>
            <p:cNvSpPr/>
            <p:nvPr/>
          </p:nvSpPr>
          <p:spPr>
            <a:xfrm rot="10800000">
              <a:off x="3306787" y="6477508"/>
              <a:ext cx="6205" cy="6205"/>
            </a:xfrm>
            <a:custGeom>
              <a:avLst/>
              <a:gdLst/>
              <a:ahLst/>
              <a:cxnLst/>
              <a:rect l="l" t="t" r="r" b="b"/>
              <a:pathLst>
                <a:path w="73" h="73" extrusionOk="0">
                  <a:moveTo>
                    <a:pt x="24" y="0"/>
                  </a:moveTo>
                  <a:lnTo>
                    <a:pt x="0" y="24"/>
                  </a:lnTo>
                  <a:lnTo>
                    <a:pt x="0" y="48"/>
                  </a:lnTo>
                  <a:lnTo>
                    <a:pt x="0" y="73"/>
                  </a:lnTo>
                  <a:lnTo>
                    <a:pt x="48" y="73"/>
                  </a:lnTo>
                  <a:lnTo>
                    <a:pt x="72" y="48"/>
                  </a:lnTo>
                  <a:lnTo>
                    <a:pt x="48"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9" name="Google Shape;12219;p29"/>
            <p:cNvSpPr/>
            <p:nvPr/>
          </p:nvSpPr>
          <p:spPr>
            <a:xfrm rot="10800000">
              <a:off x="3036642" y="6446821"/>
              <a:ext cx="6290" cy="6205"/>
            </a:xfrm>
            <a:custGeom>
              <a:avLst/>
              <a:gdLst/>
              <a:ahLst/>
              <a:cxnLst/>
              <a:rect l="l" t="t" r="r" b="b"/>
              <a:pathLst>
                <a:path w="74" h="73" extrusionOk="0">
                  <a:moveTo>
                    <a:pt x="25" y="0"/>
                  </a:moveTo>
                  <a:lnTo>
                    <a:pt x="1" y="25"/>
                  </a:lnTo>
                  <a:lnTo>
                    <a:pt x="1" y="49"/>
                  </a:lnTo>
                  <a:lnTo>
                    <a:pt x="25" y="73"/>
                  </a:lnTo>
                  <a:lnTo>
                    <a:pt x="73" y="73"/>
                  </a:lnTo>
                  <a:lnTo>
                    <a:pt x="73" y="25"/>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0" name="Google Shape;12220;p29"/>
            <p:cNvSpPr/>
            <p:nvPr/>
          </p:nvSpPr>
          <p:spPr>
            <a:xfrm rot="10800000">
              <a:off x="3394768" y="6420214"/>
              <a:ext cx="6205" cy="8245"/>
            </a:xfrm>
            <a:custGeom>
              <a:avLst/>
              <a:gdLst/>
              <a:ahLst/>
              <a:cxnLst/>
              <a:rect l="l" t="t" r="r" b="b"/>
              <a:pathLst>
                <a:path w="73" h="97" extrusionOk="0">
                  <a:moveTo>
                    <a:pt x="24" y="0"/>
                  </a:moveTo>
                  <a:lnTo>
                    <a:pt x="0" y="24"/>
                  </a:lnTo>
                  <a:lnTo>
                    <a:pt x="0" y="48"/>
                  </a:lnTo>
                  <a:lnTo>
                    <a:pt x="0" y="73"/>
                  </a:lnTo>
                  <a:lnTo>
                    <a:pt x="24" y="97"/>
                  </a:lnTo>
                  <a:lnTo>
                    <a:pt x="72" y="73"/>
                  </a:lnTo>
                  <a:lnTo>
                    <a:pt x="72" y="48"/>
                  </a:lnTo>
                  <a:lnTo>
                    <a:pt x="72"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1" name="Google Shape;12221;p29"/>
            <p:cNvSpPr/>
            <p:nvPr/>
          </p:nvSpPr>
          <p:spPr>
            <a:xfrm rot="10800000">
              <a:off x="3130827" y="6416134"/>
              <a:ext cx="4165" cy="4165"/>
            </a:xfrm>
            <a:custGeom>
              <a:avLst/>
              <a:gdLst/>
              <a:ahLst/>
              <a:cxnLst/>
              <a:rect l="l" t="t" r="r" b="b"/>
              <a:pathLst>
                <a:path w="49" h="49" extrusionOk="0">
                  <a:moveTo>
                    <a:pt x="1" y="1"/>
                  </a:moveTo>
                  <a:lnTo>
                    <a:pt x="1" y="25"/>
                  </a:lnTo>
                  <a:lnTo>
                    <a:pt x="1"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2" name="Google Shape;12222;p29"/>
            <p:cNvSpPr/>
            <p:nvPr/>
          </p:nvSpPr>
          <p:spPr>
            <a:xfrm rot="10800000">
              <a:off x="3286301" y="6334274"/>
              <a:ext cx="6290" cy="6205"/>
            </a:xfrm>
            <a:custGeom>
              <a:avLst/>
              <a:gdLst/>
              <a:ahLst/>
              <a:cxnLst/>
              <a:rect l="l" t="t" r="r" b="b"/>
              <a:pathLst>
                <a:path w="74" h="73" extrusionOk="0">
                  <a:moveTo>
                    <a:pt x="1" y="0"/>
                  </a:moveTo>
                  <a:lnTo>
                    <a:pt x="1" y="49"/>
                  </a:lnTo>
                  <a:lnTo>
                    <a:pt x="49" y="73"/>
                  </a:lnTo>
                  <a:lnTo>
                    <a:pt x="73" y="49"/>
                  </a:lnTo>
                  <a:lnTo>
                    <a:pt x="73" y="25"/>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3" name="Google Shape;12223;p29"/>
            <p:cNvSpPr/>
            <p:nvPr/>
          </p:nvSpPr>
          <p:spPr>
            <a:xfrm rot="10800000">
              <a:off x="3343595" y="6332234"/>
              <a:ext cx="4165" cy="6205"/>
            </a:xfrm>
            <a:custGeom>
              <a:avLst/>
              <a:gdLst/>
              <a:ahLst/>
              <a:cxnLst/>
              <a:rect l="l" t="t" r="r" b="b"/>
              <a:pathLst>
                <a:path w="49" h="73" extrusionOk="0">
                  <a:moveTo>
                    <a:pt x="48" y="1"/>
                  </a:moveTo>
                  <a:lnTo>
                    <a:pt x="0" y="25"/>
                  </a:lnTo>
                  <a:lnTo>
                    <a:pt x="0" y="49"/>
                  </a:lnTo>
                  <a:lnTo>
                    <a:pt x="24" y="73"/>
                  </a:lnTo>
                  <a:lnTo>
                    <a:pt x="48" y="49"/>
                  </a:lnTo>
                  <a:lnTo>
                    <a:pt x="48"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4" name="Google Shape;12224;p29"/>
            <p:cNvSpPr/>
            <p:nvPr/>
          </p:nvSpPr>
          <p:spPr>
            <a:xfrm rot="10800000">
              <a:off x="2932340" y="6293302"/>
              <a:ext cx="6205" cy="6290"/>
            </a:xfrm>
            <a:custGeom>
              <a:avLst/>
              <a:gdLst/>
              <a:ahLst/>
              <a:cxnLst/>
              <a:rect l="l" t="t" r="r" b="b"/>
              <a:pathLst>
                <a:path w="73" h="74" extrusionOk="0">
                  <a:moveTo>
                    <a:pt x="25" y="1"/>
                  </a:moveTo>
                  <a:lnTo>
                    <a:pt x="1" y="25"/>
                  </a:lnTo>
                  <a:lnTo>
                    <a:pt x="1" y="49"/>
                  </a:lnTo>
                  <a:lnTo>
                    <a:pt x="1" y="73"/>
                  </a:lnTo>
                  <a:lnTo>
                    <a:pt x="73" y="73"/>
                  </a:lnTo>
                  <a:lnTo>
                    <a:pt x="73" y="25"/>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5" name="Google Shape;12225;p29"/>
            <p:cNvSpPr/>
            <p:nvPr/>
          </p:nvSpPr>
          <p:spPr>
            <a:xfrm rot="10800000">
              <a:off x="3190161" y="6203282"/>
              <a:ext cx="2125" cy="4165"/>
            </a:xfrm>
            <a:custGeom>
              <a:avLst/>
              <a:gdLst/>
              <a:ahLst/>
              <a:cxnLst/>
              <a:rect l="l" t="t" r="r" b="b"/>
              <a:pathLst>
                <a:path w="25" h="49" extrusionOk="0">
                  <a:moveTo>
                    <a:pt x="1" y="0"/>
                  </a:moveTo>
                  <a:lnTo>
                    <a:pt x="1" y="24"/>
                  </a:lnTo>
                  <a:lnTo>
                    <a:pt x="25" y="4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6" name="Google Shape;12226;p29"/>
            <p:cNvSpPr/>
            <p:nvPr/>
          </p:nvSpPr>
          <p:spPr>
            <a:xfrm rot="10800000">
              <a:off x="3202401" y="5965948"/>
              <a:ext cx="4165" cy="2125"/>
            </a:xfrm>
            <a:custGeom>
              <a:avLst/>
              <a:gdLst/>
              <a:ahLst/>
              <a:cxnLst/>
              <a:rect l="l" t="t" r="r" b="b"/>
              <a:pathLst>
                <a:path w="49" h="25" extrusionOk="0">
                  <a:moveTo>
                    <a:pt x="24" y="1"/>
                  </a:moveTo>
                  <a:lnTo>
                    <a:pt x="0" y="25"/>
                  </a:lnTo>
                  <a:lnTo>
                    <a:pt x="48"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7" name="Google Shape;12227;p29"/>
            <p:cNvSpPr/>
            <p:nvPr/>
          </p:nvSpPr>
          <p:spPr>
            <a:xfrm rot="10800000">
              <a:off x="2975268" y="6551207"/>
              <a:ext cx="4165" cy="2125"/>
            </a:xfrm>
            <a:custGeom>
              <a:avLst/>
              <a:gdLst/>
              <a:ahLst/>
              <a:cxnLst/>
              <a:rect l="l" t="t" r="r" b="b"/>
              <a:pathLst>
                <a:path w="49" h="25" extrusionOk="0">
                  <a:moveTo>
                    <a:pt x="0" y="1"/>
                  </a:moveTo>
                  <a:lnTo>
                    <a:pt x="0"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8" name="Google Shape;12228;p29"/>
            <p:cNvSpPr/>
            <p:nvPr/>
          </p:nvSpPr>
          <p:spPr>
            <a:xfrm rot="10800000">
              <a:off x="3173755" y="6551207"/>
              <a:ext cx="4165" cy="6205"/>
            </a:xfrm>
            <a:custGeom>
              <a:avLst/>
              <a:gdLst/>
              <a:ahLst/>
              <a:cxnLst/>
              <a:rect l="l" t="t" r="r" b="b"/>
              <a:pathLst>
                <a:path w="49" h="73" extrusionOk="0">
                  <a:moveTo>
                    <a:pt x="24" y="1"/>
                  </a:moveTo>
                  <a:lnTo>
                    <a:pt x="0" y="25"/>
                  </a:lnTo>
                  <a:lnTo>
                    <a:pt x="24" y="49"/>
                  </a:lnTo>
                  <a:lnTo>
                    <a:pt x="48" y="73"/>
                  </a:lnTo>
                  <a:lnTo>
                    <a:pt x="48" y="49"/>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9" name="Google Shape;12229;p29"/>
            <p:cNvSpPr/>
            <p:nvPr/>
          </p:nvSpPr>
          <p:spPr>
            <a:xfrm rot="10800000">
              <a:off x="3439820" y="6602295"/>
              <a:ext cx="4165" cy="4250"/>
            </a:xfrm>
            <a:custGeom>
              <a:avLst/>
              <a:gdLst/>
              <a:ahLst/>
              <a:cxnLst/>
              <a:rect l="l" t="t" r="r" b="b"/>
              <a:pathLst>
                <a:path w="49" h="50" extrusionOk="0">
                  <a:moveTo>
                    <a:pt x="25" y="1"/>
                  </a:moveTo>
                  <a:lnTo>
                    <a:pt x="1" y="25"/>
                  </a:lnTo>
                  <a:lnTo>
                    <a:pt x="25" y="49"/>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0" name="Google Shape;12230;p29"/>
            <p:cNvSpPr/>
            <p:nvPr/>
          </p:nvSpPr>
          <p:spPr>
            <a:xfrm rot="10800000">
              <a:off x="3257655" y="6647348"/>
              <a:ext cx="4165" cy="4165"/>
            </a:xfrm>
            <a:custGeom>
              <a:avLst/>
              <a:gdLst/>
              <a:ahLst/>
              <a:cxnLst/>
              <a:rect l="l" t="t" r="r" b="b"/>
              <a:pathLst>
                <a:path w="49" h="49" extrusionOk="0">
                  <a:moveTo>
                    <a:pt x="24" y="0"/>
                  </a:moveTo>
                  <a:lnTo>
                    <a:pt x="0" y="24"/>
                  </a:lnTo>
                  <a:lnTo>
                    <a:pt x="0" y="48"/>
                  </a:lnTo>
                  <a:lnTo>
                    <a:pt x="48" y="48"/>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1" name="Google Shape;12231;p29"/>
            <p:cNvSpPr/>
            <p:nvPr/>
          </p:nvSpPr>
          <p:spPr>
            <a:xfrm rot="10800000">
              <a:off x="3083734" y="6227848"/>
              <a:ext cx="2125" cy="85"/>
            </a:xfrm>
            <a:custGeom>
              <a:avLst/>
              <a:gdLst/>
              <a:ahLst/>
              <a:cxnLst/>
              <a:rect l="l" t="t" r="r" b="b"/>
              <a:pathLst>
                <a:path w="25" h="1" extrusionOk="0">
                  <a:moveTo>
                    <a:pt x="0" y="0"/>
                  </a:moveTo>
                  <a:lnTo>
                    <a:pt x="0" y="0"/>
                  </a:lnTo>
                  <a:lnTo>
                    <a:pt x="24"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2" name="Google Shape;12232;p29"/>
            <p:cNvSpPr/>
            <p:nvPr/>
          </p:nvSpPr>
          <p:spPr>
            <a:xfrm rot="10800000">
              <a:off x="3173755" y="6686195"/>
              <a:ext cx="2125" cy="4250"/>
            </a:xfrm>
            <a:custGeom>
              <a:avLst/>
              <a:gdLst/>
              <a:ahLst/>
              <a:cxnLst/>
              <a:rect l="l" t="t" r="r" b="b"/>
              <a:pathLst>
                <a:path w="25" h="50" extrusionOk="0">
                  <a:moveTo>
                    <a:pt x="0" y="1"/>
                  </a:moveTo>
                  <a:lnTo>
                    <a:pt x="0" y="25"/>
                  </a:lnTo>
                  <a:lnTo>
                    <a:pt x="0" y="49"/>
                  </a:lnTo>
                  <a:lnTo>
                    <a:pt x="24" y="49"/>
                  </a:lnTo>
                  <a:lnTo>
                    <a:pt x="24"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3" name="Google Shape;12233;p29"/>
            <p:cNvSpPr/>
            <p:nvPr/>
          </p:nvSpPr>
          <p:spPr>
            <a:xfrm rot="10800000">
              <a:off x="3247454" y="6266695"/>
              <a:ext cx="4165" cy="4250"/>
            </a:xfrm>
            <a:custGeom>
              <a:avLst/>
              <a:gdLst/>
              <a:ahLst/>
              <a:cxnLst/>
              <a:rect l="l" t="t" r="r" b="b"/>
              <a:pathLst>
                <a:path w="49" h="50" extrusionOk="0">
                  <a:moveTo>
                    <a:pt x="25" y="1"/>
                  </a:moveTo>
                  <a:lnTo>
                    <a:pt x="0" y="25"/>
                  </a:lnTo>
                  <a:lnTo>
                    <a:pt x="0" y="49"/>
                  </a:lnTo>
                  <a:lnTo>
                    <a:pt x="25" y="49"/>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4" name="Google Shape;12234;p29"/>
            <p:cNvSpPr/>
            <p:nvPr/>
          </p:nvSpPr>
          <p:spPr>
            <a:xfrm rot="10800000">
              <a:off x="3124707" y="6323989"/>
              <a:ext cx="2125" cy="2210"/>
            </a:xfrm>
            <a:custGeom>
              <a:avLst/>
              <a:gdLst/>
              <a:ahLst/>
              <a:cxnLst/>
              <a:rect l="l" t="t" r="r" b="b"/>
              <a:pathLst>
                <a:path w="25" h="26" extrusionOk="0">
                  <a:moveTo>
                    <a:pt x="25" y="1"/>
                  </a:moveTo>
                  <a:lnTo>
                    <a:pt x="1" y="25"/>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5" name="Google Shape;12235;p29"/>
            <p:cNvSpPr/>
            <p:nvPr/>
          </p:nvSpPr>
          <p:spPr>
            <a:xfrm rot="10800000">
              <a:off x="3155394" y="6393608"/>
              <a:ext cx="4165" cy="6205"/>
            </a:xfrm>
            <a:custGeom>
              <a:avLst/>
              <a:gdLst/>
              <a:ahLst/>
              <a:cxnLst/>
              <a:rect l="l" t="t" r="r" b="b"/>
              <a:pathLst>
                <a:path w="49" h="73" extrusionOk="0">
                  <a:moveTo>
                    <a:pt x="25" y="0"/>
                  </a:moveTo>
                  <a:lnTo>
                    <a:pt x="1" y="24"/>
                  </a:lnTo>
                  <a:lnTo>
                    <a:pt x="1" y="48"/>
                  </a:lnTo>
                  <a:lnTo>
                    <a:pt x="25" y="73"/>
                  </a:lnTo>
                  <a:lnTo>
                    <a:pt x="49" y="48"/>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6" name="Google Shape;12236;p29"/>
            <p:cNvSpPr/>
            <p:nvPr/>
          </p:nvSpPr>
          <p:spPr>
            <a:xfrm rot="10800000">
              <a:off x="3417294" y="6330194"/>
              <a:ext cx="4165" cy="6205"/>
            </a:xfrm>
            <a:custGeom>
              <a:avLst/>
              <a:gdLst/>
              <a:ahLst/>
              <a:cxnLst/>
              <a:rect l="l" t="t" r="r" b="b"/>
              <a:pathLst>
                <a:path w="49" h="73" extrusionOk="0">
                  <a:moveTo>
                    <a:pt x="24" y="1"/>
                  </a:moveTo>
                  <a:lnTo>
                    <a:pt x="0" y="25"/>
                  </a:lnTo>
                  <a:lnTo>
                    <a:pt x="0" y="49"/>
                  </a:lnTo>
                  <a:lnTo>
                    <a:pt x="24" y="73"/>
                  </a:lnTo>
                  <a:lnTo>
                    <a:pt x="49" y="73"/>
                  </a:lnTo>
                  <a:lnTo>
                    <a:pt x="49" y="49"/>
                  </a:lnTo>
                  <a:lnTo>
                    <a:pt x="49"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7" name="Google Shape;12237;p29"/>
            <p:cNvSpPr/>
            <p:nvPr/>
          </p:nvSpPr>
          <p:spPr>
            <a:xfrm rot="10800000">
              <a:off x="3073534" y="6375162"/>
              <a:ext cx="6205" cy="4165"/>
            </a:xfrm>
            <a:custGeom>
              <a:avLst/>
              <a:gdLst/>
              <a:ahLst/>
              <a:cxnLst/>
              <a:rect l="l" t="t" r="r" b="b"/>
              <a:pathLst>
                <a:path w="73" h="49" extrusionOk="0">
                  <a:moveTo>
                    <a:pt x="1" y="0"/>
                  </a:moveTo>
                  <a:lnTo>
                    <a:pt x="1" y="24"/>
                  </a:lnTo>
                  <a:lnTo>
                    <a:pt x="1"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8" name="Google Shape;12238;p29"/>
            <p:cNvSpPr/>
            <p:nvPr/>
          </p:nvSpPr>
          <p:spPr>
            <a:xfrm rot="10800000">
              <a:off x="3018280" y="6389528"/>
              <a:ext cx="2125" cy="4165"/>
            </a:xfrm>
            <a:custGeom>
              <a:avLst/>
              <a:gdLst/>
              <a:ahLst/>
              <a:cxnLst/>
              <a:rect l="l" t="t" r="r" b="b"/>
              <a:pathLst>
                <a:path w="25" h="49" extrusionOk="0">
                  <a:moveTo>
                    <a:pt x="1" y="1"/>
                  </a:moveTo>
                  <a:lnTo>
                    <a:pt x="1" y="25"/>
                  </a:lnTo>
                  <a:lnTo>
                    <a:pt x="25" y="49"/>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9" name="Google Shape;12239;p29"/>
            <p:cNvSpPr/>
            <p:nvPr/>
          </p:nvSpPr>
          <p:spPr>
            <a:xfrm rot="10800000">
              <a:off x="3177835" y="6424295"/>
              <a:ext cx="6290" cy="4165"/>
            </a:xfrm>
            <a:custGeom>
              <a:avLst/>
              <a:gdLst/>
              <a:ahLst/>
              <a:cxnLst/>
              <a:rect l="l" t="t" r="r" b="b"/>
              <a:pathLst>
                <a:path w="74" h="49" extrusionOk="0">
                  <a:moveTo>
                    <a:pt x="1" y="0"/>
                  </a:moveTo>
                  <a:lnTo>
                    <a:pt x="1" y="24"/>
                  </a:lnTo>
                  <a:lnTo>
                    <a:pt x="25"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0" name="Google Shape;12240;p29"/>
            <p:cNvSpPr/>
            <p:nvPr/>
          </p:nvSpPr>
          <p:spPr>
            <a:xfrm rot="10800000">
              <a:off x="3212687" y="6483628"/>
              <a:ext cx="4165" cy="4165"/>
            </a:xfrm>
            <a:custGeom>
              <a:avLst/>
              <a:gdLst/>
              <a:ahLst/>
              <a:cxnLst/>
              <a:rect l="l" t="t" r="r" b="b"/>
              <a:pathLst>
                <a:path w="49" h="49" extrusionOk="0">
                  <a:moveTo>
                    <a:pt x="1" y="0"/>
                  </a:moveTo>
                  <a:lnTo>
                    <a:pt x="1" y="24"/>
                  </a:lnTo>
                  <a:lnTo>
                    <a:pt x="25" y="48"/>
                  </a:lnTo>
                  <a:lnTo>
                    <a:pt x="49" y="2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1" name="Google Shape;12241;p29"/>
            <p:cNvSpPr/>
            <p:nvPr/>
          </p:nvSpPr>
          <p:spPr>
            <a:xfrm rot="10800000">
              <a:off x="3192201" y="6491789"/>
              <a:ext cx="4165" cy="4250"/>
            </a:xfrm>
            <a:custGeom>
              <a:avLst/>
              <a:gdLst/>
              <a:ahLst/>
              <a:cxnLst/>
              <a:rect l="l" t="t" r="r" b="b"/>
              <a:pathLst>
                <a:path w="49" h="50" extrusionOk="0">
                  <a:moveTo>
                    <a:pt x="49" y="1"/>
                  </a:moveTo>
                  <a:lnTo>
                    <a:pt x="0" y="25"/>
                  </a:lnTo>
                  <a:lnTo>
                    <a:pt x="25" y="49"/>
                  </a:lnTo>
                  <a:lnTo>
                    <a:pt x="49" y="49"/>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2" name="Google Shape;12242;p29"/>
            <p:cNvSpPr/>
            <p:nvPr/>
          </p:nvSpPr>
          <p:spPr>
            <a:xfrm rot="10800000">
              <a:off x="3108301" y="6516355"/>
              <a:ext cx="6205" cy="6290"/>
            </a:xfrm>
            <a:custGeom>
              <a:avLst/>
              <a:gdLst/>
              <a:ahLst/>
              <a:cxnLst/>
              <a:rect l="l" t="t" r="r" b="b"/>
              <a:pathLst>
                <a:path w="73" h="74" extrusionOk="0">
                  <a:moveTo>
                    <a:pt x="24" y="1"/>
                  </a:moveTo>
                  <a:lnTo>
                    <a:pt x="24" y="25"/>
                  </a:lnTo>
                  <a:lnTo>
                    <a:pt x="0" y="49"/>
                  </a:lnTo>
                  <a:lnTo>
                    <a:pt x="24" y="49"/>
                  </a:lnTo>
                  <a:lnTo>
                    <a:pt x="49" y="73"/>
                  </a:lnTo>
                  <a:lnTo>
                    <a:pt x="73" y="25"/>
                  </a:lnTo>
                  <a:lnTo>
                    <a:pt x="49"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3" name="Google Shape;12243;p29"/>
            <p:cNvSpPr/>
            <p:nvPr/>
          </p:nvSpPr>
          <p:spPr>
            <a:xfrm rot="10800000">
              <a:off x="3308828" y="6256495"/>
              <a:ext cx="85" cy="2125"/>
            </a:xfrm>
            <a:custGeom>
              <a:avLst/>
              <a:gdLst/>
              <a:ahLst/>
              <a:cxnLst/>
              <a:rect l="l" t="t" r="r" b="b"/>
              <a:pathLst>
                <a:path w="1" h="25" extrusionOk="0">
                  <a:moveTo>
                    <a:pt x="0" y="0"/>
                  </a:moveTo>
                  <a:lnTo>
                    <a:pt x="0" y="0"/>
                  </a:lnTo>
                  <a:lnTo>
                    <a:pt x="0" y="24"/>
                  </a:lnTo>
                  <a:lnTo>
                    <a:pt x="0" y="24"/>
                  </a:ln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4" name="Google Shape;12244;p29"/>
            <p:cNvSpPr/>
            <p:nvPr/>
          </p:nvSpPr>
          <p:spPr>
            <a:xfrm rot="10800000">
              <a:off x="3366121" y="6524601"/>
              <a:ext cx="4165" cy="4165"/>
            </a:xfrm>
            <a:custGeom>
              <a:avLst/>
              <a:gdLst/>
              <a:ahLst/>
              <a:cxnLst/>
              <a:rect l="l" t="t" r="r" b="b"/>
              <a:pathLst>
                <a:path w="49" h="49" extrusionOk="0">
                  <a:moveTo>
                    <a:pt x="24" y="1"/>
                  </a:moveTo>
                  <a:lnTo>
                    <a:pt x="0" y="25"/>
                  </a:lnTo>
                  <a:lnTo>
                    <a:pt x="24" y="49"/>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5" name="Google Shape;12245;p29"/>
            <p:cNvSpPr/>
            <p:nvPr/>
          </p:nvSpPr>
          <p:spPr>
            <a:xfrm rot="10800000">
              <a:off x="3110341" y="6528681"/>
              <a:ext cx="2125" cy="4165"/>
            </a:xfrm>
            <a:custGeom>
              <a:avLst/>
              <a:gdLst/>
              <a:ahLst/>
              <a:cxnLst/>
              <a:rect l="l" t="t" r="r" b="b"/>
              <a:pathLst>
                <a:path w="25" h="49" extrusionOk="0">
                  <a:moveTo>
                    <a:pt x="0" y="1"/>
                  </a:moveTo>
                  <a:lnTo>
                    <a:pt x="0" y="25"/>
                  </a:lnTo>
                  <a:lnTo>
                    <a:pt x="0" y="49"/>
                  </a:lnTo>
                  <a:lnTo>
                    <a:pt x="25"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6" name="Google Shape;12246;p29"/>
            <p:cNvSpPr/>
            <p:nvPr/>
          </p:nvSpPr>
          <p:spPr>
            <a:xfrm rot="10800000">
              <a:off x="3259695" y="6530721"/>
              <a:ext cx="2125" cy="4165"/>
            </a:xfrm>
            <a:custGeom>
              <a:avLst/>
              <a:gdLst/>
              <a:ahLst/>
              <a:cxnLst/>
              <a:rect l="l" t="t" r="r" b="b"/>
              <a:pathLst>
                <a:path w="25" h="49" extrusionOk="0">
                  <a:moveTo>
                    <a:pt x="24" y="1"/>
                  </a:moveTo>
                  <a:lnTo>
                    <a:pt x="0" y="25"/>
                  </a:lnTo>
                  <a:lnTo>
                    <a:pt x="24" y="49"/>
                  </a:lnTo>
                  <a:lnTo>
                    <a:pt x="24"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7" name="Google Shape;12247;p29"/>
            <p:cNvSpPr/>
            <p:nvPr/>
          </p:nvSpPr>
          <p:spPr>
            <a:xfrm rot="10800000">
              <a:off x="3218807" y="6326114"/>
              <a:ext cx="2125" cy="2125"/>
            </a:xfrm>
            <a:custGeom>
              <a:avLst/>
              <a:gdLst/>
              <a:ahLst/>
              <a:cxnLst/>
              <a:rect l="l" t="t" r="r" b="b"/>
              <a:pathLst>
                <a:path w="25" h="25" extrusionOk="0">
                  <a:moveTo>
                    <a:pt x="25" y="1"/>
                  </a:moveTo>
                  <a:lnTo>
                    <a:pt x="1" y="25"/>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8" name="Google Shape;12248;p29"/>
            <p:cNvSpPr/>
            <p:nvPr/>
          </p:nvSpPr>
          <p:spPr>
            <a:xfrm rot="10800000">
              <a:off x="3233088" y="6037522"/>
              <a:ext cx="2125" cy="4165"/>
            </a:xfrm>
            <a:custGeom>
              <a:avLst/>
              <a:gdLst/>
              <a:ahLst/>
              <a:cxnLst/>
              <a:rect l="l" t="t" r="r" b="b"/>
              <a:pathLst>
                <a:path w="25" h="49" extrusionOk="0">
                  <a:moveTo>
                    <a:pt x="0" y="0"/>
                  </a:moveTo>
                  <a:lnTo>
                    <a:pt x="0" y="24"/>
                  </a:lnTo>
                  <a:lnTo>
                    <a:pt x="0" y="48"/>
                  </a:lnTo>
                  <a:lnTo>
                    <a:pt x="24" y="2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9" name="Google Shape;12249;p29"/>
            <p:cNvSpPr/>
            <p:nvPr/>
          </p:nvSpPr>
          <p:spPr>
            <a:xfrm rot="10800000">
              <a:off x="3405053" y="6618701"/>
              <a:ext cx="85" cy="85"/>
            </a:xfrm>
            <a:custGeom>
              <a:avLst/>
              <a:gdLst/>
              <a:ahLst/>
              <a:cxnLst/>
              <a:rect l="l" t="t" r="r" b="b"/>
              <a:pathLst>
                <a:path w="1" h="1" extrusionOk="0">
                  <a:moveTo>
                    <a:pt x="1" y="1"/>
                  </a:moveTo>
                  <a:lnTo>
                    <a:pt x="1" y="1"/>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0" name="Google Shape;12250;p29"/>
            <p:cNvSpPr/>
            <p:nvPr/>
          </p:nvSpPr>
          <p:spPr>
            <a:xfrm rot="10800000">
              <a:off x="3306787" y="6622781"/>
              <a:ext cx="2125" cy="2125"/>
            </a:xfrm>
            <a:custGeom>
              <a:avLst/>
              <a:gdLst/>
              <a:ahLst/>
              <a:cxnLst/>
              <a:rect l="l" t="t" r="r" b="b"/>
              <a:pathLst>
                <a:path w="25" h="25" extrusionOk="0">
                  <a:moveTo>
                    <a:pt x="0" y="0"/>
                  </a:moveTo>
                  <a:lnTo>
                    <a:pt x="0" y="24"/>
                  </a:ln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1" name="Google Shape;12251;p29"/>
            <p:cNvSpPr/>
            <p:nvPr/>
          </p:nvSpPr>
          <p:spPr>
            <a:xfrm rot="10800000">
              <a:off x="3398848" y="6236009"/>
              <a:ext cx="2125" cy="2125"/>
            </a:xfrm>
            <a:custGeom>
              <a:avLst/>
              <a:gdLst/>
              <a:ahLst/>
              <a:cxnLst/>
              <a:rect l="l" t="t" r="r" b="b"/>
              <a:pathLst>
                <a:path w="25" h="25" extrusionOk="0">
                  <a:moveTo>
                    <a:pt x="0" y="0"/>
                  </a:moveTo>
                  <a:lnTo>
                    <a:pt x="0" y="24"/>
                  </a:ln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2" name="Google Shape;12252;p29"/>
            <p:cNvSpPr/>
            <p:nvPr/>
          </p:nvSpPr>
          <p:spPr>
            <a:xfrm rot="10800000">
              <a:off x="3355920" y="6240089"/>
              <a:ext cx="2125" cy="4250"/>
            </a:xfrm>
            <a:custGeom>
              <a:avLst/>
              <a:gdLst/>
              <a:ahLst/>
              <a:cxnLst/>
              <a:rect l="l" t="t" r="r" b="b"/>
              <a:pathLst>
                <a:path w="25" h="50" extrusionOk="0">
                  <a:moveTo>
                    <a:pt x="1" y="1"/>
                  </a:moveTo>
                  <a:lnTo>
                    <a:pt x="1" y="25"/>
                  </a:lnTo>
                  <a:lnTo>
                    <a:pt x="1" y="49"/>
                  </a:lnTo>
                  <a:lnTo>
                    <a:pt x="25" y="25"/>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3" name="Google Shape;12253;p29"/>
            <p:cNvSpPr/>
            <p:nvPr/>
          </p:nvSpPr>
          <p:spPr>
            <a:xfrm rot="10800000">
              <a:off x="3316988" y="6352635"/>
              <a:ext cx="85" cy="4250"/>
            </a:xfrm>
            <a:custGeom>
              <a:avLst/>
              <a:gdLst/>
              <a:ahLst/>
              <a:cxnLst/>
              <a:rect l="l" t="t" r="r" b="b"/>
              <a:pathLst>
                <a:path w="1" h="50" extrusionOk="0">
                  <a:moveTo>
                    <a:pt x="0" y="49"/>
                  </a:moveTo>
                  <a:lnTo>
                    <a:pt x="0" y="49"/>
                  </a:lnTo>
                  <a:lnTo>
                    <a:pt x="0" y="1"/>
                  </a:lnTo>
                  <a:lnTo>
                    <a:pt x="0" y="49"/>
                  </a:lnTo>
                  <a:lnTo>
                    <a:pt x="0" y="49"/>
                  </a:lnTo>
                  <a:lnTo>
                    <a:pt x="0" y="49"/>
                  </a:lnTo>
                  <a:lnTo>
                    <a:pt x="0" y="4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4" name="Google Shape;12254;p29"/>
            <p:cNvSpPr/>
            <p:nvPr/>
          </p:nvSpPr>
          <p:spPr>
            <a:xfrm rot="10800000">
              <a:off x="3251534" y="6373122"/>
              <a:ext cx="4165" cy="4165"/>
            </a:xfrm>
            <a:custGeom>
              <a:avLst/>
              <a:gdLst/>
              <a:ahLst/>
              <a:cxnLst/>
              <a:rect l="l" t="t" r="r" b="b"/>
              <a:pathLst>
                <a:path w="49" h="49" extrusionOk="0">
                  <a:moveTo>
                    <a:pt x="24" y="0"/>
                  </a:moveTo>
                  <a:lnTo>
                    <a:pt x="0" y="24"/>
                  </a:lnTo>
                  <a:lnTo>
                    <a:pt x="24" y="48"/>
                  </a:lnTo>
                  <a:lnTo>
                    <a:pt x="48"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5" name="Google Shape;12255;p29"/>
            <p:cNvSpPr/>
            <p:nvPr/>
          </p:nvSpPr>
          <p:spPr>
            <a:xfrm rot="10800000">
              <a:off x="3323193" y="6377202"/>
              <a:ext cx="4165" cy="2125"/>
            </a:xfrm>
            <a:custGeom>
              <a:avLst/>
              <a:gdLst/>
              <a:ahLst/>
              <a:cxnLst/>
              <a:rect l="l" t="t" r="r" b="b"/>
              <a:pathLst>
                <a:path w="49" h="25" extrusionOk="0">
                  <a:moveTo>
                    <a:pt x="25" y="0"/>
                  </a:moveTo>
                  <a:lnTo>
                    <a:pt x="1" y="24"/>
                  </a:lnTo>
                  <a:lnTo>
                    <a:pt x="49" y="24"/>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6" name="Google Shape;12256;p29"/>
            <p:cNvSpPr/>
            <p:nvPr/>
          </p:nvSpPr>
          <p:spPr>
            <a:xfrm rot="10800000">
              <a:off x="3083734" y="6393608"/>
              <a:ext cx="2125" cy="85"/>
            </a:xfrm>
            <a:custGeom>
              <a:avLst/>
              <a:gdLst/>
              <a:ahLst/>
              <a:cxnLst/>
              <a:rect l="l" t="t" r="r" b="b"/>
              <a:pathLst>
                <a:path w="25" h="1" extrusionOk="0">
                  <a:moveTo>
                    <a:pt x="24" y="1"/>
                  </a:moveTo>
                  <a:lnTo>
                    <a:pt x="0" y="1"/>
                  </a:lnTo>
                  <a:lnTo>
                    <a:pt x="0" y="1"/>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7" name="Google Shape;12257;p29"/>
            <p:cNvSpPr/>
            <p:nvPr/>
          </p:nvSpPr>
          <p:spPr>
            <a:xfrm rot="10800000">
              <a:off x="2973228" y="6391568"/>
              <a:ext cx="4165" cy="4165"/>
            </a:xfrm>
            <a:custGeom>
              <a:avLst/>
              <a:gdLst/>
              <a:ahLst/>
              <a:cxnLst/>
              <a:rect l="l" t="t" r="r" b="b"/>
              <a:pathLst>
                <a:path w="49" h="49" extrusionOk="0">
                  <a:moveTo>
                    <a:pt x="24" y="0"/>
                  </a:moveTo>
                  <a:lnTo>
                    <a:pt x="0" y="25"/>
                  </a:lnTo>
                  <a:lnTo>
                    <a:pt x="24" y="49"/>
                  </a:lnTo>
                  <a:lnTo>
                    <a:pt x="48" y="25"/>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8" name="Google Shape;12258;p29"/>
            <p:cNvSpPr/>
            <p:nvPr/>
          </p:nvSpPr>
          <p:spPr>
            <a:xfrm rot="10800000">
              <a:off x="3249494" y="6182795"/>
              <a:ext cx="85" cy="2125"/>
            </a:xfrm>
            <a:custGeom>
              <a:avLst/>
              <a:gdLst/>
              <a:ahLst/>
              <a:cxnLst/>
              <a:rect l="l" t="t" r="r" b="b"/>
              <a:pathLst>
                <a:path w="1" h="25" extrusionOk="0">
                  <a:moveTo>
                    <a:pt x="1" y="0"/>
                  </a:moveTo>
                  <a:lnTo>
                    <a:pt x="1" y="0"/>
                  </a:lnTo>
                  <a:lnTo>
                    <a:pt x="1" y="0"/>
                  </a:lnTo>
                  <a:lnTo>
                    <a:pt x="1" y="24"/>
                  </a:lnTo>
                  <a:lnTo>
                    <a:pt x="1" y="24"/>
                  </a:lnTo>
                  <a:lnTo>
                    <a:pt x="1" y="24"/>
                  </a:ln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9" name="Google Shape;12259;p29"/>
            <p:cNvSpPr/>
            <p:nvPr/>
          </p:nvSpPr>
          <p:spPr>
            <a:xfrm rot="10800000">
              <a:off x="3407093" y="6457022"/>
              <a:ext cx="2125" cy="4165"/>
            </a:xfrm>
            <a:custGeom>
              <a:avLst/>
              <a:gdLst/>
              <a:ahLst/>
              <a:cxnLst/>
              <a:rect l="l" t="t" r="r" b="b"/>
              <a:pathLst>
                <a:path w="25" h="49" extrusionOk="0">
                  <a:moveTo>
                    <a:pt x="1" y="0"/>
                  </a:moveTo>
                  <a:lnTo>
                    <a:pt x="1" y="24"/>
                  </a:lnTo>
                  <a:lnTo>
                    <a:pt x="1" y="48"/>
                  </a:lnTo>
                  <a:lnTo>
                    <a:pt x="25" y="2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0" name="Google Shape;12260;p29"/>
            <p:cNvSpPr/>
            <p:nvPr/>
          </p:nvSpPr>
          <p:spPr>
            <a:xfrm rot="10800000">
              <a:off x="3120541" y="6477508"/>
              <a:ext cx="4250" cy="4165"/>
            </a:xfrm>
            <a:custGeom>
              <a:avLst/>
              <a:gdLst/>
              <a:ahLst/>
              <a:cxnLst/>
              <a:rect l="l" t="t" r="r" b="b"/>
              <a:pathLst>
                <a:path w="50" h="49" extrusionOk="0">
                  <a:moveTo>
                    <a:pt x="25" y="0"/>
                  </a:moveTo>
                  <a:lnTo>
                    <a:pt x="1" y="24"/>
                  </a:lnTo>
                  <a:lnTo>
                    <a:pt x="1" y="49"/>
                  </a:lnTo>
                  <a:lnTo>
                    <a:pt x="25" y="49"/>
                  </a:lnTo>
                  <a:lnTo>
                    <a:pt x="49" y="24"/>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1" name="Google Shape;12261;p29"/>
            <p:cNvSpPr/>
            <p:nvPr/>
          </p:nvSpPr>
          <p:spPr>
            <a:xfrm rot="10800000">
              <a:off x="3089855" y="6622781"/>
              <a:ext cx="85" cy="2125"/>
            </a:xfrm>
            <a:custGeom>
              <a:avLst/>
              <a:gdLst/>
              <a:ahLst/>
              <a:cxnLst/>
              <a:rect l="l" t="t" r="r" b="b"/>
              <a:pathLst>
                <a:path w="1" h="25" extrusionOk="0">
                  <a:moveTo>
                    <a:pt x="0" y="0"/>
                  </a:moveTo>
                  <a:lnTo>
                    <a:pt x="0" y="24"/>
                  </a:lnTo>
                  <a:lnTo>
                    <a:pt x="0" y="2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2" name="Google Shape;12262;p29"/>
            <p:cNvSpPr/>
            <p:nvPr/>
          </p:nvSpPr>
          <p:spPr>
            <a:xfrm rot="10800000">
              <a:off x="3177835" y="6244254"/>
              <a:ext cx="2125" cy="2125"/>
            </a:xfrm>
            <a:custGeom>
              <a:avLst/>
              <a:gdLst/>
              <a:ahLst/>
              <a:cxnLst/>
              <a:rect l="l" t="t" r="r" b="b"/>
              <a:pathLst>
                <a:path w="25" h="25" extrusionOk="0">
                  <a:moveTo>
                    <a:pt x="0" y="1"/>
                  </a:moveTo>
                  <a:lnTo>
                    <a:pt x="0" y="25"/>
                  </a:lnTo>
                  <a:lnTo>
                    <a:pt x="24"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3" name="Google Shape;12263;p29"/>
            <p:cNvSpPr/>
            <p:nvPr/>
          </p:nvSpPr>
          <p:spPr>
            <a:xfrm rot="10800000">
              <a:off x="3400888" y="6094815"/>
              <a:ext cx="2125" cy="2125"/>
            </a:xfrm>
            <a:custGeom>
              <a:avLst/>
              <a:gdLst/>
              <a:ahLst/>
              <a:cxnLst/>
              <a:rect l="l" t="t" r="r" b="b"/>
              <a:pathLst>
                <a:path w="25" h="25" extrusionOk="0">
                  <a:moveTo>
                    <a:pt x="0" y="0"/>
                  </a:move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4" name="Google Shape;12264;p29"/>
            <p:cNvSpPr/>
            <p:nvPr/>
          </p:nvSpPr>
          <p:spPr>
            <a:xfrm rot="10800000">
              <a:off x="3300667" y="5892248"/>
              <a:ext cx="2125" cy="85"/>
            </a:xfrm>
            <a:custGeom>
              <a:avLst/>
              <a:gdLst/>
              <a:ahLst/>
              <a:cxnLst/>
              <a:rect l="l" t="t" r="r" b="b"/>
              <a:pathLst>
                <a:path w="25" h="1" extrusionOk="0">
                  <a:moveTo>
                    <a:pt x="25" y="0"/>
                  </a:moveTo>
                  <a:lnTo>
                    <a:pt x="25" y="0"/>
                  </a:lnTo>
                  <a:lnTo>
                    <a:pt x="25" y="0"/>
                  </a:lnTo>
                  <a:lnTo>
                    <a:pt x="1" y="0"/>
                  </a:lnTo>
                  <a:lnTo>
                    <a:pt x="1" y="0"/>
                  </a:lnTo>
                  <a:lnTo>
                    <a:pt x="25" y="0"/>
                  </a:lnTo>
                  <a:lnTo>
                    <a:pt x="25" y="0"/>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5" name="Google Shape;12265;p29"/>
            <p:cNvSpPr/>
            <p:nvPr/>
          </p:nvSpPr>
          <p:spPr>
            <a:xfrm rot="10800000">
              <a:off x="3382527" y="6156189"/>
              <a:ext cx="85" cy="85"/>
            </a:xfrm>
            <a:custGeom>
              <a:avLst/>
              <a:gdLst/>
              <a:ahLst/>
              <a:cxnLst/>
              <a:rect l="l" t="t" r="r" b="b"/>
              <a:pathLst>
                <a:path w="1" h="1" extrusionOk="0">
                  <a:moveTo>
                    <a:pt x="1" y="0"/>
                  </a:moveTo>
                  <a:lnTo>
                    <a:pt x="1" y="0"/>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6" name="Google Shape;12266;p29"/>
            <p:cNvSpPr/>
            <p:nvPr/>
          </p:nvSpPr>
          <p:spPr>
            <a:xfrm rot="10800000">
              <a:off x="3216767" y="6428375"/>
              <a:ext cx="2125" cy="2125"/>
            </a:xfrm>
            <a:custGeom>
              <a:avLst/>
              <a:gdLst/>
              <a:ahLst/>
              <a:cxnLst/>
              <a:rect l="l" t="t" r="r" b="b"/>
              <a:pathLst>
                <a:path w="25" h="25" extrusionOk="0">
                  <a:moveTo>
                    <a:pt x="25" y="24"/>
                  </a:moveTo>
                  <a:lnTo>
                    <a:pt x="25" y="24"/>
                  </a:lnTo>
                  <a:lnTo>
                    <a:pt x="25" y="0"/>
                  </a:lnTo>
                  <a:lnTo>
                    <a:pt x="25" y="0"/>
                  </a:lnTo>
                  <a:lnTo>
                    <a:pt x="25" y="24"/>
                  </a:lnTo>
                  <a:lnTo>
                    <a:pt x="1" y="24"/>
                  </a:lnTo>
                  <a:lnTo>
                    <a:pt x="25" y="2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7" name="Google Shape;12267;p29"/>
            <p:cNvSpPr/>
            <p:nvPr/>
          </p:nvSpPr>
          <p:spPr>
            <a:xfrm rot="10800000">
              <a:off x="3304747" y="6432455"/>
              <a:ext cx="85" cy="2125"/>
            </a:xfrm>
            <a:custGeom>
              <a:avLst/>
              <a:gdLst/>
              <a:ahLst/>
              <a:cxnLst/>
              <a:rect l="l" t="t" r="r" b="b"/>
              <a:pathLst>
                <a:path w="1" h="25" extrusionOk="0">
                  <a:moveTo>
                    <a:pt x="1" y="0"/>
                  </a:move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8" name="Google Shape;12268;p29"/>
            <p:cNvSpPr/>
            <p:nvPr/>
          </p:nvSpPr>
          <p:spPr>
            <a:xfrm rot="10800000">
              <a:off x="3210647" y="6461102"/>
              <a:ext cx="85" cy="2125"/>
            </a:xfrm>
            <a:custGeom>
              <a:avLst/>
              <a:gdLst/>
              <a:ahLst/>
              <a:cxnLst/>
              <a:rect l="l" t="t" r="r" b="b"/>
              <a:pathLst>
                <a:path w="1" h="25" extrusionOk="0">
                  <a:moveTo>
                    <a:pt x="1" y="0"/>
                  </a:moveTo>
                  <a:lnTo>
                    <a:pt x="1" y="24"/>
                  </a:ln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9" name="Google Shape;12269;p29"/>
            <p:cNvSpPr/>
            <p:nvPr/>
          </p:nvSpPr>
          <p:spPr>
            <a:xfrm rot="10800000">
              <a:off x="3454101" y="6524601"/>
              <a:ext cx="2125" cy="85"/>
            </a:xfrm>
            <a:custGeom>
              <a:avLst/>
              <a:gdLst/>
              <a:ahLst/>
              <a:cxnLst/>
              <a:rect l="l" t="t" r="r" b="b"/>
              <a:pathLst>
                <a:path w="25" h="1" extrusionOk="0">
                  <a:moveTo>
                    <a:pt x="0" y="1"/>
                  </a:moveTo>
                  <a:lnTo>
                    <a:pt x="24"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0" name="Google Shape;12270;p29"/>
            <p:cNvSpPr/>
            <p:nvPr/>
          </p:nvSpPr>
          <p:spPr>
            <a:xfrm rot="10800000">
              <a:off x="3454101" y="6524601"/>
              <a:ext cx="2125" cy="2125"/>
            </a:xfrm>
            <a:custGeom>
              <a:avLst/>
              <a:gdLst/>
              <a:ahLst/>
              <a:cxnLst/>
              <a:rect l="l" t="t" r="r" b="b"/>
              <a:pathLst>
                <a:path w="25" h="25" extrusionOk="0">
                  <a:moveTo>
                    <a:pt x="24" y="25"/>
                  </a:moveTo>
                  <a:lnTo>
                    <a:pt x="24" y="25"/>
                  </a:lnTo>
                  <a:lnTo>
                    <a:pt x="24" y="1"/>
                  </a:lnTo>
                  <a:lnTo>
                    <a:pt x="24" y="1"/>
                  </a:lnTo>
                  <a:lnTo>
                    <a:pt x="24" y="25"/>
                  </a:lnTo>
                  <a:lnTo>
                    <a:pt x="0" y="25"/>
                  </a:lnTo>
                  <a:lnTo>
                    <a:pt x="0" y="25"/>
                  </a:lnTo>
                  <a:lnTo>
                    <a:pt x="24" y="25"/>
                  </a:lnTo>
                  <a:lnTo>
                    <a:pt x="24" y="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1" name="Google Shape;12271;p29"/>
            <p:cNvSpPr/>
            <p:nvPr/>
          </p:nvSpPr>
          <p:spPr>
            <a:xfrm rot="10800000">
              <a:off x="3529841" y="6536841"/>
              <a:ext cx="2125" cy="2125"/>
            </a:xfrm>
            <a:custGeom>
              <a:avLst/>
              <a:gdLst/>
              <a:ahLst/>
              <a:cxnLst/>
              <a:rect l="l" t="t" r="r" b="b"/>
              <a:pathLst>
                <a:path w="25" h="25" extrusionOk="0">
                  <a:moveTo>
                    <a:pt x="0" y="0"/>
                  </a:moveTo>
                  <a:lnTo>
                    <a:pt x="0"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2" name="Google Shape;12272;p29"/>
            <p:cNvSpPr/>
            <p:nvPr/>
          </p:nvSpPr>
          <p:spPr>
            <a:xfrm rot="10800000">
              <a:off x="3646467" y="6217647"/>
              <a:ext cx="1086704" cy="939305"/>
            </a:xfrm>
            <a:custGeom>
              <a:avLst/>
              <a:gdLst/>
              <a:ahLst/>
              <a:cxnLst/>
              <a:rect l="l" t="t" r="r" b="b"/>
              <a:pathLst>
                <a:path w="12784" h="11050" extrusionOk="0">
                  <a:moveTo>
                    <a:pt x="6813" y="0"/>
                  </a:moveTo>
                  <a:lnTo>
                    <a:pt x="6163" y="24"/>
                  </a:lnTo>
                  <a:lnTo>
                    <a:pt x="5513" y="121"/>
                  </a:lnTo>
                  <a:lnTo>
                    <a:pt x="4863" y="241"/>
                  </a:lnTo>
                  <a:lnTo>
                    <a:pt x="4237" y="385"/>
                  </a:lnTo>
                  <a:lnTo>
                    <a:pt x="3611" y="578"/>
                  </a:lnTo>
                  <a:lnTo>
                    <a:pt x="3010" y="819"/>
                  </a:lnTo>
                  <a:lnTo>
                    <a:pt x="2408" y="1084"/>
                  </a:lnTo>
                  <a:lnTo>
                    <a:pt x="2095" y="1252"/>
                  </a:lnTo>
                  <a:lnTo>
                    <a:pt x="1806" y="1421"/>
                  </a:lnTo>
                  <a:lnTo>
                    <a:pt x="1517" y="1637"/>
                  </a:lnTo>
                  <a:lnTo>
                    <a:pt x="1276" y="1854"/>
                  </a:lnTo>
                  <a:lnTo>
                    <a:pt x="1036" y="2095"/>
                  </a:lnTo>
                  <a:lnTo>
                    <a:pt x="843" y="2359"/>
                  </a:lnTo>
                  <a:lnTo>
                    <a:pt x="650" y="2648"/>
                  </a:lnTo>
                  <a:lnTo>
                    <a:pt x="482" y="2961"/>
                  </a:lnTo>
                  <a:lnTo>
                    <a:pt x="337" y="3346"/>
                  </a:lnTo>
                  <a:lnTo>
                    <a:pt x="193" y="3756"/>
                  </a:lnTo>
                  <a:lnTo>
                    <a:pt x="97" y="4141"/>
                  </a:lnTo>
                  <a:lnTo>
                    <a:pt x="49" y="4550"/>
                  </a:lnTo>
                  <a:lnTo>
                    <a:pt x="0" y="4959"/>
                  </a:lnTo>
                  <a:lnTo>
                    <a:pt x="0" y="5369"/>
                  </a:lnTo>
                  <a:lnTo>
                    <a:pt x="24" y="5778"/>
                  </a:lnTo>
                  <a:lnTo>
                    <a:pt x="97" y="6187"/>
                  </a:lnTo>
                  <a:lnTo>
                    <a:pt x="193" y="6596"/>
                  </a:lnTo>
                  <a:lnTo>
                    <a:pt x="289" y="6981"/>
                  </a:lnTo>
                  <a:lnTo>
                    <a:pt x="434" y="7367"/>
                  </a:lnTo>
                  <a:lnTo>
                    <a:pt x="578" y="7728"/>
                  </a:lnTo>
                  <a:lnTo>
                    <a:pt x="747" y="8065"/>
                  </a:lnTo>
                  <a:lnTo>
                    <a:pt x="939" y="8378"/>
                  </a:lnTo>
                  <a:lnTo>
                    <a:pt x="1156" y="8691"/>
                  </a:lnTo>
                  <a:lnTo>
                    <a:pt x="1373" y="8980"/>
                  </a:lnTo>
                  <a:lnTo>
                    <a:pt x="1613" y="9244"/>
                  </a:lnTo>
                  <a:lnTo>
                    <a:pt x="1902" y="9509"/>
                  </a:lnTo>
                  <a:lnTo>
                    <a:pt x="2191" y="9750"/>
                  </a:lnTo>
                  <a:lnTo>
                    <a:pt x="2480" y="9967"/>
                  </a:lnTo>
                  <a:lnTo>
                    <a:pt x="2817" y="10183"/>
                  </a:lnTo>
                  <a:lnTo>
                    <a:pt x="3154" y="10376"/>
                  </a:lnTo>
                  <a:lnTo>
                    <a:pt x="3515" y="10544"/>
                  </a:lnTo>
                  <a:lnTo>
                    <a:pt x="3900" y="10713"/>
                  </a:lnTo>
                  <a:lnTo>
                    <a:pt x="4358" y="10857"/>
                  </a:lnTo>
                  <a:lnTo>
                    <a:pt x="4839" y="10978"/>
                  </a:lnTo>
                  <a:lnTo>
                    <a:pt x="5297" y="11050"/>
                  </a:lnTo>
                  <a:lnTo>
                    <a:pt x="5754" y="11050"/>
                  </a:lnTo>
                  <a:lnTo>
                    <a:pt x="5995" y="11026"/>
                  </a:lnTo>
                  <a:lnTo>
                    <a:pt x="6235" y="11002"/>
                  </a:lnTo>
                  <a:lnTo>
                    <a:pt x="6452" y="10954"/>
                  </a:lnTo>
                  <a:lnTo>
                    <a:pt x="6693" y="10881"/>
                  </a:lnTo>
                  <a:lnTo>
                    <a:pt x="6909" y="10809"/>
                  </a:lnTo>
                  <a:lnTo>
                    <a:pt x="7126" y="10713"/>
                  </a:lnTo>
                  <a:lnTo>
                    <a:pt x="7343" y="10592"/>
                  </a:lnTo>
                  <a:lnTo>
                    <a:pt x="7583" y="10448"/>
                  </a:lnTo>
                  <a:lnTo>
                    <a:pt x="9293" y="9341"/>
                  </a:lnTo>
                  <a:lnTo>
                    <a:pt x="10135" y="8787"/>
                  </a:lnTo>
                  <a:lnTo>
                    <a:pt x="10978" y="8209"/>
                  </a:lnTo>
                  <a:lnTo>
                    <a:pt x="11194" y="8041"/>
                  </a:lnTo>
                  <a:lnTo>
                    <a:pt x="11387" y="7848"/>
                  </a:lnTo>
                  <a:lnTo>
                    <a:pt x="11580" y="7680"/>
                  </a:lnTo>
                  <a:lnTo>
                    <a:pt x="11772" y="7487"/>
                  </a:lnTo>
                  <a:lnTo>
                    <a:pt x="11917" y="7294"/>
                  </a:lnTo>
                  <a:lnTo>
                    <a:pt x="12061" y="7078"/>
                  </a:lnTo>
                  <a:lnTo>
                    <a:pt x="12206" y="6885"/>
                  </a:lnTo>
                  <a:lnTo>
                    <a:pt x="12326" y="6669"/>
                  </a:lnTo>
                  <a:lnTo>
                    <a:pt x="12422" y="6428"/>
                  </a:lnTo>
                  <a:lnTo>
                    <a:pt x="12518" y="6211"/>
                  </a:lnTo>
                  <a:lnTo>
                    <a:pt x="12663" y="5730"/>
                  </a:lnTo>
                  <a:lnTo>
                    <a:pt x="12735" y="5248"/>
                  </a:lnTo>
                  <a:lnTo>
                    <a:pt x="12783" y="4767"/>
                  </a:lnTo>
                  <a:lnTo>
                    <a:pt x="12783" y="4358"/>
                  </a:lnTo>
                  <a:lnTo>
                    <a:pt x="12735" y="3996"/>
                  </a:lnTo>
                  <a:lnTo>
                    <a:pt x="12663" y="3635"/>
                  </a:lnTo>
                  <a:lnTo>
                    <a:pt x="12567" y="3274"/>
                  </a:lnTo>
                  <a:lnTo>
                    <a:pt x="12446" y="2961"/>
                  </a:lnTo>
                  <a:lnTo>
                    <a:pt x="12302" y="2648"/>
                  </a:lnTo>
                  <a:lnTo>
                    <a:pt x="12109" y="2359"/>
                  </a:lnTo>
                  <a:lnTo>
                    <a:pt x="11893" y="2071"/>
                  </a:lnTo>
                  <a:lnTo>
                    <a:pt x="11676" y="1830"/>
                  </a:lnTo>
                  <a:lnTo>
                    <a:pt x="11459" y="1589"/>
                  </a:lnTo>
                  <a:lnTo>
                    <a:pt x="11219" y="1372"/>
                  </a:lnTo>
                  <a:lnTo>
                    <a:pt x="10978" y="1180"/>
                  </a:lnTo>
                  <a:lnTo>
                    <a:pt x="10713" y="987"/>
                  </a:lnTo>
                  <a:lnTo>
                    <a:pt x="10448" y="819"/>
                  </a:lnTo>
                  <a:lnTo>
                    <a:pt x="10183" y="674"/>
                  </a:lnTo>
                  <a:lnTo>
                    <a:pt x="9919" y="554"/>
                  </a:lnTo>
                  <a:lnTo>
                    <a:pt x="9630" y="434"/>
                  </a:lnTo>
                  <a:lnTo>
                    <a:pt x="9341" y="313"/>
                  </a:lnTo>
                  <a:lnTo>
                    <a:pt x="9028" y="241"/>
                  </a:lnTo>
                  <a:lnTo>
                    <a:pt x="8739" y="169"/>
                  </a:lnTo>
                  <a:lnTo>
                    <a:pt x="8426" y="97"/>
                  </a:lnTo>
                  <a:lnTo>
                    <a:pt x="8113" y="48"/>
                  </a:lnTo>
                  <a:lnTo>
                    <a:pt x="7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3" name="Google Shape;12273;p29"/>
            <p:cNvSpPr/>
            <p:nvPr/>
          </p:nvSpPr>
          <p:spPr>
            <a:xfrm rot="10800000">
              <a:off x="4049646" y="6440701"/>
              <a:ext cx="362291" cy="446191"/>
            </a:xfrm>
            <a:custGeom>
              <a:avLst/>
              <a:gdLst/>
              <a:ahLst/>
              <a:cxnLst/>
              <a:rect l="l" t="t" r="r" b="b"/>
              <a:pathLst>
                <a:path w="4262" h="5249" extrusionOk="0">
                  <a:moveTo>
                    <a:pt x="1782" y="1"/>
                  </a:moveTo>
                  <a:lnTo>
                    <a:pt x="1590" y="25"/>
                  </a:lnTo>
                  <a:lnTo>
                    <a:pt x="1397" y="73"/>
                  </a:lnTo>
                  <a:lnTo>
                    <a:pt x="1205" y="145"/>
                  </a:lnTo>
                  <a:lnTo>
                    <a:pt x="916" y="314"/>
                  </a:lnTo>
                  <a:lnTo>
                    <a:pt x="771" y="410"/>
                  </a:lnTo>
                  <a:lnTo>
                    <a:pt x="651" y="531"/>
                  </a:lnTo>
                  <a:lnTo>
                    <a:pt x="531" y="675"/>
                  </a:lnTo>
                  <a:lnTo>
                    <a:pt x="410" y="795"/>
                  </a:lnTo>
                  <a:lnTo>
                    <a:pt x="314" y="964"/>
                  </a:lnTo>
                  <a:lnTo>
                    <a:pt x="242" y="1108"/>
                  </a:lnTo>
                  <a:lnTo>
                    <a:pt x="145" y="1349"/>
                  </a:lnTo>
                  <a:lnTo>
                    <a:pt x="73" y="1614"/>
                  </a:lnTo>
                  <a:lnTo>
                    <a:pt x="25" y="1879"/>
                  </a:lnTo>
                  <a:lnTo>
                    <a:pt x="1" y="2143"/>
                  </a:lnTo>
                  <a:lnTo>
                    <a:pt x="1" y="2408"/>
                  </a:lnTo>
                  <a:lnTo>
                    <a:pt x="1" y="2697"/>
                  </a:lnTo>
                  <a:lnTo>
                    <a:pt x="49" y="2962"/>
                  </a:lnTo>
                  <a:lnTo>
                    <a:pt x="121" y="3227"/>
                  </a:lnTo>
                  <a:lnTo>
                    <a:pt x="218" y="3492"/>
                  </a:lnTo>
                  <a:lnTo>
                    <a:pt x="314" y="3732"/>
                  </a:lnTo>
                  <a:lnTo>
                    <a:pt x="434" y="3997"/>
                  </a:lnTo>
                  <a:lnTo>
                    <a:pt x="579" y="4214"/>
                  </a:lnTo>
                  <a:lnTo>
                    <a:pt x="747" y="4430"/>
                  </a:lnTo>
                  <a:lnTo>
                    <a:pt x="916" y="4623"/>
                  </a:lnTo>
                  <a:lnTo>
                    <a:pt x="1132" y="4816"/>
                  </a:lnTo>
                  <a:lnTo>
                    <a:pt x="1349" y="4960"/>
                  </a:lnTo>
                  <a:lnTo>
                    <a:pt x="1518" y="5056"/>
                  </a:lnTo>
                  <a:lnTo>
                    <a:pt x="1710" y="5129"/>
                  </a:lnTo>
                  <a:lnTo>
                    <a:pt x="1927" y="5201"/>
                  </a:lnTo>
                  <a:lnTo>
                    <a:pt x="2167" y="5249"/>
                  </a:lnTo>
                  <a:lnTo>
                    <a:pt x="2408" y="5249"/>
                  </a:lnTo>
                  <a:lnTo>
                    <a:pt x="2625" y="5225"/>
                  </a:lnTo>
                  <a:lnTo>
                    <a:pt x="2866" y="5153"/>
                  </a:lnTo>
                  <a:lnTo>
                    <a:pt x="3058" y="5080"/>
                  </a:lnTo>
                  <a:lnTo>
                    <a:pt x="3275" y="4960"/>
                  </a:lnTo>
                  <a:lnTo>
                    <a:pt x="3467" y="4840"/>
                  </a:lnTo>
                  <a:lnTo>
                    <a:pt x="3636" y="4671"/>
                  </a:lnTo>
                  <a:lnTo>
                    <a:pt x="3780" y="4503"/>
                  </a:lnTo>
                  <a:lnTo>
                    <a:pt x="3925" y="4286"/>
                  </a:lnTo>
                  <a:lnTo>
                    <a:pt x="4045" y="4069"/>
                  </a:lnTo>
                  <a:lnTo>
                    <a:pt x="4141" y="3853"/>
                  </a:lnTo>
                  <a:lnTo>
                    <a:pt x="4214" y="3588"/>
                  </a:lnTo>
                  <a:lnTo>
                    <a:pt x="4238" y="3347"/>
                  </a:lnTo>
                  <a:lnTo>
                    <a:pt x="4262" y="3058"/>
                  </a:lnTo>
                  <a:lnTo>
                    <a:pt x="4238" y="2817"/>
                  </a:lnTo>
                  <a:lnTo>
                    <a:pt x="4214" y="2577"/>
                  </a:lnTo>
                  <a:lnTo>
                    <a:pt x="4117" y="2071"/>
                  </a:lnTo>
                  <a:lnTo>
                    <a:pt x="3949" y="1542"/>
                  </a:lnTo>
                  <a:lnTo>
                    <a:pt x="3780" y="1036"/>
                  </a:lnTo>
                  <a:lnTo>
                    <a:pt x="3636" y="771"/>
                  </a:lnTo>
                  <a:lnTo>
                    <a:pt x="3467" y="531"/>
                  </a:lnTo>
                  <a:lnTo>
                    <a:pt x="3275" y="362"/>
                  </a:lnTo>
                  <a:lnTo>
                    <a:pt x="3058" y="242"/>
                  </a:lnTo>
                  <a:lnTo>
                    <a:pt x="2817" y="145"/>
                  </a:lnTo>
                  <a:lnTo>
                    <a:pt x="2553" y="73"/>
                  </a:lnTo>
                  <a:lnTo>
                    <a:pt x="2264" y="25"/>
                  </a:lnTo>
                  <a:lnTo>
                    <a:pt x="19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4" name="Google Shape;12274;p29"/>
            <p:cNvSpPr/>
            <p:nvPr/>
          </p:nvSpPr>
          <p:spPr>
            <a:xfrm rot="10800000">
              <a:off x="4248133" y="6084615"/>
              <a:ext cx="100306" cy="86025"/>
            </a:xfrm>
            <a:custGeom>
              <a:avLst/>
              <a:gdLst/>
              <a:ahLst/>
              <a:cxnLst/>
              <a:rect l="l" t="t" r="r" b="b"/>
              <a:pathLst>
                <a:path w="1180" h="1012" extrusionOk="0">
                  <a:moveTo>
                    <a:pt x="313" y="1"/>
                  </a:moveTo>
                  <a:lnTo>
                    <a:pt x="241" y="25"/>
                  </a:lnTo>
                  <a:lnTo>
                    <a:pt x="169" y="49"/>
                  </a:lnTo>
                  <a:lnTo>
                    <a:pt x="121" y="97"/>
                  </a:lnTo>
                  <a:lnTo>
                    <a:pt x="72" y="169"/>
                  </a:lnTo>
                  <a:lnTo>
                    <a:pt x="24" y="289"/>
                  </a:lnTo>
                  <a:lnTo>
                    <a:pt x="0" y="410"/>
                  </a:lnTo>
                  <a:lnTo>
                    <a:pt x="24" y="530"/>
                  </a:lnTo>
                  <a:lnTo>
                    <a:pt x="48" y="651"/>
                  </a:lnTo>
                  <a:lnTo>
                    <a:pt x="96" y="747"/>
                  </a:lnTo>
                  <a:lnTo>
                    <a:pt x="193" y="843"/>
                  </a:lnTo>
                  <a:lnTo>
                    <a:pt x="289" y="915"/>
                  </a:lnTo>
                  <a:lnTo>
                    <a:pt x="409" y="963"/>
                  </a:lnTo>
                  <a:lnTo>
                    <a:pt x="530" y="988"/>
                  </a:lnTo>
                  <a:lnTo>
                    <a:pt x="674" y="1012"/>
                  </a:lnTo>
                  <a:lnTo>
                    <a:pt x="819" y="988"/>
                  </a:lnTo>
                  <a:lnTo>
                    <a:pt x="963" y="939"/>
                  </a:lnTo>
                  <a:lnTo>
                    <a:pt x="1083" y="867"/>
                  </a:lnTo>
                  <a:lnTo>
                    <a:pt x="1156" y="747"/>
                  </a:lnTo>
                  <a:lnTo>
                    <a:pt x="1180" y="626"/>
                  </a:lnTo>
                  <a:lnTo>
                    <a:pt x="1180" y="554"/>
                  </a:lnTo>
                  <a:lnTo>
                    <a:pt x="1156" y="506"/>
                  </a:lnTo>
                  <a:lnTo>
                    <a:pt x="1083" y="386"/>
                  </a:lnTo>
                  <a:lnTo>
                    <a:pt x="1011" y="289"/>
                  </a:lnTo>
                  <a:lnTo>
                    <a:pt x="915" y="217"/>
                  </a:lnTo>
                  <a:lnTo>
                    <a:pt x="795" y="121"/>
                  </a:lnTo>
                  <a:lnTo>
                    <a:pt x="674" y="73"/>
                  </a:lnTo>
                  <a:lnTo>
                    <a:pt x="554" y="25"/>
                  </a:lnTo>
                  <a:lnTo>
                    <a:pt x="4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5" name="Google Shape;12275;p29"/>
            <p:cNvSpPr/>
            <p:nvPr/>
          </p:nvSpPr>
          <p:spPr>
            <a:xfrm rot="10800000">
              <a:off x="4311547" y="6317868"/>
              <a:ext cx="92145" cy="83985"/>
            </a:xfrm>
            <a:custGeom>
              <a:avLst/>
              <a:gdLst/>
              <a:ahLst/>
              <a:cxnLst/>
              <a:rect l="l" t="t" r="r" b="b"/>
              <a:pathLst>
                <a:path w="1084" h="988" extrusionOk="0">
                  <a:moveTo>
                    <a:pt x="409" y="0"/>
                  </a:moveTo>
                  <a:lnTo>
                    <a:pt x="337" y="48"/>
                  </a:lnTo>
                  <a:lnTo>
                    <a:pt x="241" y="97"/>
                  </a:lnTo>
                  <a:lnTo>
                    <a:pt x="169" y="169"/>
                  </a:lnTo>
                  <a:lnTo>
                    <a:pt x="96" y="241"/>
                  </a:lnTo>
                  <a:lnTo>
                    <a:pt x="48" y="337"/>
                  </a:lnTo>
                  <a:lnTo>
                    <a:pt x="0" y="434"/>
                  </a:lnTo>
                  <a:lnTo>
                    <a:pt x="0" y="506"/>
                  </a:lnTo>
                  <a:lnTo>
                    <a:pt x="0" y="602"/>
                  </a:lnTo>
                  <a:lnTo>
                    <a:pt x="24" y="674"/>
                  </a:lnTo>
                  <a:lnTo>
                    <a:pt x="48" y="747"/>
                  </a:lnTo>
                  <a:lnTo>
                    <a:pt x="96" y="819"/>
                  </a:lnTo>
                  <a:lnTo>
                    <a:pt x="145" y="891"/>
                  </a:lnTo>
                  <a:lnTo>
                    <a:pt x="217" y="939"/>
                  </a:lnTo>
                  <a:lnTo>
                    <a:pt x="289" y="963"/>
                  </a:lnTo>
                  <a:lnTo>
                    <a:pt x="434" y="987"/>
                  </a:lnTo>
                  <a:lnTo>
                    <a:pt x="698" y="987"/>
                  </a:lnTo>
                  <a:lnTo>
                    <a:pt x="795" y="939"/>
                  </a:lnTo>
                  <a:lnTo>
                    <a:pt x="891" y="891"/>
                  </a:lnTo>
                  <a:lnTo>
                    <a:pt x="987" y="819"/>
                  </a:lnTo>
                  <a:lnTo>
                    <a:pt x="1035" y="722"/>
                  </a:lnTo>
                  <a:lnTo>
                    <a:pt x="1083" y="602"/>
                  </a:lnTo>
                  <a:lnTo>
                    <a:pt x="1083" y="530"/>
                  </a:lnTo>
                  <a:lnTo>
                    <a:pt x="1059" y="434"/>
                  </a:lnTo>
                  <a:lnTo>
                    <a:pt x="1035" y="337"/>
                  </a:lnTo>
                  <a:lnTo>
                    <a:pt x="963" y="265"/>
                  </a:lnTo>
                  <a:lnTo>
                    <a:pt x="891" y="169"/>
                  </a:lnTo>
                  <a:lnTo>
                    <a:pt x="795" y="97"/>
                  </a:lnTo>
                  <a:lnTo>
                    <a:pt x="698" y="48"/>
                  </a:lnTo>
                  <a:lnTo>
                    <a:pt x="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6" name="Google Shape;12276;p29"/>
            <p:cNvSpPr/>
            <p:nvPr/>
          </p:nvSpPr>
          <p:spPr>
            <a:xfrm rot="10800000">
              <a:off x="4139666" y="6252415"/>
              <a:ext cx="57378" cy="40972"/>
            </a:xfrm>
            <a:custGeom>
              <a:avLst/>
              <a:gdLst/>
              <a:ahLst/>
              <a:cxnLst/>
              <a:rect l="l" t="t" r="r" b="b"/>
              <a:pathLst>
                <a:path w="675" h="482" extrusionOk="0">
                  <a:moveTo>
                    <a:pt x="338" y="0"/>
                  </a:moveTo>
                  <a:lnTo>
                    <a:pt x="145" y="72"/>
                  </a:lnTo>
                  <a:lnTo>
                    <a:pt x="97" y="96"/>
                  </a:lnTo>
                  <a:lnTo>
                    <a:pt x="25" y="145"/>
                  </a:lnTo>
                  <a:lnTo>
                    <a:pt x="1" y="217"/>
                  </a:lnTo>
                  <a:lnTo>
                    <a:pt x="1" y="289"/>
                  </a:lnTo>
                  <a:lnTo>
                    <a:pt x="25" y="337"/>
                  </a:lnTo>
                  <a:lnTo>
                    <a:pt x="73" y="385"/>
                  </a:lnTo>
                  <a:lnTo>
                    <a:pt x="121" y="433"/>
                  </a:lnTo>
                  <a:lnTo>
                    <a:pt x="217" y="458"/>
                  </a:lnTo>
                  <a:lnTo>
                    <a:pt x="362" y="482"/>
                  </a:lnTo>
                  <a:lnTo>
                    <a:pt x="530" y="482"/>
                  </a:lnTo>
                  <a:lnTo>
                    <a:pt x="602" y="458"/>
                  </a:lnTo>
                  <a:lnTo>
                    <a:pt x="675" y="385"/>
                  </a:lnTo>
                  <a:lnTo>
                    <a:pt x="675" y="289"/>
                  </a:lnTo>
                  <a:lnTo>
                    <a:pt x="675" y="193"/>
                  </a:lnTo>
                  <a:lnTo>
                    <a:pt x="578" y="72"/>
                  </a:lnTo>
                  <a:lnTo>
                    <a:pt x="530" y="24"/>
                  </a:ln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7" name="Google Shape;12277;p29"/>
            <p:cNvSpPr/>
            <p:nvPr/>
          </p:nvSpPr>
          <p:spPr>
            <a:xfrm rot="10800000">
              <a:off x="4010714" y="6168515"/>
              <a:ext cx="39017" cy="43013"/>
            </a:xfrm>
            <a:custGeom>
              <a:avLst/>
              <a:gdLst/>
              <a:ahLst/>
              <a:cxnLst/>
              <a:rect l="l" t="t" r="r" b="b"/>
              <a:pathLst>
                <a:path w="459" h="506" extrusionOk="0">
                  <a:moveTo>
                    <a:pt x="121" y="0"/>
                  </a:moveTo>
                  <a:lnTo>
                    <a:pt x="49" y="72"/>
                  </a:lnTo>
                  <a:lnTo>
                    <a:pt x="25" y="145"/>
                  </a:lnTo>
                  <a:lnTo>
                    <a:pt x="1" y="217"/>
                  </a:lnTo>
                  <a:lnTo>
                    <a:pt x="25" y="289"/>
                  </a:lnTo>
                  <a:lnTo>
                    <a:pt x="49" y="361"/>
                  </a:lnTo>
                  <a:lnTo>
                    <a:pt x="97" y="433"/>
                  </a:lnTo>
                  <a:lnTo>
                    <a:pt x="169" y="482"/>
                  </a:lnTo>
                  <a:lnTo>
                    <a:pt x="242" y="506"/>
                  </a:lnTo>
                  <a:lnTo>
                    <a:pt x="338" y="506"/>
                  </a:lnTo>
                  <a:lnTo>
                    <a:pt x="410" y="482"/>
                  </a:lnTo>
                  <a:lnTo>
                    <a:pt x="434" y="433"/>
                  </a:lnTo>
                  <a:lnTo>
                    <a:pt x="458" y="361"/>
                  </a:lnTo>
                  <a:lnTo>
                    <a:pt x="458" y="313"/>
                  </a:lnTo>
                  <a:lnTo>
                    <a:pt x="434" y="241"/>
                  </a:lnTo>
                  <a:lnTo>
                    <a:pt x="410" y="169"/>
                  </a:lnTo>
                  <a:lnTo>
                    <a:pt x="386" y="120"/>
                  </a:lnTo>
                  <a:lnTo>
                    <a:pt x="314" y="72"/>
                  </a:lnTo>
                  <a:lnTo>
                    <a:pt x="266"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8" name="Google Shape;12278;p29"/>
            <p:cNvSpPr/>
            <p:nvPr/>
          </p:nvSpPr>
          <p:spPr>
            <a:xfrm rot="10800000">
              <a:off x="4025080" y="6008875"/>
              <a:ext cx="51258" cy="39017"/>
            </a:xfrm>
            <a:custGeom>
              <a:avLst/>
              <a:gdLst/>
              <a:ahLst/>
              <a:cxnLst/>
              <a:rect l="l" t="t" r="r" b="b"/>
              <a:pathLst>
                <a:path w="603" h="459" extrusionOk="0">
                  <a:moveTo>
                    <a:pt x="242" y="1"/>
                  </a:moveTo>
                  <a:lnTo>
                    <a:pt x="145" y="49"/>
                  </a:lnTo>
                  <a:lnTo>
                    <a:pt x="49" y="97"/>
                  </a:lnTo>
                  <a:lnTo>
                    <a:pt x="1" y="169"/>
                  </a:lnTo>
                  <a:lnTo>
                    <a:pt x="1" y="242"/>
                  </a:lnTo>
                  <a:lnTo>
                    <a:pt x="25" y="314"/>
                  </a:lnTo>
                  <a:lnTo>
                    <a:pt x="97" y="362"/>
                  </a:lnTo>
                  <a:lnTo>
                    <a:pt x="145" y="410"/>
                  </a:lnTo>
                  <a:lnTo>
                    <a:pt x="218" y="434"/>
                  </a:lnTo>
                  <a:lnTo>
                    <a:pt x="314" y="458"/>
                  </a:lnTo>
                  <a:lnTo>
                    <a:pt x="482" y="458"/>
                  </a:lnTo>
                  <a:lnTo>
                    <a:pt x="555" y="410"/>
                  </a:lnTo>
                  <a:lnTo>
                    <a:pt x="579" y="386"/>
                  </a:lnTo>
                  <a:lnTo>
                    <a:pt x="603" y="314"/>
                  </a:lnTo>
                  <a:lnTo>
                    <a:pt x="555" y="218"/>
                  </a:lnTo>
                  <a:lnTo>
                    <a:pt x="506" y="121"/>
                  </a:lnTo>
                  <a:lnTo>
                    <a:pt x="434" y="73"/>
                  </a:lnTo>
                  <a:lnTo>
                    <a:pt x="338" y="25"/>
                  </a:lnTo>
                  <a:lnTo>
                    <a:pt x="2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9" name="Google Shape;12279;p29"/>
            <p:cNvSpPr/>
            <p:nvPr/>
          </p:nvSpPr>
          <p:spPr>
            <a:xfrm rot="10800000">
              <a:off x="4166273" y="6027321"/>
              <a:ext cx="28732" cy="38932"/>
            </a:xfrm>
            <a:custGeom>
              <a:avLst/>
              <a:gdLst/>
              <a:ahLst/>
              <a:cxnLst/>
              <a:rect l="l" t="t" r="r" b="b"/>
              <a:pathLst>
                <a:path w="338" h="458" extrusionOk="0">
                  <a:moveTo>
                    <a:pt x="193" y="0"/>
                  </a:moveTo>
                  <a:lnTo>
                    <a:pt x="121" y="24"/>
                  </a:lnTo>
                  <a:lnTo>
                    <a:pt x="73" y="72"/>
                  </a:lnTo>
                  <a:lnTo>
                    <a:pt x="25" y="169"/>
                  </a:lnTo>
                  <a:lnTo>
                    <a:pt x="1" y="265"/>
                  </a:lnTo>
                  <a:lnTo>
                    <a:pt x="25" y="337"/>
                  </a:lnTo>
                  <a:lnTo>
                    <a:pt x="25" y="385"/>
                  </a:lnTo>
                  <a:lnTo>
                    <a:pt x="73" y="434"/>
                  </a:lnTo>
                  <a:lnTo>
                    <a:pt x="121" y="458"/>
                  </a:lnTo>
                  <a:lnTo>
                    <a:pt x="169" y="458"/>
                  </a:lnTo>
                  <a:lnTo>
                    <a:pt x="241" y="434"/>
                  </a:lnTo>
                  <a:lnTo>
                    <a:pt x="265" y="385"/>
                  </a:lnTo>
                  <a:lnTo>
                    <a:pt x="314" y="337"/>
                  </a:lnTo>
                  <a:lnTo>
                    <a:pt x="338" y="265"/>
                  </a:lnTo>
                  <a:lnTo>
                    <a:pt x="338" y="193"/>
                  </a:lnTo>
                  <a:lnTo>
                    <a:pt x="338" y="145"/>
                  </a:lnTo>
                  <a:lnTo>
                    <a:pt x="290" y="72"/>
                  </a:lnTo>
                  <a:lnTo>
                    <a:pt x="265"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0" name="Google Shape;12280;p29"/>
            <p:cNvSpPr/>
            <p:nvPr/>
          </p:nvSpPr>
          <p:spPr>
            <a:xfrm rot="10800000">
              <a:off x="4436419" y="6178715"/>
              <a:ext cx="26607" cy="39017"/>
            </a:xfrm>
            <a:custGeom>
              <a:avLst/>
              <a:gdLst/>
              <a:ahLst/>
              <a:cxnLst/>
              <a:rect l="l" t="t" r="r" b="b"/>
              <a:pathLst>
                <a:path w="313" h="459" extrusionOk="0">
                  <a:moveTo>
                    <a:pt x="193" y="1"/>
                  </a:moveTo>
                  <a:lnTo>
                    <a:pt x="144" y="25"/>
                  </a:lnTo>
                  <a:lnTo>
                    <a:pt x="96" y="49"/>
                  </a:lnTo>
                  <a:lnTo>
                    <a:pt x="24" y="145"/>
                  </a:lnTo>
                  <a:lnTo>
                    <a:pt x="0" y="242"/>
                  </a:lnTo>
                  <a:lnTo>
                    <a:pt x="24" y="338"/>
                  </a:lnTo>
                  <a:lnTo>
                    <a:pt x="96" y="434"/>
                  </a:lnTo>
                  <a:lnTo>
                    <a:pt x="120" y="458"/>
                  </a:lnTo>
                  <a:lnTo>
                    <a:pt x="169" y="458"/>
                  </a:lnTo>
                  <a:lnTo>
                    <a:pt x="217" y="434"/>
                  </a:lnTo>
                  <a:lnTo>
                    <a:pt x="241" y="410"/>
                  </a:lnTo>
                  <a:lnTo>
                    <a:pt x="289" y="338"/>
                  </a:lnTo>
                  <a:lnTo>
                    <a:pt x="313" y="242"/>
                  </a:lnTo>
                  <a:lnTo>
                    <a:pt x="313" y="169"/>
                  </a:lnTo>
                  <a:lnTo>
                    <a:pt x="289" y="73"/>
                  </a:lnTo>
                  <a:lnTo>
                    <a:pt x="241" y="25"/>
                  </a:lnTo>
                  <a:lnTo>
                    <a:pt x="1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1" name="Google Shape;12281;p29"/>
            <p:cNvSpPr/>
            <p:nvPr/>
          </p:nvSpPr>
          <p:spPr>
            <a:xfrm rot="10800000">
              <a:off x="4420013" y="6008875"/>
              <a:ext cx="24651" cy="32812"/>
            </a:xfrm>
            <a:custGeom>
              <a:avLst/>
              <a:gdLst/>
              <a:ahLst/>
              <a:cxnLst/>
              <a:rect l="l" t="t" r="r" b="b"/>
              <a:pathLst>
                <a:path w="290" h="386" extrusionOk="0">
                  <a:moveTo>
                    <a:pt x="73" y="0"/>
                  </a:moveTo>
                  <a:lnTo>
                    <a:pt x="25" y="48"/>
                  </a:lnTo>
                  <a:lnTo>
                    <a:pt x="1" y="72"/>
                  </a:lnTo>
                  <a:lnTo>
                    <a:pt x="1" y="169"/>
                  </a:lnTo>
                  <a:lnTo>
                    <a:pt x="25" y="241"/>
                  </a:lnTo>
                  <a:lnTo>
                    <a:pt x="97" y="313"/>
                  </a:lnTo>
                  <a:lnTo>
                    <a:pt x="169" y="385"/>
                  </a:lnTo>
                  <a:lnTo>
                    <a:pt x="217" y="385"/>
                  </a:lnTo>
                  <a:lnTo>
                    <a:pt x="266" y="361"/>
                  </a:lnTo>
                  <a:lnTo>
                    <a:pt x="290" y="313"/>
                  </a:lnTo>
                  <a:lnTo>
                    <a:pt x="290" y="193"/>
                  </a:lnTo>
                  <a:lnTo>
                    <a:pt x="241" y="96"/>
                  </a:lnTo>
                  <a:lnTo>
                    <a:pt x="169"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2" name="Google Shape;12282;p29"/>
            <p:cNvSpPr/>
            <p:nvPr/>
          </p:nvSpPr>
          <p:spPr>
            <a:xfrm rot="10800000">
              <a:off x="4248133" y="6495954"/>
              <a:ext cx="26692" cy="26692"/>
            </a:xfrm>
            <a:custGeom>
              <a:avLst/>
              <a:gdLst/>
              <a:ahLst/>
              <a:cxnLst/>
              <a:rect l="l" t="t" r="r" b="b"/>
              <a:pathLst>
                <a:path w="314" h="314" extrusionOk="0">
                  <a:moveTo>
                    <a:pt x="145" y="1"/>
                  </a:moveTo>
                  <a:lnTo>
                    <a:pt x="73" y="25"/>
                  </a:lnTo>
                  <a:lnTo>
                    <a:pt x="25" y="49"/>
                  </a:lnTo>
                  <a:lnTo>
                    <a:pt x="1" y="121"/>
                  </a:lnTo>
                  <a:lnTo>
                    <a:pt x="1" y="194"/>
                  </a:lnTo>
                  <a:lnTo>
                    <a:pt x="25" y="242"/>
                  </a:lnTo>
                  <a:lnTo>
                    <a:pt x="49" y="266"/>
                  </a:lnTo>
                  <a:lnTo>
                    <a:pt x="121" y="290"/>
                  </a:lnTo>
                  <a:lnTo>
                    <a:pt x="169" y="314"/>
                  </a:lnTo>
                  <a:lnTo>
                    <a:pt x="217" y="290"/>
                  </a:lnTo>
                  <a:lnTo>
                    <a:pt x="266" y="266"/>
                  </a:lnTo>
                  <a:lnTo>
                    <a:pt x="314" y="218"/>
                  </a:lnTo>
                  <a:lnTo>
                    <a:pt x="314" y="145"/>
                  </a:lnTo>
                  <a:lnTo>
                    <a:pt x="314" y="97"/>
                  </a:lnTo>
                  <a:lnTo>
                    <a:pt x="266" y="49"/>
                  </a:lnTo>
                  <a:lnTo>
                    <a:pt x="2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3" name="Google Shape;12283;p29"/>
            <p:cNvSpPr/>
            <p:nvPr/>
          </p:nvSpPr>
          <p:spPr>
            <a:xfrm rot="10800000">
              <a:off x="4242012" y="6328154"/>
              <a:ext cx="22526" cy="20486"/>
            </a:xfrm>
            <a:custGeom>
              <a:avLst/>
              <a:gdLst/>
              <a:ahLst/>
              <a:cxnLst/>
              <a:rect l="l" t="t" r="r" b="b"/>
              <a:pathLst>
                <a:path w="265" h="241" extrusionOk="0">
                  <a:moveTo>
                    <a:pt x="96" y="0"/>
                  </a:moveTo>
                  <a:lnTo>
                    <a:pt x="48" y="24"/>
                  </a:lnTo>
                  <a:lnTo>
                    <a:pt x="0" y="72"/>
                  </a:lnTo>
                  <a:lnTo>
                    <a:pt x="0" y="96"/>
                  </a:lnTo>
                  <a:lnTo>
                    <a:pt x="0" y="145"/>
                  </a:lnTo>
                  <a:lnTo>
                    <a:pt x="24" y="169"/>
                  </a:lnTo>
                  <a:lnTo>
                    <a:pt x="48" y="217"/>
                  </a:lnTo>
                  <a:lnTo>
                    <a:pt x="96" y="241"/>
                  </a:lnTo>
                  <a:lnTo>
                    <a:pt x="145" y="217"/>
                  </a:lnTo>
                  <a:lnTo>
                    <a:pt x="193" y="193"/>
                  </a:lnTo>
                  <a:lnTo>
                    <a:pt x="241" y="145"/>
                  </a:lnTo>
                  <a:lnTo>
                    <a:pt x="265" y="121"/>
                  </a:lnTo>
                  <a:lnTo>
                    <a:pt x="265" y="72"/>
                  </a:lnTo>
                  <a:lnTo>
                    <a:pt x="217" y="24"/>
                  </a:lnTo>
                  <a:lnTo>
                    <a:pt x="1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4" name="Google Shape;12284;p29"/>
            <p:cNvSpPr/>
            <p:nvPr/>
          </p:nvSpPr>
          <p:spPr>
            <a:xfrm rot="10800000">
              <a:off x="4299306" y="6481588"/>
              <a:ext cx="20486" cy="20571"/>
            </a:xfrm>
            <a:custGeom>
              <a:avLst/>
              <a:gdLst/>
              <a:ahLst/>
              <a:cxnLst/>
              <a:rect l="l" t="t" r="r" b="b"/>
              <a:pathLst>
                <a:path w="241" h="242" extrusionOk="0">
                  <a:moveTo>
                    <a:pt x="121" y="1"/>
                  </a:moveTo>
                  <a:lnTo>
                    <a:pt x="72" y="25"/>
                  </a:lnTo>
                  <a:lnTo>
                    <a:pt x="24" y="73"/>
                  </a:lnTo>
                  <a:lnTo>
                    <a:pt x="0" y="121"/>
                  </a:lnTo>
                  <a:lnTo>
                    <a:pt x="24" y="193"/>
                  </a:lnTo>
                  <a:lnTo>
                    <a:pt x="24" y="217"/>
                  </a:lnTo>
                  <a:lnTo>
                    <a:pt x="96" y="241"/>
                  </a:lnTo>
                  <a:lnTo>
                    <a:pt x="145" y="217"/>
                  </a:lnTo>
                  <a:lnTo>
                    <a:pt x="193" y="193"/>
                  </a:lnTo>
                  <a:lnTo>
                    <a:pt x="217" y="145"/>
                  </a:lnTo>
                  <a:lnTo>
                    <a:pt x="241" y="97"/>
                  </a:lnTo>
                  <a:lnTo>
                    <a:pt x="241" y="73"/>
                  </a:lnTo>
                  <a:lnTo>
                    <a:pt x="217" y="25"/>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5" name="Google Shape;12285;p29"/>
            <p:cNvSpPr/>
            <p:nvPr/>
          </p:nvSpPr>
          <p:spPr>
            <a:xfrm rot="10800000">
              <a:off x="4454780" y="6305628"/>
              <a:ext cx="16491" cy="16406"/>
            </a:xfrm>
            <a:custGeom>
              <a:avLst/>
              <a:gdLst/>
              <a:ahLst/>
              <a:cxnLst/>
              <a:rect l="l" t="t" r="r" b="b"/>
              <a:pathLst>
                <a:path w="194" h="193" extrusionOk="0">
                  <a:moveTo>
                    <a:pt x="25" y="0"/>
                  </a:moveTo>
                  <a:lnTo>
                    <a:pt x="1" y="48"/>
                  </a:lnTo>
                  <a:lnTo>
                    <a:pt x="1" y="120"/>
                  </a:lnTo>
                  <a:lnTo>
                    <a:pt x="25" y="169"/>
                  </a:lnTo>
                  <a:lnTo>
                    <a:pt x="49" y="193"/>
                  </a:lnTo>
                  <a:lnTo>
                    <a:pt x="145" y="193"/>
                  </a:lnTo>
                  <a:lnTo>
                    <a:pt x="169" y="169"/>
                  </a:lnTo>
                  <a:lnTo>
                    <a:pt x="193" y="120"/>
                  </a:lnTo>
                  <a:lnTo>
                    <a:pt x="193" y="72"/>
                  </a:lnTo>
                  <a:lnTo>
                    <a:pt x="169" y="24"/>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6" name="Google Shape;12286;p29"/>
            <p:cNvSpPr/>
            <p:nvPr/>
          </p:nvSpPr>
          <p:spPr>
            <a:xfrm rot="10800000">
              <a:off x="4340193" y="6283101"/>
              <a:ext cx="14451" cy="14366"/>
            </a:xfrm>
            <a:custGeom>
              <a:avLst/>
              <a:gdLst/>
              <a:ahLst/>
              <a:cxnLst/>
              <a:rect l="l" t="t" r="r" b="b"/>
              <a:pathLst>
                <a:path w="170" h="169" extrusionOk="0">
                  <a:moveTo>
                    <a:pt x="49" y="0"/>
                  </a:moveTo>
                  <a:lnTo>
                    <a:pt x="25" y="24"/>
                  </a:lnTo>
                  <a:lnTo>
                    <a:pt x="1" y="72"/>
                  </a:lnTo>
                  <a:lnTo>
                    <a:pt x="1" y="96"/>
                  </a:lnTo>
                  <a:lnTo>
                    <a:pt x="25" y="144"/>
                  </a:lnTo>
                  <a:lnTo>
                    <a:pt x="49" y="169"/>
                  </a:lnTo>
                  <a:lnTo>
                    <a:pt x="97" y="169"/>
                  </a:lnTo>
                  <a:lnTo>
                    <a:pt x="145" y="144"/>
                  </a:lnTo>
                  <a:lnTo>
                    <a:pt x="169" y="96"/>
                  </a:lnTo>
                  <a:lnTo>
                    <a:pt x="169" y="72"/>
                  </a:lnTo>
                  <a:lnTo>
                    <a:pt x="145" y="24"/>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7" name="Google Shape;12287;p29"/>
            <p:cNvSpPr/>
            <p:nvPr/>
          </p:nvSpPr>
          <p:spPr>
            <a:xfrm rot="10800000">
              <a:off x="4374960" y="6497994"/>
              <a:ext cx="18531" cy="8245"/>
            </a:xfrm>
            <a:custGeom>
              <a:avLst/>
              <a:gdLst/>
              <a:ahLst/>
              <a:cxnLst/>
              <a:rect l="l" t="t" r="r" b="b"/>
              <a:pathLst>
                <a:path w="218" h="97" extrusionOk="0">
                  <a:moveTo>
                    <a:pt x="1" y="49"/>
                  </a:moveTo>
                  <a:lnTo>
                    <a:pt x="25" y="73"/>
                  </a:lnTo>
                  <a:lnTo>
                    <a:pt x="43" y="61"/>
                  </a:lnTo>
                  <a:lnTo>
                    <a:pt x="43" y="61"/>
                  </a:lnTo>
                  <a:lnTo>
                    <a:pt x="1" y="49"/>
                  </a:lnTo>
                  <a:close/>
                  <a:moveTo>
                    <a:pt x="169" y="1"/>
                  </a:moveTo>
                  <a:lnTo>
                    <a:pt x="97" y="25"/>
                  </a:lnTo>
                  <a:lnTo>
                    <a:pt x="43" y="61"/>
                  </a:lnTo>
                  <a:lnTo>
                    <a:pt x="43" y="61"/>
                  </a:lnTo>
                  <a:lnTo>
                    <a:pt x="169" y="97"/>
                  </a:lnTo>
                  <a:lnTo>
                    <a:pt x="217" y="73"/>
                  </a:lnTo>
                  <a:lnTo>
                    <a:pt x="2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8" name="Google Shape;12288;p29"/>
            <p:cNvSpPr/>
            <p:nvPr/>
          </p:nvSpPr>
          <p:spPr>
            <a:xfrm rot="10800000">
              <a:off x="4199000" y="6156189"/>
              <a:ext cx="10286" cy="8330"/>
            </a:xfrm>
            <a:custGeom>
              <a:avLst/>
              <a:gdLst/>
              <a:ahLst/>
              <a:cxnLst/>
              <a:rect l="l" t="t" r="r" b="b"/>
              <a:pathLst>
                <a:path w="121" h="98" extrusionOk="0">
                  <a:moveTo>
                    <a:pt x="48" y="1"/>
                  </a:moveTo>
                  <a:lnTo>
                    <a:pt x="0" y="25"/>
                  </a:lnTo>
                  <a:lnTo>
                    <a:pt x="48" y="97"/>
                  </a:lnTo>
                  <a:lnTo>
                    <a:pt x="96" y="73"/>
                  </a:lnTo>
                  <a:lnTo>
                    <a:pt x="121"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9" name="Google Shape;12289;p29"/>
            <p:cNvSpPr/>
            <p:nvPr/>
          </p:nvSpPr>
          <p:spPr>
            <a:xfrm rot="10800000">
              <a:off x="4174433" y="6217647"/>
              <a:ext cx="4165" cy="8245"/>
            </a:xfrm>
            <a:custGeom>
              <a:avLst/>
              <a:gdLst/>
              <a:ahLst/>
              <a:cxnLst/>
              <a:rect l="l" t="t" r="r" b="b"/>
              <a:pathLst>
                <a:path w="49" h="97" extrusionOk="0">
                  <a:moveTo>
                    <a:pt x="24" y="1"/>
                  </a:moveTo>
                  <a:lnTo>
                    <a:pt x="0" y="49"/>
                  </a:lnTo>
                  <a:lnTo>
                    <a:pt x="24" y="97"/>
                  </a:lnTo>
                  <a:lnTo>
                    <a:pt x="48" y="73"/>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0" name="Google Shape;12290;p29"/>
            <p:cNvSpPr/>
            <p:nvPr/>
          </p:nvSpPr>
          <p:spPr>
            <a:xfrm rot="10800000">
              <a:off x="4391366" y="6500034"/>
              <a:ext cx="2125" cy="2125"/>
            </a:xfrm>
            <a:custGeom>
              <a:avLst/>
              <a:gdLst/>
              <a:ahLst/>
              <a:cxnLst/>
              <a:rect l="l" t="t" r="r" b="b"/>
              <a:pathLst>
                <a:path w="25" h="25" extrusionOk="0">
                  <a:moveTo>
                    <a:pt x="1" y="1"/>
                  </a:moveTo>
                  <a:lnTo>
                    <a:pt x="1" y="1"/>
                  </a:lnTo>
                  <a:lnTo>
                    <a:pt x="25" y="25"/>
                  </a:lnTo>
                  <a:lnTo>
                    <a:pt x="25" y="25"/>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91" name="Google Shape;12291;p29"/>
          <p:cNvGrpSpPr/>
          <p:nvPr/>
        </p:nvGrpSpPr>
        <p:grpSpPr>
          <a:xfrm rot="-5400000" flipH="1">
            <a:off x="4633377" y="-1838547"/>
            <a:ext cx="2932767" cy="3055531"/>
            <a:chOff x="3729950" y="1579200"/>
            <a:chExt cx="546475" cy="569350"/>
          </a:xfrm>
        </p:grpSpPr>
        <p:sp>
          <p:nvSpPr>
            <p:cNvPr id="12292" name="Google Shape;12292;p29"/>
            <p:cNvSpPr/>
            <p:nvPr/>
          </p:nvSpPr>
          <p:spPr>
            <a:xfrm>
              <a:off x="3729950" y="1579200"/>
              <a:ext cx="546475" cy="569350"/>
            </a:xfrm>
            <a:custGeom>
              <a:avLst/>
              <a:gdLst/>
              <a:ahLst/>
              <a:cxnLst/>
              <a:rect l="l" t="t" r="r" b="b"/>
              <a:pathLst>
                <a:path w="21859" h="22774" extrusionOk="0">
                  <a:moveTo>
                    <a:pt x="5898" y="0"/>
                  </a:moveTo>
                  <a:lnTo>
                    <a:pt x="5537" y="48"/>
                  </a:lnTo>
                  <a:lnTo>
                    <a:pt x="5200" y="96"/>
                  </a:lnTo>
                  <a:lnTo>
                    <a:pt x="4839" y="169"/>
                  </a:lnTo>
                  <a:lnTo>
                    <a:pt x="4502" y="241"/>
                  </a:lnTo>
                  <a:lnTo>
                    <a:pt x="3804" y="458"/>
                  </a:lnTo>
                  <a:lnTo>
                    <a:pt x="3274" y="650"/>
                  </a:lnTo>
                  <a:lnTo>
                    <a:pt x="2745" y="915"/>
                  </a:lnTo>
                  <a:lnTo>
                    <a:pt x="2263" y="1228"/>
                  </a:lnTo>
                  <a:lnTo>
                    <a:pt x="1782" y="1565"/>
                  </a:lnTo>
                  <a:lnTo>
                    <a:pt x="1565" y="1758"/>
                  </a:lnTo>
                  <a:lnTo>
                    <a:pt x="1348" y="1974"/>
                  </a:lnTo>
                  <a:lnTo>
                    <a:pt x="1156" y="2191"/>
                  </a:lnTo>
                  <a:lnTo>
                    <a:pt x="987" y="2432"/>
                  </a:lnTo>
                  <a:lnTo>
                    <a:pt x="843" y="2672"/>
                  </a:lnTo>
                  <a:lnTo>
                    <a:pt x="722" y="2937"/>
                  </a:lnTo>
                  <a:lnTo>
                    <a:pt x="626" y="3226"/>
                  </a:lnTo>
                  <a:lnTo>
                    <a:pt x="530" y="3515"/>
                  </a:lnTo>
                  <a:lnTo>
                    <a:pt x="410" y="3900"/>
                  </a:lnTo>
                  <a:lnTo>
                    <a:pt x="337" y="4309"/>
                  </a:lnTo>
                  <a:lnTo>
                    <a:pt x="265" y="4694"/>
                  </a:lnTo>
                  <a:lnTo>
                    <a:pt x="217" y="5104"/>
                  </a:lnTo>
                  <a:lnTo>
                    <a:pt x="121" y="5898"/>
                  </a:lnTo>
                  <a:lnTo>
                    <a:pt x="48" y="6693"/>
                  </a:lnTo>
                  <a:lnTo>
                    <a:pt x="24" y="7078"/>
                  </a:lnTo>
                  <a:lnTo>
                    <a:pt x="0" y="7487"/>
                  </a:lnTo>
                  <a:lnTo>
                    <a:pt x="0" y="7872"/>
                  </a:lnTo>
                  <a:lnTo>
                    <a:pt x="24" y="8281"/>
                  </a:lnTo>
                  <a:lnTo>
                    <a:pt x="48" y="8378"/>
                  </a:lnTo>
                  <a:lnTo>
                    <a:pt x="24" y="8498"/>
                  </a:lnTo>
                  <a:lnTo>
                    <a:pt x="0" y="8883"/>
                  </a:lnTo>
                  <a:lnTo>
                    <a:pt x="0" y="9268"/>
                  </a:lnTo>
                  <a:lnTo>
                    <a:pt x="0" y="9654"/>
                  </a:lnTo>
                  <a:lnTo>
                    <a:pt x="48" y="10039"/>
                  </a:lnTo>
                  <a:lnTo>
                    <a:pt x="193" y="11603"/>
                  </a:lnTo>
                  <a:lnTo>
                    <a:pt x="337" y="13168"/>
                  </a:lnTo>
                  <a:lnTo>
                    <a:pt x="385" y="13866"/>
                  </a:lnTo>
                  <a:lnTo>
                    <a:pt x="458" y="14564"/>
                  </a:lnTo>
                  <a:lnTo>
                    <a:pt x="554" y="15263"/>
                  </a:lnTo>
                  <a:lnTo>
                    <a:pt x="650" y="15961"/>
                  </a:lnTo>
                  <a:lnTo>
                    <a:pt x="819" y="16707"/>
                  </a:lnTo>
                  <a:lnTo>
                    <a:pt x="1035" y="17453"/>
                  </a:lnTo>
                  <a:lnTo>
                    <a:pt x="1156" y="17814"/>
                  </a:lnTo>
                  <a:lnTo>
                    <a:pt x="1300" y="18175"/>
                  </a:lnTo>
                  <a:lnTo>
                    <a:pt x="1469" y="18536"/>
                  </a:lnTo>
                  <a:lnTo>
                    <a:pt x="1637" y="18874"/>
                  </a:lnTo>
                  <a:lnTo>
                    <a:pt x="1974" y="19451"/>
                  </a:lnTo>
                  <a:lnTo>
                    <a:pt x="2335" y="19957"/>
                  </a:lnTo>
                  <a:lnTo>
                    <a:pt x="2745" y="20462"/>
                  </a:lnTo>
                  <a:lnTo>
                    <a:pt x="3178" y="20896"/>
                  </a:lnTo>
                  <a:lnTo>
                    <a:pt x="3659" y="21305"/>
                  </a:lnTo>
                  <a:lnTo>
                    <a:pt x="4189" y="21666"/>
                  </a:lnTo>
                  <a:lnTo>
                    <a:pt x="4719" y="22003"/>
                  </a:lnTo>
                  <a:lnTo>
                    <a:pt x="5320" y="22292"/>
                  </a:lnTo>
                  <a:lnTo>
                    <a:pt x="5609" y="22412"/>
                  </a:lnTo>
                  <a:lnTo>
                    <a:pt x="5898" y="22509"/>
                  </a:lnTo>
                  <a:lnTo>
                    <a:pt x="6500" y="22653"/>
                  </a:lnTo>
                  <a:lnTo>
                    <a:pt x="7006" y="22749"/>
                  </a:lnTo>
                  <a:lnTo>
                    <a:pt x="7511" y="22773"/>
                  </a:lnTo>
                  <a:lnTo>
                    <a:pt x="8017" y="22773"/>
                  </a:lnTo>
                  <a:lnTo>
                    <a:pt x="8498" y="22725"/>
                  </a:lnTo>
                  <a:lnTo>
                    <a:pt x="8980" y="22605"/>
                  </a:lnTo>
                  <a:lnTo>
                    <a:pt x="9437" y="22460"/>
                  </a:lnTo>
                  <a:lnTo>
                    <a:pt x="9918" y="22244"/>
                  </a:lnTo>
                  <a:lnTo>
                    <a:pt x="10352" y="21955"/>
                  </a:lnTo>
                  <a:lnTo>
                    <a:pt x="11026" y="21497"/>
                  </a:lnTo>
                  <a:lnTo>
                    <a:pt x="11652" y="20968"/>
                  </a:lnTo>
                  <a:lnTo>
                    <a:pt x="12952" y="19836"/>
                  </a:lnTo>
                  <a:lnTo>
                    <a:pt x="13361" y="19499"/>
                  </a:lnTo>
                  <a:lnTo>
                    <a:pt x="13746" y="19186"/>
                  </a:lnTo>
                  <a:lnTo>
                    <a:pt x="14155" y="18898"/>
                  </a:lnTo>
                  <a:lnTo>
                    <a:pt x="14589" y="18585"/>
                  </a:lnTo>
                  <a:lnTo>
                    <a:pt x="14998" y="18320"/>
                  </a:lnTo>
                  <a:lnTo>
                    <a:pt x="15431" y="18055"/>
                  </a:lnTo>
                  <a:lnTo>
                    <a:pt x="15889" y="17814"/>
                  </a:lnTo>
                  <a:lnTo>
                    <a:pt x="16346" y="17574"/>
                  </a:lnTo>
                  <a:lnTo>
                    <a:pt x="17887" y="16779"/>
                  </a:lnTo>
                  <a:lnTo>
                    <a:pt x="18416" y="16466"/>
                  </a:lnTo>
                  <a:lnTo>
                    <a:pt x="18922" y="16153"/>
                  </a:lnTo>
                  <a:lnTo>
                    <a:pt x="19427" y="15816"/>
                  </a:lnTo>
                  <a:lnTo>
                    <a:pt x="19933" y="15431"/>
                  </a:lnTo>
                  <a:lnTo>
                    <a:pt x="20174" y="15214"/>
                  </a:lnTo>
                  <a:lnTo>
                    <a:pt x="20438" y="14974"/>
                  </a:lnTo>
                  <a:lnTo>
                    <a:pt x="20679" y="14733"/>
                  </a:lnTo>
                  <a:lnTo>
                    <a:pt x="20896" y="14492"/>
                  </a:lnTo>
                  <a:lnTo>
                    <a:pt x="21113" y="14203"/>
                  </a:lnTo>
                  <a:lnTo>
                    <a:pt x="21305" y="13890"/>
                  </a:lnTo>
                  <a:lnTo>
                    <a:pt x="21474" y="13577"/>
                  </a:lnTo>
                  <a:lnTo>
                    <a:pt x="21618" y="13264"/>
                  </a:lnTo>
                  <a:lnTo>
                    <a:pt x="21738" y="12927"/>
                  </a:lnTo>
                  <a:lnTo>
                    <a:pt x="21811" y="12590"/>
                  </a:lnTo>
                  <a:lnTo>
                    <a:pt x="21859" y="12229"/>
                  </a:lnTo>
                  <a:lnTo>
                    <a:pt x="21859" y="11868"/>
                  </a:lnTo>
                  <a:lnTo>
                    <a:pt x="21835" y="11411"/>
                  </a:lnTo>
                  <a:lnTo>
                    <a:pt x="21763" y="10978"/>
                  </a:lnTo>
                  <a:lnTo>
                    <a:pt x="21642" y="10544"/>
                  </a:lnTo>
                  <a:lnTo>
                    <a:pt x="21498" y="10135"/>
                  </a:lnTo>
                  <a:lnTo>
                    <a:pt x="21329" y="9726"/>
                  </a:lnTo>
                  <a:lnTo>
                    <a:pt x="21137" y="9316"/>
                  </a:lnTo>
                  <a:lnTo>
                    <a:pt x="20920" y="8931"/>
                  </a:lnTo>
                  <a:lnTo>
                    <a:pt x="20679" y="8570"/>
                  </a:lnTo>
                  <a:lnTo>
                    <a:pt x="20414" y="8209"/>
                  </a:lnTo>
                  <a:lnTo>
                    <a:pt x="20150" y="7872"/>
                  </a:lnTo>
                  <a:lnTo>
                    <a:pt x="19861" y="7535"/>
                  </a:lnTo>
                  <a:lnTo>
                    <a:pt x="19548" y="7222"/>
                  </a:lnTo>
                  <a:lnTo>
                    <a:pt x="19211" y="6909"/>
                  </a:lnTo>
                  <a:lnTo>
                    <a:pt x="18850" y="6596"/>
                  </a:lnTo>
                  <a:lnTo>
                    <a:pt x="18489" y="6307"/>
                  </a:lnTo>
                  <a:lnTo>
                    <a:pt x="18127" y="6043"/>
                  </a:lnTo>
                  <a:lnTo>
                    <a:pt x="17742" y="5802"/>
                  </a:lnTo>
                  <a:lnTo>
                    <a:pt x="17333" y="5585"/>
                  </a:lnTo>
                  <a:lnTo>
                    <a:pt x="16924" y="5368"/>
                  </a:lnTo>
                  <a:lnTo>
                    <a:pt x="16490" y="5200"/>
                  </a:lnTo>
                  <a:lnTo>
                    <a:pt x="16153" y="5056"/>
                  </a:lnTo>
                  <a:lnTo>
                    <a:pt x="15840" y="4911"/>
                  </a:lnTo>
                  <a:lnTo>
                    <a:pt x="15070" y="4526"/>
                  </a:lnTo>
                  <a:lnTo>
                    <a:pt x="14300" y="4141"/>
                  </a:lnTo>
                  <a:lnTo>
                    <a:pt x="12807" y="3322"/>
                  </a:lnTo>
                  <a:lnTo>
                    <a:pt x="12229" y="3009"/>
                  </a:lnTo>
                  <a:lnTo>
                    <a:pt x="11652" y="2672"/>
                  </a:lnTo>
                  <a:lnTo>
                    <a:pt x="11074" y="2311"/>
                  </a:lnTo>
                  <a:lnTo>
                    <a:pt x="10520" y="1926"/>
                  </a:lnTo>
                  <a:lnTo>
                    <a:pt x="10015" y="1565"/>
                  </a:lnTo>
                  <a:lnTo>
                    <a:pt x="9461" y="1252"/>
                  </a:lnTo>
                  <a:lnTo>
                    <a:pt x="9220" y="1083"/>
                  </a:lnTo>
                  <a:lnTo>
                    <a:pt x="8980" y="891"/>
                  </a:lnTo>
                  <a:lnTo>
                    <a:pt x="8715" y="698"/>
                  </a:lnTo>
                  <a:lnTo>
                    <a:pt x="8450" y="506"/>
                  </a:lnTo>
                  <a:lnTo>
                    <a:pt x="8161" y="361"/>
                  </a:lnTo>
                  <a:lnTo>
                    <a:pt x="7872" y="241"/>
                  </a:lnTo>
                  <a:lnTo>
                    <a:pt x="7583" y="145"/>
                  </a:lnTo>
                  <a:lnTo>
                    <a:pt x="7270" y="72"/>
                  </a:lnTo>
                  <a:lnTo>
                    <a:pt x="6933" y="24"/>
                  </a:lnTo>
                  <a:lnTo>
                    <a:pt x="66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3" name="Google Shape;12293;p29"/>
            <p:cNvSpPr/>
            <p:nvPr/>
          </p:nvSpPr>
          <p:spPr>
            <a:xfrm>
              <a:off x="3969475" y="1920425"/>
              <a:ext cx="18075" cy="18075"/>
            </a:xfrm>
            <a:custGeom>
              <a:avLst/>
              <a:gdLst/>
              <a:ahLst/>
              <a:cxnLst/>
              <a:rect l="l" t="t" r="r" b="b"/>
              <a:pathLst>
                <a:path w="723" h="723" extrusionOk="0">
                  <a:moveTo>
                    <a:pt x="482" y="1"/>
                  </a:moveTo>
                  <a:lnTo>
                    <a:pt x="410" y="49"/>
                  </a:lnTo>
                  <a:lnTo>
                    <a:pt x="386" y="97"/>
                  </a:lnTo>
                  <a:lnTo>
                    <a:pt x="337" y="217"/>
                  </a:lnTo>
                  <a:lnTo>
                    <a:pt x="289" y="314"/>
                  </a:lnTo>
                  <a:lnTo>
                    <a:pt x="193" y="410"/>
                  </a:lnTo>
                  <a:lnTo>
                    <a:pt x="97" y="458"/>
                  </a:lnTo>
                  <a:lnTo>
                    <a:pt x="49" y="482"/>
                  </a:lnTo>
                  <a:lnTo>
                    <a:pt x="25" y="530"/>
                  </a:lnTo>
                  <a:lnTo>
                    <a:pt x="0" y="602"/>
                  </a:lnTo>
                  <a:lnTo>
                    <a:pt x="0" y="675"/>
                  </a:lnTo>
                  <a:lnTo>
                    <a:pt x="25" y="699"/>
                  </a:lnTo>
                  <a:lnTo>
                    <a:pt x="73" y="723"/>
                  </a:lnTo>
                  <a:lnTo>
                    <a:pt x="145" y="699"/>
                  </a:lnTo>
                  <a:lnTo>
                    <a:pt x="241" y="651"/>
                  </a:lnTo>
                  <a:lnTo>
                    <a:pt x="434" y="530"/>
                  </a:lnTo>
                  <a:lnTo>
                    <a:pt x="626" y="386"/>
                  </a:lnTo>
                  <a:lnTo>
                    <a:pt x="674" y="314"/>
                  </a:lnTo>
                  <a:lnTo>
                    <a:pt x="723" y="241"/>
                  </a:lnTo>
                  <a:lnTo>
                    <a:pt x="723" y="169"/>
                  </a:lnTo>
                  <a:lnTo>
                    <a:pt x="699" y="121"/>
                  </a:lnTo>
                  <a:lnTo>
                    <a:pt x="674" y="49"/>
                  </a:lnTo>
                  <a:lnTo>
                    <a:pt x="602" y="25"/>
                  </a:lnTo>
                  <a:lnTo>
                    <a:pt x="55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4" name="Google Shape;12294;p29"/>
            <p:cNvSpPr/>
            <p:nvPr/>
          </p:nvSpPr>
          <p:spPr>
            <a:xfrm>
              <a:off x="3971275" y="1658025"/>
              <a:ext cx="9650" cy="18700"/>
            </a:xfrm>
            <a:custGeom>
              <a:avLst/>
              <a:gdLst/>
              <a:ahLst/>
              <a:cxnLst/>
              <a:rect l="l" t="t" r="r" b="b"/>
              <a:pathLst>
                <a:path w="386" h="748" extrusionOk="0">
                  <a:moveTo>
                    <a:pt x="290" y="1"/>
                  </a:moveTo>
                  <a:lnTo>
                    <a:pt x="241" y="25"/>
                  </a:lnTo>
                  <a:lnTo>
                    <a:pt x="169" y="73"/>
                  </a:lnTo>
                  <a:lnTo>
                    <a:pt x="145" y="121"/>
                  </a:lnTo>
                  <a:lnTo>
                    <a:pt x="121" y="145"/>
                  </a:lnTo>
                  <a:lnTo>
                    <a:pt x="73" y="386"/>
                  </a:lnTo>
                  <a:lnTo>
                    <a:pt x="1" y="603"/>
                  </a:lnTo>
                  <a:lnTo>
                    <a:pt x="1" y="675"/>
                  </a:lnTo>
                  <a:lnTo>
                    <a:pt x="49" y="723"/>
                  </a:lnTo>
                  <a:lnTo>
                    <a:pt x="121" y="747"/>
                  </a:lnTo>
                  <a:lnTo>
                    <a:pt x="169" y="747"/>
                  </a:lnTo>
                  <a:lnTo>
                    <a:pt x="241" y="723"/>
                  </a:lnTo>
                  <a:lnTo>
                    <a:pt x="314" y="675"/>
                  </a:lnTo>
                  <a:lnTo>
                    <a:pt x="338" y="627"/>
                  </a:lnTo>
                  <a:lnTo>
                    <a:pt x="338" y="554"/>
                  </a:lnTo>
                  <a:lnTo>
                    <a:pt x="338" y="314"/>
                  </a:lnTo>
                  <a:lnTo>
                    <a:pt x="386" y="73"/>
                  </a:lnTo>
                  <a:lnTo>
                    <a:pt x="362" y="49"/>
                  </a:lnTo>
                  <a:lnTo>
                    <a:pt x="338" y="25"/>
                  </a:lnTo>
                  <a:lnTo>
                    <a:pt x="29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5" name="Google Shape;12295;p29"/>
            <p:cNvSpPr/>
            <p:nvPr/>
          </p:nvSpPr>
          <p:spPr>
            <a:xfrm>
              <a:off x="3938175" y="1837375"/>
              <a:ext cx="12675" cy="13875"/>
            </a:xfrm>
            <a:custGeom>
              <a:avLst/>
              <a:gdLst/>
              <a:ahLst/>
              <a:cxnLst/>
              <a:rect l="l" t="t" r="r" b="b"/>
              <a:pathLst>
                <a:path w="507" h="555" extrusionOk="0">
                  <a:moveTo>
                    <a:pt x="97" y="1"/>
                  </a:moveTo>
                  <a:lnTo>
                    <a:pt x="73" y="25"/>
                  </a:lnTo>
                  <a:lnTo>
                    <a:pt x="25" y="73"/>
                  </a:lnTo>
                  <a:lnTo>
                    <a:pt x="1" y="169"/>
                  </a:lnTo>
                  <a:lnTo>
                    <a:pt x="1" y="241"/>
                  </a:lnTo>
                  <a:lnTo>
                    <a:pt x="1" y="289"/>
                  </a:lnTo>
                  <a:lnTo>
                    <a:pt x="25" y="362"/>
                  </a:lnTo>
                  <a:lnTo>
                    <a:pt x="73" y="410"/>
                  </a:lnTo>
                  <a:lnTo>
                    <a:pt x="121" y="458"/>
                  </a:lnTo>
                  <a:lnTo>
                    <a:pt x="265" y="506"/>
                  </a:lnTo>
                  <a:lnTo>
                    <a:pt x="362" y="554"/>
                  </a:lnTo>
                  <a:lnTo>
                    <a:pt x="410" y="554"/>
                  </a:lnTo>
                  <a:lnTo>
                    <a:pt x="458" y="530"/>
                  </a:lnTo>
                  <a:lnTo>
                    <a:pt x="506" y="458"/>
                  </a:lnTo>
                  <a:lnTo>
                    <a:pt x="506" y="410"/>
                  </a:lnTo>
                  <a:lnTo>
                    <a:pt x="482" y="338"/>
                  </a:lnTo>
                  <a:lnTo>
                    <a:pt x="458" y="289"/>
                  </a:lnTo>
                  <a:lnTo>
                    <a:pt x="338" y="145"/>
                  </a:lnTo>
                  <a:lnTo>
                    <a:pt x="289"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6" name="Google Shape;12296;p29"/>
            <p:cNvSpPr/>
            <p:nvPr/>
          </p:nvSpPr>
          <p:spPr>
            <a:xfrm>
              <a:off x="4033275" y="1750725"/>
              <a:ext cx="13850" cy="13850"/>
            </a:xfrm>
            <a:custGeom>
              <a:avLst/>
              <a:gdLst/>
              <a:ahLst/>
              <a:cxnLst/>
              <a:rect l="l" t="t" r="r" b="b"/>
              <a:pathLst>
                <a:path w="554" h="554" extrusionOk="0">
                  <a:moveTo>
                    <a:pt x="434" y="0"/>
                  </a:moveTo>
                  <a:lnTo>
                    <a:pt x="289" y="72"/>
                  </a:lnTo>
                  <a:lnTo>
                    <a:pt x="193" y="144"/>
                  </a:lnTo>
                  <a:lnTo>
                    <a:pt x="96" y="265"/>
                  </a:lnTo>
                  <a:lnTo>
                    <a:pt x="24" y="385"/>
                  </a:lnTo>
                  <a:lnTo>
                    <a:pt x="0" y="433"/>
                  </a:lnTo>
                  <a:lnTo>
                    <a:pt x="24" y="481"/>
                  </a:lnTo>
                  <a:lnTo>
                    <a:pt x="72" y="530"/>
                  </a:lnTo>
                  <a:lnTo>
                    <a:pt x="145" y="554"/>
                  </a:lnTo>
                  <a:lnTo>
                    <a:pt x="193" y="554"/>
                  </a:lnTo>
                  <a:lnTo>
                    <a:pt x="241" y="530"/>
                  </a:lnTo>
                  <a:lnTo>
                    <a:pt x="289" y="481"/>
                  </a:lnTo>
                  <a:lnTo>
                    <a:pt x="409" y="289"/>
                  </a:lnTo>
                  <a:lnTo>
                    <a:pt x="554" y="72"/>
                  </a:lnTo>
                  <a:lnTo>
                    <a:pt x="530" y="48"/>
                  </a:lnTo>
                  <a:lnTo>
                    <a:pt x="50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7" name="Google Shape;12297;p29"/>
            <p:cNvSpPr/>
            <p:nvPr/>
          </p:nvSpPr>
          <p:spPr>
            <a:xfrm>
              <a:off x="4004975" y="1683900"/>
              <a:ext cx="7850" cy="17500"/>
            </a:xfrm>
            <a:custGeom>
              <a:avLst/>
              <a:gdLst/>
              <a:ahLst/>
              <a:cxnLst/>
              <a:rect l="l" t="t" r="r" b="b"/>
              <a:pathLst>
                <a:path w="314" h="700" extrusionOk="0">
                  <a:moveTo>
                    <a:pt x="121" y="1"/>
                  </a:moveTo>
                  <a:lnTo>
                    <a:pt x="49" y="73"/>
                  </a:lnTo>
                  <a:lnTo>
                    <a:pt x="25" y="169"/>
                  </a:lnTo>
                  <a:lnTo>
                    <a:pt x="1" y="314"/>
                  </a:lnTo>
                  <a:lnTo>
                    <a:pt x="25" y="482"/>
                  </a:lnTo>
                  <a:lnTo>
                    <a:pt x="49" y="675"/>
                  </a:lnTo>
                  <a:lnTo>
                    <a:pt x="97" y="699"/>
                  </a:lnTo>
                  <a:lnTo>
                    <a:pt x="169" y="699"/>
                  </a:lnTo>
                  <a:lnTo>
                    <a:pt x="193" y="675"/>
                  </a:lnTo>
                  <a:lnTo>
                    <a:pt x="290" y="482"/>
                  </a:lnTo>
                  <a:lnTo>
                    <a:pt x="290" y="386"/>
                  </a:lnTo>
                  <a:lnTo>
                    <a:pt x="314" y="290"/>
                  </a:lnTo>
                  <a:lnTo>
                    <a:pt x="290" y="193"/>
                  </a:lnTo>
                  <a:lnTo>
                    <a:pt x="241" y="121"/>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8" name="Google Shape;12298;p29"/>
            <p:cNvSpPr/>
            <p:nvPr/>
          </p:nvSpPr>
          <p:spPr>
            <a:xfrm>
              <a:off x="3795550" y="1768175"/>
              <a:ext cx="7850" cy="14450"/>
            </a:xfrm>
            <a:custGeom>
              <a:avLst/>
              <a:gdLst/>
              <a:ahLst/>
              <a:cxnLst/>
              <a:rect l="l" t="t" r="r" b="b"/>
              <a:pathLst>
                <a:path w="314" h="578" extrusionOk="0">
                  <a:moveTo>
                    <a:pt x="97" y="0"/>
                  </a:moveTo>
                  <a:lnTo>
                    <a:pt x="48" y="48"/>
                  </a:lnTo>
                  <a:lnTo>
                    <a:pt x="24" y="96"/>
                  </a:lnTo>
                  <a:lnTo>
                    <a:pt x="0" y="193"/>
                  </a:lnTo>
                  <a:lnTo>
                    <a:pt x="0" y="313"/>
                  </a:lnTo>
                  <a:lnTo>
                    <a:pt x="0" y="409"/>
                  </a:lnTo>
                  <a:lnTo>
                    <a:pt x="0" y="458"/>
                  </a:lnTo>
                  <a:lnTo>
                    <a:pt x="24" y="530"/>
                  </a:lnTo>
                  <a:lnTo>
                    <a:pt x="72" y="554"/>
                  </a:lnTo>
                  <a:lnTo>
                    <a:pt x="97" y="578"/>
                  </a:lnTo>
                  <a:lnTo>
                    <a:pt x="169" y="578"/>
                  </a:lnTo>
                  <a:lnTo>
                    <a:pt x="217" y="554"/>
                  </a:lnTo>
                  <a:lnTo>
                    <a:pt x="265" y="506"/>
                  </a:lnTo>
                  <a:lnTo>
                    <a:pt x="313" y="458"/>
                  </a:lnTo>
                  <a:lnTo>
                    <a:pt x="265" y="241"/>
                  </a:lnTo>
                  <a:lnTo>
                    <a:pt x="241" y="121"/>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9" name="Google Shape;12299;p29"/>
            <p:cNvSpPr/>
            <p:nvPr/>
          </p:nvSpPr>
          <p:spPr>
            <a:xfrm>
              <a:off x="4183725" y="1777800"/>
              <a:ext cx="14475" cy="9050"/>
            </a:xfrm>
            <a:custGeom>
              <a:avLst/>
              <a:gdLst/>
              <a:ahLst/>
              <a:cxnLst/>
              <a:rect l="l" t="t" r="r" b="b"/>
              <a:pathLst>
                <a:path w="579" h="362" extrusionOk="0">
                  <a:moveTo>
                    <a:pt x="434" y="0"/>
                  </a:moveTo>
                  <a:lnTo>
                    <a:pt x="386" y="24"/>
                  </a:lnTo>
                  <a:lnTo>
                    <a:pt x="217" y="97"/>
                  </a:lnTo>
                  <a:lnTo>
                    <a:pt x="49" y="193"/>
                  </a:lnTo>
                  <a:lnTo>
                    <a:pt x="25" y="217"/>
                  </a:lnTo>
                  <a:lnTo>
                    <a:pt x="1" y="265"/>
                  </a:lnTo>
                  <a:lnTo>
                    <a:pt x="25" y="313"/>
                  </a:lnTo>
                  <a:lnTo>
                    <a:pt x="49" y="337"/>
                  </a:lnTo>
                  <a:lnTo>
                    <a:pt x="169" y="361"/>
                  </a:lnTo>
                  <a:lnTo>
                    <a:pt x="265" y="361"/>
                  </a:lnTo>
                  <a:lnTo>
                    <a:pt x="482" y="289"/>
                  </a:lnTo>
                  <a:lnTo>
                    <a:pt x="530" y="265"/>
                  </a:lnTo>
                  <a:lnTo>
                    <a:pt x="554" y="241"/>
                  </a:lnTo>
                  <a:lnTo>
                    <a:pt x="578" y="193"/>
                  </a:lnTo>
                  <a:lnTo>
                    <a:pt x="554" y="121"/>
                  </a:lnTo>
                  <a:lnTo>
                    <a:pt x="530" y="73"/>
                  </a:lnTo>
                  <a:lnTo>
                    <a:pt x="482" y="24"/>
                  </a:lnTo>
                  <a:lnTo>
                    <a:pt x="43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0" name="Google Shape;12300;p29"/>
            <p:cNvSpPr/>
            <p:nvPr/>
          </p:nvSpPr>
          <p:spPr>
            <a:xfrm>
              <a:off x="3845500" y="1831950"/>
              <a:ext cx="7850" cy="14475"/>
            </a:xfrm>
            <a:custGeom>
              <a:avLst/>
              <a:gdLst/>
              <a:ahLst/>
              <a:cxnLst/>
              <a:rect l="l" t="t" r="r" b="b"/>
              <a:pathLst>
                <a:path w="314" h="579" extrusionOk="0">
                  <a:moveTo>
                    <a:pt x="193" y="1"/>
                  </a:moveTo>
                  <a:lnTo>
                    <a:pt x="121" y="25"/>
                  </a:lnTo>
                  <a:lnTo>
                    <a:pt x="97" y="73"/>
                  </a:lnTo>
                  <a:lnTo>
                    <a:pt x="48" y="242"/>
                  </a:lnTo>
                  <a:lnTo>
                    <a:pt x="0" y="410"/>
                  </a:lnTo>
                  <a:lnTo>
                    <a:pt x="0" y="482"/>
                  </a:lnTo>
                  <a:lnTo>
                    <a:pt x="24" y="531"/>
                  </a:lnTo>
                  <a:lnTo>
                    <a:pt x="73" y="555"/>
                  </a:lnTo>
                  <a:lnTo>
                    <a:pt x="289" y="555"/>
                  </a:lnTo>
                  <a:lnTo>
                    <a:pt x="289" y="73"/>
                  </a:lnTo>
                  <a:lnTo>
                    <a:pt x="241" y="25"/>
                  </a:lnTo>
                  <a:lnTo>
                    <a:pt x="193" y="1"/>
                  </a:lnTo>
                  <a:close/>
                  <a:moveTo>
                    <a:pt x="289" y="555"/>
                  </a:moveTo>
                  <a:lnTo>
                    <a:pt x="289" y="579"/>
                  </a:lnTo>
                  <a:lnTo>
                    <a:pt x="313" y="55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1" name="Google Shape;12301;p29"/>
            <p:cNvSpPr/>
            <p:nvPr/>
          </p:nvSpPr>
          <p:spPr>
            <a:xfrm>
              <a:off x="3921925" y="1593625"/>
              <a:ext cx="12675" cy="10275"/>
            </a:xfrm>
            <a:custGeom>
              <a:avLst/>
              <a:gdLst/>
              <a:ahLst/>
              <a:cxnLst/>
              <a:rect l="l" t="t" r="r" b="b"/>
              <a:pathLst>
                <a:path w="507" h="411" extrusionOk="0">
                  <a:moveTo>
                    <a:pt x="314" y="1"/>
                  </a:moveTo>
                  <a:lnTo>
                    <a:pt x="265" y="49"/>
                  </a:lnTo>
                  <a:lnTo>
                    <a:pt x="217" y="73"/>
                  </a:lnTo>
                  <a:lnTo>
                    <a:pt x="169" y="97"/>
                  </a:lnTo>
                  <a:lnTo>
                    <a:pt x="49" y="97"/>
                  </a:lnTo>
                  <a:lnTo>
                    <a:pt x="25" y="145"/>
                  </a:lnTo>
                  <a:lnTo>
                    <a:pt x="1" y="169"/>
                  </a:lnTo>
                  <a:lnTo>
                    <a:pt x="25" y="242"/>
                  </a:lnTo>
                  <a:lnTo>
                    <a:pt x="49" y="314"/>
                  </a:lnTo>
                  <a:lnTo>
                    <a:pt x="97" y="362"/>
                  </a:lnTo>
                  <a:lnTo>
                    <a:pt x="145" y="410"/>
                  </a:lnTo>
                  <a:lnTo>
                    <a:pt x="193" y="410"/>
                  </a:lnTo>
                  <a:lnTo>
                    <a:pt x="217" y="386"/>
                  </a:lnTo>
                  <a:lnTo>
                    <a:pt x="290" y="338"/>
                  </a:lnTo>
                  <a:lnTo>
                    <a:pt x="338" y="290"/>
                  </a:lnTo>
                  <a:lnTo>
                    <a:pt x="386" y="242"/>
                  </a:lnTo>
                  <a:lnTo>
                    <a:pt x="434" y="194"/>
                  </a:lnTo>
                  <a:lnTo>
                    <a:pt x="482" y="145"/>
                  </a:lnTo>
                  <a:lnTo>
                    <a:pt x="506" y="97"/>
                  </a:lnTo>
                  <a:lnTo>
                    <a:pt x="458" y="25"/>
                  </a:lnTo>
                  <a:lnTo>
                    <a:pt x="43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2" name="Google Shape;12302;p29"/>
            <p:cNvSpPr/>
            <p:nvPr/>
          </p:nvSpPr>
          <p:spPr>
            <a:xfrm>
              <a:off x="4226450" y="1848200"/>
              <a:ext cx="10250" cy="9050"/>
            </a:xfrm>
            <a:custGeom>
              <a:avLst/>
              <a:gdLst/>
              <a:ahLst/>
              <a:cxnLst/>
              <a:rect l="l" t="t" r="r" b="b"/>
              <a:pathLst>
                <a:path w="410" h="362" extrusionOk="0">
                  <a:moveTo>
                    <a:pt x="217" y="1"/>
                  </a:moveTo>
                  <a:lnTo>
                    <a:pt x="145" y="25"/>
                  </a:lnTo>
                  <a:lnTo>
                    <a:pt x="73" y="97"/>
                  </a:lnTo>
                  <a:lnTo>
                    <a:pt x="25" y="145"/>
                  </a:lnTo>
                  <a:lnTo>
                    <a:pt x="1" y="218"/>
                  </a:lnTo>
                  <a:lnTo>
                    <a:pt x="25" y="266"/>
                  </a:lnTo>
                  <a:lnTo>
                    <a:pt x="49" y="338"/>
                  </a:lnTo>
                  <a:lnTo>
                    <a:pt x="121" y="362"/>
                  </a:lnTo>
                  <a:lnTo>
                    <a:pt x="241" y="362"/>
                  </a:lnTo>
                  <a:lnTo>
                    <a:pt x="290" y="338"/>
                  </a:lnTo>
                  <a:lnTo>
                    <a:pt x="338" y="314"/>
                  </a:lnTo>
                  <a:lnTo>
                    <a:pt x="386" y="290"/>
                  </a:lnTo>
                  <a:lnTo>
                    <a:pt x="410" y="218"/>
                  </a:lnTo>
                  <a:lnTo>
                    <a:pt x="410" y="169"/>
                  </a:lnTo>
                  <a:lnTo>
                    <a:pt x="386" y="97"/>
                  </a:lnTo>
                  <a:lnTo>
                    <a:pt x="314" y="25"/>
                  </a:lnTo>
                  <a:lnTo>
                    <a:pt x="26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3" name="Google Shape;12303;p29"/>
            <p:cNvSpPr/>
            <p:nvPr/>
          </p:nvSpPr>
          <p:spPr>
            <a:xfrm>
              <a:off x="3766650" y="1670675"/>
              <a:ext cx="14475" cy="7250"/>
            </a:xfrm>
            <a:custGeom>
              <a:avLst/>
              <a:gdLst/>
              <a:ahLst/>
              <a:cxnLst/>
              <a:rect l="l" t="t" r="r" b="b"/>
              <a:pathLst>
                <a:path w="579" h="290" extrusionOk="0">
                  <a:moveTo>
                    <a:pt x="314" y="0"/>
                  </a:moveTo>
                  <a:lnTo>
                    <a:pt x="97" y="24"/>
                  </a:lnTo>
                  <a:lnTo>
                    <a:pt x="49" y="24"/>
                  </a:lnTo>
                  <a:lnTo>
                    <a:pt x="25" y="48"/>
                  </a:lnTo>
                  <a:lnTo>
                    <a:pt x="1" y="97"/>
                  </a:lnTo>
                  <a:lnTo>
                    <a:pt x="1" y="145"/>
                  </a:lnTo>
                  <a:lnTo>
                    <a:pt x="49" y="217"/>
                  </a:lnTo>
                  <a:lnTo>
                    <a:pt x="73" y="265"/>
                  </a:lnTo>
                  <a:lnTo>
                    <a:pt x="145" y="289"/>
                  </a:lnTo>
                  <a:lnTo>
                    <a:pt x="338" y="265"/>
                  </a:lnTo>
                  <a:lnTo>
                    <a:pt x="458" y="241"/>
                  </a:lnTo>
                  <a:lnTo>
                    <a:pt x="554" y="169"/>
                  </a:lnTo>
                  <a:lnTo>
                    <a:pt x="578" y="145"/>
                  </a:lnTo>
                  <a:lnTo>
                    <a:pt x="578" y="121"/>
                  </a:lnTo>
                  <a:lnTo>
                    <a:pt x="530" y="48"/>
                  </a:lnTo>
                  <a:lnTo>
                    <a:pt x="434" y="24"/>
                  </a:lnTo>
                  <a:lnTo>
                    <a:pt x="31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4" name="Google Shape;12304;p29"/>
            <p:cNvSpPr/>
            <p:nvPr/>
          </p:nvSpPr>
          <p:spPr>
            <a:xfrm>
              <a:off x="3951425" y="1611700"/>
              <a:ext cx="10850" cy="9050"/>
            </a:xfrm>
            <a:custGeom>
              <a:avLst/>
              <a:gdLst/>
              <a:ahLst/>
              <a:cxnLst/>
              <a:rect l="l" t="t" r="r" b="b"/>
              <a:pathLst>
                <a:path w="434" h="362" extrusionOk="0">
                  <a:moveTo>
                    <a:pt x="145" y="0"/>
                  </a:moveTo>
                  <a:lnTo>
                    <a:pt x="72" y="24"/>
                  </a:lnTo>
                  <a:lnTo>
                    <a:pt x="24" y="72"/>
                  </a:lnTo>
                  <a:lnTo>
                    <a:pt x="0" y="145"/>
                  </a:lnTo>
                  <a:lnTo>
                    <a:pt x="0" y="169"/>
                  </a:lnTo>
                  <a:lnTo>
                    <a:pt x="0" y="217"/>
                  </a:lnTo>
                  <a:lnTo>
                    <a:pt x="97" y="313"/>
                  </a:lnTo>
                  <a:lnTo>
                    <a:pt x="145" y="361"/>
                  </a:lnTo>
                  <a:lnTo>
                    <a:pt x="217" y="361"/>
                  </a:lnTo>
                  <a:lnTo>
                    <a:pt x="337" y="313"/>
                  </a:lnTo>
                  <a:lnTo>
                    <a:pt x="385" y="265"/>
                  </a:lnTo>
                  <a:lnTo>
                    <a:pt x="434" y="217"/>
                  </a:lnTo>
                  <a:lnTo>
                    <a:pt x="434" y="169"/>
                  </a:lnTo>
                  <a:lnTo>
                    <a:pt x="434" y="120"/>
                  </a:lnTo>
                  <a:lnTo>
                    <a:pt x="385" y="72"/>
                  </a:lnTo>
                  <a:lnTo>
                    <a:pt x="337" y="24"/>
                  </a:lnTo>
                  <a:lnTo>
                    <a:pt x="28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5" name="Google Shape;12305;p29"/>
            <p:cNvSpPr/>
            <p:nvPr/>
          </p:nvSpPr>
          <p:spPr>
            <a:xfrm>
              <a:off x="4021825" y="1899975"/>
              <a:ext cx="10275" cy="9650"/>
            </a:xfrm>
            <a:custGeom>
              <a:avLst/>
              <a:gdLst/>
              <a:ahLst/>
              <a:cxnLst/>
              <a:rect l="l" t="t" r="r" b="b"/>
              <a:pathLst>
                <a:path w="411" h="386" extrusionOk="0">
                  <a:moveTo>
                    <a:pt x="145" y="0"/>
                  </a:moveTo>
                  <a:lnTo>
                    <a:pt x="73" y="24"/>
                  </a:lnTo>
                  <a:lnTo>
                    <a:pt x="25" y="48"/>
                  </a:lnTo>
                  <a:lnTo>
                    <a:pt x="1" y="96"/>
                  </a:lnTo>
                  <a:lnTo>
                    <a:pt x="1" y="169"/>
                  </a:lnTo>
                  <a:lnTo>
                    <a:pt x="25" y="265"/>
                  </a:lnTo>
                  <a:lnTo>
                    <a:pt x="97" y="337"/>
                  </a:lnTo>
                  <a:lnTo>
                    <a:pt x="169" y="361"/>
                  </a:lnTo>
                  <a:lnTo>
                    <a:pt x="242" y="385"/>
                  </a:lnTo>
                  <a:lnTo>
                    <a:pt x="314" y="361"/>
                  </a:lnTo>
                  <a:lnTo>
                    <a:pt x="362" y="337"/>
                  </a:lnTo>
                  <a:lnTo>
                    <a:pt x="386" y="265"/>
                  </a:lnTo>
                  <a:lnTo>
                    <a:pt x="410" y="193"/>
                  </a:lnTo>
                  <a:lnTo>
                    <a:pt x="362" y="121"/>
                  </a:lnTo>
                  <a:lnTo>
                    <a:pt x="314" y="48"/>
                  </a:lnTo>
                  <a:lnTo>
                    <a:pt x="217"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6" name="Google Shape;12306;p29"/>
            <p:cNvSpPr/>
            <p:nvPr/>
          </p:nvSpPr>
          <p:spPr>
            <a:xfrm>
              <a:off x="4086825" y="1952925"/>
              <a:ext cx="9650" cy="9650"/>
            </a:xfrm>
            <a:custGeom>
              <a:avLst/>
              <a:gdLst/>
              <a:ahLst/>
              <a:cxnLst/>
              <a:rect l="l" t="t" r="r" b="b"/>
              <a:pathLst>
                <a:path w="386" h="386" extrusionOk="0">
                  <a:moveTo>
                    <a:pt x="193" y="1"/>
                  </a:moveTo>
                  <a:lnTo>
                    <a:pt x="121" y="25"/>
                  </a:lnTo>
                  <a:lnTo>
                    <a:pt x="49" y="73"/>
                  </a:lnTo>
                  <a:lnTo>
                    <a:pt x="1" y="145"/>
                  </a:lnTo>
                  <a:lnTo>
                    <a:pt x="1" y="193"/>
                  </a:lnTo>
                  <a:lnTo>
                    <a:pt x="25" y="265"/>
                  </a:lnTo>
                  <a:lnTo>
                    <a:pt x="49" y="338"/>
                  </a:lnTo>
                  <a:lnTo>
                    <a:pt x="97" y="362"/>
                  </a:lnTo>
                  <a:lnTo>
                    <a:pt x="169" y="386"/>
                  </a:lnTo>
                  <a:lnTo>
                    <a:pt x="266" y="362"/>
                  </a:lnTo>
                  <a:lnTo>
                    <a:pt x="338" y="314"/>
                  </a:lnTo>
                  <a:lnTo>
                    <a:pt x="386" y="265"/>
                  </a:lnTo>
                  <a:lnTo>
                    <a:pt x="386" y="193"/>
                  </a:lnTo>
                  <a:lnTo>
                    <a:pt x="362" y="97"/>
                  </a:lnTo>
                  <a:lnTo>
                    <a:pt x="338" y="25"/>
                  </a:lnTo>
                  <a:lnTo>
                    <a:pt x="26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7" name="Google Shape;12307;p29"/>
            <p:cNvSpPr/>
            <p:nvPr/>
          </p:nvSpPr>
          <p:spPr>
            <a:xfrm>
              <a:off x="3868375" y="1606875"/>
              <a:ext cx="9650" cy="9650"/>
            </a:xfrm>
            <a:custGeom>
              <a:avLst/>
              <a:gdLst/>
              <a:ahLst/>
              <a:cxnLst/>
              <a:rect l="l" t="t" r="r" b="b"/>
              <a:pathLst>
                <a:path w="386" h="386" extrusionOk="0">
                  <a:moveTo>
                    <a:pt x="169" y="1"/>
                  </a:moveTo>
                  <a:lnTo>
                    <a:pt x="96" y="25"/>
                  </a:lnTo>
                  <a:lnTo>
                    <a:pt x="48" y="73"/>
                  </a:lnTo>
                  <a:lnTo>
                    <a:pt x="0" y="169"/>
                  </a:lnTo>
                  <a:lnTo>
                    <a:pt x="0" y="241"/>
                  </a:lnTo>
                  <a:lnTo>
                    <a:pt x="24" y="313"/>
                  </a:lnTo>
                  <a:lnTo>
                    <a:pt x="72" y="362"/>
                  </a:lnTo>
                  <a:lnTo>
                    <a:pt x="145" y="386"/>
                  </a:lnTo>
                  <a:lnTo>
                    <a:pt x="217" y="386"/>
                  </a:lnTo>
                  <a:lnTo>
                    <a:pt x="289" y="362"/>
                  </a:lnTo>
                  <a:lnTo>
                    <a:pt x="337" y="338"/>
                  </a:lnTo>
                  <a:lnTo>
                    <a:pt x="361" y="265"/>
                  </a:lnTo>
                  <a:lnTo>
                    <a:pt x="385" y="193"/>
                  </a:lnTo>
                  <a:lnTo>
                    <a:pt x="361" y="121"/>
                  </a:lnTo>
                  <a:lnTo>
                    <a:pt x="313" y="49"/>
                  </a:lnTo>
                  <a:lnTo>
                    <a:pt x="24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8" name="Google Shape;12308;p29"/>
            <p:cNvSpPr/>
            <p:nvPr/>
          </p:nvSpPr>
          <p:spPr>
            <a:xfrm>
              <a:off x="4026050" y="1804275"/>
              <a:ext cx="10850" cy="12050"/>
            </a:xfrm>
            <a:custGeom>
              <a:avLst/>
              <a:gdLst/>
              <a:ahLst/>
              <a:cxnLst/>
              <a:rect l="l" t="t" r="r" b="b"/>
              <a:pathLst>
                <a:path w="434" h="482" extrusionOk="0">
                  <a:moveTo>
                    <a:pt x="361" y="1"/>
                  </a:moveTo>
                  <a:lnTo>
                    <a:pt x="313" y="25"/>
                  </a:lnTo>
                  <a:lnTo>
                    <a:pt x="145" y="121"/>
                  </a:lnTo>
                  <a:lnTo>
                    <a:pt x="73" y="193"/>
                  </a:lnTo>
                  <a:lnTo>
                    <a:pt x="0" y="289"/>
                  </a:lnTo>
                  <a:lnTo>
                    <a:pt x="0" y="313"/>
                  </a:lnTo>
                  <a:lnTo>
                    <a:pt x="0" y="362"/>
                  </a:lnTo>
                  <a:lnTo>
                    <a:pt x="0" y="410"/>
                  </a:lnTo>
                  <a:lnTo>
                    <a:pt x="24" y="434"/>
                  </a:lnTo>
                  <a:lnTo>
                    <a:pt x="73" y="458"/>
                  </a:lnTo>
                  <a:lnTo>
                    <a:pt x="145" y="482"/>
                  </a:lnTo>
                  <a:lnTo>
                    <a:pt x="193" y="482"/>
                  </a:lnTo>
                  <a:lnTo>
                    <a:pt x="241" y="458"/>
                  </a:lnTo>
                  <a:lnTo>
                    <a:pt x="337" y="338"/>
                  </a:lnTo>
                  <a:lnTo>
                    <a:pt x="410" y="217"/>
                  </a:lnTo>
                  <a:lnTo>
                    <a:pt x="434" y="121"/>
                  </a:lnTo>
                  <a:lnTo>
                    <a:pt x="410" y="25"/>
                  </a:lnTo>
                  <a:lnTo>
                    <a:pt x="385" y="25"/>
                  </a:lnTo>
                  <a:lnTo>
                    <a:pt x="36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9" name="Google Shape;12309;p29"/>
            <p:cNvSpPr/>
            <p:nvPr/>
          </p:nvSpPr>
          <p:spPr>
            <a:xfrm>
              <a:off x="3852725" y="1844000"/>
              <a:ext cx="11450" cy="8450"/>
            </a:xfrm>
            <a:custGeom>
              <a:avLst/>
              <a:gdLst/>
              <a:ahLst/>
              <a:cxnLst/>
              <a:rect l="l" t="t" r="r" b="b"/>
              <a:pathLst>
                <a:path w="458" h="338" extrusionOk="0">
                  <a:moveTo>
                    <a:pt x="24" y="73"/>
                  </a:moveTo>
                  <a:lnTo>
                    <a:pt x="0" y="97"/>
                  </a:lnTo>
                  <a:lnTo>
                    <a:pt x="27" y="81"/>
                  </a:lnTo>
                  <a:lnTo>
                    <a:pt x="27" y="81"/>
                  </a:lnTo>
                  <a:lnTo>
                    <a:pt x="24" y="73"/>
                  </a:lnTo>
                  <a:close/>
                  <a:moveTo>
                    <a:pt x="265" y="0"/>
                  </a:moveTo>
                  <a:lnTo>
                    <a:pt x="121" y="24"/>
                  </a:lnTo>
                  <a:lnTo>
                    <a:pt x="27" y="81"/>
                  </a:lnTo>
                  <a:lnTo>
                    <a:pt x="27" y="81"/>
                  </a:lnTo>
                  <a:lnTo>
                    <a:pt x="72" y="217"/>
                  </a:lnTo>
                  <a:lnTo>
                    <a:pt x="121" y="313"/>
                  </a:lnTo>
                  <a:lnTo>
                    <a:pt x="193" y="337"/>
                  </a:lnTo>
                  <a:lnTo>
                    <a:pt x="289" y="337"/>
                  </a:lnTo>
                  <a:lnTo>
                    <a:pt x="361" y="313"/>
                  </a:lnTo>
                  <a:lnTo>
                    <a:pt x="409" y="289"/>
                  </a:lnTo>
                  <a:lnTo>
                    <a:pt x="458" y="241"/>
                  </a:lnTo>
                  <a:lnTo>
                    <a:pt x="458" y="169"/>
                  </a:lnTo>
                  <a:lnTo>
                    <a:pt x="458" y="97"/>
                  </a:lnTo>
                  <a:lnTo>
                    <a:pt x="409" y="24"/>
                  </a:lnTo>
                  <a:lnTo>
                    <a:pt x="33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0" name="Google Shape;12310;p29"/>
            <p:cNvSpPr/>
            <p:nvPr/>
          </p:nvSpPr>
          <p:spPr>
            <a:xfrm>
              <a:off x="3927350" y="1931875"/>
              <a:ext cx="9650" cy="12650"/>
            </a:xfrm>
            <a:custGeom>
              <a:avLst/>
              <a:gdLst/>
              <a:ahLst/>
              <a:cxnLst/>
              <a:rect l="l" t="t" r="r" b="b"/>
              <a:pathLst>
                <a:path w="386" h="506" extrusionOk="0">
                  <a:moveTo>
                    <a:pt x="73" y="0"/>
                  </a:moveTo>
                  <a:lnTo>
                    <a:pt x="48" y="24"/>
                  </a:lnTo>
                  <a:lnTo>
                    <a:pt x="0" y="48"/>
                  </a:lnTo>
                  <a:lnTo>
                    <a:pt x="0" y="96"/>
                  </a:lnTo>
                  <a:lnTo>
                    <a:pt x="73" y="313"/>
                  </a:lnTo>
                  <a:lnTo>
                    <a:pt x="145" y="433"/>
                  </a:lnTo>
                  <a:lnTo>
                    <a:pt x="230" y="498"/>
                  </a:lnTo>
                  <a:lnTo>
                    <a:pt x="230" y="498"/>
                  </a:lnTo>
                  <a:lnTo>
                    <a:pt x="337" y="433"/>
                  </a:lnTo>
                  <a:lnTo>
                    <a:pt x="361" y="385"/>
                  </a:lnTo>
                  <a:lnTo>
                    <a:pt x="385" y="361"/>
                  </a:lnTo>
                  <a:lnTo>
                    <a:pt x="385" y="313"/>
                  </a:lnTo>
                  <a:lnTo>
                    <a:pt x="385" y="265"/>
                  </a:lnTo>
                  <a:lnTo>
                    <a:pt x="313" y="193"/>
                  </a:lnTo>
                  <a:lnTo>
                    <a:pt x="241" y="120"/>
                  </a:lnTo>
                  <a:lnTo>
                    <a:pt x="73" y="0"/>
                  </a:lnTo>
                  <a:close/>
                  <a:moveTo>
                    <a:pt x="230" y="498"/>
                  </a:moveTo>
                  <a:lnTo>
                    <a:pt x="217" y="506"/>
                  </a:lnTo>
                  <a:lnTo>
                    <a:pt x="241" y="506"/>
                  </a:lnTo>
                  <a:lnTo>
                    <a:pt x="230" y="498"/>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1" name="Google Shape;12311;p29"/>
            <p:cNvSpPr/>
            <p:nvPr/>
          </p:nvSpPr>
          <p:spPr>
            <a:xfrm>
              <a:off x="3893650" y="1914400"/>
              <a:ext cx="11450" cy="9075"/>
            </a:xfrm>
            <a:custGeom>
              <a:avLst/>
              <a:gdLst/>
              <a:ahLst/>
              <a:cxnLst/>
              <a:rect l="l" t="t" r="r" b="b"/>
              <a:pathLst>
                <a:path w="458" h="363" extrusionOk="0">
                  <a:moveTo>
                    <a:pt x="217" y="1"/>
                  </a:moveTo>
                  <a:lnTo>
                    <a:pt x="169" y="25"/>
                  </a:lnTo>
                  <a:lnTo>
                    <a:pt x="96" y="73"/>
                  </a:lnTo>
                  <a:lnTo>
                    <a:pt x="24" y="121"/>
                  </a:lnTo>
                  <a:lnTo>
                    <a:pt x="0" y="169"/>
                  </a:lnTo>
                  <a:lnTo>
                    <a:pt x="0" y="193"/>
                  </a:lnTo>
                  <a:lnTo>
                    <a:pt x="48" y="266"/>
                  </a:lnTo>
                  <a:lnTo>
                    <a:pt x="96" y="314"/>
                  </a:lnTo>
                  <a:lnTo>
                    <a:pt x="145" y="338"/>
                  </a:lnTo>
                  <a:lnTo>
                    <a:pt x="217" y="362"/>
                  </a:lnTo>
                  <a:lnTo>
                    <a:pt x="289" y="362"/>
                  </a:lnTo>
                  <a:lnTo>
                    <a:pt x="337" y="338"/>
                  </a:lnTo>
                  <a:lnTo>
                    <a:pt x="385" y="290"/>
                  </a:lnTo>
                  <a:lnTo>
                    <a:pt x="434" y="242"/>
                  </a:lnTo>
                  <a:lnTo>
                    <a:pt x="458" y="193"/>
                  </a:lnTo>
                  <a:lnTo>
                    <a:pt x="434" y="145"/>
                  </a:lnTo>
                  <a:lnTo>
                    <a:pt x="361" y="49"/>
                  </a:lnTo>
                  <a:lnTo>
                    <a:pt x="28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2" name="Google Shape;12312;p29"/>
            <p:cNvSpPr/>
            <p:nvPr/>
          </p:nvSpPr>
          <p:spPr>
            <a:xfrm>
              <a:off x="3998975" y="1764550"/>
              <a:ext cx="15050" cy="10250"/>
            </a:xfrm>
            <a:custGeom>
              <a:avLst/>
              <a:gdLst/>
              <a:ahLst/>
              <a:cxnLst/>
              <a:rect l="l" t="t" r="r" b="b"/>
              <a:pathLst>
                <a:path w="602" h="410" extrusionOk="0">
                  <a:moveTo>
                    <a:pt x="48" y="1"/>
                  </a:moveTo>
                  <a:lnTo>
                    <a:pt x="24" y="49"/>
                  </a:lnTo>
                  <a:lnTo>
                    <a:pt x="0" y="73"/>
                  </a:lnTo>
                  <a:lnTo>
                    <a:pt x="385" y="362"/>
                  </a:lnTo>
                  <a:lnTo>
                    <a:pt x="506" y="410"/>
                  </a:lnTo>
                  <a:lnTo>
                    <a:pt x="554" y="410"/>
                  </a:lnTo>
                  <a:lnTo>
                    <a:pt x="602" y="362"/>
                  </a:lnTo>
                  <a:lnTo>
                    <a:pt x="602" y="314"/>
                  </a:lnTo>
                  <a:lnTo>
                    <a:pt x="578" y="241"/>
                  </a:lnTo>
                  <a:lnTo>
                    <a:pt x="554" y="169"/>
                  </a:lnTo>
                  <a:lnTo>
                    <a:pt x="506" y="14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3" name="Google Shape;12313;p29"/>
            <p:cNvSpPr/>
            <p:nvPr/>
          </p:nvSpPr>
          <p:spPr>
            <a:xfrm>
              <a:off x="3922525" y="1708575"/>
              <a:ext cx="13275" cy="9050"/>
            </a:xfrm>
            <a:custGeom>
              <a:avLst/>
              <a:gdLst/>
              <a:ahLst/>
              <a:cxnLst/>
              <a:rect l="l" t="t" r="r" b="b"/>
              <a:pathLst>
                <a:path w="531" h="362" extrusionOk="0">
                  <a:moveTo>
                    <a:pt x="73" y="1"/>
                  </a:moveTo>
                  <a:lnTo>
                    <a:pt x="25" y="49"/>
                  </a:lnTo>
                  <a:lnTo>
                    <a:pt x="1" y="97"/>
                  </a:lnTo>
                  <a:lnTo>
                    <a:pt x="25" y="169"/>
                  </a:lnTo>
                  <a:lnTo>
                    <a:pt x="73" y="242"/>
                  </a:lnTo>
                  <a:lnTo>
                    <a:pt x="97" y="266"/>
                  </a:lnTo>
                  <a:lnTo>
                    <a:pt x="145" y="290"/>
                  </a:lnTo>
                  <a:lnTo>
                    <a:pt x="266" y="290"/>
                  </a:lnTo>
                  <a:lnTo>
                    <a:pt x="314" y="314"/>
                  </a:lnTo>
                  <a:lnTo>
                    <a:pt x="386" y="362"/>
                  </a:lnTo>
                  <a:lnTo>
                    <a:pt x="434" y="362"/>
                  </a:lnTo>
                  <a:lnTo>
                    <a:pt x="482" y="338"/>
                  </a:lnTo>
                  <a:lnTo>
                    <a:pt x="506" y="290"/>
                  </a:lnTo>
                  <a:lnTo>
                    <a:pt x="530" y="242"/>
                  </a:lnTo>
                  <a:lnTo>
                    <a:pt x="506" y="145"/>
                  </a:lnTo>
                  <a:lnTo>
                    <a:pt x="458" y="97"/>
                  </a:lnTo>
                  <a:lnTo>
                    <a:pt x="410" y="73"/>
                  </a:lnTo>
                  <a:lnTo>
                    <a:pt x="314" y="73"/>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4" name="Google Shape;12314;p29"/>
            <p:cNvSpPr/>
            <p:nvPr/>
          </p:nvSpPr>
          <p:spPr>
            <a:xfrm>
              <a:off x="3878600" y="1842800"/>
              <a:ext cx="9050" cy="9050"/>
            </a:xfrm>
            <a:custGeom>
              <a:avLst/>
              <a:gdLst/>
              <a:ahLst/>
              <a:cxnLst/>
              <a:rect l="l" t="t" r="r" b="b"/>
              <a:pathLst>
                <a:path w="362" h="362" extrusionOk="0">
                  <a:moveTo>
                    <a:pt x="97" y="0"/>
                  </a:moveTo>
                  <a:lnTo>
                    <a:pt x="24" y="24"/>
                  </a:lnTo>
                  <a:lnTo>
                    <a:pt x="0" y="97"/>
                  </a:lnTo>
                  <a:lnTo>
                    <a:pt x="0" y="193"/>
                  </a:lnTo>
                  <a:lnTo>
                    <a:pt x="49" y="265"/>
                  </a:lnTo>
                  <a:lnTo>
                    <a:pt x="121" y="337"/>
                  </a:lnTo>
                  <a:lnTo>
                    <a:pt x="241" y="361"/>
                  </a:lnTo>
                  <a:lnTo>
                    <a:pt x="313" y="337"/>
                  </a:lnTo>
                  <a:lnTo>
                    <a:pt x="337" y="289"/>
                  </a:lnTo>
                  <a:lnTo>
                    <a:pt x="361" y="265"/>
                  </a:lnTo>
                  <a:lnTo>
                    <a:pt x="361" y="217"/>
                  </a:lnTo>
                  <a:lnTo>
                    <a:pt x="337" y="121"/>
                  </a:lnTo>
                  <a:lnTo>
                    <a:pt x="289" y="48"/>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5" name="Google Shape;12315;p29"/>
            <p:cNvSpPr/>
            <p:nvPr/>
          </p:nvSpPr>
          <p:spPr>
            <a:xfrm>
              <a:off x="3817200" y="1774175"/>
              <a:ext cx="9675" cy="9050"/>
            </a:xfrm>
            <a:custGeom>
              <a:avLst/>
              <a:gdLst/>
              <a:ahLst/>
              <a:cxnLst/>
              <a:rect l="l" t="t" r="r" b="b"/>
              <a:pathLst>
                <a:path w="387" h="362" extrusionOk="0">
                  <a:moveTo>
                    <a:pt x="193" y="1"/>
                  </a:moveTo>
                  <a:lnTo>
                    <a:pt x="97" y="49"/>
                  </a:lnTo>
                  <a:lnTo>
                    <a:pt x="25" y="145"/>
                  </a:lnTo>
                  <a:lnTo>
                    <a:pt x="1" y="193"/>
                  </a:lnTo>
                  <a:lnTo>
                    <a:pt x="1" y="218"/>
                  </a:lnTo>
                  <a:lnTo>
                    <a:pt x="49" y="314"/>
                  </a:lnTo>
                  <a:lnTo>
                    <a:pt x="97" y="362"/>
                  </a:lnTo>
                  <a:lnTo>
                    <a:pt x="193" y="362"/>
                  </a:lnTo>
                  <a:lnTo>
                    <a:pt x="266" y="338"/>
                  </a:lnTo>
                  <a:lnTo>
                    <a:pt x="314" y="290"/>
                  </a:lnTo>
                  <a:lnTo>
                    <a:pt x="338" y="242"/>
                  </a:lnTo>
                  <a:lnTo>
                    <a:pt x="386" y="169"/>
                  </a:lnTo>
                  <a:lnTo>
                    <a:pt x="386" y="121"/>
                  </a:lnTo>
                  <a:lnTo>
                    <a:pt x="362" y="49"/>
                  </a:lnTo>
                  <a:lnTo>
                    <a:pt x="338" y="25"/>
                  </a:lnTo>
                  <a:lnTo>
                    <a:pt x="29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6" name="Google Shape;12316;p29"/>
            <p:cNvSpPr/>
            <p:nvPr/>
          </p:nvSpPr>
          <p:spPr>
            <a:xfrm>
              <a:off x="4011000" y="1669475"/>
              <a:ext cx="9050" cy="9650"/>
            </a:xfrm>
            <a:custGeom>
              <a:avLst/>
              <a:gdLst/>
              <a:ahLst/>
              <a:cxnLst/>
              <a:rect l="l" t="t" r="r" b="b"/>
              <a:pathLst>
                <a:path w="362" h="386" extrusionOk="0">
                  <a:moveTo>
                    <a:pt x="49" y="0"/>
                  </a:moveTo>
                  <a:lnTo>
                    <a:pt x="25" y="24"/>
                  </a:lnTo>
                  <a:lnTo>
                    <a:pt x="0" y="72"/>
                  </a:lnTo>
                  <a:lnTo>
                    <a:pt x="25" y="193"/>
                  </a:lnTo>
                  <a:lnTo>
                    <a:pt x="73" y="289"/>
                  </a:lnTo>
                  <a:lnTo>
                    <a:pt x="169" y="361"/>
                  </a:lnTo>
                  <a:lnTo>
                    <a:pt x="313" y="385"/>
                  </a:lnTo>
                  <a:lnTo>
                    <a:pt x="338" y="361"/>
                  </a:lnTo>
                  <a:lnTo>
                    <a:pt x="362" y="313"/>
                  </a:lnTo>
                  <a:lnTo>
                    <a:pt x="313" y="145"/>
                  </a:lnTo>
                  <a:lnTo>
                    <a:pt x="265" y="72"/>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7" name="Google Shape;12317;p29"/>
            <p:cNvSpPr/>
            <p:nvPr/>
          </p:nvSpPr>
          <p:spPr>
            <a:xfrm>
              <a:off x="3884625" y="1596050"/>
              <a:ext cx="10250" cy="9050"/>
            </a:xfrm>
            <a:custGeom>
              <a:avLst/>
              <a:gdLst/>
              <a:ahLst/>
              <a:cxnLst/>
              <a:rect l="l" t="t" r="r" b="b"/>
              <a:pathLst>
                <a:path w="410" h="362" extrusionOk="0">
                  <a:moveTo>
                    <a:pt x="361" y="0"/>
                  </a:moveTo>
                  <a:lnTo>
                    <a:pt x="313" y="24"/>
                  </a:lnTo>
                  <a:lnTo>
                    <a:pt x="193" y="72"/>
                  </a:lnTo>
                  <a:lnTo>
                    <a:pt x="120" y="72"/>
                  </a:lnTo>
                  <a:lnTo>
                    <a:pt x="72" y="121"/>
                  </a:lnTo>
                  <a:lnTo>
                    <a:pt x="24" y="145"/>
                  </a:lnTo>
                  <a:lnTo>
                    <a:pt x="0" y="217"/>
                  </a:lnTo>
                  <a:lnTo>
                    <a:pt x="0" y="289"/>
                  </a:lnTo>
                  <a:lnTo>
                    <a:pt x="48" y="337"/>
                  </a:lnTo>
                  <a:lnTo>
                    <a:pt x="120" y="361"/>
                  </a:lnTo>
                  <a:lnTo>
                    <a:pt x="169" y="337"/>
                  </a:lnTo>
                  <a:lnTo>
                    <a:pt x="289" y="289"/>
                  </a:lnTo>
                  <a:lnTo>
                    <a:pt x="385" y="217"/>
                  </a:lnTo>
                  <a:lnTo>
                    <a:pt x="409" y="169"/>
                  </a:lnTo>
                  <a:lnTo>
                    <a:pt x="409" y="121"/>
                  </a:lnTo>
                  <a:lnTo>
                    <a:pt x="385" y="24"/>
                  </a:lnTo>
                  <a:lnTo>
                    <a:pt x="36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8" name="Google Shape;12318;p29"/>
            <p:cNvSpPr/>
            <p:nvPr/>
          </p:nvSpPr>
          <p:spPr>
            <a:xfrm>
              <a:off x="3949625" y="1831950"/>
              <a:ext cx="10250" cy="9050"/>
            </a:xfrm>
            <a:custGeom>
              <a:avLst/>
              <a:gdLst/>
              <a:ahLst/>
              <a:cxnLst/>
              <a:rect l="l" t="t" r="r" b="b"/>
              <a:pathLst>
                <a:path w="410" h="362" extrusionOk="0">
                  <a:moveTo>
                    <a:pt x="96" y="1"/>
                  </a:moveTo>
                  <a:lnTo>
                    <a:pt x="48" y="25"/>
                  </a:lnTo>
                  <a:lnTo>
                    <a:pt x="24" y="49"/>
                  </a:lnTo>
                  <a:lnTo>
                    <a:pt x="0" y="73"/>
                  </a:lnTo>
                  <a:lnTo>
                    <a:pt x="24" y="145"/>
                  </a:lnTo>
                  <a:lnTo>
                    <a:pt x="120" y="242"/>
                  </a:lnTo>
                  <a:lnTo>
                    <a:pt x="217" y="338"/>
                  </a:lnTo>
                  <a:lnTo>
                    <a:pt x="337" y="362"/>
                  </a:lnTo>
                  <a:lnTo>
                    <a:pt x="361" y="338"/>
                  </a:lnTo>
                  <a:lnTo>
                    <a:pt x="409" y="314"/>
                  </a:lnTo>
                  <a:lnTo>
                    <a:pt x="409" y="242"/>
                  </a:lnTo>
                  <a:lnTo>
                    <a:pt x="409" y="193"/>
                  </a:lnTo>
                  <a:lnTo>
                    <a:pt x="361" y="121"/>
                  </a:lnTo>
                  <a:lnTo>
                    <a:pt x="289" y="49"/>
                  </a:lnTo>
                  <a:lnTo>
                    <a:pt x="241"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9" name="Google Shape;12319;p29"/>
            <p:cNvSpPr/>
            <p:nvPr/>
          </p:nvSpPr>
          <p:spPr>
            <a:xfrm>
              <a:off x="4137375" y="1777800"/>
              <a:ext cx="9050" cy="9050"/>
            </a:xfrm>
            <a:custGeom>
              <a:avLst/>
              <a:gdLst/>
              <a:ahLst/>
              <a:cxnLst/>
              <a:rect l="l" t="t" r="r" b="b"/>
              <a:pathLst>
                <a:path w="362" h="362" extrusionOk="0">
                  <a:moveTo>
                    <a:pt x="97" y="0"/>
                  </a:moveTo>
                  <a:lnTo>
                    <a:pt x="73" y="24"/>
                  </a:lnTo>
                  <a:lnTo>
                    <a:pt x="25" y="48"/>
                  </a:lnTo>
                  <a:lnTo>
                    <a:pt x="1" y="145"/>
                  </a:lnTo>
                  <a:lnTo>
                    <a:pt x="1" y="217"/>
                  </a:lnTo>
                  <a:lnTo>
                    <a:pt x="49" y="289"/>
                  </a:lnTo>
                  <a:lnTo>
                    <a:pt x="97" y="337"/>
                  </a:lnTo>
                  <a:lnTo>
                    <a:pt x="145" y="361"/>
                  </a:lnTo>
                  <a:lnTo>
                    <a:pt x="218" y="361"/>
                  </a:lnTo>
                  <a:lnTo>
                    <a:pt x="338" y="313"/>
                  </a:lnTo>
                  <a:lnTo>
                    <a:pt x="362" y="265"/>
                  </a:lnTo>
                  <a:lnTo>
                    <a:pt x="338" y="193"/>
                  </a:lnTo>
                  <a:lnTo>
                    <a:pt x="266" y="97"/>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0" name="Google Shape;12320;p29"/>
            <p:cNvSpPr/>
            <p:nvPr/>
          </p:nvSpPr>
          <p:spPr>
            <a:xfrm>
              <a:off x="3876800" y="1699550"/>
              <a:ext cx="6025" cy="9650"/>
            </a:xfrm>
            <a:custGeom>
              <a:avLst/>
              <a:gdLst/>
              <a:ahLst/>
              <a:cxnLst/>
              <a:rect l="l" t="t" r="r" b="b"/>
              <a:pathLst>
                <a:path w="241" h="386" extrusionOk="0">
                  <a:moveTo>
                    <a:pt x="72" y="1"/>
                  </a:moveTo>
                  <a:lnTo>
                    <a:pt x="24" y="25"/>
                  </a:lnTo>
                  <a:lnTo>
                    <a:pt x="24" y="49"/>
                  </a:lnTo>
                  <a:lnTo>
                    <a:pt x="0" y="145"/>
                  </a:lnTo>
                  <a:lnTo>
                    <a:pt x="24" y="217"/>
                  </a:lnTo>
                  <a:lnTo>
                    <a:pt x="48" y="314"/>
                  </a:lnTo>
                  <a:lnTo>
                    <a:pt x="96" y="386"/>
                  </a:lnTo>
                  <a:lnTo>
                    <a:pt x="217" y="386"/>
                  </a:lnTo>
                  <a:lnTo>
                    <a:pt x="241" y="362"/>
                  </a:lnTo>
                  <a:lnTo>
                    <a:pt x="241" y="338"/>
                  </a:lnTo>
                  <a:lnTo>
                    <a:pt x="241" y="242"/>
                  </a:lnTo>
                  <a:lnTo>
                    <a:pt x="241" y="145"/>
                  </a:lnTo>
                  <a:lnTo>
                    <a:pt x="193" y="73"/>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1" name="Google Shape;12321;p29"/>
            <p:cNvSpPr/>
            <p:nvPr/>
          </p:nvSpPr>
          <p:spPr>
            <a:xfrm>
              <a:off x="3751600" y="1757925"/>
              <a:ext cx="9675" cy="6050"/>
            </a:xfrm>
            <a:custGeom>
              <a:avLst/>
              <a:gdLst/>
              <a:ahLst/>
              <a:cxnLst/>
              <a:rect l="l" t="t" r="r" b="b"/>
              <a:pathLst>
                <a:path w="387" h="242" extrusionOk="0">
                  <a:moveTo>
                    <a:pt x="97" y="1"/>
                  </a:moveTo>
                  <a:lnTo>
                    <a:pt x="49" y="49"/>
                  </a:lnTo>
                  <a:lnTo>
                    <a:pt x="1" y="73"/>
                  </a:lnTo>
                  <a:lnTo>
                    <a:pt x="1" y="121"/>
                  </a:lnTo>
                  <a:lnTo>
                    <a:pt x="25" y="169"/>
                  </a:lnTo>
                  <a:lnTo>
                    <a:pt x="49" y="218"/>
                  </a:lnTo>
                  <a:lnTo>
                    <a:pt x="73" y="242"/>
                  </a:lnTo>
                  <a:lnTo>
                    <a:pt x="290" y="242"/>
                  </a:lnTo>
                  <a:lnTo>
                    <a:pt x="338" y="193"/>
                  </a:lnTo>
                  <a:lnTo>
                    <a:pt x="386" y="145"/>
                  </a:lnTo>
                  <a:lnTo>
                    <a:pt x="386" y="97"/>
                  </a:lnTo>
                  <a:lnTo>
                    <a:pt x="314"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2" name="Google Shape;12322;p29"/>
            <p:cNvSpPr/>
            <p:nvPr/>
          </p:nvSpPr>
          <p:spPr>
            <a:xfrm>
              <a:off x="4184325" y="1822925"/>
              <a:ext cx="6650" cy="9650"/>
            </a:xfrm>
            <a:custGeom>
              <a:avLst/>
              <a:gdLst/>
              <a:ahLst/>
              <a:cxnLst/>
              <a:rect l="l" t="t" r="r" b="b"/>
              <a:pathLst>
                <a:path w="266" h="386" extrusionOk="0">
                  <a:moveTo>
                    <a:pt x="97" y="1"/>
                  </a:moveTo>
                  <a:lnTo>
                    <a:pt x="49" y="25"/>
                  </a:lnTo>
                  <a:lnTo>
                    <a:pt x="25" y="73"/>
                  </a:lnTo>
                  <a:lnTo>
                    <a:pt x="1" y="145"/>
                  </a:lnTo>
                  <a:lnTo>
                    <a:pt x="1" y="217"/>
                  </a:lnTo>
                  <a:lnTo>
                    <a:pt x="25" y="266"/>
                  </a:lnTo>
                  <a:lnTo>
                    <a:pt x="97" y="362"/>
                  </a:lnTo>
                  <a:lnTo>
                    <a:pt x="121" y="386"/>
                  </a:lnTo>
                  <a:lnTo>
                    <a:pt x="169" y="386"/>
                  </a:lnTo>
                  <a:lnTo>
                    <a:pt x="217" y="362"/>
                  </a:lnTo>
                  <a:lnTo>
                    <a:pt x="241" y="338"/>
                  </a:lnTo>
                  <a:lnTo>
                    <a:pt x="265" y="290"/>
                  </a:lnTo>
                  <a:lnTo>
                    <a:pt x="265" y="217"/>
                  </a:lnTo>
                  <a:lnTo>
                    <a:pt x="265" y="145"/>
                  </a:lnTo>
                  <a:lnTo>
                    <a:pt x="217" y="97"/>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3" name="Google Shape;12323;p29"/>
            <p:cNvSpPr/>
            <p:nvPr/>
          </p:nvSpPr>
          <p:spPr>
            <a:xfrm>
              <a:off x="4044700" y="1710400"/>
              <a:ext cx="9650" cy="6625"/>
            </a:xfrm>
            <a:custGeom>
              <a:avLst/>
              <a:gdLst/>
              <a:ahLst/>
              <a:cxnLst/>
              <a:rect l="l" t="t" r="r" b="b"/>
              <a:pathLst>
                <a:path w="386" h="265" extrusionOk="0">
                  <a:moveTo>
                    <a:pt x="289" y="0"/>
                  </a:moveTo>
                  <a:lnTo>
                    <a:pt x="121" y="24"/>
                  </a:lnTo>
                  <a:lnTo>
                    <a:pt x="25" y="48"/>
                  </a:lnTo>
                  <a:lnTo>
                    <a:pt x="1" y="96"/>
                  </a:lnTo>
                  <a:lnTo>
                    <a:pt x="1" y="120"/>
                  </a:lnTo>
                  <a:lnTo>
                    <a:pt x="49" y="193"/>
                  </a:lnTo>
                  <a:lnTo>
                    <a:pt x="121" y="241"/>
                  </a:lnTo>
                  <a:lnTo>
                    <a:pt x="217" y="265"/>
                  </a:lnTo>
                  <a:lnTo>
                    <a:pt x="289" y="241"/>
                  </a:lnTo>
                  <a:lnTo>
                    <a:pt x="338" y="217"/>
                  </a:lnTo>
                  <a:lnTo>
                    <a:pt x="386" y="169"/>
                  </a:lnTo>
                  <a:lnTo>
                    <a:pt x="386" y="96"/>
                  </a:lnTo>
                  <a:lnTo>
                    <a:pt x="362" y="48"/>
                  </a:lnTo>
                  <a:lnTo>
                    <a:pt x="33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4" name="Google Shape;12324;p29"/>
            <p:cNvSpPr/>
            <p:nvPr/>
          </p:nvSpPr>
          <p:spPr>
            <a:xfrm>
              <a:off x="3893050" y="1766950"/>
              <a:ext cx="7850" cy="7850"/>
            </a:xfrm>
            <a:custGeom>
              <a:avLst/>
              <a:gdLst/>
              <a:ahLst/>
              <a:cxnLst/>
              <a:rect l="l" t="t" r="r" b="b"/>
              <a:pathLst>
                <a:path w="314" h="314" extrusionOk="0">
                  <a:moveTo>
                    <a:pt x="120" y="1"/>
                  </a:moveTo>
                  <a:lnTo>
                    <a:pt x="96" y="25"/>
                  </a:lnTo>
                  <a:lnTo>
                    <a:pt x="48" y="73"/>
                  </a:lnTo>
                  <a:lnTo>
                    <a:pt x="24" y="121"/>
                  </a:lnTo>
                  <a:lnTo>
                    <a:pt x="0" y="194"/>
                  </a:lnTo>
                  <a:lnTo>
                    <a:pt x="24" y="266"/>
                  </a:lnTo>
                  <a:lnTo>
                    <a:pt x="48" y="314"/>
                  </a:lnTo>
                  <a:lnTo>
                    <a:pt x="169" y="314"/>
                  </a:lnTo>
                  <a:lnTo>
                    <a:pt x="241" y="290"/>
                  </a:lnTo>
                  <a:lnTo>
                    <a:pt x="289" y="266"/>
                  </a:lnTo>
                  <a:lnTo>
                    <a:pt x="313" y="194"/>
                  </a:lnTo>
                  <a:lnTo>
                    <a:pt x="289" y="121"/>
                  </a:lnTo>
                  <a:lnTo>
                    <a:pt x="265" y="73"/>
                  </a:lnTo>
                  <a:lnTo>
                    <a:pt x="217"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5" name="Google Shape;12325;p29"/>
            <p:cNvSpPr/>
            <p:nvPr/>
          </p:nvSpPr>
          <p:spPr>
            <a:xfrm>
              <a:off x="3804575" y="1815700"/>
              <a:ext cx="9050" cy="6650"/>
            </a:xfrm>
            <a:custGeom>
              <a:avLst/>
              <a:gdLst/>
              <a:ahLst/>
              <a:cxnLst/>
              <a:rect l="l" t="t" r="r" b="b"/>
              <a:pathLst>
                <a:path w="362" h="266" extrusionOk="0">
                  <a:moveTo>
                    <a:pt x="217" y="1"/>
                  </a:moveTo>
                  <a:lnTo>
                    <a:pt x="97" y="25"/>
                  </a:lnTo>
                  <a:lnTo>
                    <a:pt x="24" y="49"/>
                  </a:lnTo>
                  <a:lnTo>
                    <a:pt x="0" y="97"/>
                  </a:lnTo>
                  <a:lnTo>
                    <a:pt x="0" y="145"/>
                  </a:lnTo>
                  <a:lnTo>
                    <a:pt x="24" y="194"/>
                  </a:lnTo>
                  <a:lnTo>
                    <a:pt x="48" y="242"/>
                  </a:lnTo>
                  <a:lnTo>
                    <a:pt x="169" y="266"/>
                  </a:lnTo>
                  <a:lnTo>
                    <a:pt x="289" y="242"/>
                  </a:lnTo>
                  <a:lnTo>
                    <a:pt x="361" y="218"/>
                  </a:lnTo>
                  <a:lnTo>
                    <a:pt x="361" y="194"/>
                  </a:lnTo>
                  <a:lnTo>
                    <a:pt x="361" y="169"/>
                  </a:lnTo>
                  <a:lnTo>
                    <a:pt x="337" y="97"/>
                  </a:lnTo>
                  <a:lnTo>
                    <a:pt x="313" y="49"/>
                  </a:lnTo>
                  <a:lnTo>
                    <a:pt x="265" y="25"/>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6" name="Google Shape;12326;p29"/>
            <p:cNvSpPr/>
            <p:nvPr/>
          </p:nvSpPr>
          <p:spPr>
            <a:xfrm>
              <a:off x="4074800" y="1877100"/>
              <a:ext cx="6650" cy="7250"/>
            </a:xfrm>
            <a:custGeom>
              <a:avLst/>
              <a:gdLst/>
              <a:ahLst/>
              <a:cxnLst/>
              <a:rect l="l" t="t" r="r" b="b"/>
              <a:pathLst>
                <a:path w="266" h="290" extrusionOk="0">
                  <a:moveTo>
                    <a:pt x="121" y="0"/>
                  </a:moveTo>
                  <a:lnTo>
                    <a:pt x="48" y="49"/>
                  </a:lnTo>
                  <a:lnTo>
                    <a:pt x="24" y="73"/>
                  </a:lnTo>
                  <a:lnTo>
                    <a:pt x="0" y="169"/>
                  </a:lnTo>
                  <a:lnTo>
                    <a:pt x="0" y="241"/>
                  </a:lnTo>
                  <a:lnTo>
                    <a:pt x="48" y="289"/>
                  </a:lnTo>
                  <a:lnTo>
                    <a:pt x="169" y="289"/>
                  </a:lnTo>
                  <a:lnTo>
                    <a:pt x="217" y="241"/>
                  </a:lnTo>
                  <a:lnTo>
                    <a:pt x="241" y="193"/>
                  </a:lnTo>
                  <a:lnTo>
                    <a:pt x="265" y="145"/>
                  </a:lnTo>
                  <a:lnTo>
                    <a:pt x="265" y="97"/>
                  </a:lnTo>
                  <a:lnTo>
                    <a:pt x="241" y="49"/>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7" name="Google Shape;12327;p29"/>
            <p:cNvSpPr/>
            <p:nvPr/>
          </p:nvSpPr>
          <p:spPr>
            <a:xfrm>
              <a:off x="3783500" y="1626725"/>
              <a:ext cx="6650" cy="9075"/>
            </a:xfrm>
            <a:custGeom>
              <a:avLst/>
              <a:gdLst/>
              <a:ahLst/>
              <a:cxnLst/>
              <a:rect l="l" t="t" r="r" b="b"/>
              <a:pathLst>
                <a:path w="266" h="363" extrusionOk="0">
                  <a:moveTo>
                    <a:pt x="97" y="1"/>
                  </a:moveTo>
                  <a:lnTo>
                    <a:pt x="49" y="25"/>
                  </a:lnTo>
                  <a:lnTo>
                    <a:pt x="25" y="49"/>
                  </a:lnTo>
                  <a:lnTo>
                    <a:pt x="1" y="145"/>
                  </a:lnTo>
                  <a:lnTo>
                    <a:pt x="25" y="266"/>
                  </a:lnTo>
                  <a:lnTo>
                    <a:pt x="73" y="338"/>
                  </a:lnTo>
                  <a:lnTo>
                    <a:pt x="121" y="362"/>
                  </a:lnTo>
                  <a:lnTo>
                    <a:pt x="169" y="362"/>
                  </a:lnTo>
                  <a:lnTo>
                    <a:pt x="193" y="338"/>
                  </a:lnTo>
                  <a:lnTo>
                    <a:pt x="242" y="290"/>
                  </a:lnTo>
                  <a:lnTo>
                    <a:pt x="266" y="194"/>
                  </a:lnTo>
                  <a:lnTo>
                    <a:pt x="242"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8" name="Google Shape;12328;p29"/>
            <p:cNvSpPr/>
            <p:nvPr/>
          </p:nvSpPr>
          <p:spPr>
            <a:xfrm>
              <a:off x="4103675" y="1869875"/>
              <a:ext cx="6650" cy="8450"/>
            </a:xfrm>
            <a:custGeom>
              <a:avLst/>
              <a:gdLst/>
              <a:ahLst/>
              <a:cxnLst/>
              <a:rect l="l" t="t" r="r" b="b"/>
              <a:pathLst>
                <a:path w="266" h="338" extrusionOk="0">
                  <a:moveTo>
                    <a:pt x="73" y="0"/>
                  </a:moveTo>
                  <a:lnTo>
                    <a:pt x="25" y="73"/>
                  </a:lnTo>
                  <a:lnTo>
                    <a:pt x="1" y="169"/>
                  </a:lnTo>
                  <a:lnTo>
                    <a:pt x="1" y="217"/>
                  </a:lnTo>
                  <a:lnTo>
                    <a:pt x="1" y="265"/>
                  </a:lnTo>
                  <a:lnTo>
                    <a:pt x="25" y="313"/>
                  </a:lnTo>
                  <a:lnTo>
                    <a:pt x="97" y="338"/>
                  </a:lnTo>
                  <a:lnTo>
                    <a:pt x="145" y="338"/>
                  </a:lnTo>
                  <a:lnTo>
                    <a:pt x="193" y="313"/>
                  </a:lnTo>
                  <a:lnTo>
                    <a:pt x="242" y="289"/>
                  </a:lnTo>
                  <a:lnTo>
                    <a:pt x="266" y="217"/>
                  </a:lnTo>
                  <a:lnTo>
                    <a:pt x="266" y="97"/>
                  </a:lnTo>
                  <a:lnTo>
                    <a:pt x="266" y="49"/>
                  </a:lnTo>
                  <a:lnTo>
                    <a:pt x="242" y="25"/>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9" name="Google Shape;12329;p29"/>
            <p:cNvSpPr/>
            <p:nvPr/>
          </p:nvSpPr>
          <p:spPr>
            <a:xfrm>
              <a:off x="4027850" y="1783200"/>
              <a:ext cx="6050" cy="7850"/>
            </a:xfrm>
            <a:custGeom>
              <a:avLst/>
              <a:gdLst/>
              <a:ahLst/>
              <a:cxnLst/>
              <a:rect l="l" t="t" r="r" b="b"/>
              <a:pathLst>
                <a:path w="242" h="314" extrusionOk="0">
                  <a:moveTo>
                    <a:pt x="73" y="1"/>
                  </a:moveTo>
                  <a:lnTo>
                    <a:pt x="49" y="49"/>
                  </a:lnTo>
                  <a:lnTo>
                    <a:pt x="1" y="97"/>
                  </a:lnTo>
                  <a:lnTo>
                    <a:pt x="1" y="169"/>
                  </a:lnTo>
                  <a:lnTo>
                    <a:pt x="1" y="218"/>
                  </a:lnTo>
                  <a:lnTo>
                    <a:pt x="25" y="266"/>
                  </a:lnTo>
                  <a:lnTo>
                    <a:pt x="73" y="290"/>
                  </a:lnTo>
                  <a:lnTo>
                    <a:pt x="121" y="314"/>
                  </a:lnTo>
                  <a:lnTo>
                    <a:pt x="169" y="290"/>
                  </a:lnTo>
                  <a:lnTo>
                    <a:pt x="193" y="242"/>
                  </a:lnTo>
                  <a:lnTo>
                    <a:pt x="241" y="194"/>
                  </a:lnTo>
                  <a:lnTo>
                    <a:pt x="241" y="145"/>
                  </a:lnTo>
                  <a:lnTo>
                    <a:pt x="241" y="73"/>
                  </a:lnTo>
                  <a:lnTo>
                    <a:pt x="241"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0" name="Google Shape;12330;p29"/>
            <p:cNvSpPr/>
            <p:nvPr/>
          </p:nvSpPr>
          <p:spPr>
            <a:xfrm>
              <a:off x="3970675" y="1794650"/>
              <a:ext cx="7250" cy="8450"/>
            </a:xfrm>
            <a:custGeom>
              <a:avLst/>
              <a:gdLst/>
              <a:ahLst/>
              <a:cxnLst/>
              <a:rect l="l" t="t" r="r" b="b"/>
              <a:pathLst>
                <a:path w="290" h="338" extrusionOk="0">
                  <a:moveTo>
                    <a:pt x="169" y="0"/>
                  </a:moveTo>
                  <a:lnTo>
                    <a:pt x="73" y="24"/>
                  </a:lnTo>
                  <a:lnTo>
                    <a:pt x="25" y="97"/>
                  </a:lnTo>
                  <a:lnTo>
                    <a:pt x="1" y="145"/>
                  </a:lnTo>
                  <a:lnTo>
                    <a:pt x="1" y="193"/>
                  </a:lnTo>
                  <a:lnTo>
                    <a:pt x="25" y="241"/>
                  </a:lnTo>
                  <a:lnTo>
                    <a:pt x="73" y="265"/>
                  </a:lnTo>
                  <a:lnTo>
                    <a:pt x="166" y="312"/>
                  </a:lnTo>
                  <a:lnTo>
                    <a:pt x="166" y="312"/>
                  </a:lnTo>
                  <a:lnTo>
                    <a:pt x="265" y="193"/>
                  </a:lnTo>
                  <a:lnTo>
                    <a:pt x="289" y="97"/>
                  </a:lnTo>
                  <a:lnTo>
                    <a:pt x="265" y="73"/>
                  </a:lnTo>
                  <a:lnTo>
                    <a:pt x="241" y="24"/>
                  </a:lnTo>
                  <a:lnTo>
                    <a:pt x="193" y="0"/>
                  </a:lnTo>
                  <a:close/>
                  <a:moveTo>
                    <a:pt x="166" y="312"/>
                  </a:moveTo>
                  <a:lnTo>
                    <a:pt x="145" y="337"/>
                  </a:lnTo>
                  <a:lnTo>
                    <a:pt x="169" y="313"/>
                  </a:lnTo>
                  <a:lnTo>
                    <a:pt x="166" y="312"/>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1" name="Google Shape;12331;p29"/>
            <p:cNvSpPr/>
            <p:nvPr/>
          </p:nvSpPr>
          <p:spPr>
            <a:xfrm>
              <a:off x="3745000" y="1801875"/>
              <a:ext cx="6625" cy="7250"/>
            </a:xfrm>
            <a:custGeom>
              <a:avLst/>
              <a:gdLst/>
              <a:ahLst/>
              <a:cxnLst/>
              <a:rect l="l" t="t" r="r" b="b"/>
              <a:pathLst>
                <a:path w="265" h="290" extrusionOk="0">
                  <a:moveTo>
                    <a:pt x="72" y="0"/>
                  </a:moveTo>
                  <a:lnTo>
                    <a:pt x="24" y="48"/>
                  </a:lnTo>
                  <a:lnTo>
                    <a:pt x="24" y="97"/>
                  </a:lnTo>
                  <a:lnTo>
                    <a:pt x="0" y="169"/>
                  </a:lnTo>
                  <a:lnTo>
                    <a:pt x="24" y="217"/>
                  </a:lnTo>
                  <a:lnTo>
                    <a:pt x="48" y="241"/>
                  </a:lnTo>
                  <a:lnTo>
                    <a:pt x="96" y="289"/>
                  </a:lnTo>
                  <a:lnTo>
                    <a:pt x="145" y="289"/>
                  </a:lnTo>
                  <a:lnTo>
                    <a:pt x="193" y="265"/>
                  </a:lnTo>
                  <a:lnTo>
                    <a:pt x="241" y="217"/>
                  </a:lnTo>
                  <a:lnTo>
                    <a:pt x="265" y="169"/>
                  </a:lnTo>
                  <a:lnTo>
                    <a:pt x="265" y="121"/>
                  </a:lnTo>
                  <a:lnTo>
                    <a:pt x="241" y="72"/>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2" name="Google Shape;12332;p29"/>
            <p:cNvSpPr/>
            <p:nvPr/>
          </p:nvSpPr>
          <p:spPr>
            <a:xfrm>
              <a:off x="3766650" y="1902975"/>
              <a:ext cx="7850" cy="6650"/>
            </a:xfrm>
            <a:custGeom>
              <a:avLst/>
              <a:gdLst/>
              <a:ahLst/>
              <a:cxnLst/>
              <a:rect l="l" t="t" r="r" b="b"/>
              <a:pathLst>
                <a:path w="314" h="266" extrusionOk="0">
                  <a:moveTo>
                    <a:pt x="97" y="1"/>
                  </a:moveTo>
                  <a:lnTo>
                    <a:pt x="49" y="49"/>
                  </a:lnTo>
                  <a:lnTo>
                    <a:pt x="1" y="97"/>
                  </a:lnTo>
                  <a:lnTo>
                    <a:pt x="1" y="121"/>
                  </a:lnTo>
                  <a:lnTo>
                    <a:pt x="25" y="169"/>
                  </a:lnTo>
                  <a:lnTo>
                    <a:pt x="73" y="217"/>
                  </a:lnTo>
                  <a:lnTo>
                    <a:pt x="121" y="265"/>
                  </a:lnTo>
                  <a:lnTo>
                    <a:pt x="193" y="265"/>
                  </a:lnTo>
                  <a:lnTo>
                    <a:pt x="241" y="241"/>
                  </a:lnTo>
                  <a:lnTo>
                    <a:pt x="290" y="217"/>
                  </a:lnTo>
                  <a:lnTo>
                    <a:pt x="314" y="193"/>
                  </a:lnTo>
                  <a:lnTo>
                    <a:pt x="290" y="97"/>
                  </a:lnTo>
                  <a:lnTo>
                    <a:pt x="241" y="49"/>
                  </a:lnTo>
                  <a:lnTo>
                    <a:pt x="217"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3" name="Google Shape;12333;p29"/>
            <p:cNvSpPr/>
            <p:nvPr/>
          </p:nvSpPr>
          <p:spPr>
            <a:xfrm>
              <a:off x="3844300" y="1644200"/>
              <a:ext cx="7250" cy="4825"/>
            </a:xfrm>
            <a:custGeom>
              <a:avLst/>
              <a:gdLst/>
              <a:ahLst/>
              <a:cxnLst/>
              <a:rect l="l" t="t" r="r" b="b"/>
              <a:pathLst>
                <a:path w="290" h="193" extrusionOk="0">
                  <a:moveTo>
                    <a:pt x="72" y="0"/>
                  </a:moveTo>
                  <a:lnTo>
                    <a:pt x="24" y="24"/>
                  </a:lnTo>
                  <a:lnTo>
                    <a:pt x="0" y="72"/>
                  </a:lnTo>
                  <a:lnTo>
                    <a:pt x="0" y="120"/>
                  </a:lnTo>
                  <a:lnTo>
                    <a:pt x="24" y="169"/>
                  </a:lnTo>
                  <a:lnTo>
                    <a:pt x="48" y="193"/>
                  </a:lnTo>
                  <a:lnTo>
                    <a:pt x="217" y="193"/>
                  </a:lnTo>
                  <a:lnTo>
                    <a:pt x="265" y="169"/>
                  </a:lnTo>
                  <a:lnTo>
                    <a:pt x="289" y="120"/>
                  </a:lnTo>
                  <a:lnTo>
                    <a:pt x="241"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4" name="Google Shape;12334;p29"/>
            <p:cNvSpPr/>
            <p:nvPr/>
          </p:nvSpPr>
          <p:spPr>
            <a:xfrm>
              <a:off x="3931550" y="1796450"/>
              <a:ext cx="6650" cy="6050"/>
            </a:xfrm>
            <a:custGeom>
              <a:avLst/>
              <a:gdLst/>
              <a:ahLst/>
              <a:cxnLst/>
              <a:rect l="l" t="t" r="r" b="b"/>
              <a:pathLst>
                <a:path w="266" h="242" extrusionOk="0">
                  <a:moveTo>
                    <a:pt x="73" y="1"/>
                  </a:moveTo>
                  <a:lnTo>
                    <a:pt x="25" y="49"/>
                  </a:lnTo>
                  <a:lnTo>
                    <a:pt x="1" y="97"/>
                  </a:lnTo>
                  <a:lnTo>
                    <a:pt x="25" y="145"/>
                  </a:lnTo>
                  <a:lnTo>
                    <a:pt x="49" y="193"/>
                  </a:lnTo>
                  <a:lnTo>
                    <a:pt x="97" y="217"/>
                  </a:lnTo>
                  <a:lnTo>
                    <a:pt x="145" y="241"/>
                  </a:lnTo>
                  <a:lnTo>
                    <a:pt x="193" y="241"/>
                  </a:lnTo>
                  <a:lnTo>
                    <a:pt x="242" y="217"/>
                  </a:lnTo>
                  <a:lnTo>
                    <a:pt x="266" y="169"/>
                  </a:lnTo>
                  <a:lnTo>
                    <a:pt x="266" y="121"/>
                  </a:lnTo>
                  <a:lnTo>
                    <a:pt x="266" y="73"/>
                  </a:lnTo>
                  <a:lnTo>
                    <a:pt x="217" y="49"/>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5" name="Google Shape;12335;p29"/>
            <p:cNvSpPr/>
            <p:nvPr/>
          </p:nvSpPr>
          <p:spPr>
            <a:xfrm>
              <a:off x="4190950" y="1972175"/>
              <a:ext cx="7850" cy="6050"/>
            </a:xfrm>
            <a:custGeom>
              <a:avLst/>
              <a:gdLst/>
              <a:ahLst/>
              <a:cxnLst/>
              <a:rect l="l" t="t" r="r" b="b"/>
              <a:pathLst>
                <a:path w="314" h="242" extrusionOk="0">
                  <a:moveTo>
                    <a:pt x="169" y="1"/>
                  </a:moveTo>
                  <a:lnTo>
                    <a:pt x="97" y="25"/>
                  </a:lnTo>
                  <a:lnTo>
                    <a:pt x="49" y="73"/>
                  </a:lnTo>
                  <a:lnTo>
                    <a:pt x="0" y="145"/>
                  </a:lnTo>
                  <a:lnTo>
                    <a:pt x="24" y="194"/>
                  </a:lnTo>
                  <a:lnTo>
                    <a:pt x="73" y="242"/>
                  </a:lnTo>
                  <a:lnTo>
                    <a:pt x="217" y="242"/>
                  </a:lnTo>
                  <a:lnTo>
                    <a:pt x="265" y="194"/>
                  </a:lnTo>
                  <a:lnTo>
                    <a:pt x="313" y="121"/>
                  </a:lnTo>
                  <a:lnTo>
                    <a:pt x="313" y="49"/>
                  </a:lnTo>
                  <a:lnTo>
                    <a:pt x="26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6" name="Google Shape;12336;p29"/>
            <p:cNvSpPr/>
            <p:nvPr/>
          </p:nvSpPr>
          <p:spPr>
            <a:xfrm>
              <a:off x="3843100" y="1941500"/>
              <a:ext cx="7225" cy="7250"/>
            </a:xfrm>
            <a:custGeom>
              <a:avLst/>
              <a:gdLst/>
              <a:ahLst/>
              <a:cxnLst/>
              <a:rect l="l" t="t" r="r" b="b"/>
              <a:pathLst>
                <a:path w="289" h="290" extrusionOk="0">
                  <a:moveTo>
                    <a:pt x="96" y="0"/>
                  </a:moveTo>
                  <a:lnTo>
                    <a:pt x="72" y="24"/>
                  </a:lnTo>
                  <a:lnTo>
                    <a:pt x="24" y="72"/>
                  </a:lnTo>
                  <a:lnTo>
                    <a:pt x="0" y="121"/>
                  </a:lnTo>
                  <a:lnTo>
                    <a:pt x="24" y="193"/>
                  </a:lnTo>
                  <a:lnTo>
                    <a:pt x="48" y="241"/>
                  </a:lnTo>
                  <a:lnTo>
                    <a:pt x="120" y="289"/>
                  </a:lnTo>
                  <a:lnTo>
                    <a:pt x="169" y="289"/>
                  </a:lnTo>
                  <a:lnTo>
                    <a:pt x="217" y="265"/>
                  </a:lnTo>
                  <a:lnTo>
                    <a:pt x="265" y="241"/>
                  </a:lnTo>
                  <a:lnTo>
                    <a:pt x="289" y="193"/>
                  </a:lnTo>
                  <a:lnTo>
                    <a:pt x="289" y="145"/>
                  </a:lnTo>
                  <a:lnTo>
                    <a:pt x="289" y="96"/>
                  </a:lnTo>
                  <a:lnTo>
                    <a:pt x="265" y="48"/>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7" name="Google Shape;12337;p29"/>
            <p:cNvSpPr/>
            <p:nvPr/>
          </p:nvSpPr>
          <p:spPr>
            <a:xfrm>
              <a:off x="3791925" y="1858450"/>
              <a:ext cx="6650" cy="7225"/>
            </a:xfrm>
            <a:custGeom>
              <a:avLst/>
              <a:gdLst/>
              <a:ahLst/>
              <a:cxnLst/>
              <a:rect l="l" t="t" r="r" b="b"/>
              <a:pathLst>
                <a:path w="266" h="289" extrusionOk="0">
                  <a:moveTo>
                    <a:pt x="121" y="0"/>
                  </a:moveTo>
                  <a:lnTo>
                    <a:pt x="73" y="24"/>
                  </a:lnTo>
                  <a:lnTo>
                    <a:pt x="25" y="72"/>
                  </a:lnTo>
                  <a:lnTo>
                    <a:pt x="1" y="145"/>
                  </a:lnTo>
                  <a:lnTo>
                    <a:pt x="25" y="217"/>
                  </a:lnTo>
                  <a:lnTo>
                    <a:pt x="49" y="265"/>
                  </a:lnTo>
                  <a:lnTo>
                    <a:pt x="97" y="289"/>
                  </a:lnTo>
                  <a:lnTo>
                    <a:pt x="145" y="289"/>
                  </a:lnTo>
                  <a:lnTo>
                    <a:pt x="193" y="265"/>
                  </a:lnTo>
                  <a:lnTo>
                    <a:pt x="242" y="193"/>
                  </a:lnTo>
                  <a:lnTo>
                    <a:pt x="266" y="96"/>
                  </a:lnTo>
                  <a:lnTo>
                    <a:pt x="242" y="48"/>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8" name="Google Shape;12338;p29"/>
            <p:cNvSpPr/>
            <p:nvPr/>
          </p:nvSpPr>
          <p:spPr>
            <a:xfrm>
              <a:off x="3896050" y="1717000"/>
              <a:ext cx="6650" cy="7250"/>
            </a:xfrm>
            <a:custGeom>
              <a:avLst/>
              <a:gdLst/>
              <a:ahLst/>
              <a:cxnLst/>
              <a:rect l="l" t="t" r="r" b="b"/>
              <a:pathLst>
                <a:path w="266" h="290" extrusionOk="0">
                  <a:moveTo>
                    <a:pt x="97" y="1"/>
                  </a:moveTo>
                  <a:lnTo>
                    <a:pt x="25" y="49"/>
                  </a:lnTo>
                  <a:lnTo>
                    <a:pt x="0" y="121"/>
                  </a:lnTo>
                  <a:lnTo>
                    <a:pt x="0" y="194"/>
                  </a:lnTo>
                  <a:lnTo>
                    <a:pt x="25" y="242"/>
                  </a:lnTo>
                  <a:lnTo>
                    <a:pt x="73" y="290"/>
                  </a:lnTo>
                  <a:lnTo>
                    <a:pt x="169" y="290"/>
                  </a:lnTo>
                  <a:lnTo>
                    <a:pt x="217" y="266"/>
                  </a:lnTo>
                  <a:lnTo>
                    <a:pt x="265" y="218"/>
                  </a:lnTo>
                  <a:lnTo>
                    <a:pt x="265" y="169"/>
                  </a:lnTo>
                  <a:lnTo>
                    <a:pt x="265" y="97"/>
                  </a:lnTo>
                  <a:lnTo>
                    <a:pt x="241"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9" name="Google Shape;12339;p29"/>
            <p:cNvSpPr/>
            <p:nvPr/>
          </p:nvSpPr>
          <p:spPr>
            <a:xfrm>
              <a:off x="4041100" y="1795850"/>
              <a:ext cx="6625" cy="9050"/>
            </a:xfrm>
            <a:custGeom>
              <a:avLst/>
              <a:gdLst/>
              <a:ahLst/>
              <a:cxnLst/>
              <a:rect l="l" t="t" r="r" b="b"/>
              <a:pathLst>
                <a:path w="265" h="362" extrusionOk="0">
                  <a:moveTo>
                    <a:pt x="96" y="1"/>
                  </a:moveTo>
                  <a:lnTo>
                    <a:pt x="72" y="25"/>
                  </a:lnTo>
                  <a:lnTo>
                    <a:pt x="24" y="49"/>
                  </a:lnTo>
                  <a:lnTo>
                    <a:pt x="0" y="121"/>
                  </a:lnTo>
                  <a:lnTo>
                    <a:pt x="0" y="193"/>
                  </a:lnTo>
                  <a:lnTo>
                    <a:pt x="24" y="241"/>
                  </a:lnTo>
                  <a:lnTo>
                    <a:pt x="96" y="362"/>
                  </a:lnTo>
                  <a:lnTo>
                    <a:pt x="193" y="289"/>
                  </a:lnTo>
                  <a:lnTo>
                    <a:pt x="241" y="241"/>
                  </a:lnTo>
                  <a:lnTo>
                    <a:pt x="265" y="193"/>
                  </a:lnTo>
                  <a:lnTo>
                    <a:pt x="265" y="97"/>
                  </a:lnTo>
                  <a:lnTo>
                    <a:pt x="265" y="49"/>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0" name="Google Shape;12340;p29"/>
            <p:cNvSpPr/>
            <p:nvPr/>
          </p:nvSpPr>
          <p:spPr>
            <a:xfrm>
              <a:off x="4228875" y="1821125"/>
              <a:ext cx="7825" cy="6650"/>
            </a:xfrm>
            <a:custGeom>
              <a:avLst/>
              <a:gdLst/>
              <a:ahLst/>
              <a:cxnLst/>
              <a:rect l="l" t="t" r="r" b="b"/>
              <a:pathLst>
                <a:path w="313" h="266" extrusionOk="0">
                  <a:moveTo>
                    <a:pt x="144" y="1"/>
                  </a:moveTo>
                  <a:lnTo>
                    <a:pt x="72" y="25"/>
                  </a:lnTo>
                  <a:lnTo>
                    <a:pt x="24" y="49"/>
                  </a:lnTo>
                  <a:lnTo>
                    <a:pt x="0" y="121"/>
                  </a:lnTo>
                  <a:lnTo>
                    <a:pt x="0" y="169"/>
                  </a:lnTo>
                  <a:lnTo>
                    <a:pt x="24" y="193"/>
                  </a:lnTo>
                  <a:lnTo>
                    <a:pt x="48" y="217"/>
                  </a:lnTo>
                  <a:lnTo>
                    <a:pt x="96" y="241"/>
                  </a:lnTo>
                  <a:lnTo>
                    <a:pt x="169" y="265"/>
                  </a:lnTo>
                  <a:lnTo>
                    <a:pt x="217" y="241"/>
                  </a:lnTo>
                  <a:lnTo>
                    <a:pt x="265" y="193"/>
                  </a:lnTo>
                  <a:lnTo>
                    <a:pt x="313" y="145"/>
                  </a:lnTo>
                  <a:lnTo>
                    <a:pt x="313" y="97"/>
                  </a:lnTo>
                  <a:lnTo>
                    <a:pt x="289" y="73"/>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1" name="Google Shape;12341;p29"/>
            <p:cNvSpPr/>
            <p:nvPr/>
          </p:nvSpPr>
          <p:spPr>
            <a:xfrm>
              <a:off x="3831650" y="1757925"/>
              <a:ext cx="5450" cy="7250"/>
            </a:xfrm>
            <a:custGeom>
              <a:avLst/>
              <a:gdLst/>
              <a:ahLst/>
              <a:cxnLst/>
              <a:rect l="l" t="t" r="r" b="b"/>
              <a:pathLst>
                <a:path w="218" h="290" extrusionOk="0">
                  <a:moveTo>
                    <a:pt x="121" y="1"/>
                  </a:moveTo>
                  <a:lnTo>
                    <a:pt x="73" y="25"/>
                  </a:lnTo>
                  <a:lnTo>
                    <a:pt x="25" y="73"/>
                  </a:lnTo>
                  <a:lnTo>
                    <a:pt x="1" y="121"/>
                  </a:lnTo>
                  <a:lnTo>
                    <a:pt x="1" y="193"/>
                  </a:lnTo>
                  <a:lnTo>
                    <a:pt x="49" y="242"/>
                  </a:lnTo>
                  <a:lnTo>
                    <a:pt x="73" y="266"/>
                  </a:lnTo>
                  <a:lnTo>
                    <a:pt x="121" y="290"/>
                  </a:lnTo>
                  <a:lnTo>
                    <a:pt x="145" y="266"/>
                  </a:lnTo>
                  <a:lnTo>
                    <a:pt x="193" y="242"/>
                  </a:lnTo>
                  <a:lnTo>
                    <a:pt x="217" y="169"/>
                  </a:lnTo>
                  <a:lnTo>
                    <a:pt x="217" y="73"/>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2" name="Google Shape;12342;p29"/>
            <p:cNvSpPr/>
            <p:nvPr/>
          </p:nvSpPr>
          <p:spPr>
            <a:xfrm>
              <a:off x="3776275" y="1655025"/>
              <a:ext cx="6050" cy="7850"/>
            </a:xfrm>
            <a:custGeom>
              <a:avLst/>
              <a:gdLst/>
              <a:ahLst/>
              <a:cxnLst/>
              <a:rect l="l" t="t" r="r" b="b"/>
              <a:pathLst>
                <a:path w="242" h="314" extrusionOk="0">
                  <a:moveTo>
                    <a:pt x="121" y="0"/>
                  </a:moveTo>
                  <a:lnTo>
                    <a:pt x="73" y="49"/>
                  </a:lnTo>
                  <a:lnTo>
                    <a:pt x="25" y="73"/>
                  </a:lnTo>
                  <a:lnTo>
                    <a:pt x="1" y="121"/>
                  </a:lnTo>
                  <a:lnTo>
                    <a:pt x="1" y="193"/>
                  </a:lnTo>
                  <a:lnTo>
                    <a:pt x="1" y="265"/>
                  </a:lnTo>
                  <a:lnTo>
                    <a:pt x="1" y="289"/>
                  </a:lnTo>
                  <a:lnTo>
                    <a:pt x="49" y="313"/>
                  </a:lnTo>
                  <a:lnTo>
                    <a:pt x="97" y="313"/>
                  </a:lnTo>
                  <a:lnTo>
                    <a:pt x="169" y="289"/>
                  </a:lnTo>
                  <a:lnTo>
                    <a:pt x="242" y="193"/>
                  </a:lnTo>
                  <a:lnTo>
                    <a:pt x="242" y="145"/>
                  </a:lnTo>
                  <a:lnTo>
                    <a:pt x="242" y="97"/>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3" name="Google Shape;12343;p29"/>
            <p:cNvSpPr/>
            <p:nvPr/>
          </p:nvSpPr>
          <p:spPr>
            <a:xfrm>
              <a:off x="3778100" y="1768775"/>
              <a:ext cx="7225" cy="6650"/>
            </a:xfrm>
            <a:custGeom>
              <a:avLst/>
              <a:gdLst/>
              <a:ahLst/>
              <a:cxnLst/>
              <a:rect l="l" t="t" r="r" b="b"/>
              <a:pathLst>
                <a:path w="289" h="266" extrusionOk="0">
                  <a:moveTo>
                    <a:pt x="145" y="0"/>
                  </a:moveTo>
                  <a:lnTo>
                    <a:pt x="96" y="24"/>
                  </a:lnTo>
                  <a:lnTo>
                    <a:pt x="24" y="72"/>
                  </a:lnTo>
                  <a:lnTo>
                    <a:pt x="0" y="121"/>
                  </a:lnTo>
                  <a:lnTo>
                    <a:pt x="0" y="169"/>
                  </a:lnTo>
                  <a:lnTo>
                    <a:pt x="24" y="217"/>
                  </a:lnTo>
                  <a:lnTo>
                    <a:pt x="72" y="265"/>
                  </a:lnTo>
                  <a:lnTo>
                    <a:pt x="145" y="265"/>
                  </a:lnTo>
                  <a:lnTo>
                    <a:pt x="217" y="241"/>
                  </a:lnTo>
                  <a:lnTo>
                    <a:pt x="265" y="217"/>
                  </a:lnTo>
                  <a:lnTo>
                    <a:pt x="289" y="145"/>
                  </a:lnTo>
                  <a:lnTo>
                    <a:pt x="289" y="97"/>
                  </a:lnTo>
                  <a:lnTo>
                    <a:pt x="289" y="72"/>
                  </a:lnTo>
                  <a:lnTo>
                    <a:pt x="265"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4" name="Google Shape;12344;p29"/>
            <p:cNvSpPr/>
            <p:nvPr/>
          </p:nvSpPr>
          <p:spPr>
            <a:xfrm>
              <a:off x="3838875" y="1795250"/>
              <a:ext cx="6650" cy="6050"/>
            </a:xfrm>
            <a:custGeom>
              <a:avLst/>
              <a:gdLst/>
              <a:ahLst/>
              <a:cxnLst/>
              <a:rect l="l" t="t" r="r" b="b"/>
              <a:pathLst>
                <a:path w="266" h="242" extrusionOk="0">
                  <a:moveTo>
                    <a:pt x="121" y="0"/>
                  </a:moveTo>
                  <a:lnTo>
                    <a:pt x="73" y="25"/>
                  </a:lnTo>
                  <a:lnTo>
                    <a:pt x="49" y="49"/>
                  </a:lnTo>
                  <a:lnTo>
                    <a:pt x="1" y="97"/>
                  </a:lnTo>
                  <a:lnTo>
                    <a:pt x="1" y="145"/>
                  </a:lnTo>
                  <a:lnTo>
                    <a:pt x="25" y="193"/>
                  </a:lnTo>
                  <a:lnTo>
                    <a:pt x="49" y="217"/>
                  </a:lnTo>
                  <a:lnTo>
                    <a:pt x="73" y="241"/>
                  </a:lnTo>
                  <a:lnTo>
                    <a:pt x="193" y="241"/>
                  </a:lnTo>
                  <a:lnTo>
                    <a:pt x="217" y="193"/>
                  </a:lnTo>
                  <a:lnTo>
                    <a:pt x="241" y="145"/>
                  </a:lnTo>
                  <a:lnTo>
                    <a:pt x="265" y="97"/>
                  </a:lnTo>
                  <a:lnTo>
                    <a:pt x="241" y="73"/>
                  </a:lnTo>
                  <a:lnTo>
                    <a:pt x="217" y="25"/>
                  </a:lnTo>
                  <a:lnTo>
                    <a:pt x="169" y="25"/>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5" name="Google Shape;12345;p29"/>
            <p:cNvSpPr/>
            <p:nvPr/>
          </p:nvSpPr>
          <p:spPr>
            <a:xfrm>
              <a:off x="3907475" y="1685125"/>
              <a:ext cx="6050" cy="7225"/>
            </a:xfrm>
            <a:custGeom>
              <a:avLst/>
              <a:gdLst/>
              <a:ahLst/>
              <a:cxnLst/>
              <a:rect l="l" t="t" r="r" b="b"/>
              <a:pathLst>
                <a:path w="242" h="289" extrusionOk="0">
                  <a:moveTo>
                    <a:pt x="73" y="0"/>
                  </a:moveTo>
                  <a:lnTo>
                    <a:pt x="25" y="24"/>
                  </a:lnTo>
                  <a:lnTo>
                    <a:pt x="1" y="72"/>
                  </a:lnTo>
                  <a:lnTo>
                    <a:pt x="1" y="144"/>
                  </a:lnTo>
                  <a:lnTo>
                    <a:pt x="1" y="193"/>
                  </a:lnTo>
                  <a:lnTo>
                    <a:pt x="25" y="241"/>
                  </a:lnTo>
                  <a:lnTo>
                    <a:pt x="97" y="289"/>
                  </a:lnTo>
                  <a:lnTo>
                    <a:pt x="169" y="289"/>
                  </a:lnTo>
                  <a:lnTo>
                    <a:pt x="193" y="265"/>
                  </a:lnTo>
                  <a:lnTo>
                    <a:pt x="218" y="241"/>
                  </a:lnTo>
                  <a:lnTo>
                    <a:pt x="242" y="169"/>
                  </a:lnTo>
                  <a:lnTo>
                    <a:pt x="242" y="96"/>
                  </a:lnTo>
                  <a:lnTo>
                    <a:pt x="218"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6" name="Google Shape;12346;p29"/>
            <p:cNvSpPr/>
            <p:nvPr/>
          </p:nvSpPr>
          <p:spPr>
            <a:xfrm>
              <a:off x="3888825" y="1857225"/>
              <a:ext cx="6050" cy="6650"/>
            </a:xfrm>
            <a:custGeom>
              <a:avLst/>
              <a:gdLst/>
              <a:ahLst/>
              <a:cxnLst/>
              <a:rect l="l" t="t" r="r" b="b"/>
              <a:pathLst>
                <a:path w="242" h="266" extrusionOk="0">
                  <a:moveTo>
                    <a:pt x="25" y="1"/>
                  </a:moveTo>
                  <a:lnTo>
                    <a:pt x="1" y="25"/>
                  </a:lnTo>
                  <a:lnTo>
                    <a:pt x="1" y="121"/>
                  </a:lnTo>
                  <a:lnTo>
                    <a:pt x="25" y="169"/>
                  </a:lnTo>
                  <a:lnTo>
                    <a:pt x="97" y="218"/>
                  </a:lnTo>
                  <a:lnTo>
                    <a:pt x="145" y="266"/>
                  </a:lnTo>
                  <a:lnTo>
                    <a:pt x="241" y="266"/>
                  </a:lnTo>
                  <a:lnTo>
                    <a:pt x="241" y="218"/>
                  </a:lnTo>
                  <a:lnTo>
                    <a:pt x="241" y="169"/>
                  </a:lnTo>
                  <a:lnTo>
                    <a:pt x="193" y="73"/>
                  </a:lnTo>
                  <a:lnTo>
                    <a:pt x="145"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7" name="Google Shape;12347;p29"/>
            <p:cNvSpPr/>
            <p:nvPr/>
          </p:nvSpPr>
          <p:spPr>
            <a:xfrm>
              <a:off x="3761250" y="1839175"/>
              <a:ext cx="6025" cy="6050"/>
            </a:xfrm>
            <a:custGeom>
              <a:avLst/>
              <a:gdLst/>
              <a:ahLst/>
              <a:cxnLst/>
              <a:rect l="l" t="t" r="r" b="b"/>
              <a:pathLst>
                <a:path w="241" h="242" extrusionOk="0">
                  <a:moveTo>
                    <a:pt x="48" y="1"/>
                  </a:moveTo>
                  <a:lnTo>
                    <a:pt x="24" y="25"/>
                  </a:lnTo>
                  <a:lnTo>
                    <a:pt x="0" y="73"/>
                  </a:lnTo>
                  <a:lnTo>
                    <a:pt x="0" y="145"/>
                  </a:lnTo>
                  <a:lnTo>
                    <a:pt x="24" y="193"/>
                  </a:lnTo>
                  <a:lnTo>
                    <a:pt x="72" y="217"/>
                  </a:lnTo>
                  <a:lnTo>
                    <a:pt x="120" y="242"/>
                  </a:lnTo>
                  <a:lnTo>
                    <a:pt x="169" y="217"/>
                  </a:lnTo>
                  <a:lnTo>
                    <a:pt x="217" y="169"/>
                  </a:lnTo>
                  <a:lnTo>
                    <a:pt x="241" y="121"/>
                  </a:lnTo>
                  <a:lnTo>
                    <a:pt x="217" y="73"/>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8" name="Google Shape;12348;p29"/>
            <p:cNvSpPr/>
            <p:nvPr/>
          </p:nvSpPr>
          <p:spPr>
            <a:xfrm>
              <a:off x="3771475" y="1697150"/>
              <a:ext cx="4825" cy="7250"/>
            </a:xfrm>
            <a:custGeom>
              <a:avLst/>
              <a:gdLst/>
              <a:ahLst/>
              <a:cxnLst/>
              <a:rect l="l" t="t" r="r" b="b"/>
              <a:pathLst>
                <a:path w="193" h="290" extrusionOk="0">
                  <a:moveTo>
                    <a:pt x="121" y="1"/>
                  </a:moveTo>
                  <a:lnTo>
                    <a:pt x="48" y="25"/>
                  </a:lnTo>
                  <a:lnTo>
                    <a:pt x="24" y="73"/>
                  </a:lnTo>
                  <a:lnTo>
                    <a:pt x="0" y="121"/>
                  </a:lnTo>
                  <a:lnTo>
                    <a:pt x="0" y="193"/>
                  </a:lnTo>
                  <a:lnTo>
                    <a:pt x="24" y="241"/>
                  </a:lnTo>
                  <a:lnTo>
                    <a:pt x="73" y="289"/>
                  </a:lnTo>
                  <a:lnTo>
                    <a:pt x="145" y="265"/>
                  </a:lnTo>
                  <a:lnTo>
                    <a:pt x="193" y="217"/>
                  </a:lnTo>
                  <a:lnTo>
                    <a:pt x="193" y="145"/>
                  </a:lnTo>
                  <a:lnTo>
                    <a:pt x="193" y="73"/>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9" name="Google Shape;12349;p29"/>
            <p:cNvSpPr/>
            <p:nvPr/>
          </p:nvSpPr>
          <p:spPr>
            <a:xfrm>
              <a:off x="3873175" y="1742275"/>
              <a:ext cx="6050" cy="5450"/>
            </a:xfrm>
            <a:custGeom>
              <a:avLst/>
              <a:gdLst/>
              <a:ahLst/>
              <a:cxnLst/>
              <a:rect l="l" t="t" r="r" b="b"/>
              <a:pathLst>
                <a:path w="242" h="218" extrusionOk="0">
                  <a:moveTo>
                    <a:pt x="49" y="1"/>
                  </a:moveTo>
                  <a:lnTo>
                    <a:pt x="25" y="25"/>
                  </a:lnTo>
                  <a:lnTo>
                    <a:pt x="1" y="49"/>
                  </a:lnTo>
                  <a:lnTo>
                    <a:pt x="1" y="97"/>
                  </a:lnTo>
                  <a:lnTo>
                    <a:pt x="1" y="145"/>
                  </a:lnTo>
                  <a:lnTo>
                    <a:pt x="49" y="194"/>
                  </a:lnTo>
                  <a:lnTo>
                    <a:pt x="97" y="218"/>
                  </a:lnTo>
                  <a:lnTo>
                    <a:pt x="169" y="218"/>
                  </a:lnTo>
                  <a:lnTo>
                    <a:pt x="241" y="145"/>
                  </a:lnTo>
                  <a:lnTo>
                    <a:pt x="241" y="97"/>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0" name="Google Shape;12350;p29"/>
            <p:cNvSpPr/>
            <p:nvPr/>
          </p:nvSpPr>
          <p:spPr>
            <a:xfrm>
              <a:off x="3980300" y="1788625"/>
              <a:ext cx="6050" cy="6650"/>
            </a:xfrm>
            <a:custGeom>
              <a:avLst/>
              <a:gdLst/>
              <a:ahLst/>
              <a:cxnLst/>
              <a:rect l="l" t="t" r="r" b="b"/>
              <a:pathLst>
                <a:path w="242" h="266" extrusionOk="0">
                  <a:moveTo>
                    <a:pt x="73" y="1"/>
                  </a:moveTo>
                  <a:lnTo>
                    <a:pt x="49" y="25"/>
                  </a:lnTo>
                  <a:lnTo>
                    <a:pt x="25" y="73"/>
                  </a:lnTo>
                  <a:lnTo>
                    <a:pt x="1" y="121"/>
                  </a:lnTo>
                  <a:lnTo>
                    <a:pt x="25" y="169"/>
                  </a:lnTo>
                  <a:lnTo>
                    <a:pt x="49" y="217"/>
                  </a:lnTo>
                  <a:lnTo>
                    <a:pt x="73" y="265"/>
                  </a:lnTo>
                  <a:lnTo>
                    <a:pt x="169" y="265"/>
                  </a:lnTo>
                  <a:lnTo>
                    <a:pt x="193" y="241"/>
                  </a:lnTo>
                  <a:lnTo>
                    <a:pt x="241" y="217"/>
                  </a:lnTo>
                  <a:lnTo>
                    <a:pt x="241" y="145"/>
                  </a:lnTo>
                  <a:lnTo>
                    <a:pt x="241" y="97"/>
                  </a:lnTo>
                  <a:lnTo>
                    <a:pt x="193"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1" name="Google Shape;12351;p29"/>
            <p:cNvSpPr/>
            <p:nvPr/>
          </p:nvSpPr>
          <p:spPr>
            <a:xfrm>
              <a:off x="3914700" y="1776600"/>
              <a:ext cx="6050" cy="6025"/>
            </a:xfrm>
            <a:custGeom>
              <a:avLst/>
              <a:gdLst/>
              <a:ahLst/>
              <a:cxnLst/>
              <a:rect l="l" t="t" r="r" b="b"/>
              <a:pathLst>
                <a:path w="242" h="241" extrusionOk="0">
                  <a:moveTo>
                    <a:pt x="73" y="0"/>
                  </a:moveTo>
                  <a:lnTo>
                    <a:pt x="1" y="72"/>
                  </a:lnTo>
                  <a:lnTo>
                    <a:pt x="1" y="121"/>
                  </a:lnTo>
                  <a:lnTo>
                    <a:pt x="1" y="169"/>
                  </a:lnTo>
                  <a:lnTo>
                    <a:pt x="25" y="193"/>
                  </a:lnTo>
                  <a:lnTo>
                    <a:pt x="73" y="217"/>
                  </a:lnTo>
                  <a:lnTo>
                    <a:pt x="121" y="241"/>
                  </a:lnTo>
                  <a:lnTo>
                    <a:pt x="169" y="217"/>
                  </a:lnTo>
                  <a:lnTo>
                    <a:pt x="217" y="193"/>
                  </a:lnTo>
                  <a:lnTo>
                    <a:pt x="241" y="121"/>
                  </a:lnTo>
                  <a:lnTo>
                    <a:pt x="241" y="72"/>
                  </a:lnTo>
                  <a:lnTo>
                    <a:pt x="217"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2" name="Google Shape;12352;p29"/>
            <p:cNvSpPr/>
            <p:nvPr/>
          </p:nvSpPr>
          <p:spPr>
            <a:xfrm>
              <a:off x="3968875" y="2014925"/>
              <a:ext cx="6050" cy="6025"/>
            </a:xfrm>
            <a:custGeom>
              <a:avLst/>
              <a:gdLst/>
              <a:ahLst/>
              <a:cxnLst/>
              <a:rect l="l" t="t" r="r" b="b"/>
              <a:pathLst>
                <a:path w="242" h="241" extrusionOk="0">
                  <a:moveTo>
                    <a:pt x="73" y="0"/>
                  </a:moveTo>
                  <a:lnTo>
                    <a:pt x="24" y="48"/>
                  </a:lnTo>
                  <a:lnTo>
                    <a:pt x="0" y="96"/>
                  </a:lnTo>
                  <a:lnTo>
                    <a:pt x="0" y="145"/>
                  </a:lnTo>
                  <a:lnTo>
                    <a:pt x="0" y="169"/>
                  </a:lnTo>
                  <a:lnTo>
                    <a:pt x="73" y="217"/>
                  </a:lnTo>
                  <a:lnTo>
                    <a:pt x="121" y="241"/>
                  </a:lnTo>
                  <a:lnTo>
                    <a:pt x="169" y="217"/>
                  </a:lnTo>
                  <a:lnTo>
                    <a:pt x="217" y="193"/>
                  </a:lnTo>
                  <a:lnTo>
                    <a:pt x="241" y="145"/>
                  </a:lnTo>
                  <a:lnTo>
                    <a:pt x="241" y="96"/>
                  </a:lnTo>
                  <a:lnTo>
                    <a:pt x="241"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3" name="Google Shape;12353;p29"/>
            <p:cNvSpPr/>
            <p:nvPr/>
          </p:nvSpPr>
          <p:spPr>
            <a:xfrm>
              <a:off x="4152425" y="1934275"/>
              <a:ext cx="7250" cy="5425"/>
            </a:xfrm>
            <a:custGeom>
              <a:avLst/>
              <a:gdLst/>
              <a:ahLst/>
              <a:cxnLst/>
              <a:rect l="l" t="t" r="r" b="b"/>
              <a:pathLst>
                <a:path w="290" h="217" extrusionOk="0">
                  <a:moveTo>
                    <a:pt x="121" y="0"/>
                  </a:moveTo>
                  <a:lnTo>
                    <a:pt x="73" y="24"/>
                  </a:lnTo>
                  <a:lnTo>
                    <a:pt x="49" y="73"/>
                  </a:lnTo>
                  <a:lnTo>
                    <a:pt x="1" y="121"/>
                  </a:lnTo>
                  <a:lnTo>
                    <a:pt x="1" y="145"/>
                  </a:lnTo>
                  <a:lnTo>
                    <a:pt x="25" y="169"/>
                  </a:lnTo>
                  <a:lnTo>
                    <a:pt x="49" y="193"/>
                  </a:lnTo>
                  <a:lnTo>
                    <a:pt x="73" y="217"/>
                  </a:lnTo>
                  <a:lnTo>
                    <a:pt x="193" y="217"/>
                  </a:lnTo>
                  <a:lnTo>
                    <a:pt x="290" y="145"/>
                  </a:lnTo>
                  <a:lnTo>
                    <a:pt x="290" y="121"/>
                  </a:lnTo>
                  <a:lnTo>
                    <a:pt x="290" y="73"/>
                  </a:lnTo>
                  <a:lnTo>
                    <a:pt x="266" y="24"/>
                  </a:lnTo>
                  <a:lnTo>
                    <a:pt x="24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4" name="Google Shape;12354;p29"/>
            <p:cNvSpPr/>
            <p:nvPr/>
          </p:nvSpPr>
          <p:spPr>
            <a:xfrm>
              <a:off x="3729950" y="1765750"/>
              <a:ext cx="6025" cy="6650"/>
            </a:xfrm>
            <a:custGeom>
              <a:avLst/>
              <a:gdLst/>
              <a:ahLst/>
              <a:cxnLst/>
              <a:rect l="l" t="t" r="r" b="b"/>
              <a:pathLst>
                <a:path w="241" h="266" extrusionOk="0">
                  <a:moveTo>
                    <a:pt x="97" y="1"/>
                  </a:moveTo>
                  <a:lnTo>
                    <a:pt x="48" y="25"/>
                  </a:lnTo>
                  <a:lnTo>
                    <a:pt x="0" y="97"/>
                  </a:lnTo>
                  <a:lnTo>
                    <a:pt x="0" y="145"/>
                  </a:lnTo>
                  <a:lnTo>
                    <a:pt x="24" y="218"/>
                  </a:lnTo>
                  <a:lnTo>
                    <a:pt x="72" y="266"/>
                  </a:lnTo>
                  <a:lnTo>
                    <a:pt x="145" y="266"/>
                  </a:lnTo>
                  <a:lnTo>
                    <a:pt x="193" y="242"/>
                  </a:lnTo>
                  <a:lnTo>
                    <a:pt x="241" y="193"/>
                  </a:lnTo>
                  <a:lnTo>
                    <a:pt x="241" y="121"/>
                  </a:lnTo>
                  <a:lnTo>
                    <a:pt x="217"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5" name="Google Shape;12355;p29"/>
            <p:cNvSpPr/>
            <p:nvPr/>
          </p:nvSpPr>
          <p:spPr>
            <a:xfrm>
              <a:off x="3872575" y="1860250"/>
              <a:ext cx="6650" cy="6650"/>
            </a:xfrm>
            <a:custGeom>
              <a:avLst/>
              <a:gdLst/>
              <a:ahLst/>
              <a:cxnLst/>
              <a:rect l="l" t="t" r="r" b="b"/>
              <a:pathLst>
                <a:path w="266" h="266" extrusionOk="0">
                  <a:moveTo>
                    <a:pt x="97" y="0"/>
                  </a:moveTo>
                  <a:lnTo>
                    <a:pt x="73" y="24"/>
                  </a:lnTo>
                  <a:lnTo>
                    <a:pt x="1" y="73"/>
                  </a:lnTo>
                  <a:lnTo>
                    <a:pt x="1" y="145"/>
                  </a:lnTo>
                  <a:lnTo>
                    <a:pt x="25" y="193"/>
                  </a:lnTo>
                  <a:lnTo>
                    <a:pt x="49" y="241"/>
                  </a:lnTo>
                  <a:lnTo>
                    <a:pt x="97" y="265"/>
                  </a:lnTo>
                  <a:lnTo>
                    <a:pt x="145" y="265"/>
                  </a:lnTo>
                  <a:lnTo>
                    <a:pt x="193" y="241"/>
                  </a:lnTo>
                  <a:lnTo>
                    <a:pt x="241" y="169"/>
                  </a:lnTo>
                  <a:lnTo>
                    <a:pt x="265" y="121"/>
                  </a:lnTo>
                  <a:lnTo>
                    <a:pt x="241"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6" name="Google Shape;12356;p29"/>
            <p:cNvSpPr/>
            <p:nvPr/>
          </p:nvSpPr>
          <p:spPr>
            <a:xfrm>
              <a:off x="3862950" y="1636975"/>
              <a:ext cx="4850" cy="7250"/>
            </a:xfrm>
            <a:custGeom>
              <a:avLst/>
              <a:gdLst/>
              <a:ahLst/>
              <a:cxnLst/>
              <a:rect l="l" t="t" r="r" b="b"/>
              <a:pathLst>
                <a:path w="194" h="290" extrusionOk="0">
                  <a:moveTo>
                    <a:pt x="49" y="0"/>
                  </a:moveTo>
                  <a:lnTo>
                    <a:pt x="0" y="48"/>
                  </a:lnTo>
                  <a:lnTo>
                    <a:pt x="0" y="121"/>
                  </a:lnTo>
                  <a:lnTo>
                    <a:pt x="0" y="169"/>
                  </a:lnTo>
                  <a:lnTo>
                    <a:pt x="0" y="217"/>
                  </a:lnTo>
                  <a:lnTo>
                    <a:pt x="49" y="265"/>
                  </a:lnTo>
                  <a:lnTo>
                    <a:pt x="73" y="289"/>
                  </a:lnTo>
                  <a:lnTo>
                    <a:pt x="121" y="289"/>
                  </a:lnTo>
                  <a:lnTo>
                    <a:pt x="145" y="265"/>
                  </a:lnTo>
                  <a:lnTo>
                    <a:pt x="193" y="241"/>
                  </a:lnTo>
                  <a:lnTo>
                    <a:pt x="193" y="121"/>
                  </a:lnTo>
                  <a:lnTo>
                    <a:pt x="169"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7" name="Google Shape;12357;p29"/>
            <p:cNvSpPr/>
            <p:nvPr/>
          </p:nvSpPr>
          <p:spPr>
            <a:xfrm>
              <a:off x="4036275" y="1735075"/>
              <a:ext cx="6650" cy="6025"/>
            </a:xfrm>
            <a:custGeom>
              <a:avLst/>
              <a:gdLst/>
              <a:ahLst/>
              <a:cxnLst/>
              <a:rect l="l" t="t" r="r" b="b"/>
              <a:pathLst>
                <a:path w="266" h="241" extrusionOk="0">
                  <a:moveTo>
                    <a:pt x="97" y="0"/>
                  </a:moveTo>
                  <a:lnTo>
                    <a:pt x="73" y="24"/>
                  </a:lnTo>
                  <a:lnTo>
                    <a:pt x="25" y="72"/>
                  </a:lnTo>
                  <a:lnTo>
                    <a:pt x="1" y="145"/>
                  </a:lnTo>
                  <a:lnTo>
                    <a:pt x="25" y="193"/>
                  </a:lnTo>
                  <a:lnTo>
                    <a:pt x="49" y="217"/>
                  </a:lnTo>
                  <a:lnTo>
                    <a:pt x="97" y="241"/>
                  </a:lnTo>
                  <a:lnTo>
                    <a:pt x="169" y="217"/>
                  </a:lnTo>
                  <a:lnTo>
                    <a:pt x="217" y="193"/>
                  </a:lnTo>
                  <a:lnTo>
                    <a:pt x="241" y="145"/>
                  </a:lnTo>
                  <a:lnTo>
                    <a:pt x="265" y="120"/>
                  </a:lnTo>
                  <a:lnTo>
                    <a:pt x="241" y="72"/>
                  </a:lnTo>
                  <a:lnTo>
                    <a:pt x="217"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8" name="Google Shape;12358;p29"/>
            <p:cNvSpPr/>
            <p:nvPr/>
          </p:nvSpPr>
          <p:spPr>
            <a:xfrm>
              <a:off x="4168675" y="1752525"/>
              <a:ext cx="5450" cy="6025"/>
            </a:xfrm>
            <a:custGeom>
              <a:avLst/>
              <a:gdLst/>
              <a:ahLst/>
              <a:cxnLst/>
              <a:rect l="l" t="t" r="r" b="b"/>
              <a:pathLst>
                <a:path w="218" h="241" extrusionOk="0">
                  <a:moveTo>
                    <a:pt x="121" y="0"/>
                  </a:moveTo>
                  <a:lnTo>
                    <a:pt x="73" y="24"/>
                  </a:lnTo>
                  <a:lnTo>
                    <a:pt x="25" y="97"/>
                  </a:lnTo>
                  <a:lnTo>
                    <a:pt x="1" y="145"/>
                  </a:lnTo>
                  <a:lnTo>
                    <a:pt x="25" y="217"/>
                  </a:lnTo>
                  <a:lnTo>
                    <a:pt x="25" y="241"/>
                  </a:lnTo>
                  <a:lnTo>
                    <a:pt x="145" y="241"/>
                  </a:lnTo>
                  <a:lnTo>
                    <a:pt x="193" y="169"/>
                  </a:lnTo>
                  <a:lnTo>
                    <a:pt x="217" y="121"/>
                  </a:lnTo>
                  <a:lnTo>
                    <a:pt x="217" y="48"/>
                  </a:lnTo>
                  <a:lnTo>
                    <a:pt x="217"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9" name="Google Shape;12359;p29"/>
            <p:cNvSpPr/>
            <p:nvPr/>
          </p:nvSpPr>
          <p:spPr>
            <a:xfrm>
              <a:off x="3926150" y="1818125"/>
              <a:ext cx="4825" cy="7250"/>
            </a:xfrm>
            <a:custGeom>
              <a:avLst/>
              <a:gdLst/>
              <a:ahLst/>
              <a:cxnLst/>
              <a:rect l="l" t="t" r="r" b="b"/>
              <a:pathLst>
                <a:path w="193" h="290" extrusionOk="0">
                  <a:moveTo>
                    <a:pt x="96" y="0"/>
                  </a:moveTo>
                  <a:lnTo>
                    <a:pt x="48" y="24"/>
                  </a:lnTo>
                  <a:lnTo>
                    <a:pt x="24" y="24"/>
                  </a:lnTo>
                  <a:lnTo>
                    <a:pt x="0" y="97"/>
                  </a:lnTo>
                  <a:lnTo>
                    <a:pt x="0" y="193"/>
                  </a:lnTo>
                  <a:lnTo>
                    <a:pt x="24" y="241"/>
                  </a:lnTo>
                  <a:lnTo>
                    <a:pt x="96" y="289"/>
                  </a:lnTo>
                  <a:lnTo>
                    <a:pt x="121" y="289"/>
                  </a:lnTo>
                  <a:lnTo>
                    <a:pt x="169" y="265"/>
                  </a:lnTo>
                  <a:lnTo>
                    <a:pt x="193" y="217"/>
                  </a:lnTo>
                  <a:lnTo>
                    <a:pt x="193" y="145"/>
                  </a:lnTo>
                  <a:lnTo>
                    <a:pt x="169" y="48"/>
                  </a:lnTo>
                  <a:lnTo>
                    <a:pt x="145"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0" name="Google Shape;12360;p29"/>
            <p:cNvSpPr/>
            <p:nvPr/>
          </p:nvSpPr>
          <p:spPr>
            <a:xfrm>
              <a:off x="4040500" y="1932475"/>
              <a:ext cx="4225" cy="7850"/>
            </a:xfrm>
            <a:custGeom>
              <a:avLst/>
              <a:gdLst/>
              <a:ahLst/>
              <a:cxnLst/>
              <a:rect l="l" t="t" r="r" b="b"/>
              <a:pathLst>
                <a:path w="169" h="314" extrusionOk="0">
                  <a:moveTo>
                    <a:pt x="72" y="0"/>
                  </a:moveTo>
                  <a:lnTo>
                    <a:pt x="24" y="24"/>
                  </a:lnTo>
                  <a:lnTo>
                    <a:pt x="0" y="72"/>
                  </a:lnTo>
                  <a:lnTo>
                    <a:pt x="0" y="120"/>
                  </a:lnTo>
                  <a:lnTo>
                    <a:pt x="24" y="241"/>
                  </a:lnTo>
                  <a:lnTo>
                    <a:pt x="48" y="289"/>
                  </a:lnTo>
                  <a:lnTo>
                    <a:pt x="72" y="313"/>
                  </a:lnTo>
                  <a:lnTo>
                    <a:pt x="96" y="289"/>
                  </a:lnTo>
                  <a:lnTo>
                    <a:pt x="145" y="241"/>
                  </a:lnTo>
                  <a:lnTo>
                    <a:pt x="169" y="145"/>
                  </a:lnTo>
                  <a:lnTo>
                    <a:pt x="169" y="96"/>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1" name="Google Shape;12361;p29"/>
            <p:cNvSpPr/>
            <p:nvPr/>
          </p:nvSpPr>
          <p:spPr>
            <a:xfrm>
              <a:off x="3985125" y="1633950"/>
              <a:ext cx="4825" cy="5450"/>
            </a:xfrm>
            <a:custGeom>
              <a:avLst/>
              <a:gdLst/>
              <a:ahLst/>
              <a:cxnLst/>
              <a:rect l="l" t="t" r="r" b="b"/>
              <a:pathLst>
                <a:path w="193" h="218" extrusionOk="0">
                  <a:moveTo>
                    <a:pt x="145" y="1"/>
                  </a:moveTo>
                  <a:lnTo>
                    <a:pt x="73" y="25"/>
                  </a:lnTo>
                  <a:lnTo>
                    <a:pt x="48" y="49"/>
                  </a:lnTo>
                  <a:lnTo>
                    <a:pt x="24" y="97"/>
                  </a:lnTo>
                  <a:lnTo>
                    <a:pt x="0" y="145"/>
                  </a:lnTo>
                  <a:lnTo>
                    <a:pt x="24" y="169"/>
                  </a:lnTo>
                  <a:lnTo>
                    <a:pt x="48" y="193"/>
                  </a:lnTo>
                  <a:lnTo>
                    <a:pt x="97" y="217"/>
                  </a:lnTo>
                  <a:lnTo>
                    <a:pt x="121" y="217"/>
                  </a:lnTo>
                  <a:lnTo>
                    <a:pt x="169" y="193"/>
                  </a:lnTo>
                  <a:lnTo>
                    <a:pt x="193" y="121"/>
                  </a:lnTo>
                  <a:lnTo>
                    <a:pt x="193"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2" name="Google Shape;12362;p29"/>
            <p:cNvSpPr/>
            <p:nvPr/>
          </p:nvSpPr>
          <p:spPr>
            <a:xfrm>
              <a:off x="4121725" y="1823525"/>
              <a:ext cx="6650" cy="5450"/>
            </a:xfrm>
            <a:custGeom>
              <a:avLst/>
              <a:gdLst/>
              <a:ahLst/>
              <a:cxnLst/>
              <a:rect l="l" t="t" r="r" b="b"/>
              <a:pathLst>
                <a:path w="266" h="218" extrusionOk="0">
                  <a:moveTo>
                    <a:pt x="145" y="1"/>
                  </a:moveTo>
                  <a:lnTo>
                    <a:pt x="97" y="25"/>
                  </a:lnTo>
                  <a:lnTo>
                    <a:pt x="1" y="73"/>
                  </a:lnTo>
                  <a:lnTo>
                    <a:pt x="1" y="97"/>
                  </a:lnTo>
                  <a:lnTo>
                    <a:pt x="1" y="145"/>
                  </a:lnTo>
                  <a:lnTo>
                    <a:pt x="1" y="169"/>
                  </a:lnTo>
                  <a:lnTo>
                    <a:pt x="25" y="193"/>
                  </a:lnTo>
                  <a:lnTo>
                    <a:pt x="73" y="218"/>
                  </a:lnTo>
                  <a:lnTo>
                    <a:pt x="145" y="218"/>
                  </a:lnTo>
                  <a:lnTo>
                    <a:pt x="218" y="193"/>
                  </a:lnTo>
                  <a:lnTo>
                    <a:pt x="242" y="121"/>
                  </a:lnTo>
                  <a:lnTo>
                    <a:pt x="266" y="73"/>
                  </a:lnTo>
                  <a:lnTo>
                    <a:pt x="218"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3" name="Google Shape;12363;p29"/>
            <p:cNvSpPr/>
            <p:nvPr/>
          </p:nvSpPr>
          <p:spPr>
            <a:xfrm>
              <a:off x="4023650" y="1711600"/>
              <a:ext cx="6025" cy="6025"/>
            </a:xfrm>
            <a:custGeom>
              <a:avLst/>
              <a:gdLst/>
              <a:ahLst/>
              <a:cxnLst/>
              <a:rect l="l" t="t" r="r" b="b"/>
              <a:pathLst>
                <a:path w="241" h="241" extrusionOk="0">
                  <a:moveTo>
                    <a:pt x="48" y="0"/>
                  </a:moveTo>
                  <a:lnTo>
                    <a:pt x="24" y="72"/>
                  </a:lnTo>
                  <a:lnTo>
                    <a:pt x="0" y="121"/>
                  </a:lnTo>
                  <a:lnTo>
                    <a:pt x="24" y="169"/>
                  </a:lnTo>
                  <a:lnTo>
                    <a:pt x="72" y="217"/>
                  </a:lnTo>
                  <a:lnTo>
                    <a:pt x="120" y="241"/>
                  </a:lnTo>
                  <a:lnTo>
                    <a:pt x="169" y="241"/>
                  </a:lnTo>
                  <a:lnTo>
                    <a:pt x="217" y="217"/>
                  </a:lnTo>
                  <a:lnTo>
                    <a:pt x="241" y="193"/>
                  </a:lnTo>
                  <a:lnTo>
                    <a:pt x="241" y="169"/>
                  </a:lnTo>
                  <a:lnTo>
                    <a:pt x="241" y="97"/>
                  </a:lnTo>
                  <a:lnTo>
                    <a:pt x="217" y="48"/>
                  </a:lnTo>
                  <a:lnTo>
                    <a:pt x="169" y="24"/>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4" name="Google Shape;12364;p29"/>
            <p:cNvSpPr/>
            <p:nvPr/>
          </p:nvSpPr>
          <p:spPr>
            <a:xfrm>
              <a:off x="4015825" y="2027550"/>
              <a:ext cx="4225" cy="6050"/>
            </a:xfrm>
            <a:custGeom>
              <a:avLst/>
              <a:gdLst/>
              <a:ahLst/>
              <a:cxnLst/>
              <a:rect l="l" t="t" r="r" b="b"/>
              <a:pathLst>
                <a:path w="169" h="242" extrusionOk="0">
                  <a:moveTo>
                    <a:pt x="24" y="1"/>
                  </a:moveTo>
                  <a:lnTo>
                    <a:pt x="0" y="25"/>
                  </a:lnTo>
                  <a:lnTo>
                    <a:pt x="0" y="49"/>
                  </a:lnTo>
                  <a:lnTo>
                    <a:pt x="0" y="169"/>
                  </a:lnTo>
                  <a:lnTo>
                    <a:pt x="24" y="193"/>
                  </a:lnTo>
                  <a:lnTo>
                    <a:pt x="72" y="241"/>
                  </a:lnTo>
                  <a:lnTo>
                    <a:pt x="120" y="241"/>
                  </a:lnTo>
                  <a:lnTo>
                    <a:pt x="169" y="169"/>
                  </a:lnTo>
                  <a:lnTo>
                    <a:pt x="169" y="73"/>
                  </a:lnTo>
                  <a:lnTo>
                    <a:pt x="145"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5" name="Google Shape;12365;p29"/>
            <p:cNvSpPr/>
            <p:nvPr/>
          </p:nvSpPr>
          <p:spPr>
            <a:xfrm>
              <a:off x="3968875" y="1874700"/>
              <a:ext cx="6650" cy="4225"/>
            </a:xfrm>
            <a:custGeom>
              <a:avLst/>
              <a:gdLst/>
              <a:ahLst/>
              <a:cxnLst/>
              <a:rect l="l" t="t" r="r" b="b"/>
              <a:pathLst>
                <a:path w="266" h="169" extrusionOk="0">
                  <a:moveTo>
                    <a:pt x="97" y="0"/>
                  </a:moveTo>
                  <a:lnTo>
                    <a:pt x="49" y="24"/>
                  </a:lnTo>
                  <a:lnTo>
                    <a:pt x="0" y="72"/>
                  </a:lnTo>
                  <a:lnTo>
                    <a:pt x="0" y="120"/>
                  </a:lnTo>
                  <a:lnTo>
                    <a:pt x="24" y="145"/>
                  </a:lnTo>
                  <a:lnTo>
                    <a:pt x="97" y="169"/>
                  </a:lnTo>
                  <a:lnTo>
                    <a:pt x="169" y="169"/>
                  </a:lnTo>
                  <a:lnTo>
                    <a:pt x="217" y="145"/>
                  </a:lnTo>
                  <a:lnTo>
                    <a:pt x="265" y="96"/>
                  </a:lnTo>
                  <a:lnTo>
                    <a:pt x="241" y="48"/>
                  </a:lnTo>
                  <a:lnTo>
                    <a:pt x="241"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6" name="Google Shape;12366;p29"/>
            <p:cNvSpPr/>
            <p:nvPr/>
          </p:nvSpPr>
          <p:spPr>
            <a:xfrm>
              <a:off x="3898450" y="1843400"/>
              <a:ext cx="4850" cy="6050"/>
            </a:xfrm>
            <a:custGeom>
              <a:avLst/>
              <a:gdLst/>
              <a:ahLst/>
              <a:cxnLst/>
              <a:rect l="l" t="t" r="r" b="b"/>
              <a:pathLst>
                <a:path w="194" h="242" extrusionOk="0">
                  <a:moveTo>
                    <a:pt x="97" y="0"/>
                  </a:moveTo>
                  <a:lnTo>
                    <a:pt x="73" y="24"/>
                  </a:lnTo>
                  <a:lnTo>
                    <a:pt x="25" y="73"/>
                  </a:lnTo>
                  <a:lnTo>
                    <a:pt x="1" y="121"/>
                  </a:lnTo>
                  <a:lnTo>
                    <a:pt x="1" y="169"/>
                  </a:lnTo>
                  <a:lnTo>
                    <a:pt x="25" y="217"/>
                  </a:lnTo>
                  <a:lnTo>
                    <a:pt x="73" y="241"/>
                  </a:lnTo>
                  <a:lnTo>
                    <a:pt x="121" y="241"/>
                  </a:lnTo>
                  <a:lnTo>
                    <a:pt x="169" y="193"/>
                  </a:lnTo>
                  <a:lnTo>
                    <a:pt x="193" y="145"/>
                  </a:lnTo>
                  <a:lnTo>
                    <a:pt x="193" y="73"/>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7" name="Google Shape;12367;p29"/>
            <p:cNvSpPr/>
            <p:nvPr/>
          </p:nvSpPr>
          <p:spPr>
            <a:xfrm>
              <a:off x="3907475" y="1733250"/>
              <a:ext cx="6650" cy="4850"/>
            </a:xfrm>
            <a:custGeom>
              <a:avLst/>
              <a:gdLst/>
              <a:ahLst/>
              <a:cxnLst/>
              <a:rect l="l" t="t" r="r" b="b"/>
              <a:pathLst>
                <a:path w="266" h="194" extrusionOk="0">
                  <a:moveTo>
                    <a:pt x="169" y="1"/>
                  </a:moveTo>
                  <a:lnTo>
                    <a:pt x="73" y="25"/>
                  </a:lnTo>
                  <a:lnTo>
                    <a:pt x="49" y="49"/>
                  </a:lnTo>
                  <a:lnTo>
                    <a:pt x="25" y="73"/>
                  </a:lnTo>
                  <a:lnTo>
                    <a:pt x="1" y="145"/>
                  </a:lnTo>
                  <a:lnTo>
                    <a:pt x="25" y="169"/>
                  </a:lnTo>
                  <a:lnTo>
                    <a:pt x="97" y="193"/>
                  </a:lnTo>
                  <a:lnTo>
                    <a:pt x="145" y="193"/>
                  </a:lnTo>
                  <a:lnTo>
                    <a:pt x="218" y="169"/>
                  </a:lnTo>
                  <a:lnTo>
                    <a:pt x="266" y="121"/>
                  </a:lnTo>
                  <a:lnTo>
                    <a:pt x="266" y="49"/>
                  </a:lnTo>
                  <a:lnTo>
                    <a:pt x="242" y="25"/>
                  </a:lnTo>
                  <a:lnTo>
                    <a:pt x="21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8" name="Google Shape;12368;p29"/>
            <p:cNvSpPr/>
            <p:nvPr/>
          </p:nvSpPr>
          <p:spPr>
            <a:xfrm>
              <a:off x="4165675" y="1845800"/>
              <a:ext cx="5425" cy="6050"/>
            </a:xfrm>
            <a:custGeom>
              <a:avLst/>
              <a:gdLst/>
              <a:ahLst/>
              <a:cxnLst/>
              <a:rect l="l" t="t" r="r" b="b"/>
              <a:pathLst>
                <a:path w="217" h="242" extrusionOk="0">
                  <a:moveTo>
                    <a:pt x="24" y="1"/>
                  </a:moveTo>
                  <a:lnTo>
                    <a:pt x="0" y="49"/>
                  </a:lnTo>
                  <a:lnTo>
                    <a:pt x="0" y="97"/>
                  </a:lnTo>
                  <a:lnTo>
                    <a:pt x="0" y="145"/>
                  </a:lnTo>
                  <a:lnTo>
                    <a:pt x="24" y="193"/>
                  </a:lnTo>
                  <a:lnTo>
                    <a:pt x="73" y="241"/>
                  </a:lnTo>
                  <a:lnTo>
                    <a:pt x="121" y="241"/>
                  </a:lnTo>
                  <a:lnTo>
                    <a:pt x="169" y="193"/>
                  </a:lnTo>
                  <a:lnTo>
                    <a:pt x="217" y="145"/>
                  </a:lnTo>
                  <a:lnTo>
                    <a:pt x="217" y="97"/>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9" name="Google Shape;12369;p29"/>
            <p:cNvSpPr/>
            <p:nvPr/>
          </p:nvSpPr>
          <p:spPr>
            <a:xfrm>
              <a:off x="4023025" y="1768775"/>
              <a:ext cx="5450" cy="6650"/>
            </a:xfrm>
            <a:custGeom>
              <a:avLst/>
              <a:gdLst/>
              <a:ahLst/>
              <a:cxnLst/>
              <a:rect l="l" t="t" r="r" b="b"/>
              <a:pathLst>
                <a:path w="218" h="266" extrusionOk="0">
                  <a:moveTo>
                    <a:pt x="121" y="0"/>
                  </a:moveTo>
                  <a:lnTo>
                    <a:pt x="73" y="24"/>
                  </a:lnTo>
                  <a:lnTo>
                    <a:pt x="25" y="48"/>
                  </a:lnTo>
                  <a:lnTo>
                    <a:pt x="1" y="121"/>
                  </a:lnTo>
                  <a:lnTo>
                    <a:pt x="1" y="169"/>
                  </a:lnTo>
                  <a:lnTo>
                    <a:pt x="25" y="217"/>
                  </a:lnTo>
                  <a:lnTo>
                    <a:pt x="73" y="241"/>
                  </a:lnTo>
                  <a:lnTo>
                    <a:pt x="121" y="265"/>
                  </a:lnTo>
                  <a:lnTo>
                    <a:pt x="145" y="241"/>
                  </a:lnTo>
                  <a:lnTo>
                    <a:pt x="194" y="169"/>
                  </a:lnTo>
                  <a:lnTo>
                    <a:pt x="218" y="97"/>
                  </a:lnTo>
                  <a:lnTo>
                    <a:pt x="194"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0" name="Google Shape;12370;p29"/>
            <p:cNvSpPr/>
            <p:nvPr/>
          </p:nvSpPr>
          <p:spPr>
            <a:xfrm>
              <a:off x="3905675" y="1945700"/>
              <a:ext cx="5450" cy="6050"/>
            </a:xfrm>
            <a:custGeom>
              <a:avLst/>
              <a:gdLst/>
              <a:ahLst/>
              <a:cxnLst/>
              <a:rect l="l" t="t" r="r" b="b"/>
              <a:pathLst>
                <a:path w="218" h="242" extrusionOk="0">
                  <a:moveTo>
                    <a:pt x="73" y="1"/>
                  </a:moveTo>
                  <a:lnTo>
                    <a:pt x="25" y="25"/>
                  </a:lnTo>
                  <a:lnTo>
                    <a:pt x="1" y="73"/>
                  </a:lnTo>
                  <a:lnTo>
                    <a:pt x="1" y="121"/>
                  </a:lnTo>
                  <a:lnTo>
                    <a:pt x="1" y="169"/>
                  </a:lnTo>
                  <a:lnTo>
                    <a:pt x="49" y="217"/>
                  </a:lnTo>
                  <a:lnTo>
                    <a:pt x="73" y="241"/>
                  </a:lnTo>
                  <a:lnTo>
                    <a:pt x="121" y="241"/>
                  </a:lnTo>
                  <a:lnTo>
                    <a:pt x="193" y="217"/>
                  </a:lnTo>
                  <a:lnTo>
                    <a:pt x="217" y="169"/>
                  </a:lnTo>
                  <a:lnTo>
                    <a:pt x="217" y="145"/>
                  </a:lnTo>
                  <a:lnTo>
                    <a:pt x="193"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1" name="Google Shape;12371;p29"/>
            <p:cNvSpPr/>
            <p:nvPr/>
          </p:nvSpPr>
          <p:spPr>
            <a:xfrm>
              <a:off x="3767850" y="1848800"/>
              <a:ext cx="5450" cy="4850"/>
            </a:xfrm>
            <a:custGeom>
              <a:avLst/>
              <a:gdLst/>
              <a:ahLst/>
              <a:cxnLst/>
              <a:rect l="l" t="t" r="r" b="b"/>
              <a:pathLst>
                <a:path w="218" h="194" extrusionOk="0">
                  <a:moveTo>
                    <a:pt x="73" y="1"/>
                  </a:moveTo>
                  <a:lnTo>
                    <a:pt x="49" y="25"/>
                  </a:lnTo>
                  <a:lnTo>
                    <a:pt x="1" y="49"/>
                  </a:lnTo>
                  <a:lnTo>
                    <a:pt x="1" y="97"/>
                  </a:lnTo>
                  <a:lnTo>
                    <a:pt x="49" y="169"/>
                  </a:lnTo>
                  <a:lnTo>
                    <a:pt x="121" y="194"/>
                  </a:lnTo>
                  <a:lnTo>
                    <a:pt x="169" y="194"/>
                  </a:lnTo>
                  <a:lnTo>
                    <a:pt x="218" y="169"/>
                  </a:lnTo>
                  <a:lnTo>
                    <a:pt x="218" y="121"/>
                  </a:lnTo>
                  <a:lnTo>
                    <a:pt x="193"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2" name="Google Shape;12372;p29"/>
            <p:cNvSpPr/>
            <p:nvPr/>
          </p:nvSpPr>
          <p:spPr>
            <a:xfrm>
              <a:off x="4060350" y="1735675"/>
              <a:ext cx="6050" cy="5425"/>
            </a:xfrm>
            <a:custGeom>
              <a:avLst/>
              <a:gdLst/>
              <a:ahLst/>
              <a:cxnLst/>
              <a:rect l="l" t="t" r="r" b="b"/>
              <a:pathLst>
                <a:path w="242" h="217" extrusionOk="0">
                  <a:moveTo>
                    <a:pt x="121" y="0"/>
                  </a:moveTo>
                  <a:lnTo>
                    <a:pt x="73" y="24"/>
                  </a:lnTo>
                  <a:lnTo>
                    <a:pt x="25" y="72"/>
                  </a:lnTo>
                  <a:lnTo>
                    <a:pt x="0" y="145"/>
                  </a:lnTo>
                  <a:lnTo>
                    <a:pt x="25" y="169"/>
                  </a:lnTo>
                  <a:lnTo>
                    <a:pt x="49" y="193"/>
                  </a:lnTo>
                  <a:lnTo>
                    <a:pt x="97" y="217"/>
                  </a:lnTo>
                  <a:lnTo>
                    <a:pt x="145" y="193"/>
                  </a:lnTo>
                  <a:lnTo>
                    <a:pt x="193" y="145"/>
                  </a:lnTo>
                  <a:lnTo>
                    <a:pt x="241" y="96"/>
                  </a:lnTo>
                  <a:lnTo>
                    <a:pt x="241" y="48"/>
                  </a:lnTo>
                  <a:lnTo>
                    <a:pt x="241"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3" name="Google Shape;12373;p29"/>
            <p:cNvSpPr/>
            <p:nvPr/>
          </p:nvSpPr>
          <p:spPr>
            <a:xfrm>
              <a:off x="3843700" y="1597850"/>
              <a:ext cx="4825" cy="6650"/>
            </a:xfrm>
            <a:custGeom>
              <a:avLst/>
              <a:gdLst/>
              <a:ahLst/>
              <a:cxnLst/>
              <a:rect l="l" t="t" r="r" b="b"/>
              <a:pathLst>
                <a:path w="193" h="266" extrusionOk="0">
                  <a:moveTo>
                    <a:pt x="120" y="0"/>
                  </a:moveTo>
                  <a:lnTo>
                    <a:pt x="72" y="25"/>
                  </a:lnTo>
                  <a:lnTo>
                    <a:pt x="24" y="49"/>
                  </a:lnTo>
                  <a:lnTo>
                    <a:pt x="0" y="97"/>
                  </a:lnTo>
                  <a:lnTo>
                    <a:pt x="0" y="145"/>
                  </a:lnTo>
                  <a:lnTo>
                    <a:pt x="0" y="217"/>
                  </a:lnTo>
                  <a:lnTo>
                    <a:pt x="24" y="241"/>
                  </a:lnTo>
                  <a:lnTo>
                    <a:pt x="72" y="265"/>
                  </a:lnTo>
                  <a:lnTo>
                    <a:pt x="120" y="241"/>
                  </a:lnTo>
                  <a:lnTo>
                    <a:pt x="169" y="193"/>
                  </a:lnTo>
                  <a:lnTo>
                    <a:pt x="193" y="121"/>
                  </a:lnTo>
                  <a:lnTo>
                    <a:pt x="193" y="73"/>
                  </a:lnTo>
                  <a:lnTo>
                    <a:pt x="169" y="25"/>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4" name="Google Shape;12374;p29"/>
            <p:cNvSpPr/>
            <p:nvPr/>
          </p:nvSpPr>
          <p:spPr>
            <a:xfrm>
              <a:off x="4094650" y="1695350"/>
              <a:ext cx="6050" cy="6050"/>
            </a:xfrm>
            <a:custGeom>
              <a:avLst/>
              <a:gdLst/>
              <a:ahLst/>
              <a:cxnLst/>
              <a:rect l="l" t="t" r="r" b="b"/>
              <a:pathLst>
                <a:path w="242" h="242" extrusionOk="0">
                  <a:moveTo>
                    <a:pt x="121" y="0"/>
                  </a:moveTo>
                  <a:lnTo>
                    <a:pt x="73" y="24"/>
                  </a:lnTo>
                  <a:lnTo>
                    <a:pt x="49" y="48"/>
                  </a:lnTo>
                  <a:lnTo>
                    <a:pt x="25" y="73"/>
                  </a:lnTo>
                  <a:lnTo>
                    <a:pt x="1" y="121"/>
                  </a:lnTo>
                  <a:lnTo>
                    <a:pt x="25" y="169"/>
                  </a:lnTo>
                  <a:lnTo>
                    <a:pt x="49" y="193"/>
                  </a:lnTo>
                  <a:lnTo>
                    <a:pt x="73" y="217"/>
                  </a:lnTo>
                  <a:lnTo>
                    <a:pt x="145" y="241"/>
                  </a:lnTo>
                  <a:lnTo>
                    <a:pt x="193" y="217"/>
                  </a:lnTo>
                  <a:lnTo>
                    <a:pt x="217" y="193"/>
                  </a:lnTo>
                  <a:lnTo>
                    <a:pt x="241" y="145"/>
                  </a:lnTo>
                  <a:lnTo>
                    <a:pt x="217" y="73"/>
                  </a:lnTo>
                  <a:lnTo>
                    <a:pt x="193"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5" name="Google Shape;12375;p29"/>
            <p:cNvSpPr/>
            <p:nvPr/>
          </p:nvSpPr>
          <p:spPr>
            <a:xfrm>
              <a:off x="4016425" y="1929450"/>
              <a:ext cx="4225" cy="6650"/>
            </a:xfrm>
            <a:custGeom>
              <a:avLst/>
              <a:gdLst/>
              <a:ahLst/>
              <a:cxnLst/>
              <a:rect l="l" t="t" r="r" b="b"/>
              <a:pathLst>
                <a:path w="169" h="266" extrusionOk="0">
                  <a:moveTo>
                    <a:pt x="48" y="1"/>
                  </a:moveTo>
                  <a:lnTo>
                    <a:pt x="0" y="97"/>
                  </a:lnTo>
                  <a:lnTo>
                    <a:pt x="0" y="217"/>
                  </a:lnTo>
                  <a:lnTo>
                    <a:pt x="24" y="241"/>
                  </a:lnTo>
                  <a:lnTo>
                    <a:pt x="48" y="266"/>
                  </a:lnTo>
                  <a:lnTo>
                    <a:pt x="96" y="241"/>
                  </a:lnTo>
                  <a:lnTo>
                    <a:pt x="145" y="193"/>
                  </a:lnTo>
                  <a:lnTo>
                    <a:pt x="169" y="121"/>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6" name="Google Shape;12376;p29"/>
            <p:cNvSpPr/>
            <p:nvPr/>
          </p:nvSpPr>
          <p:spPr>
            <a:xfrm>
              <a:off x="3962250" y="1986025"/>
              <a:ext cx="6050" cy="4850"/>
            </a:xfrm>
            <a:custGeom>
              <a:avLst/>
              <a:gdLst/>
              <a:ahLst/>
              <a:cxnLst/>
              <a:rect l="l" t="t" r="r" b="b"/>
              <a:pathLst>
                <a:path w="242" h="194" extrusionOk="0">
                  <a:moveTo>
                    <a:pt x="49" y="1"/>
                  </a:moveTo>
                  <a:lnTo>
                    <a:pt x="1" y="25"/>
                  </a:lnTo>
                  <a:lnTo>
                    <a:pt x="1" y="73"/>
                  </a:lnTo>
                  <a:lnTo>
                    <a:pt x="1" y="121"/>
                  </a:lnTo>
                  <a:lnTo>
                    <a:pt x="73" y="169"/>
                  </a:lnTo>
                  <a:lnTo>
                    <a:pt x="97" y="193"/>
                  </a:lnTo>
                  <a:lnTo>
                    <a:pt x="193" y="193"/>
                  </a:lnTo>
                  <a:lnTo>
                    <a:pt x="217" y="145"/>
                  </a:lnTo>
                  <a:lnTo>
                    <a:pt x="241" y="121"/>
                  </a:lnTo>
                  <a:lnTo>
                    <a:pt x="217" y="73"/>
                  </a:lnTo>
                  <a:lnTo>
                    <a:pt x="169"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7" name="Google Shape;12377;p29"/>
            <p:cNvSpPr/>
            <p:nvPr/>
          </p:nvSpPr>
          <p:spPr>
            <a:xfrm>
              <a:off x="3956225" y="1940300"/>
              <a:ext cx="4250" cy="4225"/>
            </a:xfrm>
            <a:custGeom>
              <a:avLst/>
              <a:gdLst/>
              <a:ahLst/>
              <a:cxnLst/>
              <a:rect l="l" t="t" r="r" b="b"/>
              <a:pathLst>
                <a:path w="170" h="169" extrusionOk="0">
                  <a:moveTo>
                    <a:pt x="73" y="0"/>
                  </a:moveTo>
                  <a:lnTo>
                    <a:pt x="1" y="24"/>
                  </a:lnTo>
                  <a:lnTo>
                    <a:pt x="1" y="48"/>
                  </a:lnTo>
                  <a:lnTo>
                    <a:pt x="1" y="72"/>
                  </a:lnTo>
                  <a:lnTo>
                    <a:pt x="1" y="120"/>
                  </a:lnTo>
                  <a:lnTo>
                    <a:pt x="25" y="144"/>
                  </a:lnTo>
                  <a:lnTo>
                    <a:pt x="73" y="169"/>
                  </a:lnTo>
                  <a:lnTo>
                    <a:pt x="121" y="169"/>
                  </a:lnTo>
                  <a:lnTo>
                    <a:pt x="145" y="144"/>
                  </a:lnTo>
                  <a:lnTo>
                    <a:pt x="169" y="120"/>
                  </a:lnTo>
                  <a:lnTo>
                    <a:pt x="145"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8" name="Google Shape;12378;p29"/>
            <p:cNvSpPr/>
            <p:nvPr/>
          </p:nvSpPr>
          <p:spPr>
            <a:xfrm>
              <a:off x="4068775" y="1674275"/>
              <a:ext cx="3625" cy="4850"/>
            </a:xfrm>
            <a:custGeom>
              <a:avLst/>
              <a:gdLst/>
              <a:ahLst/>
              <a:cxnLst/>
              <a:rect l="l" t="t" r="r" b="b"/>
              <a:pathLst>
                <a:path w="145" h="194" extrusionOk="0">
                  <a:moveTo>
                    <a:pt x="49" y="1"/>
                  </a:moveTo>
                  <a:lnTo>
                    <a:pt x="25" y="25"/>
                  </a:lnTo>
                  <a:lnTo>
                    <a:pt x="1" y="73"/>
                  </a:lnTo>
                  <a:lnTo>
                    <a:pt x="1" y="121"/>
                  </a:lnTo>
                  <a:lnTo>
                    <a:pt x="1" y="193"/>
                  </a:lnTo>
                  <a:lnTo>
                    <a:pt x="73" y="193"/>
                  </a:lnTo>
                  <a:lnTo>
                    <a:pt x="121" y="169"/>
                  </a:lnTo>
                  <a:lnTo>
                    <a:pt x="145" y="97"/>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9" name="Google Shape;12379;p29"/>
            <p:cNvSpPr/>
            <p:nvPr/>
          </p:nvSpPr>
          <p:spPr>
            <a:xfrm>
              <a:off x="3943000" y="1805475"/>
              <a:ext cx="4225" cy="4250"/>
            </a:xfrm>
            <a:custGeom>
              <a:avLst/>
              <a:gdLst/>
              <a:ahLst/>
              <a:cxnLst/>
              <a:rect l="l" t="t" r="r" b="b"/>
              <a:pathLst>
                <a:path w="169" h="170" extrusionOk="0">
                  <a:moveTo>
                    <a:pt x="48" y="1"/>
                  </a:moveTo>
                  <a:lnTo>
                    <a:pt x="24" y="49"/>
                  </a:lnTo>
                  <a:lnTo>
                    <a:pt x="0" y="97"/>
                  </a:lnTo>
                  <a:lnTo>
                    <a:pt x="24" y="121"/>
                  </a:lnTo>
                  <a:lnTo>
                    <a:pt x="48" y="169"/>
                  </a:lnTo>
                  <a:lnTo>
                    <a:pt x="145" y="169"/>
                  </a:lnTo>
                  <a:lnTo>
                    <a:pt x="169" y="121"/>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0" name="Google Shape;12380;p29"/>
            <p:cNvSpPr/>
            <p:nvPr/>
          </p:nvSpPr>
          <p:spPr>
            <a:xfrm>
              <a:off x="4059150" y="1669475"/>
              <a:ext cx="4825" cy="4825"/>
            </a:xfrm>
            <a:custGeom>
              <a:avLst/>
              <a:gdLst/>
              <a:ahLst/>
              <a:cxnLst/>
              <a:rect l="l" t="t" r="r" b="b"/>
              <a:pathLst>
                <a:path w="193" h="193" extrusionOk="0">
                  <a:moveTo>
                    <a:pt x="48" y="0"/>
                  </a:moveTo>
                  <a:lnTo>
                    <a:pt x="24" y="24"/>
                  </a:lnTo>
                  <a:lnTo>
                    <a:pt x="0" y="48"/>
                  </a:lnTo>
                  <a:lnTo>
                    <a:pt x="0" y="96"/>
                  </a:lnTo>
                  <a:lnTo>
                    <a:pt x="24" y="121"/>
                  </a:lnTo>
                  <a:lnTo>
                    <a:pt x="73" y="193"/>
                  </a:lnTo>
                  <a:lnTo>
                    <a:pt x="145" y="193"/>
                  </a:lnTo>
                  <a:lnTo>
                    <a:pt x="193" y="145"/>
                  </a:lnTo>
                  <a:lnTo>
                    <a:pt x="193" y="96"/>
                  </a:lnTo>
                  <a:lnTo>
                    <a:pt x="193" y="48"/>
                  </a:lnTo>
                  <a:lnTo>
                    <a:pt x="121"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1" name="Google Shape;12381;p29"/>
            <p:cNvSpPr/>
            <p:nvPr/>
          </p:nvSpPr>
          <p:spPr>
            <a:xfrm>
              <a:off x="3831050" y="1920425"/>
              <a:ext cx="5450" cy="4250"/>
            </a:xfrm>
            <a:custGeom>
              <a:avLst/>
              <a:gdLst/>
              <a:ahLst/>
              <a:cxnLst/>
              <a:rect l="l" t="t" r="r" b="b"/>
              <a:pathLst>
                <a:path w="218" h="170" extrusionOk="0">
                  <a:moveTo>
                    <a:pt x="97" y="1"/>
                  </a:moveTo>
                  <a:lnTo>
                    <a:pt x="49" y="25"/>
                  </a:lnTo>
                  <a:lnTo>
                    <a:pt x="25" y="49"/>
                  </a:lnTo>
                  <a:lnTo>
                    <a:pt x="1" y="73"/>
                  </a:lnTo>
                  <a:lnTo>
                    <a:pt x="25" y="97"/>
                  </a:lnTo>
                  <a:lnTo>
                    <a:pt x="73" y="145"/>
                  </a:lnTo>
                  <a:lnTo>
                    <a:pt x="145" y="169"/>
                  </a:lnTo>
                  <a:lnTo>
                    <a:pt x="193" y="145"/>
                  </a:lnTo>
                  <a:lnTo>
                    <a:pt x="217" y="121"/>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2" name="Google Shape;12382;p29"/>
            <p:cNvSpPr/>
            <p:nvPr/>
          </p:nvSpPr>
          <p:spPr>
            <a:xfrm>
              <a:off x="3950225" y="1664050"/>
              <a:ext cx="4225" cy="4225"/>
            </a:xfrm>
            <a:custGeom>
              <a:avLst/>
              <a:gdLst/>
              <a:ahLst/>
              <a:cxnLst/>
              <a:rect l="l" t="t" r="r" b="b"/>
              <a:pathLst>
                <a:path w="169" h="169" extrusionOk="0">
                  <a:moveTo>
                    <a:pt x="48" y="0"/>
                  </a:moveTo>
                  <a:lnTo>
                    <a:pt x="0" y="49"/>
                  </a:lnTo>
                  <a:lnTo>
                    <a:pt x="24" y="121"/>
                  </a:lnTo>
                  <a:lnTo>
                    <a:pt x="72" y="169"/>
                  </a:lnTo>
                  <a:lnTo>
                    <a:pt x="120" y="145"/>
                  </a:lnTo>
                  <a:lnTo>
                    <a:pt x="169" y="97"/>
                  </a:lnTo>
                  <a:lnTo>
                    <a:pt x="169" y="49"/>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3" name="Google Shape;12383;p29"/>
            <p:cNvSpPr/>
            <p:nvPr/>
          </p:nvSpPr>
          <p:spPr>
            <a:xfrm>
              <a:off x="3957425" y="1763350"/>
              <a:ext cx="5450" cy="3625"/>
            </a:xfrm>
            <a:custGeom>
              <a:avLst/>
              <a:gdLst/>
              <a:ahLst/>
              <a:cxnLst/>
              <a:rect l="l" t="t" r="r" b="b"/>
              <a:pathLst>
                <a:path w="218" h="145" extrusionOk="0">
                  <a:moveTo>
                    <a:pt x="73" y="1"/>
                  </a:moveTo>
                  <a:lnTo>
                    <a:pt x="25" y="25"/>
                  </a:lnTo>
                  <a:lnTo>
                    <a:pt x="1" y="73"/>
                  </a:lnTo>
                  <a:lnTo>
                    <a:pt x="1" y="97"/>
                  </a:lnTo>
                  <a:lnTo>
                    <a:pt x="1" y="121"/>
                  </a:lnTo>
                  <a:lnTo>
                    <a:pt x="73" y="145"/>
                  </a:lnTo>
                  <a:lnTo>
                    <a:pt x="194" y="145"/>
                  </a:lnTo>
                  <a:lnTo>
                    <a:pt x="218" y="97"/>
                  </a:lnTo>
                  <a:lnTo>
                    <a:pt x="194"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4" name="Google Shape;12384;p29"/>
            <p:cNvSpPr/>
            <p:nvPr/>
          </p:nvSpPr>
          <p:spPr>
            <a:xfrm>
              <a:off x="3787725" y="1832550"/>
              <a:ext cx="4225" cy="4850"/>
            </a:xfrm>
            <a:custGeom>
              <a:avLst/>
              <a:gdLst/>
              <a:ahLst/>
              <a:cxnLst/>
              <a:rect l="l" t="t" r="r" b="b"/>
              <a:pathLst>
                <a:path w="169" h="194" extrusionOk="0">
                  <a:moveTo>
                    <a:pt x="48" y="1"/>
                  </a:moveTo>
                  <a:lnTo>
                    <a:pt x="0" y="49"/>
                  </a:lnTo>
                  <a:lnTo>
                    <a:pt x="0" y="121"/>
                  </a:lnTo>
                  <a:lnTo>
                    <a:pt x="0" y="169"/>
                  </a:lnTo>
                  <a:lnTo>
                    <a:pt x="48" y="194"/>
                  </a:lnTo>
                  <a:lnTo>
                    <a:pt x="97" y="194"/>
                  </a:lnTo>
                  <a:lnTo>
                    <a:pt x="145" y="145"/>
                  </a:lnTo>
                  <a:lnTo>
                    <a:pt x="169" y="97"/>
                  </a:lnTo>
                  <a:lnTo>
                    <a:pt x="169" y="73"/>
                  </a:lnTo>
                  <a:lnTo>
                    <a:pt x="145"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5" name="Google Shape;12385;p29"/>
            <p:cNvSpPr/>
            <p:nvPr/>
          </p:nvSpPr>
          <p:spPr>
            <a:xfrm>
              <a:off x="3933375" y="1944500"/>
              <a:ext cx="6625" cy="4850"/>
            </a:xfrm>
            <a:custGeom>
              <a:avLst/>
              <a:gdLst/>
              <a:ahLst/>
              <a:cxnLst/>
              <a:rect l="l" t="t" r="r" b="b"/>
              <a:pathLst>
                <a:path w="265" h="194" extrusionOk="0">
                  <a:moveTo>
                    <a:pt x="0" y="1"/>
                  </a:moveTo>
                  <a:lnTo>
                    <a:pt x="72" y="145"/>
                  </a:lnTo>
                  <a:lnTo>
                    <a:pt x="120" y="193"/>
                  </a:lnTo>
                  <a:lnTo>
                    <a:pt x="241" y="193"/>
                  </a:lnTo>
                  <a:lnTo>
                    <a:pt x="265" y="145"/>
                  </a:lnTo>
                  <a:lnTo>
                    <a:pt x="217" y="49"/>
                  </a:lnTo>
                  <a:lnTo>
                    <a:pt x="144"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6" name="Google Shape;12386;p29"/>
            <p:cNvSpPr/>
            <p:nvPr/>
          </p:nvSpPr>
          <p:spPr>
            <a:xfrm>
              <a:off x="3734750" y="1788625"/>
              <a:ext cx="4250" cy="4850"/>
            </a:xfrm>
            <a:custGeom>
              <a:avLst/>
              <a:gdLst/>
              <a:ahLst/>
              <a:cxnLst/>
              <a:rect l="l" t="t" r="r" b="b"/>
              <a:pathLst>
                <a:path w="170" h="194" extrusionOk="0">
                  <a:moveTo>
                    <a:pt x="25" y="1"/>
                  </a:moveTo>
                  <a:lnTo>
                    <a:pt x="1" y="25"/>
                  </a:lnTo>
                  <a:lnTo>
                    <a:pt x="1" y="73"/>
                  </a:lnTo>
                  <a:lnTo>
                    <a:pt x="1" y="145"/>
                  </a:lnTo>
                  <a:lnTo>
                    <a:pt x="49" y="193"/>
                  </a:lnTo>
                  <a:lnTo>
                    <a:pt x="121" y="193"/>
                  </a:lnTo>
                  <a:lnTo>
                    <a:pt x="169" y="121"/>
                  </a:lnTo>
                  <a:lnTo>
                    <a:pt x="169" y="73"/>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7" name="Google Shape;12387;p29"/>
            <p:cNvSpPr/>
            <p:nvPr/>
          </p:nvSpPr>
          <p:spPr>
            <a:xfrm>
              <a:off x="3964050" y="1703775"/>
              <a:ext cx="4850" cy="4825"/>
            </a:xfrm>
            <a:custGeom>
              <a:avLst/>
              <a:gdLst/>
              <a:ahLst/>
              <a:cxnLst/>
              <a:rect l="l" t="t" r="r" b="b"/>
              <a:pathLst>
                <a:path w="194" h="193" extrusionOk="0">
                  <a:moveTo>
                    <a:pt x="97" y="0"/>
                  </a:moveTo>
                  <a:lnTo>
                    <a:pt x="49" y="24"/>
                  </a:lnTo>
                  <a:lnTo>
                    <a:pt x="25" y="48"/>
                  </a:lnTo>
                  <a:lnTo>
                    <a:pt x="1" y="97"/>
                  </a:lnTo>
                  <a:lnTo>
                    <a:pt x="25" y="145"/>
                  </a:lnTo>
                  <a:lnTo>
                    <a:pt x="73" y="193"/>
                  </a:lnTo>
                  <a:lnTo>
                    <a:pt x="145" y="193"/>
                  </a:lnTo>
                  <a:lnTo>
                    <a:pt x="169" y="169"/>
                  </a:lnTo>
                  <a:lnTo>
                    <a:pt x="193" y="121"/>
                  </a:lnTo>
                  <a:lnTo>
                    <a:pt x="169"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8" name="Google Shape;12388;p29"/>
            <p:cNvSpPr/>
            <p:nvPr/>
          </p:nvSpPr>
          <p:spPr>
            <a:xfrm>
              <a:off x="3775075" y="1884325"/>
              <a:ext cx="4250" cy="4225"/>
            </a:xfrm>
            <a:custGeom>
              <a:avLst/>
              <a:gdLst/>
              <a:ahLst/>
              <a:cxnLst/>
              <a:rect l="l" t="t" r="r" b="b"/>
              <a:pathLst>
                <a:path w="170" h="169" extrusionOk="0">
                  <a:moveTo>
                    <a:pt x="25" y="0"/>
                  </a:moveTo>
                  <a:lnTo>
                    <a:pt x="1" y="24"/>
                  </a:lnTo>
                  <a:lnTo>
                    <a:pt x="1" y="72"/>
                  </a:lnTo>
                  <a:lnTo>
                    <a:pt x="1" y="121"/>
                  </a:lnTo>
                  <a:lnTo>
                    <a:pt x="49" y="145"/>
                  </a:lnTo>
                  <a:lnTo>
                    <a:pt x="73" y="169"/>
                  </a:lnTo>
                  <a:lnTo>
                    <a:pt x="145" y="145"/>
                  </a:lnTo>
                  <a:lnTo>
                    <a:pt x="169" y="121"/>
                  </a:lnTo>
                  <a:lnTo>
                    <a:pt x="169" y="97"/>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9" name="Google Shape;12389;p29"/>
            <p:cNvSpPr/>
            <p:nvPr/>
          </p:nvSpPr>
          <p:spPr>
            <a:xfrm>
              <a:off x="3961650" y="2025150"/>
              <a:ext cx="5450" cy="4825"/>
            </a:xfrm>
            <a:custGeom>
              <a:avLst/>
              <a:gdLst/>
              <a:ahLst/>
              <a:cxnLst/>
              <a:rect l="l" t="t" r="r" b="b"/>
              <a:pathLst>
                <a:path w="218" h="193" extrusionOk="0">
                  <a:moveTo>
                    <a:pt x="49" y="0"/>
                  </a:moveTo>
                  <a:lnTo>
                    <a:pt x="0" y="24"/>
                  </a:lnTo>
                  <a:lnTo>
                    <a:pt x="0" y="73"/>
                  </a:lnTo>
                  <a:lnTo>
                    <a:pt x="0" y="121"/>
                  </a:lnTo>
                  <a:lnTo>
                    <a:pt x="49" y="169"/>
                  </a:lnTo>
                  <a:lnTo>
                    <a:pt x="97" y="193"/>
                  </a:lnTo>
                  <a:lnTo>
                    <a:pt x="145" y="193"/>
                  </a:lnTo>
                  <a:lnTo>
                    <a:pt x="193" y="145"/>
                  </a:lnTo>
                  <a:lnTo>
                    <a:pt x="217" y="97"/>
                  </a:lnTo>
                  <a:lnTo>
                    <a:pt x="193" y="49"/>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0" name="Google Shape;12390;p29"/>
            <p:cNvSpPr/>
            <p:nvPr/>
          </p:nvSpPr>
          <p:spPr>
            <a:xfrm>
              <a:off x="4079000" y="1740475"/>
              <a:ext cx="4850" cy="4850"/>
            </a:xfrm>
            <a:custGeom>
              <a:avLst/>
              <a:gdLst/>
              <a:ahLst/>
              <a:cxnLst/>
              <a:rect l="l" t="t" r="r" b="b"/>
              <a:pathLst>
                <a:path w="194" h="194" extrusionOk="0">
                  <a:moveTo>
                    <a:pt x="25" y="1"/>
                  </a:moveTo>
                  <a:lnTo>
                    <a:pt x="1" y="49"/>
                  </a:lnTo>
                  <a:lnTo>
                    <a:pt x="1" y="97"/>
                  </a:lnTo>
                  <a:lnTo>
                    <a:pt x="25" y="145"/>
                  </a:lnTo>
                  <a:lnTo>
                    <a:pt x="49" y="169"/>
                  </a:lnTo>
                  <a:lnTo>
                    <a:pt x="121" y="193"/>
                  </a:lnTo>
                  <a:lnTo>
                    <a:pt x="145" y="169"/>
                  </a:lnTo>
                  <a:lnTo>
                    <a:pt x="193" y="145"/>
                  </a:lnTo>
                  <a:lnTo>
                    <a:pt x="169" y="73"/>
                  </a:lnTo>
                  <a:lnTo>
                    <a:pt x="145"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1" name="Google Shape;12391;p29"/>
            <p:cNvSpPr/>
            <p:nvPr/>
          </p:nvSpPr>
          <p:spPr>
            <a:xfrm>
              <a:off x="3797950" y="1830150"/>
              <a:ext cx="4250" cy="4850"/>
            </a:xfrm>
            <a:custGeom>
              <a:avLst/>
              <a:gdLst/>
              <a:ahLst/>
              <a:cxnLst/>
              <a:rect l="l" t="t" r="r" b="b"/>
              <a:pathLst>
                <a:path w="170" h="194" extrusionOk="0">
                  <a:moveTo>
                    <a:pt x="73" y="1"/>
                  </a:moveTo>
                  <a:lnTo>
                    <a:pt x="25" y="25"/>
                  </a:lnTo>
                  <a:lnTo>
                    <a:pt x="1" y="73"/>
                  </a:lnTo>
                  <a:lnTo>
                    <a:pt x="1" y="145"/>
                  </a:lnTo>
                  <a:lnTo>
                    <a:pt x="49" y="193"/>
                  </a:lnTo>
                  <a:lnTo>
                    <a:pt x="121" y="193"/>
                  </a:lnTo>
                  <a:lnTo>
                    <a:pt x="169" y="145"/>
                  </a:lnTo>
                  <a:lnTo>
                    <a:pt x="169" y="97"/>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2" name="Google Shape;12392;p29"/>
            <p:cNvSpPr/>
            <p:nvPr/>
          </p:nvSpPr>
          <p:spPr>
            <a:xfrm>
              <a:off x="3787725" y="1868075"/>
              <a:ext cx="4825" cy="4825"/>
            </a:xfrm>
            <a:custGeom>
              <a:avLst/>
              <a:gdLst/>
              <a:ahLst/>
              <a:cxnLst/>
              <a:rect l="l" t="t" r="r" b="b"/>
              <a:pathLst>
                <a:path w="193" h="193" extrusionOk="0">
                  <a:moveTo>
                    <a:pt x="97" y="0"/>
                  </a:moveTo>
                  <a:lnTo>
                    <a:pt x="24" y="24"/>
                  </a:lnTo>
                  <a:lnTo>
                    <a:pt x="0" y="48"/>
                  </a:lnTo>
                  <a:lnTo>
                    <a:pt x="0" y="72"/>
                  </a:lnTo>
                  <a:lnTo>
                    <a:pt x="0" y="121"/>
                  </a:lnTo>
                  <a:lnTo>
                    <a:pt x="24" y="145"/>
                  </a:lnTo>
                  <a:lnTo>
                    <a:pt x="48" y="169"/>
                  </a:lnTo>
                  <a:lnTo>
                    <a:pt x="97" y="193"/>
                  </a:lnTo>
                  <a:lnTo>
                    <a:pt x="169" y="169"/>
                  </a:lnTo>
                  <a:lnTo>
                    <a:pt x="193" y="121"/>
                  </a:lnTo>
                  <a:lnTo>
                    <a:pt x="169"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3" name="Google Shape;12393;p29"/>
            <p:cNvSpPr/>
            <p:nvPr/>
          </p:nvSpPr>
          <p:spPr>
            <a:xfrm>
              <a:off x="3950825" y="1893350"/>
              <a:ext cx="6025" cy="4825"/>
            </a:xfrm>
            <a:custGeom>
              <a:avLst/>
              <a:gdLst/>
              <a:ahLst/>
              <a:cxnLst/>
              <a:rect l="l" t="t" r="r" b="b"/>
              <a:pathLst>
                <a:path w="241" h="193" extrusionOk="0">
                  <a:moveTo>
                    <a:pt x="48" y="0"/>
                  </a:moveTo>
                  <a:lnTo>
                    <a:pt x="24" y="48"/>
                  </a:lnTo>
                  <a:lnTo>
                    <a:pt x="0" y="97"/>
                  </a:lnTo>
                  <a:lnTo>
                    <a:pt x="0" y="121"/>
                  </a:lnTo>
                  <a:lnTo>
                    <a:pt x="24" y="169"/>
                  </a:lnTo>
                  <a:lnTo>
                    <a:pt x="72" y="193"/>
                  </a:lnTo>
                  <a:lnTo>
                    <a:pt x="193" y="193"/>
                  </a:lnTo>
                  <a:lnTo>
                    <a:pt x="217" y="145"/>
                  </a:lnTo>
                  <a:lnTo>
                    <a:pt x="241" y="97"/>
                  </a:lnTo>
                  <a:lnTo>
                    <a:pt x="241" y="73"/>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4" name="Google Shape;12394;p29"/>
            <p:cNvSpPr/>
            <p:nvPr/>
          </p:nvSpPr>
          <p:spPr>
            <a:xfrm>
              <a:off x="4059750" y="1704375"/>
              <a:ext cx="4225" cy="4825"/>
            </a:xfrm>
            <a:custGeom>
              <a:avLst/>
              <a:gdLst/>
              <a:ahLst/>
              <a:cxnLst/>
              <a:rect l="l" t="t" r="r" b="b"/>
              <a:pathLst>
                <a:path w="169" h="193" extrusionOk="0">
                  <a:moveTo>
                    <a:pt x="49" y="0"/>
                  </a:moveTo>
                  <a:lnTo>
                    <a:pt x="0" y="49"/>
                  </a:lnTo>
                  <a:lnTo>
                    <a:pt x="0" y="73"/>
                  </a:lnTo>
                  <a:lnTo>
                    <a:pt x="0" y="121"/>
                  </a:lnTo>
                  <a:lnTo>
                    <a:pt x="49" y="169"/>
                  </a:lnTo>
                  <a:lnTo>
                    <a:pt x="121" y="193"/>
                  </a:lnTo>
                  <a:lnTo>
                    <a:pt x="145" y="169"/>
                  </a:lnTo>
                  <a:lnTo>
                    <a:pt x="169" y="145"/>
                  </a:lnTo>
                  <a:lnTo>
                    <a:pt x="169" y="97"/>
                  </a:lnTo>
                  <a:lnTo>
                    <a:pt x="169" y="73"/>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5" name="Google Shape;12395;p29"/>
            <p:cNvSpPr/>
            <p:nvPr/>
          </p:nvSpPr>
          <p:spPr>
            <a:xfrm>
              <a:off x="4119925" y="1737475"/>
              <a:ext cx="5450" cy="4825"/>
            </a:xfrm>
            <a:custGeom>
              <a:avLst/>
              <a:gdLst/>
              <a:ahLst/>
              <a:cxnLst/>
              <a:rect l="l" t="t" r="r" b="b"/>
              <a:pathLst>
                <a:path w="218" h="193" extrusionOk="0">
                  <a:moveTo>
                    <a:pt x="25" y="0"/>
                  </a:moveTo>
                  <a:lnTo>
                    <a:pt x="1" y="73"/>
                  </a:lnTo>
                  <a:lnTo>
                    <a:pt x="25" y="145"/>
                  </a:lnTo>
                  <a:lnTo>
                    <a:pt x="73" y="193"/>
                  </a:lnTo>
                  <a:lnTo>
                    <a:pt x="145" y="193"/>
                  </a:lnTo>
                  <a:lnTo>
                    <a:pt x="169" y="169"/>
                  </a:lnTo>
                  <a:lnTo>
                    <a:pt x="193" y="121"/>
                  </a:lnTo>
                  <a:lnTo>
                    <a:pt x="217" y="97"/>
                  </a:lnTo>
                  <a:lnTo>
                    <a:pt x="193" y="49"/>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6" name="Google Shape;12396;p29"/>
            <p:cNvSpPr/>
            <p:nvPr/>
          </p:nvSpPr>
          <p:spPr>
            <a:xfrm>
              <a:off x="3847900" y="1887925"/>
              <a:ext cx="4250" cy="4250"/>
            </a:xfrm>
            <a:custGeom>
              <a:avLst/>
              <a:gdLst/>
              <a:ahLst/>
              <a:cxnLst/>
              <a:rect l="l" t="t" r="r" b="b"/>
              <a:pathLst>
                <a:path w="170" h="170" extrusionOk="0">
                  <a:moveTo>
                    <a:pt x="97" y="1"/>
                  </a:moveTo>
                  <a:lnTo>
                    <a:pt x="49" y="25"/>
                  </a:lnTo>
                  <a:lnTo>
                    <a:pt x="25" y="73"/>
                  </a:lnTo>
                  <a:lnTo>
                    <a:pt x="1" y="121"/>
                  </a:lnTo>
                  <a:lnTo>
                    <a:pt x="25" y="145"/>
                  </a:lnTo>
                  <a:lnTo>
                    <a:pt x="49" y="169"/>
                  </a:lnTo>
                  <a:lnTo>
                    <a:pt x="97" y="145"/>
                  </a:lnTo>
                  <a:lnTo>
                    <a:pt x="169"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7" name="Google Shape;12397;p29"/>
            <p:cNvSpPr/>
            <p:nvPr/>
          </p:nvSpPr>
          <p:spPr>
            <a:xfrm>
              <a:off x="3958650" y="1872275"/>
              <a:ext cx="4225" cy="4250"/>
            </a:xfrm>
            <a:custGeom>
              <a:avLst/>
              <a:gdLst/>
              <a:ahLst/>
              <a:cxnLst/>
              <a:rect l="l" t="t" r="r" b="b"/>
              <a:pathLst>
                <a:path w="169" h="170" extrusionOk="0">
                  <a:moveTo>
                    <a:pt x="24" y="1"/>
                  </a:moveTo>
                  <a:lnTo>
                    <a:pt x="0" y="49"/>
                  </a:lnTo>
                  <a:lnTo>
                    <a:pt x="0" y="97"/>
                  </a:lnTo>
                  <a:lnTo>
                    <a:pt x="24" y="145"/>
                  </a:lnTo>
                  <a:lnTo>
                    <a:pt x="48" y="169"/>
                  </a:lnTo>
                  <a:lnTo>
                    <a:pt x="120" y="169"/>
                  </a:lnTo>
                  <a:lnTo>
                    <a:pt x="169" y="145"/>
                  </a:lnTo>
                  <a:lnTo>
                    <a:pt x="169" y="97"/>
                  </a:lnTo>
                  <a:lnTo>
                    <a:pt x="169" y="49"/>
                  </a:lnTo>
                  <a:lnTo>
                    <a:pt x="145"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8" name="Google Shape;12398;p29"/>
            <p:cNvSpPr/>
            <p:nvPr/>
          </p:nvSpPr>
          <p:spPr>
            <a:xfrm>
              <a:off x="3953225" y="1729650"/>
              <a:ext cx="3625" cy="4850"/>
            </a:xfrm>
            <a:custGeom>
              <a:avLst/>
              <a:gdLst/>
              <a:ahLst/>
              <a:cxnLst/>
              <a:rect l="l" t="t" r="r" b="b"/>
              <a:pathLst>
                <a:path w="145" h="194" extrusionOk="0">
                  <a:moveTo>
                    <a:pt x="73" y="0"/>
                  </a:moveTo>
                  <a:lnTo>
                    <a:pt x="0" y="25"/>
                  </a:lnTo>
                  <a:lnTo>
                    <a:pt x="25" y="145"/>
                  </a:lnTo>
                  <a:lnTo>
                    <a:pt x="73" y="169"/>
                  </a:lnTo>
                  <a:lnTo>
                    <a:pt x="97" y="193"/>
                  </a:lnTo>
                  <a:lnTo>
                    <a:pt x="121" y="169"/>
                  </a:lnTo>
                  <a:lnTo>
                    <a:pt x="145" y="145"/>
                  </a:lnTo>
                  <a:lnTo>
                    <a:pt x="145" y="121"/>
                  </a:lnTo>
                  <a:lnTo>
                    <a:pt x="145" y="73"/>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9" name="Google Shape;12399;p29"/>
            <p:cNvSpPr/>
            <p:nvPr/>
          </p:nvSpPr>
          <p:spPr>
            <a:xfrm>
              <a:off x="3754025" y="1652625"/>
              <a:ext cx="4825" cy="4225"/>
            </a:xfrm>
            <a:custGeom>
              <a:avLst/>
              <a:gdLst/>
              <a:ahLst/>
              <a:cxnLst/>
              <a:rect l="l" t="t" r="r" b="b"/>
              <a:pathLst>
                <a:path w="193" h="169" extrusionOk="0">
                  <a:moveTo>
                    <a:pt x="72" y="0"/>
                  </a:moveTo>
                  <a:lnTo>
                    <a:pt x="48" y="24"/>
                  </a:lnTo>
                  <a:lnTo>
                    <a:pt x="0" y="72"/>
                  </a:lnTo>
                  <a:lnTo>
                    <a:pt x="0" y="96"/>
                  </a:lnTo>
                  <a:lnTo>
                    <a:pt x="24" y="120"/>
                  </a:lnTo>
                  <a:lnTo>
                    <a:pt x="72" y="145"/>
                  </a:lnTo>
                  <a:lnTo>
                    <a:pt x="96" y="169"/>
                  </a:lnTo>
                  <a:lnTo>
                    <a:pt x="169" y="120"/>
                  </a:lnTo>
                  <a:lnTo>
                    <a:pt x="193" y="96"/>
                  </a:lnTo>
                  <a:lnTo>
                    <a:pt x="193"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0" name="Google Shape;12400;p29"/>
            <p:cNvSpPr/>
            <p:nvPr/>
          </p:nvSpPr>
          <p:spPr>
            <a:xfrm>
              <a:off x="3958050" y="1772375"/>
              <a:ext cx="4225" cy="5450"/>
            </a:xfrm>
            <a:custGeom>
              <a:avLst/>
              <a:gdLst/>
              <a:ahLst/>
              <a:cxnLst/>
              <a:rect l="l" t="t" r="r" b="b"/>
              <a:pathLst>
                <a:path w="169" h="218" extrusionOk="0">
                  <a:moveTo>
                    <a:pt x="72" y="1"/>
                  </a:moveTo>
                  <a:lnTo>
                    <a:pt x="24" y="25"/>
                  </a:lnTo>
                  <a:lnTo>
                    <a:pt x="0" y="73"/>
                  </a:lnTo>
                  <a:lnTo>
                    <a:pt x="0" y="145"/>
                  </a:lnTo>
                  <a:lnTo>
                    <a:pt x="24" y="193"/>
                  </a:lnTo>
                  <a:lnTo>
                    <a:pt x="72" y="217"/>
                  </a:lnTo>
                  <a:lnTo>
                    <a:pt x="120" y="217"/>
                  </a:lnTo>
                  <a:lnTo>
                    <a:pt x="169" y="169"/>
                  </a:lnTo>
                  <a:lnTo>
                    <a:pt x="144" y="73"/>
                  </a:lnTo>
                  <a:lnTo>
                    <a:pt x="120"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1" name="Google Shape;12401;p29"/>
            <p:cNvSpPr/>
            <p:nvPr/>
          </p:nvSpPr>
          <p:spPr>
            <a:xfrm>
              <a:off x="3844300" y="1685725"/>
              <a:ext cx="6025" cy="4225"/>
            </a:xfrm>
            <a:custGeom>
              <a:avLst/>
              <a:gdLst/>
              <a:ahLst/>
              <a:cxnLst/>
              <a:rect l="l" t="t" r="r" b="b"/>
              <a:pathLst>
                <a:path w="241" h="169" extrusionOk="0">
                  <a:moveTo>
                    <a:pt x="72" y="0"/>
                  </a:moveTo>
                  <a:lnTo>
                    <a:pt x="48" y="24"/>
                  </a:lnTo>
                  <a:lnTo>
                    <a:pt x="0" y="72"/>
                  </a:lnTo>
                  <a:lnTo>
                    <a:pt x="48" y="120"/>
                  </a:lnTo>
                  <a:lnTo>
                    <a:pt x="72" y="169"/>
                  </a:lnTo>
                  <a:lnTo>
                    <a:pt x="169" y="169"/>
                  </a:lnTo>
                  <a:lnTo>
                    <a:pt x="193" y="145"/>
                  </a:lnTo>
                  <a:lnTo>
                    <a:pt x="217" y="120"/>
                  </a:lnTo>
                  <a:lnTo>
                    <a:pt x="241" y="72"/>
                  </a:lnTo>
                  <a:lnTo>
                    <a:pt x="217" y="48"/>
                  </a:lnTo>
                  <a:lnTo>
                    <a:pt x="169"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2" name="Google Shape;12402;p29"/>
            <p:cNvSpPr/>
            <p:nvPr/>
          </p:nvSpPr>
          <p:spPr>
            <a:xfrm>
              <a:off x="4053725" y="1936675"/>
              <a:ext cx="3650" cy="4850"/>
            </a:xfrm>
            <a:custGeom>
              <a:avLst/>
              <a:gdLst/>
              <a:ahLst/>
              <a:cxnLst/>
              <a:rect l="l" t="t" r="r" b="b"/>
              <a:pathLst>
                <a:path w="146" h="194" extrusionOk="0">
                  <a:moveTo>
                    <a:pt x="49" y="1"/>
                  </a:moveTo>
                  <a:lnTo>
                    <a:pt x="25" y="25"/>
                  </a:lnTo>
                  <a:lnTo>
                    <a:pt x="1" y="49"/>
                  </a:lnTo>
                  <a:lnTo>
                    <a:pt x="1" y="73"/>
                  </a:lnTo>
                  <a:lnTo>
                    <a:pt x="1" y="121"/>
                  </a:lnTo>
                  <a:lnTo>
                    <a:pt x="49" y="193"/>
                  </a:lnTo>
                  <a:lnTo>
                    <a:pt x="97" y="193"/>
                  </a:lnTo>
                  <a:lnTo>
                    <a:pt x="145" y="169"/>
                  </a:lnTo>
                  <a:lnTo>
                    <a:pt x="145" y="145"/>
                  </a:lnTo>
                  <a:lnTo>
                    <a:pt x="145" y="97"/>
                  </a:lnTo>
                  <a:lnTo>
                    <a:pt x="145" y="49"/>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3" name="Google Shape;12403;p29"/>
            <p:cNvSpPr/>
            <p:nvPr/>
          </p:nvSpPr>
          <p:spPr>
            <a:xfrm>
              <a:off x="4187325" y="1902975"/>
              <a:ext cx="4250" cy="4850"/>
            </a:xfrm>
            <a:custGeom>
              <a:avLst/>
              <a:gdLst/>
              <a:ahLst/>
              <a:cxnLst/>
              <a:rect l="l" t="t" r="r" b="b"/>
              <a:pathLst>
                <a:path w="170" h="194" extrusionOk="0">
                  <a:moveTo>
                    <a:pt x="97" y="1"/>
                  </a:moveTo>
                  <a:lnTo>
                    <a:pt x="49" y="25"/>
                  </a:lnTo>
                  <a:lnTo>
                    <a:pt x="25" y="49"/>
                  </a:lnTo>
                  <a:lnTo>
                    <a:pt x="1" y="73"/>
                  </a:lnTo>
                  <a:lnTo>
                    <a:pt x="1" y="145"/>
                  </a:lnTo>
                  <a:lnTo>
                    <a:pt x="25" y="169"/>
                  </a:lnTo>
                  <a:lnTo>
                    <a:pt x="49" y="193"/>
                  </a:lnTo>
                  <a:lnTo>
                    <a:pt x="121" y="169"/>
                  </a:lnTo>
                  <a:lnTo>
                    <a:pt x="169" y="145"/>
                  </a:lnTo>
                  <a:lnTo>
                    <a:pt x="169"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4" name="Google Shape;12404;p29"/>
            <p:cNvSpPr/>
            <p:nvPr/>
          </p:nvSpPr>
          <p:spPr>
            <a:xfrm>
              <a:off x="4154850" y="1909000"/>
              <a:ext cx="4825" cy="4825"/>
            </a:xfrm>
            <a:custGeom>
              <a:avLst/>
              <a:gdLst/>
              <a:ahLst/>
              <a:cxnLst/>
              <a:rect l="l" t="t" r="r" b="b"/>
              <a:pathLst>
                <a:path w="193" h="193" extrusionOk="0">
                  <a:moveTo>
                    <a:pt x="72" y="0"/>
                  </a:moveTo>
                  <a:lnTo>
                    <a:pt x="48" y="24"/>
                  </a:lnTo>
                  <a:lnTo>
                    <a:pt x="24" y="48"/>
                  </a:lnTo>
                  <a:lnTo>
                    <a:pt x="0" y="97"/>
                  </a:lnTo>
                  <a:lnTo>
                    <a:pt x="24" y="121"/>
                  </a:lnTo>
                  <a:lnTo>
                    <a:pt x="96" y="193"/>
                  </a:lnTo>
                  <a:lnTo>
                    <a:pt x="120" y="193"/>
                  </a:lnTo>
                  <a:lnTo>
                    <a:pt x="169" y="169"/>
                  </a:lnTo>
                  <a:lnTo>
                    <a:pt x="193" y="145"/>
                  </a:lnTo>
                  <a:lnTo>
                    <a:pt x="193" y="97"/>
                  </a:lnTo>
                  <a:lnTo>
                    <a:pt x="169" y="72"/>
                  </a:lnTo>
                  <a:lnTo>
                    <a:pt x="144"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5" name="Google Shape;12405;p29"/>
            <p:cNvSpPr/>
            <p:nvPr/>
          </p:nvSpPr>
          <p:spPr>
            <a:xfrm>
              <a:off x="3933975" y="1667650"/>
              <a:ext cx="5425" cy="4250"/>
            </a:xfrm>
            <a:custGeom>
              <a:avLst/>
              <a:gdLst/>
              <a:ahLst/>
              <a:cxnLst/>
              <a:rect l="l" t="t" r="r" b="b"/>
              <a:pathLst>
                <a:path w="217" h="170" extrusionOk="0">
                  <a:moveTo>
                    <a:pt x="169" y="1"/>
                  </a:moveTo>
                  <a:lnTo>
                    <a:pt x="48" y="49"/>
                  </a:lnTo>
                  <a:lnTo>
                    <a:pt x="0" y="97"/>
                  </a:lnTo>
                  <a:lnTo>
                    <a:pt x="0" y="121"/>
                  </a:lnTo>
                  <a:lnTo>
                    <a:pt x="0" y="145"/>
                  </a:lnTo>
                  <a:lnTo>
                    <a:pt x="72" y="169"/>
                  </a:lnTo>
                  <a:lnTo>
                    <a:pt x="120" y="145"/>
                  </a:lnTo>
                  <a:lnTo>
                    <a:pt x="169" y="121"/>
                  </a:lnTo>
                  <a:lnTo>
                    <a:pt x="217" y="73"/>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6" name="Google Shape;12406;p29"/>
            <p:cNvSpPr/>
            <p:nvPr/>
          </p:nvSpPr>
          <p:spPr>
            <a:xfrm>
              <a:off x="4008000" y="1848200"/>
              <a:ext cx="4825" cy="4250"/>
            </a:xfrm>
            <a:custGeom>
              <a:avLst/>
              <a:gdLst/>
              <a:ahLst/>
              <a:cxnLst/>
              <a:rect l="l" t="t" r="r" b="b"/>
              <a:pathLst>
                <a:path w="193" h="170" extrusionOk="0">
                  <a:moveTo>
                    <a:pt x="48" y="1"/>
                  </a:moveTo>
                  <a:lnTo>
                    <a:pt x="0" y="49"/>
                  </a:lnTo>
                  <a:lnTo>
                    <a:pt x="0" y="97"/>
                  </a:lnTo>
                  <a:lnTo>
                    <a:pt x="24" y="121"/>
                  </a:lnTo>
                  <a:lnTo>
                    <a:pt x="48" y="145"/>
                  </a:lnTo>
                  <a:lnTo>
                    <a:pt x="96" y="169"/>
                  </a:lnTo>
                  <a:lnTo>
                    <a:pt x="169" y="145"/>
                  </a:lnTo>
                  <a:lnTo>
                    <a:pt x="193" y="121"/>
                  </a:lnTo>
                  <a:lnTo>
                    <a:pt x="193" y="97"/>
                  </a:lnTo>
                  <a:lnTo>
                    <a:pt x="169"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7" name="Google Shape;12407;p29"/>
            <p:cNvSpPr/>
            <p:nvPr/>
          </p:nvSpPr>
          <p:spPr>
            <a:xfrm>
              <a:off x="3826225" y="1930050"/>
              <a:ext cx="4250" cy="4250"/>
            </a:xfrm>
            <a:custGeom>
              <a:avLst/>
              <a:gdLst/>
              <a:ahLst/>
              <a:cxnLst/>
              <a:rect l="l" t="t" r="r" b="b"/>
              <a:pathLst>
                <a:path w="170" h="170" extrusionOk="0">
                  <a:moveTo>
                    <a:pt x="25" y="1"/>
                  </a:moveTo>
                  <a:lnTo>
                    <a:pt x="1" y="25"/>
                  </a:lnTo>
                  <a:lnTo>
                    <a:pt x="1" y="49"/>
                  </a:lnTo>
                  <a:lnTo>
                    <a:pt x="1" y="97"/>
                  </a:lnTo>
                  <a:lnTo>
                    <a:pt x="49" y="145"/>
                  </a:lnTo>
                  <a:lnTo>
                    <a:pt x="97" y="169"/>
                  </a:lnTo>
                  <a:lnTo>
                    <a:pt x="121" y="169"/>
                  </a:lnTo>
                  <a:lnTo>
                    <a:pt x="169" y="121"/>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8" name="Google Shape;12408;p29"/>
            <p:cNvSpPr/>
            <p:nvPr/>
          </p:nvSpPr>
          <p:spPr>
            <a:xfrm>
              <a:off x="3862350" y="1987225"/>
              <a:ext cx="4825" cy="4250"/>
            </a:xfrm>
            <a:custGeom>
              <a:avLst/>
              <a:gdLst/>
              <a:ahLst/>
              <a:cxnLst/>
              <a:rect l="l" t="t" r="r" b="b"/>
              <a:pathLst>
                <a:path w="193" h="170" extrusionOk="0">
                  <a:moveTo>
                    <a:pt x="121" y="1"/>
                  </a:moveTo>
                  <a:lnTo>
                    <a:pt x="49" y="25"/>
                  </a:lnTo>
                  <a:lnTo>
                    <a:pt x="24" y="49"/>
                  </a:lnTo>
                  <a:lnTo>
                    <a:pt x="0" y="73"/>
                  </a:lnTo>
                  <a:lnTo>
                    <a:pt x="24" y="121"/>
                  </a:lnTo>
                  <a:lnTo>
                    <a:pt x="73" y="169"/>
                  </a:lnTo>
                  <a:lnTo>
                    <a:pt x="121" y="169"/>
                  </a:lnTo>
                  <a:lnTo>
                    <a:pt x="145" y="145"/>
                  </a:lnTo>
                  <a:lnTo>
                    <a:pt x="193" y="121"/>
                  </a:lnTo>
                  <a:lnTo>
                    <a:pt x="193" y="97"/>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9" name="Google Shape;12409;p29"/>
            <p:cNvSpPr/>
            <p:nvPr/>
          </p:nvSpPr>
          <p:spPr>
            <a:xfrm>
              <a:off x="4260150" y="1829550"/>
              <a:ext cx="4250" cy="4850"/>
            </a:xfrm>
            <a:custGeom>
              <a:avLst/>
              <a:gdLst/>
              <a:ahLst/>
              <a:cxnLst/>
              <a:rect l="l" t="t" r="r" b="b"/>
              <a:pathLst>
                <a:path w="170" h="194" extrusionOk="0">
                  <a:moveTo>
                    <a:pt x="49" y="1"/>
                  </a:moveTo>
                  <a:lnTo>
                    <a:pt x="1" y="49"/>
                  </a:lnTo>
                  <a:lnTo>
                    <a:pt x="1" y="73"/>
                  </a:lnTo>
                  <a:lnTo>
                    <a:pt x="1" y="121"/>
                  </a:lnTo>
                  <a:lnTo>
                    <a:pt x="25" y="169"/>
                  </a:lnTo>
                  <a:lnTo>
                    <a:pt x="49" y="193"/>
                  </a:lnTo>
                  <a:lnTo>
                    <a:pt x="73" y="193"/>
                  </a:lnTo>
                  <a:lnTo>
                    <a:pt x="145" y="169"/>
                  </a:lnTo>
                  <a:lnTo>
                    <a:pt x="169" y="121"/>
                  </a:lnTo>
                  <a:lnTo>
                    <a:pt x="169"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0" name="Google Shape;12410;p29"/>
            <p:cNvSpPr/>
            <p:nvPr/>
          </p:nvSpPr>
          <p:spPr>
            <a:xfrm>
              <a:off x="3937575" y="1859050"/>
              <a:ext cx="4250" cy="4825"/>
            </a:xfrm>
            <a:custGeom>
              <a:avLst/>
              <a:gdLst/>
              <a:ahLst/>
              <a:cxnLst/>
              <a:rect l="l" t="t" r="r" b="b"/>
              <a:pathLst>
                <a:path w="170" h="193" extrusionOk="0">
                  <a:moveTo>
                    <a:pt x="97" y="0"/>
                  </a:moveTo>
                  <a:lnTo>
                    <a:pt x="49" y="24"/>
                  </a:lnTo>
                  <a:lnTo>
                    <a:pt x="1" y="72"/>
                  </a:lnTo>
                  <a:lnTo>
                    <a:pt x="1" y="145"/>
                  </a:lnTo>
                  <a:lnTo>
                    <a:pt x="1" y="169"/>
                  </a:lnTo>
                  <a:lnTo>
                    <a:pt x="25" y="193"/>
                  </a:lnTo>
                  <a:lnTo>
                    <a:pt x="121" y="193"/>
                  </a:lnTo>
                  <a:lnTo>
                    <a:pt x="169" y="121"/>
                  </a:lnTo>
                  <a:lnTo>
                    <a:pt x="169" y="72"/>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1" name="Google Shape;12411;p29"/>
            <p:cNvSpPr/>
            <p:nvPr/>
          </p:nvSpPr>
          <p:spPr>
            <a:xfrm>
              <a:off x="3814800" y="2020925"/>
              <a:ext cx="3025" cy="3050"/>
            </a:xfrm>
            <a:custGeom>
              <a:avLst/>
              <a:gdLst/>
              <a:ahLst/>
              <a:cxnLst/>
              <a:rect l="l" t="t" r="r" b="b"/>
              <a:pathLst>
                <a:path w="121" h="122" extrusionOk="0">
                  <a:moveTo>
                    <a:pt x="73" y="1"/>
                  </a:moveTo>
                  <a:lnTo>
                    <a:pt x="25" y="25"/>
                  </a:lnTo>
                  <a:lnTo>
                    <a:pt x="1" y="73"/>
                  </a:lnTo>
                  <a:lnTo>
                    <a:pt x="25" y="121"/>
                  </a:lnTo>
                  <a:lnTo>
                    <a:pt x="97" y="121"/>
                  </a:lnTo>
                  <a:lnTo>
                    <a:pt x="121" y="97"/>
                  </a:lnTo>
                  <a:lnTo>
                    <a:pt x="121"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2" name="Google Shape;12412;p29"/>
            <p:cNvSpPr/>
            <p:nvPr/>
          </p:nvSpPr>
          <p:spPr>
            <a:xfrm>
              <a:off x="4011600" y="1646600"/>
              <a:ext cx="3025" cy="3025"/>
            </a:xfrm>
            <a:custGeom>
              <a:avLst/>
              <a:gdLst/>
              <a:ahLst/>
              <a:cxnLst/>
              <a:rect l="l" t="t" r="r" b="b"/>
              <a:pathLst>
                <a:path w="121" h="121" extrusionOk="0">
                  <a:moveTo>
                    <a:pt x="49" y="0"/>
                  </a:moveTo>
                  <a:lnTo>
                    <a:pt x="1" y="49"/>
                  </a:lnTo>
                  <a:lnTo>
                    <a:pt x="25" y="73"/>
                  </a:lnTo>
                  <a:lnTo>
                    <a:pt x="25" y="121"/>
                  </a:lnTo>
                  <a:lnTo>
                    <a:pt x="97" y="121"/>
                  </a:lnTo>
                  <a:lnTo>
                    <a:pt x="121" y="97"/>
                  </a:lnTo>
                  <a:lnTo>
                    <a:pt x="121" y="73"/>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3" name="Google Shape;12413;p29"/>
            <p:cNvSpPr/>
            <p:nvPr/>
          </p:nvSpPr>
          <p:spPr>
            <a:xfrm>
              <a:off x="3860550" y="1594250"/>
              <a:ext cx="4825" cy="4225"/>
            </a:xfrm>
            <a:custGeom>
              <a:avLst/>
              <a:gdLst/>
              <a:ahLst/>
              <a:cxnLst/>
              <a:rect l="l" t="t" r="r" b="b"/>
              <a:pathLst>
                <a:path w="193" h="169" extrusionOk="0">
                  <a:moveTo>
                    <a:pt x="121" y="0"/>
                  </a:moveTo>
                  <a:lnTo>
                    <a:pt x="48" y="48"/>
                  </a:lnTo>
                  <a:lnTo>
                    <a:pt x="24" y="72"/>
                  </a:lnTo>
                  <a:lnTo>
                    <a:pt x="0" y="120"/>
                  </a:lnTo>
                  <a:lnTo>
                    <a:pt x="24" y="169"/>
                  </a:lnTo>
                  <a:lnTo>
                    <a:pt x="48" y="169"/>
                  </a:lnTo>
                  <a:lnTo>
                    <a:pt x="145" y="144"/>
                  </a:lnTo>
                  <a:lnTo>
                    <a:pt x="169" y="120"/>
                  </a:lnTo>
                  <a:lnTo>
                    <a:pt x="193" y="72"/>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4" name="Google Shape;12414;p29"/>
            <p:cNvSpPr/>
            <p:nvPr/>
          </p:nvSpPr>
          <p:spPr>
            <a:xfrm>
              <a:off x="3921325" y="1634550"/>
              <a:ext cx="3625" cy="3650"/>
            </a:xfrm>
            <a:custGeom>
              <a:avLst/>
              <a:gdLst/>
              <a:ahLst/>
              <a:cxnLst/>
              <a:rect l="l" t="t" r="r" b="b"/>
              <a:pathLst>
                <a:path w="145" h="146" extrusionOk="0">
                  <a:moveTo>
                    <a:pt x="73" y="1"/>
                  </a:moveTo>
                  <a:lnTo>
                    <a:pt x="25" y="25"/>
                  </a:lnTo>
                  <a:lnTo>
                    <a:pt x="1" y="73"/>
                  </a:lnTo>
                  <a:lnTo>
                    <a:pt x="25" y="97"/>
                  </a:lnTo>
                  <a:lnTo>
                    <a:pt x="73" y="145"/>
                  </a:lnTo>
                  <a:lnTo>
                    <a:pt x="121" y="121"/>
                  </a:lnTo>
                  <a:lnTo>
                    <a:pt x="145" y="73"/>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5" name="Google Shape;12415;p29"/>
            <p:cNvSpPr/>
            <p:nvPr/>
          </p:nvSpPr>
          <p:spPr>
            <a:xfrm>
              <a:off x="3879200" y="1621325"/>
              <a:ext cx="3625" cy="3025"/>
            </a:xfrm>
            <a:custGeom>
              <a:avLst/>
              <a:gdLst/>
              <a:ahLst/>
              <a:cxnLst/>
              <a:rect l="l" t="t" r="r" b="b"/>
              <a:pathLst>
                <a:path w="145" h="121" extrusionOk="0">
                  <a:moveTo>
                    <a:pt x="25" y="0"/>
                  </a:moveTo>
                  <a:lnTo>
                    <a:pt x="0" y="24"/>
                  </a:lnTo>
                  <a:lnTo>
                    <a:pt x="0" y="48"/>
                  </a:lnTo>
                  <a:lnTo>
                    <a:pt x="0" y="97"/>
                  </a:lnTo>
                  <a:lnTo>
                    <a:pt x="49" y="121"/>
                  </a:lnTo>
                  <a:lnTo>
                    <a:pt x="121" y="121"/>
                  </a:lnTo>
                  <a:lnTo>
                    <a:pt x="145" y="97"/>
                  </a:lnTo>
                  <a:lnTo>
                    <a:pt x="145" y="48"/>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6" name="Google Shape;12416;p29"/>
            <p:cNvSpPr/>
            <p:nvPr/>
          </p:nvSpPr>
          <p:spPr>
            <a:xfrm>
              <a:off x="4068175" y="1696550"/>
              <a:ext cx="3625" cy="3025"/>
            </a:xfrm>
            <a:custGeom>
              <a:avLst/>
              <a:gdLst/>
              <a:ahLst/>
              <a:cxnLst/>
              <a:rect l="l" t="t" r="r" b="b"/>
              <a:pathLst>
                <a:path w="145" h="121" extrusionOk="0">
                  <a:moveTo>
                    <a:pt x="49" y="0"/>
                  </a:moveTo>
                  <a:lnTo>
                    <a:pt x="0" y="25"/>
                  </a:lnTo>
                  <a:lnTo>
                    <a:pt x="0" y="49"/>
                  </a:lnTo>
                  <a:lnTo>
                    <a:pt x="0" y="73"/>
                  </a:lnTo>
                  <a:lnTo>
                    <a:pt x="25" y="121"/>
                  </a:lnTo>
                  <a:lnTo>
                    <a:pt x="121" y="121"/>
                  </a:lnTo>
                  <a:lnTo>
                    <a:pt x="121" y="73"/>
                  </a:lnTo>
                  <a:lnTo>
                    <a:pt x="145"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7" name="Google Shape;12417;p29"/>
            <p:cNvSpPr/>
            <p:nvPr/>
          </p:nvSpPr>
          <p:spPr>
            <a:xfrm>
              <a:off x="4148225" y="1742275"/>
              <a:ext cx="3025" cy="3650"/>
            </a:xfrm>
            <a:custGeom>
              <a:avLst/>
              <a:gdLst/>
              <a:ahLst/>
              <a:cxnLst/>
              <a:rect l="l" t="t" r="r" b="b"/>
              <a:pathLst>
                <a:path w="121" h="146" extrusionOk="0">
                  <a:moveTo>
                    <a:pt x="72" y="1"/>
                  </a:moveTo>
                  <a:lnTo>
                    <a:pt x="24" y="49"/>
                  </a:lnTo>
                  <a:lnTo>
                    <a:pt x="0" y="97"/>
                  </a:lnTo>
                  <a:lnTo>
                    <a:pt x="24" y="121"/>
                  </a:lnTo>
                  <a:lnTo>
                    <a:pt x="48" y="145"/>
                  </a:lnTo>
                  <a:lnTo>
                    <a:pt x="72" y="145"/>
                  </a:lnTo>
                  <a:lnTo>
                    <a:pt x="121" y="97"/>
                  </a:lnTo>
                  <a:lnTo>
                    <a:pt x="121"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8" name="Google Shape;12418;p29"/>
            <p:cNvSpPr/>
            <p:nvPr/>
          </p:nvSpPr>
          <p:spPr>
            <a:xfrm>
              <a:off x="3849700" y="1624325"/>
              <a:ext cx="2450" cy="2425"/>
            </a:xfrm>
            <a:custGeom>
              <a:avLst/>
              <a:gdLst/>
              <a:ahLst/>
              <a:cxnLst/>
              <a:rect l="l" t="t" r="r" b="b"/>
              <a:pathLst>
                <a:path w="98" h="97" extrusionOk="0">
                  <a:moveTo>
                    <a:pt x="25" y="1"/>
                  </a:moveTo>
                  <a:lnTo>
                    <a:pt x="1" y="25"/>
                  </a:lnTo>
                  <a:lnTo>
                    <a:pt x="1" y="49"/>
                  </a:lnTo>
                  <a:lnTo>
                    <a:pt x="25" y="73"/>
                  </a:lnTo>
                  <a:lnTo>
                    <a:pt x="49" y="97"/>
                  </a:lnTo>
                  <a:lnTo>
                    <a:pt x="97" y="73"/>
                  </a:lnTo>
                  <a:lnTo>
                    <a:pt x="97"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9" name="Google Shape;12419;p29"/>
            <p:cNvSpPr/>
            <p:nvPr/>
          </p:nvSpPr>
          <p:spPr>
            <a:xfrm>
              <a:off x="3950225" y="1702575"/>
              <a:ext cx="3625" cy="3025"/>
            </a:xfrm>
            <a:custGeom>
              <a:avLst/>
              <a:gdLst/>
              <a:ahLst/>
              <a:cxnLst/>
              <a:rect l="l" t="t" r="r" b="b"/>
              <a:pathLst>
                <a:path w="145" h="121" extrusionOk="0">
                  <a:moveTo>
                    <a:pt x="24" y="0"/>
                  </a:moveTo>
                  <a:lnTo>
                    <a:pt x="0" y="24"/>
                  </a:lnTo>
                  <a:lnTo>
                    <a:pt x="0" y="72"/>
                  </a:lnTo>
                  <a:lnTo>
                    <a:pt x="24" y="96"/>
                  </a:lnTo>
                  <a:lnTo>
                    <a:pt x="48" y="121"/>
                  </a:lnTo>
                  <a:lnTo>
                    <a:pt x="72" y="121"/>
                  </a:lnTo>
                  <a:lnTo>
                    <a:pt x="96" y="96"/>
                  </a:lnTo>
                  <a:lnTo>
                    <a:pt x="145" y="72"/>
                  </a:lnTo>
                  <a:lnTo>
                    <a:pt x="145" y="48"/>
                  </a:lnTo>
                  <a:lnTo>
                    <a:pt x="120"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0" name="Google Shape;12420;p29"/>
            <p:cNvSpPr/>
            <p:nvPr/>
          </p:nvSpPr>
          <p:spPr>
            <a:xfrm>
              <a:off x="4100675" y="1780200"/>
              <a:ext cx="3025" cy="2425"/>
            </a:xfrm>
            <a:custGeom>
              <a:avLst/>
              <a:gdLst/>
              <a:ahLst/>
              <a:cxnLst/>
              <a:rect l="l" t="t" r="r" b="b"/>
              <a:pathLst>
                <a:path w="121" h="97" extrusionOk="0">
                  <a:moveTo>
                    <a:pt x="24" y="1"/>
                  </a:moveTo>
                  <a:lnTo>
                    <a:pt x="0" y="49"/>
                  </a:lnTo>
                  <a:lnTo>
                    <a:pt x="73" y="97"/>
                  </a:lnTo>
                  <a:lnTo>
                    <a:pt x="97" y="73"/>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1" name="Google Shape;12421;p29"/>
            <p:cNvSpPr/>
            <p:nvPr/>
          </p:nvSpPr>
          <p:spPr>
            <a:xfrm>
              <a:off x="3924325" y="1720025"/>
              <a:ext cx="3050" cy="2425"/>
            </a:xfrm>
            <a:custGeom>
              <a:avLst/>
              <a:gdLst/>
              <a:ahLst/>
              <a:cxnLst/>
              <a:rect l="l" t="t" r="r" b="b"/>
              <a:pathLst>
                <a:path w="122" h="97" extrusionOk="0">
                  <a:moveTo>
                    <a:pt x="25" y="0"/>
                  </a:moveTo>
                  <a:lnTo>
                    <a:pt x="1" y="24"/>
                  </a:lnTo>
                  <a:lnTo>
                    <a:pt x="1" y="48"/>
                  </a:lnTo>
                  <a:lnTo>
                    <a:pt x="49" y="97"/>
                  </a:lnTo>
                  <a:lnTo>
                    <a:pt x="73" y="97"/>
                  </a:lnTo>
                  <a:lnTo>
                    <a:pt x="121" y="73"/>
                  </a:lnTo>
                  <a:lnTo>
                    <a:pt x="97" y="48"/>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2" name="Google Shape;12422;p29"/>
            <p:cNvSpPr/>
            <p:nvPr/>
          </p:nvSpPr>
          <p:spPr>
            <a:xfrm>
              <a:off x="4030850" y="1769375"/>
              <a:ext cx="3050" cy="3025"/>
            </a:xfrm>
            <a:custGeom>
              <a:avLst/>
              <a:gdLst/>
              <a:ahLst/>
              <a:cxnLst/>
              <a:rect l="l" t="t" r="r" b="b"/>
              <a:pathLst>
                <a:path w="122" h="121" extrusionOk="0">
                  <a:moveTo>
                    <a:pt x="25" y="0"/>
                  </a:moveTo>
                  <a:lnTo>
                    <a:pt x="1" y="24"/>
                  </a:lnTo>
                  <a:lnTo>
                    <a:pt x="1" y="73"/>
                  </a:lnTo>
                  <a:lnTo>
                    <a:pt x="25" y="97"/>
                  </a:lnTo>
                  <a:lnTo>
                    <a:pt x="73" y="121"/>
                  </a:lnTo>
                  <a:lnTo>
                    <a:pt x="97" y="97"/>
                  </a:lnTo>
                  <a:lnTo>
                    <a:pt x="121" y="73"/>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3" name="Google Shape;12423;p29"/>
            <p:cNvSpPr/>
            <p:nvPr/>
          </p:nvSpPr>
          <p:spPr>
            <a:xfrm>
              <a:off x="3749800" y="1665250"/>
              <a:ext cx="3650" cy="3025"/>
            </a:xfrm>
            <a:custGeom>
              <a:avLst/>
              <a:gdLst/>
              <a:ahLst/>
              <a:cxnLst/>
              <a:rect l="l" t="t" r="r" b="b"/>
              <a:pathLst>
                <a:path w="146" h="121" extrusionOk="0">
                  <a:moveTo>
                    <a:pt x="25" y="1"/>
                  </a:moveTo>
                  <a:lnTo>
                    <a:pt x="1" y="25"/>
                  </a:lnTo>
                  <a:lnTo>
                    <a:pt x="1" y="73"/>
                  </a:lnTo>
                  <a:lnTo>
                    <a:pt x="1" y="121"/>
                  </a:lnTo>
                  <a:lnTo>
                    <a:pt x="49" y="121"/>
                  </a:lnTo>
                  <a:lnTo>
                    <a:pt x="121" y="97"/>
                  </a:lnTo>
                  <a:lnTo>
                    <a:pt x="145" y="73"/>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4" name="Google Shape;12424;p29"/>
            <p:cNvSpPr/>
            <p:nvPr/>
          </p:nvSpPr>
          <p:spPr>
            <a:xfrm>
              <a:off x="4201175" y="1848200"/>
              <a:ext cx="3650" cy="3050"/>
            </a:xfrm>
            <a:custGeom>
              <a:avLst/>
              <a:gdLst/>
              <a:ahLst/>
              <a:cxnLst/>
              <a:rect l="l" t="t" r="r" b="b"/>
              <a:pathLst>
                <a:path w="146" h="122" extrusionOk="0">
                  <a:moveTo>
                    <a:pt x="25" y="1"/>
                  </a:moveTo>
                  <a:lnTo>
                    <a:pt x="1" y="25"/>
                  </a:lnTo>
                  <a:lnTo>
                    <a:pt x="1" y="49"/>
                  </a:lnTo>
                  <a:lnTo>
                    <a:pt x="25" y="97"/>
                  </a:lnTo>
                  <a:lnTo>
                    <a:pt x="73" y="121"/>
                  </a:lnTo>
                  <a:lnTo>
                    <a:pt x="145" y="121"/>
                  </a:lnTo>
                  <a:lnTo>
                    <a:pt x="145" y="73"/>
                  </a:lnTo>
                  <a:lnTo>
                    <a:pt x="121"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5" name="Google Shape;12425;p29"/>
            <p:cNvSpPr/>
            <p:nvPr/>
          </p:nvSpPr>
          <p:spPr>
            <a:xfrm>
              <a:off x="3926150" y="1751325"/>
              <a:ext cx="2425" cy="3025"/>
            </a:xfrm>
            <a:custGeom>
              <a:avLst/>
              <a:gdLst/>
              <a:ahLst/>
              <a:cxnLst/>
              <a:rect l="l" t="t" r="r" b="b"/>
              <a:pathLst>
                <a:path w="97" h="121" extrusionOk="0">
                  <a:moveTo>
                    <a:pt x="48" y="0"/>
                  </a:moveTo>
                  <a:lnTo>
                    <a:pt x="0" y="48"/>
                  </a:lnTo>
                  <a:lnTo>
                    <a:pt x="0" y="72"/>
                  </a:lnTo>
                  <a:lnTo>
                    <a:pt x="0" y="120"/>
                  </a:lnTo>
                  <a:lnTo>
                    <a:pt x="48" y="120"/>
                  </a:lnTo>
                  <a:lnTo>
                    <a:pt x="96" y="96"/>
                  </a:lnTo>
                  <a:lnTo>
                    <a:pt x="96" y="48"/>
                  </a:lnTo>
                  <a:lnTo>
                    <a:pt x="96"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6" name="Google Shape;12426;p29"/>
            <p:cNvSpPr/>
            <p:nvPr/>
          </p:nvSpPr>
          <p:spPr>
            <a:xfrm>
              <a:off x="4085625" y="1819325"/>
              <a:ext cx="3025" cy="4225"/>
            </a:xfrm>
            <a:custGeom>
              <a:avLst/>
              <a:gdLst/>
              <a:ahLst/>
              <a:cxnLst/>
              <a:rect l="l" t="t" r="r" b="b"/>
              <a:pathLst>
                <a:path w="121" h="169" extrusionOk="0">
                  <a:moveTo>
                    <a:pt x="73" y="0"/>
                  </a:moveTo>
                  <a:lnTo>
                    <a:pt x="25" y="24"/>
                  </a:lnTo>
                  <a:lnTo>
                    <a:pt x="1" y="49"/>
                  </a:lnTo>
                  <a:lnTo>
                    <a:pt x="1" y="73"/>
                  </a:lnTo>
                  <a:lnTo>
                    <a:pt x="25" y="121"/>
                  </a:lnTo>
                  <a:lnTo>
                    <a:pt x="49" y="169"/>
                  </a:lnTo>
                  <a:lnTo>
                    <a:pt x="121" y="73"/>
                  </a:lnTo>
                  <a:lnTo>
                    <a:pt x="121" y="49"/>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7" name="Google Shape;12427;p29"/>
            <p:cNvSpPr/>
            <p:nvPr/>
          </p:nvSpPr>
          <p:spPr>
            <a:xfrm>
              <a:off x="4042900" y="1804875"/>
              <a:ext cx="3625" cy="4250"/>
            </a:xfrm>
            <a:custGeom>
              <a:avLst/>
              <a:gdLst/>
              <a:ahLst/>
              <a:cxnLst/>
              <a:rect l="l" t="t" r="r" b="b"/>
              <a:pathLst>
                <a:path w="145" h="170" extrusionOk="0">
                  <a:moveTo>
                    <a:pt x="24" y="1"/>
                  </a:moveTo>
                  <a:lnTo>
                    <a:pt x="0" y="73"/>
                  </a:lnTo>
                  <a:lnTo>
                    <a:pt x="0" y="145"/>
                  </a:lnTo>
                  <a:lnTo>
                    <a:pt x="24" y="169"/>
                  </a:lnTo>
                  <a:lnTo>
                    <a:pt x="97" y="169"/>
                  </a:lnTo>
                  <a:lnTo>
                    <a:pt x="121" y="145"/>
                  </a:lnTo>
                  <a:lnTo>
                    <a:pt x="145" y="121"/>
                  </a:lnTo>
                  <a:lnTo>
                    <a:pt x="145" y="73"/>
                  </a:lnTo>
                  <a:lnTo>
                    <a:pt x="97"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8" name="Google Shape;12428;p29"/>
            <p:cNvSpPr/>
            <p:nvPr/>
          </p:nvSpPr>
          <p:spPr>
            <a:xfrm>
              <a:off x="3803375" y="1720025"/>
              <a:ext cx="3025" cy="3025"/>
            </a:xfrm>
            <a:custGeom>
              <a:avLst/>
              <a:gdLst/>
              <a:ahLst/>
              <a:cxnLst/>
              <a:rect l="l" t="t" r="r" b="b"/>
              <a:pathLst>
                <a:path w="121" h="121" extrusionOk="0">
                  <a:moveTo>
                    <a:pt x="72" y="0"/>
                  </a:moveTo>
                  <a:lnTo>
                    <a:pt x="24" y="24"/>
                  </a:lnTo>
                  <a:lnTo>
                    <a:pt x="0" y="73"/>
                  </a:lnTo>
                  <a:lnTo>
                    <a:pt x="24" y="97"/>
                  </a:lnTo>
                  <a:lnTo>
                    <a:pt x="48" y="121"/>
                  </a:lnTo>
                  <a:lnTo>
                    <a:pt x="72" y="121"/>
                  </a:lnTo>
                  <a:lnTo>
                    <a:pt x="121" y="97"/>
                  </a:lnTo>
                  <a:lnTo>
                    <a:pt x="121" y="48"/>
                  </a:lnTo>
                  <a:lnTo>
                    <a:pt x="121"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9" name="Google Shape;12429;p29"/>
            <p:cNvSpPr/>
            <p:nvPr/>
          </p:nvSpPr>
          <p:spPr>
            <a:xfrm>
              <a:off x="3814800" y="1723625"/>
              <a:ext cx="3650" cy="3050"/>
            </a:xfrm>
            <a:custGeom>
              <a:avLst/>
              <a:gdLst/>
              <a:ahLst/>
              <a:cxnLst/>
              <a:rect l="l" t="t" r="r" b="b"/>
              <a:pathLst>
                <a:path w="146" h="122" extrusionOk="0">
                  <a:moveTo>
                    <a:pt x="25" y="1"/>
                  </a:moveTo>
                  <a:lnTo>
                    <a:pt x="1" y="25"/>
                  </a:lnTo>
                  <a:lnTo>
                    <a:pt x="1" y="49"/>
                  </a:lnTo>
                  <a:lnTo>
                    <a:pt x="25" y="97"/>
                  </a:lnTo>
                  <a:lnTo>
                    <a:pt x="49" y="121"/>
                  </a:lnTo>
                  <a:lnTo>
                    <a:pt x="97" y="121"/>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0" name="Google Shape;12430;p29"/>
            <p:cNvSpPr/>
            <p:nvPr/>
          </p:nvSpPr>
          <p:spPr>
            <a:xfrm>
              <a:off x="3845500" y="1744700"/>
              <a:ext cx="3025" cy="2425"/>
            </a:xfrm>
            <a:custGeom>
              <a:avLst/>
              <a:gdLst/>
              <a:ahLst/>
              <a:cxnLst/>
              <a:rect l="l" t="t" r="r" b="b"/>
              <a:pathLst>
                <a:path w="121" h="97" extrusionOk="0">
                  <a:moveTo>
                    <a:pt x="24" y="0"/>
                  </a:moveTo>
                  <a:lnTo>
                    <a:pt x="0" y="48"/>
                  </a:lnTo>
                  <a:lnTo>
                    <a:pt x="0" y="73"/>
                  </a:lnTo>
                  <a:lnTo>
                    <a:pt x="48" y="97"/>
                  </a:lnTo>
                  <a:lnTo>
                    <a:pt x="121" y="97"/>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1" name="Google Shape;12431;p29"/>
            <p:cNvSpPr/>
            <p:nvPr/>
          </p:nvSpPr>
          <p:spPr>
            <a:xfrm>
              <a:off x="3987525" y="1802475"/>
              <a:ext cx="3650" cy="3025"/>
            </a:xfrm>
            <a:custGeom>
              <a:avLst/>
              <a:gdLst/>
              <a:ahLst/>
              <a:cxnLst/>
              <a:rect l="l" t="t" r="r" b="b"/>
              <a:pathLst>
                <a:path w="146" h="121" extrusionOk="0">
                  <a:moveTo>
                    <a:pt x="25" y="0"/>
                  </a:moveTo>
                  <a:lnTo>
                    <a:pt x="1" y="24"/>
                  </a:lnTo>
                  <a:lnTo>
                    <a:pt x="1" y="48"/>
                  </a:lnTo>
                  <a:lnTo>
                    <a:pt x="25" y="97"/>
                  </a:lnTo>
                  <a:lnTo>
                    <a:pt x="97" y="121"/>
                  </a:lnTo>
                  <a:lnTo>
                    <a:pt x="145" y="97"/>
                  </a:lnTo>
                  <a:lnTo>
                    <a:pt x="145" y="48"/>
                  </a:lnTo>
                  <a:lnTo>
                    <a:pt x="145"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2" name="Google Shape;12432;p29"/>
            <p:cNvSpPr/>
            <p:nvPr/>
          </p:nvSpPr>
          <p:spPr>
            <a:xfrm>
              <a:off x="4095850" y="1854825"/>
              <a:ext cx="4250" cy="3650"/>
            </a:xfrm>
            <a:custGeom>
              <a:avLst/>
              <a:gdLst/>
              <a:ahLst/>
              <a:cxnLst/>
              <a:rect l="l" t="t" r="r" b="b"/>
              <a:pathLst>
                <a:path w="170" h="146" extrusionOk="0">
                  <a:moveTo>
                    <a:pt x="97" y="1"/>
                  </a:moveTo>
                  <a:lnTo>
                    <a:pt x="25" y="25"/>
                  </a:lnTo>
                  <a:lnTo>
                    <a:pt x="25" y="49"/>
                  </a:lnTo>
                  <a:lnTo>
                    <a:pt x="1" y="73"/>
                  </a:lnTo>
                  <a:lnTo>
                    <a:pt x="25" y="121"/>
                  </a:lnTo>
                  <a:lnTo>
                    <a:pt x="73" y="145"/>
                  </a:lnTo>
                  <a:lnTo>
                    <a:pt x="121" y="145"/>
                  </a:lnTo>
                  <a:lnTo>
                    <a:pt x="145" y="121"/>
                  </a:lnTo>
                  <a:lnTo>
                    <a:pt x="169" y="97"/>
                  </a:lnTo>
                  <a:lnTo>
                    <a:pt x="145"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3" name="Google Shape;12433;p29"/>
            <p:cNvSpPr/>
            <p:nvPr/>
          </p:nvSpPr>
          <p:spPr>
            <a:xfrm>
              <a:off x="3978500" y="1839175"/>
              <a:ext cx="4250" cy="3650"/>
            </a:xfrm>
            <a:custGeom>
              <a:avLst/>
              <a:gdLst/>
              <a:ahLst/>
              <a:cxnLst/>
              <a:rect l="l" t="t" r="r" b="b"/>
              <a:pathLst>
                <a:path w="170" h="146" extrusionOk="0">
                  <a:moveTo>
                    <a:pt x="49" y="1"/>
                  </a:moveTo>
                  <a:lnTo>
                    <a:pt x="1" y="73"/>
                  </a:lnTo>
                  <a:lnTo>
                    <a:pt x="49" y="121"/>
                  </a:lnTo>
                  <a:lnTo>
                    <a:pt x="73" y="145"/>
                  </a:lnTo>
                  <a:lnTo>
                    <a:pt x="97" y="145"/>
                  </a:lnTo>
                  <a:lnTo>
                    <a:pt x="145" y="121"/>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4" name="Google Shape;12434;p29"/>
            <p:cNvSpPr/>
            <p:nvPr/>
          </p:nvSpPr>
          <p:spPr>
            <a:xfrm>
              <a:off x="3899650" y="1814500"/>
              <a:ext cx="3050" cy="3050"/>
            </a:xfrm>
            <a:custGeom>
              <a:avLst/>
              <a:gdLst/>
              <a:ahLst/>
              <a:cxnLst/>
              <a:rect l="l" t="t" r="r" b="b"/>
              <a:pathLst>
                <a:path w="122" h="122" extrusionOk="0">
                  <a:moveTo>
                    <a:pt x="25" y="1"/>
                  </a:moveTo>
                  <a:lnTo>
                    <a:pt x="1" y="49"/>
                  </a:lnTo>
                  <a:lnTo>
                    <a:pt x="1" y="73"/>
                  </a:lnTo>
                  <a:lnTo>
                    <a:pt x="25" y="121"/>
                  </a:lnTo>
                  <a:lnTo>
                    <a:pt x="121" y="121"/>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5" name="Google Shape;12435;p29"/>
            <p:cNvSpPr/>
            <p:nvPr/>
          </p:nvSpPr>
          <p:spPr>
            <a:xfrm>
              <a:off x="4017025" y="1891550"/>
              <a:ext cx="2425" cy="2425"/>
            </a:xfrm>
            <a:custGeom>
              <a:avLst/>
              <a:gdLst/>
              <a:ahLst/>
              <a:cxnLst/>
              <a:rect l="l" t="t" r="r" b="b"/>
              <a:pathLst>
                <a:path w="97" h="97" extrusionOk="0">
                  <a:moveTo>
                    <a:pt x="24" y="0"/>
                  </a:moveTo>
                  <a:lnTo>
                    <a:pt x="0" y="24"/>
                  </a:lnTo>
                  <a:lnTo>
                    <a:pt x="48" y="96"/>
                  </a:lnTo>
                  <a:lnTo>
                    <a:pt x="97" y="72"/>
                  </a:lnTo>
                  <a:lnTo>
                    <a:pt x="72"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6" name="Google Shape;12436;p29"/>
            <p:cNvSpPr/>
            <p:nvPr/>
          </p:nvSpPr>
          <p:spPr>
            <a:xfrm>
              <a:off x="3923725" y="1863850"/>
              <a:ext cx="4850" cy="4250"/>
            </a:xfrm>
            <a:custGeom>
              <a:avLst/>
              <a:gdLst/>
              <a:ahLst/>
              <a:cxnLst/>
              <a:rect l="l" t="t" r="r" b="b"/>
              <a:pathLst>
                <a:path w="194" h="170" extrusionOk="0">
                  <a:moveTo>
                    <a:pt x="121" y="1"/>
                  </a:moveTo>
                  <a:lnTo>
                    <a:pt x="97" y="25"/>
                  </a:lnTo>
                  <a:lnTo>
                    <a:pt x="25" y="73"/>
                  </a:lnTo>
                  <a:lnTo>
                    <a:pt x="1" y="97"/>
                  </a:lnTo>
                  <a:lnTo>
                    <a:pt x="25" y="145"/>
                  </a:lnTo>
                  <a:lnTo>
                    <a:pt x="49" y="169"/>
                  </a:lnTo>
                  <a:lnTo>
                    <a:pt x="97" y="169"/>
                  </a:lnTo>
                  <a:lnTo>
                    <a:pt x="145" y="145"/>
                  </a:lnTo>
                  <a:lnTo>
                    <a:pt x="193" y="97"/>
                  </a:lnTo>
                  <a:lnTo>
                    <a:pt x="193"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7" name="Google Shape;12437;p29"/>
            <p:cNvSpPr/>
            <p:nvPr/>
          </p:nvSpPr>
          <p:spPr>
            <a:xfrm>
              <a:off x="4138600" y="1949325"/>
              <a:ext cx="1825" cy="2425"/>
            </a:xfrm>
            <a:custGeom>
              <a:avLst/>
              <a:gdLst/>
              <a:ahLst/>
              <a:cxnLst/>
              <a:rect l="l" t="t" r="r" b="b"/>
              <a:pathLst>
                <a:path w="73" h="97" extrusionOk="0">
                  <a:moveTo>
                    <a:pt x="24" y="0"/>
                  </a:moveTo>
                  <a:lnTo>
                    <a:pt x="0" y="48"/>
                  </a:lnTo>
                  <a:lnTo>
                    <a:pt x="48" y="96"/>
                  </a:lnTo>
                  <a:lnTo>
                    <a:pt x="72" y="96"/>
                  </a:lnTo>
                  <a:lnTo>
                    <a:pt x="72" y="48"/>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8" name="Google Shape;12438;p29"/>
            <p:cNvSpPr/>
            <p:nvPr/>
          </p:nvSpPr>
          <p:spPr>
            <a:xfrm>
              <a:off x="3757625" y="1805475"/>
              <a:ext cx="3650" cy="3650"/>
            </a:xfrm>
            <a:custGeom>
              <a:avLst/>
              <a:gdLst/>
              <a:ahLst/>
              <a:cxnLst/>
              <a:rect l="l" t="t" r="r" b="b"/>
              <a:pathLst>
                <a:path w="146" h="146" extrusionOk="0">
                  <a:moveTo>
                    <a:pt x="25" y="1"/>
                  </a:moveTo>
                  <a:lnTo>
                    <a:pt x="1" y="25"/>
                  </a:lnTo>
                  <a:lnTo>
                    <a:pt x="1" y="49"/>
                  </a:lnTo>
                  <a:lnTo>
                    <a:pt x="1" y="97"/>
                  </a:lnTo>
                  <a:lnTo>
                    <a:pt x="49" y="145"/>
                  </a:lnTo>
                  <a:lnTo>
                    <a:pt x="97" y="145"/>
                  </a:lnTo>
                  <a:lnTo>
                    <a:pt x="145" y="97"/>
                  </a:lnTo>
                  <a:lnTo>
                    <a:pt x="145" y="73"/>
                  </a:lnTo>
                  <a:lnTo>
                    <a:pt x="145"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9" name="Google Shape;12439;p29"/>
            <p:cNvSpPr/>
            <p:nvPr/>
          </p:nvSpPr>
          <p:spPr>
            <a:xfrm>
              <a:off x="3918925" y="1903575"/>
              <a:ext cx="3025" cy="3025"/>
            </a:xfrm>
            <a:custGeom>
              <a:avLst/>
              <a:gdLst/>
              <a:ahLst/>
              <a:cxnLst/>
              <a:rect l="l" t="t" r="r" b="b"/>
              <a:pathLst>
                <a:path w="121" h="121" extrusionOk="0">
                  <a:moveTo>
                    <a:pt x="24" y="1"/>
                  </a:moveTo>
                  <a:lnTo>
                    <a:pt x="0" y="49"/>
                  </a:lnTo>
                  <a:lnTo>
                    <a:pt x="0" y="73"/>
                  </a:lnTo>
                  <a:lnTo>
                    <a:pt x="0" y="97"/>
                  </a:lnTo>
                  <a:lnTo>
                    <a:pt x="48" y="121"/>
                  </a:lnTo>
                  <a:lnTo>
                    <a:pt x="97" y="121"/>
                  </a:lnTo>
                  <a:lnTo>
                    <a:pt x="121"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0" name="Google Shape;12440;p29"/>
            <p:cNvSpPr/>
            <p:nvPr/>
          </p:nvSpPr>
          <p:spPr>
            <a:xfrm>
              <a:off x="3732350" y="1830150"/>
              <a:ext cx="3625" cy="3650"/>
            </a:xfrm>
            <a:custGeom>
              <a:avLst/>
              <a:gdLst/>
              <a:ahLst/>
              <a:cxnLst/>
              <a:rect l="l" t="t" r="r" b="b"/>
              <a:pathLst>
                <a:path w="145" h="146" extrusionOk="0">
                  <a:moveTo>
                    <a:pt x="25" y="1"/>
                  </a:moveTo>
                  <a:lnTo>
                    <a:pt x="1" y="25"/>
                  </a:lnTo>
                  <a:lnTo>
                    <a:pt x="1" y="49"/>
                  </a:lnTo>
                  <a:lnTo>
                    <a:pt x="1" y="97"/>
                  </a:lnTo>
                  <a:lnTo>
                    <a:pt x="1" y="121"/>
                  </a:lnTo>
                  <a:lnTo>
                    <a:pt x="73" y="145"/>
                  </a:lnTo>
                  <a:lnTo>
                    <a:pt x="121" y="121"/>
                  </a:lnTo>
                  <a:lnTo>
                    <a:pt x="145" y="73"/>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1" name="Google Shape;12441;p29"/>
            <p:cNvSpPr/>
            <p:nvPr/>
          </p:nvSpPr>
          <p:spPr>
            <a:xfrm>
              <a:off x="3813000" y="1874700"/>
              <a:ext cx="3625" cy="3625"/>
            </a:xfrm>
            <a:custGeom>
              <a:avLst/>
              <a:gdLst/>
              <a:ahLst/>
              <a:cxnLst/>
              <a:rect l="l" t="t" r="r" b="b"/>
              <a:pathLst>
                <a:path w="145" h="145" extrusionOk="0">
                  <a:moveTo>
                    <a:pt x="0" y="0"/>
                  </a:moveTo>
                  <a:lnTo>
                    <a:pt x="0" y="48"/>
                  </a:lnTo>
                  <a:lnTo>
                    <a:pt x="0" y="72"/>
                  </a:lnTo>
                  <a:lnTo>
                    <a:pt x="0" y="120"/>
                  </a:lnTo>
                  <a:lnTo>
                    <a:pt x="73" y="145"/>
                  </a:lnTo>
                  <a:lnTo>
                    <a:pt x="121" y="96"/>
                  </a:lnTo>
                  <a:lnTo>
                    <a:pt x="145" y="72"/>
                  </a:lnTo>
                  <a:lnTo>
                    <a:pt x="145" y="48"/>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2" name="Google Shape;12442;p29"/>
            <p:cNvSpPr/>
            <p:nvPr/>
          </p:nvSpPr>
          <p:spPr>
            <a:xfrm>
              <a:off x="3833450" y="1987225"/>
              <a:ext cx="3050" cy="2450"/>
            </a:xfrm>
            <a:custGeom>
              <a:avLst/>
              <a:gdLst/>
              <a:ahLst/>
              <a:cxnLst/>
              <a:rect l="l" t="t" r="r" b="b"/>
              <a:pathLst>
                <a:path w="122" h="98" extrusionOk="0">
                  <a:moveTo>
                    <a:pt x="25" y="1"/>
                  </a:moveTo>
                  <a:lnTo>
                    <a:pt x="1" y="49"/>
                  </a:lnTo>
                  <a:lnTo>
                    <a:pt x="25" y="97"/>
                  </a:lnTo>
                  <a:lnTo>
                    <a:pt x="121" y="97"/>
                  </a:lnTo>
                  <a:lnTo>
                    <a:pt x="121"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3" name="Google Shape;12443;p29"/>
            <p:cNvSpPr/>
            <p:nvPr/>
          </p:nvSpPr>
          <p:spPr>
            <a:xfrm>
              <a:off x="3870175" y="1735675"/>
              <a:ext cx="3025" cy="2425"/>
            </a:xfrm>
            <a:custGeom>
              <a:avLst/>
              <a:gdLst/>
              <a:ahLst/>
              <a:cxnLst/>
              <a:rect l="l" t="t" r="r" b="b"/>
              <a:pathLst>
                <a:path w="121" h="97" extrusionOk="0">
                  <a:moveTo>
                    <a:pt x="48" y="0"/>
                  </a:moveTo>
                  <a:lnTo>
                    <a:pt x="0" y="24"/>
                  </a:lnTo>
                  <a:lnTo>
                    <a:pt x="24" y="72"/>
                  </a:lnTo>
                  <a:lnTo>
                    <a:pt x="73" y="96"/>
                  </a:lnTo>
                  <a:lnTo>
                    <a:pt x="97" y="96"/>
                  </a:lnTo>
                  <a:lnTo>
                    <a:pt x="121" y="72"/>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4" name="Google Shape;12444;p29"/>
            <p:cNvSpPr/>
            <p:nvPr/>
          </p:nvSpPr>
          <p:spPr>
            <a:xfrm>
              <a:off x="3837675" y="1644200"/>
              <a:ext cx="2425" cy="2425"/>
            </a:xfrm>
            <a:custGeom>
              <a:avLst/>
              <a:gdLst/>
              <a:ahLst/>
              <a:cxnLst/>
              <a:rect l="l" t="t" r="r" b="b"/>
              <a:pathLst>
                <a:path w="97" h="97" extrusionOk="0">
                  <a:moveTo>
                    <a:pt x="24" y="0"/>
                  </a:moveTo>
                  <a:lnTo>
                    <a:pt x="0" y="48"/>
                  </a:lnTo>
                  <a:lnTo>
                    <a:pt x="49" y="96"/>
                  </a:lnTo>
                  <a:lnTo>
                    <a:pt x="73" y="96"/>
                  </a:lnTo>
                  <a:lnTo>
                    <a:pt x="97" y="48"/>
                  </a:lnTo>
                  <a:lnTo>
                    <a:pt x="49"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5" name="Google Shape;12445;p29"/>
            <p:cNvSpPr/>
            <p:nvPr/>
          </p:nvSpPr>
          <p:spPr>
            <a:xfrm>
              <a:off x="3788925" y="1960150"/>
              <a:ext cx="3025" cy="3025"/>
            </a:xfrm>
            <a:custGeom>
              <a:avLst/>
              <a:gdLst/>
              <a:ahLst/>
              <a:cxnLst/>
              <a:rect l="l" t="t" r="r" b="b"/>
              <a:pathLst>
                <a:path w="121" h="121" extrusionOk="0">
                  <a:moveTo>
                    <a:pt x="25" y="0"/>
                  </a:moveTo>
                  <a:lnTo>
                    <a:pt x="0" y="25"/>
                  </a:lnTo>
                  <a:lnTo>
                    <a:pt x="0" y="73"/>
                  </a:lnTo>
                  <a:lnTo>
                    <a:pt x="25" y="121"/>
                  </a:lnTo>
                  <a:lnTo>
                    <a:pt x="73" y="121"/>
                  </a:lnTo>
                  <a:lnTo>
                    <a:pt x="121" y="97"/>
                  </a:lnTo>
                  <a:lnTo>
                    <a:pt x="121" y="49"/>
                  </a:lnTo>
                  <a:lnTo>
                    <a:pt x="97"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6" name="Google Shape;12446;p29"/>
            <p:cNvSpPr/>
            <p:nvPr/>
          </p:nvSpPr>
          <p:spPr>
            <a:xfrm>
              <a:off x="3983325" y="1692325"/>
              <a:ext cx="1825" cy="2450"/>
            </a:xfrm>
            <a:custGeom>
              <a:avLst/>
              <a:gdLst/>
              <a:ahLst/>
              <a:cxnLst/>
              <a:rect l="l" t="t" r="r" b="b"/>
              <a:pathLst>
                <a:path w="73" h="98" extrusionOk="0">
                  <a:moveTo>
                    <a:pt x="48" y="1"/>
                  </a:moveTo>
                  <a:lnTo>
                    <a:pt x="0" y="25"/>
                  </a:lnTo>
                  <a:lnTo>
                    <a:pt x="48" y="97"/>
                  </a:lnTo>
                  <a:lnTo>
                    <a:pt x="72"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7" name="Google Shape;12447;p29"/>
            <p:cNvSpPr/>
            <p:nvPr/>
          </p:nvSpPr>
          <p:spPr>
            <a:xfrm>
              <a:off x="4088025" y="1803675"/>
              <a:ext cx="1850" cy="1825"/>
            </a:xfrm>
            <a:custGeom>
              <a:avLst/>
              <a:gdLst/>
              <a:ahLst/>
              <a:cxnLst/>
              <a:rect l="l" t="t" r="r" b="b"/>
              <a:pathLst>
                <a:path w="74" h="73" extrusionOk="0">
                  <a:moveTo>
                    <a:pt x="1" y="0"/>
                  </a:moveTo>
                  <a:lnTo>
                    <a:pt x="1" y="49"/>
                  </a:lnTo>
                  <a:lnTo>
                    <a:pt x="1" y="73"/>
                  </a:lnTo>
                  <a:lnTo>
                    <a:pt x="73" y="73"/>
                  </a:lnTo>
                  <a:lnTo>
                    <a:pt x="73"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8" name="Google Shape;12448;p29"/>
            <p:cNvSpPr/>
            <p:nvPr/>
          </p:nvSpPr>
          <p:spPr>
            <a:xfrm>
              <a:off x="3957425" y="1637575"/>
              <a:ext cx="1250" cy="1825"/>
            </a:xfrm>
            <a:custGeom>
              <a:avLst/>
              <a:gdLst/>
              <a:ahLst/>
              <a:cxnLst/>
              <a:rect l="l" t="t" r="r" b="b"/>
              <a:pathLst>
                <a:path w="50" h="73" extrusionOk="0">
                  <a:moveTo>
                    <a:pt x="1" y="0"/>
                  </a:moveTo>
                  <a:lnTo>
                    <a:pt x="1" y="24"/>
                  </a:lnTo>
                  <a:lnTo>
                    <a:pt x="1" y="48"/>
                  </a:lnTo>
                  <a:lnTo>
                    <a:pt x="1" y="72"/>
                  </a:lnTo>
                  <a:lnTo>
                    <a:pt x="49" y="72"/>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9" name="Google Shape;12449;p29"/>
            <p:cNvSpPr/>
            <p:nvPr/>
          </p:nvSpPr>
          <p:spPr>
            <a:xfrm>
              <a:off x="3980300" y="1809700"/>
              <a:ext cx="2450" cy="2425"/>
            </a:xfrm>
            <a:custGeom>
              <a:avLst/>
              <a:gdLst/>
              <a:ahLst/>
              <a:cxnLst/>
              <a:rect l="l" t="t" r="r" b="b"/>
              <a:pathLst>
                <a:path w="98" h="97" extrusionOk="0">
                  <a:moveTo>
                    <a:pt x="73" y="0"/>
                  </a:moveTo>
                  <a:lnTo>
                    <a:pt x="49" y="24"/>
                  </a:lnTo>
                  <a:lnTo>
                    <a:pt x="1" y="24"/>
                  </a:lnTo>
                  <a:lnTo>
                    <a:pt x="25" y="72"/>
                  </a:lnTo>
                  <a:lnTo>
                    <a:pt x="49" y="96"/>
                  </a:lnTo>
                  <a:lnTo>
                    <a:pt x="97"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0" name="Google Shape;12450;p29"/>
            <p:cNvSpPr/>
            <p:nvPr/>
          </p:nvSpPr>
          <p:spPr>
            <a:xfrm>
              <a:off x="3791925" y="1732650"/>
              <a:ext cx="1850" cy="2450"/>
            </a:xfrm>
            <a:custGeom>
              <a:avLst/>
              <a:gdLst/>
              <a:ahLst/>
              <a:cxnLst/>
              <a:rect l="l" t="t" r="r" b="b"/>
              <a:pathLst>
                <a:path w="74" h="98" extrusionOk="0">
                  <a:moveTo>
                    <a:pt x="25" y="1"/>
                  </a:moveTo>
                  <a:lnTo>
                    <a:pt x="1" y="25"/>
                  </a:lnTo>
                  <a:lnTo>
                    <a:pt x="1" y="97"/>
                  </a:lnTo>
                  <a:lnTo>
                    <a:pt x="73"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1" name="Google Shape;12451;p29"/>
            <p:cNvSpPr/>
            <p:nvPr/>
          </p:nvSpPr>
          <p:spPr>
            <a:xfrm>
              <a:off x="3956225" y="1717600"/>
              <a:ext cx="3050" cy="3050"/>
            </a:xfrm>
            <a:custGeom>
              <a:avLst/>
              <a:gdLst/>
              <a:ahLst/>
              <a:cxnLst/>
              <a:rect l="l" t="t" r="r" b="b"/>
              <a:pathLst>
                <a:path w="122" h="122" extrusionOk="0">
                  <a:moveTo>
                    <a:pt x="25" y="1"/>
                  </a:moveTo>
                  <a:lnTo>
                    <a:pt x="1" y="25"/>
                  </a:lnTo>
                  <a:lnTo>
                    <a:pt x="1" y="73"/>
                  </a:lnTo>
                  <a:lnTo>
                    <a:pt x="1" y="97"/>
                  </a:lnTo>
                  <a:lnTo>
                    <a:pt x="49" y="121"/>
                  </a:lnTo>
                  <a:lnTo>
                    <a:pt x="121" y="97"/>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2" name="Google Shape;12452;p29"/>
            <p:cNvSpPr/>
            <p:nvPr/>
          </p:nvSpPr>
          <p:spPr>
            <a:xfrm>
              <a:off x="3863550" y="1677900"/>
              <a:ext cx="3025" cy="3625"/>
            </a:xfrm>
            <a:custGeom>
              <a:avLst/>
              <a:gdLst/>
              <a:ahLst/>
              <a:cxnLst/>
              <a:rect l="l" t="t" r="r" b="b"/>
              <a:pathLst>
                <a:path w="121" h="145" extrusionOk="0">
                  <a:moveTo>
                    <a:pt x="73" y="0"/>
                  </a:moveTo>
                  <a:lnTo>
                    <a:pt x="49" y="24"/>
                  </a:lnTo>
                  <a:lnTo>
                    <a:pt x="25" y="48"/>
                  </a:lnTo>
                  <a:lnTo>
                    <a:pt x="1" y="96"/>
                  </a:lnTo>
                  <a:lnTo>
                    <a:pt x="25" y="121"/>
                  </a:lnTo>
                  <a:lnTo>
                    <a:pt x="49" y="145"/>
                  </a:lnTo>
                  <a:lnTo>
                    <a:pt x="73" y="121"/>
                  </a:lnTo>
                  <a:lnTo>
                    <a:pt x="121" y="72"/>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3" name="Google Shape;12453;p29"/>
            <p:cNvSpPr/>
            <p:nvPr/>
          </p:nvSpPr>
          <p:spPr>
            <a:xfrm>
              <a:off x="3919525" y="1695950"/>
              <a:ext cx="3025" cy="2425"/>
            </a:xfrm>
            <a:custGeom>
              <a:avLst/>
              <a:gdLst/>
              <a:ahLst/>
              <a:cxnLst/>
              <a:rect l="l" t="t" r="r" b="b"/>
              <a:pathLst>
                <a:path w="121" h="97" extrusionOk="0">
                  <a:moveTo>
                    <a:pt x="24" y="0"/>
                  </a:moveTo>
                  <a:lnTo>
                    <a:pt x="0" y="49"/>
                  </a:lnTo>
                  <a:lnTo>
                    <a:pt x="0" y="73"/>
                  </a:lnTo>
                  <a:lnTo>
                    <a:pt x="73" y="97"/>
                  </a:lnTo>
                  <a:lnTo>
                    <a:pt x="121" y="73"/>
                  </a:lnTo>
                  <a:lnTo>
                    <a:pt x="97"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4" name="Google Shape;12454;p29"/>
            <p:cNvSpPr/>
            <p:nvPr/>
          </p:nvSpPr>
          <p:spPr>
            <a:xfrm>
              <a:off x="4100075" y="1731450"/>
              <a:ext cx="3025" cy="3050"/>
            </a:xfrm>
            <a:custGeom>
              <a:avLst/>
              <a:gdLst/>
              <a:ahLst/>
              <a:cxnLst/>
              <a:rect l="l" t="t" r="r" b="b"/>
              <a:pathLst>
                <a:path w="121" h="122" extrusionOk="0">
                  <a:moveTo>
                    <a:pt x="48" y="1"/>
                  </a:moveTo>
                  <a:lnTo>
                    <a:pt x="24" y="25"/>
                  </a:lnTo>
                  <a:lnTo>
                    <a:pt x="0" y="49"/>
                  </a:lnTo>
                  <a:lnTo>
                    <a:pt x="0" y="73"/>
                  </a:lnTo>
                  <a:lnTo>
                    <a:pt x="48" y="121"/>
                  </a:lnTo>
                  <a:lnTo>
                    <a:pt x="121" y="121"/>
                  </a:lnTo>
                  <a:lnTo>
                    <a:pt x="121" y="97"/>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5" name="Google Shape;12455;p29"/>
            <p:cNvSpPr/>
            <p:nvPr/>
          </p:nvSpPr>
          <p:spPr>
            <a:xfrm>
              <a:off x="4023650" y="1846400"/>
              <a:ext cx="2425" cy="1825"/>
            </a:xfrm>
            <a:custGeom>
              <a:avLst/>
              <a:gdLst/>
              <a:ahLst/>
              <a:cxnLst/>
              <a:rect l="l" t="t" r="r" b="b"/>
              <a:pathLst>
                <a:path w="97" h="73" extrusionOk="0">
                  <a:moveTo>
                    <a:pt x="0" y="1"/>
                  </a:moveTo>
                  <a:lnTo>
                    <a:pt x="48" y="73"/>
                  </a:lnTo>
                  <a:lnTo>
                    <a:pt x="72" y="49"/>
                  </a:lnTo>
                  <a:lnTo>
                    <a:pt x="96"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6" name="Google Shape;12456;p29"/>
            <p:cNvSpPr/>
            <p:nvPr/>
          </p:nvSpPr>
          <p:spPr>
            <a:xfrm>
              <a:off x="3897850" y="1940300"/>
              <a:ext cx="3050" cy="3625"/>
            </a:xfrm>
            <a:custGeom>
              <a:avLst/>
              <a:gdLst/>
              <a:ahLst/>
              <a:cxnLst/>
              <a:rect l="l" t="t" r="r" b="b"/>
              <a:pathLst>
                <a:path w="122" h="145" extrusionOk="0">
                  <a:moveTo>
                    <a:pt x="73" y="0"/>
                  </a:moveTo>
                  <a:lnTo>
                    <a:pt x="25" y="24"/>
                  </a:lnTo>
                  <a:lnTo>
                    <a:pt x="1" y="96"/>
                  </a:lnTo>
                  <a:lnTo>
                    <a:pt x="25" y="120"/>
                  </a:lnTo>
                  <a:lnTo>
                    <a:pt x="49" y="144"/>
                  </a:lnTo>
                  <a:lnTo>
                    <a:pt x="73" y="120"/>
                  </a:lnTo>
                  <a:lnTo>
                    <a:pt x="121" y="96"/>
                  </a:lnTo>
                  <a:lnTo>
                    <a:pt x="121"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7" name="Google Shape;12457;p29"/>
            <p:cNvSpPr/>
            <p:nvPr/>
          </p:nvSpPr>
          <p:spPr>
            <a:xfrm>
              <a:off x="4046500" y="1662250"/>
              <a:ext cx="3050" cy="2425"/>
            </a:xfrm>
            <a:custGeom>
              <a:avLst/>
              <a:gdLst/>
              <a:ahLst/>
              <a:cxnLst/>
              <a:rect l="l" t="t" r="r" b="b"/>
              <a:pathLst>
                <a:path w="122" h="97" extrusionOk="0">
                  <a:moveTo>
                    <a:pt x="1" y="0"/>
                  </a:moveTo>
                  <a:lnTo>
                    <a:pt x="1" y="48"/>
                  </a:lnTo>
                  <a:lnTo>
                    <a:pt x="1" y="72"/>
                  </a:lnTo>
                  <a:lnTo>
                    <a:pt x="49" y="97"/>
                  </a:lnTo>
                  <a:lnTo>
                    <a:pt x="97" y="72"/>
                  </a:lnTo>
                  <a:lnTo>
                    <a:pt x="121"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8" name="Google Shape;12458;p29"/>
            <p:cNvSpPr/>
            <p:nvPr/>
          </p:nvSpPr>
          <p:spPr>
            <a:xfrm>
              <a:off x="4113925" y="2017925"/>
              <a:ext cx="2425" cy="3625"/>
            </a:xfrm>
            <a:custGeom>
              <a:avLst/>
              <a:gdLst/>
              <a:ahLst/>
              <a:cxnLst/>
              <a:rect l="l" t="t" r="r" b="b"/>
              <a:pathLst>
                <a:path w="97" h="145" extrusionOk="0">
                  <a:moveTo>
                    <a:pt x="72" y="0"/>
                  </a:moveTo>
                  <a:lnTo>
                    <a:pt x="48" y="25"/>
                  </a:lnTo>
                  <a:lnTo>
                    <a:pt x="24" y="49"/>
                  </a:lnTo>
                  <a:lnTo>
                    <a:pt x="0" y="97"/>
                  </a:lnTo>
                  <a:lnTo>
                    <a:pt x="24" y="145"/>
                  </a:lnTo>
                  <a:lnTo>
                    <a:pt x="48" y="145"/>
                  </a:lnTo>
                  <a:lnTo>
                    <a:pt x="72" y="121"/>
                  </a:lnTo>
                  <a:lnTo>
                    <a:pt x="96" y="73"/>
                  </a:lnTo>
                  <a:lnTo>
                    <a:pt x="96" y="25"/>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9" name="Google Shape;12459;p29"/>
            <p:cNvSpPr/>
            <p:nvPr/>
          </p:nvSpPr>
          <p:spPr>
            <a:xfrm>
              <a:off x="4017025" y="1662850"/>
              <a:ext cx="1825" cy="1825"/>
            </a:xfrm>
            <a:custGeom>
              <a:avLst/>
              <a:gdLst/>
              <a:ahLst/>
              <a:cxnLst/>
              <a:rect l="l" t="t" r="r" b="b"/>
              <a:pathLst>
                <a:path w="73" h="73" extrusionOk="0">
                  <a:moveTo>
                    <a:pt x="48" y="0"/>
                  </a:moveTo>
                  <a:lnTo>
                    <a:pt x="0" y="24"/>
                  </a:lnTo>
                  <a:lnTo>
                    <a:pt x="0" y="73"/>
                  </a:lnTo>
                  <a:lnTo>
                    <a:pt x="48" y="73"/>
                  </a:lnTo>
                  <a:lnTo>
                    <a:pt x="72" y="48"/>
                  </a:lnTo>
                  <a:lnTo>
                    <a:pt x="72"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0" name="Google Shape;12460;p29"/>
            <p:cNvSpPr/>
            <p:nvPr/>
          </p:nvSpPr>
          <p:spPr>
            <a:xfrm>
              <a:off x="3931550" y="1781400"/>
              <a:ext cx="3050" cy="3050"/>
            </a:xfrm>
            <a:custGeom>
              <a:avLst/>
              <a:gdLst/>
              <a:ahLst/>
              <a:cxnLst/>
              <a:rect l="l" t="t" r="r" b="b"/>
              <a:pathLst>
                <a:path w="122" h="122" extrusionOk="0">
                  <a:moveTo>
                    <a:pt x="49" y="1"/>
                  </a:moveTo>
                  <a:lnTo>
                    <a:pt x="1" y="49"/>
                  </a:lnTo>
                  <a:lnTo>
                    <a:pt x="1" y="73"/>
                  </a:lnTo>
                  <a:lnTo>
                    <a:pt x="25" y="97"/>
                  </a:lnTo>
                  <a:lnTo>
                    <a:pt x="49" y="121"/>
                  </a:lnTo>
                  <a:lnTo>
                    <a:pt x="73" y="121"/>
                  </a:lnTo>
                  <a:lnTo>
                    <a:pt x="121"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1" name="Google Shape;12461;p29"/>
            <p:cNvSpPr/>
            <p:nvPr/>
          </p:nvSpPr>
          <p:spPr>
            <a:xfrm>
              <a:off x="3896650" y="1760350"/>
              <a:ext cx="1825" cy="1825"/>
            </a:xfrm>
            <a:custGeom>
              <a:avLst/>
              <a:gdLst/>
              <a:ahLst/>
              <a:cxnLst/>
              <a:rect l="l" t="t" r="r" b="b"/>
              <a:pathLst>
                <a:path w="73" h="73" extrusionOk="0">
                  <a:moveTo>
                    <a:pt x="73" y="0"/>
                  </a:moveTo>
                  <a:lnTo>
                    <a:pt x="1" y="24"/>
                  </a:lnTo>
                  <a:lnTo>
                    <a:pt x="1" y="48"/>
                  </a:lnTo>
                  <a:lnTo>
                    <a:pt x="49" y="72"/>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2" name="Google Shape;12462;p29"/>
            <p:cNvSpPr/>
            <p:nvPr/>
          </p:nvSpPr>
          <p:spPr>
            <a:xfrm>
              <a:off x="3751000" y="1786825"/>
              <a:ext cx="25" cy="625"/>
            </a:xfrm>
            <a:custGeom>
              <a:avLst/>
              <a:gdLst/>
              <a:ahLst/>
              <a:cxnLst/>
              <a:rect l="l" t="t" r="r" b="b"/>
              <a:pathLst>
                <a:path w="1" h="25" extrusionOk="0">
                  <a:moveTo>
                    <a:pt x="1" y="0"/>
                  </a:moveTo>
                  <a:lnTo>
                    <a:pt x="1" y="24"/>
                  </a:lnTo>
                  <a:lnTo>
                    <a:pt x="1" y="24"/>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3" name="Google Shape;12463;p29"/>
            <p:cNvSpPr/>
            <p:nvPr/>
          </p:nvSpPr>
          <p:spPr>
            <a:xfrm>
              <a:off x="3835275" y="1813300"/>
              <a:ext cx="1225" cy="1825"/>
            </a:xfrm>
            <a:custGeom>
              <a:avLst/>
              <a:gdLst/>
              <a:ahLst/>
              <a:cxnLst/>
              <a:rect l="l" t="t" r="r" b="b"/>
              <a:pathLst>
                <a:path w="49" h="73" extrusionOk="0">
                  <a:moveTo>
                    <a:pt x="0" y="1"/>
                  </a:moveTo>
                  <a:lnTo>
                    <a:pt x="0" y="73"/>
                  </a:lnTo>
                  <a:lnTo>
                    <a:pt x="24"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4" name="Google Shape;12464;p29"/>
            <p:cNvSpPr/>
            <p:nvPr/>
          </p:nvSpPr>
          <p:spPr>
            <a:xfrm>
              <a:off x="3915300" y="1827150"/>
              <a:ext cx="1850" cy="1825"/>
            </a:xfrm>
            <a:custGeom>
              <a:avLst/>
              <a:gdLst/>
              <a:ahLst/>
              <a:cxnLst/>
              <a:rect l="l" t="t" r="r" b="b"/>
              <a:pathLst>
                <a:path w="74" h="73" extrusionOk="0">
                  <a:moveTo>
                    <a:pt x="25" y="0"/>
                  </a:moveTo>
                  <a:lnTo>
                    <a:pt x="1" y="48"/>
                  </a:lnTo>
                  <a:lnTo>
                    <a:pt x="25" y="73"/>
                  </a:lnTo>
                  <a:lnTo>
                    <a:pt x="49" y="73"/>
                  </a:lnTo>
                  <a:lnTo>
                    <a:pt x="73"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5" name="Google Shape;12465;p29"/>
            <p:cNvSpPr/>
            <p:nvPr/>
          </p:nvSpPr>
          <p:spPr>
            <a:xfrm>
              <a:off x="3757625" y="1748900"/>
              <a:ext cx="1825" cy="2450"/>
            </a:xfrm>
            <a:custGeom>
              <a:avLst/>
              <a:gdLst/>
              <a:ahLst/>
              <a:cxnLst/>
              <a:rect l="l" t="t" r="r" b="b"/>
              <a:pathLst>
                <a:path w="73" h="98" extrusionOk="0">
                  <a:moveTo>
                    <a:pt x="25" y="1"/>
                  </a:moveTo>
                  <a:lnTo>
                    <a:pt x="1" y="25"/>
                  </a:lnTo>
                  <a:lnTo>
                    <a:pt x="1" y="73"/>
                  </a:lnTo>
                  <a:lnTo>
                    <a:pt x="25" y="97"/>
                  </a:lnTo>
                  <a:lnTo>
                    <a:pt x="73" y="73"/>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6" name="Google Shape;12466;p29"/>
            <p:cNvSpPr/>
            <p:nvPr/>
          </p:nvSpPr>
          <p:spPr>
            <a:xfrm>
              <a:off x="4142800" y="1899975"/>
              <a:ext cx="1225" cy="1825"/>
            </a:xfrm>
            <a:custGeom>
              <a:avLst/>
              <a:gdLst/>
              <a:ahLst/>
              <a:cxnLst/>
              <a:rect l="l" t="t" r="r" b="b"/>
              <a:pathLst>
                <a:path w="49" h="73" extrusionOk="0">
                  <a:moveTo>
                    <a:pt x="25" y="0"/>
                  </a:moveTo>
                  <a:lnTo>
                    <a:pt x="1" y="72"/>
                  </a:lnTo>
                  <a:lnTo>
                    <a:pt x="49" y="72"/>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7" name="Google Shape;12467;p29"/>
            <p:cNvSpPr/>
            <p:nvPr/>
          </p:nvSpPr>
          <p:spPr>
            <a:xfrm>
              <a:off x="3772075" y="1748900"/>
              <a:ext cx="1825" cy="2450"/>
            </a:xfrm>
            <a:custGeom>
              <a:avLst/>
              <a:gdLst/>
              <a:ahLst/>
              <a:cxnLst/>
              <a:rect l="l" t="t" r="r" b="b"/>
              <a:pathLst>
                <a:path w="73" h="98" extrusionOk="0">
                  <a:moveTo>
                    <a:pt x="24" y="1"/>
                  </a:moveTo>
                  <a:lnTo>
                    <a:pt x="24" y="49"/>
                  </a:lnTo>
                  <a:lnTo>
                    <a:pt x="0" y="73"/>
                  </a:lnTo>
                  <a:lnTo>
                    <a:pt x="24" y="97"/>
                  </a:lnTo>
                  <a:lnTo>
                    <a:pt x="73" y="73"/>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8" name="Google Shape;12468;p29"/>
            <p:cNvSpPr/>
            <p:nvPr/>
          </p:nvSpPr>
          <p:spPr>
            <a:xfrm>
              <a:off x="3878000" y="1785625"/>
              <a:ext cx="625" cy="625"/>
            </a:xfrm>
            <a:custGeom>
              <a:avLst/>
              <a:gdLst/>
              <a:ahLst/>
              <a:cxnLst/>
              <a:rect l="l" t="t" r="r" b="b"/>
              <a:pathLst>
                <a:path w="25" h="25" extrusionOk="0">
                  <a:moveTo>
                    <a:pt x="0" y="0"/>
                  </a:moveTo>
                  <a:lnTo>
                    <a:pt x="0" y="24"/>
                  </a:lnTo>
                  <a:lnTo>
                    <a:pt x="24" y="24"/>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9" name="Google Shape;12469;p29"/>
            <p:cNvSpPr/>
            <p:nvPr/>
          </p:nvSpPr>
          <p:spPr>
            <a:xfrm>
              <a:off x="4053125" y="1851225"/>
              <a:ext cx="2425" cy="1825"/>
            </a:xfrm>
            <a:custGeom>
              <a:avLst/>
              <a:gdLst/>
              <a:ahLst/>
              <a:cxnLst/>
              <a:rect l="l" t="t" r="r" b="b"/>
              <a:pathLst>
                <a:path w="97" h="73" extrusionOk="0">
                  <a:moveTo>
                    <a:pt x="1" y="0"/>
                  </a:moveTo>
                  <a:lnTo>
                    <a:pt x="49" y="72"/>
                  </a:lnTo>
                  <a:lnTo>
                    <a:pt x="97"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0" name="Google Shape;12470;p29"/>
            <p:cNvSpPr/>
            <p:nvPr/>
          </p:nvSpPr>
          <p:spPr>
            <a:xfrm>
              <a:off x="4227650" y="1905975"/>
              <a:ext cx="1850" cy="1850"/>
            </a:xfrm>
            <a:custGeom>
              <a:avLst/>
              <a:gdLst/>
              <a:ahLst/>
              <a:cxnLst/>
              <a:rect l="l" t="t" r="r" b="b"/>
              <a:pathLst>
                <a:path w="74" h="74" extrusionOk="0">
                  <a:moveTo>
                    <a:pt x="25" y="1"/>
                  </a:moveTo>
                  <a:lnTo>
                    <a:pt x="1" y="25"/>
                  </a:lnTo>
                  <a:lnTo>
                    <a:pt x="49" y="73"/>
                  </a:lnTo>
                  <a:lnTo>
                    <a:pt x="73" y="49"/>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1" name="Google Shape;12471;p29"/>
            <p:cNvSpPr/>
            <p:nvPr/>
          </p:nvSpPr>
          <p:spPr>
            <a:xfrm>
              <a:off x="3973075" y="1802500"/>
              <a:ext cx="1800" cy="3600"/>
            </a:xfrm>
            <a:custGeom>
              <a:avLst/>
              <a:gdLst/>
              <a:ahLst/>
              <a:cxnLst/>
              <a:rect l="l" t="t" r="r" b="b"/>
              <a:pathLst>
                <a:path w="72" h="144" extrusionOk="0">
                  <a:moveTo>
                    <a:pt x="71" y="1"/>
                  </a:moveTo>
                  <a:lnTo>
                    <a:pt x="49" y="23"/>
                  </a:lnTo>
                  <a:lnTo>
                    <a:pt x="49" y="23"/>
                  </a:lnTo>
                  <a:lnTo>
                    <a:pt x="71" y="1"/>
                  </a:lnTo>
                  <a:close/>
                  <a:moveTo>
                    <a:pt x="49" y="23"/>
                  </a:moveTo>
                  <a:lnTo>
                    <a:pt x="1" y="72"/>
                  </a:lnTo>
                  <a:lnTo>
                    <a:pt x="1" y="120"/>
                  </a:lnTo>
                  <a:lnTo>
                    <a:pt x="1" y="144"/>
                  </a:lnTo>
                  <a:lnTo>
                    <a:pt x="25" y="144"/>
                  </a:lnTo>
                  <a:lnTo>
                    <a:pt x="49" y="96"/>
                  </a:lnTo>
                  <a:lnTo>
                    <a:pt x="49" y="2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2" name="Google Shape;12472;p29"/>
            <p:cNvSpPr/>
            <p:nvPr/>
          </p:nvSpPr>
          <p:spPr>
            <a:xfrm>
              <a:off x="4170475" y="1733850"/>
              <a:ext cx="1850" cy="1850"/>
            </a:xfrm>
            <a:custGeom>
              <a:avLst/>
              <a:gdLst/>
              <a:ahLst/>
              <a:cxnLst/>
              <a:rect l="l" t="t" r="r" b="b"/>
              <a:pathLst>
                <a:path w="74" h="74" extrusionOk="0">
                  <a:moveTo>
                    <a:pt x="49" y="1"/>
                  </a:moveTo>
                  <a:lnTo>
                    <a:pt x="1" y="25"/>
                  </a:lnTo>
                  <a:lnTo>
                    <a:pt x="1" y="73"/>
                  </a:lnTo>
                  <a:lnTo>
                    <a:pt x="73" y="73"/>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3" name="Google Shape;12473;p29"/>
            <p:cNvSpPr/>
            <p:nvPr/>
          </p:nvSpPr>
          <p:spPr>
            <a:xfrm>
              <a:off x="3853925" y="1724225"/>
              <a:ext cx="1825" cy="1850"/>
            </a:xfrm>
            <a:custGeom>
              <a:avLst/>
              <a:gdLst/>
              <a:ahLst/>
              <a:cxnLst/>
              <a:rect l="l" t="t" r="r" b="b"/>
              <a:pathLst>
                <a:path w="73" h="74" extrusionOk="0">
                  <a:moveTo>
                    <a:pt x="24" y="1"/>
                  </a:moveTo>
                  <a:lnTo>
                    <a:pt x="0" y="25"/>
                  </a:lnTo>
                  <a:lnTo>
                    <a:pt x="0" y="49"/>
                  </a:lnTo>
                  <a:lnTo>
                    <a:pt x="24" y="73"/>
                  </a:lnTo>
                  <a:lnTo>
                    <a:pt x="49" y="73"/>
                  </a:lnTo>
                  <a:lnTo>
                    <a:pt x="73" y="49"/>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4" name="Google Shape;12474;p29"/>
            <p:cNvSpPr/>
            <p:nvPr/>
          </p:nvSpPr>
          <p:spPr>
            <a:xfrm>
              <a:off x="4065775" y="1804875"/>
              <a:ext cx="1825" cy="1825"/>
            </a:xfrm>
            <a:custGeom>
              <a:avLst/>
              <a:gdLst/>
              <a:ahLst/>
              <a:cxnLst/>
              <a:rect l="l" t="t" r="r" b="b"/>
              <a:pathLst>
                <a:path w="73" h="73" extrusionOk="0">
                  <a:moveTo>
                    <a:pt x="0" y="1"/>
                  </a:moveTo>
                  <a:lnTo>
                    <a:pt x="0" y="25"/>
                  </a:lnTo>
                  <a:lnTo>
                    <a:pt x="24" y="73"/>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5" name="Google Shape;12475;p29"/>
            <p:cNvSpPr/>
            <p:nvPr/>
          </p:nvSpPr>
          <p:spPr>
            <a:xfrm>
              <a:off x="3760625" y="1674875"/>
              <a:ext cx="1250" cy="1850"/>
            </a:xfrm>
            <a:custGeom>
              <a:avLst/>
              <a:gdLst/>
              <a:ahLst/>
              <a:cxnLst/>
              <a:rect l="l" t="t" r="r" b="b"/>
              <a:pathLst>
                <a:path w="50" h="74" extrusionOk="0">
                  <a:moveTo>
                    <a:pt x="49" y="1"/>
                  </a:moveTo>
                  <a:lnTo>
                    <a:pt x="1" y="73"/>
                  </a:lnTo>
                  <a:lnTo>
                    <a:pt x="49" y="73"/>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6" name="Google Shape;12476;p29"/>
            <p:cNvSpPr/>
            <p:nvPr/>
          </p:nvSpPr>
          <p:spPr>
            <a:xfrm>
              <a:off x="4240300" y="1815700"/>
              <a:ext cx="2425" cy="1850"/>
            </a:xfrm>
            <a:custGeom>
              <a:avLst/>
              <a:gdLst/>
              <a:ahLst/>
              <a:cxnLst/>
              <a:rect l="l" t="t" r="r" b="b"/>
              <a:pathLst>
                <a:path w="97" h="74" extrusionOk="0">
                  <a:moveTo>
                    <a:pt x="49" y="1"/>
                  </a:moveTo>
                  <a:lnTo>
                    <a:pt x="0" y="25"/>
                  </a:lnTo>
                  <a:lnTo>
                    <a:pt x="24" y="73"/>
                  </a:lnTo>
                  <a:lnTo>
                    <a:pt x="49" y="73"/>
                  </a:lnTo>
                  <a:lnTo>
                    <a:pt x="97"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7" name="Google Shape;12477;p29"/>
            <p:cNvSpPr/>
            <p:nvPr/>
          </p:nvSpPr>
          <p:spPr>
            <a:xfrm>
              <a:off x="4024850" y="1723625"/>
              <a:ext cx="1825" cy="1825"/>
            </a:xfrm>
            <a:custGeom>
              <a:avLst/>
              <a:gdLst/>
              <a:ahLst/>
              <a:cxnLst/>
              <a:rect l="l" t="t" r="r" b="b"/>
              <a:pathLst>
                <a:path w="73" h="73" extrusionOk="0">
                  <a:moveTo>
                    <a:pt x="48" y="1"/>
                  </a:moveTo>
                  <a:lnTo>
                    <a:pt x="0" y="25"/>
                  </a:lnTo>
                  <a:lnTo>
                    <a:pt x="0" y="49"/>
                  </a:lnTo>
                  <a:lnTo>
                    <a:pt x="48" y="73"/>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8" name="Google Shape;12478;p29"/>
            <p:cNvSpPr/>
            <p:nvPr/>
          </p:nvSpPr>
          <p:spPr>
            <a:xfrm>
              <a:off x="4008600" y="1712800"/>
              <a:ext cx="1825" cy="1825"/>
            </a:xfrm>
            <a:custGeom>
              <a:avLst/>
              <a:gdLst/>
              <a:ahLst/>
              <a:cxnLst/>
              <a:rect l="l" t="t" r="r" b="b"/>
              <a:pathLst>
                <a:path w="73" h="73" extrusionOk="0">
                  <a:moveTo>
                    <a:pt x="24" y="0"/>
                  </a:moveTo>
                  <a:lnTo>
                    <a:pt x="0" y="24"/>
                  </a:lnTo>
                  <a:lnTo>
                    <a:pt x="48" y="73"/>
                  </a:lnTo>
                  <a:lnTo>
                    <a:pt x="72" y="49"/>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9" name="Google Shape;12479;p29"/>
            <p:cNvSpPr/>
            <p:nvPr/>
          </p:nvSpPr>
          <p:spPr>
            <a:xfrm>
              <a:off x="4198175" y="1771775"/>
              <a:ext cx="1825" cy="1225"/>
            </a:xfrm>
            <a:custGeom>
              <a:avLst/>
              <a:gdLst/>
              <a:ahLst/>
              <a:cxnLst/>
              <a:rect l="l" t="t" r="r" b="b"/>
              <a:pathLst>
                <a:path w="73" h="49" extrusionOk="0">
                  <a:moveTo>
                    <a:pt x="24" y="1"/>
                  </a:moveTo>
                  <a:lnTo>
                    <a:pt x="0" y="25"/>
                  </a:lnTo>
                  <a:lnTo>
                    <a:pt x="24" y="49"/>
                  </a:lnTo>
                  <a:lnTo>
                    <a:pt x="73" y="49"/>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0" name="Google Shape;12480;p29"/>
            <p:cNvSpPr/>
            <p:nvPr/>
          </p:nvSpPr>
          <p:spPr>
            <a:xfrm>
              <a:off x="4118725" y="1735675"/>
              <a:ext cx="1825" cy="1825"/>
            </a:xfrm>
            <a:custGeom>
              <a:avLst/>
              <a:gdLst/>
              <a:ahLst/>
              <a:cxnLst/>
              <a:rect l="l" t="t" r="r" b="b"/>
              <a:pathLst>
                <a:path w="73" h="73" extrusionOk="0">
                  <a:moveTo>
                    <a:pt x="1" y="0"/>
                  </a:moveTo>
                  <a:lnTo>
                    <a:pt x="1" y="24"/>
                  </a:lnTo>
                  <a:lnTo>
                    <a:pt x="25" y="48"/>
                  </a:lnTo>
                  <a:lnTo>
                    <a:pt x="44" y="58"/>
                  </a:lnTo>
                  <a:lnTo>
                    <a:pt x="25" y="0"/>
                  </a:lnTo>
                  <a:close/>
                  <a:moveTo>
                    <a:pt x="44" y="58"/>
                  </a:moveTo>
                  <a:lnTo>
                    <a:pt x="49" y="72"/>
                  </a:lnTo>
                  <a:lnTo>
                    <a:pt x="73" y="72"/>
                  </a:lnTo>
                  <a:lnTo>
                    <a:pt x="44" y="58"/>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1" name="Google Shape;12481;p29"/>
            <p:cNvSpPr/>
            <p:nvPr/>
          </p:nvSpPr>
          <p:spPr>
            <a:xfrm>
              <a:off x="3748000" y="1848800"/>
              <a:ext cx="2425" cy="1250"/>
            </a:xfrm>
            <a:custGeom>
              <a:avLst/>
              <a:gdLst/>
              <a:ahLst/>
              <a:cxnLst/>
              <a:rect l="l" t="t" r="r" b="b"/>
              <a:pathLst>
                <a:path w="97" h="50" extrusionOk="0">
                  <a:moveTo>
                    <a:pt x="0" y="1"/>
                  </a:moveTo>
                  <a:lnTo>
                    <a:pt x="25" y="49"/>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2" name="Google Shape;12482;p29"/>
            <p:cNvSpPr/>
            <p:nvPr/>
          </p:nvSpPr>
          <p:spPr>
            <a:xfrm>
              <a:off x="3902075" y="1633350"/>
              <a:ext cx="1825" cy="2450"/>
            </a:xfrm>
            <a:custGeom>
              <a:avLst/>
              <a:gdLst/>
              <a:ahLst/>
              <a:cxnLst/>
              <a:rect l="l" t="t" r="r" b="b"/>
              <a:pathLst>
                <a:path w="73" h="98" extrusionOk="0">
                  <a:moveTo>
                    <a:pt x="48" y="1"/>
                  </a:moveTo>
                  <a:lnTo>
                    <a:pt x="24" y="25"/>
                  </a:lnTo>
                  <a:lnTo>
                    <a:pt x="0" y="49"/>
                  </a:lnTo>
                  <a:lnTo>
                    <a:pt x="24" y="97"/>
                  </a:lnTo>
                  <a:lnTo>
                    <a:pt x="48" y="73"/>
                  </a:lnTo>
                  <a:lnTo>
                    <a:pt x="72"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3" name="Google Shape;12483;p29"/>
            <p:cNvSpPr/>
            <p:nvPr/>
          </p:nvSpPr>
          <p:spPr>
            <a:xfrm>
              <a:off x="3959850" y="1899375"/>
              <a:ext cx="1225" cy="2425"/>
            </a:xfrm>
            <a:custGeom>
              <a:avLst/>
              <a:gdLst/>
              <a:ahLst/>
              <a:cxnLst/>
              <a:rect l="l" t="t" r="r" b="b"/>
              <a:pathLst>
                <a:path w="49" h="97" extrusionOk="0">
                  <a:moveTo>
                    <a:pt x="0" y="0"/>
                  </a:moveTo>
                  <a:lnTo>
                    <a:pt x="0" y="96"/>
                  </a:lnTo>
                  <a:lnTo>
                    <a:pt x="24" y="72"/>
                  </a:lnTo>
                  <a:lnTo>
                    <a:pt x="48" y="48"/>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4" name="Google Shape;12484;p29"/>
            <p:cNvSpPr/>
            <p:nvPr/>
          </p:nvSpPr>
          <p:spPr>
            <a:xfrm>
              <a:off x="4186125" y="1987825"/>
              <a:ext cx="1225" cy="1225"/>
            </a:xfrm>
            <a:custGeom>
              <a:avLst/>
              <a:gdLst/>
              <a:ahLst/>
              <a:cxnLst/>
              <a:rect l="l" t="t" r="r" b="b"/>
              <a:pathLst>
                <a:path w="49" h="49" extrusionOk="0">
                  <a:moveTo>
                    <a:pt x="1" y="1"/>
                  </a:moveTo>
                  <a:lnTo>
                    <a:pt x="25"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5" name="Google Shape;12485;p29"/>
            <p:cNvSpPr/>
            <p:nvPr/>
          </p:nvSpPr>
          <p:spPr>
            <a:xfrm>
              <a:off x="3899050" y="2026350"/>
              <a:ext cx="1225" cy="1225"/>
            </a:xfrm>
            <a:custGeom>
              <a:avLst/>
              <a:gdLst/>
              <a:ahLst/>
              <a:cxnLst/>
              <a:rect l="l" t="t" r="r" b="b"/>
              <a:pathLst>
                <a:path w="49" h="49" extrusionOk="0">
                  <a:moveTo>
                    <a:pt x="25" y="1"/>
                  </a:moveTo>
                  <a:lnTo>
                    <a:pt x="1" y="25"/>
                  </a:lnTo>
                  <a:lnTo>
                    <a:pt x="1" y="49"/>
                  </a:lnTo>
                  <a:lnTo>
                    <a:pt x="49"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6" name="Google Shape;12486;p29"/>
            <p:cNvSpPr/>
            <p:nvPr/>
          </p:nvSpPr>
          <p:spPr>
            <a:xfrm>
              <a:off x="3962850" y="2020325"/>
              <a:ext cx="625" cy="625"/>
            </a:xfrm>
            <a:custGeom>
              <a:avLst/>
              <a:gdLst/>
              <a:ahLst/>
              <a:cxnLst/>
              <a:rect l="l" t="t" r="r" b="b"/>
              <a:pathLst>
                <a:path w="25" h="25" extrusionOk="0">
                  <a:moveTo>
                    <a:pt x="25" y="1"/>
                  </a:moveTo>
                  <a:lnTo>
                    <a:pt x="1" y="25"/>
                  </a:ln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7" name="Google Shape;12487;p29"/>
            <p:cNvSpPr/>
            <p:nvPr/>
          </p:nvSpPr>
          <p:spPr>
            <a:xfrm>
              <a:off x="3899650" y="1987825"/>
              <a:ext cx="1250" cy="625"/>
            </a:xfrm>
            <a:custGeom>
              <a:avLst/>
              <a:gdLst/>
              <a:ahLst/>
              <a:cxnLst/>
              <a:rect l="l" t="t" r="r" b="b"/>
              <a:pathLst>
                <a:path w="50" h="25" extrusionOk="0">
                  <a:moveTo>
                    <a:pt x="49" y="1"/>
                  </a:moveTo>
                  <a:lnTo>
                    <a:pt x="1" y="25"/>
                  </a:lnTo>
                  <a:lnTo>
                    <a:pt x="25"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8" name="Google Shape;12488;p29"/>
            <p:cNvSpPr/>
            <p:nvPr/>
          </p:nvSpPr>
          <p:spPr>
            <a:xfrm>
              <a:off x="4020625" y="2023950"/>
              <a:ext cx="25" cy="625"/>
            </a:xfrm>
            <a:custGeom>
              <a:avLst/>
              <a:gdLst/>
              <a:ahLst/>
              <a:cxnLst/>
              <a:rect l="l" t="t" r="r" b="b"/>
              <a:pathLst>
                <a:path w="1" h="25" extrusionOk="0">
                  <a:moveTo>
                    <a:pt x="1" y="0"/>
                  </a:moveTo>
                  <a:lnTo>
                    <a:pt x="1" y="24"/>
                  </a:lnTo>
                  <a:lnTo>
                    <a:pt x="1" y="24"/>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9" name="Google Shape;12489;p29"/>
            <p:cNvSpPr/>
            <p:nvPr/>
          </p:nvSpPr>
          <p:spPr>
            <a:xfrm>
              <a:off x="3857525" y="1946300"/>
              <a:ext cx="625" cy="1225"/>
            </a:xfrm>
            <a:custGeom>
              <a:avLst/>
              <a:gdLst/>
              <a:ahLst/>
              <a:cxnLst/>
              <a:rect l="l" t="t" r="r" b="b"/>
              <a:pathLst>
                <a:path w="25" h="49" extrusionOk="0">
                  <a:moveTo>
                    <a:pt x="25" y="1"/>
                  </a:moveTo>
                  <a:lnTo>
                    <a:pt x="1" y="25"/>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0" name="Google Shape;12490;p29"/>
            <p:cNvSpPr/>
            <p:nvPr/>
          </p:nvSpPr>
          <p:spPr>
            <a:xfrm>
              <a:off x="3841875" y="1881300"/>
              <a:ext cx="1250" cy="1250"/>
            </a:xfrm>
            <a:custGeom>
              <a:avLst/>
              <a:gdLst/>
              <a:ahLst/>
              <a:cxnLst/>
              <a:rect l="l" t="t" r="r" b="b"/>
              <a:pathLst>
                <a:path w="50" h="50" extrusionOk="0">
                  <a:moveTo>
                    <a:pt x="49" y="1"/>
                  </a:moveTo>
                  <a:lnTo>
                    <a:pt x="1" y="25"/>
                  </a:lnTo>
                  <a:lnTo>
                    <a:pt x="25" y="49"/>
                  </a:lnTo>
                  <a:lnTo>
                    <a:pt x="49"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1" name="Google Shape;12491;p29"/>
            <p:cNvSpPr/>
            <p:nvPr/>
          </p:nvSpPr>
          <p:spPr>
            <a:xfrm>
              <a:off x="4004975" y="1902975"/>
              <a:ext cx="625" cy="625"/>
            </a:xfrm>
            <a:custGeom>
              <a:avLst/>
              <a:gdLst/>
              <a:ahLst/>
              <a:cxnLst/>
              <a:rect l="l" t="t" r="r" b="b"/>
              <a:pathLst>
                <a:path w="25" h="25" extrusionOk="0">
                  <a:moveTo>
                    <a:pt x="1" y="1"/>
                  </a:move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2" name="Google Shape;12492;p29"/>
            <p:cNvSpPr/>
            <p:nvPr/>
          </p:nvSpPr>
          <p:spPr>
            <a:xfrm>
              <a:off x="4094650" y="1887325"/>
              <a:ext cx="625" cy="625"/>
            </a:xfrm>
            <a:custGeom>
              <a:avLst/>
              <a:gdLst/>
              <a:ahLst/>
              <a:cxnLst/>
              <a:rect l="l" t="t" r="r" b="b"/>
              <a:pathLst>
                <a:path w="25" h="25" extrusionOk="0">
                  <a:moveTo>
                    <a:pt x="25" y="1"/>
                  </a:moveTo>
                  <a:lnTo>
                    <a:pt x="1" y="25"/>
                  </a:ln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3" name="Google Shape;12493;p29"/>
            <p:cNvSpPr/>
            <p:nvPr/>
          </p:nvSpPr>
          <p:spPr>
            <a:xfrm>
              <a:off x="3968275" y="1738675"/>
              <a:ext cx="625" cy="625"/>
            </a:xfrm>
            <a:custGeom>
              <a:avLst/>
              <a:gdLst/>
              <a:ahLst/>
              <a:cxnLst/>
              <a:rect l="l" t="t" r="r" b="b"/>
              <a:pathLst>
                <a:path w="25" h="25" extrusionOk="0">
                  <a:moveTo>
                    <a:pt x="0" y="1"/>
                  </a:move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4" name="Google Shape;12494;p29"/>
            <p:cNvSpPr/>
            <p:nvPr/>
          </p:nvSpPr>
          <p:spPr>
            <a:xfrm>
              <a:off x="3837075" y="1685725"/>
              <a:ext cx="1225" cy="1225"/>
            </a:xfrm>
            <a:custGeom>
              <a:avLst/>
              <a:gdLst/>
              <a:ahLst/>
              <a:cxnLst/>
              <a:rect l="l" t="t" r="r" b="b"/>
              <a:pathLst>
                <a:path w="49" h="49" extrusionOk="0">
                  <a:moveTo>
                    <a:pt x="48" y="0"/>
                  </a:moveTo>
                  <a:lnTo>
                    <a:pt x="0" y="24"/>
                  </a:lnTo>
                  <a:lnTo>
                    <a:pt x="24" y="48"/>
                  </a:lnTo>
                  <a:lnTo>
                    <a:pt x="48" y="48"/>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5" name="Google Shape;12495;p29"/>
            <p:cNvSpPr/>
            <p:nvPr/>
          </p:nvSpPr>
          <p:spPr>
            <a:xfrm>
              <a:off x="4092250" y="1759150"/>
              <a:ext cx="625" cy="625"/>
            </a:xfrm>
            <a:custGeom>
              <a:avLst/>
              <a:gdLst/>
              <a:ahLst/>
              <a:cxnLst/>
              <a:rect l="l" t="t" r="r" b="b"/>
              <a:pathLst>
                <a:path w="25" h="25" extrusionOk="0">
                  <a:moveTo>
                    <a:pt x="0" y="0"/>
                  </a:move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6" name="Google Shape;12496;p29"/>
            <p:cNvSpPr/>
            <p:nvPr/>
          </p:nvSpPr>
          <p:spPr>
            <a:xfrm>
              <a:off x="3857525" y="1630950"/>
              <a:ext cx="625" cy="25"/>
            </a:xfrm>
            <a:custGeom>
              <a:avLst/>
              <a:gdLst/>
              <a:ahLst/>
              <a:cxnLst/>
              <a:rect l="l" t="t" r="r" b="b"/>
              <a:pathLst>
                <a:path w="25" h="1" extrusionOk="0">
                  <a:moveTo>
                    <a:pt x="1" y="0"/>
                  </a:moveTo>
                  <a:lnTo>
                    <a:pt x="25"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7" name="Google Shape;12497;p29"/>
            <p:cNvSpPr/>
            <p:nvPr/>
          </p:nvSpPr>
          <p:spPr>
            <a:xfrm>
              <a:off x="4074200" y="1700150"/>
              <a:ext cx="625" cy="625"/>
            </a:xfrm>
            <a:custGeom>
              <a:avLst/>
              <a:gdLst/>
              <a:ahLst/>
              <a:cxnLst/>
              <a:rect l="l" t="t" r="r" b="b"/>
              <a:pathLst>
                <a:path w="25" h="25"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8" name="Google Shape;12498;p29"/>
            <p:cNvSpPr/>
            <p:nvPr/>
          </p:nvSpPr>
          <p:spPr>
            <a:xfrm>
              <a:off x="3980300" y="1647800"/>
              <a:ext cx="625" cy="625"/>
            </a:xfrm>
            <a:custGeom>
              <a:avLst/>
              <a:gdLst/>
              <a:ahLst/>
              <a:cxnLst/>
              <a:rect l="l" t="t" r="r" b="b"/>
              <a:pathLst>
                <a:path w="25" h="25" extrusionOk="0">
                  <a:moveTo>
                    <a:pt x="1" y="1"/>
                  </a:moveTo>
                  <a:lnTo>
                    <a:pt x="1"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9" name="Google Shape;12499;p29"/>
            <p:cNvSpPr/>
            <p:nvPr/>
          </p:nvSpPr>
          <p:spPr>
            <a:xfrm>
              <a:off x="3817800" y="1963750"/>
              <a:ext cx="143875" cy="126425"/>
            </a:xfrm>
            <a:custGeom>
              <a:avLst/>
              <a:gdLst/>
              <a:ahLst/>
              <a:cxnLst/>
              <a:rect l="l" t="t" r="r" b="b"/>
              <a:pathLst>
                <a:path w="5755" h="5057" extrusionOk="0">
                  <a:moveTo>
                    <a:pt x="2577" y="410"/>
                  </a:moveTo>
                  <a:lnTo>
                    <a:pt x="2818" y="434"/>
                  </a:lnTo>
                  <a:lnTo>
                    <a:pt x="3058" y="458"/>
                  </a:lnTo>
                  <a:lnTo>
                    <a:pt x="3323" y="531"/>
                  </a:lnTo>
                  <a:lnTo>
                    <a:pt x="3564" y="651"/>
                  </a:lnTo>
                  <a:lnTo>
                    <a:pt x="3901" y="795"/>
                  </a:lnTo>
                  <a:lnTo>
                    <a:pt x="4214" y="964"/>
                  </a:lnTo>
                  <a:lnTo>
                    <a:pt x="4527" y="1156"/>
                  </a:lnTo>
                  <a:lnTo>
                    <a:pt x="4671" y="1277"/>
                  </a:lnTo>
                  <a:lnTo>
                    <a:pt x="4816" y="1397"/>
                  </a:lnTo>
                  <a:lnTo>
                    <a:pt x="4936" y="1518"/>
                  </a:lnTo>
                  <a:lnTo>
                    <a:pt x="5032" y="1662"/>
                  </a:lnTo>
                  <a:lnTo>
                    <a:pt x="5129" y="1782"/>
                  </a:lnTo>
                  <a:lnTo>
                    <a:pt x="5201" y="1927"/>
                  </a:lnTo>
                  <a:lnTo>
                    <a:pt x="5249" y="2071"/>
                  </a:lnTo>
                  <a:lnTo>
                    <a:pt x="5297" y="2240"/>
                  </a:lnTo>
                  <a:lnTo>
                    <a:pt x="5321" y="2384"/>
                  </a:lnTo>
                  <a:lnTo>
                    <a:pt x="5345" y="2529"/>
                  </a:lnTo>
                  <a:lnTo>
                    <a:pt x="5321" y="2673"/>
                  </a:lnTo>
                  <a:lnTo>
                    <a:pt x="5321" y="2842"/>
                  </a:lnTo>
                  <a:lnTo>
                    <a:pt x="5273" y="2986"/>
                  </a:lnTo>
                  <a:lnTo>
                    <a:pt x="5225" y="3130"/>
                  </a:lnTo>
                  <a:lnTo>
                    <a:pt x="5153" y="3275"/>
                  </a:lnTo>
                  <a:lnTo>
                    <a:pt x="5080" y="3419"/>
                  </a:lnTo>
                  <a:lnTo>
                    <a:pt x="4960" y="3540"/>
                  </a:lnTo>
                  <a:lnTo>
                    <a:pt x="4864" y="3684"/>
                  </a:lnTo>
                  <a:lnTo>
                    <a:pt x="4647" y="3877"/>
                  </a:lnTo>
                  <a:lnTo>
                    <a:pt x="4455" y="4045"/>
                  </a:lnTo>
                  <a:lnTo>
                    <a:pt x="4214" y="4214"/>
                  </a:lnTo>
                  <a:lnTo>
                    <a:pt x="3997" y="4358"/>
                  </a:lnTo>
                  <a:lnTo>
                    <a:pt x="3756" y="4479"/>
                  </a:lnTo>
                  <a:lnTo>
                    <a:pt x="3492" y="4551"/>
                  </a:lnTo>
                  <a:lnTo>
                    <a:pt x="3227" y="4623"/>
                  </a:lnTo>
                  <a:lnTo>
                    <a:pt x="2962" y="4647"/>
                  </a:lnTo>
                  <a:lnTo>
                    <a:pt x="2625" y="4671"/>
                  </a:lnTo>
                  <a:lnTo>
                    <a:pt x="2312" y="4623"/>
                  </a:lnTo>
                  <a:lnTo>
                    <a:pt x="2023" y="4575"/>
                  </a:lnTo>
                  <a:lnTo>
                    <a:pt x="1734" y="4479"/>
                  </a:lnTo>
                  <a:lnTo>
                    <a:pt x="1469" y="4334"/>
                  </a:lnTo>
                  <a:lnTo>
                    <a:pt x="1229" y="4166"/>
                  </a:lnTo>
                  <a:lnTo>
                    <a:pt x="988" y="3973"/>
                  </a:lnTo>
                  <a:lnTo>
                    <a:pt x="771" y="3732"/>
                  </a:lnTo>
                  <a:lnTo>
                    <a:pt x="675" y="3612"/>
                  </a:lnTo>
                  <a:lnTo>
                    <a:pt x="603" y="3492"/>
                  </a:lnTo>
                  <a:lnTo>
                    <a:pt x="531" y="3347"/>
                  </a:lnTo>
                  <a:lnTo>
                    <a:pt x="482" y="3203"/>
                  </a:lnTo>
                  <a:lnTo>
                    <a:pt x="434" y="2890"/>
                  </a:lnTo>
                  <a:lnTo>
                    <a:pt x="410" y="2529"/>
                  </a:lnTo>
                  <a:lnTo>
                    <a:pt x="458" y="2264"/>
                  </a:lnTo>
                  <a:lnTo>
                    <a:pt x="531" y="1999"/>
                  </a:lnTo>
                  <a:lnTo>
                    <a:pt x="627" y="1758"/>
                  </a:lnTo>
                  <a:lnTo>
                    <a:pt x="771" y="1518"/>
                  </a:lnTo>
                  <a:lnTo>
                    <a:pt x="916" y="1301"/>
                  </a:lnTo>
                  <a:lnTo>
                    <a:pt x="1132" y="1084"/>
                  </a:lnTo>
                  <a:lnTo>
                    <a:pt x="1349" y="892"/>
                  </a:lnTo>
                  <a:lnTo>
                    <a:pt x="1614" y="723"/>
                  </a:lnTo>
                  <a:lnTo>
                    <a:pt x="1855" y="603"/>
                  </a:lnTo>
                  <a:lnTo>
                    <a:pt x="2095" y="506"/>
                  </a:lnTo>
                  <a:lnTo>
                    <a:pt x="2336" y="434"/>
                  </a:lnTo>
                  <a:lnTo>
                    <a:pt x="2577" y="410"/>
                  </a:lnTo>
                  <a:close/>
                  <a:moveTo>
                    <a:pt x="2168" y="1"/>
                  </a:moveTo>
                  <a:lnTo>
                    <a:pt x="2047" y="49"/>
                  </a:lnTo>
                  <a:lnTo>
                    <a:pt x="1758" y="169"/>
                  </a:lnTo>
                  <a:lnTo>
                    <a:pt x="1469" y="314"/>
                  </a:lnTo>
                  <a:lnTo>
                    <a:pt x="1229" y="482"/>
                  </a:lnTo>
                  <a:lnTo>
                    <a:pt x="988" y="651"/>
                  </a:lnTo>
                  <a:lnTo>
                    <a:pt x="771" y="868"/>
                  </a:lnTo>
                  <a:lnTo>
                    <a:pt x="579" y="1108"/>
                  </a:lnTo>
                  <a:lnTo>
                    <a:pt x="410" y="1373"/>
                  </a:lnTo>
                  <a:lnTo>
                    <a:pt x="242" y="1638"/>
                  </a:lnTo>
                  <a:lnTo>
                    <a:pt x="169" y="1830"/>
                  </a:lnTo>
                  <a:lnTo>
                    <a:pt x="97" y="2047"/>
                  </a:lnTo>
                  <a:lnTo>
                    <a:pt x="49" y="2240"/>
                  </a:lnTo>
                  <a:lnTo>
                    <a:pt x="25" y="2432"/>
                  </a:lnTo>
                  <a:lnTo>
                    <a:pt x="1" y="2649"/>
                  </a:lnTo>
                  <a:lnTo>
                    <a:pt x="1" y="2842"/>
                  </a:lnTo>
                  <a:lnTo>
                    <a:pt x="25" y="3034"/>
                  </a:lnTo>
                  <a:lnTo>
                    <a:pt x="73" y="3203"/>
                  </a:lnTo>
                  <a:lnTo>
                    <a:pt x="121" y="3395"/>
                  </a:lnTo>
                  <a:lnTo>
                    <a:pt x="194" y="3588"/>
                  </a:lnTo>
                  <a:lnTo>
                    <a:pt x="290" y="3756"/>
                  </a:lnTo>
                  <a:lnTo>
                    <a:pt x="410" y="3925"/>
                  </a:lnTo>
                  <a:lnTo>
                    <a:pt x="531" y="4069"/>
                  </a:lnTo>
                  <a:lnTo>
                    <a:pt x="675" y="4238"/>
                  </a:lnTo>
                  <a:lnTo>
                    <a:pt x="819" y="4358"/>
                  </a:lnTo>
                  <a:lnTo>
                    <a:pt x="988" y="4503"/>
                  </a:lnTo>
                  <a:lnTo>
                    <a:pt x="1253" y="4671"/>
                  </a:lnTo>
                  <a:lnTo>
                    <a:pt x="1542" y="4791"/>
                  </a:lnTo>
                  <a:lnTo>
                    <a:pt x="1806" y="4912"/>
                  </a:lnTo>
                  <a:lnTo>
                    <a:pt x="2095" y="4984"/>
                  </a:lnTo>
                  <a:lnTo>
                    <a:pt x="2384" y="5032"/>
                  </a:lnTo>
                  <a:lnTo>
                    <a:pt x="2673" y="5056"/>
                  </a:lnTo>
                  <a:lnTo>
                    <a:pt x="2962" y="5056"/>
                  </a:lnTo>
                  <a:lnTo>
                    <a:pt x="3251" y="5008"/>
                  </a:lnTo>
                  <a:lnTo>
                    <a:pt x="3516" y="4960"/>
                  </a:lnTo>
                  <a:lnTo>
                    <a:pt x="3805" y="4864"/>
                  </a:lnTo>
                  <a:lnTo>
                    <a:pt x="4069" y="4743"/>
                  </a:lnTo>
                  <a:lnTo>
                    <a:pt x="4334" y="4623"/>
                  </a:lnTo>
                  <a:lnTo>
                    <a:pt x="4599" y="4454"/>
                  </a:lnTo>
                  <a:lnTo>
                    <a:pt x="4840" y="4262"/>
                  </a:lnTo>
                  <a:lnTo>
                    <a:pt x="5080" y="4045"/>
                  </a:lnTo>
                  <a:lnTo>
                    <a:pt x="5297" y="3780"/>
                  </a:lnTo>
                  <a:lnTo>
                    <a:pt x="5490" y="3516"/>
                  </a:lnTo>
                  <a:lnTo>
                    <a:pt x="5610" y="3203"/>
                  </a:lnTo>
                  <a:lnTo>
                    <a:pt x="5706" y="2890"/>
                  </a:lnTo>
                  <a:lnTo>
                    <a:pt x="5754" y="2577"/>
                  </a:lnTo>
                  <a:lnTo>
                    <a:pt x="5730" y="2264"/>
                  </a:lnTo>
                  <a:lnTo>
                    <a:pt x="5634" y="1951"/>
                  </a:lnTo>
                  <a:lnTo>
                    <a:pt x="5586" y="1806"/>
                  </a:lnTo>
                  <a:lnTo>
                    <a:pt x="5514" y="1662"/>
                  </a:lnTo>
                  <a:lnTo>
                    <a:pt x="5417" y="1518"/>
                  </a:lnTo>
                  <a:lnTo>
                    <a:pt x="5321" y="1373"/>
                  </a:lnTo>
                  <a:lnTo>
                    <a:pt x="5032" y="1060"/>
                  </a:lnTo>
                  <a:lnTo>
                    <a:pt x="4719" y="795"/>
                  </a:lnTo>
                  <a:lnTo>
                    <a:pt x="4406" y="579"/>
                  </a:lnTo>
                  <a:lnTo>
                    <a:pt x="4045" y="410"/>
                  </a:lnTo>
                  <a:lnTo>
                    <a:pt x="3684" y="266"/>
                  </a:lnTo>
                  <a:lnTo>
                    <a:pt x="3299" y="169"/>
                  </a:lnTo>
                  <a:lnTo>
                    <a:pt x="2914" y="73"/>
                  </a:lnTo>
                  <a:lnTo>
                    <a:pt x="2505" y="25"/>
                  </a:lnTo>
                  <a:lnTo>
                    <a:pt x="23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0" name="Google Shape;12500;p29"/>
            <p:cNvSpPr/>
            <p:nvPr/>
          </p:nvSpPr>
          <p:spPr>
            <a:xfrm>
              <a:off x="3848500" y="1996850"/>
              <a:ext cx="73450" cy="54200"/>
            </a:xfrm>
            <a:custGeom>
              <a:avLst/>
              <a:gdLst/>
              <a:ahLst/>
              <a:cxnLst/>
              <a:rect l="l" t="t" r="r" b="b"/>
              <a:pathLst>
                <a:path w="2938" h="2168" extrusionOk="0">
                  <a:moveTo>
                    <a:pt x="1349" y="1"/>
                  </a:moveTo>
                  <a:lnTo>
                    <a:pt x="1180" y="49"/>
                  </a:lnTo>
                  <a:lnTo>
                    <a:pt x="1036" y="73"/>
                  </a:lnTo>
                  <a:lnTo>
                    <a:pt x="867" y="145"/>
                  </a:lnTo>
                  <a:lnTo>
                    <a:pt x="723" y="218"/>
                  </a:lnTo>
                  <a:lnTo>
                    <a:pt x="578" y="314"/>
                  </a:lnTo>
                  <a:lnTo>
                    <a:pt x="434" y="410"/>
                  </a:lnTo>
                  <a:lnTo>
                    <a:pt x="314" y="531"/>
                  </a:lnTo>
                  <a:lnTo>
                    <a:pt x="193" y="675"/>
                  </a:lnTo>
                  <a:lnTo>
                    <a:pt x="73" y="843"/>
                  </a:lnTo>
                  <a:lnTo>
                    <a:pt x="25" y="1036"/>
                  </a:lnTo>
                  <a:lnTo>
                    <a:pt x="1" y="1229"/>
                  </a:lnTo>
                  <a:lnTo>
                    <a:pt x="25" y="1445"/>
                  </a:lnTo>
                  <a:lnTo>
                    <a:pt x="97" y="1614"/>
                  </a:lnTo>
                  <a:lnTo>
                    <a:pt x="217" y="1782"/>
                  </a:lnTo>
                  <a:lnTo>
                    <a:pt x="362" y="1927"/>
                  </a:lnTo>
                  <a:lnTo>
                    <a:pt x="530" y="2023"/>
                  </a:lnTo>
                  <a:lnTo>
                    <a:pt x="699" y="2071"/>
                  </a:lnTo>
                  <a:lnTo>
                    <a:pt x="867" y="2095"/>
                  </a:lnTo>
                  <a:lnTo>
                    <a:pt x="1108" y="2168"/>
                  </a:lnTo>
                  <a:lnTo>
                    <a:pt x="1349" y="2143"/>
                  </a:lnTo>
                  <a:lnTo>
                    <a:pt x="1590" y="2119"/>
                  </a:lnTo>
                  <a:lnTo>
                    <a:pt x="1806" y="2071"/>
                  </a:lnTo>
                  <a:lnTo>
                    <a:pt x="1999" y="1999"/>
                  </a:lnTo>
                  <a:lnTo>
                    <a:pt x="2167" y="1927"/>
                  </a:lnTo>
                  <a:lnTo>
                    <a:pt x="2336" y="1830"/>
                  </a:lnTo>
                  <a:lnTo>
                    <a:pt x="2504" y="1710"/>
                  </a:lnTo>
                  <a:lnTo>
                    <a:pt x="2649" y="1590"/>
                  </a:lnTo>
                  <a:lnTo>
                    <a:pt x="2793" y="1445"/>
                  </a:lnTo>
                  <a:lnTo>
                    <a:pt x="2889" y="1301"/>
                  </a:lnTo>
                  <a:lnTo>
                    <a:pt x="2938" y="1132"/>
                  </a:lnTo>
                  <a:lnTo>
                    <a:pt x="2938" y="988"/>
                  </a:lnTo>
                  <a:lnTo>
                    <a:pt x="2914" y="819"/>
                  </a:lnTo>
                  <a:lnTo>
                    <a:pt x="2841" y="675"/>
                  </a:lnTo>
                  <a:lnTo>
                    <a:pt x="2745" y="531"/>
                  </a:lnTo>
                  <a:lnTo>
                    <a:pt x="2601" y="386"/>
                  </a:lnTo>
                  <a:lnTo>
                    <a:pt x="2456" y="290"/>
                  </a:lnTo>
                  <a:lnTo>
                    <a:pt x="2312" y="194"/>
                  </a:lnTo>
                  <a:lnTo>
                    <a:pt x="2143" y="121"/>
                  </a:lnTo>
                  <a:lnTo>
                    <a:pt x="1999" y="73"/>
                  </a:lnTo>
                  <a:lnTo>
                    <a:pt x="1830" y="25"/>
                  </a:lnTo>
                  <a:lnTo>
                    <a:pt x="1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01" name="Google Shape;12501;p29"/>
          <p:cNvGrpSpPr/>
          <p:nvPr/>
        </p:nvGrpSpPr>
        <p:grpSpPr>
          <a:xfrm flipH="1">
            <a:off x="7918521" y="-1265514"/>
            <a:ext cx="4231619" cy="3791016"/>
            <a:chOff x="-2029316" y="-2059789"/>
            <a:chExt cx="4231619" cy="3791016"/>
          </a:xfrm>
        </p:grpSpPr>
        <p:sp>
          <p:nvSpPr>
            <p:cNvPr id="12502" name="Google Shape;12502;p29"/>
            <p:cNvSpPr/>
            <p:nvPr/>
          </p:nvSpPr>
          <p:spPr>
            <a:xfrm rot="-1874795">
              <a:off x="-1701239" y="-1296710"/>
              <a:ext cx="3575465" cy="2264857"/>
            </a:xfrm>
            <a:custGeom>
              <a:avLst/>
              <a:gdLst/>
              <a:ahLst/>
              <a:cxnLst/>
              <a:rect l="l" t="t" r="r" b="b"/>
              <a:pathLst>
                <a:path w="43934" h="27829" extrusionOk="0">
                  <a:moveTo>
                    <a:pt x="16852" y="0"/>
                  </a:moveTo>
                  <a:lnTo>
                    <a:pt x="16322" y="49"/>
                  </a:lnTo>
                  <a:lnTo>
                    <a:pt x="15792" y="121"/>
                  </a:lnTo>
                  <a:lnTo>
                    <a:pt x="15263" y="217"/>
                  </a:lnTo>
                  <a:lnTo>
                    <a:pt x="14733" y="362"/>
                  </a:lnTo>
                  <a:lnTo>
                    <a:pt x="13963" y="650"/>
                  </a:lnTo>
                  <a:lnTo>
                    <a:pt x="13168" y="963"/>
                  </a:lnTo>
                  <a:lnTo>
                    <a:pt x="12422" y="1300"/>
                  </a:lnTo>
                  <a:lnTo>
                    <a:pt x="11652" y="1662"/>
                  </a:lnTo>
                  <a:lnTo>
                    <a:pt x="10905" y="2047"/>
                  </a:lnTo>
                  <a:lnTo>
                    <a:pt x="10183" y="2456"/>
                  </a:lnTo>
                  <a:lnTo>
                    <a:pt x="9485" y="2889"/>
                  </a:lnTo>
                  <a:lnTo>
                    <a:pt x="8787" y="3371"/>
                  </a:lnTo>
                  <a:lnTo>
                    <a:pt x="8113" y="3900"/>
                  </a:lnTo>
                  <a:lnTo>
                    <a:pt x="7463" y="4430"/>
                  </a:lnTo>
                  <a:lnTo>
                    <a:pt x="6813" y="4984"/>
                  </a:lnTo>
                  <a:lnTo>
                    <a:pt x="6139" y="5489"/>
                  </a:lnTo>
                  <a:lnTo>
                    <a:pt x="5032" y="6308"/>
                  </a:lnTo>
                  <a:lnTo>
                    <a:pt x="3900" y="7102"/>
                  </a:lnTo>
                  <a:lnTo>
                    <a:pt x="3346" y="7487"/>
                  </a:lnTo>
                  <a:lnTo>
                    <a:pt x="2793" y="7896"/>
                  </a:lnTo>
                  <a:lnTo>
                    <a:pt x="2263" y="8330"/>
                  </a:lnTo>
                  <a:lnTo>
                    <a:pt x="1733" y="8787"/>
                  </a:lnTo>
                  <a:lnTo>
                    <a:pt x="1324" y="9148"/>
                  </a:lnTo>
                  <a:lnTo>
                    <a:pt x="963" y="9558"/>
                  </a:lnTo>
                  <a:lnTo>
                    <a:pt x="771" y="9774"/>
                  </a:lnTo>
                  <a:lnTo>
                    <a:pt x="626" y="9991"/>
                  </a:lnTo>
                  <a:lnTo>
                    <a:pt x="482" y="10207"/>
                  </a:lnTo>
                  <a:lnTo>
                    <a:pt x="337" y="10448"/>
                  </a:lnTo>
                  <a:lnTo>
                    <a:pt x="217" y="10689"/>
                  </a:lnTo>
                  <a:lnTo>
                    <a:pt x="145" y="10930"/>
                  </a:lnTo>
                  <a:lnTo>
                    <a:pt x="72" y="11170"/>
                  </a:lnTo>
                  <a:lnTo>
                    <a:pt x="24" y="11411"/>
                  </a:lnTo>
                  <a:lnTo>
                    <a:pt x="0" y="11652"/>
                  </a:lnTo>
                  <a:lnTo>
                    <a:pt x="24" y="11893"/>
                  </a:lnTo>
                  <a:lnTo>
                    <a:pt x="48" y="12133"/>
                  </a:lnTo>
                  <a:lnTo>
                    <a:pt x="72" y="12374"/>
                  </a:lnTo>
                  <a:lnTo>
                    <a:pt x="145" y="12591"/>
                  </a:lnTo>
                  <a:lnTo>
                    <a:pt x="241" y="12807"/>
                  </a:lnTo>
                  <a:lnTo>
                    <a:pt x="337" y="13000"/>
                  </a:lnTo>
                  <a:lnTo>
                    <a:pt x="458" y="13193"/>
                  </a:lnTo>
                  <a:lnTo>
                    <a:pt x="602" y="13385"/>
                  </a:lnTo>
                  <a:lnTo>
                    <a:pt x="771" y="13530"/>
                  </a:lnTo>
                  <a:lnTo>
                    <a:pt x="963" y="13674"/>
                  </a:lnTo>
                  <a:lnTo>
                    <a:pt x="1156" y="13818"/>
                  </a:lnTo>
                  <a:lnTo>
                    <a:pt x="1493" y="13987"/>
                  </a:lnTo>
                  <a:lnTo>
                    <a:pt x="1854" y="14155"/>
                  </a:lnTo>
                  <a:lnTo>
                    <a:pt x="2215" y="14300"/>
                  </a:lnTo>
                  <a:lnTo>
                    <a:pt x="2576" y="14396"/>
                  </a:lnTo>
                  <a:lnTo>
                    <a:pt x="3154" y="14517"/>
                  </a:lnTo>
                  <a:lnTo>
                    <a:pt x="3732" y="14685"/>
                  </a:lnTo>
                  <a:lnTo>
                    <a:pt x="4285" y="14878"/>
                  </a:lnTo>
                  <a:lnTo>
                    <a:pt x="4839" y="15070"/>
                  </a:lnTo>
                  <a:lnTo>
                    <a:pt x="5369" y="15287"/>
                  </a:lnTo>
                  <a:lnTo>
                    <a:pt x="5898" y="15528"/>
                  </a:lnTo>
                  <a:lnTo>
                    <a:pt x="6428" y="15792"/>
                  </a:lnTo>
                  <a:lnTo>
                    <a:pt x="6957" y="16057"/>
                  </a:lnTo>
                  <a:lnTo>
                    <a:pt x="7607" y="16370"/>
                  </a:lnTo>
                  <a:lnTo>
                    <a:pt x="8281" y="16659"/>
                  </a:lnTo>
                  <a:lnTo>
                    <a:pt x="8955" y="16876"/>
                  </a:lnTo>
                  <a:lnTo>
                    <a:pt x="9630" y="17068"/>
                  </a:lnTo>
                  <a:lnTo>
                    <a:pt x="10328" y="17237"/>
                  </a:lnTo>
                  <a:lnTo>
                    <a:pt x="11050" y="17357"/>
                  </a:lnTo>
                  <a:lnTo>
                    <a:pt x="11748" y="17429"/>
                  </a:lnTo>
                  <a:lnTo>
                    <a:pt x="12470" y="17478"/>
                  </a:lnTo>
                  <a:lnTo>
                    <a:pt x="13048" y="17502"/>
                  </a:lnTo>
                  <a:lnTo>
                    <a:pt x="13602" y="17526"/>
                  </a:lnTo>
                  <a:lnTo>
                    <a:pt x="14155" y="17598"/>
                  </a:lnTo>
                  <a:lnTo>
                    <a:pt x="14709" y="17670"/>
                  </a:lnTo>
                  <a:lnTo>
                    <a:pt x="15239" y="17766"/>
                  </a:lnTo>
                  <a:lnTo>
                    <a:pt x="15792" y="17911"/>
                  </a:lnTo>
                  <a:lnTo>
                    <a:pt x="16322" y="18079"/>
                  </a:lnTo>
                  <a:lnTo>
                    <a:pt x="16852" y="18296"/>
                  </a:lnTo>
                  <a:lnTo>
                    <a:pt x="17453" y="18537"/>
                  </a:lnTo>
                  <a:lnTo>
                    <a:pt x="18079" y="18729"/>
                  </a:lnTo>
                  <a:lnTo>
                    <a:pt x="18705" y="18874"/>
                  </a:lnTo>
                  <a:lnTo>
                    <a:pt x="19379" y="18970"/>
                  </a:lnTo>
                  <a:lnTo>
                    <a:pt x="19813" y="19018"/>
                  </a:lnTo>
                  <a:lnTo>
                    <a:pt x="20246" y="19090"/>
                  </a:lnTo>
                  <a:lnTo>
                    <a:pt x="20655" y="19211"/>
                  </a:lnTo>
                  <a:lnTo>
                    <a:pt x="21040" y="19355"/>
                  </a:lnTo>
                  <a:lnTo>
                    <a:pt x="21401" y="19572"/>
                  </a:lnTo>
                  <a:lnTo>
                    <a:pt x="21762" y="19813"/>
                  </a:lnTo>
                  <a:lnTo>
                    <a:pt x="21931" y="19933"/>
                  </a:lnTo>
                  <a:lnTo>
                    <a:pt x="22099" y="20102"/>
                  </a:lnTo>
                  <a:lnTo>
                    <a:pt x="22244" y="20270"/>
                  </a:lnTo>
                  <a:lnTo>
                    <a:pt x="22388" y="20439"/>
                  </a:lnTo>
                  <a:lnTo>
                    <a:pt x="22798" y="20968"/>
                  </a:lnTo>
                  <a:lnTo>
                    <a:pt x="23207" y="21450"/>
                  </a:lnTo>
                  <a:lnTo>
                    <a:pt x="24073" y="22413"/>
                  </a:lnTo>
                  <a:lnTo>
                    <a:pt x="24964" y="23375"/>
                  </a:lnTo>
                  <a:lnTo>
                    <a:pt x="25855" y="24314"/>
                  </a:lnTo>
                  <a:lnTo>
                    <a:pt x="26336" y="24844"/>
                  </a:lnTo>
                  <a:lnTo>
                    <a:pt x="26842" y="25349"/>
                  </a:lnTo>
                  <a:lnTo>
                    <a:pt x="27372" y="25831"/>
                  </a:lnTo>
                  <a:lnTo>
                    <a:pt x="27901" y="26240"/>
                  </a:lnTo>
                  <a:lnTo>
                    <a:pt x="28190" y="26457"/>
                  </a:lnTo>
                  <a:lnTo>
                    <a:pt x="28479" y="26625"/>
                  </a:lnTo>
                  <a:lnTo>
                    <a:pt x="28792" y="26818"/>
                  </a:lnTo>
                  <a:lnTo>
                    <a:pt x="29105" y="26962"/>
                  </a:lnTo>
                  <a:lnTo>
                    <a:pt x="29418" y="27107"/>
                  </a:lnTo>
                  <a:lnTo>
                    <a:pt x="29755" y="27251"/>
                  </a:lnTo>
                  <a:lnTo>
                    <a:pt x="30092" y="27372"/>
                  </a:lnTo>
                  <a:lnTo>
                    <a:pt x="30453" y="27468"/>
                  </a:lnTo>
                  <a:lnTo>
                    <a:pt x="31079" y="27636"/>
                  </a:lnTo>
                  <a:lnTo>
                    <a:pt x="31705" y="27733"/>
                  </a:lnTo>
                  <a:lnTo>
                    <a:pt x="32307" y="27805"/>
                  </a:lnTo>
                  <a:lnTo>
                    <a:pt x="32620" y="27829"/>
                  </a:lnTo>
                  <a:lnTo>
                    <a:pt x="32908" y="27805"/>
                  </a:lnTo>
                  <a:lnTo>
                    <a:pt x="33221" y="27805"/>
                  </a:lnTo>
                  <a:lnTo>
                    <a:pt x="33510" y="27757"/>
                  </a:lnTo>
                  <a:lnTo>
                    <a:pt x="33823" y="27709"/>
                  </a:lnTo>
                  <a:lnTo>
                    <a:pt x="34112" y="27612"/>
                  </a:lnTo>
                  <a:lnTo>
                    <a:pt x="34401" y="27516"/>
                  </a:lnTo>
                  <a:lnTo>
                    <a:pt x="34714" y="27396"/>
                  </a:lnTo>
                  <a:lnTo>
                    <a:pt x="35003" y="27251"/>
                  </a:lnTo>
                  <a:lnTo>
                    <a:pt x="35292" y="27083"/>
                  </a:lnTo>
                  <a:lnTo>
                    <a:pt x="35653" y="26842"/>
                  </a:lnTo>
                  <a:lnTo>
                    <a:pt x="36038" y="26625"/>
                  </a:lnTo>
                  <a:lnTo>
                    <a:pt x="36423" y="26409"/>
                  </a:lnTo>
                  <a:lnTo>
                    <a:pt x="36832" y="26240"/>
                  </a:lnTo>
                  <a:lnTo>
                    <a:pt x="37218" y="26096"/>
                  </a:lnTo>
                  <a:lnTo>
                    <a:pt x="37627" y="25951"/>
                  </a:lnTo>
                  <a:lnTo>
                    <a:pt x="38012" y="25807"/>
                  </a:lnTo>
                  <a:lnTo>
                    <a:pt x="38180" y="25711"/>
                  </a:lnTo>
                  <a:lnTo>
                    <a:pt x="38373" y="25590"/>
                  </a:lnTo>
                  <a:lnTo>
                    <a:pt x="39577" y="24724"/>
                  </a:lnTo>
                  <a:lnTo>
                    <a:pt x="40804" y="23905"/>
                  </a:lnTo>
                  <a:lnTo>
                    <a:pt x="41117" y="23688"/>
                  </a:lnTo>
                  <a:lnTo>
                    <a:pt x="41406" y="23472"/>
                  </a:lnTo>
                  <a:lnTo>
                    <a:pt x="41695" y="23255"/>
                  </a:lnTo>
                  <a:lnTo>
                    <a:pt x="41960" y="23014"/>
                  </a:lnTo>
                  <a:lnTo>
                    <a:pt x="42201" y="22750"/>
                  </a:lnTo>
                  <a:lnTo>
                    <a:pt x="42441" y="22485"/>
                  </a:lnTo>
                  <a:lnTo>
                    <a:pt x="42658" y="22220"/>
                  </a:lnTo>
                  <a:lnTo>
                    <a:pt x="42875" y="21931"/>
                  </a:lnTo>
                  <a:lnTo>
                    <a:pt x="43043" y="21642"/>
                  </a:lnTo>
                  <a:lnTo>
                    <a:pt x="43212" y="21353"/>
                  </a:lnTo>
                  <a:lnTo>
                    <a:pt x="43380" y="21016"/>
                  </a:lnTo>
                  <a:lnTo>
                    <a:pt x="43501" y="20703"/>
                  </a:lnTo>
                  <a:lnTo>
                    <a:pt x="43621" y="20366"/>
                  </a:lnTo>
                  <a:lnTo>
                    <a:pt x="43717" y="20005"/>
                  </a:lnTo>
                  <a:lnTo>
                    <a:pt x="43790" y="19644"/>
                  </a:lnTo>
                  <a:lnTo>
                    <a:pt x="43862" y="19259"/>
                  </a:lnTo>
                  <a:lnTo>
                    <a:pt x="43910" y="18778"/>
                  </a:lnTo>
                  <a:lnTo>
                    <a:pt x="43934" y="18272"/>
                  </a:lnTo>
                  <a:lnTo>
                    <a:pt x="43934" y="17791"/>
                  </a:lnTo>
                  <a:lnTo>
                    <a:pt x="43886" y="17309"/>
                  </a:lnTo>
                  <a:lnTo>
                    <a:pt x="43765" y="16852"/>
                  </a:lnTo>
                  <a:lnTo>
                    <a:pt x="43693" y="16635"/>
                  </a:lnTo>
                  <a:lnTo>
                    <a:pt x="43621" y="16394"/>
                  </a:lnTo>
                  <a:lnTo>
                    <a:pt x="43525" y="16178"/>
                  </a:lnTo>
                  <a:lnTo>
                    <a:pt x="43404" y="15961"/>
                  </a:lnTo>
                  <a:lnTo>
                    <a:pt x="43260" y="15720"/>
                  </a:lnTo>
                  <a:lnTo>
                    <a:pt x="43115" y="15504"/>
                  </a:lnTo>
                  <a:lnTo>
                    <a:pt x="42610" y="14805"/>
                  </a:lnTo>
                  <a:lnTo>
                    <a:pt x="42104" y="14083"/>
                  </a:lnTo>
                  <a:lnTo>
                    <a:pt x="41647" y="13337"/>
                  </a:lnTo>
                  <a:lnTo>
                    <a:pt x="41214" y="12591"/>
                  </a:lnTo>
                  <a:lnTo>
                    <a:pt x="40756" y="11893"/>
                  </a:lnTo>
                  <a:lnTo>
                    <a:pt x="40275" y="11194"/>
                  </a:lnTo>
                  <a:lnTo>
                    <a:pt x="39769" y="10545"/>
                  </a:lnTo>
                  <a:lnTo>
                    <a:pt x="39216" y="9943"/>
                  </a:lnTo>
                  <a:lnTo>
                    <a:pt x="38638" y="9341"/>
                  </a:lnTo>
                  <a:lnTo>
                    <a:pt x="38036" y="8787"/>
                  </a:lnTo>
                  <a:lnTo>
                    <a:pt x="37386" y="8258"/>
                  </a:lnTo>
                  <a:lnTo>
                    <a:pt x="36712" y="7752"/>
                  </a:lnTo>
                  <a:lnTo>
                    <a:pt x="36206" y="7391"/>
                  </a:lnTo>
                  <a:lnTo>
                    <a:pt x="35653" y="7054"/>
                  </a:lnTo>
                  <a:lnTo>
                    <a:pt x="35099" y="6741"/>
                  </a:lnTo>
                  <a:lnTo>
                    <a:pt x="34545" y="6452"/>
                  </a:lnTo>
                  <a:lnTo>
                    <a:pt x="33438" y="5850"/>
                  </a:lnTo>
                  <a:lnTo>
                    <a:pt x="32884" y="5537"/>
                  </a:lnTo>
                  <a:lnTo>
                    <a:pt x="32331" y="5224"/>
                  </a:lnTo>
                  <a:lnTo>
                    <a:pt x="31079" y="4430"/>
                  </a:lnTo>
                  <a:lnTo>
                    <a:pt x="29803" y="3660"/>
                  </a:lnTo>
                  <a:lnTo>
                    <a:pt x="28527" y="2889"/>
                  </a:lnTo>
                  <a:lnTo>
                    <a:pt x="27901" y="2480"/>
                  </a:lnTo>
                  <a:lnTo>
                    <a:pt x="27275" y="2071"/>
                  </a:lnTo>
                  <a:lnTo>
                    <a:pt x="26649" y="1662"/>
                  </a:lnTo>
                  <a:lnTo>
                    <a:pt x="26023" y="1300"/>
                  </a:lnTo>
                  <a:lnTo>
                    <a:pt x="25349" y="987"/>
                  </a:lnTo>
                  <a:lnTo>
                    <a:pt x="24675" y="723"/>
                  </a:lnTo>
                  <a:lnTo>
                    <a:pt x="24001" y="530"/>
                  </a:lnTo>
                  <a:lnTo>
                    <a:pt x="23303" y="362"/>
                  </a:lnTo>
                  <a:lnTo>
                    <a:pt x="22581" y="265"/>
                  </a:lnTo>
                  <a:lnTo>
                    <a:pt x="21835" y="193"/>
                  </a:lnTo>
                  <a:lnTo>
                    <a:pt x="20414" y="121"/>
                  </a:lnTo>
                  <a:lnTo>
                    <a:pt x="19018" y="49"/>
                  </a:lnTo>
                  <a:lnTo>
                    <a:pt x="184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3" name="Google Shape;12503;p29"/>
            <p:cNvSpPr/>
            <p:nvPr/>
          </p:nvSpPr>
          <p:spPr>
            <a:xfrm rot="-1874795">
              <a:off x="-1074672" y="-823504"/>
              <a:ext cx="2343250" cy="1326409"/>
            </a:xfrm>
            <a:custGeom>
              <a:avLst/>
              <a:gdLst/>
              <a:ahLst/>
              <a:cxnLst/>
              <a:rect l="l" t="t" r="r" b="b"/>
              <a:pathLst>
                <a:path w="28793" h="16298" extrusionOk="0">
                  <a:moveTo>
                    <a:pt x="10400" y="0"/>
                  </a:moveTo>
                  <a:lnTo>
                    <a:pt x="9750" y="48"/>
                  </a:lnTo>
                  <a:lnTo>
                    <a:pt x="9076" y="145"/>
                  </a:lnTo>
                  <a:lnTo>
                    <a:pt x="6910" y="530"/>
                  </a:lnTo>
                  <a:lnTo>
                    <a:pt x="6356" y="626"/>
                  </a:lnTo>
                  <a:lnTo>
                    <a:pt x="5826" y="747"/>
                  </a:lnTo>
                  <a:lnTo>
                    <a:pt x="5273" y="891"/>
                  </a:lnTo>
                  <a:lnTo>
                    <a:pt x="4743" y="1060"/>
                  </a:lnTo>
                  <a:lnTo>
                    <a:pt x="4286" y="1204"/>
                  </a:lnTo>
                  <a:lnTo>
                    <a:pt x="3804" y="1348"/>
                  </a:lnTo>
                  <a:lnTo>
                    <a:pt x="2841" y="1589"/>
                  </a:lnTo>
                  <a:lnTo>
                    <a:pt x="2552" y="1661"/>
                  </a:lnTo>
                  <a:lnTo>
                    <a:pt x="2287" y="1758"/>
                  </a:lnTo>
                  <a:lnTo>
                    <a:pt x="2023" y="1878"/>
                  </a:lnTo>
                  <a:lnTo>
                    <a:pt x="1782" y="1998"/>
                  </a:lnTo>
                  <a:lnTo>
                    <a:pt x="1276" y="2287"/>
                  </a:lnTo>
                  <a:lnTo>
                    <a:pt x="771" y="2600"/>
                  </a:lnTo>
                  <a:lnTo>
                    <a:pt x="650" y="2697"/>
                  </a:lnTo>
                  <a:lnTo>
                    <a:pt x="530" y="2817"/>
                  </a:lnTo>
                  <a:lnTo>
                    <a:pt x="434" y="2961"/>
                  </a:lnTo>
                  <a:lnTo>
                    <a:pt x="362" y="3130"/>
                  </a:lnTo>
                  <a:lnTo>
                    <a:pt x="193" y="3659"/>
                  </a:lnTo>
                  <a:lnTo>
                    <a:pt x="73" y="4213"/>
                  </a:lnTo>
                  <a:lnTo>
                    <a:pt x="25" y="4478"/>
                  </a:lnTo>
                  <a:lnTo>
                    <a:pt x="1" y="4767"/>
                  </a:lnTo>
                  <a:lnTo>
                    <a:pt x="1" y="5032"/>
                  </a:lnTo>
                  <a:lnTo>
                    <a:pt x="25" y="5320"/>
                  </a:lnTo>
                  <a:lnTo>
                    <a:pt x="73" y="5489"/>
                  </a:lnTo>
                  <a:lnTo>
                    <a:pt x="97" y="5658"/>
                  </a:lnTo>
                  <a:lnTo>
                    <a:pt x="169" y="5826"/>
                  </a:lnTo>
                  <a:lnTo>
                    <a:pt x="241" y="5995"/>
                  </a:lnTo>
                  <a:lnTo>
                    <a:pt x="410" y="6283"/>
                  </a:lnTo>
                  <a:lnTo>
                    <a:pt x="626" y="6524"/>
                  </a:lnTo>
                  <a:lnTo>
                    <a:pt x="771" y="6644"/>
                  </a:lnTo>
                  <a:lnTo>
                    <a:pt x="891" y="6741"/>
                  </a:lnTo>
                  <a:lnTo>
                    <a:pt x="1036" y="6813"/>
                  </a:lnTo>
                  <a:lnTo>
                    <a:pt x="1180" y="6885"/>
                  </a:lnTo>
                  <a:lnTo>
                    <a:pt x="1325" y="6933"/>
                  </a:lnTo>
                  <a:lnTo>
                    <a:pt x="1469" y="6982"/>
                  </a:lnTo>
                  <a:lnTo>
                    <a:pt x="1637" y="7006"/>
                  </a:lnTo>
                  <a:lnTo>
                    <a:pt x="1782" y="7006"/>
                  </a:lnTo>
                  <a:lnTo>
                    <a:pt x="3106" y="6933"/>
                  </a:lnTo>
                  <a:lnTo>
                    <a:pt x="4406" y="6861"/>
                  </a:lnTo>
                  <a:lnTo>
                    <a:pt x="6187" y="6717"/>
                  </a:lnTo>
                  <a:lnTo>
                    <a:pt x="7078" y="6644"/>
                  </a:lnTo>
                  <a:lnTo>
                    <a:pt x="7969" y="6596"/>
                  </a:lnTo>
                  <a:lnTo>
                    <a:pt x="8763" y="6596"/>
                  </a:lnTo>
                  <a:lnTo>
                    <a:pt x="9558" y="6644"/>
                  </a:lnTo>
                  <a:lnTo>
                    <a:pt x="10352" y="6765"/>
                  </a:lnTo>
                  <a:lnTo>
                    <a:pt x="11122" y="6909"/>
                  </a:lnTo>
                  <a:lnTo>
                    <a:pt x="11869" y="7126"/>
                  </a:lnTo>
                  <a:lnTo>
                    <a:pt x="12615" y="7391"/>
                  </a:lnTo>
                  <a:lnTo>
                    <a:pt x="13337" y="7704"/>
                  </a:lnTo>
                  <a:lnTo>
                    <a:pt x="14059" y="8065"/>
                  </a:lnTo>
                  <a:lnTo>
                    <a:pt x="14830" y="8474"/>
                  </a:lnTo>
                  <a:lnTo>
                    <a:pt x="15576" y="8907"/>
                  </a:lnTo>
                  <a:lnTo>
                    <a:pt x="16322" y="9365"/>
                  </a:lnTo>
                  <a:lnTo>
                    <a:pt x="17068" y="9822"/>
                  </a:lnTo>
                  <a:lnTo>
                    <a:pt x="17718" y="10255"/>
                  </a:lnTo>
                  <a:lnTo>
                    <a:pt x="18344" y="10737"/>
                  </a:lnTo>
                  <a:lnTo>
                    <a:pt x="18970" y="11218"/>
                  </a:lnTo>
                  <a:lnTo>
                    <a:pt x="19572" y="11748"/>
                  </a:lnTo>
                  <a:lnTo>
                    <a:pt x="20150" y="12278"/>
                  </a:lnTo>
                  <a:lnTo>
                    <a:pt x="20704" y="12831"/>
                  </a:lnTo>
                  <a:lnTo>
                    <a:pt x="21257" y="13385"/>
                  </a:lnTo>
                  <a:lnTo>
                    <a:pt x="21787" y="13987"/>
                  </a:lnTo>
                  <a:lnTo>
                    <a:pt x="22052" y="14300"/>
                  </a:lnTo>
                  <a:lnTo>
                    <a:pt x="22341" y="14589"/>
                  </a:lnTo>
                  <a:lnTo>
                    <a:pt x="22629" y="14853"/>
                  </a:lnTo>
                  <a:lnTo>
                    <a:pt x="22942" y="15094"/>
                  </a:lnTo>
                  <a:lnTo>
                    <a:pt x="23279" y="15311"/>
                  </a:lnTo>
                  <a:lnTo>
                    <a:pt x="23616" y="15503"/>
                  </a:lnTo>
                  <a:lnTo>
                    <a:pt x="23978" y="15648"/>
                  </a:lnTo>
                  <a:lnTo>
                    <a:pt x="24363" y="15768"/>
                  </a:lnTo>
                  <a:lnTo>
                    <a:pt x="24652" y="15865"/>
                  </a:lnTo>
                  <a:lnTo>
                    <a:pt x="24772" y="15913"/>
                  </a:lnTo>
                  <a:lnTo>
                    <a:pt x="24892" y="15961"/>
                  </a:lnTo>
                  <a:lnTo>
                    <a:pt x="25181" y="16129"/>
                  </a:lnTo>
                  <a:lnTo>
                    <a:pt x="25470" y="16226"/>
                  </a:lnTo>
                  <a:lnTo>
                    <a:pt x="25783" y="16274"/>
                  </a:lnTo>
                  <a:lnTo>
                    <a:pt x="26072" y="16298"/>
                  </a:lnTo>
                  <a:lnTo>
                    <a:pt x="26361" y="16274"/>
                  </a:lnTo>
                  <a:lnTo>
                    <a:pt x="26650" y="16226"/>
                  </a:lnTo>
                  <a:lnTo>
                    <a:pt x="26963" y="16129"/>
                  </a:lnTo>
                  <a:lnTo>
                    <a:pt x="27251" y="16033"/>
                  </a:lnTo>
                  <a:lnTo>
                    <a:pt x="27589" y="15913"/>
                  </a:lnTo>
                  <a:lnTo>
                    <a:pt x="27901" y="15720"/>
                  </a:lnTo>
                  <a:lnTo>
                    <a:pt x="28142" y="15527"/>
                  </a:lnTo>
                  <a:lnTo>
                    <a:pt x="28359" y="15287"/>
                  </a:lnTo>
                  <a:lnTo>
                    <a:pt x="28527" y="14998"/>
                  </a:lnTo>
                  <a:lnTo>
                    <a:pt x="28672" y="14685"/>
                  </a:lnTo>
                  <a:lnTo>
                    <a:pt x="28744" y="14348"/>
                  </a:lnTo>
                  <a:lnTo>
                    <a:pt x="28792" y="13987"/>
                  </a:lnTo>
                  <a:lnTo>
                    <a:pt x="28768" y="13722"/>
                  </a:lnTo>
                  <a:lnTo>
                    <a:pt x="28768" y="13433"/>
                  </a:lnTo>
                  <a:lnTo>
                    <a:pt x="28696" y="12904"/>
                  </a:lnTo>
                  <a:lnTo>
                    <a:pt x="28576" y="12374"/>
                  </a:lnTo>
                  <a:lnTo>
                    <a:pt x="28431" y="11844"/>
                  </a:lnTo>
                  <a:lnTo>
                    <a:pt x="28311" y="11435"/>
                  </a:lnTo>
                  <a:lnTo>
                    <a:pt x="28166" y="11050"/>
                  </a:lnTo>
                  <a:lnTo>
                    <a:pt x="27998" y="10665"/>
                  </a:lnTo>
                  <a:lnTo>
                    <a:pt x="27805" y="10304"/>
                  </a:lnTo>
                  <a:lnTo>
                    <a:pt x="26914" y="8956"/>
                  </a:lnTo>
                  <a:lnTo>
                    <a:pt x="26481" y="8306"/>
                  </a:lnTo>
                  <a:lnTo>
                    <a:pt x="26000" y="7680"/>
                  </a:lnTo>
                  <a:lnTo>
                    <a:pt x="25518" y="7054"/>
                  </a:lnTo>
                  <a:lnTo>
                    <a:pt x="25013" y="6428"/>
                  </a:lnTo>
                  <a:lnTo>
                    <a:pt x="24483" y="5826"/>
                  </a:lnTo>
                  <a:lnTo>
                    <a:pt x="23929" y="5272"/>
                  </a:lnTo>
                  <a:lnTo>
                    <a:pt x="23424" y="4767"/>
                  </a:lnTo>
                  <a:lnTo>
                    <a:pt x="22918" y="4309"/>
                  </a:lnTo>
                  <a:lnTo>
                    <a:pt x="22389" y="3876"/>
                  </a:lnTo>
                  <a:lnTo>
                    <a:pt x="21835" y="3467"/>
                  </a:lnTo>
                  <a:lnTo>
                    <a:pt x="21281" y="3082"/>
                  </a:lnTo>
                  <a:lnTo>
                    <a:pt x="20728" y="2721"/>
                  </a:lnTo>
                  <a:lnTo>
                    <a:pt x="20126" y="2384"/>
                  </a:lnTo>
                  <a:lnTo>
                    <a:pt x="19548" y="2071"/>
                  </a:lnTo>
                  <a:lnTo>
                    <a:pt x="18946" y="1758"/>
                  </a:lnTo>
                  <a:lnTo>
                    <a:pt x="18320" y="1493"/>
                  </a:lnTo>
                  <a:lnTo>
                    <a:pt x="17694" y="1252"/>
                  </a:lnTo>
                  <a:lnTo>
                    <a:pt x="17044" y="1035"/>
                  </a:lnTo>
                  <a:lnTo>
                    <a:pt x="16394" y="843"/>
                  </a:lnTo>
                  <a:lnTo>
                    <a:pt x="15720" y="674"/>
                  </a:lnTo>
                  <a:lnTo>
                    <a:pt x="15046" y="506"/>
                  </a:lnTo>
                  <a:lnTo>
                    <a:pt x="14372" y="385"/>
                  </a:lnTo>
                  <a:lnTo>
                    <a:pt x="13048" y="193"/>
                  </a:lnTo>
                  <a:lnTo>
                    <a:pt x="12398" y="97"/>
                  </a:lnTo>
                  <a:lnTo>
                    <a:pt x="11724" y="48"/>
                  </a:lnTo>
                  <a:lnTo>
                    <a:pt x="110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4" name="Google Shape;12504;p29"/>
            <p:cNvSpPr/>
            <p:nvPr/>
          </p:nvSpPr>
          <p:spPr>
            <a:xfrm rot="-1874795">
              <a:off x="-154991" y="-560249"/>
              <a:ext cx="129398" cy="92128"/>
            </a:xfrm>
            <a:custGeom>
              <a:avLst/>
              <a:gdLst/>
              <a:ahLst/>
              <a:cxnLst/>
              <a:rect l="l" t="t" r="r" b="b"/>
              <a:pathLst>
                <a:path w="1590" h="1132" extrusionOk="0">
                  <a:moveTo>
                    <a:pt x="1108" y="0"/>
                  </a:moveTo>
                  <a:lnTo>
                    <a:pt x="1012" y="25"/>
                  </a:lnTo>
                  <a:lnTo>
                    <a:pt x="940" y="49"/>
                  </a:lnTo>
                  <a:lnTo>
                    <a:pt x="771" y="169"/>
                  </a:lnTo>
                  <a:lnTo>
                    <a:pt x="579" y="289"/>
                  </a:lnTo>
                  <a:lnTo>
                    <a:pt x="482" y="313"/>
                  </a:lnTo>
                  <a:lnTo>
                    <a:pt x="386" y="337"/>
                  </a:lnTo>
                  <a:lnTo>
                    <a:pt x="290" y="337"/>
                  </a:lnTo>
                  <a:lnTo>
                    <a:pt x="169" y="313"/>
                  </a:lnTo>
                  <a:lnTo>
                    <a:pt x="121" y="313"/>
                  </a:lnTo>
                  <a:lnTo>
                    <a:pt x="73" y="337"/>
                  </a:lnTo>
                  <a:lnTo>
                    <a:pt x="49" y="386"/>
                  </a:lnTo>
                  <a:lnTo>
                    <a:pt x="25" y="434"/>
                  </a:lnTo>
                  <a:lnTo>
                    <a:pt x="1" y="482"/>
                  </a:lnTo>
                  <a:lnTo>
                    <a:pt x="25" y="530"/>
                  </a:lnTo>
                  <a:lnTo>
                    <a:pt x="49" y="554"/>
                  </a:lnTo>
                  <a:lnTo>
                    <a:pt x="97" y="578"/>
                  </a:lnTo>
                  <a:lnTo>
                    <a:pt x="217" y="578"/>
                  </a:lnTo>
                  <a:lnTo>
                    <a:pt x="314" y="626"/>
                  </a:lnTo>
                  <a:lnTo>
                    <a:pt x="410" y="674"/>
                  </a:lnTo>
                  <a:lnTo>
                    <a:pt x="506" y="747"/>
                  </a:lnTo>
                  <a:lnTo>
                    <a:pt x="843" y="1036"/>
                  </a:lnTo>
                  <a:lnTo>
                    <a:pt x="964" y="1108"/>
                  </a:lnTo>
                  <a:lnTo>
                    <a:pt x="1084" y="1132"/>
                  </a:lnTo>
                  <a:lnTo>
                    <a:pt x="1229" y="1108"/>
                  </a:lnTo>
                  <a:lnTo>
                    <a:pt x="1349" y="1012"/>
                  </a:lnTo>
                  <a:lnTo>
                    <a:pt x="1469" y="915"/>
                  </a:lnTo>
                  <a:lnTo>
                    <a:pt x="1541" y="771"/>
                  </a:lnTo>
                  <a:lnTo>
                    <a:pt x="1590" y="626"/>
                  </a:lnTo>
                  <a:lnTo>
                    <a:pt x="1566" y="458"/>
                  </a:lnTo>
                  <a:lnTo>
                    <a:pt x="1517" y="362"/>
                  </a:lnTo>
                  <a:lnTo>
                    <a:pt x="1445" y="241"/>
                  </a:lnTo>
                  <a:lnTo>
                    <a:pt x="1373" y="169"/>
                  </a:lnTo>
                  <a:lnTo>
                    <a:pt x="1277" y="97"/>
                  </a:lnTo>
                  <a:lnTo>
                    <a:pt x="1204" y="25"/>
                  </a:lnTo>
                  <a:lnTo>
                    <a:pt x="11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5" name="Google Shape;12505;p29"/>
            <p:cNvSpPr/>
            <p:nvPr/>
          </p:nvSpPr>
          <p:spPr>
            <a:xfrm rot="-1874795">
              <a:off x="-527659" y="59908"/>
              <a:ext cx="100019" cy="94162"/>
            </a:xfrm>
            <a:custGeom>
              <a:avLst/>
              <a:gdLst/>
              <a:ahLst/>
              <a:cxnLst/>
              <a:rect l="l" t="t" r="r" b="b"/>
              <a:pathLst>
                <a:path w="1229" h="1157" extrusionOk="0">
                  <a:moveTo>
                    <a:pt x="868" y="1"/>
                  </a:moveTo>
                  <a:lnTo>
                    <a:pt x="771" y="25"/>
                  </a:lnTo>
                  <a:lnTo>
                    <a:pt x="723" y="25"/>
                  </a:lnTo>
                  <a:lnTo>
                    <a:pt x="555" y="97"/>
                  </a:lnTo>
                  <a:lnTo>
                    <a:pt x="386" y="169"/>
                  </a:lnTo>
                  <a:lnTo>
                    <a:pt x="266" y="266"/>
                  </a:lnTo>
                  <a:lnTo>
                    <a:pt x="169" y="338"/>
                  </a:lnTo>
                  <a:lnTo>
                    <a:pt x="97" y="458"/>
                  </a:lnTo>
                  <a:lnTo>
                    <a:pt x="49" y="554"/>
                  </a:lnTo>
                  <a:lnTo>
                    <a:pt x="25" y="675"/>
                  </a:lnTo>
                  <a:lnTo>
                    <a:pt x="1" y="819"/>
                  </a:lnTo>
                  <a:lnTo>
                    <a:pt x="1" y="915"/>
                  </a:lnTo>
                  <a:lnTo>
                    <a:pt x="25" y="988"/>
                  </a:lnTo>
                  <a:lnTo>
                    <a:pt x="73" y="1060"/>
                  </a:lnTo>
                  <a:lnTo>
                    <a:pt x="145" y="1132"/>
                  </a:lnTo>
                  <a:lnTo>
                    <a:pt x="242" y="1156"/>
                  </a:lnTo>
                  <a:lnTo>
                    <a:pt x="314" y="1156"/>
                  </a:lnTo>
                  <a:lnTo>
                    <a:pt x="410" y="1132"/>
                  </a:lnTo>
                  <a:lnTo>
                    <a:pt x="482" y="1084"/>
                  </a:lnTo>
                  <a:lnTo>
                    <a:pt x="1108" y="482"/>
                  </a:lnTo>
                  <a:lnTo>
                    <a:pt x="1180" y="410"/>
                  </a:lnTo>
                  <a:lnTo>
                    <a:pt x="1229" y="338"/>
                  </a:lnTo>
                  <a:lnTo>
                    <a:pt x="1229" y="241"/>
                  </a:lnTo>
                  <a:lnTo>
                    <a:pt x="1205" y="145"/>
                  </a:lnTo>
                  <a:lnTo>
                    <a:pt x="1132" y="73"/>
                  </a:lnTo>
                  <a:lnTo>
                    <a:pt x="1060" y="25"/>
                  </a:lnTo>
                  <a:lnTo>
                    <a:pt x="9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6" name="Google Shape;12506;p29"/>
            <p:cNvSpPr/>
            <p:nvPr/>
          </p:nvSpPr>
          <p:spPr>
            <a:xfrm rot="-1874795">
              <a:off x="-340562" y="-560299"/>
              <a:ext cx="64699" cy="72514"/>
            </a:xfrm>
            <a:custGeom>
              <a:avLst/>
              <a:gdLst/>
              <a:ahLst/>
              <a:cxnLst/>
              <a:rect l="l" t="t" r="r" b="b"/>
              <a:pathLst>
                <a:path w="795" h="891" extrusionOk="0">
                  <a:moveTo>
                    <a:pt x="289" y="0"/>
                  </a:moveTo>
                  <a:lnTo>
                    <a:pt x="169" y="24"/>
                  </a:lnTo>
                  <a:lnTo>
                    <a:pt x="72" y="97"/>
                  </a:lnTo>
                  <a:lnTo>
                    <a:pt x="24" y="193"/>
                  </a:lnTo>
                  <a:lnTo>
                    <a:pt x="0" y="313"/>
                  </a:lnTo>
                  <a:lnTo>
                    <a:pt x="24" y="385"/>
                  </a:lnTo>
                  <a:lnTo>
                    <a:pt x="72" y="482"/>
                  </a:lnTo>
                  <a:lnTo>
                    <a:pt x="169" y="578"/>
                  </a:lnTo>
                  <a:lnTo>
                    <a:pt x="289" y="674"/>
                  </a:lnTo>
                  <a:lnTo>
                    <a:pt x="409" y="771"/>
                  </a:lnTo>
                  <a:lnTo>
                    <a:pt x="530" y="843"/>
                  </a:lnTo>
                  <a:lnTo>
                    <a:pt x="626" y="867"/>
                  </a:lnTo>
                  <a:lnTo>
                    <a:pt x="722" y="891"/>
                  </a:lnTo>
                  <a:lnTo>
                    <a:pt x="746" y="867"/>
                  </a:lnTo>
                  <a:lnTo>
                    <a:pt x="771" y="819"/>
                  </a:lnTo>
                  <a:lnTo>
                    <a:pt x="795" y="674"/>
                  </a:lnTo>
                  <a:lnTo>
                    <a:pt x="795" y="530"/>
                  </a:lnTo>
                  <a:lnTo>
                    <a:pt x="771" y="385"/>
                  </a:lnTo>
                  <a:lnTo>
                    <a:pt x="698" y="265"/>
                  </a:lnTo>
                  <a:lnTo>
                    <a:pt x="626" y="145"/>
                  </a:lnTo>
                  <a:lnTo>
                    <a:pt x="530" y="72"/>
                  </a:lnTo>
                  <a:lnTo>
                    <a:pt x="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7" name="Google Shape;12507;p29"/>
            <p:cNvSpPr/>
            <p:nvPr/>
          </p:nvSpPr>
          <p:spPr>
            <a:xfrm rot="-1874795">
              <a:off x="-185679" y="-130684"/>
              <a:ext cx="60874" cy="72595"/>
            </a:xfrm>
            <a:custGeom>
              <a:avLst/>
              <a:gdLst/>
              <a:ahLst/>
              <a:cxnLst/>
              <a:rect l="l" t="t" r="r" b="b"/>
              <a:pathLst>
                <a:path w="748" h="892" extrusionOk="0">
                  <a:moveTo>
                    <a:pt x="530" y="1"/>
                  </a:moveTo>
                  <a:lnTo>
                    <a:pt x="482" y="25"/>
                  </a:lnTo>
                  <a:lnTo>
                    <a:pt x="362" y="49"/>
                  </a:lnTo>
                  <a:lnTo>
                    <a:pt x="266" y="121"/>
                  </a:lnTo>
                  <a:lnTo>
                    <a:pt x="193" y="194"/>
                  </a:lnTo>
                  <a:lnTo>
                    <a:pt x="121" y="290"/>
                  </a:lnTo>
                  <a:lnTo>
                    <a:pt x="49" y="362"/>
                  </a:lnTo>
                  <a:lnTo>
                    <a:pt x="25" y="458"/>
                  </a:lnTo>
                  <a:lnTo>
                    <a:pt x="1" y="555"/>
                  </a:lnTo>
                  <a:lnTo>
                    <a:pt x="1" y="627"/>
                  </a:lnTo>
                  <a:lnTo>
                    <a:pt x="49" y="699"/>
                  </a:lnTo>
                  <a:lnTo>
                    <a:pt x="73" y="747"/>
                  </a:lnTo>
                  <a:lnTo>
                    <a:pt x="193" y="843"/>
                  </a:lnTo>
                  <a:lnTo>
                    <a:pt x="338" y="892"/>
                  </a:lnTo>
                  <a:lnTo>
                    <a:pt x="410" y="892"/>
                  </a:lnTo>
                  <a:lnTo>
                    <a:pt x="482" y="868"/>
                  </a:lnTo>
                  <a:lnTo>
                    <a:pt x="555" y="843"/>
                  </a:lnTo>
                  <a:lnTo>
                    <a:pt x="627" y="771"/>
                  </a:lnTo>
                  <a:lnTo>
                    <a:pt x="675" y="699"/>
                  </a:lnTo>
                  <a:lnTo>
                    <a:pt x="699" y="627"/>
                  </a:lnTo>
                  <a:lnTo>
                    <a:pt x="747" y="531"/>
                  </a:lnTo>
                  <a:lnTo>
                    <a:pt x="747" y="434"/>
                  </a:lnTo>
                  <a:lnTo>
                    <a:pt x="747" y="338"/>
                  </a:lnTo>
                  <a:lnTo>
                    <a:pt x="723" y="218"/>
                  </a:lnTo>
                  <a:lnTo>
                    <a:pt x="699" y="145"/>
                  </a:lnTo>
                  <a:lnTo>
                    <a:pt x="651" y="49"/>
                  </a:lnTo>
                  <a:lnTo>
                    <a:pt x="627" y="25"/>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8" name="Google Shape;12508;p29"/>
            <p:cNvSpPr/>
            <p:nvPr/>
          </p:nvSpPr>
          <p:spPr>
            <a:xfrm rot="-1874795">
              <a:off x="-767165" y="-429007"/>
              <a:ext cx="74465" cy="62748"/>
            </a:xfrm>
            <a:custGeom>
              <a:avLst/>
              <a:gdLst/>
              <a:ahLst/>
              <a:cxnLst/>
              <a:rect l="l" t="t" r="r" b="b"/>
              <a:pathLst>
                <a:path w="915" h="771" extrusionOk="0">
                  <a:moveTo>
                    <a:pt x="602" y="0"/>
                  </a:moveTo>
                  <a:lnTo>
                    <a:pt x="457" y="48"/>
                  </a:lnTo>
                  <a:lnTo>
                    <a:pt x="361" y="97"/>
                  </a:lnTo>
                  <a:lnTo>
                    <a:pt x="313" y="145"/>
                  </a:lnTo>
                  <a:lnTo>
                    <a:pt x="289" y="193"/>
                  </a:lnTo>
                  <a:lnTo>
                    <a:pt x="265" y="265"/>
                  </a:lnTo>
                  <a:lnTo>
                    <a:pt x="265" y="337"/>
                  </a:lnTo>
                  <a:lnTo>
                    <a:pt x="241" y="434"/>
                  </a:lnTo>
                  <a:lnTo>
                    <a:pt x="169" y="482"/>
                  </a:lnTo>
                  <a:lnTo>
                    <a:pt x="48" y="554"/>
                  </a:lnTo>
                  <a:lnTo>
                    <a:pt x="0" y="602"/>
                  </a:lnTo>
                  <a:lnTo>
                    <a:pt x="24" y="674"/>
                  </a:lnTo>
                  <a:lnTo>
                    <a:pt x="48" y="747"/>
                  </a:lnTo>
                  <a:lnTo>
                    <a:pt x="120" y="771"/>
                  </a:lnTo>
                  <a:lnTo>
                    <a:pt x="578" y="771"/>
                  </a:lnTo>
                  <a:lnTo>
                    <a:pt x="722" y="674"/>
                  </a:lnTo>
                  <a:lnTo>
                    <a:pt x="819" y="578"/>
                  </a:lnTo>
                  <a:lnTo>
                    <a:pt x="891" y="458"/>
                  </a:lnTo>
                  <a:lnTo>
                    <a:pt x="915" y="337"/>
                  </a:lnTo>
                  <a:lnTo>
                    <a:pt x="891" y="193"/>
                  </a:lnTo>
                  <a:lnTo>
                    <a:pt x="843" y="97"/>
                  </a:lnTo>
                  <a:lnTo>
                    <a:pt x="770" y="24"/>
                  </a:lnTo>
                  <a:lnTo>
                    <a:pt x="6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9" name="Google Shape;12509;p29"/>
            <p:cNvSpPr/>
            <p:nvPr/>
          </p:nvSpPr>
          <p:spPr>
            <a:xfrm rot="-1874795">
              <a:off x="-304284" y="-355216"/>
              <a:ext cx="51027" cy="80408"/>
            </a:xfrm>
            <a:custGeom>
              <a:avLst/>
              <a:gdLst/>
              <a:ahLst/>
              <a:cxnLst/>
              <a:rect l="l" t="t" r="r" b="b"/>
              <a:pathLst>
                <a:path w="627" h="988" extrusionOk="0">
                  <a:moveTo>
                    <a:pt x="241" y="0"/>
                  </a:moveTo>
                  <a:lnTo>
                    <a:pt x="145" y="24"/>
                  </a:lnTo>
                  <a:lnTo>
                    <a:pt x="73" y="73"/>
                  </a:lnTo>
                  <a:lnTo>
                    <a:pt x="24" y="169"/>
                  </a:lnTo>
                  <a:lnTo>
                    <a:pt x="0" y="265"/>
                  </a:lnTo>
                  <a:lnTo>
                    <a:pt x="24" y="361"/>
                  </a:lnTo>
                  <a:lnTo>
                    <a:pt x="97" y="434"/>
                  </a:lnTo>
                  <a:lnTo>
                    <a:pt x="169" y="506"/>
                  </a:lnTo>
                  <a:lnTo>
                    <a:pt x="265" y="602"/>
                  </a:lnTo>
                  <a:lnTo>
                    <a:pt x="361" y="698"/>
                  </a:lnTo>
                  <a:lnTo>
                    <a:pt x="434" y="843"/>
                  </a:lnTo>
                  <a:lnTo>
                    <a:pt x="530" y="987"/>
                  </a:lnTo>
                  <a:lnTo>
                    <a:pt x="626" y="554"/>
                  </a:lnTo>
                  <a:lnTo>
                    <a:pt x="626" y="410"/>
                  </a:lnTo>
                  <a:lnTo>
                    <a:pt x="626" y="289"/>
                  </a:lnTo>
                  <a:lnTo>
                    <a:pt x="578" y="193"/>
                  </a:lnTo>
                  <a:lnTo>
                    <a:pt x="530" y="97"/>
                  </a:lnTo>
                  <a:lnTo>
                    <a:pt x="434" y="24"/>
                  </a:lnTo>
                  <a:lnTo>
                    <a:pt x="3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0" name="Google Shape;12510;p29"/>
            <p:cNvSpPr/>
            <p:nvPr/>
          </p:nvSpPr>
          <p:spPr>
            <a:xfrm rot="-1874795">
              <a:off x="-416347" y="-240129"/>
              <a:ext cx="66734" cy="43134"/>
            </a:xfrm>
            <a:custGeom>
              <a:avLst/>
              <a:gdLst/>
              <a:ahLst/>
              <a:cxnLst/>
              <a:rect l="l" t="t" r="r" b="b"/>
              <a:pathLst>
                <a:path w="820" h="530" extrusionOk="0">
                  <a:moveTo>
                    <a:pt x="314" y="0"/>
                  </a:moveTo>
                  <a:lnTo>
                    <a:pt x="218" y="24"/>
                  </a:lnTo>
                  <a:lnTo>
                    <a:pt x="121" y="72"/>
                  </a:lnTo>
                  <a:lnTo>
                    <a:pt x="25" y="145"/>
                  </a:lnTo>
                  <a:lnTo>
                    <a:pt x="1" y="241"/>
                  </a:lnTo>
                  <a:lnTo>
                    <a:pt x="1" y="289"/>
                  </a:lnTo>
                  <a:lnTo>
                    <a:pt x="25" y="337"/>
                  </a:lnTo>
                  <a:lnTo>
                    <a:pt x="73" y="433"/>
                  </a:lnTo>
                  <a:lnTo>
                    <a:pt x="121" y="482"/>
                  </a:lnTo>
                  <a:lnTo>
                    <a:pt x="193" y="506"/>
                  </a:lnTo>
                  <a:lnTo>
                    <a:pt x="266" y="530"/>
                  </a:lnTo>
                  <a:lnTo>
                    <a:pt x="410" y="530"/>
                  </a:lnTo>
                  <a:lnTo>
                    <a:pt x="579" y="506"/>
                  </a:lnTo>
                  <a:lnTo>
                    <a:pt x="675" y="482"/>
                  </a:lnTo>
                  <a:lnTo>
                    <a:pt x="771" y="409"/>
                  </a:lnTo>
                  <a:lnTo>
                    <a:pt x="819" y="337"/>
                  </a:lnTo>
                  <a:lnTo>
                    <a:pt x="819" y="217"/>
                  </a:lnTo>
                  <a:lnTo>
                    <a:pt x="795" y="169"/>
                  </a:lnTo>
                  <a:lnTo>
                    <a:pt x="747" y="120"/>
                  </a:lnTo>
                  <a:lnTo>
                    <a:pt x="579" y="48"/>
                  </a:lnTo>
                  <a:lnTo>
                    <a:pt x="3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1" name="Google Shape;12511;p29"/>
            <p:cNvSpPr/>
            <p:nvPr/>
          </p:nvSpPr>
          <p:spPr>
            <a:xfrm rot="-1874795">
              <a:off x="-20813" y="-488236"/>
              <a:ext cx="58840" cy="54935"/>
            </a:xfrm>
            <a:custGeom>
              <a:avLst/>
              <a:gdLst/>
              <a:ahLst/>
              <a:cxnLst/>
              <a:rect l="l" t="t" r="r" b="b"/>
              <a:pathLst>
                <a:path w="723" h="675" extrusionOk="0">
                  <a:moveTo>
                    <a:pt x="554" y="1"/>
                  </a:moveTo>
                  <a:lnTo>
                    <a:pt x="458" y="25"/>
                  </a:lnTo>
                  <a:lnTo>
                    <a:pt x="337" y="49"/>
                  </a:lnTo>
                  <a:lnTo>
                    <a:pt x="241" y="73"/>
                  </a:lnTo>
                  <a:lnTo>
                    <a:pt x="169" y="121"/>
                  </a:lnTo>
                  <a:lnTo>
                    <a:pt x="97" y="193"/>
                  </a:lnTo>
                  <a:lnTo>
                    <a:pt x="48" y="241"/>
                  </a:lnTo>
                  <a:lnTo>
                    <a:pt x="24" y="314"/>
                  </a:lnTo>
                  <a:lnTo>
                    <a:pt x="0" y="386"/>
                  </a:lnTo>
                  <a:lnTo>
                    <a:pt x="0" y="458"/>
                  </a:lnTo>
                  <a:lnTo>
                    <a:pt x="24" y="554"/>
                  </a:lnTo>
                  <a:lnTo>
                    <a:pt x="72" y="627"/>
                  </a:lnTo>
                  <a:lnTo>
                    <a:pt x="145" y="675"/>
                  </a:lnTo>
                  <a:lnTo>
                    <a:pt x="217" y="675"/>
                  </a:lnTo>
                  <a:lnTo>
                    <a:pt x="313" y="651"/>
                  </a:lnTo>
                  <a:lnTo>
                    <a:pt x="482" y="554"/>
                  </a:lnTo>
                  <a:lnTo>
                    <a:pt x="626" y="434"/>
                  </a:lnTo>
                  <a:lnTo>
                    <a:pt x="674" y="362"/>
                  </a:lnTo>
                  <a:lnTo>
                    <a:pt x="722" y="290"/>
                  </a:lnTo>
                  <a:lnTo>
                    <a:pt x="722" y="217"/>
                  </a:lnTo>
                  <a:lnTo>
                    <a:pt x="722" y="145"/>
                  </a:lnTo>
                  <a:lnTo>
                    <a:pt x="698" y="97"/>
                  </a:lnTo>
                  <a:lnTo>
                    <a:pt x="650" y="49"/>
                  </a:lnTo>
                  <a:lnTo>
                    <a:pt x="602" y="25"/>
                  </a:lnTo>
                  <a:lnTo>
                    <a:pt x="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2" name="Google Shape;12512;p29"/>
            <p:cNvSpPr/>
            <p:nvPr/>
          </p:nvSpPr>
          <p:spPr>
            <a:xfrm rot="-1874795">
              <a:off x="-466615" y="-99585"/>
              <a:ext cx="47121" cy="54935"/>
            </a:xfrm>
            <a:custGeom>
              <a:avLst/>
              <a:gdLst/>
              <a:ahLst/>
              <a:cxnLst/>
              <a:rect l="l" t="t" r="r" b="b"/>
              <a:pathLst>
                <a:path w="579" h="675" extrusionOk="0">
                  <a:moveTo>
                    <a:pt x="193" y="0"/>
                  </a:moveTo>
                  <a:lnTo>
                    <a:pt x="121" y="24"/>
                  </a:lnTo>
                  <a:lnTo>
                    <a:pt x="73" y="73"/>
                  </a:lnTo>
                  <a:lnTo>
                    <a:pt x="25" y="121"/>
                  </a:lnTo>
                  <a:lnTo>
                    <a:pt x="0" y="193"/>
                  </a:lnTo>
                  <a:lnTo>
                    <a:pt x="0" y="313"/>
                  </a:lnTo>
                  <a:lnTo>
                    <a:pt x="0" y="434"/>
                  </a:lnTo>
                  <a:lnTo>
                    <a:pt x="49" y="578"/>
                  </a:lnTo>
                  <a:lnTo>
                    <a:pt x="145" y="650"/>
                  </a:lnTo>
                  <a:lnTo>
                    <a:pt x="241" y="674"/>
                  </a:lnTo>
                  <a:lnTo>
                    <a:pt x="362" y="674"/>
                  </a:lnTo>
                  <a:lnTo>
                    <a:pt x="434" y="650"/>
                  </a:lnTo>
                  <a:lnTo>
                    <a:pt x="482" y="602"/>
                  </a:lnTo>
                  <a:lnTo>
                    <a:pt x="530" y="554"/>
                  </a:lnTo>
                  <a:lnTo>
                    <a:pt x="554" y="506"/>
                  </a:lnTo>
                  <a:lnTo>
                    <a:pt x="578" y="410"/>
                  </a:lnTo>
                  <a:lnTo>
                    <a:pt x="530" y="265"/>
                  </a:lnTo>
                  <a:lnTo>
                    <a:pt x="482" y="145"/>
                  </a:lnTo>
                  <a:lnTo>
                    <a:pt x="434" y="49"/>
                  </a:lnTo>
                  <a:lnTo>
                    <a:pt x="386" y="24"/>
                  </a:lnTo>
                  <a:lnTo>
                    <a:pt x="3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3" name="Google Shape;12513;p29"/>
            <p:cNvSpPr/>
            <p:nvPr/>
          </p:nvSpPr>
          <p:spPr>
            <a:xfrm rot="-1874795">
              <a:off x="-275122" y="-15808"/>
              <a:ext cx="50946" cy="49075"/>
            </a:xfrm>
            <a:custGeom>
              <a:avLst/>
              <a:gdLst/>
              <a:ahLst/>
              <a:cxnLst/>
              <a:rect l="l" t="t" r="r" b="b"/>
              <a:pathLst>
                <a:path w="626" h="603" extrusionOk="0">
                  <a:moveTo>
                    <a:pt x="169" y="1"/>
                  </a:moveTo>
                  <a:lnTo>
                    <a:pt x="72" y="49"/>
                  </a:lnTo>
                  <a:lnTo>
                    <a:pt x="0" y="121"/>
                  </a:lnTo>
                  <a:lnTo>
                    <a:pt x="0" y="217"/>
                  </a:lnTo>
                  <a:lnTo>
                    <a:pt x="0" y="338"/>
                  </a:lnTo>
                  <a:lnTo>
                    <a:pt x="72" y="458"/>
                  </a:lnTo>
                  <a:lnTo>
                    <a:pt x="169" y="555"/>
                  </a:lnTo>
                  <a:lnTo>
                    <a:pt x="289" y="603"/>
                  </a:lnTo>
                  <a:lnTo>
                    <a:pt x="361" y="603"/>
                  </a:lnTo>
                  <a:lnTo>
                    <a:pt x="433" y="579"/>
                  </a:lnTo>
                  <a:lnTo>
                    <a:pt x="554" y="530"/>
                  </a:lnTo>
                  <a:lnTo>
                    <a:pt x="602" y="458"/>
                  </a:lnTo>
                  <a:lnTo>
                    <a:pt x="626" y="338"/>
                  </a:lnTo>
                  <a:lnTo>
                    <a:pt x="602" y="242"/>
                  </a:lnTo>
                  <a:lnTo>
                    <a:pt x="578" y="169"/>
                  </a:lnTo>
                  <a:lnTo>
                    <a:pt x="530" y="97"/>
                  </a:lnTo>
                  <a:lnTo>
                    <a:pt x="481" y="49"/>
                  </a:lnTo>
                  <a:lnTo>
                    <a:pt x="433" y="25"/>
                  </a:lnTo>
                  <a:lnTo>
                    <a:pt x="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4" name="Google Shape;12514;p29"/>
            <p:cNvSpPr/>
            <p:nvPr/>
          </p:nvSpPr>
          <p:spPr>
            <a:xfrm rot="-1874795">
              <a:off x="-663726" y="-184663"/>
              <a:ext cx="41261" cy="52981"/>
            </a:xfrm>
            <a:custGeom>
              <a:avLst/>
              <a:gdLst/>
              <a:ahLst/>
              <a:cxnLst/>
              <a:rect l="l" t="t" r="r" b="b"/>
              <a:pathLst>
                <a:path w="507" h="651" extrusionOk="0">
                  <a:moveTo>
                    <a:pt x="242" y="1"/>
                  </a:moveTo>
                  <a:lnTo>
                    <a:pt x="169" y="25"/>
                  </a:lnTo>
                  <a:lnTo>
                    <a:pt x="121" y="73"/>
                  </a:lnTo>
                  <a:lnTo>
                    <a:pt x="73" y="121"/>
                  </a:lnTo>
                  <a:lnTo>
                    <a:pt x="49" y="193"/>
                  </a:lnTo>
                  <a:lnTo>
                    <a:pt x="25" y="338"/>
                  </a:lnTo>
                  <a:lnTo>
                    <a:pt x="1" y="482"/>
                  </a:lnTo>
                  <a:lnTo>
                    <a:pt x="73" y="603"/>
                  </a:lnTo>
                  <a:lnTo>
                    <a:pt x="97" y="651"/>
                  </a:lnTo>
                  <a:lnTo>
                    <a:pt x="193" y="651"/>
                  </a:lnTo>
                  <a:lnTo>
                    <a:pt x="266" y="627"/>
                  </a:lnTo>
                  <a:lnTo>
                    <a:pt x="314" y="579"/>
                  </a:lnTo>
                  <a:lnTo>
                    <a:pt x="434" y="458"/>
                  </a:lnTo>
                  <a:lnTo>
                    <a:pt x="506" y="338"/>
                  </a:lnTo>
                  <a:lnTo>
                    <a:pt x="506" y="266"/>
                  </a:lnTo>
                  <a:lnTo>
                    <a:pt x="506" y="217"/>
                  </a:lnTo>
                  <a:lnTo>
                    <a:pt x="482" y="121"/>
                  </a:lnTo>
                  <a:lnTo>
                    <a:pt x="434" y="49"/>
                  </a:lnTo>
                  <a:lnTo>
                    <a:pt x="3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5" name="Google Shape;12515;p29"/>
            <p:cNvSpPr/>
            <p:nvPr/>
          </p:nvSpPr>
          <p:spPr>
            <a:xfrm rot="-1874795">
              <a:off x="-394519" y="-488998"/>
              <a:ext cx="43214" cy="45169"/>
            </a:xfrm>
            <a:custGeom>
              <a:avLst/>
              <a:gdLst/>
              <a:ahLst/>
              <a:cxnLst/>
              <a:rect l="l" t="t" r="r" b="b"/>
              <a:pathLst>
                <a:path w="531" h="555" extrusionOk="0">
                  <a:moveTo>
                    <a:pt x="313" y="0"/>
                  </a:moveTo>
                  <a:lnTo>
                    <a:pt x="193" y="24"/>
                  </a:lnTo>
                  <a:lnTo>
                    <a:pt x="97" y="73"/>
                  </a:lnTo>
                  <a:lnTo>
                    <a:pt x="25" y="145"/>
                  </a:lnTo>
                  <a:lnTo>
                    <a:pt x="0" y="241"/>
                  </a:lnTo>
                  <a:lnTo>
                    <a:pt x="25" y="361"/>
                  </a:lnTo>
                  <a:lnTo>
                    <a:pt x="73" y="458"/>
                  </a:lnTo>
                  <a:lnTo>
                    <a:pt x="145" y="530"/>
                  </a:lnTo>
                  <a:lnTo>
                    <a:pt x="217" y="554"/>
                  </a:lnTo>
                  <a:lnTo>
                    <a:pt x="337" y="554"/>
                  </a:lnTo>
                  <a:lnTo>
                    <a:pt x="458" y="506"/>
                  </a:lnTo>
                  <a:lnTo>
                    <a:pt x="506" y="434"/>
                  </a:lnTo>
                  <a:lnTo>
                    <a:pt x="530" y="337"/>
                  </a:lnTo>
                  <a:lnTo>
                    <a:pt x="530" y="217"/>
                  </a:lnTo>
                  <a:lnTo>
                    <a:pt x="482" y="121"/>
                  </a:lnTo>
                  <a:lnTo>
                    <a:pt x="410" y="24"/>
                  </a:lnTo>
                  <a:lnTo>
                    <a:pt x="3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6" name="Google Shape;12516;p29"/>
            <p:cNvSpPr/>
            <p:nvPr/>
          </p:nvSpPr>
          <p:spPr>
            <a:xfrm rot="-1874795">
              <a:off x="-203026" y="-458212"/>
              <a:ext cx="41180" cy="41181"/>
            </a:xfrm>
            <a:custGeom>
              <a:avLst/>
              <a:gdLst/>
              <a:ahLst/>
              <a:cxnLst/>
              <a:rect l="l" t="t" r="r" b="b"/>
              <a:pathLst>
                <a:path w="506" h="506" extrusionOk="0">
                  <a:moveTo>
                    <a:pt x="289" y="0"/>
                  </a:moveTo>
                  <a:lnTo>
                    <a:pt x="193" y="24"/>
                  </a:lnTo>
                  <a:lnTo>
                    <a:pt x="96" y="72"/>
                  </a:lnTo>
                  <a:lnTo>
                    <a:pt x="24" y="144"/>
                  </a:lnTo>
                  <a:lnTo>
                    <a:pt x="0" y="241"/>
                  </a:lnTo>
                  <a:lnTo>
                    <a:pt x="0" y="337"/>
                  </a:lnTo>
                  <a:lnTo>
                    <a:pt x="72" y="433"/>
                  </a:lnTo>
                  <a:lnTo>
                    <a:pt x="144" y="482"/>
                  </a:lnTo>
                  <a:lnTo>
                    <a:pt x="241" y="506"/>
                  </a:lnTo>
                  <a:lnTo>
                    <a:pt x="337" y="482"/>
                  </a:lnTo>
                  <a:lnTo>
                    <a:pt x="433" y="433"/>
                  </a:lnTo>
                  <a:lnTo>
                    <a:pt x="481" y="361"/>
                  </a:lnTo>
                  <a:lnTo>
                    <a:pt x="506" y="289"/>
                  </a:lnTo>
                  <a:lnTo>
                    <a:pt x="481" y="193"/>
                  </a:lnTo>
                  <a:lnTo>
                    <a:pt x="433" y="96"/>
                  </a:lnTo>
                  <a:lnTo>
                    <a:pt x="361" y="24"/>
                  </a:lnTo>
                  <a:lnTo>
                    <a:pt x="2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7" name="Google Shape;12517;p29"/>
            <p:cNvSpPr/>
            <p:nvPr/>
          </p:nvSpPr>
          <p:spPr>
            <a:xfrm rot="-1874795">
              <a:off x="-592216" y="48846"/>
              <a:ext cx="39308" cy="41262"/>
            </a:xfrm>
            <a:custGeom>
              <a:avLst/>
              <a:gdLst/>
              <a:ahLst/>
              <a:cxnLst/>
              <a:rect l="l" t="t" r="r" b="b"/>
              <a:pathLst>
                <a:path w="483" h="507" extrusionOk="0">
                  <a:moveTo>
                    <a:pt x="169" y="1"/>
                  </a:moveTo>
                  <a:lnTo>
                    <a:pt x="97" y="49"/>
                  </a:lnTo>
                  <a:lnTo>
                    <a:pt x="25" y="121"/>
                  </a:lnTo>
                  <a:lnTo>
                    <a:pt x="1" y="193"/>
                  </a:lnTo>
                  <a:lnTo>
                    <a:pt x="1" y="290"/>
                  </a:lnTo>
                  <a:lnTo>
                    <a:pt x="73" y="410"/>
                  </a:lnTo>
                  <a:lnTo>
                    <a:pt x="145" y="458"/>
                  </a:lnTo>
                  <a:lnTo>
                    <a:pt x="241" y="506"/>
                  </a:lnTo>
                  <a:lnTo>
                    <a:pt x="362" y="482"/>
                  </a:lnTo>
                  <a:lnTo>
                    <a:pt x="434" y="458"/>
                  </a:lnTo>
                  <a:lnTo>
                    <a:pt x="482" y="386"/>
                  </a:lnTo>
                  <a:lnTo>
                    <a:pt x="482" y="290"/>
                  </a:lnTo>
                  <a:lnTo>
                    <a:pt x="482" y="217"/>
                  </a:lnTo>
                  <a:lnTo>
                    <a:pt x="434" y="121"/>
                  </a:lnTo>
                  <a:lnTo>
                    <a:pt x="386" y="49"/>
                  </a:lnTo>
                  <a:lnTo>
                    <a:pt x="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8" name="Google Shape;12518;p29"/>
            <p:cNvSpPr/>
            <p:nvPr/>
          </p:nvSpPr>
          <p:spPr>
            <a:xfrm rot="-1874795">
              <a:off x="-370183" y="105756"/>
              <a:ext cx="62827" cy="33368"/>
            </a:xfrm>
            <a:custGeom>
              <a:avLst/>
              <a:gdLst/>
              <a:ahLst/>
              <a:cxnLst/>
              <a:rect l="l" t="t" r="r" b="b"/>
              <a:pathLst>
                <a:path w="772" h="410" extrusionOk="0">
                  <a:moveTo>
                    <a:pt x="25" y="0"/>
                  </a:moveTo>
                  <a:lnTo>
                    <a:pt x="1" y="120"/>
                  </a:lnTo>
                  <a:lnTo>
                    <a:pt x="1" y="241"/>
                  </a:lnTo>
                  <a:lnTo>
                    <a:pt x="25" y="265"/>
                  </a:lnTo>
                  <a:lnTo>
                    <a:pt x="73" y="313"/>
                  </a:lnTo>
                  <a:lnTo>
                    <a:pt x="121" y="313"/>
                  </a:lnTo>
                  <a:lnTo>
                    <a:pt x="193" y="337"/>
                  </a:lnTo>
                  <a:lnTo>
                    <a:pt x="362" y="361"/>
                  </a:lnTo>
                  <a:lnTo>
                    <a:pt x="506" y="385"/>
                  </a:lnTo>
                  <a:lnTo>
                    <a:pt x="675" y="409"/>
                  </a:lnTo>
                  <a:lnTo>
                    <a:pt x="747" y="385"/>
                  </a:lnTo>
                  <a:lnTo>
                    <a:pt x="771" y="361"/>
                  </a:lnTo>
                  <a:lnTo>
                    <a:pt x="771" y="313"/>
                  </a:lnTo>
                  <a:lnTo>
                    <a:pt x="771" y="265"/>
                  </a:lnTo>
                  <a:lnTo>
                    <a:pt x="771" y="217"/>
                  </a:lnTo>
                  <a:lnTo>
                    <a:pt x="723" y="144"/>
                  </a:lnTo>
                  <a:lnTo>
                    <a:pt x="627" y="120"/>
                  </a:lnTo>
                  <a:lnTo>
                    <a:pt x="266" y="120"/>
                  </a:lnTo>
                  <a:lnTo>
                    <a:pt x="145" y="72"/>
                  </a:lnTo>
                  <a:lnTo>
                    <a:pt x="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9" name="Google Shape;12519;p29"/>
            <p:cNvSpPr/>
            <p:nvPr/>
          </p:nvSpPr>
          <p:spPr>
            <a:xfrm rot="-1874795">
              <a:off x="-790902" y="-171636"/>
              <a:ext cx="37355" cy="39309"/>
            </a:xfrm>
            <a:custGeom>
              <a:avLst/>
              <a:gdLst/>
              <a:ahLst/>
              <a:cxnLst/>
              <a:rect l="l" t="t" r="r" b="b"/>
              <a:pathLst>
                <a:path w="459" h="483" extrusionOk="0">
                  <a:moveTo>
                    <a:pt x="145" y="1"/>
                  </a:moveTo>
                  <a:lnTo>
                    <a:pt x="73" y="73"/>
                  </a:lnTo>
                  <a:lnTo>
                    <a:pt x="25" y="145"/>
                  </a:lnTo>
                  <a:lnTo>
                    <a:pt x="1" y="217"/>
                  </a:lnTo>
                  <a:lnTo>
                    <a:pt x="1" y="314"/>
                  </a:lnTo>
                  <a:lnTo>
                    <a:pt x="49" y="386"/>
                  </a:lnTo>
                  <a:lnTo>
                    <a:pt x="121" y="458"/>
                  </a:lnTo>
                  <a:lnTo>
                    <a:pt x="193" y="482"/>
                  </a:lnTo>
                  <a:lnTo>
                    <a:pt x="290" y="458"/>
                  </a:lnTo>
                  <a:lnTo>
                    <a:pt x="386" y="410"/>
                  </a:lnTo>
                  <a:lnTo>
                    <a:pt x="434" y="338"/>
                  </a:lnTo>
                  <a:lnTo>
                    <a:pt x="458" y="266"/>
                  </a:lnTo>
                  <a:lnTo>
                    <a:pt x="434" y="169"/>
                  </a:lnTo>
                  <a:lnTo>
                    <a:pt x="386" y="97"/>
                  </a:lnTo>
                  <a:lnTo>
                    <a:pt x="338" y="25"/>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0" name="Google Shape;12520;p29"/>
            <p:cNvSpPr/>
            <p:nvPr/>
          </p:nvSpPr>
          <p:spPr>
            <a:xfrm rot="-1874795">
              <a:off x="-636781" y="-296940"/>
              <a:ext cx="35320" cy="35402"/>
            </a:xfrm>
            <a:custGeom>
              <a:avLst/>
              <a:gdLst/>
              <a:ahLst/>
              <a:cxnLst/>
              <a:rect l="l" t="t" r="r" b="b"/>
              <a:pathLst>
                <a:path w="434" h="435" extrusionOk="0">
                  <a:moveTo>
                    <a:pt x="145" y="1"/>
                  </a:moveTo>
                  <a:lnTo>
                    <a:pt x="72" y="49"/>
                  </a:lnTo>
                  <a:lnTo>
                    <a:pt x="24" y="121"/>
                  </a:lnTo>
                  <a:lnTo>
                    <a:pt x="0" y="193"/>
                  </a:lnTo>
                  <a:lnTo>
                    <a:pt x="0" y="290"/>
                  </a:lnTo>
                  <a:lnTo>
                    <a:pt x="72" y="362"/>
                  </a:lnTo>
                  <a:lnTo>
                    <a:pt x="120" y="410"/>
                  </a:lnTo>
                  <a:lnTo>
                    <a:pt x="217" y="434"/>
                  </a:lnTo>
                  <a:lnTo>
                    <a:pt x="313" y="434"/>
                  </a:lnTo>
                  <a:lnTo>
                    <a:pt x="385" y="386"/>
                  </a:lnTo>
                  <a:lnTo>
                    <a:pt x="433" y="314"/>
                  </a:lnTo>
                  <a:lnTo>
                    <a:pt x="433" y="217"/>
                  </a:lnTo>
                  <a:lnTo>
                    <a:pt x="433" y="145"/>
                  </a:lnTo>
                  <a:lnTo>
                    <a:pt x="385" y="49"/>
                  </a:lnTo>
                  <a:lnTo>
                    <a:pt x="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1" name="Google Shape;12521;p29"/>
            <p:cNvSpPr/>
            <p:nvPr/>
          </p:nvSpPr>
          <p:spPr>
            <a:xfrm rot="-1874795">
              <a:off x="-243483" y="-412088"/>
              <a:ext cx="31414" cy="45169"/>
            </a:xfrm>
            <a:custGeom>
              <a:avLst/>
              <a:gdLst/>
              <a:ahLst/>
              <a:cxnLst/>
              <a:rect l="l" t="t" r="r" b="b"/>
              <a:pathLst>
                <a:path w="386" h="555" extrusionOk="0">
                  <a:moveTo>
                    <a:pt x="217" y="1"/>
                  </a:moveTo>
                  <a:lnTo>
                    <a:pt x="145" y="25"/>
                  </a:lnTo>
                  <a:lnTo>
                    <a:pt x="97" y="49"/>
                  </a:lnTo>
                  <a:lnTo>
                    <a:pt x="49" y="97"/>
                  </a:lnTo>
                  <a:lnTo>
                    <a:pt x="25" y="193"/>
                  </a:lnTo>
                  <a:lnTo>
                    <a:pt x="1" y="290"/>
                  </a:lnTo>
                  <a:lnTo>
                    <a:pt x="25" y="410"/>
                  </a:lnTo>
                  <a:lnTo>
                    <a:pt x="49" y="482"/>
                  </a:lnTo>
                  <a:lnTo>
                    <a:pt x="97" y="530"/>
                  </a:lnTo>
                  <a:lnTo>
                    <a:pt x="145" y="554"/>
                  </a:lnTo>
                  <a:lnTo>
                    <a:pt x="242" y="530"/>
                  </a:lnTo>
                  <a:lnTo>
                    <a:pt x="338" y="482"/>
                  </a:lnTo>
                  <a:lnTo>
                    <a:pt x="362" y="410"/>
                  </a:lnTo>
                  <a:lnTo>
                    <a:pt x="386" y="314"/>
                  </a:lnTo>
                  <a:lnTo>
                    <a:pt x="362" y="193"/>
                  </a:lnTo>
                  <a:lnTo>
                    <a:pt x="314" y="121"/>
                  </a:lnTo>
                  <a:lnTo>
                    <a:pt x="266" y="49"/>
                  </a:lnTo>
                  <a:lnTo>
                    <a:pt x="2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2" name="Google Shape;12522;p29"/>
            <p:cNvSpPr/>
            <p:nvPr/>
          </p:nvSpPr>
          <p:spPr>
            <a:xfrm rot="-1874795">
              <a:off x="-440431" y="-314410"/>
              <a:ext cx="31414" cy="31496"/>
            </a:xfrm>
            <a:custGeom>
              <a:avLst/>
              <a:gdLst/>
              <a:ahLst/>
              <a:cxnLst/>
              <a:rect l="l" t="t" r="r" b="b"/>
              <a:pathLst>
                <a:path w="386" h="387" extrusionOk="0">
                  <a:moveTo>
                    <a:pt x="241" y="1"/>
                  </a:moveTo>
                  <a:lnTo>
                    <a:pt x="145" y="25"/>
                  </a:lnTo>
                  <a:lnTo>
                    <a:pt x="73" y="49"/>
                  </a:lnTo>
                  <a:lnTo>
                    <a:pt x="25" y="97"/>
                  </a:lnTo>
                  <a:lnTo>
                    <a:pt x="1" y="169"/>
                  </a:lnTo>
                  <a:lnTo>
                    <a:pt x="1" y="266"/>
                  </a:lnTo>
                  <a:lnTo>
                    <a:pt x="25" y="338"/>
                  </a:lnTo>
                  <a:lnTo>
                    <a:pt x="97" y="386"/>
                  </a:lnTo>
                  <a:lnTo>
                    <a:pt x="217" y="386"/>
                  </a:lnTo>
                  <a:lnTo>
                    <a:pt x="314" y="362"/>
                  </a:lnTo>
                  <a:lnTo>
                    <a:pt x="362" y="290"/>
                  </a:lnTo>
                  <a:lnTo>
                    <a:pt x="386" y="218"/>
                  </a:lnTo>
                  <a:lnTo>
                    <a:pt x="386" y="145"/>
                  </a:lnTo>
                  <a:lnTo>
                    <a:pt x="338" y="73"/>
                  </a:lnTo>
                  <a:lnTo>
                    <a:pt x="290" y="25"/>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3" name="Google Shape;12523;p29"/>
            <p:cNvSpPr/>
            <p:nvPr/>
          </p:nvSpPr>
          <p:spPr>
            <a:xfrm rot="-1874795">
              <a:off x="-536720" y="-37268"/>
              <a:ext cx="27507" cy="29461"/>
            </a:xfrm>
            <a:custGeom>
              <a:avLst/>
              <a:gdLst/>
              <a:ahLst/>
              <a:cxnLst/>
              <a:rect l="l" t="t" r="r" b="b"/>
              <a:pathLst>
                <a:path w="338" h="362" extrusionOk="0">
                  <a:moveTo>
                    <a:pt x="169" y="1"/>
                  </a:moveTo>
                  <a:lnTo>
                    <a:pt x="97" y="25"/>
                  </a:lnTo>
                  <a:lnTo>
                    <a:pt x="48" y="49"/>
                  </a:lnTo>
                  <a:lnTo>
                    <a:pt x="0" y="97"/>
                  </a:lnTo>
                  <a:lnTo>
                    <a:pt x="0" y="169"/>
                  </a:lnTo>
                  <a:lnTo>
                    <a:pt x="0" y="218"/>
                  </a:lnTo>
                  <a:lnTo>
                    <a:pt x="48" y="290"/>
                  </a:lnTo>
                  <a:lnTo>
                    <a:pt x="97" y="338"/>
                  </a:lnTo>
                  <a:lnTo>
                    <a:pt x="169" y="362"/>
                  </a:lnTo>
                  <a:lnTo>
                    <a:pt x="241" y="338"/>
                  </a:lnTo>
                  <a:lnTo>
                    <a:pt x="289" y="314"/>
                  </a:lnTo>
                  <a:lnTo>
                    <a:pt x="337" y="242"/>
                  </a:lnTo>
                  <a:lnTo>
                    <a:pt x="337" y="194"/>
                  </a:lnTo>
                  <a:lnTo>
                    <a:pt x="337" y="121"/>
                  </a:lnTo>
                  <a:lnTo>
                    <a:pt x="289" y="49"/>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4" name="Google Shape;12524;p29"/>
            <p:cNvSpPr/>
            <p:nvPr/>
          </p:nvSpPr>
          <p:spPr>
            <a:xfrm rot="-1874795">
              <a:off x="67415" y="-506912"/>
              <a:ext cx="27507" cy="29461"/>
            </a:xfrm>
            <a:custGeom>
              <a:avLst/>
              <a:gdLst/>
              <a:ahLst/>
              <a:cxnLst/>
              <a:rect l="l" t="t" r="r" b="b"/>
              <a:pathLst>
                <a:path w="338" h="362" extrusionOk="0">
                  <a:moveTo>
                    <a:pt x="121" y="1"/>
                  </a:moveTo>
                  <a:lnTo>
                    <a:pt x="49" y="25"/>
                  </a:lnTo>
                  <a:lnTo>
                    <a:pt x="1" y="73"/>
                  </a:lnTo>
                  <a:lnTo>
                    <a:pt x="1" y="145"/>
                  </a:lnTo>
                  <a:lnTo>
                    <a:pt x="1" y="217"/>
                  </a:lnTo>
                  <a:lnTo>
                    <a:pt x="25" y="290"/>
                  </a:lnTo>
                  <a:lnTo>
                    <a:pt x="73" y="338"/>
                  </a:lnTo>
                  <a:lnTo>
                    <a:pt x="145" y="362"/>
                  </a:lnTo>
                  <a:lnTo>
                    <a:pt x="217" y="338"/>
                  </a:lnTo>
                  <a:lnTo>
                    <a:pt x="266" y="314"/>
                  </a:lnTo>
                  <a:lnTo>
                    <a:pt x="314" y="265"/>
                  </a:lnTo>
                  <a:lnTo>
                    <a:pt x="338" y="217"/>
                  </a:lnTo>
                  <a:lnTo>
                    <a:pt x="338" y="145"/>
                  </a:lnTo>
                  <a:lnTo>
                    <a:pt x="290" y="73"/>
                  </a:lnTo>
                  <a:lnTo>
                    <a:pt x="241" y="25"/>
                  </a:lnTo>
                  <a:lnTo>
                    <a:pt x="1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5" name="Google Shape;12525;p29"/>
            <p:cNvSpPr/>
            <p:nvPr/>
          </p:nvSpPr>
          <p:spPr>
            <a:xfrm rot="-1874795">
              <a:off x="-265193" y="-128785"/>
              <a:ext cx="27507" cy="27508"/>
            </a:xfrm>
            <a:custGeom>
              <a:avLst/>
              <a:gdLst/>
              <a:ahLst/>
              <a:cxnLst/>
              <a:rect l="l" t="t" r="r" b="b"/>
              <a:pathLst>
                <a:path w="338" h="338" extrusionOk="0">
                  <a:moveTo>
                    <a:pt x="217" y="0"/>
                  </a:moveTo>
                  <a:lnTo>
                    <a:pt x="145" y="24"/>
                  </a:lnTo>
                  <a:lnTo>
                    <a:pt x="73" y="48"/>
                  </a:lnTo>
                  <a:lnTo>
                    <a:pt x="25" y="97"/>
                  </a:lnTo>
                  <a:lnTo>
                    <a:pt x="1" y="169"/>
                  </a:lnTo>
                  <a:lnTo>
                    <a:pt x="1" y="241"/>
                  </a:lnTo>
                  <a:lnTo>
                    <a:pt x="25" y="289"/>
                  </a:lnTo>
                  <a:lnTo>
                    <a:pt x="73" y="337"/>
                  </a:lnTo>
                  <a:lnTo>
                    <a:pt x="193" y="337"/>
                  </a:lnTo>
                  <a:lnTo>
                    <a:pt x="266" y="289"/>
                  </a:lnTo>
                  <a:lnTo>
                    <a:pt x="314" y="241"/>
                  </a:lnTo>
                  <a:lnTo>
                    <a:pt x="338" y="193"/>
                  </a:lnTo>
                  <a:lnTo>
                    <a:pt x="338" y="97"/>
                  </a:lnTo>
                  <a:lnTo>
                    <a:pt x="290" y="48"/>
                  </a:lnTo>
                  <a:lnTo>
                    <a:pt x="266" y="24"/>
                  </a:lnTo>
                  <a:lnTo>
                    <a:pt x="2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6" name="Google Shape;12526;p29"/>
            <p:cNvSpPr/>
            <p:nvPr/>
          </p:nvSpPr>
          <p:spPr>
            <a:xfrm rot="-1874795">
              <a:off x="-674391" y="-258191"/>
              <a:ext cx="25554" cy="25555"/>
            </a:xfrm>
            <a:custGeom>
              <a:avLst/>
              <a:gdLst/>
              <a:ahLst/>
              <a:cxnLst/>
              <a:rect l="l" t="t" r="r" b="b"/>
              <a:pathLst>
                <a:path w="314" h="314" extrusionOk="0">
                  <a:moveTo>
                    <a:pt x="121" y="0"/>
                  </a:moveTo>
                  <a:lnTo>
                    <a:pt x="72" y="48"/>
                  </a:lnTo>
                  <a:lnTo>
                    <a:pt x="24" y="72"/>
                  </a:lnTo>
                  <a:lnTo>
                    <a:pt x="0" y="121"/>
                  </a:lnTo>
                  <a:lnTo>
                    <a:pt x="0" y="193"/>
                  </a:lnTo>
                  <a:lnTo>
                    <a:pt x="24" y="241"/>
                  </a:lnTo>
                  <a:lnTo>
                    <a:pt x="72" y="289"/>
                  </a:lnTo>
                  <a:lnTo>
                    <a:pt x="145" y="313"/>
                  </a:lnTo>
                  <a:lnTo>
                    <a:pt x="217" y="313"/>
                  </a:lnTo>
                  <a:lnTo>
                    <a:pt x="265" y="289"/>
                  </a:lnTo>
                  <a:lnTo>
                    <a:pt x="313" y="241"/>
                  </a:lnTo>
                  <a:lnTo>
                    <a:pt x="313" y="193"/>
                  </a:lnTo>
                  <a:lnTo>
                    <a:pt x="313" y="145"/>
                  </a:lnTo>
                  <a:lnTo>
                    <a:pt x="289" y="72"/>
                  </a:lnTo>
                  <a:lnTo>
                    <a:pt x="265" y="24"/>
                  </a:lnTo>
                  <a:lnTo>
                    <a:pt x="1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7" name="Google Shape;12527;p29"/>
            <p:cNvSpPr/>
            <p:nvPr/>
          </p:nvSpPr>
          <p:spPr>
            <a:xfrm rot="-1874795">
              <a:off x="-73795" y="-40320"/>
              <a:ext cx="23601" cy="21648"/>
            </a:xfrm>
            <a:custGeom>
              <a:avLst/>
              <a:gdLst/>
              <a:ahLst/>
              <a:cxnLst/>
              <a:rect l="l" t="t" r="r" b="b"/>
              <a:pathLst>
                <a:path w="290" h="266" extrusionOk="0">
                  <a:moveTo>
                    <a:pt x="72" y="1"/>
                  </a:moveTo>
                  <a:lnTo>
                    <a:pt x="24" y="73"/>
                  </a:lnTo>
                  <a:lnTo>
                    <a:pt x="0" y="97"/>
                  </a:lnTo>
                  <a:lnTo>
                    <a:pt x="0" y="169"/>
                  </a:lnTo>
                  <a:lnTo>
                    <a:pt x="48" y="217"/>
                  </a:lnTo>
                  <a:lnTo>
                    <a:pt x="72" y="241"/>
                  </a:lnTo>
                  <a:lnTo>
                    <a:pt x="121" y="266"/>
                  </a:lnTo>
                  <a:lnTo>
                    <a:pt x="193" y="266"/>
                  </a:lnTo>
                  <a:lnTo>
                    <a:pt x="241" y="217"/>
                  </a:lnTo>
                  <a:lnTo>
                    <a:pt x="289" y="193"/>
                  </a:lnTo>
                  <a:lnTo>
                    <a:pt x="289" y="145"/>
                  </a:lnTo>
                  <a:lnTo>
                    <a:pt x="289" y="73"/>
                  </a:lnTo>
                  <a:lnTo>
                    <a:pt x="241" y="25"/>
                  </a:lnTo>
                  <a:lnTo>
                    <a:pt x="1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8" name="Google Shape;12528;p29"/>
            <p:cNvSpPr/>
            <p:nvPr/>
          </p:nvSpPr>
          <p:spPr>
            <a:xfrm rot="-1874795">
              <a:off x="-634059" y="-447300"/>
              <a:ext cx="23601" cy="23602"/>
            </a:xfrm>
            <a:custGeom>
              <a:avLst/>
              <a:gdLst/>
              <a:ahLst/>
              <a:cxnLst/>
              <a:rect l="l" t="t" r="r" b="b"/>
              <a:pathLst>
                <a:path w="290" h="290" extrusionOk="0">
                  <a:moveTo>
                    <a:pt x="145" y="1"/>
                  </a:moveTo>
                  <a:lnTo>
                    <a:pt x="97" y="25"/>
                  </a:lnTo>
                  <a:lnTo>
                    <a:pt x="24" y="49"/>
                  </a:lnTo>
                  <a:lnTo>
                    <a:pt x="0" y="97"/>
                  </a:lnTo>
                  <a:lnTo>
                    <a:pt x="0" y="145"/>
                  </a:lnTo>
                  <a:lnTo>
                    <a:pt x="0" y="194"/>
                  </a:lnTo>
                  <a:lnTo>
                    <a:pt x="48" y="242"/>
                  </a:lnTo>
                  <a:lnTo>
                    <a:pt x="72" y="290"/>
                  </a:lnTo>
                  <a:lnTo>
                    <a:pt x="193" y="290"/>
                  </a:lnTo>
                  <a:lnTo>
                    <a:pt x="241" y="242"/>
                  </a:lnTo>
                  <a:lnTo>
                    <a:pt x="289" y="194"/>
                  </a:lnTo>
                  <a:lnTo>
                    <a:pt x="289" y="145"/>
                  </a:lnTo>
                  <a:lnTo>
                    <a:pt x="289" y="97"/>
                  </a:lnTo>
                  <a:lnTo>
                    <a:pt x="265" y="49"/>
                  </a:lnTo>
                  <a:lnTo>
                    <a:pt x="217" y="25"/>
                  </a:lnTo>
                  <a:lnTo>
                    <a:pt x="1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9" name="Google Shape;12529;p29"/>
            <p:cNvSpPr/>
            <p:nvPr/>
          </p:nvSpPr>
          <p:spPr>
            <a:xfrm rot="-1874795">
              <a:off x="-497580" y="-436909"/>
              <a:ext cx="25554" cy="21648"/>
            </a:xfrm>
            <a:custGeom>
              <a:avLst/>
              <a:gdLst/>
              <a:ahLst/>
              <a:cxnLst/>
              <a:rect l="l" t="t" r="r" b="b"/>
              <a:pathLst>
                <a:path w="314" h="266" extrusionOk="0">
                  <a:moveTo>
                    <a:pt x="97" y="1"/>
                  </a:moveTo>
                  <a:lnTo>
                    <a:pt x="49" y="25"/>
                  </a:lnTo>
                  <a:lnTo>
                    <a:pt x="24" y="49"/>
                  </a:lnTo>
                  <a:lnTo>
                    <a:pt x="0" y="97"/>
                  </a:lnTo>
                  <a:lnTo>
                    <a:pt x="24" y="169"/>
                  </a:lnTo>
                  <a:lnTo>
                    <a:pt x="73" y="218"/>
                  </a:lnTo>
                  <a:lnTo>
                    <a:pt x="121" y="242"/>
                  </a:lnTo>
                  <a:lnTo>
                    <a:pt x="169" y="266"/>
                  </a:lnTo>
                  <a:lnTo>
                    <a:pt x="241" y="242"/>
                  </a:lnTo>
                  <a:lnTo>
                    <a:pt x="265" y="218"/>
                  </a:lnTo>
                  <a:lnTo>
                    <a:pt x="313" y="169"/>
                  </a:lnTo>
                  <a:lnTo>
                    <a:pt x="313" y="121"/>
                  </a:lnTo>
                  <a:lnTo>
                    <a:pt x="289" y="73"/>
                  </a:lnTo>
                  <a:lnTo>
                    <a:pt x="265" y="25"/>
                  </a:lnTo>
                  <a:lnTo>
                    <a:pt x="2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30" name="Google Shape;12530;p29"/>
          <p:cNvGrpSpPr/>
          <p:nvPr/>
        </p:nvGrpSpPr>
        <p:grpSpPr>
          <a:xfrm>
            <a:off x="4855826" y="4106449"/>
            <a:ext cx="551525" cy="559295"/>
            <a:chOff x="1308175" y="3327500"/>
            <a:chExt cx="170350" cy="172750"/>
          </a:xfrm>
        </p:grpSpPr>
        <p:sp>
          <p:nvSpPr>
            <p:cNvPr id="12531" name="Google Shape;12531;p29"/>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2" name="Google Shape;12532;p29"/>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33" name="Google Shape;12533;p29"/>
          <p:cNvSpPr/>
          <p:nvPr/>
        </p:nvSpPr>
        <p:spPr>
          <a:xfrm>
            <a:off x="7734663" y="848599"/>
            <a:ext cx="551518" cy="671941"/>
          </a:xfrm>
          <a:custGeom>
            <a:avLst/>
            <a:gdLst/>
            <a:ahLst/>
            <a:cxnLst/>
            <a:rect l="l" t="t" r="r" b="b"/>
            <a:pathLst>
              <a:path w="10039" h="12231" extrusionOk="0">
                <a:moveTo>
                  <a:pt x="4478" y="675"/>
                </a:moveTo>
                <a:lnTo>
                  <a:pt x="4887" y="699"/>
                </a:lnTo>
                <a:lnTo>
                  <a:pt x="5272" y="795"/>
                </a:lnTo>
                <a:lnTo>
                  <a:pt x="5633" y="916"/>
                </a:lnTo>
                <a:lnTo>
                  <a:pt x="5994" y="1084"/>
                </a:lnTo>
                <a:lnTo>
                  <a:pt x="6355" y="1277"/>
                </a:lnTo>
                <a:lnTo>
                  <a:pt x="6692" y="1517"/>
                </a:lnTo>
                <a:lnTo>
                  <a:pt x="7005" y="1758"/>
                </a:lnTo>
                <a:lnTo>
                  <a:pt x="7270" y="1999"/>
                </a:lnTo>
                <a:lnTo>
                  <a:pt x="7535" y="2264"/>
                </a:lnTo>
                <a:lnTo>
                  <a:pt x="7776" y="2529"/>
                </a:lnTo>
                <a:lnTo>
                  <a:pt x="7992" y="2817"/>
                </a:lnTo>
                <a:lnTo>
                  <a:pt x="8209" y="3130"/>
                </a:lnTo>
                <a:lnTo>
                  <a:pt x="8402" y="3443"/>
                </a:lnTo>
                <a:lnTo>
                  <a:pt x="8570" y="3780"/>
                </a:lnTo>
                <a:lnTo>
                  <a:pt x="8739" y="4117"/>
                </a:lnTo>
                <a:lnTo>
                  <a:pt x="8883" y="4478"/>
                </a:lnTo>
                <a:lnTo>
                  <a:pt x="9027" y="4840"/>
                </a:lnTo>
                <a:lnTo>
                  <a:pt x="9124" y="5201"/>
                </a:lnTo>
                <a:lnTo>
                  <a:pt x="9220" y="5586"/>
                </a:lnTo>
                <a:lnTo>
                  <a:pt x="9292" y="5971"/>
                </a:lnTo>
                <a:lnTo>
                  <a:pt x="9340" y="6356"/>
                </a:lnTo>
                <a:lnTo>
                  <a:pt x="9365" y="6741"/>
                </a:lnTo>
                <a:lnTo>
                  <a:pt x="9389" y="7127"/>
                </a:lnTo>
                <a:lnTo>
                  <a:pt x="9365" y="7488"/>
                </a:lnTo>
                <a:lnTo>
                  <a:pt x="9340" y="7849"/>
                </a:lnTo>
                <a:lnTo>
                  <a:pt x="9268" y="8210"/>
                </a:lnTo>
                <a:lnTo>
                  <a:pt x="9196" y="8571"/>
                </a:lnTo>
                <a:lnTo>
                  <a:pt x="9076" y="8932"/>
                </a:lnTo>
                <a:lnTo>
                  <a:pt x="8955" y="9293"/>
                </a:lnTo>
                <a:lnTo>
                  <a:pt x="8787" y="9630"/>
                </a:lnTo>
                <a:lnTo>
                  <a:pt x="8570" y="9967"/>
                </a:lnTo>
                <a:lnTo>
                  <a:pt x="8402" y="10232"/>
                </a:lnTo>
                <a:lnTo>
                  <a:pt x="8209" y="10449"/>
                </a:lnTo>
                <a:lnTo>
                  <a:pt x="7992" y="10665"/>
                </a:lnTo>
                <a:lnTo>
                  <a:pt x="7776" y="10858"/>
                </a:lnTo>
                <a:lnTo>
                  <a:pt x="7559" y="11026"/>
                </a:lnTo>
                <a:lnTo>
                  <a:pt x="7318" y="11171"/>
                </a:lnTo>
                <a:lnTo>
                  <a:pt x="7078" y="11291"/>
                </a:lnTo>
                <a:lnTo>
                  <a:pt x="6813" y="11387"/>
                </a:lnTo>
                <a:lnTo>
                  <a:pt x="6548" y="11460"/>
                </a:lnTo>
                <a:lnTo>
                  <a:pt x="6283" y="11508"/>
                </a:lnTo>
                <a:lnTo>
                  <a:pt x="6018" y="11556"/>
                </a:lnTo>
                <a:lnTo>
                  <a:pt x="5729" y="11556"/>
                </a:lnTo>
                <a:lnTo>
                  <a:pt x="5441" y="11532"/>
                </a:lnTo>
                <a:lnTo>
                  <a:pt x="5152" y="11484"/>
                </a:lnTo>
                <a:lnTo>
                  <a:pt x="4863" y="11436"/>
                </a:lnTo>
                <a:lnTo>
                  <a:pt x="4574" y="11339"/>
                </a:lnTo>
                <a:lnTo>
                  <a:pt x="4237" y="11195"/>
                </a:lnTo>
                <a:lnTo>
                  <a:pt x="3900" y="11050"/>
                </a:lnTo>
                <a:lnTo>
                  <a:pt x="3587" y="10858"/>
                </a:lnTo>
                <a:lnTo>
                  <a:pt x="3298" y="10665"/>
                </a:lnTo>
                <a:lnTo>
                  <a:pt x="3009" y="10449"/>
                </a:lnTo>
                <a:lnTo>
                  <a:pt x="2768" y="10208"/>
                </a:lnTo>
                <a:lnTo>
                  <a:pt x="2504" y="9943"/>
                </a:lnTo>
                <a:lnTo>
                  <a:pt x="2287" y="9654"/>
                </a:lnTo>
                <a:lnTo>
                  <a:pt x="2022" y="9293"/>
                </a:lnTo>
                <a:lnTo>
                  <a:pt x="1781" y="8932"/>
                </a:lnTo>
                <a:lnTo>
                  <a:pt x="1565" y="8547"/>
                </a:lnTo>
                <a:lnTo>
                  <a:pt x="1348" y="8186"/>
                </a:lnTo>
                <a:lnTo>
                  <a:pt x="1180" y="7801"/>
                </a:lnTo>
                <a:lnTo>
                  <a:pt x="1035" y="7415"/>
                </a:lnTo>
                <a:lnTo>
                  <a:pt x="915" y="7006"/>
                </a:lnTo>
                <a:lnTo>
                  <a:pt x="818" y="6621"/>
                </a:lnTo>
                <a:lnTo>
                  <a:pt x="746" y="6212"/>
                </a:lnTo>
                <a:lnTo>
                  <a:pt x="698" y="5803"/>
                </a:lnTo>
                <a:lnTo>
                  <a:pt x="674" y="5393"/>
                </a:lnTo>
                <a:lnTo>
                  <a:pt x="698" y="4984"/>
                </a:lnTo>
                <a:lnTo>
                  <a:pt x="722" y="4551"/>
                </a:lnTo>
                <a:lnTo>
                  <a:pt x="794" y="4117"/>
                </a:lnTo>
                <a:lnTo>
                  <a:pt x="891" y="3684"/>
                </a:lnTo>
                <a:lnTo>
                  <a:pt x="1011" y="3251"/>
                </a:lnTo>
                <a:lnTo>
                  <a:pt x="1107" y="2986"/>
                </a:lnTo>
                <a:lnTo>
                  <a:pt x="1204" y="2745"/>
                </a:lnTo>
                <a:lnTo>
                  <a:pt x="1324" y="2480"/>
                </a:lnTo>
                <a:lnTo>
                  <a:pt x="1468" y="2264"/>
                </a:lnTo>
                <a:lnTo>
                  <a:pt x="1613" y="2047"/>
                </a:lnTo>
                <a:lnTo>
                  <a:pt x="1757" y="1830"/>
                </a:lnTo>
                <a:lnTo>
                  <a:pt x="1926" y="1662"/>
                </a:lnTo>
                <a:lnTo>
                  <a:pt x="2118" y="1469"/>
                </a:lnTo>
                <a:lnTo>
                  <a:pt x="2311" y="1325"/>
                </a:lnTo>
                <a:lnTo>
                  <a:pt x="2528" y="1180"/>
                </a:lnTo>
                <a:lnTo>
                  <a:pt x="2744" y="1060"/>
                </a:lnTo>
                <a:lnTo>
                  <a:pt x="2985" y="940"/>
                </a:lnTo>
                <a:lnTo>
                  <a:pt x="3226" y="868"/>
                </a:lnTo>
                <a:lnTo>
                  <a:pt x="3491" y="771"/>
                </a:lnTo>
                <a:lnTo>
                  <a:pt x="3755" y="723"/>
                </a:lnTo>
                <a:lnTo>
                  <a:pt x="4044" y="699"/>
                </a:lnTo>
                <a:lnTo>
                  <a:pt x="4478" y="675"/>
                </a:lnTo>
                <a:close/>
                <a:moveTo>
                  <a:pt x="3924" y="1"/>
                </a:moveTo>
                <a:lnTo>
                  <a:pt x="3539" y="49"/>
                </a:lnTo>
                <a:lnTo>
                  <a:pt x="3154" y="145"/>
                </a:lnTo>
                <a:lnTo>
                  <a:pt x="2793" y="290"/>
                </a:lnTo>
                <a:lnTo>
                  <a:pt x="2407" y="482"/>
                </a:lnTo>
                <a:lnTo>
                  <a:pt x="2070" y="699"/>
                </a:lnTo>
                <a:lnTo>
                  <a:pt x="1733" y="940"/>
                </a:lnTo>
                <a:lnTo>
                  <a:pt x="1444" y="1205"/>
                </a:lnTo>
                <a:lnTo>
                  <a:pt x="1180" y="1517"/>
                </a:lnTo>
                <a:lnTo>
                  <a:pt x="939" y="1855"/>
                </a:lnTo>
                <a:lnTo>
                  <a:pt x="746" y="2192"/>
                </a:lnTo>
                <a:lnTo>
                  <a:pt x="554" y="2577"/>
                </a:lnTo>
                <a:lnTo>
                  <a:pt x="409" y="2986"/>
                </a:lnTo>
                <a:lnTo>
                  <a:pt x="289" y="3371"/>
                </a:lnTo>
                <a:lnTo>
                  <a:pt x="169" y="3756"/>
                </a:lnTo>
                <a:lnTo>
                  <a:pt x="96" y="4141"/>
                </a:lnTo>
                <a:lnTo>
                  <a:pt x="48" y="4551"/>
                </a:lnTo>
                <a:lnTo>
                  <a:pt x="24" y="4936"/>
                </a:lnTo>
                <a:lnTo>
                  <a:pt x="0" y="5321"/>
                </a:lnTo>
                <a:lnTo>
                  <a:pt x="24" y="5706"/>
                </a:lnTo>
                <a:lnTo>
                  <a:pt x="48" y="6091"/>
                </a:lnTo>
                <a:lnTo>
                  <a:pt x="120" y="6477"/>
                </a:lnTo>
                <a:lnTo>
                  <a:pt x="193" y="6838"/>
                </a:lnTo>
                <a:lnTo>
                  <a:pt x="289" y="7223"/>
                </a:lnTo>
                <a:lnTo>
                  <a:pt x="409" y="7608"/>
                </a:lnTo>
                <a:lnTo>
                  <a:pt x="554" y="7993"/>
                </a:lnTo>
                <a:lnTo>
                  <a:pt x="722" y="8354"/>
                </a:lnTo>
                <a:lnTo>
                  <a:pt x="891" y="8739"/>
                </a:lnTo>
                <a:lnTo>
                  <a:pt x="1204" y="9269"/>
                </a:lnTo>
                <a:lnTo>
                  <a:pt x="1517" y="9775"/>
                </a:lnTo>
                <a:lnTo>
                  <a:pt x="1878" y="10256"/>
                </a:lnTo>
                <a:lnTo>
                  <a:pt x="2287" y="10689"/>
                </a:lnTo>
                <a:lnTo>
                  <a:pt x="2504" y="10882"/>
                </a:lnTo>
                <a:lnTo>
                  <a:pt x="2744" y="11075"/>
                </a:lnTo>
                <a:lnTo>
                  <a:pt x="2985" y="11243"/>
                </a:lnTo>
                <a:lnTo>
                  <a:pt x="3226" y="11412"/>
                </a:lnTo>
                <a:lnTo>
                  <a:pt x="3491" y="11556"/>
                </a:lnTo>
                <a:lnTo>
                  <a:pt x="3755" y="11700"/>
                </a:lnTo>
                <a:lnTo>
                  <a:pt x="4044" y="11845"/>
                </a:lnTo>
                <a:lnTo>
                  <a:pt x="4333" y="11965"/>
                </a:lnTo>
                <a:lnTo>
                  <a:pt x="4670" y="12062"/>
                </a:lnTo>
                <a:lnTo>
                  <a:pt x="5007" y="12158"/>
                </a:lnTo>
                <a:lnTo>
                  <a:pt x="5344" y="12206"/>
                </a:lnTo>
                <a:lnTo>
                  <a:pt x="5681" y="12230"/>
                </a:lnTo>
                <a:lnTo>
                  <a:pt x="6018" y="12206"/>
                </a:lnTo>
                <a:lnTo>
                  <a:pt x="6331" y="12182"/>
                </a:lnTo>
                <a:lnTo>
                  <a:pt x="6668" y="12134"/>
                </a:lnTo>
                <a:lnTo>
                  <a:pt x="6981" y="12037"/>
                </a:lnTo>
                <a:lnTo>
                  <a:pt x="7270" y="11917"/>
                </a:lnTo>
                <a:lnTo>
                  <a:pt x="7583" y="11773"/>
                </a:lnTo>
                <a:lnTo>
                  <a:pt x="7872" y="11628"/>
                </a:lnTo>
                <a:lnTo>
                  <a:pt x="8137" y="11436"/>
                </a:lnTo>
                <a:lnTo>
                  <a:pt x="8402" y="11219"/>
                </a:lnTo>
                <a:lnTo>
                  <a:pt x="8642" y="10978"/>
                </a:lnTo>
                <a:lnTo>
                  <a:pt x="8859" y="10713"/>
                </a:lnTo>
                <a:lnTo>
                  <a:pt x="9076" y="10425"/>
                </a:lnTo>
                <a:lnTo>
                  <a:pt x="9316" y="10039"/>
                </a:lnTo>
                <a:lnTo>
                  <a:pt x="9509" y="9630"/>
                </a:lnTo>
                <a:lnTo>
                  <a:pt x="9677" y="9221"/>
                </a:lnTo>
                <a:lnTo>
                  <a:pt x="9822" y="8812"/>
                </a:lnTo>
                <a:lnTo>
                  <a:pt x="9918" y="8378"/>
                </a:lnTo>
                <a:lnTo>
                  <a:pt x="9990" y="7921"/>
                </a:lnTo>
                <a:lnTo>
                  <a:pt x="10039" y="7464"/>
                </a:lnTo>
                <a:lnTo>
                  <a:pt x="10039" y="6982"/>
                </a:lnTo>
                <a:lnTo>
                  <a:pt x="10014" y="6428"/>
                </a:lnTo>
                <a:lnTo>
                  <a:pt x="9966" y="5851"/>
                </a:lnTo>
                <a:lnTo>
                  <a:pt x="9846" y="5297"/>
                </a:lnTo>
                <a:lnTo>
                  <a:pt x="9702" y="4743"/>
                </a:lnTo>
                <a:lnTo>
                  <a:pt x="9509" y="4214"/>
                </a:lnTo>
                <a:lnTo>
                  <a:pt x="9268" y="3660"/>
                </a:lnTo>
                <a:lnTo>
                  <a:pt x="9003" y="3154"/>
                </a:lnTo>
                <a:lnTo>
                  <a:pt x="8690" y="2649"/>
                </a:lnTo>
                <a:lnTo>
                  <a:pt x="8402" y="2264"/>
                </a:lnTo>
                <a:lnTo>
                  <a:pt x="8113" y="1903"/>
                </a:lnTo>
                <a:lnTo>
                  <a:pt x="7800" y="1566"/>
                </a:lnTo>
                <a:lnTo>
                  <a:pt x="7463" y="1253"/>
                </a:lnTo>
                <a:lnTo>
                  <a:pt x="7078" y="964"/>
                </a:lnTo>
                <a:lnTo>
                  <a:pt x="6692" y="723"/>
                </a:lnTo>
                <a:lnTo>
                  <a:pt x="6283" y="506"/>
                </a:lnTo>
                <a:lnTo>
                  <a:pt x="5850" y="314"/>
                </a:lnTo>
                <a:lnTo>
                  <a:pt x="5465" y="169"/>
                </a:lnTo>
                <a:lnTo>
                  <a:pt x="5079" y="73"/>
                </a:lnTo>
                <a:lnTo>
                  <a:pt x="4694" y="25"/>
                </a:lnTo>
                <a:lnTo>
                  <a:pt x="4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34" name="Google Shape;12534;p29"/>
          <p:cNvGrpSpPr/>
          <p:nvPr/>
        </p:nvGrpSpPr>
        <p:grpSpPr>
          <a:xfrm rot="-1891013" flipH="1">
            <a:off x="-375791" y="3084742"/>
            <a:ext cx="1782748" cy="4456746"/>
            <a:chOff x="1094525" y="1997475"/>
            <a:chExt cx="357500" cy="893725"/>
          </a:xfrm>
        </p:grpSpPr>
        <p:sp>
          <p:nvSpPr>
            <p:cNvPr id="12535" name="Google Shape;12535;p29"/>
            <p:cNvSpPr/>
            <p:nvPr/>
          </p:nvSpPr>
          <p:spPr>
            <a:xfrm>
              <a:off x="1269650" y="2297175"/>
              <a:ext cx="49975" cy="48775"/>
            </a:xfrm>
            <a:custGeom>
              <a:avLst/>
              <a:gdLst/>
              <a:ahLst/>
              <a:cxnLst/>
              <a:rect l="l" t="t" r="r" b="b"/>
              <a:pathLst>
                <a:path w="1999" h="1951" extrusionOk="0">
                  <a:moveTo>
                    <a:pt x="1565" y="0"/>
                  </a:moveTo>
                  <a:lnTo>
                    <a:pt x="1493" y="24"/>
                  </a:lnTo>
                  <a:lnTo>
                    <a:pt x="1445" y="73"/>
                  </a:lnTo>
                  <a:lnTo>
                    <a:pt x="1349" y="217"/>
                  </a:lnTo>
                  <a:lnTo>
                    <a:pt x="1277" y="362"/>
                  </a:lnTo>
                  <a:lnTo>
                    <a:pt x="1156" y="602"/>
                  </a:lnTo>
                  <a:lnTo>
                    <a:pt x="1036" y="795"/>
                  </a:lnTo>
                  <a:lnTo>
                    <a:pt x="867" y="939"/>
                  </a:lnTo>
                  <a:lnTo>
                    <a:pt x="771" y="1011"/>
                  </a:lnTo>
                  <a:lnTo>
                    <a:pt x="651" y="1084"/>
                  </a:lnTo>
                  <a:lnTo>
                    <a:pt x="434" y="1204"/>
                  </a:lnTo>
                  <a:lnTo>
                    <a:pt x="193" y="1349"/>
                  </a:lnTo>
                  <a:lnTo>
                    <a:pt x="97" y="1445"/>
                  </a:lnTo>
                  <a:lnTo>
                    <a:pt x="25" y="1541"/>
                  </a:lnTo>
                  <a:lnTo>
                    <a:pt x="1" y="1686"/>
                  </a:lnTo>
                  <a:lnTo>
                    <a:pt x="49" y="1806"/>
                  </a:lnTo>
                  <a:lnTo>
                    <a:pt x="97" y="1878"/>
                  </a:lnTo>
                  <a:lnTo>
                    <a:pt x="145" y="1902"/>
                  </a:lnTo>
                  <a:lnTo>
                    <a:pt x="193" y="1926"/>
                  </a:lnTo>
                  <a:lnTo>
                    <a:pt x="241" y="1950"/>
                  </a:lnTo>
                  <a:lnTo>
                    <a:pt x="362" y="1926"/>
                  </a:lnTo>
                  <a:lnTo>
                    <a:pt x="482" y="1878"/>
                  </a:lnTo>
                  <a:lnTo>
                    <a:pt x="554" y="1902"/>
                  </a:lnTo>
                  <a:lnTo>
                    <a:pt x="602" y="1878"/>
                  </a:lnTo>
                  <a:lnTo>
                    <a:pt x="675" y="1854"/>
                  </a:lnTo>
                  <a:lnTo>
                    <a:pt x="699" y="1806"/>
                  </a:lnTo>
                  <a:lnTo>
                    <a:pt x="771" y="1710"/>
                  </a:lnTo>
                  <a:lnTo>
                    <a:pt x="843" y="1589"/>
                  </a:lnTo>
                  <a:lnTo>
                    <a:pt x="891" y="1493"/>
                  </a:lnTo>
                  <a:lnTo>
                    <a:pt x="964" y="1421"/>
                  </a:lnTo>
                  <a:lnTo>
                    <a:pt x="1060" y="1349"/>
                  </a:lnTo>
                  <a:lnTo>
                    <a:pt x="1156" y="1300"/>
                  </a:lnTo>
                  <a:lnTo>
                    <a:pt x="1373" y="1204"/>
                  </a:lnTo>
                  <a:lnTo>
                    <a:pt x="1589" y="1084"/>
                  </a:lnTo>
                  <a:lnTo>
                    <a:pt x="1758" y="939"/>
                  </a:lnTo>
                  <a:lnTo>
                    <a:pt x="1830" y="843"/>
                  </a:lnTo>
                  <a:lnTo>
                    <a:pt x="1902" y="747"/>
                  </a:lnTo>
                  <a:lnTo>
                    <a:pt x="1951" y="650"/>
                  </a:lnTo>
                  <a:lnTo>
                    <a:pt x="1975" y="530"/>
                  </a:lnTo>
                  <a:lnTo>
                    <a:pt x="1999" y="434"/>
                  </a:lnTo>
                  <a:lnTo>
                    <a:pt x="1975" y="313"/>
                  </a:lnTo>
                  <a:lnTo>
                    <a:pt x="1951" y="217"/>
                  </a:lnTo>
                  <a:lnTo>
                    <a:pt x="1902" y="145"/>
                  </a:lnTo>
                  <a:lnTo>
                    <a:pt x="1854" y="73"/>
                  </a:lnTo>
                  <a:lnTo>
                    <a:pt x="1782" y="24"/>
                  </a:lnTo>
                  <a:lnTo>
                    <a:pt x="166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6" name="Google Shape;12536;p29"/>
            <p:cNvSpPr/>
            <p:nvPr/>
          </p:nvSpPr>
          <p:spPr>
            <a:xfrm>
              <a:off x="1213075" y="2269500"/>
              <a:ext cx="25300" cy="25900"/>
            </a:xfrm>
            <a:custGeom>
              <a:avLst/>
              <a:gdLst/>
              <a:ahLst/>
              <a:cxnLst/>
              <a:rect l="l" t="t" r="r" b="b"/>
              <a:pathLst>
                <a:path w="1012" h="1036" extrusionOk="0">
                  <a:moveTo>
                    <a:pt x="578" y="0"/>
                  </a:moveTo>
                  <a:lnTo>
                    <a:pt x="434" y="48"/>
                  </a:lnTo>
                  <a:lnTo>
                    <a:pt x="290" y="120"/>
                  </a:lnTo>
                  <a:lnTo>
                    <a:pt x="193" y="193"/>
                  </a:lnTo>
                  <a:lnTo>
                    <a:pt x="121" y="289"/>
                  </a:lnTo>
                  <a:lnTo>
                    <a:pt x="49" y="385"/>
                  </a:lnTo>
                  <a:lnTo>
                    <a:pt x="25" y="482"/>
                  </a:lnTo>
                  <a:lnTo>
                    <a:pt x="1" y="578"/>
                  </a:lnTo>
                  <a:lnTo>
                    <a:pt x="25" y="698"/>
                  </a:lnTo>
                  <a:lnTo>
                    <a:pt x="49" y="794"/>
                  </a:lnTo>
                  <a:lnTo>
                    <a:pt x="97" y="891"/>
                  </a:lnTo>
                  <a:lnTo>
                    <a:pt x="145" y="963"/>
                  </a:lnTo>
                  <a:lnTo>
                    <a:pt x="217" y="987"/>
                  </a:lnTo>
                  <a:lnTo>
                    <a:pt x="290" y="1011"/>
                  </a:lnTo>
                  <a:lnTo>
                    <a:pt x="362" y="1035"/>
                  </a:lnTo>
                  <a:lnTo>
                    <a:pt x="554" y="1011"/>
                  </a:lnTo>
                  <a:lnTo>
                    <a:pt x="675" y="963"/>
                  </a:lnTo>
                  <a:lnTo>
                    <a:pt x="771" y="915"/>
                  </a:lnTo>
                  <a:lnTo>
                    <a:pt x="843" y="843"/>
                  </a:lnTo>
                  <a:lnTo>
                    <a:pt x="916" y="746"/>
                  </a:lnTo>
                  <a:lnTo>
                    <a:pt x="988" y="650"/>
                  </a:lnTo>
                  <a:lnTo>
                    <a:pt x="1012" y="554"/>
                  </a:lnTo>
                  <a:lnTo>
                    <a:pt x="1012" y="457"/>
                  </a:lnTo>
                  <a:lnTo>
                    <a:pt x="1012" y="337"/>
                  </a:lnTo>
                  <a:lnTo>
                    <a:pt x="964" y="265"/>
                  </a:lnTo>
                  <a:lnTo>
                    <a:pt x="916" y="169"/>
                  </a:lnTo>
                  <a:lnTo>
                    <a:pt x="819" y="72"/>
                  </a:lnTo>
                  <a:lnTo>
                    <a:pt x="69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7" name="Google Shape;12537;p29"/>
            <p:cNvSpPr/>
            <p:nvPr/>
          </p:nvSpPr>
          <p:spPr>
            <a:xfrm>
              <a:off x="1270250" y="2283925"/>
              <a:ext cx="19300" cy="21100"/>
            </a:xfrm>
            <a:custGeom>
              <a:avLst/>
              <a:gdLst/>
              <a:ahLst/>
              <a:cxnLst/>
              <a:rect l="l" t="t" r="r" b="b"/>
              <a:pathLst>
                <a:path w="772" h="844" extrusionOk="0">
                  <a:moveTo>
                    <a:pt x="434" y="1"/>
                  </a:moveTo>
                  <a:lnTo>
                    <a:pt x="241" y="25"/>
                  </a:lnTo>
                  <a:lnTo>
                    <a:pt x="121" y="73"/>
                  </a:lnTo>
                  <a:lnTo>
                    <a:pt x="25" y="145"/>
                  </a:lnTo>
                  <a:lnTo>
                    <a:pt x="1" y="193"/>
                  </a:lnTo>
                  <a:lnTo>
                    <a:pt x="1" y="242"/>
                  </a:lnTo>
                  <a:lnTo>
                    <a:pt x="1" y="314"/>
                  </a:lnTo>
                  <a:lnTo>
                    <a:pt x="25" y="386"/>
                  </a:lnTo>
                  <a:lnTo>
                    <a:pt x="97" y="554"/>
                  </a:lnTo>
                  <a:lnTo>
                    <a:pt x="193" y="723"/>
                  </a:lnTo>
                  <a:lnTo>
                    <a:pt x="266" y="771"/>
                  </a:lnTo>
                  <a:lnTo>
                    <a:pt x="362" y="819"/>
                  </a:lnTo>
                  <a:lnTo>
                    <a:pt x="434" y="843"/>
                  </a:lnTo>
                  <a:lnTo>
                    <a:pt x="554" y="843"/>
                  </a:lnTo>
                  <a:lnTo>
                    <a:pt x="627" y="819"/>
                  </a:lnTo>
                  <a:lnTo>
                    <a:pt x="675" y="771"/>
                  </a:lnTo>
                  <a:lnTo>
                    <a:pt x="723" y="723"/>
                  </a:lnTo>
                  <a:lnTo>
                    <a:pt x="747" y="651"/>
                  </a:lnTo>
                  <a:lnTo>
                    <a:pt x="771" y="506"/>
                  </a:lnTo>
                  <a:lnTo>
                    <a:pt x="747" y="338"/>
                  </a:lnTo>
                  <a:lnTo>
                    <a:pt x="723" y="242"/>
                  </a:lnTo>
                  <a:lnTo>
                    <a:pt x="699" y="169"/>
                  </a:lnTo>
                  <a:lnTo>
                    <a:pt x="651" y="97"/>
                  </a:lnTo>
                  <a:lnTo>
                    <a:pt x="578" y="49"/>
                  </a:lnTo>
                  <a:lnTo>
                    <a:pt x="506" y="25"/>
                  </a:lnTo>
                  <a:lnTo>
                    <a:pt x="43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8" name="Google Shape;12538;p29"/>
            <p:cNvSpPr/>
            <p:nvPr/>
          </p:nvSpPr>
          <p:spPr>
            <a:xfrm>
              <a:off x="1403250" y="2264075"/>
              <a:ext cx="18700" cy="17475"/>
            </a:xfrm>
            <a:custGeom>
              <a:avLst/>
              <a:gdLst/>
              <a:ahLst/>
              <a:cxnLst/>
              <a:rect l="l" t="t" r="r" b="b"/>
              <a:pathLst>
                <a:path w="748" h="699" extrusionOk="0">
                  <a:moveTo>
                    <a:pt x="338" y="0"/>
                  </a:moveTo>
                  <a:lnTo>
                    <a:pt x="193" y="73"/>
                  </a:lnTo>
                  <a:lnTo>
                    <a:pt x="73" y="169"/>
                  </a:lnTo>
                  <a:lnTo>
                    <a:pt x="49" y="217"/>
                  </a:lnTo>
                  <a:lnTo>
                    <a:pt x="25" y="265"/>
                  </a:lnTo>
                  <a:lnTo>
                    <a:pt x="1" y="337"/>
                  </a:lnTo>
                  <a:lnTo>
                    <a:pt x="1" y="434"/>
                  </a:lnTo>
                  <a:lnTo>
                    <a:pt x="49" y="554"/>
                  </a:lnTo>
                  <a:lnTo>
                    <a:pt x="145" y="650"/>
                  </a:lnTo>
                  <a:lnTo>
                    <a:pt x="266" y="699"/>
                  </a:lnTo>
                  <a:lnTo>
                    <a:pt x="410" y="699"/>
                  </a:lnTo>
                  <a:lnTo>
                    <a:pt x="482" y="674"/>
                  </a:lnTo>
                  <a:lnTo>
                    <a:pt x="555" y="650"/>
                  </a:lnTo>
                  <a:lnTo>
                    <a:pt x="627" y="602"/>
                  </a:lnTo>
                  <a:lnTo>
                    <a:pt x="675" y="554"/>
                  </a:lnTo>
                  <a:lnTo>
                    <a:pt x="699" y="482"/>
                  </a:lnTo>
                  <a:lnTo>
                    <a:pt x="723" y="410"/>
                  </a:lnTo>
                  <a:lnTo>
                    <a:pt x="747" y="265"/>
                  </a:lnTo>
                  <a:lnTo>
                    <a:pt x="723" y="193"/>
                  </a:lnTo>
                  <a:lnTo>
                    <a:pt x="699" y="121"/>
                  </a:lnTo>
                  <a:lnTo>
                    <a:pt x="651" y="73"/>
                  </a:lnTo>
                  <a:lnTo>
                    <a:pt x="603" y="49"/>
                  </a:lnTo>
                  <a:lnTo>
                    <a:pt x="482" y="24"/>
                  </a:lnTo>
                  <a:lnTo>
                    <a:pt x="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9" name="Google Shape;12539;p29"/>
            <p:cNvSpPr/>
            <p:nvPr/>
          </p:nvSpPr>
          <p:spPr>
            <a:xfrm>
              <a:off x="1150500" y="2347725"/>
              <a:ext cx="13250" cy="11450"/>
            </a:xfrm>
            <a:custGeom>
              <a:avLst/>
              <a:gdLst/>
              <a:ahLst/>
              <a:cxnLst/>
              <a:rect l="l" t="t" r="r" b="b"/>
              <a:pathLst>
                <a:path w="530" h="458" extrusionOk="0">
                  <a:moveTo>
                    <a:pt x="217" y="1"/>
                  </a:moveTo>
                  <a:lnTo>
                    <a:pt x="120" y="25"/>
                  </a:lnTo>
                  <a:lnTo>
                    <a:pt x="48" y="97"/>
                  </a:lnTo>
                  <a:lnTo>
                    <a:pt x="24" y="169"/>
                  </a:lnTo>
                  <a:lnTo>
                    <a:pt x="0" y="193"/>
                  </a:lnTo>
                  <a:lnTo>
                    <a:pt x="24" y="241"/>
                  </a:lnTo>
                  <a:lnTo>
                    <a:pt x="72" y="338"/>
                  </a:lnTo>
                  <a:lnTo>
                    <a:pt x="169" y="410"/>
                  </a:lnTo>
                  <a:lnTo>
                    <a:pt x="265" y="458"/>
                  </a:lnTo>
                  <a:lnTo>
                    <a:pt x="361" y="458"/>
                  </a:lnTo>
                  <a:lnTo>
                    <a:pt x="433" y="434"/>
                  </a:lnTo>
                  <a:lnTo>
                    <a:pt x="482" y="386"/>
                  </a:lnTo>
                  <a:lnTo>
                    <a:pt x="530" y="289"/>
                  </a:lnTo>
                  <a:lnTo>
                    <a:pt x="530" y="193"/>
                  </a:lnTo>
                  <a:lnTo>
                    <a:pt x="482" y="97"/>
                  </a:lnTo>
                  <a:lnTo>
                    <a:pt x="409" y="25"/>
                  </a:lnTo>
                  <a:lnTo>
                    <a:pt x="3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0" name="Google Shape;12540;p29"/>
            <p:cNvSpPr/>
            <p:nvPr/>
          </p:nvSpPr>
          <p:spPr>
            <a:xfrm>
              <a:off x="1094525" y="1997475"/>
              <a:ext cx="357500" cy="893725"/>
            </a:xfrm>
            <a:custGeom>
              <a:avLst/>
              <a:gdLst/>
              <a:ahLst/>
              <a:cxnLst/>
              <a:rect l="l" t="t" r="r" b="b"/>
              <a:pathLst>
                <a:path w="14300" h="35749" extrusionOk="0">
                  <a:moveTo>
                    <a:pt x="7343" y="0"/>
                  </a:moveTo>
                  <a:lnTo>
                    <a:pt x="6982" y="24"/>
                  </a:lnTo>
                  <a:lnTo>
                    <a:pt x="6620" y="72"/>
                  </a:lnTo>
                  <a:lnTo>
                    <a:pt x="6259" y="144"/>
                  </a:lnTo>
                  <a:lnTo>
                    <a:pt x="5922" y="217"/>
                  </a:lnTo>
                  <a:lnTo>
                    <a:pt x="5561" y="313"/>
                  </a:lnTo>
                  <a:lnTo>
                    <a:pt x="5224" y="433"/>
                  </a:lnTo>
                  <a:lnTo>
                    <a:pt x="4863" y="554"/>
                  </a:lnTo>
                  <a:lnTo>
                    <a:pt x="4526" y="698"/>
                  </a:lnTo>
                  <a:lnTo>
                    <a:pt x="4213" y="843"/>
                  </a:lnTo>
                  <a:lnTo>
                    <a:pt x="3876" y="1011"/>
                  </a:lnTo>
                  <a:lnTo>
                    <a:pt x="3563" y="1204"/>
                  </a:lnTo>
                  <a:lnTo>
                    <a:pt x="3250" y="1396"/>
                  </a:lnTo>
                  <a:lnTo>
                    <a:pt x="2937" y="1613"/>
                  </a:lnTo>
                  <a:lnTo>
                    <a:pt x="2648" y="1830"/>
                  </a:lnTo>
                  <a:lnTo>
                    <a:pt x="2359" y="2070"/>
                  </a:lnTo>
                  <a:lnTo>
                    <a:pt x="2095" y="2311"/>
                  </a:lnTo>
                  <a:lnTo>
                    <a:pt x="1830" y="2576"/>
                  </a:lnTo>
                  <a:lnTo>
                    <a:pt x="1589" y="2841"/>
                  </a:lnTo>
                  <a:lnTo>
                    <a:pt x="1348" y="3105"/>
                  </a:lnTo>
                  <a:lnTo>
                    <a:pt x="1132" y="3394"/>
                  </a:lnTo>
                  <a:lnTo>
                    <a:pt x="939" y="3683"/>
                  </a:lnTo>
                  <a:lnTo>
                    <a:pt x="747" y="3972"/>
                  </a:lnTo>
                  <a:lnTo>
                    <a:pt x="554" y="4285"/>
                  </a:lnTo>
                  <a:lnTo>
                    <a:pt x="410" y="4598"/>
                  </a:lnTo>
                  <a:lnTo>
                    <a:pt x="265" y="4935"/>
                  </a:lnTo>
                  <a:lnTo>
                    <a:pt x="169" y="5176"/>
                  </a:lnTo>
                  <a:lnTo>
                    <a:pt x="97" y="5441"/>
                  </a:lnTo>
                  <a:lnTo>
                    <a:pt x="24" y="5705"/>
                  </a:lnTo>
                  <a:lnTo>
                    <a:pt x="0" y="5946"/>
                  </a:lnTo>
                  <a:lnTo>
                    <a:pt x="24" y="6211"/>
                  </a:lnTo>
                  <a:lnTo>
                    <a:pt x="48" y="6452"/>
                  </a:lnTo>
                  <a:lnTo>
                    <a:pt x="121" y="6716"/>
                  </a:lnTo>
                  <a:lnTo>
                    <a:pt x="241" y="6981"/>
                  </a:lnTo>
                  <a:lnTo>
                    <a:pt x="313" y="7174"/>
                  </a:lnTo>
                  <a:lnTo>
                    <a:pt x="385" y="7366"/>
                  </a:lnTo>
                  <a:lnTo>
                    <a:pt x="482" y="7727"/>
                  </a:lnTo>
                  <a:lnTo>
                    <a:pt x="602" y="8065"/>
                  </a:lnTo>
                  <a:lnTo>
                    <a:pt x="747" y="8377"/>
                  </a:lnTo>
                  <a:lnTo>
                    <a:pt x="939" y="8690"/>
                  </a:lnTo>
                  <a:lnTo>
                    <a:pt x="1108" y="9003"/>
                  </a:lnTo>
                  <a:lnTo>
                    <a:pt x="1324" y="9292"/>
                  </a:lnTo>
                  <a:lnTo>
                    <a:pt x="1758" y="9870"/>
                  </a:lnTo>
                  <a:lnTo>
                    <a:pt x="1950" y="10111"/>
                  </a:lnTo>
                  <a:lnTo>
                    <a:pt x="2167" y="10327"/>
                  </a:lnTo>
                  <a:lnTo>
                    <a:pt x="2408" y="10520"/>
                  </a:lnTo>
                  <a:lnTo>
                    <a:pt x="2672" y="10688"/>
                  </a:lnTo>
                  <a:lnTo>
                    <a:pt x="3178" y="11025"/>
                  </a:lnTo>
                  <a:lnTo>
                    <a:pt x="3708" y="11338"/>
                  </a:lnTo>
                  <a:lnTo>
                    <a:pt x="4093" y="11603"/>
                  </a:lnTo>
                  <a:lnTo>
                    <a:pt x="4285" y="11748"/>
                  </a:lnTo>
                  <a:lnTo>
                    <a:pt x="4454" y="11916"/>
                  </a:lnTo>
                  <a:lnTo>
                    <a:pt x="4622" y="12085"/>
                  </a:lnTo>
                  <a:lnTo>
                    <a:pt x="4767" y="12277"/>
                  </a:lnTo>
                  <a:lnTo>
                    <a:pt x="4887" y="12470"/>
                  </a:lnTo>
                  <a:lnTo>
                    <a:pt x="5008" y="12711"/>
                  </a:lnTo>
                  <a:lnTo>
                    <a:pt x="5056" y="12879"/>
                  </a:lnTo>
                  <a:lnTo>
                    <a:pt x="5104" y="13072"/>
                  </a:lnTo>
                  <a:lnTo>
                    <a:pt x="5128" y="13240"/>
                  </a:lnTo>
                  <a:lnTo>
                    <a:pt x="5152" y="13409"/>
                  </a:lnTo>
                  <a:lnTo>
                    <a:pt x="5128" y="13553"/>
                  </a:lnTo>
                  <a:lnTo>
                    <a:pt x="5128" y="13722"/>
                  </a:lnTo>
                  <a:lnTo>
                    <a:pt x="5032" y="14011"/>
                  </a:lnTo>
                  <a:lnTo>
                    <a:pt x="4911" y="14299"/>
                  </a:lnTo>
                  <a:lnTo>
                    <a:pt x="4743" y="14564"/>
                  </a:lnTo>
                  <a:lnTo>
                    <a:pt x="4526" y="14829"/>
                  </a:lnTo>
                  <a:lnTo>
                    <a:pt x="4285" y="15094"/>
                  </a:lnTo>
                  <a:lnTo>
                    <a:pt x="3419" y="15864"/>
                  </a:lnTo>
                  <a:lnTo>
                    <a:pt x="2600" y="16635"/>
                  </a:lnTo>
                  <a:lnTo>
                    <a:pt x="2167" y="17020"/>
                  </a:lnTo>
                  <a:lnTo>
                    <a:pt x="1782" y="17429"/>
                  </a:lnTo>
                  <a:lnTo>
                    <a:pt x="1397" y="17862"/>
                  </a:lnTo>
                  <a:lnTo>
                    <a:pt x="1035" y="18320"/>
                  </a:lnTo>
                  <a:lnTo>
                    <a:pt x="819" y="18609"/>
                  </a:lnTo>
                  <a:lnTo>
                    <a:pt x="650" y="18921"/>
                  </a:lnTo>
                  <a:lnTo>
                    <a:pt x="530" y="19234"/>
                  </a:lnTo>
                  <a:lnTo>
                    <a:pt x="434" y="19571"/>
                  </a:lnTo>
                  <a:lnTo>
                    <a:pt x="385" y="19884"/>
                  </a:lnTo>
                  <a:lnTo>
                    <a:pt x="337" y="20221"/>
                  </a:lnTo>
                  <a:lnTo>
                    <a:pt x="361" y="20534"/>
                  </a:lnTo>
                  <a:lnTo>
                    <a:pt x="385" y="20871"/>
                  </a:lnTo>
                  <a:lnTo>
                    <a:pt x="434" y="21184"/>
                  </a:lnTo>
                  <a:lnTo>
                    <a:pt x="530" y="21497"/>
                  </a:lnTo>
                  <a:lnTo>
                    <a:pt x="626" y="21786"/>
                  </a:lnTo>
                  <a:lnTo>
                    <a:pt x="771" y="22075"/>
                  </a:lnTo>
                  <a:lnTo>
                    <a:pt x="915" y="22340"/>
                  </a:lnTo>
                  <a:lnTo>
                    <a:pt x="1084" y="22581"/>
                  </a:lnTo>
                  <a:lnTo>
                    <a:pt x="1276" y="22797"/>
                  </a:lnTo>
                  <a:lnTo>
                    <a:pt x="1493" y="22990"/>
                  </a:lnTo>
                  <a:lnTo>
                    <a:pt x="1854" y="23351"/>
                  </a:lnTo>
                  <a:lnTo>
                    <a:pt x="2215" y="23712"/>
                  </a:lnTo>
                  <a:lnTo>
                    <a:pt x="2552" y="24097"/>
                  </a:lnTo>
                  <a:lnTo>
                    <a:pt x="2865" y="24506"/>
                  </a:lnTo>
                  <a:lnTo>
                    <a:pt x="3467" y="25325"/>
                  </a:lnTo>
                  <a:lnTo>
                    <a:pt x="4045" y="26167"/>
                  </a:lnTo>
                  <a:lnTo>
                    <a:pt x="4213" y="26408"/>
                  </a:lnTo>
                  <a:lnTo>
                    <a:pt x="4382" y="26697"/>
                  </a:lnTo>
                  <a:lnTo>
                    <a:pt x="4526" y="26962"/>
                  </a:lnTo>
                  <a:lnTo>
                    <a:pt x="4574" y="27130"/>
                  </a:lnTo>
                  <a:lnTo>
                    <a:pt x="4598" y="27275"/>
                  </a:lnTo>
                  <a:lnTo>
                    <a:pt x="4671" y="27829"/>
                  </a:lnTo>
                  <a:lnTo>
                    <a:pt x="4743" y="28358"/>
                  </a:lnTo>
                  <a:lnTo>
                    <a:pt x="4791" y="28912"/>
                  </a:lnTo>
                  <a:lnTo>
                    <a:pt x="4791" y="29466"/>
                  </a:lnTo>
                  <a:lnTo>
                    <a:pt x="4767" y="30067"/>
                  </a:lnTo>
                  <a:lnTo>
                    <a:pt x="4767" y="30645"/>
                  </a:lnTo>
                  <a:lnTo>
                    <a:pt x="4767" y="31223"/>
                  </a:lnTo>
                  <a:lnTo>
                    <a:pt x="4815" y="31801"/>
                  </a:lnTo>
                  <a:lnTo>
                    <a:pt x="4887" y="32378"/>
                  </a:lnTo>
                  <a:lnTo>
                    <a:pt x="4983" y="32932"/>
                  </a:lnTo>
                  <a:lnTo>
                    <a:pt x="5128" y="33510"/>
                  </a:lnTo>
                  <a:lnTo>
                    <a:pt x="5296" y="34063"/>
                  </a:lnTo>
                  <a:lnTo>
                    <a:pt x="5369" y="34232"/>
                  </a:lnTo>
                  <a:lnTo>
                    <a:pt x="5465" y="34401"/>
                  </a:lnTo>
                  <a:lnTo>
                    <a:pt x="5561" y="34545"/>
                  </a:lnTo>
                  <a:lnTo>
                    <a:pt x="5706" y="34713"/>
                  </a:lnTo>
                  <a:lnTo>
                    <a:pt x="5995" y="35002"/>
                  </a:lnTo>
                  <a:lnTo>
                    <a:pt x="6332" y="35267"/>
                  </a:lnTo>
                  <a:lnTo>
                    <a:pt x="6693" y="35484"/>
                  </a:lnTo>
                  <a:lnTo>
                    <a:pt x="6861" y="35580"/>
                  </a:lnTo>
                  <a:lnTo>
                    <a:pt x="7054" y="35652"/>
                  </a:lnTo>
                  <a:lnTo>
                    <a:pt x="7246" y="35700"/>
                  </a:lnTo>
                  <a:lnTo>
                    <a:pt x="7439" y="35725"/>
                  </a:lnTo>
                  <a:lnTo>
                    <a:pt x="7607" y="35749"/>
                  </a:lnTo>
                  <a:lnTo>
                    <a:pt x="7776" y="35725"/>
                  </a:lnTo>
                  <a:lnTo>
                    <a:pt x="8354" y="35628"/>
                  </a:lnTo>
                  <a:lnTo>
                    <a:pt x="8883" y="35484"/>
                  </a:lnTo>
                  <a:lnTo>
                    <a:pt x="9413" y="35291"/>
                  </a:lnTo>
                  <a:lnTo>
                    <a:pt x="9894" y="35050"/>
                  </a:lnTo>
                  <a:lnTo>
                    <a:pt x="10376" y="34786"/>
                  </a:lnTo>
                  <a:lnTo>
                    <a:pt x="10809" y="34449"/>
                  </a:lnTo>
                  <a:lnTo>
                    <a:pt x="11218" y="34063"/>
                  </a:lnTo>
                  <a:lnTo>
                    <a:pt x="11604" y="33654"/>
                  </a:lnTo>
                  <a:lnTo>
                    <a:pt x="11772" y="33414"/>
                  </a:lnTo>
                  <a:lnTo>
                    <a:pt x="11844" y="33293"/>
                  </a:lnTo>
                  <a:lnTo>
                    <a:pt x="11917" y="33149"/>
                  </a:lnTo>
                  <a:lnTo>
                    <a:pt x="11965" y="33004"/>
                  </a:lnTo>
                  <a:lnTo>
                    <a:pt x="11989" y="32836"/>
                  </a:lnTo>
                  <a:lnTo>
                    <a:pt x="12013" y="32499"/>
                  </a:lnTo>
                  <a:lnTo>
                    <a:pt x="12037" y="31849"/>
                  </a:lnTo>
                  <a:lnTo>
                    <a:pt x="12013" y="31247"/>
                  </a:lnTo>
                  <a:lnTo>
                    <a:pt x="11941" y="30693"/>
                  </a:lnTo>
                  <a:lnTo>
                    <a:pt x="11844" y="30164"/>
                  </a:lnTo>
                  <a:lnTo>
                    <a:pt x="11700" y="29634"/>
                  </a:lnTo>
                  <a:lnTo>
                    <a:pt x="11507" y="29104"/>
                  </a:lnTo>
                  <a:lnTo>
                    <a:pt x="11291" y="28551"/>
                  </a:lnTo>
                  <a:lnTo>
                    <a:pt x="11026" y="27949"/>
                  </a:lnTo>
                  <a:lnTo>
                    <a:pt x="10881" y="27636"/>
                  </a:lnTo>
                  <a:lnTo>
                    <a:pt x="10761" y="27323"/>
                  </a:lnTo>
                  <a:lnTo>
                    <a:pt x="10665" y="27034"/>
                  </a:lnTo>
                  <a:lnTo>
                    <a:pt x="10593" y="26721"/>
                  </a:lnTo>
                  <a:lnTo>
                    <a:pt x="10544" y="26432"/>
                  </a:lnTo>
                  <a:lnTo>
                    <a:pt x="10520" y="26143"/>
                  </a:lnTo>
                  <a:lnTo>
                    <a:pt x="10496" y="25855"/>
                  </a:lnTo>
                  <a:lnTo>
                    <a:pt x="10496" y="25566"/>
                  </a:lnTo>
                  <a:lnTo>
                    <a:pt x="10544" y="25277"/>
                  </a:lnTo>
                  <a:lnTo>
                    <a:pt x="10593" y="24988"/>
                  </a:lnTo>
                  <a:lnTo>
                    <a:pt x="10665" y="24723"/>
                  </a:lnTo>
                  <a:lnTo>
                    <a:pt x="10761" y="24434"/>
                  </a:lnTo>
                  <a:lnTo>
                    <a:pt x="10906" y="24169"/>
                  </a:lnTo>
                  <a:lnTo>
                    <a:pt x="11050" y="23881"/>
                  </a:lnTo>
                  <a:lnTo>
                    <a:pt x="11218" y="23616"/>
                  </a:lnTo>
                  <a:lnTo>
                    <a:pt x="11435" y="23351"/>
                  </a:lnTo>
                  <a:lnTo>
                    <a:pt x="12326" y="22220"/>
                  </a:lnTo>
                  <a:lnTo>
                    <a:pt x="13168" y="21064"/>
                  </a:lnTo>
                  <a:lnTo>
                    <a:pt x="13505" y="20607"/>
                  </a:lnTo>
                  <a:lnTo>
                    <a:pt x="13794" y="20149"/>
                  </a:lnTo>
                  <a:lnTo>
                    <a:pt x="13939" y="19908"/>
                  </a:lnTo>
                  <a:lnTo>
                    <a:pt x="14059" y="19668"/>
                  </a:lnTo>
                  <a:lnTo>
                    <a:pt x="14155" y="19403"/>
                  </a:lnTo>
                  <a:lnTo>
                    <a:pt x="14228" y="19138"/>
                  </a:lnTo>
                  <a:lnTo>
                    <a:pt x="14276" y="18777"/>
                  </a:lnTo>
                  <a:lnTo>
                    <a:pt x="14300" y="18416"/>
                  </a:lnTo>
                  <a:lnTo>
                    <a:pt x="14300" y="18055"/>
                  </a:lnTo>
                  <a:lnTo>
                    <a:pt x="14252" y="17694"/>
                  </a:lnTo>
                  <a:lnTo>
                    <a:pt x="14179" y="17357"/>
                  </a:lnTo>
                  <a:lnTo>
                    <a:pt x="14083" y="16996"/>
                  </a:lnTo>
                  <a:lnTo>
                    <a:pt x="13963" y="16659"/>
                  </a:lnTo>
                  <a:lnTo>
                    <a:pt x="13818" y="16322"/>
                  </a:lnTo>
                  <a:lnTo>
                    <a:pt x="13650" y="15985"/>
                  </a:lnTo>
                  <a:lnTo>
                    <a:pt x="13433" y="15672"/>
                  </a:lnTo>
                  <a:lnTo>
                    <a:pt x="13192" y="15383"/>
                  </a:lnTo>
                  <a:lnTo>
                    <a:pt x="12952" y="15118"/>
                  </a:lnTo>
                  <a:lnTo>
                    <a:pt x="12398" y="14588"/>
                  </a:lnTo>
                  <a:lnTo>
                    <a:pt x="11868" y="14083"/>
                  </a:lnTo>
                  <a:lnTo>
                    <a:pt x="11676" y="13914"/>
                  </a:lnTo>
                  <a:lnTo>
                    <a:pt x="11507" y="13722"/>
                  </a:lnTo>
                  <a:lnTo>
                    <a:pt x="11363" y="13529"/>
                  </a:lnTo>
                  <a:lnTo>
                    <a:pt x="11267" y="13288"/>
                  </a:lnTo>
                  <a:lnTo>
                    <a:pt x="11074" y="12783"/>
                  </a:lnTo>
                  <a:lnTo>
                    <a:pt x="10930" y="12277"/>
                  </a:lnTo>
                  <a:lnTo>
                    <a:pt x="10833" y="11796"/>
                  </a:lnTo>
                  <a:lnTo>
                    <a:pt x="10809" y="11290"/>
                  </a:lnTo>
                  <a:lnTo>
                    <a:pt x="10809" y="11025"/>
                  </a:lnTo>
                  <a:lnTo>
                    <a:pt x="10833" y="10785"/>
                  </a:lnTo>
                  <a:lnTo>
                    <a:pt x="10857" y="10520"/>
                  </a:lnTo>
                  <a:lnTo>
                    <a:pt x="10930" y="10279"/>
                  </a:lnTo>
                  <a:lnTo>
                    <a:pt x="11002" y="10038"/>
                  </a:lnTo>
                  <a:lnTo>
                    <a:pt x="11074" y="9774"/>
                  </a:lnTo>
                  <a:lnTo>
                    <a:pt x="11194" y="9533"/>
                  </a:lnTo>
                  <a:lnTo>
                    <a:pt x="11315" y="9268"/>
                  </a:lnTo>
                  <a:lnTo>
                    <a:pt x="11652" y="8618"/>
                  </a:lnTo>
                  <a:lnTo>
                    <a:pt x="11820" y="8281"/>
                  </a:lnTo>
                  <a:lnTo>
                    <a:pt x="11965" y="7944"/>
                  </a:lnTo>
                  <a:lnTo>
                    <a:pt x="12109" y="7583"/>
                  </a:lnTo>
                  <a:lnTo>
                    <a:pt x="12230" y="7222"/>
                  </a:lnTo>
                  <a:lnTo>
                    <a:pt x="12302" y="6861"/>
                  </a:lnTo>
                  <a:lnTo>
                    <a:pt x="12350" y="6476"/>
                  </a:lnTo>
                  <a:lnTo>
                    <a:pt x="12398" y="5994"/>
                  </a:lnTo>
                  <a:lnTo>
                    <a:pt x="12398" y="5489"/>
                  </a:lnTo>
                  <a:lnTo>
                    <a:pt x="12374" y="5007"/>
                  </a:lnTo>
                  <a:lnTo>
                    <a:pt x="12326" y="4502"/>
                  </a:lnTo>
                  <a:lnTo>
                    <a:pt x="12254" y="4020"/>
                  </a:lnTo>
                  <a:lnTo>
                    <a:pt x="12157" y="3539"/>
                  </a:lnTo>
                  <a:lnTo>
                    <a:pt x="12037" y="3057"/>
                  </a:lnTo>
                  <a:lnTo>
                    <a:pt x="11917" y="2576"/>
                  </a:lnTo>
                  <a:lnTo>
                    <a:pt x="11772" y="2167"/>
                  </a:lnTo>
                  <a:lnTo>
                    <a:pt x="11580" y="1781"/>
                  </a:lnTo>
                  <a:lnTo>
                    <a:pt x="11363" y="1444"/>
                  </a:lnTo>
                  <a:lnTo>
                    <a:pt x="11098" y="1156"/>
                  </a:lnTo>
                  <a:lnTo>
                    <a:pt x="10833" y="891"/>
                  </a:lnTo>
                  <a:lnTo>
                    <a:pt x="10520" y="698"/>
                  </a:lnTo>
                  <a:lnTo>
                    <a:pt x="10183" y="506"/>
                  </a:lnTo>
                  <a:lnTo>
                    <a:pt x="9822" y="361"/>
                  </a:lnTo>
                  <a:lnTo>
                    <a:pt x="9485" y="241"/>
                  </a:lnTo>
                  <a:lnTo>
                    <a:pt x="9124" y="169"/>
                  </a:lnTo>
                  <a:lnTo>
                    <a:pt x="8787" y="96"/>
                  </a:lnTo>
                  <a:lnTo>
                    <a:pt x="8426" y="48"/>
                  </a:lnTo>
                  <a:lnTo>
                    <a:pt x="80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1" name="Google Shape;12541;p29"/>
            <p:cNvSpPr/>
            <p:nvPr/>
          </p:nvSpPr>
          <p:spPr>
            <a:xfrm>
              <a:off x="1157700" y="2029950"/>
              <a:ext cx="235350" cy="827550"/>
            </a:xfrm>
            <a:custGeom>
              <a:avLst/>
              <a:gdLst/>
              <a:ahLst/>
              <a:cxnLst/>
              <a:rect l="l" t="t" r="r" b="b"/>
              <a:pathLst>
                <a:path w="9414" h="33102" extrusionOk="0">
                  <a:moveTo>
                    <a:pt x="5177" y="1"/>
                  </a:moveTo>
                  <a:lnTo>
                    <a:pt x="4816" y="25"/>
                  </a:lnTo>
                  <a:lnTo>
                    <a:pt x="4455" y="73"/>
                  </a:lnTo>
                  <a:lnTo>
                    <a:pt x="4069" y="121"/>
                  </a:lnTo>
                  <a:lnTo>
                    <a:pt x="3684" y="218"/>
                  </a:lnTo>
                  <a:lnTo>
                    <a:pt x="3299" y="314"/>
                  </a:lnTo>
                  <a:lnTo>
                    <a:pt x="2938" y="458"/>
                  </a:lnTo>
                  <a:lnTo>
                    <a:pt x="2577" y="603"/>
                  </a:lnTo>
                  <a:lnTo>
                    <a:pt x="2216" y="771"/>
                  </a:lnTo>
                  <a:lnTo>
                    <a:pt x="1903" y="940"/>
                  </a:lnTo>
                  <a:lnTo>
                    <a:pt x="1614" y="1132"/>
                  </a:lnTo>
                  <a:lnTo>
                    <a:pt x="1349" y="1349"/>
                  </a:lnTo>
                  <a:lnTo>
                    <a:pt x="1132" y="1566"/>
                  </a:lnTo>
                  <a:lnTo>
                    <a:pt x="964" y="1782"/>
                  </a:lnTo>
                  <a:lnTo>
                    <a:pt x="723" y="2192"/>
                  </a:lnTo>
                  <a:lnTo>
                    <a:pt x="434" y="2601"/>
                  </a:lnTo>
                  <a:lnTo>
                    <a:pt x="314" y="2793"/>
                  </a:lnTo>
                  <a:lnTo>
                    <a:pt x="218" y="3010"/>
                  </a:lnTo>
                  <a:lnTo>
                    <a:pt x="121" y="3203"/>
                  </a:lnTo>
                  <a:lnTo>
                    <a:pt x="73" y="3419"/>
                  </a:lnTo>
                  <a:lnTo>
                    <a:pt x="25" y="3660"/>
                  </a:lnTo>
                  <a:lnTo>
                    <a:pt x="1" y="3877"/>
                  </a:lnTo>
                  <a:lnTo>
                    <a:pt x="25" y="4093"/>
                  </a:lnTo>
                  <a:lnTo>
                    <a:pt x="25" y="4334"/>
                  </a:lnTo>
                  <a:lnTo>
                    <a:pt x="97" y="4840"/>
                  </a:lnTo>
                  <a:lnTo>
                    <a:pt x="145" y="5321"/>
                  </a:lnTo>
                  <a:lnTo>
                    <a:pt x="194" y="5682"/>
                  </a:lnTo>
                  <a:lnTo>
                    <a:pt x="242" y="6019"/>
                  </a:lnTo>
                  <a:lnTo>
                    <a:pt x="314" y="6356"/>
                  </a:lnTo>
                  <a:lnTo>
                    <a:pt x="434" y="6693"/>
                  </a:lnTo>
                  <a:lnTo>
                    <a:pt x="555" y="7006"/>
                  </a:lnTo>
                  <a:lnTo>
                    <a:pt x="699" y="7319"/>
                  </a:lnTo>
                  <a:lnTo>
                    <a:pt x="868" y="7632"/>
                  </a:lnTo>
                  <a:lnTo>
                    <a:pt x="1060" y="7945"/>
                  </a:lnTo>
                  <a:lnTo>
                    <a:pt x="1205" y="8138"/>
                  </a:lnTo>
                  <a:lnTo>
                    <a:pt x="1373" y="8306"/>
                  </a:lnTo>
                  <a:lnTo>
                    <a:pt x="1710" y="8643"/>
                  </a:lnTo>
                  <a:lnTo>
                    <a:pt x="2047" y="9004"/>
                  </a:lnTo>
                  <a:lnTo>
                    <a:pt x="2216" y="9173"/>
                  </a:lnTo>
                  <a:lnTo>
                    <a:pt x="2360" y="9389"/>
                  </a:lnTo>
                  <a:lnTo>
                    <a:pt x="2577" y="9678"/>
                  </a:lnTo>
                  <a:lnTo>
                    <a:pt x="2818" y="9967"/>
                  </a:lnTo>
                  <a:lnTo>
                    <a:pt x="3058" y="10256"/>
                  </a:lnTo>
                  <a:lnTo>
                    <a:pt x="3275" y="10569"/>
                  </a:lnTo>
                  <a:lnTo>
                    <a:pt x="3419" y="10786"/>
                  </a:lnTo>
                  <a:lnTo>
                    <a:pt x="3540" y="11026"/>
                  </a:lnTo>
                  <a:lnTo>
                    <a:pt x="3636" y="11267"/>
                  </a:lnTo>
                  <a:lnTo>
                    <a:pt x="3708" y="11508"/>
                  </a:lnTo>
                  <a:lnTo>
                    <a:pt x="3756" y="11749"/>
                  </a:lnTo>
                  <a:lnTo>
                    <a:pt x="3805" y="11989"/>
                  </a:lnTo>
                  <a:lnTo>
                    <a:pt x="3829" y="12230"/>
                  </a:lnTo>
                  <a:lnTo>
                    <a:pt x="3853" y="12471"/>
                  </a:lnTo>
                  <a:lnTo>
                    <a:pt x="3829" y="12952"/>
                  </a:lnTo>
                  <a:lnTo>
                    <a:pt x="3756" y="13434"/>
                  </a:lnTo>
                  <a:lnTo>
                    <a:pt x="3636" y="13915"/>
                  </a:lnTo>
                  <a:lnTo>
                    <a:pt x="3492" y="14421"/>
                  </a:lnTo>
                  <a:lnTo>
                    <a:pt x="3443" y="14541"/>
                  </a:lnTo>
                  <a:lnTo>
                    <a:pt x="3371" y="14637"/>
                  </a:lnTo>
                  <a:lnTo>
                    <a:pt x="3299" y="14710"/>
                  </a:lnTo>
                  <a:lnTo>
                    <a:pt x="3203" y="14782"/>
                  </a:lnTo>
                  <a:lnTo>
                    <a:pt x="2914" y="15023"/>
                  </a:lnTo>
                  <a:lnTo>
                    <a:pt x="2649" y="15239"/>
                  </a:lnTo>
                  <a:lnTo>
                    <a:pt x="2144" y="15745"/>
                  </a:lnTo>
                  <a:lnTo>
                    <a:pt x="1686" y="16274"/>
                  </a:lnTo>
                  <a:lnTo>
                    <a:pt x="1205" y="16804"/>
                  </a:lnTo>
                  <a:lnTo>
                    <a:pt x="1084" y="16948"/>
                  </a:lnTo>
                  <a:lnTo>
                    <a:pt x="988" y="17117"/>
                  </a:lnTo>
                  <a:lnTo>
                    <a:pt x="916" y="17285"/>
                  </a:lnTo>
                  <a:lnTo>
                    <a:pt x="844" y="17454"/>
                  </a:lnTo>
                  <a:lnTo>
                    <a:pt x="771" y="17743"/>
                  </a:lnTo>
                  <a:lnTo>
                    <a:pt x="723" y="18032"/>
                  </a:lnTo>
                  <a:lnTo>
                    <a:pt x="699" y="18321"/>
                  </a:lnTo>
                  <a:lnTo>
                    <a:pt x="699" y="18609"/>
                  </a:lnTo>
                  <a:lnTo>
                    <a:pt x="699" y="18874"/>
                  </a:lnTo>
                  <a:lnTo>
                    <a:pt x="723" y="19139"/>
                  </a:lnTo>
                  <a:lnTo>
                    <a:pt x="771" y="19404"/>
                  </a:lnTo>
                  <a:lnTo>
                    <a:pt x="819" y="19669"/>
                  </a:lnTo>
                  <a:lnTo>
                    <a:pt x="892" y="19934"/>
                  </a:lnTo>
                  <a:lnTo>
                    <a:pt x="988" y="20198"/>
                  </a:lnTo>
                  <a:lnTo>
                    <a:pt x="1084" y="20439"/>
                  </a:lnTo>
                  <a:lnTo>
                    <a:pt x="1205" y="20680"/>
                  </a:lnTo>
                  <a:lnTo>
                    <a:pt x="1349" y="20921"/>
                  </a:lnTo>
                  <a:lnTo>
                    <a:pt x="1518" y="21161"/>
                  </a:lnTo>
                  <a:lnTo>
                    <a:pt x="1855" y="21619"/>
                  </a:lnTo>
                  <a:lnTo>
                    <a:pt x="2071" y="21883"/>
                  </a:lnTo>
                  <a:lnTo>
                    <a:pt x="2264" y="22172"/>
                  </a:lnTo>
                  <a:lnTo>
                    <a:pt x="2456" y="22461"/>
                  </a:lnTo>
                  <a:lnTo>
                    <a:pt x="2601" y="22774"/>
                  </a:lnTo>
                  <a:lnTo>
                    <a:pt x="2745" y="23087"/>
                  </a:lnTo>
                  <a:lnTo>
                    <a:pt x="2866" y="23400"/>
                  </a:lnTo>
                  <a:lnTo>
                    <a:pt x="2962" y="23713"/>
                  </a:lnTo>
                  <a:lnTo>
                    <a:pt x="3058" y="24050"/>
                  </a:lnTo>
                  <a:lnTo>
                    <a:pt x="3275" y="24917"/>
                  </a:lnTo>
                  <a:lnTo>
                    <a:pt x="3492" y="25807"/>
                  </a:lnTo>
                  <a:lnTo>
                    <a:pt x="3636" y="26698"/>
                  </a:lnTo>
                  <a:lnTo>
                    <a:pt x="3708" y="27155"/>
                  </a:lnTo>
                  <a:lnTo>
                    <a:pt x="3756" y="27589"/>
                  </a:lnTo>
                  <a:lnTo>
                    <a:pt x="3781" y="27781"/>
                  </a:lnTo>
                  <a:lnTo>
                    <a:pt x="3781" y="27950"/>
                  </a:lnTo>
                  <a:lnTo>
                    <a:pt x="3756" y="28118"/>
                  </a:lnTo>
                  <a:lnTo>
                    <a:pt x="3684" y="28287"/>
                  </a:lnTo>
                  <a:lnTo>
                    <a:pt x="3540" y="28624"/>
                  </a:lnTo>
                  <a:lnTo>
                    <a:pt x="3395" y="28961"/>
                  </a:lnTo>
                  <a:lnTo>
                    <a:pt x="3299" y="29322"/>
                  </a:lnTo>
                  <a:lnTo>
                    <a:pt x="3227" y="29659"/>
                  </a:lnTo>
                  <a:lnTo>
                    <a:pt x="3179" y="30020"/>
                  </a:lnTo>
                  <a:lnTo>
                    <a:pt x="3179" y="30381"/>
                  </a:lnTo>
                  <a:lnTo>
                    <a:pt x="3203" y="30766"/>
                  </a:lnTo>
                  <a:lnTo>
                    <a:pt x="3251" y="31152"/>
                  </a:lnTo>
                  <a:lnTo>
                    <a:pt x="3323" y="31440"/>
                  </a:lnTo>
                  <a:lnTo>
                    <a:pt x="3443" y="31729"/>
                  </a:lnTo>
                  <a:lnTo>
                    <a:pt x="3588" y="31994"/>
                  </a:lnTo>
                  <a:lnTo>
                    <a:pt x="3756" y="32235"/>
                  </a:lnTo>
                  <a:lnTo>
                    <a:pt x="3949" y="32452"/>
                  </a:lnTo>
                  <a:lnTo>
                    <a:pt x="4166" y="32620"/>
                  </a:lnTo>
                  <a:lnTo>
                    <a:pt x="4406" y="32789"/>
                  </a:lnTo>
                  <a:lnTo>
                    <a:pt x="4647" y="32909"/>
                  </a:lnTo>
                  <a:lnTo>
                    <a:pt x="4912" y="33005"/>
                  </a:lnTo>
                  <a:lnTo>
                    <a:pt x="5177" y="33053"/>
                  </a:lnTo>
                  <a:lnTo>
                    <a:pt x="5466" y="33102"/>
                  </a:lnTo>
                  <a:lnTo>
                    <a:pt x="5730" y="33077"/>
                  </a:lnTo>
                  <a:lnTo>
                    <a:pt x="5995" y="33029"/>
                  </a:lnTo>
                  <a:lnTo>
                    <a:pt x="6284" y="32957"/>
                  </a:lnTo>
                  <a:lnTo>
                    <a:pt x="6549" y="32813"/>
                  </a:lnTo>
                  <a:lnTo>
                    <a:pt x="6790" y="32644"/>
                  </a:lnTo>
                  <a:lnTo>
                    <a:pt x="7079" y="32403"/>
                  </a:lnTo>
                  <a:lnTo>
                    <a:pt x="7319" y="32163"/>
                  </a:lnTo>
                  <a:lnTo>
                    <a:pt x="7560" y="31874"/>
                  </a:lnTo>
                  <a:lnTo>
                    <a:pt x="7753" y="31585"/>
                  </a:lnTo>
                  <a:lnTo>
                    <a:pt x="7945" y="31296"/>
                  </a:lnTo>
                  <a:lnTo>
                    <a:pt x="8090" y="30959"/>
                  </a:lnTo>
                  <a:lnTo>
                    <a:pt x="8210" y="30622"/>
                  </a:lnTo>
                  <a:lnTo>
                    <a:pt x="8306" y="30261"/>
                  </a:lnTo>
                  <a:lnTo>
                    <a:pt x="8354" y="29948"/>
                  </a:lnTo>
                  <a:lnTo>
                    <a:pt x="8354" y="29779"/>
                  </a:lnTo>
                  <a:lnTo>
                    <a:pt x="8354" y="29611"/>
                  </a:lnTo>
                  <a:lnTo>
                    <a:pt x="8330" y="29466"/>
                  </a:lnTo>
                  <a:lnTo>
                    <a:pt x="8282" y="29298"/>
                  </a:lnTo>
                  <a:lnTo>
                    <a:pt x="8210" y="29154"/>
                  </a:lnTo>
                  <a:lnTo>
                    <a:pt x="8114" y="29009"/>
                  </a:lnTo>
                  <a:lnTo>
                    <a:pt x="7969" y="28816"/>
                  </a:lnTo>
                  <a:lnTo>
                    <a:pt x="7849" y="28600"/>
                  </a:lnTo>
                  <a:lnTo>
                    <a:pt x="7584" y="28167"/>
                  </a:lnTo>
                  <a:lnTo>
                    <a:pt x="7343" y="27733"/>
                  </a:lnTo>
                  <a:lnTo>
                    <a:pt x="7199" y="27517"/>
                  </a:lnTo>
                  <a:lnTo>
                    <a:pt x="7054" y="27324"/>
                  </a:lnTo>
                  <a:lnTo>
                    <a:pt x="6910" y="27107"/>
                  </a:lnTo>
                  <a:lnTo>
                    <a:pt x="6766" y="26891"/>
                  </a:lnTo>
                  <a:lnTo>
                    <a:pt x="6669" y="26650"/>
                  </a:lnTo>
                  <a:lnTo>
                    <a:pt x="6597" y="26433"/>
                  </a:lnTo>
                  <a:lnTo>
                    <a:pt x="6549" y="26193"/>
                  </a:lnTo>
                  <a:lnTo>
                    <a:pt x="6525" y="25928"/>
                  </a:lnTo>
                  <a:lnTo>
                    <a:pt x="6525" y="25687"/>
                  </a:lnTo>
                  <a:lnTo>
                    <a:pt x="6549" y="25422"/>
                  </a:lnTo>
                  <a:lnTo>
                    <a:pt x="6573" y="25206"/>
                  </a:lnTo>
                  <a:lnTo>
                    <a:pt x="6573" y="24989"/>
                  </a:lnTo>
                  <a:lnTo>
                    <a:pt x="6549" y="24796"/>
                  </a:lnTo>
                  <a:lnTo>
                    <a:pt x="6525" y="24580"/>
                  </a:lnTo>
                  <a:lnTo>
                    <a:pt x="6477" y="24339"/>
                  </a:lnTo>
                  <a:lnTo>
                    <a:pt x="6453" y="24074"/>
                  </a:lnTo>
                  <a:lnTo>
                    <a:pt x="6453" y="23833"/>
                  </a:lnTo>
                  <a:lnTo>
                    <a:pt x="6453" y="23593"/>
                  </a:lnTo>
                  <a:lnTo>
                    <a:pt x="6477" y="23376"/>
                  </a:lnTo>
                  <a:lnTo>
                    <a:pt x="6525" y="23135"/>
                  </a:lnTo>
                  <a:lnTo>
                    <a:pt x="6621" y="22678"/>
                  </a:lnTo>
                  <a:lnTo>
                    <a:pt x="6790" y="22269"/>
                  </a:lnTo>
                  <a:lnTo>
                    <a:pt x="7006" y="21835"/>
                  </a:lnTo>
                  <a:lnTo>
                    <a:pt x="7271" y="21450"/>
                  </a:lnTo>
                  <a:lnTo>
                    <a:pt x="7560" y="21065"/>
                  </a:lnTo>
                  <a:lnTo>
                    <a:pt x="7849" y="20680"/>
                  </a:lnTo>
                  <a:lnTo>
                    <a:pt x="8114" y="20295"/>
                  </a:lnTo>
                  <a:lnTo>
                    <a:pt x="8354" y="19885"/>
                  </a:lnTo>
                  <a:lnTo>
                    <a:pt x="8595" y="19476"/>
                  </a:lnTo>
                  <a:lnTo>
                    <a:pt x="8788" y="19067"/>
                  </a:lnTo>
                  <a:lnTo>
                    <a:pt x="8980" y="18634"/>
                  </a:lnTo>
                  <a:lnTo>
                    <a:pt x="9125" y="18176"/>
                  </a:lnTo>
                  <a:lnTo>
                    <a:pt x="9269" y="17719"/>
                  </a:lnTo>
                  <a:lnTo>
                    <a:pt x="9341" y="17454"/>
                  </a:lnTo>
                  <a:lnTo>
                    <a:pt x="9390" y="17165"/>
                  </a:lnTo>
                  <a:lnTo>
                    <a:pt x="9414" y="16900"/>
                  </a:lnTo>
                  <a:lnTo>
                    <a:pt x="9414" y="16635"/>
                  </a:lnTo>
                  <a:lnTo>
                    <a:pt x="9366" y="16371"/>
                  </a:lnTo>
                  <a:lnTo>
                    <a:pt x="9293" y="16106"/>
                  </a:lnTo>
                  <a:lnTo>
                    <a:pt x="9197" y="15841"/>
                  </a:lnTo>
                  <a:lnTo>
                    <a:pt x="9077" y="15600"/>
                  </a:lnTo>
                  <a:lnTo>
                    <a:pt x="8619" y="14830"/>
                  </a:lnTo>
                  <a:lnTo>
                    <a:pt x="8210" y="14036"/>
                  </a:lnTo>
                  <a:lnTo>
                    <a:pt x="7825" y="13241"/>
                  </a:lnTo>
                  <a:lnTo>
                    <a:pt x="7464" y="12447"/>
                  </a:lnTo>
                  <a:lnTo>
                    <a:pt x="7271" y="11989"/>
                  </a:lnTo>
                  <a:lnTo>
                    <a:pt x="7127" y="11508"/>
                  </a:lnTo>
                  <a:lnTo>
                    <a:pt x="7054" y="11051"/>
                  </a:lnTo>
                  <a:lnTo>
                    <a:pt x="7030" y="10593"/>
                  </a:lnTo>
                  <a:lnTo>
                    <a:pt x="7030" y="10112"/>
                  </a:lnTo>
                  <a:lnTo>
                    <a:pt x="7127" y="9654"/>
                  </a:lnTo>
                  <a:lnTo>
                    <a:pt x="7247" y="9197"/>
                  </a:lnTo>
                  <a:lnTo>
                    <a:pt x="7440" y="8739"/>
                  </a:lnTo>
                  <a:lnTo>
                    <a:pt x="7704" y="8186"/>
                  </a:lnTo>
                  <a:lnTo>
                    <a:pt x="7969" y="7632"/>
                  </a:lnTo>
                  <a:lnTo>
                    <a:pt x="8114" y="7367"/>
                  </a:lnTo>
                  <a:lnTo>
                    <a:pt x="8282" y="7103"/>
                  </a:lnTo>
                  <a:lnTo>
                    <a:pt x="8451" y="6838"/>
                  </a:lnTo>
                  <a:lnTo>
                    <a:pt x="8667" y="6597"/>
                  </a:lnTo>
                  <a:lnTo>
                    <a:pt x="8691" y="6525"/>
                  </a:lnTo>
                  <a:lnTo>
                    <a:pt x="8740" y="6453"/>
                  </a:lnTo>
                  <a:lnTo>
                    <a:pt x="8788" y="6308"/>
                  </a:lnTo>
                  <a:lnTo>
                    <a:pt x="8932" y="5875"/>
                  </a:lnTo>
                  <a:lnTo>
                    <a:pt x="9028" y="5441"/>
                  </a:lnTo>
                  <a:lnTo>
                    <a:pt x="9077" y="5008"/>
                  </a:lnTo>
                  <a:lnTo>
                    <a:pt x="9077" y="4575"/>
                  </a:lnTo>
                  <a:lnTo>
                    <a:pt x="9053" y="4166"/>
                  </a:lnTo>
                  <a:lnTo>
                    <a:pt x="8980" y="3732"/>
                  </a:lnTo>
                  <a:lnTo>
                    <a:pt x="8884" y="3299"/>
                  </a:lnTo>
                  <a:lnTo>
                    <a:pt x="8764" y="2890"/>
                  </a:lnTo>
                  <a:lnTo>
                    <a:pt x="8595" y="2456"/>
                  </a:lnTo>
                  <a:lnTo>
                    <a:pt x="8403" y="2023"/>
                  </a:lnTo>
                  <a:lnTo>
                    <a:pt x="8138" y="1638"/>
                  </a:lnTo>
                  <a:lnTo>
                    <a:pt x="7993" y="1445"/>
                  </a:lnTo>
                  <a:lnTo>
                    <a:pt x="7849" y="1253"/>
                  </a:lnTo>
                  <a:lnTo>
                    <a:pt x="7680" y="1084"/>
                  </a:lnTo>
                  <a:lnTo>
                    <a:pt x="7512" y="940"/>
                  </a:lnTo>
                  <a:lnTo>
                    <a:pt x="7295" y="771"/>
                  </a:lnTo>
                  <a:lnTo>
                    <a:pt x="7103" y="627"/>
                  </a:lnTo>
                  <a:lnTo>
                    <a:pt x="6862" y="482"/>
                  </a:lnTo>
                  <a:lnTo>
                    <a:pt x="6621" y="362"/>
                  </a:lnTo>
                  <a:lnTo>
                    <a:pt x="6356" y="242"/>
                  </a:lnTo>
                  <a:lnTo>
                    <a:pt x="6092" y="145"/>
                  </a:lnTo>
                  <a:lnTo>
                    <a:pt x="5803" y="73"/>
                  </a:lnTo>
                  <a:lnTo>
                    <a:pt x="5514" y="25"/>
                  </a:lnTo>
                  <a:lnTo>
                    <a:pt x="5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2" name="Google Shape;12542;p29"/>
            <p:cNvSpPr/>
            <p:nvPr/>
          </p:nvSpPr>
          <p:spPr>
            <a:xfrm>
              <a:off x="1204650" y="2410925"/>
              <a:ext cx="150500" cy="145050"/>
            </a:xfrm>
            <a:custGeom>
              <a:avLst/>
              <a:gdLst/>
              <a:ahLst/>
              <a:cxnLst/>
              <a:rect l="l" t="t" r="r" b="b"/>
              <a:pathLst>
                <a:path w="6020" h="5802" extrusionOk="0">
                  <a:moveTo>
                    <a:pt x="3130" y="289"/>
                  </a:moveTo>
                  <a:lnTo>
                    <a:pt x="3251" y="313"/>
                  </a:lnTo>
                  <a:lnTo>
                    <a:pt x="3925" y="409"/>
                  </a:lnTo>
                  <a:lnTo>
                    <a:pt x="4093" y="458"/>
                  </a:lnTo>
                  <a:lnTo>
                    <a:pt x="4238" y="506"/>
                  </a:lnTo>
                  <a:lnTo>
                    <a:pt x="4575" y="698"/>
                  </a:lnTo>
                  <a:lnTo>
                    <a:pt x="4888" y="915"/>
                  </a:lnTo>
                  <a:lnTo>
                    <a:pt x="5152" y="1156"/>
                  </a:lnTo>
                  <a:lnTo>
                    <a:pt x="5273" y="1300"/>
                  </a:lnTo>
                  <a:lnTo>
                    <a:pt x="5393" y="1469"/>
                  </a:lnTo>
                  <a:lnTo>
                    <a:pt x="5465" y="1613"/>
                  </a:lnTo>
                  <a:lnTo>
                    <a:pt x="5538" y="1758"/>
                  </a:lnTo>
                  <a:lnTo>
                    <a:pt x="5634" y="2046"/>
                  </a:lnTo>
                  <a:lnTo>
                    <a:pt x="5706" y="2456"/>
                  </a:lnTo>
                  <a:lnTo>
                    <a:pt x="5754" y="2889"/>
                  </a:lnTo>
                  <a:lnTo>
                    <a:pt x="5730" y="3130"/>
                  </a:lnTo>
                  <a:lnTo>
                    <a:pt x="5706" y="3370"/>
                  </a:lnTo>
                  <a:lnTo>
                    <a:pt x="5634" y="3611"/>
                  </a:lnTo>
                  <a:lnTo>
                    <a:pt x="5538" y="3852"/>
                  </a:lnTo>
                  <a:lnTo>
                    <a:pt x="5441" y="3996"/>
                  </a:lnTo>
                  <a:lnTo>
                    <a:pt x="5321" y="4141"/>
                  </a:lnTo>
                  <a:lnTo>
                    <a:pt x="5008" y="4454"/>
                  </a:lnTo>
                  <a:lnTo>
                    <a:pt x="4695" y="4815"/>
                  </a:lnTo>
                  <a:lnTo>
                    <a:pt x="4575" y="4959"/>
                  </a:lnTo>
                  <a:lnTo>
                    <a:pt x="4430" y="5056"/>
                  </a:lnTo>
                  <a:lnTo>
                    <a:pt x="4262" y="5152"/>
                  </a:lnTo>
                  <a:lnTo>
                    <a:pt x="4093" y="5200"/>
                  </a:lnTo>
                  <a:lnTo>
                    <a:pt x="3756" y="5320"/>
                  </a:lnTo>
                  <a:lnTo>
                    <a:pt x="3443" y="5417"/>
                  </a:lnTo>
                  <a:lnTo>
                    <a:pt x="3275" y="5465"/>
                  </a:lnTo>
                  <a:lnTo>
                    <a:pt x="3082" y="5489"/>
                  </a:lnTo>
                  <a:lnTo>
                    <a:pt x="2745" y="5489"/>
                  </a:lnTo>
                  <a:lnTo>
                    <a:pt x="2095" y="5417"/>
                  </a:lnTo>
                  <a:lnTo>
                    <a:pt x="1782" y="5344"/>
                  </a:lnTo>
                  <a:lnTo>
                    <a:pt x="1469" y="5272"/>
                  </a:lnTo>
                  <a:lnTo>
                    <a:pt x="1253" y="5200"/>
                  </a:lnTo>
                  <a:lnTo>
                    <a:pt x="1060" y="5080"/>
                  </a:lnTo>
                  <a:lnTo>
                    <a:pt x="891" y="4935"/>
                  </a:lnTo>
                  <a:lnTo>
                    <a:pt x="747" y="4743"/>
                  </a:lnTo>
                  <a:lnTo>
                    <a:pt x="578" y="4502"/>
                  </a:lnTo>
                  <a:lnTo>
                    <a:pt x="410" y="4261"/>
                  </a:lnTo>
                  <a:lnTo>
                    <a:pt x="314" y="4093"/>
                  </a:lnTo>
                  <a:lnTo>
                    <a:pt x="266" y="3900"/>
                  </a:lnTo>
                  <a:lnTo>
                    <a:pt x="217" y="3708"/>
                  </a:lnTo>
                  <a:lnTo>
                    <a:pt x="217" y="3515"/>
                  </a:lnTo>
                  <a:lnTo>
                    <a:pt x="217" y="3322"/>
                  </a:lnTo>
                  <a:lnTo>
                    <a:pt x="241" y="3106"/>
                  </a:lnTo>
                  <a:lnTo>
                    <a:pt x="338" y="2600"/>
                  </a:lnTo>
                  <a:lnTo>
                    <a:pt x="434" y="2071"/>
                  </a:lnTo>
                  <a:lnTo>
                    <a:pt x="506" y="1806"/>
                  </a:lnTo>
                  <a:lnTo>
                    <a:pt x="603" y="1565"/>
                  </a:lnTo>
                  <a:lnTo>
                    <a:pt x="723" y="1348"/>
                  </a:lnTo>
                  <a:lnTo>
                    <a:pt x="891" y="1132"/>
                  </a:lnTo>
                  <a:lnTo>
                    <a:pt x="988" y="1035"/>
                  </a:lnTo>
                  <a:lnTo>
                    <a:pt x="1060" y="1011"/>
                  </a:lnTo>
                  <a:lnTo>
                    <a:pt x="1132" y="987"/>
                  </a:lnTo>
                  <a:lnTo>
                    <a:pt x="1349" y="939"/>
                  </a:lnTo>
                  <a:lnTo>
                    <a:pt x="1590" y="891"/>
                  </a:lnTo>
                  <a:lnTo>
                    <a:pt x="1710" y="867"/>
                  </a:lnTo>
                  <a:lnTo>
                    <a:pt x="1830" y="819"/>
                  </a:lnTo>
                  <a:lnTo>
                    <a:pt x="1927" y="771"/>
                  </a:lnTo>
                  <a:lnTo>
                    <a:pt x="2047" y="698"/>
                  </a:lnTo>
                  <a:lnTo>
                    <a:pt x="2215" y="578"/>
                  </a:lnTo>
                  <a:lnTo>
                    <a:pt x="2384" y="482"/>
                  </a:lnTo>
                  <a:lnTo>
                    <a:pt x="2745" y="337"/>
                  </a:lnTo>
                  <a:lnTo>
                    <a:pt x="2865" y="313"/>
                  </a:lnTo>
                  <a:lnTo>
                    <a:pt x="2986" y="289"/>
                  </a:lnTo>
                  <a:close/>
                  <a:moveTo>
                    <a:pt x="3082" y="0"/>
                  </a:moveTo>
                  <a:lnTo>
                    <a:pt x="2817" y="24"/>
                  </a:lnTo>
                  <a:lnTo>
                    <a:pt x="2601" y="97"/>
                  </a:lnTo>
                  <a:lnTo>
                    <a:pt x="2360" y="217"/>
                  </a:lnTo>
                  <a:lnTo>
                    <a:pt x="2240" y="265"/>
                  </a:lnTo>
                  <a:lnTo>
                    <a:pt x="2119" y="313"/>
                  </a:lnTo>
                  <a:lnTo>
                    <a:pt x="1999" y="385"/>
                  </a:lnTo>
                  <a:lnTo>
                    <a:pt x="1903" y="434"/>
                  </a:lnTo>
                  <a:lnTo>
                    <a:pt x="1806" y="530"/>
                  </a:lnTo>
                  <a:lnTo>
                    <a:pt x="1686" y="578"/>
                  </a:lnTo>
                  <a:lnTo>
                    <a:pt x="1445" y="626"/>
                  </a:lnTo>
                  <a:lnTo>
                    <a:pt x="1301" y="650"/>
                  </a:lnTo>
                  <a:lnTo>
                    <a:pt x="1180" y="674"/>
                  </a:lnTo>
                  <a:lnTo>
                    <a:pt x="1108" y="698"/>
                  </a:lnTo>
                  <a:lnTo>
                    <a:pt x="1012" y="771"/>
                  </a:lnTo>
                  <a:lnTo>
                    <a:pt x="964" y="867"/>
                  </a:lnTo>
                  <a:lnTo>
                    <a:pt x="915" y="939"/>
                  </a:lnTo>
                  <a:lnTo>
                    <a:pt x="843" y="987"/>
                  </a:lnTo>
                  <a:lnTo>
                    <a:pt x="651" y="1180"/>
                  </a:lnTo>
                  <a:lnTo>
                    <a:pt x="506" y="1396"/>
                  </a:lnTo>
                  <a:lnTo>
                    <a:pt x="386" y="1637"/>
                  </a:lnTo>
                  <a:lnTo>
                    <a:pt x="290" y="1926"/>
                  </a:lnTo>
                  <a:lnTo>
                    <a:pt x="97" y="2769"/>
                  </a:lnTo>
                  <a:lnTo>
                    <a:pt x="25" y="3154"/>
                  </a:lnTo>
                  <a:lnTo>
                    <a:pt x="1" y="3322"/>
                  </a:lnTo>
                  <a:lnTo>
                    <a:pt x="1" y="3515"/>
                  </a:lnTo>
                  <a:lnTo>
                    <a:pt x="1" y="3804"/>
                  </a:lnTo>
                  <a:lnTo>
                    <a:pt x="73" y="4045"/>
                  </a:lnTo>
                  <a:lnTo>
                    <a:pt x="169" y="4285"/>
                  </a:lnTo>
                  <a:lnTo>
                    <a:pt x="290" y="4526"/>
                  </a:lnTo>
                  <a:lnTo>
                    <a:pt x="434" y="4719"/>
                  </a:lnTo>
                  <a:lnTo>
                    <a:pt x="578" y="4935"/>
                  </a:lnTo>
                  <a:lnTo>
                    <a:pt x="747" y="5152"/>
                  </a:lnTo>
                  <a:lnTo>
                    <a:pt x="867" y="5272"/>
                  </a:lnTo>
                  <a:lnTo>
                    <a:pt x="1012" y="5369"/>
                  </a:lnTo>
                  <a:lnTo>
                    <a:pt x="1156" y="5465"/>
                  </a:lnTo>
                  <a:lnTo>
                    <a:pt x="1325" y="5537"/>
                  </a:lnTo>
                  <a:lnTo>
                    <a:pt x="1686" y="5633"/>
                  </a:lnTo>
                  <a:lnTo>
                    <a:pt x="2071" y="5730"/>
                  </a:lnTo>
                  <a:lnTo>
                    <a:pt x="2456" y="5778"/>
                  </a:lnTo>
                  <a:lnTo>
                    <a:pt x="2841" y="5802"/>
                  </a:lnTo>
                  <a:lnTo>
                    <a:pt x="3034" y="5802"/>
                  </a:lnTo>
                  <a:lnTo>
                    <a:pt x="3227" y="5778"/>
                  </a:lnTo>
                  <a:lnTo>
                    <a:pt x="3395" y="5754"/>
                  </a:lnTo>
                  <a:lnTo>
                    <a:pt x="3588" y="5706"/>
                  </a:lnTo>
                  <a:lnTo>
                    <a:pt x="4286" y="5465"/>
                  </a:lnTo>
                  <a:lnTo>
                    <a:pt x="4406" y="5417"/>
                  </a:lnTo>
                  <a:lnTo>
                    <a:pt x="4551" y="5344"/>
                  </a:lnTo>
                  <a:lnTo>
                    <a:pt x="4671" y="5272"/>
                  </a:lnTo>
                  <a:lnTo>
                    <a:pt x="4767" y="5152"/>
                  </a:lnTo>
                  <a:lnTo>
                    <a:pt x="5080" y="4791"/>
                  </a:lnTo>
                  <a:lnTo>
                    <a:pt x="5225" y="4622"/>
                  </a:lnTo>
                  <a:lnTo>
                    <a:pt x="5393" y="4454"/>
                  </a:lnTo>
                  <a:lnTo>
                    <a:pt x="5538" y="4309"/>
                  </a:lnTo>
                  <a:lnTo>
                    <a:pt x="5658" y="4165"/>
                  </a:lnTo>
                  <a:lnTo>
                    <a:pt x="5754" y="4020"/>
                  </a:lnTo>
                  <a:lnTo>
                    <a:pt x="5826" y="3828"/>
                  </a:lnTo>
                  <a:lnTo>
                    <a:pt x="5923" y="3587"/>
                  </a:lnTo>
                  <a:lnTo>
                    <a:pt x="5995" y="3322"/>
                  </a:lnTo>
                  <a:lnTo>
                    <a:pt x="6019" y="3058"/>
                  </a:lnTo>
                  <a:lnTo>
                    <a:pt x="6019" y="2793"/>
                  </a:lnTo>
                  <a:lnTo>
                    <a:pt x="5971" y="2408"/>
                  </a:lnTo>
                  <a:lnTo>
                    <a:pt x="5899" y="2022"/>
                  </a:lnTo>
                  <a:lnTo>
                    <a:pt x="5851" y="1806"/>
                  </a:lnTo>
                  <a:lnTo>
                    <a:pt x="5754" y="1565"/>
                  </a:lnTo>
                  <a:lnTo>
                    <a:pt x="5586" y="1252"/>
                  </a:lnTo>
                  <a:lnTo>
                    <a:pt x="5393" y="987"/>
                  </a:lnTo>
                  <a:lnTo>
                    <a:pt x="5152" y="747"/>
                  </a:lnTo>
                  <a:lnTo>
                    <a:pt x="4864" y="530"/>
                  </a:lnTo>
                  <a:lnTo>
                    <a:pt x="4671" y="409"/>
                  </a:lnTo>
                  <a:lnTo>
                    <a:pt x="4478" y="289"/>
                  </a:lnTo>
                  <a:lnTo>
                    <a:pt x="4286" y="193"/>
                  </a:lnTo>
                  <a:lnTo>
                    <a:pt x="4069" y="145"/>
                  </a:lnTo>
                  <a:lnTo>
                    <a:pt x="3323" y="24"/>
                  </a:lnTo>
                  <a:lnTo>
                    <a:pt x="30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3" name="Google Shape;12543;p29"/>
            <p:cNvSpPr/>
            <p:nvPr/>
          </p:nvSpPr>
          <p:spPr>
            <a:xfrm>
              <a:off x="1252200" y="2451850"/>
              <a:ext cx="58400" cy="61400"/>
            </a:xfrm>
            <a:custGeom>
              <a:avLst/>
              <a:gdLst/>
              <a:ahLst/>
              <a:cxnLst/>
              <a:rect l="l" t="t" r="r" b="b"/>
              <a:pathLst>
                <a:path w="2336" h="2456" extrusionOk="0">
                  <a:moveTo>
                    <a:pt x="1252" y="289"/>
                  </a:moveTo>
                  <a:lnTo>
                    <a:pt x="1421" y="313"/>
                  </a:lnTo>
                  <a:lnTo>
                    <a:pt x="1565" y="361"/>
                  </a:lnTo>
                  <a:lnTo>
                    <a:pt x="1758" y="482"/>
                  </a:lnTo>
                  <a:lnTo>
                    <a:pt x="1926" y="578"/>
                  </a:lnTo>
                  <a:lnTo>
                    <a:pt x="1975" y="626"/>
                  </a:lnTo>
                  <a:lnTo>
                    <a:pt x="2023" y="698"/>
                  </a:lnTo>
                  <a:lnTo>
                    <a:pt x="2047" y="771"/>
                  </a:lnTo>
                  <a:lnTo>
                    <a:pt x="2071" y="843"/>
                  </a:lnTo>
                  <a:lnTo>
                    <a:pt x="2095" y="1228"/>
                  </a:lnTo>
                  <a:lnTo>
                    <a:pt x="2071" y="1421"/>
                  </a:lnTo>
                  <a:lnTo>
                    <a:pt x="2047" y="1613"/>
                  </a:lnTo>
                  <a:lnTo>
                    <a:pt x="1975" y="1758"/>
                  </a:lnTo>
                  <a:lnTo>
                    <a:pt x="1878" y="1878"/>
                  </a:lnTo>
                  <a:lnTo>
                    <a:pt x="1565" y="2143"/>
                  </a:lnTo>
                  <a:lnTo>
                    <a:pt x="1469" y="2215"/>
                  </a:lnTo>
                  <a:lnTo>
                    <a:pt x="1108" y="2215"/>
                  </a:lnTo>
                  <a:lnTo>
                    <a:pt x="843" y="2191"/>
                  </a:lnTo>
                  <a:lnTo>
                    <a:pt x="723" y="2167"/>
                  </a:lnTo>
                  <a:lnTo>
                    <a:pt x="626" y="2119"/>
                  </a:lnTo>
                  <a:lnTo>
                    <a:pt x="410" y="1998"/>
                  </a:lnTo>
                  <a:lnTo>
                    <a:pt x="338" y="1926"/>
                  </a:lnTo>
                  <a:lnTo>
                    <a:pt x="289" y="1854"/>
                  </a:lnTo>
                  <a:lnTo>
                    <a:pt x="241" y="1758"/>
                  </a:lnTo>
                  <a:lnTo>
                    <a:pt x="241" y="1637"/>
                  </a:lnTo>
                  <a:lnTo>
                    <a:pt x="241" y="1541"/>
                  </a:lnTo>
                  <a:lnTo>
                    <a:pt x="241" y="1396"/>
                  </a:lnTo>
                  <a:lnTo>
                    <a:pt x="217" y="1300"/>
                  </a:lnTo>
                  <a:lnTo>
                    <a:pt x="241" y="1180"/>
                  </a:lnTo>
                  <a:lnTo>
                    <a:pt x="289" y="915"/>
                  </a:lnTo>
                  <a:lnTo>
                    <a:pt x="338" y="795"/>
                  </a:lnTo>
                  <a:lnTo>
                    <a:pt x="386" y="698"/>
                  </a:lnTo>
                  <a:lnTo>
                    <a:pt x="458" y="602"/>
                  </a:lnTo>
                  <a:lnTo>
                    <a:pt x="554" y="530"/>
                  </a:lnTo>
                  <a:lnTo>
                    <a:pt x="723" y="434"/>
                  </a:lnTo>
                  <a:lnTo>
                    <a:pt x="891" y="361"/>
                  </a:lnTo>
                  <a:lnTo>
                    <a:pt x="1084" y="313"/>
                  </a:lnTo>
                  <a:lnTo>
                    <a:pt x="1252" y="289"/>
                  </a:lnTo>
                  <a:close/>
                  <a:moveTo>
                    <a:pt x="1300" y="0"/>
                  </a:moveTo>
                  <a:lnTo>
                    <a:pt x="1084" y="24"/>
                  </a:lnTo>
                  <a:lnTo>
                    <a:pt x="867" y="72"/>
                  </a:lnTo>
                  <a:lnTo>
                    <a:pt x="650" y="169"/>
                  </a:lnTo>
                  <a:lnTo>
                    <a:pt x="458" y="265"/>
                  </a:lnTo>
                  <a:lnTo>
                    <a:pt x="338" y="361"/>
                  </a:lnTo>
                  <a:lnTo>
                    <a:pt x="241" y="458"/>
                  </a:lnTo>
                  <a:lnTo>
                    <a:pt x="169" y="554"/>
                  </a:lnTo>
                  <a:lnTo>
                    <a:pt x="121" y="674"/>
                  </a:lnTo>
                  <a:lnTo>
                    <a:pt x="25" y="939"/>
                  </a:lnTo>
                  <a:lnTo>
                    <a:pt x="1" y="1204"/>
                  </a:lnTo>
                  <a:lnTo>
                    <a:pt x="1" y="1421"/>
                  </a:lnTo>
                  <a:lnTo>
                    <a:pt x="25" y="1637"/>
                  </a:lnTo>
                  <a:lnTo>
                    <a:pt x="25" y="1806"/>
                  </a:lnTo>
                  <a:lnTo>
                    <a:pt x="73" y="1926"/>
                  </a:lnTo>
                  <a:lnTo>
                    <a:pt x="169" y="2046"/>
                  </a:lnTo>
                  <a:lnTo>
                    <a:pt x="265" y="2167"/>
                  </a:lnTo>
                  <a:lnTo>
                    <a:pt x="434" y="2287"/>
                  </a:lnTo>
                  <a:lnTo>
                    <a:pt x="530" y="2335"/>
                  </a:lnTo>
                  <a:lnTo>
                    <a:pt x="626" y="2383"/>
                  </a:lnTo>
                  <a:lnTo>
                    <a:pt x="819" y="2432"/>
                  </a:lnTo>
                  <a:lnTo>
                    <a:pt x="1012" y="2456"/>
                  </a:lnTo>
                  <a:lnTo>
                    <a:pt x="1421" y="2456"/>
                  </a:lnTo>
                  <a:lnTo>
                    <a:pt x="1565" y="2432"/>
                  </a:lnTo>
                  <a:lnTo>
                    <a:pt x="1662" y="2359"/>
                  </a:lnTo>
                  <a:lnTo>
                    <a:pt x="2023" y="2071"/>
                  </a:lnTo>
                  <a:lnTo>
                    <a:pt x="2095" y="1998"/>
                  </a:lnTo>
                  <a:lnTo>
                    <a:pt x="2167" y="1902"/>
                  </a:lnTo>
                  <a:lnTo>
                    <a:pt x="2215" y="1806"/>
                  </a:lnTo>
                  <a:lnTo>
                    <a:pt x="2263" y="1685"/>
                  </a:lnTo>
                  <a:lnTo>
                    <a:pt x="2312" y="1445"/>
                  </a:lnTo>
                  <a:lnTo>
                    <a:pt x="2336" y="1180"/>
                  </a:lnTo>
                  <a:lnTo>
                    <a:pt x="2287" y="795"/>
                  </a:lnTo>
                  <a:lnTo>
                    <a:pt x="2263" y="650"/>
                  </a:lnTo>
                  <a:lnTo>
                    <a:pt x="2191" y="530"/>
                  </a:lnTo>
                  <a:lnTo>
                    <a:pt x="2119" y="409"/>
                  </a:lnTo>
                  <a:lnTo>
                    <a:pt x="1999" y="337"/>
                  </a:lnTo>
                  <a:lnTo>
                    <a:pt x="1806" y="193"/>
                  </a:lnTo>
                  <a:lnTo>
                    <a:pt x="1589" y="72"/>
                  </a:lnTo>
                  <a:lnTo>
                    <a:pt x="1445" y="24"/>
                  </a:lnTo>
                  <a:lnTo>
                    <a:pt x="13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4" name="Google Shape;12544;p29"/>
            <p:cNvSpPr/>
            <p:nvPr/>
          </p:nvSpPr>
          <p:spPr>
            <a:xfrm>
              <a:off x="1270850" y="2474700"/>
              <a:ext cx="19900" cy="22300"/>
            </a:xfrm>
            <a:custGeom>
              <a:avLst/>
              <a:gdLst/>
              <a:ahLst/>
              <a:cxnLst/>
              <a:rect l="l" t="t" r="r" b="b"/>
              <a:pathLst>
                <a:path w="796" h="892" extrusionOk="0">
                  <a:moveTo>
                    <a:pt x="506" y="242"/>
                  </a:moveTo>
                  <a:lnTo>
                    <a:pt x="554" y="266"/>
                  </a:lnTo>
                  <a:lnTo>
                    <a:pt x="579" y="290"/>
                  </a:lnTo>
                  <a:lnTo>
                    <a:pt x="603" y="338"/>
                  </a:lnTo>
                  <a:lnTo>
                    <a:pt x="603" y="434"/>
                  </a:lnTo>
                  <a:lnTo>
                    <a:pt x="579" y="507"/>
                  </a:lnTo>
                  <a:lnTo>
                    <a:pt x="530" y="579"/>
                  </a:lnTo>
                  <a:lnTo>
                    <a:pt x="482" y="627"/>
                  </a:lnTo>
                  <a:lnTo>
                    <a:pt x="410" y="675"/>
                  </a:lnTo>
                  <a:lnTo>
                    <a:pt x="362" y="699"/>
                  </a:lnTo>
                  <a:lnTo>
                    <a:pt x="338" y="675"/>
                  </a:lnTo>
                  <a:lnTo>
                    <a:pt x="290" y="651"/>
                  </a:lnTo>
                  <a:lnTo>
                    <a:pt x="266" y="627"/>
                  </a:lnTo>
                  <a:lnTo>
                    <a:pt x="266" y="531"/>
                  </a:lnTo>
                  <a:lnTo>
                    <a:pt x="290" y="410"/>
                  </a:lnTo>
                  <a:lnTo>
                    <a:pt x="338" y="314"/>
                  </a:lnTo>
                  <a:lnTo>
                    <a:pt x="386" y="266"/>
                  </a:lnTo>
                  <a:lnTo>
                    <a:pt x="482" y="242"/>
                  </a:lnTo>
                  <a:close/>
                  <a:moveTo>
                    <a:pt x="434" y="1"/>
                  </a:moveTo>
                  <a:lnTo>
                    <a:pt x="314" y="25"/>
                  </a:lnTo>
                  <a:lnTo>
                    <a:pt x="217" y="73"/>
                  </a:lnTo>
                  <a:lnTo>
                    <a:pt x="25" y="242"/>
                  </a:lnTo>
                  <a:lnTo>
                    <a:pt x="1" y="266"/>
                  </a:lnTo>
                  <a:lnTo>
                    <a:pt x="1" y="314"/>
                  </a:lnTo>
                  <a:lnTo>
                    <a:pt x="1" y="458"/>
                  </a:lnTo>
                  <a:lnTo>
                    <a:pt x="1" y="627"/>
                  </a:lnTo>
                  <a:lnTo>
                    <a:pt x="49" y="723"/>
                  </a:lnTo>
                  <a:lnTo>
                    <a:pt x="121" y="795"/>
                  </a:lnTo>
                  <a:lnTo>
                    <a:pt x="193" y="868"/>
                  </a:lnTo>
                  <a:lnTo>
                    <a:pt x="290" y="892"/>
                  </a:lnTo>
                  <a:lnTo>
                    <a:pt x="410" y="868"/>
                  </a:lnTo>
                  <a:lnTo>
                    <a:pt x="530" y="844"/>
                  </a:lnTo>
                  <a:lnTo>
                    <a:pt x="627" y="771"/>
                  </a:lnTo>
                  <a:lnTo>
                    <a:pt x="699" y="699"/>
                  </a:lnTo>
                  <a:lnTo>
                    <a:pt x="747" y="603"/>
                  </a:lnTo>
                  <a:lnTo>
                    <a:pt x="795" y="507"/>
                  </a:lnTo>
                  <a:lnTo>
                    <a:pt x="795" y="386"/>
                  </a:lnTo>
                  <a:lnTo>
                    <a:pt x="795" y="290"/>
                  </a:lnTo>
                  <a:lnTo>
                    <a:pt x="771" y="170"/>
                  </a:lnTo>
                  <a:lnTo>
                    <a:pt x="699" y="73"/>
                  </a:lnTo>
                  <a:lnTo>
                    <a:pt x="627" y="25"/>
                  </a:lnTo>
                  <a:lnTo>
                    <a:pt x="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5" name="Google Shape;12545;p29"/>
            <p:cNvSpPr/>
            <p:nvPr/>
          </p:nvSpPr>
          <p:spPr>
            <a:xfrm>
              <a:off x="1249200" y="2726875"/>
              <a:ext cx="108350" cy="104750"/>
            </a:xfrm>
            <a:custGeom>
              <a:avLst/>
              <a:gdLst/>
              <a:ahLst/>
              <a:cxnLst/>
              <a:rect l="l" t="t" r="r" b="b"/>
              <a:pathLst>
                <a:path w="4334" h="4190" extrusionOk="0">
                  <a:moveTo>
                    <a:pt x="2335" y="217"/>
                  </a:moveTo>
                  <a:lnTo>
                    <a:pt x="2817" y="314"/>
                  </a:lnTo>
                  <a:lnTo>
                    <a:pt x="2937" y="338"/>
                  </a:lnTo>
                  <a:lnTo>
                    <a:pt x="3057" y="386"/>
                  </a:lnTo>
                  <a:lnTo>
                    <a:pt x="3298" y="506"/>
                  </a:lnTo>
                  <a:lnTo>
                    <a:pt x="3515" y="651"/>
                  </a:lnTo>
                  <a:lnTo>
                    <a:pt x="3707" y="843"/>
                  </a:lnTo>
                  <a:lnTo>
                    <a:pt x="3876" y="1060"/>
                  </a:lnTo>
                  <a:lnTo>
                    <a:pt x="3996" y="1277"/>
                  </a:lnTo>
                  <a:lnTo>
                    <a:pt x="4044" y="1493"/>
                  </a:lnTo>
                  <a:lnTo>
                    <a:pt x="4117" y="1782"/>
                  </a:lnTo>
                  <a:lnTo>
                    <a:pt x="4141" y="2071"/>
                  </a:lnTo>
                  <a:lnTo>
                    <a:pt x="4141" y="2264"/>
                  </a:lnTo>
                  <a:lnTo>
                    <a:pt x="4093" y="2432"/>
                  </a:lnTo>
                  <a:lnTo>
                    <a:pt x="4044" y="2601"/>
                  </a:lnTo>
                  <a:lnTo>
                    <a:pt x="3996" y="2769"/>
                  </a:lnTo>
                  <a:lnTo>
                    <a:pt x="3924" y="2889"/>
                  </a:lnTo>
                  <a:lnTo>
                    <a:pt x="3828" y="2986"/>
                  </a:lnTo>
                  <a:lnTo>
                    <a:pt x="3587" y="3202"/>
                  </a:lnTo>
                  <a:lnTo>
                    <a:pt x="3394" y="3467"/>
                  </a:lnTo>
                  <a:lnTo>
                    <a:pt x="3298" y="3563"/>
                  </a:lnTo>
                  <a:lnTo>
                    <a:pt x="3178" y="3660"/>
                  </a:lnTo>
                  <a:lnTo>
                    <a:pt x="3082" y="3708"/>
                  </a:lnTo>
                  <a:lnTo>
                    <a:pt x="2937" y="3756"/>
                  </a:lnTo>
                  <a:lnTo>
                    <a:pt x="2480" y="3900"/>
                  </a:lnTo>
                  <a:lnTo>
                    <a:pt x="2359" y="3925"/>
                  </a:lnTo>
                  <a:lnTo>
                    <a:pt x="2215" y="3949"/>
                  </a:lnTo>
                  <a:lnTo>
                    <a:pt x="1974" y="3949"/>
                  </a:lnTo>
                  <a:lnTo>
                    <a:pt x="1517" y="3900"/>
                  </a:lnTo>
                  <a:lnTo>
                    <a:pt x="1276" y="3852"/>
                  </a:lnTo>
                  <a:lnTo>
                    <a:pt x="1059" y="3804"/>
                  </a:lnTo>
                  <a:lnTo>
                    <a:pt x="891" y="3732"/>
                  </a:lnTo>
                  <a:lnTo>
                    <a:pt x="770" y="3660"/>
                  </a:lnTo>
                  <a:lnTo>
                    <a:pt x="650" y="3539"/>
                  </a:lnTo>
                  <a:lnTo>
                    <a:pt x="530" y="3419"/>
                  </a:lnTo>
                  <a:lnTo>
                    <a:pt x="313" y="3058"/>
                  </a:lnTo>
                  <a:lnTo>
                    <a:pt x="241" y="2938"/>
                  </a:lnTo>
                  <a:lnTo>
                    <a:pt x="193" y="2817"/>
                  </a:lnTo>
                  <a:lnTo>
                    <a:pt x="169" y="2673"/>
                  </a:lnTo>
                  <a:lnTo>
                    <a:pt x="169" y="2528"/>
                  </a:lnTo>
                  <a:lnTo>
                    <a:pt x="193" y="2239"/>
                  </a:lnTo>
                  <a:lnTo>
                    <a:pt x="241" y="1854"/>
                  </a:lnTo>
                  <a:lnTo>
                    <a:pt x="313" y="1493"/>
                  </a:lnTo>
                  <a:lnTo>
                    <a:pt x="361" y="1301"/>
                  </a:lnTo>
                  <a:lnTo>
                    <a:pt x="433" y="1132"/>
                  </a:lnTo>
                  <a:lnTo>
                    <a:pt x="530" y="964"/>
                  </a:lnTo>
                  <a:lnTo>
                    <a:pt x="650" y="819"/>
                  </a:lnTo>
                  <a:lnTo>
                    <a:pt x="722" y="747"/>
                  </a:lnTo>
                  <a:lnTo>
                    <a:pt x="819" y="723"/>
                  </a:lnTo>
                  <a:lnTo>
                    <a:pt x="987" y="675"/>
                  </a:lnTo>
                  <a:lnTo>
                    <a:pt x="1132" y="651"/>
                  </a:lnTo>
                  <a:lnTo>
                    <a:pt x="1324" y="602"/>
                  </a:lnTo>
                  <a:lnTo>
                    <a:pt x="1469" y="506"/>
                  </a:lnTo>
                  <a:lnTo>
                    <a:pt x="1589" y="410"/>
                  </a:lnTo>
                  <a:lnTo>
                    <a:pt x="1709" y="362"/>
                  </a:lnTo>
                  <a:lnTo>
                    <a:pt x="1974" y="241"/>
                  </a:lnTo>
                  <a:lnTo>
                    <a:pt x="2070" y="217"/>
                  </a:lnTo>
                  <a:close/>
                  <a:moveTo>
                    <a:pt x="2215" y="1"/>
                  </a:moveTo>
                  <a:lnTo>
                    <a:pt x="2046" y="25"/>
                  </a:lnTo>
                  <a:lnTo>
                    <a:pt x="1878" y="73"/>
                  </a:lnTo>
                  <a:lnTo>
                    <a:pt x="1709" y="145"/>
                  </a:lnTo>
                  <a:lnTo>
                    <a:pt x="1517" y="241"/>
                  </a:lnTo>
                  <a:lnTo>
                    <a:pt x="1445" y="265"/>
                  </a:lnTo>
                  <a:lnTo>
                    <a:pt x="1372" y="314"/>
                  </a:lnTo>
                  <a:lnTo>
                    <a:pt x="1300" y="386"/>
                  </a:lnTo>
                  <a:lnTo>
                    <a:pt x="1204" y="410"/>
                  </a:lnTo>
                  <a:lnTo>
                    <a:pt x="1035" y="458"/>
                  </a:lnTo>
                  <a:lnTo>
                    <a:pt x="939" y="458"/>
                  </a:lnTo>
                  <a:lnTo>
                    <a:pt x="867" y="482"/>
                  </a:lnTo>
                  <a:lnTo>
                    <a:pt x="795" y="506"/>
                  </a:lnTo>
                  <a:lnTo>
                    <a:pt x="746" y="554"/>
                  </a:lnTo>
                  <a:lnTo>
                    <a:pt x="698" y="627"/>
                  </a:lnTo>
                  <a:lnTo>
                    <a:pt x="650" y="675"/>
                  </a:lnTo>
                  <a:lnTo>
                    <a:pt x="602" y="723"/>
                  </a:lnTo>
                  <a:lnTo>
                    <a:pt x="482" y="867"/>
                  </a:lnTo>
                  <a:lnTo>
                    <a:pt x="361" y="1012"/>
                  </a:lnTo>
                  <a:lnTo>
                    <a:pt x="265" y="1180"/>
                  </a:lnTo>
                  <a:lnTo>
                    <a:pt x="217" y="1373"/>
                  </a:lnTo>
                  <a:lnTo>
                    <a:pt x="72" y="1999"/>
                  </a:lnTo>
                  <a:lnTo>
                    <a:pt x="24" y="2264"/>
                  </a:lnTo>
                  <a:lnTo>
                    <a:pt x="0" y="2528"/>
                  </a:lnTo>
                  <a:lnTo>
                    <a:pt x="0" y="2745"/>
                  </a:lnTo>
                  <a:lnTo>
                    <a:pt x="48" y="2913"/>
                  </a:lnTo>
                  <a:lnTo>
                    <a:pt x="121" y="3106"/>
                  </a:lnTo>
                  <a:lnTo>
                    <a:pt x="217" y="3251"/>
                  </a:lnTo>
                  <a:lnTo>
                    <a:pt x="313" y="3395"/>
                  </a:lnTo>
                  <a:lnTo>
                    <a:pt x="409" y="3563"/>
                  </a:lnTo>
                  <a:lnTo>
                    <a:pt x="554" y="3708"/>
                  </a:lnTo>
                  <a:lnTo>
                    <a:pt x="626" y="3804"/>
                  </a:lnTo>
                  <a:lnTo>
                    <a:pt x="722" y="3876"/>
                  </a:lnTo>
                  <a:lnTo>
                    <a:pt x="963" y="3973"/>
                  </a:lnTo>
                  <a:lnTo>
                    <a:pt x="1228" y="4069"/>
                  </a:lnTo>
                  <a:lnTo>
                    <a:pt x="1493" y="4117"/>
                  </a:lnTo>
                  <a:lnTo>
                    <a:pt x="1782" y="4165"/>
                  </a:lnTo>
                  <a:lnTo>
                    <a:pt x="2046" y="4189"/>
                  </a:lnTo>
                  <a:lnTo>
                    <a:pt x="2311" y="4165"/>
                  </a:lnTo>
                  <a:lnTo>
                    <a:pt x="2456" y="4141"/>
                  </a:lnTo>
                  <a:lnTo>
                    <a:pt x="2576" y="4117"/>
                  </a:lnTo>
                  <a:lnTo>
                    <a:pt x="3082" y="3925"/>
                  </a:lnTo>
                  <a:lnTo>
                    <a:pt x="3274" y="3852"/>
                  </a:lnTo>
                  <a:lnTo>
                    <a:pt x="3370" y="3780"/>
                  </a:lnTo>
                  <a:lnTo>
                    <a:pt x="3443" y="3708"/>
                  </a:lnTo>
                  <a:lnTo>
                    <a:pt x="3659" y="3467"/>
                  </a:lnTo>
                  <a:lnTo>
                    <a:pt x="3780" y="3323"/>
                  </a:lnTo>
                  <a:lnTo>
                    <a:pt x="3900" y="3202"/>
                  </a:lnTo>
                  <a:lnTo>
                    <a:pt x="3996" y="3106"/>
                  </a:lnTo>
                  <a:lnTo>
                    <a:pt x="4069" y="3010"/>
                  </a:lnTo>
                  <a:lnTo>
                    <a:pt x="4141" y="2889"/>
                  </a:lnTo>
                  <a:lnTo>
                    <a:pt x="4213" y="2769"/>
                  </a:lnTo>
                  <a:lnTo>
                    <a:pt x="4261" y="2576"/>
                  </a:lnTo>
                  <a:lnTo>
                    <a:pt x="4309" y="2408"/>
                  </a:lnTo>
                  <a:lnTo>
                    <a:pt x="4333" y="2215"/>
                  </a:lnTo>
                  <a:lnTo>
                    <a:pt x="4333" y="2023"/>
                  </a:lnTo>
                  <a:lnTo>
                    <a:pt x="4309" y="1734"/>
                  </a:lnTo>
                  <a:lnTo>
                    <a:pt x="4261" y="1469"/>
                  </a:lnTo>
                  <a:lnTo>
                    <a:pt x="4213" y="1301"/>
                  </a:lnTo>
                  <a:lnTo>
                    <a:pt x="4141" y="1132"/>
                  </a:lnTo>
                  <a:lnTo>
                    <a:pt x="4020" y="915"/>
                  </a:lnTo>
                  <a:lnTo>
                    <a:pt x="3876" y="723"/>
                  </a:lnTo>
                  <a:lnTo>
                    <a:pt x="3707" y="530"/>
                  </a:lnTo>
                  <a:lnTo>
                    <a:pt x="3515" y="386"/>
                  </a:lnTo>
                  <a:lnTo>
                    <a:pt x="3226" y="217"/>
                  </a:lnTo>
                  <a:lnTo>
                    <a:pt x="3082" y="145"/>
                  </a:lnTo>
                  <a:lnTo>
                    <a:pt x="2913" y="97"/>
                  </a:lnTo>
                  <a:lnTo>
                    <a:pt x="2383" y="25"/>
                  </a:lnTo>
                  <a:lnTo>
                    <a:pt x="2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6" name="Google Shape;12546;p29"/>
            <p:cNvSpPr/>
            <p:nvPr/>
          </p:nvSpPr>
          <p:spPr>
            <a:xfrm>
              <a:off x="1283500" y="2756375"/>
              <a:ext cx="42150" cy="44550"/>
            </a:xfrm>
            <a:custGeom>
              <a:avLst/>
              <a:gdLst/>
              <a:ahLst/>
              <a:cxnLst/>
              <a:rect l="l" t="t" r="r" b="b"/>
              <a:pathLst>
                <a:path w="1686" h="1782" extrusionOk="0">
                  <a:moveTo>
                    <a:pt x="1011" y="217"/>
                  </a:moveTo>
                  <a:lnTo>
                    <a:pt x="1132" y="265"/>
                  </a:lnTo>
                  <a:lnTo>
                    <a:pt x="1372" y="434"/>
                  </a:lnTo>
                  <a:lnTo>
                    <a:pt x="1445" y="506"/>
                  </a:lnTo>
                  <a:lnTo>
                    <a:pt x="1493" y="602"/>
                  </a:lnTo>
                  <a:lnTo>
                    <a:pt x="1493" y="891"/>
                  </a:lnTo>
                  <a:lnTo>
                    <a:pt x="1493" y="1035"/>
                  </a:lnTo>
                  <a:lnTo>
                    <a:pt x="1469" y="1156"/>
                  </a:lnTo>
                  <a:lnTo>
                    <a:pt x="1421" y="1276"/>
                  </a:lnTo>
                  <a:lnTo>
                    <a:pt x="1348" y="1348"/>
                  </a:lnTo>
                  <a:lnTo>
                    <a:pt x="1132" y="1541"/>
                  </a:lnTo>
                  <a:lnTo>
                    <a:pt x="1060" y="1589"/>
                  </a:lnTo>
                  <a:lnTo>
                    <a:pt x="987" y="1613"/>
                  </a:lnTo>
                  <a:lnTo>
                    <a:pt x="795" y="1589"/>
                  </a:lnTo>
                  <a:lnTo>
                    <a:pt x="602" y="1589"/>
                  </a:lnTo>
                  <a:lnTo>
                    <a:pt x="434" y="1517"/>
                  </a:lnTo>
                  <a:lnTo>
                    <a:pt x="313" y="1445"/>
                  </a:lnTo>
                  <a:lnTo>
                    <a:pt x="241" y="1396"/>
                  </a:lnTo>
                  <a:lnTo>
                    <a:pt x="193" y="1324"/>
                  </a:lnTo>
                  <a:lnTo>
                    <a:pt x="169" y="1252"/>
                  </a:lnTo>
                  <a:lnTo>
                    <a:pt x="169" y="1180"/>
                  </a:lnTo>
                  <a:lnTo>
                    <a:pt x="169" y="1108"/>
                  </a:lnTo>
                  <a:lnTo>
                    <a:pt x="169" y="1011"/>
                  </a:lnTo>
                  <a:lnTo>
                    <a:pt x="169" y="843"/>
                  </a:lnTo>
                  <a:lnTo>
                    <a:pt x="193" y="674"/>
                  </a:lnTo>
                  <a:lnTo>
                    <a:pt x="241" y="578"/>
                  </a:lnTo>
                  <a:lnTo>
                    <a:pt x="289" y="506"/>
                  </a:lnTo>
                  <a:lnTo>
                    <a:pt x="410" y="385"/>
                  </a:lnTo>
                  <a:lnTo>
                    <a:pt x="506" y="313"/>
                  </a:lnTo>
                  <a:lnTo>
                    <a:pt x="650" y="265"/>
                  </a:lnTo>
                  <a:lnTo>
                    <a:pt x="771" y="241"/>
                  </a:lnTo>
                  <a:lnTo>
                    <a:pt x="915" y="217"/>
                  </a:lnTo>
                  <a:close/>
                  <a:moveTo>
                    <a:pt x="939" y="0"/>
                  </a:moveTo>
                  <a:lnTo>
                    <a:pt x="771" y="24"/>
                  </a:lnTo>
                  <a:lnTo>
                    <a:pt x="626" y="48"/>
                  </a:lnTo>
                  <a:lnTo>
                    <a:pt x="482" y="121"/>
                  </a:lnTo>
                  <a:lnTo>
                    <a:pt x="337" y="193"/>
                  </a:lnTo>
                  <a:lnTo>
                    <a:pt x="241" y="265"/>
                  </a:lnTo>
                  <a:lnTo>
                    <a:pt x="169" y="337"/>
                  </a:lnTo>
                  <a:lnTo>
                    <a:pt x="73" y="482"/>
                  </a:lnTo>
                  <a:lnTo>
                    <a:pt x="24" y="674"/>
                  </a:lnTo>
                  <a:lnTo>
                    <a:pt x="0" y="867"/>
                  </a:lnTo>
                  <a:lnTo>
                    <a:pt x="0" y="1035"/>
                  </a:lnTo>
                  <a:lnTo>
                    <a:pt x="0" y="1180"/>
                  </a:lnTo>
                  <a:lnTo>
                    <a:pt x="24" y="1300"/>
                  </a:lnTo>
                  <a:lnTo>
                    <a:pt x="48" y="1396"/>
                  </a:lnTo>
                  <a:lnTo>
                    <a:pt x="121" y="1469"/>
                  </a:lnTo>
                  <a:lnTo>
                    <a:pt x="193" y="1565"/>
                  </a:lnTo>
                  <a:lnTo>
                    <a:pt x="313" y="1637"/>
                  </a:lnTo>
                  <a:lnTo>
                    <a:pt x="434" y="1709"/>
                  </a:lnTo>
                  <a:lnTo>
                    <a:pt x="578" y="1733"/>
                  </a:lnTo>
                  <a:lnTo>
                    <a:pt x="723" y="1758"/>
                  </a:lnTo>
                  <a:lnTo>
                    <a:pt x="1035" y="1782"/>
                  </a:lnTo>
                  <a:lnTo>
                    <a:pt x="1132" y="1758"/>
                  </a:lnTo>
                  <a:lnTo>
                    <a:pt x="1204" y="1685"/>
                  </a:lnTo>
                  <a:lnTo>
                    <a:pt x="1445" y="1493"/>
                  </a:lnTo>
                  <a:lnTo>
                    <a:pt x="1565" y="1372"/>
                  </a:lnTo>
                  <a:lnTo>
                    <a:pt x="1613" y="1228"/>
                  </a:lnTo>
                  <a:lnTo>
                    <a:pt x="1661" y="1035"/>
                  </a:lnTo>
                  <a:lnTo>
                    <a:pt x="1685" y="843"/>
                  </a:lnTo>
                  <a:lnTo>
                    <a:pt x="1637" y="578"/>
                  </a:lnTo>
                  <a:lnTo>
                    <a:pt x="1613" y="458"/>
                  </a:lnTo>
                  <a:lnTo>
                    <a:pt x="1589" y="385"/>
                  </a:lnTo>
                  <a:lnTo>
                    <a:pt x="1517" y="313"/>
                  </a:lnTo>
                  <a:lnTo>
                    <a:pt x="1445" y="241"/>
                  </a:lnTo>
                  <a:lnTo>
                    <a:pt x="1300" y="145"/>
                  </a:lnTo>
                  <a:lnTo>
                    <a:pt x="1132" y="48"/>
                  </a:lnTo>
                  <a:lnTo>
                    <a:pt x="1035" y="24"/>
                  </a:lnTo>
                  <a:lnTo>
                    <a:pt x="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7" name="Google Shape;12547;p29"/>
            <p:cNvSpPr/>
            <p:nvPr/>
          </p:nvSpPr>
          <p:spPr>
            <a:xfrm>
              <a:off x="1296725" y="2772625"/>
              <a:ext cx="14475" cy="16275"/>
            </a:xfrm>
            <a:custGeom>
              <a:avLst/>
              <a:gdLst/>
              <a:ahLst/>
              <a:cxnLst/>
              <a:rect l="l" t="t" r="r" b="b"/>
              <a:pathLst>
                <a:path w="579" h="651" extrusionOk="0">
                  <a:moveTo>
                    <a:pt x="410" y="193"/>
                  </a:moveTo>
                  <a:lnTo>
                    <a:pt x="434" y="265"/>
                  </a:lnTo>
                  <a:lnTo>
                    <a:pt x="434" y="313"/>
                  </a:lnTo>
                  <a:lnTo>
                    <a:pt x="410" y="385"/>
                  </a:lnTo>
                  <a:lnTo>
                    <a:pt x="362" y="458"/>
                  </a:lnTo>
                  <a:lnTo>
                    <a:pt x="290" y="506"/>
                  </a:lnTo>
                  <a:lnTo>
                    <a:pt x="242" y="506"/>
                  </a:lnTo>
                  <a:lnTo>
                    <a:pt x="218" y="482"/>
                  </a:lnTo>
                  <a:lnTo>
                    <a:pt x="194" y="458"/>
                  </a:lnTo>
                  <a:lnTo>
                    <a:pt x="194" y="385"/>
                  </a:lnTo>
                  <a:lnTo>
                    <a:pt x="218" y="313"/>
                  </a:lnTo>
                  <a:lnTo>
                    <a:pt x="242" y="241"/>
                  </a:lnTo>
                  <a:lnTo>
                    <a:pt x="290" y="193"/>
                  </a:lnTo>
                  <a:close/>
                  <a:moveTo>
                    <a:pt x="314" y="0"/>
                  </a:moveTo>
                  <a:lnTo>
                    <a:pt x="242" y="24"/>
                  </a:lnTo>
                  <a:lnTo>
                    <a:pt x="169" y="48"/>
                  </a:lnTo>
                  <a:lnTo>
                    <a:pt x="25" y="193"/>
                  </a:lnTo>
                  <a:lnTo>
                    <a:pt x="1" y="241"/>
                  </a:lnTo>
                  <a:lnTo>
                    <a:pt x="1" y="337"/>
                  </a:lnTo>
                  <a:lnTo>
                    <a:pt x="25" y="458"/>
                  </a:lnTo>
                  <a:lnTo>
                    <a:pt x="49" y="530"/>
                  </a:lnTo>
                  <a:lnTo>
                    <a:pt x="97" y="578"/>
                  </a:lnTo>
                  <a:lnTo>
                    <a:pt x="145" y="626"/>
                  </a:lnTo>
                  <a:lnTo>
                    <a:pt x="218" y="650"/>
                  </a:lnTo>
                  <a:lnTo>
                    <a:pt x="314" y="650"/>
                  </a:lnTo>
                  <a:lnTo>
                    <a:pt x="386" y="602"/>
                  </a:lnTo>
                  <a:lnTo>
                    <a:pt x="458" y="578"/>
                  </a:lnTo>
                  <a:lnTo>
                    <a:pt x="506" y="506"/>
                  </a:lnTo>
                  <a:lnTo>
                    <a:pt x="555" y="458"/>
                  </a:lnTo>
                  <a:lnTo>
                    <a:pt x="579" y="385"/>
                  </a:lnTo>
                  <a:lnTo>
                    <a:pt x="579" y="289"/>
                  </a:lnTo>
                  <a:lnTo>
                    <a:pt x="579" y="217"/>
                  </a:lnTo>
                  <a:lnTo>
                    <a:pt x="555" y="121"/>
                  </a:lnTo>
                  <a:lnTo>
                    <a:pt x="506" y="72"/>
                  </a:lnTo>
                  <a:lnTo>
                    <a:pt x="458" y="24"/>
                  </a:lnTo>
                  <a:lnTo>
                    <a:pt x="3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8" name="Google Shape;12548;p29"/>
            <p:cNvSpPr/>
            <p:nvPr/>
          </p:nvSpPr>
          <p:spPr>
            <a:xfrm>
              <a:off x="1207675" y="2091350"/>
              <a:ext cx="145050" cy="155300"/>
            </a:xfrm>
            <a:custGeom>
              <a:avLst/>
              <a:gdLst/>
              <a:ahLst/>
              <a:cxnLst/>
              <a:rect l="l" t="t" r="r" b="b"/>
              <a:pathLst>
                <a:path w="5802" h="6212" extrusionOk="0">
                  <a:moveTo>
                    <a:pt x="3178" y="265"/>
                  </a:moveTo>
                  <a:lnTo>
                    <a:pt x="3394" y="289"/>
                  </a:lnTo>
                  <a:lnTo>
                    <a:pt x="3635" y="362"/>
                  </a:lnTo>
                  <a:lnTo>
                    <a:pt x="3900" y="482"/>
                  </a:lnTo>
                  <a:lnTo>
                    <a:pt x="4189" y="554"/>
                  </a:lnTo>
                  <a:lnTo>
                    <a:pt x="4357" y="650"/>
                  </a:lnTo>
                  <a:lnTo>
                    <a:pt x="4502" y="747"/>
                  </a:lnTo>
                  <a:lnTo>
                    <a:pt x="4646" y="891"/>
                  </a:lnTo>
                  <a:lnTo>
                    <a:pt x="4767" y="1036"/>
                  </a:lnTo>
                  <a:lnTo>
                    <a:pt x="4887" y="1204"/>
                  </a:lnTo>
                  <a:lnTo>
                    <a:pt x="4983" y="1397"/>
                  </a:lnTo>
                  <a:lnTo>
                    <a:pt x="5248" y="1854"/>
                  </a:lnTo>
                  <a:lnTo>
                    <a:pt x="5465" y="2336"/>
                  </a:lnTo>
                  <a:lnTo>
                    <a:pt x="5561" y="2576"/>
                  </a:lnTo>
                  <a:lnTo>
                    <a:pt x="5609" y="2841"/>
                  </a:lnTo>
                  <a:lnTo>
                    <a:pt x="5657" y="3082"/>
                  </a:lnTo>
                  <a:lnTo>
                    <a:pt x="5657" y="3347"/>
                  </a:lnTo>
                  <a:lnTo>
                    <a:pt x="5609" y="3491"/>
                  </a:lnTo>
                  <a:lnTo>
                    <a:pt x="5585" y="3563"/>
                  </a:lnTo>
                  <a:lnTo>
                    <a:pt x="5537" y="3611"/>
                  </a:lnTo>
                  <a:lnTo>
                    <a:pt x="5392" y="3804"/>
                  </a:lnTo>
                  <a:lnTo>
                    <a:pt x="5224" y="3972"/>
                  </a:lnTo>
                  <a:lnTo>
                    <a:pt x="5152" y="4045"/>
                  </a:lnTo>
                  <a:lnTo>
                    <a:pt x="5080" y="4165"/>
                  </a:lnTo>
                  <a:lnTo>
                    <a:pt x="5007" y="4261"/>
                  </a:lnTo>
                  <a:lnTo>
                    <a:pt x="4983" y="4406"/>
                  </a:lnTo>
                  <a:lnTo>
                    <a:pt x="4911" y="4598"/>
                  </a:lnTo>
                  <a:lnTo>
                    <a:pt x="4839" y="4767"/>
                  </a:lnTo>
                  <a:lnTo>
                    <a:pt x="4622" y="5080"/>
                  </a:lnTo>
                  <a:lnTo>
                    <a:pt x="4550" y="5200"/>
                  </a:lnTo>
                  <a:lnTo>
                    <a:pt x="4454" y="5272"/>
                  </a:lnTo>
                  <a:lnTo>
                    <a:pt x="4357" y="5345"/>
                  </a:lnTo>
                  <a:lnTo>
                    <a:pt x="4237" y="5417"/>
                  </a:lnTo>
                  <a:lnTo>
                    <a:pt x="3635" y="5730"/>
                  </a:lnTo>
                  <a:lnTo>
                    <a:pt x="3467" y="5802"/>
                  </a:lnTo>
                  <a:lnTo>
                    <a:pt x="3322" y="5850"/>
                  </a:lnTo>
                  <a:lnTo>
                    <a:pt x="2937" y="5898"/>
                  </a:lnTo>
                  <a:lnTo>
                    <a:pt x="2576" y="5898"/>
                  </a:lnTo>
                  <a:lnTo>
                    <a:pt x="2191" y="5850"/>
                  </a:lnTo>
                  <a:lnTo>
                    <a:pt x="1998" y="5826"/>
                  </a:lnTo>
                  <a:lnTo>
                    <a:pt x="1830" y="5754"/>
                  </a:lnTo>
                  <a:lnTo>
                    <a:pt x="1661" y="5706"/>
                  </a:lnTo>
                  <a:lnTo>
                    <a:pt x="1541" y="5609"/>
                  </a:lnTo>
                  <a:lnTo>
                    <a:pt x="1276" y="5417"/>
                  </a:lnTo>
                  <a:lnTo>
                    <a:pt x="987" y="5152"/>
                  </a:lnTo>
                  <a:lnTo>
                    <a:pt x="698" y="4839"/>
                  </a:lnTo>
                  <a:lnTo>
                    <a:pt x="554" y="4622"/>
                  </a:lnTo>
                  <a:lnTo>
                    <a:pt x="433" y="4406"/>
                  </a:lnTo>
                  <a:lnTo>
                    <a:pt x="361" y="4165"/>
                  </a:lnTo>
                  <a:lnTo>
                    <a:pt x="289" y="3924"/>
                  </a:lnTo>
                  <a:lnTo>
                    <a:pt x="265" y="3756"/>
                  </a:lnTo>
                  <a:lnTo>
                    <a:pt x="289" y="3563"/>
                  </a:lnTo>
                  <a:lnTo>
                    <a:pt x="361" y="3106"/>
                  </a:lnTo>
                  <a:lnTo>
                    <a:pt x="409" y="2648"/>
                  </a:lnTo>
                  <a:lnTo>
                    <a:pt x="409" y="2456"/>
                  </a:lnTo>
                  <a:lnTo>
                    <a:pt x="457" y="2287"/>
                  </a:lnTo>
                  <a:lnTo>
                    <a:pt x="554" y="2119"/>
                  </a:lnTo>
                  <a:lnTo>
                    <a:pt x="650" y="1974"/>
                  </a:lnTo>
                  <a:lnTo>
                    <a:pt x="867" y="1710"/>
                  </a:lnTo>
                  <a:lnTo>
                    <a:pt x="1059" y="1421"/>
                  </a:lnTo>
                  <a:lnTo>
                    <a:pt x="1180" y="1276"/>
                  </a:lnTo>
                  <a:lnTo>
                    <a:pt x="1300" y="1156"/>
                  </a:lnTo>
                  <a:lnTo>
                    <a:pt x="1565" y="939"/>
                  </a:lnTo>
                  <a:lnTo>
                    <a:pt x="2143" y="626"/>
                  </a:lnTo>
                  <a:lnTo>
                    <a:pt x="2431" y="482"/>
                  </a:lnTo>
                  <a:lnTo>
                    <a:pt x="2744" y="362"/>
                  </a:lnTo>
                  <a:lnTo>
                    <a:pt x="2961" y="289"/>
                  </a:lnTo>
                  <a:lnTo>
                    <a:pt x="3178" y="265"/>
                  </a:lnTo>
                  <a:close/>
                  <a:moveTo>
                    <a:pt x="3033" y="0"/>
                  </a:moveTo>
                  <a:lnTo>
                    <a:pt x="2865" y="24"/>
                  </a:lnTo>
                  <a:lnTo>
                    <a:pt x="2696" y="73"/>
                  </a:lnTo>
                  <a:lnTo>
                    <a:pt x="2335" y="217"/>
                  </a:lnTo>
                  <a:lnTo>
                    <a:pt x="1974" y="362"/>
                  </a:lnTo>
                  <a:lnTo>
                    <a:pt x="1637" y="554"/>
                  </a:lnTo>
                  <a:lnTo>
                    <a:pt x="1300" y="747"/>
                  </a:lnTo>
                  <a:lnTo>
                    <a:pt x="1156" y="867"/>
                  </a:lnTo>
                  <a:lnTo>
                    <a:pt x="1011" y="987"/>
                  </a:lnTo>
                  <a:lnTo>
                    <a:pt x="891" y="1132"/>
                  </a:lnTo>
                  <a:lnTo>
                    <a:pt x="770" y="1276"/>
                  </a:lnTo>
                  <a:lnTo>
                    <a:pt x="361" y="1878"/>
                  </a:lnTo>
                  <a:lnTo>
                    <a:pt x="265" y="1998"/>
                  </a:lnTo>
                  <a:lnTo>
                    <a:pt x="217" y="2119"/>
                  </a:lnTo>
                  <a:lnTo>
                    <a:pt x="169" y="2263"/>
                  </a:lnTo>
                  <a:lnTo>
                    <a:pt x="120" y="2408"/>
                  </a:lnTo>
                  <a:lnTo>
                    <a:pt x="96" y="2889"/>
                  </a:lnTo>
                  <a:lnTo>
                    <a:pt x="96" y="3130"/>
                  </a:lnTo>
                  <a:lnTo>
                    <a:pt x="48" y="3371"/>
                  </a:lnTo>
                  <a:lnTo>
                    <a:pt x="24" y="3563"/>
                  </a:lnTo>
                  <a:lnTo>
                    <a:pt x="0" y="3732"/>
                  </a:lnTo>
                  <a:lnTo>
                    <a:pt x="24" y="3924"/>
                  </a:lnTo>
                  <a:lnTo>
                    <a:pt x="72" y="4117"/>
                  </a:lnTo>
                  <a:lnTo>
                    <a:pt x="145" y="4358"/>
                  </a:lnTo>
                  <a:lnTo>
                    <a:pt x="241" y="4622"/>
                  </a:lnTo>
                  <a:lnTo>
                    <a:pt x="361" y="4839"/>
                  </a:lnTo>
                  <a:lnTo>
                    <a:pt x="530" y="5056"/>
                  </a:lnTo>
                  <a:lnTo>
                    <a:pt x="794" y="5345"/>
                  </a:lnTo>
                  <a:lnTo>
                    <a:pt x="1059" y="5609"/>
                  </a:lnTo>
                  <a:lnTo>
                    <a:pt x="1252" y="5754"/>
                  </a:lnTo>
                  <a:lnTo>
                    <a:pt x="1469" y="5898"/>
                  </a:lnTo>
                  <a:lnTo>
                    <a:pt x="1782" y="6043"/>
                  </a:lnTo>
                  <a:lnTo>
                    <a:pt x="2119" y="6139"/>
                  </a:lnTo>
                  <a:lnTo>
                    <a:pt x="2456" y="6187"/>
                  </a:lnTo>
                  <a:lnTo>
                    <a:pt x="2793" y="6211"/>
                  </a:lnTo>
                  <a:lnTo>
                    <a:pt x="3033" y="6187"/>
                  </a:lnTo>
                  <a:lnTo>
                    <a:pt x="3250" y="6163"/>
                  </a:lnTo>
                  <a:lnTo>
                    <a:pt x="3467" y="6115"/>
                  </a:lnTo>
                  <a:lnTo>
                    <a:pt x="3683" y="6043"/>
                  </a:lnTo>
                  <a:lnTo>
                    <a:pt x="4333" y="5682"/>
                  </a:lnTo>
                  <a:lnTo>
                    <a:pt x="4550" y="5561"/>
                  </a:lnTo>
                  <a:lnTo>
                    <a:pt x="4743" y="5393"/>
                  </a:lnTo>
                  <a:lnTo>
                    <a:pt x="4887" y="5200"/>
                  </a:lnTo>
                  <a:lnTo>
                    <a:pt x="5007" y="4984"/>
                  </a:lnTo>
                  <a:lnTo>
                    <a:pt x="5080" y="4863"/>
                  </a:lnTo>
                  <a:lnTo>
                    <a:pt x="5128" y="4743"/>
                  </a:lnTo>
                  <a:lnTo>
                    <a:pt x="5200" y="4622"/>
                  </a:lnTo>
                  <a:lnTo>
                    <a:pt x="5224" y="4526"/>
                  </a:lnTo>
                  <a:lnTo>
                    <a:pt x="5272" y="4382"/>
                  </a:lnTo>
                  <a:lnTo>
                    <a:pt x="5344" y="4285"/>
                  </a:lnTo>
                  <a:lnTo>
                    <a:pt x="5513" y="4093"/>
                  </a:lnTo>
                  <a:lnTo>
                    <a:pt x="5609" y="3997"/>
                  </a:lnTo>
                  <a:lnTo>
                    <a:pt x="5681" y="3924"/>
                  </a:lnTo>
                  <a:lnTo>
                    <a:pt x="5730" y="3828"/>
                  </a:lnTo>
                  <a:lnTo>
                    <a:pt x="5754" y="3732"/>
                  </a:lnTo>
                  <a:lnTo>
                    <a:pt x="5754" y="3611"/>
                  </a:lnTo>
                  <a:lnTo>
                    <a:pt x="5754" y="3539"/>
                  </a:lnTo>
                  <a:lnTo>
                    <a:pt x="5778" y="3443"/>
                  </a:lnTo>
                  <a:lnTo>
                    <a:pt x="5802" y="3178"/>
                  </a:lnTo>
                  <a:lnTo>
                    <a:pt x="5802" y="2913"/>
                  </a:lnTo>
                  <a:lnTo>
                    <a:pt x="5754" y="2648"/>
                  </a:lnTo>
                  <a:lnTo>
                    <a:pt x="5657" y="2384"/>
                  </a:lnTo>
                  <a:lnTo>
                    <a:pt x="5320" y="1565"/>
                  </a:lnTo>
                  <a:lnTo>
                    <a:pt x="5152" y="1228"/>
                  </a:lnTo>
                  <a:lnTo>
                    <a:pt x="5055" y="1060"/>
                  </a:lnTo>
                  <a:lnTo>
                    <a:pt x="4959" y="915"/>
                  </a:lnTo>
                  <a:lnTo>
                    <a:pt x="4791" y="699"/>
                  </a:lnTo>
                  <a:lnTo>
                    <a:pt x="4574" y="506"/>
                  </a:lnTo>
                  <a:lnTo>
                    <a:pt x="4357" y="386"/>
                  </a:lnTo>
                  <a:lnTo>
                    <a:pt x="4117" y="289"/>
                  </a:lnTo>
                  <a:lnTo>
                    <a:pt x="3900" y="193"/>
                  </a:lnTo>
                  <a:lnTo>
                    <a:pt x="3635" y="97"/>
                  </a:lnTo>
                  <a:lnTo>
                    <a:pt x="3370" y="24"/>
                  </a:lnTo>
                  <a:lnTo>
                    <a:pt x="3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9" name="Google Shape;12549;p29"/>
            <p:cNvSpPr/>
            <p:nvPr/>
          </p:nvSpPr>
          <p:spPr>
            <a:xfrm>
              <a:off x="1249200" y="2140700"/>
              <a:ext cx="60200" cy="62625"/>
            </a:xfrm>
            <a:custGeom>
              <a:avLst/>
              <a:gdLst/>
              <a:ahLst/>
              <a:cxnLst/>
              <a:rect l="l" t="t" r="r" b="b"/>
              <a:pathLst>
                <a:path w="2408" h="2505" extrusionOk="0">
                  <a:moveTo>
                    <a:pt x="1469" y="217"/>
                  </a:moveTo>
                  <a:lnTo>
                    <a:pt x="1565" y="265"/>
                  </a:lnTo>
                  <a:lnTo>
                    <a:pt x="1637" y="313"/>
                  </a:lnTo>
                  <a:lnTo>
                    <a:pt x="1709" y="410"/>
                  </a:lnTo>
                  <a:lnTo>
                    <a:pt x="1757" y="482"/>
                  </a:lnTo>
                  <a:lnTo>
                    <a:pt x="1854" y="602"/>
                  </a:lnTo>
                  <a:lnTo>
                    <a:pt x="1926" y="674"/>
                  </a:lnTo>
                  <a:lnTo>
                    <a:pt x="1998" y="771"/>
                  </a:lnTo>
                  <a:lnTo>
                    <a:pt x="2095" y="1011"/>
                  </a:lnTo>
                  <a:lnTo>
                    <a:pt x="2143" y="1132"/>
                  </a:lnTo>
                  <a:lnTo>
                    <a:pt x="2143" y="1252"/>
                  </a:lnTo>
                  <a:lnTo>
                    <a:pt x="2143" y="1373"/>
                  </a:lnTo>
                  <a:lnTo>
                    <a:pt x="2095" y="1469"/>
                  </a:lnTo>
                  <a:lnTo>
                    <a:pt x="2022" y="1661"/>
                  </a:lnTo>
                  <a:lnTo>
                    <a:pt x="1926" y="1806"/>
                  </a:lnTo>
                  <a:lnTo>
                    <a:pt x="1806" y="1950"/>
                  </a:lnTo>
                  <a:lnTo>
                    <a:pt x="1685" y="2095"/>
                  </a:lnTo>
                  <a:lnTo>
                    <a:pt x="1541" y="2167"/>
                  </a:lnTo>
                  <a:lnTo>
                    <a:pt x="1396" y="2215"/>
                  </a:lnTo>
                  <a:lnTo>
                    <a:pt x="1180" y="2239"/>
                  </a:lnTo>
                  <a:lnTo>
                    <a:pt x="891" y="2239"/>
                  </a:lnTo>
                  <a:lnTo>
                    <a:pt x="843" y="2215"/>
                  </a:lnTo>
                  <a:lnTo>
                    <a:pt x="770" y="2191"/>
                  </a:lnTo>
                  <a:lnTo>
                    <a:pt x="698" y="2119"/>
                  </a:lnTo>
                  <a:lnTo>
                    <a:pt x="458" y="1830"/>
                  </a:lnTo>
                  <a:lnTo>
                    <a:pt x="361" y="1661"/>
                  </a:lnTo>
                  <a:lnTo>
                    <a:pt x="265" y="1493"/>
                  </a:lnTo>
                  <a:lnTo>
                    <a:pt x="241" y="1349"/>
                  </a:lnTo>
                  <a:lnTo>
                    <a:pt x="241" y="1180"/>
                  </a:lnTo>
                  <a:lnTo>
                    <a:pt x="337" y="771"/>
                  </a:lnTo>
                  <a:lnTo>
                    <a:pt x="385" y="674"/>
                  </a:lnTo>
                  <a:lnTo>
                    <a:pt x="458" y="602"/>
                  </a:lnTo>
                  <a:lnTo>
                    <a:pt x="674" y="458"/>
                  </a:lnTo>
                  <a:lnTo>
                    <a:pt x="891" y="313"/>
                  </a:lnTo>
                  <a:lnTo>
                    <a:pt x="1011" y="265"/>
                  </a:lnTo>
                  <a:lnTo>
                    <a:pt x="1108" y="241"/>
                  </a:lnTo>
                  <a:lnTo>
                    <a:pt x="1348" y="217"/>
                  </a:lnTo>
                  <a:close/>
                  <a:moveTo>
                    <a:pt x="1083" y="0"/>
                  </a:moveTo>
                  <a:lnTo>
                    <a:pt x="963" y="24"/>
                  </a:lnTo>
                  <a:lnTo>
                    <a:pt x="770" y="121"/>
                  </a:lnTo>
                  <a:lnTo>
                    <a:pt x="602" y="217"/>
                  </a:lnTo>
                  <a:lnTo>
                    <a:pt x="433" y="313"/>
                  </a:lnTo>
                  <a:lnTo>
                    <a:pt x="265" y="434"/>
                  </a:lnTo>
                  <a:lnTo>
                    <a:pt x="169" y="554"/>
                  </a:lnTo>
                  <a:lnTo>
                    <a:pt x="121" y="674"/>
                  </a:lnTo>
                  <a:lnTo>
                    <a:pt x="24" y="1108"/>
                  </a:lnTo>
                  <a:lnTo>
                    <a:pt x="0" y="1228"/>
                  </a:lnTo>
                  <a:lnTo>
                    <a:pt x="0" y="1324"/>
                  </a:lnTo>
                  <a:lnTo>
                    <a:pt x="24" y="1445"/>
                  </a:lnTo>
                  <a:lnTo>
                    <a:pt x="48" y="1541"/>
                  </a:lnTo>
                  <a:lnTo>
                    <a:pt x="169" y="1782"/>
                  </a:lnTo>
                  <a:lnTo>
                    <a:pt x="289" y="1998"/>
                  </a:lnTo>
                  <a:lnTo>
                    <a:pt x="554" y="2287"/>
                  </a:lnTo>
                  <a:lnTo>
                    <a:pt x="674" y="2384"/>
                  </a:lnTo>
                  <a:lnTo>
                    <a:pt x="795" y="2456"/>
                  </a:lnTo>
                  <a:lnTo>
                    <a:pt x="915" y="2504"/>
                  </a:lnTo>
                  <a:lnTo>
                    <a:pt x="1059" y="2504"/>
                  </a:lnTo>
                  <a:lnTo>
                    <a:pt x="1300" y="2480"/>
                  </a:lnTo>
                  <a:lnTo>
                    <a:pt x="1541" y="2456"/>
                  </a:lnTo>
                  <a:lnTo>
                    <a:pt x="1685" y="2408"/>
                  </a:lnTo>
                  <a:lnTo>
                    <a:pt x="1806" y="2336"/>
                  </a:lnTo>
                  <a:lnTo>
                    <a:pt x="1974" y="2191"/>
                  </a:lnTo>
                  <a:lnTo>
                    <a:pt x="2119" y="2023"/>
                  </a:lnTo>
                  <a:lnTo>
                    <a:pt x="2239" y="1854"/>
                  </a:lnTo>
                  <a:lnTo>
                    <a:pt x="2335" y="1637"/>
                  </a:lnTo>
                  <a:lnTo>
                    <a:pt x="2383" y="1493"/>
                  </a:lnTo>
                  <a:lnTo>
                    <a:pt x="2407" y="1349"/>
                  </a:lnTo>
                  <a:lnTo>
                    <a:pt x="2407" y="1228"/>
                  </a:lnTo>
                  <a:lnTo>
                    <a:pt x="2383" y="1108"/>
                  </a:lnTo>
                  <a:lnTo>
                    <a:pt x="2287" y="843"/>
                  </a:lnTo>
                  <a:lnTo>
                    <a:pt x="2167" y="602"/>
                  </a:lnTo>
                  <a:lnTo>
                    <a:pt x="2046" y="434"/>
                  </a:lnTo>
                  <a:lnTo>
                    <a:pt x="1878" y="265"/>
                  </a:lnTo>
                  <a:lnTo>
                    <a:pt x="1782" y="145"/>
                  </a:lnTo>
                  <a:lnTo>
                    <a:pt x="1661" y="73"/>
                  </a:lnTo>
                  <a:lnTo>
                    <a:pt x="1541" y="24"/>
                  </a:lnTo>
                  <a:lnTo>
                    <a:pt x="13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0" name="Google Shape;12550;p29"/>
            <p:cNvSpPr/>
            <p:nvPr/>
          </p:nvSpPr>
          <p:spPr>
            <a:xfrm>
              <a:off x="1267850" y="2158150"/>
              <a:ext cx="20475" cy="23500"/>
            </a:xfrm>
            <a:custGeom>
              <a:avLst/>
              <a:gdLst/>
              <a:ahLst/>
              <a:cxnLst/>
              <a:rect l="l" t="t" r="r" b="b"/>
              <a:pathLst>
                <a:path w="819" h="940" extrusionOk="0">
                  <a:moveTo>
                    <a:pt x="410" y="241"/>
                  </a:moveTo>
                  <a:lnTo>
                    <a:pt x="458" y="313"/>
                  </a:lnTo>
                  <a:lnTo>
                    <a:pt x="506" y="410"/>
                  </a:lnTo>
                  <a:lnTo>
                    <a:pt x="530" y="530"/>
                  </a:lnTo>
                  <a:lnTo>
                    <a:pt x="506" y="602"/>
                  </a:lnTo>
                  <a:lnTo>
                    <a:pt x="458" y="675"/>
                  </a:lnTo>
                  <a:lnTo>
                    <a:pt x="434" y="699"/>
                  </a:lnTo>
                  <a:lnTo>
                    <a:pt x="386" y="699"/>
                  </a:lnTo>
                  <a:lnTo>
                    <a:pt x="337" y="675"/>
                  </a:lnTo>
                  <a:lnTo>
                    <a:pt x="313" y="651"/>
                  </a:lnTo>
                  <a:lnTo>
                    <a:pt x="241" y="602"/>
                  </a:lnTo>
                  <a:lnTo>
                    <a:pt x="217" y="506"/>
                  </a:lnTo>
                  <a:lnTo>
                    <a:pt x="217" y="434"/>
                  </a:lnTo>
                  <a:lnTo>
                    <a:pt x="217" y="362"/>
                  </a:lnTo>
                  <a:lnTo>
                    <a:pt x="241" y="289"/>
                  </a:lnTo>
                  <a:lnTo>
                    <a:pt x="289" y="241"/>
                  </a:lnTo>
                  <a:close/>
                  <a:moveTo>
                    <a:pt x="313" y="1"/>
                  </a:moveTo>
                  <a:lnTo>
                    <a:pt x="241" y="49"/>
                  </a:lnTo>
                  <a:lnTo>
                    <a:pt x="145" y="121"/>
                  </a:lnTo>
                  <a:lnTo>
                    <a:pt x="73" y="217"/>
                  </a:lnTo>
                  <a:lnTo>
                    <a:pt x="24" y="338"/>
                  </a:lnTo>
                  <a:lnTo>
                    <a:pt x="0" y="434"/>
                  </a:lnTo>
                  <a:lnTo>
                    <a:pt x="24" y="554"/>
                  </a:lnTo>
                  <a:lnTo>
                    <a:pt x="49" y="651"/>
                  </a:lnTo>
                  <a:lnTo>
                    <a:pt x="97" y="747"/>
                  </a:lnTo>
                  <a:lnTo>
                    <a:pt x="169" y="819"/>
                  </a:lnTo>
                  <a:lnTo>
                    <a:pt x="265" y="915"/>
                  </a:lnTo>
                  <a:lnTo>
                    <a:pt x="362" y="939"/>
                  </a:lnTo>
                  <a:lnTo>
                    <a:pt x="482" y="939"/>
                  </a:lnTo>
                  <a:lnTo>
                    <a:pt x="578" y="891"/>
                  </a:lnTo>
                  <a:lnTo>
                    <a:pt x="626" y="843"/>
                  </a:lnTo>
                  <a:lnTo>
                    <a:pt x="723" y="771"/>
                  </a:lnTo>
                  <a:lnTo>
                    <a:pt x="771" y="651"/>
                  </a:lnTo>
                  <a:lnTo>
                    <a:pt x="819" y="410"/>
                  </a:lnTo>
                  <a:lnTo>
                    <a:pt x="819" y="362"/>
                  </a:lnTo>
                  <a:lnTo>
                    <a:pt x="795" y="338"/>
                  </a:lnTo>
                  <a:lnTo>
                    <a:pt x="723" y="193"/>
                  </a:lnTo>
                  <a:lnTo>
                    <a:pt x="602" y="97"/>
                  </a:lnTo>
                  <a:lnTo>
                    <a:pt x="530" y="25"/>
                  </a:lnTo>
                  <a:lnTo>
                    <a:pt x="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51" name="Google Shape;12551;p29"/>
          <p:cNvGrpSpPr/>
          <p:nvPr/>
        </p:nvGrpSpPr>
        <p:grpSpPr>
          <a:xfrm>
            <a:off x="-275749" y="421774"/>
            <a:ext cx="551525" cy="559295"/>
            <a:chOff x="1308175" y="3327500"/>
            <a:chExt cx="170350" cy="172750"/>
          </a:xfrm>
        </p:grpSpPr>
        <p:sp>
          <p:nvSpPr>
            <p:cNvPr id="12552" name="Google Shape;12552;p29"/>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3" name="Google Shape;12553;p29"/>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
  <p:cSld name="CUSTOM_13_1_1">
    <p:spTree>
      <p:nvGrpSpPr>
        <p:cNvPr id="1" name="Shape 12554"/>
        <p:cNvGrpSpPr/>
        <p:nvPr/>
      </p:nvGrpSpPr>
      <p:grpSpPr>
        <a:xfrm>
          <a:off x="0" y="0"/>
          <a:ext cx="0" cy="0"/>
          <a:chOff x="0" y="0"/>
          <a:chExt cx="0" cy="0"/>
        </a:xfrm>
      </p:grpSpPr>
      <p:sp>
        <p:nvSpPr>
          <p:cNvPr id="12555" name="Google Shape;12555;p30"/>
          <p:cNvSpPr/>
          <p:nvPr/>
        </p:nvSpPr>
        <p:spPr>
          <a:xfrm>
            <a:off x="145650" y="119725"/>
            <a:ext cx="8852700" cy="4904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56" name="Google Shape;12556;p30"/>
          <p:cNvGrpSpPr/>
          <p:nvPr/>
        </p:nvGrpSpPr>
        <p:grpSpPr>
          <a:xfrm>
            <a:off x="-1506845" y="3866635"/>
            <a:ext cx="2955793" cy="3147574"/>
            <a:chOff x="2827954" y="5779702"/>
            <a:chExt cx="2144676" cy="2283829"/>
          </a:xfrm>
        </p:grpSpPr>
        <p:sp>
          <p:nvSpPr>
            <p:cNvPr id="12557" name="Google Shape;12557;p30"/>
            <p:cNvSpPr/>
            <p:nvPr/>
          </p:nvSpPr>
          <p:spPr>
            <a:xfrm rot="10800000">
              <a:off x="2827954" y="6935855"/>
              <a:ext cx="2132350" cy="1127676"/>
            </a:xfrm>
            <a:custGeom>
              <a:avLst/>
              <a:gdLst/>
              <a:ahLst/>
              <a:cxnLst/>
              <a:rect l="l" t="t" r="r" b="b"/>
              <a:pathLst>
                <a:path w="25085" h="13266" extrusionOk="0">
                  <a:moveTo>
                    <a:pt x="12494" y="1"/>
                  </a:moveTo>
                  <a:lnTo>
                    <a:pt x="12013" y="25"/>
                  </a:lnTo>
                  <a:lnTo>
                    <a:pt x="11507" y="49"/>
                  </a:lnTo>
                  <a:lnTo>
                    <a:pt x="11026" y="97"/>
                  </a:lnTo>
                  <a:lnTo>
                    <a:pt x="10544" y="145"/>
                  </a:lnTo>
                  <a:lnTo>
                    <a:pt x="10063" y="242"/>
                  </a:lnTo>
                  <a:lnTo>
                    <a:pt x="9317" y="386"/>
                  </a:lnTo>
                  <a:lnTo>
                    <a:pt x="8594" y="579"/>
                  </a:lnTo>
                  <a:lnTo>
                    <a:pt x="7896" y="819"/>
                  </a:lnTo>
                  <a:lnTo>
                    <a:pt x="7198" y="1060"/>
                  </a:lnTo>
                  <a:lnTo>
                    <a:pt x="6669" y="1277"/>
                  </a:lnTo>
                  <a:lnTo>
                    <a:pt x="6139" y="1542"/>
                  </a:lnTo>
                  <a:lnTo>
                    <a:pt x="5633" y="1782"/>
                  </a:lnTo>
                  <a:lnTo>
                    <a:pt x="5152" y="2071"/>
                  </a:lnTo>
                  <a:lnTo>
                    <a:pt x="4670" y="2360"/>
                  </a:lnTo>
                  <a:lnTo>
                    <a:pt x="4189" y="2673"/>
                  </a:lnTo>
                  <a:lnTo>
                    <a:pt x="3732" y="3010"/>
                  </a:lnTo>
                  <a:lnTo>
                    <a:pt x="3274" y="3347"/>
                  </a:lnTo>
                  <a:lnTo>
                    <a:pt x="2985" y="3612"/>
                  </a:lnTo>
                  <a:lnTo>
                    <a:pt x="2696" y="3877"/>
                  </a:lnTo>
                  <a:lnTo>
                    <a:pt x="2432" y="4141"/>
                  </a:lnTo>
                  <a:lnTo>
                    <a:pt x="2167" y="4430"/>
                  </a:lnTo>
                  <a:lnTo>
                    <a:pt x="1926" y="4719"/>
                  </a:lnTo>
                  <a:lnTo>
                    <a:pt x="1709" y="5032"/>
                  </a:lnTo>
                  <a:lnTo>
                    <a:pt x="1493" y="5345"/>
                  </a:lnTo>
                  <a:lnTo>
                    <a:pt x="1300" y="5658"/>
                  </a:lnTo>
                  <a:lnTo>
                    <a:pt x="1108" y="5971"/>
                  </a:lnTo>
                  <a:lnTo>
                    <a:pt x="939" y="6308"/>
                  </a:lnTo>
                  <a:lnTo>
                    <a:pt x="771" y="6645"/>
                  </a:lnTo>
                  <a:lnTo>
                    <a:pt x="626" y="7006"/>
                  </a:lnTo>
                  <a:lnTo>
                    <a:pt x="506" y="7367"/>
                  </a:lnTo>
                  <a:lnTo>
                    <a:pt x="385" y="7728"/>
                  </a:lnTo>
                  <a:lnTo>
                    <a:pt x="289" y="8114"/>
                  </a:lnTo>
                  <a:lnTo>
                    <a:pt x="193" y="8499"/>
                  </a:lnTo>
                  <a:lnTo>
                    <a:pt x="121" y="9028"/>
                  </a:lnTo>
                  <a:lnTo>
                    <a:pt x="48" y="9582"/>
                  </a:lnTo>
                  <a:lnTo>
                    <a:pt x="0" y="10112"/>
                  </a:lnTo>
                  <a:lnTo>
                    <a:pt x="0" y="10665"/>
                  </a:lnTo>
                  <a:lnTo>
                    <a:pt x="0" y="10954"/>
                  </a:lnTo>
                  <a:lnTo>
                    <a:pt x="24" y="11243"/>
                  </a:lnTo>
                  <a:lnTo>
                    <a:pt x="72" y="11532"/>
                  </a:lnTo>
                  <a:lnTo>
                    <a:pt x="145" y="11797"/>
                  </a:lnTo>
                  <a:lnTo>
                    <a:pt x="217" y="12086"/>
                  </a:lnTo>
                  <a:lnTo>
                    <a:pt x="313" y="12350"/>
                  </a:lnTo>
                  <a:lnTo>
                    <a:pt x="530" y="12880"/>
                  </a:lnTo>
                  <a:lnTo>
                    <a:pt x="578" y="12976"/>
                  </a:lnTo>
                  <a:lnTo>
                    <a:pt x="674" y="13073"/>
                  </a:lnTo>
                  <a:lnTo>
                    <a:pt x="771" y="13145"/>
                  </a:lnTo>
                  <a:lnTo>
                    <a:pt x="891" y="13193"/>
                  </a:lnTo>
                  <a:lnTo>
                    <a:pt x="1035" y="13241"/>
                  </a:lnTo>
                  <a:lnTo>
                    <a:pt x="1156" y="13265"/>
                  </a:lnTo>
                  <a:lnTo>
                    <a:pt x="1276" y="13265"/>
                  </a:lnTo>
                  <a:lnTo>
                    <a:pt x="1396" y="13241"/>
                  </a:lnTo>
                  <a:lnTo>
                    <a:pt x="1493" y="13193"/>
                  </a:lnTo>
                  <a:lnTo>
                    <a:pt x="1589" y="13145"/>
                  </a:lnTo>
                  <a:lnTo>
                    <a:pt x="1782" y="13000"/>
                  </a:lnTo>
                  <a:lnTo>
                    <a:pt x="2071" y="12712"/>
                  </a:lnTo>
                  <a:lnTo>
                    <a:pt x="2335" y="12423"/>
                  </a:lnTo>
                  <a:lnTo>
                    <a:pt x="2552" y="12110"/>
                  </a:lnTo>
                  <a:lnTo>
                    <a:pt x="2745" y="11773"/>
                  </a:lnTo>
                  <a:lnTo>
                    <a:pt x="2985" y="11315"/>
                  </a:lnTo>
                  <a:lnTo>
                    <a:pt x="3226" y="10882"/>
                  </a:lnTo>
                  <a:lnTo>
                    <a:pt x="3467" y="10473"/>
                  </a:lnTo>
                  <a:lnTo>
                    <a:pt x="3756" y="10039"/>
                  </a:lnTo>
                  <a:lnTo>
                    <a:pt x="3972" y="9775"/>
                  </a:lnTo>
                  <a:lnTo>
                    <a:pt x="4213" y="9486"/>
                  </a:lnTo>
                  <a:lnTo>
                    <a:pt x="4454" y="9245"/>
                  </a:lnTo>
                  <a:lnTo>
                    <a:pt x="4719" y="9004"/>
                  </a:lnTo>
                  <a:lnTo>
                    <a:pt x="4983" y="8764"/>
                  </a:lnTo>
                  <a:lnTo>
                    <a:pt x="5272" y="8571"/>
                  </a:lnTo>
                  <a:lnTo>
                    <a:pt x="5561" y="8378"/>
                  </a:lnTo>
                  <a:lnTo>
                    <a:pt x="5874" y="8186"/>
                  </a:lnTo>
                  <a:lnTo>
                    <a:pt x="6259" y="8017"/>
                  </a:lnTo>
                  <a:lnTo>
                    <a:pt x="6620" y="7873"/>
                  </a:lnTo>
                  <a:lnTo>
                    <a:pt x="7030" y="7777"/>
                  </a:lnTo>
                  <a:lnTo>
                    <a:pt x="7439" y="7728"/>
                  </a:lnTo>
                  <a:lnTo>
                    <a:pt x="8065" y="7680"/>
                  </a:lnTo>
                  <a:lnTo>
                    <a:pt x="8691" y="7656"/>
                  </a:lnTo>
                  <a:lnTo>
                    <a:pt x="9341" y="7704"/>
                  </a:lnTo>
                  <a:lnTo>
                    <a:pt x="9967" y="7801"/>
                  </a:lnTo>
                  <a:lnTo>
                    <a:pt x="10617" y="7921"/>
                  </a:lnTo>
                  <a:lnTo>
                    <a:pt x="11242" y="8089"/>
                  </a:lnTo>
                  <a:lnTo>
                    <a:pt x="11868" y="8282"/>
                  </a:lnTo>
                  <a:lnTo>
                    <a:pt x="12494" y="8499"/>
                  </a:lnTo>
                  <a:lnTo>
                    <a:pt x="13096" y="8739"/>
                  </a:lnTo>
                  <a:lnTo>
                    <a:pt x="13674" y="9028"/>
                  </a:lnTo>
                  <a:lnTo>
                    <a:pt x="14252" y="9341"/>
                  </a:lnTo>
                  <a:lnTo>
                    <a:pt x="14829" y="9654"/>
                  </a:lnTo>
                  <a:lnTo>
                    <a:pt x="15359" y="9991"/>
                  </a:lnTo>
                  <a:lnTo>
                    <a:pt x="15865" y="10304"/>
                  </a:lnTo>
                  <a:lnTo>
                    <a:pt x="16876" y="11002"/>
                  </a:lnTo>
                  <a:lnTo>
                    <a:pt x="17646" y="11508"/>
                  </a:lnTo>
                  <a:lnTo>
                    <a:pt x="18031" y="11749"/>
                  </a:lnTo>
                  <a:lnTo>
                    <a:pt x="18440" y="11965"/>
                  </a:lnTo>
                  <a:lnTo>
                    <a:pt x="18922" y="12206"/>
                  </a:lnTo>
                  <a:lnTo>
                    <a:pt x="19427" y="12423"/>
                  </a:lnTo>
                  <a:lnTo>
                    <a:pt x="19957" y="12567"/>
                  </a:lnTo>
                  <a:lnTo>
                    <a:pt x="20487" y="12687"/>
                  </a:lnTo>
                  <a:lnTo>
                    <a:pt x="20944" y="12736"/>
                  </a:lnTo>
                  <a:lnTo>
                    <a:pt x="21377" y="12760"/>
                  </a:lnTo>
                  <a:lnTo>
                    <a:pt x="21811" y="12712"/>
                  </a:lnTo>
                  <a:lnTo>
                    <a:pt x="22268" y="12639"/>
                  </a:lnTo>
                  <a:lnTo>
                    <a:pt x="22605" y="12543"/>
                  </a:lnTo>
                  <a:lnTo>
                    <a:pt x="22942" y="12399"/>
                  </a:lnTo>
                  <a:lnTo>
                    <a:pt x="23279" y="12206"/>
                  </a:lnTo>
                  <a:lnTo>
                    <a:pt x="23568" y="11989"/>
                  </a:lnTo>
                  <a:lnTo>
                    <a:pt x="23785" y="11797"/>
                  </a:lnTo>
                  <a:lnTo>
                    <a:pt x="24001" y="11604"/>
                  </a:lnTo>
                  <a:lnTo>
                    <a:pt x="24194" y="11363"/>
                  </a:lnTo>
                  <a:lnTo>
                    <a:pt x="24362" y="11123"/>
                  </a:lnTo>
                  <a:lnTo>
                    <a:pt x="24507" y="10858"/>
                  </a:lnTo>
                  <a:lnTo>
                    <a:pt x="24651" y="10593"/>
                  </a:lnTo>
                  <a:lnTo>
                    <a:pt x="24772" y="10328"/>
                  </a:lnTo>
                  <a:lnTo>
                    <a:pt x="24868" y="10039"/>
                  </a:lnTo>
                  <a:lnTo>
                    <a:pt x="24964" y="9751"/>
                  </a:lnTo>
                  <a:lnTo>
                    <a:pt x="25012" y="9438"/>
                  </a:lnTo>
                  <a:lnTo>
                    <a:pt x="25061" y="9149"/>
                  </a:lnTo>
                  <a:lnTo>
                    <a:pt x="25085" y="8860"/>
                  </a:lnTo>
                  <a:lnTo>
                    <a:pt x="25085" y="8547"/>
                  </a:lnTo>
                  <a:lnTo>
                    <a:pt x="25061" y="8258"/>
                  </a:lnTo>
                  <a:lnTo>
                    <a:pt x="25012" y="7969"/>
                  </a:lnTo>
                  <a:lnTo>
                    <a:pt x="24940" y="7680"/>
                  </a:lnTo>
                  <a:lnTo>
                    <a:pt x="24868" y="7439"/>
                  </a:lnTo>
                  <a:lnTo>
                    <a:pt x="24772" y="7223"/>
                  </a:lnTo>
                  <a:lnTo>
                    <a:pt x="24675" y="7030"/>
                  </a:lnTo>
                  <a:lnTo>
                    <a:pt x="24555" y="6814"/>
                  </a:lnTo>
                  <a:lnTo>
                    <a:pt x="24411" y="6621"/>
                  </a:lnTo>
                  <a:lnTo>
                    <a:pt x="24266" y="6452"/>
                  </a:lnTo>
                  <a:lnTo>
                    <a:pt x="24098" y="6284"/>
                  </a:lnTo>
                  <a:lnTo>
                    <a:pt x="23929" y="6115"/>
                  </a:lnTo>
                  <a:lnTo>
                    <a:pt x="23640" y="5899"/>
                  </a:lnTo>
                  <a:lnTo>
                    <a:pt x="23351" y="5682"/>
                  </a:lnTo>
                  <a:lnTo>
                    <a:pt x="23062" y="5490"/>
                  </a:lnTo>
                  <a:lnTo>
                    <a:pt x="22750" y="5321"/>
                  </a:lnTo>
                  <a:lnTo>
                    <a:pt x="22148" y="5008"/>
                  </a:lnTo>
                  <a:lnTo>
                    <a:pt x="21522" y="4719"/>
                  </a:lnTo>
                  <a:lnTo>
                    <a:pt x="21088" y="4527"/>
                  </a:lnTo>
                  <a:lnTo>
                    <a:pt x="20655" y="4310"/>
                  </a:lnTo>
                  <a:lnTo>
                    <a:pt x="20270" y="4069"/>
                  </a:lnTo>
                  <a:lnTo>
                    <a:pt x="19861" y="3804"/>
                  </a:lnTo>
                  <a:lnTo>
                    <a:pt x="19500" y="3540"/>
                  </a:lnTo>
                  <a:lnTo>
                    <a:pt x="19139" y="3227"/>
                  </a:lnTo>
                  <a:lnTo>
                    <a:pt x="18777" y="2914"/>
                  </a:lnTo>
                  <a:lnTo>
                    <a:pt x="18440" y="2577"/>
                  </a:lnTo>
                  <a:lnTo>
                    <a:pt x="18031" y="2143"/>
                  </a:lnTo>
                  <a:lnTo>
                    <a:pt x="17574" y="1734"/>
                  </a:lnTo>
                  <a:lnTo>
                    <a:pt x="17165" y="1397"/>
                  </a:lnTo>
                  <a:lnTo>
                    <a:pt x="16755" y="1108"/>
                  </a:lnTo>
                  <a:lnTo>
                    <a:pt x="16322" y="868"/>
                  </a:lnTo>
                  <a:lnTo>
                    <a:pt x="15889" y="627"/>
                  </a:lnTo>
                  <a:lnTo>
                    <a:pt x="15431" y="458"/>
                  </a:lnTo>
                  <a:lnTo>
                    <a:pt x="14950" y="290"/>
                  </a:lnTo>
                  <a:lnTo>
                    <a:pt x="14468" y="169"/>
                  </a:lnTo>
                  <a:lnTo>
                    <a:pt x="13963" y="97"/>
                  </a:lnTo>
                  <a:lnTo>
                    <a:pt x="13457" y="49"/>
                  </a:lnTo>
                  <a:lnTo>
                    <a:pt x="12976" y="25"/>
                  </a:lnTo>
                  <a:lnTo>
                    <a:pt x="124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8" name="Google Shape;12558;p30"/>
            <p:cNvSpPr/>
            <p:nvPr/>
          </p:nvSpPr>
          <p:spPr>
            <a:xfrm rot="10800000">
              <a:off x="2930300" y="6948180"/>
              <a:ext cx="2042330" cy="818598"/>
            </a:xfrm>
            <a:custGeom>
              <a:avLst/>
              <a:gdLst/>
              <a:ahLst/>
              <a:cxnLst/>
              <a:rect l="l" t="t" r="r" b="b"/>
              <a:pathLst>
                <a:path w="24026" h="9630" extrusionOk="0">
                  <a:moveTo>
                    <a:pt x="19404" y="0"/>
                  </a:moveTo>
                  <a:lnTo>
                    <a:pt x="19356" y="410"/>
                  </a:lnTo>
                  <a:lnTo>
                    <a:pt x="19332" y="795"/>
                  </a:lnTo>
                  <a:lnTo>
                    <a:pt x="19308" y="1565"/>
                  </a:lnTo>
                  <a:lnTo>
                    <a:pt x="19284" y="1950"/>
                  </a:lnTo>
                  <a:lnTo>
                    <a:pt x="19284" y="2360"/>
                  </a:lnTo>
                  <a:lnTo>
                    <a:pt x="19308" y="2745"/>
                  </a:lnTo>
                  <a:lnTo>
                    <a:pt x="19356" y="3130"/>
                  </a:lnTo>
                  <a:lnTo>
                    <a:pt x="19693" y="4695"/>
                  </a:lnTo>
                  <a:lnTo>
                    <a:pt x="19693" y="4695"/>
                  </a:lnTo>
                  <a:lnTo>
                    <a:pt x="19548" y="4502"/>
                  </a:lnTo>
                  <a:lnTo>
                    <a:pt x="19428" y="4358"/>
                  </a:lnTo>
                  <a:lnTo>
                    <a:pt x="19211" y="3973"/>
                  </a:lnTo>
                  <a:lnTo>
                    <a:pt x="18946" y="3611"/>
                  </a:lnTo>
                  <a:lnTo>
                    <a:pt x="18682" y="3250"/>
                  </a:lnTo>
                  <a:lnTo>
                    <a:pt x="18393" y="2937"/>
                  </a:lnTo>
                  <a:lnTo>
                    <a:pt x="18104" y="2624"/>
                  </a:lnTo>
                  <a:lnTo>
                    <a:pt x="17767" y="2312"/>
                  </a:lnTo>
                  <a:lnTo>
                    <a:pt x="17430" y="2047"/>
                  </a:lnTo>
                  <a:lnTo>
                    <a:pt x="17093" y="1782"/>
                  </a:lnTo>
                  <a:lnTo>
                    <a:pt x="16298" y="1204"/>
                  </a:lnTo>
                  <a:lnTo>
                    <a:pt x="16034" y="1036"/>
                  </a:lnTo>
                  <a:lnTo>
                    <a:pt x="15745" y="891"/>
                  </a:lnTo>
                  <a:lnTo>
                    <a:pt x="15456" y="795"/>
                  </a:lnTo>
                  <a:lnTo>
                    <a:pt x="15167" y="723"/>
                  </a:lnTo>
                  <a:lnTo>
                    <a:pt x="14854" y="675"/>
                  </a:lnTo>
                  <a:lnTo>
                    <a:pt x="14565" y="650"/>
                  </a:lnTo>
                  <a:lnTo>
                    <a:pt x="14252" y="675"/>
                  </a:lnTo>
                  <a:lnTo>
                    <a:pt x="13939" y="723"/>
                  </a:lnTo>
                  <a:lnTo>
                    <a:pt x="13145" y="867"/>
                  </a:lnTo>
                  <a:lnTo>
                    <a:pt x="12399" y="1060"/>
                  </a:lnTo>
                  <a:lnTo>
                    <a:pt x="12086" y="1108"/>
                  </a:lnTo>
                  <a:lnTo>
                    <a:pt x="11773" y="1108"/>
                  </a:lnTo>
                  <a:lnTo>
                    <a:pt x="11484" y="1084"/>
                  </a:lnTo>
                  <a:lnTo>
                    <a:pt x="11171" y="1036"/>
                  </a:lnTo>
                  <a:lnTo>
                    <a:pt x="10593" y="891"/>
                  </a:lnTo>
                  <a:lnTo>
                    <a:pt x="9991" y="747"/>
                  </a:lnTo>
                  <a:lnTo>
                    <a:pt x="9630" y="699"/>
                  </a:lnTo>
                  <a:lnTo>
                    <a:pt x="9293" y="650"/>
                  </a:lnTo>
                  <a:lnTo>
                    <a:pt x="8932" y="626"/>
                  </a:lnTo>
                  <a:lnTo>
                    <a:pt x="8571" y="626"/>
                  </a:lnTo>
                  <a:lnTo>
                    <a:pt x="8354" y="650"/>
                  </a:lnTo>
                  <a:lnTo>
                    <a:pt x="8114" y="675"/>
                  </a:lnTo>
                  <a:lnTo>
                    <a:pt x="7897" y="747"/>
                  </a:lnTo>
                  <a:lnTo>
                    <a:pt x="7704" y="819"/>
                  </a:lnTo>
                  <a:lnTo>
                    <a:pt x="7512" y="915"/>
                  </a:lnTo>
                  <a:lnTo>
                    <a:pt x="7343" y="1036"/>
                  </a:lnTo>
                  <a:lnTo>
                    <a:pt x="7175" y="1180"/>
                  </a:lnTo>
                  <a:lnTo>
                    <a:pt x="7006" y="1349"/>
                  </a:lnTo>
                  <a:lnTo>
                    <a:pt x="6645" y="1758"/>
                  </a:lnTo>
                  <a:lnTo>
                    <a:pt x="6284" y="2143"/>
                  </a:lnTo>
                  <a:lnTo>
                    <a:pt x="5514" y="2889"/>
                  </a:lnTo>
                  <a:lnTo>
                    <a:pt x="5321" y="3082"/>
                  </a:lnTo>
                  <a:lnTo>
                    <a:pt x="5152" y="3299"/>
                  </a:lnTo>
                  <a:lnTo>
                    <a:pt x="4791" y="3732"/>
                  </a:lnTo>
                  <a:lnTo>
                    <a:pt x="4671" y="3876"/>
                  </a:lnTo>
                  <a:lnTo>
                    <a:pt x="4527" y="3997"/>
                  </a:lnTo>
                  <a:lnTo>
                    <a:pt x="4454" y="4045"/>
                  </a:lnTo>
                  <a:lnTo>
                    <a:pt x="4358" y="4069"/>
                  </a:lnTo>
                  <a:lnTo>
                    <a:pt x="4262" y="4093"/>
                  </a:lnTo>
                  <a:lnTo>
                    <a:pt x="4165" y="4069"/>
                  </a:lnTo>
                  <a:lnTo>
                    <a:pt x="3347" y="4334"/>
                  </a:lnTo>
                  <a:lnTo>
                    <a:pt x="2938" y="4502"/>
                  </a:lnTo>
                  <a:lnTo>
                    <a:pt x="2745" y="4598"/>
                  </a:lnTo>
                  <a:lnTo>
                    <a:pt x="2553" y="4695"/>
                  </a:lnTo>
                  <a:lnTo>
                    <a:pt x="2191" y="4911"/>
                  </a:lnTo>
                  <a:lnTo>
                    <a:pt x="1830" y="5104"/>
                  </a:lnTo>
                  <a:lnTo>
                    <a:pt x="1445" y="5273"/>
                  </a:lnTo>
                  <a:lnTo>
                    <a:pt x="1036" y="5417"/>
                  </a:lnTo>
                  <a:lnTo>
                    <a:pt x="338" y="5706"/>
                  </a:lnTo>
                  <a:lnTo>
                    <a:pt x="217" y="5754"/>
                  </a:lnTo>
                  <a:lnTo>
                    <a:pt x="121" y="5850"/>
                  </a:lnTo>
                  <a:lnTo>
                    <a:pt x="73" y="5947"/>
                  </a:lnTo>
                  <a:lnTo>
                    <a:pt x="49" y="6091"/>
                  </a:lnTo>
                  <a:lnTo>
                    <a:pt x="1" y="6597"/>
                  </a:lnTo>
                  <a:lnTo>
                    <a:pt x="1" y="6837"/>
                  </a:lnTo>
                  <a:lnTo>
                    <a:pt x="25" y="6958"/>
                  </a:lnTo>
                  <a:lnTo>
                    <a:pt x="73" y="7078"/>
                  </a:lnTo>
                  <a:lnTo>
                    <a:pt x="266" y="7054"/>
                  </a:lnTo>
                  <a:lnTo>
                    <a:pt x="482" y="7030"/>
                  </a:lnTo>
                  <a:lnTo>
                    <a:pt x="723" y="6934"/>
                  </a:lnTo>
                  <a:lnTo>
                    <a:pt x="988" y="6837"/>
                  </a:lnTo>
                  <a:lnTo>
                    <a:pt x="1349" y="6645"/>
                  </a:lnTo>
                  <a:lnTo>
                    <a:pt x="1782" y="6404"/>
                  </a:lnTo>
                  <a:lnTo>
                    <a:pt x="3082" y="5658"/>
                  </a:lnTo>
                  <a:lnTo>
                    <a:pt x="3106" y="5754"/>
                  </a:lnTo>
                  <a:lnTo>
                    <a:pt x="3082" y="5802"/>
                  </a:lnTo>
                  <a:lnTo>
                    <a:pt x="2986" y="5922"/>
                  </a:lnTo>
                  <a:lnTo>
                    <a:pt x="1469" y="8017"/>
                  </a:lnTo>
                  <a:lnTo>
                    <a:pt x="1132" y="8498"/>
                  </a:lnTo>
                  <a:lnTo>
                    <a:pt x="819" y="9004"/>
                  </a:lnTo>
                  <a:lnTo>
                    <a:pt x="771" y="9100"/>
                  </a:lnTo>
                  <a:lnTo>
                    <a:pt x="699" y="9221"/>
                  </a:lnTo>
                  <a:lnTo>
                    <a:pt x="675" y="9341"/>
                  </a:lnTo>
                  <a:lnTo>
                    <a:pt x="675" y="9485"/>
                  </a:lnTo>
                  <a:lnTo>
                    <a:pt x="940" y="9630"/>
                  </a:lnTo>
                  <a:lnTo>
                    <a:pt x="1108" y="9389"/>
                  </a:lnTo>
                  <a:lnTo>
                    <a:pt x="1397" y="8883"/>
                  </a:lnTo>
                  <a:lnTo>
                    <a:pt x="1541" y="8643"/>
                  </a:lnTo>
                  <a:lnTo>
                    <a:pt x="1686" y="8426"/>
                  </a:lnTo>
                  <a:lnTo>
                    <a:pt x="2793" y="6958"/>
                  </a:lnTo>
                  <a:lnTo>
                    <a:pt x="3925" y="5513"/>
                  </a:lnTo>
                  <a:lnTo>
                    <a:pt x="4334" y="5008"/>
                  </a:lnTo>
                  <a:lnTo>
                    <a:pt x="4767" y="4502"/>
                  </a:lnTo>
                  <a:lnTo>
                    <a:pt x="5658" y="3515"/>
                  </a:lnTo>
                  <a:lnTo>
                    <a:pt x="5802" y="3371"/>
                  </a:lnTo>
                  <a:lnTo>
                    <a:pt x="5851" y="3443"/>
                  </a:lnTo>
                  <a:lnTo>
                    <a:pt x="5851" y="3491"/>
                  </a:lnTo>
                  <a:lnTo>
                    <a:pt x="5778" y="3611"/>
                  </a:lnTo>
                  <a:lnTo>
                    <a:pt x="5369" y="4574"/>
                  </a:lnTo>
                  <a:lnTo>
                    <a:pt x="5321" y="4719"/>
                  </a:lnTo>
                  <a:lnTo>
                    <a:pt x="5297" y="4911"/>
                  </a:lnTo>
                  <a:lnTo>
                    <a:pt x="5490" y="4863"/>
                  </a:lnTo>
                  <a:lnTo>
                    <a:pt x="5634" y="4791"/>
                  </a:lnTo>
                  <a:lnTo>
                    <a:pt x="6067" y="4598"/>
                  </a:lnTo>
                  <a:lnTo>
                    <a:pt x="6501" y="4382"/>
                  </a:lnTo>
                  <a:lnTo>
                    <a:pt x="6645" y="4310"/>
                  </a:lnTo>
                  <a:lnTo>
                    <a:pt x="6789" y="4213"/>
                  </a:lnTo>
                  <a:lnTo>
                    <a:pt x="6862" y="4093"/>
                  </a:lnTo>
                  <a:lnTo>
                    <a:pt x="6934" y="3924"/>
                  </a:lnTo>
                  <a:lnTo>
                    <a:pt x="7054" y="3563"/>
                  </a:lnTo>
                  <a:lnTo>
                    <a:pt x="7199" y="3202"/>
                  </a:lnTo>
                  <a:lnTo>
                    <a:pt x="7367" y="2841"/>
                  </a:lnTo>
                  <a:lnTo>
                    <a:pt x="7536" y="2504"/>
                  </a:lnTo>
                  <a:lnTo>
                    <a:pt x="7921" y="1830"/>
                  </a:lnTo>
                  <a:lnTo>
                    <a:pt x="8330" y="1180"/>
                  </a:lnTo>
                  <a:lnTo>
                    <a:pt x="8402" y="1060"/>
                  </a:lnTo>
                  <a:lnTo>
                    <a:pt x="8499" y="987"/>
                  </a:lnTo>
                  <a:lnTo>
                    <a:pt x="8595" y="939"/>
                  </a:lnTo>
                  <a:lnTo>
                    <a:pt x="8739" y="915"/>
                  </a:lnTo>
                  <a:lnTo>
                    <a:pt x="9173" y="915"/>
                  </a:lnTo>
                  <a:lnTo>
                    <a:pt x="9582" y="939"/>
                  </a:lnTo>
                  <a:lnTo>
                    <a:pt x="10088" y="1036"/>
                  </a:lnTo>
                  <a:lnTo>
                    <a:pt x="10593" y="1156"/>
                  </a:lnTo>
                  <a:lnTo>
                    <a:pt x="11387" y="1349"/>
                  </a:lnTo>
                  <a:lnTo>
                    <a:pt x="11628" y="1373"/>
                  </a:lnTo>
                  <a:lnTo>
                    <a:pt x="11845" y="1397"/>
                  </a:lnTo>
                  <a:lnTo>
                    <a:pt x="12086" y="1421"/>
                  </a:lnTo>
                  <a:lnTo>
                    <a:pt x="12326" y="1397"/>
                  </a:lnTo>
                  <a:lnTo>
                    <a:pt x="12784" y="1349"/>
                  </a:lnTo>
                  <a:lnTo>
                    <a:pt x="13241" y="1252"/>
                  </a:lnTo>
                  <a:lnTo>
                    <a:pt x="14445" y="987"/>
                  </a:lnTo>
                  <a:lnTo>
                    <a:pt x="14589" y="963"/>
                  </a:lnTo>
                  <a:lnTo>
                    <a:pt x="14734" y="939"/>
                  </a:lnTo>
                  <a:lnTo>
                    <a:pt x="14878" y="963"/>
                  </a:lnTo>
                  <a:lnTo>
                    <a:pt x="15023" y="963"/>
                  </a:lnTo>
                  <a:lnTo>
                    <a:pt x="15167" y="1012"/>
                  </a:lnTo>
                  <a:lnTo>
                    <a:pt x="15287" y="1060"/>
                  </a:lnTo>
                  <a:lnTo>
                    <a:pt x="15432" y="1108"/>
                  </a:lnTo>
                  <a:lnTo>
                    <a:pt x="15552" y="1204"/>
                  </a:lnTo>
                  <a:lnTo>
                    <a:pt x="16034" y="1541"/>
                  </a:lnTo>
                  <a:lnTo>
                    <a:pt x="16515" y="1902"/>
                  </a:lnTo>
                  <a:lnTo>
                    <a:pt x="16997" y="2263"/>
                  </a:lnTo>
                  <a:lnTo>
                    <a:pt x="17430" y="2673"/>
                  </a:lnTo>
                  <a:lnTo>
                    <a:pt x="17767" y="3034"/>
                  </a:lnTo>
                  <a:lnTo>
                    <a:pt x="18080" y="3419"/>
                  </a:lnTo>
                  <a:lnTo>
                    <a:pt x="18369" y="3828"/>
                  </a:lnTo>
                  <a:lnTo>
                    <a:pt x="18658" y="4237"/>
                  </a:lnTo>
                  <a:lnTo>
                    <a:pt x="18706" y="4358"/>
                  </a:lnTo>
                  <a:lnTo>
                    <a:pt x="18730" y="4478"/>
                  </a:lnTo>
                  <a:lnTo>
                    <a:pt x="18754" y="4550"/>
                  </a:lnTo>
                  <a:lnTo>
                    <a:pt x="18778" y="4598"/>
                  </a:lnTo>
                  <a:lnTo>
                    <a:pt x="18874" y="4647"/>
                  </a:lnTo>
                  <a:lnTo>
                    <a:pt x="18946" y="4695"/>
                  </a:lnTo>
                  <a:lnTo>
                    <a:pt x="19067" y="4839"/>
                  </a:lnTo>
                  <a:lnTo>
                    <a:pt x="19187" y="5008"/>
                  </a:lnTo>
                  <a:lnTo>
                    <a:pt x="19308" y="5152"/>
                  </a:lnTo>
                  <a:lnTo>
                    <a:pt x="19596" y="5441"/>
                  </a:lnTo>
                  <a:lnTo>
                    <a:pt x="19885" y="5706"/>
                  </a:lnTo>
                  <a:lnTo>
                    <a:pt x="20439" y="6187"/>
                  </a:lnTo>
                  <a:lnTo>
                    <a:pt x="20728" y="6428"/>
                  </a:lnTo>
                  <a:lnTo>
                    <a:pt x="20993" y="6669"/>
                  </a:lnTo>
                  <a:lnTo>
                    <a:pt x="21258" y="6934"/>
                  </a:lnTo>
                  <a:lnTo>
                    <a:pt x="21546" y="7150"/>
                  </a:lnTo>
                  <a:lnTo>
                    <a:pt x="21835" y="7343"/>
                  </a:lnTo>
                  <a:lnTo>
                    <a:pt x="22148" y="7511"/>
                  </a:lnTo>
                  <a:lnTo>
                    <a:pt x="22461" y="7680"/>
                  </a:lnTo>
                  <a:lnTo>
                    <a:pt x="22774" y="7824"/>
                  </a:lnTo>
                  <a:lnTo>
                    <a:pt x="23111" y="7945"/>
                  </a:lnTo>
                  <a:lnTo>
                    <a:pt x="23448" y="8065"/>
                  </a:lnTo>
                  <a:lnTo>
                    <a:pt x="23665" y="8113"/>
                  </a:lnTo>
                  <a:lnTo>
                    <a:pt x="23882" y="8113"/>
                  </a:lnTo>
                  <a:lnTo>
                    <a:pt x="23930" y="8065"/>
                  </a:lnTo>
                  <a:lnTo>
                    <a:pt x="24026" y="7969"/>
                  </a:lnTo>
                  <a:lnTo>
                    <a:pt x="23617" y="7824"/>
                  </a:lnTo>
                  <a:lnTo>
                    <a:pt x="23352" y="7728"/>
                  </a:lnTo>
                  <a:lnTo>
                    <a:pt x="23111" y="7632"/>
                  </a:lnTo>
                  <a:lnTo>
                    <a:pt x="22846" y="7511"/>
                  </a:lnTo>
                  <a:lnTo>
                    <a:pt x="22630" y="7367"/>
                  </a:lnTo>
                  <a:lnTo>
                    <a:pt x="22389" y="7222"/>
                  </a:lnTo>
                  <a:lnTo>
                    <a:pt x="22172" y="7078"/>
                  </a:lnTo>
                  <a:lnTo>
                    <a:pt x="21956" y="6885"/>
                  </a:lnTo>
                  <a:lnTo>
                    <a:pt x="21739" y="6717"/>
                  </a:lnTo>
                  <a:lnTo>
                    <a:pt x="21378" y="6356"/>
                  </a:lnTo>
                  <a:lnTo>
                    <a:pt x="20993" y="6019"/>
                  </a:lnTo>
                  <a:lnTo>
                    <a:pt x="20872" y="5898"/>
                  </a:lnTo>
                  <a:lnTo>
                    <a:pt x="20776" y="5754"/>
                  </a:lnTo>
                  <a:lnTo>
                    <a:pt x="20704" y="5585"/>
                  </a:lnTo>
                  <a:lnTo>
                    <a:pt x="20656" y="5417"/>
                  </a:lnTo>
                  <a:lnTo>
                    <a:pt x="20583" y="4695"/>
                  </a:lnTo>
                  <a:lnTo>
                    <a:pt x="20535" y="3973"/>
                  </a:lnTo>
                  <a:lnTo>
                    <a:pt x="20535" y="3611"/>
                  </a:lnTo>
                  <a:lnTo>
                    <a:pt x="20559" y="3250"/>
                  </a:lnTo>
                  <a:lnTo>
                    <a:pt x="20583" y="2889"/>
                  </a:lnTo>
                  <a:lnTo>
                    <a:pt x="20632" y="2528"/>
                  </a:lnTo>
                  <a:lnTo>
                    <a:pt x="20680" y="2191"/>
                  </a:lnTo>
                  <a:lnTo>
                    <a:pt x="20728" y="1830"/>
                  </a:lnTo>
                  <a:lnTo>
                    <a:pt x="20800" y="1108"/>
                  </a:lnTo>
                  <a:lnTo>
                    <a:pt x="20800" y="987"/>
                  </a:lnTo>
                  <a:lnTo>
                    <a:pt x="20776" y="891"/>
                  </a:lnTo>
                  <a:lnTo>
                    <a:pt x="20728" y="795"/>
                  </a:lnTo>
                  <a:lnTo>
                    <a:pt x="20632" y="723"/>
                  </a:lnTo>
                  <a:lnTo>
                    <a:pt x="20367" y="578"/>
                  </a:lnTo>
                  <a:lnTo>
                    <a:pt x="20102" y="410"/>
                  </a:lnTo>
                  <a:lnTo>
                    <a:pt x="19861" y="241"/>
                  </a:lnTo>
                  <a:lnTo>
                    <a:pt x="19596" y="73"/>
                  </a:lnTo>
                  <a:lnTo>
                    <a:pt x="19524" y="49"/>
                  </a:lnTo>
                  <a:lnTo>
                    <a:pt x="194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9" name="Google Shape;12559;p30"/>
            <p:cNvSpPr/>
            <p:nvPr/>
          </p:nvSpPr>
          <p:spPr>
            <a:xfrm rot="10800000">
              <a:off x="2903694" y="5779702"/>
              <a:ext cx="976197" cy="910744"/>
            </a:xfrm>
            <a:custGeom>
              <a:avLst/>
              <a:gdLst/>
              <a:ahLst/>
              <a:cxnLst/>
              <a:rect l="l" t="t" r="r" b="b"/>
              <a:pathLst>
                <a:path w="11484" h="10714" extrusionOk="0">
                  <a:moveTo>
                    <a:pt x="7921" y="1"/>
                  </a:moveTo>
                  <a:lnTo>
                    <a:pt x="7416" y="49"/>
                  </a:lnTo>
                  <a:lnTo>
                    <a:pt x="6886" y="145"/>
                  </a:lnTo>
                  <a:lnTo>
                    <a:pt x="6453" y="242"/>
                  </a:lnTo>
                  <a:lnTo>
                    <a:pt x="6019" y="386"/>
                  </a:lnTo>
                  <a:lnTo>
                    <a:pt x="5610" y="555"/>
                  </a:lnTo>
                  <a:lnTo>
                    <a:pt x="5177" y="723"/>
                  </a:lnTo>
                  <a:lnTo>
                    <a:pt x="4792" y="916"/>
                  </a:lnTo>
                  <a:lnTo>
                    <a:pt x="4382" y="1132"/>
                  </a:lnTo>
                  <a:lnTo>
                    <a:pt x="3997" y="1373"/>
                  </a:lnTo>
                  <a:lnTo>
                    <a:pt x="3636" y="1638"/>
                  </a:lnTo>
                  <a:lnTo>
                    <a:pt x="3275" y="1903"/>
                  </a:lnTo>
                  <a:lnTo>
                    <a:pt x="2914" y="2192"/>
                  </a:lnTo>
                  <a:lnTo>
                    <a:pt x="2601" y="2505"/>
                  </a:lnTo>
                  <a:lnTo>
                    <a:pt x="2264" y="2818"/>
                  </a:lnTo>
                  <a:lnTo>
                    <a:pt x="1951" y="3155"/>
                  </a:lnTo>
                  <a:lnTo>
                    <a:pt x="1662" y="3492"/>
                  </a:lnTo>
                  <a:lnTo>
                    <a:pt x="1397" y="3853"/>
                  </a:lnTo>
                  <a:lnTo>
                    <a:pt x="1132" y="4214"/>
                  </a:lnTo>
                  <a:lnTo>
                    <a:pt x="964" y="4454"/>
                  </a:lnTo>
                  <a:lnTo>
                    <a:pt x="795" y="4695"/>
                  </a:lnTo>
                  <a:lnTo>
                    <a:pt x="651" y="4960"/>
                  </a:lnTo>
                  <a:lnTo>
                    <a:pt x="531" y="5225"/>
                  </a:lnTo>
                  <a:lnTo>
                    <a:pt x="410" y="5490"/>
                  </a:lnTo>
                  <a:lnTo>
                    <a:pt x="290" y="5754"/>
                  </a:lnTo>
                  <a:lnTo>
                    <a:pt x="218" y="6019"/>
                  </a:lnTo>
                  <a:lnTo>
                    <a:pt x="145" y="6308"/>
                  </a:lnTo>
                  <a:lnTo>
                    <a:pt x="73" y="6573"/>
                  </a:lnTo>
                  <a:lnTo>
                    <a:pt x="49" y="6862"/>
                  </a:lnTo>
                  <a:lnTo>
                    <a:pt x="1" y="7127"/>
                  </a:lnTo>
                  <a:lnTo>
                    <a:pt x="1" y="7391"/>
                  </a:lnTo>
                  <a:lnTo>
                    <a:pt x="1" y="7680"/>
                  </a:lnTo>
                  <a:lnTo>
                    <a:pt x="25" y="7945"/>
                  </a:lnTo>
                  <a:lnTo>
                    <a:pt x="49" y="8186"/>
                  </a:lnTo>
                  <a:lnTo>
                    <a:pt x="121" y="8451"/>
                  </a:lnTo>
                  <a:lnTo>
                    <a:pt x="194" y="8691"/>
                  </a:lnTo>
                  <a:lnTo>
                    <a:pt x="266" y="8932"/>
                  </a:lnTo>
                  <a:lnTo>
                    <a:pt x="362" y="9149"/>
                  </a:lnTo>
                  <a:lnTo>
                    <a:pt x="506" y="9365"/>
                  </a:lnTo>
                  <a:lnTo>
                    <a:pt x="627" y="9582"/>
                  </a:lnTo>
                  <a:lnTo>
                    <a:pt x="795" y="9775"/>
                  </a:lnTo>
                  <a:lnTo>
                    <a:pt x="964" y="9943"/>
                  </a:lnTo>
                  <a:lnTo>
                    <a:pt x="1156" y="10112"/>
                  </a:lnTo>
                  <a:lnTo>
                    <a:pt x="1373" y="10256"/>
                  </a:lnTo>
                  <a:lnTo>
                    <a:pt x="1614" y="10376"/>
                  </a:lnTo>
                  <a:lnTo>
                    <a:pt x="1855" y="10473"/>
                  </a:lnTo>
                  <a:lnTo>
                    <a:pt x="2143" y="10569"/>
                  </a:lnTo>
                  <a:lnTo>
                    <a:pt x="2432" y="10641"/>
                  </a:lnTo>
                  <a:lnTo>
                    <a:pt x="2745" y="10689"/>
                  </a:lnTo>
                  <a:lnTo>
                    <a:pt x="3082" y="10714"/>
                  </a:lnTo>
                  <a:lnTo>
                    <a:pt x="3419" y="10714"/>
                  </a:lnTo>
                  <a:lnTo>
                    <a:pt x="3829" y="10689"/>
                  </a:lnTo>
                  <a:lnTo>
                    <a:pt x="4214" y="10641"/>
                  </a:lnTo>
                  <a:lnTo>
                    <a:pt x="4623" y="10569"/>
                  </a:lnTo>
                  <a:lnTo>
                    <a:pt x="5008" y="10473"/>
                  </a:lnTo>
                  <a:lnTo>
                    <a:pt x="5393" y="10352"/>
                  </a:lnTo>
                  <a:lnTo>
                    <a:pt x="5779" y="10208"/>
                  </a:lnTo>
                  <a:lnTo>
                    <a:pt x="6140" y="10064"/>
                  </a:lnTo>
                  <a:lnTo>
                    <a:pt x="6525" y="9895"/>
                  </a:lnTo>
                  <a:lnTo>
                    <a:pt x="6862" y="9702"/>
                  </a:lnTo>
                  <a:lnTo>
                    <a:pt x="7223" y="9486"/>
                  </a:lnTo>
                  <a:lnTo>
                    <a:pt x="7560" y="9269"/>
                  </a:lnTo>
                  <a:lnTo>
                    <a:pt x="7897" y="9052"/>
                  </a:lnTo>
                  <a:lnTo>
                    <a:pt x="8210" y="8788"/>
                  </a:lnTo>
                  <a:lnTo>
                    <a:pt x="8523" y="8547"/>
                  </a:lnTo>
                  <a:lnTo>
                    <a:pt x="8836" y="8282"/>
                  </a:lnTo>
                  <a:lnTo>
                    <a:pt x="9125" y="7993"/>
                  </a:lnTo>
                  <a:lnTo>
                    <a:pt x="9438" y="7728"/>
                  </a:lnTo>
                  <a:lnTo>
                    <a:pt x="9727" y="7415"/>
                  </a:lnTo>
                  <a:lnTo>
                    <a:pt x="9991" y="7103"/>
                  </a:lnTo>
                  <a:lnTo>
                    <a:pt x="10232" y="6766"/>
                  </a:lnTo>
                  <a:lnTo>
                    <a:pt x="10449" y="6428"/>
                  </a:lnTo>
                  <a:lnTo>
                    <a:pt x="10665" y="6091"/>
                  </a:lnTo>
                  <a:lnTo>
                    <a:pt x="10858" y="5730"/>
                  </a:lnTo>
                  <a:lnTo>
                    <a:pt x="11002" y="5369"/>
                  </a:lnTo>
                  <a:lnTo>
                    <a:pt x="11147" y="5008"/>
                  </a:lnTo>
                  <a:lnTo>
                    <a:pt x="11267" y="4647"/>
                  </a:lnTo>
                  <a:lnTo>
                    <a:pt x="11364" y="4286"/>
                  </a:lnTo>
                  <a:lnTo>
                    <a:pt x="11436" y="3925"/>
                  </a:lnTo>
                  <a:lnTo>
                    <a:pt x="11484" y="3564"/>
                  </a:lnTo>
                  <a:lnTo>
                    <a:pt x="11484" y="3203"/>
                  </a:lnTo>
                  <a:lnTo>
                    <a:pt x="11484" y="2866"/>
                  </a:lnTo>
                  <a:lnTo>
                    <a:pt x="11460" y="2529"/>
                  </a:lnTo>
                  <a:lnTo>
                    <a:pt x="11388" y="2216"/>
                  </a:lnTo>
                  <a:lnTo>
                    <a:pt x="11315" y="1903"/>
                  </a:lnTo>
                  <a:lnTo>
                    <a:pt x="11195" y="1614"/>
                  </a:lnTo>
                  <a:lnTo>
                    <a:pt x="11051" y="1349"/>
                  </a:lnTo>
                  <a:lnTo>
                    <a:pt x="10882" y="1108"/>
                  </a:lnTo>
                  <a:lnTo>
                    <a:pt x="10665" y="868"/>
                  </a:lnTo>
                  <a:lnTo>
                    <a:pt x="10449" y="651"/>
                  </a:lnTo>
                  <a:lnTo>
                    <a:pt x="10184" y="482"/>
                  </a:lnTo>
                  <a:lnTo>
                    <a:pt x="9871" y="314"/>
                  </a:lnTo>
                  <a:lnTo>
                    <a:pt x="9558" y="194"/>
                  </a:lnTo>
                  <a:lnTo>
                    <a:pt x="9197" y="97"/>
                  </a:lnTo>
                  <a:lnTo>
                    <a:pt x="8812" y="25"/>
                  </a:lnTo>
                  <a:lnTo>
                    <a:pt x="8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0" name="Google Shape;12560;p30"/>
            <p:cNvSpPr/>
            <p:nvPr/>
          </p:nvSpPr>
          <p:spPr>
            <a:xfrm rot="10800000">
              <a:off x="3077614" y="6538881"/>
              <a:ext cx="24651" cy="43098"/>
            </a:xfrm>
            <a:custGeom>
              <a:avLst/>
              <a:gdLst/>
              <a:ahLst/>
              <a:cxnLst/>
              <a:rect l="l" t="t" r="r" b="b"/>
              <a:pathLst>
                <a:path w="290" h="507" extrusionOk="0">
                  <a:moveTo>
                    <a:pt x="242" y="1"/>
                  </a:moveTo>
                  <a:lnTo>
                    <a:pt x="193" y="25"/>
                  </a:lnTo>
                  <a:lnTo>
                    <a:pt x="145" y="73"/>
                  </a:lnTo>
                  <a:lnTo>
                    <a:pt x="73" y="193"/>
                  </a:lnTo>
                  <a:lnTo>
                    <a:pt x="1" y="314"/>
                  </a:lnTo>
                  <a:lnTo>
                    <a:pt x="25" y="362"/>
                  </a:lnTo>
                  <a:lnTo>
                    <a:pt x="73" y="458"/>
                  </a:lnTo>
                  <a:lnTo>
                    <a:pt x="97" y="506"/>
                  </a:lnTo>
                  <a:lnTo>
                    <a:pt x="121" y="482"/>
                  </a:lnTo>
                  <a:lnTo>
                    <a:pt x="145" y="458"/>
                  </a:lnTo>
                  <a:lnTo>
                    <a:pt x="121" y="410"/>
                  </a:lnTo>
                  <a:lnTo>
                    <a:pt x="121" y="362"/>
                  </a:lnTo>
                  <a:lnTo>
                    <a:pt x="193" y="266"/>
                  </a:lnTo>
                  <a:lnTo>
                    <a:pt x="266" y="169"/>
                  </a:lnTo>
                  <a:lnTo>
                    <a:pt x="290" y="121"/>
                  </a:lnTo>
                  <a:lnTo>
                    <a:pt x="290" y="73"/>
                  </a:lnTo>
                  <a:lnTo>
                    <a:pt x="266" y="25"/>
                  </a:lnTo>
                  <a:lnTo>
                    <a:pt x="2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1" name="Google Shape;12561;p30"/>
            <p:cNvSpPr/>
            <p:nvPr/>
          </p:nvSpPr>
          <p:spPr>
            <a:xfrm rot="10800000">
              <a:off x="2909814" y="6436535"/>
              <a:ext cx="18446" cy="24651"/>
            </a:xfrm>
            <a:custGeom>
              <a:avLst/>
              <a:gdLst/>
              <a:ahLst/>
              <a:cxnLst/>
              <a:rect l="l" t="t" r="r" b="b"/>
              <a:pathLst>
                <a:path w="217" h="290" extrusionOk="0">
                  <a:moveTo>
                    <a:pt x="48" y="0"/>
                  </a:moveTo>
                  <a:lnTo>
                    <a:pt x="24" y="24"/>
                  </a:lnTo>
                  <a:lnTo>
                    <a:pt x="0" y="72"/>
                  </a:lnTo>
                  <a:lnTo>
                    <a:pt x="0" y="121"/>
                  </a:lnTo>
                  <a:lnTo>
                    <a:pt x="0" y="193"/>
                  </a:lnTo>
                  <a:lnTo>
                    <a:pt x="48" y="241"/>
                  </a:lnTo>
                  <a:lnTo>
                    <a:pt x="96" y="289"/>
                  </a:lnTo>
                  <a:lnTo>
                    <a:pt x="144" y="289"/>
                  </a:lnTo>
                  <a:lnTo>
                    <a:pt x="193" y="265"/>
                  </a:lnTo>
                  <a:lnTo>
                    <a:pt x="217" y="241"/>
                  </a:lnTo>
                  <a:lnTo>
                    <a:pt x="217" y="193"/>
                  </a:lnTo>
                  <a:lnTo>
                    <a:pt x="144" y="145"/>
                  </a:lnTo>
                  <a:lnTo>
                    <a:pt x="120" y="121"/>
                  </a:lnTo>
                  <a:lnTo>
                    <a:pt x="144" y="72"/>
                  </a:lnTo>
                  <a:lnTo>
                    <a:pt x="169" y="48"/>
                  </a:lnTo>
                  <a:lnTo>
                    <a:pt x="169" y="24"/>
                  </a:lnTo>
                  <a:lnTo>
                    <a:pt x="1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2" name="Google Shape;12562;p30"/>
            <p:cNvSpPr/>
            <p:nvPr/>
          </p:nvSpPr>
          <p:spPr>
            <a:xfrm rot="10800000">
              <a:off x="3046927" y="6604335"/>
              <a:ext cx="20486" cy="22611"/>
            </a:xfrm>
            <a:custGeom>
              <a:avLst/>
              <a:gdLst/>
              <a:ahLst/>
              <a:cxnLst/>
              <a:rect l="l" t="t" r="r" b="b"/>
              <a:pathLst>
                <a:path w="241" h="266" extrusionOk="0">
                  <a:moveTo>
                    <a:pt x="48" y="0"/>
                  </a:moveTo>
                  <a:lnTo>
                    <a:pt x="0" y="24"/>
                  </a:lnTo>
                  <a:lnTo>
                    <a:pt x="0" y="48"/>
                  </a:lnTo>
                  <a:lnTo>
                    <a:pt x="24" y="97"/>
                  </a:lnTo>
                  <a:lnTo>
                    <a:pt x="24" y="145"/>
                  </a:lnTo>
                  <a:lnTo>
                    <a:pt x="24" y="193"/>
                  </a:lnTo>
                  <a:lnTo>
                    <a:pt x="24" y="241"/>
                  </a:lnTo>
                  <a:lnTo>
                    <a:pt x="72" y="265"/>
                  </a:lnTo>
                  <a:lnTo>
                    <a:pt x="120" y="265"/>
                  </a:lnTo>
                  <a:lnTo>
                    <a:pt x="144" y="217"/>
                  </a:lnTo>
                  <a:lnTo>
                    <a:pt x="169" y="169"/>
                  </a:lnTo>
                  <a:lnTo>
                    <a:pt x="217" y="145"/>
                  </a:lnTo>
                  <a:lnTo>
                    <a:pt x="241" y="121"/>
                  </a:lnTo>
                  <a:lnTo>
                    <a:pt x="241" y="97"/>
                  </a:lnTo>
                  <a:lnTo>
                    <a:pt x="241" y="48"/>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3" name="Google Shape;12563;p30"/>
            <p:cNvSpPr/>
            <p:nvPr/>
          </p:nvSpPr>
          <p:spPr>
            <a:xfrm rot="10800000">
              <a:off x="3112381" y="6193081"/>
              <a:ext cx="24651" cy="16406"/>
            </a:xfrm>
            <a:custGeom>
              <a:avLst/>
              <a:gdLst/>
              <a:ahLst/>
              <a:cxnLst/>
              <a:rect l="l" t="t" r="r" b="b"/>
              <a:pathLst>
                <a:path w="290" h="193" extrusionOk="0">
                  <a:moveTo>
                    <a:pt x="73" y="0"/>
                  </a:moveTo>
                  <a:lnTo>
                    <a:pt x="25" y="24"/>
                  </a:lnTo>
                  <a:lnTo>
                    <a:pt x="1" y="48"/>
                  </a:lnTo>
                  <a:lnTo>
                    <a:pt x="25" y="96"/>
                  </a:lnTo>
                  <a:lnTo>
                    <a:pt x="25" y="121"/>
                  </a:lnTo>
                  <a:lnTo>
                    <a:pt x="73" y="145"/>
                  </a:lnTo>
                  <a:lnTo>
                    <a:pt x="121" y="169"/>
                  </a:lnTo>
                  <a:lnTo>
                    <a:pt x="193" y="193"/>
                  </a:lnTo>
                  <a:lnTo>
                    <a:pt x="241" y="169"/>
                  </a:lnTo>
                  <a:lnTo>
                    <a:pt x="265" y="145"/>
                  </a:lnTo>
                  <a:lnTo>
                    <a:pt x="289" y="96"/>
                  </a:lnTo>
                  <a:lnTo>
                    <a:pt x="289" y="72"/>
                  </a:lnTo>
                  <a:lnTo>
                    <a:pt x="289" y="24"/>
                  </a:lnTo>
                  <a:lnTo>
                    <a:pt x="2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4" name="Google Shape;12564;p30"/>
            <p:cNvSpPr/>
            <p:nvPr/>
          </p:nvSpPr>
          <p:spPr>
            <a:xfrm rot="10800000">
              <a:off x="3298627" y="6545002"/>
              <a:ext cx="20486" cy="16491"/>
            </a:xfrm>
            <a:custGeom>
              <a:avLst/>
              <a:gdLst/>
              <a:ahLst/>
              <a:cxnLst/>
              <a:rect l="l" t="t" r="r" b="b"/>
              <a:pathLst>
                <a:path w="241" h="194" extrusionOk="0">
                  <a:moveTo>
                    <a:pt x="120" y="1"/>
                  </a:moveTo>
                  <a:lnTo>
                    <a:pt x="72" y="25"/>
                  </a:lnTo>
                  <a:lnTo>
                    <a:pt x="24" y="49"/>
                  </a:lnTo>
                  <a:lnTo>
                    <a:pt x="0" y="73"/>
                  </a:lnTo>
                  <a:lnTo>
                    <a:pt x="0" y="121"/>
                  </a:lnTo>
                  <a:lnTo>
                    <a:pt x="0" y="169"/>
                  </a:lnTo>
                  <a:lnTo>
                    <a:pt x="24" y="193"/>
                  </a:lnTo>
                  <a:lnTo>
                    <a:pt x="169" y="193"/>
                  </a:lnTo>
                  <a:lnTo>
                    <a:pt x="217" y="145"/>
                  </a:lnTo>
                  <a:lnTo>
                    <a:pt x="241" y="73"/>
                  </a:lnTo>
                  <a:lnTo>
                    <a:pt x="217" y="49"/>
                  </a:lnTo>
                  <a:lnTo>
                    <a:pt x="193" y="25"/>
                  </a:lnTo>
                  <a:lnTo>
                    <a:pt x="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5" name="Google Shape;12565;p30"/>
            <p:cNvSpPr/>
            <p:nvPr/>
          </p:nvSpPr>
          <p:spPr>
            <a:xfrm rot="10800000">
              <a:off x="3124707" y="6328154"/>
              <a:ext cx="18446" cy="18446"/>
            </a:xfrm>
            <a:custGeom>
              <a:avLst/>
              <a:gdLst/>
              <a:ahLst/>
              <a:cxnLst/>
              <a:rect l="l" t="t" r="r" b="b"/>
              <a:pathLst>
                <a:path w="217" h="217" extrusionOk="0">
                  <a:moveTo>
                    <a:pt x="169" y="0"/>
                  </a:moveTo>
                  <a:lnTo>
                    <a:pt x="73" y="24"/>
                  </a:lnTo>
                  <a:lnTo>
                    <a:pt x="24" y="97"/>
                  </a:lnTo>
                  <a:lnTo>
                    <a:pt x="0" y="121"/>
                  </a:lnTo>
                  <a:lnTo>
                    <a:pt x="0" y="169"/>
                  </a:lnTo>
                  <a:lnTo>
                    <a:pt x="24" y="217"/>
                  </a:lnTo>
                  <a:lnTo>
                    <a:pt x="97" y="217"/>
                  </a:lnTo>
                  <a:lnTo>
                    <a:pt x="121" y="193"/>
                  </a:lnTo>
                  <a:lnTo>
                    <a:pt x="193" y="121"/>
                  </a:lnTo>
                  <a:lnTo>
                    <a:pt x="217"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6" name="Google Shape;12566;p30"/>
            <p:cNvSpPr/>
            <p:nvPr/>
          </p:nvSpPr>
          <p:spPr>
            <a:xfrm rot="10800000">
              <a:off x="3220847" y="6109181"/>
              <a:ext cx="14366" cy="16406"/>
            </a:xfrm>
            <a:custGeom>
              <a:avLst/>
              <a:gdLst/>
              <a:ahLst/>
              <a:cxnLst/>
              <a:rect l="l" t="t" r="r" b="b"/>
              <a:pathLst>
                <a:path w="169" h="193" extrusionOk="0">
                  <a:moveTo>
                    <a:pt x="72" y="0"/>
                  </a:moveTo>
                  <a:lnTo>
                    <a:pt x="24" y="24"/>
                  </a:lnTo>
                  <a:lnTo>
                    <a:pt x="0" y="48"/>
                  </a:lnTo>
                  <a:lnTo>
                    <a:pt x="0" y="96"/>
                  </a:lnTo>
                  <a:lnTo>
                    <a:pt x="24" y="169"/>
                  </a:lnTo>
                  <a:lnTo>
                    <a:pt x="48" y="193"/>
                  </a:lnTo>
                  <a:lnTo>
                    <a:pt x="96" y="193"/>
                  </a:lnTo>
                  <a:lnTo>
                    <a:pt x="144" y="169"/>
                  </a:lnTo>
                  <a:lnTo>
                    <a:pt x="169" y="145"/>
                  </a:lnTo>
                  <a:lnTo>
                    <a:pt x="169" y="96"/>
                  </a:lnTo>
                  <a:lnTo>
                    <a:pt x="144" y="24"/>
                  </a:lnTo>
                  <a:lnTo>
                    <a:pt x="1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7" name="Google Shape;12567;p30"/>
            <p:cNvSpPr/>
            <p:nvPr/>
          </p:nvSpPr>
          <p:spPr>
            <a:xfrm rot="10800000">
              <a:off x="3194241" y="6459062"/>
              <a:ext cx="16491" cy="16491"/>
            </a:xfrm>
            <a:custGeom>
              <a:avLst/>
              <a:gdLst/>
              <a:ahLst/>
              <a:cxnLst/>
              <a:rect l="l" t="t" r="r" b="b"/>
              <a:pathLst>
                <a:path w="194" h="194" extrusionOk="0">
                  <a:moveTo>
                    <a:pt x="97" y="1"/>
                  </a:moveTo>
                  <a:lnTo>
                    <a:pt x="49" y="49"/>
                  </a:lnTo>
                  <a:lnTo>
                    <a:pt x="1" y="145"/>
                  </a:lnTo>
                  <a:lnTo>
                    <a:pt x="121" y="193"/>
                  </a:lnTo>
                  <a:lnTo>
                    <a:pt x="169" y="169"/>
                  </a:lnTo>
                  <a:lnTo>
                    <a:pt x="194" y="121"/>
                  </a:lnTo>
                  <a:lnTo>
                    <a:pt x="194" y="49"/>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8" name="Google Shape;12568;p30"/>
            <p:cNvSpPr/>
            <p:nvPr/>
          </p:nvSpPr>
          <p:spPr>
            <a:xfrm rot="10800000">
              <a:off x="3020321" y="6518395"/>
              <a:ext cx="16406" cy="16491"/>
            </a:xfrm>
            <a:custGeom>
              <a:avLst/>
              <a:gdLst/>
              <a:ahLst/>
              <a:cxnLst/>
              <a:rect l="l" t="t" r="r" b="b"/>
              <a:pathLst>
                <a:path w="193" h="194" extrusionOk="0">
                  <a:moveTo>
                    <a:pt x="96" y="1"/>
                  </a:moveTo>
                  <a:lnTo>
                    <a:pt x="24" y="25"/>
                  </a:lnTo>
                  <a:lnTo>
                    <a:pt x="0" y="73"/>
                  </a:lnTo>
                  <a:lnTo>
                    <a:pt x="0" y="121"/>
                  </a:lnTo>
                  <a:lnTo>
                    <a:pt x="48" y="169"/>
                  </a:lnTo>
                  <a:lnTo>
                    <a:pt x="72" y="193"/>
                  </a:lnTo>
                  <a:lnTo>
                    <a:pt x="121" y="193"/>
                  </a:lnTo>
                  <a:lnTo>
                    <a:pt x="169" y="169"/>
                  </a:lnTo>
                  <a:lnTo>
                    <a:pt x="193" y="121"/>
                  </a:lnTo>
                  <a:lnTo>
                    <a:pt x="169" y="73"/>
                  </a:lnTo>
                  <a:lnTo>
                    <a:pt x="169"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9" name="Google Shape;12569;p30"/>
            <p:cNvSpPr/>
            <p:nvPr/>
          </p:nvSpPr>
          <p:spPr>
            <a:xfrm rot="10800000">
              <a:off x="3114421" y="6418174"/>
              <a:ext cx="18531" cy="18446"/>
            </a:xfrm>
            <a:custGeom>
              <a:avLst/>
              <a:gdLst/>
              <a:ahLst/>
              <a:cxnLst/>
              <a:rect l="l" t="t" r="r" b="b"/>
              <a:pathLst>
                <a:path w="218" h="217" extrusionOk="0">
                  <a:moveTo>
                    <a:pt x="49" y="0"/>
                  </a:moveTo>
                  <a:lnTo>
                    <a:pt x="25" y="24"/>
                  </a:lnTo>
                  <a:lnTo>
                    <a:pt x="1" y="24"/>
                  </a:lnTo>
                  <a:lnTo>
                    <a:pt x="25" y="120"/>
                  </a:lnTo>
                  <a:lnTo>
                    <a:pt x="97" y="193"/>
                  </a:lnTo>
                  <a:lnTo>
                    <a:pt x="145" y="217"/>
                  </a:lnTo>
                  <a:lnTo>
                    <a:pt x="169" y="217"/>
                  </a:lnTo>
                  <a:lnTo>
                    <a:pt x="217" y="193"/>
                  </a:lnTo>
                  <a:lnTo>
                    <a:pt x="217" y="144"/>
                  </a:lnTo>
                  <a:lnTo>
                    <a:pt x="217" y="120"/>
                  </a:lnTo>
                  <a:lnTo>
                    <a:pt x="193" y="72"/>
                  </a:lnTo>
                  <a:lnTo>
                    <a:pt x="121"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0" name="Google Shape;12570;p30"/>
            <p:cNvSpPr/>
            <p:nvPr/>
          </p:nvSpPr>
          <p:spPr>
            <a:xfrm rot="10800000">
              <a:off x="2960987" y="6420214"/>
              <a:ext cx="16406" cy="16406"/>
            </a:xfrm>
            <a:custGeom>
              <a:avLst/>
              <a:gdLst/>
              <a:ahLst/>
              <a:cxnLst/>
              <a:rect l="l" t="t" r="r" b="b"/>
              <a:pathLst>
                <a:path w="193" h="193" extrusionOk="0">
                  <a:moveTo>
                    <a:pt x="72" y="0"/>
                  </a:moveTo>
                  <a:lnTo>
                    <a:pt x="24" y="24"/>
                  </a:lnTo>
                  <a:lnTo>
                    <a:pt x="0" y="72"/>
                  </a:lnTo>
                  <a:lnTo>
                    <a:pt x="0" y="144"/>
                  </a:lnTo>
                  <a:lnTo>
                    <a:pt x="48" y="169"/>
                  </a:lnTo>
                  <a:lnTo>
                    <a:pt x="97" y="193"/>
                  </a:lnTo>
                  <a:lnTo>
                    <a:pt x="169" y="193"/>
                  </a:lnTo>
                  <a:lnTo>
                    <a:pt x="193" y="169"/>
                  </a:lnTo>
                  <a:lnTo>
                    <a:pt x="193" y="96"/>
                  </a:lnTo>
                  <a:lnTo>
                    <a:pt x="169" y="48"/>
                  </a:lnTo>
                  <a:lnTo>
                    <a:pt x="145" y="24"/>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1" name="Google Shape;12571;p30"/>
            <p:cNvSpPr/>
            <p:nvPr/>
          </p:nvSpPr>
          <p:spPr>
            <a:xfrm rot="10800000">
              <a:off x="3153353" y="6399728"/>
              <a:ext cx="18446" cy="16491"/>
            </a:xfrm>
            <a:custGeom>
              <a:avLst/>
              <a:gdLst/>
              <a:ahLst/>
              <a:cxnLst/>
              <a:rect l="l" t="t" r="r" b="b"/>
              <a:pathLst>
                <a:path w="217" h="194" extrusionOk="0">
                  <a:moveTo>
                    <a:pt x="121" y="1"/>
                  </a:moveTo>
                  <a:lnTo>
                    <a:pt x="73" y="25"/>
                  </a:lnTo>
                  <a:lnTo>
                    <a:pt x="24" y="73"/>
                  </a:lnTo>
                  <a:lnTo>
                    <a:pt x="0" y="121"/>
                  </a:lnTo>
                  <a:lnTo>
                    <a:pt x="24" y="145"/>
                  </a:lnTo>
                  <a:lnTo>
                    <a:pt x="48" y="169"/>
                  </a:lnTo>
                  <a:lnTo>
                    <a:pt x="169" y="193"/>
                  </a:lnTo>
                  <a:lnTo>
                    <a:pt x="217" y="73"/>
                  </a:lnTo>
                  <a:lnTo>
                    <a:pt x="193" y="49"/>
                  </a:lnTo>
                  <a:lnTo>
                    <a:pt x="193"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2" name="Google Shape;12572;p30"/>
            <p:cNvSpPr/>
            <p:nvPr/>
          </p:nvSpPr>
          <p:spPr>
            <a:xfrm rot="10800000">
              <a:off x="3216767" y="6538881"/>
              <a:ext cx="12326" cy="22611"/>
            </a:xfrm>
            <a:custGeom>
              <a:avLst/>
              <a:gdLst/>
              <a:ahLst/>
              <a:cxnLst/>
              <a:rect l="l" t="t" r="r" b="b"/>
              <a:pathLst>
                <a:path w="145" h="266" extrusionOk="0">
                  <a:moveTo>
                    <a:pt x="121" y="1"/>
                  </a:moveTo>
                  <a:lnTo>
                    <a:pt x="97" y="25"/>
                  </a:lnTo>
                  <a:lnTo>
                    <a:pt x="48" y="49"/>
                  </a:lnTo>
                  <a:lnTo>
                    <a:pt x="0" y="121"/>
                  </a:lnTo>
                  <a:lnTo>
                    <a:pt x="0" y="217"/>
                  </a:lnTo>
                  <a:lnTo>
                    <a:pt x="24" y="241"/>
                  </a:lnTo>
                  <a:lnTo>
                    <a:pt x="48" y="265"/>
                  </a:lnTo>
                  <a:lnTo>
                    <a:pt x="72" y="265"/>
                  </a:lnTo>
                  <a:lnTo>
                    <a:pt x="97" y="241"/>
                  </a:lnTo>
                  <a:lnTo>
                    <a:pt x="145" y="169"/>
                  </a:lnTo>
                  <a:lnTo>
                    <a:pt x="145"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3" name="Google Shape;12573;p30"/>
            <p:cNvSpPr/>
            <p:nvPr/>
          </p:nvSpPr>
          <p:spPr>
            <a:xfrm rot="10800000">
              <a:off x="3171715" y="6598215"/>
              <a:ext cx="18531" cy="14451"/>
            </a:xfrm>
            <a:custGeom>
              <a:avLst/>
              <a:gdLst/>
              <a:ahLst/>
              <a:cxnLst/>
              <a:rect l="l" t="t" r="r" b="b"/>
              <a:pathLst>
                <a:path w="218" h="170" extrusionOk="0">
                  <a:moveTo>
                    <a:pt x="145" y="1"/>
                  </a:moveTo>
                  <a:lnTo>
                    <a:pt x="25" y="25"/>
                  </a:lnTo>
                  <a:lnTo>
                    <a:pt x="1" y="25"/>
                  </a:lnTo>
                  <a:lnTo>
                    <a:pt x="1" y="49"/>
                  </a:lnTo>
                  <a:lnTo>
                    <a:pt x="25" y="97"/>
                  </a:lnTo>
                  <a:lnTo>
                    <a:pt x="121" y="145"/>
                  </a:lnTo>
                  <a:lnTo>
                    <a:pt x="169" y="169"/>
                  </a:lnTo>
                  <a:lnTo>
                    <a:pt x="193" y="145"/>
                  </a:lnTo>
                  <a:lnTo>
                    <a:pt x="217" y="97"/>
                  </a:lnTo>
                  <a:lnTo>
                    <a:pt x="217" y="25"/>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4" name="Google Shape;12574;p30"/>
            <p:cNvSpPr/>
            <p:nvPr/>
          </p:nvSpPr>
          <p:spPr>
            <a:xfrm rot="10800000">
              <a:off x="3022361" y="6369041"/>
              <a:ext cx="14366" cy="14451"/>
            </a:xfrm>
            <a:custGeom>
              <a:avLst/>
              <a:gdLst/>
              <a:ahLst/>
              <a:cxnLst/>
              <a:rect l="l" t="t" r="r" b="b"/>
              <a:pathLst>
                <a:path w="169" h="170" extrusionOk="0">
                  <a:moveTo>
                    <a:pt x="72" y="1"/>
                  </a:moveTo>
                  <a:lnTo>
                    <a:pt x="24" y="25"/>
                  </a:lnTo>
                  <a:lnTo>
                    <a:pt x="0" y="49"/>
                  </a:lnTo>
                  <a:lnTo>
                    <a:pt x="0" y="97"/>
                  </a:lnTo>
                  <a:lnTo>
                    <a:pt x="24" y="145"/>
                  </a:lnTo>
                  <a:lnTo>
                    <a:pt x="48" y="169"/>
                  </a:lnTo>
                  <a:lnTo>
                    <a:pt x="96" y="169"/>
                  </a:lnTo>
                  <a:lnTo>
                    <a:pt x="169" y="145"/>
                  </a:lnTo>
                  <a:lnTo>
                    <a:pt x="169" y="97"/>
                  </a:lnTo>
                  <a:lnTo>
                    <a:pt x="169" y="73"/>
                  </a:lnTo>
                  <a:lnTo>
                    <a:pt x="169"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5" name="Google Shape;12575;p30"/>
            <p:cNvSpPr/>
            <p:nvPr/>
          </p:nvSpPr>
          <p:spPr>
            <a:xfrm rot="10800000">
              <a:off x="3384567" y="6575689"/>
              <a:ext cx="14366" cy="14451"/>
            </a:xfrm>
            <a:custGeom>
              <a:avLst/>
              <a:gdLst/>
              <a:ahLst/>
              <a:cxnLst/>
              <a:rect l="l" t="t" r="r" b="b"/>
              <a:pathLst>
                <a:path w="169" h="170" extrusionOk="0">
                  <a:moveTo>
                    <a:pt x="96" y="1"/>
                  </a:moveTo>
                  <a:lnTo>
                    <a:pt x="48" y="25"/>
                  </a:lnTo>
                  <a:lnTo>
                    <a:pt x="0" y="49"/>
                  </a:lnTo>
                  <a:lnTo>
                    <a:pt x="0" y="121"/>
                  </a:lnTo>
                  <a:lnTo>
                    <a:pt x="24" y="145"/>
                  </a:lnTo>
                  <a:lnTo>
                    <a:pt x="48" y="169"/>
                  </a:lnTo>
                  <a:lnTo>
                    <a:pt x="121" y="145"/>
                  </a:lnTo>
                  <a:lnTo>
                    <a:pt x="169" y="73"/>
                  </a:lnTo>
                  <a:lnTo>
                    <a:pt x="169" y="49"/>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6" name="Google Shape;12576;p30"/>
            <p:cNvSpPr/>
            <p:nvPr/>
          </p:nvSpPr>
          <p:spPr>
            <a:xfrm rot="10800000">
              <a:off x="3231048" y="6299507"/>
              <a:ext cx="14451" cy="16406"/>
            </a:xfrm>
            <a:custGeom>
              <a:avLst/>
              <a:gdLst/>
              <a:ahLst/>
              <a:cxnLst/>
              <a:rect l="l" t="t" r="r" b="b"/>
              <a:pathLst>
                <a:path w="170" h="193" extrusionOk="0">
                  <a:moveTo>
                    <a:pt x="25" y="0"/>
                  </a:moveTo>
                  <a:lnTo>
                    <a:pt x="1" y="48"/>
                  </a:lnTo>
                  <a:lnTo>
                    <a:pt x="25" y="121"/>
                  </a:lnTo>
                  <a:lnTo>
                    <a:pt x="73" y="169"/>
                  </a:lnTo>
                  <a:lnTo>
                    <a:pt x="121" y="193"/>
                  </a:lnTo>
                  <a:lnTo>
                    <a:pt x="145" y="169"/>
                  </a:lnTo>
                  <a:lnTo>
                    <a:pt x="169" y="145"/>
                  </a:lnTo>
                  <a:lnTo>
                    <a:pt x="97"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7" name="Google Shape;12577;p30"/>
            <p:cNvSpPr/>
            <p:nvPr/>
          </p:nvSpPr>
          <p:spPr>
            <a:xfrm rot="10800000">
              <a:off x="2983428" y="6579854"/>
              <a:ext cx="16491" cy="16406"/>
            </a:xfrm>
            <a:custGeom>
              <a:avLst/>
              <a:gdLst/>
              <a:ahLst/>
              <a:cxnLst/>
              <a:rect l="l" t="t" r="r" b="b"/>
              <a:pathLst>
                <a:path w="194" h="193" extrusionOk="0">
                  <a:moveTo>
                    <a:pt x="49" y="0"/>
                  </a:moveTo>
                  <a:lnTo>
                    <a:pt x="25" y="48"/>
                  </a:lnTo>
                  <a:lnTo>
                    <a:pt x="0" y="73"/>
                  </a:lnTo>
                  <a:lnTo>
                    <a:pt x="25" y="121"/>
                  </a:lnTo>
                  <a:lnTo>
                    <a:pt x="49" y="145"/>
                  </a:lnTo>
                  <a:lnTo>
                    <a:pt x="97" y="169"/>
                  </a:lnTo>
                  <a:lnTo>
                    <a:pt x="121" y="193"/>
                  </a:lnTo>
                  <a:lnTo>
                    <a:pt x="169" y="169"/>
                  </a:lnTo>
                  <a:lnTo>
                    <a:pt x="193" y="121"/>
                  </a:lnTo>
                  <a:lnTo>
                    <a:pt x="169" y="73"/>
                  </a:lnTo>
                  <a:lnTo>
                    <a:pt x="145" y="24"/>
                  </a:lnTo>
                  <a:lnTo>
                    <a:pt x="97"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8" name="Google Shape;12578;p30"/>
            <p:cNvSpPr/>
            <p:nvPr/>
          </p:nvSpPr>
          <p:spPr>
            <a:xfrm rot="10800000">
              <a:off x="3165594" y="6530721"/>
              <a:ext cx="14366" cy="16406"/>
            </a:xfrm>
            <a:custGeom>
              <a:avLst/>
              <a:gdLst/>
              <a:ahLst/>
              <a:cxnLst/>
              <a:rect l="l" t="t" r="r" b="b"/>
              <a:pathLst>
                <a:path w="169" h="193" extrusionOk="0">
                  <a:moveTo>
                    <a:pt x="96" y="0"/>
                  </a:moveTo>
                  <a:lnTo>
                    <a:pt x="24" y="24"/>
                  </a:lnTo>
                  <a:lnTo>
                    <a:pt x="24" y="48"/>
                  </a:lnTo>
                  <a:lnTo>
                    <a:pt x="0" y="72"/>
                  </a:lnTo>
                  <a:lnTo>
                    <a:pt x="24" y="120"/>
                  </a:lnTo>
                  <a:lnTo>
                    <a:pt x="24" y="145"/>
                  </a:lnTo>
                  <a:lnTo>
                    <a:pt x="72" y="193"/>
                  </a:lnTo>
                  <a:lnTo>
                    <a:pt x="120" y="193"/>
                  </a:lnTo>
                  <a:lnTo>
                    <a:pt x="144" y="169"/>
                  </a:lnTo>
                  <a:lnTo>
                    <a:pt x="169" y="145"/>
                  </a:lnTo>
                  <a:lnTo>
                    <a:pt x="169" y="96"/>
                  </a:lnTo>
                  <a:lnTo>
                    <a:pt x="144" y="48"/>
                  </a:lnTo>
                  <a:lnTo>
                    <a:pt x="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9" name="Google Shape;12579;p30"/>
            <p:cNvSpPr/>
            <p:nvPr/>
          </p:nvSpPr>
          <p:spPr>
            <a:xfrm rot="10800000">
              <a:off x="3407093" y="6514315"/>
              <a:ext cx="14366" cy="12411"/>
            </a:xfrm>
            <a:custGeom>
              <a:avLst/>
              <a:gdLst/>
              <a:ahLst/>
              <a:cxnLst/>
              <a:rect l="l" t="t" r="r" b="b"/>
              <a:pathLst>
                <a:path w="169" h="146" extrusionOk="0">
                  <a:moveTo>
                    <a:pt x="49" y="1"/>
                  </a:moveTo>
                  <a:lnTo>
                    <a:pt x="0" y="73"/>
                  </a:lnTo>
                  <a:lnTo>
                    <a:pt x="0" y="97"/>
                  </a:lnTo>
                  <a:lnTo>
                    <a:pt x="0" y="121"/>
                  </a:lnTo>
                  <a:lnTo>
                    <a:pt x="49" y="145"/>
                  </a:lnTo>
                  <a:lnTo>
                    <a:pt x="121" y="145"/>
                  </a:lnTo>
                  <a:lnTo>
                    <a:pt x="169" y="97"/>
                  </a:lnTo>
                  <a:lnTo>
                    <a:pt x="169"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0" name="Google Shape;12580;p30"/>
            <p:cNvSpPr/>
            <p:nvPr/>
          </p:nvSpPr>
          <p:spPr>
            <a:xfrm rot="10800000">
              <a:off x="3069453" y="6641227"/>
              <a:ext cx="12326" cy="16406"/>
            </a:xfrm>
            <a:custGeom>
              <a:avLst/>
              <a:gdLst/>
              <a:ahLst/>
              <a:cxnLst/>
              <a:rect l="l" t="t" r="r" b="b"/>
              <a:pathLst>
                <a:path w="145" h="193" extrusionOk="0">
                  <a:moveTo>
                    <a:pt x="73" y="0"/>
                  </a:moveTo>
                  <a:lnTo>
                    <a:pt x="49" y="24"/>
                  </a:lnTo>
                  <a:lnTo>
                    <a:pt x="25" y="72"/>
                  </a:lnTo>
                  <a:lnTo>
                    <a:pt x="1" y="120"/>
                  </a:lnTo>
                  <a:lnTo>
                    <a:pt x="1" y="169"/>
                  </a:lnTo>
                  <a:lnTo>
                    <a:pt x="49" y="193"/>
                  </a:lnTo>
                  <a:lnTo>
                    <a:pt x="97" y="169"/>
                  </a:lnTo>
                  <a:lnTo>
                    <a:pt x="145" y="120"/>
                  </a:lnTo>
                  <a:lnTo>
                    <a:pt x="145" y="48"/>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1" name="Google Shape;12581;p30"/>
            <p:cNvSpPr/>
            <p:nvPr/>
          </p:nvSpPr>
          <p:spPr>
            <a:xfrm rot="10800000">
              <a:off x="3233088" y="6203282"/>
              <a:ext cx="18531" cy="12411"/>
            </a:xfrm>
            <a:custGeom>
              <a:avLst/>
              <a:gdLst/>
              <a:ahLst/>
              <a:cxnLst/>
              <a:rect l="l" t="t" r="r" b="b"/>
              <a:pathLst>
                <a:path w="218" h="146" extrusionOk="0">
                  <a:moveTo>
                    <a:pt x="73" y="1"/>
                  </a:moveTo>
                  <a:lnTo>
                    <a:pt x="49" y="25"/>
                  </a:lnTo>
                  <a:lnTo>
                    <a:pt x="25" y="73"/>
                  </a:lnTo>
                  <a:lnTo>
                    <a:pt x="0" y="97"/>
                  </a:lnTo>
                  <a:lnTo>
                    <a:pt x="25" y="121"/>
                  </a:lnTo>
                  <a:lnTo>
                    <a:pt x="25" y="145"/>
                  </a:lnTo>
                  <a:lnTo>
                    <a:pt x="145" y="145"/>
                  </a:lnTo>
                  <a:lnTo>
                    <a:pt x="169" y="121"/>
                  </a:lnTo>
                  <a:lnTo>
                    <a:pt x="193" y="121"/>
                  </a:lnTo>
                  <a:lnTo>
                    <a:pt x="217" y="73"/>
                  </a:lnTo>
                  <a:lnTo>
                    <a:pt x="217" y="49"/>
                  </a:lnTo>
                  <a:lnTo>
                    <a:pt x="193"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2" name="Google Shape;12582;p30"/>
            <p:cNvSpPr/>
            <p:nvPr/>
          </p:nvSpPr>
          <p:spPr>
            <a:xfrm rot="10800000">
              <a:off x="3020321" y="6547042"/>
              <a:ext cx="14366" cy="14451"/>
            </a:xfrm>
            <a:custGeom>
              <a:avLst/>
              <a:gdLst/>
              <a:ahLst/>
              <a:cxnLst/>
              <a:rect l="l" t="t" r="r" b="b"/>
              <a:pathLst>
                <a:path w="169" h="170" extrusionOk="0">
                  <a:moveTo>
                    <a:pt x="48" y="1"/>
                  </a:moveTo>
                  <a:lnTo>
                    <a:pt x="24" y="25"/>
                  </a:lnTo>
                  <a:lnTo>
                    <a:pt x="0" y="73"/>
                  </a:lnTo>
                  <a:lnTo>
                    <a:pt x="24" y="145"/>
                  </a:lnTo>
                  <a:lnTo>
                    <a:pt x="97" y="169"/>
                  </a:lnTo>
                  <a:lnTo>
                    <a:pt x="145" y="121"/>
                  </a:lnTo>
                  <a:lnTo>
                    <a:pt x="169"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3" name="Google Shape;12583;p30"/>
            <p:cNvSpPr/>
            <p:nvPr/>
          </p:nvSpPr>
          <p:spPr>
            <a:xfrm rot="10800000">
              <a:off x="3239293" y="6463142"/>
              <a:ext cx="10286" cy="14451"/>
            </a:xfrm>
            <a:custGeom>
              <a:avLst/>
              <a:gdLst/>
              <a:ahLst/>
              <a:cxnLst/>
              <a:rect l="l" t="t" r="r" b="b"/>
              <a:pathLst>
                <a:path w="121" h="170" extrusionOk="0">
                  <a:moveTo>
                    <a:pt x="25" y="1"/>
                  </a:moveTo>
                  <a:lnTo>
                    <a:pt x="1" y="25"/>
                  </a:lnTo>
                  <a:lnTo>
                    <a:pt x="25" y="73"/>
                  </a:lnTo>
                  <a:lnTo>
                    <a:pt x="49" y="145"/>
                  </a:lnTo>
                  <a:lnTo>
                    <a:pt x="97" y="169"/>
                  </a:lnTo>
                  <a:lnTo>
                    <a:pt x="121" y="121"/>
                  </a:lnTo>
                  <a:lnTo>
                    <a:pt x="121" y="73"/>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4" name="Google Shape;12584;p30"/>
            <p:cNvSpPr/>
            <p:nvPr/>
          </p:nvSpPr>
          <p:spPr>
            <a:xfrm rot="10800000">
              <a:off x="3333394" y="6307668"/>
              <a:ext cx="14366" cy="12326"/>
            </a:xfrm>
            <a:custGeom>
              <a:avLst/>
              <a:gdLst/>
              <a:ahLst/>
              <a:cxnLst/>
              <a:rect l="l" t="t" r="r" b="b"/>
              <a:pathLst>
                <a:path w="169" h="145" extrusionOk="0">
                  <a:moveTo>
                    <a:pt x="72" y="0"/>
                  </a:moveTo>
                  <a:lnTo>
                    <a:pt x="24" y="24"/>
                  </a:lnTo>
                  <a:lnTo>
                    <a:pt x="0" y="72"/>
                  </a:lnTo>
                  <a:lnTo>
                    <a:pt x="24" y="96"/>
                  </a:lnTo>
                  <a:lnTo>
                    <a:pt x="24" y="121"/>
                  </a:lnTo>
                  <a:lnTo>
                    <a:pt x="72" y="145"/>
                  </a:lnTo>
                  <a:lnTo>
                    <a:pt x="144" y="121"/>
                  </a:lnTo>
                  <a:lnTo>
                    <a:pt x="144" y="96"/>
                  </a:lnTo>
                  <a:lnTo>
                    <a:pt x="169" y="72"/>
                  </a:lnTo>
                  <a:lnTo>
                    <a:pt x="120"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5" name="Google Shape;12585;p30"/>
            <p:cNvSpPr/>
            <p:nvPr/>
          </p:nvSpPr>
          <p:spPr>
            <a:xfrm rot="10800000">
              <a:off x="3274061" y="6166474"/>
              <a:ext cx="16406" cy="10286"/>
            </a:xfrm>
            <a:custGeom>
              <a:avLst/>
              <a:gdLst/>
              <a:ahLst/>
              <a:cxnLst/>
              <a:rect l="l" t="t" r="r" b="b"/>
              <a:pathLst>
                <a:path w="193" h="121" extrusionOk="0">
                  <a:moveTo>
                    <a:pt x="96" y="0"/>
                  </a:moveTo>
                  <a:lnTo>
                    <a:pt x="48" y="24"/>
                  </a:lnTo>
                  <a:lnTo>
                    <a:pt x="0" y="73"/>
                  </a:lnTo>
                  <a:lnTo>
                    <a:pt x="0" y="97"/>
                  </a:lnTo>
                  <a:lnTo>
                    <a:pt x="24" y="121"/>
                  </a:lnTo>
                  <a:lnTo>
                    <a:pt x="72" y="121"/>
                  </a:lnTo>
                  <a:lnTo>
                    <a:pt x="144" y="97"/>
                  </a:lnTo>
                  <a:lnTo>
                    <a:pt x="193" y="48"/>
                  </a:lnTo>
                  <a:lnTo>
                    <a:pt x="1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6" name="Google Shape;12586;p30"/>
            <p:cNvSpPr/>
            <p:nvPr/>
          </p:nvSpPr>
          <p:spPr>
            <a:xfrm rot="10800000">
              <a:off x="3024401" y="6434495"/>
              <a:ext cx="14366" cy="12411"/>
            </a:xfrm>
            <a:custGeom>
              <a:avLst/>
              <a:gdLst/>
              <a:ahLst/>
              <a:cxnLst/>
              <a:rect l="l" t="t" r="r" b="b"/>
              <a:pathLst>
                <a:path w="169" h="146" extrusionOk="0">
                  <a:moveTo>
                    <a:pt x="24" y="1"/>
                  </a:moveTo>
                  <a:lnTo>
                    <a:pt x="0" y="97"/>
                  </a:lnTo>
                  <a:lnTo>
                    <a:pt x="24" y="121"/>
                  </a:lnTo>
                  <a:lnTo>
                    <a:pt x="72" y="145"/>
                  </a:lnTo>
                  <a:lnTo>
                    <a:pt x="120" y="121"/>
                  </a:lnTo>
                  <a:lnTo>
                    <a:pt x="145" y="97"/>
                  </a:lnTo>
                  <a:lnTo>
                    <a:pt x="169" y="49"/>
                  </a:lnTo>
                  <a:lnTo>
                    <a:pt x="120"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7" name="Google Shape;12587;p30"/>
            <p:cNvSpPr/>
            <p:nvPr/>
          </p:nvSpPr>
          <p:spPr>
            <a:xfrm rot="10800000">
              <a:off x="3179960" y="6381367"/>
              <a:ext cx="12326" cy="14366"/>
            </a:xfrm>
            <a:custGeom>
              <a:avLst/>
              <a:gdLst/>
              <a:ahLst/>
              <a:cxnLst/>
              <a:rect l="l" t="t" r="r" b="b"/>
              <a:pathLst>
                <a:path w="145" h="169" extrusionOk="0">
                  <a:moveTo>
                    <a:pt x="73" y="0"/>
                  </a:moveTo>
                  <a:lnTo>
                    <a:pt x="49" y="25"/>
                  </a:lnTo>
                  <a:lnTo>
                    <a:pt x="1" y="73"/>
                  </a:lnTo>
                  <a:lnTo>
                    <a:pt x="1" y="121"/>
                  </a:lnTo>
                  <a:lnTo>
                    <a:pt x="25" y="145"/>
                  </a:lnTo>
                  <a:lnTo>
                    <a:pt x="49" y="169"/>
                  </a:lnTo>
                  <a:lnTo>
                    <a:pt x="73" y="169"/>
                  </a:lnTo>
                  <a:lnTo>
                    <a:pt x="121" y="121"/>
                  </a:lnTo>
                  <a:lnTo>
                    <a:pt x="145" y="49"/>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8" name="Google Shape;12588;p30"/>
            <p:cNvSpPr/>
            <p:nvPr/>
          </p:nvSpPr>
          <p:spPr>
            <a:xfrm rot="10800000">
              <a:off x="3415254" y="6485668"/>
              <a:ext cx="14366" cy="12411"/>
            </a:xfrm>
            <a:custGeom>
              <a:avLst/>
              <a:gdLst/>
              <a:ahLst/>
              <a:cxnLst/>
              <a:rect l="l" t="t" r="r" b="b"/>
              <a:pathLst>
                <a:path w="169" h="146" extrusionOk="0">
                  <a:moveTo>
                    <a:pt x="48" y="1"/>
                  </a:moveTo>
                  <a:lnTo>
                    <a:pt x="24" y="25"/>
                  </a:lnTo>
                  <a:lnTo>
                    <a:pt x="0" y="49"/>
                  </a:lnTo>
                  <a:lnTo>
                    <a:pt x="48" y="97"/>
                  </a:lnTo>
                  <a:lnTo>
                    <a:pt x="120" y="145"/>
                  </a:lnTo>
                  <a:lnTo>
                    <a:pt x="145" y="121"/>
                  </a:lnTo>
                  <a:lnTo>
                    <a:pt x="169" y="121"/>
                  </a:lnTo>
                  <a:lnTo>
                    <a:pt x="169" y="73"/>
                  </a:lnTo>
                  <a:lnTo>
                    <a:pt x="120"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9" name="Google Shape;12589;p30"/>
            <p:cNvSpPr/>
            <p:nvPr/>
          </p:nvSpPr>
          <p:spPr>
            <a:xfrm rot="10800000">
              <a:off x="3216767" y="6418174"/>
              <a:ext cx="14366" cy="10286"/>
            </a:xfrm>
            <a:custGeom>
              <a:avLst/>
              <a:gdLst/>
              <a:ahLst/>
              <a:cxnLst/>
              <a:rect l="l" t="t" r="r" b="b"/>
              <a:pathLst>
                <a:path w="169" h="121" extrusionOk="0">
                  <a:moveTo>
                    <a:pt x="96" y="0"/>
                  </a:moveTo>
                  <a:lnTo>
                    <a:pt x="24" y="24"/>
                  </a:lnTo>
                  <a:lnTo>
                    <a:pt x="0" y="48"/>
                  </a:lnTo>
                  <a:lnTo>
                    <a:pt x="24" y="97"/>
                  </a:lnTo>
                  <a:lnTo>
                    <a:pt x="48" y="97"/>
                  </a:lnTo>
                  <a:lnTo>
                    <a:pt x="96" y="121"/>
                  </a:lnTo>
                  <a:lnTo>
                    <a:pt x="145" y="97"/>
                  </a:lnTo>
                  <a:lnTo>
                    <a:pt x="169" y="73"/>
                  </a:lnTo>
                  <a:lnTo>
                    <a:pt x="169" y="48"/>
                  </a:lnTo>
                  <a:lnTo>
                    <a:pt x="1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0" name="Google Shape;12590;p30"/>
            <p:cNvSpPr/>
            <p:nvPr/>
          </p:nvSpPr>
          <p:spPr>
            <a:xfrm rot="10800000">
              <a:off x="3093935" y="6055968"/>
              <a:ext cx="12411" cy="12326"/>
            </a:xfrm>
            <a:custGeom>
              <a:avLst/>
              <a:gdLst/>
              <a:ahLst/>
              <a:cxnLst/>
              <a:rect l="l" t="t" r="r" b="b"/>
              <a:pathLst>
                <a:path w="146" h="145" extrusionOk="0">
                  <a:moveTo>
                    <a:pt x="73" y="0"/>
                  </a:moveTo>
                  <a:lnTo>
                    <a:pt x="25" y="24"/>
                  </a:lnTo>
                  <a:lnTo>
                    <a:pt x="1" y="48"/>
                  </a:lnTo>
                  <a:lnTo>
                    <a:pt x="1" y="72"/>
                  </a:lnTo>
                  <a:lnTo>
                    <a:pt x="49" y="121"/>
                  </a:lnTo>
                  <a:lnTo>
                    <a:pt x="97" y="145"/>
                  </a:lnTo>
                  <a:lnTo>
                    <a:pt x="145" y="121"/>
                  </a:lnTo>
                  <a:lnTo>
                    <a:pt x="145" y="72"/>
                  </a:lnTo>
                  <a:lnTo>
                    <a:pt x="121"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1" name="Google Shape;12591;p30"/>
            <p:cNvSpPr/>
            <p:nvPr/>
          </p:nvSpPr>
          <p:spPr>
            <a:xfrm rot="10800000">
              <a:off x="3288341" y="5953622"/>
              <a:ext cx="10371" cy="12411"/>
            </a:xfrm>
            <a:custGeom>
              <a:avLst/>
              <a:gdLst/>
              <a:ahLst/>
              <a:cxnLst/>
              <a:rect l="l" t="t" r="r" b="b"/>
              <a:pathLst>
                <a:path w="122" h="146" extrusionOk="0">
                  <a:moveTo>
                    <a:pt x="49" y="1"/>
                  </a:moveTo>
                  <a:lnTo>
                    <a:pt x="1" y="25"/>
                  </a:lnTo>
                  <a:lnTo>
                    <a:pt x="1" y="49"/>
                  </a:lnTo>
                  <a:lnTo>
                    <a:pt x="25" y="121"/>
                  </a:lnTo>
                  <a:lnTo>
                    <a:pt x="25" y="145"/>
                  </a:lnTo>
                  <a:lnTo>
                    <a:pt x="97" y="145"/>
                  </a:lnTo>
                  <a:lnTo>
                    <a:pt x="121" y="121"/>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2" name="Google Shape;12592;p30"/>
            <p:cNvSpPr/>
            <p:nvPr/>
          </p:nvSpPr>
          <p:spPr>
            <a:xfrm rot="10800000">
              <a:off x="3077614" y="6313788"/>
              <a:ext cx="12326" cy="12411"/>
            </a:xfrm>
            <a:custGeom>
              <a:avLst/>
              <a:gdLst/>
              <a:ahLst/>
              <a:cxnLst/>
              <a:rect l="l" t="t" r="r" b="b"/>
              <a:pathLst>
                <a:path w="145" h="146" extrusionOk="0">
                  <a:moveTo>
                    <a:pt x="97" y="1"/>
                  </a:moveTo>
                  <a:lnTo>
                    <a:pt x="24" y="25"/>
                  </a:lnTo>
                  <a:lnTo>
                    <a:pt x="0" y="97"/>
                  </a:lnTo>
                  <a:lnTo>
                    <a:pt x="0" y="121"/>
                  </a:lnTo>
                  <a:lnTo>
                    <a:pt x="24" y="145"/>
                  </a:lnTo>
                  <a:lnTo>
                    <a:pt x="72" y="145"/>
                  </a:lnTo>
                  <a:lnTo>
                    <a:pt x="97" y="121"/>
                  </a:lnTo>
                  <a:lnTo>
                    <a:pt x="145"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3" name="Google Shape;12593;p30"/>
            <p:cNvSpPr/>
            <p:nvPr/>
          </p:nvSpPr>
          <p:spPr>
            <a:xfrm rot="10800000">
              <a:off x="3061208" y="6504114"/>
              <a:ext cx="10371" cy="14366"/>
            </a:xfrm>
            <a:custGeom>
              <a:avLst/>
              <a:gdLst/>
              <a:ahLst/>
              <a:cxnLst/>
              <a:rect l="l" t="t" r="r" b="b"/>
              <a:pathLst>
                <a:path w="122" h="169" extrusionOk="0">
                  <a:moveTo>
                    <a:pt x="49" y="0"/>
                  </a:moveTo>
                  <a:lnTo>
                    <a:pt x="1" y="48"/>
                  </a:lnTo>
                  <a:lnTo>
                    <a:pt x="1" y="96"/>
                  </a:lnTo>
                  <a:lnTo>
                    <a:pt x="25" y="145"/>
                  </a:lnTo>
                  <a:lnTo>
                    <a:pt x="73" y="169"/>
                  </a:lnTo>
                  <a:lnTo>
                    <a:pt x="97" y="145"/>
                  </a:lnTo>
                  <a:lnTo>
                    <a:pt x="121" y="96"/>
                  </a:lnTo>
                  <a:lnTo>
                    <a:pt x="97" y="24"/>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4" name="Google Shape;12594;p30"/>
            <p:cNvSpPr/>
            <p:nvPr/>
          </p:nvSpPr>
          <p:spPr>
            <a:xfrm rot="10800000">
              <a:off x="3372241" y="6565488"/>
              <a:ext cx="10371" cy="14451"/>
            </a:xfrm>
            <a:custGeom>
              <a:avLst/>
              <a:gdLst/>
              <a:ahLst/>
              <a:cxnLst/>
              <a:rect l="l" t="t" r="r" b="b"/>
              <a:pathLst>
                <a:path w="122" h="170" extrusionOk="0">
                  <a:moveTo>
                    <a:pt x="25" y="1"/>
                  </a:moveTo>
                  <a:lnTo>
                    <a:pt x="1" y="49"/>
                  </a:lnTo>
                  <a:lnTo>
                    <a:pt x="1" y="97"/>
                  </a:lnTo>
                  <a:lnTo>
                    <a:pt x="25" y="145"/>
                  </a:lnTo>
                  <a:lnTo>
                    <a:pt x="73" y="169"/>
                  </a:lnTo>
                  <a:lnTo>
                    <a:pt x="97" y="169"/>
                  </a:lnTo>
                  <a:lnTo>
                    <a:pt x="121" y="145"/>
                  </a:lnTo>
                  <a:lnTo>
                    <a:pt x="121" y="97"/>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5" name="Google Shape;12595;p30"/>
            <p:cNvSpPr/>
            <p:nvPr/>
          </p:nvSpPr>
          <p:spPr>
            <a:xfrm rot="10800000">
              <a:off x="3276101" y="6585974"/>
              <a:ext cx="14366" cy="12326"/>
            </a:xfrm>
            <a:custGeom>
              <a:avLst/>
              <a:gdLst/>
              <a:ahLst/>
              <a:cxnLst/>
              <a:rect l="l" t="t" r="r" b="b"/>
              <a:pathLst>
                <a:path w="169" h="145" extrusionOk="0">
                  <a:moveTo>
                    <a:pt x="72" y="0"/>
                  </a:moveTo>
                  <a:lnTo>
                    <a:pt x="24" y="24"/>
                  </a:lnTo>
                  <a:lnTo>
                    <a:pt x="0" y="72"/>
                  </a:lnTo>
                  <a:lnTo>
                    <a:pt x="24" y="97"/>
                  </a:lnTo>
                  <a:lnTo>
                    <a:pt x="72" y="145"/>
                  </a:lnTo>
                  <a:lnTo>
                    <a:pt x="144" y="121"/>
                  </a:lnTo>
                  <a:lnTo>
                    <a:pt x="169" y="121"/>
                  </a:lnTo>
                  <a:lnTo>
                    <a:pt x="169" y="97"/>
                  </a:lnTo>
                  <a:lnTo>
                    <a:pt x="169" y="48"/>
                  </a:lnTo>
                  <a:lnTo>
                    <a:pt x="120"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6" name="Google Shape;12596;p30"/>
            <p:cNvSpPr/>
            <p:nvPr/>
          </p:nvSpPr>
          <p:spPr>
            <a:xfrm rot="10800000">
              <a:off x="2909814" y="6369041"/>
              <a:ext cx="10286" cy="14451"/>
            </a:xfrm>
            <a:custGeom>
              <a:avLst/>
              <a:gdLst/>
              <a:ahLst/>
              <a:cxnLst/>
              <a:rect l="l" t="t" r="r" b="b"/>
              <a:pathLst>
                <a:path w="121" h="170" extrusionOk="0">
                  <a:moveTo>
                    <a:pt x="73" y="1"/>
                  </a:moveTo>
                  <a:lnTo>
                    <a:pt x="24" y="25"/>
                  </a:lnTo>
                  <a:lnTo>
                    <a:pt x="0" y="73"/>
                  </a:lnTo>
                  <a:lnTo>
                    <a:pt x="0" y="145"/>
                  </a:lnTo>
                  <a:lnTo>
                    <a:pt x="48" y="169"/>
                  </a:lnTo>
                  <a:lnTo>
                    <a:pt x="73" y="145"/>
                  </a:lnTo>
                  <a:lnTo>
                    <a:pt x="97" y="97"/>
                  </a:lnTo>
                  <a:lnTo>
                    <a:pt x="121"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7" name="Google Shape;12597;p30"/>
            <p:cNvSpPr/>
            <p:nvPr/>
          </p:nvSpPr>
          <p:spPr>
            <a:xfrm rot="10800000">
              <a:off x="3167634" y="6182795"/>
              <a:ext cx="14451" cy="14451"/>
            </a:xfrm>
            <a:custGeom>
              <a:avLst/>
              <a:gdLst/>
              <a:ahLst/>
              <a:cxnLst/>
              <a:rect l="l" t="t" r="r" b="b"/>
              <a:pathLst>
                <a:path w="170" h="170" extrusionOk="0">
                  <a:moveTo>
                    <a:pt x="121" y="1"/>
                  </a:moveTo>
                  <a:lnTo>
                    <a:pt x="73" y="25"/>
                  </a:lnTo>
                  <a:lnTo>
                    <a:pt x="1" y="73"/>
                  </a:lnTo>
                  <a:lnTo>
                    <a:pt x="1" y="121"/>
                  </a:lnTo>
                  <a:lnTo>
                    <a:pt x="25" y="145"/>
                  </a:lnTo>
                  <a:lnTo>
                    <a:pt x="73" y="169"/>
                  </a:lnTo>
                  <a:lnTo>
                    <a:pt x="121" y="145"/>
                  </a:lnTo>
                  <a:lnTo>
                    <a:pt x="145" y="121"/>
                  </a:lnTo>
                  <a:lnTo>
                    <a:pt x="169" y="49"/>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8" name="Google Shape;12598;p30"/>
            <p:cNvSpPr/>
            <p:nvPr/>
          </p:nvSpPr>
          <p:spPr>
            <a:xfrm rot="10800000">
              <a:off x="3355920" y="6319908"/>
              <a:ext cx="10286" cy="12411"/>
            </a:xfrm>
            <a:custGeom>
              <a:avLst/>
              <a:gdLst/>
              <a:ahLst/>
              <a:cxnLst/>
              <a:rect l="l" t="t" r="r" b="b"/>
              <a:pathLst>
                <a:path w="121" h="146" extrusionOk="0">
                  <a:moveTo>
                    <a:pt x="48" y="1"/>
                  </a:moveTo>
                  <a:lnTo>
                    <a:pt x="0" y="25"/>
                  </a:lnTo>
                  <a:lnTo>
                    <a:pt x="0" y="49"/>
                  </a:lnTo>
                  <a:lnTo>
                    <a:pt x="24" y="97"/>
                  </a:lnTo>
                  <a:lnTo>
                    <a:pt x="73" y="145"/>
                  </a:lnTo>
                  <a:lnTo>
                    <a:pt x="97" y="145"/>
                  </a:lnTo>
                  <a:lnTo>
                    <a:pt x="121" y="121"/>
                  </a:lnTo>
                  <a:lnTo>
                    <a:pt x="121" y="73"/>
                  </a:lnTo>
                  <a:lnTo>
                    <a:pt x="121" y="49"/>
                  </a:lnTo>
                  <a:lnTo>
                    <a:pt x="73"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9" name="Google Shape;12599;p30"/>
            <p:cNvSpPr/>
            <p:nvPr/>
          </p:nvSpPr>
          <p:spPr>
            <a:xfrm rot="10800000">
              <a:off x="3304747" y="6213567"/>
              <a:ext cx="10286" cy="10286"/>
            </a:xfrm>
            <a:custGeom>
              <a:avLst/>
              <a:gdLst/>
              <a:ahLst/>
              <a:cxnLst/>
              <a:rect l="l" t="t" r="r" b="b"/>
              <a:pathLst>
                <a:path w="121" h="121" extrusionOk="0">
                  <a:moveTo>
                    <a:pt x="72" y="1"/>
                  </a:moveTo>
                  <a:lnTo>
                    <a:pt x="24" y="25"/>
                  </a:lnTo>
                  <a:lnTo>
                    <a:pt x="0" y="49"/>
                  </a:lnTo>
                  <a:lnTo>
                    <a:pt x="0" y="97"/>
                  </a:lnTo>
                  <a:lnTo>
                    <a:pt x="48" y="121"/>
                  </a:lnTo>
                  <a:lnTo>
                    <a:pt x="96" y="97"/>
                  </a:lnTo>
                  <a:lnTo>
                    <a:pt x="121" y="73"/>
                  </a:lnTo>
                  <a:lnTo>
                    <a:pt x="121" y="25"/>
                  </a:ln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0" name="Google Shape;12600;p30"/>
            <p:cNvSpPr/>
            <p:nvPr/>
          </p:nvSpPr>
          <p:spPr>
            <a:xfrm rot="10800000">
              <a:off x="3349800" y="6209402"/>
              <a:ext cx="8245" cy="10371"/>
            </a:xfrm>
            <a:custGeom>
              <a:avLst/>
              <a:gdLst/>
              <a:ahLst/>
              <a:cxnLst/>
              <a:rect l="l" t="t" r="r" b="b"/>
              <a:pathLst>
                <a:path w="97" h="122" extrusionOk="0">
                  <a:moveTo>
                    <a:pt x="25" y="1"/>
                  </a:moveTo>
                  <a:lnTo>
                    <a:pt x="1" y="49"/>
                  </a:lnTo>
                  <a:lnTo>
                    <a:pt x="1" y="97"/>
                  </a:lnTo>
                  <a:lnTo>
                    <a:pt x="49" y="121"/>
                  </a:lnTo>
                  <a:lnTo>
                    <a:pt x="97" y="97"/>
                  </a:lnTo>
                  <a:lnTo>
                    <a:pt x="97" y="49"/>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1" name="Google Shape;12601;p30"/>
            <p:cNvSpPr/>
            <p:nvPr/>
          </p:nvSpPr>
          <p:spPr>
            <a:xfrm rot="10800000">
              <a:off x="3222888" y="6671914"/>
              <a:ext cx="8245" cy="12326"/>
            </a:xfrm>
            <a:custGeom>
              <a:avLst/>
              <a:gdLst/>
              <a:ahLst/>
              <a:cxnLst/>
              <a:rect l="l" t="t" r="r" b="b"/>
              <a:pathLst>
                <a:path w="97" h="145" extrusionOk="0">
                  <a:moveTo>
                    <a:pt x="72" y="0"/>
                  </a:moveTo>
                  <a:lnTo>
                    <a:pt x="24" y="24"/>
                  </a:lnTo>
                  <a:lnTo>
                    <a:pt x="0" y="48"/>
                  </a:lnTo>
                  <a:lnTo>
                    <a:pt x="0" y="96"/>
                  </a:lnTo>
                  <a:lnTo>
                    <a:pt x="48" y="145"/>
                  </a:lnTo>
                  <a:lnTo>
                    <a:pt x="72" y="121"/>
                  </a:lnTo>
                  <a:lnTo>
                    <a:pt x="96" y="72"/>
                  </a:lnTo>
                  <a:lnTo>
                    <a:pt x="96"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2" name="Google Shape;12602;p30"/>
            <p:cNvSpPr/>
            <p:nvPr/>
          </p:nvSpPr>
          <p:spPr>
            <a:xfrm rot="10800000">
              <a:off x="3231048" y="6616661"/>
              <a:ext cx="10371" cy="12326"/>
            </a:xfrm>
            <a:custGeom>
              <a:avLst/>
              <a:gdLst/>
              <a:ahLst/>
              <a:cxnLst/>
              <a:rect l="l" t="t" r="r" b="b"/>
              <a:pathLst>
                <a:path w="122" h="145" extrusionOk="0">
                  <a:moveTo>
                    <a:pt x="49" y="0"/>
                  </a:moveTo>
                  <a:lnTo>
                    <a:pt x="1" y="24"/>
                  </a:lnTo>
                  <a:lnTo>
                    <a:pt x="1" y="72"/>
                  </a:lnTo>
                  <a:lnTo>
                    <a:pt x="1" y="121"/>
                  </a:lnTo>
                  <a:lnTo>
                    <a:pt x="49" y="145"/>
                  </a:lnTo>
                  <a:lnTo>
                    <a:pt x="97" y="121"/>
                  </a:lnTo>
                  <a:lnTo>
                    <a:pt x="121" y="72"/>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3" name="Google Shape;12603;p30"/>
            <p:cNvSpPr/>
            <p:nvPr/>
          </p:nvSpPr>
          <p:spPr>
            <a:xfrm rot="10800000">
              <a:off x="3310868" y="6520435"/>
              <a:ext cx="10371" cy="12411"/>
            </a:xfrm>
            <a:custGeom>
              <a:avLst/>
              <a:gdLst/>
              <a:ahLst/>
              <a:cxnLst/>
              <a:rect l="l" t="t" r="r" b="b"/>
              <a:pathLst>
                <a:path w="122" h="146" extrusionOk="0">
                  <a:moveTo>
                    <a:pt x="97" y="1"/>
                  </a:moveTo>
                  <a:lnTo>
                    <a:pt x="49" y="25"/>
                  </a:lnTo>
                  <a:lnTo>
                    <a:pt x="25" y="49"/>
                  </a:lnTo>
                  <a:lnTo>
                    <a:pt x="1" y="97"/>
                  </a:lnTo>
                  <a:lnTo>
                    <a:pt x="25" y="145"/>
                  </a:lnTo>
                  <a:lnTo>
                    <a:pt x="73" y="145"/>
                  </a:lnTo>
                  <a:lnTo>
                    <a:pt x="121" y="121"/>
                  </a:lnTo>
                  <a:lnTo>
                    <a:pt x="121" y="49"/>
                  </a:lnTo>
                  <a:lnTo>
                    <a:pt x="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4" name="Google Shape;12604;p30"/>
            <p:cNvSpPr/>
            <p:nvPr/>
          </p:nvSpPr>
          <p:spPr>
            <a:xfrm rot="10800000">
              <a:off x="3210647" y="6514315"/>
              <a:ext cx="10286" cy="12411"/>
            </a:xfrm>
            <a:custGeom>
              <a:avLst/>
              <a:gdLst/>
              <a:ahLst/>
              <a:cxnLst/>
              <a:rect l="l" t="t" r="r" b="b"/>
              <a:pathLst>
                <a:path w="121" h="146" extrusionOk="0">
                  <a:moveTo>
                    <a:pt x="49" y="1"/>
                  </a:moveTo>
                  <a:lnTo>
                    <a:pt x="25" y="25"/>
                  </a:lnTo>
                  <a:lnTo>
                    <a:pt x="1" y="49"/>
                  </a:lnTo>
                  <a:lnTo>
                    <a:pt x="25" y="121"/>
                  </a:lnTo>
                  <a:lnTo>
                    <a:pt x="73" y="145"/>
                  </a:lnTo>
                  <a:lnTo>
                    <a:pt x="97" y="121"/>
                  </a:lnTo>
                  <a:lnTo>
                    <a:pt x="121" y="97"/>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5" name="Google Shape;12605;p30"/>
            <p:cNvSpPr/>
            <p:nvPr/>
          </p:nvSpPr>
          <p:spPr>
            <a:xfrm rot="10800000">
              <a:off x="3044887" y="6483628"/>
              <a:ext cx="14366" cy="10371"/>
            </a:xfrm>
            <a:custGeom>
              <a:avLst/>
              <a:gdLst/>
              <a:ahLst/>
              <a:cxnLst/>
              <a:rect l="l" t="t" r="r" b="b"/>
              <a:pathLst>
                <a:path w="169" h="122" extrusionOk="0">
                  <a:moveTo>
                    <a:pt x="97" y="1"/>
                  </a:moveTo>
                  <a:lnTo>
                    <a:pt x="73" y="25"/>
                  </a:lnTo>
                  <a:lnTo>
                    <a:pt x="0" y="121"/>
                  </a:lnTo>
                  <a:lnTo>
                    <a:pt x="73" y="121"/>
                  </a:lnTo>
                  <a:lnTo>
                    <a:pt x="121" y="97"/>
                  </a:lnTo>
                  <a:lnTo>
                    <a:pt x="169" y="49"/>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6" name="Google Shape;12606;p30"/>
            <p:cNvSpPr/>
            <p:nvPr/>
          </p:nvSpPr>
          <p:spPr>
            <a:xfrm rot="10800000">
              <a:off x="3345635" y="6542962"/>
              <a:ext cx="10371" cy="10371"/>
            </a:xfrm>
            <a:custGeom>
              <a:avLst/>
              <a:gdLst/>
              <a:ahLst/>
              <a:cxnLst/>
              <a:rect l="l" t="t" r="r" b="b"/>
              <a:pathLst>
                <a:path w="122" h="122" extrusionOk="0">
                  <a:moveTo>
                    <a:pt x="1" y="1"/>
                  </a:moveTo>
                  <a:lnTo>
                    <a:pt x="1" y="25"/>
                  </a:lnTo>
                  <a:lnTo>
                    <a:pt x="1" y="49"/>
                  </a:lnTo>
                  <a:lnTo>
                    <a:pt x="49" y="97"/>
                  </a:lnTo>
                  <a:lnTo>
                    <a:pt x="97" y="121"/>
                  </a:lnTo>
                  <a:lnTo>
                    <a:pt x="121" y="121"/>
                  </a:lnTo>
                  <a:lnTo>
                    <a:pt x="121" y="97"/>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7" name="Google Shape;12607;p30"/>
            <p:cNvSpPr/>
            <p:nvPr/>
          </p:nvSpPr>
          <p:spPr>
            <a:xfrm rot="10800000">
              <a:off x="3316988" y="6342435"/>
              <a:ext cx="8330" cy="10286"/>
            </a:xfrm>
            <a:custGeom>
              <a:avLst/>
              <a:gdLst/>
              <a:ahLst/>
              <a:cxnLst/>
              <a:rect l="l" t="t" r="r" b="b"/>
              <a:pathLst>
                <a:path w="98" h="121" extrusionOk="0">
                  <a:moveTo>
                    <a:pt x="97" y="0"/>
                  </a:moveTo>
                  <a:lnTo>
                    <a:pt x="25" y="24"/>
                  </a:lnTo>
                  <a:lnTo>
                    <a:pt x="1" y="48"/>
                  </a:lnTo>
                  <a:lnTo>
                    <a:pt x="25" y="72"/>
                  </a:lnTo>
                  <a:lnTo>
                    <a:pt x="49" y="96"/>
                  </a:lnTo>
                  <a:lnTo>
                    <a:pt x="73" y="120"/>
                  </a:lnTo>
                  <a:lnTo>
                    <a:pt x="97" y="96"/>
                  </a:lnTo>
                  <a:lnTo>
                    <a:pt x="97" y="72"/>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8" name="Google Shape;12608;p30"/>
            <p:cNvSpPr/>
            <p:nvPr/>
          </p:nvSpPr>
          <p:spPr>
            <a:xfrm rot="10800000">
              <a:off x="3112381" y="6367001"/>
              <a:ext cx="8245" cy="12326"/>
            </a:xfrm>
            <a:custGeom>
              <a:avLst/>
              <a:gdLst/>
              <a:ahLst/>
              <a:cxnLst/>
              <a:rect l="l" t="t" r="r" b="b"/>
              <a:pathLst>
                <a:path w="97" h="145" extrusionOk="0">
                  <a:moveTo>
                    <a:pt x="24" y="0"/>
                  </a:moveTo>
                  <a:lnTo>
                    <a:pt x="0" y="48"/>
                  </a:lnTo>
                  <a:lnTo>
                    <a:pt x="0" y="72"/>
                  </a:lnTo>
                  <a:lnTo>
                    <a:pt x="24" y="120"/>
                  </a:lnTo>
                  <a:lnTo>
                    <a:pt x="72" y="145"/>
                  </a:lnTo>
                  <a:lnTo>
                    <a:pt x="96" y="145"/>
                  </a:lnTo>
                  <a:lnTo>
                    <a:pt x="96" y="120"/>
                  </a:lnTo>
                  <a:lnTo>
                    <a:pt x="96" y="72"/>
                  </a:lnTo>
                  <a:lnTo>
                    <a:pt x="72"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9" name="Google Shape;12609;p30"/>
            <p:cNvSpPr/>
            <p:nvPr/>
          </p:nvSpPr>
          <p:spPr>
            <a:xfrm rot="10800000">
              <a:off x="3173755" y="6637147"/>
              <a:ext cx="8330" cy="10286"/>
            </a:xfrm>
            <a:custGeom>
              <a:avLst/>
              <a:gdLst/>
              <a:ahLst/>
              <a:cxnLst/>
              <a:rect l="l" t="t" r="r" b="b"/>
              <a:pathLst>
                <a:path w="98" h="121" extrusionOk="0">
                  <a:moveTo>
                    <a:pt x="25" y="0"/>
                  </a:moveTo>
                  <a:lnTo>
                    <a:pt x="1" y="49"/>
                  </a:lnTo>
                  <a:lnTo>
                    <a:pt x="1" y="97"/>
                  </a:lnTo>
                  <a:lnTo>
                    <a:pt x="25" y="121"/>
                  </a:lnTo>
                  <a:lnTo>
                    <a:pt x="73" y="97"/>
                  </a:lnTo>
                  <a:lnTo>
                    <a:pt x="97" y="73"/>
                  </a:lnTo>
                  <a:lnTo>
                    <a:pt x="97" y="25"/>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0" name="Google Shape;12610;p30"/>
            <p:cNvSpPr/>
            <p:nvPr/>
          </p:nvSpPr>
          <p:spPr>
            <a:xfrm rot="10800000">
              <a:off x="3261735" y="6399728"/>
              <a:ext cx="8330" cy="12411"/>
            </a:xfrm>
            <a:custGeom>
              <a:avLst/>
              <a:gdLst/>
              <a:ahLst/>
              <a:cxnLst/>
              <a:rect l="l" t="t" r="r" b="b"/>
              <a:pathLst>
                <a:path w="98" h="146" extrusionOk="0">
                  <a:moveTo>
                    <a:pt x="49" y="1"/>
                  </a:moveTo>
                  <a:lnTo>
                    <a:pt x="25" y="25"/>
                  </a:lnTo>
                  <a:lnTo>
                    <a:pt x="1" y="49"/>
                  </a:lnTo>
                  <a:lnTo>
                    <a:pt x="1" y="97"/>
                  </a:lnTo>
                  <a:lnTo>
                    <a:pt x="25" y="145"/>
                  </a:lnTo>
                  <a:lnTo>
                    <a:pt x="73" y="121"/>
                  </a:lnTo>
                  <a:lnTo>
                    <a:pt x="97" y="73"/>
                  </a:lnTo>
                  <a:lnTo>
                    <a:pt x="97" y="25"/>
                  </a:lnTo>
                  <a:lnTo>
                    <a:pt x="73"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1" name="Google Shape;12611;p30"/>
            <p:cNvSpPr/>
            <p:nvPr/>
          </p:nvSpPr>
          <p:spPr>
            <a:xfrm rot="10800000">
              <a:off x="3194241" y="6323989"/>
              <a:ext cx="12326" cy="8330"/>
            </a:xfrm>
            <a:custGeom>
              <a:avLst/>
              <a:gdLst/>
              <a:ahLst/>
              <a:cxnLst/>
              <a:rect l="l" t="t" r="r" b="b"/>
              <a:pathLst>
                <a:path w="145" h="98" extrusionOk="0">
                  <a:moveTo>
                    <a:pt x="48" y="1"/>
                  </a:moveTo>
                  <a:lnTo>
                    <a:pt x="24" y="25"/>
                  </a:lnTo>
                  <a:lnTo>
                    <a:pt x="0" y="49"/>
                  </a:lnTo>
                  <a:lnTo>
                    <a:pt x="48" y="97"/>
                  </a:lnTo>
                  <a:lnTo>
                    <a:pt x="96" y="97"/>
                  </a:lnTo>
                  <a:lnTo>
                    <a:pt x="120" y="73"/>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2" name="Google Shape;12612;p30"/>
            <p:cNvSpPr/>
            <p:nvPr/>
          </p:nvSpPr>
          <p:spPr>
            <a:xfrm rot="10800000">
              <a:off x="3278141" y="6074414"/>
              <a:ext cx="10286" cy="8245"/>
            </a:xfrm>
            <a:custGeom>
              <a:avLst/>
              <a:gdLst/>
              <a:ahLst/>
              <a:cxnLst/>
              <a:rect l="l" t="t" r="r" b="b"/>
              <a:pathLst>
                <a:path w="121" h="97" extrusionOk="0">
                  <a:moveTo>
                    <a:pt x="48" y="1"/>
                  </a:moveTo>
                  <a:lnTo>
                    <a:pt x="0" y="25"/>
                  </a:lnTo>
                  <a:lnTo>
                    <a:pt x="0" y="49"/>
                  </a:lnTo>
                  <a:lnTo>
                    <a:pt x="24" y="97"/>
                  </a:lnTo>
                  <a:lnTo>
                    <a:pt x="72" y="97"/>
                  </a:lnTo>
                  <a:lnTo>
                    <a:pt x="120" y="73"/>
                  </a:lnTo>
                  <a:lnTo>
                    <a:pt x="120" y="49"/>
                  </a:lnTo>
                  <a:lnTo>
                    <a:pt x="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3" name="Google Shape;12613;p30"/>
            <p:cNvSpPr/>
            <p:nvPr/>
          </p:nvSpPr>
          <p:spPr>
            <a:xfrm rot="10800000">
              <a:off x="3087815" y="6436535"/>
              <a:ext cx="8245" cy="12411"/>
            </a:xfrm>
            <a:custGeom>
              <a:avLst/>
              <a:gdLst/>
              <a:ahLst/>
              <a:cxnLst/>
              <a:rect l="l" t="t" r="r" b="b"/>
              <a:pathLst>
                <a:path w="97" h="146" extrusionOk="0">
                  <a:moveTo>
                    <a:pt x="48" y="1"/>
                  </a:moveTo>
                  <a:lnTo>
                    <a:pt x="24" y="25"/>
                  </a:lnTo>
                  <a:lnTo>
                    <a:pt x="0" y="73"/>
                  </a:lnTo>
                  <a:lnTo>
                    <a:pt x="0" y="121"/>
                  </a:lnTo>
                  <a:lnTo>
                    <a:pt x="24" y="145"/>
                  </a:lnTo>
                  <a:lnTo>
                    <a:pt x="48" y="145"/>
                  </a:lnTo>
                  <a:lnTo>
                    <a:pt x="72" y="121"/>
                  </a:lnTo>
                  <a:lnTo>
                    <a:pt x="96" y="73"/>
                  </a:lnTo>
                  <a:lnTo>
                    <a:pt x="96" y="25"/>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4" name="Google Shape;12614;p30"/>
            <p:cNvSpPr/>
            <p:nvPr/>
          </p:nvSpPr>
          <p:spPr>
            <a:xfrm rot="10800000">
              <a:off x="3478668" y="6471387"/>
              <a:ext cx="8245" cy="10286"/>
            </a:xfrm>
            <a:custGeom>
              <a:avLst/>
              <a:gdLst/>
              <a:ahLst/>
              <a:cxnLst/>
              <a:rect l="l" t="t" r="r" b="b"/>
              <a:pathLst>
                <a:path w="97" h="121" extrusionOk="0">
                  <a:moveTo>
                    <a:pt x="24" y="0"/>
                  </a:moveTo>
                  <a:lnTo>
                    <a:pt x="0" y="49"/>
                  </a:lnTo>
                  <a:lnTo>
                    <a:pt x="0" y="97"/>
                  </a:lnTo>
                  <a:lnTo>
                    <a:pt x="48" y="121"/>
                  </a:lnTo>
                  <a:lnTo>
                    <a:pt x="96" y="97"/>
                  </a:lnTo>
                  <a:lnTo>
                    <a:pt x="96" y="73"/>
                  </a:lnTo>
                  <a:lnTo>
                    <a:pt x="96"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5" name="Google Shape;12615;p30"/>
            <p:cNvSpPr/>
            <p:nvPr/>
          </p:nvSpPr>
          <p:spPr>
            <a:xfrm rot="10800000">
              <a:off x="3308828" y="6258535"/>
              <a:ext cx="14451" cy="6205"/>
            </a:xfrm>
            <a:custGeom>
              <a:avLst/>
              <a:gdLst/>
              <a:ahLst/>
              <a:cxnLst/>
              <a:rect l="l" t="t" r="r" b="b"/>
              <a:pathLst>
                <a:path w="170" h="73" extrusionOk="0">
                  <a:moveTo>
                    <a:pt x="25" y="0"/>
                  </a:moveTo>
                  <a:lnTo>
                    <a:pt x="1" y="24"/>
                  </a:lnTo>
                  <a:lnTo>
                    <a:pt x="1" y="48"/>
                  </a:lnTo>
                  <a:lnTo>
                    <a:pt x="25" y="72"/>
                  </a:lnTo>
                  <a:lnTo>
                    <a:pt x="169" y="72"/>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6" name="Google Shape;12616;p30"/>
            <p:cNvSpPr/>
            <p:nvPr/>
          </p:nvSpPr>
          <p:spPr>
            <a:xfrm rot="10800000">
              <a:off x="2987594" y="6487708"/>
              <a:ext cx="8245" cy="12411"/>
            </a:xfrm>
            <a:custGeom>
              <a:avLst/>
              <a:gdLst/>
              <a:ahLst/>
              <a:cxnLst/>
              <a:rect l="l" t="t" r="r" b="b"/>
              <a:pathLst>
                <a:path w="97" h="146" extrusionOk="0">
                  <a:moveTo>
                    <a:pt x="49" y="1"/>
                  </a:moveTo>
                  <a:lnTo>
                    <a:pt x="25" y="25"/>
                  </a:lnTo>
                  <a:lnTo>
                    <a:pt x="1" y="97"/>
                  </a:lnTo>
                  <a:lnTo>
                    <a:pt x="49" y="145"/>
                  </a:lnTo>
                  <a:lnTo>
                    <a:pt x="73" y="121"/>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7" name="Google Shape;12617;p30"/>
            <p:cNvSpPr/>
            <p:nvPr/>
          </p:nvSpPr>
          <p:spPr>
            <a:xfrm rot="10800000">
              <a:off x="3278141" y="6495954"/>
              <a:ext cx="6205" cy="12326"/>
            </a:xfrm>
            <a:custGeom>
              <a:avLst/>
              <a:gdLst/>
              <a:ahLst/>
              <a:cxnLst/>
              <a:rect l="l" t="t" r="r" b="b"/>
              <a:pathLst>
                <a:path w="73" h="145" extrusionOk="0">
                  <a:moveTo>
                    <a:pt x="24" y="0"/>
                  </a:moveTo>
                  <a:lnTo>
                    <a:pt x="0" y="25"/>
                  </a:lnTo>
                  <a:lnTo>
                    <a:pt x="0" y="97"/>
                  </a:lnTo>
                  <a:lnTo>
                    <a:pt x="0" y="121"/>
                  </a:lnTo>
                  <a:lnTo>
                    <a:pt x="48" y="145"/>
                  </a:lnTo>
                  <a:lnTo>
                    <a:pt x="72" y="121"/>
                  </a:lnTo>
                  <a:lnTo>
                    <a:pt x="72" y="73"/>
                  </a:lnTo>
                  <a:lnTo>
                    <a:pt x="72" y="25"/>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8" name="Google Shape;12618;p30"/>
            <p:cNvSpPr/>
            <p:nvPr/>
          </p:nvSpPr>
          <p:spPr>
            <a:xfrm rot="10800000">
              <a:off x="3057128" y="6340395"/>
              <a:ext cx="8245" cy="10286"/>
            </a:xfrm>
            <a:custGeom>
              <a:avLst/>
              <a:gdLst/>
              <a:ahLst/>
              <a:cxnLst/>
              <a:rect l="l" t="t" r="r" b="b"/>
              <a:pathLst>
                <a:path w="97" h="121" extrusionOk="0">
                  <a:moveTo>
                    <a:pt x="48" y="0"/>
                  </a:moveTo>
                  <a:lnTo>
                    <a:pt x="24" y="24"/>
                  </a:lnTo>
                  <a:lnTo>
                    <a:pt x="0" y="48"/>
                  </a:lnTo>
                  <a:lnTo>
                    <a:pt x="0" y="96"/>
                  </a:lnTo>
                  <a:lnTo>
                    <a:pt x="48" y="120"/>
                  </a:lnTo>
                  <a:lnTo>
                    <a:pt x="72" y="96"/>
                  </a:lnTo>
                  <a:lnTo>
                    <a:pt x="96" y="72"/>
                  </a:lnTo>
                  <a:lnTo>
                    <a:pt x="72"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9" name="Google Shape;12619;p30"/>
            <p:cNvSpPr/>
            <p:nvPr/>
          </p:nvSpPr>
          <p:spPr>
            <a:xfrm rot="10800000">
              <a:off x="3169674" y="6303588"/>
              <a:ext cx="10286" cy="8245"/>
            </a:xfrm>
            <a:custGeom>
              <a:avLst/>
              <a:gdLst/>
              <a:ahLst/>
              <a:cxnLst/>
              <a:rect l="l" t="t" r="r" b="b"/>
              <a:pathLst>
                <a:path w="121" h="97" extrusionOk="0">
                  <a:moveTo>
                    <a:pt x="72" y="0"/>
                  </a:moveTo>
                  <a:lnTo>
                    <a:pt x="24" y="25"/>
                  </a:lnTo>
                  <a:lnTo>
                    <a:pt x="0" y="49"/>
                  </a:lnTo>
                  <a:lnTo>
                    <a:pt x="24" y="73"/>
                  </a:lnTo>
                  <a:lnTo>
                    <a:pt x="48" y="97"/>
                  </a:lnTo>
                  <a:lnTo>
                    <a:pt x="96" y="73"/>
                  </a:lnTo>
                  <a:lnTo>
                    <a:pt x="120" y="49"/>
                  </a:lnTo>
                  <a:lnTo>
                    <a:pt x="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0" name="Google Shape;12620;p30"/>
            <p:cNvSpPr/>
            <p:nvPr/>
          </p:nvSpPr>
          <p:spPr>
            <a:xfrm rot="10800000">
              <a:off x="3173755" y="5992554"/>
              <a:ext cx="10371" cy="8245"/>
            </a:xfrm>
            <a:custGeom>
              <a:avLst/>
              <a:gdLst/>
              <a:ahLst/>
              <a:cxnLst/>
              <a:rect l="l" t="t" r="r" b="b"/>
              <a:pathLst>
                <a:path w="122" h="97" extrusionOk="0">
                  <a:moveTo>
                    <a:pt x="73" y="1"/>
                  </a:moveTo>
                  <a:lnTo>
                    <a:pt x="25" y="25"/>
                  </a:lnTo>
                  <a:lnTo>
                    <a:pt x="1" y="49"/>
                  </a:lnTo>
                  <a:lnTo>
                    <a:pt x="25" y="97"/>
                  </a:lnTo>
                  <a:lnTo>
                    <a:pt x="73" y="97"/>
                  </a:lnTo>
                  <a:lnTo>
                    <a:pt x="97" y="73"/>
                  </a:lnTo>
                  <a:lnTo>
                    <a:pt x="121"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1" name="Google Shape;12621;p30"/>
            <p:cNvSpPr/>
            <p:nvPr/>
          </p:nvSpPr>
          <p:spPr>
            <a:xfrm rot="10800000">
              <a:off x="3331354" y="6649388"/>
              <a:ext cx="8245" cy="6205"/>
            </a:xfrm>
            <a:custGeom>
              <a:avLst/>
              <a:gdLst/>
              <a:ahLst/>
              <a:cxnLst/>
              <a:rect l="l" t="t" r="r" b="b"/>
              <a:pathLst>
                <a:path w="97" h="73" extrusionOk="0">
                  <a:moveTo>
                    <a:pt x="0" y="0"/>
                  </a:moveTo>
                  <a:lnTo>
                    <a:pt x="0" y="24"/>
                  </a:lnTo>
                  <a:lnTo>
                    <a:pt x="24" y="72"/>
                  </a:lnTo>
                  <a:lnTo>
                    <a:pt x="97" y="72"/>
                  </a:lnTo>
                  <a:lnTo>
                    <a:pt x="97" y="48"/>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2" name="Google Shape;12622;p30"/>
            <p:cNvSpPr/>
            <p:nvPr/>
          </p:nvSpPr>
          <p:spPr>
            <a:xfrm rot="10800000">
              <a:off x="3220847" y="6647348"/>
              <a:ext cx="10286" cy="8245"/>
            </a:xfrm>
            <a:custGeom>
              <a:avLst/>
              <a:gdLst/>
              <a:ahLst/>
              <a:cxnLst/>
              <a:rect l="l" t="t" r="r" b="b"/>
              <a:pathLst>
                <a:path w="121" h="97" extrusionOk="0">
                  <a:moveTo>
                    <a:pt x="48" y="0"/>
                  </a:moveTo>
                  <a:lnTo>
                    <a:pt x="0" y="24"/>
                  </a:lnTo>
                  <a:lnTo>
                    <a:pt x="0" y="48"/>
                  </a:lnTo>
                  <a:lnTo>
                    <a:pt x="48" y="96"/>
                  </a:lnTo>
                  <a:lnTo>
                    <a:pt x="96" y="96"/>
                  </a:lnTo>
                  <a:lnTo>
                    <a:pt x="121" y="72"/>
                  </a:lnTo>
                  <a:lnTo>
                    <a:pt x="121"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3" name="Google Shape;12623;p30"/>
            <p:cNvSpPr/>
            <p:nvPr/>
          </p:nvSpPr>
          <p:spPr>
            <a:xfrm rot="10800000">
              <a:off x="3300667" y="6637147"/>
              <a:ext cx="10286" cy="10286"/>
            </a:xfrm>
            <a:custGeom>
              <a:avLst/>
              <a:gdLst/>
              <a:ahLst/>
              <a:cxnLst/>
              <a:rect l="l" t="t" r="r" b="b"/>
              <a:pathLst>
                <a:path w="121" h="121" extrusionOk="0">
                  <a:moveTo>
                    <a:pt x="48" y="0"/>
                  </a:moveTo>
                  <a:lnTo>
                    <a:pt x="0" y="25"/>
                  </a:lnTo>
                  <a:lnTo>
                    <a:pt x="0" y="73"/>
                  </a:lnTo>
                  <a:lnTo>
                    <a:pt x="24" y="97"/>
                  </a:lnTo>
                  <a:lnTo>
                    <a:pt x="48" y="121"/>
                  </a:lnTo>
                  <a:lnTo>
                    <a:pt x="97" y="97"/>
                  </a:lnTo>
                  <a:lnTo>
                    <a:pt x="121" y="73"/>
                  </a:lnTo>
                  <a:lnTo>
                    <a:pt x="97" y="25"/>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4" name="Google Shape;12624;p30"/>
            <p:cNvSpPr/>
            <p:nvPr/>
          </p:nvSpPr>
          <p:spPr>
            <a:xfrm rot="10800000">
              <a:off x="2950702" y="6555287"/>
              <a:ext cx="8330" cy="8245"/>
            </a:xfrm>
            <a:custGeom>
              <a:avLst/>
              <a:gdLst/>
              <a:ahLst/>
              <a:cxnLst/>
              <a:rect l="l" t="t" r="r" b="b"/>
              <a:pathLst>
                <a:path w="98" h="97" extrusionOk="0">
                  <a:moveTo>
                    <a:pt x="25" y="0"/>
                  </a:moveTo>
                  <a:lnTo>
                    <a:pt x="1" y="25"/>
                  </a:lnTo>
                  <a:lnTo>
                    <a:pt x="25" y="73"/>
                  </a:lnTo>
                  <a:lnTo>
                    <a:pt x="49" y="97"/>
                  </a:lnTo>
                  <a:lnTo>
                    <a:pt x="73" y="97"/>
                  </a:lnTo>
                  <a:lnTo>
                    <a:pt x="97" y="73"/>
                  </a:lnTo>
                  <a:lnTo>
                    <a:pt x="73" y="25"/>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5" name="Google Shape;12625;p30"/>
            <p:cNvSpPr/>
            <p:nvPr/>
          </p:nvSpPr>
          <p:spPr>
            <a:xfrm rot="10800000">
              <a:off x="3284261" y="6309708"/>
              <a:ext cx="6205" cy="6205"/>
            </a:xfrm>
            <a:custGeom>
              <a:avLst/>
              <a:gdLst/>
              <a:ahLst/>
              <a:cxnLst/>
              <a:rect l="l" t="t" r="r" b="b"/>
              <a:pathLst>
                <a:path w="73" h="73" extrusionOk="0">
                  <a:moveTo>
                    <a:pt x="0" y="0"/>
                  </a:moveTo>
                  <a:lnTo>
                    <a:pt x="0" y="48"/>
                  </a:lnTo>
                  <a:lnTo>
                    <a:pt x="0" y="73"/>
                  </a:lnTo>
                  <a:lnTo>
                    <a:pt x="72" y="73"/>
                  </a:lnTo>
                  <a:lnTo>
                    <a:pt x="72"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6" name="Google Shape;12626;p30"/>
            <p:cNvSpPr/>
            <p:nvPr/>
          </p:nvSpPr>
          <p:spPr>
            <a:xfrm rot="10800000">
              <a:off x="3007995" y="6313788"/>
              <a:ext cx="8330" cy="8245"/>
            </a:xfrm>
            <a:custGeom>
              <a:avLst/>
              <a:gdLst/>
              <a:ahLst/>
              <a:cxnLst/>
              <a:rect l="l" t="t" r="r" b="b"/>
              <a:pathLst>
                <a:path w="98" h="97" extrusionOk="0">
                  <a:moveTo>
                    <a:pt x="49" y="0"/>
                  </a:moveTo>
                  <a:lnTo>
                    <a:pt x="1" y="24"/>
                  </a:lnTo>
                  <a:lnTo>
                    <a:pt x="1" y="48"/>
                  </a:lnTo>
                  <a:lnTo>
                    <a:pt x="1" y="72"/>
                  </a:lnTo>
                  <a:lnTo>
                    <a:pt x="25" y="96"/>
                  </a:lnTo>
                  <a:lnTo>
                    <a:pt x="73" y="72"/>
                  </a:lnTo>
                  <a:lnTo>
                    <a:pt x="97"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7" name="Google Shape;12627;p30"/>
            <p:cNvSpPr/>
            <p:nvPr/>
          </p:nvSpPr>
          <p:spPr>
            <a:xfrm rot="10800000">
              <a:off x="2960987" y="6487708"/>
              <a:ext cx="8245" cy="8330"/>
            </a:xfrm>
            <a:custGeom>
              <a:avLst/>
              <a:gdLst/>
              <a:ahLst/>
              <a:cxnLst/>
              <a:rect l="l" t="t" r="r" b="b"/>
              <a:pathLst>
                <a:path w="97" h="98" extrusionOk="0">
                  <a:moveTo>
                    <a:pt x="25" y="1"/>
                  </a:moveTo>
                  <a:lnTo>
                    <a:pt x="1" y="25"/>
                  </a:lnTo>
                  <a:lnTo>
                    <a:pt x="1" y="49"/>
                  </a:lnTo>
                  <a:lnTo>
                    <a:pt x="25" y="97"/>
                  </a:lnTo>
                  <a:lnTo>
                    <a:pt x="73" y="97"/>
                  </a:lnTo>
                  <a:lnTo>
                    <a:pt x="97"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8" name="Google Shape;12628;p30"/>
            <p:cNvSpPr/>
            <p:nvPr/>
          </p:nvSpPr>
          <p:spPr>
            <a:xfrm rot="10800000">
              <a:off x="3411174" y="6598215"/>
              <a:ext cx="8245" cy="6205"/>
            </a:xfrm>
            <a:custGeom>
              <a:avLst/>
              <a:gdLst/>
              <a:ahLst/>
              <a:cxnLst/>
              <a:rect l="l" t="t" r="r" b="b"/>
              <a:pathLst>
                <a:path w="97" h="73" extrusionOk="0">
                  <a:moveTo>
                    <a:pt x="25" y="0"/>
                  </a:moveTo>
                  <a:lnTo>
                    <a:pt x="0" y="24"/>
                  </a:lnTo>
                  <a:lnTo>
                    <a:pt x="25" y="48"/>
                  </a:lnTo>
                  <a:lnTo>
                    <a:pt x="49" y="72"/>
                  </a:lnTo>
                  <a:lnTo>
                    <a:pt x="73" y="72"/>
                  </a:lnTo>
                  <a:lnTo>
                    <a:pt x="97"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9" name="Google Shape;12629;p30"/>
            <p:cNvSpPr/>
            <p:nvPr/>
          </p:nvSpPr>
          <p:spPr>
            <a:xfrm rot="10800000">
              <a:off x="3081694" y="6211442"/>
              <a:ext cx="8245" cy="8330"/>
            </a:xfrm>
            <a:custGeom>
              <a:avLst/>
              <a:gdLst/>
              <a:ahLst/>
              <a:cxnLst/>
              <a:rect l="l" t="t" r="r" b="b"/>
              <a:pathLst>
                <a:path w="97" h="98" extrusionOk="0">
                  <a:moveTo>
                    <a:pt x="0" y="1"/>
                  </a:moveTo>
                  <a:lnTo>
                    <a:pt x="24" y="49"/>
                  </a:lnTo>
                  <a:lnTo>
                    <a:pt x="48" y="73"/>
                  </a:lnTo>
                  <a:lnTo>
                    <a:pt x="72" y="97"/>
                  </a:lnTo>
                  <a:lnTo>
                    <a:pt x="97" y="73"/>
                  </a:lnTo>
                  <a:lnTo>
                    <a:pt x="97" y="25"/>
                  </a:ln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0" name="Google Shape;12630;p30"/>
            <p:cNvSpPr/>
            <p:nvPr/>
          </p:nvSpPr>
          <p:spPr>
            <a:xfrm rot="10800000">
              <a:off x="3116461" y="6283101"/>
              <a:ext cx="6205" cy="6205"/>
            </a:xfrm>
            <a:custGeom>
              <a:avLst/>
              <a:gdLst/>
              <a:ahLst/>
              <a:cxnLst/>
              <a:rect l="l" t="t" r="r" b="b"/>
              <a:pathLst>
                <a:path w="73" h="73" extrusionOk="0">
                  <a:moveTo>
                    <a:pt x="48" y="0"/>
                  </a:moveTo>
                  <a:lnTo>
                    <a:pt x="0" y="24"/>
                  </a:lnTo>
                  <a:lnTo>
                    <a:pt x="0" y="48"/>
                  </a:lnTo>
                  <a:lnTo>
                    <a:pt x="24" y="73"/>
                  </a:lnTo>
                  <a:lnTo>
                    <a:pt x="48" y="48"/>
                  </a:lnTo>
                  <a:lnTo>
                    <a:pt x="72"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1" name="Google Shape;12631;p30"/>
            <p:cNvSpPr/>
            <p:nvPr/>
          </p:nvSpPr>
          <p:spPr>
            <a:xfrm rot="10800000">
              <a:off x="3108301" y="6461102"/>
              <a:ext cx="8245" cy="6290"/>
            </a:xfrm>
            <a:custGeom>
              <a:avLst/>
              <a:gdLst/>
              <a:ahLst/>
              <a:cxnLst/>
              <a:rect l="l" t="t" r="r" b="b"/>
              <a:pathLst>
                <a:path w="97" h="74" extrusionOk="0">
                  <a:moveTo>
                    <a:pt x="0" y="1"/>
                  </a:moveTo>
                  <a:lnTo>
                    <a:pt x="0" y="49"/>
                  </a:lnTo>
                  <a:lnTo>
                    <a:pt x="0" y="73"/>
                  </a:lnTo>
                  <a:lnTo>
                    <a:pt x="73" y="73"/>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2" name="Google Shape;12632;p30"/>
            <p:cNvSpPr/>
            <p:nvPr/>
          </p:nvSpPr>
          <p:spPr>
            <a:xfrm rot="10800000">
              <a:off x="3470507" y="6440701"/>
              <a:ext cx="6205" cy="8245"/>
            </a:xfrm>
            <a:custGeom>
              <a:avLst/>
              <a:gdLst/>
              <a:ahLst/>
              <a:cxnLst/>
              <a:rect l="l" t="t" r="r" b="b"/>
              <a:pathLst>
                <a:path w="73" h="97" extrusionOk="0">
                  <a:moveTo>
                    <a:pt x="24" y="1"/>
                  </a:moveTo>
                  <a:lnTo>
                    <a:pt x="0" y="25"/>
                  </a:lnTo>
                  <a:lnTo>
                    <a:pt x="0" y="49"/>
                  </a:lnTo>
                  <a:lnTo>
                    <a:pt x="0" y="73"/>
                  </a:lnTo>
                  <a:lnTo>
                    <a:pt x="49" y="97"/>
                  </a:lnTo>
                  <a:lnTo>
                    <a:pt x="73" y="73"/>
                  </a:lnTo>
                  <a:lnTo>
                    <a:pt x="73" y="49"/>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3" name="Google Shape;12633;p30"/>
            <p:cNvSpPr/>
            <p:nvPr/>
          </p:nvSpPr>
          <p:spPr>
            <a:xfrm rot="10800000">
              <a:off x="3278141" y="6643267"/>
              <a:ext cx="8245" cy="8245"/>
            </a:xfrm>
            <a:custGeom>
              <a:avLst/>
              <a:gdLst/>
              <a:ahLst/>
              <a:cxnLst/>
              <a:rect l="l" t="t" r="r" b="b"/>
              <a:pathLst>
                <a:path w="97" h="97" extrusionOk="0">
                  <a:moveTo>
                    <a:pt x="72" y="0"/>
                  </a:moveTo>
                  <a:lnTo>
                    <a:pt x="48" y="24"/>
                  </a:lnTo>
                  <a:lnTo>
                    <a:pt x="0" y="48"/>
                  </a:lnTo>
                  <a:lnTo>
                    <a:pt x="0" y="73"/>
                  </a:lnTo>
                  <a:lnTo>
                    <a:pt x="24" y="97"/>
                  </a:lnTo>
                  <a:lnTo>
                    <a:pt x="48" y="97"/>
                  </a:lnTo>
                  <a:lnTo>
                    <a:pt x="96" y="73"/>
                  </a:lnTo>
                  <a:lnTo>
                    <a:pt x="96" y="48"/>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4" name="Google Shape;12634;p30"/>
            <p:cNvSpPr/>
            <p:nvPr/>
          </p:nvSpPr>
          <p:spPr>
            <a:xfrm rot="10800000">
              <a:off x="3044887" y="6291262"/>
              <a:ext cx="6205" cy="6205"/>
            </a:xfrm>
            <a:custGeom>
              <a:avLst/>
              <a:gdLst/>
              <a:ahLst/>
              <a:cxnLst/>
              <a:rect l="l" t="t" r="r" b="b"/>
              <a:pathLst>
                <a:path w="73" h="73" extrusionOk="0">
                  <a:moveTo>
                    <a:pt x="1" y="0"/>
                  </a:moveTo>
                  <a:lnTo>
                    <a:pt x="1" y="24"/>
                  </a:lnTo>
                  <a:lnTo>
                    <a:pt x="25" y="72"/>
                  </a:lnTo>
                  <a:lnTo>
                    <a:pt x="49" y="72"/>
                  </a:lnTo>
                  <a:lnTo>
                    <a:pt x="73" y="48"/>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5" name="Google Shape;12635;p30"/>
            <p:cNvSpPr/>
            <p:nvPr/>
          </p:nvSpPr>
          <p:spPr>
            <a:xfrm rot="10800000">
              <a:off x="3276101" y="6401768"/>
              <a:ext cx="8245" cy="8330"/>
            </a:xfrm>
            <a:custGeom>
              <a:avLst/>
              <a:gdLst/>
              <a:ahLst/>
              <a:cxnLst/>
              <a:rect l="l" t="t" r="r" b="b"/>
              <a:pathLst>
                <a:path w="97" h="98" extrusionOk="0">
                  <a:moveTo>
                    <a:pt x="48" y="1"/>
                  </a:moveTo>
                  <a:lnTo>
                    <a:pt x="0" y="25"/>
                  </a:lnTo>
                  <a:lnTo>
                    <a:pt x="0" y="49"/>
                  </a:lnTo>
                  <a:lnTo>
                    <a:pt x="24" y="97"/>
                  </a:lnTo>
                  <a:lnTo>
                    <a:pt x="72" y="97"/>
                  </a:lnTo>
                  <a:lnTo>
                    <a:pt x="97" y="73"/>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6" name="Google Shape;12636;p30"/>
            <p:cNvSpPr/>
            <p:nvPr/>
          </p:nvSpPr>
          <p:spPr>
            <a:xfrm rot="10800000">
              <a:off x="3124707" y="6401768"/>
              <a:ext cx="8245" cy="8330"/>
            </a:xfrm>
            <a:custGeom>
              <a:avLst/>
              <a:gdLst/>
              <a:ahLst/>
              <a:cxnLst/>
              <a:rect l="l" t="t" r="r" b="b"/>
              <a:pathLst>
                <a:path w="97" h="98" extrusionOk="0">
                  <a:moveTo>
                    <a:pt x="25" y="1"/>
                  </a:moveTo>
                  <a:lnTo>
                    <a:pt x="1" y="49"/>
                  </a:lnTo>
                  <a:lnTo>
                    <a:pt x="1" y="73"/>
                  </a:lnTo>
                  <a:lnTo>
                    <a:pt x="49" y="97"/>
                  </a:lnTo>
                  <a:lnTo>
                    <a:pt x="97" y="97"/>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7" name="Google Shape;12637;p30"/>
            <p:cNvSpPr/>
            <p:nvPr/>
          </p:nvSpPr>
          <p:spPr>
            <a:xfrm rot="10800000">
              <a:off x="3151228" y="6321949"/>
              <a:ext cx="8330" cy="6290"/>
            </a:xfrm>
            <a:custGeom>
              <a:avLst/>
              <a:gdLst/>
              <a:ahLst/>
              <a:cxnLst/>
              <a:rect l="l" t="t" r="r" b="b"/>
              <a:pathLst>
                <a:path w="98" h="74" extrusionOk="0">
                  <a:moveTo>
                    <a:pt x="49" y="1"/>
                  </a:moveTo>
                  <a:lnTo>
                    <a:pt x="25" y="25"/>
                  </a:lnTo>
                  <a:lnTo>
                    <a:pt x="1" y="49"/>
                  </a:lnTo>
                  <a:lnTo>
                    <a:pt x="25" y="73"/>
                  </a:lnTo>
                  <a:lnTo>
                    <a:pt x="97" y="73"/>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8" name="Google Shape;12638;p30"/>
            <p:cNvSpPr/>
            <p:nvPr/>
          </p:nvSpPr>
          <p:spPr>
            <a:xfrm rot="10800000">
              <a:off x="3278141" y="6123462"/>
              <a:ext cx="6205" cy="8330"/>
            </a:xfrm>
            <a:custGeom>
              <a:avLst/>
              <a:gdLst/>
              <a:ahLst/>
              <a:cxnLst/>
              <a:rect l="l" t="t" r="r" b="b"/>
              <a:pathLst>
                <a:path w="73" h="98" extrusionOk="0">
                  <a:moveTo>
                    <a:pt x="24" y="1"/>
                  </a:moveTo>
                  <a:lnTo>
                    <a:pt x="0" y="25"/>
                  </a:lnTo>
                  <a:lnTo>
                    <a:pt x="0" y="73"/>
                  </a:lnTo>
                  <a:lnTo>
                    <a:pt x="24" y="97"/>
                  </a:lnTo>
                  <a:lnTo>
                    <a:pt x="72" y="97"/>
                  </a:lnTo>
                  <a:lnTo>
                    <a:pt x="72" y="73"/>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9" name="Google Shape;12639;p30"/>
            <p:cNvSpPr/>
            <p:nvPr/>
          </p:nvSpPr>
          <p:spPr>
            <a:xfrm rot="10800000">
              <a:off x="3368161" y="6491789"/>
              <a:ext cx="6205" cy="8330"/>
            </a:xfrm>
            <a:custGeom>
              <a:avLst/>
              <a:gdLst/>
              <a:ahLst/>
              <a:cxnLst/>
              <a:rect l="l" t="t" r="r" b="b"/>
              <a:pathLst>
                <a:path w="73" h="98" extrusionOk="0">
                  <a:moveTo>
                    <a:pt x="24" y="1"/>
                  </a:moveTo>
                  <a:lnTo>
                    <a:pt x="0" y="25"/>
                  </a:lnTo>
                  <a:lnTo>
                    <a:pt x="0" y="73"/>
                  </a:lnTo>
                  <a:lnTo>
                    <a:pt x="24" y="97"/>
                  </a:lnTo>
                  <a:lnTo>
                    <a:pt x="72" y="73"/>
                  </a:lnTo>
                  <a:lnTo>
                    <a:pt x="72" y="49"/>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0" name="Google Shape;12640;p30"/>
            <p:cNvSpPr/>
            <p:nvPr/>
          </p:nvSpPr>
          <p:spPr>
            <a:xfrm rot="10800000">
              <a:off x="3456141" y="6452941"/>
              <a:ext cx="6290" cy="8245"/>
            </a:xfrm>
            <a:custGeom>
              <a:avLst/>
              <a:gdLst/>
              <a:ahLst/>
              <a:cxnLst/>
              <a:rect l="l" t="t" r="r" b="b"/>
              <a:pathLst>
                <a:path w="74" h="97" extrusionOk="0">
                  <a:moveTo>
                    <a:pt x="49" y="0"/>
                  </a:moveTo>
                  <a:lnTo>
                    <a:pt x="1" y="24"/>
                  </a:lnTo>
                  <a:lnTo>
                    <a:pt x="1" y="72"/>
                  </a:lnTo>
                  <a:lnTo>
                    <a:pt x="1" y="96"/>
                  </a:lnTo>
                  <a:lnTo>
                    <a:pt x="25" y="96"/>
                  </a:lnTo>
                  <a:lnTo>
                    <a:pt x="49" y="72"/>
                  </a:lnTo>
                  <a:lnTo>
                    <a:pt x="73" y="48"/>
                  </a:lnTo>
                  <a:lnTo>
                    <a:pt x="49"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1" name="Google Shape;12641;p30"/>
            <p:cNvSpPr/>
            <p:nvPr/>
          </p:nvSpPr>
          <p:spPr>
            <a:xfrm rot="10800000">
              <a:off x="3212687" y="6444781"/>
              <a:ext cx="8245" cy="6205"/>
            </a:xfrm>
            <a:custGeom>
              <a:avLst/>
              <a:gdLst/>
              <a:ahLst/>
              <a:cxnLst/>
              <a:rect l="l" t="t" r="r" b="b"/>
              <a:pathLst>
                <a:path w="97" h="73" extrusionOk="0">
                  <a:moveTo>
                    <a:pt x="49" y="1"/>
                  </a:moveTo>
                  <a:lnTo>
                    <a:pt x="25" y="25"/>
                  </a:lnTo>
                  <a:lnTo>
                    <a:pt x="1" y="49"/>
                  </a:lnTo>
                  <a:lnTo>
                    <a:pt x="25" y="73"/>
                  </a:lnTo>
                  <a:lnTo>
                    <a:pt x="49" y="73"/>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2" name="Google Shape;12642;p30"/>
            <p:cNvSpPr/>
            <p:nvPr/>
          </p:nvSpPr>
          <p:spPr>
            <a:xfrm rot="10800000">
              <a:off x="3149188" y="6440701"/>
              <a:ext cx="6290" cy="8245"/>
            </a:xfrm>
            <a:custGeom>
              <a:avLst/>
              <a:gdLst/>
              <a:ahLst/>
              <a:cxnLst/>
              <a:rect l="l" t="t" r="r" b="b"/>
              <a:pathLst>
                <a:path w="74" h="97" extrusionOk="0">
                  <a:moveTo>
                    <a:pt x="25" y="1"/>
                  </a:moveTo>
                  <a:lnTo>
                    <a:pt x="25" y="25"/>
                  </a:lnTo>
                  <a:lnTo>
                    <a:pt x="1" y="73"/>
                  </a:lnTo>
                  <a:lnTo>
                    <a:pt x="25" y="97"/>
                  </a:lnTo>
                  <a:lnTo>
                    <a:pt x="49" y="97"/>
                  </a:lnTo>
                  <a:lnTo>
                    <a:pt x="73" y="73"/>
                  </a:lnTo>
                  <a:lnTo>
                    <a:pt x="73"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3" name="Google Shape;12643;p30"/>
            <p:cNvSpPr/>
            <p:nvPr/>
          </p:nvSpPr>
          <p:spPr>
            <a:xfrm rot="10800000">
              <a:off x="3337474" y="6399728"/>
              <a:ext cx="4165" cy="6205"/>
            </a:xfrm>
            <a:custGeom>
              <a:avLst/>
              <a:gdLst/>
              <a:ahLst/>
              <a:cxnLst/>
              <a:rect l="l" t="t" r="r" b="b"/>
              <a:pathLst>
                <a:path w="49" h="73" extrusionOk="0">
                  <a:moveTo>
                    <a:pt x="24" y="0"/>
                  </a:moveTo>
                  <a:lnTo>
                    <a:pt x="0" y="24"/>
                  </a:lnTo>
                  <a:lnTo>
                    <a:pt x="0" y="48"/>
                  </a:lnTo>
                  <a:lnTo>
                    <a:pt x="24" y="72"/>
                  </a:lnTo>
                  <a:lnTo>
                    <a:pt x="48" y="48"/>
                  </a:lnTo>
                  <a:lnTo>
                    <a:pt x="48"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4" name="Google Shape;12644;p30"/>
            <p:cNvSpPr/>
            <p:nvPr/>
          </p:nvSpPr>
          <p:spPr>
            <a:xfrm rot="10800000">
              <a:off x="3466427" y="6367001"/>
              <a:ext cx="6205" cy="6205"/>
            </a:xfrm>
            <a:custGeom>
              <a:avLst/>
              <a:gdLst/>
              <a:ahLst/>
              <a:cxnLst/>
              <a:rect l="l" t="t" r="r" b="b"/>
              <a:pathLst>
                <a:path w="73" h="73" extrusionOk="0">
                  <a:moveTo>
                    <a:pt x="25" y="0"/>
                  </a:moveTo>
                  <a:lnTo>
                    <a:pt x="1" y="24"/>
                  </a:lnTo>
                  <a:lnTo>
                    <a:pt x="1" y="48"/>
                  </a:lnTo>
                  <a:lnTo>
                    <a:pt x="25" y="73"/>
                  </a:lnTo>
                  <a:lnTo>
                    <a:pt x="73" y="73"/>
                  </a:lnTo>
                  <a:lnTo>
                    <a:pt x="73"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5" name="Google Shape;12645;p30"/>
            <p:cNvSpPr/>
            <p:nvPr/>
          </p:nvSpPr>
          <p:spPr>
            <a:xfrm rot="10800000">
              <a:off x="3141028" y="6248334"/>
              <a:ext cx="8245" cy="6205"/>
            </a:xfrm>
            <a:custGeom>
              <a:avLst/>
              <a:gdLst/>
              <a:ahLst/>
              <a:cxnLst/>
              <a:rect l="l" t="t" r="r" b="b"/>
              <a:pathLst>
                <a:path w="97" h="73" extrusionOk="0">
                  <a:moveTo>
                    <a:pt x="24" y="1"/>
                  </a:moveTo>
                  <a:lnTo>
                    <a:pt x="0" y="25"/>
                  </a:lnTo>
                  <a:lnTo>
                    <a:pt x="0" y="49"/>
                  </a:lnTo>
                  <a:lnTo>
                    <a:pt x="48" y="73"/>
                  </a:lnTo>
                  <a:lnTo>
                    <a:pt x="72" y="73"/>
                  </a:lnTo>
                  <a:lnTo>
                    <a:pt x="96" y="49"/>
                  </a:lnTo>
                  <a:lnTo>
                    <a:pt x="96"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6" name="Google Shape;12646;p30"/>
            <p:cNvSpPr/>
            <p:nvPr/>
          </p:nvSpPr>
          <p:spPr>
            <a:xfrm rot="10800000">
              <a:off x="3005955" y="6240089"/>
              <a:ext cx="8330" cy="6290"/>
            </a:xfrm>
            <a:custGeom>
              <a:avLst/>
              <a:gdLst/>
              <a:ahLst/>
              <a:cxnLst/>
              <a:rect l="l" t="t" r="r" b="b"/>
              <a:pathLst>
                <a:path w="98" h="74" extrusionOk="0">
                  <a:moveTo>
                    <a:pt x="49" y="1"/>
                  </a:moveTo>
                  <a:lnTo>
                    <a:pt x="25" y="25"/>
                  </a:lnTo>
                  <a:lnTo>
                    <a:pt x="1" y="25"/>
                  </a:lnTo>
                  <a:lnTo>
                    <a:pt x="25" y="73"/>
                  </a:lnTo>
                  <a:lnTo>
                    <a:pt x="73" y="73"/>
                  </a:lnTo>
                  <a:lnTo>
                    <a:pt x="97" y="49"/>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7" name="Google Shape;12647;p30"/>
            <p:cNvSpPr/>
            <p:nvPr/>
          </p:nvSpPr>
          <p:spPr>
            <a:xfrm rot="10800000">
              <a:off x="3071494" y="6665794"/>
              <a:ext cx="6205" cy="6205"/>
            </a:xfrm>
            <a:custGeom>
              <a:avLst/>
              <a:gdLst/>
              <a:ahLst/>
              <a:cxnLst/>
              <a:rect l="l" t="t" r="r" b="b"/>
              <a:pathLst>
                <a:path w="73" h="73" extrusionOk="0">
                  <a:moveTo>
                    <a:pt x="25" y="1"/>
                  </a:moveTo>
                  <a:lnTo>
                    <a:pt x="1" y="49"/>
                  </a:lnTo>
                  <a:lnTo>
                    <a:pt x="25" y="73"/>
                  </a:lnTo>
                  <a:lnTo>
                    <a:pt x="49" y="73"/>
                  </a:lnTo>
                  <a:lnTo>
                    <a:pt x="73"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8" name="Google Shape;12648;p30"/>
            <p:cNvSpPr/>
            <p:nvPr/>
          </p:nvSpPr>
          <p:spPr>
            <a:xfrm rot="10800000">
              <a:off x="3245414" y="6581894"/>
              <a:ext cx="4165" cy="4165"/>
            </a:xfrm>
            <a:custGeom>
              <a:avLst/>
              <a:gdLst/>
              <a:ahLst/>
              <a:cxnLst/>
              <a:rect l="l" t="t" r="r" b="b"/>
              <a:pathLst>
                <a:path w="49" h="49" extrusionOk="0">
                  <a:moveTo>
                    <a:pt x="1" y="1"/>
                  </a:moveTo>
                  <a:lnTo>
                    <a:pt x="1" y="25"/>
                  </a:lnTo>
                  <a:lnTo>
                    <a:pt x="1"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9" name="Google Shape;12649;p30"/>
            <p:cNvSpPr/>
            <p:nvPr/>
          </p:nvSpPr>
          <p:spPr>
            <a:xfrm rot="10800000">
              <a:off x="3208607" y="6581894"/>
              <a:ext cx="4165" cy="4165"/>
            </a:xfrm>
            <a:custGeom>
              <a:avLst/>
              <a:gdLst/>
              <a:ahLst/>
              <a:cxnLst/>
              <a:rect l="l" t="t" r="r" b="b"/>
              <a:pathLst>
                <a:path w="49" h="49" extrusionOk="0">
                  <a:moveTo>
                    <a:pt x="1" y="1"/>
                  </a:moveTo>
                  <a:lnTo>
                    <a:pt x="1" y="25"/>
                  </a:lnTo>
                  <a:lnTo>
                    <a:pt x="1" y="49"/>
                  </a:lnTo>
                  <a:lnTo>
                    <a:pt x="25"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0" name="Google Shape;12650;p30"/>
            <p:cNvSpPr/>
            <p:nvPr/>
          </p:nvSpPr>
          <p:spPr>
            <a:xfrm rot="10800000">
              <a:off x="3130827" y="6571608"/>
              <a:ext cx="4165" cy="4165"/>
            </a:xfrm>
            <a:custGeom>
              <a:avLst/>
              <a:gdLst/>
              <a:ahLst/>
              <a:cxnLst/>
              <a:rect l="l" t="t" r="r" b="b"/>
              <a:pathLst>
                <a:path w="49" h="49" extrusionOk="0">
                  <a:moveTo>
                    <a:pt x="1" y="0"/>
                  </a:moveTo>
                  <a:lnTo>
                    <a:pt x="1" y="24"/>
                  </a:lnTo>
                  <a:lnTo>
                    <a:pt x="1" y="48"/>
                  </a:lnTo>
                  <a:lnTo>
                    <a:pt x="49" y="48"/>
                  </a:lnTo>
                  <a:lnTo>
                    <a:pt x="49"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1" name="Google Shape;12651;p30"/>
            <p:cNvSpPr/>
            <p:nvPr/>
          </p:nvSpPr>
          <p:spPr>
            <a:xfrm rot="10800000">
              <a:off x="3490993" y="6530721"/>
              <a:ext cx="4165" cy="4165"/>
            </a:xfrm>
            <a:custGeom>
              <a:avLst/>
              <a:gdLst/>
              <a:ahLst/>
              <a:cxnLst/>
              <a:rect l="l" t="t" r="r" b="b"/>
              <a:pathLst>
                <a:path w="49" h="49" extrusionOk="0">
                  <a:moveTo>
                    <a:pt x="25" y="1"/>
                  </a:moveTo>
                  <a:lnTo>
                    <a:pt x="1" y="25"/>
                  </a:lnTo>
                  <a:lnTo>
                    <a:pt x="25"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2" name="Google Shape;12652;p30"/>
            <p:cNvSpPr/>
            <p:nvPr/>
          </p:nvSpPr>
          <p:spPr>
            <a:xfrm rot="10800000">
              <a:off x="3523720" y="6500034"/>
              <a:ext cx="4165" cy="4165"/>
            </a:xfrm>
            <a:custGeom>
              <a:avLst/>
              <a:gdLst/>
              <a:ahLst/>
              <a:cxnLst/>
              <a:rect l="l" t="t" r="r" b="b"/>
              <a:pathLst>
                <a:path w="49" h="49" extrusionOk="0">
                  <a:moveTo>
                    <a:pt x="1" y="1"/>
                  </a:moveTo>
                  <a:lnTo>
                    <a:pt x="1" y="25"/>
                  </a:lnTo>
                  <a:lnTo>
                    <a:pt x="1" y="49"/>
                  </a:lnTo>
                  <a:lnTo>
                    <a:pt x="25"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3" name="Google Shape;12653;p30"/>
            <p:cNvSpPr/>
            <p:nvPr/>
          </p:nvSpPr>
          <p:spPr>
            <a:xfrm rot="10800000">
              <a:off x="3511394" y="6487708"/>
              <a:ext cx="6290" cy="4165"/>
            </a:xfrm>
            <a:custGeom>
              <a:avLst/>
              <a:gdLst/>
              <a:ahLst/>
              <a:cxnLst/>
              <a:rect l="l" t="t" r="r" b="b"/>
              <a:pathLst>
                <a:path w="74" h="49" extrusionOk="0">
                  <a:moveTo>
                    <a:pt x="1" y="0"/>
                  </a:moveTo>
                  <a:lnTo>
                    <a:pt x="1" y="24"/>
                  </a:lnTo>
                  <a:lnTo>
                    <a:pt x="25"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4" name="Google Shape;12654;p30"/>
            <p:cNvSpPr/>
            <p:nvPr/>
          </p:nvSpPr>
          <p:spPr>
            <a:xfrm rot="10800000">
              <a:off x="3347760" y="6487708"/>
              <a:ext cx="6205" cy="6290"/>
            </a:xfrm>
            <a:custGeom>
              <a:avLst/>
              <a:gdLst/>
              <a:ahLst/>
              <a:cxnLst/>
              <a:rect l="l" t="t" r="r" b="b"/>
              <a:pathLst>
                <a:path w="73" h="74" extrusionOk="0">
                  <a:moveTo>
                    <a:pt x="1" y="1"/>
                  </a:moveTo>
                  <a:lnTo>
                    <a:pt x="1" y="25"/>
                  </a:lnTo>
                  <a:lnTo>
                    <a:pt x="1" y="49"/>
                  </a:lnTo>
                  <a:lnTo>
                    <a:pt x="49" y="73"/>
                  </a:lnTo>
                  <a:lnTo>
                    <a:pt x="73" y="49"/>
                  </a:lnTo>
                  <a:lnTo>
                    <a:pt x="73"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5" name="Google Shape;12655;p30"/>
            <p:cNvSpPr/>
            <p:nvPr/>
          </p:nvSpPr>
          <p:spPr>
            <a:xfrm rot="10800000">
              <a:off x="3306787" y="6477508"/>
              <a:ext cx="6205" cy="6205"/>
            </a:xfrm>
            <a:custGeom>
              <a:avLst/>
              <a:gdLst/>
              <a:ahLst/>
              <a:cxnLst/>
              <a:rect l="l" t="t" r="r" b="b"/>
              <a:pathLst>
                <a:path w="73" h="73" extrusionOk="0">
                  <a:moveTo>
                    <a:pt x="24" y="0"/>
                  </a:moveTo>
                  <a:lnTo>
                    <a:pt x="0" y="24"/>
                  </a:lnTo>
                  <a:lnTo>
                    <a:pt x="0" y="48"/>
                  </a:lnTo>
                  <a:lnTo>
                    <a:pt x="0" y="73"/>
                  </a:lnTo>
                  <a:lnTo>
                    <a:pt x="48" y="73"/>
                  </a:lnTo>
                  <a:lnTo>
                    <a:pt x="72" y="48"/>
                  </a:lnTo>
                  <a:lnTo>
                    <a:pt x="48"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6" name="Google Shape;12656;p30"/>
            <p:cNvSpPr/>
            <p:nvPr/>
          </p:nvSpPr>
          <p:spPr>
            <a:xfrm rot="10800000">
              <a:off x="3036642" y="6446821"/>
              <a:ext cx="6290" cy="6205"/>
            </a:xfrm>
            <a:custGeom>
              <a:avLst/>
              <a:gdLst/>
              <a:ahLst/>
              <a:cxnLst/>
              <a:rect l="l" t="t" r="r" b="b"/>
              <a:pathLst>
                <a:path w="74" h="73" extrusionOk="0">
                  <a:moveTo>
                    <a:pt x="25" y="0"/>
                  </a:moveTo>
                  <a:lnTo>
                    <a:pt x="1" y="25"/>
                  </a:lnTo>
                  <a:lnTo>
                    <a:pt x="1" y="49"/>
                  </a:lnTo>
                  <a:lnTo>
                    <a:pt x="25" y="73"/>
                  </a:lnTo>
                  <a:lnTo>
                    <a:pt x="73" y="73"/>
                  </a:lnTo>
                  <a:lnTo>
                    <a:pt x="73" y="25"/>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7" name="Google Shape;12657;p30"/>
            <p:cNvSpPr/>
            <p:nvPr/>
          </p:nvSpPr>
          <p:spPr>
            <a:xfrm rot="10800000">
              <a:off x="3394768" y="6420214"/>
              <a:ext cx="6205" cy="8245"/>
            </a:xfrm>
            <a:custGeom>
              <a:avLst/>
              <a:gdLst/>
              <a:ahLst/>
              <a:cxnLst/>
              <a:rect l="l" t="t" r="r" b="b"/>
              <a:pathLst>
                <a:path w="73" h="97" extrusionOk="0">
                  <a:moveTo>
                    <a:pt x="24" y="0"/>
                  </a:moveTo>
                  <a:lnTo>
                    <a:pt x="0" y="24"/>
                  </a:lnTo>
                  <a:lnTo>
                    <a:pt x="0" y="48"/>
                  </a:lnTo>
                  <a:lnTo>
                    <a:pt x="0" y="73"/>
                  </a:lnTo>
                  <a:lnTo>
                    <a:pt x="24" y="97"/>
                  </a:lnTo>
                  <a:lnTo>
                    <a:pt x="72" y="73"/>
                  </a:lnTo>
                  <a:lnTo>
                    <a:pt x="72" y="48"/>
                  </a:lnTo>
                  <a:lnTo>
                    <a:pt x="72"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8" name="Google Shape;12658;p30"/>
            <p:cNvSpPr/>
            <p:nvPr/>
          </p:nvSpPr>
          <p:spPr>
            <a:xfrm rot="10800000">
              <a:off x="3130827" y="6416134"/>
              <a:ext cx="4165" cy="4165"/>
            </a:xfrm>
            <a:custGeom>
              <a:avLst/>
              <a:gdLst/>
              <a:ahLst/>
              <a:cxnLst/>
              <a:rect l="l" t="t" r="r" b="b"/>
              <a:pathLst>
                <a:path w="49" h="49" extrusionOk="0">
                  <a:moveTo>
                    <a:pt x="1" y="1"/>
                  </a:moveTo>
                  <a:lnTo>
                    <a:pt x="1" y="25"/>
                  </a:lnTo>
                  <a:lnTo>
                    <a:pt x="1"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9" name="Google Shape;12659;p30"/>
            <p:cNvSpPr/>
            <p:nvPr/>
          </p:nvSpPr>
          <p:spPr>
            <a:xfrm rot="10800000">
              <a:off x="3286301" y="6334274"/>
              <a:ext cx="6290" cy="6205"/>
            </a:xfrm>
            <a:custGeom>
              <a:avLst/>
              <a:gdLst/>
              <a:ahLst/>
              <a:cxnLst/>
              <a:rect l="l" t="t" r="r" b="b"/>
              <a:pathLst>
                <a:path w="74" h="73" extrusionOk="0">
                  <a:moveTo>
                    <a:pt x="1" y="0"/>
                  </a:moveTo>
                  <a:lnTo>
                    <a:pt x="1" y="49"/>
                  </a:lnTo>
                  <a:lnTo>
                    <a:pt x="49" y="73"/>
                  </a:lnTo>
                  <a:lnTo>
                    <a:pt x="73" y="49"/>
                  </a:lnTo>
                  <a:lnTo>
                    <a:pt x="73" y="25"/>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0" name="Google Shape;12660;p30"/>
            <p:cNvSpPr/>
            <p:nvPr/>
          </p:nvSpPr>
          <p:spPr>
            <a:xfrm rot="10800000">
              <a:off x="3343595" y="6332234"/>
              <a:ext cx="4165" cy="6205"/>
            </a:xfrm>
            <a:custGeom>
              <a:avLst/>
              <a:gdLst/>
              <a:ahLst/>
              <a:cxnLst/>
              <a:rect l="l" t="t" r="r" b="b"/>
              <a:pathLst>
                <a:path w="49" h="73" extrusionOk="0">
                  <a:moveTo>
                    <a:pt x="48" y="1"/>
                  </a:moveTo>
                  <a:lnTo>
                    <a:pt x="0" y="25"/>
                  </a:lnTo>
                  <a:lnTo>
                    <a:pt x="0" y="49"/>
                  </a:lnTo>
                  <a:lnTo>
                    <a:pt x="24" y="73"/>
                  </a:lnTo>
                  <a:lnTo>
                    <a:pt x="48" y="49"/>
                  </a:lnTo>
                  <a:lnTo>
                    <a:pt x="48"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1" name="Google Shape;12661;p30"/>
            <p:cNvSpPr/>
            <p:nvPr/>
          </p:nvSpPr>
          <p:spPr>
            <a:xfrm rot="10800000">
              <a:off x="2932340" y="6293302"/>
              <a:ext cx="6205" cy="6290"/>
            </a:xfrm>
            <a:custGeom>
              <a:avLst/>
              <a:gdLst/>
              <a:ahLst/>
              <a:cxnLst/>
              <a:rect l="l" t="t" r="r" b="b"/>
              <a:pathLst>
                <a:path w="73" h="74" extrusionOk="0">
                  <a:moveTo>
                    <a:pt x="25" y="1"/>
                  </a:moveTo>
                  <a:lnTo>
                    <a:pt x="1" y="25"/>
                  </a:lnTo>
                  <a:lnTo>
                    <a:pt x="1" y="49"/>
                  </a:lnTo>
                  <a:lnTo>
                    <a:pt x="1" y="73"/>
                  </a:lnTo>
                  <a:lnTo>
                    <a:pt x="73" y="73"/>
                  </a:lnTo>
                  <a:lnTo>
                    <a:pt x="73" y="25"/>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2" name="Google Shape;12662;p30"/>
            <p:cNvSpPr/>
            <p:nvPr/>
          </p:nvSpPr>
          <p:spPr>
            <a:xfrm rot="10800000">
              <a:off x="3190161" y="6203282"/>
              <a:ext cx="2125" cy="4165"/>
            </a:xfrm>
            <a:custGeom>
              <a:avLst/>
              <a:gdLst/>
              <a:ahLst/>
              <a:cxnLst/>
              <a:rect l="l" t="t" r="r" b="b"/>
              <a:pathLst>
                <a:path w="25" h="49" extrusionOk="0">
                  <a:moveTo>
                    <a:pt x="1" y="0"/>
                  </a:moveTo>
                  <a:lnTo>
                    <a:pt x="1" y="24"/>
                  </a:lnTo>
                  <a:lnTo>
                    <a:pt x="25" y="4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3" name="Google Shape;12663;p30"/>
            <p:cNvSpPr/>
            <p:nvPr/>
          </p:nvSpPr>
          <p:spPr>
            <a:xfrm rot="10800000">
              <a:off x="3202401" y="5965948"/>
              <a:ext cx="4165" cy="2125"/>
            </a:xfrm>
            <a:custGeom>
              <a:avLst/>
              <a:gdLst/>
              <a:ahLst/>
              <a:cxnLst/>
              <a:rect l="l" t="t" r="r" b="b"/>
              <a:pathLst>
                <a:path w="49" h="25" extrusionOk="0">
                  <a:moveTo>
                    <a:pt x="24" y="1"/>
                  </a:moveTo>
                  <a:lnTo>
                    <a:pt x="0" y="25"/>
                  </a:lnTo>
                  <a:lnTo>
                    <a:pt x="48"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4" name="Google Shape;12664;p30"/>
            <p:cNvSpPr/>
            <p:nvPr/>
          </p:nvSpPr>
          <p:spPr>
            <a:xfrm rot="10800000">
              <a:off x="2975268" y="6551207"/>
              <a:ext cx="4165" cy="2125"/>
            </a:xfrm>
            <a:custGeom>
              <a:avLst/>
              <a:gdLst/>
              <a:ahLst/>
              <a:cxnLst/>
              <a:rect l="l" t="t" r="r" b="b"/>
              <a:pathLst>
                <a:path w="49" h="25" extrusionOk="0">
                  <a:moveTo>
                    <a:pt x="0" y="1"/>
                  </a:moveTo>
                  <a:lnTo>
                    <a:pt x="0"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5" name="Google Shape;12665;p30"/>
            <p:cNvSpPr/>
            <p:nvPr/>
          </p:nvSpPr>
          <p:spPr>
            <a:xfrm rot="10800000">
              <a:off x="3173755" y="6551207"/>
              <a:ext cx="4165" cy="6205"/>
            </a:xfrm>
            <a:custGeom>
              <a:avLst/>
              <a:gdLst/>
              <a:ahLst/>
              <a:cxnLst/>
              <a:rect l="l" t="t" r="r" b="b"/>
              <a:pathLst>
                <a:path w="49" h="73" extrusionOk="0">
                  <a:moveTo>
                    <a:pt x="24" y="1"/>
                  </a:moveTo>
                  <a:lnTo>
                    <a:pt x="0" y="25"/>
                  </a:lnTo>
                  <a:lnTo>
                    <a:pt x="24" y="49"/>
                  </a:lnTo>
                  <a:lnTo>
                    <a:pt x="48" y="73"/>
                  </a:lnTo>
                  <a:lnTo>
                    <a:pt x="48" y="49"/>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6" name="Google Shape;12666;p30"/>
            <p:cNvSpPr/>
            <p:nvPr/>
          </p:nvSpPr>
          <p:spPr>
            <a:xfrm rot="10800000">
              <a:off x="3439820" y="6602295"/>
              <a:ext cx="4165" cy="4250"/>
            </a:xfrm>
            <a:custGeom>
              <a:avLst/>
              <a:gdLst/>
              <a:ahLst/>
              <a:cxnLst/>
              <a:rect l="l" t="t" r="r" b="b"/>
              <a:pathLst>
                <a:path w="49" h="50" extrusionOk="0">
                  <a:moveTo>
                    <a:pt x="25" y="1"/>
                  </a:moveTo>
                  <a:lnTo>
                    <a:pt x="1" y="25"/>
                  </a:lnTo>
                  <a:lnTo>
                    <a:pt x="25" y="49"/>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7" name="Google Shape;12667;p30"/>
            <p:cNvSpPr/>
            <p:nvPr/>
          </p:nvSpPr>
          <p:spPr>
            <a:xfrm rot="10800000">
              <a:off x="3257655" y="6647348"/>
              <a:ext cx="4165" cy="4165"/>
            </a:xfrm>
            <a:custGeom>
              <a:avLst/>
              <a:gdLst/>
              <a:ahLst/>
              <a:cxnLst/>
              <a:rect l="l" t="t" r="r" b="b"/>
              <a:pathLst>
                <a:path w="49" h="49" extrusionOk="0">
                  <a:moveTo>
                    <a:pt x="24" y="0"/>
                  </a:moveTo>
                  <a:lnTo>
                    <a:pt x="0" y="24"/>
                  </a:lnTo>
                  <a:lnTo>
                    <a:pt x="0" y="48"/>
                  </a:lnTo>
                  <a:lnTo>
                    <a:pt x="48" y="48"/>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8" name="Google Shape;12668;p30"/>
            <p:cNvSpPr/>
            <p:nvPr/>
          </p:nvSpPr>
          <p:spPr>
            <a:xfrm rot="10800000">
              <a:off x="3083734" y="6227848"/>
              <a:ext cx="2125" cy="85"/>
            </a:xfrm>
            <a:custGeom>
              <a:avLst/>
              <a:gdLst/>
              <a:ahLst/>
              <a:cxnLst/>
              <a:rect l="l" t="t" r="r" b="b"/>
              <a:pathLst>
                <a:path w="25" h="1" extrusionOk="0">
                  <a:moveTo>
                    <a:pt x="0" y="0"/>
                  </a:moveTo>
                  <a:lnTo>
                    <a:pt x="0" y="0"/>
                  </a:lnTo>
                  <a:lnTo>
                    <a:pt x="24"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9" name="Google Shape;12669;p30"/>
            <p:cNvSpPr/>
            <p:nvPr/>
          </p:nvSpPr>
          <p:spPr>
            <a:xfrm rot="10800000">
              <a:off x="3173755" y="6686195"/>
              <a:ext cx="2125" cy="4250"/>
            </a:xfrm>
            <a:custGeom>
              <a:avLst/>
              <a:gdLst/>
              <a:ahLst/>
              <a:cxnLst/>
              <a:rect l="l" t="t" r="r" b="b"/>
              <a:pathLst>
                <a:path w="25" h="50" extrusionOk="0">
                  <a:moveTo>
                    <a:pt x="0" y="1"/>
                  </a:moveTo>
                  <a:lnTo>
                    <a:pt x="0" y="25"/>
                  </a:lnTo>
                  <a:lnTo>
                    <a:pt x="0" y="49"/>
                  </a:lnTo>
                  <a:lnTo>
                    <a:pt x="24" y="49"/>
                  </a:lnTo>
                  <a:lnTo>
                    <a:pt x="24"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0" name="Google Shape;12670;p30"/>
            <p:cNvSpPr/>
            <p:nvPr/>
          </p:nvSpPr>
          <p:spPr>
            <a:xfrm rot="10800000">
              <a:off x="3247454" y="6266695"/>
              <a:ext cx="4165" cy="4250"/>
            </a:xfrm>
            <a:custGeom>
              <a:avLst/>
              <a:gdLst/>
              <a:ahLst/>
              <a:cxnLst/>
              <a:rect l="l" t="t" r="r" b="b"/>
              <a:pathLst>
                <a:path w="49" h="50" extrusionOk="0">
                  <a:moveTo>
                    <a:pt x="25" y="1"/>
                  </a:moveTo>
                  <a:lnTo>
                    <a:pt x="0" y="25"/>
                  </a:lnTo>
                  <a:lnTo>
                    <a:pt x="0" y="49"/>
                  </a:lnTo>
                  <a:lnTo>
                    <a:pt x="25" y="49"/>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1" name="Google Shape;12671;p30"/>
            <p:cNvSpPr/>
            <p:nvPr/>
          </p:nvSpPr>
          <p:spPr>
            <a:xfrm rot="10800000">
              <a:off x="3124707" y="6323989"/>
              <a:ext cx="2125" cy="2210"/>
            </a:xfrm>
            <a:custGeom>
              <a:avLst/>
              <a:gdLst/>
              <a:ahLst/>
              <a:cxnLst/>
              <a:rect l="l" t="t" r="r" b="b"/>
              <a:pathLst>
                <a:path w="25" h="26" extrusionOk="0">
                  <a:moveTo>
                    <a:pt x="25" y="1"/>
                  </a:moveTo>
                  <a:lnTo>
                    <a:pt x="1" y="25"/>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2" name="Google Shape;12672;p30"/>
            <p:cNvSpPr/>
            <p:nvPr/>
          </p:nvSpPr>
          <p:spPr>
            <a:xfrm rot="10800000">
              <a:off x="3155394" y="6393608"/>
              <a:ext cx="4165" cy="6205"/>
            </a:xfrm>
            <a:custGeom>
              <a:avLst/>
              <a:gdLst/>
              <a:ahLst/>
              <a:cxnLst/>
              <a:rect l="l" t="t" r="r" b="b"/>
              <a:pathLst>
                <a:path w="49" h="73" extrusionOk="0">
                  <a:moveTo>
                    <a:pt x="25" y="0"/>
                  </a:moveTo>
                  <a:lnTo>
                    <a:pt x="1" y="24"/>
                  </a:lnTo>
                  <a:lnTo>
                    <a:pt x="1" y="48"/>
                  </a:lnTo>
                  <a:lnTo>
                    <a:pt x="25" y="73"/>
                  </a:lnTo>
                  <a:lnTo>
                    <a:pt x="49" y="48"/>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3" name="Google Shape;12673;p30"/>
            <p:cNvSpPr/>
            <p:nvPr/>
          </p:nvSpPr>
          <p:spPr>
            <a:xfrm rot="10800000">
              <a:off x="3417294" y="6330194"/>
              <a:ext cx="4165" cy="6205"/>
            </a:xfrm>
            <a:custGeom>
              <a:avLst/>
              <a:gdLst/>
              <a:ahLst/>
              <a:cxnLst/>
              <a:rect l="l" t="t" r="r" b="b"/>
              <a:pathLst>
                <a:path w="49" h="73" extrusionOk="0">
                  <a:moveTo>
                    <a:pt x="24" y="1"/>
                  </a:moveTo>
                  <a:lnTo>
                    <a:pt x="0" y="25"/>
                  </a:lnTo>
                  <a:lnTo>
                    <a:pt x="0" y="49"/>
                  </a:lnTo>
                  <a:lnTo>
                    <a:pt x="24" y="73"/>
                  </a:lnTo>
                  <a:lnTo>
                    <a:pt x="49" y="73"/>
                  </a:lnTo>
                  <a:lnTo>
                    <a:pt x="49" y="49"/>
                  </a:lnTo>
                  <a:lnTo>
                    <a:pt x="49"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4" name="Google Shape;12674;p30"/>
            <p:cNvSpPr/>
            <p:nvPr/>
          </p:nvSpPr>
          <p:spPr>
            <a:xfrm rot="10800000">
              <a:off x="3073534" y="6375162"/>
              <a:ext cx="6205" cy="4165"/>
            </a:xfrm>
            <a:custGeom>
              <a:avLst/>
              <a:gdLst/>
              <a:ahLst/>
              <a:cxnLst/>
              <a:rect l="l" t="t" r="r" b="b"/>
              <a:pathLst>
                <a:path w="73" h="49" extrusionOk="0">
                  <a:moveTo>
                    <a:pt x="1" y="0"/>
                  </a:moveTo>
                  <a:lnTo>
                    <a:pt x="1" y="24"/>
                  </a:lnTo>
                  <a:lnTo>
                    <a:pt x="1"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5" name="Google Shape;12675;p30"/>
            <p:cNvSpPr/>
            <p:nvPr/>
          </p:nvSpPr>
          <p:spPr>
            <a:xfrm rot="10800000">
              <a:off x="3018280" y="6389528"/>
              <a:ext cx="2125" cy="4165"/>
            </a:xfrm>
            <a:custGeom>
              <a:avLst/>
              <a:gdLst/>
              <a:ahLst/>
              <a:cxnLst/>
              <a:rect l="l" t="t" r="r" b="b"/>
              <a:pathLst>
                <a:path w="25" h="49" extrusionOk="0">
                  <a:moveTo>
                    <a:pt x="1" y="1"/>
                  </a:moveTo>
                  <a:lnTo>
                    <a:pt x="1" y="25"/>
                  </a:lnTo>
                  <a:lnTo>
                    <a:pt x="25" y="49"/>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6" name="Google Shape;12676;p30"/>
            <p:cNvSpPr/>
            <p:nvPr/>
          </p:nvSpPr>
          <p:spPr>
            <a:xfrm rot="10800000">
              <a:off x="3177835" y="6424295"/>
              <a:ext cx="6290" cy="4165"/>
            </a:xfrm>
            <a:custGeom>
              <a:avLst/>
              <a:gdLst/>
              <a:ahLst/>
              <a:cxnLst/>
              <a:rect l="l" t="t" r="r" b="b"/>
              <a:pathLst>
                <a:path w="74" h="49" extrusionOk="0">
                  <a:moveTo>
                    <a:pt x="1" y="0"/>
                  </a:moveTo>
                  <a:lnTo>
                    <a:pt x="1" y="24"/>
                  </a:lnTo>
                  <a:lnTo>
                    <a:pt x="25"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7" name="Google Shape;12677;p30"/>
            <p:cNvSpPr/>
            <p:nvPr/>
          </p:nvSpPr>
          <p:spPr>
            <a:xfrm rot="10800000">
              <a:off x="3212687" y="6483628"/>
              <a:ext cx="4165" cy="4165"/>
            </a:xfrm>
            <a:custGeom>
              <a:avLst/>
              <a:gdLst/>
              <a:ahLst/>
              <a:cxnLst/>
              <a:rect l="l" t="t" r="r" b="b"/>
              <a:pathLst>
                <a:path w="49" h="49" extrusionOk="0">
                  <a:moveTo>
                    <a:pt x="1" y="0"/>
                  </a:moveTo>
                  <a:lnTo>
                    <a:pt x="1" y="24"/>
                  </a:lnTo>
                  <a:lnTo>
                    <a:pt x="25" y="48"/>
                  </a:lnTo>
                  <a:lnTo>
                    <a:pt x="49" y="2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8" name="Google Shape;12678;p30"/>
            <p:cNvSpPr/>
            <p:nvPr/>
          </p:nvSpPr>
          <p:spPr>
            <a:xfrm rot="10800000">
              <a:off x="3192201" y="6491789"/>
              <a:ext cx="4165" cy="4250"/>
            </a:xfrm>
            <a:custGeom>
              <a:avLst/>
              <a:gdLst/>
              <a:ahLst/>
              <a:cxnLst/>
              <a:rect l="l" t="t" r="r" b="b"/>
              <a:pathLst>
                <a:path w="49" h="50" extrusionOk="0">
                  <a:moveTo>
                    <a:pt x="49" y="1"/>
                  </a:moveTo>
                  <a:lnTo>
                    <a:pt x="0" y="25"/>
                  </a:lnTo>
                  <a:lnTo>
                    <a:pt x="25" y="49"/>
                  </a:lnTo>
                  <a:lnTo>
                    <a:pt x="49" y="49"/>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9" name="Google Shape;12679;p30"/>
            <p:cNvSpPr/>
            <p:nvPr/>
          </p:nvSpPr>
          <p:spPr>
            <a:xfrm rot="10800000">
              <a:off x="3108301" y="6516355"/>
              <a:ext cx="6205" cy="6290"/>
            </a:xfrm>
            <a:custGeom>
              <a:avLst/>
              <a:gdLst/>
              <a:ahLst/>
              <a:cxnLst/>
              <a:rect l="l" t="t" r="r" b="b"/>
              <a:pathLst>
                <a:path w="73" h="74" extrusionOk="0">
                  <a:moveTo>
                    <a:pt x="24" y="1"/>
                  </a:moveTo>
                  <a:lnTo>
                    <a:pt x="24" y="25"/>
                  </a:lnTo>
                  <a:lnTo>
                    <a:pt x="0" y="49"/>
                  </a:lnTo>
                  <a:lnTo>
                    <a:pt x="24" y="49"/>
                  </a:lnTo>
                  <a:lnTo>
                    <a:pt x="49" y="73"/>
                  </a:lnTo>
                  <a:lnTo>
                    <a:pt x="73" y="25"/>
                  </a:lnTo>
                  <a:lnTo>
                    <a:pt x="49"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0" name="Google Shape;12680;p30"/>
            <p:cNvSpPr/>
            <p:nvPr/>
          </p:nvSpPr>
          <p:spPr>
            <a:xfrm rot="10800000">
              <a:off x="3308828" y="6256495"/>
              <a:ext cx="85" cy="2125"/>
            </a:xfrm>
            <a:custGeom>
              <a:avLst/>
              <a:gdLst/>
              <a:ahLst/>
              <a:cxnLst/>
              <a:rect l="l" t="t" r="r" b="b"/>
              <a:pathLst>
                <a:path w="1" h="25" extrusionOk="0">
                  <a:moveTo>
                    <a:pt x="0" y="0"/>
                  </a:moveTo>
                  <a:lnTo>
                    <a:pt x="0" y="0"/>
                  </a:lnTo>
                  <a:lnTo>
                    <a:pt x="0" y="24"/>
                  </a:lnTo>
                  <a:lnTo>
                    <a:pt x="0" y="24"/>
                  </a:ln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1" name="Google Shape;12681;p30"/>
            <p:cNvSpPr/>
            <p:nvPr/>
          </p:nvSpPr>
          <p:spPr>
            <a:xfrm rot="10800000">
              <a:off x="3366121" y="6524601"/>
              <a:ext cx="4165" cy="4165"/>
            </a:xfrm>
            <a:custGeom>
              <a:avLst/>
              <a:gdLst/>
              <a:ahLst/>
              <a:cxnLst/>
              <a:rect l="l" t="t" r="r" b="b"/>
              <a:pathLst>
                <a:path w="49" h="49" extrusionOk="0">
                  <a:moveTo>
                    <a:pt x="24" y="1"/>
                  </a:moveTo>
                  <a:lnTo>
                    <a:pt x="0" y="25"/>
                  </a:lnTo>
                  <a:lnTo>
                    <a:pt x="24" y="49"/>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2" name="Google Shape;12682;p30"/>
            <p:cNvSpPr/>
            <p:nvPr/>
          </p:nvSpPr>
          <p:spPr>
            <a:xfrm rot="10800000">
              <a:off x="3110341" y="6528681"/>
              <a:ext cx="2125" cy="4165"/>
            </a:xfrm>
            <a:custGeom>
              <a:avLst/>
              <a:gdLst/>
              <a:ahLst/>
              <a:cxnLst/>
              <a:rect l="l" t="t" r="r" b="b"/>
              <a:pathLst>
                <a:path w="25" h="49" extrusionOk="0">
                  <a:moveTo>
                    <a:pt x="0" y="1"/>
                  </a:moveTo>
                  <a:lnTo>
                    <a:pt x="0" y="25"/>
                  </a:lnTo>
                  <a:lnTo>
                    <a:pt x="0" y="49"/>
                  </a:lnTo>
                  <a:lnTo>
                    <a:pt x="25"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3" name="Google Shape;12683;p30"/>
            <p:cNvSpPr/>
            <p:nvPr/>
          </p:nvSpPr>
          <p:spPr>
            <a:xfrm rot="10800000">
              <a:off x="3259695" y="6530721"/>
              <a:ext cx="2125" cy="4165"/>
            </a:xfrm>
            <a:custGeom>
              <a:avLst/>
              <a:gdLst/>
              <a:ahLst/>
              <a:cxnLst/>
              <a:rect l="l" t="t" r="r" b="b"/>
              <a:pathLst>
                <a:path w="25" h="49" extrusionOk="0">
                  <a:moveTo>
                    <a:pt x="24" y="1"/>
                  </a:moveTo>
                  <a:lnTo>
                    <a:pt x="0" y="25"/>
                  </a:lnTo>
                  <a:lnTo>
                    <a:pt x="24" y="49"/>
                  </a:lnTo>
                  <a:lnTo>
                    <a:pt x="24"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4" name="Google Shape;12684;p30"/>
            <p:cNvSpPr/>
            <p:nvPr/>
          </p:nvSpPr>
          <p:spPr>
            <a:xfrm rot="10800000">
              <a:off x="3218807" y="6326114"/>
              <a:ext cx="2125" cy="2125"/>
            </a:xfrm>
            <a:custGeom>
              <a:avLst/>
              <a:gdLst/>
              <a:ahLst/>
              <a:cxnLst/>
              <a:rect l="l" t="t" r="r" b="b"/>
              <a:pathLst>
                <a:path w="25" h="25" extrusionOk="0">
                  <a:moveTo>
                    <a:pt x="25" y="1"/>
                  </a:moveTo>
                  <a:lnTo>
                    <a:pt x="1" y="25"/>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5" name="Google Shape;12685;p30"/>
            <p:cNvSpPr/>
            <p:nvPr/>
          </p:nvSpPr>
          <p:spPr>
            <a:xfrm rot="10800000">
              <a:off x="3233088" y="6037522"/>
              <a:ext cx="2125" cy="4165"/>
            </a:xfrm>
            <a:custGeom>
              <a:avLst/>
              <a:gdLst/>
              <a:ahLst/>
              <a:cxnLst/>
              <a:rect l="l" t="t" r="r" b="b"/>
              <a:pathLst>
                <a:path w="25" h="49" extrusionOk="0">
                  <a:moveTo>
                    <a:pt x="0" y="0"/>
                  </a:moveTo>
                  <a:lnTo>
                    <a:pt x="0" y="24"/>
                  </a:lnTo>
                  <a:lnTo>
                    <a:pt x="0" y="48"/>
                  </a:lnTo>
                  <a:lnTo>
                    <a:pt x="24" y="2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6" name="Google Shape;12686;p30"/>
            <p:cNvSpPr/>
            <p:nvPr/>
          </p:nvSpPr>
          <p:spPr>
            <a:xfrm rot="10800000">
              <a:off x="3405053" y="6618701"/>
              <a:ext cx="85" cy="85"/>
            </a:xfrm>
            <a:custGeom>
              <a:avLst/>
              <a:gdLst/>
              <a:ahLst/>
              <a:cxnLst/>
              <a:rect l="l" t="t" r="r" b="b"/>
              <a:pathLst>
                <a:path w="1" h="1" extrusionOk="0">
                  <a:moveTo>
                    <a:pt x="1" y="1"/>
                  </a:moveTo>
                  <a:lnTo>
                    <a:pt x="1" y="1"/>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7" name="Google Shape;12687;p30"/>
            <p:cNvSpPr/>
            <p:nvPr/>
          </p:nvSpPr>
          <p:spPr>
            <a:xfrm rot="10800000">
              <a:off x="3306787" y="6622781"/>
              <a:ext cx="2125" cy="2125"/>
            </a:xfrm>
            <a:custGeom>
              <a:avLst/>
              <a:gdLst/>
              <a:ahLst/>
              <a:cxnLst/>
              <a:rect l="l" t="t" r="r" b="b"/>
              <a:pathLst>
                <a:path w="25" h="25" extrusionOk="0">
                  <a:moveTo>
                    <a:pt x="0" y="0"/>
                  </a:moveTo>
                  <a:lnTo>
                    <a:pt x="0" y="24"/>
                  </a:ln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8" name="Google Shape;12688;p30"/>
            <p:cNvSpPr/>
            <p:nvPr/>
          </p:nvSpPr>
          <p:spPr>
            <a:xfrm rot="10800000">
              <a:off x="3398848" y="6236009"/>
              <a:ext cx="2125" cy="2125"/>
            </a:xfrm>
            <a:custGeom>
              <a:avLst/>
              <a:gdLst/>
              <a:ahLst/>
              <a:cxnLst/>
              <a:rect l="l" t="t" r="r" b="b"/>
              <a:pathLst>
                <a:path w="25" h="25" extrusionOk="0">
                  <a:moveTo>
                    <a:pt x="0" y="0"/>
                  </a:moveTo>
                  <a:lnTo>
                    <a:pt x="0" y="24"/>
                  </a:ln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9" name="Google Shape;12689;p30"/>
            <p:cNvSpPr/>
            <p:nvPr/>
          </p:nvSpPr>
          <p:spPr>
            <a:xfrm rot="10800000">
              <a:off x="3355920" y="6240089"/>
              <a:ext cx="2125" cy="4250"/>
            </a:xfrm>
            <a:custGeom>
              <a:avLst/>
              <a:gdLst/>
              <a:ahLst/>
              <a:cxnLst/>
              <a:rect l="l" t="t" r="r" b="b"/>
              <a:pathLst>
                <a:path w="25" h="50" extrusionOk="0">
                  <a:moveTo>
                    <a:pt x="1" y="1"/>
                  </a:moveTo>
                  <a:lnTo>
                    <a:pt x="1" y="25"/>
                  </a:lnTo>
                  <a:lnTo>
                    <a:pt x="1" y="49"/>
                  </a:lnTo>
                  <a:lnTo>
                    <a:pt x="25" y="25"/>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0" name="Google Shape;12690;p30"/>
            <p:cNvSpPr/>
            <p:nvPr/>
          </p:nvSpPr>
          <p:spPr>
            <a:xfrm rot="10800000">
              <a:off x="3316988" y="6352635"/>
              <a:ext cx="85" cy="4250"/>
            </a:xfrm>
            <a:custGeom>
              <a:avLst/>
              <a:gdLst/>
              <a:ahLst/>
              <a:cxnLst/>
              <a:rect l="l" t="t" r="r" b="b"/>
              <a:pathLst>
                <a:path w="1" h="50" extrusionOk="0">
                  <a:moveTo>
                    <a:pt x="0" y="49"/>
                  </a:moveTo>
                  <a:lnTo>
                    <a:pt x="0" y="49"/>
                  </a:lnTo>
                  <a:lnTo>
                    <a:pt x="0" y="1"/>
                  </a:lnTo>
                  <a:lnTo>
                    <a:pt x="0" y="49"/>
                  </a:lnTo>
                  <a:lnTo>
                    <a:pt x="0" y="49"/>
                  </a:lnTo>
                  <a:lnTo>
                    <a:pt x="0" y="49"/>
                  </a:lnTo>
                  <a:lnTo>
                    <a:pt x="0" y="4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1" name="Google Shape;12691;p30"/>
            <p:cNvSpPr/>
            <p:nvPr/>
          </p:nvSpPr>
          <p:spPr>
            <a:xfrm rot="10800000">
              <a:off x="3251534" y="6373122"/>
              <a:ext cx="4165" cy="4165"/>
            </a:xfrm>
            <a:custGeom>
              <a:avLst/>
              <a:gdLst/>
              <a:ahLst/>
              <a:cxnLst/>
              <a:rect l="l" t="t" r="r" b="b"/>
              <a:pathLst>
                <a:path w="49" h="49" extrusionOk="0">
                  <a:moveTo>
                    <a:pt x="24" y="0"/>
                  </a:moveTo>
                  <a:lnTo>
                    <a:pt x="0" y="24"/>
                  </a:lnTo>
                  <a:lnTo>
                    <a:pt x="24" y="48"/>
                  </a:lnTo>
                  <a:lnTo>
                    <a:pt x="48"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2" name="Google Shape;12692;p30"/>
            <p:cNvSpPr/>
            <p:nvPr/>
          </p:nvSpPr>
          <p:spPr>
            <a:xfrm rot="10800000">
              <a:off x="3323193" y="6377202"/>
              <a:ext cx="4165" cy="2125"/>
            </a:xfrm>
            <a:custGeom>
              <a:avLst/>
              <a:gdLst/>
              <a:ahLst/>
              <a:cxnLst/>
              <a:rect l="l" t="t" r="r" b="b"/>
              <a:pathLst>
                <a:path w="49" h="25" extrusionOk="0">
                  <a:moveTo>
                    <a:pt x="25" y="0"/>
                  </a:moveTo>
                  <a:lnTo>
                    <a:pt x="1" y="24"/>
                  </a:lnTo>
                  <a:lnTo>
                    <a:pt x="49" y="24"/>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3" name="Google Shape;12693;p30"/>
            <p:cNvSpPr/>
            <p:nvPr/>
          </p:nvSpPr>
          <p:spPr>
            <a:xfrm rot="10800000">
              <a:off x="3083734" y="6393608"/>
              <a:ext cx="2125" cy="85"/>
            </a:xfrm>
            <a:custGeom>
              <a:avLst/>
              <a:gdLst/>
              <a:ahLst/>
              <a:cxnLst/>
              <a:rect l="l" t="t" r="r" b="b"/>
              <a:pathLst>
                <a:path w="25" h="1" extrusionOk="0">
                  <a:moveTo>
                    <a:pt x="24" y="1"/>
                  </a:moveTo>
                  <a:lnTo>
                    <a:pt x="0" y="1"/>
                  </a:lnTo>
                  <a:lnTo>
                    <a:pt x="0" y="1"/>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4" name="Google Shape;12694;p30"/>
            <p:cNvSpPr/>
            <p:nvPr/>
          </p:nvSpPr>
          <p:spPr>
            <a:xfrm rot="10800000">
              <a:off x="2973228" y="6391568"/>
              <a:ext cx="4165" cy="4165"/>
            </a:xfrm>
            <a:custGeom>
              <a:avLst/>
              <a:gdLst/>
              <a:ahLst/>
              <a:cxnLst/>
              <a:rect l="l" t="t" r="r" b="b"/>
              <a:pathLst>
                <a:path w="49" h="49" extrusionOk="0">
                  <a:moveTo>
                    <a:pt x="24" y="0"/>
                  </a:moveTo>
                  <a:lnTo>
                    <a:pt x="0" y="25"/>
                  </a:lnTo>
                  <a:lnTo>
                    <a:pt x="24" y="49"/>
                  </a:lnTo>
                  <a:lnTo>
                    <a:pt x="48" y="25"/>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5" name="Google Shape;12695;p30"/>
            <p:cNvSpPr/>
            <p:nvPr/>
          </p:nvSpPr>
          <p:spPr>
            <a:xfrm rot="10800000">
              <a:off x="3249494" y="6182795"/>
              <a:ext cx="85" cy="2125"/>
            </a:xfrm>
            <a:custGeom>
              <a:avLst/>
              <a:gdLst/>
              <a:ahLst/>
              <a:cxnLst/>
              <a:rect l="l" t="t" r="r" b="b"/>
              <a:pathLst>
                <a:path w="1" h="25" extrusionOk="0">
                  <a:moveTo>
                    <a:pt x="1" y="0"/>
                  </a:moveTo>
                  <a:lnTo>
                    <a:pt x="1" y="0"/>
                  </a:lnTo>
                  <a:lnTo>
                    <a:pt x="1" y="0"/>
                  </a:lnTo>
                  <a:lnTo>
                    <a:pt x="1" y="24"/>
                  </a:lnTo>
                  <a:lnTo>
                    <a:pt x="1" y="24"/>
                  </a:lnTo>
                  <a:lnTo>
                    <a:pt x="1" y="24"/>
                  </a:ln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6" name="Google Shape;12696;p30"/>
            <p:cNvSpPr/>
            <p:nvPr/>
          </p:nvSpPr>
          <p:spPr>
            <a:xfrm rot="10800000">
              <a:off x="3407093" y="6457022"/>
              <a:ext cx="2125" cy="4165"/>
            </a:xfrm>
            <a:custGeom>
              <a:avLst/>
              <a:gdLst/>
              <a:ahLst/>
              <a:cxnLst/>
              <a:rect l="l" t="t" r="r" b="b"/>
              <a:pathLst>
                <a:path w="25" h="49" extrusionOk="0">
                  <a:moveTo>
                    <a:pt x="1" y="0"/>
                  </a:moveTo>
                  <a:lnTo>
                    <a:pt x="1" y="24"/>
                  </a:lnTo>
                  <a:lnTo>
                    <a:pt x="1" y="48"/>
                  </a:lnTo>
                  <a:lnTo>
                    <a:pt x="25" y="2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7" name="Google Shape;12697;p30"/>
            <p:cNvSpPr/>
            <p:nvPr/>
          </p:nvSpPr>
          <p:spPr>
            <a:xfrm rot="10800000">
              <a:off x="3120541" y="6477508"/>
              <a:ext cx="4250" cy="4165"/>
            </a:xfrm>
            <a:custGeom>
              <a:avLst/>
              <a:gdLst/>
              <a:ahLst/>
              <a:cxnLst/>
              <a:rect l="l" t="t" r="r" b="b"/>
              <a:pathLst>
                <a:path w="50" h="49" extrusionOk="0">
                  <a:moveTo>
                    <a:pt x="25" y="0"/>
                  </a:moveTo>
                  <a:lnTo>
                    <a:pt x="1" y="24"/>
                  </a:lnTo>
                  <a:lnTo>
                    <a:pt x="1" y="49"/>
                  </a:lnTo>
                  <a:lnTo>
                    <a:pt x="25" y="49"/>
                  </a:lnTo>
                  <a:lnTo>
                    <a:pt x="49" y="24"/>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8" name="Google Shape;12698;p30"/>
            <p:cNvSpPr/>
            <p:nvPr/>
          </p:nvSpPr>
          <p:spPr>
            <a:xfrm rot="10800000">
              <a:off x="3089855" y="6622781"/>
              <a:ext cx="85" cy="2125"/>
            </a:xfrm>
            <a:custGeom>
              <a:avLst/>
              <a:gdLst/>
              <a:ahLst/>
              <a:cxnLst/>
              <a:rect l="l" t="t" r="r" b="b"/>
              <a:pathLst>
                <a:path w="1" h="25" extrusionOk="0">
                  <a:moveTo>
                    <a:pt x="0" y="0"/>
                  </a:moveTo>
                  <a:lnTo>
                    <a:pt x="0" y="24"/>
                  </a:lnTo>
                  <a:lnTo>
                    <a:pt x="0" y="2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9" name="Google Shape;12699;p30"/>
            <p:cNvSpPr/>
            <p:nvPr/>
          </p:nvSpPr>
          <p:spPr>
            <a:xfrm rot="10800000">
              <a:off x="3177835" y="6244254"/>
              <a:ext cx="2125" cy="2125"/>
            </a:xfrm>
            <a:custGeom>
              <a:avLst/>
              <a:gdLst/>
              <a:ahLst/>
              <a:cxnLst/>
              <a:rect l="l" t="t" r="r" b="b"/>
              <a:pathLst>
                <a:path w="25" h="25" extrusionOk="0">
                  <a:moveTo>
                    <a:pt x="0" y="1"/>
                  </a:moveTo>
                  <a:lnTo>
                    <a:pt x="0" y="25"/>
                  </a:lnTo>
                  <a:lnTo>
                    <a:pt x="24"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0" name="Google Shape;12700;p30"/>
            <p:cNvSpPr/>
            <p:nvPr/>
          </p:nvSpPr>
          <p:spPr>
            <a:xfrm rot="10800000">
              <a:off x="3400888" y="6094815"/>
              <a:ext cx="2125" cy="2125"/>
            </a:xfrm>
            <a:custGeom>
              <a:avLst/>
              <a:gdLst/>
              <a:ahLst/>
              <a:cxnLst/>
              <a:rect l="l" t="t" r="r" b="b"/>
              <a:pathLst>
                <a:path w="25" h="25" extrusionOk="0">
                  <a:moveTo>
                    <a:pt x="0" y="0"/>
                  </a:move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1" name="Google Shape;12701;p30"/>
            <p:cNvSpPr/>
            <p:nvPr/>
          </p:nvSpPr>
          <p:spPr>
            <a:xfrm rot="10800000">
              <a:off x="3300667" y="5892248"/>
              <a:ext cx="2125" cy="85"/>
            </a:xfrm>
            <a:custGeom>
              <a:avLst/>
              <a:gdLst/>
              <a:ahLst/>
              <a:cxnLst/>
              <a:rect l="l" t="t" r="r" b="b"/>
              <a:pathLst>
                <a:path w="25" h="1" extrusionOk="0">
                  <a:moveTo>
                    <a:pt x="25" y="0"/>
                  </a:moveTo>
                  <a:lnTo>
                    <a:pt x="25" y="0"/>
                  </a:lnTo>
                  <a:lnTo>
                    <a:pt x="25" y="0"/>
                  </a:lnTo>
                  <a:lnTo>
                    <a:pt x="1" y="0"/>
                  </a:lnTo>
                  <a:lnTo>
                    <a:pt x="1" y="0"/>
                  </a:lnTo>
                  <a:lnTo>
                    <a:pt x="25" y="0"/>
                  </a:lnTo>
                  <a:lnTo>
                    <a:pt x="25" y="0"/>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2" name="Google Shape;12702;p30"/>
            <p:cNvSpPr/>
            <p:nvPr/>
          </p:nvSpPr>
          <p:spPr>
            <a:xfrm rot="10800000">
              <a:off x="3382527" y="6156189"/>
              <a:ext cx="85" cy="85"/>
            </a:xfrm>
            <a:custGeom>
              <a:avLst/>
              <a:gdLst/>
              <a:ahLst/>
              <a:cxnLst/>
              <a:rect l="l" t="t" r="r" b="b"/>
              <a:pathLst>
                <a:path w="1" h="1" extrusionOk="0">
                  <a:moveTo>
                    <a:pt x="1" y="0"/>
                  </a:moveTo>
                  <a:lnTo>
                    <a:pt x="1" y="0"/>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3" name="Google Shape;12703;p30"/>
            <p:cNvSpPr/>
            <p:nvPr/>
          </p:nvSpPr>
          <p:spPr>
            <a:xfrm rot="10800000">
              <a:off x="3216767" y="6428375"/>
              <a:ext cx="2125" cy="2125"/>
            </a:xfrm>
            <a:custGeom>
              <a:avLst/>
              <a:gdLst/>
              <a:ahLst/>
              <a:cxnLst/>
              <a:rect l="l" t="t" r="r" b="b"/>
              <a:pathLst>
                <a:path w="25" h="25" extrusionOk="0">
                  <a:moveTo>
                    <a:pt x="25" y="24"/>
                  </a:moveTo>
                  <a:lnTo>
                    <a:pt x="25" y="24"/>
                  </a:lnTo>
                  <a:lnTo>
                    <a:pt x="25" y="0"/>
                  </a:lnTo>
                  <a:lnTo>
                    <a:pt x="25" y="0"/>
                  </a:lnTo>
                  <a:lnTo>
                    <a:pt x="25" y="24"/>
                  </a:lnTo>
                  <a:lnTo>
                    <a:pt x="1" y="24"/>
                  </a:lnTo>
                  <a:lnTo>
                    <a:pt x="25" y="2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4" name="Google Shape;12704;p30"/>
            <p:cNvSpPr/>
            <p:nvPr/>
          </p:nvSpPr>
          <p:spPr>
            <a:xfrm rot="10800000">
              <a:off x="3304747" y="6432455"/>
              <a:ext cx="85" cy="2125"/>
            </a:xfrm>
            <a:custGeom>
              <a:avLst/>
              <a:gdLst/>
              <a:ahLst/>
              <a:cxnLst/>
              <a:rect l="l" t="t" r="r" b="b"/>
              <a:pathLst>
                <a:path w="1" h="25" extrusionOk="0">
                  <a:moveTo>
                    <a:pt x="1" y="0"/>
                  </a:move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5" name="Google Shape;12705;p30"/>
            <p:cNvSpPr/>
            <p:nvPr/>
          </p:nvSpPr>
          <p:spPr>
            <a:xfrm rot="10800000">
              <a:off x="3210647" y="6461102"/>
              <a:ext cx="85" cy="2125"/>
            </a:xfrm>
            <a:custGeom>
              <a:avLst/>
              <a:gdLst/>
              <a:ahLst/>
              <a:cxnLst/>
              <a:rect l="l" t="t" r="r" b="b"/>
              <a:pathLst>
                <a:path w="1" h="25" extrusionOk="0">
                  <a:moveTo>
                    <a:pt x="1" y="0"/>
                  </a:moveTo>
                  <a:lnTo>
                    <a:pt x="1" y="24"/>
                  </a:ln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6" name="Google Shape;12706;p30"/>
            <p:cNvSpPr/>
            <p:nvPr/>
          </p:nvSpPr>
          <p:spPr>
            <a:xfrm rot="10800000">
              <a:off x="3454101" y="6524601"/>
              <a:ext cx="2125" cy="85"/>
            </a:xfrm>
            <a:custGeom>
              <a:avLst/>
              <a:gdLst/>
              <a:ahLst/>
              <a:cxnLst/>
              <a:rect l="l" t="t" r="r" b="b"/>
              <a:pathLst>
                <a:path w="25" h="1" extrusionOk="0">
                  <a:moveTo>
                    <a:pt x="0" y="1"/>
                  </a:moveTo>
                  <a:lnTo>
                    <a:pt x="24"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7" name="Google Shape;12707;p30"/>
            <p:cNvSpPr/>
            <p:nvPr/>
          </p:nvSpPr>
          <p:spPr>
            <a:xfrm rot="10800000">
              <a:off x="3454101" y="6524601"/>
              <a:ext cx="2125" cy="2125"/>
            </a:xfrm>
            <a:custGeom>
              <a:avLst/>
              <a:gdLst/>
              <a:ahLst/>
              <a:cxnLst/>
              <a:rect l="l" t="t" r="r" b="b"/>
              <a:pathLst>
                <a:path w="25" h="25" extrusionOk="0">
                  <a:moveTo>
                    <a:pt x="24" y="25"/>
                  </a:moveTo>
                  <a:lnTo>
                    <a:pt x="24" y="25"/>
                  </a:lnTo>
                  <a:lnTo>
                    <a:pt x="24" y="1"/>
                  </a:lnTo>
                  <a:lnTo>
                    <a:pt x="24" y="1"/>
                  </a:lnTo>
                  <a:lnTo>
                    <a:pt x="24" y="25"/>
                  </a:lnTo>
                  <a:lnTo>
                    <a:pt x="0" y="25"/>
                  </a:lnTo>
                  <a:lnTo>
                    <a:pt x="0" y="25"/>
                  </a:lnTo>
                  <a:lnTo>
                    <a:pt x="24" y="25"/>
                  </a:lnTo>
                  <a:lnTo>
                    <a:pt x="24" y="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8" name="Google Shape;12708;p30"/>
            <p:cNvSpPr/>
            <p:nvPr/>
          </p:nvSpPr>
          <p:spPr>
            <a:xfrm rot="10800000">
              <a:off x="3529841" y="6536841"/>
              <a:ext cx="2125" cy="2125"/>
            </a:xfrm>
            <a:custGeom>
              <a:avLst/>
              <a:gdLst/>
              <a:ahLst/>
              <a:cxnLst/>
              <a:rect l="l" t="t" r="r" b="b"/>
              <a:pathLst>
                <a:path w="25" h="25" extrusionOk="0">
                  <a:moveTo>
                    <a:pt x="0" y="0"/>
                  </a:moveTo>
                  <a:lnTo>
                    <a:pt x="0"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9" name="Google Shape;12709;p30"/>
            <p:cNvSpPr/>
            <p:nvPr/>
          </p:nvSpPr>
          <p:spPr>
            <a:xfrm rot="10800000">
              <a:off x="3646467" y="6217647"/>
              <a:ext cx="1086704" cy="939305"/>
            </a:xfrm>
            <a:custGeom>
              <a:avLst/>
              <a:gdLst/>
              <a:ahLst/>
              <a:cxnLst/>
              <a:rect l="l" t="t" r="r" b="b"/>
              <a:pathLst>
                <a:path w="12784" h="11050" extrusionOk="0">
                  <a:moveTo>
                    <a:pt x="6813" y="0"/>
                  </a:moveTo>
                  <a:lnTo>
                    <a:pt x="6163" y="24"/>
                  </a:lnTo>
                  <a:lnTo>
                    <a:pt x="5513" y="121"/>
                  </a:lnTo>
                  <a:lnTo>
                    <a:pt x="4863" y="241"/>
                  </a:lnTo>
                  <a:lnTo>
                    <a:pt x="4237" y="385"/>
                  </a:lnTo>
                  <a:lnTo>
                    <a:pt x="3611" y="578"/>
                  </a:lnTo>
                  <a:lnTo>
                    <a:pt x="3010" y="819"/>
                  </a:lnTo>
                  <a:lnTo>
                    <a:pt x="2408" y="1084"/>
                  </a:lnTo>
                  <a:lnTo>
                    <a:pt x="2095" y="1252"/>
                  </a:lnTo>
                  <a:lnTo>
                    <a:pt x="1806" y="1421"/>
                  </a:lnTo>
                  <a:lnTo>
                    <a:pt x="1517" y="1637"/>
                  </a:lnTo>
                  <a:lnTo>
                    <a:pt x="1276" y="1854"/>
                  </a:lnTo>
                  <a:lnTo>
                    <a:pt x="1036" y="2095"/>
                  </a:lnTo>
                  <a:lnTo>
                    <a:pt x="843" y="2359"/>
                  </a:lnTo>
                  <a:lnTo>
                    <a:pt x="650" y="2648"/>
                  </a:lnTo>
                  <a:lnTo>
                    <a:pt x="482" y="2961"/>
                  </a:lnTo>
                  <a:lnTo>
                    <a:pt x="337" y="3346"/>
                  </a:lnTo>
                  <a:lnTo>
                    <a:pt x="193" y="3756"/>
                  </a:lnTo>
                  <a:lnTo>
                    <a:pt x="97" y="4141"/>
                  </a:lnTo>
                  <a:lnTo>
                    <a:pt x="49" y="4550"/>
                  </a:lnTo>
                  <a:lnTo>
                    <a:pt x="0" y="4959"/>
                  </a:lnTo>
                  <a:lnTo>
                    <a:pt x="0" y="5369"/>
                  </a:lnTo>
                  <a:lnTo>
                    <a:pt x="24" y="5778"/>
                  </a:lnTo>
                  <a:lnTo>
                    <a:pt x="97" y="6187"/>
                  </a:lnTo>
                  <a:lnTo>
                    <a:pt x="193" y="6596"/>
                  </a:lnTo>
                  <a:lnTo>
                    <a:pt x="289" y="6981"/>
                  </a:lnTo>
                  <a:lnTo>
                    <a:pt x="434" y="7367"/>
                  </a:lnTo>
                  <a:lnTo>
                    <a:pt x="578" y="7728"/>
                  </a:lnTo>
                  <a:lnTo>
                    <a:pt x="747" y="8065"/>
                  </a:lnTo>
                  <a:lnTo>
                    <a:pt x="939" y="8378"/>
                  </a:lnTo>
                  <a:lnTo>
                    <a:pt x="1156" y="8691"/>
                  </a:lnTo>
                  <a:lnTo>
                    <a:pt x="1373" y="8980"/>
                  </a:lnTo>
                  <a:lnTo>
                    <a:pt x="1613" y="9244"/>
                  </a:lnTo>
                  <a:lnTo>
                    <a:pt x="1902" y="9509"/>
                  </a:lnTo>
                  <a:lnTo>
                    <a:pt x="2191" y="9750"/>
                  </a:lnTo>
                  <a:lnTo>
                    <a:pt x="2480" y="9967"/>
                  </a:lnTo>
                  <a:lnTo>
                    <a:pt x="2817" y="10183"/>
                  </a:lnTo>
                  <a:lnTo>
                    <a:pt x="3154" y="10376"/>
                  </a:lnTo>
                  <a:lnTo>
                    <a:pt x="3515" y="10544"/>
                  </a:lnTo>
                  <a:lnTo>
                    <a:pt x="3900" y="10713"/>
                  </a:lnTo>
                  <a:lnTo>
                    <a:pt x="4358" y="10857"/>
                  </a:lnTo>
                  <a:lnTo>
                    <a:pt x="4839" y="10978"/>
                  </a:lnTo>
                  <a:lnTo>
                    <a:pt x="5297" y="11050"/>
                  </a:lnTo>
                  <a:lnTo>
                    <a:pt x="5754" y="11050"/>
                  </a:lnTo>
                  <a:lnTo>
                    <a:pt x="5995" y="11026"/>
                  </a:lnTo>
                  <a:lnTo>
                    <a:pt x="6235" y="11002"/>
                  </a:lnTo>
                  <a:lnTo>
                    <a:pt x="6452" y="10954"/>
                  </a:lnTo>
                  <a:lnTo>
                    <a:pt x="6693" y="10881"/>
                  </a:lnTo>
                  <a:lnTo>
                    <a:pt x="6909" y="10809"/>
                  </a:lnTo>
                  <a:lnTo>
                    <a:pt x="7126" y="10713"/>
                  </a:lnTo>
                  <a:lnTo>
                    <a:pt x="7343" y="10592"/>
                  </a:lnTo>
                  <a:lnTo>
                    <a:pt x="7583" y="10448"/>
                  </a:lnTo>
                  <a:lnTo>
                    <a:pt x="9293" y="9341"/>
                  </a:lnTo>
                  <a:lnTo>
                    <a:pt x="10135" y="8787"/>
                  </a:lnTo>
                  <a:lnTo>
                    <a:pt x="10978" y="8209"/>
                  </a:lnTo>
                  <a:lnTo>
                    <a:pt x="11194" y="8041"/>
                  </a:lnTo>
                  <a:lnTo>
                    <a:pt x="11387" y="7848"/>
                  </a:lnTo>
                  <a:lnTo>
                    <a:pt x="11580" y="7680"/>
                  </a:lnTo>
                  <a:lnTo>
                    <a:pt x="11772" y="7487"/>
                  </a:lnTo>
                  <a:lnTo>
                    <a:pt x="11917" y="7294"/>
                  </a:lnTo>
                  <a:lnTo>
                    <a:pt x="12061" y="7078"/>
                  </a:lnTo>
                  <a:lnTo>
                    <a:pt x="12206" y="6885"/>
                  </a:lnTo>
                  <a:lnTo>
                    <a:pt x="12326" y="6669"/>
                  </a:lnTo>
                  <a:lnTo>
                    <a:pt x="12422" y="6428"/>
                  </a:lnTo>
                  <a:lnTo>
                    <a:pt x="12518" y="6211"/>
                  </a:lnTo>
                  <a:lnTo>
                    <a:pt x="12663" y="5730"/>
                  </a:lnTo>
                  <a:lnTo>
                    <a:pt x="12735" y="5248"/>
                  </a:lnTo>
                  <a:lnTo>
                    <a:pt x="12783" y="4767"/>
                  </a:lnTo>
                  <a:lnTo>
                    <a:pt x="12783" y="4358"/>
                  </a:lnTo>
                  <a:lnTo>
                    <a:pt x="12735" y="3996"/>
                  </a:lnTo>
                  <a:lnTo>
                    <a:pt x="12663" y="3635"/>
                  </a:lnTo>
                  <a:lnTo>
                    <a:pt x="12567" y="3274"/>
                  </a:lnTo>
                  <a:lnTo>
                    <a:pt x="12446" y="2961"/>
                  </a:lnTo>
                  <a:lnTo>
                    <a:pt x="12302" y="2648"/>
                  </a:lnTo>
                  <a:lnTo>
                    <a:pt x="12109" y="2359"/>
                  </a:lnTo>
                  <a:lnTo>
                    <a:pt x="11893" y="2071"/>
                  </a:lnTo>
                  <a:lnTo>
                    <a:pt x="11676" y="1830"/>
                  </a:lnTo>
                  <a:lnTo>
                    <a:pt x="11459" y="1589"/>
                  </a:lnTo>
                  <a:lnTo>
                    <a:pt x="11219" y="1372"/>
                  </a:lnTo>
                  <a:lnTo>
                    <a:pt x="10978" y="1180"/>
                  </a:lnTo>
                  <a:lnTo>
                    <a:pt x="10713" y="987"/>
                  </a:lnTo>
                  <a:lnTo>
                    <a:pt x="10448" y="819"/>
                  </a:lnTo>
                  <a:lnTo>
                    <a:pt x="10183" y="674"/>
                  </a:lnTo>
                  <a:lnTo>
                    <a:pt x="9919" y="554"/>
                  </a:lnTo>
                  <a:lnTo>
                    <a:pt x="9630" y="434"/>
                  </a:lnTo>
                  <a:lnTo>
                    <a:pt x="9341" y="313"/>
                  </a:lnTo>
                  <a:lnTo>
                    <a:pt x="9028" y="241"/>
                  </a:lnTo>
                  <a:lnTo>
                    <a:pt x="8739" y="169"/>
                  </a:lnTo>
                  <a:lnTo>
                    <a:pt x="8426" y="97"/>
                  </a:lnTo>
                  <a:lnTo>
                    <a:pt x="8113" y="48"/>
                  </a:lnTo>
                  <a:lnTo>
                    <a:pt x="7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0" name="Google Shape;12710;p30"/>
            <p:cNvSpPr/>
            <p:nvPr/>
          </p:nvSpPr>
          <p:spPr>
            <a:xfrm rot="10800000">
              <a:off x="4049646" y="6440701"/>
              <a:ext cx="362291" cy="446191"/>
            </a:xfrm>
            <a:custGeom>
              <a:avLst/>
              <a:gdLst/>
              <a:ahLst/>
              <a:cxnLst/>
              <a:rect l="l" t="t" r="r" b="b"/>
              <a:pathLst>
                <a:path w="4262" h="5249" extrusionOk="0">
                  <a:moveTo>
                    <a:pt x="1782" y="1"/>
                  </a:moveTo>
                  <a:lnTo>
                    <a:pt x="1590" y="25"/>
                  </a:lnTo>
                  <a:lnTo>
                    <a:pt x="1397" y="73"/>
                  </a:lnTo>
                  <a:lnTo>
                    <a:pt x="1205" y="145"/>
                  </a:lnTo>
                  <a:lnTo>
                    <a:pt x="916" y="314"/>
                  </a:lnTo>
                  <a:lnTo>
                    <a:pt x="771" y="410"/>
                  </a:lnTo>
                  <a:lnTo>
                    <a:pt x="651" y="531"/>
                  </a:lnTo>
                  <a:lnTo>
                    <a:pt x="531" y="675"/>
                  </a:lnTo>
                  <a:lnTo>
                    <a:pt x="410" y="795"/>
                  </a:lnTo>
                  <a:lnTo>
                    <a:pt x="314" y="964"/>
                  </a:lnTo>
                  <a:lnTo>
                    <a:pt x="242" y="1108"/>
                  </a:lnTo>
                  <a:lnTo>
                    <a:pt x="145" y="1349"/>
                  </a:lnTo>
                  <a:lnTo>
                    <a:pt x="73" y="1614"/>
                  </a:lnTo>
                  <a:lnTo>
                    <a:pt x="25" y="1879"/>
                  </a:lnTo>
                  <a:lnTo>
                    <a:pt x="1" y="2143"/>
                  </a:lnTo>
                  <a:lnTo>
                    <a:pt x="1" y="2408"/>
                  </a:lnTo>
                  <a:lnTo>
                    <a:pt x="1" y="2697"/>
                  </a:lnTo>
                  <a:lnTo>
                    <a:pt x="49" y="2962"/>
                  </a:lnTo>
                  <a:lnTo>
                    <a:pt x="121" y="3227"/>
                  </a:lnTo>
                  <a:lnTo>
                    <a:pt x="218" y="3492"/>
                  </a:lnTo>
                  <a:lnTo>
                    <a:pt x="314" y="3732"/>
                  </a:lnTo>
                  <a:lnTo>
                    <a:pt x="434" y="3997"/>
                  </a:lnTo>
                  <a:lnTo>
                    <a:pt x="579" y="4214"/>
                  </a:lnTo>
                  <a:lnTo>
                    <a:pt x="747" y="4430"/>
                  </a:lnTo>
                  <a:lnTo>
                    <a:pt x="916" y="4623"/>
                  </a:lnTo>
                  <a:lnTo>
                    <a:pt x="1132" y="4816"/>
                  </a:lnTo>
                  <a:lnTo>
                    <a:pt x="1349" y="4960"/>
                  </a:lnTo>
                  <a:lnTo>
                    <a:pt x="1518" y="5056"/>
                  </a:lnTo>
                  <a:lnTo>
                    <a:pt x="1710" y="5129"/>
                  </a:lnTo>
                  <a:lnTo>
                    <a:pt x="1927" y="5201"/>
                  </a:lnTo>
                  <a:lnTo>
                    <a:pt x="2167" y="5249"/>
                  </a:lnTo>
                  <a:lnTo>
                    <a:pt x="2408" y="5249"/>
                  </a:lnTo>
                  <a:lnTo>
                    <a:pt x="2625" y="5225"/>
                  </a:lnTo>
                  <a:lnTo>
                    <a:pt x="2866" y="5153"/>
                  </a:lnTo>
                  <a:lnTo>
                    <a:pt x="3058" y="5080"/>
                  </a:lnTo>
                  <a:lnTo>
                    <a:pt x="3275" y="4960"/>
                  </a:lnTo>
                  <a:lnTo>
                    <a:pt x="3467" y="4840"/>
                  </a:lnTo>
                  <a:lnTo>
                    <a:pt x="3636" y="4671"/>
                  </a:lnTo>
                  <a:lnTo>
                    <a:pt x="3780" y="4503"/>
                  </a:lnTo>
                  <a:lnTo>
                    <a:pt x="3925" y="4286"/>
                  </a:lnTo>
                  <a:lnTo>
                    <a:pt x="4045" y="4069"/>
                  </a:lnTo>
                  <a:lnTo>
                    <a:pt x="4141" y="3853"/>
                  </a:lnTo>
                  <a:lnTo>
                    <a:pt x="4214" y="3588"/>
                  </a:lnTo>
                  <a:lnTo>
                    <a:pt x="4238" y="3347"/>
                  </a:lnTo>
                  <a:lnTo>
                    <a:pt x="4262" y="3058"/>
                  </a:lnTo>
                  <a:lnTo>
                    <a:pt x="4238" y="2817"/>
                  </a:lnTo>
                  <a:lnTo>
                    <a:pt x="4214" y="2577"/>
                  </a:lnTo>
                  <a:lnTo>
                    <a:pt x="4117" y="2071"/>
                  </a:lnTo>
                  <a:lnTo>
                    <a:pt x="3949" y="1542"/>
                  </a:lnTo>
                  <a:lnTo>
                    <a:pt x="3780" y="1036"/>
                  </a:lnTo>
                  <a:lnTo>
                    <a:pt x="3636" y="771"/>
                  </a:lnTo>
                  <a:lnTo>
                    <a:pt x="3467" y="531"/>
                  </a:lnTo>
                  <a:lnTo>
                    <a:pt x="3275" y="362"/>
                  </a:lnTo>
                  <a:lnTo>
                    <a:pt x="3058" y="242"/>
                  </a:lnTo>
                  <a:lnTo>
                    <a:pt x="2817" y="145"/>
                  </a:lnTo>
                  <a:lnTo>
                    <a:pt x="2553" y="73"/>
                  </a:lnTo>
                  <a:lnTo>
                    <a:pt x="2264" y="25"/>
                  </a:lnTo>
                  <a:lnTo>
                    <a:pt x="19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1" name="Google Shape;12711;p30"/>
            <p:cNvSpPr/>
            <p:nvPr/>
          </p:nvSpPr>
          <p:spPr>
            <a:xfrm rot="10800000">
              <a:off x="4248133" y="6084615"/>
              <a:ext cx="100306" cy="86025"/>
            </a:xfrm>
            <a:custGeom>
              <a:avLst/>
              <a:gdLst/>
              <a:ahLst/>
              <a:cxnLst/>
              <a:rect l="l" t="t" r="r" b="b"/>
              <a:pathLst>
                <a:path w="1180" h="1012" extrusionOk="0">
                  <a:moveTo>
                    <a:pt x="313" y="1"/>
                  </a:moveTo>
                  <a:lnTo>
                    <a:pt x="241" y="25"/>
                  </a:lnTo>
                  <a:lnTo>
                    <a:pt x="169" y="49"/>
                  </a:lnTo>
                  <a:lnTo>
                    <a:pt x="121" y="97"/>
                  </a:lnTo>
                  <a:lnTo>
                    <a:pt x="72" y="169"/>
                  </a:lnTo>
                  <a:lnTo>
                    <a:pt x="24" y="289"/>
                  </a:lnTo>
                  <a:lnTo>
                    <a:pt x="0" y="410"/>
                  </a:lnTo>
                  <a:lnTo>
                    <a:pt x="24" y="530"/>
                  </a:lnTo>
                  <a:lnTo>
                    <a:pt x="48" y="651"/>
                  </a:lnTo>
                  <a:lnTo>
                    <a:pt x="96" y="747"/>
                  </a:lnTo>
                  <a:lnTo>
                    <a:pt x="193" y="843"/>
                  </a:lnTo>
                  <a:lnTo>
                    <a:pt x="289" y="915"/>
                  </a:lnTo>
                  <a:lnTo>
                    <a:pt x="409" y="963"/>
                  </a:lnTo>
                  <a:lnTo>
                    <a:pt x="530" y="988"/>
                  </a:lnTo>
                  <a:lnTo>
                    <a:pt x="674" y="1012"/>
                  </a:lnTo>
                  <a:lnTo>
                    <a:pt x="819" y="988"/>
                  </a:lnTo>
                  <a:lnTo>
                    <a:pt x="963" y="939"/>
                  </a:lnTo>
                  <a:lnTo>
                    <a:pt x="1083" y="867"/>
                  </a:lnTo>
                  <a:lnTo>
                    <a:pt x="1156" y="747"/>
                  </a:lnTo>
                  <a:lnTo>
                    <a:pt x="1180" y="626"/>
                  </a:lnTo>
                  <a:lnTo>
                    <a:pt x="1180" y="554"/>
                  </a:lnTo>
                  <a:lnTo>
                    <a:pt x="1156" y="506"/>
                  </a:lnTo>
                  <a:lnTo>
                    <a:pt x="1083" y="386"/>
                  </a:lnTo>
                  <a:lnTo>
                    <a:pt x="1011" y="289"/>
                  </a:lnTo>
                  <a:lnTo>
                    <a:pt x="915" y="217"/>
                  </a:lnTo>
                  <a:lnTo>
                    <a:pt x="795" y="121"/>
                  </a:lnTo>
                  <a:lnTo>
                    <a:pt x="674" y="73"/>
                  </a:lnTo>
                  <a:lnTo>
                    <a:pt x="554" y="25"/>
                  </a:lnTo>
                  <a:lnTo>
                    <a:pt x="4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2" name="Google Shape;12712;p30"/>
            <p:cNvSpPr/>
            <p:nvPr/>
          </p:nvSpPr>
          <p:spPr>
            <a:xfrm rot="10800000">
              <a:off x="4311547" y="6317868"/>
              <a:ext cx="92145" cy="83985"/>
            </a:xfrm>
            <a:custGeom>
              <a:avLst/>
              <a:gdLst/>
              <a:ahLst/>
              <a:cxnLst/>
              <a:rect l="l" t="t" r="r" b="b"/>
              <a:pathLst>
                <a:path w="1084" h="988" extrusionOk="0">
                  <a:moveTo>
                    <a:pt x="409" y="0"/>
                  </a:moveTo>
                  <a:lnTo>
                    <a:pt x="337" y="48"/>
                  </a:lnTo>
                  <a:lnTo>
                    <a:pt x="241" y="97"/>
                  </a:lnTo>
                  <a:lnTo>
                    <a:pt x="169" y="169"/>
                  </a:lnTo>
                  <a:lnTo>
                    <a:pt x="96" y="241"/>
                  </a:lnTo>
                  <a:lnTo>
                    <a:pt x="48" y="337"/>
                  </a:lnTo>
                  <a:lnTo>
                    <a:pt x="0" y="434"/>
                  </a:lnTo>
                  <a:lnTo>
                    <a:pt x="0" y="506"/>
                  </a:lnTo>
                  <a:lnTo>
                    <a:pt x="0" y="602"/>
                  </a:lnTo>
                  <a:lnTo>
                    <a:pt x="24" y="674"/>
                  </a:lnTo>
                  <a:lnTo>
                    <a:pt x="48" y="747"/>
                  </a:lnTo>
                  <a:lnTo>
                    <a:pt x="96" y="819"/>
                  </a:lnTo>
                  <a:lnTo>
                    <a:pt x="145" y="891"/>
                  </a:lnTo>
                  <a:lnTo>
                    <a:pt x="217" y="939"/>
                  </a:lnTo>
                  <a:lnTo>
                    <a:pt x="289" y="963"/>
                  </a:lnTo>
                  <a:lnTo>
                    <a:pt x="434" y="987"/>
                  </a:lnTo>
                  <a:lnTo>
                    <a:pt x="698" y="987"/>
                  </a:lnTo>
                  <a:lnTo>
                    <a:pt x="795" y="939"/>
                  </a:lnTo>
                  <a:lnTo>
                    <a:pt x="891" y="891"/>
                  </a:lnTo>
                  <a:lnTo>
                    <a:pt x="987" y="819"/>
                  </a:lnTo>
                  <a:lnTo>
                    <a:pt x="1035" y="722"/>
                  </a:lnTo>
                  <a:lnTo>
                    <a:pt x="1083" y="602"/>
                  </a:lnTo>
                  <a:lnTo>
                    <a:pt x="1083" y="530"/>
                  </a:lnTo>
                  <a:lnTo>
                    <a:pt x="1059" y="434"/>
                  </a:lnTo>
                  <a:lnTo>
                    <a:pt x="1035" y="337"/>
                  </a:lnTo>
                  <a:lnTo>
                    <a:pt x="963" y="265"/>
                  </a:lnTo>
                  <a:lnTo>
                    <a:pt x="891" y="169"/>
                  </a:lnTo>
                  <a:lnTo>
                    <a:pt x="795" y="97"/>
                  </a:lnTo>
                  <a:lnTo>
                    <a:pt x="698" y="48"/>
                  </a:lnTo>
                  <a:lnTo>
                    <a:pt x="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3" name="Google Shape;12713;p30"/>
            <p:cNvSpPr/>
            <p:nvPr/>
          </p:nvSpPr>
          <p:spPr>
            <a:xfrm rot="10800000">
              <a:off x="4139666" y="6252415"/>
              <a:ext cx="57378" cy="40972"/>
            </a:xfrm>
            <a:custGeom>
              <a:avLst/>
              <a:gdLst/>
              <a:ahLst/>
              <a:cxnLst/>
              <a:rect l="l" t="t" r="r" b="b"/>
              <a:pathLst>
                <a:path w="675" h="482" extrusionOk="0">
                  <a:moveTo>
                    <a:pt x="338" y="0"/>
                  </a:moveTo>
                  <a:lnTo>
                    <a:pt x="145" y="72"/>
                  </a:lnTo>
                  <a:lnTo>
                    <a:pt x="97" y="96"/>
                  </a:lnTo>
                  <a:lnTo>
                    <a:pt x="25" y="145"/>
                  </a:lnTo>
                  <a:lnTo>
                    <a:pt x="1" y="217"/>
                  </a:lnTo>
                  <a:lnTo>
                    <a:pt x="1" y="289"/>
                  </a:lnTo>
                  <a:lnTo>
                    <a:pt x="25" y="337"/>
                  </a:lnTo>
                  <a:lnTo>
                    <a:pt x="73" y="385"/>
                  </a:lnTo>
                  <a:lnTo>
                    <a:pt x="121" y="433"/>
                  </a:lnTo>
                  <a:lnTo>
                    <a:pt x="217" y="458"/>
                  </a:lnTo>
                  <a:lnTo>
                    <a:pt x="362" y="482"/>
                  </a:lnTo>
                  <a:lnTo>
                    <a:pt x="530" y="482"/>
                  </a:lnTo>
                  <a:lnTo>
                    <a:pt x="602" y="458"/>
                  </a:lnTo>
                  <a:lnTo>
                    <a:pt x="675" y="385"/>
                  </a:lnTo>
                  <a:lnTo>
                    <a:pt x="675" y="289"/>
                  </a:lnTo>
                  <a:lnTo>
                    <a:pt x="675" y="193"/>
                  </a:lnTo>
                  <a:lnTo>
                    <a:pt x="578" y="72"/>
                  </a:lnTo>
                  <a:lnTo>
                    <a:pt x="530" y="24"/>
                  </a:ln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4" name="Google Shape;12714;p30"/>
            <p:cNvSpPr/>
            <p:nvPr/>
          </p:nvSpPr>
          <p:spPr>
            <a:xfrm rot="10800000">
              <a:off x="4010714" y="6168515"/>
              <a:ext cx="39017" cy="43013"/>
            </a:xfrm>
            <a:custGeom>
              <a:avLst/>
              <a:gdLst/>
              <a:ahLst/>
              <a:cxnLst/>
              <a:rect l="l" t="t" r="r" b="b"/>
              <a:pathLst>
                <a:path w="459" h="506" extrusionOk="0">
                  <a:moveTo>
                    <a:pt x="121" y="0"/>
                  </a:moveTo>
                  <a:lnTo>
                    <a:pt x="49" y="72"/>
                  </a:lnTo>
                  <a:lnTo>
                    <a:pt x="25" y="145"/>
                  </a:lnTo>
                  <a:lnTo>
                    <a:pt x="1" y="217"/>
                  </a:lnTo>
                  <a:lnTo>
                    <a:pt x="25" y="289"/>
                  </a:lnTo>
                  <a:lnTo>
                    <a:pt x="49" y="361"/>
                  </a:lnTo>
                  <a:lnTo>
                    <a:pt x="97" y="433"/>
                  </a:lnTo>
                  <a:lnTo>
                    <a:pt x="169" y="482"/>
                  </a:lnTo>
                  <a:lnTo>
                    <a:pt x="242" y="506"/>
                  </a:lnTo>
                  <a:lnTo>
                    <a:pt x="338" y="506"/>
                  </a:lnTo>
                  <a:lnTo>
                    <a:pt x="410" y="482"/>
                  </a:lnTo>
                  <a:lnTo>
                    <a:pt x="434" y="433"/>
                  </a:lnTo>
                  <a:lnTo>
                    <a:pt x="458" y="361"/>
                  </a:lnTo>
                  <a:lnTo>
                    <a:pt x="458" y="313"/>
                  </a:lnTo>
                  <a:lnTo>
                    <a:pt x="434" y="241"/>
                  </a:lnTo>
                  <a:lnTo>
                    <a:pt x="410" y="169"/>
                  </a:lnTo>
                  <a:lnTo>
                    <a:pt x="386" y="120"/>
                  </a:lnTo>
                  <a:lnTo>
                    <a:pt x="314" y="72"/>
                  </a:lnTo>
                  <a:lnTo>
                    <a:pt x="266"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5" name="Google Shape;12715;p30"/>
            <p:cNvSpPr/>
            <p:nvPr/>
          </p:nvSpPr>
          <p:spPr>
            <a:xfrm rot="10800000">
              <a:off x="4025080" y="6008875"/>
              <a:ext cx="51258" cy="39017"/>
            </a:xfrm>
            <a:custGeom>
              <a:avLst/>
              <a:gdLst/>
              <a:ahLst/>
              <a:cxnLst/>
              <a:rect l="l" t="t" r="r" b="b"/>
              <a:pathLst>
                <a:path w="603" h="459" extrusionOk="0">
                  <a:moveTo>
                    <a:pt x="242" y="1"/>
                  </a:moveTo>
                  <a:lnTo>
                    <a:pt x="145" y="49"/>
                  </a:lnTo>
                  <a:lnTo>
                    <a:pt x="49" y="97"/>
                  </a:lnTo>
                  <a:lnTo>
                    <a:pt x="1" y="169"/>
                  </a:lnTo>
                  <a:lnTo>
                    <a:pt x="1" y="242"/>
                  </a:lnTo>
                  <a:lnTo>
                    <a:pt x="25" y="314"/>
                  </a:lnTo>
                  <a:lnTo>
                    <a:pt x="97" y="362"/>
                  </a:lnTo>
                  <a:lnTo>
                    <a:pt x="145" y="410"/>
                  </a:lnTo>
                  <a:lnTo>
                    <a:pt x="218" y="434"/>
                  </a:lnTo>
                  <a:lnTo>
                    <a:pt x="314" y="458"/>
                  </a:lnTo>
                  <a:lnTo>
                    <a:pt x="482" y="458"/>
                  </a:lnTo>
                  <a:lnTo>
                    <a:pt x="555" y="410"/>
                  </a:lnTo>
                  <a:lnTo>
                    <a:pt x="579" y="386"/>
                  </a:lnTo>
                  <a:lnTo>
                    <a:pt x="603" y="314"/>
                  </a:lnTo>
                  <a:lnTo>
                    <a:pt x="555" y="218"/>
                  </a:lnTo>
                  <a:lnTo>
                    <a:pt x="506" y="121"/>
                  </a:lnTo>
                  <a:lnTo>
                    <a:pt x="434" y="73"/>
                  </a:lnTo>
                  <a:lnTo>
                    <a:pt x="338" y="25"/>
                  </a:lnTo>
                  <a:lnTo>
                    <a:pt x="2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6" name="Google Shape;12716;p30"/>
            <p:cNvSpPr/>
            <p:nvPr/>
          </p:nvSpPr>
          <p:spPr>
            <a:xfrm rot="10800000">
              <a:off x="4166273" y="6027321"/>
              <a:ext cx="28732" cy="38932"/>
            </a:xfrm>
            <a:custGeom>
              <a:avLst/>
              <a:gdLst/>
              <a:ahLst/>
              <a:cxnLst/>
              <a:rect l="l" t="t" r="r" b="b"/>
              <a:pathLst>
                <a:path w="338" h="458" extrusionOk="0">
                  <a:moveTo>
                    <a:pt x="193" y="0"/>
                  </a:moveTo>
                  <a:lnTo>
                    <a:pt x="121" y="24"/>
                  </a:lnTo>
                  <a:lnTo>
                    <a:pt x="73" y="72"/>
                  </a:lnTo>
                  <a:lnTo>
                    <a:pt x="25" y="169"/>
                  </a:lnTo>
                  <a:lnTo>
                    <a:pt x="1" y="265"/>
                  </a:lnTo>
                  <a:lnTo>
                    <a:pt x="25" y="337"/>
                  </a:lnTo>
                  <a:lnTo>
                    <a:pt x="25" y="385"/>
                  </a:lnTo>
                  <a:lnTo>
                    <a:pt x="73" y="434"/>
                  </a:lnTo>
                  <a:lnTo>
                    <a:pt x="121" y="458"/>
                  </a:lnTo>
                  <a:lnTo>
                    <a:pt x="169" y="458"/>
                  </a:lnTo>
                  <a:lnTo>
                    <a:pt x="241" y="434"/>
                  </a:lnTo>
                  <a:lnTo>
                    <a:pt x="265" y="385"/>
                  </a:lnTo>
                  <a:lnTo>
                    <a:pt x="314" y="337"/>
                  </a:lnTo>
                  <a:lnTo>
                    <a:pt x="338" y="265"/>
                  </a:lnTo>
                  <a:lnTo>
                    <a:pt x="338" y="193"/>
                  </a:lnTo>
                  <a:lnTo>
                    <a:pt x="338" y="145"/>
                  </a:lnTo>
                  <a:lnTo>
                    <a:pt x="290" y="72"/>
                  </a:lnTo>
                  <a:lnTo>
                    <a:pt x="265"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7" name="Google Shape;12717;p30"/>
            <p:cNvSpPr/>
            <p:nvPr/>
          </p:nvSpPr>
          <p:spPr>
            <a:xfrm rot="10800000">
              <a:off x="4436419" y="6178715"/>
              <a:ext cx="26607" cy="39017"/>
            </a:xfrm>
            <a:custGeom>
              <a:avLst/>
              <a:gdLst/>
              <a:ahLst/>
              <a:cxnLst/>
              <a:rect l="l" t="t" r="r" b="b"/>
              <a:pathLst>
                <a:path w="313" h="459" extrusionOk="0">
                  <a:moveTo>
                    <a:pt x="193" y="1"/>
                  </a:moveTo>
                  <a:lnTo>
                    <a:pt x="144" y="25"/>
                  </a:lnTo>
                  <a:lnTo>
                    <a:pt x="96" y="49"/>
                  </a:lnTo>
                  <a:lnTo>
                    <a:pt x="24" y="145"/>
                  </a:lnTo>
                  <a:lnTo>
                    <a:pt x="0" y="242"/>
                  </a:lnTo>
                  <a:lnTo>
                    <a:pt x="24" y="338"/>
                  </a:lnTo>
                  <a:lnTo>
                    <a:pt x="96" y="434"/>
                  </a:lnTo>
                  <a:lnTo>
                    <a:pt x="120" y="458"/>
                  </a:lnTo>
                  <a:lnTo>
                    <a:pt x="169" y="458"/>
                  </a:lnTo>
                  <a:lnTo>
                    <a:pt x="217" y="434"/>
                  </a:lnTo>
                  <a:lnTo>
                    <a:pt x="241" y="410"/>
                  </a:lnTo>
                  <a:lnTo>
                    <a:pt x="289" y="338"/>
                  </a:lnTo>
                  <a:lnTo>
                    <a:pt x="313" y="242"/>
                  </a:lnTo>
                  <a:lnTo>
                    <a:pt x="313" y="169"/>
                  </a:lnTo>
                  <a:lnTo>
                    <a:pt x="289" y="73"/>
                  </a:lnTo>
                  <a:lnTo>
                    <a:pt x="241" y="25"/>
                  </a:lnTo>
                  <a:lnTo>
                    <a:pt x="1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8" name="Google Shape;12718;p30"/>
            <p:cNvSpPr/>
            <p:nvPr/>
          </p:nvSpPr>
          <p:spPr>
            <a:xfrm rot="10800000">
              <a:off x="4420013" y="6008875"/>
              <a:ext cx="24651" cy="32812"/>
            </a:xfrm>
            <a:custGeom>
              <a:avLst/>
              <a:gdLst/>
              <a:ahLst/>
              <a:cxnLst/>
              <a:rect l="l" t="t" r="r" b="b"/>
              <a:pathLst>
                <a:path w="290" h="386" extrusionOk="0">
                  <a:moveTo>
                    <a:pt x="73" y="0"/>
                  </a:moveTo>
                  <a:lnTo>
                    <a:pt x="25" y="48"/>
                  </a:lnTo>
                  <a:lnTo>
                    <a:pt x="1" y="72"/>
                  </a:lnTo>
                  <a:lnTo>
                    <a:pt x="1" y="169"/>
                  </a:lnTo>
                  <a:lnTo>
                    <a:pt x="25" y="241"/>
                  </a:lnTo>
                  <a:lnTo>
                    <a:pt x="97" y="313"/>
                  </a:lnTo>
                  <a:lnTo>
                    <a:pt x="169" y="385"/>
                  </a:lnTo>
                  <a:lnTo>
                    <a:pt x="217" y="385"/>
                  </a:lnTo>
                  <a:lnTo>
                    <a:pt x="266" y="361"/>
                  </a:lnTo>
                  <a:lnTo>
                    <a:pt x="290" y="313"/>
                  </a:lnTo>
                  <a:lnTo>
                    <a:pt x="290" y="193"/>
                  </a:lnTo>
                  <a:lnTo>
                    <a:pt x="241" y="96"/>
                  </a:lnTo>
                  <a:lnTo>
                    <a:pt x="169"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9" name="Google Shape;12719;p30"/>
            <p:cNvSpPr/>
            <p:nvPr/>
          </p:nvSpPr>
          <p:spPr>
            <a:xfrm rot="10800000">
              <a:off x="4248133" y="6495954"/>
              <a:ext cx="26692" cy="26692"/>
            </a:xfrm>
            <a:custGeom>
              <a:avLst/>
              <a:gdLst/>
              <a:ahLst/>
              <a:cxnLst/>
              <a:rect l="l" t="t" r="r" b="b"/>
              <a:pathLst>
                <a:path w="314" h="314" extrusionOk="0">
                  <a:moveTo>
                    <a:pt x="145" y="1"/>
                  </a:moveTo>
                  <a:lnTo>
                    <a:pt x="73" y="25"/>
                  </a:lnTo>
                  <a:lnTo>
                    <a:pt x="25" y="49"/>
                  </a:lnTo>
                  <a:lnTo>
                    <a:pt x="1" y="121"/>
                  </a:lnTo>
                  <a:lnTo>
                    <a:pt x="1" y="194"/>
                  </a:lnTo>
                  <a:lnTo>
                    <a:pt x="25" y="242"/>
                  </a:lnTo>
                  <a:lnTo>
                    <a:pt x="49" y="266"/>
                  </a:lnTo>
                  <a:lnTo>
                    <a:pt x="121" y="290"/>
                  </a:lnTo>
                  <a:lnTo>
                    <a:pt x="169" y="314"/>
                  </a:lnTo>
                  <a:lnTo>
                    <a:pt x="217" y="290"/>
                  </a:lnTo>
                  <a:lnTo>
                    <a:pt x="266" y="266"/>
                  </a:lnTo>
                  <a:lnTo>
                    <a:pt x="314" y="218"/>
                  </a:lnTo>
                  <a:lnTo>
                    <a:pt x="314" y="145"/>
                  </a:lnTo>
                  <a:lnTo>
                    <a:pt x="314" y="97"/>
                  </a:lnTo>
                  <a:lnTo>
                    <a:pt x="266" y="49"/>
                  </a:lnTo>
                  <a:lnTo>
                    <a:pt x="2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0" name="Google Shape;12720;p30"/>
            <p:cNvSpPr/>
            <p:nvPr/>
          </p:nvSpPr>
          <p:spPr>
            <a:xfrm rot="10800000">
              <a:off x="4242012" y="6328154"/>
              <a:ext cx="22526" cy="20486"/>
            </a:xfrm>
            <a:custGeom>
              <a:avLst/>
              <a:gdLst/>
              <a:ahLst/>
              <a:cxnLst/>
              <a:rect l="l" t="t" r="r" b="b"/>
              <a:pathLst>
                <a:path w="265" h="241" extrusionOk="0">
                  <a:moveTo>
                    <a:pt x="96" y="0"/>
                  </a:moveTo>
                  <a:lnTo>
                    <a:pt x="48" y="24"/>
                  </a:lnTo>
                  <a:lnTo>
                    <a:pt x="0" y="72"/>
                  </a:lnTo>
                  <a:lnTo>
                    <a:pt x="0" y="96"/>
                  </a:lnTo>
                  <a:lnTo>
                    <a:pt x="0" y="145"/>
                  </a:lnTo>
                  <a:lnTo>
                    <a:pt x="24" y="169"/>
                  </a:lnTo>
                  <a:lnTo>
                    <a:pt x="48" y="217"/>
                  </a:lnTo>
                  <a:lnTo>
                    <a:pt x="96" y="241"/>
                  </a:lnTo>
                  <a:lnTo>
                    <a:pt x="145" y="217"/>
                  </a:lnTo>
                  <a:lnTo>
                    <a:pt x="193" y="193"/>
                  </a:lnTo>
                  <a:lnTo>
                    <a:pt x="241" y="145"/>
                  </a:lnTo>
                  <a:lnTo>
                    <a:pt x="265" y="121"/>
                  </a:lnTo>
                  <a:lnTo>
                    <a:pt x="265" y="72"/>
                  </a:lnTo>
                  <a:lnTo>
                    <a:pt x="217" y="24"/>
                  </a:lnTo>
                  <a:lnTo>
                    <a:pt x="1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1" name="Google Shape;12721;p30"/>
            <p:cNvSpPr/>
            <p:nvPr/>
          </p:nvSpPr>
          <p:spPr>
            <a:xfrm rot="10800000">
              <a:off x="4299306" y="6481588"/>
              <a:ext cx="20486" cy="20571"/>
            </a:xfrm>
            <a:custGeom>
              <a:avLst/>
              <a:gdLst/>
              <a:ahLst/>
              <a:cxnLst/>
              <a:rect l="l" t="t" r="r" b="b"/>
              <a:pathLst>
                <a:path w="241" h="242" extrusionOk="0">
                  <a:moveTo>
                    <a:pt x="121" y="1"/>
                  </a:moveTo>
                  <a:lnTo>
                    <a:pt x="72" y="25"/>
                  </a:lnTo>
                  <a:lnTo>
                    <a:pt x="24" y="73"/>
                  </a:lnTo>
                  <a:lnTo>
                    <a:pt x="0" y="121"/>
                  </a:lnTo>
                  <a:lnTo>
                    <a:pt x="24" y="193"/>
                  </a:lnTo>
                  <a:lnTo>
                    <a:pt x="24" y="217"/>
                  </a:lnTo>
                  <a:lnTo>
                    <a:pt x="96" y="241"/>
                  </a:lnTo>
                  <a:lnTo>
                    <a:pt x="145" y="217"/>
                  </a:lnTo>
                  <a:lnTo>
                    <a:pt x="193" y="193"/>
                  </a:lnTo>
                  <a:lnTo>
                    <a:pt x="217" y="145"/>
                  </a:lnTo>
                  <a:lnTo>
                    <a:pt x="241" y="97"/>
                  </a:lnTo>
                  <a:lnTo>
                    <a:pt x="241" y="73"/>
                  </a:lnTo>
                  <a:lnTo>
                    <a:pt x="217" y="25"/>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2" name="Google Shape;12722;p30"/>
            <p:cNvSpPr/>
            <p:nvPr/>
          </p:nvSpPr>
          <p:spPr>
            <a:xfrm rot="10800000">
              <a:off x="4454780" y="6305628"/>
              <a:ext cx="16491" cy="16406"/>
            </a:xfrm>
            <a:custGeom>
              <a:avLst/>
              <a:gdLst/>
              <a:ahLst/>
              <a:cxnLst/>
              <a:rect l="l" t="t" r="r" b="b"/>
              <a:pathLst>
                <a:path w="194" h="193" extrusionOk="0">
                  <a:moveTo>
                    <a:pt x="25" y="0"/>
                  </a:moveTo>
                  <a:lnTo>
                    <a:pt x="1" y="48"/>
                  </a:lnTo>
                  <a:lnTo>
                    <a:pt x="1" y="120"/>
                  </a:lnTo>
                  <a:lnTo>
                    <a:pt x="25" y="169"/>
                  </a:lnTo>
                  <a:lnTo>
                    <a:pt x="49" y="193"/>
                  </a:lnTo>
                  <a:lnTo>
                    <a:pt x="145" y="193"/>
                  </a:lnTo>
                  <a:lnTo>
                    <a:pt x="169" y="169"/>
                  </a:lnTo>
                  <a:lnTo>
                    <a:pt x="193" y="120"/>
                  </a:lnTo>
                  <a:lnTo>
                    <a:pt x="193" y="72"/>
                  </a:lnTo>
                  <a:lnTo>
                    <a:pt x="169" y="24"/>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3" name="Google Shape;12723;p30"/>
            <p:cNvSpPr/>
            <p:nvPr/>
          </p:nvSpPr>
          <p:spPr>
            <a:xfrm rot="10800000">
              <a:off x="4340193" y="6283101"/>
              <a:ext cx="14451" cy="14366"/>
            </a:xfrm>
            <a:custGeom>
              <a:avLst/>
              <a:gdLst/>
              <a:ahLst/>
              <a:cxnLst/>
              <a:rect l="l" t="t" r="r" b="b"/>
              <a:pathLst>
                <a:path w="170" h="169" extrusionOk="0">
                  <a:moveTo>
                    <a:pt x="49" y="0"/>
                  </a:moveTo>
                  <a:lnTo>
                    <a:pt x="25" y="24"/>
                  </a:lnTo>
                  <a:lnTo>
                    <a:pt x="1" y="72"/>
                  </a:lnTo>
                  <a:lnTo>
                    <a:pt x="1" y="96"/>
                  </a:lnTo>
                  <a:lnTo>
                    <a:pt x="25" y="144"/>
                  </a:lnTo>
                  <a:lnTo>
                    <a:pt x="49" y="169"/>
                  </a:lnTo>
                  <a:lnTo>
                    <a:pt x="97" y="169"/>
                  </a:lnTo>
                  <a:lnTo>
                    <a:pt x="145" y="144"/>
                  </a:lnTo>
                  <a:lnTo>
                    <a:pt x="169" y="96"/>
                  </a:lnTo>
                  <a:lnTo>
                    <a:pt x="169" y="72"/>
                  </a:lnTo>
                  <a:lnTo>
                    <a:pt x="145" y="24"/>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4" name="Google Shape;12724;p30"/>
            <p:cNvSpPr/>
            <p:nvPr/>
          </p:nvSpPr>
          <p:spPr>
            <a:xfrm rot="10800000">
              <a:off x="4374960" y="6497994"/>
              <a:ext cx="18531" cy="8245"/>
            </a:xfrm>
            <a:custGeom>
              <a:avLst/>
              <a:gdLst/>
              <a:ahLst/>
              <a:cxnLst/>
              <a:rect l="l" t="t" r="r" b="b"/>
              <a:pathLst>
                <a:path w="218" h="97" extrusionOk="0">
                  <a:moveTo>
                    <a:pt x="1" y="49"/>
                  </a:moveTo>
                  <a:lnTo>
                    <a:pt x="25" y="73"/>
                  </a:lnTo>
                  <a:lnTo>
                    <a:pt x="43" y="61"/>
                  </a:lnTo>
                  <a:lnTo>
                    <a:pt x="43" y="61"/>
                  </a:lnTo>
                  <a:lnTo>
                    <a:pt x="1" y="49"/>
                  </a:lnTo>
                  <a:close/>
                  <a:moveTo>
                    <a:pt x="169" y="1"/>
                  </a:moveTo>
                  <a:lnTo>
                    <a:pt x="97" y="25"/>
                  </a:lnTo>
                  <a:lnTo>
                    <a:pt x="43" y="61"/>
                  </a:lnTo>
                  <a:lnTo>
                    <a:pt x="43" y="61"/>
                  </a:lnTo>
                  <a:lnTo>
                    <a:pt x="169" y="97"/>
                  </a:lnTo>
                  <a:lnTo>
                    <a:pt x="217" y="73"/>
                  </a:lnTo>
                  <a:lnTo>
                    <a:pt x="2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5" name="Google Shape;12725;p30"/>
            <p:cNvSpPr/>
            <p:nvPr/>
          </p:nvSpPr>
          <p:spPr>
            <a:xfrm rot="10800000">
              <a:off x="4199000" y="6156189"/>
              <a:ext cx="10286" cy="8330"/>
            </a:xfrm>
            <a:custGeom>
              <a:avLst/>
              <a:gdLst/>
              <a:ahLst/>
              <a:cxnLst/>
              <a:rect l="l" t="t" r="r" b="b"/>
              <a:pathLst>
                <a:path w="121" h="98" extrusionOk="0">
                  <a:moveTo>
                    <a:pt x="48" y="1"/>
                  </a:moveTo>
                  <a:lnTo>
                    <a:pt x="0" y="25"/>
                  </a:lnTo>
                  <a:lnTo>
                    <a:pt x="48" y="97"/>
                  </a:lnTo>
                  <a:lnTo>
                    <a:pt x="96" y="73"/>
                  </a:lnTo>
                  <a:lnTo>
                    <a:pt x="121"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6" name="Google Shape;12726;p30"/>
            <p:cNvSpPr/>
            <p:nvPr/>
          </p:nvSpPr>
          <p:spPr>
            <a:xfrm rot="10800000">
              <a:off x="4174433" y="6217647"/>
              <a:ext cx="4165" cy="8245"/>
            </a:xfrm>
            <a:custGeom>
              <a:avLst/>
              <a:gdLst/>
              <a:ahLst/>
              <a:cxnLst/>
              <a:rect l="l" t="t" r="r" b="b"/>
              <a:pathLst>
                <a:path w="49" h="97" extrusionOk="0">
                  <a:moveTo>
                    <a:pt x="24" y="1"/>
                  </a:moveTo>
                  <a:lnTo>
                    <a:pt x="0" y="49"/>
                  </a:lnTo>
                  <a:lnTo>
                    <a:pt x="24" y="97"/>
                  </a:lnTo>
                  <a:lnTo>
                    <a:pt x="48" y="73"/>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7" name="Google Shape;12727;p30"/>
            <p:cNvSpPr/>
            <p:nvPr/>
          </p:nvSpPr>
          <p:spPr>
            <a:xfrm rot="10800000">
              <a:off x="4391366" y="6500034"/>
              <a:ext cx="2125" cy="2125"/>
            </a:xfrm>
            <a:custGeom>
              <a:avLst/>
              <a:gdLst/>
              <a:ahLst/>
              <a:cxnLst/>
              <a:rect l="l" t="t" r="r" b="b"/>
              <a:pathLst>
                <a:path w="25" h="25" extrusionOk="0">
                  <a:moveTo>
                    <a:pt x="1" y="1"/>
                  </a:moveTo>
                  <a:lnTo>
                    <a:pt x="1" y="1"/>
                  </a:lnTo>
                  <a:lnTo>
                    <a:pt x="25" y="25"/>
                  </a:lnTo>
                  <a:lnTo>
                    <a:pt x="25" y="25"/>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28" name="Google Shape;12728;p30"/>
          <p:cNvGrpSpPr/>
          <p:nvPr/>
        </p:nvGrpSpPr>
        <p:grpSpPr>
          <a:xfrm>
            <a:off x="-1222880" y="-1712677"/>
            <a:ext cx="4231619" cy="3791016"/>
            <a:chOff x="-2029316" y="-2059789"/>
            <a:chExt cx="4231619" cy="3791016"/>
          </a:xfrm>
        </p:grpSpPr>
        <p:sp>
          <p:nvSpPr>
            <p:cNvPr id="12729" name="Google Shape;12729;p30"/>
            <p:cNvSpPr/>
            <p:nvPr/>
          </p:nvSpPr>
          <p:spPr>
            <a:xfrm rot="-1874795">
              <a:off x="-1701239" y="-1296710"/>
              <a:ext cx="3575465" cy="2264857"/>
            </a:xfrm>
            <a:custGeom>
              <a:avLst/>
              <a:gdLst/>
              <a:ahLst/>
              <a:cxnLst/>
              <a:rect l="l" t="t" r="r" b="b"/>
              <a:pathLst>
                <a:path w="43934" h="27829" extrusionOk="0">
                  <a:moveTo>
                    <a:pt x="16852" y="0"/>
                  </a:moveTo>
                  <a:lnTo>
                    <a:pt x="16322" y="49"/>
                  </a:lnTo>
                  <a:lnTo>
                    <a:pt x="15792" y="121"/>
                  </a:lnTo>
                  <a:lnTo>
                    <a:pt x="15263" y="217"/>
                  </a:lnTo>
                  <a:lnTo>
                    <a:pt x="14733" y="362"/>
                  </a:lnTo>
                  <a:lnTo>
                    <a:pt x="13963" y="650"/>
                  </a:lnTo>
                  <a:lnTo>
                    <a:pt x="13168" y="963"/>
                  </a:lnTo>
                  <a:lnTo>
                    <a:pt x="12422" y="1300"/>
                  </a:lnTo>
                  <a:lnTo>
                    <a:pt x="11652" y="1662"/>
                  </a:lnTo>
                  <a:lnTo>
                    <a:pt x="10905" y="2047"/>
                  </a:lnTo>
                  <a:lnTo>
                    <a:pt x="10183" y="2456"/>
                  </a:lnTo>
                  <a:lnTo>
                    <a:pt x="9485" y="2889"/>
                  </a:lnTo>
                  <a:lnTo>
                    <a:pt x="8787" y="3371"/>
                  </a:lnTo>
                  <a:lnTo>
                    <a:pt x="8113" y="3900"/>
                  </a:lnTo>
                  <a:lnTo>
                    <a:pt x="7463" y="4430"/>
                  </a:lnTo>
                  <a:lnTo>
                    <a:pt x="6813" y="4984"/>
                  </a:lnTo>
                  <a:lnTo>
                    <a:pt x="6139" y="5489"/>
                  </a:lnTo>
                  <a:lnTo>
                    <a:pt x="5032" y="6308"/>
                  </a:lnTo>
                  <a:lnTo>
                    <a:pt x="3900" y="7102"/>
                  </a:lnTo>
                  <a:lnTo>
                    <a:pt x="3346" y="7487"/>
                  </a:lnTo>
                  <a:lnTo>
                    <a:pt x="2793" y="7896"/>
                  </a:lnTo>
                  <a:lnTo>
                    <a:pt x="2263" y="8330"/>
                  </a:lnTo>
                  <a:lnTo>
                    <a:pt x="1733" y="8787"/>
                  </a:lnTo>
                  <a:lnTo>
                    <a:pt x="1324" y="9148"/>
                  </a:lnTo>
                  <a:lnTo>
                    <a:pt x="963" y="9558"/>
                  </a:lnTo>
                  <a:lnTo>
                    <a:pt x="771" y="9774"/>
                  </a:lnTo>
                  <a:lnTo>
                    <a:pt x="626" y="9991"/>
                  </a:lnTo>
                  <a:lnTo>
                    <a:pt x="482" y="10207"/>
                  </a:lnTo>
                  <a:lnTo>
                    <a:pt x="337" y="10448"/>
                  </a:lnTo>
                  <a:lnTo>
                    <a:pt x="217" y="10689"/>
                  </a:lnTo>
                  <a:lnTo>
                    <a:pt x="145" y="10930"/>
                  </a:lnTo>
                  <a:lnTo>
                    <a:pt x="72" y="11170"/>
                  </a:lnTo>
                  <a:lnTo>
                    <a:pt x="24" y="11411"/>
                  </a:lnTo>
                  <a:lnTo>
                    <a:pt x="0" y="11652"/>
                  </a:lnTo>
                  <a:lnTo>
                    <a:pt x="24" y="11893"/>
                  </a:lnTo>
                  <a:lnTo>
                    <a:pt x="48" y="12133"/>
                  </a:lnTo>
                  <a:lnTo>
                    <a:pt x="72" y="12374"/>
                  </a:lnTo>
                  <a:lnTo>
                    <a:pt x="145" y="12591"/>
                  </a:lnTo>
                  <a:lnTo>
                    <a:pt x="241" y="12807"/>
                  </a:lnTo>
                  <a:lnTo>
                    <a:pt x="337" y="13000"/>
                  </a:lnTo>
                  <a:lnTo>
                    <a:pt x="458" y="13193"/>
                  </a:lnTo>
                  <a:lnTo>
                    <a:pt x="602" y="13385"/>
                  </a:lnTo>
                  <a:lnTo>
                    <a:pt x="771" y="13530"/>
                  </a:lnTo>
                  <a:lnTo>
                    <a:pt x="963" y="13674"/>
                  </a:lnTo>
                  <a:lnTo>
                    <a:pt x="1156" y="13818"/>
                  </a:lnTo>
                  <a:lnTo>
                    <a:pt x="1493" y="13987"/>
                  </a:lnTo>
                  <a:lnTo>
                    <a:pt x="1854" y="14155"/>
                  </a:lnTo>
                  <a:lnTo>
                    <a:pt x="2215" y="14300"/>
                  </a:lnTo>
                  <a:lnTo>
                    <a:pt x="2576" y="14396"/>
                  </a:lnTo>
                  <a:lnTo>
                    <a:pt x="3154" y="14517"/>
                  </a:lnTo>
                  <a:lnTo>
                    <a:pt x="3732" y="14685"/>
                  </a:lnTo>
                  <a:lnTo>
                    <a:pt x="4285" y="14878"/>
                  </a:lnTo>
                  <a:lnTo>
                    <a:pt x="4839" y="15070"/>
                  </a:lnTo>
                  <a:lnTo>
                    <a:pt x="5369" y="15287"/>
                  </a:lnTo>
                  <a:lnTo>
                    <a:pt x="5898" y="15528"/>
                  </a:lnTo>
                  <a:lnTo>
                    <a:pt x="6428" y="15792"/>
                  </a:lnTo>
                  <a:lnTo>
                    <a:pt x="6957" y="16057"/>
                  </a:lnTo>
                  <a:lnTo>
                    <a:pt x="7607" y="16370"/>
                  </a:lnTo>
                  <a:lnTo>
                    <a:pt x="8281" y="16659"/>
                  </a:lnTo>
                  <a:lnTo>
                    <a:pt x="8955" y="16876"/>
                  </a:lnTo>
                  <a:lnTo>
                    <a:pt x="9630" y="17068"/>
                  </a:lnTo>
                  <a:lnTo>
                    <a:pt x="10328" y="17237"/>
                  </a:lnTo>
                  <a:lnTo>
                    <a:pt x="11050" y="17357"/>
                  </a:lnTo>
                  <a:lnTo>
                    <a:pt x="11748" y="17429"/>
                  </a:lnTo>
                  <a:lnTo>
                    <a:pt x="12470" y="17478"/>
                  </a:lnTo>
                  <a:lnTo>
                    <a:pt x="13048" y="17502"/>
                  </a:lnTo>
                  <a:lnTo>
                    <a:pt x="13602" y="17526"/>
                  </a:lnTo>
                  <a:lnTo>
                    <a:pt x="14155" y="17598"/>
                  </a:lnTo>
                  <a:lnTo>
                    <a:pt x="14709" y="17670"/>
                  </a:lnTo>
                  <a:lnTo>
                    <a:pt x="15239" y="17766"/>
                  </a:lnTo>
                  <a:lnTo>
                    <a:pt x="15792" y="17911"/>
                  </a:lnTo>
                  <a:lnTo>
                    <a:pt x="16322" y="18079"/>
                  </a:lnTo>
                  <a:lnTo>
                    <a:pt x="16852" y="18296"/>
                  </a:lnTo>
                  <a:lnTo>
                    <a:pt x="17453" y="18537"/>
                  </a:lnTo>
                  <a:lnTo>
                    <a:pt x="18079" y="18729"/>
                  </a:lnTo>
                  <a:lnTo>
                    <a:pt x="18705" y="18874"/>
                  </a:lnTo>
                  <a:lnTo>
                    <a:pt x="19379" y="18970"/>
                  </a:lnTo>
                  <a:lnTo>
                    <a:pt x="19813" y="19018"/>
                  </a:lnTo>
                  <a:lnTo>
                    <a:pt x="20246" y="19090"/>
                  </a:lnTo>
                  <a:lnTo>
                    <a:pt x="20655" y="19211"/>
                  </a:lnTo>
                  <a:lnTo>
                    <a:pt x="21040" y="19355"/>
                  </a:lnTo>
                  <a:lnTo>
                    <a:pt x="21401" y="19572"/>
                  </a:lnTo>
                  <a:lnTo>
                    <a:pt x="21762" y="19813"/>
                  </a:lnTo>
                  <a:lnTo>
                    <a:pt x="21931" y="19933"/>
                  </a:lnTo>
                  <a:lnTo>
                    <a:pt x="22099" y="20102"/>
                  </a:lnTo>
                  <a:lnTo>
                    <a:pt x="22244" y="20270"/>
                  </a:lnTo>
                  <a:lnTo>
                    <a:pt x="22388" y="20439"/>
                  </a:lnTo>
                  <a:lnTo>
                    <a:pt x="22798" y="20968"/>
                  </a:lnTo>
                  <a:lnTo>
                    <a:pt x="23207" y="21450"/>
                  </a:lnTo>
                  <a:lnTo>
                    <a:pt x="24073" y="22413"/>
                  </a:lnTo>
                  <a:lnTo>
                    <a:pt x="24964" y="23375"/>
                  </a:lnTo>
                  <a:lnTo>
                    <a:pt x="25855" y="24314"/>
                  </a:lnTo>
                  <a:lnTo>
                    <a:pt x="26336" y="24844"/>
                  </a:lnTo>
                  <a:lnTo>
                    <a:pt x="26842" y="25349"/>
                  </a:lnTo>
                  <a:lnTo>
                    <a:pt x="27372" y="25831"/>
                  </a:lnTo>
                  <a:lnTo>
                    <a:pt x="27901" y="26240"/>
                  </a:lnTo>
                  <a:lnTo>
                    <a:pt x="28190" y="26457"/>
                  </a:lnTo>
                  <a:lnTo>
                    <a:pt x="28479" y="26625"/>
                  </a:lnTo>
                  <a:lnTo>
                    <a:pt x="28792" y="26818"/>
                  </a:lnTo>
                  <a:lnTo>
                    <a:pt x="29105" y="26962"/>
                  </a:lnTo>
                  <a:lnTo>
                    <a:pt x="29418" y="27107"/>
                  </a:lnTo>
                  <a:lnTo>
                    <a:pt x="29755" y="27251"/>
                  </a:lnTo>
                  <a:lnTo>
                    <a:pt x="30092" y="27372"/>
                  </a:lnTo>
                  <a:lnTo>
                    <a:pt x="30453" y="27468"/>
                  </a:lnTo>
                  <a:lnTo>
                    <a:pt x="31079" y="27636"/>
                  </a:lnTo>
                  <a:lnTo>
                    <a:pt x="31705" y="27733"/>
                  </a:lnTo>
                  <a:lnTo>
                    <a:pt x="32307" y="27805"/>
                  </a:lnTo>
                  <a:lnTo>
                    <a:pt x="32620" y="27829"/>
                  </a:lnTo>
                  <a:lnTo>
                    <a:pt x="32908" y="27805"/>
                  </a:lnTo>
                  <a:lnTo>
                    <a:pt x="33221" y="27805"/>
                  </a:lnTo>
                  <a:lnTo>
                    <a:pt x="33510" y="27757"/>
                  </a:lnTo>
                  <a:lnTo>
                    <a:pt x="33823" y="27709"/>
                  </a:lnTo>
                  <a:lnTo>
                    <a:pt x="34112" y="27612"/>
                  </a:lnTo>
                  <a:lnTo>
                    <a:pt x="34401" y="27516"/>
                  </a:lnTo>
                  <a:lnTo>
                    <a:pt x="34714" y="27396"/>
                  </a:lnTo>
                  <a:lnTo>
                    <a:pt x="35003" y="27251"/>
                  </a:lnTo>
                  <a:lnTo>
                    <a:pt x="35292" y="27083"/>
                  </a:lnTo>
                  <a:lnTo>
                    <a:pt x="35653" y="26842"/>
                  </a:lnTo>
                  <a:lnTo>
                    <a:pt x="36038" y="26625"/>
                  </a:lnTo>
                  <a:lnTo>
                    <a:pt x="36423" y="26409"/>
                  </a:lnTo>
                  <a:lnTo>
                    <a:pt x="36832" y="26240"/>
                  </a:lnTo>
                  <a:lnTo>
                    <a:pt x="37218" y="26096"/>
                  </a:lnTo>
                  <a:lnTo>
                    <a:pt x="37627" y="25951"/>
                  </a:lnTo>
                  <a:lnTo>
                    <a:pt x="38012" y="25807"/>
                  </a:lnTo>
                  <a:lnTo>
                    <a:pt x="38180" y="25711"/>
                  </a:lnTo>
                  <a:lnTo>
                    <a:pt x="38373" y="25590"/>
                  </a:lnTo>
                  <a:lnTo>
                    <a:pt x="39577" y="24724"/>
                  </a:lnTo>
                  <a:lnTo>
                    <a:pt x="40804" y="23905"/>
                  </a:lnTo>
                  <a:lnTo>
                    <a:pt x="41117" y="23688"/>
                  </a:lnTo>
                  <a:lnTo>
                    <a:pt x="41406" y="23472"/>
                  </a:lnTo>
                  <a:lnTo>
                    <a:pt x="41695" y="23255"/>
                  </a:lnTo>
                  <a:lnTo>
                    <a:pt x="41960" y="23014"/>
                  </a:lnTo>
                  <a:lnTo>
                    <a:pt x="42201" y="22750"/>
                  </a:lnTo>
                  <a:lnTo>
                    <a:pt x="42441" y="22485"/>
                  </a:lnTo>
                  <a:lnTo>
                    <a:pt x="42658" y="22220"/>
                  </a:lnTo>
                  <a:lnTo>
                    <a:pt x="42875" y="21931"/>
                  </a:lnTo>
                  <a:lnTo>
                    <a:pt x="43043" y="21642"/>
                  </a:lnTo>
                  <a:lnTo>
                    <a:pt x="43212" y="21353"/>
                  </a:lnTo>
                  <a:lnTo>
                    <a:pt x="43380" y="21016"/>
                  </a:lnTo>
                  <a:lnTo>
                    <a:pt x="43501" y="20703"/>
                  </a:lnTo>
                  <a:lnTo>
                    <a:pt x="43621" y="20366"/>
                  </a:lnTo>
                  <a:lnTo>
                    <a:pt x="43717" y="20005"/>
                  </a:lnTo>
                  <a:lnTo>
                    <a:pt x="43790" y="19644"/>
                  </a:lnTo>
                  <a:lnTo>
                    <a:pt x="43862" y="19259"/>
                  </a:lnTo>
                  <a:lnTo>
                    <a:pt x="43910" y="18778"/>
                  </a:lnTo>
                  <a:lnTo>
                    <a:pt x="43934" y="18272"/>
                  </a:lnTo>
                  <a:lnTo>
                    <a:pt x="43934" y="17791"/>
                  </a:lnTo>
                  <a:lnTo>
                    <a:pt x="43886" y="17309"/>
                  </a:lnTo>
                  <a:lnTo>
                    <a:pt x="43765" y="16852"/>
                  </a:lnTo>
                  <a:lnTo>
                    <a:pt x="43693" y="16635"/>
                  </a:lnTo>
                  <a:lnTo>
                    <a:pt x="43621" y="16394"/>
                  </a:lnTo>
                  <a:lnTo>
                    <a:pt x="43525" y="16178"/>
                  </a:lnTo>
                  <a:lnTo>
                    <a:pt x="43404" y="15961"/>
                  </a:lnTo>
                  <a:lnTo>
                    <a:pt x="43260" y="15720"/>
                  </a:lnTo>
                  <a:lnTo>
                    <a:pt x="43115" y="15504"/>
                  </a:lnTo>
                  <a:lnTo>
                    <a:pt x="42610" y="14805"/>
                  </a:lnTo>
                  <a:lnTo>
                    <a:pt x="42104" y="14083"/>
                  </a:lnTo>
                  <a:lnTo>
                    <a:pt x="41647" y="13337"/>
                  </a:lnTo>
                  <a:lnTo>
                    <a:pt x="41214" y="12591"/>
                  </a:lnTo>
                  <a:lnTo>
                    <a:pt x="40756" y="11893"/>
                  </a:lnTo>
                  <a:lnTo>
                    <a:pt x="40275" y="11194"/>
                  </a:lnTo>
                  <a:lnTo>
                    <a:pt x="39769" y="10545"/>
                  </a:lnTo>
                  <a:lnTo>
                    <a:pt x="39216" y="9943"/>
                  </a:lnTo>
                  <a:lnTo>
                    <a:pt x="38638" y="9341"/>
                  </a:lnTo>
                  <a:lnTo>
                    <a:pt x="38036" y="8787"/>
                  </a:lnTo>
                  <a:lnTo>
                    <a:pt x="37386" y="8258"/>
                  </a:lnTo>
                  <a:lnTo>
                    <a:pt x="36712" y="7752"/>
                  </a:lnTo>
                  <a:lnTo>
                    <a:pt x="36206" y="7391"/>
                  </a:lnTo>
                  <a:lnTo>
                    <a:pt x="35653" y="7054"/>
                  </a:lnTo>
                  <a:lnTo>
                    <a:pt x="35099" y="6741"/>
                  </a:lnTo>
                  <a:lnTo>
                    <a:pt x="34545" y="6452"/>
                  </a:lnTo>
                  <a:lnTo>
                    <a:pt x="33438" y="5850"/>
                  </a:lnTo>
                  <a:lnTo>
                    <a:pt x="32884" y="5537"/>
                  </a:lnTo>
                  <a:lnTo>
                    <a:pt x="32331" y="5224"/>
                  </a:lnTo>
                  <a:lnTo>
                    <a:pt x="31079" y="4430"/>
                  </a:lnTo>
                  <a:lnTo>
                    <a:pt x="29803" y="3660"/>
                  </a:lnTo>
                  <a:lnTo>
                    <a:pt x="28527" y="2889"/>
                  </a:lnTo>
                  <a:lnTo>
                    <a:pt x="27901" y="2480"/>
                  </a:lnTo>
                  <a:lnTo>
                    <a:pt x="27275" y="2071"/>
                  </a:lnTo>
                  <a:lnTo>
                    <a:pt x="26649" y="1662"/>
                  </a:lnTo>
                  <a:lnTo>
                    <a:pt x="26023" y="1300"/>
                  </a:lnTo>
                  <a:lnTo>
                    <a:pt x="25349" y="987"/>
                  </a:lnTo>
                  <a:lnTo>
                    <a:pt x="24675" y="723"/>
                  </a:lnTo>
                  <a:lnTo>
                    <a:pt x="24001" y="530"/>
                  </a:lnTo>
                  <a:lnTo>
                    <a:pt x="23303" y="362"/>
                  </a:lnTo>
                  <a:lnTo>
                    <a:pt x="22581" y="265"/>
                  </a:lnTo>
                  <a:lnTo>
                    <a:pt x="21835" y="193"/>
                  </a:lnTo>
                  <a:lnTo>
                    <a:pt x="20414" y="121"/>
                  </a:lnTo>
                  <a:lnTo>
                    <a:pt x="19018" y="49"/>
                  </a:lnTo>
                  <a:lnTo>
                    <a:pt x="184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0" name="Google Shape;12730;p30"/>
            <p:cNvSpPr/>
            <p:nvPr/>
          </p:nvSpPr>
          <p:spPr>
            <a:xfrm rot="-1874795">
              <a:off x="-1074672" y="-823504"/>
              <a:ext cx="2343250" cy="1326409"/>
            </a:xfrm>
            <a:custGeom>
              <a:avLst/>
              <a:gdLst/>
              <a:ahLst/>
              <a:cxnLst/>
              <a:rect l="l" t="t" r="r" b="b"/>
              <a:pathLst>
                <a:path w="28793" h="16298" extrusionOk="0">
                  <a:moveTo>
                    <a:pt x="10400" y="0"/>
                  </a:moveTo>
                  <a:lnTo>
                    <a:pt x="9750" y="48"/>
                  </a:lnTo>
                  <a:lnTo>
                    <a:pt x="9076" y="145"/>
                  </a:lnTo>
                  <a:lnTo>
                    <a:pt x="6910" y="530"/>
                  </a:lnTo>
                  <a:lnTo>
                    <a:pt x="6356" y="626"/>
                  </a:lnTo>
                  <a:lnTo>
                    <a:pt x="5826" y="747"/>
                  </a:lnTo>
                  <a:lnTo>
                    <a:pt x="5273" y="891"/>
                  </a:lnTo>
                  <a:lnTo>
                    <a:pt x="4743" y="1060"/>
                  </a:lnTo>
                  <a:lnTo>
                    <a:pt x="4286" y="1204"/>
                  </a:lnTo>
                  <a:lnTo>
                    <a:pt x="3804" y="1348"/>
                  </a:lnTo>
                  <a:lnTo>
                    <a:pt x="2841" y="1589"/>
                  </a:lnTo>
                  <a:lnTo>
                    <a:pt x="2552" y="1661"/>
                  </a:lnTo>
                  <a:lnTo>
                    <a:pt x="2287" y="1758"/>
                  </a:lnTo>
                  <a:lnTo>
                    <a:pt x="2023" y="1878"/>
                  </a:lnTo>
                  <a:lnTo>
                    <a:pt x="1782" y="1998"/>
                  </a:lnTo>
                  <a:lnTo>
                    <a:pt x="1276" y="2287"/>
                  </a:lnTo>
                  <a:lnTo>
                    <a:pt x="771" y="2600"/>
                  </a:lnTo>
                  <a:lnTo>
                    <a:pt x="650" y="2697"/>
                  </a:lnTo>
                  <a:lnTo>
                    <a:pt x="530" y="2817"/>
                  </a:lnTo>
                  <a:lnTo>
                    <a:pt x="434" y="2961"/>
                  </a:lnTo>
                  <a:lnTo>
                    <a:pt x="362" y="3130"/>
                  </a:lnTo>
                  <a:lnTo>
                    <a:pt x="193" y="3659"/>
                  </a:lnTo>
                  <a:lnTo>
                    <a:pt x="73" y="4213"/>
                  </a:lnTo>
                  <a:lnTo>
                    <a:pt x="25" y="4478"/>
                  </a:lnTo>
                  <a:lnTo>
                    <a:pt x="1" y="4767"/>
                  </a:lnTo>
                  <a:lnTo>
                    <a:pt x="1" y="5032"/>
                  </a:lnTo>
                  <a:lnTo>
                    <a:pt x="25" y="5320"/>
                  </a:lnTo>
                  <a:lnTo>
                    <a:pt x="73" y="5489"/>
                  </a:lnTo>
                  <a:lnTo>
                    <a:pt x="97" y="5658"/>
                  </a:lnTo>
                  <a:lnTo>
                    <a:pt x="169" y="5826"/>
                  </a:lnTo>
                  <a:lnTo>
                    <a:pt x="241" y="5995"/>
                  </a:lnTo>
                  <a:lnTo>
                    <a:pt x="410" y="6283"/>
                  </a:lnTo>
                  <a:lnTo>
                    <a:pt x="626" y="6524"/>
                  </a:lnTo>
                  <a:lnTo>
                    <a:pt x="771" y="6644"/>
                  </a:lnTo>
                  <a:lnTo>
                    <a:pt x="891" y="6741"/>
                  </a:lnTo>
                  <a:lnTo>
                    <a:pt x="1036" y="6813"/>
                  </a:lnTo>
                  <a:lnTo>
                    <a:pt x="1180" y="6885"/>
                  </a:lnTo>
                  <a:lnTo>
                    <a:pt x="1325" y="6933"/>
                  </a:lnTo>
                  <a:lnTo>
                    <a:pt x="1469" y="6982"/>
                  </a:lnTo>
                  <a:lnTo>
                    <a:pt x="1637" y="7006"/>
                  </a:lnTo>
                  <a:lnTo>
                    <a:pt x="1782" y="7006"/>
                  </a:lnTo>
                  <a:lnTo>
                    <a:pt x="3106" y="6933"/>
                  </a:lnTo>
                  <a:lnTo>
                    <a:pt x="4406" y="6861"/>
                  </a:lnTo>
                  <a:lnTo>
                    <a:pt x="6187" y="6717"/>
                  </a:lnTo>
                  <a:lnTo>
                    <a:pt x="7078" y="6644"/>
                  </a:lnTo>
                  <a:lnTo>
                    <a:pt x="7969" y="6596"/>
                  </a:lnTo>
                  <a:lnTo>
                    <a:pt x="8763" y="6596"/>
                  </a:lnTo>
                  <a:lnTo>
                    <a:pt x="9558" y="6644"/>
                  </a:lnTo>
                  <a:lnTo>
                    <a:pt x="10352" y="6765"/>
                  </a:lnTo>
                  <a:lnTo>
                    <a:pt x="11122" y="6909"/>
                  </a:lnTo>
                  <a:lnTo>
                    <a:pt x="11869" y="7126"/>
                  </a:lnTo>
                  <a:lnTo>
                    <a:pt x="12615" y="7391"/>
                  </a:lnTo>
                  <a:lnTo>
                    <a:pt x="13337" y="7704"/>
                  </a:lnTo>
                  <a:lnTo>
                    <a:pt x="14059" y="8065"/>
                  </a:lnTo>
                  <a:lnTo>
                    <a:pt x="14830" y="8474"/>
                  </a:lnTo>
                  <a:lnTo>
                    <a:pt x="15576" y="8907"/>
                  </a:lnTo>
                  <a:lnTo>
                    <a:pt x="16322" y="9365"/>
                  </a:lnTo>
                  <a:lnTo>
                    <a:pt x="17068" y="9822"/>
                  </a:lnTo>
                  <a:lnTo>
                    <a:pt x="17718" y="10255"/>
                  </a:lnTo>
                  <a:lnTo>
                    <a:pt x="18344" y="10737"/>
                  </a:lnTo>
                  <a:lnTo>
                    <a:pt x="18970" y="11218"/>
                  </a:lnTo>
                  <a:lnTo>
                    <a:pt x="19572" y="11748"/>
                  </a:lnTo>
                  <a:lnTo>
                    <a:pt x="20150" y="12278"/>
                  </a:lnTo>
                  <a:lnTo>
                    <a:pt x="20704" y="12831"/>
                  </a:lnTo>
                  <a:lnTo>
                    <a:pt x="21257" y="13385"/>
                  </a:lnTo>
                  <a:lnTo>
                    <a:pt x="21787" y="13987"/>
                  </a:lnTo>
                  <a:lnTo>
                    <a:pt x="22052" y="14300"/>
                  </a:lnTo>
                  <a:lnTo>
                    <a:pt x="22341" y="14589"/>
                  </a:lnTo>
                  <a:lnTo>
                    <a:pt x="22629" y="14853"/>
                  </a:lnTo>
                  <a:lnTo>
                    <a:pt x="22942" y="15094"/>
                  </a:lnTo>
                  <a:lnTo>
                    <a:pt x="23279" y="15311"/>
                  </a:lnTo>
                  <a:lnTo>
                    <a:pt x="23616" y="15503"/>
                  </a:lnTo>
                  <a:lnTo>
                    <a:pt x="23978" y="15648"/>
                  </a:lnTo>
                  <a:lnTo>
                    <a:pt x="24363" y="15768"/>
                  </a:lnTo>
                  <a:lnTo>
                    <a:pt x="24652" y="15865"/>
                  </a:lnTo>
                  <a:lnTo>
                    <a:pt x="24772" y="15913"/>
                  </a:lnTo>
                  <a:lnTo>
                    <a:pt x="24892" y="15961"/>
                  </a:lnTo>
                  <a:lnTo>
                    <a:pt x="25181" y="16129"/>
                  </a:lnTo>
                  <a:lnTo>
                    <a:pt x="25470" y="16226"/>
                  </a:lnTo>
                  <a:lnTo>
                    <a:pt x="25783" y="16274"/>
                  </a:lnTo>
                  <a:lnTo>
                    <a:pt x="26072" y="16298"/>
                  </a:lnTo>
                  <a:lnTo>
                    <a:pt x="26361" y="16274"/>
                  </a:lnTo>
                  <a:lnTo>
                    <a:pt x="26650" y="16226"/>
                  </a:lnTo>
                  <a:lnTo>
                    <a:pt x="26963" y="16129"/>
                  </a:lnTo>
                  <a:lnTo>
                    <a:pt x="27251" y="16033"/>
                  </a:lnTo>
                  <a:lnTo>
                    <a:pt x="27589" y="15913"/>
                  </a:lnTo>
                  <a:lnTo>
                    <a:pt x="27901" y="15720"/>
                  </a:lnTo>
                  <a:lnTo>
                    <a:pt x="28142" y="15527"/>
                  </a:lnTo>
                  <a:lnTo>
                    <a:pt x="28359" y="15287"/>
                  </a:lnTo>
                  <a:lnTo>
                    <a:pt x="28527" y="14998"/>
                  </a:lnTo>
                  <a:lnTo>
                    <a:pt x="28672" y="14685"/>
                  </a:lnTo>
                  <a:lnTo>
                    <a:pt x="28744" y="14348"/>
                  </a:lnTo>
                  <a:lnTo>
                    <a:pt x="28792" y="13987"/>
                  </a:lnTo>
                  <a:lnTo>
                    <a:pt x="28768" y="13722"/>
                  </a:lnTo>
                  <a:lnTo>
                    <a:pt x="28768" y="13433"/>
                  </a:lnTo>
                  <a:lnTo>
                    <a:pt x="28696" y="12904"/>
                  </a:lnTo>
                  <a:lnTo>
                    <a:pt x="28576" y="12374"/>
                  </a:lnTo>
                  <a:lnTo>
                    <a:pt x="28431" y="11844"/>
                  </a:lnTo>
                  <a:lnTo>
                    <a:pt x="28311" y="11435"/>
                  </a:lnTo>
                  <a:lnTo>
                    <a:pt x="28166" y="11050"/>
                  </a:lnTo>
                  <a:lnTo>
                    <a:pt x="27998" y="10665"/>
                  </a:lnTo>
                  <a:lnTo>
                    <a:pt x="27805" y="10304"/>
                  </a:lnTo>
                  <a:lnTo>
                    <a:pt x="26914" y="8956"/>
                  </a:lnTo>
                  <a:lnTo>
                    <a:pt x="26481" y="8306"/>
                  </a:lnTo>
                  <a:lnTo>
                    <a:pt x="26000" y="7680"/>
                  </a:lnTo>
                  <a:lnTo>
                    <a:pt x="25518" y="7054"/>
                  </a:lnTo>
                  <a:lnTo>
                    <a:pt x="25013" y="6428"/>
                  </a:lnTo>
                  <a:lnTo>
                    <a:pt x="24483" y="5826"/>
                  </a:lnTo>
                  <a:lnTo>
                    <a:pt x="23929" y="5272"/>
                  </a:lnTo>
                  <a:lnTo>
                    <a:pt x="23424" y="4767"/>
                  </a:lnTo>
                  <a:lnTo>
                    <a:pt x="22918" y="4309"/>
                  </a:lnTo>
                  <a:lnTo>
                    <a:pt x="22389" y="3876"/>
                  </a:lnTo>
                  <a:lnTo>
                    <a:pt x="21835" y="3467"/>
                  </a:lnTo>
                  <a:lnTo>
                    <a:pt x="21281" y="3082"/>
                  </a:lnTo>
                  <a:lnTo>
                    <a:pt x="20728" y="2721"/>
                  </a:lnTo>
                  <a:lnTo>
                    <a:pt x="20126" y="2384"/>
                  </a:lnTo>
                  <a:lnTo>
                    <a:pt x="19548" y="2071"/>
                  </a:lnTo>
                  <a:lnTo>
                    <a:pt x="18946" y="1758"/>
                  </a:lnTo>
                  <a:lnTo>
                    <a:pt x="18320" y="1493"/>
                  </a:lnTo>
                  <a:lnTo>
                    <a:pt x="17694" y="1252"/>
                  </a:lnTo>
                  <a:lnTo>
                    <a:pt x="17044" y="1035"/>
                  </a:lnTo>
                  <a:lnTo>
                    <a:pt x="16394" y="843"/>
                  </a:lnTo>
                  <a:lnTo>
                    <a:pt x="15720" y="674"/>
                  </a:lnTo>
                  <a:lnTo>
                    <a:pt x="15046" y="506"/>
                  </a:lnTo>
                  <a:lnTo>
                    <a:pt x="14372" y="385"/>
                  </a:lnTo>
                  <a:lnTo>
                    <a:pt x="13048" y="193"/>
                  </a:lnTo>
                  <a:lnTo>
                    <a:pt x="12398" y="97"/>
                  </a:lnTo>
                  <a:lnTo>
                    <a:pt x="11724" y="48"/>
                  </a:lnTo>
                  <a:lnTo>
                    <a:pt x="110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1" name="Google Shape;12731;p30"/>
            <p:cNvSpPr/>
            <p:nvPr/>
          </p:nvSpPr>
          <p:spPr>
            <a:xfrm rot="-1874795">
              <a:off x="-154991" y="-560249"/>
              <a:ext cx="129398" cy="92128"/>
            </a:xfrm>
            <a:custGeom>
              <a:avLst/>
              <a:gdLst/>
              <a:ahLst/>
              <a:cxnLst/>
              <a:rect l="l" t="t" r="r" b="b"/>
              <a:pathLst>
                <a:path w="1590" h="1132" extrusionOk="0">
                  <a:moveTo>
                    <a:pt x="1108" y="0"/>
                  </a:moveTo>
                  <a:lnTo>
                    <a:pt x="1012" y="25"/>
                  </a:lnTo>
                  <a:lnTo>
                    <a:pt x="940" y="49"/>
                  </a:lnTo>
                  <a:lnTo>
                    <a:pt x="771" y="169"/>
                  </a:lnTo>
                  <a:lnTo>
                    <a:pt x="579" y="289"/>
                  </a:lnTo>
                  <a:lnTo>
                    <a:pt x="482" y="313"/>
                  </a:lnTo>
                  <a:lnTo>
                    <a:pt x="386" y="337"/>
                  </a:lnTo>
                  <a:lnTo>
                    <a:pt x="290" y="337"/>
                  </a:lnTo>
                  <a:lnTo>
                    <a:pt x="169" y="313"/>
                  </a:lnTo>
                  <a:lnTo>
                    <a:pt x="121" y="313"/>
                  </a:lnTo>
                  <a:lnTo>
                    <a:pt x="73" y="337"/>
                  </a:lnTo>
                  <a:lnTo>
                    <a:pt x="49" y="386"/>
                  </a:lnTo>
                  <a:lnTo>
                    <a:pt x="25" y="434"/>
                  </a:lnTo>
                  <a:lnTo>
                    <a:pt x="1" y="482"/>
                  </a:lnTo>
                  <a:lnTo>
                    <a:pt x="25" y="530"/>
                  </a:lnTo>
                  <a:lnTo>
                    <a:pt x="49" y="554"/>
                  </a:lnTo>
                  <a:lnTo>
                    <a:pt x="97" y="578"/>
                  </a:lnTo>
                  <a:lnTo>
                    <a:pt x="217" y="578"/>
                  </a:lnTo>
                  <a:lnTo>
                    <a:pt x="314" y="626"/>
                  </a:lnTo>
                  <a:lnTo>
                    <a:pt x="410" y="674"/>
                  </a:lnTo>
                  <a:lnTo>
                    <a:pt x="506" y="747"/>
                  </a:lnTo>
                  <a:lnTo>
                    <a:pt x="843" y="1036"/>
                  </a:lnTo>
                  <a:lnTo>
                    <a:pt x="964" y="1108"/>
                  </a:lnTo>
                  <a:lnTo>
                    <a:pt x="1084" y="1132"/>
                  </a:lnTo>
                  <a:lnTo>
                    <a:pt x="1229" y="1108"/>
                  </a:lnTo>
                  <a:lnTo>
                    <a:pt x="1349" y="1012"/>
                  </a:lnTo>
                  <a:lnTo>
                    <a:pt x="1469" y="915"/>
                  </a:lnTo>
                  <a:lnTo>
                    <a:pt x="1541" y="771"/>
                  </a:lnTo>
                  <a:lnTo>
                    <a:pt x="1590" y="626"/>
                  </a:lnTo>
                  <a:lnTo>
                    <a:pt x="1566" y="458"/>
                  </a:lnTo>
                  <a:lnTo>
                    <a:pt x="1517" y="362"/>
                  </a:lnTo>
                  <a:lnTo>
                    <a:pt x="1445" y="241"/>
                  </a:lnTo>
                  <a:lnTo>
                    <a:pt x="1373" y="169"/>
                  </a:lnTo>
                  <a:lnTo>
                    <a:pt x="1277" y="97"/>
                  </a:lnTo>
                  <a:lnTo>
                    <a:pt x="1204" y="25"/>
                  </a:lnTo>
                  <a:lnTo>
                    <a:pt x="11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2" name="Google Shape;12732;p30"/>
            <p:cNvSpPr/>
            <p:nvPr/>
          </p:nvSpPr>
          <p:spPr>
            <a:xfrm rot="-1874795">
              <a:off x="-527659" y="59908"/>
              <a:ext cx="100019" cy="94162"/>
            </a:xfrm>
            <a:custGeom>
              <a:avLst/>
              <a:gdLst/>
              <a:ahLst/>
              <a:cxnLst/>
              <a:rect l="l" t="t" r="r" b="b"/>
              <a:pathLst>
                <a:path w="1229" h="1157" extrusionOk="0">
                  <a:moveTo>
                    <a:pt x="868" y="1"/>
                  </a:moveTo>
                  <a:lnTo>
                    <a:pt x="771" y="25"/>
                  </a:lnTo>
                  <a:lnTo>
                    <a:pt x="723" y="25"/>
                  </a:lnTo>
                  <a:lnTo>
                    <a:pt x="555" y="97"/>
                  </a:lnTo>
                  <a:lnTo>
                    <a:pt x="386" y="169"/>
                  </a:lnTo>
                  <a:lnTo>
                    <a:pt x="266" y="266"/>
                  </a:lnTo>
                  <a:lnTo>
                    <a:pt x="169" y="338"/>
                  </a:lnTo>
                  <a:lnTo>
                    <a:pt x="97" y="458"/>
                  </a:lnTo>
                  <a:lnTo>
                    <a:pt x="49" y="554"/>
                  </a:lnTo>
                  <a:lnTo>
                    <a:pt x="25" y="675"/>
                  </a:lnTo>
                  <a:lnTo>
                    <a:pt x="1" y="819"/>
                  </a:lnTo>
                  <a:lnTo>
                    <a:pt x="1" y="915"/>
                  </a:lnTo>
                  <a:lnTo>
                    <a:pt x="25" y="988"/>
                  </a:lnTo>
                  <a:lnTo>
                    <a:pt x="73" y="1060"/>
                  </a:lnTo>
                  <a:lnTo>
                    <a:pt x="145" y="1132"/>
                  </a:lnTo>
                  <a:lnTo>
                    <a:pt x="242" y="1156"/>
                  </a:lnTo>
                  <a:lnTo>
                    <a:pt x="314" y="1156"/>
                  </a:lnTo>
                  <a:lnTo>
                    <a:pt x="410" y="1132"/>
                  </a:lnTo>
                  <a:lnTo>
                    <a:pt x="482" y="1084"/>
                  </a:lnTo>
                  <a:lnTo>
                    <a:pt x="1108" y="482"/>
                  </a:lnTo>
                  <a:lnTo>
                    <a:pt x="1180" y="410"/>
                  </a:lnTo>
                  <a:lnTo>
                    <a:pt x="1229" y="338"/>
                  </a:lnTo>
                  <a:lnTo>
                    <a:pt x="1229" y="241"/>
                  </a:lnTo>
                  <a:lnTo>
                    <a:pt x="1205" y="145"/>
                  </a:lnTo>
                  <a:lnTo>
                    <a:pt x="1132" y="73"/>
                  </a:lnTo>
                  <a:lnTo>
                    <a:pt x="1060" y="25"/>
                  </a:lnTo>
                  <a:lnTo>
                    <a:pt x="9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3" name="Google Shape;12733;p30"/>
            <p:cNvSpPr/>
            <p:nvPr/>
          </p:nvSpPr>
          <p:spPr>
            <a:xfrm rot="-1874795">
              <a:off x="-340562" y="-560299"/>
              <a:ext cx="64699" cy="72514"/>
            </a:xfrm>
            <a:custGeom>
              <a:avLst/>
              <a:gdLst/>
              <a:ahLst/>
              <a:cxnLst/>
              <a:rect l="l" t="t" r="r" b="b"/>
              <a:pathLst>
                <a:path w="795" h="891" extrusionOk="0">
                  <a:moveTo>
                    <a:pt x="289" y="0"/>
                  </a:moveTo>
                  <a:lnTo>
                    <a:pt x="169" y="24"/>
                  </a:lnTo>
                  <a:lnTo>
                    <a:pt x="72" y="97"/>
                  </a:lnTo>
                  <a:lnTo>
                    <a:pt x="24" y="193"/>
                  </a:lnTo>
                  <a:lnTo>
                    <a:pt x="0" y="313"/>
                  </a:lnTo>
                  <a:lnTo>
                    <a:pt x="24" y="385"/>
                  </a:lnTo>
                  <a:lnTo>
                    <a:pt x="72" y="482"/>
                  </a:lnTo>
                  <a:lnTo>
                    <a:pt x="169" y="578"/>
                  </a:lnTo>
                  <a:lnTo>
                    <a:pt x="289" y="674"/>
                  </a:lnTo>
                  <a:lnTo>
                    <a:pt x="409" y="771"/>
                  </a:lnTo>
                  <a:lnTo>
                    <a:pt x="530" y="843"/>
                  </a:lnTo>
                  <a:lnTo>
                    <a:pt x="626" y="867"/>
                  </a:lnTo>
                  <a:lnTo>
                    <a:pt x="722" y="891"/>
                  </a:lnTo>
                  <a:lnTo>
                    <a:pt x="746" y="867"/>
                  </a:lnTo>
                  <a:lnTo>
                    <a:pt x="771" y="819"/>
                  </a:lnTo>
                  <a:lnTo>
                    <a:pt x="795" y="674"/>
                  </a:lnTo>
                  <a:lnTo>
                    <a:pt x="795" y="530"/>
                  </a:lnTo>
                  <a:lnTo>
                    <a:pt x="771" y="385"/>
                  </a:lnTo>
                  <a:lnTo>
                    <a:pt x="698" y="265"/>
                  </a:lnTo>
                  <a:lnTo>
                    <a:pt x="626" y="145"/>
                  </a:lnTo>
                  <a:lnTo>
                    <a:pt x="530" y="72"/>
                  </a:lnTo>
                  <a:lnTo>
                    <a:pt x="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4" name="Google Shape;12734;p30"/>
            <p:cNvSpPr/>
            <p:nvPr/>
          </p:nvSpPr>
          <p:spPr>
            <a:xfrm rot="-1874795">
              <a:off x="-185679" y="-130684"/>
              <a:ext cx="60874" cy="72595"/>
            </a:xfrm>
            <a:custGeom>
              <a:avLst/>
              <a:gdLst/>
              <a:ahLst/>
              <a:cxnLst/>
              <a:rect l="l" t="t" r="r" b="b"/>
              <a:pathLst>
                <a:path w="748" h="892" extrusionOk="0">
                  <a:moveTo>
                    <a:pt x="530" y="1"/>
                  </a:moveTo>
                  <a:lnTo>
                    <a:pt x="482" y="25"/>
                  </a:lnTo>
                  <a:lnTo>
                    <a:pt x="362" y="49"/>
                  </a:lnTo>
                  <a:lnTo>
                    <a:pt x="266" y="121"/>
                  </a:lnTo>
                  <a:lnTo>
                    <a:pt x="193" y="194"/>
                  </a:lnTo>
                  <a:lnTo>
                    <a:pt x="121" y="290"/>
                  </a:lnTo>
                  <a:lnTo>
                    <a:pt x="49" y="362"/>
                  </a:lnTo>
                  <a:lnTo>
                    <a:pt x="25" y="458"/>
                  </a:lnTo>
                  <a:lnTo>
                    <a:pt x="1" y="555"/>
                  </a:lnTo>
                  <a:lnTo>
                    <a:pt x="1" y="627"/>
                  </a:lnTo>
                  <a:lnTo>
                    <a:pt x="49" y="699"/>
                  </a:lnTo>
                  <a:lnTo>
                    <a:pt x="73" y="747"/>
                  </a:lnTo>
                  <a:lnTo>
                    <a:pt x="193" y="843"/>
                  </a:lnTo>
                  <a:lnTo>
                    <a:pt x="338" y="892"/>
                  </a:lnTo>
                  <a:lnTo>
                    <a:pt x="410" y="892"/>
                  </a:lnTo>
                  <a:lnTo>
                    <a:pt x="482" y="868"/>
                  </a:lnTo>
                  <a:lnTo>
                    <a:pt x="555" y="843"/>
                  </a:lnTo>
                  <a:lnTo>
                    <a:pt x="627" y="771"/>
                  </a:lnTo>
                  <a:lnTo>
                    <a:pt x="675" y="699"/>
                  </a:lnTo>
                  <a:lnTo>
                    <a:pt x="699" y="627"/>
                  </a:lnTo>
                  <a:lnTo>
                    <a:pt x="747" y="531"/>
                  </a:lnTo>
                  <a:lnTo>
                    <a:pt x="747" y="434"/>
                  </a:lnTo>
                  <a:lnTo>
                    <a:pt x="747" y="338"/>
                  </a:lnTo>
                  <a:lnTo>
                    <a:pt x="723" y="218"/>
                  </a:lnTo>
                  <a:lnTo>
                    <a:pt x="699" y="145"/>
                  </a:lnTo>
                  <a:lnTo>
                    <a:pt x="651" y="49"/>
                  </a:lnTo>
                  <a:lnTo>
                    <a:pt x="627" y="25"/>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5" name="Google Shape;12735;p30"/>
            <p:cNvSpPr/>
            <p:nvPr/>
          </p:nvSpPr>
          <p:spPr>
            <a:xfrm rot="-1874795">
              <a:off x="-767165" y="-429007"/>
              <a:ext cx="74465" cy="62748"/>
            </a:xfrm>
            <a:custGeom>
              <a:avLst/>
              <a:gdLst/>
              <a:ahLst/>
              <a:cxnLst/>
              <a:rect l="l" t="t" r="r" b="b"/>
              <a:pathLst>
                <a:path w="915" h="771" extrusionOk="0">
                  <a:moveTo>
                    <a:pt x="602" y="0"/>
                  </a:moveTo>
                  <a:lnTo>
                    <a:pt x="457" y="48"/>
                  </a:lnTo>
                  <a:lnTo>
                    <a:pt x="361" y="97"/>
                  </a:lnTo>
                  <a:lnTo>
                    <a:pt x="313" y="145"/>
                  </a:lnTo>
                  <a:lnTo>
                    <a:pt x="289" y="193"/>
                  </a:lnTo>
                  <a:lnTo>
                    <a:pt x="265" y="265"/>
                  </a:lnTo>
                  <a:lnTo>
                    <a:pt x="265" y="337"/>
                  </a:lnTo>
                  <a:lnTo>
                    <a:pt x="241" y="434"/>
                  </a:lnTo>
                  <a:lnTo>
                    <a:pt x="169" y="482"/>
                  </a:lnTo>
                  <a:lnTo>
                    <a:pt x="48" y="554"/>
                  </a:lnTo>
                  <a:lnTo>
                    <a:pt x="0" y="602"/>
                  </a:lnTo>
                  <a:lnTo>
                    <a:pt x="24" y="674"/>
                  </a:lnTo>
                  <a:lnTo>
                    <a:pt x="48" y="747"/>
                  </a:lnTo>
                  <a:lnTo>
                    <a:pt x="120" y="771"/>
                  </a:lnTo>
                  <a:lnTo>
                    <a:pt x="578" y="771"/>
                  </a:lnTo>
                  <a:lnTo>
                    <a:pt x="722" y="674"/>
                  </a:lnTo>
                  <a:lnTo>
                    <a:pt x="819" y="578"/>
                  </a:lnTo>
                  <a:lnTo>
                    <a:pt x="891" y="458"/>
                  </a:lnTo>
                  <a:lnTo>
                    <a:pt x="915" y="337"/>
                  </a:lnTo>
                  <a:lnTo>
                    <a:pt x="891" y="193"/>
                  </a:lnTo>
                  <a:lnTo>
                    <a:pt x="843" y="97"/>
                  </a:lnTo>
                  <a:lnTo>
                    <a:pt x="770" y="24"/>
                  </a:lnTo>
                  <a:lnTo>
                    <a:pt x="6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6" name="Google Shape;12736;p30"/>
            <p:cNvSpPr/>
            <p:nvPr/>
          </p:nvSpPr>
          <p:spPr>
            <a:xfrm rot="-1874795">
              <a:off x="-304284" y="-355216"/>
              <a:ext cx="51027" cy="80408"/>
            </a:xfrm>
            <a:custGeom>
              <a:avLst/>
              <a:gdLst/>
              <a:ahLst/>
              <a:cxnLst/>
              <a:rect l="l" t="t" r="r" b="b"/>
              <a:pathLst>
                <a:path w="627" h="988" extrusionOk="0">
                  <a:moveTo>
                    <a:pt x="241" y="0"/>
                  </a:moveTo>
                  <a:lnTo>
                    <a:pt x="145" y="24"/>
                  </a:lnTo>
                  <a:lnTo>
                    <a:pt x="73" y="73"/>
                  </a:lnTo>
                  <a:lnTo>
                    <a:pt x="24" y="169"/>
                  </a:lnTo>
                  <a:lnTo>
                    <a:pt x="0" y="265"/>
                  </a:lnTo>
                  <a:lnTo>
                    <a:pt x="24" y="361"/>
                  </a:lnTo>
                  <a:lnTo>
                    <a:pt x="97" y="434"/>
                  </a:lnTo>
                  <a:lnTo>
                    <a:pt x="169" y="506"/>
                  </a:lnTo>
                  <a:lnTo>
                    <a:pt x="265" y="602"/>
                  </a:lnTo>
                  <a:lnTo>
                    <a:pt x="361" y="698"/>
                  </a:lnTo>
                  <a:lnTo>
                    <a:pt x="434" y="843"/>
                  </a:lnTo>
                  <a:lnTo>
                    <a:pt x="530" y="987"/>
                  </a:lnTo>
                  <a:lnTo>
                    <a:pt x="626" y="554"/>
                  </a:lnTo>
                  <a:lnTo>
                    <a:pt x="626" y="410"/>
                  </a:lnTo>
                  <a:lnTo>
                    <a:pt x="626" y="289"/>
                  </a:lnTo>
                  <a:lnTo>
                    <a:pt x="578" y="193"/>
                  </a:lnTo>
                  <a:lnTo>
                    <a:pt x="530" y="97"/>
                  </a:lnTo>
                  <a:lnTo>
                    <a:pt x="434" y="24"/>
                  </a:lnTo>
                  <a:lnTo>
                    <a:pt x="3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7" name="Google Shape;12737;p30"/>
            <p:cNvSpPr/>
            <p:nvPr/>
          </p:nvSpPr>
          <p:spPr>
            <a:xfrm rot="-1874795">
              <a:off x="-416347" y="-240129"/>
              <a:ext cx="66734" cy="43134"/>
            </a:xfrm>
            <a:custGeom>
              <a:avLst/>
              <a:gdLst/>
              <a:ahLst/>
              <a:cxnLst/>
              <a:rect l="l" t="t" r="r" b="b"/>
              <a:pathLst>
                <a:path w="820" h="530" extrusionOk="0">
                  <a:moveTo>
                    <a:pt x="314" y="0"/>
                  </a:moveTo>
                  <a:lnTo>
                    <a:pt x="218" y="24"/>
                  </a:lnTo>
                  <a:lnTo>
                    <a:pt x="121" y="72"/>
                  </a:lnTo>
                  <a:lnTo>
                    <a:pt x="25" y="145"/>
                  </a:lnTo>
                  <a:lnTo>
                    <a:pt x="1" y="241"/>
                  </a:lnTo>
                  <a:lnTo>
                    <a:pt x="1" y="289"/>
                  </a:lnTo>
                  <a:lnTo>
                    <a:pt x="25" y="337"/>
                  </a:lnTo>
                  <a:lnTo>
                    <a:pt x="73" y="433"/>
                  </a:lnTo>
                  <a:lnTo>
                    <a:pt x="121" y="482"/>
                  </a:lnTo>
                  <a:lnTo>
                    <a:pt x="193" y="506"/>
                  </a:lnTo>
                  <a:lnTo>
                    <a:pt x="266" y="530"/>
                  </a:lnTo>
                  <a:lnTo>
                    <a:pt x="410" y="530"/>
                  </a:lnTo>
                  <a:lnTo>
                    <a:pt x="579" y="506"/>
                  </a:lnTo>
                  <a:lnTo>
                    <a:pt x="675" y="482"/>
                  </a:lnTo>
                  <a:lnTo>
                    <a:pt x="771" y="409"/>
                  </a:lnTo>
                  <a:lnTo>
                    <a:pt x="819" y="337"/>
                  </a:lnTo>
                  <a:lnTo>
                    <a:pt x="819" y="217"/>
                  </a:lnTo>
                  <a:lnTo>
                    <a:pt x="795" y="169"/>
                  </a:lnTo>
                  <a:lnTo>
                    <a:pt x="747" y="120"/>
                  </a:lnTo>
                  <a:lnTo>
                    <a:pt x="579" y="48"/>
                  </a:lnTo>
                  <a:lnTo>
                    <a:pt x="3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8" name="Google Shape;12738;p30"/>
            <p:cNvSpPr/>
            <p:nvPr/>
          </p:nvSpPr>
          <p:spPr>
            <a:xfrm rot="-1874795">
              <a:off x="-20813" y="-488236"/>
              <a:ext cx="58840" cy="54935"/>
            </a:xfrm>
            <a:custGeom>
              <a:avLst/>
              <a:gdLst/>
              <a:ahLst/>
              <a:cxnLst/>
              <a:rect l="l" t="t" r="r" b="b"/>
              <a:pathLst>
                <a:path w="723" h="675" extrusionOk="0">
                  <a:moveTo>
                    <a:pt x="554" y="1"/>
                  </a:moveTo>
                  <a:lnTo>
                    <a:pt x="458" y="25"/>
                  </a:lnTo>
                  <a:lnTo>
                    <a:pt x="337" y="49"/>
                  </a:lnTo>
                  <a:lnTo>
                    <a:pt x="241" y="73"/>
                  </a:lnTo>
                  <a:lnTo>
                    <a:pt x="169" y="121"/>
                  </a:lnTo>
                  <a:lnTo>
                    <a:pt x="97" y="193"/>
                  </a:lnTo>
                  <a:lnTo>
                    <a:pt x="48" y="241"/>
                  </a:lnTo>
                  <a:lnTo>
                    <a:pt x="24" y="314"/>
                  </a:lnTo>
                  <a:lnTo>
                    <a:pt x="0" y="386"/>
                  </a:lnTo>
                  <a:lnTo>
                    <a:pt x="0" y="458"/>
                  </a:lnTo>
                  <a:lnTo>
                    <a:pt x="24" y="554"/>
                  </a:lnTo>
                  <a:lnTo>
                    <a:pt x="72" y="627"/>
                  </a:lnTo>
                  <a:lnTo>
                    <a:pt x="145" y="675"/>
                  </a:lnTo>
                  <a:lnTo>
                    <a:pt x="217" y="675"/>
                  </a:lnTo>
                  <a:lnTo>
                    <a:pt x="313" y="651"/>
                  </a:lnTo>
                  <a:lnTo>
                    <a:pt x="482" y="554"/>
                  </a:lnTo>
                  <a:lnTo>
                    <a:pt x="626" y="434"/>
                  </a:lnTo>
                  <a:lnTo>
                    <a:pt x="674" y="362"/>
                  </a:lnTo>
                  <a:lnTo>
                    <a:pt x="722" y="290"/>
                  </a:lnTo>
                  <a:lnTo>
                    <a:pt x="722" y="217"/>
                  </a:lnTo>
                  <a:lnTo>
                    <a:pt x="722" y="145"/>
                  </a:lnTo>
                  <a:lnTo>
                    <a:pt x="698" y="97"/>
                  </a:lnTo>
                  <a:lnTo>
                    <a:pt x="650" y="49"/>
                  </a:lnTo>
                  <a:lnTo>
                    <a:pt x="602" y="25"/>
                  </a:lnTo>
                  <a:lnTo>
                    <a:pt x="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9" name="Google Shape;12739;p30"/>
            <p:cNvSpPr/>
            <p:nvPr/>
          </p:nvSpPr>
          <p:spPr>
            <a:xfrm rot="-1874795">
              <a:off x="-466615" y="-99585"/>
              <a:ext cx="47121" cy="54935"/>
            </a:xfrm>
            <a:custGeom>
              <a:avLst/>
              <a:gdLst/>
              <a:ahLst/>
              <a:cxnLst/>
              <a:rect l="l" t="t" r="r" b="b"/>
              <a:pathLst>
                <a:path w="579" h="675" extrusionOk="0">
                  <a:moveTo>
                    <a:pt x="193" y="0"/>
                  </a:moveTo>
                  <a:lnTo>
                    <a:pt x="121" y="24"/>
                  </a:lnTo>
                  <a:lnTo>
                    <a:pt x="73" y="73"/>
                  </a:lnTo>
                  <a:lnTo>
                    <a:pt x="25" y="121"/>
                  </a:lnTo>
                  <a:lnTo>
                    <a:pt x="0" y="193"/>
                  </a:lnTo>
                  <a:lnTo>
                    <a:pt x="0" y="313"/>
                  </a:lnTo>
                  <a:lnTo>
                    <a:pt x="0" y="434"/>
                  </a:lnTo>
                  <a:lnTo>
                    <a:pt x="49" y="578"/>
                  </a:lnTo>
                  <a:lnTo>
                    <a:pt x="145" y="650"/>
                  </a:lnTo>
                  <a:lnTo>
                    <a:pt x="241" y="674"/>
                  </a:lnTo>
                  <a:lnTo>
                    <a:pt x="362" y="674"/>
                  </a:lnTo>
                  <a:lnTo>
                    <a:pt x="434" y="650"/>
                  </a:lnTo>
                  <a:lnTo>
                    <a:pt x="482" y="602"/>
                  </a:lnTo>
                  <a:lnTo>
                    <a:pt x="530" y="554"/>
                  </a:lnTo>
                  <a:lnTo>
                    <a:pt x="554" y="506"/>
                  </a:lnTo>
                  <a:lnTo>
                    <a:pt x="578" y="410"/>
                  </a:lnTo>
                  <a:lnTo>
                    <a:pt x="530" y="265"/>
                  </a:lnTo>
                  <a:lnTo>
                    <a:pt x="482" y="145"/>
                  </a:lnTo>
                  <a:lnTo>
                    <a:pt x="434" y="49"/>
                  </a:lnTo>
                  <a:lnTo>
                    <a:pt x="386" y="24"/>
                  </a:lnTo>
                  <a:lnTo>
                    <a:pt x="3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0" name="Google Shape;12740;p30"/>
            <p:cNvSpPr/>
            <p:nvPr/>
          </p:nvSpPr>
          <p:spPr>
            <a:xfrm rot="-1874795">
              <a:off x="-275122" y="-15808"/>
              <a:ext cx="50946" cy="49075"/>
            </a:xfrm>
            <a:custGeom>
              <a:avLst/>
              <a:gdLst/>
              <a:ahLst/>
              <a:cxnLst/>
              <a:rect l="l" t="t" r="r" b="b"/>
              <a:pathLst>
                <a:path w="626" h="603" extrusionOk="0">
                  <a:moveTo>
                    <a:pt x="169" y="1"/>
                  </a:moveTo>
                  <a:lnTo>
                    <a:pt x="72" y="49"/>
                  </a:lnTo>
                  <a:lnTo>
                    <a:pt x="0" y="121"/>
                  </a:lnTo>
                  <a:lnTo>
                    <a:pt x="0" y="217"/>
                  </a:lnTo>
                  <a:lnTo>
                    <a:pt x="0" y="338"/>
                  </a:lnTo>
                  <a:lnTo>
                    <a:pt x="72" y="458"/>
                  </a:lnTo>
                  <a:lnTo>
                    <a:pt x="169" y="555"/>
                  </a:lnTo>
                  <a:lnTo>
                    <a:pt x="289" y="603"/>
                  </a:lnTo>
                  <a:lnTo>
                    <a:pt x="361" y="603"/>
                  </a:lnTo>
                  <a:lnTo>
                    <a:pt x="433" y="579"/>
                  </a:lnTo>
                  <a:lnTo>
                    <a:pt x="554" y="530"/>
                  </a:lnTo>
                  <a:lnTo>
                    <a:pt x="602" y="458"/>
                  </a:lnTo>
                  <a:lnTo>
                    <a:pt x="626" y="338"/>
                  </a:lnTo>
                  <a:lnTo>
                    <a:pt x="602" y="242"/>
                  </a:lnTo>
                  <a:lnTo>
                    <a:pt x="578" y="169"/>
                  </a:lnTo>
                  <a:lnTo>
                    <a:pt x="530" y="97"/>
                  </a:lnTo>
                  <a:lnTo>
                    <a:pt x="481" y="49"/>
                  </a:lnTo>
                  <a:lnTo>
                    <a:pt x="433" y="25"/>
                  </a:lnTo>
                  <a:lnTo>
                    <a:pt x="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1" name="Google Shape;12741;p30"/>
            <p:cNvSpPr/>
            <p:nvPr/>
          </p:nvSpPr>
          <p:spPr>
            <a:xfrm rot="-1874795">
              <a:off x="-663726" y="-184663"/>
              <a:ext cx="41261" cy="52981"/>
            </a:xfrm>
            <a:custGeom>
              <a:avLst/>
              <a:gdLst/>
              <a:ahLst/>
              <a:cxnLst/>
              <a:rect l="l" t="t" r="r" b="b"/>
              <a:pathLst>
                <a:path w="507" h="651" extrusionOk="0">
                  <a:moveTo>
                    <a:pt x="242" y="1"/>
                  </a:moveTo>
                  <a:lnTo>
                    <a:pt x="169" y="25"/>
                  </a:lnTo>
                  <a:lnTo>
                    <a:pt x="121" y="73"/>
                  </a:lnTo>
                  <a:lnTo>
                    <a:pt x="73" y="121"/>
                  </a:lnTo>
                  <a:lnTo>
                    <a:pt x="49" y="193"/>
                  </a:lnTo>
                  <a:lnTo>
                    <a:pt x="25" y="338"/>
                  </a:lnTo>
                  <a:lnTo>
                    <a:pt x="1" y="482"/>
                  </a:lnTo>
                  <a:lnTo>
                    <a:pt x="73" y="603"/>
                  </a:lnTo>
                  <a:lnTo>
                    <a:pt x="97" y="651"/>
                  </a:lnTo>
                  <a:lnTo>
                    <a:pt x="193" y="651"/>
                  </a:lnTo>
                  <a:lnTo>
                    <a:pt x="266" y="627"/>
                  </a:lnTo>
                  <a:lnTo>
                    <a:pt x="314" y="579"/>
                  </a:lnTo>
                  <a:lnTo>
                    <a:pt x="434" y="458"/>
                  </a:lnTo>
                  <a:lnTo>
                    <a:pt x="506" y="338"/>
                  </a:lnTo>
                  <a:lnTo>
                    <a:pt x="506" y="266"/>
                  </a:lnTo>
                  <a:lnTo>
                    <a:pt x="506" y="217"/>
                  </a:lnTo>
                  <a:lnTo>
                    <a:pt x="482" y="121"/>
                  </a:lnTo>
                  <a:lnTo>
                    <a:pt x="434" y="49"/>
                  </a:lnTo>
                  <a:lnTo>
                    <a:pt x="3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2" name="Google Shape;12742;p30"/>
            <p:cNvSpPr/>
            <p:nvPr/>
          </p:nvSpPr>
          <p:spPr>
            <a:xfrm rot="-1874795">
              <a:off x="-394519" y="-488998"/>
              <a:ext cx="43214" cy="45169"/>
            </a:xfrm>
            <a:custGeom>
              <a:avLst/>
              <a:gdLst/>
              <a:ahLst/>
              <a:cxnLst/>
              <a:rect l="l" t="t" r="r" b="b"/>
              <a:pathLst>
                <a:path w="531" h="555" extrusionOk="0">
                  <a:moveTo>
                    <a:pt x="313" y="0"/>
                  </a:moveTo>
                  <a:lnTo>
                    <a:pt x="193" y="24"/>
                  </a:lnTo>
                  <a:lnTo>
                    <a:pt x="97" y="73"/>
                  </a:lnTo>
                  <a:lnTo>
                    <a:pt x="25" y="145"/>
                  </a:lnTo>
                  <a:lnTo>
                    <a:pt x="0" y="241"/>
                  </a:lnTo>
                  <a:lnTo>
                    <a:pt x="25" y="361"/>
                  </a:lnTo>
                  <a:lnTo>
                    <a:pt x="73" y="458"/>
                  </a:lnTo>
                  <a:lnTo>
                    <a:pt x="145" y="530"/>
                  </a:lnTo>
                  <a:lnTo>
                    <a:pt x="217" y="554"/>
                  </a:lnTo>
                  <a:lnTo>
                    <a:pt x="337" y="554"/>
                  </a:lnTo>
                  <a:lnTo>
                    <a:pt x="458" y="506"/>
                  </a:lnTo>
                  <a:lnTo>
                    <a:pt x="506" y="434"/>
                  </a:lnTo>
                  <a:lnTo>
                    <a:pt x="530" y="337"/>
                  </a:lnTo>
                  <a:lnTo>
                    <a:pt x="530" y="217"/>
                  </a:lnTo>
                  <a:lnTo>
                    <a:pt x="482" y="121"/>
                  </a:lnTo>
                  <a:lnTo>
                    <a:pt x="410" y="24"/>
                  </a:lnTo>
                  <a:lnTo>
                    <a:pt x="3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3" name="Google Shape;12743;p30"/>
            <p:cNvSpPr/>
            <p:nvPr/>
          </p:nvSpPr>
          <p:spPr>
            <a:xfrm rot="-1874795">
              <a:off x="-203026" y="-458212"/>
              <a:ext cx="41180" cy="41181"/>
            </a:xfrm>
            <a:custGeom>
              <a:avLst/>
              <a:gdLst/>
              <a:ahLst/>
              <a:cxnLst/>
              <a:rect l="l" t="t" r="r" b="b"/>
              <a:pathLst>
                <a:path w="506" h="506" extrusionOk="0">
                  <a:moveTo>
                    <a:pt x="289" y="0"/>
                  </a:moveTo>
                  <a:lnTo>
                    <a:pt x="193" y="24"/>
                  </a:lnTo>
                  <a:lnTo>
                    <a:pt x="96" y="72"/>
                  </a:lnTo>
                  <a:lnTo>
                    <a:pt x="24" y="144"/>
                  </a:lnTo>
                  <a:lnTo>
                    <a:pt x="0" y="241"/>
                  </a:lnTo>
                  <a:lnTo>
                    <a:pt x="0" y="337"/>
                  </a:lnTo>
                  <a:lnTo>
                    <a:pt x="72" y="433"/>
                  </a:lnTo>
                  <a:lnTo>
                    <a:pt x="144" y="482"/>
                  </a:lnTo>
                  <a:lnTo>
                    <a:pt x="241" y="506"/>
                  </a:lnTo>
                  <a:lnTo>
                    <a:pt x="337" y="482"/>
                  </a:lnTo>
                  <a:lnTo>
                    <a:pt x="433" y="433"/>
                  </a:lnTo>
                  <a:lnTo>
                    <a:pt x="481" y="361"/>
                  </a:lnTo>
                  <a:lnTo>
                    <a:pt x="506" y="289"/>
                  </a:lnTo>
                  <a:lnTo>
                    <a:pt x="481" y="193"/>
                  </a:lnTo>
                  <a:lnTo>
                    <a:pt x="433" y="96"/>
                  </a:lnTo>
                  <a:lnTo>
                    <a:pt x="361" y="24"/>
                  </a:lnTo>
                  <a:lnTo>
                    <a:pt x="2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4" name="Google Shape;12744;p30"/>
            <p:cNvSpPr/>
            <p:nvPr/>
          </p:nvSpPr>
          <p:spPr>
            <a:xfrm rot="-1874795">
              <a:off x="-592216" y="48846"/>
              <a:ext cx="39308" cy="41262"/>
            </a:xfrm>
            <a:custGeom>
              <a:avLst/>
              <a:gdLst/>
              <a:ahLst/>
              <a:cxnLst/>
              <a:rect l="l" t="t" r="r" b="b"/>
              <a:pathLst>
                <a:path w="483" h="507" extrusionOk="0">
                  <a:moveTo>
                    <a:pt x="169" y="1"/>
                  </a:moveTo>
                  <a:lnTo>
                    <a:pt x="97" y="49"/>
                  </a:lnTo>
                  <a:lnTo>
                    <a:pt x="25" y="121"/>
                  </a:lnTo>
                  <a:lnTo>
                    <a:pt x="1" y="193"/>
                  </a:lnTo>
                  <a:lnTo>
                    <a:pt x="1" y="290"/>
                  </a:lnTo>
                  <a:lnTo>
                    <a:pt x="73" y="410"/>
                  </a:lnTo>
                  <a:lnTo>
                    <a:pt x="145" y="458"/>
                  </a:lnTo>
                  <a:lnTo>
                    <a:pt x="241" y="506"/>
                  </a:lnTo>
                  <a:lnTo>
                    <a:pt x="362" y="482"/>
                  </a:lnTo>
                  <a:lnTo>
                    <a:pt x="434" y="458"/>
                  </a:lnTo>
                  <a:lnTo>
                    <a:pt x="482" y="386"/>
                  </a:lnTo>
                  <a:lnTo>
                    <a:pt x="482" y="290"/>
                  </a:lnTo>
                  <a:lnTo>
                    <a:pt x="482" y="217"/>
                  </a:lnTo>
                  <a:lnTo>
                    <a:pt x="434" y="121"/>
                  </a:lnTo>
                  <a:lnTo>
                    <a:pt x="386" y="49"/>
                  </a:lnTo>
                  <a:lnTo>
                    <a:pt x="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5" name="Google Shape;12745;p30"/>
            <p:cNvSpPr/>
            <p:nvPr/>
          </p:nvSpPr>
          <p:spPr>
            <a:xfrm rot="-1874795">
              <a:off x="-370183" y="105756"/>
              <a:ext cx="62827" cy="33368"/>
            </a:xfrm>
            <a:custGeom>
              <a:avLst/>
              <a:gdLst/>
              <a:ahLst/>
              <a:cxnLst/>
              <a:rect l="l" t="t" r="r" b="b"/>
              <a:pathLst>
                <a:path w="772" h="410" extrusionOk="0">
                  <a:moveTo>
                    <a:pt x="25" y="0"/>
                  </a:moveTo>
                  <a:lnTo>
                    <a:pt x="1" y="120"/>
                  </a:lnTo>
                  <a:lnTo>
                    <a:pt x="1" y="241"/>
                  </a:lnTo>
                  <a:lnTo>
                    <a:pt x="25" y="265"/>
                  </a:lnTo>
                  <a:lnTo>
                    <a:pt x="73" y="313"/>
                  </a:lnTo>
                  <a:lnTo>
                    <a:pt x="121" y="313"/>
                  </a:lnTo>
                  <a:lnTo>
                    <a:pt x="193" y="337"/>
                  </a:lnTo>
                  <a:lnTo>
                    <a:pt x="362" y="361"/>
                  </a:lnTo>
                  <a:lnTo>
                    <a:pt x="506" y="385"/>
                  </a:lnTo>
                  <a:lnTo>
                    <a:pt x="675" y="409"/>
                  </a:lnTo>
                  <a:lnTo>
                    <a:pt x="747" y="385"/>
                  </a:lnTo>
                  <a:lnTo>
                    <a:pt x="771" y="361"/>
                  </a:lnTo>
                  <a:lnTo>
                    <a:pt x="771" y="313"/>
                  </a:lnTo>
                  <a:lnTo>
                    <a:pt x="771" y="265"/>
                  </a:lnTo>
                  <a:lnTo>
                    <a:pt x="771" y="217"/>
                  </a:lnTo>
                  <a:lnTo>
                    <a:pt x="723" y="144"/>
                  </a:lnTo>
                  <a:lnTo>
                    <a:pt x="627" y="120"/>
                  </a:lnTo>
                  <a:lnTo>
                    <a:pt x="266" y="120"/>
                  </a:lnTo>
                  <a:lnTo>
                    <a:pt x="145" y="72"/>
                  </a:lnTo>
                  <a:lnTo>
                    <a:pt x="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6" name="Google Shape;12746;p30"/>
            <p:cNvSpPr/>
            <p:nvPr/>
          </p:nvSpPr>
          <p:spPr>
            <a:xfrm rot="-1874795">
              <a:off x="-790902" y="-171636"/>
              <a:ext cx="37355" cy="39309"/>
            </a:xfrm>
            <a:custGeom>
              <a:avLst/>
              <a:gdLst/>
              <a:ahLst/>
              <a:cxnLst/>
              <a:rect l="l" t="t" r="r" b="b"/>
              <a:pathLst>
                <a:path w="459" h="483" extrusionOk="0">
                  <a:moveTo>
                    <a:pt x="145" y="1"/>
                  </a:moveTo>
                  <a:lnTo>
                    <a:pt x="73" y="73"/>
                  </a:lnTo>
                  <a:lnTo>
                    <a:pt x="25" y="145"/>
                  </a:lnTo>
                  <a:lnTo>
                    <a:pt x="1" y="217"/>
                  </a:lnTo>
                  <a:lnTo>
                    <a:pt x="1" y="314"/>
                  </a:lnTo>
                  <a:lnTo>
                    <a:pt x="49" y="386"/>
                  </a:lnTo>
                  <a:lnTo>
                    <a:pt x="121" y="458"/>
                  </a:lnTo>
                  <a:lnTo>
                    <a:pt x="193" y="482"/>
                  </a:lnTo>
                  <a:lnTo>
                    <a:pt x="290" y="458"/>
                  </a:lnTo>
                  <a:lnTo>
                    <a:pt x="386" y="410"/>
                  </a:lnTo>
                  <a:lnTo>
                    <a:pt x="434" y="338"/>
                  </a:lnTo>
                  <a:lnTo>
                    <a:pt x="458" y="266"/>
                  </a:lnTo>
                  <a:lnTo>
                    <a:pt x="434" y="169"/>
                  </a:lnTo>
                  <a:lnTo>
                    <a:pt x="386" y="97"/>
                  </a:lnTo>
                  <a:lnTo>
                    <a:pt x="338" y="25"/>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7" name="Google Shape;12747;p30"/>
            <p:cNvSpPr/>
            <p:nvPr/>
          </p:nvSpPr>
          <p:spPr>
            <a:xfrm rot="-1874795">
              <a:off x="-636781" y="-296940"/>
              <a:ext cx="35320" cy="35402"/>
            </a:xfrm>
            <a:custGeom>
              <a:avLst/>
              <a:gdLst/>
              <a:ahLst/>
              <a:cxnLst/>
              <a:rect l="l" t="t" r="r" b="b"/>
              <a:pathLst>
                <a:path w="434" h="435" extrusionOk="0">
                  <a:moveTo>
                    <a:pt x="145" y="1"/>
                  </a:moveTo>
                  <a:lnTo>
                    <a:pt x="72" y="49"/>
                  </a:lnTo>
                  <a:lnTo>
                    <a:pt x="24" y="121"/>
                  </a:lnTo>
                  <a:lnTo>
                    <a:pt x="0" y="193"/>
                  </a:lnTo>
                  <a:lnTo>
                    <a:pt x="0" y="290"/>
                  </a:lnTo>
                  <a:lnTo>
                    <a:pt x="72" y="362"/>
                  </a:lnTo>
                  <a:lnTo>
                    <a:pt x="120" y="410"/>
                  </a:lnTo>
                  <a:lnTo>
                    <a:pt x="217" y="434"/>
                  </a:lnTo>
                  <a:lnTo>
                    <a:pt x="313" y="434"/>
                  </a:lnTo>
                  <a:lnTo>
                    <a:pt x="385" y="386"/>
                  </a:lnTo>
                  <a:lnTo>
                    <a:pt x="433" y="314"/>
                  </a:lnTo>
                  <a:lnTo>
                    <a:pt x="433" y="217"/>
                  </a:lnTo>
                  <a:lnTo>
                    <a:pt x="433" y="145"/>
                  </a:lnTo>
                  <a:lnTo>
                    <a:pt x="385" y="49"/>
                  </a:lnTo>
                  <a:lnTo>
                    <a:pt x="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8" name="Google Shape;12748;p30"/>
            <p:cNvSpPr/>
            <p:nvPr/>
          </p:nvSpPr>
          <p:spPr>
            <a:xfrm rot="-1874795">
              <a:off x="-243483" y="-412088"/>
              <a:ext cx="31414" cy="45169"/>
            </a:xfrm>
            <a:custGeom>
              <a:avLst/>
              <a:gdLst/>
              <a:ahLst/>
              <a:cxnLst/>
              <a:rect l="l" t="t" r="r" b="b"/>
              <a:pathLst>
                <a:path w="386" h="555" extrusionOk="0">
                  <a:moveTo>
                    <a:pt x="217" y="1"/>
                  </a:moveTo>
                  <a:lnTo>
                    <a:pt x="145" y="25"/>
                  </a:lnTo>
                  <a:lnTo>
                    <a:pt x="97" y="49"/>
                  </a:lnTo>
                  <a:lnTo>
                    <a:pt x="49" y="97"/>
                  </a:lnTo>
                  <a:lnTo>
                    <a:pt x="25" y="193"/>
                  </a:lnTo>
                  <a:lnTo>
                    <a:pt x="1" y="290"/>
                  </a:lnTo>
                  <a:lnTo>
                    <a:pt x="25" y="410"/>
                  </a:lnTo>
                  <a:lnTo>
                    <a:pt x="49" y="482"/>
                  </a:lnTo>
                  <a:lnTo>
                    <a:pt x="97" y="530"/>
                  </a:lnTo>
                  <a:lnTo>
                    <a:pt x="145" y="554"/>
                  </a:lnTo>
                  <a:lnTo>
                    <a:pt x="242" y="530"/>
                  </a:lnTo>
                  <a:lnTo>
                    <a:pt x="338" y="482"/>
                  </a:lnTo>
                  <a:lnTo>
                    <a:pt x="362" y="410"/>
                  </a:lnTo>
                  <a:lnTo>
                    <a:pt x="386" y="314"/>
                  </a:lnTo>
                  <a:lnTo>
                    <a:pt x="362" y="193"/>
                  </a:lnTo>
                  <a:lnTo>
                    <a:pt x="314" y="121"/>
                  </a:lnTo>
                  <a:lnTo>
                    <a:pt x="266" y="49"/>
                  </a:lnTo>
                  <a:lnTo>
                    <a:pt x="2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9" name="Google Shape;12749;p30"/>
            <p:cNvSpPr/>
            <p:nvPr/>
          </p:nvSpPr>
          <p:spPr>
            <a:xfrm rot="-1874795">
              <a:off x="-440431" y="-314410"/>
              <a:ext cx="31414" cy="31496"/>
            </a:xfrm>
            <a:custGeom>
              <a:avLst/>
              <a:gdLst/>
              <a:ahLst/>
              <a:cxnLst/>
              <a:rect l="l" t="t" r="r" b="b"/>
              <a:pathLst>
                <a:path w="386" h="387" extrusionOk="0">
                  <a:moveTo>
                    <a:pt x="241" y="1"/>
                  </a:moveTo>
                  <a:lnTo>
                    <a:pt x="145" y="25"/>
                  </a:lnTo>
                  <a:lnTo>
                    <a:pt x="73" y="49"/>
                  </a:lnTo>
                  <a:lnTo>
                    <a:pt x="25" y="97"/>
                  </a:lnTo>
                  <a:lnTo>
                    <a:pt x="1" y="169"/>
                  </a:lnTo>
                  <a:lnTo>
                    <a:pt x="1" y="266"/>
                  </a:lnTo>
                  <a:lnTo>
                    <a:pt x="25" y="338"/>
                  </a:lnTo>
                  <a:lnTo>
                    <a:pt x="97" y="386"/>
                  </a:lnTo>
                  <a:lnTo>
                    <a:pt x="217" y="386"/>
                  </a:lnTo>
                  <a:lnTo>
                    <a:pt x="314" y="362"/>
                  </a:lnTo>
                  <a:lnTo>
                    <a:pt x="362" y="290"/>
                  </a:lnTo>
                  <a:lnTo>
                    <a:pt x="386" y="218"/>
                  </a:lnTo>
                  <a:lnTo>
                    <a:pt x="386" y="145"/>
                  </a:lnTo>
                  <a:lnTo>
                    <a:pt x="338" y="73"/>
                  </a:lnTo>
                  <a:lnTo>
                    <a:pt x="290" y="25"/>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0" name="Google Shape;12750;p30"/>
            <p:cNvSpPr/>
            <p:nvPr/>
          </p:nvSpPr>
          <p:spPr>
            <a:xfrm rot="-1874795">
              <a:off x="-536720" y="-37268"/>
              <a:ext cx="27507" cy="29461"/>
            </a:xfrm>
            <a:custGeom>
              <a:avLst/>
              <a:gdLst/>
              <a:ahLst/>
              <a:cxnLst/>
              <a:rect l="l" t="t" r="r" b="b"/>
              <a:pathLst>
                <a:path w="338" h="362" extrusionOk="0">
                  <a:moveTo>
                    <a:pt x="169" y="1"/>
                  </a:moveTo>
                  <a:lnTo>
                    <a:pt x="97" y="25"/>
                  </a:lnTo>
                  <a:lnTo>
                    <a:pt x="48" y="49"/>
                  </a:lnTo>
                  <a:lnTo>
                    <a:pt x="0" y="97"/>
                  </a:lnTo>
                  <a:lnTo>
                    <a:pt x="0" y="169"/>
                  </a:lnTo>
                  <a:lnTo>
                    <a:pt x="0" y="218"/>
                  </a:lnTo>
                  <a:lnTo>
                    <a:pt x="48" y="290"/>
                  </a:lnTo>
                  <a:lnTo>
                    <a:pt x="97" y="338"/>
                  </a:lnTo>
                  <a:lnTo>
                    <a:pt x="169" y="362"/>
                  </a:lnTo>
                  <a:lnTo>
                    <a:pt x="241" y="338"/>
                  </a:lnTo>
                  <a:lnTo>
                    <a:pt x="289" y="314"/>
                  </a:lnTo>
                  <a:lnTo>
                    <a:pt x="337" y="242"/>
                  </a:lnTo>
                  <a:lnTo>
                    <a:pt x="337" y="194"/>
                  </a:lnTo>
                  <a:lnTo>
                    <a:pt x="337" y="121"/>
                  </a:lnTo>
                  <a:lnTo>
                    <a:pt x="289" y="49"/>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1" name="Google Shape;12751;p30"/>
            <p:cNvSpPr/>
            <p:nvPr/>
          </p:nvSpPr>
          <p:spPr>
            <a:xfrm rot="-1874795">
              <a:off x="67415" y="-506912"/>
              <a:ext cx="27507" cy="29461"/>
            </a:xfrm>
            <a:custGeom>
              <a:avLst/>
              <a:gdLst/>
              <a:ahLst/>
              <a:cxnLst/>
              <a:rect l="l" t="t" r="r" b="b"/>
              <a:pathLst>
                <a:path w="338" h="362" extrusionOk="0">
                  <a:moveTo>
                    <a:pt x="121" y="1"/>
                  </a:moveTo>
                  <a:lnTo>
                    <a:pt x="49" y="25"/>
                  </a:lnTo>
                  <a:lnTo>
                    <a:pt x="1" y="73"/>
                  </a:lnTo>
                  <a:lnTo>
                    <a:pt x="1" y="145"/>
                  </a:lnTo>
                  <a:lnTo>
                    <a:pt x="1" y="217"/>
                  </a:lnTo>
                  <a:lnTo>
                    <a:pt x="25" y="290"/>
                  </a:lnTo>
                  <a:lnTo>
                    <a:pt x="73" y="338"/>
                  </a:lnTo>
                  <a:lnTo>
                    <a:pt x="145" y="362"/>
                  </a:lnTo>
                  <a:lnTo>
                    <a:pt x="217" y="338"/>
                  </a:lnTo>
                  <a:lnTo>
                    <a:pt x="266" y="314"/>
                  </a:lnTo>
                  <a:lnTo>
                    <a:pt x="314" y="265"/>
                  </a:lnTo>
                  <a:lnTo>
                    <a:pt x="338" y="217"/>
                  </a:lnTo>
                  <a:lnTo>
                    <a:pt x="338" y="145"/>
                  </a:lnTo>
                  <a:lnTo>
                    <a:pt x="290" y="73"/>
                  </a:lnTo>
                  <a:lnTo>
                    <a:pt x="241" y="25"/>
                  </a:lnTo>
                  <a:lnTo>
                    <a:pt x="1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2" name="Google Shape;12752;p30"/>
            <p:cNvSpPr/>
            <p:nvPr/>
          </p:nvSpPr>
          <p:spPr>
            <a:xfrm rot="-1874795">
              <a:off x="-265193" y="-128785"/>
              <a:ext cx="27507" cy="27508"/>
            </a:xfrm>
            <a:custGeom>
              <a:avLst/>
              <a:gdLst/>
              <a:ahLst/>
              <a:cxnLst/>
              <a:rect l="l" t="t" r="r" b="b"/>
              <a:pathLst>
                <a:path w="338" h="338" extrusionOk="0">
                  <a:moveTo>
                    <a:pt x="217" y="0"/>
                  </a:moveTo>
                  <a:lnTo>
                    <a:pt x="145" y="24"/>
                  </a:lnTo>
                  <a:lnTo>
                    <a:pt x="73" y="48"/>
                  </a:lnTo>
                  <a:lnTo>
                    <a:pt x="25" y="97"/>
                  </a:lnTo>
                  <a:lnTo>
                    <a:pt x="1" y="169"/>
                  </a:lnTo>
                  <a:lnTo>
                    <a:pt x="1" y="241"/>
                  </a:lnTo>
                  <a:lnTo>
                    <a:pt x="25" y="289"/>
                  </a:lnTo>
                  <a:lnTo>
                    <a:pt x="73" y="337"/>
                  </a:lnTo>
                  <a:lnTo>
                    <a:pt x="193" y="337"/>
                  </a:lnTo>
                  <a:lnTo>
                    <a:pt x="266" y="289"/>
                  </a:lnTo>
                  <a:lnTo>
                    <a:pt x="314" y="241"/>
                  </a:lnTo>
                  <a:lnTo>
                    <a:pt x="338" y="193"/>
                  </a:lnTo>
                  <a:lnTo>
                    <a:pt x="338" y="97"/>
                  </a:lnTo>
                  <a:lnTo>
                    <a:pt x="290" y="48"/>
                  </a:lnTo>
                  <a:lnTo>
                    <a:pt x="266" y="24"/>
                  </a:lnTo>
                  <a:lnTo>
                    <a:pt x="2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3" name="Google Shape;12753;p30"/>
            <p:cNvSpPr/>
            <p:nvPr/>
          </p:nvSpPr>
          <p:spPr>
            <a:xfrm rot="-1874795">
              <a:off x="-674391" y="-258191"/>
              <a:ext cx="25554" cy="25555"/>
            </a:xfrm>
            <a:custGeom>
              <a:avLst/>
              <a:gdLst/>
              <a:ahLst/>
              <a:cxnLst/>
              <a:rect l="l" t="t" r="r" b="b"/>
              <a:pathLst>
                <a:path w="314" h="314" extrusionOk="0">
                  <a:moveTo>
                    <a:pt x="121" y="0"/>
                  </a:moveTo>
                  <a:lnTo>
                    <a:pt x="72" y="48"/>
                  </a:lnTo>
                  <a:lnTo>
                    <a:pt x="24" y="72"/>
                  </a:lnTo>
                  <a:lnTo>
                    <a:pt x="0" y="121"/>
                  </a:lnTo>
                  <a:lnTo>
                    <a:pt x="0" y="193"/>
                  </a:lnTo>
                  <a:lnTo>
                    <a:pt x="24" y="241"/>
                  </a:lnTo>
                  <a:lnTo>
                    <a:pt x="72" y="289"/>
                  </a:lnTo>
                  <a:lnTo>
                    <a:pt x="145" y="313"/>
                  </a:lnTo>
                  <a:lnTo>
                    <a:pt x="217" y="313"/>
                  </a:lnTo>
                  <a:lnTo>
                    <a:pt x="265" y="289"/>
                  </a:lnTo>
                  <a:lnTo>
                    <a:pt x="313" y="241"/>
                  </a:lnTo>
                  <a:lnTo>
                    <a:pt x="313" y="193"/>
                  </a:lnTo>
                  <a:lnTo>
                    <a:pt x="313" y="145"/>
                  </a:lnTo>
                  <a:lnTo>
                    <a:pt x="289" y="72"/>
                  </a:lnTo>
                  <a:lnTo>
                    <a:pt x="265" y="24"/>
                  </a:lnTo>
                  <a:lnTo>
                    <a:pt x="1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4" name="Google Shape;12754;p30"/>
            <p:cNvSpPr/>
            <p:nvPr/>
          </p:nvSpPr>
          <p:spPr>
            <a:xfrm rot="-1874795">
              <a:off x="-73795" y="-40320"/>
              <a:ext cx="23601" cy="21648"/>
            </a:xfrm>
            <a:custGeom>
              <a:avLst/>
              <a:gdLst/>
              <a:ahLst/>
              <a:cxnLst/>
              <a:rect l="l" t="t" r="r" b="b"/>
              <a:pathLst>
                <a:path w="290" h="266" extrusionOk="0">
                  <a:moveTo>
                    <a:pt x="72" y="1"/>
                  </a:moveTo>
                  <a:lnTo>
                    <a:pt x="24" y="73"/>
                  </a:lnTo>
                  <a:lnTo>
                    <a:pt x="0" y="97"/>
                  </a:lnTo>
                  <a:lnTo>
                    <a:pt x="0" y="169"/>
                  </a:lnTo>
                  <a:lnTo>
                    <a:pt x="48" y="217"/>
                  </a:lnTo>
                  <a:lnTo>
                    <a:pt x="72" y="241"/>
                  </a:lnTo>
                  <a:lnTo>
                    <a:pt x="121" y="266"/>
                  </a:lnTo>
                  <a:lnTo>
                    <a:pt x="193" y="266"/>
                  </a:lnTo>
                  <a:lnTo>
                    <a:pt x="241" y="217"/>
                  </a:lnTo>
                  <a:lnTo>
                    <a:pt x="289" y="193"/>
                  </a:lnTo>
                  <a:lnTo>
                    <a:pt x="289" y="145"/>
                  </a:lnTo>
                  <a:lnTo>
                    <a:pt x="289" y="73"/>
                  </a:lnTo>
                  <a:lnTo>
                    <a:pt x="241" y="25"/>
                  </a:lnTo>
                  <a:lnTo>
                    <a:pt x="1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5" name="Google Shape;12755;p30"/>
            <p:cNvSpPr/>
            <p:nvPr/>
          </p:nvSpPr>
          <p:spPr>
            <a:xfrm rot="-1874795">
              <a:off x="-634059" y="-447300"/>
              <a:ext cx="23601" cy="23602"/>
            </a:xfrm>
            <a:custGeom>
              <a:avLst/>
              <a:gdLst/>
              <a:ahLst/>
              <a:cxnLst/>
              <a:rect l="l" t="t" r="r" b="b"/>
              <a:pathLst>
                <a:path w="290" h="290" extrusionOk="0">
                  <a:moveTo>
                    <a:pt x="145" y="1"/>
                  </a:moveTo>
                  <a:lnTo>
                    <a:pt x="97" y="25"/>
                  </a:lnTo>
                  <a:lnTo>
                    <a:pt x="24" y="49"/>
                  </a:lnTo>
                  <a:lnTo>
                    <a:pt x="0" y="97"/>
                  </a:lnTo>
                  <a:lnTo>
                    <a:pt x="0" y="145"/>
                  </a:lnTo>
                  <a:lnTo>
                    <a:pt x="0" y="194"/>
                  </a:lnTo>
                  <a:lnTo>
                    <a:pt x="48" y="242"/>
                  </a:lnTo>
                  <a:lnTo>
                    <a:pt x="72" y="290"/>
                  </a:lnTo>
                  <a:lnTo>
                    <a:pt x="193" y="290"/>
                  </a:lnTo>
                  <a:lnTo>
                    <a:pt x="241" y="242"/>
                  </a:lnTo>
                  <a:lnTo>
                    <a:pt x="289" y="194"/>
                  </a:lnTo>
                  <a:lnTo>
                    <a:pt x="289" y="145"/>
                  </a:lnTo>
                  <a:lnTo>
                    <a:pt x="289" y="97"/>
                  </a:lnTo>
                  <a:lnTo>
                    <a:pt x="265" y="49"/>
                  </a:lnTo>
                  <a:lnTo>
                    <a:pt x="217" y="25"/>
                  </a:lnTo>
                  <a:lnTo>
                    <a:pt x="1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6" name="Google Shape;12756;p30"/>
            <p:cNvSpPr/>
            <p:nvPr/>
          </p:nvSpPr>
          <p:spPr>
            <a:xfrm rot="-1874795">
              <a:off x="-497580" y="-436909"/>
              <a:ext cx="25554" cy="21648"/>
            </a:xfrm>
            <a:custGeom>
              <a:avLst/>
              <a:gdLst/>
              <a:ahLst/>
              <a:cxnLst/>
              <a:rect l="l" t="t" r="r" b="b"/>
              <a:pathLst>
                <a:path w="314" h="266" extrusionOk="0">
                  <a:moveTo>
                    <a:pt x="97" y="1"/>
                  </a:moveTo>
                  <a:lnTo>
                    <a:pt x="49" y="25"/>
                  </a:lnTo>
                  <a:lnTo>
                    <a:pt x="24" y="49"/>
                  </a:lnTo>
                  <a:lnTo>
                    <a:pt x="0" y="97"/>
                  </a:lnTo>
                  <a:lnTo>
                    <a:pt x="24" y="169"/>
                  </a:lnTo>
                  <a:lnTo>
                    <a:pt x="73" y="218"/>
                  </a:lnTo>
                  <a:lnTo>
                    <a:pt x="121" y="242"/>
                  </a:lnTo>
                  <a:lnTo>
                    <a:pt x="169" y="266"/>
                  </a:lnTo>
                  <a:lnTo>
                    <a:pt x="241" y="242"/>
                  </a:lnTo>
                  <a:lnTo>
                    <a:pt x="265" y="218"/>
                  </a:lnTo>
                  <a:lnTo>
                    <a:pt x="313" y="169"/>
                  </a:lnTo>
                  <a:lnTo>
                    <a:pt x="313" y="121"/>
                  </a:lnTo>
                  <a:lnTo>
                    <a:pt x="289" y="73"/>
                  </a:lnTo>
                  <a:lnTo>
                    <a:pt x="265" y="25"/>
                  </a:lnTo>
                  <a:lnTo>
                    <a:pt x="2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57" name="Google Shape;12757;p30"/>
          <p:cNvGrpSpPr/>
          <p:nvPr/>
        </p:nvGrpSpPr>
        <p:grpSpPr>
          <a:xfrm flipH="1">
            <a:off x="4055434" y="4696649"/>
            <a:ext cx="551525" cy="559295"/>
            <a:chOff x="1308175" y="3327500"/>
            <a:chExt cx="170350" cy="172750"/>
          </a:xfrm>
        </p:grpSpPr>
        <p:sp>
          <p:nvSpPr>
            <p:cNvPr id="12758" name="Google Shape;12758;p30"/>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9" name="Google Shape;12759;p30"/>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60" name="Google Shape;12760;p30"/>
          <p:cNvSpPr/>
          <p:nvPr/>
        </p:nvSpPr>
        <p:spPr>
          <a:xfrm flipH="1">
            <a:off x="382605" y="1406399"/>
            <a:ext cx="551518" cy="671941"/>
          </a:xfrm>
          <a:custGeom>
            <a:avLst/>
            <a:gdLst/>
            <a:ahLst/>
            <a:cxnLst/>
            <a:rect l="l" t="t" r="r" b="b"/>
            <a:pathLst>
              <a:path w="10039" h="12231" extrusionOk="0">
                <a:moveTo>
                  <a:pt x="4478" y="675"/>
                </a:moveTo>
                <a:lnTo>
                  <a:pt x="4887" y="699"/>
                </a:lnTo>
                <a:lnTo>
                  <a:pt x="5272" y="795"/>
                </a:lnTo>
                <a:lnTo>
                  <a:pt x="5633" y="916"/>
                </a:lnTo>
                <a:lnTo>
                  <a:pt x="5994" y="1084"/>
                </a:lnTo>
                <a:lnTo>
                  <a:pt x="6355" y="1277"/>
                </a:lnTo>
                <a:lnTo>
                  <a:pt x="6692" y="1517"/>
                </a:lnTo>
                <a:lnTo>
                  <a:pt x="7005" y="1758"/>
                </a:lnTo>
                <a:lnTo>
                  <a:pt x="7270" y="1999"/>
                </a:lnTo>
                <a:lnTo>
                  <a:pt x="7535" y="2264"/>
                </a:lnTo>
                <a:lnTo>
                  <a:pt x="7776" y="2529"/>
                </a:lnTo>
                <a:lnTo>
                  <a:pt x="7992" y="2817"/>
                </a:lnTo>
                <a:lnTo>
                  <a:pt x="8209" y="3130"/>
                </a:lnTo>
                <a:lnTo>
                  <a:pt x="8402" y="3443"/>
                </a:lnTo>
                <a:lnTo>
                  <a:pt x="8570" y="3780"/>
                </a:lnTo>
                <a:lnTo>
                  <a:pt x="8739" y="4117"/>
                </a:lnTo>
                <a:lnTo>
                  <a:pt x="8883" y="4478"/>
                </a:lnTo>
                <a:lnTo>
                  <a:pt x="9027" y="4840"/>
                </a:lnTo>
                <a:lnTo>
                  <a:pt x="9124" y="5201"/>
                </a:lnTo>
                <a:lnTo>
                  <a:pt x="9220" y="5586"/>
                </a:lnTo>
                <a:lnTo>
                  <a:pt x="9292" y="5971"/>
                </a:lnTo>
                <a:lnTo>
                  <a:pt x="9340" y="6356"/>
                </a:lnTo>
                <a:lnTo>
                  <a:pt x="9365" y="6741"/>
                </a:lnTo>
                <a:lnTo>
                  <a:pt x="9389" y="7127"/>
                </a:lnTo>
                <a:lnTo>
                  <a:pt x="9365" y="7488"/>
                </a:lnTo>
                <a:lnTo>
                  <a:pt x="9340" y="7849"/>
                </a:lnTo>
                <a:lnTo>
                  <a:pt x="9268" y="8210"/>
                </a:lnTo>
                <a:lnTo>
                  <a:pt x="9196" y="8571"/>
                </a:lnTo>
                <a:lnTo>
                  <a:pt x="9076" y="8932"/>
                </a:lnTo>
                <a:lnTo>
                  <a:pt x="8955" y="9293"/>
                </a:lnTo>
                <a:lnTo>
                  <a:pt x="8787" y="9630"/>
                </a:lnTo>
                <a:lnTo>
                  <a:pt x="8570" y="9967"/>
                </a:lnTo>
                <a:lnTo>
                  <a:pt x="8402" y="10232"/>
                </a:lnTo>
                <a:lnTo>
                  <a:pt x="8209" y="10449"/>
                </a:lnTo>
                <a:lnTo>
                  <a:pt x="7992" y="10665"/>
                </a:lnTo>
                <a:lnTo>
                  <a:pt x="7776" y="10858"/>
                </a:lnTo>
                <a:lnTo>
                  <a:pt x="7559" y="11026"/>
                </a:lnTo>
                <a:lnTo>
                  <a:pt x="7318" y="11171"/>
                </a:lnTo>
                <a:lnTo>
                  <a:pt x="7078" y="11291"/>
                </a:lnTo>
                <a:lnTo>
                  <a:pt x="6813" y="11387"/>
                </a:lnTo>
                <a:lnTo>
                  <a:pt x="6548" y="11460"/>
                </a:lnTo>
                <a:lnTo>
                  <a:pt x="6283" y="11508"/>
                </a:lnTo>
                <a:lnTo>
                  <a:pt x="6018" y="11556"/>
                </a:lnTo>
                <a:lnTo>
                  <a:pt x="5729" y="11556"/>
                </a:lnTo>
                <a:lnTo>
                  <a:pt x="5441" y="11532"/>
                </a:lnTo>
                <a:lnTo>
                  <a:pt x="5152" y="11484"/>
                </a:lnTo>
                <a:lnTo>
                  <a:pt x="4863" y="11436"/>
                </a:lnTo>
                <a:lnTo>
                  <a:pt x="4574" y="11339"/>
                </a:lnTo>
                <a:lnTo>
                  <a:pt x="4237" y="11195"/>
                </a:lnTo>
                <a:lnTo>
                  <a:pt x="3900" y="11050"/>
                </a:lnTo>
                <a:lnTo>
                  <a:pt x="3587" y="10858"/>
                </a:lnTo>
                <a:lnTo>
                  <a:pt x="3298" y="10665"/>
                </a:lnTo>
                <a:lnTo>
                  <a:pt x="3009" y="10449"/>
                </a:lnTo>
                <a:lnTo>
                  <a:pt x="2768" y="10208"/>
                </a:lnTo>
                <a:lnTo>
                  <a:pt x="2504" y="9943"/>
                </a:lnTo>
                <a:lnTo>
                  <a:pt x="2287" y="9654"/>
                </a:lnTo>
                <a:lnTo>
                  <a:pt x="2022" y="9293"/>
                </a:lnTo>
                <a:lnTo>
                  <a:pt x="1781" y="8932"/>
                </a:lnTo>
                <a:lnTo>
                  <a:pt x="1565" y="8547"/>
                </a:lnTo>
                <a:lnTo>
                  <a:pt x="1348" y="8186"/>
                </a:lnTo>
                <a:lnTo>
                  <a:pt x="1180" y="7801"/>
                </a:lnTo>
                <a:lnTo>
                  <a:pt x="1035" y="7415"/>
                </a:lnTo>
                <a:lnTo>
                  <a:pt x="915" y="7006"/>
                </a:lnTo>
                <a:lnTo>
                  <a:pt x="818" y="6621"/>
                </a:lnTo>
                <a:lnTo>
                  <a:pt x="746" y="6212"/>
                </a:lnTo>
                <a:lnTo>
                  <a:pt x="698" y="5803"/>
                </a:lnTo>
                <a:lnTo>
                  <a:pt x="674" y="5393"/>
                </a:lnTo>
                <a:lnTo>
                  <a:pt x="698" y="4984"/>
                </a:lnTo>
                <a:lnTo>
                  <a:pt x="722" y="4551"/>
                </a:lnTo>
                <a:lnTo>
                  <a:pt x="794" y="4117"/>
                </a:lnTo>
                <a:lnTo>
                  <a:pt x="891" y="3684"/>
                </a:lnTo>
                <a:lnTo>
                  <a:pt x="1011" y="3251"/>
                </a:lnTo>
                <a:lnTo>
                  <a:pt x="1107" y="2986"/>
                </a:lnTo>
                <a:lnTo>
                  <a:pt x="1204" y="2745"/>
                </a:lnTo>
                <a:lnTo>
                  <a:pt x="1324" y="2480"/>
                </a:lnTo>
                <a:lnTo>
                  <a:pt x="1468" y="2264"/>
                </a:lnTo>
                <a:lnTo>
                  <a:pt x="1613" y="2047"/>
                </a:lnTo>
                <a:lnTo>
                  <a:pt x="1757" y="1830"/>
                </a:lnTo>
                <a:lnTo>
                  <a:pt x="1926" y="1662"/>
                </a:lnTo>
                <a:lnTo>
                  <a:pt x="2118" y="1469"/>
                </a:lnTo>
                <a:lnTo>
                  <a:pt x="2311" y="1325"/>
                </a:lnTo>
                <a:lnTo>
                  <a:pt x="2528" y="1180"/>
                </a:lnTo>
                <a:lnTo>
                  <a:pt x="2744" y="1060"/>
                </a:lnTo>
                <a:lnTo>
                  <a:pt x="2985" y="940"/>
                </a:lnTo>
                <a:lnTo>
                  <a:pt x="3226" y="868"/>
                </a:lnTo>
                <a:lnTo>
                  <a:pt x="3491" y="771"/>
                </a:lnTo>
                <a:lnTo>
                  <a:pt x="3755" y="723"/>
                </a:lnTo>
                <a:lnTo>
                  <a:pt x="4044" y="699"/>
                </a:lnTo>
                <a:lnTo>
                  <a:pt x="4478" y="675"/>
                </a:lnTo>
                <a:close/>
                <a:moveTo>
                  <a:pt x="3924" y="1"/>
                </a:moveTo>
                <a:lnTo>
                  <a:pt x="3539" y="49"/>
                </a:lnTo>
                <a:lnTo>
                  <a:pt x="3154" y="145"/>
                </a:lnTo>
                <a:lnTo>
                  <a:pt x="2793" y="290"/>
                </a:lnTo>
                <a:lnTo>
                  <a:pt x="2407" y="482"/>
                </a:lnTo>
                <a:lnTo>
                  <a:pt x="2070" y="699"/>
                </a:lnTo>
                <a:lnTo>
                  <a:pt x="1733" y="940"/>
                </a:lnTo>
                <a:lnTo>
                  <a:pt x="1444" y="1205"/>
                </a:lnTo>
                <a:lnTo>
                  <a:pt x="1180" y="1517"/>
                </a:lnTo>
                <a:lnTo>
                  <a:pt x="939" y="1855"/>
                </a:lnTo>
                <a:lnTo>
                  <a:pt x="746" y="2192"/>
                </a:lnTo>
                <a:lnTo>
                  <a:pt x="554" y="2577"/>
                </a:lnTo>
                <a:lnTo>
                  <a:pt x="409" y="2986"/>
                </a:lnTo>
                <a:lnTo>
                  <a:pt x="289" y="3371"/>
                </a:lnTo>
                <a:lnTo>
                  <a:pt x="169" y="3756"/>
                </a:lnTo>
                <a:lnTo>
                  <a:pt x="96" y="4141"/>
                </a:lnTo>
                <a:lnTo>
                  <a:pt x="48" y="4551"/>
                </a:lnTo>
                <a:lnTo>
                  <a:pt x="24" y="4936"/>
                </a:lnTo>
                <a:lnTo>
                  <a:pt x="0" y="5321"/>
                </a:lnTo>
                <a:lnTo>
                  <a:pt x="24" y="5706"/>
                </a:lnTo>
                <a:lnTo>
                  <a:pt x="48" y="6091"/>
                </a:lnTo>
                <a:lnTo>
                  <a:pt x="120" y="6477"/>
                </a:lnTo>
                <a:lnTo>
                  <a:pt x="193" y="6838"/>
                </a:lnTo>
                <a:lnTo>
                  <a:pt x="289" y="7223"/>
                </a:lnTo>
                <a:lnTo>
                  <a:pt x="409" y="7608"/>
                </a:lnTo>
                <a:lnTo>
                  <a:pt x="554" y="7993"/>
                </a:lnTo>
                <a:lnTo>
                  <a:pt x="722" y="8354"/>
                </a:lnTo>
                <a:lnTo>
                  <a:pt x="891" y="8739"/>
                </a:lnTo>
                <a:lnTo>
                  <a:pt x="1204" y="9269"/>
                </a:lnTo>
                <a:lnTo>
                  <a:pt x="1517" y="9775"/>
                </a:lnTo>
                <a:lnTo>
                  <a:pt x="1878" y="10256"/>
                </a:lnTo>
                <a:lnTo>
                  <a:pt x="2287" y="10689"/>
                </a:lnTo>
                <a:lnTo>
                  <a:pt x="2504" y="10882"/>
                </a:lnTo>
                <a:lnTo>
                  <a:pt x="2744" y="11075"/>
                </a:lnTo>
                <a:lnTo>
                  <a:pt x="2985" y="11243"/>
                </a:lnTo>
                <a:lnTo>
                  <a:pt x="3226" y="11412"/>
                </a:lnTo>
                <a:lnTo>
                  <a:pt x="3491" y="11556"/>
                </a:lnTo>
                <a:lnTo>
                  <a:pt x="3755" y="11700"/>
                </a:lnTo>
                <a:lnTo>
                  <a:pt x="4044" y="11845"/>
                </a:lnTo>
                <a:lnTo>
                  <a:pt x="4333" y="11965"/>
                </a:lnTo>
                <a:lnTo>
                  <a:pt x="4670" y="12062"/>
                </a:lnTo>
                <a:lnTo>
                  <a:pt x="5007" y="12158"/>
                </a:lnTo>
                <a:lnTo>
                  <a:pt x="5344" y="12206"/>
                </a:lnTo>
                <a:lnTo>
                  <a:pt x="5681" y="12230"/>
                </a:lnTo>
                <a:lnTo>
                  <a:pt x="6018" y="12206"/>
                </a:lnTo>
                <a:lnTo>
                  <a:pt x="6331" y="12182"/>
                </a:lnTo>
                <a:lnTo>
                  <a:pt x="6668" y="12134"/>
                </a:lnTo>
                <a:lnTo>
                  <a:pt x="6981" y="12037"/>
                </a:lnTo>
                <a:lnTo>
                  <a:pt x="7270" y="11917"/>
                </a:lnTo>
                <a:lnTo>
                  <a:pt x="7583" y="11773"/>
                </a:lnTo>
                <a:lnTo>
                  <a:pt x="7872" y="11628"/>
                </a:lnTo>
                <a:lnTo>
                  <a:pt x="8137" y="11436"/>
                </a:lnTo>
                <a:lnTo>
                  <a:pt x="8402" y="11219"/>
                </a:lnTo>
                <a:lnTo>
                  <a:pt x="8642" y="10978"/>
                </a:lnTo>
                <a:lnTo>
                  <a:pt x="8859" y="10713"/>
                </a:lnTo>
                <a:lnTo>
                  <a:pt x="9076" y="10425"/>
                </a:lnTo>
                <a:lnTo>
                  <a:pt x="9316" y="10039"/>
                </a:lnTo>
                <a:lnTo>
                  <a:pt x="9509" y="9630"/>
                </a:lnTo>
                <a:lnTo>
                  <a:pt x="9677" y="9221"/>
                </a:lnTo>
                <a:lnTo>
                  <a:pt x="9822" y="8812"/>
                </a:lnTo>
                <a:lnTo>
                  <a:pt x="9918" y="8378"/>
                </a:lnTo>
                <a:lnTo>
                  <a:pt x="9990" y="7921"/>
                </a:lnTo>
                <a:lnTo>
                  <a:pt x="10039" y="7464"/>
                </a:lnTo>
                <a:lnTo>
                  <a:pt x="10039" y="6982"/>
                </a:lnTo>
                <a:lnTo>
                  <a:pt x="10014" y="6428"/>
                </a:lnTo>
                <a:lnTo>
                  <a:pt x="9966" y="5851"/>
                </a:lnTo>
                <a:lnTo>
                  <a:pt x="9846" y="5297"/>
                </a:lnTo>
                <a:lnTo>
                  <a:pt x="9702" y="4743"/>
                </a:lnTo>
                <a:lnTo>
                  <a:pt x="9509" y="4214"/>
                </a:lnTo>
                <a:lnTo>
                  <a:pt x="9268" y="3660"/>
                </a:lnTo>
                <a:lnTo>
                  <a:pt x="9003" y="3154"/>
                </a:lnTo>
                <a:lnTo>
                  <a:pt x="8690" y="2649"/>
                </a:lnTo>
                <a:lnTo>
                  <a:pt x="8402" y="2264"/>
                </a:lnTo>
                <a:lnTo>
                  <a:pt x="8113" y="1903"/>
                </a:lnTo>
                <a:lnTo>
                  <a:pt x="7800" y="1566"/>
                </a:lnTo>
                <a:lnTo>
                  <a:pt x="7463" y="1253"/>
                </a:lnTo>
                <a:lnTo>
                  <a:pt x="7078" y="964"/>
                </a:lnTo>
                <a:lnTo>
                  <a:pt x="6692" y="723"/>
                </a:lnTo>
                <a:lnTo>
                  <a:pt x="6283" y="506"/>
                </a:lnTo>
                <a:lnTo>
                  <a:pt x="5850" y="314"/>
                </a:lnTo>
                <a:lnTo>
                  <a:pt x="5465" y="169"/>
                </a:lnTo>
                <a:lnTo>
                  <a:pt x="5079" y="73"/>
                </a:lnTo>
                <a:lnTo>
                  <a:pt x="4694" y="25"/>
                </a:lnTo>
                <a:lnTo>
                  <a:pt x="4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61" name="Google Shape;12761;p30"/>
          <p:cNvGrpSpPr/>
          <p:nvPr/>
        </p:nvGrpSpPr>
        <p:grpSpPr>
          <a:xfrm rot="-3463747">
            <a:off x="8389264" y="-1931727"/>
            <a:ext cx="1782737" cy="4456717"/>
            <a:chOff x="1094525" y="1997475"/>
            <a:chExt cx="357500" cy="893725"/>
          </a:xfrm>
        </p:grpSpPr>
        <p:sp>
          <p:nvSpPr>
            <p:cNvPr id="12762" name="Google Shape;12762;p30"/>
            <p:cNvSpPr/>
            <p:nvPr/>
          </p:nvSpPr>
          <p:spPr>
            <a:xfrm>
              <a:off x="1269650" y="2297175"/>
              <a:ext cx="49975" cy="48775"/>
            </a:xfrm>
            <a:custGeom>
              <a:avLst/>
              <a:gdLst/>
              <a:ahLst/>
              <a:cxnLst/>
              <a:rect l="l" t="t" r="r" b="b"/>
              <a:pathLst>
                <a:path w="1999" h="1951" extrusionOk="0">
                  <a:moveTo>
                    <a:pt x="1565" y="0"/>
                  </a:moveTo>
                  <a:lnTo>
                    <a:pt x="1493" y="24"/>
                  </a:lnTo>
                  <a:lnTo>
                    <a:pt x="1445" y="73"/>
                  </a:lnTo>
                  <a:lnTo>
                    <a:pt x="1349" y="217"/>
                  </a:lnTo>
                  <a:lnTo>
                    <a:pt x="1277" y="362"/>
                  </a:lnTo>
                  <a:lnTo>
                    <a:pt x="1156" y="602"/>
                  </a:lnTo>
                  <a:lnTo>
                    <a:pt x="1036" y="795"/>
                  </a:lnTo>
                  <a:lnTo>
                    <a:pt x="867" y="939"/>
                  </a:lnTo>
                  <a:lnTo>
                    <a:pt x="771" y="1011"/>
                  </a:lnTo>
                  <a:lnTo>
                    <a:pt x="651" y="1084"/>
                  </a:lnTo>
                  <a:lnTo>
                    <a:pt x="434" y="1204"/>
                  </a:lnTo>
                  <a:lnTo>
                    <a:pt x="193" y="1349"/>
                  </a:lnTo>
                  <a:lnTo>
                    <a:pt x="97" y="1445"/>
                  </a:lnTo>
                  <a:lnTo>
                    <a:pt x="25" y="1541"/>
                  </a:lnTo>
                  <a:lnTo>
                    <a:pt x="1" y="1686"/>
                  </a:lnTo>
                  <a:lnTo>
                    <a:pt x="49" y="1806"/>
                  </a:lnTo>
                  <a:lnTo>
                    <a:pt x="97" y="1878"/>
                  </a:lnTo>
                  <a:lnTo>
                    <a:pt x="145" y="1902"/>
                  </a:lnTo>
                  <a:lnTo>
                    <a:pt x="193" y="1926"/>
                  </a:lnTo>
                  <a:lnTo>
                    <a:pt x="241" y="1950"/>
                  </a:lnTo>
                  <a:lnTo>
                    <a:pt x="362" y="1926"/>
                  </a:lnTo>
                  <a:lnTo>
                    <a:pt x="482" y="1878"/>
                  </a:lnTo>
                  <a:lnTo>
                    <a:pt x="554" y="1902"/>
                  </a:lnTo>
                  <a:lnTo>
                    <a:pt x="602" y="1878"/>
                  </a:lnTo>
                  <a:lnTo>
                    <a:pt x="675" y="1854"/>
                  </a:lnTo>
                  <a:lnTo>
                    <a:pt x="699" y="1806"/>
                  </a:lnTo>
                  <a:lnTo>
                    <a:pt x="771" y="1710"/>
                  </a:lnTo>
                  <a:lnTo>
                    <a:pt x="843" y="1589"/>
                  </a:lnTo>
                  <a:lnTo>
                    <a:pt x="891" y="1493"/>
                  </a:lnTo>
                  <a:lnTo>
                    <a:pt x="964" y="1421"/>
                  </a:lnTo>
                  <a:lnTo>
                    <a:pt x="1060" y="1349"/>
                  </a:lnTo>
                  <a:lnTo>
                    <a:pt x="1156" y="1300"/>
                  </a:lnTo>
                  <a:lnTo>
                    <a:pt x="1373" y="1204"/>
                  </a:lnTo>
                  <a:lnTo>
                    <a:pt x="1589" y="1084"/>
                  </a:lnTo>
                  <a:lnTo>
                    <a:pt x="1758" y="939"/>
                  </a:lnTo>
                  <a:lnTo>
                    <a:pt x="1830" y="843"/>
                  </a:lnTo>
                  <a:lnTo>
                    <a:pt x="1902" y="747"/>
                  </a:lnTo>
                  <a:lnTo>
                    <a:pt x="1951" y="650"/>
                  </a:lnTo>
                  <a:lnTo>
                    <a:pt x="1975" y="530"/>
                  </a:lnTo>
                  <a:lnTo>
                    <a:pt x="1999" y="434"/>
                  </a:lnTo>
                  <a:lnTo>
                    <a:pt x="1975" y="313"/>
                  </a:lnTo>
                  <a:lnTo>
                    <a:pt x="1951" y="217"/>
                  </a:lnTo>
                  <a:lnTo>
                    <a:pt x="1902" y="145"/>
                  </a:lnTo>
                  <a:lnTo>
                    <a:pt x="1854" y="73"/>
                  </a:lnTo>
                  <a:lnTo>
                    <a:pt x="1782" y="24"/>
                  </a:lnTo>
                  <a:lnTo>
                    <a:pt x="166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3" name="Google Shape;12763;p30"/>
            <p:cNvSpPr/>
            <p:nvPr/>
          </p:nvSpPr>
          <p:spPr>
            <a:xfrm>
              <a:off x="1213075" y="2269500"/>
              <a:ext cx="25300" cy="25900"/>
            </a:xfrm>
            <a:custGeom>
              <a:avLst/>
              <a:gdLst/>
              <a:ahLst/>
              <a:cxnLst/>
              <a:rect l="l" t="t" r="r" b="b"/>
              <a:pathLst>
                <a:path w="1012" h="1036" extrusionOk="0">
                  <a:moveTo>
                    <a:pt x="578" y="0"/>
                  </a:moveTo>
                  <a:lnTo>
                    <a:pt x="434" y="48"/>
                  </a:lnTo>
                  <a:lnTo>
                    <a:pt x="290" y="120"/>
                  </a:lnTo>
                  <a:lnTo>
                    <a:pt x="193" y="193"/>
                  </a:lnTo>
                  <a:lnTo>
                    <a:pt x="121" y="289"/>
                  </a:lnTo>
                  <a:lnTo>
                    <a:pt x="49" y="385"/>
                  </a:lnTo>
                  <a:lnTo>
                    <a:pt x="25" y="482"/>
                  </a:lnTo>
                  <a:lnTo>
                    <a:pt x="1" y="578"/>
                  </a:lnTo>
                  <a:lnTo>
                    <a:pt x="25" y="698"/>
                  </a:lnTo>
                  <a:lnTo>
                    <a:pt x="49" y="794"/>
                  </a:lnTo>
                  <a:lnTo>
                    <a:pt x="97" y="891"/>
                  </a:lnTo>
                  <a:lnTo>
                    <a:pt x="145" y="963"/>
                  </a:lnTo>
                  <a:lnTo>
                    <a:pt x="217" y="987"/>
                  </a:lnTo>
                  <a:lnTo>
                    <a:pt x="290" y="1011"/>
                  </a:lnTo>
                  <a:lnTo>
                    <a:pt x="362" y="1035"/>
                  </a:lnTo>
                  <a:lnTo>
                    <a:pt x="554" y="1011"/>
                  </a:lnTo>
                  <a:lnTo>
                    <a:pt x="675" y="963"/>
                  </a:lnTo>
                  <a:lnTo>
                    <a:pt x="771" y="915"/>
                  </a:lnTo>
                  <a:lnTo>
                    <a:pt x="843" y="843"/>
                  </a:lnTo>
                  <a:lnTo>
                    <a:pt x="916" y="746"/>
                  </a:lnTo>
                  <a:lnTo>
                    <a:pt x="988" y="650"/>
                  </a:lnTo>
                  <a:lnTo>
                    <a:pt x="1012" y="554"/>
                  </a:lnTo>
                  <a:lnTo>
                    <a:pt x="1012" y="457"/>
                  </a:lnTo>
                  <a:lnTo>
                    <a:pt x="1012" y="337"/>
                  </a:lnTo>
                  <a:lnTo>
                    <a:pt x="964" y="265"/>
                  </a:lnTo>
                  <a:lnTo>
                    <a:pt x="916" y="169"/>
                  </a:lnTo>
                  <a:lnTo>
                    <a:pt x="819" y="72"/>
                  </a:lnTo>
                  <a:lnTo>
                    <a:pt x="69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4" name="Google Shape;12764;p30"/>
            <p:cNvSpPr/>
            <p:nvPr/>
          </p:nvSpPr>
          <p:spPr>
            <a:xfrm>
              <a:off x="1270250" y="2283925"/>
              <a:ext cx="19300" cy="21100"/>
            </a:xfrm>
            <a:custGeom>
              <a:avLst/>
              <a:gdLst/>
              <a:ahLst/>
              <a:cxnLst/>
              <a:rect l="l" t="t" r="r" b="b"/>
              <a:pathLst>
                <a:path w="772" h="844" extrusionOk="0">
                  <a:moveTo>
                    <a:pt x="434" y="1"/>
                  </a:moveTo>
                  <a:lnTo>
                    <a:pt x="241" y="25"/>
                  </a:lnTo>
                  <a:lnTo>
                    <a:pt x="121" y="73"/>
                  </a:lnTo>
                  <a:lnTo>
                    <a:pt x="25" y="145"/>
                  </a:lnTo>
                  <a:lnTo>
                    <a:pt x="1" y="193"/>
                  </a:lnTo>
                  <a:lnTo>
                    <a:pt x="1" y="242"/>
                  </a:lnTo>
                  <a:lnTo>
                    <a:pt x="1" y="314"/>
                  </a:lnTo>
                  <a:lnTo>
                    <a:pt x="25" y="386"/>
                  </a:lnTo>
                  <a:lnTo>
                    <a:pt x="97" y="554"/>
                  </a:lnTo>
                  <a:lnTo>
                    <a:pt x="193" y="723"/>
                  </a:lnTo>
                  <a:lnTo>
                    <a:pt x="266" y="771"/>
                  </a:lnTo>
                  <a:lnTo>
                    <a:pt x="362" y="819"/>
                  </a:lnTo>
                  <a:lnTo>
                    <a:pt x="434" y="843"/>
                  </a:lnTo>
                  <a:lnTo>
                    <a:pt x="554" y="843"/>
                  </a:lnTo>
                  <a:lnTo>
                    <a:pt x="627" y="819"/>
                  </a:lnTo>
                  <a:lnTo>
                    <a:pt x="675" y="771"/>
                  </a:lnTo>
                  <a:lnTo>
                    <a:pt x="723" y="723"/>
                  </a:lnTo>
                  <a:lnTo>
                    <a:pt x="747" y="651"/>
                  </a:lnTo>
                  <a:lnTo>
                    <a:pt x="771" y="506"/>
                  </a:lnTo>
                  <a:lnTo>
                    <a:pt x="747" y="338"/>
                  </a:lnTo>
                  <a:lnTo>
                    <a:pt x="723" y="242"/>
                  </a:lnTo>
                  <a:lnTo>
                    <a:pt x="699" y="169"/>
                  </a:lnTo>
                  <a:lnTo>
                    <a:pt x="651" y="97"/>
                  </a:lnTo>
                  <a:lnTo>
                    <a:pt x="578" y="49"/>
                  </a:lnTo>
                  <a:lnTo>
                    <a:pt x="506" y="25"/>
                  </a:lnTo>
                  <a:lnTo>
                    <a:pt x="43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5" name="Google Shape;12765;p30"/>
            <p:cNvSpPr/>
            <p:nvPr/>
          </p:nvSpPr>
          <p:spPr>
            <a:xfrm>
              <a:off x="1403250" y="2264075"/>
              <a:ext cx="18700" cy="17475"/>
            </a:xfrm>
            <a:custGeom>
              <a:avLst/>
              <a:gdLst/>
              <a:ahLst/>
              <a:cxnLst/>
              <a:rect l="l" t="t" r="r" b="b"/>
              <a:pathLst>
                <a:path w="748" h="699" extrusionOk="0">
                  <a:moveTo>
                    <a:pt x="338" y="0"/>
                  </a:moveTo>
                  <a:lnTo>
                    <a:pt x="193" y="73"/>
                  </a:lnTo>
                  <a:lnTo>
                    <a:pt x="73" y="169"/>
                  </a:lnTo>
                  <a:lnTo>
                    <a:pt x="49" y="217"/>
                  </a:lnTo>
                  <a:lnTo>
                    <a:pt x="25" y="265"/>
                  </a:lnTo>
                  <a:lnTo>
                    <a:pt x="1" y="337"/>
                  </a:lnTo>
                  <a:lnTo>
                    <a:pt x="1" y="434"/>
                  </a:lnTo>
                  <a:lnTo>
                    <a:pt x="49" y="554"/>
                  </a:lnTo>
                  <a:lnTo>
                    <a:pt x="145" y="650"/>
                  </a:lnTo>
                  <a:lnTo>
                    <a:pt x="266" y="699"/>
                  </a:lnTo>
                  <a:lnTo>
                    <a:pt x="410" y="699"/>
                  </a:lnTo>
                  <a:lnTo>
                    <a:pt x="482" y="674"/>
                  </a:lnTo>
                  <a:lnTo>
                    <a:pt x="555" y="650"/>
                  </a:lnTo>
                  <a:lnTo>
                    <a:pt x="627" y="602"/>
                  </a:lnTo>
                  <a:lnTo>
                    <a:pt x="675" y="554"/>
                  </a:lnTo>
                  <a:lnTo>
                    <a:pt x="699" y="482"/>
                  </a:lnTo>
                  <a:lnTo>
                    <a:pt x="723" y="410"/>
                  </a:lnTo>
                  <a:lnTo>
                    <a:pt x="747" y="265"/>
                  </a:lnTo>
                  <a:lnTo>
                    <a:pt x="723" y="193"/>
                  </a:lnTo>
                  <a:lnTo>
                    <a:pt x="699" y="121"/>
                  </a:lnTo>
                  <a:lnTo>
                    <a:pt x="651" y="73"/>
                  </a:lnTo>
                  <a:lnTo>
                    <a:pt x="603" y="49"/>
                  </a:lnTo>
                  <a:lnTo>
                    <a:pt x="482" y="24"/>
                  </a:lnTo>
                  <a:lnTo>
                    <a:pt x="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6" name="Google Shape;12766;p30"/>
            <p:cNvSpPr/>
            <p:nvPr/>
          </p:nvSpPr>
          <p:spPr>
            <a:xfrm>
              <a:off x="1150500" y="2347725"/>
              <a:ext cx="13250" cy="11450"/>
            </a:xfrm>
            <a:custGeom>
              <a:avLst/>
              <a:gdLst/>
              <a:ahLst/>
              <a:cxnLst/>
              <a:rect l="l" t="t" r="r" b="b"/>
              <a:pathLst>
                <a:path w="530" h="458" extrusionOk="0">
                  <a:moveTo>
                    <a:pt x="217" y="1"/>
                  </a:moveTo>
                  <a:lnTo>
                    <a:pt x="120" y="25"/>
                  </a:lnTo>
                  <a:lnTo>
                    <a:pt x="48" y="97"/>
                  </a:lnTo>
                  <a:lnTo>
                    <a:pt x="24" y="169"/>
                  </a:lnTo>
                  <a:lnTo>
                    <a:pt x="0" y="193"/>
                  </a:lnTo>
                  <a:lnTo>
                    <a:pt x="24" y="241"/>
                  </a:lnTo>
                  <a:lnTo>
                    <a:pt x="72" y="338"/>
                  </a:lnTo>
                  <a:lnTo>
                    <a:pt x="169" y="410"/>
                  </a:lnTo>
                  <a:lnTo>
                    <a:pt x="265" y="458"/>
                  </a:lnTo>
                  <a:lnTo>
                    <a:pt x="361" y="458"/>
                  </a:lnTo>
                  <a:lnTo>
                    <a:pt x="433" y="434"/>
                  </a:lnTo>
                  <a:lnTo>
                    <a:pt x="482" y="386"/>
                  </a:lnTo>
                  <a:lnTo>
                    <a:pt x="530" y="289"/>
                  </a:lnTo>
                  <a:lnTo>
                    <a:pt x="530" y="193"/>
                  </a:lnTo>
                  <a:lnTo>
                    <a:pt x="482" y="97"/>
                  </a:lnTo>
                  <a:lnTo>
                    <a:pt x="409" y="25"/>
                  </a:lnTo>
                  <a:lnTo>
                    <a:pt x="3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7" name="Google Shape;12767;p30"/>
            <p:cNvSpPr/>
            <p:nvPr/>
          </p:nvSpPr>
          <p:spPr>
            <a:xfrm>
              <a:off x="1094525" y="1997475"/>
              <a:ext cx="357500" cy="893725"/>
            </a:xfrm>
            <a:custGeom>
              <a:avLst/>
              <a:gdLst/>
              <a:ahLst/>
              <a:cxnLst/>
              <a:rect l="l" t="t" r="r" b="b"/>
              <a:pathLst>
                <a:path w="14300" h="35749" extrusionOk="0">
                  <a:moveTo>
                    <a:pt x="7343" y="0"/>
                  </a:moveTo>
                  <a:lnTo>
                    <a:pt x="6982" y="24"/>
                  </a:lnTo>
                  <a:lnTo>
                    <a:pt x="6620" y="72"/>
                  </a:lnTo>
                  <a:lnTo>
                    <a:pt x="6259" y="144"/>
                  </a:lnTo>
                  <a:lnTo>
                    <a:pt x="5922" y="217"/>
                  </a:lnTo>
                  <a:lnTo>
                    <a:pt x="5561" y="313"/>
                  </a:lnTo>
                  <a:lnTo>
                    <a:pt x="5224" y="433"/>
                  </a:lnTo>
                  <a:lnTo>
                    <a:pt x="4863" y="554"/>
                  </a:lnTo>
                  <a:lnTo>
                    <a:pt x="4526" y="698"/>
                  </a:lnTo>
                  <a:lnTo>
                    <a:pt x="4213" y="843"/>
                  </a:lnTo>
                  <a:lnTo>
                    <a:pt x="3876" y="1011"/>
                  </a:lnTo>
                  <a:lnTo>
                    <a:pt x="3563" y="1204"/>
                  </a:lnTo>
                  <a:lnTo>
                    <a:pt x="3250" y="1396"/>
                  </a:lnTo>
                  <a:lnTo>
                    <a:pt x="2937" y="1613"/>
                  </a:lnTo>
                  <a:lnTo>
                    <a:pt x="2648" y="1830"/>
                  </a:lnTo>
                  <a:lnTo>
                    <a:pt x="2359" y="2070"/>
                  </a:lnTo>
                  <a:lnTo>
                    <a:pt x="2095" y="2311"/>
                  </a:lnTo>
                  <a:lnTo>
                    <a:pt x="1830" y="2576"/>
                  </a:lnTo>
                  <a:lnTo>
                    <a:pt x="1589" y="2841"/>
                  </a:lnTo>
                  <a:lnTo>
                    <a:pt x="1348" y="3105"/>
                  </a:lnTo>
                  <a:lnTo>
                    <a:pt x="1132" y="3394"/>
                  </a:lnTo>
                  <a:lnTo>
                    <a:pt x="939" y="3683"/>
                  </a:lnTo>
                  <a:lnTo>
                    <a:pt x="747" y="3972"/>
                  </a:lnTo>
                  <a:lnTo>
                    <a:pt x="554" y="4285"/>
                  </a:lnTo>
                  <a:lnTo>
                    <a:pt x="410" y="4598"/>
                  </a:lnTo>
                  <a:lnTo>
                    <a:pt x="265" y="4935"/>
                  </a:lnTo>
                  <a:lnTo>
                    <a:pt x="169" y="5176"/>
                  </a:lnTo>
                  <a:lnTo>
                    <a:pt x="97" y="5441"/>
                  </a:lnTo>
                  <a:lnTo>
                    <a:pt x="24" y="5705"/>
                  </a:lnTo>
                  <a:lnTo>
                    <a:pt x="0" y="5946"/>
                  </a:lnTo>
                  <a:lnTo>
                    <a:pt x="24" y="6211"/>
                  </a:lnTo>
                  <a:lnTo>
                    <a:pt x="48" y="6452"/>
                  </a:lnTo>
                  <a:lnTo>
                    <a:pt x="121" y="6716"/>
                  </a:lnTo>
                  <a:lnTo>
                    <a:pt x="241" y="6981"/>
                  </a:lnTo>
                  <a:lnTo>
                    <a:pt x="313" y="7174"/>
                  </a:lnTo>
                  <a:lnTo>
                    <a:pt x="385" y="7366"/>
                  </a:lnTo>
                  <a:lnTo>
                    <a:pt x="482" y="7727"/>
                  </a:lnTo>
                  <a:lnTo>
                    <a:pt x="602" y="8065"/>
                  </a:lnTo>
                  <a:lnTo>
                    <a:pt x="747" y="8377"/>
                  </a:lnTo>
                  <a:lnTo>
                    <a:pt x="939" y="8690"/>
                  </a:lnTo>
                  <a:lnTo>
                    <a:pt x="1108" y="9003"/>
                  </a:lnTo>
                  <a:lnTo>
                    <a:pt x="1324" y="9292"/>
                  </a:lnTo>
                  <a:lnTo>
                    <a:pt x="1758" y="9870"/>
                  </a:lnTo>
                  <a:lnTo>
                    <a:pt x="1950" y="10111"/>
                  </a:lnTo>
                  <a:lnTo>
                    <a:pt x="2167" y="10327"/>
                  </a:lnTo>
                  <a:lnTo>
                    <a:pt x="2408" y="10520"/>
                  </a:lnTo>
                  <a:lnTo>
                    <a:pt x="2672" y="10688"/>
                  </a:lnTo>
                  <a:lnTo>
                    <a:pt x="3178" y="11025"/>
                  </a:lnTo>
                  <a:lnTo>
                    <a:pt x="3708" y="11338"/>
                  </a:lnTo>
                  <a:lnTo>
                    <a:pt x="4093" y="11603"/>
                  </a:lnTo>
                  <a:lnTo>
                    <a:pt x="4285" y="11748"/>
                  </a:lnTo>
                  <a:lnTo>
                    <a:pt x="4454" y="11916"/>
                  </a:lnTo>
                  <a:lnTo>
                    <a:pt x="4622" y="12085"/>
                  </a:lnTo>
                  <a:lnTo>
                    <a:pt x="4767" y="12277"/>
                  </a:lnTo>
                  <a:lnTo>
                    <a:pt x="4887" y="12470"/>
                  </a:lnTo>
                  <a:lnTo>
                    <a:pt x="5008" y="12711"/>
                  </a:lnTo>
                  <a:lnTo>
                    <a:pt x="5056" y="12879"/>
                  </a:lnTo>
                  <a:lnTo>
                    <a:pt x="5104" y="13072"/>
                  </a:lnTo>
                  <a:lnTo>
                    <a:pt x="5128" y="13240"/>
                  </a:lnTo>
                  <a:lnTo>
                    <a:pt x="5152" y="13409"/>
                  </a:lnTo>
                  <a:lnTo>
                    <a:pt x="5128" y="13553"/>
                  </a:lnTo>
                  <a:lnTo>
                    <a:pt x="5128" y="13722"/>
                  </a:lnTo>
                  <a:lnTo>
                    <a:pt x="5032" y="14011"/>
                  </a:lnTo>
                  <a:lnTo>
                    <a:pt x="4911" y="14299"/>
                  </a:lnTo>
                  <a:lnTo>
                    <a:pt x="4743" y="14564"/>
                  </a:lnTo>
                  <a:lnTo>
                    <a:pt x="4526" y="14829"/>
                  </a:lnTo>
                  <a:lnTo>
                    <a:pt x="4285" y="15094"/>
                  </a:lnTo>
                  <a:lnTo>
                    <a:pt x="3419" y="15864"/>
                  </a:lnTo>
                  <a:lnTo>
                    <a:pt x="2600" y="16635"/>
                  </a:lnTo>
                  <a:lnTo>
                    <a:pt x="2167" y="17020"/>
                  </a:lnTo>
                  <a:lnTo>
                    <a:pt x="1782" y="17429"/>
                  </a:lnTo>
                  <a:lnTo>
                    <a:pt x="1397" y="17862"/>
                  </a:lnTo>
                  <a:lnTo>
                    <a:pt x="1035" y="18320"/>
                  </a:lnTo>
                  <a:lnTo>
                    <a:pt x="819" y="18609"/>
                  </a:lnTo>
                  <a:lnTo>
                    <a:pt x="650" y="18921"/>
                  </a:lnTo>
                  <a:lnTo>
                    <a:pt x="530" y="19234"/>
                  </a:lnTo>
                  <a:lnTo>
                    <a:pt x="434" y="19571"/>
                  </a:lnTo>
                  <a:lnTo>
                    <a:pt x="385" y="19884"/>
                  </a:lnTo>
                  <a:lnTo>
                    <a:pt x="337" y="20221"/>
                  </a:lnTo>
                  <a:lnTo>
                    <a:pt x="361" y="20534"/>
                  </a:lnTo>
                  <a:lnTo>
                    <a:pt x="385" y="20871"/>
                  </a:lnTo>
                  <a:lnTo>
                    <a:pt x="434" y="21184"/>
                  </a:lnTo>
                  <a:lnTo>
                    <a:pt x="530" y="21497"/>
                  </a:lnTo>
                  <a:lnTo>
                    <a:pt x="626" y="21786"/>
                  </a:lnTo>
                  <a:lnTo>
                    <a:pt x="771" y="22075"/>
                  </a:lnTo>
                  <a:lnTo>
                    <a:pt x="915" y="22340"/>
                  </a:lnTo>
                  <a:lnTo>
                    <a:pt x="1084" y="22581"/>
                  </a:lnTo>
                  <a:lnTo>
                    <a:pt x="1276" y="22797"/>
                  </a:lnTo>
                  <a:lnTo>
                    <a:pt x="1493" y="22990"/>
                  </a:lnTo>
                  <a:lnTo>
                    <a:pt x="1854" y="23351"/>
                  </a:lnTo>
                  <a:lnTo>
                    <a:pt x="2215" y="23712"/>
                  </a:lnTo>
                  <a:lnTo>
                    <a:pt x="2552" y="24097"/>
                  </a:lnTo>
                  <a:lnTo>
                    <a:pt x="2865" y="24506"/>
                  </a:lnTo>
                  <a:lnTo>
                    <a:pt x="3467" y="25325"/>
                  </a:lnTo>
                  <a:lnTo>
                    <a:pt x="4045" y="26167"/>
                  </a:lnTo>
                  <a:lnTo>
                    <a:pt x="4213" y="26408"/>
                  </a:lnTo>
                  <a:lnTo>
                    <a:pt x="4382" y="26697"/>
                  </a:lnTo>
                  <a:lnTo>
                    <a:pt x="4526" y="26962"/>
                  </a:lnTo>
                  <a:lnTo>
                    <a:pt x="4574" y="27130"/>
                  </a:lnTo>
                  <a:lnTo>
                    <a:pt x="4598" y="27275"/>
                  </a:lnTo>
                  <a:lnTo>
                    <a:pt x="4671" y="27829"/>
                  </a:lnTo>
                  <a:lnTo>
                    <a:pt x="4743" y="28358"/>
                  </a:lnTo>
                  <a:lnTo>
                    <a:pt x="4791" y="28912"/>
                  </a:lnTo>
                  <a:lnTo>
                    <a:pt x="4791" y="29466"/>
                  </a:lnTo>
                  <a:lnTo>
                    <a:pt x="4767" y="30067"/>
                  </a:lnTo>
                  <a:lnTo>
                    <a:pt x="4767" y="30645"/>
                  </a:lnTo>
                  <a:lnTo>
                    <a:pt x="4767" y="31223"/>
                  </a:lnTo>
                  <a:lnTo>
                    <a:pt x="4815" y="31801"/>
                  </a:lnTo>
                  <a:lnTo>
                    <a:pt x="4887" y="32378"/>
                  </a:lnTo>
                  <a:lnTo>
                    <a:pt x="4983" y="32932"/>
                  </a:lnTo>
                  <a:lnTo>
                    <a:pt x="5128" y="33510"/>
                  </a:lnTo>
                  <a:lnTo>
                    <a:pt x="5296" y="34063"/>
                  </a:lnTo>
                  <a:lnTo>
                    <a:pt x="5369" y="34232"/>
                  </a:lnTo>
                  <a:lnTo>
                    <a:pt x="5465" y="34401"/>
                  </a:lnTo>
                  <a:lnTo>
                    <a:pt x="5561" y="34545"/>
                  </a:lnTo>
                  <a:lnTo>
                    <a:pt x="5706" y="34713"/>
                  </a:lnTo>
                  <a:lnTo>
                    <a:pt x="5995" y="35002"/>
                  </a:lnTo>
                  <a:lnTo>
                    <a:pt x="6332" y="35267"/>
                  </a:lnTo>
                  <a:lnTo>
                    <a:pt x="6693" y="35484"/>
                  </a:lnTo>
                  <a:lnTo>
                    <a:pt x="6861" y="35580"/>
                  </a:lnTo>
                  <a:lnTo>
                    <a:pt x="7054" y="35652"/>
                  </a:lnTo>
                  <a:lnTo>
                    <a:pt x="7246" y="35700"/>
                  </a:lnTo>
                  <a:lnTo>
                    <a:pt x="7439" y="35725"/>
                  </a:lnTo>
                  <a:lnTo>
                    <a:pt x="7607" y="35749"/>
                  </a:lnTo>
                  <a:lnTo>
                    <a:pt x="7776" y="35725"/>
                  </a:lnTo>
                  <a:lnTo>
                    <a:pt x="8354" y="35628"/>
                  </a:lnTo>
                  <a:lnTo>
                    <a:pt x="8883" y="35484"/>
                  </a:lnTo>
                  <a:lnTo>
                    <a:pt x="9413" y="35291"/>
                  </a:lnTo>
                  <a:lnTo>
                    <a:pt x="9894" y="35050"/>
                  </a:lnTo>
                  <a:lnTo>
                    <a:pt x="10376" y="34786"/>
                  </a:lnTo>
                  <a:lnTo>
                    <a:pt x="10809" y="34449"/>
                  </a:lnTo>
                  <a:lnTo>
                    <a:pt x="11218" y="34063"/>
                  </a:lnTo>
                  <a:lnTo>
                    <a:pt x="11604" y="33654"/>
                  </a:lnTo>
                  <a:lnTo>
                    <a:pt x="11772" y="33414"/>
                  </a:lnTo>
                  <a:lnTo>
                    <a:pt x="11844" y="33293"/>
                  </a:lnTo>
                  <a:lnTo>
                    <a:pt x="11917" y="33149"/>
                  </a:lnTo>
                  <a:lnTo>
                    <a:pt x="11965" y="33004"/>
                  </a:lnTo>
                  <a:lnTo>
                    <a:pt x="11989" y="32836"/>
                  </a:lnTo>
                  <a:lnTo>
                    <a:pt x="12013" y="32499"/>
                  </a:lnTo>
                  <a:lnTo>
                    <a:pt x="12037" y="31849"/>
                  </a:lnTo>
                  <a:lnTo>
                    <a:pt x="12013" y="31247"/>
                  </a:lnTo>
                  <a:lnTo>
                    <a:pt x="11941" y="30693"/>
                  </a:lnTo>
                  <a:lnTo>
                    <a:pt x="11844" y="30164"/>
                  </a:lnTo>
                  <a:lnTo>
                    <a:pt x="11700" y="29634"/>
                  </a:lnTo>
                  <a:lnTo>
                    <a:pt x="11507" y="29104"/>
                  </a:lnTo>
                  <a:lnTo>
                    <a:pt x="11291" y="28551"/>
                  </a:lnTo>
                  <a:lnTo>
                    <a:pt x="11026" y="27949"/>
                  </a:lnTo>
                  <a:lnTo>
                    <a:pt x="10881" y="27636"/>
                  </a:lnTo>
                  <a:lnTo>
                    <a:pt x="10761" y="27323"/>
                  </a:lnTo>
                  <a:lnTo>
                    <a:pt x="10665" y="27034"/>
                  </a:lnTo>
                  <a:lnTo>
                    <a:pt x="10593" y="26721"/>
                  </a:lnTo>
                  <a:lnTo>
                    <a:pt x="10544" y="26432"/>
                  </a:lnTo>
                  <a:lnTo>
                    <a:pt x="10520" y="26143"/>
                  </a:lnTo>
                  <a:lnTo>
                    <a:pt x="10496" y="25855"/>
                  </a:lnTo>
                  <a:lnTo>
                    <a:pt x="10496" y="25566"/>
                  </a:lnTo>
                  <a:lnTo>
                    <a:pt x="10544" y="25277"/>
                  </a:lnTo>
                  <a:lnTo>
                    <a:pt x="10593" y="24988"/>
                  </a:lnTo>
                  <a:lnTo>
                    <a:pt x="10665" y="24723"/>
                  </a:lnTo>
                  <a:lnTo>
                    <a:pt x="10761" y="24434"/>
                  </a:lnTo>
                  <a:lnTo>
                    <a:pt x="10906" y="24169"/>
                  </a:lnTo>
                  <a:lnTo>
                    <a:pt x="11050" y="23881"/>
                  </a:lnTo>
                  <a:lnTo>
                    <a:pt x="11218" y="23616"/>
                  </a:lnTo>
                  <a:lnTo>
                    <a:pt x="11435" y="23351"/>
                  </a:lnTo>
                  <a:lnTo>
                    <a:pt x="12326" y="22220"/>
                  </a:lnTo>
                  <a:lnTo>
                    <a:pt x="13168" y="21064"/>
                  </a:lnTo>
                  <a:lnTo>
                    <a:pt x="13505" y="20607"/>
                  </a:lnTo>
                  <a:lnTo>
                    <a:pt x="13794" y="20149"/>
                  </a:lnTo>
                  <a:lnTo>
                    <a:pt x="13939" y="19908"/>
                  </a:lnTo>
                  <a:lnTo>
                    <a:pt x="14059" y="19668"/>
                  </a:lnTo>
                  <a:lnTo>
                    <a:pt x="14155" y="19403"/>
                  </a:lnTo>
                  <a:lnTo>
                    <a:pt x="14228" y="19138"/>
                  </a:lnTo>
                  <a:lnTo>
                    <a:pt x="14276" y="18777"/>
                  </a:lnTo>
                  <a:lnTo>
                    <a:pt x="14300" y="18416"/>
                  </a:lnTo>
                  <a:lnTo>
                    <a:pt x="14300" y="18055"/>
                  </a:lnTo>
                  <a:lnTo>
                    <a:pt x="14252" y="17694"/>
                  </a:lnTo>
                  <a:lnTo>
                    <a:pt x="14179" y="17357"/>
                  </a:lnTo>
                  <a:lnTo>
                    <a:pt x="14083" y="16996"/>
                  </a:lnTo>
                  <a:lnTo>
                    <a:pt x="13963" y="16659"/>
                  </a:lnTo>
                  <a:lnTo>
                    <a:pt x="13818" y="16322"/>
                  </a:lnTo>
                  <a:lnTo>
                    <a:pt x="13650" y="15985"/>
                  </a:lnTo>
                  <a:lnTo>
                    <a:pt x="13433" y="15672"/>
                  </a:lnTo>
                  <a:lnTo>
                    <a:pt x="13192" y="15383"/>
                  </a:lnTo>
                  <a:lnTo>
                    <a:pt x="12952" y="15118"/>
                  </a:lnTo>
                  <a:lnTo>
                    <a:pt x="12398" y="14588"/>
                  </a:lnTo>
                  <a:lnTo>
                    <a:pt x="11868" y="14083"/>
                  </a:lnTo>
                  <a:lnTo>
                    <a:pt x="11676" y="13914"/>
                  </a:lnTo>
                  <a:lnTo>
                    <a:pt x="11507" y="13722"/>
                  </a:lnTo>
                  <a:lnTo>
                    <a:pt x="11363" y="13529"/>
                  </a:lnTo>
                  <a:lnTo>
                    <a:pt x="11267" y="13288"/>
                  </a:lnTo>
                  <a:lnTo>
                    <a:pt x="11074" y="12783"/>
                  </a:lnTo>
                  <a:lnTo>
                    <a:pt x="10930" y="12277"/>
                  </a:lnTo>
                  <a:lnTo>
                    <a:pt x="10833" y="11796"/>
                  </a:lnTo>
                  <a:lnTo>
                    <a:pt x="10809" y="11290"/>
                  </a:lnTo>
                  <a:lnTo>
                    <a:pt x="10809" y="11025"/>
                  </a:lnTo>
                  <a:lnTo>
                    <a:pt x="10833" y="10785"/>
                  </a:lnTo>
                  <a:lnTo>
                    <a:pt x="10857" y="10520"/>
                  </a:lnTo>
                  <a:lnTo>
                    <a:pt x="10930" y="10279"/>
                  </a:lnTo>
                  <a:lnTo>
                    <a:pt x="11002" y="10038"/>
                  </a:lnTo>
                  <a:lnTo>
                    <a:pt x="11074" y="9774"/>
                  </a:lnTo>
                  <a:lnTo>
                    <a:pt x="11194" y="9533"/>
                  </a:lnTo>
                  <a:lnTo>
                    <a:pt x="11315" y="9268"/>
                  </a:lnTo>
                  <a:lnTo>
                    <a:pt x="11652" y="8618"/>
                  </a:lnTo>
                  <a:lnTo>
                    <a:pt x="11820" y="8281"/>
                  </a:lnTo>
                  <a:lnTo>
                    <a:pt x="11965" y="7944"/>
                  </a:lnTo>
                  <a:lnTo>
                    <a:pt x="12109" y="7583"/>
                  </a:lnTo>
                  <a:lnTo>
                    <a:pt x="12230" y="7222"/>
                  </a:lnTo>
                  <a:lnTo>
                    <a:pt x="12302" y="6861"/>
                  </a:lnTo>
                  <a:lnTo>
                    <a:pt x="12350" y="6476"/>
                  </a:lnTo>
                  <a:lnTo>
                    <a:pt x="12398" y="5994"/>
                  </a:lnTo>
                  <a:lnTo>
                    <a:pt x="12398" y="5489"/>
                  </a:lnTo>
                  <a:lnTo>
                    <a:pt x="12374" y="5007"/>
                  </a:lnTo>
                  <a:lnTo>
                    <a:pt x="12326" y="4502"/>
                  </a:lnTo>
                  <a:lnTo>
                    <a:pt x="12254" y="4020"/>
                  </a:lnTo>
                  <a:lnTo>
                    <a:pt x="12157" y="3539"/>
                  </a:lnTo>
                  <a:lnTo>
                    <a:pt x="12037" y="3057"/>
                  </a:lnTo>
                  <a:lnTo>
                    <a:pt x="11917" y="2576"/>
                  </a:lnTo>
                  <a:lnTo>
                    <a:pt x="11772" y="2167"/>
                  </a:lnTo>
                  <a:lnTo>
                    <a:pt x="11580" y="1781"/>
                  </a:lnTo>
                  <a:lnTo>
                    <a:pt x="11363" y="1444"/>
                  </a:lnTo>
                  <a:lnTo>
                    <a:pt x="11098" y="1156"/>
                  </a:lnTo>
                  <a:lnTo>
                    <a:pt x="10833" y="891"/>
                  </a:lnTo>
                  <a:lnTo>
                    <a:pt x="10520" y="698"/>
                  </a:lnTo>
                  <a:lnTo>
                    <a:pt x="10183" y="506"/>
                  </a:lnTo>
                  <a:lnTo>
                    <a:pt x="9822" y="361"/>
                  </a:lnTo>
                  <a:lnTo>
                    <a:pt x="9485" y="241"/>
                  </a:lnTo>
                  <a:lnTo>
                    <a:pt x="9124" y="169"/>
                  </a:lnTo>
                  <a:lnTo>
                    <a:pt x="8787" y="96"/>
                  </a:lnTo>
                  <a:lnTo>
                    <a:pt x="8426" y="48"/>
                  </a:lnTo>
                  <a:lnTo>
                    <a:pt x="80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8" name="Google Shape;12768;p30"/>
            <p:cNvSpPr/>
            <p:nvPr/>
          </p:nvSpPr>
          <p:spPr>
            <a:xfrm>
              <a:off x="1157700" y="2029950"/>
              <a:ext cx="235350" cy="827550"/>
            </a:xfrm>
            <a:custGeom>
              <a:avLst/>
              <a:gdLst/>
              <a:ahLst/>
              <a:cxnLst/>
              <a:rect l="l" t="t" r="r" b="b"/>
              <a:pathLst>
                <a:path w="9414" h="33102" extrusionOk="0">
                  <a:moveTo>
                    <a:pt x="5177" y="1"/>
                  </a:moveTo>
                  <a:lnTo>
                    <a:pt x="4816" y="25"/>
                  </a:lnTo>
                  <a:lnTo>
                    <a:pt x="4455" y="73"/>
                  </a:lnTo>
                  <a:lnTo>
                    <a:pt x="4069" y="121"/>
                  </a:lnTo>
                  <a:lnTo>
                    <a:pt x="3684" y="218"/>
                  </a:lnTo>
                  <a:lnTo>
                    <a:pt x="3299" y="314"/>
                  </a:lnTo>
                  <a:lnTo>
                    <a:pt x="2938" y="458"/>
                  </a:lnTo>
                  <a:lnTo>
                    <a:pt x="2577" y="603"/>
                  </a:lnTo>
                  <a:lnTo>
                    <a:pt x="2216" y="771"/>
                  </a:lnTo>
                  <a:lnTo>
                    <a:pt x="1903" y="940"/>
                  </a:lnTo>
                  <a:lnTo>
                    <a:pt x="1614" y="1132"/>
                  </a:lnTo>
                  <a:lnTo>
                    <a:pt x="1349" y="1349"/>
                  </a:lnTo>
                  <a:lnTo>
                    <a:pt x="1132" y="1566"/>
                  </a:lnTo>
                  <a:lnTo>
                    <a:pt x="964" y="1782"/>
                  </a:lnTo>
                  <a:lnTo>
                    <a:pt x="723" y="2192"/>
                  </a:lnTo>
                  <a:lnTo>
                    <a:pt x="434" y="2601"/>
                  </a:lnTo>
                  <a:lnTo>
                    <a:pt x="314" y="2793"/>
                  </a:lnTo>
                  <a:lnTo>
                    <a:pt x="218" y="3010"/>
                  </a:lnTo>
                  <a:lnTo>
                    <a:pt x="121" y="3203"/>
                  </a:lnTo>
                  <a:lnTo>
                    <a:pt x="73" y="3419"/>
                  </a:lnTo>
                  <a:lnTo>
                    <a:pt x="25" y="3660"/>
                  </a:lnTo>
                  <a:lnTo>
                    <a:pt x="1" y="3877"/>
                  </a:lnTo>
                  <a:lnTo>
                    <a:pt x="25" y="4093"/>
                  </a:lnTo>
                  <a:lnTo>
                    <a:pt x="25" y="4334"/>
                  </a:lnTo>
                  <a:lnTo>
                    <a:pt x="97" y="4840"/>
                  </a:lnTo>
                  <a:lnTo>
                    <a:pt x="145" y="5321"/>
                  </a:lnTo>
                  <a:lnTo>
                    <a:pt x="194" y="5682"/>
                  </a:lnTo>
                  <a:lnTo>
                    <a:pt x="242" y="6019"/>
                  </a:lnTo>
                  <a:lnTo>
                    <a:pt x="314" y="6356"/>
                  </a:lnTo>
                  <a:lnTo>
                    <a:pt x="434" y="6693"/>
                  </a:lnTo>
                  <a:lnTo>
                    <a:pt x="555" y="7006"/>
                  </a:lnTo>
                  <a:lnTo>
                    <a:pt x="699" y="7319"/>
                  </a:lnTo>
                  <a:lnTo>
                    <a:pt x="868" y="7632"/>
                  </a:lnTo>
                  <a:lnTo>
                    <a:pt x="1060" y="7945"/>
                  </a:lnTo>
                  <a:lnTo>
                    <a:pt x="1205" y="8138"/>
                  </a:lnTo>
                  <a:lnTo>
                    <a:pt x="1373" y="8306"/>
                  </a:lnTo>
                  <a:lnTo>
                    <a:pt x="1710" y="8643"/>
                  </a:lnTo>
                  <a:lnTo>
                    <a:pt x="2047" y="9004"/>
                  </a:lnTo>
                  <a:lnTo>
                    <a:pt x="2216" y="9173"/>
                  </a:lnTo>
                  <a:lnTo>
                    <a:pt x="2360" y="9389"/>
                  </a:lnTo>
                  <a:lnTo>
                    <a:pt x="2577" y="9678"/>
                  </a:lnTo>
                  <a:lnTo>
                    <a:pt x="2818" y="9967"/>
                  </a:lnTo>
                  <a:lnTo>
                    <a:pt x="3058" y="10256"/>
                  </a:lnTo>
                  <a:lnTo>
                    <a:pt x="3275" y="10569"/>
                  </a:lnTo>
                  <a:lnTo>
                    <a:pt x="3419" y="10786"/>
                  </a:lnTo>
                  <a:lnTo>
                    <a:pt x="3540" y="11026"/>
                  </a:lnTo>
                  <a:lnTo>
                    <a:pt x="3636" y="11267"/>
                  </a:lnTo>
                  <a:lnTo>
                    <a:pt x="3708" y="11508"/>
                  </a:lnTo>
                  <a:lnTo>
                    <a:pt x="3756" y="11749"/>
                  </a:lnTo>
                  <a:lnTo>
                    <a:pt x="3805" y="11989"/>
                  </a:lnTo>
                  <a:lnTo>
                    <a:pt x="3829" y="12230"/>
                  </a:lnTo>
                  <a:lnTo>
                    <a:pt x="3853" y="12471"/>
                  </a:lnTo>
                  <a:lnTo>
                    <a:pt x="3829" y="12952"/>
                  </a:lnTo>
                  <a:lnTo>
                    <a:pt x="3756" y="13434"/>
                  </a:lnTo>
                  <a:lnTo>
                    <a:pt x="3636" y="13915"/>
                  </a:lnTo>
                  <a:lnTo>
                    <a:pt x="3492" y="14421"/>
                  </a:lnTo>
                  <a:lnTo>
                    <a:pt x="3443" y="14541"/>
                  </a:lnTo>
                  <a:lnTo>
                    <a:pt x="3371" y="14637"/>
                  </a:lnTo>
                  <a:lnTo>
                    <a:pt x="3299" y="14710"/>
                  </a:lnTo>
                  <a:lnTo>
                    <a:pt x="3203" y="14782"/>
                  </a:lnTo>
                  <a:lnTo>
                    <a:pt x="2914" y="15023"/>
                  </a:lnTo>
                  <a:lnTo>
                    <a:pt x="2649" y="15239"/>
                  </a:lnTo>
                  <a:lnTo>
                    <a:pt x="2144" y="15745"/>
                  </a:lnTo>
                  <a:lnTo>
                    <a:pt x="1686" y="16274"/>
                  </a:lnTo>
                  <a:lnTo>
                    <a:pt x="1205" y="16804"/>
                  </a:lnTo>
                  <a:lnTo>
                    <a:pt x="1084" y="16948"/>
                  </a:lnTo>
                  <a:lnTo>
                    <a:pt x="988" y="17117"/>
                  </a:lnTo>
                  <a:lnTo>
                    <a:pt x="916" y="17285"/>
                  </a:lnTo>
                  <a:lnTo>
                    <a:pt x="844" y="17454"/>
                  </a:lnTo>
                  <a:lnTo>
                    <a:pt x="771" y="17743"/>
                  </a:lnTo>
                  <a:lnTo>
                    <a:pt x="723" y="18032"/>
                  </a:lnTo>
                  <a:lnTo>
                    <a:pt x="699" y="18321"/>
                  </a:lnTo>
                  <a:lnTo>
                    <a:pt x="699" y="18609"/>
                  </a:lnTo>
                  <a:lnTo>
                    <a:pt x="699" y="18874"/>
                  </a:lnTo>
                  <a:lnTo>
                    <a:pt x="723" y="19139"/>
                  </a:lnTo>
                  <a:lnTo>
                    <a:pt x="771" y="19404"/>
                  </a:lnTo>
                  <a:lnTo>
                    <a:pt x="819" y="19669"/>
                  </a:lnTo>
                  <a:lnTo>
                    <a:pt x="892" y="19934"/>
                  </a:lnTo>
                  <a:lnTo>
                    <a:pt x="988" y="20198"/>
                  </a:lnTo>
                  <a:lnTo>
                    <a:pt x="1084" y="20439"/>
                  </a:lnTo>
                  <a:lnTo>
                    <a:pt x="1205" y="20680"/>
                  </a:lnTo>
                  <a:lnTo>
                    <a:pt x="1349" y="20921"/>
                  </a:lnTo>
                  <a:lnTo>
                    <a:pt x="1518" y="21161"/>
                  </a:lnTo>
                  <a:lnTo>
                    <a:pt x="1855" y="21619"/>
                  </a:lnTo>
                  <a:lnTo>
                    <a:pt x="2071" y="21883"/>
                  </a:lnTo>
                  <a:lnTo>
                    <a:pt x="2264" y="22172"/>
                  </a:lnTo>
                  <a:lnTo>
                    <a:pt x="2456" y="22461"/>
                  </a:lnTo>
                  <a:lnTo>
                    <a:pt x="2601" y="22774"/>
                  </a:lnTo>
                  <a:lnTo>
                    <a:pt x="2745" y="23087"/>
                  </a:lnTo>
                  <a:lnTo>
                    <a:pt x="2866" y="23400"/>
                  </a:lnTo>
                  <a:lnTo>
                    <a:pt x="2962" y="23713"/>
                  </a:lnTo>
                  <a:lnTo>
                    <a:pt x="3058" y="24050"/>
                  </a:lnTo>
                  <a:lnTo>
                    <a:pt x="3275" y="24917"/>
                  </a:lnTo>
                  <a:lnTo>
                    <a:pt x="3492" y="25807"/>
                  </a:lnTo>
                  <a:lnTo>
                    <a:pt x="3636" y="26698"/>
                  </a:lnTo>
                  <a:lnTo>
                    <a:pt x="3708" y="27155"/>
                  </a:lnTo>
                  <a:lnTo>
                    <a:pt x="3756" y="27589"/>
                  </a:lnTo>
                  <a:lnTo>
                    <a:pt x="3781" y="27781"/>
                  </a:lnTo>
                  <a:lnTo>
                    <a:pt x="3781" y="27950"/>
                  </a:lnTo>
                  <a:lnTo>
                    <a:pt x="3756" y="28118"/>
                  </a:lnTo>
                  <a:lnTo>
                    <a:pt x="3684" y="28287"/>
                  </a:lnTo>
                  <a:lnTo>
                    <a:pt x="3540" y="28624"/>
                  </a:lnTo>
                  <a:lnTo>
                    <a:pt x="3395" y="28961"/>
                  </a:lnTo>
                  <a:lnTo>
                    <a:pt x="3299" y="29322"/>
                  </a:lnTo>
                  <a:lnTo>
                    <a:pt x="3227" y="29659"/>
                  </a:lnTo>
                  <a:lnTo>
                    <a:pt x="3179" y="30020"/>
                  </a:lnTo>
                  <a:lnTo>
                    <a:pt x="3179" y="30381"/>
                  </a:lnTo>
                  <a:lnTo>
                    <a:pt x="3203" y="30766"/>
                  </a:lnTo>
                  <a:lnTo>
                    <a:pt x="3251" y="31152"/>
                  </a:lnTo>
                  <a:lnTo>
                    <a:pt x="3323" y="31440"/>
                  </a:lnTo>
                  <a:lnTo>
                    <a:pt x="3443" y="31729"/>
                  </a:lnTo>
                  <a:lnTo>
                    <a:pt x="3588" y="31994"/>
                  </a:lnTo>
                  <a:lnTo>
                    <a:pt x="3756" y="32235"/>
                  </a:lnTo>
                  <a:lnTo>
                    <a:pt x="3949" y="32452"/>
                  </a:lnTo>
                  <a:lnTo>
                    <a:pt x="4166" y="32620"/>
                  </a:lnTo>
                  <a:lnTo>
                    <a:pt x="4406" y="32789"/>
                  </a:lnTo>
                  <a:lnTo>
                    <a:pt x="4647" y="32909"/>
                  </a:lnTo>
                  <a:lnTo>
                    <a:pt x="4912" y="33005"/>
                  </a:lnTo>
                  <a:lnTo>
                    <a:pt x="5177" y="33053"/>
                  </a:lnTo>
                  <a:lnTo>
                    <a:pt x="5466" y="33102"/>
                  </a:lnTo>
                  <a:lnTo>
                    <a:pt x="5730" y="33077"/>
                  </a:lnTo>
                  <a:lnTo>
                    <a:pt x="5995" y="33029"/>
                  </a:lnTo>
                  <a:lnTo>
                    <a:pt x="6284" y="32957"/>
                  </a:lnTo>
                  <a:lnTo>
                    <a:pt x="6549" y="32813"/>
                  </a:lnTo>
                  <a:lnTo>
                    <a:pt x="6790" y="32644"/>
                  </a:lnTo>
                  <a:lnTo>
                    <a:pt x="7079" y="32403"/>
                  </a:lnTo>
                  <a:lnTo>
                    <a:pt x="7319" y="32163"/>
                  </a:lnTo>
                  <a:lnTo>
                    <a:pt x="7560" y="31874"/>
                  </a:lnTo>
                  <a:lnTo>
                    <a:pt x="7753" y="31585"/>
                  </a:lnTo>
                  <a:lnTo>
                    <a:pt x="7945" y="31296"/>
                  </a:lnTo>
                  <a:lnTo>
                    <a:pt x="8090" y="30959"/>
                  </a:lnTo>
                  <a:lnTo>
                    <a:pt x="8210" y="30622"/>
                  </a:lnTo>
                  <a:lnTo>
                    <a:pt x="8306" y="30261"/>
                  </a:lnTo>
                  <a:lnTo>
                    <a:pt x="8354" y="29948"/>
                  </a:lnTo>
                  <a:lnTo>
                    <a:pt x="8354" y="29779"/>
                  </a:lnTo>
                  <a:lnTo>
                    <a:pt x="8354" y="29611"/>
                  </a:lnTo>
                  <a:lnTo>
                    <a:pt x="8330" y="29466"/>
                  </a:lnTo>
                  <a:lnTo>
                    <a:pt x="8282" y="29298"/>
                  </a:lnTo>
                  <a:lnTo>
                    <a:pt x="8210" y="29154"/>
                  </a:lnTo>
                  <a:lnTo>
                    <a:pt x="8114" y="29009"/>
                  </a:lnTo>
                  <a:lnTo>
                    <a:pt x="7969" y="28816"/>
                  </a:lnTo>
                  <a:lnTo>
                    <a:pt x="7849" y="28600"/>
                  </a:lnTo>
                  <a:lnTo>
                    <a:pt x="7584" y="28167"/>
                  </a:lnTo>
                  <a:lnTo>
                    <a:pt x="7343" y="27733"/>
                  </a:lnTo>
                  <a:lnTo>
                    <a:pt x="7199" y="27517"/>
                  </a:lnTo>
                  <a:lnTo>
                    <a:pt x="7054" y="27324"/>
                  </a:lnTo>
                  <a:lnTo>
                    <a:pt x="6910" y="27107"/>
                  </a:lnTo>
                  <a:lnTo>
                    <a:pt x="6766" y="26891"/>
                  </a:lnTo>
                  <a:lnTo>
                    <a:pt x="6669" y="26650"/>
                  </a:lnTo>
                  <a:lnTo>
                    <a:pt x="6597" y="26433"/>
                  </a:lnTo>
                  <a:lnTo>
                    <a:pt x="6549" y="26193"/>
                  </a:lnTo>
                  <a:lnTo>
                    <a:pt x="6525" y="25928"/>
                  </a:lnTo>
                  <a:lnTo>
                    <a:pt x="6525" y="25687"/>
                  </a:lnTo>
                  <a:lnTo>
                    <a:pt x="6549" y="25422"/>
                  </a:lnTo>
                  <a:lnTo>
                    <a:pt x="6573" y="25206"/>
                  </a:lnTo>
                  <a:lnTo>
                    <a:pt x="6573" y="24989"/>
                  </a:lnTo>
                  <a:lnTo>
                    <a:pt x="6549" y="24796"/>
                  </a:lnTo>
                  <a:lnTo>
                    <a:pt x="6525" y="24580"/>
                  </a:lnTo>
                  <a:lnTo>
                    <a:pt x="6477" y="24339"/>
                  </a:lnTo>
                  <a:lnTo>
                    <a:pt x="6453" y="24074"/>
                  </a:lnTo>
                  <a:lnTo>
                    <a:pt x="6453" y="23833"/>
                  </a:lnTo>
                  <a:lnTo>
                    <a:pt x="6453" y="23593"/>
                  </a:lnTo>
                  <a:lnTo>
                    <a:pt x="6477" y="23376"/>
                  </a:lnTo>
                  <a:lnTo>
                    <a:pt x="6525" y="23135"/>
                  </a:lnTo>
                  <a:lnTo>
                    <a:pt x="6621" y="22678"/>
                  </a:lnTo>
                  <a:lnTo>
                    <a:pt x="6790" y="22269"/>
                  </a:lnTo>
                  <a:lnTo>
                    <a:pt x="7006" y="21835"/>
                  </a:lnTo>
                  <a:lnTo>
                    <a:pt x="7271" y="21450"/>
                  </a:lnTo>
                  <a:lnTo>
                    <a:pt x="7560" y="21065"/>
                  </a:lnTo>
                  <a:lnTo>
                    <a:pt x="7849" y="20680"/>
                  </a:lnTo>
                  <a:lnTo>
                    <a:pt x="8114" y="20295"/>
                  </a:lnTo>
                  <a:lnTo>
                    <a:pt x="8354" y="19885"/>
                  </a:lnTo>
                  <a:lnTo>
                    <a:pt x="8595" y="19476"/>
                  </a:lnTo>
                  <a:lnTo>
                    <a:pt x="8788" y="19067"/>
                  </a:lnTo>
                  <a:lnTo>
                    <a:pt x="8980" y="18634"/>
                  </a:lnTo>
                  <a:lnTo>
                    <a:pt x="9125" y="18176"/>
                  </a:lnTo>
                  <a:lnTo>
                    <a:pt x="9269" y="17719"/>
                  </a:lnTo>
                  <a:lnTo>
                    <a:pt x="9341" y="17454"/>
                  </a:lnTo>
                  <a:lnTo>
                    <a:pt x="9390" y="17165"/>
                  </a:lnTo>
                  <a:lnTo>
                    <a:pt x="9414" y="16900"/>
                  </a:lnTo>
                  <a:lnTo>
                    <a:pt x="9414" y="16635"/>
                  </a:lnTo>
                  <a:lnTo>
                    <a:pt x="9366" y="16371"/>
                  </a:lnTo>
                  <a:lnTo>
                    <a:pt x="9293" y="16106"/>
                  </a:lnTo>
                  <a:lnTo>
                    <a:pt x="9197" y="15841"/>
                  </a:lnTo>
                  <a:lnTo>
                    <a:pt x="9077" y="15600"/>
                  </a:lnTo>
                  <a:lnTo>
                    <a:pt x="8619" y="14830"/>
                  </a:lnTo>
                  <a:lnTo>
                    <a:pt x="8210" y="14036"/>
                  </a:lnTo>
                  <a:lnTo>
                    <a:pt x="7825" y="13241"/>
                  </a:lnTo>
                  <a:lnTo>
                    <a:pt x="7464" y="12447"/>
                  </a:lnTo>
                  <a:lnTo>
                    <a:pt x="7271" y="11989"/>
                  </a:lnTo>
                  <a:lnTo>
                    <a:pt x="7127" y="11508"/>
                  </a:lnTo>
                  <a:lnTo>
                    <a:pt x="7054" y="11051"/>
                  </a:lnTo>
                  <a:lnTo>
                    <a:pt x="7030" y="10593"/>
                  </a:lnTo>
                  <a:lnTo>
                    <a:pt x="7030" y="10112"/>
                  </a:lnTo>
                  <a:lnTo>
                    <a:pt x="7127" y="9654"/>
                  </a:lnTo>
                  <a:lnTo>
                    <a:pt x="7247" y="9197"/>
                  </a:lnTo>
                  <a:lnTo>
                    <a:pt x="7440" y="8739"/>
                  </a:lnTo>
                  <a:lnTo>
                    <a:pt x="7704" y="8186"/>
                  </a:lnTo>
                  <a:lnTo>
                    <a:pt x="7969" y="7632"/>
                  </a:lnTo>
                  <a:lnTo>
                    <a:pt x="8114" y="7367"/>
                  </a:lnTo>
                  <a:lnTo>
                    <a:pt x="8282" y="7103"/>
                  </a:lnTo>
                  <a:lnTo>
                    <a:pt x="8451" y="6838"/>
                  </a:lnTo>
                  <a:lnTo>
                    <a:pt x="8667" y="6597"/>
                  </a:lnTo>
                  <a:lnTo>
                    <a:pt x="8691" y="6525"/>
                  </a:lnTo>
                  <a:lnTo>
                    <a:pt x="8740" y="6453"/>
                  </a:lnTo>
                  <a:lnTo>
                    <a:pt x="8788" y="6308"/>
                  </a:lnTo>
                  <a:lnTo>
                    <a:pt x="8932" y="5875"/>
                  </a:lnTo>
                  <a:lnTo>
                    <a:pt x="9028" y="5441"/>
                  </a:lnTo>
                  <a:lnTo>
                    <a:pt x="9077" y="5008"/>
                  </a:lnTo>
                  <a:lnTo>
                    <a:pt x="9077" y="4575"/>
                  </a:lnTo>
                  <a:lnTo>
                    <a:pt x="9053" y="4166"/>
                  </a:lnTo>
                  <a:lnTo>
                    <a:pt x="8980" y="3732"/>
                  </a:lnTo>
                  <a:lnTo>
                    <a:pt x="8884" y="3299"/>
                  </a:lnTo>
                  <a:lnTo>
                    <a:pt x="8764" y="2890"/>
                  </a:lnTo>
                  <a:lnTo>
                    <a:pt x="8595" y="2456"/>
                  </a:lnTo>
                  <a:lnTo>
                    <a:pt x="8403" y="2023"/>
                  </a:lnTo>
                  <a:lnTo>
                    <a:pt x="8138" y="1638"/>
                  </a:lnTo>
                  <a:lnTo>
                    <a:pt x="7993" y="1445"/>
                  </a:lnTo>
                  <a:lnTo>
                    <a:pt x="7849" y="1253"/>
                  </a:lnTo>
                  <a:lnTo>
                    <a:pt x="7680" y="1084"/>
                  </a:lnTo>
                  <a:lnTo>
                    <a:pt x="7512" y="940"/>
                  </a:lnTo>
                  <a:lnTo>
                    <a:pt x="7295" y="771"/>
                  </a:lnTo>
                  <a:lnTo>
                    <a:pt x="7103" y="627"/>
                  </a:lnTo>
                  <a:lnTo>
                    <a:pt x="6862" y="482"/>
                  </a:lnTo>
                  <a:lnTo>
                    <a:pt x="6621" y="362"/>
                  </a:lnTo>
                  <a:lnTo>
                    <a:pt x="6356" y="242"/>
                  </a:lnTo>
                  <a:lnTo>
                    <a:pt x="6092" y="145"/>
                  </a:lnTo>
                  <a:lnTo>
                    <a:pt x="5803" y="73"/>
                  </a:lnTo>
                  <a:lnTo>
                    <a:pt x="5514" y="25"/>
                  </a:lnTo>
                  <a:lnTo>
                    <a:pt x="5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9" name="Google Shape;12769;p30"/>
            <p:cNvSpPr/>
            <p:nvPr/>
          </p:nvSpPr>
          <p:spPr>
            <a:xfrm>
              <a:off x="1204650" y="2410925"/>
              <a:ext cx="150500" cy="145050"/>
            </a:xfrm>
            <a:custGeom>
              <a:avLst/>
              <a:gdLst/>
              <a:ahLst/>
              <a:cxnLst/>
              <a:rect l="l" t="t" r="r" b="b"/>
              <a:pathLst>
                <a:path w="6020" h="5802" extrusionOk="0">
                  <a:moveTo>
                    <a:pt x="3130" y="289"/>
                  </a:moveTo>
                  <a:lnTo>
                    <a:pt x="3251" y="313"/>
                  </a:lnTo>
                  <a:lnTo>
                    <a:pt x="3925" y="409"/>
                  </a:lnTo>
                  <a:lnTo>
                    <a:pt x="4093" y="458"/>
                  </a:lnTo>
                  <a:lnTo>
                    <a:pt x="4238" y="506"/>
                  </a:lnTo>
                  <a:lnTo>
                    <a:pt x="4575" y="698"/>
                  </a:lnTo>
                  <a:lnTo>
                    <a:pt x="4888" y="915"/>
                  </a:lnTo>
                  <a:lnTo>
                    <a:pt x="5152" y="1156"/>
                  </a:lnTo>
                  <a:lnTo>
                    <a:pt x="5273" y="1300"/>
                  </a:lnTo>
                  <a:lnTo>
                    <a:pt x="5393" y="1469"/>
                  </a:lnTo>
                  <a:lnTo>
                    <a:pt x="5465" y="1613"/>
                  </a:lnTo>
                  <a:lnTo>
                    <a:pt x="5538" y="1758"/>
                  </a:lnTo>
                  <a:lnTo>
                    <a:pt x="5634" y="2046"/>
                  </a:lnTo>
                  <a:lnTo>
                    <a:pt x="5706" y="2456"/>
                  </a:lnTo>
                  <a:lnTo>
                    <a:pt x="5754" y="2889"/>
                  </a:lnTo>
                  <a:lnTo>
                    <a:pt x="5730" y="3130"/>
                  </a:lnTo>
                  <a:lnTo>
                    <a:pt x="5706" y="3370"/>
                  </a:lnTo>
                  <a:lnTo>
                    <a:pt x="5634" y="3611"/>
                  </a:lnTo>
                  <a:lnTo>
                    <a:pt x="5538" y="3852"/>
                  </a:lnTo>
                  <a:lnTo>
                    <a:pt x="5441" y="3996"/>
                  </a:lnTo>
                  <a:lnTo>
                    <a:pt x="5321" y="4141"/>
                  </a:lnTo>
                  <a:lnTo>
                    <a:pt x="5008" y="4454"/>
                  </a:lnTo>
                  <a:lnTo>
                    <a:pt x="4695" y="4815"/>
                  </a:lnTo>
                  <a:lnTo>
                    <a:pt x="4575" y="4959"/>
                  </a:lnTo>
                  <a:lnTo>
                    <a:pt x="4430" y="5056"/>
                  </a:lnTo>
                  <a:lnTo>
                    <a:pt x="4262" y="5152"/>
                  </a:lnTo>
                  <a:lnTo>
                    <a:pt x="4093" y="5200"/>
                  </a:lnTo>
                  <a:lnTo>
                    <a:pt x="3756" y="5320"/>
                  </a:lnTo>
                  <a:lnTo>
                    <a:pt x="3443" y="5417"/>
                  </a:lnTo>
                  <a:lnTo>
                    <a:pt x="3275" y="5465"/>
                  </a:lnTo>
                  <a:lnTo>
                    <a:pt x="3082" y="5489"/>
                  </a:lnTo>
                  <a:lnTo>
                    <a:pt x="2745" y="5489"/>
                  </a:lnTo>
                  <a:lnTo>
                    <a:pt x="2095" y="5417"/>
                  </a:lnTo>
                  <a:lnTo>
                    <a:pt x="1782" y="5344"/>
                  </a:lnTo>
                  <a:lnTo>
                    <a:pt x="1469" y="5272"/>
                  </a:lnTo>
                  <a:lnTo>
                    <a:pt x="1253" y="5200"/>
                  </a:lnTo>
                  <a:lnTo>
                    <a:pt x="1060" y="5080"/>
                  </a:lnTo>
                  <a:lnTo>
                    <a:pt x="891" y="4935"/>
                  </a:lnTo>
                  <a:lnTo>
                    <a:pt x="747" y="4743"/>
                  </a:lnTo>
                  <a:lnTo>
                    <a:pt x="578" y="4502"/>
                  </a:lnTo>
                  <a:lnTo>
                    <a:pt x="410" y="4261"/>
                  </a:lnTo>
                  <a:lnTo>
                    <a:pt x="314" y="4093"/>
                  </a:lnTo>
                  <a:lnTo>
                    <a:pt x="266" y="3900"/>
                  </a:lnTo>
                  <a:lnTo>
                    <a:pt x="217" y="3708"/>
                  </a:lnTo>
                  <a:lnTo>
                    <a:pt x="217" y="3515"/>
                  </a:lnTo>
                  <a:lnTo>
                    <a:pt x="217" y="3322"/>
                  </a:lnTo>
                  <a:lnTo>
                    <a:pt x="241" y="3106"/>
                  </a:lnTo>
                  <a:lnTo>
                    <a:pt x="338" y="2600"/>
                  </a:lnTo>
                  <a:lnTo>
                    <a:pt x="434" y="2071"/>
                  </a:lnTo>
                  <a:lnTo>
                    <a:pt x="506" y="1806"/>
                  </a:lnTo>
                  <a:lnTo>
                    <a:pt x="603" y="1565"/>
                  </a:lnTo>
                  <a:lnTo>
                    <a:pt x="723" y="1348"/>
                  </a:lnTo>
                  <a:lnTo>
                    <a:pt x="891" y="1132"/>
                  </a:lnTo>
                  <a:lnTo>
                    <a:pt x="988" y="1035"/>
                  </a:lnTo>
                  <a:lnTo>
                    <a:pt x="1060" y="1011"/>
                  </a:lnTo>
                  <a:lnTo>
                    <a:pt x="1132" y="987"/>
                  </a:lnTo>
                  <a:lnTo>
                    <a:pt x="1349" y="939"/>
                  </a:lnTo>
                  <a:lnTo>
                    <a:pt x="1590" y="891"/>
                  </a:lnTo>
                  <a:lnTo>
                    <a:pt x="1710" y="867"/>
                  </a:lnTo>
                  <a:lnTo>
                    <a:pt x="1830" y="819"/>
                  </a:lnTo>
                  <a:lnTo>
                    <a:pt x="1927" y="771"/>
                  </a:lnTo>
                  <a:lnTo>
                    <a:pt x="2047" y="698"/>
                  </a:lnTo>
                  <a:lnTo>
                    <a:pt x="2215" y="578"/>
                  </a:lnTo>
                  <a:lnTo>
                    <a:pt x="2384" y="482"/>
                  </a:lnTo>
                  <a:lnTo>
                    <a:pt x="2745" y="337"/>
                  </a:lnTo>
                  <a:lnTo>
                    <a:pt x="2865" y="313"/>
                  </a:lnTo>
                  <a:lnTo>
                    <a:pt x="2986" y="289"/>
                  </a:lnTo>
                  <a:close/>
                  <a:moveTo>
                    <a:pt x="3082" y="0"/>
                  </a:moveTo>
                  <a:lnTo>
                    <a:pt x="2817" y="24"/>
                  </a:lnTo>
                  <a:lnTo>
                    <a:pt x="2601" y="97"/>
                  </a:lnTo>
                  <a:lnTo>
                    <a:pt x="2360" y="217"/>
                  </a:lnTo>
                  <a:lnTo>
                    <a:pt x="2240" y="265"/>
                  </a:lnTo>
                  <a:lnTo>
                    <a:pt x="2119" y="313"/>
                  </a:lnTo>
                  <a:lnTo>
                    <a:pt x="1999" y="385"/>
                  </a:lnTo>
                  <a:lnTo>
                    <a:pt x="1903" y="434"/>
                  </a:lnTo>
                  <a:lnTo>
                    <a:pt x="1806" y="530"/>
                  </a:lnTo>
                  <a:lnTo>
                    <a:pt x="1686" y="578"/>
                  </a:lnTo>
                  <a:lnTo>
                    <a:pt x="1445" y="626"/>
                  </a:lnTo>
                  <a:lnTo>
                    <a:pt x="1301" y="650"/>
                  </a:lnTo>
                  <a:lnTo>
                    <a:pt x="1180" y="674"/>
                  </a:lnTo>
                  <a:lnTo>
                    <a:pt x="1108" y="698"/>
                  </a:lnTo>
                  <a:lnTo>
                    <a:pt x="1012" y="771"/>
                  </a:lnTo>
                  <a:lnTo>
                    <a:pt x="964" y="867"/>
                  </a:lnTo>
                  <a:lnTo>
                    <a:pt x="915" y="939"/>
                  </a:lnTo>
                  <a:lnTo>
                    <a:pt x="843" y="987"/>
                  </a:lnTo>
                  <a:lnTo>
                    <a:pt x="651" y="1180"/>
                  </a:lnTo>
                  <a:lnTo>
                    <a:pt x="506" y="1396"/>
                  </a:lnTo>
                  <a:lnTo>
                    <a:pt x="386" y="1637"/>
                  </a:lnTo>
                  <a:lnTo>
                    <a:pt x="290" y="1926"/>
                  </a:lnTo>
                  <a:lnTo>
                    <a:pt x="97" y="2769"/>
                  </a:lnTo>
                  <a:lnTo>
                    <a:pt x="25" y="3154"/>
                  </a:lnTo>
                  <a:lnTo>
                    <a:pt x="1" y="3322"/>
                  </a:lnTo>
                  <a:lnTo>
                    <a:pt x="1" y="3515"/>
                  </a:lnTo>
                  <a:lnTo>
                    <a:pt x="1" y="3804"/>
                  </a:lnTo>
                  <a:lnTo>
                    <a:pt x="73" y="4045"/>
                  </a:lnTo>
                  <a:lnTo>
                    <a:pt x="169" y="4285"/>
                  </a:lnTo>
                  <a:lnTo>
                    <a:pt x="290" y="4526"/>
                  </a:lnTo>
                  <a:lnTo>
                    <a:pt x="434" y="4719"/>
                  </a:lnTo>
                  <a:lnTo>
                    <a:pt x="578" y="4935"/>
                  </a:lnTo>
                  <a:lnTo>
                    <a:pt x="747" y="5152"/>
                  </a:lnTo>
                  <a:lnTo>
                    <a:pt x="867" y="5272"/>
                  </a:lnTo>
                  <a:lnTo>
                    <a:pt x="1012" y="5369"/>
                  </a:lnTo>
                  <a:lnTo>
                    <a:pt x="1156" y="5465"/>
                  </a:lnTo>
                  <a:lnTo>
                    <a:pt x="1325" y="5537"/>
                  </a:lnTo>
                  <a:lnTo>
                    <a:pt x="1686" y="5633"/>
                  </a:lnTo>
                  <a:lnTo>
                    <a:pt x="2071" y="5730"/>
                  </a:lnTo>
                  <a:lnTo>
                    <a:pt x="2456" y="5778"/>
                  </a:lnTo>
                  <a:lnTo>
                    <a:pt x="2841" y="5802"/>
                  </a:lnTo>
                  <a:lnTo>
                    <a:pt x="3034" y="5802"/>
                  </a:lnTo>
                  <a:lnTo>
                    <a:pt x="3227" y="5778"/>
                  </a:lnTo>
                  <a:lnTo>
                    <a:pt x="3395" y="5754"/>
                  </a:lnTo>
                  <a:lnTo>
                    <a:pt x="3588" y="5706"/>
                  </a:lnTo>
                  <a:lnTo>
                    <a:pt x="4286" y="5465"/>
                  </a:lnTo>
                  <a:lnTo>
                    <a:pt x="4406" y="5417"/>
                  </a:lnTo>
                  <a:lnTo>
                    <a:pt x="4551" y="5344"/>
                  </a:lnTo>
                  <a:lnTo>
                    <a:pt x="4671" y="5272"/>
                  </a:lnTo>
                  <a:lnTo>
                    <a:pt x="4767" y="5152"/>
                  </a:lnTo>
                  <a:lnTo>
                    <a:pt x="5080" y="4791"/>
                  </a:lnTo>
                  <a:lnTo>
                    <a:pt x="5225" y="4622"/>
                  </a:lnTo>
                  <a:lnTo>
                    <a:pt x="5393" y="4454"/>
                  </a:lnTo>
                  <a:lnTo>
                    <a:pt x="5538" y="4309"/>
                  </a:lnTo>
                  <a:lnTo>
                    <a:pt x="5658" y="4165"/>
                  </a:lnTo>
                  <a:lnTo>
                    <a:pt x="5754" y="4020"/>
                  </a:lnTo>
                  <a:lnTo>
                    <a:pt x="5826" y="3828"/>
                  </a:lnTo>
                  <a:lnTo>
                    <a:pt x="5923" y="3587"/>
                  </a:lnTo>
                  <a:lnTo>
                    <a:pt x="5995" y="3322"/>
                  </a:lnTo>
                  <a:lnTo>
                    <a:pt x="6019" y="3058"/>
                  </a:lnTo>
                  <a:lnTo>
                    <a:pt x="6019" y="2793"/>
                  </a:lnTo>
                  <a:lnTo>
                    <a:pt x="5971" y="2408"/>
                  </a:lnTo>
                  <a:lnTo>
                    <a:pt x="5899" y="2022"/>
                  </a:lnTo>
                  <a:lnTo>
                    <a:pt x="5851" y="1806"/>
                  </a:lnTo>
                  <a:lnTo>
                    <a:pt x="5754" y="1565"/>
                  </a:lnTo>
                  <a:lnTo>
                    <a:pt x="5586" y="1252"/>
                  </a:lnTo>
                  <a:lnTo>
                    <a:pt x="5393" y="987"/>
                  </a:lnTo>
                  <a:lnTo>
                    <a:pt x="5152" y="747"/>
                  </a:lnTo>
                  <a:lnTo>
                    <a:pt x="4864" y="530"/>
                  </a:lnTo>
                  <a:lnTo>
                    <a:pt x="4671" y="409"/>
                  </a:lnTo>
                  <a:lnTo>
                    <a:pt x="4478" y="289"/>
                  </a:lnTo>
                  <a:lnTo>
                    <a:pt x="4286" y="193"/>
                  </a:lnTo>
                  <a:lnTo>
                    <a:pt x="4069" y="145"/>
                  </a:lnTo>
                  <a:lnTo>
                    <a:pt x="3323" y="24"/>
                  </a:lnTo>
                  <a:lnTo>
                    <a:pt x="30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0" name="Google Shape;12770;p30"/>
            <p:cNvSpPr/>
            <p:nvPr/>
          </p:nvSpPr>
          <p:spPr>
            <a:xfrm>
              <a:off x="1252200" y="2451850"/>
              <a:ext cx="58400" cy="61400"/>
            </a:xfrm>
            <a:custGeom>
              <a:avLst/>
              <a:gdLst/>
              <a:ahLst/>
              <a:cxnLst/>
              <a:rect l="l" t="t" r="r" b="b"/>
              <a:pathLst>
                <a:path w="2336" h="2456" extrusionOk="0">
                  <a:moveTo>
                    <a:pt x="1252" y="289"/>
                  </a:moveTo>
                  <a:lnTo>
                    <a:pt x="1421" y="313"/>
                  </a:lnTo>
                  <a:lnTo>
                    <a:pt x="1565" y="361"/>
                  </a:lnTo>
                  <a:lnTo>
                    <a:pt x="1758" y="482"/>
                  </a:lnTo>
                  <a:lnTo>
                    <a:pt x="1926" y="578"/>
                  </a:lnTo>
                  <a:lnTo>
                    <a:pt x="1975" y="626"/>
                  </a:lnTo>
                  <a:lnTo>
                    <a:pt x="2023" y="698"/>
                  </a:lnTo>
                  <a:lnTo>
                    <a:pt x="2047" y="771"/>
                  </a:lnTo>
                  <a:lnTo>
                    <a:pt x="2071" y="843"/>
                  </a:lnTo>
                  <a:lnTo>
                    <a:pt x="2095" y="1228"/>
                  </a:lnTo>
                  <a:lnTo>
                    <a:pt x="2071" y="1421"/>
                  </a:lnTo>
                  <a:lnTo>
                    <a:pt x="2047" y="1613"/>
                  </a:lnTo>
                  <a:lnTo>
                    <a:pt x="1975" y="1758"/>
                  </a:lnTo>
                  <a:lnTo>
                    <a:pt x="1878" y="1878"/>
                  </a:lnTo>
                  <a:lnTo>
                    <a:pt x="1565" y="2143"/>
                  </a:lnTo>
                  <a:lnTo>
                    <a:pt x="1469" y="2215"/>
                  </a:lnTo>
                  <a:lnTo>
                    <a:pt x="1108" y="2215"/>
                  </a:lnTo>
                  <a:lnTo>
                    <a:pt x="843" y="2191"/>
                  </a:lnTo>
                  <a:lnTo>
                    <a:pt x="723" y="2167"/>
                  </a:lnTo>
                  <a:lnTo>
                    <a:pt x="626" y="2119"/>
                  </a:lnTo>
                  <a:lnTo>
                    <a:pt x="410" y="1998"/>
                  </a:lnTo>
                  <a:lnTo>
                    <a:pt x="338" y="1926"/>
                  </a:lnTo>
                  <a:lnTo>
                    <a:pt x="289" y="1854"/>
                  </a:lnTo>
                  <a:lnTo>
                    <a:pt x="241" y="1758"/>
                  </a:lnTo>
                  <a:lnTo>
                    <a:pt x="241" y="1637"/>
                  </a:lnTo>
                  <a:lnTo>
                    <a:pt x="241" y="1541"/>
                  </a:lnTo>
                  <a:lnTo>
                    <a:pt x="241" y="1396"/>
                  </a:lnTo>
                  <a:lnTo>
                    <a:pt x="217" y="1300"/>
                  </a:lnTo>
                  <a:lnTo>
                    <a:pt x="241" y="1180"/>
                  </a:lnTo>
                  <a:lnTo>
                    <a:pt x="289" y="915"/>
                  </a:lnTo>
                  <a:lnTo>
                    <a:pt x="338" y="795"/>
                  </a:lnTo>
                  <a:lnTo>
                    <a:pt x="386" y="698"/>
                  </a:lnTo>
                  <a:lnTo>
                    <a:pt x="458" y="602"/>
                  </a:lnTo>
                  <a:lnTo>
                    <a:pt x="554" y="530"/>
                  </a:lnTo>
                  <a:lnTo>
                    <a:pt x="723" y="434"/>
                  </a:lnTo>
                  <a:lnTo>
                    <a:pt x="891" y="361"/>
                  </a:lnTo>
                  <a:lnTo>
                    <a:pt x="1084" y="313"/>
                  </a:lnTo>
                  <a:lnTo>
                    <a:pt x="1252" y="289"/>
                  </a:lnTo>
                  <a:close/>
                  <a:moveTo>
                    <a:pt x="1300" y="0"/>
                  </a:moveTo>
                  <a:lnTo>
                    <a:pt x="1084" y="24"/>
                  </a:lnTo>
                  <a:lnTo>
                    <a:pt x="867" y="72"/>
                  </a:lnTo>
                  <a:lnTo>
                    <a:pt x="650" y="169"/>
                  </a:lnTo>
                  <a:lnTo>
                    <a:pt x="458" y="265"/>
                  </a:lnTo>
                  <a:lnTo>
                    <a:pt x="338" y="361"/>
                  </a:lnTo>
                  <a:lnTo>
                    <a:pt x="241" y="458"/>
                  </a:lnTo>
                  <a:lnTo>
                    <a:pt x="169" y="554"/>
                  </a:lnTo>
                  <a:lnTo>
                    <a:pt x="121" y="674"/>
                  </a:lnTo>
                  <a:lnTo>
                    <a:pt x="25" y="939"/>
                  </a:lnTo>
                  <a:lnTo>
                    <a:pt x="1" y="1204"/>
                  </a:lnTo>
                  <a:lnTo>
                    <a:pt x="1" y="1421"/>
                  </a:lnTo>
                  <a:lnTo>
                    <a:pt x="25" y="1637"/>
                  </a:lnTo>
                  <a:lnTo>
                    <a:pt x="25" y="1806"/>
                  </a:lnTo>
                  <a:lnTo>
                    <a:pt x="73" y="1926"/>
                  </a:lnTo>
                  <a:lnTo>
                    <a:pt x="169" y="2046"/>
                  </a:lnTo>
                  <a:lnTo>
                    <a:pt x="265" y="2167"/>
                  </a:lnTo>
                  <a:lnTo>
                    <a:pt x="434" y="2287"/>
                  </a:lnTo>
                  <a:lnTo>
                    <a:pt x="530" y="2335"/>
                  </a:lnTo>
                  <a:lnTo>
                    <a:pt x="626" y="2383"/>
                  </a:lnTo>
                  <a:lnTo>
                    <a:pt x="819" y="2432"/>
                  </a:lnTo>
                  <a:lnTo>
                    <a:pt x="1012" y="2456"/>
                  </a:lnTo>
                  <a:lnTo>
                    <a:pt x="1421" y="2456"/>
                  </a:lnTo>
                  <a:lnTo>
                    <a:pt x="1565" y="2432"/>
                  </a:lnTo>
                  <a:lnTo>
                    <a:pt x="1662" y="2359"/>
                  </a:lnTo>
                  <a:lnTo>
                    <a:pt x="2023" y="2071"/>
                  </a:lnTo>
                  <a:lnTo>
                    <a:pt x="2095" y="1998"/>
                  </a:lnTo>
                  <a:lnTo>
                    <a:pt x="2167" y="1902"/>
                  </a:lnTo>
                  <a:lnTo>
                    <a:pt x="2215" y="1806"/>
                  </a:lnTo>
                  <a:lnTo>
                    <a:pt x="2263" y="1685"/>
                  </a:lnTo>
                  <a:lnTo>
                    <a:pt x="2312" y="1445"/>
                  </a:lnTo>
                  <a:lnTo>
                    <a:pt x="2336" y="1180"/>
                  </a:lnTo>
                  <a:lnTo>
                    <a:pt x="2287" y="795"/>
                  </a:lnTo>
                  <a:lnTo>
                    <a:pt x="2263" y="650"/>
                  </a:lnTo>
                  <a:lnTo>
                    <a:pt x="2191" y="530"/>
                  </a:lnTo>
                  <a:lnTo>
                    <a:pt x="2119" y="409"/>
                  </a:lnTo>
                  <a:lnTo>
                    <a:pt x="1999" y="337"/>
                  </a:lnTo>
                  <a:lnTo>
                    <a:pt x="1806" y="193"/>
                  </a:lnTo>
                  <a:lnTo>
                    <a:pt x="1589" y="72"/>
                  </a:lnTo>
                  <a:lnTo>
                    <a:pt x="1445" y="24"/>
                  </a:lnTo>
                  <a:lnTo>
                    <a:pt x="13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1" name="Google Shape;12771;p30"/>
            <p:cNvSpPr/>
            <p:nvPr/>
          </p:nvSpPr>
          <p:spPr>
            <a:xfrm>
              <a:off x="1270850" y="2474700"/>
              <a:ext cx="19900" cy="22300"/>
            </a:xfrm>
            <a:custGeom>
              <a:avLst/>
              <a:gdLst/>
              <a:ahLst/>
              <a:cxnLst/>
              <a:rect l="l" t="t" r="r" b="b"/>
              <a:pathLst>
                <a:path w="796" h="892" extrusionOk="0">
                  <a:moveTo>
                    <a:pt x="506" y="242"/>
                  </a:moveTo>
                  <a:lnTo>
                    <a:pt x="554" y="266"/>
                  </a:lnTo>
                  <a:lnTo>
                    <a:pt x="579" y="290"/>
                  </a:lnTo>
                  <a:lnTo>
                    <a:pt x="603" y="338"/>
                  </a:lnTo>
                  <a:lnTo>
                    <a:pt x="603" y="434"/>
                  </a:lnTo>
                  <a:lnTo>
                    <a:pt x="579" y="507"/>
                  </a:lnTo>
                  <a:lnTo>
                    <a:pt x="530" y="579"/>
                  </a:lnTo>
                  <a:lnTo>
                    <a:pt x="482" y="627"/>
                  </a:lnTo>
                  <a:lnTo>
                    <a:pt x="410" y="675"/>
                  </a:lnTo>
                  <a:lnTo>
                    <a:pt x="362" y="699"/>
                  </a:lnTo>
                  <a:lnTo>
                    <a:pt x="338" y="675"/>
                  </a:lnTo>
                  <a:lnTo>
                    <a:pt x="290" y="651"/>
                  </a:lnTo>
                  <a:lnTo>
                    <a:pt x="266" y="627"/>
                  </a:lnTo>
                  <a:lnTo>
                    <a:pt x="266" y="531"/>
                  </a:lnTo>
                  <a:lnTo>
                    <a:pt x="290" y="410"/>
                  </a:lnTo>
                  <a:lnTo>
                    <a:pt x="338" y="314"/>
                  </a:lnTo>
                  <a:lnTo>
                    <a:pt x="386" y="266"/>
                  </a:lnTo>
                  <a:lnTo>
                    <a:pt x="482" y="242"/>
                  </a:lnTo>
                  <a:close/>
                  <a:moveTo>
                    <a:pt x="434" y="1"/>
                  </a:moveTo>
                  <a:lnTo>
                    <a:pt x="314" y="25"/>
                  </a:lnTo>
                  <a:lnTo>
                    <a:pt x="217" y="73"/>
                  </a:lnTo>
                  <a:lnTo>
                    <a:pt x="25" y="242"/>
                  </a:lnTo>
                  <a:lnTo>
                    <a:pt x="1" y="266"/>
                  </a:lnTo>
                  <a:lnTo>
                    <a:pt x="1" y="314"/>
                  </a:lnTo>
                  <a:lnTo>
                    <a:pt x="1" y="458"/>
                  </a:lnTo>
                  <a:lnTo>
                    <a:pt x="1" y="627"/>
                  </a:lnTo>
                  <a:lnTo>
                    <a:pt x="49" y="723"/>
                  </a:lnTo>
                  <a:lnTo>
                    <a:pt x="121" y="795"/>
                  </a:lnTo>
                  <a:lnTo>
                    <a:pt x="193" y="868"/>
                  </a:lnTo>
                  <a:lnTo>
                    <a:pt x="290" y="892"/>
                  </a:lnTo>
                  <a:lnTo>
                    <a:pt x="410" y="868"/>
                  </a:lnTo>
                  <a:lnTo>
                    <a:pt x="530" y="844"/>
                  </a:lnTo>
                  <a:lnTo>
                    <a:pt x="627" y="771"/>
                  </a:lnTo>
                  <a:lnTo>
                    <a:pt x="699" y="699"/>
                  </a:lnTo>
                  <a:lnTo>
                    <a:pt x="747" y="603"/>
                  </a:lnTo>
                  <a:lnTo>
                    <a:pt x="795" y="507"/>
                  </a:lnTo>
                  <a:lnTo>
                    <a:pt x="795" y="386"/>
                  </a:lnTo>
                  <a:lnTo>
                    <a:pt x="795" y="290"/>
                  </a:lnTo>
                  <a:lnTo>
                    <a:pt x="771" y="170"/>
                  </a:lnTo>
                  <a:lnTo>
                    <a:pt x="699" y="73"/>
                  </a:lnTo>
                  <a:lnTo>
                    <a:pt x="627" y="25"/>
                  </a:lnTo>
                  <a:lnTo>
                    <a:pt x="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2" name="Google Shape;12772;p30"/>
            <p:cNvSpPr/>
            <p:nvPr/>
          </p:nvSpPr>
          <p:spPr>
            <a:xfrm>
              <a:off x="1249200" y="2726875"/>
              <a:ext cx="108350" cy="104750"/>
            </a:xfrm>
            <a:custGeom>
              <a:avLst/>
              <a:gdLst/>
              <a:ahLst/>
              <a:cxnLst/>
              <a:rect l="l" t="t" r="r" b="b"/>
              <a:pathLst>
                <a:path w="4334" h="4190" extrusionOk="0">
                  <a:moveTo>
                    <a:pt x="2335" y="217"/>
                  </a:moveTo>
                  <a:lnTo>
                    <a:pt x="2817" y="314"/>
                  </a:lnTo>
                  <a:lnTo>
                    <a:pt x="2937" y="338"/>
                  </a:lnTo>
                  <a:lnTo>
                    <a:pt x="3057" y="386"/>
                  </a:lnTo>
                  <a:lnTo>
                    <a:pt x="3298" y="506"/>
                  </a:lnTo>
                  <a:lnTo>
                    <a:pt x="3515" y="651"/>
                  </a:lnTo>
                  <a:lnTo>
                    <a:pt x="3707" y="843"/>
                  </a:lnTo>
                  <a:lnTo>
                    <a:pt x="3876" y="1060"/>
                  </a:lnTo>
                  <a:lnTo>
                    <a:pt x="3996" y="1277"/>
                  </a:lnTo>
                  <a:lnTo>
                    <a:pt x="4044" y="1493"/>
                  </a:lnTo>
                  <a:lnTo>
                    <a:pt x="4117" y="1782"/>
                  </a:lnTo>
                  <a:lnTo>
                    <a:pt x="4141" y="2071"/>
                  </a:lnTo>
                  <a:lnTo>
                    <a:pt x="4141" y="2264"/>
                  </a:lnTo>
                  <a:lnTo>
                    <a:pt x="4093" y="2432"/>
                  </a:lnTo>
                  <a:lnTo>
                    <a:pt x="4044" y="2601"/>
                  </a:lnTo>
                  <a:lnTo>
                    <a:pt x="3996" y="2769"/>
                  </a:lnTo>
                  <a:lnTo>
                    <a:pt x="3924" y="2889"/>
                  </a:lnTo>
                  <a:lnTo>
                    <a:pt x="3828" y="2986"/>
                  </a:lnTo>
                  <a:lnTo>
                    <a:pt x="3587" y="3202"/>
                  </a:lnTo>
                  <a:lnTo>
                    <a:pt x="3394" y="3467"/>
                  </a:lnTo>
                  <a:lnTo>
                    <a:pt x="3298" y="3563"/>
                  </a:lnTo>
                  <a:lnTo>
                    <a:pt x="3178" y="3660"/>
                  </a:lnTo>
                  <a:lnTo>
                    <a:pt x="3082" y="3708"/>
                  </a:lnTo>
                  <a:lnTo>
                    <a:pt x="2937" y="3756"/>
                  </a:lnTo>
                  <a:lnTo>
                    <a:pt x="2480" y="3900"/>
                  </a:lnTo>
                  <a:lnTo>
                    <a:pt x="2359" y="3925"/>
                  </a:lnTo>
                  <a:lnTo>
                    <a:pt x="2215" y="3949"/>
                  </a:lnTo>
                  <a:lnTo>
                    <a:pt x="1974" y="3949"/>
                  </a:lnTo>
                  <a:lnTo>
                    <a:pt x="1517" y="3900"/>
                  </a:lnTo>
                  <a:lnTo>
                    <a:pt x="1276" y="3852"/>
                  </a:lnTo>
                  <a:lnTo>
                    <a:pt x="1059" y="3804"/>
                  </a:lnTo>
                  <a:lnTo>
                    <a:pt x="891" y="3732"/>
                  </a:lnTo>
                  <a:lnTo>
                    <a:pt x="770" y="3660"/>
                  </a:lnTo>
                  <a:lnTo>
                    <a:pt x="650" y="3539"/>
                  </a:lnTo>
                  <a:lnTo>
                    <a:pt x="530" y="3419"/>
                  </a:lnTo>
                  <a:lnTo>
                    <a:pt x="313" y="3058"/>
                  </a:lnTo>
                  <a:lnTo>
                    <a:pt x="241" y="2938"/>
                  </a:lnTo>
                  <a:lnTo>
                    <a:pt x="193" y="2817"/>
                  </a:lnTo>
                  <a:lnTo>
                    <a:pt x="169" y="2673"/>
                  </a:lnTo>
                  <a:lnTo>
                    <a:pt x="169" y="2528"/>
                  </a:lnTo>
                  <a:lnTo>
                    <a:pt x="193" y="2239"/>
                  </a:lnTo>
                  <a:lnTo>
                    <a:pt x="241" y="1854"/>
                  </a:lnTo>
                  <a:lnTo>
                    <a:pt x="313" y="1493"/>
                  </a:lnTo>
                  <a:lnTo>
                    <a:pt x="361" y="1301"/>
                  </a:lnTo>
                  <a:lnTo>
                    <a:pt x="433" y="1132"/>
                  </a:lnTo>
                  <a:lnTo>
                    <a:pt x="530" y="964"/>
                  </a:lnTo>
                  <a:lnTo>
                    <a:pt x="650" y="819"/>
                  </a:lnTo>
                  <a:lnTo>
                    <a:pt x="722" y="747"/>
                  </a:lnTo>
                  <a:lnTo>
                    <a:pt x="819" y="723"/>
                  </a:lnTo>
                  <a:lnTo>
                    <a:pt x="987" y="675"/>
                  </a:lnTo>
                  <a:lnTo>
                    <a:pt x="1132" y="651"/>
                  </a:lnTo>
                  <a:lnTo>
                    <a:pt x="1324" y="602"/>
                  </a:lnTo>
                  <a:lnTo>
                    <a:pt x="1469" y="506"/>
                  </a:lnTo>
                  <a:lnTo>
                    <a:pt x="1589" y="410"/>
                  </a:lnTo>
                  <a:lnTo>
                    <a:pt x="1709" y="362"/>
                  </a:lnTo>
                  <a:lnTo>
                    <a:pt x="1974" y="241"/>
                  </a:lnTo>
                  <a:lnTo>
                    <a:pt x="2070" y="217"/>
                  </a:lnTo>
                  <a:close/>
                  <a:moveTo>
                    <a:pt x="2215" y="1"/>
                  </a:moveTo>
                  <a:lnTo>
                    <a:pt x="2046" y="25"/>
                  </a:lnTo>
                  <a:lnTo>
                    <a:pt x="1878" y="73"/>
                  </a:lnTo>
                  <a:lnTo>
                    <a:pt x="1709" y="145"/>
                  </a:lnTo>
                  <a:lnTo>
                    <a:pt x="1517" y="241"/>
                  </a:lnTo>
                  <a:lnTo>
                    <a:pt x="1445" y="265"/>
                  </a:lnTo>
                  <a:lnTo>
                    <a:pt x="1372" y="314"/>
                  </a:lnTo>
                  <a:lnTo>
                    <a:pt x="1300" y="386"/>
                  </a:lnTo>
                  <a:lnTo>
                    <a:pt x="1204" y="410"/>
                  </a:lnTo>
                  <a:lnTo>
                    <a:pt x="1035" y="458"/>
                  </a:lnTo>
                  <a:lnTo>
                    <a:pt x="939" y="458"/>
                  </a:lnTo>
                  <a:lnTo>
                    <a:pt x="867" y="482"/>
                  </a:lnTo>
                  <a:lnTo>
                    <a:pt x="795" y="506"/>
                  </a:lnTo>
                  <a:lnTo>
                    <a:pt x="746" y="554"/>
                  </a:lnTo>
                  <a:lnTo>
                    <a:pt x="698" y="627"/>
                  </a:lnTo>
                  <a:lnTo>
                    <a:pt x="650" y="675"/>
                  </a:lnTo>
                  <a:lnTo>
                    <a:pt x="602" y="723"/>
                  </a:lnTo>
                  <a:lnTo>
                    <a:pt x="482" y="867"/>
                  </a:lnTo>
                  <a:lnTo>
                    <a:pt x="361" y="1012"/>
                  </a:lnTo>
                  <a:lnTo>
                    <a:pt x="265" y="1180"/>
                  </a:lnTo>
                  <a:lnTo>
                    <a:pt x="217" y="1373"/>
                  </a:lnTo>
                  <a:lnTo>
                    <a:pt x="72" y="1999"/>
                  </a:lnTo>
                  <a:lnTo>
                    <a:pt x="24" y="2264"/>
                  </a:lnTo>
                  <a:lnTo>
                    <a:pt x="0" y="2528"/>
                  </a:lnTo>
                  <a:lnTo>
                    <a:pt x="0" y="2745"/>
                  </a:lnTo>
                  <a:lnTo>
                    <a:pt x="48" y="2913"/>
                  </a:lnTo>
                  <a:lnTo>
                    <a:pt x="121" y="3106"/>
                  </a:lnTo>
                  <a:lnTo>
                    <a:pt x="217" y="3251"/>
                  </a:lnTo>
                  <a:lnTo>
                    <a:pt x="313" y="3395"/>
                  </a:lnTo>
                  <a:lnTo>
                    <a:pt x="409" y="3563"/>
                  </a:lnTo>
                  <a:lnTo>
                    <a:pt x="554" y="3708"/>
                  </a:lnTo>
                  <a:lnTo>
                    <a:pt x="626" y="3804"/>
                  </a:lnTo>
                  <a:lnTo>
                    <a:pt x="722" y="3876"/>
                  </a:lnTo>
                  <a:lnTo>
                    <a:pt x="963" y="3973"/>
                  </a:lnTo>
                  <a:lnTo>
                    <a:pt x="1228" y="4069"/>
                  </a:lnTo>
                  <a:lnTo>
                    <a:pt x="1493" y="4117"/>
                  </a:lnTo>
                  <a:lnTo>
                    <a:pt x="1782" y="4165"/>
                  </a:lnTo>
                  <a:lnTo>
                    <a:pt x="2046" y="4189"/>
                  </a:lnTo>
                  <a:lnTo>
                    <a:pt x="2311" y="4165"/>
                  </a:lnTo>
                  <a:lnTo>
                    <a:pt x="2456" y="4141"/>
                  </a:lnTo>
                  <a:lnTo>
                    <a:pt x="2576" y="4117"/>
                  </a:lnTo>
                  <a:lnTo>
                    <a:pt x="3082" y="3925"/>
                  </a:lnTo>
                  <a:lnTo>
                    <a:pt x="3274" y="3852"/>
                  </a:lnTo>
                  <a:lnTo>
                    <a:pt x="3370" y="3780"/>
                  </a:lnTo>
                  <a:lnTo>
                    <a:pt x="3443" y="3708"/>
                  </a:lnTo>
                  <a:lnTo>
                    <a:pt x="3659" y="3467"/>
                  </a:lnTo>
                  <a:lnTo>
                    <a:pt x="3780" y="3323"/>
                  </a:lnTo>
                  <a:lnTo>
                    <a:pt x="3900" y="3202"/>
                  </a:lnTo>
                  <a:lnTo>
                    <a:pt x="3996" y="3106"/>
                  </a:lnTo>
                  <a:lnTo>
                    <a:pt x="4069" y="3010"/>
                  </a:lnTo>
                  <a:lnTo>
                    <a:pt x="4141" y="2889"/>
                  </a:lnTo>
                  <a:lnTo>
                    <a:pt x="4213" y="2769"/>
                  </a:lnTo>
                  <a:lnTo>
                    <a:pt x="4261" y="2576"/>
                  </a:lnTo>
                  <a:lnTo>
                    <a:pt x="4309" y="2408"/>
                  </a:lnTo>
                  <a:lnTo>
                    <a:pt x="4333" y="2215"/>
                  </a:lnTo>
                  <a:lnTo>
                    <a:pt x="4333" y="2023"/>
                  </a:lnTo>
                  <a:lnTo>
                    <a:pt x="4309" y="1734"/>
                  </a:lnTo>
                  <a:lnTo>
                    <a:pt x="4261" y="1469"/>
                  </a:lnTo>
                  <a:lnTo>
                    <a:pt x="4213" y="1301"/>
                  </a:lnTo>
                  <a:lnTo>
                    <a:pt x="4141" y="1132"/>
                  </a:lnTo>
                  <a:lnTo>
                    <a:pt x="4020" y="915"/>
                  </a:lnTo>
                  <a:lnTo>
                    <a:pt x="3876" y="723"/>
                  </a:lnTo>
                  <a:lnTo>
                    <a:pt x="3707" y="530"/>
                  </a:lnTo>
                  <a:lnTo>
                    <a:pt x="3515" y="386"/>
                  </a:lnTo>
                  <a:lnTo>
                    <a:pt x="3226" y="217"/>
                  </a:lnTo>
                  <a:lnTo>
                    <a:pt x="3082" y="145"/>
                  </a:lnTo>
                  <a:lnTo>
                    <a:pt x="2913" y="97"/>
                  </a:lnTo>
                  <a:lnTo>
                    <a:pt x="2383" y="25"/>
                  </a:lnTo>
                  <a:lnTo>
                    <a:pt x="2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3" name="Google Shape;12773;p30"/>
            <p:cNvSpPr/>
            <p:nvPr/>
          </p:nvSpPr>
          <p:spPr>
            <a:xfrm>
              <a:off x="1283500" y="2756375"/>
              <a:ext cx="42150" cy="44550"/>
            </a:xfrm>
            <a:custGeom>
              <a:avLst/>
              <a:gdLst/>
              <a:ahLst/>
              <a:cxnLst/>
              <a:rect l="l" t="t" r="r" b="b"/>
              <a:pathLst>
                <a:path w="1686" h="1782" extrusionOk="0">
                  <a:moveTo>
                    <a:pt x="1011" y="217"/>
                  </a:moveTo>
                  <a:lnTo>
                    <a:pt x="1132" y="265"/>
                  </a:lnTo>
                  <a:lnTo>
                    <a:pt x="1372" y="434"/>
                  </a:lnTo>
                  <a:lnTo>
                    <a:pt x="1445" y="506"/>
                  </a:lnTo>
                  <a:lnTo>
                    <a:pt x="1493" y="602"/>
                  </a:lnTo>
                  <a:lnTo>
                    <a:pt x="1493" y="891"/>
                  </a:lnTo>
                  <a:lnTo>
                    <a:pt x="1493" y="1035"/>
                  </a:lnTo>
                  <a:lnTo>
                    <a:pt x="1469" y="1156"/>
                  </a:lnTo>
                  <a:lnTo>
                    <a:pt x="1421" y="1276"/>
                  </a:lnTo>
                  <a:lnTo>
                    <a:pt x="1348" y="1348"/>
                  </a:lnTo>
                  <a:lnTo>
                    <a:pt x="1132" y="1541"/>
                  </a:lnTo>
                  <a:lnTo>
                    <a:pt x="1060" y="1589"/>
                  </a:lnTo>
                  <a:lnTo>
                    <a:pt x="987" y="1613"/>
                  </a:lnTo>
                  <a:lnTo>
                    <a:pt x="795" y="1589"/>
                  </a:lnTo>
                  <a:lnTo>
                    <a:pt x="602" y="1589"/>
                  </a:lnTo>
                  <a:lnTo>
                    <a:pt x="434" y="1517"/>
                  </a:lnTo>
                  <a:lnTo>
                    <a:pt x="313" y="1445"/>
                  </a:lnTo>
                  <a:lnTo>
                    <a:pt x="241" y="1396"/>
                  </a:lnTo>
                  <a:lnTo>
                    <a:pt x="193" y="1324"/>
                  </a:lnTo>
                  <a:lnTo>
                    <a:pt x="169" y="1252"/>
                  </a:lnTo>
                  <a:lnTo>
                    <a:pt x="169" y="1180"/>
                  </a:lnTo>
                  <a:lnTo>
                    <a:pt x="169" y="1108"/>
                  </a:lnTo>
                  <a:lnTo>
                    <a:pt x="169" y="1011"/>
                  </a:lnTo>
                  <a:lnTo>
                    <a:pt x="169" y="843"/>
                  </a:lnTo>
                  <a:lnTo>
                    <a:pt x="193" y="674"/>
                  </a:lnTo>
                  <a:lnTo>
                    <a:pt x="241" y="578"/>
                  </a:lnTo>
                  <a:lnTo>
                    <a:pt x="289" y="506"/>
                  </a:lnTo>
                  <a:lnTo>
                    <a:pt x="410" y="385"/>
                  </a:lnTo>
                  <a:lnTo>
                    <a:pt x="506" y="313"/>
                  </a:lnTo>
                  <a:lnTo>
                    <a:pt x="650" y="265"/>
                  </a:lnTo>
                  <a:lnTo>
                    <a:pt x="771" y="241"/>
                  </a:lnTo>
                  <a:lnTo>
                    <a:pt x="915" y="217"/>
                  </a:lnTo>
                  <a:close/>
                  <a:moveTo>
                    <a:pt x="939" y="0"/>
                  </a:moveTo>
                  <a:lnTo>
                    <a:pt x="771" y="24"/>
                  </a:lnTo>
                  <a:lnTo>
                    <a:pt x="626" y="48"/>
                  </a:lnTo>
                  <a:lnTo>
                    <a:pt x="482" y="121"/>
                  </a:lnTo>
                  <a:lnTo>
                    <a:pt x="337" y="193"/>
                  </a:lnTo>
                  <a:lnTo>
                    <a:pt x="241" y="265"/>
                  </a:lnTo>
                  <a:lnTo>
                    <a:pt x="169" y="337"/>
                  </a:lnTo>
                  <a:lnTo>
                    <a:pt x="73" y="482"/>
                  </a:lnTo>
                  <a:lnTo>
                    <a:pt x="24" y="674"/>
                  </a:lnTo>
                  <a:lnTo>
                    <a:pt x="0" y="867"/>
                  </a:lnTo>
                  <a:lnTo>
                    <a:pt x="0" y="1035"/>
                  </a:lnTo>
                  <a:lnTo>
                    <a:pt x="0" y="1180"/>
                  </a:lnTo>
                  <a:lnTo>
                    <a:pt x="24" y="1300"/>
                  </a:lnTo>
                  <a:lnTo>
                    <a:pt x="48" y="1396"/>
                  </a:lnTo>
                  <a:lnTo>
                    <a:pt x="121" y="1469"/>
                  </a:lnTo>
                  <a:lnTo>
                    <a:pt x="193" y="1565"/>
                  </a:lnTo>
                  <a:lnTo>
                    <a:pt x="313" y="1637"/>
                  </a:lnTo>
                  <a:lnTo>
                    <a:pt x="434" y="1709"/>
                  </a:lnTo>
                  <a:lnTo>
                    <a:pt x="578" y="1733"/>
                  </a:lnTo>
                  <a:lnTo>
                    <a:pt x="723" y="1758"/>
                  </a:lnTo>
                  <a:lnTo>
                    <a:pt x="1035" y="1782"/>
                  </a:lnTo>
                  <a:lnTo>
                    <a:pt x="1132" y="1758"/>
                  </a:lnTo>
                  <a:lnTo>
                    <a:pt x="1204" y="1685"/>
                  </a:lnTo>
                  <a:lnTo>
                    <a:pt x="1445" y="1493"/>
                  </a:lnTo>
                  <a:lnTo>
                    <a:pt x="1565" y="1372"/>
                  </a:lnTo>
                  <a:lnTo>
                    <a:pt x="1613" y="1228"/>
                  </a:lnTo>
                  <a:lnTo>
                    <a:pt x="1661" y="1035"/>
                  </a:lnTo>
                  <a:lnTo>
                    <a:pt x="1685" y="843"/>
                  </a:lnTo>
                  <a:lnTo>
                    <a:pt x="1637" y="578"/>
                  </a:lnTo>
                  <a:lnTo>
                    <a:pt x="1613" y="458"/>
                  </a:lnTo>
                  <a:lnTo>
                    <a:pt x="1589" y="385"/>
                  </a:lnTo>
                  <a:lnTo>
                    <a:pt x="1517" y="313"/>
                  </a:lnTo>
                  <a:lnTo>
                    <a:pt x="1445" y="241"/>
                  </a:lnTo>
                  <a:lnTo>
                    <a:pt x="1300" y="145"/>
                  </a:lnTo>
                  <a:lnTo>
                    <a:pt x="1132" y="48"/>
                  </a:lnTo>
                  <a:lnTo>
                    <a:pt x="1035" y="24"/>
                  </a:lnTo>
                  <a:lnTo>
                    <a:pt x="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4" name="Google Shape;12774;p30"/>
            <p:cNvSpPr/>
            <p:nvPr/>
          </p:nvSpPr>
          <p:spPr>
            <a:xfrm>
              <a:off x="1296725" y="2772625"/>
              <a:ext cx="14475" cy="16275"/>
            </a:xfrm>
            <a:custGeom>
              <a:avLst/>
              <a:gdLst/>
              <a:ahLst/>
              <a:cxnLst/>
              <a:rect l="l" t="t" r="r" b="b"/>
              <a:pathLst>
                <a:path w="579" h="651" extrusionOk="0">
                  <a:moveTo>
                    <a:pt x="410" y="193"/>
                  </a:moveTo>
                  <a:lnTo>
                    <a:pt x="434" y="265"/>
                  </a:lnTo>
                  <a:lnTo>
                    <a:pt x="434" y="313"/>
                  </a:lnTo>
                  <a:lnTo>
                    <a:pt x="410" y="385"/>
                  </a:lnTo>
                  <a:lnTo>
                    <a:pt x="362" y="458"/>
                  </a:lnTo>
                  <a:lnTo>
                    <a:pt x="290" y="506"/>
                  </a:lnTo>
                  <a:lnTo>
                    <a:pt x="242" y="506"/>
                  </a:lnTo>
                  <a:lnTo>
                    <a:pt x="218" y="482"/>
                  </a:lnTo>
                  <a:lnTo>
                    <a:pt x="194" y="458"/>
                  </a:lnTo>
                  <a:lnTo>
                    <a:pt x="194" y="385"/>
                  </a:lnTo>
                  <a:lnTo>
                    <a:pt x="218" y="313"/>
                  </a:lnTo>
                  <a:lnTo>
                    <a:pt x="242" y="241"/>
                  </a:lnTo>
                  <a:lnTo>
                    <a:pt x="290" y="193"/>
                  </a:lnTo>
                  <a:close/>
                  <a:moveTo>
                    <a:pt x="314" y="0"/>
                  </a:moveTo>
                  <a:lnTo>
                    <a:pt x="242" y="24"/>
                  </a:lnTo>
                  <a:lnTo>
                    <a:pt x="169" y="48"/>
                  </a:lnTo>
                  <a:lnTo>
                    <a:pt x="25" y="193"/>
                  </a:lnTo>
                  <a:lnTo>
                    <a:pt x="1" y="241"/>
                  </a:lnTo>
                  <a:lnTo>
                    <a:pt x="1" y="337"/>
                  </a:lnTo>
                  <a:lnTo>
                    <a:pt x="25" y="458"/>
                  </a:lnTo>
                  <a:lnTo>
                    <a:pt x="49" y="530"/>
                  </a:lnTo>
                  <a:lnTo>
                    <a:pt x="97" y="578"/>
                  </a:lnTo>
                  <a:lnTo>
                    <a:pt x="145" y="626"/>
                  </a:lnTo>
                  <a:lnTo>
                    <a:pt x="218" y="650"/>
                  </a:lnTo>
                  <a:lnTo>
                    <a:pt x="314" y="650"/>
                  </a:lnTo>
                  <a:lnTo>
                    <a:pt x="386" y="602"/>
                  </a:lnTo>
                  <a:lnTo>
                    <a:pt x="458" y="578"/>
                  </a:lnTo>
                  <a:lnTo>
                    <a:pt x="506" y="506"/>
                  </a:lnTo>
                  <a:lnTo>
                    <a:pt x="555" y="458"/>
                  </a:lnTo>
                  <a:lnTo>
                    <a:pt x="579" y="385"/>
                  </a:lnTo>
                  <a:lnTo>
                    <a:pt x="579" y="289"/>
                  </a:lnTo>
                  <a:lnTo>
                    <a:pt x="579" y="217"/>
                  </a:lnTo>
                  <a:lnTo>
                    <a:pt x="555" y="121"/>
                  </a:lnTo>
                  <a:lnTo>
                    <a:pt x="506" y="72"/>
                  </a:lnTo>
                  <a:lnTo>
                    <a:pt x="458" y="24"/>
                  </a:lnTo>
                  <a:lnTo>
                    <a:pt x="3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5" name="Google Shape;12775;p30"/>
            <p:cNvSpPr/>
            <p:nvPr/>
          </p:nvSpPr>
          <p:spPr>
            <a:xfrm>
              <a:off x="1207675" y="2091350"/>
              <a:ext cx="145050" cy="155300"/>
            </a:xfrm>
            <a:custGeom>
              <a:avLst/>
              <a:gdLst/>
              <a:ahLst/>
              <a:cxnLst/>
              <a:rect l="l" t="t" r="r" b="b"/>
              <a:pathLst>
                <a:path w="5802" h="6212" extrusionOk="0">
                  <a:moveTo>
                    <a:pt x="3178" y="265"/>
                  </a:moveTo>
                  <a:lnTo>
                    <a:pt x="3394" y="289"/>
                  </a:lnTo>
                  <a:lnTo>
                    <a:pt x="3635" y="362"/>
                  </a:lnTo>
                  <a:lnTo>
                    <a:pt x="3900" y="482"/>
                  </a:lnTo>
                  <a:lnTo>
                    <a:pt x="4189" y="554"/>
                  </a:lnTo>
                  <a:lnTo>
                    <a:pt x="4357" y="650"/>
                  </a:lnTo>
                  <a:lnTo>
                    <a:pt x="4502" y="747"/>
                  </a:lnTo>
                  <a:lnTo>
                    <a:pt x="4646" y="891"/>
                  </a:lnTo>
                  <a:lnTo>
                    <a:pt x="4767" y="1036"/>
                  </a:lnTo>
                  <a:lnTo>
                    <a:pt x="4887" y="1204"/>
                  </a:lnTo>
                  <a:lnTo>
                    <a:pt x="4983" y="1397"/>
                  </a:lnTo>
                  <a:lnTo>
                    <a:pt x="5248" y="1854"/>
                  </a:lnTo>
                  <a:lnTo>
                    <a:pt x="5465" y="2336"/>
                  </a:lnTo>
                  <a:lnTo>
                    <a:pt x="5561" y="2576"/>
                  </a:lnTo>
                  <a:lnTo>
                    <a:pt x="5609" y="2841"/>
                  </a:lnTo>
                  <a:lnTo>
                    <a:pt x="5657" y="3082"/>
                  </a:lnTo>
                  <a:lnTo>
                    <a:pt x="5657" y="3347"/>
                  </a:lnTo>
                  <a:lnTo>
                    <a:pt x="5609" y="3491"/>
                  </a:lnTo>
                  <a:lnTo>
                    <a:pt x="5585" y="3563"/>
                  </a:lnTo>
                  <a:lnTo>
                    <a:pt x="5537" y="3611"/>
                  </a:lnTo>
                  <a:lnTo>
                    <a:pt x="5392" y="3804"/>
                  </a:lnTo>
                  <a:lnTo>
                    <a:pt x="5224" y="3972"/>
                  </a:lnTo>
                  <a:lnTo>
                    <a:pt x="5152" y="4045"/>
                  </a:lnTo>
                  <a:lnTo>
                    <a:pt x="5080" y="4165"/>
                  </a:lnTo>
                  <a:lnTo>
                    <a:pt x="5007" y="4261"/>
                  </a:lnTo>
                  <a:lnTo>
                    <a:pt x="4983" y="4406"/>
                  </a:lnTo>
                  <a:lnTo>
                    <a:pt x="4911" y="4598"/>
                  </a:lnTo>
                  <a:lnTo>
                    <a:pt x="4839" y="4767"/>
                  </a:lnTo>
                  <a:lnTo>
                    <a:pt x="4622" y="5080"/>
                  </a:lnTo>
                  <a:lnTo>
                    <a:pt x="4550" y="5200"/>
                  </a:lnTo>
                  <a:lnTo>
                    <a:pt x="4454" y="5272"/>
                  </a:lnTo>
                  <a:lnTo>
                    <a:pt x="4357" y="5345"/>
                  </a:lnTo>
                  <a:lnTo>
                    <a:pt x="4237" y="5417"/>
                  </a:lnTo>
                  <a:lnTo>
                    <a:pt x="3635" y="5730"/>
                  </a:lnTo>
                  <a:lnTo>
                    <a:pt x="3467" y="5802"/>
                  </a:lnTo>
                  <a:lnTo>
                    <a:pt x="3322" y="5850"/>
                  </a:lnTo>
                  <a:lnTo>
                    <a:pt x="2937" y="5898"/>
                  </a:lnTo>
                  <a:lnTo>
                    <a:pt x="2576" y="5898"/>
                  </a:lnTo>
                  <a:lnTo>
                    <a:pt x="2191" y="5850"/>
                  </a:lnTo>
                  <a:lnTo>
                    <a:pt x="1998" y="5826"/>
                  </a:lnTo>
                  <a:lnTo>
                    <a:pt x="1830" y="5754"/>
                  </a:lnTo>
                  <a:lnTo>
                    <a:pt x="1661" y="5706"/>
                  </a:lnTo>
                  <a:lnTo>
                    <a:pt x="1541" y="5609"/>
                  </a:lnTo>
                  <a:lnTo>
                    <a:pt x="1276" y="5417"/>
                  </a:lnTo>
                  <a:lnTo>
                    <a:pt x="987" y="5152"/>
                  </a:lnTo>
                  <a:lnTo>
                    <a:pt x="698" y="4839"/>
                  </a:lnTo>
                  <a:lnTo>
                    <a:pt x="554" y="4622"/>
                  </a:lnTo>
                  <a:lnTo>
                    <a:pt x="433" y="4406"/>
                  </a:lnTo>
                  <a:lnTo>
                    <a:pt x="361" y="4165"/>
                  </a:lnTo>
                  <a:lnTo>
                    <a:pt x="289" y="3924"/>
                  </a:lnTo>
                  <a:lnTo>
                    <a:pt x="265" y="3756"/>
                  </a:lnTo>
                  <a:lnTo>
                    <a:pt x="289" y="3563"/>
                  </a:lnTo>
                  <a:lnTo>
                    <a:pt x="361" y="3106"/>
                  </a:lnTo>
                  <a:lnTo>
                    <a:pt x="409" y="2648"/>
                  </a:lnTo>
                  <a:lnTo>
                    <a:pt x="409" y="2456"/>
                  </a:lnTo>
                  <a:lnTo>
                    <a:pt x="457" y="2287"/>
                  </a:lnTo>
                  <a:lnTo>
                    <a:pt x="554" y="2119"/>
                  </a:lnTo>
                  <a:lnTo>
                    <a:pt x="650" y="1974"/>
                  </a:lnTo>
                  <a:lnTo>
                    <a:pt x="867" y="1710"/>
                  </a:lnTo>
                  <a:lnTo>
                    <a:pt x="1059" y="1421"/>
                  </a:lnTo>
                  <a:lnTo>
                    <a:pt x="1180" y="1276"/>
                  </a:lnTo>
                  <a:lnTo>
                    <a:pt x="1300" y="1156"/>
                  </a:lnTo>
                  <a:lnTo>
                    <a:pt x="1565" y="939"/>
                  </a:lnTo>
                  <a:lnTo>
                    <a:pt x="2143" y="626"/>
                  </a:lnTo>
                  <a:lnTo>
                    <a:pt x="2431" y="482"/>
                  </a:lnTo>
                  <a:lnTo>
                    <a:pt x="2744" y="362"/>
                  </a:lnTo>
                  <a:lnTo>
                    <a:pt x="2961" y="289"/>
                  </a:lnTo>
                  <a:lnTo>
                    <a:pt x="3178" y="265"/>
                  </a:lnTo>
                  <a:close/>
                  <a:moveTo>
                    <a:pt x="3033" y="0"/>
                  </a:moveTo>
                  <a:lnTo>
                    <a:pt x="2865" y="24"/>
                  </a:lnTo>
                  <a:lnTo>
                    <a:pt x="2696" y="73"/>
                  </a:lnTo>
                  <a:lnTo>
                    <a:pt x="2335" y="217"/>
                  </a:lnTo>
                  <a:lnTo>
                    <a:pt x="1974" y="362"/>
                  </a:lnTo>
                  <a:lnTo>
                    <a:pt x="1637" y="554"/>
                  </a:lnTo>
                  <a:lnTo>
                    <a:pt x="1300" y="747"/>
                  </a:lnTo>
                  <a:lnTo>
                    <a:pt x="1156" y="867"/>
                  </a:lnTo>
                  <a:lnTo>
                    <a:pt x="1011" y="987"/>
                  </a:lnTo>
                  <a:lnTo>
                    <a:pt x="891" y="1132"/>
                  </a:lnTo>
                  <a:lnTo>
                    <a:pt x="770" y="1276"/>
                  </a:lnTo>
                  <a:lnTo>
                    <a:pt x="361" y="1878"/>
                  </a:lnTo>
                  <a:lnTo>
                    <a:pt x="265" y="1998"/>
                  </a:lnTo>
                  <a:lnTo>
                    <a:pt x="217" y="2119"/>
                  </a:lnTo>
                  <a:lnTo>
                    <a:pt x="169" y="2263"/>
                  </a:lnTo>
                  <a:lnTo>
                    <a:pt x="120" y="2408"/>
                  </a:lnTo>
                  <a:lnTo>
                    <a:pt x="96" y="2889"/>
                  </a:lnTo>
                  <a:lnTo>
                    <a:pt x="96" y="3130"/>
                  </a:lnTo>
                  <a:lnTo>
                    <a:pt x="48" y="3371"/>
                  </a:lnTo>
                  <a:lnTo>
                    <a:pt x="24" y="3563"/>
                  </a:lnTo>
                  <a:lnTo>
                    <a:pt x="0" y="3732"/>
                  </a:lnTo>
                  <a:lnTo>
                    <a:pt x="24" y="3924"/>
                  </a:lnTo>
                  <a:lnTo>
                    <a:pt x="72" y="4117"/>
                  </a:lnTo>
                  <a:lnTo>
                    <a:pt x="145" y="4358"/>
                  </a:lnTo>
                  <a:lnTo>
                    <a:pt x="241" y="4622"/>
                  </a:lnTo>
                  <a:lnTo>
                    <a:pt x="361" y="4839"/>
                  </a:lnTo>
                  <a:lnTo>
                    <a:pt x="530" y="5056"/>
                  </a:lnTo>
                  <a:lnTo>
                    <a:pt x="794" y="5345"/>
                  </a:lnTo>
                  <a:lnTo>
                    <a:pt x="1059" y="5609"/>
                  </a:lnTo>
                  <a:lnTo>
                    <a:pt x="1252" y="5754"/>
                  </a:lnTo>
                  <a:lnTo>
                    <a:pt x="1469" y="5898"/>
                  </a:lnTo>
                  <a:lnTo>
                    <a:pt x="1782" y="6043"/>
                  </a:lnTo>
                  <a:lnTo>
                    <a:pt x="2119" y="6139"/>
                  </a:lnTo>
                  <a:lnTo>
                    <a:pt x="2456" y="6187"/>
                  </a:lnTo>
                  <a:lnTo>
                    <a:pt x="2793" y="6211"/>
                  </a:lnTo>
                  <a:lnTo>
                    <a:pt x="3033" y="6187"/>
                  </a:lnTo>
                  <a:lnTo>
                    <a:pt x="3250" y="6163"/>
                  </a:lnTo>
                  <a:lnTo>
                    <a:pt x="3467" y="6115"/>
                  </a:lnTo>
                  <a:lnTo>
                    <a:pt x="3683" y="6043"/>
                  </a:lnTo>
                  <a:lnTo>
                    <a:pt x="4333" y="5682"/>
                  </a:lnTo>
                  <a:lnTo>
                    <a:pt x="4550" y="5561"/>
                  </a:lnTo>
                  <a:lnTo>
                    <a:pt x="4743" y="5393"/>
                  </a:lnTo>
                  <a:lnTo>
                    <a:pt x="4887" y="5200"/>
                  </a:lnTo>
                  <a:lnTo>
                    <a:pt x="5007" y="4984"/>
                  </a:lnTo>
                  <a:lnTo>
                    <a:pt x="5080" y="4863"/>
                  </a:lnTo>
                  <a:lnTo>
                    <a:pt x="5128" y="4743"/>
                  </a:lnTo>
                  <a:lnTo>
                    <a:pt x="5200" y="4622"/>
                  </a:lnTo>
                  <a:lnTo>
                    <a:pt x="5224" y="4526"/>
                  </a:lnTo>
                  <a:lnTo>
                    <a:pt x="5272" y="4382"/>
                  </a:lnTo>
                  <a:lnTo>
                    <a:pt x="5344" y="4285"/>
                  </a:lnTo>
                  <a:lnTo>
                    <a:pt x="5513" y="4093"/>
                  </a:lnTo>
                  <a:lnTo>
                    <a:pt x="5609" y="3997"/>
                  </a:lnTo>
                  <a:lnTo>
                    <a:pt x="5681" y="3924"/>
                  </a:lnTo>
                  <a:lnTo>
                    <a:pt x="5730" y="3828"/>
                  </a:lnTo>
                  <a:lnTo>
                    <a:pt x="5754" y="3732"/>
                  </a:lnTo>
                  <a:lnTo>
                    <a:pt x="5754" y="3611"/>
                  </a:lnTo>
                  <a:lnTo>
                    <a:pt x="5754" y="3539"/>
                  </a:lnTo>
                  <a:lnTo>
                    <a:pt x="5778" y="3443"/>
                  </a:lnTo>
                  <a:lnTo>
                    <a:pt x="5802" y="3178"/>
                  </a:lnTo>
                  <a:lnTo>
                    <a:pt x="5802" y="2913"/>
                  </a:lnTo>
                  <a:lnTo>
                    <a:pt x="5754" y="2648"/>
                  </a:lnTo>
                  <a:lnTo>
                    <a:pt x="5657" y="2384"/>
                  </a:lnTo>
                  <a:lnTo>
                    <a:pt x="5320" y="1565"/>
                  </a:lnTo>
                  <a:lnTo>
                    <a:pt x="5152" y="1228"/>
                  </a:lnTo>
                  <a:lnTo>
                    <a:pt x="5055" y="1060"/>
                  </a:lnTo>
                  <a:lnTo>
                    <a:pt x="4959" y="915"/>
                  </a:lnTo>
                  <a:lnTo>
                    <a:pt x="4791" y="699"/>
                  </a:lnTo>
                  <a:lnTo>
                    <a:pt x="4574" y="506"/>
                  </a:lnTo>
                  <a:lnTo>
                    <a:pt x="4357" y="386"/>
                  </a:lnTo>
                  <a:lnTo>
                    <a:pt x="4117" y="289"/>
                  </a:lnTo>
                  <a:lnTo>
                    <a:pt x="3900" y="193"/>
                  </a:lnTo>
                  <a:lnTo>
                    <a:pt x="3635" y="97"/>
                  </a:lnTo>
                  <a:lnTo>
                    <a:pt x="3370" y="24"/>
                  </a:lnTo>
                  <a:lnTo>
                    <a:pt x="3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6" name="Google Shape;12776;p30"/>
            <p:cNvSpPr/>
            <p:nvPr/>
          </p:nvSpPr>
          <p:spPr>
            <a:xfrm>
              <a:off x="1249200" y="2140700"/>
              <a:ext cx="60200" cy="62625"/>
            </a:xfrm>
            <a:custGeom>
              <a:avLst/>
              <a:gdLst/>
              <a:ahLst/>
              <a:cxnLst/>
              <a:rect l="l" t="t" r="r" b="b"/>
              <a:pathLst>
                <a:path w="2408" h="2505" extrusionOk="0">
                  <a:moveTo>
                    <a:pt x="1469" y="217"/>
                  </a:moveTo>
                  <a:lnTo>
                    <a:pt x="1565" y="265"/>
                  </a:lnTo>
                  <a:lnTo>
                    <a:pt x="1637" y="313"/>
                  </a:lnTo>
                  <a:lnTo>
                    <a:pt x="1709" y="410"/>
                  </a:lnTo>
                  <a:lnTo>
                    <a:pt x="1757" y="482"/>
                  </a:lnTo>
                  <a:lnTo>
                    <a:pt x="1854" y="602"/>
                  </a:lnTo>
                  <a:lnTo>
                    <a:pt x="1926" y="674"/>
                  </a:lnTo>
                  <a:lnTo>
                    <a:pt x="1998" y="771"/>
                  </a:lnTo>
                  <a:lnTo>
                    <a:pt x="2095" y="1011"/>
                  </a:lnTo>
                  <a:lnTo>
                    <a:pt x="2143" y="1132"/>
                  </a:lnTo>
                  <a:lnTo>
                    <a:pt x="2143" y="1252"/>
                  </a:lnTo>
                  <a:lnTo>
                    <a:pt x="2143" y="1373"/>
                  </a:lnTo>
                  <a:lnTo>
                    <a:pt x="2095" y="1469"/>
                  </a:lnTo>
                  <a:lnTo>
                    <a:pt x="2022" y="1661"/>
                  </a:lnTo>
                  <a:lnTo>
                    <a:pt x="1926" y="1806"/>
                  </a:lnTo>
                  <a:lnTo>
                    <a:pt x="1806" y="1950"/>
                  </a:lnTo>
                  <a:lnTo>
                    <a:pt x="1685" y="2095"/>
                  </a:lnTo>
                  <a:lnTo>
                    <a:pt x="1541" y="2167"/>
                  </a:lnTo>
                  <a:lnTo>
                    <a:pt x="1396" y="2215"/>
                  </a:lnTo>
                  <a:lnTo>
                    <a:pt x="1180" y="2239"/>
                  </a:lnTo>
                  <a:lnTo>
                    <a:pt x="891" y="2239"/>
                  </a:lnTo>
                  <a:lnTo>
                    <a:pt x="843" y="2215"/>
                  </a:lnTo>
                  <a:lnTo>
                    <a:pt x="770" y="2191"/>
                  </a:lnTo>
                  <a:lnTo>
                    <a:pt x="698" y="2119"/>
                  </a:lnTo>
                  <a:lnTo>
                    <a:pt x="458" y="1830"/>
                  </a:lnTo>
                  <a:lnTo>
                    <a:pt x="361" y="1661"/>
                  </a:lnTo>
                  <a:lnTo>
                    <a:pt x="265" y="1493"/>
                  </a:lnTo>
                  <a:lnTo>
                    <a:pt x="241" y="1349"/>
                  </a:lnTo>
                  <a:lnTo>
                    <a:pt x="241" y="1180"/>
                  </a:lnTo>
                  <a:lnTo>
                    <a:pt x="337" y="771"/>
                  </a:lnTo>
                  <a:lnTo>
                    <a:pt x="385" y="674"/>
                  </a:lnTo>
                  <a:lnTo>
                    <a:pt x="458" y="602"/>
                  </a:lnTo>
                  <a:lnTo>
                    <a:pt x="674" y="458"/>
                  </a:lnTo>
                  <a:lnTo>
                    <a:pt x="891" y="313"/>
                  </a:lnTo>
                  <a:lnTo>
                    <a:pt x="1011" y="265"/>
                  </a:lnTo>
                  <a:lnTo>
                    <a:pt x="1108" y="241"/>
                  </a:lnTo>
                  <a:lnTo>
                    <a:pt x="1348" y="217"/>
                  </a:lnTo>
                  <a:close/>
                  <a:moveTo>
                    <a:pt x="1083" y="0"/>
                  </a:moveTo>
                  <a:lnTo>
                    <a:pt x="963" y="24"/>
                  </a:lnTo>
                  <a:lnTo>
                    <a:pt x="770" y="121"/>
                  </a:lnTo>
                  <a:lnTo>
                    <a:pt x="602" y="217"/>
                  </a:lnTo>
                  <a:lnTo>
                    <a:pt x="433" y="313"/>
                  </a:lnTo>
                  <a:lnTo>
                    <a:pt x="265" y="434"/>
                  </a:lnTo>
                  <a:lnTo>
                    <a:pt x="169" y="554"/>
                  </a:lnTo>
                  <a:lnTo>
                    <a:pt x="121" y="674"/>
                  </a:lnTo>
                  <a:lnTo>
                    <a:pt x="24" y="1108"/>
                  </a:lnTo>
                  <a:lnTo>
                    <a:pt x="0" y="1228"/>
                  </a:lnTo>
                  <a:lnTo>
                    <a:pt x="0" y="1324"/>
                  </a:lnTo>
                  <a:lnTo>
                    <a:pt x="24" y="1445"/>
                  </a:lnTo>
                  <a:lnTo>
                    <a:pt x="48" y="1541"/>
                  </a:lnTo>
                  <a:lnTo>
                    <a:pt x="169" y="1782"/>
                  </a:lnTo>
                  <a:lnTo>
                    <a:pt x="289" y="1998"/>
                  </a:lnTo>
                  <a:lnTo>
                    <a:pt x="554" y="2287"/>
                  </a:lnTo>
                  <a:lnTo>
                    <a:pt x="674" y="2384"/>
                  </a:lnTo>
                  <a:lnTo>
                    <a:pt x="795" y="2456"/>
                  </a:lnTo>
                  <a:lnTo>
                    <a:pt x="915" y="2504"/>
                  </a:lnTo>
                  <a:lnTo>
                    <a:pt x="1059" y="2504"/>
                  </a:lnTo>
                  <a:lnTo>
                    <a:pt x="1300" y="2480"/>
                  </a:lnTo>
                  <a:lnTo>
                    <a:pt x="1541" y="2456"/>
                  </a:lnTo>
                  <a:lnTo>
                    <a:pt x="1685" y="2408"/>
                  </a:lnTo>
                  <a:lnTo>
                    <a:pt x="1806" y="2336"/>
                  </a:lnTo>
                  <a:lnTo>
                    <a:pt x="1974" y="2191"/>
                  </a:lnTo>
                  <a:lnTo>
                    <a:pt x="2119" y="2023"/>
                  </a:lnTo>
                  <a:lnTo>
                    <a:pt x="2239" y="1854"/>
                  </a:lnTo>
                  <a:lnTo>
                    <a:pt x="2335" y="1637"/>
                  </a:lnTo>
                  <a:lnTo>
                    <a:pt x="2383" y="1493"/>
                  </a:lnTo>
                  <a:lnTo>
                    <a:pt x="2407" y="1349"/>
                  </a:lnTo>
                  <a:lnTo>
                    <a:pt x="2407" y="1228"/>
                  </a:lnTo>
                  <a:lnTo>
                    <a:pt x="2383" y="1108"/>
                  </a:lnTo>
                  <a:lnTo>
                    <a:pt x="2287" y="843"/>
                  </a:lnTo>
                  <a:lnTo>
                    <a:pt x="2167" y="602"/>
                  </a:lnTo>
                  <a:lnTo>
                    <a:pt x="2046" y="434"/>
                  </a:lnTo>
                  <a:lnTo>
                    <a:pt x="1878" y="265"/>
                  </a:lnTo>
                  <a:lnTo>
                    <a:pt x="1782" y="145"/>
                  </a:lnTo>
                  <a:lnTo>
                    <a:pt x="1661" y="73"/>
                  </a:lnTo>
                  <a:lnTo>
                    <a:pt x="1541" y="24"/>
                  </a:lnTo>
                  <a:lnTo>
                    <a:pt x="13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7" name="Google Shape;12777;p30"/>
            <p:cNvSpPr/>
            <p:nvPr/>
          </p:nvSpPr>
          <p:spPr>
            <a:xfrm>
              <a:off x="1267850" y="2158150"/>
              <a:ext cx="20475" cy="23500"/>
            </a:xfrm>
            <a:custGeom>
              <a:avLst/>
              <a:gdLst/>
              <a:ahLst/>
              <a:cxnLst/>
              <a:rect l="l" t="t" r="r" b="b"/>
              <a:pathLst>
                <a:path w="819" h="940" extrusionOk="0">
                  <a:moveTo>
                    <a:pt x="410" y="241"/>
                  </a:moveTo>
                  <a:lnTo>
                    <a:pt x="458" y="313"/>
                  </a:lnTo>
                  <a:lnTo>
                    <a:pt x="506" y="410"/>
                  </a:lnTo>
                  <a:lnTo>
                    <a:pt x="530" y="530"/>
                  </a:lnTo>
                  <a:lnTo>
                    <a:pt x="506" y="602"/>
                  </a:lnTo>
                  <a:lnTo>
                    <a:pt x="458" y="675"/>
                  </a:lnTo>
                  <a:lnTo>
                    <a:pt x="434" y="699"/>
                  </a:lnTo>
                  <a:lnTo>
                    <a:pt x="386" y="699"/>
                  </a:lnTo>
                  <a:lnTo>
                    <a:pt x="337" y="675"/>
                  </a:lnTo>
                  <a:lnTo>
                    <a:pt x="313" y="651"/>
                  </a:lnTo>
                  <a:lnTo>
                    <a:pt x="241" y="602"/>
                  </a:lnTo>
                  <a:lnTo>
                    <a:pt x="217" y="506"/>
                  </a:lnTo>
                  <a:lnTo>
                    <a:pt x="217" y="434"/>
                  </a:lnTo>
                  <a:lnTo>
                    <a:pt x="217" y="362"/>
                  </a:lnTo>
                  <a:lnTo>
                    <a:pt x="241" y="289"/>
                  </a:lnTo>
                  <a:lnTo>
                    <a:pt x="289" y="241"/>
                  </a:lnTo>
                  <a:close/>
                  <a:moveTo>
                    <a:pt x="313" y="1"/>
                  </a:moveTo>
                  <a:lnTo>
                    <a:pt x="241" y="49"/>
                  </a:lnTo>
                  <a:lnTo>
                    <a:pt x="145" y="121"/>
                  </a:lnTo>
                  <a:lnTo>
                    <a:pt x="73" y="217"/>
                  </a:lnTo>
                  <a:lnTo>
                    <a:pt x="24" y="338"/>
                  </a:lnTo>
                  <a:lnTo>
                    <a:pt x="0" y="434"/>
                  </a:lnTo>
                  <a:lnTo>
                    <a:pt x="24" y="554"/>
                  </a:lnTo>
                  <a:lnTo>
                    <a:pt x="49" y="651"/>
                  </a:lnTo>
                  <a:lnTo>
                    <a:pt x="97" y="747"/>
                  </a:lnTo>
                  <a:lnTo>
                    <a:pt x="169" y="819"/>
                  </a:lnTo>
                  <a:lnTo>
                    <a:pt x="265" y="915"/>
                  </a:lnTo>
                  <a:lnTo>
                    <a:pt x="362" y="939"/>
                  </a:lnTo>
                  <a:lnTo>
                    <a:pt x="482" y="939"/>
                  </a:lnTo>
                  <a:lnTo>
                    <a:pt x="578" y="891"/>
                  </a:lnTo>
                  <a:lnTo>
                    <a:pt x="626" y="843"/>
                  </a:lnTo>
                  <a:lnTo>
                    <a:pt x="723" y="771"/>
                  </a:lnTo>
                  <a:lnTo>
                    <a:pt x="771" y="651"/>
                  </a:lnTo>
                  <a:lnTo>
                    <a:pt x="819" y="410"/>
                  </a:lnTo>
                  <a:lnTo>
                    <a:pt x="819" y="362"/>
                  </a:lnTo>
                  <a:lnTo>
                    <a:pt x="795" y="338"/>
                  </a:lnTo>
                  <a:lnTo>
                    <a:pt x="723" y="193"/>
                  </a:lnTo>
                  <a:lnTo>
                    <a:pt x="602" y="97"/>
                  </a:lnTo>
                  <a:lnTo>
                    <a:pt x="530" y="25"/>
                  </a:lnTo>
                  <a:lnTo>
                    <a:pt x="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78" name="Google Shape;12778;p30"/>
          <p:cNvGrpSpPr/>
          <p:nvPr/>
        </p:nvGrpSpPr>
        <p:grpSpPr>
          <a:xfrm rot="5400000">
            <a:off x="7274816" y="4452128"/>
            <a:ext cx="2932767" cy="3055531"/>
            <a:chOff x="3729950" y="1579200"/>
            <a:chExt cx="546475" cy="569350"/>
          </a:xfrm>
        </p:grpSpPr>
        <p:sp>
          <p:nvSpPr>
            <p:cNvPr id="12779" name="Google Shape;12779;p30"/>
            <p:cNvSpPr/>
            <p:nvPr/>
          </p:nvSpPr>
          <p:spPr>
            <a:xfrm>
              <a:off x="3729950" y="1579200"/>
              <a:ext cx="546475" cy="569350"/>
            </a:xfrm>
            <a:custGeom>
              <a:avLst/>
              <a:gdLst/>
              <a:ahLst/>
              <a:cxnLst/>
              <a:rect l="l" t="t" r="r" b="b"/>
              <a:pathLst>
                <a:path w="21859" h="22774" extrusionOk="0">
                  <a:moveTo>
                    <a:pt x="5898" y="0"/>
                  </a:moveTo>
                  <a:lnTo>
                    <a:pt x="5537" y="48"/>
                  </a:lnTo>
                  <a:lnTo>
                    <a:pt x="5200" y="96"/>
                  </a:lnTo>
                  <a:lnTo>
                    <a:pt x="4839" y="169"/>
                  </a:lnTo>
                  <a:lnTo>
                    <a:pt x="4502" y="241"/>
                  </a:lnTo>
                  <a:lnTo>
                    <a:pt x="3804" y="458"/>
                  </a:lnTo>
                  <a:lnTo>
                    <a:pt x="3274" y="650"/>
                  </a:lnTo>
                  <a:lnTo>
                    <a:pt x="2745" y="915"/>
                  </a:lnTo>
                  <a:lnTo>
                    <a:pt x="2263" y="1228"/>
                  </a:lnTo>
                  <a:lnTo>
                    <a:pt x="1782" y="1565"/>
                  </a:lnTo>
                  <a:lnTo>
                    <a:pt x="1565" y="1758"/>
                  </a:lnTo>
                  <a:lnTo>
                    <a:pt x="1348" y="1974"/>
                  </a:lnTo>
                  <a:lnTo>
                    <a:pt x="1156" y="2191"/>
                  </a:lnTo>
                  <a:lnTo>
                    <a:pt x="987" y="2432"/>
                  </a:lnTo>
                  <a:lnTo>
                    <a:pt x="843" y="2672"/>
                  </a:lnTo>
                  <a:lnTo>
                    <a:pt x="722" y="2937"/>
                  </a:lnTo>
                  <a:lnTo>
                    <a:pt x="626" y="3226"/>
                  </a:lnTo>
                  <a:lnTo>
                    <a:pt x="530" y="3515"/>
                  </a:lnTo>
                  <a:lnTo>
                    <a:pt x="410" y="3900"/>
                  </a:lnTo>
                  <a:lnTo>
                    <a:pt x="337" y="4309"/>
                  </a:lnTo>
                  <a:lnTo>
                    <a:pt x="265" y="4694"/>
                  </a:lnTo>
                  <a:lnTo>
                    <a:pt x="217" y="5104"/>
                  </a:lnTo>
                  <a:lnTo>
                    <a:pt x="121" y="5898"/>
                  </a:lnTo>
                  <a:lnTo>
                    <a:pt x="48" y="6693"/>
                  </a:lnTo>
                  <a:lnTo>
                    <a:pt x="24" y="7078"/>
                  </a:lnTo>
                  <a:lnTo>
                    <a:pt x="0" y="7487"/>
                  </a:lnTo>
                  <a:lnTo>
                    <a:pt x="0" y="7872"/>
                  </a:lnTo>
                  <a:lnTo>
                    <a:pt x="24" y="8281"/>
                  </a:lnTo>
                  <a:lnTo>
                    <a:pt x="48" y="8378"/>
                  </a:lnTo>
                  <a:lnTo>
                    <a:pt x="24" y="8498"/>
                  </a:lnTo>
                  <a:lnTo>
                    <a:pt x="0" y="8883"/>
                  </a:lnTo>
                  <a:lnTo>
                    <a:pt x="0" y="9268"/>
                  </a:lnTo>
                  <a:lnTo>
                    <a:pt x="0" y="9654"/>
                  </a:lnTo>
                  <a:lnTo>
                    <a:pt x="48" y="10039"/>
                  </a:lnTo>
                  <a:lnTo>
                    <a:pt x="193" y="11603"/>
                  </a:lnTo>
                  <a:lnTo>
                    <a:pt x="337" y="13168"/>
                  </a:lnTo>
                  <a:lnTo>
                    <a:pt x="385" y="13866"/>
                  </a:lnTo>
                  <a:lnTo>
                    <a:pt x="458" y="14564"/>
                  </a:lnTo>
                  <a:lnTo>
                    <a:pt x="554" y="15263"/>
                  </a:lnTo>
                  <a:lnTo>
                    <a:pt x="650" y="15961"/>
                  </a:lnTo>
                  <a:lnTo>
                    <a:pt x="819" y="16707"/>
                  </a:lnTo>
                  <a:lnTo>
                    <a:pt x="1035" y="17453"/>
                  </a:lnTo>
                  <a:lnTo>
                    <a:pt x="1156" y="17814"/>
                  </a:lnTo>
                  <a:lnTo>
                    <a:pt x="1300" y="18175"/>
                  </a:lnTo>
                  <a:lnTo>
                    <a:pt x="1469" y="18536"/>
                  </a:lnTo>
                  <a:lnTo>
                    <a:pt x="1637" y="18874"/>
                  </a:lnTo>
                  <a:lnTo>
                    <a:pt x="1974" y="19451"/>
                  </a:lnTo>
                  <a:lnTo>
                    <a:pt x="2335" y="19957"/>
                  </a:lnTo>
                  <a:lnTo>
                    <a:pt x="2745" y="20462"/>
                  </a:lnTo>
                  <a:lnTo>
                    <a:pt x="3178" y="20896"/>
                  </a:lnTo>
                  <a:lnTo>
                    <a:pt x="3659" y="21305"/>
                  </a:lnTo>
                  <a:lnTo>
                    <a:pt x="4189" y="21666"/>
                  </a:lnTo>
                  <a:lnTo>
                    <a:pt x="4719" y="22003"/>
                  </a:lnTo>
                  <a:lnTo>
                    <a:pt x="5320" y="22292"/>
                  </a:lnTo>
                  <a:lnTo>
                    <a:pt x="5609" y="22412"/>
                  </a:lnTo>
                  <a:lnTo>
                    <a:pt x="5898" y="22509"/>
                  </a:lnTo>
                  <a:lnTo>
                    <a:pt x="6500" y="22653"/>
                  </a:lnTo>
                  <a:lnTo>
                    <a:pt x="7006" y="22749"/>
                  </a:lnTo>
                  <a:lnTo>
                    <a:pt x="7511" y="22773"/>
                  </a:lnTo>
                  <a:lnTo>
                    <a:pt x="8017" y="22773"/>
                  </a:lnTo>
                  <a:lnTo>
                    <a:pt x="8498" y="22725"/>
                  </a:lnTo>
                  <a:lnTo>
                    <a:pt x="8980" y="22605"/>
                  </a:lnTo>
                  <a:lnTo>
                    <a:pt x="9437" y="22460"/>
                  </a:lnTo>
                  <a:lnTo>
                    <a:pt x="9918" y="22244"/>
                  </a:lnTo>
                  <a:lnTo>
                    <a:pt x="10352" y="21955"/>
                  </a:lnTo>
                  <a:lnTo>
                    <a:pt x="11026" y="21497"/>
                  </a:lnTo>
                  <a:lnTo>
                    <a:pt x="11652" y="20968"/>
                  </a:lnTo>
                  <a:lnTo>
                    <a:pt x="12952" y="19836"/>
                  </a:lnTo>
                  <a:lnTo>
                    <a:pt x="13361" y="19499"/>
                  </a:lnTo>
                  <a:lnTo>
                    <a:pt x="13746" y="19186"/>
                  </a:lnTo>
                  <a:lnTo>
                    <a:pt x="14155" y="18898"/>
                  </a:lnTo>
                  <a:lnTo>
                    <a:pt x="14589" y="18585"/>
                  </a:lnTo>
                  <a:lnTo>
                    <a:pt x="14998" y="18320"/>
                  </a:lnTo>
                  <a:lnTo>
                    <a:pt x="15431" y="18055"/>
                  </a:lnTo>
                  <a:lnTo>
                    <a:pt x="15889" y="17814"/>
                  </a:lnTo>
                  <a:lnTo>
                    <a:pt x="16346" y="17574"/>
                  </a:lnTo>
                  <a:lnTo>
                    <a:pt x="17887" y="16779"/>
                  </a:lnTo>
                  <a:lnTo>
                    <a:pt x="18416" y="16466"/>
                  </a:lnTo>
                  <a:lnTo>
                    <a:pt x="18922" y="16153"/>
                  </a:lnTo>
                  <a:lnTo>
                    <a:pt x="19427" y="15816"/>
                  </a:lnTo>
                  <a:lnTo>
                    <a:pt x="19933" y="15431"/>
                  </a:lnTo>
                  <a:lnTo>
                    <a:pt x="20174" y="15214"/>
                  </a:lnTo>
                  <a:lnTo>
                    <a:pt x="20438" y="14974"/>
                  </a:lnTo>
                  <a:lnTo>
                    <a:pt x="20679" y="14733"/>
                  </a:lnTo>
                  <a:lnTo>
                    <a:pt x="20896" y="14492"/>
                  </a:lnTo>
                  <a:lnTo>
                    <a:pt x="21113" y="14203"/>
                  </a:lnTo>
                  <a:lnTo>
                    <a:pt x="21305" y="13890"/>
                  </a:lnTo>
                  <a:lnTo>
                    <a:pt x="21474" y="13577"/>
                  </a:lnTo>
                  <a:lnTo>
                    <a:pt x="21618" y="13264"/>
                  </a:lnTo>
                  <a:lnTo>
                    <a:pt x="21738" y="12927"/>
                  </a:lnTo>
                  <a:lnTo>
                    <a:pt x="21811" y="12590"/>
                  </a:lnTo>
                  <a:lnTo>
                    <a:pt x="21859" y="12229"/>
                  </a:lnTo>
                  <a:lnTo>
                    <a:pt x="21859" y="11868"/>
                  </a:lnTo>
                  <a:lnTo>
                    <a:pt x="21835" y="11411"/>
                  </a:lnTo>
                  <a:lnTo>
                    <a:pt x="21763" y="10978"/>
                  </a:lnTo>
                  <a:lnTo>
                    <a:pt x="21642" y="10544"/>
                  </a:lnTo>
                  <a:lnTo>
                    <a:pt x="21498" y="10135"/>
                  </a:lnTo>
                  <a:lnTo>
                    <a:pt x="21329" y="9726"/>
                  </a:lnTo>
                  <a:lnTo>
                    <a:pt x="21137" y="9316"/>
                  </a:lnTo>
                  <a:lnTo>
                    <a:pt x="20920" y="8931"/>
                  </a:lnTo>
                  <a:lnTo>
                    <a:pt x="20679" y="8570"/>
                  </a:lnTo>
                  <a:lnTo>
                    <a:pt x="20414" y="8209"/>
                  </a:lnTo>
                  <a:lnTo>
                    <a:pt x="20150" y="7872"/>
                  </a:lnTo>
                  <a:lnTo>
                    <a:pt x="19861" y="7535"/>
                  </a:lnTo>
                  <a:lnTo>
                    <a:pt x="19548" y="7222"/>
                  </a:lnTo>
                  <a:lnTo>
                    <a:pt x="19211" y="6909"/>
                  </a:lnTo>
                  <a:lnTo>
                    <a:pt x="18850" y="6596"/>
                  </a:lnTo>
                  <a:lnTo>
                    <a:pt x="18489" y="6307"/>
                  </a:lnTo>
                  <a:lnTo>
                    <a:pt x="18127" y="6043"/>
                  </a:lnTo>
                  <a:lnTo>
                    <a:pt x="17742" y="5802"/>
                  </a:lnTo>
                  <a:lnTo>
                    <a:pt x="17333" y="5585"/>
                  </a:lnTo>
                  <a:lnTo>
                    <a:pt x="16924" y="5368"/>
                  </a:lnTo>
                  <a:lnTo>
                    <a:pt x="16490" y="5200"/>
                  </a:lnTo>
                  <a:lnTo>
                    <a:pt x="16153" y="5056"/>
                  </a:lnTo>
                  <a:lnTo>
                    <a:pt x="15840" y="4911"/>
                  </a:lnTo>
                  <a:lnTo>
                    <a:pt x="15070" y="4526"/>
                  </a:lnTo>
                  <a:lnTo>
                    <a:pt x="14300" y="4141"/>
                  </a:lnTo>
                  <a:lnTo>
                    <a:pt x="12807" y="3322"/>
                  </a:lnTo>
                  <a:lnTo>
                    <a:pt x="12229" y="3009"/>
                  </a:lnTo>
                  <a:lnTo>
                    <a:pt x="11652" y="2672"/>
                  </a:lnTo>
                  <a:lnTo>
                    <a:pt x="11074" y="2311"/>
                  </a:lnTo>
                  <a:lnTo>
                    <a:pt x="10520" y="1926"/>
                  </a:lnTo>
                  <a:lnTo>
                    <a:pt x="10015" y="1565"/>
                  </a:lnTo>
                  <a:lnTo>
                    <a:pt x="9461" y="1252"/>
                  </a:lnTo>
                  <a:lnTo>
                    <a:pt x="9220" y="1083"/>
                  </a:lnTo>
                  <a:lnTo>
                    <a:pt x="8980" y="891"/>
                  </a:lnTo>
                  <a:lnTo>
                    <a:pt x="8715" y="698"/>
                  </a:lnTo>
                  <a:lnTo>
                    <a:pt x="8450" y="506"/>
                  </a:lnTo>
                  <a:lnTo>
                    <a:pt x="8161" y="361"/>
                  </a:lnTo>
                  <a:lnTo>
                    <a:pt x="7872" y="241"/>
                  </a:lnTo>
                  <a:lnTo>
                    <a:pt x="7583" y="145"/>
                  </a:lnTo>
                  <a:lnTo>
                    <a:pt x="7270" y="72"/>
                  </a:lnTo>
                  <a:lnTo>
                    <a:pt x="6933" y="24"/>
                  </a:lnTo>
                  <a:lnTo>
                    <a:pt x="66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0" name="Google Shape;12780;p30"/>
            <p:cNvSpPr/>
            <p:nvPr/>
          </p:nvSpPr>
          <p:spPr>
            <a:xfrm>
              <a:off x="3969475" y="1920425"/>
              <a:ext cx="18075" cy="18075"/>
            </a:xfrm>
            <a:custGeom>
              <a:avLst/>
              <a:gdLst/>
              <a:ahLst/>
              <a:cxnLst/>
              <a:rect l="l" t="t" r="r" b="b"/>
              <a:pathLst>
                <a:path w="723" h="723" extrusionOk="0">
                  <a:moveTo>
                    <a:pt x="482" y="1"/>
                  </a:moveTo>
                  <a:lnTo>
                    <a:pt x="410" y="49"/>
                  </a:lnTo>
                  <a:lnTo>
                    <a:pt x="386" y="97"/>
                  </a:lnTo>
                  <a:lnTo>
                    <a:pt x="337" y="217"/>
                  </a:lnTo>
                  <a:lnTo>
                    <a:pt x="289" y="314"/>
                  </a:lnTo>
                  <a:lnTo>
                    <a:pt x="193" y="410"/>
                  </a:lnTo>
                  <a:lnTo>
                    <a:pt x="97" y="458"/>
                  </a:lnTo>
                  <a:lnTo>
                    <a:pt x="49" y="482"/>
                  </a:lnTo>
                  <a:lnTo>
                    <a:pt x="25" y="530"/>
                  </a:lnTo>
                  <a:lnTo>
                    <a:pt x="0" y="602"/>
                  </a:lnTo>
                  <a:lnTo>
                    <a:pt x="0" y="675"/>
                  </a:lnTo>
                  <a:lnTo>
                    <a:pt x="25" y="699"/>
                  </a:lnTo>
                  <a:lnTo>
                    <a:pt x="73" y="723"/>
                  </a:lnTo>
                  <a:lnTo>
                    <a:pt x="145" y="699"/>
                  </a:lnTo>
                  <a:lnTo>
                    <a:pt x="241" y="651"/>
                  </a:lnTo>
                  <a:lnTo>
                    <a:pt x="434" y="530"/>
                  </a:lnTo>
                  <a:lnTo>
                    <a:pt x="626" y="386"/>
                  </a:lnTo>
                  <a:lnTo>
                    <a:pt x="674" y="314"/>
                  </a:lnTo>
                  <a:lnTo>
                    <a:pt x="723" y="241"/>
                  </a:lnTo>
                  <a:lnTo>
                    <a:pt x="723" y="169"/>
                  </a:lnTo>
                  <a:lnTo>
                    <a:pt x="699" y="121"/>
                  </a:lnTo>
                  <a:lnTo>
                    <a:pt x="674" y="49"/>
                  </a:lnTo>
                  <a:lnTo>
                    <a:pt x="602" y="25"/>
                  </a:lnTo>
                  <a:lnTo>
                    <a:pt x="55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1" name="Google Shape;12781;p30"/>
            <p:cNvSpPr/>
            <p:nvPr/>
          </p:nvSpPr>
          <p:spPr>
            <a:xfrm>
              <a:off x="3971275" y="1658025"/>
              <a:ext cx="9650" cy="18700"/>
            </a:xfrm>
            <a:custGeom>
              <a:avLst/>
              <a:gdLst/>
              <a:ahLst/>
              <a:cxnLst/>
              <a:rect l="l" t="t" r="r" b="b"/>
              <a:pathLst>
                <a:path w="386" h="748" extrusionOk="0">
                  <a:moveTo>
                    <a:pt x="290" y="1"/>
                  </a:moveTo>
                  <a:lnTo>
                    <a:pt x="241" y="25"/>
                  </a:lnTo>
                  <a:lnTo>
                    <a:pt x="169" y="73"/>
                  </a:lnTo>
                  <a:lnTo>
                    <a:pt x="145" y="121"/>
                  </a:lnTo>
                  <a:lnTo>
                    <a:pt x="121" y="145"/>
                  </a:lnTo>
                  <a:lnTo>
                    <a:pt x="73" y="386"/>
                  </a:lnTo>
                  <a:lnTo>
                    <a:pt x="1" y="603"/>
                  </a:lnTo>
                  <a:lnTo>
                    <a:pt x="1" y="675"/>
                  </a:lnTo>
                  <a:lnTo>
                    <a:pt x="49" y="723"/>
                  </a:lnTo>
                  <a:lnTo>
                    <a:pt x="121" y="747"/>
                  </a:lnTo>
                  <a:lnTo>
                    <a:pt x="169" y="747"/>
                  </a:lnTo>
                  <a:lnTo>
                    <a:pt x="241" y="723"/>
                  </a:lnTo>
                  <a:lnTo>
                    <a:pt x="314" y="675"/>
                  </a:lnTo>
                  <a:lnTo>
                    <a:pt x="338" y="627"/>
                  </a:lnTo>
                  <a:lnTo>
                    <a:pt x="338" y="554"/>
                  </a:lnTo>
                  <a:lnTo>
                    <a:pt x="338" y="314"/>
                  </a:lnTo>
                  <a:lnTo>
                    <a:pt x="386" y="73"/>
                  </a:lnTo>
                  <a:lnTo>
                    <a:pt x="362" y="49"/>
                  </a:lnTo>
                  <a:lnTo>
                    <a:pt x="338" y="25"/>
                  </a:lnTo>
                  <a:lnTo>
                    <a:pt x="29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2" name="Google Shape;12782;p30"/>
            <p:cNvSpPr/>
            <p:nvPr/>
          </p:nvSpPr>
          <p:spPr>
            <a:xfrm>
              <a:off x="3938175" y="1837375"/>
              <a:ext cx="12675" cy="13875"/>
            </a:xfrm>
            <a:custGeom>
              <a:avLst/>
              <a:gdLst/>
              <a:ahLst/>
              <a:cxnLst/>
              <a:rect l="l" t="t" r="r" b="b"/>
              <a:pathLst>
                <a:path w="507" h="555" extrusionOk="0">
                  <a:moveTo>
                    <a:pt x="97" y="1"/>
                  </a:moveTo>
                  <a:lnTo>
                    <a:pt x="73" y="25"/>
                  </a:lnTo>
                  <a:lnTo>
                    <a:pt x="25" y="73"/>
                  </a:lnTo>
                  <a:lnTo>
                    <a:pt x="1" y="169"/>
                  </a:lnTo>
                  <a:lnTo>
                    <a:pt x="1" y="241"/>
                  </a:lnTo>
                  <a:lnTo>
                    <a:pt x="1" y="289"/>
                  </a:lnTo>
                  <a:lnTo>
                    <a:pt x="25" y="362"/>
                  </a:lnTo>
                  <a:lnTo>
                    <a:pt x="73" y="410"/>
                  </a:lnTo>
                  <a:lnTo>
                    <a:pt x="121" y="458"/>
                  </a:lnTo>
                  <a:lnTo>
                    <a:pt x="265" y="506"/>
                  </a:lnTo>
                  <a:lnTo>
                    <a:pt x="362" y="554"/>
                  </a:lnTo>
                  <a:lnTo>
                    <a:pt x="410" y="554"/>
                  </a:lnTo>
                  <a:lnTo>
                    <a:pt x="458" y="530"/>
                  </a:lnTo>
                  <a:lnTo>
                    <a:pt x="506" y="458"/>
                  </a:lnTo>
                  <a:lnTo>
                    <a:pt x="506" y="410"/>
                  </a:lnTo>
                  <a:lnTo>
                    <a:pt x="482" y="338"/>
                  </a:lnTo>
                  <a:lnTo>
                    <a:pt x="458" y="289"/>
                  </a:lnTo>
                  <a:lnTo>
                    <a:pt x="338" y="145"/>
                  </a:lnTo>
                  <a:lnTo>
                    <a:pt x="289"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3" name="Google Shape;12783;p30"/>
            <p:cNvSpPr/>
            <p:nvPr/>
          </p:nvSpPr>
          <p:spPr>
            <a:xfrm>
              <a:off x="4033275" y="1750725"/>
              <a:ext cx="13850" cy="13850"/>
            </a:xfrm>
            <a:custGeom>
              <a:avLst/>
              <a:gdLst/>
              <a:ahLst/>
              <a:cxnLst/>
              <a:rect l="l" t="t" r="r" b="b"/>
              <a:pathLst>
                <a:path w="554" h="554" extrusionOk="0">
                  <a:moveTo>
                    <a:pt x="434" y="0"/>
                  </a:moveTo>
                  <a:lnTo>
                    <a:pt x="289" y="72"/>
                  </a:lnTo>
                  <a:lnTo>
                    <a:pt x="193" y="144"/>
                  </a:lnTo>
                  <a:lnTo>
                    <a:pt x="96" y="265"/>
                  </a:lnTo>
                  <a:lnTo>
                    <a:pt x="24" y="385"/>
                  </a:lnTo>
                  <a:lnTo>
                    <a:pt x="0" y="433"/>
                  </a:lnTo>
                  <a:lnTo>
                    <a:pt x="24" y="481"/>
                  </a:lnTo>
                  <a:lnTo>
                    <a:pt x="72" y="530"/>
                  </a:lnTo>
                  <a:lnTo>
                    <a:pt x="145" y="554"/>
                  </a:lnTo>
                  <a:lnTo>
                    <a:pt x="193" y="554"/>
                  </a:lnTo>
                  <a:lnTo>
                    <a:pt x="241" y="530"/>
                  </a:lnTo>
                  <a:lnTo>
                    <a:pt x="289" y="481"/>
                  </a:lnTo>
                  <a:lnTo>
                    <a:pt x="409" y="289"/>
                  </a:lnTo>
                  <a:lnTo>
                    <a:pt x="554" y="72"/>
                  </a:lnTo>
                  <a:lnTo>
                    <a:pt x="530" y="48"/>
                  </a:lnTo>
                  <a:lnTo>
                    <a:pt x="50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4" name="Google Shape;12784;p30"/>
            <p:cNvSpPr/>
            <p:nvPr/>
          </p:nvSpPr>
          <p:spPr>
            <a:xfrm>
              <a:off x="4004975" y="1683900"/>
              <a:ext cx="7850" cy="17500"/>
            </a:xfrm>
            <a:custGeom>
              <a:avLst/>
              <a:gdLst/>
              <a:ahLst/>
              <a:cxnLst/>
              <a:rect l="l" t="t" r="r" b="b"/>
              <a:pathLst>
                <a:path w="314" h="700" extrusionOk="0">
                  <a:moveTo>
                    <a:pt x="121" y="1"/>
                  </a:moveTo>
                  <a:lnTo>
                    <a:pt x="49" y="73"/>
                  </a:lnTo>
                  <a:lnTo>
                    <a:pt x="25" y="169"/>
                  </a:lnTo>
                  <a:lnTo>
                    <a:pt x="1" y="314"/>
                  </a:lnTo>
                  <a:lnTo>
                    <a:pt x="25" y="482"/>
                  </a:lnTo>
                  <a:lnTo>
                    <a:pt x="49" y="675"/>
                  </a:lnTo>
                  <a:lnTo>
                    <a:pt x="97" y="699"/>
                  </a:lnTo>
                  <a:lnTo>
                    <a:pt x="169" y="699"/>
                  </a:lnTo>
                  <a:lnTo>
                    <a:pt x="193" y="675"/>
                  </a:lnTo>
                  <a:lnTo>
                    <a:pt x="290" y="482"/>
                  </a:lnTo>
                  <a:lnTo>
                    <a:pt x="290" y="386"/>
                  </a:lnTo>
                  <a:lnTo>
                    <a:pt x="314" y="290"/>
                  </a:lnTo>
                  <a:lnTo>
                    <a:pt x="290" y="193"/>
                  </a:lnTo>
                  <a:lnTo>
                    <a:pt x="241" y="121"/>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5" name="Google Shape;12785;p30"/>
            <p:cNvSpPr/>
            <p:nvPr/>
          </p:nvSpPr>
          <p:spPr>
            <a:xfrm>
              <a:off x="3795550" y="1768175"/>
              <a:ext cx="7850" cy="14450"/>
            </a:xfrm>
            <a:custGeom>
              <a:avLst/>
              <a:gdLst/>
              <a:ahLst/>
              <a:cxnLst/>
              <a:rect l="l" t="t" r="r" b="b"/>
              <a:pathLst>
                <a:path w="314" h="578" extrusionOk="0">
                  <a:moveTo>
                    <a:pt x="97" y="0"/>
                  </a:moveTo>
                  <a:lnTo>
                    <a:pt x="48" y="48"/>
                  </a:lnTo>
                  <a:lnTo>
                    <a:pt x="24" y="96"/>
                  </a:lnTo>
                  <a:lnTo>
                    <a:pt x="0" y="193"/>
                  </a:lnTo>
                  <a:lnTo>
                    <a:pt x="0" y="313"/>
                  </a:lnTo>
                  <a:lnTo>
                    <a:pt x="0" y="409"/>
                  </a:lnTo>
                  <a:lnTo>
                    <a:pt x="0" y="458"/>
                  </a:lnTo>
                  <a:lnTo>
                    <a:pt x="24" y="530"/>
                  </a:lnTo>
                  <a:lnTo>
                    <a:pt x="72" y="554"/>
                  </a:lnTo>
                  <a:lnTo>
                    <a:pt x="97" y="578"/>
                  </a:lnTo>
                  <a:lnTo>
                    <a:pt x="169" y="578"/>
                  </a:lnTo>
                  <a:lnTo>
                    <a:pt x="217" y="554"/>
                  </a:lnTo>
                  <a:lnTo>
                    <a:pt x="265" y="506"/>
                  </a:lnTo>
                  <a:lnTo>
                    <a:pt x="313" y="458"/>
                  </a:lnTo>
                  <a:lnTo>
                    <a:pt x="265" y="241"/>
                  </a:lnTo>
                  <a:lnTo>
                    <a:pt x="241" y="121"/>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6" name="Google Shape;12786;p30"/>
            <p:cNvSpPr/>
            <p:nvPr/>
          </p:nvSpPr>
          <p:spPr>
            <a:xfrm>
              <a:off x="4183725" y="1777800"/>
              <a:ext cx="14475" cy="9050"/>
            </a:xfrm>
            <a:custGeom>
              <a:avLst/>
              <a:gdLst/>
              <a:ahLst/>
              <a:cxnLst/>
              <a:rect l="l" t="t" r="r" b="b"/>
              <a:pathLst>
                <a:path w="579" h="362" extrusionOk="0">
                  <a:moveTo>
                    <a:pt x="434" y="0"/>
                  </a:moveTo>
                  <a:lnTo>
                    <a:pt x="386" y="24"/>
                  </a:lnTo>
                  <a:lnTo>
                    <a:pt x="217" y="97"/>
                  </a:lnTo>
                  <a:lnTo>
                    <a:pt x="49" y="193"/>
                  </a:lnTo>
                  <a:lnTo>
                    <a:pt x="25" y="217"/>
                  </a:lnTo>
                  <a:lnTo>
                    <a:pt x="1" y="265"/>
                  </a:lnTo>
                  <a:lnTo>
                    <a:pt x="25" y="313"/>
                  </a:lnTo>
                  <a:lnTo>
                    <a:pt x="49" y="337"/>
                  </a:lnTo>
                  <a:lnTo>
                    <a:pt x="169" y="361"/>
                  </a:lnTo>
                  <a:lnTo>
                    <a:pt x="265" y="361"/>
                  </a:lnTo>
                  <a:lnTo>
                    <a:pt x="482" y="289"/>
                  </a:lnTo>
                  <a:lnTo>
                    <a:pt x="530" y="265"/>
                  </a:lnTo>
                  <a:lnTo>
                    <a:pt x="554" y="241"/>
                  </a:lnTo>
                  <a:lnTo>
                    <a:pt x="578" y="193"/>
                  </a:lnTo>
                  <a:lnTo>
                    <a:pt x="554" y="121"/>
                  </a:lnTo>
                  <a:lnTo>
                    <a:pt x="530" y="73"/>
                  </a:lnTo>
                  <a:lnTo>
                    <a:pt x="482" y="24"/>
                  </a:lnTo>
                  <a:lnTo>
                    <a:pt x="43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7" name="Google Shape;12787;p30"/>
            <p:cNvSpPr/>
            <p:nvPr/>
          </p:nvSpPr>
          <p:spPr>
            <a:xfrm>
              <a:off x="3845500" y="1831950"/>
              <a:ext cx="7850" cy="14475"/>
            </a:xfrm>
            <a:custGeom>
              <a:avLst/>
              <a:gdLst/>
              <a:ahLst/>
              <a:cxnLst/>
              <a:rect l="l" t="t" r="r" b="b"/>
              <a:pathLst>
                <a:path w="314" h="579" extrusionOk="0">
                  <a:moveTo>
                    <a:pt x="193" y="1"/>
                  </a:moveTo>
                  <a:lnTo>
                    <a:pt x="121" y="25"/>
                  </a:lnTo>
                  <a:lnTo>
                    <a:pt x="97" y="73"/>
                  </a:lnTo>
                  <a:lnTo>
                    <a:pt x="48" y="242"/>
                  </a:lnTo>
                  <a:lnTo>
                    <a:pt x="0" y="410"/>
                  </a:lnTo>
                  <a:lnTo>
                    <a:pt x="0" y="482"/>
                  </a:lnTo>
                  <a:lnTo>
                    <a:pt x="24" y="531"/>
                  </a:lnTo>
                  <a:lnTo>
                    <a:pt x="73" y="555"/>
                  </a:lnTo>
                  <a:lnTo>
                    <a:pt x="289" y="555"/>
                  </a:lnTo>
                  <a:lnTo>
                    <a:pt x="289" y="73"/>
                  </a:lnTo>
                  <a:lnTo>
                    <a:pt x="241" y="25"/>
                  </a:lnTo>
                  <a:lnTo>
                    <a:pt x="193" y="1"/>
                  </a:lnTo>
                  <a:close/>
                  <a:moveTo>
                    <a:pt x="289" y="555"/>
                  </a:moveTo>
                  <a:lnTo>
                    <a:pt x="289" y="579"/>
                  </a:lnTo>
                  <a:lnTo>
                    <a:pt x="313" y="55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8" name="Google Shape;12788;p30"/>
            <p:cNvSpPr/>
            <p:nvPr/>
          </p:nvSpPr>
          <p:spPr>
            <a:xfrm>
              <a:off x="3921925" y="1593625"/>
              <a:ext cx="12675" cy="10275"/>
            </a:xfrm>
            <a:custGeom>
              <a:avLst/>
              <a:gdLst/>
              <a:ahLst/>
              <a:cxnLst/>
              <a:rect l="l" t="t" r="r" b="b"/>
              <a:pathLst>
                <a:path w="507" h="411" extrusionOk="0">
                  <a:moveTo>
                    <a:pt x="314" y="1"/>
                  </a:moveTo>
                  <a:lnTo>
                    <a:pt x="265" y="49"/>
                  </a:lnTo>
                  <a:lnTo>
                    <a:pt x="217" y="73"/>
                  </a:lnTo>
                  <a:lnTo>
                    <a:pt x="169" y="97"/>
                  </a:lnTo>
                  <a:lnTo>
                    <a:pt x="49" y="97"/>
                  </a:lnTo>
                  <a:lnTo>
                    <a:pt x="25" y="145"/>
                  </a:lnTo>
                  <a:lnTo>
                    <a:pt x="1" y="169"/>
                  </a:lnTo>
                  <a:lnTo>
                    <a:pt x="25" y="242"/>
                  </a:lnTo>
                  <a:lnTo>
                    <a:pt x="49" y="314"/>
                  </a:lnTo>
                  <a:lnTo>
                    <a:pt x="97" y="362"/>
                  </a:lnTo>
                  <a:lnTo>
                    <a:pt x="145" y="410"/>
                  </a:lnTo>
                  <a:lnTo>
                    <a:pt x="193" y="410"/>
                  </a:lnTo>
                  <a:lnTo>
                    <a:pt x="217" y="386"/>
                  </a:lnTo>
                  <a:lnTo>
                    <a:pt x="290" y="338"/>
                  </a:lnTo>
                  <a:lnTo>
                    <a:pt x="338" y="290"/>
                  </a:lnTo>
                  <a:lnTo>
                    <a:pt x="386" y="242"/>
                  </a:lnTo>
                  <a:lnTo>
                    <a:pt x="434" y="194"/>
                  </a:lnTo>
                  <a:lnTo>
                    <a:pt x="482" y="145"/>
                  </a:lnTo>
                  <a:lnTo>
                    <a:pt x="506" y="97"/>
                  </a:lnTo>
                  <a:lnTo>
                    <a:pt x="458" y="25"/>
                  </a:lnTo>
                  <a:lnTo>
                    <a:pt x="43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9" name="Google Shape;12789;p30"/>
            <p:cNvSpPr/>
            <p:nvPr/>
          </p:nvSpPr>
          <p:spPr>
            <a:xfrm>
              <a:off x="4226450" y="1848200"/>
              <a:ext cx="10250" cy="9050"/>
            </a:xfrm>
            <a:custGeom>
              <a:avLst/>
              <a:gdLst/>
              <a:ahLst/>
              <a:cxnLst/>
              <a:rect l="l" t="t" r="r" b="b"/>
              <a:pathLst>
                <a:path w="410" h="362" extrusionOk="0">
                  <a:moveTo>
                    <a:pt x="217" y="1"/>
                  </a:moveTo>
                  <a:lnTo>
                    <a:pt x="145" y="25"/>
                  </a:lnTo>
                  <a:lnTo>
                    <a:pt x="73" y="97"/>
                  </a:lnTo>
                  <a:lnTo>
                    <a:pt x="25" y="145"/>
                  </a:lnTo>
                  <a:lnTo>
                    <a:pt x="1" y="218"/>
                  </a:lnTo>
                  <a:lnTo>
                    <a:pt x="25" y="266"/>
                  </a:lnTo>
                  <a:lnTo>
                    <a:pt x="49" y="338"/>
                  </a:lnTo>
                  <a:lnTo>
                    <a:pt x="121" y="362"/>
                  </a:lnTo>
                  <a:lnTo>
                    <a:pt x="241" y="362"/>
                  </a:lnTo>
                  <a:lnTo>
                    <a:pt x="290" y="338"/>
                  </a:lnTo>
                  <a:lnTo>
                    <a:pt x="338" y="314"/>
                  </a:lnTo>
                  <a:lnTo>
                    <a:pt x="386" y="290"/>
                  </a:lnTo>
                  <a:lnTo>
                    <a:pt x="410" y="218"/>
                  </a:lnTo>
                  <a:lnTo>
                    <a:pt x="410" y="169"/>
                  </a:lnTo>
                  <a:lnTo>
                    <a:pt x="386" y="97"/>
                  </a:lnTo>
                  <a:lnTo>
                    <a:pt x="314" y="25"/>
                  </a:lnTo>
                  <a:lnTo>
                    <a:pt x="26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0" name="Google Shape;12790;p30"/>
            <p:cNvSpPr/>
            <p:nvPr/>
          </p:nvSpPr>
          <p:spPr>
            <a:xfrm>
              <a:off x="3766650" y="1670675"/>
              <a:ext cx="14475" cy="7250"/>
            </a:xfrm>
            <a:custGeom>
              <a:avLst/>
              <a:gdLst/>
              <a:ahLst/>
              <a:cxnLst/>
              <a:rect l="l" t="t" r="r" b="b"/>
              <a:pathLst>
                <a:path w="579" h="290" extrusionOk="0">
                  <a:moveTo>
                    <a:pt x="314" y="0"/>
                  </a:moveTo>
                  <a:lnTo>
                    <a:pt x="97" y="24"/>
                  </a:lnTo>
                  <a:lnTo>
                    <a:pt x="49" y="24"/>
                  </a:lnTo>
                  <a:lnTo>
                    <a:pt x="25" y="48"/>
                  </a:lnTo>
                  <a:lnTo>
                    <a:pt x="1" y="97"/>
                  </a:lnTo>
                  <a:lnTo>
                    <a:pt x="1" y="145"/>
                  </a:lnTo>
                  <a:lnTo>
                    <a:pt x="49" y="217"/>
                  </a:lnTo>
                  <a:lnTo>
                    <a:pt x="73" y="265"/>
                  </a:lnTo>
                  <a:lnTo>
                    <a:pt x="145" y="289"/>
                  </a:lnTo>
                  <a:lnTo>
                    <a:pt x="338" y="265"/>
                  </a:lnTo>
                  <a:lnTo>
                    <a:pt x="458" y="241"/>
                  </a:lnTo>
                  <a:lnTo>
                    <a:pt x="554" y="169"/>
                  </a:lnTo>
                  <a:lnTo>
                    <a:pt x="578" y="145"/>
                  </a:lnTo>
                  <a:lnTo>
                    <a:pt x="578" y="121"/>
                  </a:lnTo>
                  <a:lnTo>
                    <a:pt x="530" y="48"/>
                  </a:lnTo>
                  <a:lnTo>
                    <a:pt x="434" y="24"/>
                  </a:lnTo>
                  <a:lnTo>
                    <a:pt x="31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1" name="Google Shape;12791;p30"/>
            <p:cNvSpPr/>
            <p:nvPr/>
          </p:nvSpPr>
          <p:spPr>
            <a:xfrm>
              <a:off x="3951425" y="1611700"/>
              <a:ext cx="10850" cy="9050"/>
            </a:xfrm>
            <a:custGeom>
              <a:avLst/>
              <a:gdLst/>
              <a:ahLst/>
              <a:cxnLst/>
              <a:rect l="l" t="t" r="r" b="b"/>
              <a:pathLst>
                <a:path w="434" h="362" extrusionOk="0">
                  <a:moveTo>
                    <a:pt x="145" y="0"/>
                  </a:moveTo>
                  <a:lnTo>
                    <a:pt x="72" y="24"/>
                  </a:lnTo>
                  <a:lnTo>
                    <a:pt x="24" y="72"/>
                  </a:lnTo>
                  <a:lnTo>
                    <a:pt x="0" y="145"/>
                  </a:lnTo>
                  <a:lnTo>
                    <a:pt x="0" y="169"/>
                  </a:lnTo>
                  <a:lnTo>
                    <a:pt x="0" y="217"/>
                  </a:lnTo>
                  <a:lnTo>
                    <a:pt x="97" y="313"/>
                  </a:lnTo>
                  <a:lnTo>
                    <a:pt x="145" y="361"/>
                  </a:lnTo>
                  <a:lnTo>
                    <a:pt x="217" y="361"/>
                  </a:lnTo>
                  <a:lnTo>
                    <a:pt x="337" y="313"/>
                  </a:lnTo>
                  <a:lnTo>
                    <a:pt x="385" y="265"/>
                  </a:lnTo>
                  <a:lnTo>
                    <a:pt x="434" y="217"/>
                  </a:lnTo>
                  <a:lnTo>
                    <a:pt x="434" y="169"/>
                  </a:lnTo>
                  <a:lnTo>
                    <a:pt x="434" y="120"/>
                  </a:lnTo>
                  <a:lnTo>
                    <a:pt x="385" y="72"/>
                  </a:lnTo>
                  <a:lnTo>
                    <a:pt x="337" y="24"/>
                  </a:lnTo>
                  <a:lnTo>
                    <a:pt x="28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2" name="Google Shape;12792;p30"/>
            <p:cNvSpPr/>
            <p:nvPr/>
          </p:nvSpPr>
          <p:spPr>
            <a:xfrm>
              <a:off x="4021825" y="1899975"/>
              <a:ext cx="10275" cy="9650"/>
            </a:xfrm>
            <a:custGeom>
              <a:avLst/>
              <a:gdLst/>
              <a:ahLst/>
              <a:cxnLst/>
              <a:rect l="l" t="t" r="r" b="b"/>
              <a:pathLst>
                <a:path w="411" h="386" extrusionOk="0">
                  <a:moveTo>
                    <a:pt x="145" y="0"/>
                  </a:moveTo>
                  <a:lnTo>
                    <a:pt x="73" y="24"/>
                  </a:lnTo>
                  <a:lnTo>
                    <a:pt x="25" y="48"/>
                  </a:lnTo>
                  <a:lnTo>
                    <a:pt x="1" y="96"/>
                  </a:lnTo>
                  <a:lnTo>
                    <a:pt x="1" y="169"/>
                  </a:lnTo>
                  <a:lnTo>
                    <a:pt x="25" y="265"/>
                  </a:lnTo>
                  <a:lnTo>
                    <a:pt x="97" y="337"/>
                  </a:lnTo>
                  <a:lnTo>
                    <a:pt x="169" y="361"/>
                  </a:lnTo>
                  <a:lnTo>
                    <a:pt x="242" y="385"/>
                  </a:lnTo>
                  <a:lnTo>
                    <a:pt x="314" y="361"/>
                  </a:lnTo>
                  <a:lnTo>
                    <a:pt x="362" y="337"/>
                  </a:lnTo>
                  <a:lnTo>
                    <a:pt x="386" y="265"/>
                  </a:lnTo>
                  <a:lnTo>
                    <a:pt x="410" y="193"/>
                  </a:lnTo>
                  <a:lnTo>
                    <a:pt x="362" y="121"/>
                  </a:lnTo>
                  <a:lnTo>
                    <a:pt x="314" y="48"/>
                  </a:lnTo>
                  <a:lnTo>
                    <a:pt x="217"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3" name="Google Shape;12793;p30"/>
            <p:cNvSpPr/>
            <p:nvPr/>
          </p:nvSpPr>
          <p:spPr>
            <a:xfrm>
              <a:off x="4086825" y="1952925"/>
              <a:ext cx="9650" cy="9650"/>
            </a:xfrm>
            <a:custGeom>
              <a:avLst/>
              <a:gdLst/>
              <a:ahLst/>
              <a:cxnLst/>
              <a:rect l="l" t="t" r="r" b="b"/>
              <a:pathLst>
                <a:path w="386" h="386" extrusionOk="0">
                  <a:moveTo>
                    <a:pt x="193" y="1"/>
                  </a:moveTo>
                  <a:lnTo>
                    <a:pt x="121" y="25"/>
                  </a:lnTo>
                  <a:lnTo>
                    <a:pt x="49" y="73"/>
                  </a:lnTo>
                  <a:lnTo>
                    <a:pt x="1" y="145"/>
                  </a:lnTo>
                  <a:lnTo>
                    <a:pt x="1" y="193"/>
                  </a:lnTo>
                  <a:lnTo>
                    <a:pt x="25" y="265"/>
                  </a:lnTo>
                  <a:lnTo>
                    <a:pt x="49" y="338"/>
                  </a:lnTo>
                  <a:lnTo>
                    <a:pt x="97" y="362"/>
                  </a:lnTo>
                  <a:lnTo>
                    <a:pt x="169" y="386"/>
                  </a:lnTo>
                  <a:lnTo>
                    <a:pt x="266" y="362"/>
                  </a:lnTo>
                  <a:lnTo>
                    <a:pt x="338" y="314"/>
                  </a:lnTo>
                  <a:lnTo>
                    <a:pt x="386" y="265"/>
                  </a:lnTo>
                  <a:lnTo>
                    <a:pt x="386" y="193"/>
                  </a:lnTo>
                  <a:lnTo>
                    <a:pt x="362" y="97"/>
                  </a:lnTo>
                  <a:lnTo>
                    <a:pt x="338" y="25"/>
                  </a:lnTo>
                  <a:lnTo>
                    <a:pt x="26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4" name="Google Shape;12794;p30"/>
            <p:cNvSpPr/>
            <p:nvPr/>
          </p:nvSpPr>
          <p:spPr>
            <a:xfrm>
              <a:off x="3868375" y="1606875"/>
              <a:ext cx="9650" cy="9650"/>
            </a:xfrm>
            <a:custGeom>
              <a:avLst/>
              <a:gdLst/>
              <a:ahLst/>
              <a:cxnLst/>
              <a:rect l="l" t="t" r="r" b="b"/>
              <a:pathLst>
                <a:path w="386" h="386" extrusionOk="0">
                  <a:moveTo>
                    <a:pt x="169" y="1"/>
                  </a:moveTo>
                  <a:lnTo>
                    <a:pt x="96" y="25"/>
                  </a:lnTo>
                  <a:lnTo>
                    <a:pt x="48" y="73"/>
                  </a:lnTo>
                  <a:lnTo>
                    <a:pt x="0" y="169"/>
                  </a:lnTo>
                  <a:lnTo>
                    <a:pt x="0" y="241"/>
                  </a:lnTo>
                  <a:lnTo>
                    <a:pt x="24" y="313"/>
                  </a:lnTo>
                  <a:lnTo>
                    <a:pt x="72" y="362"/>
                  </a:lnTo>
                  <a:lnTo>
                    <a:pt x="145" y="386"/>
                  </a:lnTo>
                  <a:lnTo>
                    <a:pt x="217" y="386"/>
                  </a:lnTo>
                  <a:lnTo>
                    <a:pt x="289" y="362"/>
                  </a:lnTo>
                  <a:lnTo>
                    <a:pt x="337" y="338"/>
                  </a:lnTo>
                  <a:lnTo>
                    <a:pt x="361" y="265"/>
                  </a:lnTo>
                  <a:lnTo>
                    <a:pt x="385" y="193"/>
                  </a:lnTo>
                  <a:lnTo>
                    <a:pt x="361" y="121"/>
                  </a:lnTo>
                  <a:lnTo>
                    <a:pt x="313" y="49"/>
                  </a:lnTo>
                  <a:lnTo>
                    <a:pt x="24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5" name="Google Shape;12795;p30"/>
            <p:cNvSpPr/>
            <p:nvPr/>
          </p:nvSpPr>
          <p:spPr>
            <a:xfrm>
              <a:off x="4026050" y="1804275"/>
              <a:ext cx="10850" cy="12050"/>
            </a:xfrm>
            <a:custGeom>
              <a:avLst/>
              <a:gdLst/>
              <a:ahLst/>
              <a:cxnLst/>
              <a:rect l="l" t="t" r="r" b="b"/>
              <a:pathLst>
                <a:path w="434" h="482" extrusionOk="0">
                  <a:moveTo>
                    <a:pt x="361" y="1"/>
                  </a:moveTo>
                  <a:lnTo>
                    <a:pt x="313" y="25"/>
                  </a:lnTo>
                  <a:lnTo>
                    <a:pt x="145" y="121"/>
                  </a:lnTo>
                  <a:lnTo>
                    <a:pt x="73" y="193"/>
                  </a:lnTo>
                  <a:lnTo>
                    <a:pt x="0" y="289"/>
                  </a:lnTo>
                  <a:lnTo>
                    <a:pt x="0" y="313"/>
                  </a:lnTo>
                  <a:lnTo>
                    <a:pt x="0" y="362"/>
                  </a:lnTo>
                  <a:lnTo>
                    <a:pt x="0" y="410"/>
                  </a:lnTo>
                  <a:lnTo>
                    <a:pt x="24" y="434"/>
                  </a:lnTo>
                  <a:lnTo>
                    <a:pt x="73" y="458"/>
                  </a:lnTo>
                  <a:lnTo>
                    <a:pt x="145" y="482"/>
                  </a:lnTo>
                  <a:lnTo>
                    <a:pt x="193" y="482"/>
                  </a:lnTo>
                  <a:lnTo>
                    <a:pt x="241" y="458"/>
                  </a:lnTo>
                  <a:lnTo>
                    <a:pt x="337" y="338"/>
                  </a:lnTo>
                  <a:lnTo>
                    <a:pt x="410" y="217"/>
                  </a:lnTo>
                  <a:lnTo>
                    <a:pt x="434" y="121"/>
                  </a:lnTo>
                  <a:lnTo>
                    <a:pt x="410" y="25"/>
                  </a:lnTo>
                  <a:lnTo>
                    <a:pt x="385" y="25"/>
                  </a:lnTo>
                  <a:lnTo>
                    <a:pt x="36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6" name="Google Shape;12796;p30"/>
            <p:cNvSpPr/>
            <p:nvPr/>
          </p:nvSpPr>
          <p:spPr>
            <a:xfrm>
              <a:off x="3852725" y="1844000"/>
              <a:ext cx="11450" cy="8450"/>
            </a:xfrm>
            <a:custGeom>
              <a:avLst/>
              <a:gdLst/>
              <a:ahLst/>
              <a:cxnLst/>
              <a:rect l="l" t="t" r="r" b="b"/>
              <a:pathLst>
                <a:path w="458" h="338" extrusionOk="0">
                  <a:moveTo>
                    <a:pt x="24" y="73"/>
                  </a:moveTo>
                  <a:lnTo>
                    <a:pt x="0" y="97"/>
                  </a:lnTo>
                  <a:lnTo>
                    <a:pt x="27" y="81"/>
                  </a:lnTo>
                  <a:lnTo>
                    <a:pt x="27" y="81"/>
                  </a:lnTo>
                  <a:lnTo>
                    <a:pt x="24" y="73"/>
                  </a:lnTo>
                  <a:close/>
                  <a:moveTo>
                    <a:pt x="265" y="0"/>
                  </a:moveTo>
                  <a:lnTo>
                    <a:pt x="121" y="24"/>
                  </a:lnTo>
                  <a:lnTo>
                    <a:pt x="27" y="81"/>
                  </a:lnTo>
                  <a:lnTo>
                    <a:pt x="27" y="81"/>
                  </a:lnTo>
                  <a:lnTo>
                    <a:pt x="72" y="217"/>
                  </a:lnTo>
                  <a:lnTo>
                    <a:pt x="121" y="313"/>
                  </a:lnTo>
                  <a:lnTo>
                    <a:pt x="193" y="337"/>
                  </a:lnTo>
                  <a:lnTo>
                    <a:pt x="289" y="337"/>
                  </a:lnTo>
                  <a:lnTo>
                    <a:pt x="361" y="313"/>
                  </a:lnTo>
                  <a:lnTo>
                    <a:pt x="409" y="289"/>
                  </a:lnTo>
                  <a:lnTo>
                    <a:pt x="458" y="241"/>
                  </a:lnTo>
                  <a:lnTo>
                    <a:pt x="458" y="169"/>
                  </a:lnTo>
                  <a:lnTo>
                    <a:pt x="458" y="97"/>
                  </a:lnTo>
                  <a:lnTo>
                    <a:pt x="409" y="24"/>
                  </a:lnTo>
                  <a:lnTo>
                    <a:pt x="33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7" name="Google Shape;12797;p30"/>
            <p:cNvSpPr/>
            <p:nvPr/>
          </p:nvSpPr>
          <p:spPr>
            <a:xfrm>
              <a:off x="3927350" y="1931875"/>
              <a:ext cx="9650" cy="12650"/>
            </a:xfrm>
            <a:custGeom>
              <a:avLst/>
              <a:gdLst/>
              <a:ahLst/>
              <a:cxnLst/>
              <a:rect l="l" t="t" r="r" b="b"/>
              <a:pathLst>
                <a:path w="386" h="506" extrusionOk="0">
                  <a:moveTo>
                    <a:pt x="73" y="0"/>
                  </a:moveTo>
                  <a:lnTo>
                    <a:pt x="48" y="24"/>
                  </a:lnTo>
                  <a:lnTo>
                    <a:pt x="0" y="48"/>
                  </a:lnTo>
                  <a:lnTo>
                    <a:pt x="0" y="96"/>
                  </a:lnTo>
                  <a:lnTo>
                    <a:pt x="73" y="313"/>
                  </a:lnTo>
                  <a:lnTo>
                    <a:pt x="145" y="433"/>
                  </a:lnTo>
                  <a:lnTo>
                    <a:pt x="230" y="498"/>
                  </a:lnTo>
                  <a:lnTo>
                    <a:pt x="230" y="498"/>
                  </a:lnTo>
                  <a:lnTo>
                    <a:pt x="337" y="433"/>
                  </a:lnTo>
                  <a:lnTo>
                    <a:pt x="361" y="385"/>
                  </a:lnTo>
                  <a:lnTo>
                    <a:pt x="385" y="361"/>
                  </a:lnTo>
                  <a:lnTo>
                    <a:pt x="385" y="313"/>
                  </a:lnTo>
                  <a:lnTo>
                    <a:pt x="385" y="265"/>
                  </a:lnTo>
                  <a:lnTo>
                    <a:pt x="313" y="193"/>
                  </a:lnTo>
                  <a:lnTo>
                    <a:pt x="241" y="120"/>
                  </a:lnTo>
                  <a:lnTo>
                    <a:pt x="73" y="0"/>
                  </a:lnTo>
                  <a:close/>
                  <a:moveTo>
                    <a:pt x="230" y="498"/>
                  </a:moveTo>
                  <a:lnTo>
                    <a:pt x="217" y="506"/>
                  </a:lnTo>
                  <a:lnTo>
                    <a:pt x="241" y="506"/>
                  </a:lnTo>
                  <a:lnTo>
                    <a:pt x="230" y="498"/>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8" name="Google Shape;12798;p30"/>
            <p:cNvSpPr/>
            <p:nvPr/>
          </p:nvSpPr>
          <p:spPr>
            <a:xfrm>
              <a:off x="3893650" y="1914400"/>
              <a:ext cx="11450" cy="9075"/>
            </a:xfrm>
            <a:custGeom>
              <a:avLst/>
              <a:gdLst/>
              <a:ahLst/>
              <a:cxnLst/>
              <a:rect l="l" t="t" r="r" b="b"/>
              <a:pathLst>
                <a:path w="458" h="363" extrusionOk="0">
                  <a:moveTo>
                    <a:pt x="217" y="1"/>
                  </a:moveTo>
                  <a:lnTo>
                    <a:pt x="169" y="25"/>
                  </a:lnTo>
                  <a:lnTo>
                    <a:pt x="96" y="73"/>
                  </a:lnTo>
                  <a:lnTo>
                    <a:pt x="24" y="121"/>
                  </a:lnTo>
                  <a:lnTo>
                    <a:pt x="0" y="169"/>
                  </a:lnTo>
                  <a:lnTo>
                    <a:pt x="0" y="193"/>
                  </a:lnTo>
                  <a:lnTo>
                    <a:pt x="48" y="266"/>
                  </a:lnTo>
                  <a:lnTo>
                    <a:pt x="96" y="314"/>
                  </a:lnTo>
                  <a:lnTo>
                    <a:pt x="145" y="338"/>
                  </a:lnTo>
                  <a:lnTo>
                    <a:pt x="217" y="362"/>
                  </a:lnTo>
                  <a:lnTo>
                    <a:pt x="289" y="362"/>
                  </a:lnTo>
                  <a:lnTo>
                    <a:pt x="337" y="338"/>
                  </a:lnTo>
                  <a:lnTo>
                    <a:pt x="385" y="290"/>
                  </a:lnTo>
                  <a:lnTo>
                    <a:pt x="434" y="242"/>
                  </a:lnTo>
                  <a:lnTo>
                    <a:pt x="458" y="193"/>
                  </a:lnTo>
                  <a:lnTo>
                    <a:pt x="434" y="145"/>
                  </a:lnTo>
                  <a:lnTo>
                    <a:pt x="361" y="49"/>
                  </a:lnTo>
                  <a:lnTo>
                    <a:pt x="28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9" name="Google Shape;12799;p30"/>
            <p:cNvSpPr/>
            <p:nvPr/>
          </p:nvSpPr>
          <p:spPr>
            <a:xfrm>
              <a:off x="3998975" y="1764550"/>
              <a:ext cx="15050" cy="10250"/>
            </a:xfrm>
            <a:custGeom>
              <a:avLst/>
              <a:gdLst/>
              <a:ahLst/>
              <a:cxnLst/>
              <a:rect l="l" t="t" r="r" b="b"/>
              <a:pathLst>
                <a:path w="602" h="410" extrusionOk="0">
                  <a:moveTo>
                    <a:pt x="48" y="1"/>
                  </a:moveTo>
                  <a:lnTo>
                    <a:pt x="24" y="49"/>
                  </a:lnTo>
                  <a:lnTo>
                    <a:pt x="0" y="73"/>
                  </a:lnTo>
                  <a:lnTo>
                    <a:pt x="385" y="362"/>
                  </a:lnTo>
                  <a:lnTo>
                    <a:pt x="506" y="410"/>
                  </a:lnTo>
                  <a:lnTo>
                    <a:pt x="554" y="410"/>
                  </a:lnTo>
                  <a:lnTo>
                    <a:pt x="602" y="362"/>
                  </a:lnTo>
                  <a:lnTo>
                    <a:pt x="602" y="314"/>
                  </a:lnTo>
                  <a:lnTo>
                    <a:pt x="578" y="241"/>
                  </a:lnTo>
                  <a:lnTo>
                    <a:pt x="554" y="169"/>
                  </a:lnTo>
                  <a:lnTo>
                    <a:pt x="506" y="14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0" name="Google Shape;12800;p30"/>
            <p:cNvSpPr/>
            <p:nvPr/>
          </p:nvSpPr>
          <p:spPr>
            <a:xfrm>
              <a:off x="3922525" y="1708575"/>
              <a:ext cx="13275" cy="9050"/>
            </a:xfrm>
            <a:custGeom>
              <a:avLst/>
              <a:gdLst/>
              <a:ahLst/>
              <a:cxnLst/>
              <a:rect l="l" t="t" r="r" b="b"/>
              <a:pathLst>
                <a:path w="531" h="362" extrusionOk="0">
                  <a:moveTo>
                    <a:pt x="73" y="1"/>
                  </a:moveTo>
                  <a:lnTo>
                    <a:pt x="25" y="49"/>
                  </a:lnTo>
                  <a:lnTo>
                    <a:pt x="1" y="97"/>
                  </a:lnTo>
                  <a:lnTo>
                    <a:pt x="25" y="169"/>
                  </a:lnTo>
                  <a:lnTo>
                    <a:pt x="73" y="242"/>
                  </a:lnTo>
                  <a:lnTo>
                    <a:pt x="97" y="266"/>
                  </a:lnTo>
                  <a:lnTo>
                    <a:pt x="145" y="290"/>
                  </a:lnTo>
                  <a:lnTo>
                    <a:pt x="266" y="290"/>
                  </a:lnTo>
                  <a:lnTo>
                    <a:pt x="314" y="314"/>
                  </a:lnTo>
                  <a:lnTo>
                    <a:pt x="386" y="362"/>
                  </a:lnTo>
                  <a:lnTo>
                    <a:pt x="434" y="362"/>
                  </a:lnTo>
                  <a:lnTo>
                    <a:pt x="482" y="338"/>
                  </a:lnTo>
                  <a:lnTo>
                    <a:pt x="506" y="290"/>
                  </a:lnTo>
                  <a:lnTo>
                    <a:pt x="530" y="242"/>
                  </a:lnTo>
                  <a:lnTo>
                    <a:pt x="506" y="145"/>
                  </a:lnTo>
                  <a:lnTo>
                    <a:pt x="458" y="97"/>
                  </a:lnTo>
                  <a:lnTo>
                    <a:pt x="410" y="73"/>
                  </a:lnTo>
                  <a:lnTo>
                    <a:pt x="314" y="73"/>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1" name="Google Shape;12801;p30"/>
            <p:cNvSpPr/>
            <p:nvPr/>
          </p:nvSpPr>
          <p:spPr>
            <a:xfrm>
              <a:off x="3878600" y="1842800"/>
              <a:ext cx="9050" cy="9050"/>
            </a:xfrm>
            <a:custGeom>
              <a:avLst/>
              <a:gdLst/>
              <a:ahLst/>
              <a:cxnLst/>
              <a:rect l="l" t="t" r="r" b="b"/>
              <a:pathLst>
                <a:path w="362" h="362" extrusionOk="0">
                  <a:moveTo>
                    <a:pt x="97" y="0"/>
                  </a:moveTo>
                  <a:lnTo>
                    <a:pt x="24" y="24"/>
                  </a:lnTo>
                  <a:lnTo>
                    <a:pt x="0" y="97"/>
                  </a:lnTo>
                  <a:lnTo>
                    <a:pt x="0" y="193"/>
                  </a:lnTo>
                  <a:lnTo>
                    <a:pt x="49" y="265"/>
                  </a:lnTo>
                  <a:lnTo>
                    <a:pt x="121" y="337"/>
                  </a:lnTo>
                  <a:lnTo>
                    <a:pt x="241" y="361"/>
                  </a:lnTo>
                  <a:lnTo>
                    <a:pt x="313" y="337"/>
                  </a:lnTo>
                  <a:lnTo>
                    <a:pt x="337" y="289"/>
                  </a:lnTo>
                  <a:lnTo>
                    <a:pt x="361" y="265"/>
                  </a:lnTo>
                  <a:lnTo>
                    <a:pt x="361" y="217"/>
                  </a:lnTo>
                  <a:lnTo>
                    <a:pt x="337" y="121"/>
                  </a:lnTo>
                  <a:lnTo>
                    <a:pt x="289" y="48"/>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2" name="Google Shape;12802;p30"/>
            <p:cNvSpPr/>
            <p:nvPr/>
          </p:nvSpPr>
          <p:spPr>
            <a:xfrm>
              <a:off x="3817200" y="1774175"/>
              <a:ext cx="9675" cy="9050"/>
            </a:xfrm>
            <a:custGeom>
              <a:avLst/>
              <a:gdLst/>
              <a:ahLst/>
              <a:cxnLst/>
              <a:rect l="l" t="t" r="r" b="b"/>
              <a:pathLst>
                <a:path w="387" h="362" extrusionOk="0">
                  <a:moveTo>
                    <a:pt x="193" y="1"/>
                  </a:moveTo>
                  <a:lnTo>
                    <a:pt x="97" y="49"/>
                  </a:lnTo>
                  <a:lnTo>
                    <a:pt x="25" y="145"/>
                  </a:lnTo>
                  <a:lnTo>
                    <a:pt x="1" y="193"/>
                  </a:lnTo>
                  <a:lnTo>
                    <a:pt x="1" y="218"/>
                  </a:lnTo>
                  <a:lnTo>
                    <a:pt x="49" y="314"/>
                  </a:lnTo>
                  <a:lnTo>
                    <a:pt x="97" y="362"/>
                  </a:lnTo>
                  <a:lnTo>
                    <a:pt x="193" y="362"/>
                  </a:lnTo>
                  <a:lnTo>
                    <a:pt x="266" y="338"/>
                  </a:lnTo>
                  <a:lnTo>
                    <a:pt x="314" y="290"/>
                  </a:lnTo>
                  <a:lnTo>
                    <a:pt x="338" y="242"/>
                  </a:lnTo>
                  <a:lnTo>
                    <a:pt x="386" y="169"/>
                  </a:lnTo>
                  <a:lnTo>
                    <a:pt x="386" y="121"/>
                  </a:lnTo>
                  <a:lnTo>
                    <a:pt x="362" y="49"/>
                  </a:lnTo>
                  <a:lnTo>
                    <a:pt x="338" y="25"/>
                  </a:lnTo>
                  <a:lnTo>
                    <a:pt x="29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3" name="Google Shape;12803;p30"/>
            <p:cNvSpPr/>
            <p:nvPr/>
          </p:nvSpPr>
          <p:spPr>
            <a:xfrm>
              <a:off x="4011000" y="1669475"/>
              <a:ext cx="9050" cy="9650"/>
            </a:xfrm>
            <a:custGeom>
              <a:avLst/>
              <a:gdLst/>
              <a:ahLst/>
              <a:cxnLst/>
              <a:rect l="l" t="t" r="r" b="b"/>
              <a:pathLst>
                <a:path w="362" h="386" extrusionOk="0">
                  <a:moveTo>
                    <a:pt x="49" y="0"/>
                  </a:moveTo>
                  <a:lnTo>
                    <a:pt x="25" y="24"/>
                  </a:lnTo>
                  <a:lnTo>
                    <a:pt x="0" y="72"/>
                  </a:lnTo>
                  <a:lnTo>
                    <a:pt x="25" y="193"/>
                  </a:lnTo>
                  <a:lnTo>
                    <a:pt x="73" y="289"/>
                  </a:lnTo>
                  <a:lnTo>
                    <a:pt x="169" y="361"/>
                  </a:lnTo>
                  <a:lnTo>
                    <a:pt x="313" y="385"/>
                  </a:lnTo>
                  <a:lnTo>
                    <a:pt x="338" y="361"/>
                  </a:lnTo>
                  <a:lnTo>
                    <a:pt x="362" y="313"/>
                  </a:lnTo>
                  <a:lnTo>
                    <a:pt x="313" y="145"/>
                  </a:lnTo>
                  <a:lnTo>
                    <a:pt x="265" y="72"/>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4" name="Google Shape;12804;p30"/>
            <p:cNvSpPr/>
            <p:nvPr/>
          </p:nvSpPr>
          <p:spPr>
            <a:xfrm>
              <a:off x="3884625" y="1596050"/>
              <a:ext cx="10250" cy="9050"/>
            </a:xfrm>
            <a:custGeom>
              <a:avLst/>
              <a:gdLst/>
              <a:ahLst/>
              <a:cxnLst/>
              <a:rect l="l" t="t" r="r" b="b"/>
              <a:pathLst>
                <a:path w="410" h="362" extrusionOk="0">
                  <a:moveTo>
                    <a:pt x="361" y="0"/>
                  </a:moveTo>
                  <a:lnTo>
                    <a:pt x="313" y="24"/>
                  </a:lnTo>
                  <a:lnTo>
                    <a:pt x="193" y="72"/>
                  </a:lnTo>
                  <a:lnTo>
                    <a:pt x="120" y="72"/>
                  </a:lnTo>
                  <a:lnTo>
                    <a:pt x="72" y="121"/>
                  </a:lnTo>
                  <a:lnTo>
                    <a:pt x="24" y="145"/>
                  </a:lnTo>
                  <a:lnTo>
                    <a:pt x="0" y="217"/>
                  </a:lnTo>
                  <a:lnTo>
                    <a:pt x="0" y="289"/>
                  </a:lnTo>
                  <a:lnTo>
                    <a:pt x="48" y="337"/>
                  </a:lnTo>
                  <a:lnTo>
                    <a:pt x="120" y="361"/>
                  </a:lnTo>
                  <a:lnTo>
                    <a:pt x="169" y="337"/>
                  </a:lnTo>
                  <a:lnTo>
                    <a:pt x="289" y="289"/>
                  </a:lnTo>
                  <a:lnTo>
                    <a:pt x="385" y="217"/>
                  </a:lnTo>
                  <a:lnTo>
                    <a:pt x="409" y="169"/>
                  </a:lnTo>
                  <a:lnTo>
                    <a:pt x="409" y="121"/>
                  </a:lnTo>
                  <a:lnTo>
                    <a:pt x="385" y="24"/>
                  </a:lnTo>
                  <a:lnTo>
                    <a:pt x="36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5" name="Google Shape;12805;p30"/>
            <p:cNvSpPr/>
            <p:nvPr/>
          </p:nvSpPr>
          <p:spPr>
            <a:xfrm>
              <a:off x="3949625" y="1831950"/>
              <a:ext cx="10250" cy="9050"/>
            </a:xfrm>
            <a:custGeom>
              <a:avLst/>
              <a:gdLst/>
              <a:ahLst/>
              <a:cxnLst/>
              <a:rect l="l" t="t" r="r" b="b"/>
              <a:pathLst>
                <a:path w="410" h="362" extrusionOk="0">
                  <a:moveTo>
                    <a:pt x="96" y="1"/>
                  </a:moveTo>
                  <a:lnTo>
                    <a:pt x="48" y="25"/>
                  </a:lnTo>
                  <a:lnTo>
                    <a:pt x="24" y="49"/>
                  </a:lnTo>
                  <a:lnTo>
                    <a:pt x="0" y="73"/>
                  </a:lnTo>
                  <a:lnTo>
                    <a:pt x="24" y="145"/>
                  </a:lnTo>
                  <a:lnTo>
                    <a:pt x="120" y="242"/>
                  </a:lnTo>
                  <a:lnTo>
                    <a:pt x="217" y="338"/>
                  </a:lnTo>
                  <a:lnTo>
                    <a:pt x="337" y="362"/>
                  </a:lnTo>
                  <a:lnTo>
                    <a:pt x="361" y="338"/>
                  </a:lnTo>
                  <a:lnTo>
                    <a:pt x="409" y="314"/>
                  </a:lnTo>
                  <a:lnTo>
                    <a:pt x="409" y="242"/>
                  </a:lnTo>
                  <a:lnTo>
                    <a:pt x="409" y="193"/>
                  </a:lnTo>
                  <a:lnTo>
                    <a:pt x="361" y="121"/>
                  </a:lnTo>
                  <a:lnTo>
                    <a:pt x="289" y="49"/>
                  </a:lnTo>
                  <a:lnTo>
                    <a:pt x="241"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6" name="Google Shape;12806;p30"/>
            <p:cNvSpPr/>
            <p:nvPr/>
          </p:nvSpPr>
          <p:spPr>
            <a:xfrm>
              <a:off x="4137375" y="1777800"/>
              <a:ext cx="9050" cy="9050"/>
            </a:xfrm>
            <a:custGeom>
              <a:avLst/>
              <a:gdLst/>
              <a:ahLst/>
              <a:cxnLst/>
              <a:rect l="l" t="t" r="r" b="b"/>
              <a:pathLst>
                <a:path w="362" h="362" extrusionOk="0">
                  <a:moveTo>
                    <a:pt x="97" y="0"/>
                  </a:moveTo>
                  <a:lnTo>
                    <a:pt x="73" y="24"/>
                  </a:lnTo>
                  <a:lnTo>
                    <a:pt x="25" y="48"/>
                  </a:lnTo>
                  <a:lnTo>
                    <a:pt x="1" y="145"/>
                  </a:lnTo>
                  <a:lnTo>
                    <a:pt x="1" y="217"/>
                  </a:lnTo>
                  <a:lnTo>
                    <a:pt x="49" y="289"/>
                  </a:lnTo>
                  <a:lnTo>
                    <a:pt x="97" y="337"/>
                  </a:lnTo>
                  <a:lnTo>
                    <a:pt x="145" y="361"/>
                  </a:lnTo>
                  <a:lnTo>
                    <a:pt x="218" y="361"/>
                  </a:lnTo>
                  <a:lnTo>
                    <a:pt x="338" y="313"/>
                  </a:lnTo>
                  <a:lnTo>
                    <a:pt x="362" y="265"/>
                  </a:lnTo>
                  <a:lnTo>
                    <a:pt x="338" y="193"/>
                  </a:lnTo>
                  <a:lnTo>
                    <a:pt x="266" y="97"/>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7" name="Google Shape;12807;p30"/>
            <p:cNvSpPr/>
            <p:nvPr/>
          </p:nvSpPr>
          <p:spPr>
            <a:xfrm>
              <a:off x="3876800" y="1699550"/>
              <a:ext cx="6025" cy="9650"/>
            </a:xfrm>
            <a:custGeom>
              <a:avLst/>
              <a:gdLst/>
              <a:ahLst/>
              <a:cxnLst/>
              <a:rect l="l" t="t" r="r" b="b"/>
              <a:pathLst>
                <a:path w="241" h="386" extrusionOk="0">
                  <a:moveTo>
                    <a:pt x="72" y="1"/>
                  </a:moveTo>
                  <a:lnTo>
                    <a:pt x="24" y="25"/>
                  </a:lnTo>
                  <a:lnTo>
                    <a:pt x="24" y="49"/>
                  </a:lnTo>
                  <a:lnTo>
                    <a:pt x="0" y="145"/>
                  </a:lnTo>
                  <a:lnTo>
                    <a:pt x="24" y="217"/>
                  </a:lnTo>
                  <a:lnTo>
                    <a:pt x="48" y="314"/>
                  </a:lnTo>
                  <a:lnTo>
                    <a:pt x="96" y="386"/>
                  </a:lnTo>
                  <a:lnTo>
                    <a:pt x="217" y="386"/>
                  </a:lnTo>
                  <a:lnTo>
                    <a:pt x="241" y="362"/>
                  </a:lnTo>
                  <a:lnTo>
                    <a:pt x="241" y="338"/>
                  </a:lnTo>
                  <a:lnTo>
                    <a:pt x="241" y="242"/>
                  </a:lnTo>
                  <a:lnTo>
                    <a:pt x="241" y="145"/>
                  </a:lnTo>
                  <a:lnTo>
                    <a:pt x="193" y="73"/>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8" name="Google Shape;12808;p30"/>
            <p:cNvSpPr/>
            <p:nvPr/>
          </p:nvSpPr>
          <p:spPr>
            <a:xfrm>
              <a:off x="3751600" y="1757925"/>
              <a:ext cx="9675" cy="6050"/>
            </a:xfrm>
            <a:custGeom>
              <a:avLst/>
              <a:gdLst/>
              <a:ahLst/>
              <a:cxnLst/>
              <a:rect l="l" t="t" r="r" b="b"/>
              <a:pathLst>
                <a:path w="387" h="242" extrusionOk="0">
                  <a:moveTo>
                    <a:pt x="97" y="1"/>
                  </a:moveTo>
                  <a:lnTo>
                    <a:pt x="49" y="49"/>
                  </a:lnTo>
                  <a:lnTo>
                    <a:pt x="1" y="73"/>
                  </a:lnTo>
                  <a:lnTo>
                    <a:pt x="1" y="121"/>
                  </a:lnTo>
                  <a:lnTo>
                    <a:pt x="25" y="169"/>
                  </a:lnTo>
                  <a:lnTo>
                    <a:pt x="49" y="218"/>
                  </a:lnTo>
                  <a:lnTo>
                    <a:pt x="73" y="242"/>
                  </a:lnTo>
                  <a:lnTo>
                    <a:pt x="290" y="242"/>
                  </a:lnTo>
                  <a:lnTo>
                    <a:pt x="338" y="193"/>
                  </a:lnTo>
                  <a:lnTo>
                    <a:pt x="386" y="145"/>
                  </a:lnTo>
                  <a:lnTo>
                    <a:pt x="386" y="97"/>
                  </a:lnTo>
                  <a:lnTo>
                    <a:pt x="314"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9" name="Google Shape;12809;p30"/>
            <p:cNvSpPr/>
            <p:nvPr/>
          </p:nvSpPr>
          <p:spPr>
            <a:xfrm>
              <a:off x="4184325" y="1822925"/>
              <a:ext cx="6650" cy="9650"/>
            </a:xfrm>
            <a:custGeom>
              <a:avLst/>
              <a:gdLst/>
              <a:ahLst/>
              <a:cxnLst/>
              <a:rect l="l" t="t" r="r" b="b"/>
              <a:pathLst>
                <a:path w="266" h="386" extrusionOk="0">
                  <a:moveTo>
                    <a:pt x="97" y="1"/>
                  </a:moveTo>
                  <a:lnTo>
                    <a:pt x="49" y="25"/>
                  </a:lnTo>
                  <a:lnTo>
                    <a:pt x="25" y="73"/>
                  </a:lnTo>
                  <a:lnTo>
                    <a:pt x="1" y="145"/>
                  </a:lnTo>
                  <a:lnTo>
                    <a:pt x="1" y="217"/>
                  </a:lnTo>
                  <a:lnTo>
                    <a:pt x="25" y="266"/>
                  </a:lnTo>
                  <a:lnTo>
                    <a:pt x="97" y="362"/>
                  </a:lnTo>
                  <a:lnTo>
                    <a:pt x="121" y="386"/>
                  </a:lnTo>
                  <a:lnTo>
                    <a:pt x="169" y="386"/>
                  </a:lnTo>
                  <a:lnTo>
                    <a:pt x="217" y="362"/>
                  </a:lnTo>
                  <a:lnTo>
                    <a:pt x="241" y="338"/>
                  </a:lnTo>
                  <a:lnTo>
                    <a:pt x="265" y="290"/>
                  </a:lnTo>
                  <a:lnTo>
                    <a:pt x="265" y="217"/>
                  </a:lnTo>
                  <a:lnTo>
                    <a:pt x="265" y="145"/>
                  </a:lnTo>
                  <a:lnTo>
                    <a:pt x="217" y="97"/>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0" name="Google Shape;12810;p30"/>
            <p:cNvSpPr/>
            <p:nvPr/>
          </p:nvSpPr>
          <p:spPr>
            <a:xfrm>
              <a:off x="4044700" y="1710400"/>
              <a:ext cx="9650" cy="6625"/>
            </a:xfrm>
            <a:custGeom>
              <a:avLst/>
              <a:gdLst/>
              <a:ahLst/>
              <a:cxnLst/>
              <a:rect l="l" t="t" r="r" b="b"/>
              <a:pathLst>
                <a:path w="386" h="265" extrusionOk="0">
                  <a:moveTo>
                    <a:pt x="289" y="0"/>
                  </a:moveTo>
                  <a:lnTo>
                    <a:pt x="121" y="24"/>
                  </a:lnTo>
                  <a:lnTo>
                    <a:pt x="25" y="48"/>
                  </a:lnTo>
                  <a:lnTo>
                    <a:pt x="1" y="96"/>
                  </a:lnTo>
                  <a:lnTo>
                    <a:pt x="1" y="120"/>
                  </a:lnTo>
                  <a:lnTo>
                    <a:pt x="49" y="193"/>
                  </a:lnTo>
                  <a:lnTo>
                    <a:pt x="121" y="241"/>
                  </a:lnTo>
                  <a:lnTo>
                    <a:pt x="217" y="265"/>
                  </a:lnTo>
                  <a:lnTo>
                    <a:pt x="289" y="241"/>
                  </a:lnTo>
                  <a:lnTo>
                    <a:pt x="338" y="217"/>
                  </a:lnTo>
                  <a:lnTo>
                    <a:pt x="386" y="169"/>
                  </a:lnTo>
                  <a:lnTo>
                    <a:pt x="386" y="96"/>
                  </a:lnTo>
                  <a:lnTo>
                    <a:pt x="362" y="48"/>
                  </a:lnTo>
                  <a:lnTo>
                    <a:pt x="33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1" name="Google Shape;12811;p30"/>
            <p:cNvSpPr/>
            <p:nvPr/>
          </p:nvSpPr>
          <p:spPr>
            <a:xfrm>
              <a:off x="3893050" y="1766950"/>
              <a:ext cx="7850" cy="7850"/>
            </a:xfrm>
            <a:custGeom>
              <a:avLst/>
              <a:gdLst/>
              <a:ahLst/>
              <a:cxnLst/>
              <a:rect l="l" t="t" r="r" b="b"/>
              <a:pathLst>
                <a:path w="314" h="314" extrusionOk="0">
                  <a:moveTo>
                    <a:pt x="120" y="1"/>
                  </a:moveTo>
                  <a:lnTo>
                    <a:pt x="96" y="25"/>
                  </a:lnTo>
                  <a:lnTo>
                    <a:pt x="48" y="73"/>
                  </a:lnTo>
                  <a:lnTo>
                    <a:pt x="24" y="121"/>
                  </a:lnTo>
                  <a:lnTo>
                    <a:pt x="0" y="194"/>
                  </a:lnTo>
                  <a:lnTo>
                    <a:pt x="24" y="266"/>
                  </a:lnTo>
                  <a:lnTo>
                    <a:pt x="48" y="314"/>
                  </a:lnTo>
                  <a:lnTo>
                    <a:pt x="169" y="314"/>
                  </a:lnTo>
                  <a:lnTo>
                    <a:pt x="241" y="290"/>
                  </a:lnTo>
                  <a:lnTo>
                    <a:pt x="289" y="266"/>
                  </a:lnTo>
                  <a:lnTo>
                    <a:pt x="313" y="194"/>
                  </a:lnTo>
                  <a:lnTo>
                    <a:pt x="289" y="121"/>
                  </a:lnTo>
                  <a:lnTo>
                    <a:pt x="265" y="73"/>
                  </a:lnTo>
                  <a:lnTo>
                    <a:pt x="217"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2" name="Google Shape;12812;p30"/>
            <p:cNvSpPr/>
            <p:nvPr/>
          </p:nvSpPr>
          <p:spPr>
            <a:xfrm>
              <a:off x="3804575" y="1815700"/>
              <a:ext cx="9050" cy="6650"/>
            </a:xfrm>
            <a:custGeom>
              <a:avLst/>
              <a:gdLst/>
              <a:ahLst/>
              <a:cxnLst/>
              <a:rect l="l" t="t" r="r" b="b"/>
              <a:pathLst>
                <a:path w="362" h="266" extrusionOk="0">
                  <a:moveTo>
                    <a:pt x="217" y="1"/>
                  </a:moveTo>
                  <a:lnTo>
                    <a:pt x="97" y="25"/>
                  </a:lnTo>
                  <a:lnTo>
                    <a:pt x="24" y="49"/>
                  </a:lnTo>
                  <a:lnTo>
                    <a:pt x="0" y="97"/>
                  </a:lnTo>
                  <a:lnTo>
                    <a:pt x="0" y="145"/>
                  </a:lnTo>
                  <a:lnTo>
                    <a:pt x="24" y="194"/>
                  </a:lnTo>
                  <a:lnTo>
                    <a:pt x="48" y="242"/>
                  </a:lnTo>
                  <a:lnTo>
                    <a:pt x="169" y="266"/>
                  </a:lnTo>
                  <a:lnTo>
                    <a:pt x="289" y="242"/>
                  </a:lnTo>
                  <a:lnTo>
                    <a:pt x="361" y="218"/>
                  </a:lnTo>
                  <a:lnTo>
                    <a:pt x="361" y="194"/>
                  </a:lnTo>
                  <a:lnTo>
                    <a:pt x="361" y="169"/>
                  </a:lnTo>
                  <a:lnTo>
                    <a:pt x="337" y="97"/>
                  </a:lnTo>
                  <a:lnTo>
                    <a:pt x="313" y="49"/>
                  </a:lnTo>
                  <a:lnTo>
                    <a:pt x="265" y="25"/>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3" name="Google Shape;12813;p30"/>
            <p:cNvSpPr/>
            <p:nvPr/>
          </p:nvSpPr>
          <p:spPr>
            <a:xfrm>
              <a:off x="4074800" y="1877100"/>
              <a:ext cx="6650" cy="7250"/>
            </a:xfrm>
            <a:custGeom>
              <a:avLst/>
              <a:gdLst/>
              <a:ahLst/>
              <a:cxnLst/>
              <a:rect l="l" t="t" r="r" b="b"/>
              <a:pathLst>
                <a:path w="266" h="290" extrusionOk="0">
                  <a:moveTo>
                    <a:pt x="121" y="0"/>
                  </a:moveTo>
                  <a:lnTo>
                    <a:pt x="48" y="49"/>
                  </a:lnTo>
                  <a:lnTo>
                    <a:pt x="24" y="73"/>
                  </a:lnTo>
                  <a:lnTo>
                    <a:pt x="0" y="169"/>
                  </a:lnTo>
                  <a:lnTo>
                    <a:pt x="0" y="241"/>
                  </a:lnTo>
                  <a:lnTo>
                    <a:pt x="48" y="289"/>
                  </a:lnTo>
                  <a:lnTo>
                    <a:pt x="169" y="289"/>
                  </a:lnTo>
                  <a:lnTo>
                    <a:pt x="217" y="241"/>
                  </a:lnTo>
                  <a:lnTo>
                    <a:pt x="241" y="193"/>
                  </a:lnTo>
                  <a:lnTo>
                    <a:pt x="265" y="145"/>
                  </a:lnTo>
                  <a:lnTo>
                    <a:pt x="265" y="97"/>
                  </a:lnTo>
                  <a:lnTo>
                    <a:pt x="241" y="49"/>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4" name="Google Shape;12814;p30"/>
            <p:cNvSpPr/>
            <p:nvPr/>
          </p:nvSpPr>
          <p:spPr>
            <a:xfrm>
              <a:off x="3783500" y="1626725"/>
              <a:ext cx="6650" cy="9075"/>
            </a:xfrm>
            <a:custGeom>
              <a:avLst/>
              <a:gdLst/>
              <a:ahLst/>
              <a:cxnLst/>
              <a:rect l="l" t="t" r="r" b="b"/>
              <a:pathLst>
                <a:path w="266" h="363" extrusionOk="0">
                  <a:moveTo>
                    <a:pt x="97" y="1"/>
                  </a:moveTo>
                  <a:lnTo>
                    <a:pt x="49" y="25"/>
                  </a:lnTo>
                  <a:lnTo>
                    <a:pt x="25" y="49"/>
                  </a:lnTo>
                  <a:lnTo>
                    <a:pt x="1" y="145"/>
                  </a:lnTo>
                  <a:lnTo>
                    <a:pt x="25" y="266"/>
                  </a:lnTo>
                  <a:lnTo>
                    <a:pt x="73" y="338"/>
                  </a:lnTo>
                  <a:lnTo>
                    <a:pt x="121" y="362"/>
                  </a:lnTo>
                  <a:lnTo>
                    <a:pt x="169" y="362"/>
                  </a:lnTo>
                  <a:lnTo>
                    <a:pt x="193" y="338"/>
                  </a:lnTo>
                  <a:lnTo>
                    <a:pt x="242" y="290"/>
                  </a:lnTo>
                  <a:lnTo>
                    <a:pt x="266" y="194"/>
                  </a:lnTo>
                  <a:lnTo>
                    <a:pt x="242"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5" name="Google Shape;12815;p30"/>
            <p:cNvSpPr/>
            <p:nvPr/>
          </p:nvSpPr>
          <p:spPr>
            <a:xfrm>
              <a:off x="4103675" y="1869875"/>
              <a:ext cx="6650" cy="8450"/>
            </a:xfrm>
            <a:custGeom>
              <a:avLst/>
              <a:gdLst/>
              <a:ahLst/>
              <a:cxnLst/>
              <a:rect l="l" t="t" r="r" b="b"/>
              <a:pathLst>
                <a:path w="266" h="338" extrusionOk="0">
                  <a:moveTo>
                    <a:pt x="73" y="0"/>
                  </a:moveTo>
                  <a:lnTo>
                    <a:pt x="25" y="73"/>
                  </a:lnTo>
                  <a:lnTo>
                    <a:pt x="1" y="169"/>
                  </a:lnTo>
                  <a:lnTo>
                    <a:pt x="1" y="217"/>
                  </a:lnTo>
                  <a:lnTo>
                    <a:pt x="1" y="265"/>
                  </a:lnTo>
                  <a:lnTo>
                    <a:pt x="25" y="313"/>
                  </a:lnTo>
                  <a:lnTo>
                    <a:pt x="97" y="338"/>
                  </a:lnTo>
                  <a:lnTo>
                    <a:pt x="145" y="338"/>
                  </a:lnTo>
                  <a:lnTo>
                    <a:pt x="193" y="313"/>
                  </a:lnTo>
                  <a:lnTo>
                    <a:pt x="242" y="289"/>
                  </a:lnTo>
                  <a:lnTo>
                    <a:pt x="266" y="217"/>
                  </a:lnTo>
                  <a:lnTo>
                    <a:pt x="266" y="97"/>
                  </a:lnTo>
                  <a:lnTo>
                    <a:pt x="266" y="49"/>
                  </a:lnTo>
                  <a:lnTo>
                    <a:pt x="242" y="25"/>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6" name="Google Shape;12816;p30"/>
            <p:cNvSpPr/>
            <p:nvPr/>
          </p:nvSpPr>
          <p:spPr>
            <a:xfrm>
              <a:off x="4027850" y="1783200"/>
              <a:ext cx="6050" cy="7850"/>
            </a:xfrm>
            <a:custGeom>
              <a:avLst/>
              <a:gdLst/>
              <a:ahLst/>
              <a:cxnLst/>
              <a:rect l="l" t="t" r="r" b="b"/>
              <a:pathLst>
                <a:path w="242" h="314" extrusionOk="0">
                  <a:moveTo>
                    <a:pt x="73" y="1"/>
                  </a:moveTo>
                  <a:lnTo>
                    <a:pt x="49" y="49"/>
                  </a:lnTo>
                  <a:lnTo>
                    <a:pt x="1" y="97"/>
                  </a:lnTo>
                  <a:lnTo>
                    <a:pt x="1" y="169"/>
                  </a:lnTo>
                  <a:lnTo>
                    <a:pt x="1" y="218"/>
                  </a:lnTo>
                  <a:lnTo>
                    <a:pt x="25" y="266"/>
                  </a:lnTo>
                  <a:lnTo>
                    <a:pt x="73" y="290"/>
                  </a:lnTo>
                  <a:lnTo>
                    <a:pt x="121" y="314"/>
                  </a:lnTo>
                  <a:lnTo>
                    <a:pt x="169" y="290"/>
                  </a:lnTo>
                  <a:lnTo>
                    <a:pt x="193" y="242"/>
                  </a:lnTo>
                  <a:lnTo>
                    <a:pt x="241" y="194"/>
                  </a:lnTo>
                  <a:lnTo>
                    <a:pt x="241" y="145"/>
                  </a:lnTo>
                  <a:lnTo>
                    <a:pt x="241" y="73"/>
                  </a:lnTo>
                  <a:lnTo>
                    <a:pt x="241"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7" name="Google Shape;12817;p30"/>
            <p:cNvSpPr/>
            <p:nvPr/>
          </p:nvSpPr>
          <p:spPr>
            <a:xfrm>
              <a:off x="3970675" y="1794650"/>
              <a:ext cx="7250" cy="8450"/>
            </a:xfrm>
            <a:custGeom>
              <a:avLst/>
              <a:gdLst/>
              <a:ahLst/>
              <a:cxnLst/>
              <a:rect l="l" t="t" r="r" b="b"/>
              <a:pathLst>
                <a:path w="290" h="338" extrusionOk="0">
                  <a:moveTo>
                    <a:pt x="169" y="0"/>
                  </a:moveTo>
                  <a:lnTo>
                    <a:pt x="73" y="24"/>
                  </a:lnTo>
                  <a:lnTo>
                    <a:pt x="25" y="97"/>
                  </a:lnTo>
                  <a:lnTo>
                    <a:pt x="1" y="145"/>
                  </a:lnTo>
                  <a:lnTo>
                    <a:pt x="1" y="193"/>
                  </a:lnTo>
                  <a:lnTo>
                    <a:pt x="25" y="241"/>
                  </a:lnTo>
                  <a:lnTo>
                    <a:pt x="73" y="265"/>
                  </a:lnTo>
                  <a:lnTo>
                    <a:pt x="166" y="312"/>
                  </a:lnTo>
                  <a:lnTo>
                    <a:pt x="166" y="312"/>
                  </a:lnTo>
                  <a:lnTo>
                    <a:pt x="265" y="193"/>
                  </a:lnTo>
                  <a:lnTo>
                    <a:pt x="289" y="97"/>
                  </a:lnTo>
                  <a:lnTo>
                    <a:pt x="265" y="73"/>
                  </a:lnTo>
                  <a:lnTo>
                    <a:pt x="241" y="24"/>
                  </a:lnTo>
                  <a:lnTo>
                    <a:pt x="193" y="0"/>
                  </a:lnTo>
                  <a:close/>
                  <a:moveTo>
                    <a:pt x="166" y="312"/>
                  </a:moveTo>
                  <a:lnTo>
                    <a:pt x="145" y="337"/>
                  </a:lnTo>
                  <a:lnTo>
                    <a:pt x="169" y="313"/>
                  </a:lnTo>
                  <a:lnTo>
                    <a:pt x="166" y="312"/>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8" name="Google Shape;12818;p30"/>
            <p:cNvSpPr/>
            <p:nvPr/>
          </p:nvSpPr>
          <p:spPr>
            <a:xfrm>
              <a:off x="3745000" y="1801875"/>
              <a:ext cx="6625" cy="7250"/>
            </a:xfrm>
            <a:custGeom>
              <a:avLst/>
              <a:gdLst/>
              <a:ahLst/>
              <a:cxnLst/>
              <a:rect l="l" t="t" r="r" b="b"/>
              <a:pathLst>
                <a:path w="265" h="290" extrusionOk="0">
                  <a:moveTo>
                    <a:pt x="72" y="0"/>
                  </a:moveTo>
                  <a:lnTo>
                    <a:pt x="24" y="48"/>
                  </a:lnTo>
                  <a:lnTo>
                    <a:pt x="24" y="97"/>
                  </a:lnTo>
                  <a:lnTo>
                    <a:pt x="0" y="169"/>
                  </a:lnTo>
                  <a:lnTo>
                    <a:pt x="24" y="217"/>
                  </a:lnTo>
                  <a:lnTo>
                    <a:pt x="48" y="241"/>
                  </a:lnTo>
                  <a:lnTo>
                    <a:pt x="96" y="289"/>
                  </a:lnTo>
                  <a:lnTo>
                    <a:pt x="145" y="289"/>
                  </a:lnTo>
                  <a:lnTo>
                    <a:pt x="193" y="265"/>
                  </a:lnTo>
                  <a:lnTo>
                    <a:pt x="241" y="217"/>
                  </a:lnTo>
                  <a:lnTo>
                    <a:pt x="265" y="169"/>
                  </a:lnTo>
                  <a:lnTo>
                    <a:pt x="265" y="121"/>
                  </a:lnTo>
                  <a:lnTo>
                    <a:pt x="241" y="72"/>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9" name="Google Shape;12819;p30"/>
            <p:cNvSpPr/>
            <p:nvPr/>
          </p:nvSpPr>
          <p:spPr>
            <a:xfrm>
              <a:off x="3766650" y="1902975"/>
              <a:ext cx="7850" cy="6650"/>
            </a:xfrm>
            <a:custGeom>
              <a:avLst/>
              <a:gdLst/>
              <a:ahLst/>
              <a:cxnLst/>
              <a:rect l="l" t="t" r="r" b="b"/>
              <a:pathLst>
                <a:path w="314" h="266" extrusionOk="0">
                  <a:moveTo>
                    <a:pt x="97" y="1"/>
                  </a:moveTo>
                  <a:lnTo>
                    <a:pt x="49" y="49"/>
                  </a:lnTo>
                  <a:lnTo>
                    <a:pt x="1" y="97"/>
                  </a:lnTo>
                  <a:lnTo>
                    <a:pt x="1" y="121"/>
                  </a:lnTo>
                  <a:lnTo>
                    <a:pt x="25" y="169"/>
                  </a:lnTo>
                  <a:lnTo>
                    <a:pt x="73" y="217"/>
                  </a:lnTo>
                  <a:lnTo>
                    <a:pt x="121" y="265"/>
                  </a:lnTo>
                  <a:lnTo>
                    <a:pt x="193" y="265"/>
                  </a:lnTo>
                  <a:lnTo>
                    <a:pt x="241" y="241"/>
                  </a:lnTo>
                  <a:lnTo>
                    <a:pt x="290" y="217"/>
                  </a:lnTo>
                  <a:lnTo>
                    <a:pt x="314" y="193"/>
                  </a:lnTo>
                  <a:lnTo>
                    <a:pt x="290" y="97"/>
                  </a:lnTo>
                  <a:lnTo>
                    <a:pt x="241" y="49"/>
                  </a:lnTo>
                  <a:lnTo>
                    <a:pt x="217"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0" name="Google Shape;12820;p30"/>
            <p:cNvSpPr/>
            <p:nvPr/>
          </p:nvSpPr>
          <p:spPr>
            <a:xfrm>
              <a:off x="3844300" y="1644200"/>
              <a:ext cx="7250" cy="4825"/>
            </a:xfrm>
            <a:custGeom>
              <a:avLst/>
              <a:gdLst/>
              <a:ahLst/>
              <a:cxnLst/>
              <a:rect l="l" t="t" r="r" b="b"/>
              <a:pathLst>
                <a:path w="290" h="193" extrusionOk="0">
                  <a:moveTo>
                    <a:pt x="72" y="0"/>
                  </a:moveTo>
                  <a:lnTo>
                    <a:pt x="24" y="24"/>
                  </a:lnTo>
                  <a:lnTo>
                    <a:pt x="0" y="72"/>
                  </a:lnTo>
                  <a:lnTo>
                    <a:pt x="0" y="120"/>
                  </a:lnTo>
                  <a:lnTo>
                    <a:pt x="24" y="169"/>
                  </a:lnTo>
                  <a:lnTo>
                    <a:pt x="48" y="193"/>
                  </a:lnTo>
                  <a:lnTo>
                    <a:pt x="217" y="193"/>
                  </a:lnTo>
                  <a:lnTo>
                    <a:pt x="265" y="169"/>
                  </a:lnTo>
                  <a:lnTo>
                    <a:pt x="289" y="120"/>
                  </a:lnTo>
                  <a:lnTo>
                    <a:pt x="241"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1" name="Google Shape;12821;p30"/>
            <p:cNvSpPr/>
            <p:nvPr/>
          </p:nvSpPr>
          <p:spPr>
            <a:xfrm>
              <a:off x="3931550" y="1796450"/>
              <a:ext cx="6650" cy="6050"/>
            </a:xfrm>
            <a:custGeom>
              <a:avLst/>
              <a:gdLst/>
              <a:ahLst/>
              <a:cxnLst/>
              <a:rect l="l" t="t" r="r" b="b"/>
              <a:pathLst>
                <a:path w="266" h="242" extrusionOk="0">
                  <a:moveTo>
                    <a:pt x="73" y="1"/>
                  </a:moveTo>
                  <a:lnTo>
                    <a:pt x="25" y="49"/>
                  </a:lnTo>
                  <a:lnTo>
                    <a:pt x="1" y="97"/>
                  </a:lnTo>
                  <a:lnTo>
                    <a:pt x="25" y="145"/>
                  </a:lnTo>
                  <a:lnTo>
                    <a:pt x="49" y="193"/>
                  </a:lnTo>
                  <a:lnTo>
                    <a:pt x="97" y="217"/>
                  </a:lnTo>
                  <a:lnTo>
                    <a:pt x="145" y="241"/>
                  </a:lnTo>
                  <a:lnTo>
                    <a:pt x="193" y="241"/>
                  </a:lnTo>
                  <a:lnTo>
                    <a:pt x="242" y="217"/>
                  </a:lnTo>
                  <a:lnTo>
                    <a:pt x="266" y="169"/>
                  </a:lnTo>
                  <a:lnTo>
                    <a:pt x="266" y="121"/>
                  </a:lnTo>
                  <a:lnTo>
                    <a:pt x="266" y="73"/>
                  </a:lnTo>
                  <a:lnTo>
                    <a:pt x="217" y="49"/>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2" name="Google Shape;12822;p30"/>
            <p:cNvSpPr/>
            <p:nvPr/>
          </p:nvSpPr>
          <p:spPr>
            <a:xfrm>
              <a:off x="4190950" y="1972175"/>
              <a:ext cx="7850" cy="6050"/>
            </a:xfrm>
            <a:custGeom>
              <a:avLst/>
              <a:gdLst/>
              <a:ahLst/>
              <a:cxnLst/>
              <a:rect l="l" t="t" r="r" b="b"/>
              <a:pathLst>
                <a:path w="314" h="242" extrusionOk="0">
                  <a:moveTo>
                    <a:pt x="169" y="1"/>
                  </a:moveTo>
                  <a:lnTo>
                    <a:pt x="97" y="25"/>
                  </a:lnTo>
                  <a:lnTo>
                    <a:pt x="49" y="73"/>
                  </a:lnTo>
                  <a:lnTo>
                    <a:pt x="0" y="145"/>
                  </a:lnTo>
                  <a:lnTo>
                    <a:pt x="24" y="194"/>
                  </a:lnTo>
                  <a:lnTo>
                    <a:pt x="73" y="242"/>
                  </a:lnTo>
                  <a:lnTo>
                    <a:pt x="217" y="242"/>
                  </a:lnTo>
                  <a:lnTo>
                    <a:pt x="265" y="194"/>
                  </a:lnTo>
                  <a:lnTo>
                    <a:pt x="313" y="121"/>
                  </a:lnTo>
                  <a:lnTo>
                    <a:pt x="313" y="49"/>
                  </a:lnTo>
                  <a:lnTo>
                    <a:pt x="26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3" name="Google Shape;12823;p30"/>
            <p:cNvSpPr/>
            <p:nvPr/>
          </p:nvSpPr>
          <p:spPr>
            <a:xfrm>
              <a:off x="3843100" y="1941500"/>
              <a:ext cx="7225" cy="7250"/>
            </a:xfrm>
            <a:custGeom>
              <a:avLst/>
              <a:gdLst/>
              <a:ahLst/>
              <a:cxnLst/>
              <a:rect l="l" t="t" r="r" b="b"/>
              <a:pathLst>
                <a:path w="289" h="290" extrusionOk="0">
                  <a:moveTo>
                    <a:pt x="96" y="0"/>
                  </a:moveTo>
                  <a:lnTo>
                    <a:pt x="72" y="24"/>
                  </a:lnTo>
                  <a:lnTo>
                    <a:pt x="24" y="72"/>
                  </a:lnTo>
                  <a:lnTo>
                    <a:pt x="0" y="121"/>
                  </a:lnTo>
                  <a:lnTo>
                    <a:pt x="24" y="193"/>
                  </a:lnTo>
                  <a:lnTo>
                    <a:pt x="48" y="241"/>
                  </a:lnTo>
                  <a:lnTo>
                    <a:pt x="120" y="289"/>
                  </a:lnTo>
                  <a:lnTo>
                    <a:pt x="169" y="289"/>
                  </a:lnTo>
                  <a:lnTo>
                    <a:pt x="217" y="265"/>
                  </a:lnTo>
                  <a:lnTo>
                    <a:pt x="265" y="241"/>
                  </a:lnTo>
                  <a:lnTo>
                    <a:pt x="289" y="193"/>
                  </a:lnTo>
                  <a:lnTo>
                    <a:pt x="289" y="145"/>
                  </a:lnTo>
                  <a:lnTo>
                    <a:pt x="289" y="96"/>
                  </a:lnTo>
                  <a:lnTo>
                    <a:pt x="265" y="48"/>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4" name="Google Shape;12824;p30"/>
            <p:cNvSpPr/>
            <p:nvPr/>
          </p:nvSpPr>
          <p:spPr>
            <a:xfrm>
              <a:off x="3791925" y="1858450"/>
              <a:ext cx="6650" cy="7225"/>
            </a:xfrm>
            <a:custGeom>
              <a:avLst/>
              <a:gdLst/>
              <a:ahLst/>
              <a:cxnLst/>
              <a:rect l="l" t="t" r="r" b="b"/>
              <a:pathLst>
                <a:path w="266" h="289" extrusionOk="0">
                  <a:moveTo>
                    <a:pt x="121" y="0"/>
                  </a:moveTo>
                  <a:lnTo>
                    <a:pt x="73" y="24"/>
                  </a:lnTo>
                  <a:lnTo>
                    <a:pt x="25" y="72"/>
                  </a:lnTo>
                  <a:lnTo>
                    <a:pt x="1" y="145"/>
                  </a:lnTo>
                  <a:lnTo>
                    <a:pt x="25" y="217"/>
                  </a:lnTo>
                  <a:lnTo>
                    <a:pt x="49" y="265"/>
                  </a:lnTo>
                  <a:lnTo>
                    <a:pt x="97" y="289"/>
                  </a:lnTo>
                  <a:lnTo>
                    <a:pt x="145" y="289"/>
                  </a:lnTo>
                  <a:lnTo>
                    <a:pt x="193" y="265"/>
                  </a:lnTo>
                  <a:lnTo>
                    <a:pt x="242" y="193"/>
                  </a:lnTo>
                  <a:lnTo>
                    <a:pt x="266" y="96"/>
                  </a:lnTo>
                  <a:lnTo>
                    <a:pt x="242" y="48"/>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5" name="Google Shape;12825;p30"/>
            <p:cNvSpPr/>
            <p:nvPr/>
          </p:nvSpPr>
          <p:spPr>
            <a:xfrm>
              <a:off x="3896050" y="1717000"/>
              <a:ext cx="6650" cy="7250"/>
            </a:xfrm>
            <a:custGeom>
              <a:avLst/>
              <a:gdLst/>
              <a:ahLst/>
              <a:cxnLst/>
              <a:rect l="l" t="t" r="r" b="b"/>
              <a:pathLst>
                <a:path w="266" h="290" extrusionOk="0">
                  <a:moveTo>
                    <a:pt x="97" y="1"/>
                  </a:moveTo>
                  <a:lnTo>
                    <a:pt x="25" y="49"/>
                  </a:lnTo>
                  <a:lnTo>
                    <a:pt x="0" y="121"/>
                  </a:lnTo>
                  <a:lnTo>
                    <a:pt x="0" y="194"/>
                  </a:lnTo>
                  <a:lnTo>
                    <a:pt x="25" y="242"/>
                  </a:lnTo>
                  <a:lnTo>
                    <a:pt x="73" y="290"/>
                  </a:lnTo>
                  <a:lnTo>
                    <a:pt x="169" y="290"/>
                  </a:lnTo>
                  <a:lnTo>
                    <a:pt x="217" y="266"/>
                  </a:lnTo>
                  <a:lnTo>
                    <a:pt x="265" y="218"/>
                  </a:lnTo>
                  <a:lnTo>
                    <a:pt x="265" y="169"/>
                  </a:lnTo>
                  <a:lnTo>
                    <a:pt x="265" y="97"/>
                  </a:lnTo>
                  <a:lnTo>
                    <a:pt x="241"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6" name="Google Shape;12826;p30"/>
            <p:cNvSpPr/>
            <p:nvPr/>
          </p:nvSpPr>
          <p:spPr>
            <a:xfrm>
              <a:off x="4041100" y="1795850"/>
              <a:ext cx="6625" cy="9050"/>
            </a:xfrm>
            <a:custGeom>
              <a:avLst/>
              <a:gdLst/>
              <a:ahLst/>
              <a:cxnLst/>
              <a:rect l="l" t="t" r="r" b="b"/>
              <a:pathLst>
                <a:path w="265" h="362" extrusionOk="0">
                  <a:moveTo>
                    <a:pt x="96" y="1"/>
                  </a:moveTo>
                  <a:lnTo>
                    <a:pt x="72" y="25"/>
                  </a:lnTo>
                  <a:lnTo>
                    <a:pt x="24" y="49"/>
                  </a:lnTo>
                  <a:lnTo>
                    <a:pt x="0" y="121"/>
                  </a:lnTo>
                  <a:lnTo>
                    <a:pt x="0" y="193"/>
                  </a:lnTo>
                  <a:lnTo>
                    <a:pt x="24" y="241"/>
                  </a:lnTo>
                  <a:lnTo>
                    <a:pt x="96" y="362"/>
                  </a:lnTo>
                  <a:lnTo>
                    <a:pt x="193" y="289"/>
                  </a:lnTo>
                  <a:lnTo>
                    <a:pt x="241" y="241"/>
                  </a:lnTo>
                  <a:lnTo>
                    <a:pt x="265" y="193"/>
                  </a:lnTo>
                  <a:lnTo>
                    <a:pt x="265" y="97"/>
                  </a:lnTo>
                  <a:lnTo>
                    <a:pt x="265" y="49"/>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7" name="Google Shape;12827;p30"/>
            <p:cNvSpPr/>
            <p:nvPr/>
          </p:nvSpPr>
          <p:spPr>
            <a:xfrm>
              <a:off x="4228875" y="1821125"/>
              <a:ext cx="7825" cy="6650"/>
            </a:xfrm>
            <a:custGeom>
              <a:avLst/>
              <a:gdLst/>
              <a:ahLst/>
              <a:cxnLst/>
              <a:rect l="l" t="t" r="r" b="b"/>
              <a:pathLst>
                <a:path w="313" h="266" extrusionOk="0">
                  <a:moveTo>
                    <a:pt x="144" y="1"/>
                  </a:moveTo>
                  <a:lnTo>
                    <a:pt x="72" y="25"/>
                  </a:lnTo>
                  <a:lnTo>
                    <a:pt x="24" y="49"/>
                  </a:lnTo>
                  <a:lnTo>
                    <a:pt x="0" y="121"/>
                  </a:lnTo>
                  <a:lnTo>
                    <a:pt x="0" y="169"/>
                  </a:lnTo>
                  <a:lnTo>
                    <a:pt x="24" y="193"/>
                  </a:lnTo>
                  <a:lnTo>
                    <a:pt x="48" y="217"/>
                  </a:lnTo>
                  <a:lnTo>
                    <a:pt x="96" y="241"/>
                  </a:lnTo>
                  <a:lnTo>
                    <a:pt x="169" y="265"/>
                  </a:lnTo>
                  <a:lnTo>
                    <a:pt x="217" y="241"/>
                  </a:lnTo>
                  <a:lnTo>
                    <a:pt x="265" y="193"/>
                  </a:lnTo>
                  <a:lnTo>
                    <a:pt x="313" y="145"/>
                  </a:lnTo>
                  <a:lnTo>
                    <a:pt x="313" y="97"/>
                  </a:lnTo>
                  <a:lnTo>
                    <a:pt x="289" y="73"/>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8" name="Google Shape;12828;p30"/>
            <p:cNvSpPr/>
            <p:nvPr/>
          </p:nvSpPr>
          <p:spPr>
            <a:xfrm>
              <a:off x="3831650" y="1757925"/>
              <a:ext cx="5450" cy="7250"/>
            </a:xfrm>
            <a:custGeom>
              <a:avLst/>
              <a:gdLst/>
              <a:ahLst/>
              <a:cxnLst/>
              <a:rect l="l" t="t" r="r" b="b"/>
              <a:pathLst>
                <a:path w="218" h="290" extrusionOk="0">
                  <a:moveTo>
                    <a:pt x="121" y="1"/>
                  </a:moveTo>
                  <a:lnTo>
                    <a:pt x="73" y="25"/>
                  </a:lnTo>
                  <a:lnTo>
                    <a:pt x="25" y="73"/>
                  </a:lnTo>
                  <a:lnTo>
                    <a:pt x="1" y="121"/>
                  </a:lnTo>
                  <a:lnTo>
                    <a:pt x="1" y="193"/>
                  </a:lnTo>
                  <a:lnTo>
                    <a:pt x="49" y="242"/>
                  </a:lnTo>
                  <a:lnTo>
                    <a:pt x="73" y="266"/>
                  </a:lnTo>
                  <a:lnTo>
                    <a:pt x="121" y="290"/>
                  </a:lnTo>
                  <a:lnTo>
                    <a:pt x="145" y="266"/>
                  </a:lnTo>
                  <a:lnTo>
                    <a:pt x="193" y="242"/>
                  </a:lnTo>
                  <a:lnTo>
                    <a:pt x="217" y="169"/>
                  </a:lnTo>
                  <a:lnTo>
                    <a:pt x="217" y="73"/>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9" name="Google Shape;12829;p30"/>
            <p:cNvSpPr/>
            <p:nvPr/>
          </p:nvSpPr>
          <p:spPr>
            <a:xfrm>
              <a:off x="3776275" y="1655025"/>
              <a:ext cx="6050" cy="7850"/>
            </a:xfrm>
            <a:custGeom>
              <a:avLst/>
              <a:gdLst/>
              <a:ahLst/>
              <a:cxnLst/>
              <a:rect l="l" t="t" r="r" b="b"/>
              <a:pathLst>
                <a:path w="242" h="314" extrusionOk="0">
                  <a:moveTo>
                    <a:pt x="121" y="0"/>
                  </a:moveTo>
                  <a:lnTo>
                    <a:pt x="73" y="49"/>
                  </a:lnTo>
                  <a:lnTo>
                    <a:pt x="25" y="73"/>
                  </a:lnTo>
                  <a:lnTo>
                    <a:pt x="1" y="121"/>
                  </a:lnTo>
                  <a:lnTo>
                    <a:pt x="1" y="193"/>
                  </a:lnTo>
                  <a:lnTo>
                    <a:pt x="1" y="265"/>
                  </a:lnTo>
                  <a:lnTo>
                    <a:pt x="1" y="289"/>
                  </a:lnTo>
                  <a:lnTo>
                    <a:pt x="49" y="313"/>
                  </a:lnTo>
                  <a:lnTo>
                    <a:pt x="97" y="313"/>
                  </a:lnTo>
                  <a:lnTo>
                    <a:pt x="169" y="289"/>
                  </a:lnTo>
                  <a:lnTo>
                    <a:pt x="242" y="193"/>
                  </a:lnTo>
                  <a:lnTo>
                    <a:pt x="242" y="145"/>
                  </a:lnTo>
                  <a:lnTo>
                    <a:pt x="242" y="97"/>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0" name="Google Shape;12830;p30"/>
            <p:cNvSpPr/>
            <p:nvPr/>
          </p:nvSpPr>
          <p:spPr>
            <a:xfrm>
              <a:off x="3778100" y="1768775"/>
              <a:ext cx="7225" cy="6650"/>
            </a:xfrm>
            <a:custGeom>
              <a:avLst/>
              <a:gdLst/>
              <a:ahLst/>
              <a:cxnLst/>
              <a:rect l="l" t="t" r="r" b="b"/>
              <a:pathLst>
                <a:path w="289" h="266" extrusionOk="0">
                  <a:moveTo>
                    <a:pt x="145" y="0"/>
                  </a:moveTo>
                  <a:lnTo>
                    <a:pt x="96" y="24"/>
                  </a:lnTo>
                  <a:lnTo>
                    <a:pt x="24" y="72"/>
                  </a:lnTo>
                  <a:lnTo>
                    <a:pt x="0" y="121"/>
                  </a:lnTo>
                  <a:lnTo>
                    <a:pt x="0" y="169"/>
                  </a:lnTo>
                  <a:lnTo>
                    <a:pt x="24" y="217"/>
                  </a:lnTo>
                  <a:lnTo>
                    <a:pt x="72" y="265"/>
                  </a:lnTo>
                  <a:lnTo>
                    <a:pt x="145" y="265"/>
                  </a:lnTo>
                  <a:lnTo>
                    <a:pt x="217" y="241"/>
                  </a:lnTo>
                  <a:lnTo>
                    <a:pt x="265" y="217"/>
                  </a:lnTo>
                  <a:lnTo>
                    <a:pt x="289" y="145"/>
                  </a:lnTo>
                  <a:lnTo>
                    <a:pt x="289" y="97"/>
                  </a:lnTo>
                  <a:lnTo>
                    <a:pt x="289" y="72"/>
                  </a:lnTo>
                  <a:lnTo>
                    <a:pt x="265"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1" name="Google Shape;12831;p30"/>
            <p:cNvSpPr/>
            <p:nvPr/>
          </p:nvSpPr>
          <p:spPr>
            <a:xfrm>
              <a:off x="3838875" y="1795250"/>
              <a:ext cx="6650" cy="6050"/>
            </a:xfrm>
            <a:custGeom>
              <a:avLst/>
              <a:gdLst/>
              <a:ahLst/>
              <a:cxnLst/>
              <a:rect l="l" t="t" r="r" b="b"/>
              <a:pathLst>
                <a:path w="266" h="242" extrusionOk="0">
                  <a:moveTo>
                    <a:pt x="121" y="0"/>
                  </a:moveTo>
                  <a:lnTo>
                    <a:pt x="73" y="25"/>
                  </a:lnTo>
                  <a:lnTo>
                    <a:pt x="49" y="49"/>
                  </a:lnTo>
                  <a:lnTo>
                    <a:pt x="1" y="97"/>
                  </a:lnTo>
                  <a:lnTo>
                    <a:pt x="1" y="145"/>
                  </a:lnTo>
                  <a:lnTo>
                    <a:pt x="25" y="193"/>
                  </a:lnTo>
                  <a:lnTo>
                    <a:pt x="49" y="217"/>
                  </a:lnTo>
                  <a:lnTo>
                    <a:pt x="73" y="241"/>
                  </a:lnTo>
                  <a:lnTo>
                    <a:pt x="193" y="241"/>
                  </a:lnTo>
                  <a:lnTo>
                    <a:pt x="217" y="193"/>
                  </a:lnTo>
                  <a:lnTo>
                    <a:pt x="241" y="145"/>
                  </a:lnTo>
                  <a:lnTo>
                    <a:pt x="265" y="97"/>
                  </a:lnTo>
                  <a:lnTo>
                    <a:pt x="241" y="73"/>
                  </a:lnTo>
                  <a:lnTo>
                    <a:pt x="217" y="25"/>
                  </a:lnTo>
                  <a:lnTo>
                    <a:pt x="169" y="25"/>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2" name="Google Shape;12832;p30"/>
            <p:cNvSpPr/>
            <p:nvPr/>
          </p:nvSpPr>
          <p:spPr>
            <a:xfrm>
              <a:off x="3907475" y="1685125"/>
              <a:ext cx="6050" cy="7225"/>
            </a:xfrm>
            <a:custGeom>
              <a:avLst/>
              <a:gdLst/>
              <a:ahLst/>
              <a:cxnLst/>
              <a:rect l="l" t="t" r="r" b="b"/>
              <a:pathLst>
                <a:path w="242" h="289" extrusionOk="0">
                  <a:moveTo>
                    <a:pt x="73" y="0"/>
                  </a:moveTo>
                  <a:lnTo>
                    <a:pt x="25" y="24"/>
                  </a:lnTo>
                  <a:lnTo>
                    <a:pt x="1" y="72"/>
                  </a:lnTo>
                  <a:lnTo>
                    <a:pt x="1" y="144"/>
                  </a:lnTo>
                  <a:lnTo>
                    <a:pt x="1" y="193"/>
                  </a:lnTo>
                  <a:lnTo>
                    <a:pt x="25" y="241"/>
                  </a:lnTo>
                  <a:lnTo>
                    <a:pt x="97" y="289"/>
                  </a:lnTo>
                  <a:lnTo>
                    <a:pt x="169" y="289"/>
                  </a:lnTo>
                  <a:lnTo>
                    <a:pt x="193" y="265"/>
                  </a:lnTo>
                  <a:lnTo>
                    <a:pt x="218" y="241"/>
                  </a:lnTo>
                  <a:lnTo>
                    <a:pt x="242" y="169"/>
                  </a:lnTo>
                  <a:lnTo>
                    <a:pt x="242" y="96"/>
                  </a:lnTo>
                  <a:lnTo>
                    <a:pt x="218"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3" name="Google Shape;12833;p30"/>
            <p:cNvSpPr/>
            <p:nvPr/>
          </p:nvSpPr>
          <p:spPr>
            <a:xfrm>
              <a:off x="3888825" y="1857225"/>
              <a:ext cx="6050" cy="6650"/>
            </a:xfrm>
            <a:custGeom>
              <a:avLst/>
              <a:gdLst/>
              <a:ahLst/>
              <a:cxnLst/>
              <a:rect l="l" t="t" r="r" b="b"/>
              <a:pathLst>
                <a:path w="242" h="266" extrusionOk="0">
                  <a:moveTo>
                    <a:pt x="25" y="1"/>
                  </a:moveTo>
                  <a:lnTo>
                    <a:pt x="1" y="25"/>
                  </a:lnTo>
                  <a:lnTo>
                    <a:pt x="1" y="121"/>
                  </a:lnTo>
                  <a:lnTo>
                    <a:pt x="25" y="169"/>
                  </a:lnTo>
                  <a:lnTo>
                    <a:pt x="97" y="218"/>
                  </a:lnTo>
                  <a:lnTo>
                    <a:pt x="145" y="266"/>
                  </a:lnTo>
                  <a:lnTo>
                    <a:pt x="241" y="266"/>
                  </a:lnTo>
                  <a:lnTo>
                    <a:pt x="241" y="218"/>
                  </a:lnTo>
                  <a:lnTo>
                    <a:pt x="241" y="169"/>
                  </a:lnTo>
                  <a:lnTo>
                    <a:pt x="193" y="73"/>
                  </a:lnTo>
                  <a:lnTo>
                    <a:pt x="145"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4" name="Google Shape;12834;p30"/>
            <p:cNvSpPr/>
            <p:nvPr/>
          </p:nvSpPr>
          <p:spPr>
            <a:xfrm>
              <a:off x="3761250" y="1839175"/>
              <a:ext cx="6025" cy="6050"/>
            </a:xfrm>
            <a:custGeom>
              <a:avLst/>
              <a:gdLst/>
              <a:ahLst/>
              <a:cxnLst/>
              <a:rect l="l" t="t" r="r" b="b"/>
              <a:pathLst>
                <a:path w="241" h="242" extrusionOk="0">
                  <a:moveTo>
                    <a:pt x="48" y="1"/>
                  </a:moveTo>
                  <a:lnTo>
                    <a:pt x="24" y="25"/>
                  </a:lnTo>
                  <a:lnTo>
                    <a:pt x="0" y="73"/>
                  </a:lnTo>
                  <a:lnTo>
                    <a:pt x="0" y="145"/>
                  </a:lnTo>
                  <a:lnTo>
                    <a:pt x="24" y="193"/>
                  </a:lnTo>
                  <a:lnTo>
                    <a:pt x="72" y="217"/>
                  </a:lnTo>
                  <a:lnTo>
                    <a:pt x="120" y="242"/>
                  </a:lnTo>
                  <a:lnTo>
                    <a:pt x="169" y="217"/>
                  </a:lnTo>
                  <a:lnTo>
                    <a:pt x="217" y="169"/>
                  </a:lnTo>
                  <a:lnTo>
                    <a:pt x="241" y="121"/>
                  </a:lnTo>
                  <a:lnTo>
                    <a:pt x="217" y="73"/>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5" name="Google Shape;12835;p30"/>
            <p:cNvSpPr/>
            <p:nvPr/>
          </p:nvSpPr>
          <p:spPr>
            <a:xfrm>
              <a:off x="3771475" y="1697150"/>
              <a:ext cx="4825" cy="7250"/>
            </a:xfrm>
            <a:custGeom>
              <a:avLst/>
              <a:gdLst/>
              <a:ahLst/>
              <a:cxnLst/>
              <a:rect l="l" t="t" r="r" b="b"/>
              <a:pathLst>
                <a:path w="193" h="290" extrusionOk="0">
                  <a:moveTo>
                    <a:pt x="121" y="1"/>
                  </a:moveTo>
                  <a:lnTo>
                    <a:pt x="48" y="25"/>
                  </a:lnTo>
                  <a:lnTo>
                    <a:pt x="24" y="73"/>
                  </a:lnTo>
                  <a:lnTo>
                    <a:pt x="0" y="121"/>
                  </a:lnTo>
                  <a:lnTo>
                    <a:pt x="0" y="193"/>
                  </a:lnTo>
                  <a:lnTo>
                    <a:pt x="24" y="241"/>
                  </a:lnTo>
                  <a:lnTo>
                    <a:pt x="73" y="289"/>
                  </a:lnTo>
                  <a:lnTo>
                    <a:pt x="145" y="265"/>
                  </a:lnTo>
                  <a:lnTo>
                    <a:pt x="193" y="217"/>
                  </a:lnTo>
                  <a:lnTo>
                    <a:pt x="193" y="145"/>
                  </a:lnTo>
                  <a:lnTo>
                    <a:pt x="193" y="73"/>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6" name="Google Shape;12836;p30"/>
            <p:cNvSpPr/>
            <p:nvPr/>
          </p:nvSpPr>
          <p:spPr>
            <a:xfrm>
              <a:off x="3873175" y="1742275"/>
              <a:ext cx="6050" cy="5450"/>
            </a:xfrm>
            <a:custGeom>
              <a:avLst/>
              <a:gdLst/>
              <a:ahLst/>
              <a:cxnLst/>
              <a:rect l="l" t="t" r="r" b="b"/>
              <a:pathLst>
                <a:path w="242" h="218" extrusionOk="0">
                  <a:moveTo>
                    <a:pt x="49" y="1"/>
                  </a:moveTo>
                  <a:lnTo>
                    <a:pt x="25" y="25"/>
                  </a:lnTo>
                  <a:lnTo>
                    <a:pt x="1" y="49"/>
                  </a:lnTo>
                  <a:lnTo>
                    <a:pt x="1" y="97"/>
                  </a:lnTo>
                  <a:lnTo>
                    <a:pt x="1" y="145"/>
                  </a:lnTo>
                  <a:lnTo>
                    <a:pt x="49" y="194"/>
                  </a:lnTo>
                  <a:lnTo>
                    <a:pt x="97" y="218"/>
                  </a:lnTo>
                  <a:lnTo>
                    <a:pt x="169" y="218"/>
                  </a:lnTo>
                  <a:lnTo>
                    <a:pt x="241" y="145"/>
                  </a:lnTo>
                  <a:lnTo>
                    <a:pt x="241" y="97"/>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7" name="Google Shape;12837;p30"/>
            <p:cNvSpPr/>
            <p:nvPr/>
          </p:nvSpPr>
          <p:spPr>
            <a:xfrm>
              <a:off x="3980300" y="1788625"/>
              <a:ext cx="6050" cy="6650"/>
            </a:xfrm>
            <a:custGeom>
              <a:avLst/>
              <a:gdLst/>
              <a:ahLst/>
              <a:cxnLst/>
              <a:rect l="l" t="t" r="r" b="b"/>
              <a:pathLst>
                <a:path w="242" h="266" extrusionOk="0">
                  <a:moveTo>
                    <a:pt x="73" y="1"/>
                  </a:moveTo>
                  <a:lnTo>
                    <a:pt x="49" y="25"/>
                  </a:lnTo>
                  <a:lnTo>
                    <a:pt x="25" y="73"/>
                  </a:lnTo>
                  <a:lnTo>
                    <a:pt x="1" y="121"/>
                  </a:lnTo>
                  <a:lnTo>
                    <a:pt x="25" y="169"/>
                  </a:lnTo>
                  <a:lnTo>
                    <a:pt x="49" y="217"/>
                  </a:lnTo>
                  <a:lnTo>
                    <a:pt x="73" y="265"/>
                  </a:lnTo>
                  <a:lnTo>
                    <a:pt x="169" y="265"/>
                  </a:lnTo>
                  <a:lnTo>
                    <a:pt x="193" y="241"/>
                  </a:lnTo>
                  <a:lnTo>
                    <a:pt x="241" y="217"/>
                  </a:lnTo>
                  <a:lnTo>
                    <a:pt x="241" y="145"/>
                  </a:lnTo>
                  <a:lnTo>
                    <a:pt x="241" y="97"/>
                  </a:lnTo>
                  <a:lnTo>
                    <a:pt x="193"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8" name="Google Shape;12838;p30"/>
            <p:cNvSpPr/>
            <p:nvPr/>
          </p:nvSpPr>
          <p:spPr>
            <a:xfrm>
              <a:off x="3914700" y="1776600"/>
              <a:ext cx="6050" cy="6025"/>
            </a:xfrm>
            <a:custGeom>
              <a:avLst/>
              <a:gdLst/>
              <a:ahLst/>
              <a:cxnLst/>
              <a:rect l="l" t="t" r="r" b="b"/>
              <a:pathLst>
                <a:path w="242" h="241" extrusionOk="0">
                  <a:moveTo>
                    <a:pt x="73" y="0"/>
                  </a:moveTo>
                  <a:lnTo>
                    <a:pt x="1" y="72"/>
                  </a:lnTo>
                  <a:lnTo>
                    <a:pt x="1" y="121"/>
                  </a:lnTo>
                  <a:lnTo>
                    <a:pt x="1" y="169"/>
                  </a:lnTo>
                  <a:lnTo>
                    <a:pt x="25" y="193"/>
                  </a:lnTo>
                  <a:lnTo>
                    <a:pt x="73" y="217"/>
                  </a:lnTo>
                  <a:lnTo>
                    <a:pt x="121" y="241"/>
                  </a:lnTo>
                  <a:lnTo>
                    <a:pt x="169" y="217"/>
                  </a:lnTo>
                  <a:lnTo>
                    <a:pt x="217" y="193"/>
                  </a:lnTo>
                  <a:lnTo>
                    <a:pt x="241" y="121"/>
                  </a:lnTo>
                  <a:lnTo>
                    <a:pt x="241" y="72"/>
                  </a:lnTo>
                  <a:lnTo>
                    <a:pt x="217"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9" name="Google Shape;12839;p30"/>
            <p:cNvSpPr/>
            <p:nvPr/>
          </p:nvSpPr>
          <p:spPr>
            <a:xfrm>
              <a:off x="3968875" y="2014925"/>
              <a:ext cx="6050" cy="6025"/>
            </a:xfrm>
            <a:custGeom>
              <a:avLst/>
              <a:gdLst/>
              <a:ahLst/>
              <a:cxnLst/>
              <a:rect l="l" t="t" r="r" b="b"/>
              <a:pathLst>
                <a:path w="242" h="241" extrusionOk="0">
                  <a:moveTo>
                    <a:pt x="73" y="0"/>
                  </a:moveTo>
                  <a:lnTo>
                    <a:pt x="24" y="48"/>
                  </a:lnTo>
                  <a:lnTo>
                    <a:pt x="0" y="96"/>
                  </a:lnTo>
                  <a:lnTo>
                    <a:pt x="0" y="145"/>
                  </a:lnTo>
                  <a:lnTo>
                    <a:pt x="0" y="169"/>
                  </a:lnTo>
                  <a:lnTo>
                    <a:pt x="73" y="217"/>
                  </a:lnTo>
                  <a:lnTo>
                    <a:pt x="121" y="241"/>
                  </a:lnTo>
                  <a:lnTo>
                    <a:pt x="169" y="217"/>
                  </a:lnTo>
                  <a:lnTo>
                    <a:pt x="217" y="193"/>
                  </a:lnTo>
                  <a:lnTo>
                    <a:pt x="241" y="145"/>
                  </a:lnTo>
                  <a:lnTo>
                    <a:pt x="241" y="96"/>
                  </a:lnTo>
                  <a:lnTo>
                    <a:pt x="241"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0" name="Google Shape;12840;p30"/>
            <p:cNvSpPr/>
            <p:nvPr/>
          </p:nvSpPr>
          <p:spPr>
            <a:xfrm>
              <a:off x="4152425" y="1934275"/>
              <a:ext cx="7250" cy="5425"/>
            </a:xfrm>
            <a:custGeom>
              <a:avLst/>
              <a:gdLst/>
              <a:ahLst/>
              <a:cxnLst/>
              <a:rect l="l" t="t" r="r" b="b"/>
              <a:pathLst>
                <a:path w="290" h="217" extrusionOk="0">
                  <a:moveTo>
                    <a:pt x="121" y="0"/>
                  </a:moveTo>
                  <a:lnTo>
                    <a:pt x="73" y="24"/>
                  </a:lnTo>
                  <a:lnTo>
                    <a:pt x="49" y="73"/>
                  </a:lnTo>
                  <a:lnTo>
                    <a:pt x="1" y="121"/>
                  </a:lnTo>
                  <a:lnTo>
                    <a:pt x="1" y="145"/>
                  </a:lnTo>
                  <a:lnTo>
                    <a:pt x="25" y="169"/>
                  </a:lnTo>
                  <a:lnTo>
                    <a:pt x="49" y="193"/>
                  </a:lnTo>
                  <a:lnTo>
                    <a:pt x="73" y="217"/>
                  </a:lnTo>
                  <a:lnTo>
                    <a:pt x="193" y="217"/>
                  </a:lnTo>
                  <a:lnTo>
                    <a:pt x="290" y="145"/>
                  </a:lnTo>
                  <a:lnTo>
                    <a:pt x="290" y="121"/>
                  </a:lnTo>
                  <a:lnTo>
                    <a:pt x="290" y="73"/>
                  </a:lnTo>
                  <a:lnTo>
                    <a:pt x="266" y="24"/>
                  </a:lnTo>
                  <a:lnTo>
                    <a:pt x="24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1" name="Google Shape;12841;p30"/>
            <p:cNvSpPr/>
            <p:nvPr/>
          </p:nvSpPr>
          <p:spPr>
            <a:xfrm>
              <a:off x="3729950" y="1765750"/>
              <a:ext cx="6025" cy="6650"/>
            </a:xfrm>
            <a:custGeom>
              <a:avLst/>
              <a:gdLst/>
              <a:ahLst/>
              <a:cxnLst/>
              <a:rect l="l" t="t" r="r" b="b"/>
              <a:pathLst>
                <a:path w="241" h="266" extrusionOk="0">
                  <a:moveTo>
                    <a:pt x="97" y="1"/>
                  </a:moveTo>
                  <a:lnTo>
                    <a:pt x="48" y="25"/>
                  </a:lnTo>
                  <a:lnTo>
                    <a:pt x="0" y="97"/>
                  </a:lnTo>
                  <a:lnTo>
                    <a:pt x="0" y="145"/>
                  </a:lnTo>
                  <a:lnTo>
                    <a:pt x="24" y="218"/>
                  </a:lnTo>
                  <a:lnTo>
                    <a:pt x="72" y="266"/>
                  </a:lnTo>
                  <a:lnTo>
                    <a:pt x="145" y="266"/>
                  </a:lnTo>
                  <a:lnTo>
                    <a:pt x="193" y="242"/>
                  </a:lnTo>
                  <a:lnTo>
                    <a:pt x="241" y="193"/>
                  </a:lnTo>
                  <a:lnTo>
                    <a:pt x="241" y="121"/>
                  </a:lnTo>
                  <a:lnTo>
                    <a:pt x="217"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2" name="Google Shape;12842;p30"/>
            <p:cNvSpPr/>
            <p:nvPr/>
          </p:nvSpPr>
          <p:spPr>
            <a:xfrm>
              <a:off x="3872575" y="1860250"/>
              <a:ext cx="6650" cy="6650"/>
            </a:xfrm>
            <a:custGeom>
              <a:avLst/>
              <a:gdLst/>
              <a:ahLst/>
              <a:cxnLst/>
              <a:rect l="l" t="t" r="r" b="b"/>
              <a:pathLst>
                <a:path w="266" h="266" extrusionOk="0">
                  <a:moveTo>
                    <a:pt x="97" y="0"/>
                  </a:moveTo>
                  <a:lnTo>
                    <a:pt x="73" y="24"/>
                  </a:lnTo>
                  <a:lnTo>
                    <a:pt x="1" y="73"/>
                  </a:lnTo>
                  <a:lnTo>
                    <a:pt x="1" y="145"/>
                  </a:lnTo>
                  <a:lnTo>
                    <a:pt x="25" y="193"/>
                  </a:lnTo>
                  <a:lnTo>
                    <a:pt x="49" y="241"/>
                  </a:lnTo>
                  <a:lnTo>
                    <a:pt x="97" y="265"/>
                  </a:lnTo>
                  <a:lnTo>
                    <a:pt x="145" y="265"/>
                  </a:lnTo>
                  <a:lnTo>
                    <a:pt x="193" y="241"/>
                  </a:lnTo>
                  <a:lnTo>
                    <a:pt x="241" y="169"/>
                  </a:lnTo>
                  <a:lnTo>
                    <a:pt x="265" y="121"/>
                  </a:lnTo>
                  <a:lnTo>
                    <a:pt x="241"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3" name="Google Shape;12843;p30"/>
            <p:cNvSpPr/>
            <p:nvPr/>
          </p:nvSpPr>
          <p:spPr>
            <a:xfrm>
              <a:off x="3862950" y="1636975"/>
              <a:ext cx="4850" cy="7250"/>
            </a:xfrm>
            <a:custGeom>
              <a:avLst/>
              <a:gdLst/>
              <a:ahLst/>
              <a:cxnLst/>
              <a:rect l="l" t="t" r="r" b="b"/>
              <a:pathLst>
                <a:path w="194" h="290" extrusionOk="0">
                  <a:moveTo>
                    <a:pt x="49" y="0"/>
                  </a:moveTo>
                  <a:lnTo>
                    <a:pt x="0" y="48"/>
                  </a:lnTo>
                  <a:lnTo>
                    <a:pt x="0" y="121"/>
                  </a:lnTo>
                  <a:lnTo>
                    <a:pt x="0" y="169"/>
                  </a:lnTo>
                  <a:lnTo>
                    <a:pt x="0" y="217"/>
                  </a:lnTo>
                  <a:lnTo>
                    <a:pt x="49" y="265"/>
                  </a:lnTo>
                  <a:lnTo>
                    <a:pt x="73" y="289"/>
                  </a:lnTo>
                  <a:lnTo>
                    <a:pt x="121" y="289"/>
                  </a:lnTo>
                  <a:lnTo>
                    <a:pt x="145" y="265"/>
                  </a:lnTo>
                  <a:lnTo>
                    <a:pt x="193" y="241"/>
                  </a:lnTo>
                  <a:lnTo>
                    <a:pt x="193" y="121"/>
                  </a:lnTo>
                  <a:lnTo>
                    <a:pt x="169"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4" name="Google Shape;12844;p30"/>
            <p:cNvSpPr/>
            <p:nvPr/>
          </p:nvSpPr>
          <p:spPr>
            <a:xfrm>
              <a:off x="4036275" y="1735075"/>
              <a:ext cx="6650" cy="6025"/>
            </a:xfrm>
            <a:custGeom>
              <a:avLst/>
              <a:gdLst/>
              <a:ahLst/>
              <a:cxnLst/>
              <a:rect l="l" t="t" r="r" b="b"/>
              <a:pathLst>
                <a:path w="266" h="241" extrusionOk="0">
                  <a:moveTo>
                    <a:pt x="97" y="0"/>
                  </a:moveTo>
                  <a:lnTo>
                    <a:pt x="73" y="24"/>
                  </a:lnTo>
                  <a:lnTo>
                    <a:pt x="25" y="72"/>
                  </a:lnTo>
                  <a:lnTo>
                    <a:pt x="1" y="145"/>
                  </a:lnTo>
                  <a:lnTo>
                    <a:pt x="25" y="193"/>
                  </a:lnTo>
                  <a:lnTo>
                    <a:pt x="49" y="217"/>
                  </a:lnTo>
                  <a:lnTo>
                    <a:pt x="97" y="241"/>
                  </a:lnTo>
                  <a:lnTo>
                    <a:pt x="169" y="217"/>
                  </a:lnTo>
                  <a:lnTo>
                    <a:pt x="217" y="193"/>
                  </a:lnTo>
                  <a:lnTo>
                    <a:pt x="241" y="145"/>
                  </a:lnTo>
                  <a:lnTo>
                    <a:pt x="265" y="120"/>
                  </a:lnTo>
                  <a:lnTo>
                    <a:pt x="241" y="72"/>
                  </a:lnTo>
                  <a:lnTo>
                    <a:pt x="217"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5" name="Google Shape;12845;p30"/>
            <p:cNvSpPr/>
            <p:nvPr/>
          </p:nvSpPr>
          <p:spPr>
            <a:xfrm>
              <a:off x="4168675" y="1752525"/>
              <a:ext cx="5450" cy="6025"/>
            </a:xfrm>
            <a:custGeom>
              <a:avLst/>
              <a:gdLst/>
              <a:ahLst/>
              <a:cxnLst/>
              <a:rect l="l" t="t" r="r" b="b"/>
              <a:pathLst>
                <a:path w="218" h="241" extrusionOk="0">
                  <a:moveTo>
                    <a:pt x="121" y="0"/>
                  </a:moveTo>
                  <a:lnTo>
                    <a:pt x="73" y="24"/>
                  </a:lnTo>
                  <a:lnTo>
                    <a:pt x="25" y="97"/>
                  </a:lnTo>
                  <a:lnTo>
                    <a:pt x="1" y="145"/>
                  </a:lnTo>
                  <a:lnTo>
                    <a:pt x="25" y="217"/>
                  </a:lnTo>
                  <a:lnTo>
                    <a:pt x="25" y="241"/>
                  </a:lnTo>
                  <a:lnTo>
                    <a:pt x="145" y="241"/>
                  </a:lnTo>
                  <a:lnTo>
                    <a:pt x="193" y="169"/>
                  </a:lnTo>
                  <a:lnTo>
                    <a:pt x="217" y="121"/>
                  </a:lnTo>
                  <a:lnTo>
                    <a:pt x="217" y="48"/>
                  </a:lnTo>
                  <a:lnTo>
                    <a:pt x="217"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6" name="Google Shape;12846;p30"/>
            <p:cNvSpPr/>
            <p:nvPr/>
          </p:nvSpPr>
          <p:spPr>
            <a:xfrm>
              <a:off x="3926150" y="1818125"/>
              <a:ext cx="4825" cy="7250"/>
            </a:xfrm>
            <a:custGeom>
              <a:avLst/>
              <a:gdLst/>
              <a:ahLst/>
              <a:cxnLst/>
              <a:rect l="l" t="t" r="r" b="b"/>
              <a:pathLst>
                <a:path w="193" h="290" extrusionOk="0">
                  <a:moveTo>
                    <a:pt x="96" y="0"/>
                  </a:moveTo>
                  <a:lnTo>
                    <a:pt x="48" y="24"/>
                  </a:lnTo>
                  <a:lnTo>
                    <a:pt x="24" y="24"/>
                  </a:lnTo>
                  <a:lnTo>
                    <a:pt x="0" y="97"/>
                  </a:lnTo>
                  <a:lnTo>
                    <a:pt x="0" y="193"/>
                  </a:lnTo>
                  <a:lnTo>
                    <a:pt x="24" y="241"/>
                  </a:lnTo>
                  <a:lnTo>
                    <a:pt x="96" y="289"/>
                  </a:lnTo>
                  <a:lnTo>
                    <a:pt x="121" y="289"/>
                  </a:lnTo>
                  <a:lnTo>
                    <a:pt x="169" y="265"/>
                  </a:lnTo>
                  <a:lnTo>
                    <a:pt x="193" y="217"/>
                  </a:lnTo>
                  <a:lnTo>
                    <a:pt x="193" y="145"/>
                  </a:lnTo>
                  <a:lnTo>
                    <a:pt x="169" y="48"/>
                  </a:lnTo>
                  <a:lnTo>
                    <a:pt x="145"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7" name="Google Shape;12847;p30"/>
            <p:cNvSpPr/>
            <p:nvPr/>
          </p:nvSpPr>
          <p:spPr>
            <a:xfrm>
              <a:off x="4040500" y="1932475"/>
              <a:ext cx="4225" cy="7850"/>
            </a:xfrm>
            <a:custGeom>
              <a:avLst/>
              <a:gdLst/>
              <a:ahLst/>
              <a:cxnLst/>
              <a:rect l="l" t="t" r="r" b="b"/>
              <a:pathLst>
                <a:path w="169" h="314" extrusionOk="0">
                  <a:moveTo>
                    <a:pt x="72" y="0"/>
                  </a:moveTo>
                  <a:lnTo>
                    <a:pt x="24" y="24"/>
                  </a:lnTo>
                  <a:lnTo>
                    <a:pt x="0" y="72"/>
                  </a:lnTo>
                  <a:lnTo>
                    <a:pt x="0" y="120"/>
                  </a:lnTo>
                  <a:lnTo>
                    <a:pt x="24" y="241"/>
                  </a:lnTo>
                  <a:lnTo>
                    <a:pt x="48" y="289"/>
                  </a:lnTo>
                  <a:lnTo>
                    <a:pt x="72" y="313"/>
                  </a:lnTo>
                  <a:lnTo>
                    <a:pt x="96" y="289"/>
                  </a:lnTo>
                  <a:lnTo>
                    <a:pt x="145" y="241"/>
                  </a:lnTo>
                  <a:lnTo>
                    <a:pt x="169" y="145"/>
                  </a:lnTo>
                  <a:lnTo>
                    <a:pt x="169" y="96"/>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8" name="Google Shape;12848;p30"/>
            <p:cNvSpPr/>
            <p:nvPr/>
          </p:nvSpPr>
          <p:spPr>
            <a:xfrm>
              <a:off x="3985125" y="1633950"/>
              <a:ext cx="4825" cy="5450"/>
            </a:xfrm>
            <a:custGeom>
              <a:avLst/>
              <a:gdLst/>
              <a:ahLst/>
              <a:cxnLst/>
              <a:rect l="l" t="t" r="r" b="b"/>
              <a:pathLst>
                <a:path w="193" h="218" extrusionOk="0">
                  <a:moveTo>
                    <a:pt x="145" y="1"/>
                  </a:moveTo>
                  <a:lnTo>
                    <a:pt x="73" y="25"/>
                  </a:lnTo>
                  <a:lnTo>
                    <a:pt x="48" y="49"/>
                  </a:lnTo>
                  <a:lnTo>
                    <a:pt x="24" y="97"/>
                  </a:lnTo>
                  <a:lnTo>
                    <a:pt x="0" y="145"/>
                  </a:lnTo>
                  <a:lnTo>
                    <a:pt x="24" y="169"/>
                  </a:lnTo>
                  <a:lnTo>
                    <a:pt x="48" y="193"/>
                  </a:lnTo>
                  <a:lnTo>
                    <a:pt x="97" y="217"/>
                  </a:lnTo>
                  <a:lnTo>
                    <a:pt x="121" y="217"/>
                  </a:lnTo>
                  <a:lnTo>
                    <a:pt x="169" y="193"/>
                  </a:lnTo>
                  <a:lnTo>
                    <a:pt x="193" y="121"/>
                  </a:lnTo>
                  <a:lnTo>
                    <a:pt x="193"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9" name="Google Shape;12849;p30"/>
            <p:cNvSpPr/>
            <p:nvPr/>
          </p:nvSpPr>
          <p:spPr>
            <a:xfrm>
              <a:off x="4121725" y="1823525"/>
              <a:ext cx="6650" cy="5450"/>
            </a:xfrm>
            <a:custGeom>
              <a:avLst/>
              <a:gdLst/>
              <a:ahLst/>
              <a:cxnLst/>
              <a:rect l="l" t="t" r="r" b="b"/>
              <a:pathLst>
                <a:path w="266" h="218" extrusionOk="0">
                  <a:moveTo>
                    <a:pt x="145" y="1"/>
                  </a:moveTo>
                  <a:lnTo>
                    <a:pt x="97" y="25"/>
                  </a:lnTo>
                  <a:lnTo>
                    <a:pt x="1" y="73"/>
                  </a:lnTo>
                  <a:lnTo>
                    <a:pt x="1" y="97"/>
                  </a:lnTo>
                  <a:lnTo>
                    <a:pt x="1" y="145"/>
                  </a:lnTo>
                  <a:lnTo>
                    <a:pt x="1" y="169"/>
                  </a:lnTo>
                  <a:lnTo>
                    <a:pt x="25" y="193"/>
                  </a:lnTo>
                  <a:lnTo>
                    <a:pt x="73" y="218"/>
                  </a:lnTo>
                  <a:lnTo>
                    <a:pt x="145" y="218"/>
                  </a:lnTo>
                  <a:lnTo>
                    <a:pt x="218" y="193"/>
                  </a:lnTo>
                  <a:lnTo>
                    <a:pt x="242" y="121"/>
                  </a:lnTo>
                  <a:lnTo>
                    <a:pt x="266" y="73"/>
                  </a:lnTo>
                  <a:lnTo>
                    <a:pt x="218"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0" name="Google Shape;12850;p30"/>
            <p:cNvSpPr/>
            <p:nvPr/>
          </p:nvSpPr>
          <p:spPr>
            <a:xfrm>
              <a:off x="4023650" y="1711600"/>
              <a:ext cx="6025" cy="6025"/>
            </a:xfrm>
            <a:custGeom>
              <a:avLst/>
              <a:gdLst/>
              <a:ahLst/>
              <a:cxnLst/>
              <a:rect l="l" t="t" r="r" b="b"/>
              <a:pathLst>
                <a:path w="241" h="241" extrusionOk="0">
                  <a:moveTo>
                    <a:pt x="48" y="0"/>
                  </a:moveTo>
                  <a:lnTo>
                    <a:pt x="24" y="72"/>
                  </a:lnTo>
                  <a:lnTo>
                    <a:pt x="0" y="121"/>
                  </a:lnTo>
                  <a:lnTo>
                    <a:pt x="24" y="169"/>
                  </a:lnTo>
                  <a:lnTo>
                    <a:pt x="72" y="217"/>
                  </a:lnTo>
                  <a:lnTo>
                    <a:pt x="120" y="241"/>
                  </a:lnTo>
                  <a:lnTo>
                    <a:pt x="169" y="241"/>
                  </a:lnTo>
                  <a:lnTo>
                    <a:pt x="217" y="217"/>
                  </a:lnTo>
                  <a:lnTo>
                    <a:pt x="241" y="193"/>
                  </a:lnTo>
                  <a:lnTo>
                    <a:pt x="241" y="169"/>
                  </a:lnTo>
                  <a:lnTo>
                    <a:pt x="241" y="97"/>
                  </a:lnTo>
                  <a:lnTo>
                    <a:pt x="217" y="48"/>
                  </a:lnTo>
                  <a:lnTo>
                    <a:pt x="169" y="24"/>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1" name="Google Shape;12851;p30"/>
            <p:cNvSpPr/>
            <p:nvPr/>
          </p:nvSpPr>
          <p:spPr>
            <a:xfrm>
              <a:off x="4015825" y="2027550"/>
              <a:ext cx="4225" cy="6050"/>
            </a:xfrm>
            <a:custGeom>
              <a:avLst/>
              <a:gdLst/>
              <a:ahLst/>
              <a:cxnLst/>
              <a:rect l="l" t="t" r="r" b="b"/>
              <a:pathLst>
                <a:path w="169" h="242" extrusionOk="0">
                  <a:moveTo>
                    <a:pt x="24" y="1"/>
                  </a:moveTo>
                  <a:lnTo>
                    <a:pt x="0" y="25"/>
                  </a:lnTo>
                  <a:lnTo>
                    <a:pt x="0" y="49"/>
                  </a:lnTo>
                  <a:lnTo>
                    <a:pt x="0" y="169"/>
                  </a:lnTo>
                  <a:lnTo>
                    <a:pt x="24" y="193"/>
                  </a:lnTo>
                  <a:lnTo>
                    <a:pt x="72" y="241"/>
                  </a:lnTo>
                  <a:lnTo>
                    <a:pt x="120" y="241"/>
                  </a:lnTo>
                  <a:lnTo>
                    <a:pt x="169" y="169"/>
                  </a:lnTo>
                  <a:lnTo>
                    <a:pt x="169" y="73"/>
                  </a:lnTo>
                  <a:lnTo>
                    <a:pt x="145"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2" name="Google Shape;12852;p30"/>
            <p:cNvSpPr/>
            <p:nvPr/>
          </p:nvSpPr>
          <p:spPr>
            <a:xfrm>
              <a:off x="3968875" y="1874700"/>
              <a:ext cx="6650" cy="4225"/>
            </a:xfrm>
            <a:custGeom>
              <a:avLst/>
              <a:gdLst/>
              <a:ahLst/>
              <a:cxnLst/>
              <a:rect l="l" t="t" r="r" b="b"/>
              <a:pathLst>
                <a:path w="266" h="169" extrusionOk="0">
                  <a:moveTo>
                    <a:pt x="97" y="0"/>
                  </a:moveTo>
                  <a:lnTo>
                    <a:pt x="49" y="24"/>
                  </a:lnTo>
                  <a:lnTo>
                    <a:pt x="0" y="72"/>
                  </a:lnTo>
                  <a:lnTo>
                    <a:pt x="0" y="120"/>
                  </a:lnTo>
                  <a:lnTo>
                    <a:pt x="24" y="145"/>
                  </a:lnTo>
                  <a:lnTo>
                    <a:pt x="97" y="169"/>
                  </a:lnTo>
                  <a:lnTo>
                    <a:pt x="169" y="169"/>
                  </a:lnTo>
                  <a:lnTo>
                    <a:pt x="217" y="145"/>
                  </a:lnTo>
                  <a:lnTo>
                    <a:pt x="265" y="96"/>
                  </a:lnTo>
                  <a:lnTo>
                    <a:pt x="241" y="48"/>
                  </a:lnTo>
                  <a:lnTo>
                    <a:pt x="241"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3" name="Google Shape;12853;p30"/>
            <p:cNvSpPr/>
            <p:nvPr/>
          </p:nvSpPr>
          <p:spPr>
            <a:xfrm>
              <a:off x="3898450" y="1843400"/>
              <a:ext cx="4850" cy="6050"/>
            </a:xfrm>
            <a:custGeom>
              <a:avLst/>
              <a:gdLst/>
              <a:ahLst/>
              <a:cxnLst/>
              <a:rect l="l" t="t" r="r" b="b"/>
              <a:pathLst>
                <a:path w="194" h="242" extrusionOk="0">
                  <a:moveTo>
                    <a:pt x="97" y="0"/>
                  </a:moveTo>
                  <a:lnTo>
                    <a:pt x="73" y="24"/>
                  </a:lnTo>
                  <a:lnTo>
                    <a:pt x="25" y="73"/>
                  </a:lnTo>
                  <a:lnTo>
                    <a:pt x="1" y="121"/>
                  </a:lnTo>
                  <a:lnTo>
                    <a:pt x="1" y="169"/>
                  </a:lnTo>
                  <a:lnTo>
                    <a:pt x="25" y="217"/>
                  </a:lnTo>
                  <a:lnTo>
                    <a:pt x="73" y="241"/>
                  </a:lnTo>
                  <a:lnTo>
                    <a:pt x="121" y="241"/>
                  </a:lnTo>
                  <a:lnTo>
                    <a:pt x="169" y="193"/>
                  </a:lnTo>
                  <a:lnTo>
                    <a:pt x="193" y="145"/>
                  </a:lnTo>
                  <a:lnTo>
                    <a:pt x="193" y="73"/>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4" name="Google Shape;12854;p30"/>
            <p:cNvSpPr/>
            <p:nvPr/>
          </p:nvSpPr>
          <p:spPr>
            <a:xfrm>
              <a:off x="3907475" y="1733250"/>
              <a:ext cx="6650" cy="4850"/>
            </a:xfrm>
            <a:custGeom>
              <a:avLst/>
              <a:gdLst/>
              <a:ahLst/>
              <a:cxnLst/>
              <a:rect l="l" t="t" r="r" b="b"/>
              <a:pathLst>
                <a:path w="266" h="194" extrusionOk="0">
                  <a:moveTo>
                    <a:pt x="169" y="1"/>
                  </a:moveTo>
                  <a:lnTo>
                    <a:pt x="73" y="25"/>
                  </a:lnTo>
                  <a:lnTo>
                    <a:pt x="49" y="49"/>
                  </a:lnTo>
                  <a:lnTo>
                    <a:pt x="25" y="73"/>
                  </a:lnTo>
                  <a:lnTo>
                    <a:pt x="1" y="145"/>
                  </a:lnTo>
                  <a:lnTo>
                    <a:pt x="25" y="169"/>
                  </a:lnTo>
                  <a:lnTo>
                    <a:pt x="97" y="193"/>
                  </a:lnTo>
                  <a:lnTo>
                    <a:pt x="145" y="193"/>
                  </a:lnTo>
                  <a:lnTo>
                    <a:pt x="218" y="169"/>
                  </a:lnTo>
                  <a:lnTo>
                    <a:pt x="266" y="121"/>
                  </a:lnTo>
                  <a:lnTo>
                    <a:pt x="266" y="49"/>
                  </a:lnTo>
                  <a:lnTo>
                    <a:pt x="242" y="25"/>
                  </a:lnTo>
                  <a:lnTo>
                    <a:pt x="21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5" name="Google Shape;12855;p30"/>
            <p:cNvSpPr/>
            <p:nvPr/>
          </p:nvSpPr>
          <p:spPr>
            <a:xfrm>
              <a:off x="4165675" y="1845800"/>
              <a:ext cx="5425" cy="6050"/>
            </a:xfrm>
            <a:custGeom>
              <a:avLst/>
              <a:gdLst/>
              <a:ahLst/>
              <a:cxnLst/>
              <a:rect l="l" t="t" r="r" b="b"/>
              <a:pathLst>
                <a:path w="217" h="242" extrusionOk="0">
                  <a:moveTo>
                    <a:pt x="24" y="1"/>
                  </a:moveTo>
                  <a:lnTo>
                    <a:pt x="0" y="49"/>
                  </a:lnTo>
                  <a:lnTo>
                    <a:pt x="0" y="97"/>
                  </a:lnTo>
                  <a:lnTo>
                    <a:pt x="0" y="145"/>
                  </a:lnTo>
                  <a:lnTo>
                    <a:pt x="24" y="193"/>
                  </a:lnTo>
                  <a:lnTo>
                    <a:pt x="73" y="241"/>
                  </a:lnTo>
                  <a:lnTo>
                    <a:pt x="121" y="241"/>
                  </a:lnTo>
                  <a:lnTo>
                    <a:pt x="169" y="193"/>
                  </a:lnTo>
                  <a:lnTo>
                    <a:pt x="217" y="145"/>
                  </a:lnTo>
                  <a:lnTo>
                    <a:pt x="217" y="97"/>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6" name="Google Shape;12856;p30"/>
            <p:cNvSpPr/>
            <p:nvPr/>
          </p:nvSpPr>
          <p:spPr>
            <a:xfrm>
              <a:off x="4023025" y="1768775"/>
              <a:ext cx="5450" cy="6650"/>
            </a:xfrm>
            <a:custGeom>
              <a:avLst/>
              <a:gdLst/>
              <a:ahLst/>
              <a:cxnLst/>
              <a:rect l="l" t="t" r="r" b="b"/>
              <a:pathLst>
                <a:path w="218" h="266" extrusionOk="0">
                  <a:moveTo>
                    <a:pt x="121" y="0"/>
                  </a:moveTo>
                  <a:lnTo>
                    <a:pt x="73" y="24"/>
                  </a:lnTo>
                  <a:lnTo>
                    <a:pt x="25" y="48"/>
                  </a:lnTo>
                  <a:lnTo>
                    <a:pt x="1" y="121"/>
                  </a:lnTo>
                  <a:lnTo>
                    <a:pt x="1" y="169"/>
                  </a:lnTo>
                  <a:lnTo>
                    <a:pt x="25" y="217"/>
                  </a:lnTo>
                  <a:lnTo>
                    <a:pt x="73" y="241"/>
                  </a:lnTo>
                  <a:lnTo>
                    <a:pt x="121" y="265"/>
                  </a:lnTo>
                  <a:lnTo>
                    <a:pt x="145" y="241"/>
                  </a:lnTo>
                  <a:lnTo>
                    <a:pt x="194" y="169"/>
                  </a:lnTo>
                  <a:lnTo>
                    <a:pt x="218" y="97"/>
                  </a:lnTo>
                  <a:lnTo>
                    <a:pt x="194"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7" name="Google Shape;12857;p30"/>
            <p:cNvSpPr/>
            <p:nvPr/>
          </p:nvSpPr>
          <p:spPr>
            <a:xfrm>
              <a:off x="3905675" y="1945700"/>
              <a:ext cx="5450" cy="6050"/>
            </a:xfrm>
            <a:custGeom>
              <a:avLst/>
              <a:gdLst/>
              <a:ahLst/>
              <a:cxnLst/>
              <a:rect l="l" t="t" r="r" b="b"/>
              <a:pathLst>
                <a:path w="218" h="242" extrusionOk="0">
                  <a:moveTo>
                    <a:pt x="73" y="1"/>
                  </a:moveTo>
                  <a:lnTo>
                    <a:pt x="25" y="25"/>
                  </a:lnTo>
                  <a:lnTo>
                    <a:pt x="1" y="73"/>
                  </a:lnTo>
                  <a:lnTo>
                    <a:pt x="1" y="121"/>
                  </a:lnTo>
                  <a:lnTo>
                    <a:pt x="1" y="169"/>
                  </a:lnTo>
                  <a:lnTo>
                    <a:pt x="49" y="217"/>
                  </a:lnTo>
                  <a:lnTo>
                    <a:pt x="73" y="241"/>
                  </a:lnTo>
                  <a:lnTo>
                    <a:pt x="121" y="241"/>
                  </a:lnTo>
                  <a:lnTo>
                    <a:pt x="193" y="217"/>
                  </a:lnTo>
                  <a:lnTo>
                    <a:pt x="217" y="169"/>
                  </a:lnTo>
                  <a:lnTo>
                    <a:pt x="217" y="145"/>
                  </a:lnTo>
                  <a:lnTo>
                    <a:pt x="193"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8" name="Google Shape;12858;p30"/>
            <p:cNvSpPr/>
            <p:nvPr/>
          </p:nvSpPr>
          <p:spPr>
            <a:xfrm>
              <a:off x="3767850" y="1848800"/>
              <a:ext cx="5450" cy="4850"/>
            </a:xfrm>
            <a:custGeom>
              <a:avLst/>
              <a:gdLst/>
              <a:ahLst/>
              <a:cxnLst/>
              <a:rect l="l" t="t" r="r" b="b"/>
              <a:pathLst>
                <a:path w="218" h="194" extrusionOk="0">
                  <a:moveTo>
                    <a:pt x="73" y="1"/>
                  </a:moveTo>
                  <a:lnTo>
                    <a:pt x="49" y="25"/>
                  </a:lnTo>
                  <a:lnTo>
                    <a:pt x="1" y="49"/>
                  </a:lnTo>
                  <a:lnTo>
                    <a:pt x="1" y="97"/>
                  </a:lnTo>
                  <a:lnTo>
                    <a:pt x="49" y="169"/>
                  </a:lnTo>
                  <a:lnTo>
                    <a:pt x="121" y="194"/>
                  </a:lnTo>
                  <a:lnTo>
                    <a:pt x="169" y="194"/>
                  </a:lnTo>
                  <a:lnTo>
                    <a:pt x="218" y="169"/>
                  </a:lnTo>
                  <a:lnTo>
                    <a:pt x="218" y="121"/>
                  </a:lnTo>
                  <a:lnTo>
                    <a:pt x="193"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9" name="Google Shape;12859;p30"/>
            <p:cNvSpPr/>
            <p:nvPr/>
          </p:nvSpPr>
          <p:spPr>
            <a:xfrm>
              <a:off x="4060350" y="1735675"/>
              <a:ext cx="6050" cy="5425"/>
            </a:xfrm>
            <a:custGeom>
              <a:avLst/>
              <a:gdLst/>
              <a:ahLst/>
              <a:cxnLst/>
              <a:rect l="l" t="t" r="r" b="b"/>
              <a:pathLst>
                <a:path w="242" h="217" extrusionOk="0">
                  <a:moveTo>
                    <a:pt x="121" y="0"/>
                  </a:moveTo>
                  <a:lnTo>
                    <a:pt x="73" y="24"/>
                  </a:lnTo>
                  <a:lnTo>
                    <a:pt x="25" y="72"/>
                  </a:lnTo>
                  <a:lnTo>
                    <a:pt x="0" y="145"/>
                  </a:lnTo>
                  <a:lnTo>
                    <a:pt x="25" y="169"/>
                  </a:lnTo>
                  <a:lnTo>
                    <a:pt x="49" y="193"/>
                  </a:lnTo>
                  <a:lnTo>
                    <a:pt x="97" y="217"/>
                  </a:lnTo>
                  <a:lnTo>
                    <a:pt x="145" y="193"/>
                  </a:lnTo>
                  <a:lnTo>
                    <a:pt x="193" y="145"/>
                  </a:lnTo>
                  <a:lnTo>
                    <a:pt x="241" y="96"/>
                  </a:lnTo>
                  <a:lnTo>
                    <a:pt x="241" y="48"/>
                  </a:lnTo>
                  <a:lnTo>
                    <a:pt x="241"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0" name="Google Shape;12860;p30"/>
            <p:cNvSpPr/>
            <p:nvPr/>
          </p:nvSpPr>
          <p:spPr>
            <a:xfrm>
              <a:off x="3843700" y="1597850"/>
              <a:ext cx="4825" cy="6650"/>
            </a:xfrm>
            <a:custGeom>
              <a:avLst/>
              <a:gdLst/>
              <a:ahLst/>
              <a:cxnLst/>
              <a:rect l="l" t="t" r="r" b="b"/>
              <a:pathLst>
                <a:path w="193" h="266" extrusionOk="0">
                  <a:moveTo>
                    <a:pt x="120" y="0"/>
                  </a:moveTo>
                  <a:lnTo>
                    <a:pt x="72" y="25"/>
                  </a:lnTo>
                  <a:lnTo>
                    <a:pt x="24" y="49"/>
                  </a:lnTo>
                  <a:lnTo>
                    <a:pt x="0" y="97"/>
                  </a:lnTo>
                  <a:lnTo>
                    <a:pt x="0" y="145"/>
                  </a:lnTo>
                  <a:lnTo>
                    <a:pt x="0" y="217"/>
                  </a:lnTo>
                  <a:lnTo>
                    <a:pt x="24" y="241"/>
                  </a:lnTo>
                  <a:lnTo>
                    <a:pt x="72" y="265"/>
                  </a:lnTo>
                  <a:lnTo>
                    <a:pt x="120" y="241"/>
                  </a:lnTo>
                  <a:lnTo>
                    <a:pt x="169" y="193"/>
                  </a:lnTo>
                  <a:lnTo>
                    <a:pt x="193" y="121"/>
                  </a:lnTo>
                  <a:lnTo>
                    <a:pt x="193" y="73"/>
                  </a:lnTo>
                  <a:lnTo>
                    <a:pt x="169" y="25"/>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1" name="Google Shape;12861;p30"/>
            <p:cNvSpPr/>
            <p:nvPr/>
          </p:nvSpPr>
          <p:spPr>
            <a:xfrm>
              <a:off x="4094650" y="1695350"/>
              <a:ext cx="6050" cy="6050"/>
            </a:xfrm>
            <a:custGeom>
              <a:avLst/>
              <a:gdLst/>
              <a:ahLst/>
              <a:cxnLst/>
              <a:rect l="l" t="t" r="r" b="b"/>
              <a:pathLst>
                <a:path w="242" h="242" extrusionOk="0">
                  <a:moveTo>
                    <a:pt x="121" y="0"/>
                  </a:moveTo>
                  <a:lnTo>
                    <a:pt x="73" y="24"/>
                  </a:lnTo>
                  <a:lnTo>
                    <a:pt x="49" y="48"/>
                  </a:lnTo>
                  <a:lnTo>
                    <a:pt x="25" y="73"/>
                  </a:lnTo>
                  <a:lnTo>
                    <a:pt x="1" y="121"/>
                  </a:lnTo>
                  <a:lnTo>
                    <a:pt x="25" y="169"/>
                  </a:lnTo>
                  <a:lnTo>
                    <a:pt x="49" y="193"/>
                  </a:lnTo>
                  <a:lnTo>
                    <a:pt x="73" y="217"/>
                  </a:lnTo>
                  <a:lnTo>
                    <a:pt x="145" y="241"/>
                  </a:lnTo>
                  <a:lnTo>
                    <a:pt x="193" y="217"/>
                  </a:lnTo>
                  <a:lnTo>
                    <a:pt x="217" y="193"/>
                  </a:lnTo>
                  <a:lnTo>
                    <a:pt x="241" y="145"/>
                  </a:lnTo>
                  <a:lnTo>
                    <a:pt x="217" y="73"/>
                  </a:lnTo>
                  <a:lnTo>
                    <a:pt x="193"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2" name="Google Shape;12862;p30"/>
            <p:cNvSpPr/>
            <p:nvPr/>
          </p:nvSpPr>
          <p:spPr>
            <a:xfrm>
              <a:off x="4016425" y="1929450"/>
              <a:ext cx="4225" cy="6650"/>
            </a:xfrm>
            <a:custGeom>
              <a:avLst/>
              <a:gdLst/>
              <a:ahLst/>
              <a:cxnLst/>
              <a:rect l="l" t="t" r="r" b="b"/>
              <a:pathLst>
                <a:path w="169" h="266" extrusionOk="0">
                  <a:moveTo>
                    <a:pt x="48" y="1"/>
                  </a:moveTo>
                  <a:lnTo>
                    <a:pt x="0" y="97"/>
                  </a:lnTo>
                  <a:lnTo>
                    <a:pt x="0" y="217"/>
                  </a:lnTo>
                  <a:lnTo>
                    <a:pt x="24" y="241"/>
                  </a:lnTo>
                  <a:lnTo>
                    <a:pt x="48" y="266"/>
                  </a:lnTo>
                  <a:lnTo>
                    <a:pt x="96" y="241"/>
                  </a:lnTo>
                  <a:lnTo>
                    <a:pt x="145" y="193"/>
                  </a:lnTo>
                  <a:lnTo>
                    <a:pt x="169" y="121"/>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3" name="Google Shape;12863;p30"/>
            <p:cNvSpPr/>
            <p:nvPr/>
          </p:nvSpPr>
          <p:spPr>
            <a:xfrm>
              <a:off x="3962250" y="1986025"/>
              <a:ext cx="6050" cy="4850"/>
            </a:xfrm>
            <a:custGeom>
              <a:avLst/>
              <a:gdLst/>
              <a:ahLst/>
              <a:cxnLst/>
              <a:rect l="l" t="t" r="r" b="b"/>
              <a:pathLst>
                <a:path w="242" h="194" extrusionOk="0">
                  <a:moveTo>
                    <a:pt x="49" y="1"/>
                  </a:moveTo>
                  <a:lnTo>
                    <a:pt x="1" y="25"/>
                  </a:lnTo>
                  <a:lnTo>
                    <a:pt x="1" y="73"/>
                  </a:lnTo>
                  <a:lnTo>
                    <a:pt x="1" y="121"/>
                  </a:lnTo>
                  <a:lnTo>
                    <a:pt x="73" y="169"/>
                  </a:lnTo>
                  <a:lnTo>
                    <a:pt x="97" y="193"/>
                  </a:lnTo>
                  <a:lnTo>
                    <a:pt x="193" y="193"/>
                  </a:lnTo>
                  <a:lnTo>
                    <a:pt x="217" y="145"/>
                  </a:lnTo>
                  <a:lnTo>
                    <a:pt x="241" y="121"/>
                  </a:lnTo>
                  <a:lnTo>
                    <a:pt x="217" y="73"/>
                  </a:lnTo>
                  <a:lnTo>
                    <a:pt x="169"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4" name="Google Shape;12864;p30"/>
            <p:cNvSpPr/>
            <p:nvPr/>
          </p:nvSpPr>
          <p:spPr>
            <a:xfrm>
              <a:off x="3956225" y="1940300"/>
              <a:ext cx="4250" cy="4225"/>
            </a:xfrm>
            <a:custGeom>
              <a:avLst/>
              <a:gdLst/>
              <a:ahLst/>
              <a:cxnLst/>
              <a:rect l="l" t="t" r="r" b="b"/>
              <a:pathLst>
                <a:path w="170" h="169" extrusionOk="0">
                  <a:moveTo>
                    <a:pt x="73" y="0"/>
                  </a:moveTo>
                  <a:lnTo>
                    <a:pt x="1" y="24"/>
                  </a:lnTo>
                  <a:lnTo>
                    <a:pt x="1" y="48"/>
                  </a:lnTo>
                  <a:lnTo>
                    <a:pt x="1" y="72"/>
                  </a:lnTo>
                  <a:lnTo>
                    <a:pt x="1" y="120"/>
                  </a:lnTo>
                  <a:lnTo>
                    <a:pt x="25" y="144"/>
                  </a:lnTo>
                  <a:lnTo>
                    <a:pt x="73" y="169"/>
                  </a:lnTo>
                  <a:lnTo>
                    <a:pt x="121" y="169"/>
                  </a:lnTo>
                  <a:lnTo>
                    <a:pt x="145" y="144"/>
                  </a:lnTo>
                  <a:lnTo>
                    <a:pt x="169" y="120"/>
                  </a:lnTo>
                  <a:lnTo>
                    <a:pt x="145"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5" name="Google Shape;12865;p30"/>
            <p:cNvSpPr/>
            <p:nvPr/>
          </p:nvSpPr>
          <p:spPr>
            <a:xfrm>
              <a:off x="4068775" y="1674275"/>
              <a:ext cx="3625" cy="4850"/>
            </a:xfrm>
            <a:custGeom>
              <a:avLst/>
              <a:gdLst/>
              <a:ahLst/>
              <a:cxnLst/>
              <a:rect l="l" t="t" r="r" b="b"/>
              <a:pathLst>
                <a:path w="145" h="194" extrusionOk="0">
                  <a:moveTo>
                    <a:pt x="49" y="1"/>
                  </a:moveTo>
                  <a:lnTo>
                    <a:pt x="25" y="25"/>
                  </a:lnTo>
                  <a:lnTo>
                    <a:pt x="1" y="73"/>
                  </a:lnTo>
                  <a:lnTo>
                    <a:pt x="1" y="121"/>
                  </a:lnTo>
                  <a:lnTo>
                    <a:pt x="1" y="193"/>
                  </a:lnTo>
                  <a:lnTo>
                    <a:pt x="73" y="193"/>
                  </a:lnTo>
                  <a:lnTo>
                    <a:pt x="121" y="169"/>
                  </a:lnTo>
                  <a:lnTo>
                    <a:pt x="145" y="97"/>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6" name="Google Shape;12866;p30"/>
            <p:cNvSpPr/>
            <p:nvPr/>
          </p:nvSpPr>
          <p:spPr>
            <a:xfrm>
              <a:off x="3943000" y="1805475"/>
              <a:ext cx="4225" cy="4250"/>
            </a:xfrm>
            <a:custGeom>
              <a:avLst/>
              <a:gdLst/>
              <a:ahLst/>
              <a:cxnLst/>
              <a:rect l="l" t="t" r="r" b="b"/>
              <a:pathLst>
                <a:path w="169" h="170" extrusionOk="0">
                  <a:moveTo>
                    <a:pt x="48" y="1"/>
                  </a:moveTo>
                  <a:lnTo>
                    <a:pt x="24" y="49"/>
                  </a:lnTo>
                  <a:lnTo>
                    <a:pt x="0" y="97"/>
                  </a:lnTo>
                  <a:lnTo>
                    <a:pt x="24" y="121"/>
                  </a:lnTo>
                  <a:lnTo>
                    <a:pt x="48" y="169"/>
                  </a:lnTo>
                  <a:lnTo>
                    <a:pt x="145" y="169"/>
                  </a:lnTo>
                  <a:lnTo>
                    <a:pt x="169" y="121"/>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7" name="Google Shape;12867;p30"/>
            <p:cNvSpPr/>
            <p:nvPr/>
          </p:nvSpPr>
          <p:spPr>
            <a:xfrm>
              <a:off x="4059150" y="1669475"/>
              <a:ext cx="4825" cy="4825"/>
            </a:xfrm>
            <a:custGeom>
              <a:avLst/>
              <a:gdLst/>
              <a:ahLst/>
              <a:cxnLst/>
              <a:rect l="l" t="t" r="r" b="b"/>
              <a:pathLst>
                <a:path w="193" h="193" extrusionOk="0">
                  <a:moveTo>
                    <a:pt x="48" y="0"/>
                  </a:moveTo>
                  <a:lnTo>
                    <a:pt x="24" y="24"/>
                  </a:lnTo>
                  <a:lnTo>
                    <a:pt x="0" y="48"/>
                  </a:lnTo>
                  <a:lnTo>
                    <a:pt x="0" y="96"/>
                  </a:lnTo>
                  <a:lnTo>
                    <a:pt x="24" y="121"/>
                  </a:lnTo>
                  <a:lnTo>
                    <a:pt x="73" y="193"/>
                  </a:lnTo>
                  <a:lnTo>
                    <a:pt x="145" y="193"/>
                  </a:lnTo>
                  <a:lnTo>
                    <a:pt x="193" y="145"/>
                  </a:lnTo>
                  <a:lnTo>
                    <a:pt x="193" y="96"/>
                  </a:lnTo>
                  <a:lnTo>
                    <a:pt x="193" y="48"/>
                  </a:lnTo>
                  <a:lnTo>
                    <a:pt x="121"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8" name="Google Shape;12868;p30"/>
            <p:cNvSpPr/>
            <p:nvPr/>
          </p:nvSpPr>
          <p:spPr>
            <a:xfrm>
              <a:off x="3831050" y="1920425"/>
              <a:ext cx="5450" cy="4250"/>
            </a:xfrm>
            <a:custGeom>
              <a:avLst/>
              <a:gdLst/>
              <a:ahLst/>
              <a:cxnLst/>
              <a:rect l="l" t="t" r="r" b="b"/>
              <a:pathLst>
                <a:path w="218" h="170" extrusionOk="0">
                  <a:moveTo>
                    <a:pt x="97" y="1"/>
                  </a:moveTo>
                  <a:lnTo>
                    <a:pt x="49" y="25"/>
                  </a:lnTo>
                  <a:lnTo>
                    <a:pt x="25" y="49"/>
                  </a:lnTo>
                  <a:lnTo>
                    <a:pt x="1" y="73"/>
                  </a:lnTo>
                  <a:lnTo>
                    <a:pt x="25" y="97"/>
                  </a:lnTo>
                  <a:lnTo>
                    <a:pt x="73" y="145"/>
                  </a:lnTo>
                  <a:lnTo>
                    <a:pt x="145" y="169"/>
                  </a:lnTo>
                  <a:lnTo>
                    <a:pt x="193" y="145"/>
                  </a:lnTo>
                  <a:lnTo>
                    <a:pt x="217" y="121"/>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9" name="Google Shape;12869;p30"/>
            <p:cNvSpPr/>
            <p:nvPr/>
          </p:nvSpPr>
          <p:spPr>
            <a:xfrm>
              <a:off x="3950225" y="1664050"/>
              <a:ext cx="4225" cy="4225"/>
            </a:xfrm>
            <a:custGeom>
              <a:avLst/>
              <a:gdLst/>
              <a:ahLst/>
              <a:cxnLst/>
              <a:rect l="l" t="t" r="r" b="b"/>
              <a:pathLst>
                <a:path w="169" h="169" extrusionOk="0">
                  <a:moveTo>
                    <a:pt x="48" y="0"/>
                  </a:moveTo>
                  <a:lnTo>
                    <a:pt x="0" y="49"/>
                  </a:lnTo>
                  <a:lnTo>
                    <a:pt x="24" y="121"/>
                  </a:lnTo>
                  <a:lnTo>
                    <a:pt x="72" y="169"/>
                  </a:lnTo>
                  <a:lnTo>
                    <a:pt x="120" y="145"/>
                  </a:lnTo>
                  <a:lnTo>
                    <a:pt x="169" y="97"/>
                  </a:lnTo>
                  <a:lnTo>
                    <a:pt x="169" y="49"/>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0" name="Google Shape;12870;p30"/>
            <p:cNvSpPr/>
            <p:nvPr/>
          </p:nvSpPr>
          <p:spPr>
            <a:xfrm>
              <a:off x="3957425" y="1763350"/>
              <a:ext cx="5450" cy="3625"/>
            </a:xfrm>
            <a:custGeom>
              <a:avLst/>
              <a:gdLst/>
              <a:ahLst/>
              <a:cxnLst/>
              <a:rect l="l" t="t" r="r" b="b"/>
              <a:pathLst>
                <a:path w="218" h="145" extrusionOk="0">
                  <a:moveTo>
                    <a:pt x="73" y="1"/>
                  </a:moveTo>
                  <a:lnTo>
                    <a:pt x="25" y="25"/>
                  </a:lnTo>
                  <a:lnTo>
                    <a:pt x="1" y="73"/>
                  </a:lnTo>
                  <a:lnTo>
                    <a:pt x="1" y="97"/>
                  </a:lnTo>
                  <a:lnTo>
                    <a:pt x="1" y="121"/>
                  </a:lnTo>
                  <a:lnTo>
                    <a:pt x="73" y="145"/>
                  </a:lnTo>
                  <a:lnTo>
                    <a:pt x="194" y="145"/>
                  </a:lnTo>
                  <a:lnTo>
                    <a:pt x="218" y="97"/>
                  </a:lnTo>
                  <a:lnTo>
                    <a:pt x="194"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1" name="Google Shape;12871;p30"/>
            <p:cNvSpPr/>
            <p:nvPr/>
          </p:nvSpPr>
          <p:spPr>
            <a:xfrm>
              <a:off x="3787725" y="1832550"/>
              <a:ext cx="4225" cy="4850"/>
            </a:xfrm>
            <a:custGeom>
              <a:avLst/>
              <a:gdLst/>
              <a:ahLst/>
              <a:cxnLst/>
              <a:rect l="l" t="t" r="r" b="b"/>
              <a:pathLst>
                <a:path w="169" h="194" extrusionOk="0">
                  <a:moveTo>
                    <a:pt x="48" y="1"/>
                  </a:moveTo>
                  <a:lnTo>
                    <a:pt x="0" y="49"/>
                  </a:lnTo>
                  <a:lnTo>
                    <a:pt x="0" y="121"/>
                  </a:lnTo>
                  <a:lnTo>
                    <a:pt x="0" y="169"/>
                  </a:lnTo>
                  <a:lnTo>
                    <a:pt x="48" y="194"/>
                  </a:lnTo>
                  <a:lnTo>
                    <a:pt x="97" y="194"/>
                  </a:lnTo>
                  <a:lnTo>
                    <a:pt x="145" y="145"/>
                  </a:lnTo>
                  <a:lnTo>
                    <a:pt x="169" y="97"/>
                  </a:lnTo>
                  <a:lnTo>
                    <a:pt x="169" y="73"/>
                  </a:lnTo>
                  <a:lnTo>
                    <a:pt x="145"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2" name="Google Shape;12872;p30"/>
            <p:cNvSpPr/>
            <p:nvPr/>
          </p:nvSpPr>
          <p:spPr>
            <a:xfrm>
              <a:off x="3933375" y="1944500"/>
              <a:ext cx="6625" cy="4850"/>
            </a:xfrm>
            <a:custGeom>
              <a:avLst/>
              <a:gdLst/>
              <a:ahLst/>
              <a:cxnLst/>
              <a:rect l="l" t="t" r="r" b="b"/>
              <a:pathLst>
                <a:path w="265" h="194" extrusionOk="0">
                  <a:moveTo>
                    <a:pt x="0" y="1"/>
                  </a:moveTo>
                  <a:lnTo>
                    <a:pt x="72" y="145"/>
                  </a:lnTo>
                  <a:lnTo>
                    <a:pt x="120" y="193"/>
                  </a:lnTo>
                  <a:lnTo>
                    <a:pt x="241" y="193"/>
                  </a:lnTo>
                  <a:lnTo>
                    <a:pt x="265" y="145"/>
                  </a:lnTo>
                  <a:lnTo>
                    <a:pt x="217" y="49"/>
                  </a:lnTo>
                  <a:lnTo>
                    <a:pt x="144"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3" name="Google Shape;12873;p30"/>
            <p:cNvSpPr/>
            <p:nvPr/>
          </p:nvSpPr>
          <p:spPr>
            <a:xfrm>
              <a:off x="3734750" y="1788625"/>
              <a:ext cx="4250" cy="4850"/>
            </a:xfrm>
            <a:custGeom>
              <a:avLst/>
              <a:gdLst/>
              <a:ahLst/>
              <a:cxnLst/>
              <a:rect l="l" t="t" r="r" b="b"/>
              <a:pathLst>
                <a:path w="170" h="194" extrusionOk="0">
                  <a:moveTo>
                    <a:pt x="25" y="1"/>
                  </a:moveTo>
                  <a:lnTo>
                    <a:pt x="1" y="25"/>
                  </a:lnTo>
                  <a:lnTo>
                    <a:pt x="1" y="73"/>
                  </a:lnTo>
                  <a:lnTo>
                    <a:pt x="1" y="145"/>
                  </a:lnTo>
                  <a:lnTo>
                    <a:pt x="49" y="193"/>
                  </a:lnTo>
                  <a:lnTo>
                    <a:pt x="121" y="193"/>
                  </a:lnTo>
                  <a:lnTo>
                    <a:pt x="169" y="121"/>
                  </a:lnTo>
                  <a:lnTo>
                    <a:pt x="169" y="73"/>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4" name="Google Shape;12874;p30"/>
            <p:cNvSpPr/>
            <p:nvPr/>
          </p:nvSpPr>
          <p:spPr>
            <a:xfrm>
              <a:off x="3964050" y="1703775"/>
              <a:ext cx="4850" cy="4825"/>
            </a:xfrm>
            <a:custGeom>
              <a:avLst/>
              <a:gdLst/>
              <a:ahLst/>
              <a:cxnLst/>
              <a:rect l="l" t="t" r="r" b="b"/>
              <a:pathLst>
                <a:path w="194" h="193" extrusionOk="0">
                  <a:moveTo>
                    <a:pt x="97" y="0"/>
                  </a:moveTo>
                  <a:lnTo>
                    <a:pt x="49" y="24"/>
                  </a:lnTo>
                  <a:lnTo>
                    <a:pt x="25" y="48"/>
                  </a:lnTo>
                  <a:lnTo>
                    <a:pt x="1" y="97"/>
                  </a:lnTo>
                  <a:lnTo>
                    <a:pt x="25" y="145"/>
                  </a:lnTo>
                  <a:lnTo>
                    <a:pt x="73" y="193"/>
                  </a:lnTo>
                  <a:lnTo>
                    <a:pt x="145" y="193"/>
                  </a:lnTo>
                  <a:lnTo>
                    <a:pt x="169" y="169"/>
                  </a:lnTo>
                  <a:lnTo>
                    <a:pt x="193" y="121"/>
                  </a:lnTo>
                  <a:lnTo>
                    <a:pt x="169"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5" name="Google Shape;12875;p30"/>
            <p:cNvSpPr/>
            <p:nvPr/>
          </p:nvSpPr>
          <p:spPr>
            <a:xfrm>
              <a:off x="3775075" y="1884325"/>
              <a:ext cx="4250" cy="4225"/>
            </a:xfrm>
            <a:custGeom>
              <a:avLst/>
              <a:gdLst/>
              <a:ahLst/>
              <a:cxnLst/>
              <a:rect l="l" t="t" r="r" b="b"/>
              <a:pathLst>
                <a:path w="170" h="169" extrusionOk="0">
                  <a:moveTo>
                    <a:pt x="25" y="0"/>
                  </a:moveTo>
                  <a:lnTo>
                    <a:pt x="1" y="24"/>
                  </a:lnTo>
                  <a:lnTo>
                    <a:pt x="1" y="72"/>
                  </a:lnTo>
                  <a:lnTo>
                    <a:pt x="1" y="121"/>
                  </a:lnTo>
                  <a:lnTo>
                    <a:pt x="49" y="145"/>
                  </a:lnTo>
                  <a:lnTo>
                    <a:pt x="73" y="169"/>
                  </a:lnTo>
                  <a:lnTo>
                    <a:pt x="145" y="145"/>
                  </a:lnTo>
                  <a:lnTo>
                    <a:pt x="169" y="121"/>
                  </a:lnTo>
                  <a:lnTo>
                    <a:pt x="169" y="97"/>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6" name="Google Shape;12876;p30"/>
            <p:cNvSpPr/>
            <p:nvPr/>
          </p:nvSpPr>
          <p:spPr>
            <a:xfrm>
              <a:off x="3961650" y="2025150"/>
              <a:ext cx="5450" cy="4825"/>
            </a:xfrm>
            <a:custGeom>
              <a:avLst/>
              <a:gdLst/>
              <a:ahLst/>
              <a:cxnLst/>
              <a:rect l="l" t="t" r="r" b="b"/>
              <a:pathLst>
                <a:path w="218" h="193" extrusionOk="0">
                  <a:moveTo>
                    <a:pt x="49" y="0"/>
                  </a:moveTo>
                  <a:lnTo>
                    <a:pt x="0" y="24"/>
                  </a:lnTo>
                  <a:lnTo>
                    <a:pt x="0" y="73"/>
                  </a:lnTo>
                  <a:lnTo>
                    <a:pt x="0" y="121"/>
                  </a:lnTo>
                  <a:lnTo>
                    <a:pt x="49" y="169"/>
                  </a:lnTo>
                  <a:lnTo>
                    <a:pt x="97" y="193"/>
                  </a:lnTo>
                  <a:lnTo>
                    <a:pt x="145" y="193"/>
                  </a:lnTo>
                  <a:lnTo>
                    <a:pt x="193" y="145"/>
                  </a:lnTo>
                  <a:lnTo>
                    <a:pt x="217" y="97"/>
                  </a:lnTo>
                  <a:lnTo>
                    <a:pt x="193" y="49"/>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7" name="Google Shape;12877;p30"/>
            <p:cNvSpPr/>
            <p:nvPr/>
          </p:nvSpPr>
          <p:spPr>
            <a:xfrm>
              <a:off x="4079000" y="1740475"/>
              <a:ext cx="4850" cy="4850"/>
            </a:xfrm>
            <a:custGeom>
              <a:avLst/>
              <a:gdLst/>
              <a:ahLst/>
              <a:cxnLst/>
              <a:rect l="l" t="t" r="r" b="b"/>
              <a:pathLst>
                <a:path w="194" h="194" extrusionOk="0">
                  <a:moveTo>
                    <a:pt x="25" y="1"/>
                  </a:moveTo>
                  <a:lnTo>
                    <a:pt x="1" y="49"/>
                  </a:lnTo>
                  <a:lnTo>
                    <a:pt x="1" y="97"/>
                  </a:lnTo>
                  <a:lnTo>
                    <a:pt x="25" y="145"/>
                  </a:lnTo>
                  <a:lnTo>
                    <a:pt x="49" y="169"/>
                  </a:lnTo>
                  <a:lnTo>
                    <a:pt x="121" y="193"/>
                  </a:lnTo>
                  <a:lnTo>
                    <a:pt x="145" y="169"/>
                  </a:lnTo>
                  <a:lnTo>
                    <a:pt x="193" y="145"/>
                  </a:lnTo>
                  <a:lnTo>
                    <a:pt x="169" y="73"/>
                  </a:lnTo>
                  <a:lnTo>
                    <a:pt x="145"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8" name="Google Shape;12878;p30"/>
            <p:cNvSpPr/>
            <p:nvPr/>
          </p:nvSpPr>
          <p:spPr>
            <a:xfrm>
              <a:off x="3797950" y="1830150"/>
              <a:ext cx="4250" cy="4850"/>
            </a:xfrm>
            <a:custGeom>
              <a:avLst/>
              <a:gdLst/>
              <a:ahLst/>
              <a:cxnLst/>
              <a:rect l="l" t="t" r="r" b="b"/>
              <a:pathLst>
                <a:path w="170" h="194" extrusionOk="0">
                  <a:moveTo>
                    <a:pt x="73" y="1"/>
                  </a:moveTo>
                  <a:lnTo>
                    <a:pt x="25" y="25"/>
                  </a:lnTo>
                  <a:lnTo>
                    <a:pt x="1" y="73"/>
                  </a:lnTo>
                  <a:lnTo>
                    <a:pt x="1" y="145"/>
                  </a:lnTo>
                  <a:lnTo>
                    <a:pt x="49" y="193"/>
                  </a:lnTo>
                  <a:lnTo>
                    <a:pt x="121" y="193"/>
                  </a:lnTo>
                  <a:lnTo>
                    <a:pt x="169" y="145"/>
                  </a:lnTo>
                  <a:lnTo>
                    <a:pt x="169" y="97"/>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9" name="Google Shape;12879;p30"/>
            <p:cNvSpPr/>
            <p:nvPr/>
          </p:nvSpPr>
          <p:spPr>
            <a:xfrm>
              <a:off x="3787725" y="1868075"/>
              <a:ext cx="4825" cy="4825"/>
            </a:xfrm>
            <a:custGeom>
              <a:avLst/>
              <a:gdLst/>
              <a:ahLst/>
              <a:cxnLst/>
              <a:rect l="l" t="t" r="r" b="b"/>
              <a:pathLst>
                <a:path w="193" h="193" extrusionOk="0">
                  <a:moveTo>
                    <a:pt x="97" y="0"/>
                  </a:moveTo>
                  <a:lnTo>
                    <a:pt x="24" y="24"/>
                  </a:lnTo>
                  <a:lnTo>
                    <a:pt x="0" y="48"/>
                  </a:lnTo>
                  <a:lnTo>
                    <a:pt x="0" y="72"/>
                  </a:lnTo>
                  <a:lnTo>
                    <a:pt x="0" y="121"/>
                  </a:lnTo>
                  <a:lnTo>
                    <a:pt x="24" y="145"/>
                  </a:lnTo>
                  <a:lnTo>
                    <a:pt x="48" y="169"/>
                  </a:lnTo>
                  <a:lnTo>
                    <a:pt x="97" y="193"/>
                  </a:lnTo>
                  <a:lnTo>
                    <a:pt x="169" y="169"/>
                  </a:lnTo>
                  <a:lnTo>
                    <a:pt x="193" y="121"/>
                  </a:lnTo>
                  <a:lnTo>
                    <a:pt x="169"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0" name="Google Shape;12880;p30"/>
            <p:cNvSpPr/>
            <p:nvPr/>
          </p:nvSpPr>
          <p:spPr>
            <a:xfrm>
              <a:off x="3950825" y="1893350"/>
              <a:ext cx="6025" cy="4825"/>
            </a:xfrm>
            <a:custGeom>
              <a:avLst/>
              <a:gdLst/>
              <a:ahLst/>
              <a:cxnLst/>
              <a:rect l="l" t="t" r="r" b="b"/>
              <a:pathLst>
                <a:path w="241" h="193" extrusionOk="0">
                  <a:moveTo>
                    <a:pt x="48" y="0"/>
                  </a:moveTo>
                  <a:lnTo>
                    <a:pt x="24" y="48"/>
                  </a:lnTo>
                  <a:lnTo>
                    <a:pt x="0" y="97"/>
                  </a:lnTo>
                  <a:lnTo>
                    <a:pt x="0" y="121"/>
                  </a:lnTo>
                  <a:lnTo>
                    <a:pt x="24" y="169"/>
                  </a:lnTo>
                  <a:lnTo>
                    <a:pt x="72" y="193"/>
                  </a:lnTo>
                  <a:lnTo>
                    <a:pt x="193" y="193"/>
                  </a:lnTo>
                  <a:lnTo>
                    <a:pt x="217" y="145"/>
                  </a:lnTo>
                  <a:lnTo>
                    <a:pt x="241" y="97"/>
                  </a:lnTo>
                  <a:lnTo>
                    <a:pt x="241" y="73"/>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1" name="Google Shape;12881;p30"/>
            <p:cNvSpPr/>
            <p:nvPr/>
          </p:nvSpPr>
          <p:spPr>
            <a:xfrm>
              <a:off x="4059750" y="1704375"/>
              <a:ext cx="4225" cy="4825"/>
            </a:xfrm>
            <a:custGeom>
              <a:avLst/>
              <a:gdLst/>
              <a:ahLst/>
              <a:cxnLst/>
              <a:rect l="l" t="t" r="r" b="b"/>
              <a:pathLst>
                <a:path w="169" h="193" extrusionOk="0">
                  <a:moveTo>
                    <a:pt x="49" y="0"/>
                  </a:moveTo>
                  <a:lnTo>
                    <a:pt x="0" y="49"/>
                  </a:lnTo>
                  <a:lnTo>
                    <a:pt x="0" y="73"/>
                  </a:lnTo>
                  <a:lnTo>
                    <a:pt x="0" y="121"/>
                  </a:lnTo>
                  <a:lnTo>
                    <a:pt x="49" y="169"/>
                  </a:lnTo>
                  <a:lnTo>
                    <a:pt x="121" y="193"/>
                  </a:lnTo>
                  <a:lnTo>
                    <a:pt x="145" y="169"/>
                  </a:lnTo>
                  <a:lnTo>
                    <a:pt x="169" y="145"/>
                  </a:lnTo>
                  <a:lnTo>
                    <a:pt x="169" y="97"/>
                  </a:lnTo>
                  <a:lnTo>
                    <a:pt x="169" y="73"/>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2" name="Google Shape;12882;p30"/>
            <p:cNvSpPr/>
            <p:nvPr/>
          </p:nvSpPr>
          <p:spPr>
            <a:xfrm>
              <a:off x="4119925" y="1737475"/>
              <a:ext cx="5450" cy="4825"/>
            </a:xfrm>
            <a:custGeom>
              <a:avLst/>
              <a:gdLst/>
              <a:ahLst/>
              <a:cxnLst/>
              <a:rect l="l" t="t" r="r" b="b"/>
              <a:pathLst>
                <a:path w="218" h="193" extrusionOk="0">
                  <a:moveTo>
                    <a:pt x="25" y="0"/>
                  </a:moveTo>
                  <a:lnTo>
                    <a:pt x="1" y="73"/>
                  </a:lnTo>
                  <a:lnTo>
                    <a:pt x="25" y="145"/>
                  </a:lnTo>
                  <a:lnTo>
                    <a:pt x="73" y="193"/>
                  </a:lnTo>
                  <a:lnTo>
                    <a:pt x="145" y="193"/>
                  </a:lnTo>
                  <a:lnTo>
                    <a:pt x="169" y="169"/>
                  </a:lnTo>
                  <a:lnTo>
                    <a:pt x="193" y="121"/>
                  </a:lnTo>
                  <a:lnTo>
                    <a:pt x="217" y="97"/>
                  </a:lnTo>
                  <a:lnTo>
                    <a:pt x="193" y="49"/>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3" name="Google Shape;12883;p30"/>
            <p:cNvSpPr/>
            <p:nvPr/>
          </p:nvSpPr>
          <p:spPr>
            <a:xfrm>
              <a:off x="3847900" y="1887925"/>
              <a:ext cx="4250" cy="4250"/>
            </a:xfrm>
            <a:custGeom>
              <a:avLst/>
              <a:gdLst/>
              <a:ahLst/>
              <a:cxnLst/>
              <a:rect l="l" t="t" r="r" b="b"/>
              <a:pathLst>
                <a:path w="170" h="170" extrusionOk="0">
                  <a:moveTo>
                    <a:pt x="97" y="1"/>
                  </a:moveTo>
                  <a:lnTo>
                    <a:pt x="49" y="25"/>
                  </a:lnTo>
                  <a:lnTo>
                    <a:pt x="25" y="73"/>
                  </a:lnTo>
                  <a:lnTo>
                    <a:pt x="1" y="121"/>
                  </a:lnTo>
                  <a:lnTo>
                    <a:pt x="25" y="145"/>
                  </a:lnTo>
                  <a:lnTo>
                    <a:pt x="49" y="169"/>
                  </a:lnTo>
                  <a:lnTo>
                    <a:pt x="97" y="145"/>
                  </a:lnTo>
                  <a:lnTo>
                    <a:pt x="169"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4" name="Google Shape;12884;p30"/>
            <p:cNvSpPr/>
            <p:nvPr/>
          </p:nvSpPr>
          <p:spPr>
            <a:xfrm>
              <a:off x="3958650" y="1872275"/>
              <a:ext cx="4225" cy="4250"/>
            </a:xfrm>
            <a:custGeom>
              <a:avLst/>
              <a:gdLst/>
              <a:ahLst/>
              <a:cxnLst/>
              <a:rect l="l" t="t" r="r" b="b"/>
              <a:pathLst>
                <a:path w="169" h="170" extrusionOk="0">
                  <a:moveTo>
                    <a:pt x="24" y="1"/>
                  </a:moveTo>
                  <a:lnTo>
                    <a:pt x="0" y="49"/>
                  </a:lnTo>
                  <a:lnTo>
                    <a:pt x="0" y="97"/>
                  </a:lnTo>
                  <a:lnTo>
                    <a:pt x="24" y="145"/>
                  </a:lnTo>
                  <a:lnTo>
                    <a:pt x="48" y="169"/>
                  </a:lnTo>
                  <a:lnTo>
                    <a:pt x="120" y="169"/>
                  </a:lnTo>
                  <a:lnTo>
                    <a:pt x="169" y="145"/>
                  </a:lnTo>
                  <a:lnTo>
                    <a:pt x="169" y="97"/>
                  </a:lnTo>
                  <a:lnTo>
                    <a:pt x="169" y="49"/>
                  </a:lnTo>
                  <a:lnTo>
                    <a:pt x="145"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5" name="Google Shape;12885;p30"/>
            <p:cNvSpPr/>
            <p:nvPr/>
          </p:nvSpPr>
          <p:spPr>
            <a:xfrm>
              <a:off x="3953225" y="1729650"/>
              <a:ext cx="3625" cy="4850"/>
            </a:xfrm>
            <a:custGeom>
              <a:avLst/>
              <a:gdLst/>
              <a:ahLst/>
              <a:cxnLst/>
              <a:rect l="l" t="t" r="r" b="b"/>
              <a:pathLst>
                <a:path w="145" h="194" extrusionOk="0">
                  <a:moveTo>
                    <a:pt x="73" y="0"/>
                  </a:moveTo>
                  <a:lnTo>
                    <a:pt x="0" y="25"/>
                  </a:lnTo>
                  <a:lnTo>
                    <a:pt x="25" y="145"/>
                  </a:lnTo>
                  <a:lnTo>
                    <a:pt x="73" y="169"/>
                  </a:lnTo>
                  <a:lnTo>
                    <a:pt x="97" y="193"/>
                  </a:lnTo>
                  <a:lnTo>
                    <a:pt x="121" y="169"/>
                  </a:lnTo>
                  <a:lnTo>
                    <a:pt x="145" y="145"/>
                  </a:lnTo>
                  <a:lnTo>
                    <a:pt x="145" y="121"/>
                  </a:lnTo>
                  <a:lnTo>
                    <a:pt x="145" y="73"/>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6" name="Google Shape;12886;p30"/>
            <p:cNvSpPr/>
            <p:nvPr/>
          </p:nvSpPr>
          <p:spPr>
            <a:xfrm>
              <a:off x="3754025" y="1652625"/>
              <a:ext cx="4825" cy="4225"/>
            </a:xfrm>
            <a:custGeom>
              <a:avLst/>
              <a:gdLst/>
              <a:ahLst/>
              <a:cxnLst/>
              <a:rect l="l" t="t" r="r" b="b"/>
              <a:pathLst>
                <a:path w="193" h="169" extrusionOk="0">
                  <a:moveTo>
                    <a:pt x="72" y="0"/>
                  </a:moveTo>
                  <a:lnTo>
                    <a:pt x="48" y="24"/>
                  </a:lnTo>
                  <a:lnTo>
                    <a:pt x="0" y="72"/>
                  </a:lnTo>
                  <a:lnTo>
                    <a:pt x="0" y="96"/>
                  </a:lnTo>
                  <a:lnTo>
                    <a:pt x="24" y="120"/>
                  </a:lnTo>
                  <a:lnTo>
                    <a:pt x="72" y="145"/>
                  </a:lnTo>
                  <a:lnTo>
                    <a:pt x="96" y="169"/>
                  </a:lnTo>
                  <a:lnTo>
                    <a:pt x="169" y="120"/>
                  </a:lnTo>
                  <a:lnTo>
                    <a:pt x="193" y="96"/>
                  </a:lnTo>
                  <a:lnTo>
                    <a:pt x="193"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7" name="Google Shape;12887;p30"/>
            <p:cNvSpPr/>
            <p:nvPr/>
          </p:nvSpPr>
          <p:spPr>
            <a:xfrm>
              <a:off x="3958050" y="1772375"/>
              <a:ext cx="4225" cy="5450"/>
            </a:xfrm>
            <a:custGeom>
              <a:avLst/>
              <a:gdLst/>
              <a:ahLst/>
              <a:cxnLst/>
              <a:rect l="l" t="t" r="r" b="b"/>
              <a:pathLst>
                <a:path w="169" h="218" extrusionOk="0">
                  <a:moveTo>
                    <a:pt x="72" y="1"/>
                  </a:moveTo>
                  <a:lnTo>
                    <a:pt x="24" y="25"/>
                  </a:lnTo>
                  <a:lnTo>
                    <a:pt x="0" y="73"/>
                  </a:lnTo>
                  <a:lnTo>
                    <a:pt x="0" y="145"/>
                  </a:lnTo>
                  <a:lnTo>
                    <a:pt x="24" y="193"/>
                  </a:lnTo>
                  <a:lnTo>
                    <a:pt x="72" y="217"/>
                  </a:lnTo>
                  <a:lnTo>
                    <a:pt x="120" y="217"/>
                  </a:lnTo>
                  <a:lnTo>
                    <a:pt x="169" y="169"/>
                  </a:lnTo>
                  <a:lnTo>
                    <a:pt x="144" y="73"/>
                  </a:lnTo>
                  <a:lnTo>
                    <a:pt x="120"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8" name="Google Shape;12888;p30"/>
            <p:cNvSpPr/>
            <p:nvPr/>
          </p:nvSpPr>
          <p:spPr>
            <a:xfrm>
              <a:off x="3844300" y="1685725"/>
              <a:ext cx="6025" cy="4225"/>
            </a:xfrm>
            <a:custGeom>
              <a:avLst/>
              <a:gdLst/>
              <a:ahLst/>
              <a:cxnLst/>
              <a:rect l="l" t="t" r="r" b="b"/>
              <a:pathLst>
                <a:path w="241" h="169" extrusionOk="0">
                  <a:moveTo>
                    <a:pt x="72" y="0"/>
                  </a:moveTo>
                  <a:lnTo>
                    <a:pt x="48" y="24"/>
                  </a:lnTo>
                  <a:lnTo>
                    <a:pt x="0" y="72"/>
                  </a:lnTo>
                  <a:lnTo>
                    <a:pt x="48" y="120"/>
                  </a:lnTo>
                  <a:lnTo>
                    <a:pt x="72" y="169"/>
                  </a:lnTo>
                  <a:lnTo>
                    <a:pt x="169" y="169"/>
                  </a:lnTo>
                  <a:lnTo>
                    <a:pt x="193" y="145"/>
                  </a:lnTo>
                  <a:lnTo>
                    <a:pt x="217" y="120"/>
                  </a:lnTo>
                  <a:lnTo>
                    <a:pt x="241" y="72"/>
                  </a:lnTo>
                  <a:lnTo>
                    <a:pt x="217" y="48"/>
                  </a:lnTo>
                  <a:lnTo>
                    <a:pt x="169"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9" name="Google Shape;12889;p30"/>
            <p:cNvSpPr/>
            <p:nvPr/>
          </p:nvSpPr>
          <p:spPr>
            <a:xfrm>
              <a:off x="4053725" y="1936675"/>
              <a:ext cx="3650" cy="4850"/>
            </a:xfrm>
            <a:custGeom>
              <a:avLst/>
              <a:gdLst/>
              <a:ahLst/>
              <a:cxnLst/>
              <a:rect l="l" t="t" r="r" b="b"/>
              <a:pathLst>
                <a:path w="146" h="194" extrusionOk="0">
                  <a:moveTo>
                    <a:pt x="49" y="1"/>
                  </a:moveTo>
                  <a:lnTo>
                    <a:pt x="25" y="25"/>
                  </a:lnTo>
                  <a:lnTo>
                    <a:pt x="1" y="49"/>
                  </a:lnTo>
                  <a:lnTo>
                    <a:pt x="1" y="73"/>
                  </a:lnTo>
                  <a:lnTo>
                    <a:pt x="1" y="121"/>
                  </a:lnTo>
                  <a:lnTo>
                    <a:pt x="49" y="193"/>
                  </a:lnTo>
                  <a:lnTo>
                    <a:pt x="97" y="193"/>
                  </a:lnTo>
                  <a:lnTo>
                    <a:pt x="145" y="169"/>
                  </a:lnTo>
                  <a:lnTo>
                    <a:pt x="145" y="145"/>
                  </a:lnTo>
                  <a:lnTo>
                    <a:pt x="145" y="97"/>
                  </a:lnTo>
                  <a:lnTo>
                    <a:pt x="145" y="49"/>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0" name="Google Shape;12890;p30"/>
            <p:cNvSpPr/>
            <p:nvPr/>
          </p:nvSpPr>
          <p:spPr>
            <a:xfrm>
              <a:off x="4187325" y="1902975"/>
              <a:ext cx="4250" cy="4850"/>
            </a:xfrm>
            <a:custGeom>
              <a:avLst/>
              <a:gdLst/>
              <a:ahLst/>
              <a:cxnLst/>
              <a:rect l="l" t="t" r="r" b="b"/>
              <a:pathLst>
                <a:path w="170" h="194" extrusionOk="0">
                  <a:moveTo>
                    <a:pt x="97" y="1"/>
                  </a:moveTo>
                  <a:lnTo>
                    <a:pt x="49" y="25"/>
                  </a:lnTo>
                  <a:lnTo>
                    <a:pt x="25" y="49"/>
                  </a:lnTo>
                  <a:lnTo>
                    <a:pt x="1" y="73"/>
                  </a:lnTo>
                  <a:lnTo>
                    <a:pt x="1" y="145"/>
                  </a:lnTo>
                  <a:lnTo>
                    <a:pt x="25" y="169"/>
                  </a:lnTo>
                  <a:lnTo>
                    <a:pt x="49" y="193"/>
                  </a:lnTo>
                  <a:lnTo>
                    <a:pt x="121" y="169"/>
                  </a:lnTo>
                  <a:lnTo>
                    <a:pt x="169" y="145"/>
                  </a:lnTo>
                  <a:lnTo>
                    <a:pt x="169"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1" name="Google Shape;12891;p30"/>
            <p:cNvSpPr/>
            <p:nvPr/>
          </p:nvSpPr>
          <p:spPr>
            <a:xfrm>
              <a:off x="4154850" y="1909000"/>
              <a:ext cx="4825" cy="4825"/>
            </a:xfrm>
            <a:custGeom>
              <a:avLst/>
              <a:gdLst/>
              <a:ahLst/>
              <a:cxnLst/>
              <a:rect l="l" t="t" r="r" b="b"/>
              <a:pathLst>
                <a:path w="193" h="193" extrusionOk="0">
                  <a:moveTo>
                    <a:pt x="72" y="0"/>
                  </a:moveTo>
                  <a:lnTo>
                    <a:pt x="48" y="24"/>
                  </a:lnTo>
                  <a:lnTo>
                    <a:pt x="24" y="48"/>
                  </a:lnTo>
                  <a:lnTo>
                    <a:pt x="0" y="97"/>
                  </a:lnTo>
                  <a:lnTo>
                    <a:pt x="24" y="121"/>
                  </a:lnTo>
                  <a:lnTo>
                    <a:pt x="96" y="193"/>
                  </a:lnTo>
                  <a:lnTo>
                    <a:pt x="120" y="193"/>
                  </a:lnTo>
                  <a:lnTo>
                    <a:pt x="169" y="169"/>
                  </a:lnTo>
                  <a:lnTo>
                    <a:pt x="193" y="145"/>
                  </a:lnTo>
                  <a:lnTo>
                    <a:pt x="193" y="97"/>
                  </a:lnTo>
                  <a:lnTo>
                    <a:pt x="169" y="72"/>
                  </a:lnTo>
                  <a:lnTo>
                    <a:pt x="144"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2" name="Google Shape;12892;p30"/>
            <p:cNvSpPr/>
            <p:nvPr/>
          </p:nvSpPr>
          <p:spPr>
            <a:xfrm>
              <a:off x="3933975" y="1667650"/>
              <a:ext cx="5425" cy="4250"/>
            </a:xfrm>
            <a:custGeom>
              <a:avLst/>
              <a:gdLst/>
              <a:ahLst/>
              <a:cxnLst/>
              <a:rect l="l" t="t" r="r" b="b"/>
              <a:pathLst>
                <a:path w="217" h="170" extrusionOk="0">
                  <a:moveTo>
                    <a:pt x="169" y="1"/>
                  </a:moveTo>
                  <a:lnTo>
                    <a:pt x="48" y="49"/>
                  </a:lnTo>
                  <a:lnTo>
                    <a:pt x="0" y="97"/>
                  </a:lnTo>
                  <a:lnTo>
                    <a:pt x="0" y="121"/>
                  </a:lnTo>
                  <a:lnTo>
                    <a:pt x="0" y="145"/>
                  </a:lnTo>
                  <a:lnTo>
                    <a:pt x="72" y="169"/>
                  </a:lnTo>
                  <a:lnTo>
                    <a:pt x="120" y="145"/>
                  </a:lnTo>
                  <a:lnTo>
                    <a:pt x="169" y="121"/>
                  </a:lnTo>
                  <a:lnTo>
                    <a:pt x="217" y="73"/>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3" name="Google Shape;12893;p30"/>
            <p:cNvSpPr/>
            <p:nvPr/>
          </p:nvSpPr>
          <p:spPr>
            <a:xfrm>
              <a:off x="4008000" y="1848200"/>
              <a:ext cx="4825" cy="4250"/>
            </a:xfrm>
            <a:custGeom>
              <a:avLst/>
              <a:gdLst/>
              <a:ahLst/>
              <a:cxnLst/>
              <a:rect l="l" t="t" r="r" b="b"/>
              <a:pathLst>
                <a:path w="193" h="170" extrusionOk="0">
                  <a:moveTo>
                    <a:pt x="48" y="1"/>
                  </a:moveTo>
                  <a:lnTo>
                    <a:pt x="0" y="49"/>
                  </a:lnTo>
                  <a:lnTo>
                    <a:pt x="0" y="97"/>
                  </a:lnTo>
                  <a:lnTo>
                    <a:pt x="24" y="121"/>
                  </a:lnTo>
                  <a:lnTo>
                    <a:pt x="48" y="145"/>
                  </a:lnTo>
                  <a:lnTo>
                    <a:pt x="96" y="169"/>
                  </a:lnTo>
                  <a:lnTo>
                    <a:pt x="169" y="145"/>
                  </a:lnTo>
                  <a:lnTo>
                    <a:pt x="193" y="121"/>
                  </a:lnTo>
                  <a:lnTo>
                    <a:pt x="193" y="97"/>
                  </a:lnTo>
                  <a:lnTo>
                    <a:pt x="169"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4" name="Google Shape;12894;p30"/>
            <p:cNvSpPr/>
            <p:nvPr/>
          </p:nvSpPr>
          <p:spPr>
            <a:xfrm>
              <a:off x="3826225" y="1930050"/>
              <a:ext cx="4250" cy="4250"/>
            </a:xfrm>
            <a:custGeom>
              <a:avLst/>
              <a:gdLst/>
              <a:ahLst/>
              <a:cxnLst/>
              <a:rect l="l" t="t" r="r" b="b"/>
              <a:pathLst>
                <a:path w="170" h="170" extrusionOk="0">
                  <a:moveTo>
                    <a:pt x="25" y="1"/>
                  </a:moveTo>
                  <a:lnTo>
                    <a:pt x="1" y="25"/>
                  </a:lnTo>
                  <a:lnTo>
                    <a:pt x="1" y="49"/>
                  </a:lnTo>
                  <a:lnTo>
                    <a:pt x="1" y="97"/>
                  </a:lnTo>
                  <a:lnTo>
                    <a:pt x="49" y="145"/>
                  </a:lnTo>
                  <a:lnTo>
                    <a:pt x="97" y="169"/>
                  </a:lnTo>
                  <a:lnTo>
                    <a:pt x="121" y="169"/>
                  </a:lnTo>
                  <a:lnTo>
                    <a:pt x="169" y="121"/>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5" name="Google Shape;12895;p30"/>
            <p:cNvSpPr/>
            <p:nvPr/>
          </p:nvSpPr>
          <p:spPr>
            <a:xfrm>
              <a:off x="3862350" y="1987225"/>
              <a:ext cx="4825" cy="4250"/>
            </a:xfrm>
            <a:custGeom>
              <a:avLst/>
              <a:gdLst/>
              <a:ahLst/>
              <a:cxnLst/>
              <a:rect l="l" t="t" r="r" b="b"/>
              <a:pathLst>
                <a:path w="193" h="170" extrusionOk="0">
                  <a:moveTo>
                    <a:pt x="121" y="1"/>
                  </a:moveTo>
                  <a:lnTo>
                    <a:pt x="49" y="25"/>
                  </a:lnTo>
                  <a:lnTo>
                    <a:pt x="24" y="49"/>
                  </a:lnTo>
                  <a:lnTo>
                    <a:pt x="0" y="73"/>
                  </a:lnTo>
                  <a:lnTo>
                    <a:pt x="24" y="121"/>
                  </a:lnTo>
                  <a:lnTo>
                    <a:pt x="73" y="169"/>
                  </a:lnTo>
                  <a:lnTo>
                    <a:pt x="121" y="169"/>
                  </a:lnTo>
                  <a:lnTo>
                    <a:pt x="145" y="145"/>
                  </a:lnTo>
                  <a:lnTo>
                    <a:pt x="193" y="121"/>
                  </a:lnTo>
                  <a:lnTo>
                    <a:pt x="193" y="97"/>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6" name="Google Shape;12896;p30"/>
            <p:cNvSpPr/>
            <p:nvPr/>
          </p:nvSpPr>
          <p:spPr>
            <a:xfrm>
              <a:off x="4260150" y="1829550"/>
              <a:ext cx="4250" cy="4850"/>
            </a:xfrm>
            <a:custGeom>
              <a:avLst/>
              <a:gdLst/>
              <a:ahLst/>
              <a:cxnLst/>
              <a:rect l="l" t="t" r="r" b="b"/>
              <a:pathLst>
                <a:path w="170" h="194" extrusionOk="0">
                  <a:moveTo>
                    <a:pt x="49" y="1"/>
                  </a:moveTo>
                  <a:lnTo>
                    <a:pt x="1" y="49"/>
                  </a:lnTo>
                  <a:lnTo>
                    <a:pt x="1" y="73"/>
                  </a:lnTo>
                  <a:lnTo>
                    <a:pt x="1" y="121"/>
                  </a:lnTo>
                  <a:lnTo>
                    <a:pt x="25" y="169"/>
                  </a:lnTo>
                  <a:lnTo>
                    <a:pt x="49" y="193"/>
                  </a:lnTo>
                  <a:lnTo>
                    <a:pt x="73" y="193"/>
                  </a:lnTo>
                  <a:lnTo>
                    <a:pt x="145" y="169"/>
                  </a:lnTo>
                  <a:lnTo>
                    <a:pt x="169" y="121"/>
                  </a:lnTo>
                  <a:lnTo>
                    <a:pt x="169"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7" name="Google Shape;12897;p30"/>
            <p:cNvSpPr/>
            <p:nvPr/>
          </p:nvSpPr>
          <p:spPr>
            <a:xfrm>
              <a:off x="3937575" y="1859050"/>
              <a:ext cx="4250" cy="4825"/>
            </a:xfrm>
            <a:custGeom>
              <a:avLst/>
              <a:gdLst/>
              <a:ahLst/>
              <a:cxnLst/>
              <a:rect l="l" t="t" r="r" b="b"/>
              <a:pathLst>
                <a:path w="170" h="193" extrusionOk="0">
                  <a:moveTo>
                    <a:pt x="97" y="0"/>
                  </a:moveTo>
                  <a:lnTo>
                    <a:pt x="49" y="24"/>
                  </a:lnTo>
                  <a:lnTo>
                    <a:pt x="1" y="72"/>
                  </a:lnTo>
                  <a:lnTo>
                    <a:pt x="1" y="145"/>
                  </a:lnTo>
                  <a:lnTo>
                    <a:pt x="1" y="169"/>
                  </a:lnTo>
                  <a:lnTo>
                    <a:pt x="25" y="193"/>
                  </a:lnTo>
                  <a:lnTo>
                    <a:pt x="121" y="193"/>
                  </a:lnTo>
                  <a:lnTo>
                    <a:pt x="169" y="121"/>
                  </a:lnTo>
                  <a:lnTo>
                    <a:pt x="169" y="72"/>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8" name="Google Shape;12898;p30"/>
            <p:cNvSpPr/>
            <p:nvPr/>
          </p:nvSpPr>
          <p:spPr>
            <a:xfrm>
              <a:off x="3814800" y="2020925"/>
              <a:ext cx="3025" cy="3050"/>
            </a:xfrm>
            <a:custGeom>
              <a:avLst/>
              <a:gdLst/>
              <a:ahLst/>
              <a:cxnLst/>
              <a:rect l="l" t="t" r="r" b="b"/>
              <a:pathLst>
                <a:path w="121" h="122" extrusionOk="0">
                  <a:moveTo>
                    <a:pt x="73" y="1"/>
                  </a:moveTo>
                  <a:lnTo>
                    <a:pt x="25" y="25"/>
                  </a:lnTo>
                  <a:lnTo>
                    <a:pt x="1" y="73"/>
                  </a:lnTo>
                  <a:lnTo>
                    <a:pt x="25" y="121"/>
                  </a:lnTo>
                  <a:lnTo>
                    <a:pt x="97" y="121"/>
                  </a:lnTo>
                  <a:lnTo>
                    <a:pt x="121" y="97"/>
                  </a:lnTo>
                  <a:lnTo>
                    <a:pt x="121"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9" name="Google Shape;12899;p30"/>
            <p:cNvSpPr/>
            <p:nvPr/>
          </p:nvSpPr>
          <p:spPr>
            <a:xfrm>
              <a:off x="4011600" y="1646600"/>
              <a:ext cx="3025" cy="3025"/>
            </a:xfrm>
            <a:custGeom>
              <a:avLst/>
              <a:gdLst/>
              <a:ahLst/>
              <a:cxnLst/>
              <a:rect l="l" t="t" r="r" b="b"/>
              <a:pathLst>
                <a:path w="121" h="121" extrusionOk="0">
                  <a:moveTo>
                    <a:pt x="49" y="0"/>
                  </a:moveTo>
                  <a:lnTo>
                    <a:pt x="1" y="49"/>
                  </a:lnTo>
                  <a:lnTo>
                    <a:pt x="25" y="73"/>
                  </a:lnTo>
                  <a:lnTo>
                    <a:pt x="25" y="121"/>
                  </a:lnTo>
                  <a:lnTo>
                    <a:pt x="97" y="121"/>
                  </a:lnTo>
                  <a:lnTo>
                    <a:pt x="121" y="97"/>
                  </a:lnTo>
                  <a:lnTo>
                    <a:pt x="121" y="73"/>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0" name="Google Shape;12900;p30"/>
            <p:cNvSpPr/>
            <p:nvPr/>
          </p:nvSpPr>
          <p:spPr>
            <a:xfrm>
              <a:off x="3860550" y="1594250"/>
              <a:ext cx="4825" cy="4225"/>
            </a:xfrm>
            <a:custGeom>
              <a:avLst/>
              <a:gdLst/>
              <a:ahLst/>
              <a:cxnLst/>
              <a:rect l="l" t="t" r="r" b="b"/>
              <a:pathLst>
                <a:path w="193" h="169" extrusionOk="0">
                  <a:moveTo>
                    <a:pt x="121" y="0"/>
                  </a:moveTo>
                  <a:lnTo>
                    <a:pt x="48" y="48"/>
                  </a:lnTo>
                  <a:lnTo>
                    <a:pt x="24" y="72"/>
                  </a:lnTo>
                  <a:lnTo>
                    <a:pt x="0" y="120"/>
                  </a:lnTo>
                  <a:lnTo>
                    <a:pt x="24" y="169"/>
                  </a:lnTo>
                  <a:lnTo>
                    <a:pt x="48" y="169"/>
                  </a:lnTo>
                  <a:lnTo>
                    <a:pt x="145" y="144"/>
                  </a:lnTo>
                  <a:lnTo>
                    <a:pt x="169" y="120"/>
                  </a:lnTo>
                  <a:lnTo>
                    <a:pt x="193" y="72"/>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1" name="Google Shape;12901;p30"/>
            <p:cNvSpPr/>
            <p:nvPr/>
          </p:nvSpPr>
          <p:spPr>
            <a:xfrm>
              <a:off x="3921325" y="1634550"/>
              <a:ext cx="3625" cy="3650"/>
            </a:xfrm>
            <a:custGeom>
              <a:avLst/>
              <a:gdLst/>
              <a:ahLst/>
              <a:cxnLst/>
              <a:rect l="l" t="t" r="r" b="b"/>
              <a:pathLst>
                <a:path w="145" h="146" extrusionOk="0">
                  <a:moveTo>
                    <a:pt x="73" y="1"/>
                  </a:moveTo>
                  <a:lnTo>
                    <a:pt x="25" y="25"/>
                  </a:lnTo>
                  <a:lnTo>
                    <a:pt x="1" y="73"/>
                  </a:lnTo>
                  <a:lnTo>
                    <a:pt x="25" y="97"/>
                  </a:lnTo>
                  <a:lnTo>
                    <a:pt x="73" y="145"/>
                  </a:lnTo>
                  <a:lnTo>
                    <a:pt x="121" y="121"/>
                  </a:lnTo>
                  <a:lnTo>
                    <a:pt x="145" y="73"/>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2" name="Google Shape;12902;p30"/>
            <p:cNvSpPr/>
            <p:nvPr/>
          </p:nvSpPr>
          <p:spPr>
            <a:xfrm>
              <a:off x="3879200" y="1621325"/>
              <a:ext cx="3625" cy="3025"/>
            </a:xfrm>
            <a:custGeom>
              <a:avLst/>
              <a:gdLst/>
              <a:ahLst/>
              <a:cxnLst/>
              <a:rect l="l" t="t" r="r" b="b"/>
              <a:pathLst>
                <a:path w="145" h="121" extrusionOk="0">
                  <a:moveTo>
                    <a:pt x="25" y="0"/>
                  </a:moveTo>
                  <a:lnTo>
                    <a:pt x="0" y="24"/>
                  </a:lnTo>
                  <a:lnTo>
                    <a:pt x="0" y="48"/>
                  </a:lnTo>
                  <a:lnTo>
                    <a:pt x="0" y="97"/>
                  </a:lnTo>
                  <a:lnTo>
                    <a:pt x="49" y="121"/>
                  </a:lnTo>
                  <a:lnTo>
                    <a:pt x="121" y="121"/>
                  </a:lnTo>
                  <a:lnTo>
                    <a:pt x="145" y="97"/>
                  </a:lnTo>
                  <a:lnTo>
                    <a:pt x="145" y="48"/>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3" name="Google Shape;12903;p30"/>
            <p:cNvSpPr/>
            <p:nvPr/>
          </p:nvSpPr>
          <p:spPr>
            <a:xfrm>
              <a:off x="4068175" y="1696550"/>
              <a:ext cx="3625" cy="3025"/>
            </a:xfrm>
            <a:custGeom>
              <a:avLst/>
              <a:gdLst/>
              <a:ahLst/>
              <a:cxnLst/>
              <a:rect l="l" t="t" r="r" b="b"/>
              <a:pathLst>
                <a:path w="145" h="121" extrusionOk="0">
                  <a:moveTo>
                    <a:pt x="49" y="0"/>
                  </a:moveTo>
                  <a:lnTo>
                    <a:pt x="0" y="25"/>
                  </a:lnTo>
                  <a:lnTo>
                    <a:pt x="0" y="49"/>
                  </a:lnTo>
                  <a:lnTo>
                    <a:pt x="0" y="73"/>
                  </a:lnTo>
                  <a:lnTo>
                    <a:pt x="25" y="121"/>
                  </a:lnTo>
                  <a:lnTo>
                    <a:pt x="121" y="121"/>
                  </a:lnTo>
                  <a:lnTo>
                    <a:pt x="121" y="73"/>
                  </a:lnTo>
                  <a:lnTo>
                    <a:pt x="145"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4" name="Google Shape;12904;p30"/>
            <p:cNvSpPr/>
            <p:nvPr/>
          </p:nvSpPr>
          <p:spPr>
            <a:xfrm>
              <a:off x="4148225" y="1742275"/>
              <a:ext cx="3025" cy="3650"/>
            </a:xfrm>
            <a:custGeom>
              <a:avLst/>
              <a:gdLst/>
              <a:ahLst/>
              <a:cxnLst/>
              <a:rect l="l" t="t" r="r" b="b"/>
              <a:pathLst>
                <a:path w="121" h="146" extrusionOk="0">
                  <a:moveTo>
                    <a:pt x="72" y="1"/>
                  </a:moveTo>
                  <a:lnTo>
                    <a:pt x="24" y="49"/>
                  </a:lnTo>
                  <a:lnTo>
                    <a:pt x="0" y="97"/>
                  </a:lnTo>
                  <a:lnTo>
                    <a:pt x="24" y="121"/>
                  </a:lnTo>
                  <a:lnTo>
                    <a:pt x="48" y="145"/>
                  </a:lnTo>
                  <a:lnTo>
                    <a:pt x="72" y="145"/>
                  </a:lnTo>
                  <a:lnTo>
                    <a:pt x="121" y="97"/>
                  </a:lnTo>
                  <a:lnTo>
                    <a:pt x="121"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5" name="Google Shape;12905;p30"/>
            <p:cNvSpPr/>
            <p:nvPr/>
          </p:nvSpPr>
          <p:spPr>
            <a:xfrm>
              <a:off x="3849700" y="1624325"/>
              <a:ext cx="2450" cy="2425"/>
            </a:xfrm>
            <a:custGeom>
              <a:avLst/>
              <a:gdLst/>
              <a:ahLst/>
              <a:cxnLst/>
              <a:rect l="l" t="t" r="r" b="b"/>
              <a:pathLst>
                <a:path w="98" h="97" extrusionOk="0">
                  <a:moveTo>
                    <a:pt x="25" y="1"/>
                  </a:moveTo>
                  <a:lnTo>
                    <a:pt x="1" y="25"/>
                  </a:lnTo>
                  <a:lnTo>
                    <a:pt x="1" y="49"/>
                  </a:lnTo>
                  <a:lnTo>
                    <a:pt x="25" y="73"/>
                  </a:lnTo>
                  <a:lnTo>
                    <a:pt x="49" y="97"/>
                  </a:lnTo>
                  <a:lnTo>
                    <a:pt x="97" y="73"/>
                  </a:lnTo>
                  <a:lnTo>
                    <a:pt x="97"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6" name="Google Shape;12906;p30"/>
            <p:cNvSpPr/>
            <p:nvPr/>
          </p:nvSpPr>
          <p:spPr>
            <a:xfrm>
              <a:off x="3950225" y="1702575"/>
              <a:ext cx="3625" cy="3025"/>
            </a:xfrm>
            <a:custGeom>
              <a:avLst/>
              <a:gdLst/>
              <a:ahLst/>
              <a:cxnLst/>
              <a:rect l="l" t="t" r="r" b="b"/>
              <a:pathLst>
                <a:path w="145" h="121" extrusionOk="0">
                  <a:moveTo>
                    <a:pt x="24" y="0"/>
                  </a:moveTo>
                  <a:lnTo>
                    <a:pt x="0" y="24"/>
                  </a:lnTo>
                  <a:lnTo>
                    <a:pt x="0" y="72"/>
                  </a:lnTo>
                  <a:lnTo>
                    <a:pt x="24" y="96"/>
                  </a:lnTo>
                  <a:lnTo>
                    <a:pt x="48" y="121"/>
                  </a:lnTo>
                  <a:lnTo>
                    <a:pt x="72" y="121"/>
                  </a:lnTo>
                  <a:lnTo>
                    <a:pt x="96" y="96"/>
                  </a:lnTo>
                  <a:lnTo>
                    <a:pt x="145" y="72"/>
                  </a:lnTo>
                  <a:lnTo>
                    <a:pt x="145" y="48"/>
                  </a:lnTo>
                  <a:lnTo>
                    <a:pt x="120"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7" name="Google Shape;12907;p30"/>
            <p:cNvSpPr/>
            <p:nvPr/>
          </p:nvSpPr>
          <p:spPr>
            <a:xfrm>
              <a:off x="4100675" y="1780200"/>
              <a:ext cx="3025" cy="2425"/>
            </a:xfrm>
            <a:custGeom>
              <a:avLst/>
              <a:gdLst/>
              <a:ahLst/>
              <a:cxnLst/>
              <a:rect l="l" t="t" r="r" b="b"/>
              <a:pathLst>
                <a:path w="121" h="97" extrusionOk="0">
                  <a:moveTo>
                    <a:pt x="24" y="1"/>
                  </a:moveTo>
                  <a:lnTo>
                    <a:pt x="0" y="49"/>
                  </a:lnTo>
                  <a:lnTo>
                    <a:pt x="73" y="97"/>
                  </a:lnTo>
                  <a:lnTo>
                    <a:pt x="97" y="73"/>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8" name="Google Shape;12908;p30"/>
            <p:cNvSpPr/>
            <p:nvPr/>
          </p:nvSpPr>
          <p:spPr>
            <a:xfrm>
              <a:off x="3924325" y="1720025"/>
              <a:ext cx="3050" cy="2425"/>
            </a:xfrm>
            <a:custGeom>
              <a:avLst/>
              <a:gdLst/>
              <a:ahLst/>
              <a:cxnLst/>
              <a:rect l="l" t="t" r="r" b="b"/>
              <a:pathLst>
                <a:path w="122" h="97" extrusionOk="0">
                  <a:moveTo>
                    <a:pt x="25" y="0"/>
                  </a:moveTo>
                  <a:lnTo>
                    <a:pt x="1" y="24"/>
                  </a:lnTo>
                  <a:lnTo>
                    <a:pt x="1" y="48"/>
                  </a:lnTo>
                  <a:lnTo>
                    <a:pt x="49" y="97"/>
                  </a:lnTo>
                  <a:lnTo>
                    <a:pt x="73" y="97"/>
                  </a:lnTo>
                  <a:lnTo>
                    <a:pt x="121" y="73"/>
                  </a:lnTo>
                  <a:lnTo>
                    <a:pt x="97" y="48"/>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9" name="Google Shape;12909;p30"/>
            <p:cNvSpPr/>
            <p:nvPr/>
          </p:nvSpPr>
          <p:spPr>
            <a:xfrm>
              <a:off x="4030850" y="1769375"/>
              <a:ext cx="3050" cy="3025"/>
            </a:xfrm>
            <a:custGeom>
              <a:avLst/>
              <a:gdLst/>
              <a:ahLst/>
              <a:cxnLst/>
              <a:rect l="l" t="t" r="r" b="b"/>
              <a:pathLst>
                <a:path w="122" h="121" extrusionOk="0">
                  <a:moveTo>
                    <a:pt x="25" y="0"/>
                  </a:moveTo>
                  <a:lnTo>
                    <a:pt x="1" y="24"/>
                  </a:lnTo>
                  <a:lnTo>
                    <a:pt x="1" y="73"/>
                  </a:lnTo>
                  <a:lnTo>
                    <a:pt x="25" y="97"/>
                  </a:lnTo>
                  <a:lnTo>
                    <a:pt x="73" y="121"/>
                  </a:lnTo>
                  <a:lnTo>
                    <a:pt x="97" y="97"/>
                  </a:lnTo>
                  <a:lnTo>
                    <a:pt x="121" y="73"/>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0" name="Google Shape;12910;p30"/>
            <p:cNvSpPr/>
            <p:nvPr/>
          </p:nvSpPr>
          <p:spPr>
            <a:xfrm>
              <a:off x="3749800" y="1665250"/>
              <a:ext cx="3650" cy="3025"/>
            </a:xfrm>
            <a:custGeom>
              <a:avLst/>
              <a:gdLst/>
              <a:ahLst/>
              <a:cxnLst/>
              <a:rect l="l" t="t" r="r" b="b"/>
              <a:pathLst>
                <a:path w="146" h="121" extrusionOk="0">
                  <a:moveTo>
                    <a:pt x="25" y="1"/>
                  </a:moveTo>
                  <a:lnTo>
                    <a:pt x="1" y="25"/>
                  </a:lnTo>
                  <a:lnTo>
                    <a:pt x="1" y="73"/>
                  </a:lnTo>
                  <a:lnTo>
                    <a:pt x="1" y="121"/>
                  </a:lnTo>
                  <a:lnTo>
                    <a:pt x="49" y="121"/>
                  </a:lnTo>
                  <a:lnTo>
                    <a:pt x="121" y="97"/>
                  </a:lnTo>
                  <a:lnTo>
                    <a:pt x="145" y="73"/>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1" name="Google Shape;12911;p30"/>
            <p:cNvSpPr/>
            <p:nvPr/>
          </p:nvSpPr>
          <p:spPr>
            <a:xfrm>
              <a:off x="4201175" y="1848200"/>
              <a:ext cx="3650" cy="3050"/>
            </a:xfrm>
            <a:custGeom>
              <a:avLst/>
              <a:gdLst/>
              <a:ahLst/>
              <a:cxnLst/>
              <a:rect l="l" t="t" r="r" b="b"/>
              <a:pathLst>
                <a:path w="146" h="122" extrusionOk="0">
                  <a:moveTo>
                    <a:pt x="25" y="1"/>
                  </a:moveTo>
                  <a:lnTo>
                    <a:pt x="1" y="25"/>
                  </a:lnTo>
                  <a:lnTo>
                    <a:pt x="1" y="49"/>
                  </a:lnTo>
                  <a:lnTo>
                    <a:pt x="25" y="97"/>
                  </a:lnTo>
                  <a:lnTo>
                    <a:pt x="73" y="121"/>
                  </a:lnTo>
                  <a:lnTo>
                    <a:pt x="145" y="121"/>
                  </a:lnTo>
                  <a:lnTo>
                    <a:pt x="145" y="73"/>
                  </a:lnTo>
                  <a:lnTo>
                    <a:pt x="121"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2" name="Google Shape;12912;p30"/>
            <p:cNvSpPr/>
            <p:nvPr/>
          </p:nvSpPr>
          <p:spPr>
            <a:xfrm>
              <a:off x="3926150" y="1751325"/>
              <a:ext cx="2425" cy="3025"/>
            </a:xfrm>
            <a:custGeom>
              <a:avLst/>
              <a:gdLst/>
              <a:ahLst/>
              <a:cxnLst/>
              <a:rect l="l" t="t" r="r" b="b"/>
              <a:pathLst>
                <a:path w="97" h="121" extrusionOk="0">
                  <a:moveTo>
                    <a:pt x="48" y="0"/>
                  </a:moveTo>
                  <a:lnTo>
                    <a:pt x="0" y="48"/>
                  </a:lnTo>
                  <a:lnTo>
                    <a:pt x="0" y="72"/>
                  </a:lnTo>
                  <a:lnTo>
                    <a:pt x="0" y="120"/>
                  </a:lnTo>
                  <a:lnTo>
                    <a:pt x="48" y="120"/>
                  </a:lnTo>
                  <a:lnTo>
                    <a:pt x="96" y="96"/>
                  </a:lnTo>
                  <a:lnTo>
                    <a:pt x="96" y="48"/>
                  </a:lnTo>
                  <a:lnTo>
                    <a:pt x="96"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3" name="Google Shape;12913;p30"/>
            <p:cNvSpPr/>
            <p:nvPr/>
          </p:nvSpPr>
          <p:spPr>
            <a:xfrm>
              <a:off x="4085625" y="1819325"/>
              <a:ext cx="3025" cy="4225"/>
            </a:xfrm>
            <a:custGeom>
              <a:avLst/>
              <a:gdLst/>
              <a:ahLst/>
              <a:cxnLst/>
              <a:rect l="l" t="t" r="r" b="b"/>
              <a:pathLst>
                <a:path w="121" h="169" extrusionOk="0">
                  <a:moveTo>
                    <a:pt x="73" y="0"/>
                  </a:moveTo>
                  <a:lnTo>
                    <a:pt x="25" y="24"/>
                  </a:lnTo>
                  <a:lnTo>
                    <a:pt x="1" y="49"/>
                  </a:lnTo>
                  <a:lnTo>
                    <a:pt x="1" y="73"/>
                  </a:lnTo>
                  <a:lnTo>
                    <a:pt x="25" y="121"/>
                  </a:lnTo>
                  <a:lnTo>
                    <a:pt x="49" y="169"/>
                  </a:lnTo>
                  <a:lnTo>
                    <a:pt x="121" y="73"/>
                  </a:lnTo>
                  <a:lnTo>
                    <a:pt x="121" y="49"/>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4" name="Google Shape;12914;p30"/>
            <p:cNvSpPr/>
            <p:nvPr/>
          </p:nvSpPr>
          <p:spPr>
            <a:xfrm>
              <a:off x="4042900" y="1804875"/>
              <a:ext cx="3625" cy="4250"/>
            </a:xfrm>
            <a:custGeom>
              <a:avLst/>
              <a:gdLst/>
              <a:ahLst/>
              <a:cxnLst/>
              <a:rect l="l" t="t" r="r" b="b"/>
              <a:pathLst>
                <a:path w="145" h="170" extrusionOk="0">
                  <a:moveTo>
                    <a:pt x="24" y="1"/>
                  </a:moveTo>
                  <a:lnTo>
                    <a:pt x="0" y="73"/>
                  </a:lnTo>
                  <a:lnTo>
                    <a:pt x="0" y="145"/>
                  </a:lnTo>
                  <a:lnTo>
                    <a:pt x="24" y="169"/>
                  </a:lnTo>
                  <a:lnTo>
                    <a:pt x="97" y="169"/>
                  </a:lnTo>
                  <a:lnTo>
                    <a:pt x="121" y="145"/>
                  </a:lnTo>
                  <a:lnTo>
                    <a:pt x="145" y="121"/>
                  </a:lnTo>
                  <a:lnTo>
                    <a:pt x="145" y="73"/>
                  </a:lnTo>
                  <a:lnTo>
                    <a:pt x="97"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5" name="Google Shape;12915;p30"/>
            <p:cNvSpPr/>
            <p:nvPr/>
          </p:nvSpPr>
          <p:spPr>
            <a:xfrm>
              <a:off x="3803375" y="1720025"/>
              <a:ext cx="3025" cy="3025"/>
            </a:xfrm>
            <a:custGeom>
              <a:avLst/>
              <a:gdLst/>
              <a:ahLst/>
              <a:cxnLst/>
              <a:rect l="l" t="t" r="r" b="b"/>
              <a:pathLst>
                <a:path w="121" h="121" extrusionOk="0">
                  <a:moveTo>
                    <a:pt x="72" y="0"/>
                  </a:moveTo>
                  <a:lnTo>
                    <a:pt x="24" y="24"/>
                  </a:lnTo>
                  <a:lnTo>
                    <a:pt x="0" y="73"/>
                  </a:lnTo>
                  <a:lnTo>
                    <a:pt x="24" y="97"/>
                  </a:lnTo>
                  <a:lnTo>
                    <a:pt x="48" y="121"/>
                  </a:lnTo>
                  <a:lnTo>
                    <a:pt x="72" y="121"/>
                  </a:lnTo>
                  <a:lnTo>
                    <a:pt x="121" y="97"/>
                  </a:lnTo>
                  <a:lnTo>
                    <a:pt x="121" y="48"/>
                  </a:lnTo>
                  <a:lnTo>
                    <a:pt x="121"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6" name="Google Shape;12916;p30"/>
            <p:cNvSpPr/>
            <p:nvPr/>
          </p:nvSpPr>
          <p:spPr>
            <a:xfrm>
              <a:off x="3814800" y="1723625"/>
              <a:ext cx="3650" cy="3050"/>
            </a:xfrm>
            <a:custGeom>
              <a:avLst/>
              <a:gdLst/>
              <a:ahLst/>
              <a:cxnLst/>
              <a:rect l="l" t="t" r="r" b="b"/>
              <a:pathLst>
                <a:path w="146" h="122" extrusionOk="0">
                  <a:moveTo>
                    <a:pt x="25" y="1"/>
                  </a:moveTo>
                  <a:lnTo>
                    <a:pt x="1" y="25"/>
                  </a:lnTo>
                  <a:lnTo>
                    <a:pt x="1" y="49"/>
                  </a:lnTo>
                  <a:lnTo>
                    <a:pt x="25" y="97"/>
                  </a:lnTo>
                  <a:lnTo>
                    <a:pt x="49" y="121"/>
                  </a:lnTo>
                  <a:lnTo>
                    <a:pt x="97" y="121"/>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7" name="Google Shape;12917;p30"/>
            <p:cNvSpPr/>
            <p:nvPr/>
          </p:nvSpPr>
          <p:spPr>
            <a:xfrm>
              <a:off x="3845500" y="1744700"/>
              <a:ext cx="3025" cy="2425"/>
            </a:xfrm>
            <a:custGeom>
              <a:avLst/>
              <a:gdLst/>
              <a:ahLst/>
              <a:cxnLst/>
              <a:rect l="l" t="t" r="r" b="b"/>
              <a:pathLst>
                <a:path w="121" h="97" extrusionOk="0">
                  <a:moveTo>
                    <a:pt x="24" y="0"/>
                  </a:moveTo>
                  <a:lnTo>
                    <a:pt x="0" y="48"/>
                  </a:lnTo>
                  <a:lnTo>
                    <a:pt x="0" y="73"/>
                  </a:lnTo>
                  <a:lnTo>
                    <a:pt x="48" y="97"/>
                  </a:lnTo>
                  <a:lnTo>
                    <a:pt x="121" y="97"/>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8" name="Google Shape;12918;p30"/>
            <p:cNvSpPr/>
            <p:nvPr/>
          </p:nvSpPr>
          <p:spPr>
            <a:xfrm>
              <a:off x="3987525" y="1802475"/>
              <a:ext cx="3650" cy="3025"/>
            </a:xfrm>
            <a:custGeom>
              <a:avLst/>
              <a:gdLst/>
              <a:ahLst/>
              <a:cxnLst/>
              <a:rect l="l" t="t" r="r" b="b"/>
              <a:pathLst>
                <a:path w="146" h="121" extrusionOk="0">
                  <a:moveTo>
                    <a:pt x="25" y="0"/>
                  </a:moveTo>
                  <a:lnTo>
                    <a:pt x="1" y="24"/>
                  </a:lnTo>
                  <a:lnTo>
                    <a:pt x="1" y="48"/>
                  </a:lnTo>
                  <a:lnTo>
                    <a:pt x="25" y="97"/>
                  </a:lnTo>
                  <a:lnTo>
                    <a:pt x="97" y="121"/>
                  </a:lnTo>
                  <a:lnTo>
                    <a:pt x="145" y="97"/>
                  </a:lnTo>
                  <a:lnTo>
                    <a:pt x="145" y="48"/>
                  </a:lnTo>
                  <a:lnTo>
                    <a:pt x="145"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9" name="Google Shape;12919;p30"/>
            <p:cNvSpPr/>
            <p:nvPr/>
          </p:nvSpPr>
          <p:spPr>
            <a:xfrm>
              <a:off x="4095850" y="1854825"/>
              <a:ext cx="4250" cy="3650"/>
            </a:xfrm>
            <a:custGeom>
              <a:avLst/>
              <a:gdLst/>
              <a:ahLst/>
              <a:cxnLst/>
              <a:rect l="l" t="t" r="r" b="b"/>
              <a:pathLst>
                <a:path w="170" h="146" extrusionOk="0">
                  <a:moveTo>
                    <a:pt x="97" y="1"/>
                  </a:moveTo>
                  <a:lnTo>
                    <a:pt x="25" y="25"/>
                  </a:lnTo>
                  <a:lnTo>
                    <a:pt x="25" y="49"/>
                  </a:lnTo>
                  <a:lnTo>
                    <a:pt x="1" y="73"/>
                  </a:lnTo>
                  <a:lnTo>
                    <a:pt x="25" y="121"/>
                  </a:lnTo>
                  <a:lnTo>
                    <a:pt x="73" y="145"/>
                  </a:lnTo>
                  <a:lnTo>
                    <a:pt x="121" y="145"/>
                  </a:lnTo>
                  <a:lnTo>
                    <a:pt x="145" y="121"/>
                  </a:lnTo>
                  <a:lnTo>
                    <a:pt x="169" y="97"/>
                  </a:lnTo>
                  <a:lnTo>
                    <a:pt x="145"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0" name="Google Shape;12920;p30"/>
            <p:cNvSpPr/>
            <p:nvPr/>
          </p:nvSpPr>
          <p:spPr>
            <a:xfrm>
              <a:off x="3978500" y="1839175"/>
              <a:ext cx="4250" cy="3650"/>
            </a:xfrm>
            <a:custGeom>
              <a:avLst/>
              <a:gdLst/>
              <a:ahLst/>
              <a:cxnLst/>
              <a:rect l="l" t="t" r="r" b="b"/>
              <a:pathLst>
                <a:path w="170" h="146" extrusionOk="0">
                  <a:moveTo>
                    <a:pt x="49" y="1"/>
                  </a:moveTo>
                  <a:lnTo>
                    <a:pt x="1" y="73"/>
                  </a:lnTo>
                  <a:lnTo>
                    <a:pt x="49" y="121"/>
                  </a:lnTo>
                  <a:lnTo>
                    <a:pt x="73" y="145"/>
                  </a:lnTo>
                  <a:lnTo>
                    <a:pt x="97" y="145"/>
                  </a:lnTo>
                  <a:lnTo>
                    <a:pt x="145" y="121"/>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1" name="Google Shape;12921;p30"/>
            <p:cNvSpPr/>
            <p:nvPr/>
          </p:nvSpPr>
          <p:spPr>
            <a:xfrm>
              <a:off x="3899650" y="1814500"/>
              <a:ext cx="3050" cy="3050"/>
            </a:xfrm>
            <a:custGeom>
              <a:avLst/>
              <a:gdLst/>
              <a:ahLst/>
              <a:cxnLst/>
              <a:rect l="l" t="t" r="r" b="b"/>
              <a:pathLst>
                <a:path w="122" h="122" extrusionOk="0">
                  <a:moveTo>
                    <a:pt x="25" y="1"/>
                  </a:moveTo>
                  <a:lnTo>
                    <a:pt x="1" y="49"/>
                  </a:lnTo>
                  <a:lnTo>
                    <a:pt x="1" y="73"/>
                  </a:lnTo>
                  <a:lnTo>
                    <a:pt x="25" y="121"/>
                  </a:lnTo>
                  <a:lnTo>
                    <a:pt x="121" y="121"/>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2" name="Google Shape;12922;p30"/>
            <p:cNvSpPr/>
            <p:nvPr/>
          </p:nvSpPr>
          <p:spPr>
            <a:xfrm>
              <a:off x="4017025" y="1891550"/>
              <a:ext cx="2425" cy="2425"/>
            </a:xfrm>
            <a:custGeom>
              <a:avLst/>
              <a:gdLst/>
              <a:ahLst/>
              <a:cxnLst/>
              <a:rect l="l" t="t" r="r" b="b"/>
              <a:pathLst>
                <a:path w="97" h="97" extrusionOk="0">
                  <a:moveTo>
                    <a:pt x="24" y="0"/>
                  </a:moveTo>
                  <a:lnTo>
                    <a:pt x="0" y="24"/>
                  </a:lnTo>
                  <a:lnTo>
                    <a:pt x="48" y="96"/>
                  </a:lnTo>
                  <a:lnTo>
                    <a:pt x="97" y="72"/>
                  </a:lnTo>
                  <a:lnTo>
                    <a:pt x="72"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3" name="Google Shape;12923;p30"/>
            <p:cNvSpPr/>
            <p:nvPr/>
          </p:nvSpPr>
          <p:spPr>
            <a:xfrm>
              <a:off x="3923725" y="1863850"/>
              <a:ext cx="4850" cy="4250"/>
            </a:xfrm>
            <a:custGeom>
              <a:avLst/>
              <a:gdLst/>
              <a:ahLst/>
              <a:cxnLst/>
              <a:rect l="l" t="t" r="r" b="b"/>
              <a:pathLst>
                <a:path w="194" h="170" extrusionOk="0">
                  <a:moveTo>
                    <a:pt x="121" y="1"/>
                  </a:moveTo>
                  <a:lnTo>
                    <a:pt x="97" y="25"/>
                  </a:lnTo>
                  <a:lnTo>
                    <a:pt x="25" y="73"/>
                  </a:lnTo>
                  <a:lnTo>
                    <a:pt x="1" y="97"/>
                  </a:lnTo>
                  <a:lnTo>
                    <a:pt x="25" y="145"/>
                  </a:lnTo>
                  <a:lnTo>
                    <a:pt x="49" y="169"/>
                  </a:lnTo>
                  <a:lnTo>
                    <a:pt x="97" y="169"/>
                  </a:lnTo>
                  <a:lnTo>
                    <a:pt x="145" y="145"/>
                  </a:lnTo>
                  <a:lnTo>
                    <a:pt x="193" y="97"/>
                  </a:lnTo>
                  <a:lnTo>
                    <a:pt x="193"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4" name="Google Shape;12924;p30"/>
            <p:cNvSpPr/>
            <p:nvPr/>
          </p:nvSpPr>
          <p:spPr>
            <a:xfrm>
              <a:off x="4138600" y="1949325"/>
              <a:ext cx="1825" cy="2425"/>
            </a:xfrm>
            <a:custGeom>
              <a:avLst/>
              <a:gdLst/>
              <a:ahLst/>
              <a:cxnLst/>
              <a:rect l="l" t="t" r="r" b="b"/>
              <a:pathLst>
                <a:path w="73" h="97" extrusionOk="0">
                  <a:moveTo>
                    <a:pt x="24" y="0"/>
                  </a:moveTo>
                  <a:lnTo>
                    <a:pt x="0" y="48"/>
                  </a:lnTo>
                  <a:lnTo>
                    <a:pt x="48" y="96"/>
                  </a:lnTo>
                  <a:lnTo>
                    <a:pt x="72" y="96"/>
                  </a:lnTo>
                  <a:lnTo>
                    <a:pt x="72" y="48"/>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5" name="Google Shape;12925;p30"/>
            <p:cNvSpPr/>
            <p:nvPr/>
          </p:nvSpPr>
          <p:spPr>
            <a:xfrm>
              <a:off x="3757625" y="1805475"/>
              <a:ext cx="3650" cy="3650"/>
            </a:xfrm>
            <a:custGeom>
              <a:avLst/>
              <a:gdLst/>
              <a:ahLst/>
              <a:cxnLst/>
              <a:rect l="l" t="t" r="r" b="b"/>
              <a:pathLst>
                <a:path w="146" h="146" extrusionOk="0">
                  <a:moveTo>
                    <a:pt x="25" y="1"/>
                  </a:moveTo>
                  <a:lnTo>
                    <a:pt x="1" y="25"/>
                  </a:lnTo>
                  <a:lnTo>
                    <a:pt x="1" y="49"/>
                  </a:lnTo>
                  <a:lnTo>
                    <a:pt x="1" y="97"/>
                  </a:lnTo>
                  <a:lnTo>
                    <a:pt x="49" y="145"/>
                  </a:lnTo>
                  <a:lnTo>
                    <a:pt x="97" y="145"/>
                  </a:lnTo>
                  <a:lnTo>
                    <a:pt x="145" y="97"/>
                  </a:lnTo>
                  <a:lnTo>
                    <a:pt x="145" y="73"/>
                  </a:lnTo>
                  <a:lnTo>
                    <a:pt x="145"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6" name="Google Shape;12926;p30"/>
            <p:cNvSpPr/>
            <p:nvPr/>
          </p:nvSpPr>
          <p:spPr>
            <a:xfrm>
              <a:off x="3918925" y="1903575"/>
              <a:ext cx="3025" cy="3025"/>
            </a:xfrm>
            <a:custGeom>
              <a:avLst/>
              <a:gdLst/>
              <a:ahLst/>
              <a:cxnLst/>
              <a:rect l="l" t="t" r="r" b="b"/>
              <a:pathLst>
                <a:path w="121" h="121" extrusionOk="0">
                  <a:moveTo>
                    <a:pt x="24" y="1"/>
                  </a:moveTo>
                  <a:lnTo>
                    <a:pt x="0" y="49"/>
                  </a:lnTo>
                  <a:lnTo>
                    <a:pt x="0" y="73"/>
                  </a:lnTo>
                  <a:lnTo>
                    <a:pt x="0" y="97"/>
                  </a:lnTo>
                  <a:lnTo>
                    <a:pt x="48" y="121"/>
                  </a:lnTo>
                  <a:lnTo>
                    <a:pt x="97" y="121"/>
                  </a:lnTo>
                  <a:lnTo>
                    <a:pt x="121"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7" name="Google Shape;12927;p30"/>
            <p:cNvSpPr/>
            <p:nvPr/>
          </p:nvSpPr>
          <p:spPr>
            <a:xfrm>
              <a:off x="3732350" y="1830150"/>
              <a:ext cx="3625" cy="3650"/>
            </a:xfrm>
            <a:custGeom>
              <a:avLst/>
              <a:gdLst/>
              <a:ahLst/>
              <a:cxnLst/>
              <a:rect l="l" t="t" r="r" b="b"/>
              <a:pathLst>
                <a:path w="145" h="146" extrusionOk="0">
                  <a:moveTo>
                    <a:pt x="25" y="1"/>
                  </a:moveTo>
                  <a:lnTo>
                    <a:pt x="1" y="25"/>
                  </a:lnTo>
                  <a:lnTo>
                    <a:pt x="1" y="49"/>
                  </a:lnTo>
                  <a:lnTo>
                    <a:pt x="1" y="97"/>
                  </a:lnTo>
                  <a:lnTo>
                    <a:pt x="1" y="121"/>
                  </a:lnTo>
                  <a:lnTo>
                    <a:pt x="73" y="145"/>
                  </a:lnTo>
                  <a:lnTo>
                    <a:pt x="121" y="121"/>
                  </a:lnTo>
                  <a:lnTo>
                    <a:pt x="145" y="73"/>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8" name="Google Shape;12928;p30"/>
            <p:cNvSpPr/>
            <p:nvPr/>
          </p:nvSpPr>
          <p:spPr>
            <a:xfrm>
              <a:off x="3813000" y="1874700"/>
              <a:ext cx="3625" cy="3625"/>
            </a:xfrm>
            <a:custGeom>
              <a:avLst/>
              <a:gdLst/>
              <a:ahLst/>
              <a:cxnLst/>
              <a:rect l="l" t="t" r="r" b="b"/>
              <a:pathLst>
                <a:path w="145" h="145" extrusionOk="0">
                  <a:moveTo>
                    <a:pt x="0" y="0"/>
                  </a:moveTo>
                  <a:lnTo>
                    <a:pt x="0" y="48"/>
                  </a:lnTo>
                  <a:lnTo>
                    <a:pt x="0" y="72"/>
                  </a:lnTo>
                  <a:lnTo>
                    <a:pt x="0" y="120"/>
                  </a:lnTo>
                  <a:lnTo>
                    <a:pt x="73" y="145"/>
                  </a:lnTo>
                  <a:lnTo>
                    <a:pt x="121" y="96"/>
                  </a:lnTo>
                  <a:lnTo>
                    <a:pt x="145" y="72"/>
                  </a:lnTo>
                  <a:lnTo>
                    <a:pt x="145" y="48"/>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9" name="Google Shape;12929;p30"/>
            <p:cNvSpPr/>
            <p:nvPr/>
          </p:nvSpPr>
          <p:spPr>
            <a:xfrm>
              <a:off x="3833450" y="1987225"/>
              <a:ext cx="3050" cy="2450"/>
            </a:xfrm>
            <a:custGeom>
              <a:avLst/>
              <a:gdLst/>
              <a:ahLst/>
              <a:cxnLst/>
              <a:rect l="l" t="t" r="r" b="b"/>
              <a:pathLst>
                <a:path w="122" h="98" extrusionOk="0">
                  <a:moveTo>
                    <a:pt x="25" y="1"/>
                  </a:moveTo>
                  <a:lnTo>
                    <a:pt x="1" y="49"/>
                  </a:lnTo>
                  <a:lnTo>
                    <a:pt x="25" y="97"/>
                  </a:lnTo>
                  <a:lnTo>
                    <a:pt x="121" y="97"/>
                  </a:lnTo>
                  <a:lnTo>
                    <a:pt x="121"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0" name="Google Shape;12930;p30"/>
            <p:cNvSpPr/>
            <p:nvPr/>
          </p:nvSpPr>
          <p:spPr>
            <a:xfrm>
              <a:off x="3870175" y="1735675"/>
              <a:ext cx="3025" cy="2425"/>
            </a:xfrm>
            <a:custGeom>
              <a:avLst/>
              <a:gdLst/>
              <a:ahLst/>
              <a:cxnLst/>
              <a:rect l="l" t="t" r="r" b="b"/>
              <a:pathLst>
                <a:path w="121" h="97" extrusionOk="0">
                  <a:moveTo>
                    <a:pt x="48" y="0"/>
                  </a:moveTo>
                  <a:lnTo>
                    <a:pt x="0" y="24"/>
                  </a:lnTo>
                  <a:lnTo>
                    <a:pt x="24" y="72"/>
                  </a:lnTo>
                  <a:lnTo>
                    <a:pt x="73" y="96"/>
                  </a:lnTo>
                  <a:lnTo>
                    <a:pt x="97" y="96"/>
                  </a:lnTo>
                  <a:lnTo>
                    <a:pt x="121" y="72"/>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1" name="Google Shape;12931;p30"/>
            <p:cNvSpPr/>
            <p:nvPr/>
          </p:nvSpPr>
          <p:spPr>
            <a:xfrm>
              <a:off x="3837675" y="1644200"/>
              <a:ext cx="2425" cy="2425"/>
            </a:xfrm>
            <a:custGeom>
              <a:avLst/>
              <a:gdLst/>
              <a:ahLst/>
              <a:cxnLst/>
              <a:rect l="l" t="t" r="r" b="b"/>
              <a:pathLst>
                <a:path w="97" h="97" extrusionOk="0">
                  <a:moveTo>
                    <a:pt x="24" y="0"/>
                  </a:moveTo>
                  <a:lnTo>
                    <a:pt x="0" y="48"/>
                  </a:lnTo>
                  <a:lnTo>
                    <a:pt x="49" y="96"/>
                  </a:lnTo>
                  <a:lnTo>
                    <a:pt x="73" y="96"/>
                  </a:lnTo>
                  <a:lnTo>
                    <a:pt x="97" y="48"/>
                  </a:lnTo>
                  <a:lnTo>
                    <a:pt x="49"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2" name="Google Shape;12932;p30"/>
            <p:cNvSpPr/>
            <p:nvPr/>
          </p:nvSpPr>
          <p:spPr>
            <a:xfrm>
              <a:off x="3788925" y="1960150"/>
              <a:ext cx="3025" cy="3025"/>
            </a:xfrm>
            <a:custGeom>
              <a:avLst/>
              <a:gdLst/>
              <a:ahLst/>
              <a:cxnLst/>
              <a:rect l="l" t="t" r="r" b="b"/>
              <a:pathLst>
                <a:path w="121" h="121" extrusionOk="0">
                  <a:moveTo>
                    <a:pt x="25" y="0"/>
                  </a:moveTo>
                  <a:lnTo>
                    <a:pt x="0" y="25"/>
                  </a:lnTo>
                  <a:lnTo>
                    <a:pt x="0" y="73"/>
                  </a:lnTo>
                  <a:lnTo>
                    <a:pt x="25" y="121"/>
                  </a:lnTo>
                  <a:lnTo>
                    <a:pt x="73" y="121"/>
                  </a:lnTo>
                  <a:lnTo>
                    <a:pt x="121" y="97"/>
                  </a:lnTo>
                  <a:lnTo>
                    <a:pt x="121" y="49"/>
                  </a:lnTo>
                  <a:lnTo>
                    <a:pt x="97"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3" name="Google Shape;12933;p30"/>
            <p:cNvSpPr/>
            <p:nvPr/>
          </p:nvSpPr>
          <p:spPr>
            <a:xfrm>
              <a:off x="3983325" y="1692325"/>
              <a:ext cx="1825" cy="2450"/>
            </a:xfrm>
            <a:custGeom>
              <a:avLst/>
              <a:gdLst/>
              <a:ahLst/>
              <a:cxnLst/>
              <a:rect l="l" t="t" r="r" b="b"/>
              <a:pathLst>
                <a:path w="73" h="98" extrusionOk="0">
                  <a:moveTo>
                    <a:pt x="48" y="1"/>
                  </a:moveTo>
                  <a:lnTo>
                    <a:pt x="0" y="25"/>
                  </a:lnTo>
                  <a:lnTo>
                    <a:pt x="48" y="97"/>
                  </a:lnTo>
                  <a:lnTo>
                    <a:pt x="72"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4" name="Google Shape;12934;p30"/>
            <p:cNvSpPr/>
            <p:nvPr/>
          </p:nvSpPr>
          <p:spPr>
            <a:xfrm>
              <a:off x="4088025" y="1803675"/>
              <a:ext cx="1850" cy="1825"/>
            </a:xfrm>
            <a:custGeom>
              <a:avLst/>
              <a:gdLst/>
              <a:ahLst/>
              <a:cxnLst/>
              <a:rect l="l" t="t" r="r" b="b"/>
              <a:pathLst>
                <a:path w="74" h="73" extrusionOk="0">
                  <a:moveTo>
                    <a:pt x="1" y="0"/>
                  </a:moveTo>
                  <a:lnTo>
                    <a:pt x="1" y="49"/>
                  </a:lnTo>
                  <a:lnTo>
                    <a:pt x="1" y="73"/>
                  </a:lnTo>
                  <a:lnTo>
                    <a:pt x="73" y="73"/>
                  </a:lnTo>
                  <a:lnTo>
                    <a:pt x="73"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5" name="Google Shape;12935;p30"/>
            <p:cNvSpPr/>
            <p:nvPr/>
          </p:nvSpPr>
          <p:spPr>
            <a:xfrm>
              <a:off x="3957425" y="1637575"/>
              <a:ext cx="1250" cy="1825"/>
            </a:xfrm>
            <a:custGeom>
              <a:avLst/>
              <a:gdLst/>
              <a:ahLst/>
              <a:cxnLst/>
              <a:rect l="l" t="t" r="r" b="b"/>
              <a:pathLst>
                <a:path w="50" h="73" extrusionOk="0">
                  <a:moveTo>
                    <a:pt x="1" y="0"/>
                  </a:moveTo>
                  <a:lnTo>
                    <a:pt x="1" y="24"/>
                  </a:lnTo>
                  <a:lnTo>
                    <a:pt x="1" y="48"/>
                  </a:lnTo>
                  <a:lnTo>
                    <a:pt x="1" y="72"/>
                  </a:lnTo>
                  <a:lnTo>
                    <a:pt x="49" y="72"/>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6" name="Google Shape;12936;p30"/>
            <p:cNvSpPr/>
            <p:nvPr/>
          </p:nvSpPr>
          <p:spPr>
            <a:xfrm>
              <a:off x="3980300" y="1809700"/>
              <a:ext cx="2450" cy="2425"/>
            </a:xfrm>
            <a:custGeom>
              <a:avLst/>
              <a:gdLst/>
              <a:ahLst/>
              <a:cxnLst/>
              <a:rect l="l" t="t" r="r" b="b"/>
              <a:pathLst>
                <a:path w="98" h="97" extrusionOk="0">
                  <a:moveTo>
                    <a:pt x="73" y="0"/>
                  </a:moveTo>
                  <a:lnTo>
                    <a:pt x="49" y="24"/>
                  </a:lnTo>
                  <a:lnTo>
                    <a:pt x="1" y="24"/>
                  </a:lnTo>
                  <a:lnTo>
                    <a:pt x="25" y="72"/>
                  </a:lnTo>
                  <a:lnTo>
                    <a:pt x="49" y="96"/>
                  </a:lnTo>
                  <a:lnTo>
                    <a:pt x="97"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7" name="Google Shape;12937;p30"/>
            <p:cNvSpPr/>
            <p:nvPr/>
          </p:nvSpPr>
          <p:spPr>
            <a:xfrm>
              <a:off x="3791925" y="1732650"/>
              <a:ext cx="1850" cy="2450"/>
            </a:xfrm>
            <a:custGeom>
              <a:avLst/>
              <a:gdLst/>
              <a:ahLst/>
              <a:cxnLst/>
              <a:rect l="l" t="t" r="r" b="b"/>
              <a:pathLst>
                <a:path w="74" h="98" extrusionOk="0">
                  <a:moveTo>
                    <a:pt x="25" y="1"/>
                  </a:moveTo>
                  <a:lnTo>
                    <a:pt x="1" y="25"/>
                  </a:lnTo>
                  <a:lnTo>
                    <a:pt x="1" y="97"/>
                  </a:lnTo>
                  <a:lnTo>
                    <a:pt x="73"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8" name="Google Shape;12938;p30"/>
            <p:cNvSpPr/>
            <p:nvPr/>
          </p:nvSpPr>
          <p:spPr>
            <a:xfrm>
              <a:off x="3956225" y="1717600"/>
              <a:ext cx="3050" cy="3050"/>
            </a:xfrm>
            <a:custGeom>
              <a:avLst/>
              <a:gdLst/>
              <a:ahLst/>
              <a:cxnLst/>
              <a:rect l="l" t="t" r="r" b="b"/>
              <a:pathLst>
                <a:path w="122" h="122" extrusionOk="0">
                  <a:moveTo>
                    <a:pt x="25" y="1"/>
                  </a:moveTo>
                  <a:lnTo>
                    <a:pt x="1" y="25"/>
                  </a:lnTo>
                  <a:lnTo>
                    <a:pt x="1" y="73"/>
                  </a:lnTo>
                  <a:lnTo>
                    <a:pt x="1" y="97"/>
                  </a:lnTo>
                  <a:lnTo>
                    <a:pt x="49" y="121"/>
                  </a:lnTo>
                  <a:lnTo>
                    <a:pt x="121" y="97"/>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9" name="Google Shape;12939;p30"/>
            <p:cNvSpPr/>
            <p:nvPr/>
          </p:nvSpPr>
          <p:spPr>
            <a:xfrm>
              <a:off x="3863550" y="1677900"/>
              <a:ext cx="3025" cy="3625"/>
            </a:xfrm>
            <a:custGeom>
              <a:avLst/>
              <a:gdLst/>
              <a:ahLst/>
              <a:cxnLst/>
              <a:rect l="l" t="t" r="r" b="b"/>
              <a:pathLst>
                <a:path w="121" h="145" extrusionOk="0">
                  <a:moveTo>
                    <a:pt x="73" y="0"/>
                  </a:moveTo>
                  <a:lnTo>
                    <a:pt x="49" y="24"/>
                  </a:lnTo>
                  <a:lnTo>
                    <a:pt x="25" y="48"/>
                  </a:lnTo>
                  <a:lnTo>
                    <a:pt x="1" y="96"/>
                  </a:lnTo>
                  <a:lnTo>
                    <a:pt x="25" y="121"/>
                  </a:lnTo>
                  <a:lnTo>
                    <a:pt x="49" y="145"/>
                  </a:lnTo>
                  <a:lnTo>
                    <a:pt x="73" y="121"/>
                  </a:lnTo>
                  <a:lnTo>
                    <a:pt x="121" y="72"/>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0" name="Google Shape;12940;p30"/>
            <p:cNvSpPr/>
            <p:nvPr/>
          </p:nvSpPr>
          <p:spPr>
            <a:xfrm>
              <a:off x="3919525" y="1695950"/>
              <a:ext cx="3025" cy="2425"/>
            </a:xfrm>
            <a:custGeom>
              <a:avLst/>
              <a:gdLst/>
              <a:ahLst/>
              <a:cxnLst/>
              <a:rect l="l" t="t" r="r" b="b"/>
              <a:pathLst>
                <a:path w="121" h="97" extrusionOk="0">
                  <a:moveTo>
                    <a:pt x="24" y="0"/>
                  </a:moveTo>
                  <a:lnTo>
                    <a:pt x="0" y="49"/>
                  </a:lnTo>
                  <a:lnTo>
                    <a:pt x="0" y="73"/>
                  </a:lnTo>
                  <a:lnTo>
                    <a:pt x="73" y="97"/>
                  </a:lnTo>
                  <a:lnTo>
                    <a:pt x="121" y="73"/>
                  </a:lnTo>
                  <a:lnTo>
                    <a:pt x="97"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1" name="Google Shape;12941;p30"/>
            <p:cNvSpPr/>
            <p:nvPr/>
          </p:nvSpPr>
          <p:spPr>
            <a:xfrm>
              <a:off x="4100075" y="1731450"/>
              <a:ext cx="3025" cy="3050"/>
            </a:xfrm>
            <a:custGeom>
              <a:avLst/>
              <a:gdLst/>
              <a:ahLst/>
              <a:cxnLst/>
              <a:rect l="l" t="t" r="r" b="b"/>
              <a:pathLst>
                <a:path w="121" h="122" extrusionOk="0">
                  <a:moveTo>
                    <a:pt x="48" y="1"/>
                  </a:moveTo>
                  <a:lnTo>
                    <a:pt x="24" y="25"/>
                  </a:lnTo>
                  <a:lnTo>
                    <a:pt x="0" y="49"/>
                  </a:lnTo>
                  <a:lnTo>
                    <a:pt x="0" y="73"/>
                  </a:lnTo>
                  <a:lnTo>
                    <a:pt x="48" y="121"/>
                  </a:lnTo>
                  <a:lnTo>
                    <a:pt x="121" y="121"/>
                  </a:lnTo>
                  <a:lnTo>
                    <a:pt x="121" y="97"/>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2" name="Google Shape;12942;p30"/>
            <p:cNvSpPr/>
            <p:nvPr/>
          </p:nvSpPr>
          <p:spPr>
            <a:xfrm>
              <a:off x="4023650" y="1846400"/>
              <a:ext cx="2425" cy="1825"/>
            </a:xfrm>
            <a:custGeom>
              <a:avLst/>
              <a:gdLst/>
              <a:ahLst/>
              <a:cxnLst/>
              <a:rect l="l" t="t" r="r" b="b"/>
              <a:pathLst>
                <a:path w="97" h="73" extrusionOk="0">
                  <a:moveTo>
                    <a:pt x="0" y="1"/>
                  </a:moveTo>
                  <a:lnTo>
                    <a:pt x="48" y="73"/>
                  </a:lnTo>
                  <a:lnTo>
                    <a:pt x="72" y="49"/>
                  </a:lnTo>
                  <a:lnTo>
                    <a:pt x="96"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3" name="Google Shape;12943;p30"/>
            <p:cNvSpPr/>
            <p:nvPr/>
          </p:nvSpPr>
          <p:spPr>
            <a:xfrm>
              <a:off x="3897850" y="1940300"/>
              <a:ext cx="3050" cy="3625"/>
            </a:xfrm>
            <a:custGeom>
              <a:avLst/>
              <a:gdLst/>
              <a:ahLst/>
              <a:cxnLst/>
              <a:rect l="l" t="t" r="r" b="b"/>
              <a:pathLst>
                <a:path w="122" h="145" extrusionOk="0">
                  <a:moveTo>
                    <a:pt x="73" y="0"/>
                  </a:moveTo>
                  <a:lnTo>
                    <a:pt x="25" y="24"/>
                  </a:lnTo>
                  <a:lnTo>
                    <a:pt x="1" y="96"/>
                  </a:lnTo>
                  <a:lnTo>
                    <a:pt x="25" y="120"/>
                  </a:lnTo>
                  <a:lnTo>
                    <a:pt x="49" y="144"/>
                  </a:lnTo>
                  <a:lnTo>
                    <a:pt x="73" y="120"/>
                  </a:lnTo>
                  <a:lnTo>
                    <a:pt x="121" y="96"/>
                  </a:lnTo>
                  <a:lnTo>
                    <a:pt x="121"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4" name="Google Shape;12944;p30"/>
            <p:cNvSpPr/>
            <p:nvPr/>
          </p:nvSpPr>
          <p:spPr>
            <a:xfrm>
              <a:off x="4046500" y="1662250"/>
              <a:ext cx="3050" cy="2425"/>
            </a:xfrm>
            <a:custGeom>
              <a:avLst/>
              <a:gdLst/>
              <a:ahLst/>
              <a:cxnLst/>
              <a:rect l="l" t="t" r="r" b="b"/>
              <a:pathLst>
                <a:path w="122" h="97" extrusionOk="0">
                  <a:moveTo>
                    <a:pt x="1" y="0"/>
                  </a:moveTo>
                  <a:lnTo>
                    <a:pt x="1" y="48"/>
                  </a:lnTo>
                  <a:lnTo>
                    <a:pt x="1" y="72"/>
                  </a:lnTo>
                  <a:lnTo>
                    <a:pt x="49" y="97"/>
                  </a:lnTo>
                  <a:lnTo>
                    <a:pt x="97" y="72"/>
                  </a:lnTo>
                  <a:lnTo>
                    <a:pt x="121"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5" name="Google Shape;12945;p30"/>
            <p:cNvSpPr/>
            <p:nvPr/>
          </p:nvSpPr>
          <p:spPr>
            <a:xfrm>
              <a:off x="4113925" y="2017925"/>
              <a:ext cx="2425" cy="3625"/>
            </a:xfrm>
            <a:custGeom>
              <a:avLst/>
              <a:gdLst/>
              <a:ahLst/>
              <a:cxnLst/>
              <a:rect l="l" t="t" r="r" b="b"/>
              <a:pathLst>
                <a:path w="97" h="145" extrusionOk="0">
                  <a:moveTo>
                    <a:pt x="72" y="0"/>
                  </a:moveTo>
                  <a:lnTo>
                    <a:pt x="48" y="25"/>
                  </a:lnTo>
                  <a:lnTo>
                    <a:pt x="24" y="49"/>
                  </a:lnTo>
                  <a:lnTo>
                    <a:pt x="0" y="97"/>
                  </a:lnTo>
                  <a:lnTo>
                    <a:pt x="24" y="145"/>
                  </a:lnTo>
                  <a:lnTo>
                    <a:pt x="48" y="145"/>
                  </a:lnTo>
                  <a:lnTo>
                    <a:pt x="72" y="121"/>
                  </a:lnTo>
                  <a:lnTo>
                    <a:pt x="96" y="73"/>
                  </a:lnTo>
                  <a:lnTo>
                    <a:pt x="96" y="25"/>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6" name="Google Shape;12946;p30"/>
            <p:cNvSpPr/>
            <p:nvPr/>
          </p:nvSpPr>
          <p:spPr>
            <a:xfrm>
              <a:off x="4017025" y="1662850"/>
              <a:ext cx="1825" cy="1825"/>
            </a:xfrm>
            <a:custGeom>
              <a:avLst/>
              <a:gdLst/>
              <a:ahLst/>
              <a:cxnLst/>
              <a:rect l="l" t="t" r="r" b="b"/>
              <a:pathLst>
                <a:path w="73" h="73" extrusionOk="0">
                  <a:moveTo>
                    <a:pt x="48" y="0"/>
                  </a:moveTo>
                  <a:lnTo>
                    <a:pt x="0" y="24"/>
                  </a:lnTo>
                  <a:lnTo>
                    <a:pt x="0" y="73"/>
                  </a:lnTo>
                  <a:lnTo>
                    <a:pt x="48" y="73"/>
                  </a:lnTo>
                  <a:lnTo>
                    <a:pt x="72" y="48"/>
                  </a:lnTo>
                  <a:lnTo>
                    <a:pt x="72"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7" name="Google Shape;12947;p30"/>
            <p:cNvSpPr/>
            <p:nvPr/>
          </p:nvSpPr>
          <p:spPr>
            <a:xfrm>
              <a:off x="3931550" y="1781400"/>
              <a:ext cx="3050" cy="3050"/>
            </a:xfrm>
            <a:custGeom>
              <a:avLst/>
              <a:gdLst/>
              <a:ahLst/>
              <a:cxnLst/>
              <a:rect l="l" t="t" r="r" b="b"/>
              <a:pathLst>
                <a:path w="122" h="122" extrusionOk="0">
                  <a:moveTo>
                    <a:pt x="49" y="1"/>
                  </a:moveTo>
                  <a:lnTo>
                    <a:pt x="1" y="49"/>
                  </a:lnTo>
                  <a:lnTo>
                    <a:pt x="1" y="73"/>
                  </a:lnTo>
                  <a:lnTo>
                    <a:pt x="25" y="97"/>
                  </a:lnTo>
                  <a:lnTo>
                    <a:pt x="49" y="121"/>
                  </a:lnTo>
                  <a:lnTo>
                    <a:pt x="73" y="121"/>
                  </a:lnTo>
                  <a:lnTo>
                    <a:pt x="121"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8" name="Google Shape;12948;p30"/>
            <p:cNvSpPr/>
            <p:nvPr/>
          </p:nvSpPr>
          <p:spPr>
            <a:xfrm>
              <a:off x="3896650" y="1760350"/>
              <a:ext cx="1825" cy="1825"/>
            </a:xfrm>
            <a:custGeom>
              <a:avLst/>
              <a:gdLst/>
              <a:ahLst/>
              <a:cxnLst/>
              <a:rect l="l" t="t" r="r" b="b"/>
              <a:pathLst>
                <a:path w="73" h="73" extrusionOk="0">
                  <a:moveTo>
                    <a:pt x="73" y="0"/>
                  </a:moveTo>
                  <a:lnTo>
                    <a:pt x="1" y="24"/>
                  </a:lnTo>
                  <a:lnTo>
                    <a:pt x="1" y="48"/>
                  </a:lnTo>
                  <a:lnTo>
                    <a:pt x="49" y="72"/>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9" name="Google Shape;12949;p30"/>
            <p:cNvSpPr/>
            <p:nvPr/>
          </p:nvSpPr>
          <p:spPr>
            <a:xfrm>
              <a:off x="3751000" y="1786825"/>
              <a:ext cx="25" cy="625"/>
            </a:xfrm>
            <a:custGeom>
              <a:avLst/>
              <a:gdLst/>
              <a:ahLst/>
              <a:cxnLst/>
              <a:rect l="l" t="t" r="r" b="b"/>
              <a:pathLst>
                <a:path w="1" h="25" extrusionOk="0">
                  <a:moveTo>
                    <a:pt x="1" y="0"/>
                  </a:moveTo>
                  <a:lnTo>
                    <a:pt x="1" y="24"/>
                  </a:lnTo>
                  <a:lnTo>
                    <a:pt x="1" y="24"/>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0" name="Google Shape;12950;p30"/>
            <p:cNvSpPr/>
            <p:nvPr/>
          </p:nvSpPr>
          <p:spPr>
            <a:xfrm>
              <a:off x="3835275" y="1813300"/>
              <a:ext cx="1225" cy="1825"/>
            </a:xfrm>
            <a:custGeom>
              <a:avLst/>
              <a:gdLst/>
              <a:ahLst/>
              <a:cxnLst/>
              <a:rect l="l" t="t" r="r" b="b"/>
              <a:pathLst>
                <a:path w="49" h="73" extrusionOk="0">
                  <a:moveTo>
                    <a:pt x="0" y="1"/>
                  </a:moveTo>
                  <a:lnTo>
                    <a:pt x="0" y="73"/>
                  </a:lnTo>
                  <a:lnTo>
                    <a:pt x="24"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1" name="Google Shape;12951;p30"/>
            <p:cNvSpPr/>
            <p:nvPr/>
          </p:nvSpPr>
          <p:spPr>
            <a:xfrm>
              <a:off x="3915300" y="1827150"/>
              <a:ext cx="1850" cy="1825"/>
            </a:xfrm>
            <a:custGeom>
              <a:avLst/>
              <a:gdLst/>
              <a:ahLst/>
              <a:cxnLst/>
              <a:rect l="l" t="t" r="r" b="b"/>
              <a:pathLst>
                <a:path w="74" h="73" extrusionOk="0">
                  <a:moveTo>
                    <a:pt x="25" y="0"/>
                  </a:moveTo>
                  <a:lnTo>
                    <a:pt x="1" y="48"/>
                  </a:lnTo>
                  <a:lnTo>
                    <a:pt x="25" y="73"/>
                  </a:lnTo>
                  <a:lnTo>
                    <a:pt x="49" y="73"/>
                  </a:lnTo>
                  <a:lnTo>
                    <a:pt x="73"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2" name="Google Shape;12952;p30"/>
            <p:cNvSpPr/>
            <p:nvPr/>
          </p:nvSpPr>
          <p:spPr>
            <a:xfrm>
              <a:off x="3757625" y="1748900"/>
              <a:ext cx="1825" cy="2450"/>
            </a:xfrm>
            <a:custGeom>
              <a:avLst/>
              <a:gdLst/>
              <a:ahLst/>
              <a:cxnLst/>
              <a:rect l="l" t="t" r="r" b="b"/>
              <a:pathLst>
                <a:path w="73" h="98" extrusionOk="0">
                  <a:moveTo>
                    <a:pt x="25" y="1"/>
                  </a:moveTo>
                  <a:lnTo>
                    <a:pt x="1" y="25"/>
                  </a:lnTo>
                  <a:lnTo>
                    <a:pt x="1" y="73"/>
                  </a:lnTo>
                  <a:lnTo>
                    <a:pt x="25" y="97"/>
                  </a:lnTo>
                  <a:lnTo>
                    <a:pt x="73" y="73"/>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3" name="Google Shape;12953;p30"/>
            <p:cNvSpPr/>
            <p:nvPr/>
          </p:nvSpPr>
          <p:spPr>
            <a:xfrm>
              <a:off x="4142800" y="1899975"/>
              <a:ext cx="1225" cy="1825"/>
            </a:xfrm>
            <a:custGeom>
              <a:avLst/>
              <a:gdLst/>
              <a:ahLst/>
              <a:cxnLst/>
              <a:rect l="l" t="t" r="r" b="b"/>
              <a:pathLst>
                <a:path w="49" h="73" extrusionOk="0">
                  <a:moveTo>
                    <a:pt x="25" y="0"/>
                  </a:moveTo>
                  <a:lnTo>
                    <a:pt x="1" y="72"/>
                  </a:lnTo>
                  <a:lnTo>
                    <a:pt x="49" y="72"/>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4" name="Google Shape;12954;p30"/>
            <p:cNvSpPr/>
            <p:nvPr/>
          </p:nvSpPr>
          <p:spPr>
            <a:xfrm>
              <a:off x="3772075" y="1748900"/>
              <a:ext cx="1825" cy="2450"/>
            </a:xfrm>
            <a:custGeom>
              <a:avLst/>
              <a:gdLst/>
              <a:ahLst/>
              <a:cxnLst/>
              <a:rect l="l" t="t" r="r" b="b"/>
              <a:pathLst>
                <a:path w="73" h="98" extrusionOk="0">
                  <a:moveTo>
                    <a:pt x="24" y="1"/>
                  </a:moveTo>
                  <a:lnTo>
                    <a:pt x="24" y="49"/>
                  </a:lnTo>
                  <a:lnTo>
                    <a:pt x="0" y="73"/>
                  </a:lnTo>
                  <a:lnTo>
                    <a:pt x="24" y="97"/>
                  </a:lnTo>
                  <a:lnTo>
                    <a:pt x="73" y="73"/>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5" name="Google Shape;12955;p30"/>
            <p:cNvSpPr/>
            <p:nvPr/>
          </p:nvSpPr>
          <p:spPr>
            <a:xfrm>
              <a:off x="3878000" y="1785625"/>
              <a:ext cx="625" cy="625"/>
            </a:xfrm>
            <a:custGeom>
              <a:avLst/>
              <a:gdLst/>
              <a:ahLst/>
              <a:cxnLst/>
              <a:rect l="l" t="t" r="r" b="b"/>
              <a:pathLst>
                <a:path w="25" h="25" extrusionOk="0">
                  <a:moveTo>
                    <a:pt x="0" y="0"/>
                  </a:moveTo>
                  <a:lnTo>
                    <a:pt x="0" y="24"/>
                  </a:lnTo>
                  <a:lnTo>
                    <a:pt x="24" y="24"/>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6" name="Google Shape;12956;p30"/>
            <p:cNvSpPr/>
            <p:nvPr/>
          </p:nvSpPr>
          <p:spPr>
            <a:xfrm>
              <a:off x="4053125" y="1851225"/>
              <a:ext cx="2425" cy="1825"/>
            </a:xfrm>
            <a:custGeom>
              <a:avLst/>
              <a:gdLst/>
              <a:ahLst/>
              <a:cxnLst/>
              <a:rect l="l" t="t" r="r" b="b"/>
              <a:pathLst>
                <a:path w="97" h="73" extrusionOk="0">
                  <a:moveTo>
                    <a:pt x="1" y="0"/>
                  </a:moveTo>
                  <a:lnTo>
                    <a:pt x="49" y="72"/>
                  </a:lnTo>
                  <a:lnTo>
                    <a:pt x="97"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7" name="Google Shape;12957;p30"/>
            <p:cNvSpPr/>
            <p:nvPr/>
          </p:nvSpPr>
          <p:spPr>
            <a:xfrm>
              <a:off x="4227650" y="1905975"/>
              <a:ext cx="1850" cy="1850"/>
            </a:xfrm>
            <a:custGeom>
              <a:avLst/>
              <a:gdLst/>
              <a:ahLst/>
              <a:cxnLst/>
              <a:rect l="l" t="t" r="r" b="b"/>
              <a:pathLst>
                <a:path w="74" h="74" extrusionOk="0">
                  <a:moveTo>
                    <a:pt x="25" y="1"/>
                  </a:moveTo>
                  <a:lnTo>
                    <a:pt x="1" y="25"/>
                  </a:lnTo>
                  <a:lnTo>
                    <a:pt x="49" y="73"/>
                  </a:lnTo>
                  <a:lnTo>
                    <a:pt x="73" y="49"/>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8" name="Google Shape;12958;p30"/>
            <p:cNvSpPr/>
            <p:nvPr/>
          </p:nvSpPr>
          <p:spPr>
            <a:xfrm>
              <a:off x="3973075" y="1802500"/>
              <a:ext cx="1800" cy="3600"/>
            </a:xfrm>
            <a:custGeom>
              <a:avLst/>
              <a:gdLst/>
              <a:ahLst/>
              <a:cxnLst/>
              <a:rect l="l" t="t" r="r" b="b"/>
              <a:pathLst>
                <a:path w="72" h="144" extrusionOk="0">
                  <a:moveTo>
                    <a:pt x="71" y="1"/>
                  </a:moveTo>
                  <a:lnTo>
                    <a:pt x="49" y="23"/>
                  </a:lnTo>
                  <a:lnTo>
                    <a:pt x="49" y="23"/>
                  </a:lnTo>
                  <a:lnTo>
                    <a:pt x="71" y="1"/>
                  </a:lnTo>
                  <a:close/>
                  <a:moveTo>
                    <a:pt x="49" y="23"/>
                  </a:moveTo>
                  <a:lnTo>
                    <a:pt x="1" y="72"/>
                  </a:lnTo>
                  <a:lnTo>
                    <a:pt x="1" y="120"/>
                  </a:lnTo>
                  <a:lnTo>
                    <a:pt x="1" y="144"/>
                  </a:lnTo>
                  <a:lnTo>
                    <a:pt x="25" y="144"/>
                  </a:lnTo>
                  <a:lnTo>
                    <a:pt x="49" y="96"/>
                  </a:lnTo>
                  <a:lnTo>
                    <a:pt x="49" y="2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9" name="Google Shape;12959;p30"/>
            <p:cNvSpPr/>
            <p:nvPr/>
          </p:nvSpPr>
          <p:spPr>
            <a:xfrm>
              <a:off x="4170475" y="1733850"/>
              <a:ext cx="1850" cy="1850"/>
            </a:xfrm>
            <a:custGeom>
              <a:avLst/>
              <a:gdLst/>
              <a:ahLst/>
              <a:cxnLst/>
              <a:rect l="l" t="t" r="r" b="b"/>
              <a:pathLst>
                <a:path w="74" h="74" extrusionOk="0">
                  <a:moveTo>
                    <a:pt x="49" y="1"/>
                  </a:moveTo>
                  <a:lnTo>
                    <a:pt x="1" y="25"/>
                  </a:lnTo>
                  <a:lnTo>
                    <a:pt x="1" y="73"/>
                  </a:lnTo>
                  <a:lnTo>
                    <a:pt x="73" y="73"/>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0" name="Google Shape;12960;p30"/>
            <p:cNvSpPr/>
            <p:nvPr/>
          </p:nvSpPr>
          <p:spPr>
            <a:xfrm>
              <a:off x="3853925" y="1724225"/>
              <a:ext cx="1825" cy="1850"/>
            </a:xfrm>
            <a:custGeom>
              <a:avLst/>
              <a:gdLst/>
              <a:ahLst/>
              <a:cxnLst/>
              <a:rect l="l" t="t" r="r" b="b"/>
              <a:pathLst>
                <a:path w="73" h="74" extrusionOk="0">
                  <a:moveTo>
                    <a:pt x="24" y="1"/>
                  </a:moveTo>
                  <a:lnTo>
                    <a:pt x="0" y="25"/>
                  </a:lnTo>
                  <a:lnTo>
                    <a:pt x="0" y="49"/>
                  </a:lnTo>
                  <a:lnTo>
                    <a:pt x="24" y="73"/>
                  </a:lnTo>
                  <a:lnTo>
                    <a:pt x="49" y="73"/>
                  </a:lnTo>
                  <a:lnTo>
                    <a:pt x="73" y="49"/>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1" name="Google Shape;12961;p30"/>
            <p:cNvSpPr/>
            <p:nvPr/>
          </p:nvSpPr>
          <p:spPr>
            <a:xfrm>
              <a:off x="4065775" y="1804875"/>
              <a:ext cx="1825" cy="1825"/>
            </a:xfrm>
            <a:custGeom>
              <a:avLst/>
              <a:gdLst/>
              <a:ahLst/>
              <a:cxnLst/>
              <a:rect l="l" t="t" r="r" b="b"/>
              <a:pathLst>
                <a:path w="73" h="73" extrusionOk="0">
                  <a:moveTo>
                    <a:pt x="0" y="1"/>
                  </a:moveTo>
                  <a:lnTo>
                    <a:pt x="0" y="25"/>
                  </a:lnTo>
                  <a:lnTo>
                    <a:pt x="24" y="73"/>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2" name="Google Shape;12962;p30"/>
            <p:cNvSpPr/>
            <p:nvPr/>
          </p:nvSpPr>
          <p:spPr>
            <a:xfrm>
              <a:off x="3760625" y="1674875"/>
              <a:ext cx="1250" cy="1850"/>
            </a:xfrm>
            <a:custGeom>
              <a:avLst/>
              <a:gdLst/>
              <a:ahLst/>
              <a:cxnLst/>
              <a:rect l="l" t="t" r="r" b="b"/>
              <a:pathLst>
                <a:path w="50" h="74" extrusionOk="0">
                  <a:moveTo>
                    <a:pt x="49" y="1"/>
                  </a:moveTo>
                  <a:lnTo>
                    <a:pt x="1" y="73"/>
                  </a:lnTo>
                  <a:lnTo>
                    <a:pt x="49" y="73"/>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3" name="Google Shape;12963;p30"/>
            <p:cNvSpPr/>
            <p:nvPr/>
          </p:nvSpPr>
          <p:spPr>
            <a:xfrm>
              <a:off x="4240300" y="1815700"/>
              <a:ext cx="2425" cy="1850"/>
            </a:xfrm>
            <a:custGeom>
              <a:avLst/>
              <a:gdLst/>
              <a:ahLst/>
              <a:cxnLst/>
              <a:rect l="l" t="t" r="r" b="b"/>
              <a:pathLst>
                <a:path w="97" h="74" extrusionOk="0">
                  <a:moveTo>
                    <a:pt x="49" y="1"/>
                  </a:moveTo>
                  <a:lnTo>
                    <a:pt x="0" y="25"/>
                  </a:lnTo>
                  <a:lnTo>
                    <a:pt x="24" y="73"/>
                  </a:lnTo>
                  <a:lnTo>
                    <a:pt x="49" y="73"/>
                  </a:lnTo>
                  <a:lnTo>
                    <a:pt x="97"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4" name="Google Shape;12964;p30"/>
            <p:cNvSpPr/>
            <p:nvPr/>
          </p:nvSpPr>
          <p:spPr>
            <a:xfrm>
              <a:off x="4024850" y="1723625"/>
              <a:ext cx="1825" cy="1825"/>
            </a:xfrm>
            <a:custGeom>
              <a:avLst/>
              <a:gdLst/>
              <a:ahLst/>
              <a:cxnLst/>
              <a:rect l="l" t="t" r="r" b="b"/>
              <a:pathLst>
                <a:path w="73" h="73" extrusionOk="0">
                  <a:moveTo>
                    <a:pt x="48" y="1"/>
                  </a:moveTo>
                  <a:lnTo>
                    <a:pt x="0" y="25"/>
                  </a:lnTo>
                  <a:lnTo>
                    <a:pt x="0" y="49"/>
                  </a:lnTo>
                  <a:lnTo>
                    <a:pt x="48" y="73"/>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5" name="Google Shape;12965;p30"/>
            <p:cNvSpPr/>
            <p:nvPr/>
          </p:nvSpPr>
          <p:spPr>
            <a:xfrm>
              <a:off x="4008600" y="1712800"/>
              <a:ext cx="1825" cy="1825"/>
            </a:xfrm>
            <a:custGeom>
              <a:avLst/>
              <a:gdLst/>
              <a:ahLst/>
              <a:cxnLst/>
              <a:rect l="l" t="t" r="r" b="b"/>
              <a:pathLst>
                <a:path w="73" h="73" extrusionOk="0">
                  <a:moveTo>
                    <a:pt x="24" y="0"/>
                  </a:moveTo>
                  <a:lnTo>
                    <a:pt x="0" y="24"/>
                  </a:lnTo>
                  <a:lnTo>
                    <a:pt x="48" y="73"/>
                  </a:lnTo>
                  <a:lnTo>
                    <a:pt x="72" y="49"/>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6" name="Google Shape;12966;p30"/>
            <p:cNvSpPr/>
            <p:nvPr/>
          </p:nvSpPr>
          <p:spPr>
            <a:xfrm>
              <a:off x="4198175" y="1771775"/>
              <a:ext cx="1825" cy="1225"/>
            </a:xfrm>
            <a:custGeom>
              <a:avLst/>
              <a:gdLst/>
              <a:ahLst/>
              <a:cxnLst/>
              <a:rect l="l" t="t" r="r" b="b"/>
              <a:pathLst>
                <a:path w="73" h="49" extrusionOk="0">
                  <a:moveTo>
                    <a:pt x="24" y="1"/>
                  </a:moveTo>
                  <a:lnTo>
                    <a:pt x="0" y="25"/>
                  </a:lnTo>
                  <a:lnTo>
                    <a:pt x="24" y="49"/>
                  </a:lnTo>
                  <a:lnTo>
                    <a:pt x="73" y="49"/>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7" name="Google Shape;12967;p30"/>
            <p:cNvSpPr/>
            <p:nvPr/>
          </p:nvSpPr>
          <p:spPr>
            <a:xfrm>
              <a:off x="4118725" y="1735675"/>
              <a:ext cx="1825" cy="1825"/>
            </a:xfrm>
            <a:custGeom>
              <a:avLst/>
              <a:gdLst/>
              <a:ahLst/>
              <a:cxnLst/>
              <a:rect l="l" t="t" r="r" b="b"/>
              <a:pathLst>
                <a:path w="73" h="73" extrusionOk="0">
                  <a:moveTo>
                    <a:pt x="1" y="0"/>
                  </a:moveTo>
                  <a:lnTo>
                    <a:pt x="1" y="24"/>
                  </a:lnTo>
                  <a:lnTo>
                    <a:pt x="25" y="48"/>
                  </a:lnTo>
                  <a:lnTo>
                    <a:pt x="44" y="58"/>
                  </a:lnTo>
                  <a:lnTo>
                    <a:pt x="25" y="0"/>
                  </a:lnTo>
                  <a:close/>
                  <a:moveTo>
                    <a:pt x="44" y="58"/>
                  </a:moveTo>
                  <a:lnTo>
                    <a:pt x="49" y="72"/>
                  </a:lnTo>
                  <a:lnTo>
                    <a:pt x="73" y="72"/>
                  </a:lnTo>
                  <a:lnTo>
                    <a:pt x="44" y="58"/>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8" name="Google Shape;12968;p30"/>
            <p:cNvSpPr/>
            <p:nvPr/>
          </p:nvSpPr>
          <p:spPr>
            <a:xfrm>
              <a:off x="3748000" y="1848800"/>
              <a:ext cx="2425" cy="1250"/>
            </a:xfrm>
            <a:custGeom>
              <a:avLst/>
              <a:gdLst/>
              <a:ahLst/>
              <a:cxnLst/>
              <a:rect l="l" t="t" r="r" b="b"/>
              <a:pathLst>
                <a:path w="97" h="50" extrusionOk="0">
                  <a:moveTo>
                    <a:pt x="0" y="1"/>
                  </a:moveTo>
                  <a:lnTo>
                    <a:pt x="25" y="49"/>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9" name="Google Shape;12969;p30"/>
            <p:cNvSpPr/>
            <p:nvPr/>
          </p:nvSpPr>
          <p:spPr>
            <a:xfrm>
              <a:off x="3902075" y="1633350"/>
              <a:ext cx="1825" cy="2450"/>
            </a:xfrm>
            <a:custGeom>
              <a:avLst/>
              <a:gdLst/>
              <a:ahLst/>
              <a:cxnLst/>
              <a:rect l="l" t="t" r="r" b="b"/>
              <a:pathLst>
                <a:path w="73" h="98" extrusionOk="0">
                  <a:moveTo>
                    <a:pt x="48" y="1"/>
                  </a:moveTo>
                  <a:lnTo>
                    <a:pt x="24" y="25"/>
                  </a:lnTo>
                  <a:lnTo>
                    <a:pt x="0" y="49"/>
                  </a:lnTo>
                  <a:lnTo>
                    <a:pt x="24" y="97"/>
                  </a:lnTo>
                  <a:lnTo>
                    <a:pt x="48" y="73"/>
                  </a:lnTo>
                  <a:lnTo>
                    <a:pt x="72"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0" name="Google Shape;12970;p30"/>
            <p:cNvSpPr/>
            <p:nvPr/>
          </p:nvSpPr>
          <p:spPr>
            <a:xfrm>
              <a:off x="3959850" y="1899375"/>
              <a:ext cx="1225" cy="2425"/>
            </a:xfrm>
            <a:custGeom>
              <a:avLst/>
              <a:gdLst/>
              <a:ahLst/>
              <a:cxnLst/>
              <a:rect l="l" t="t" r="r" b="b"/>
              <a:pathLst>
                <a:path w="49" h="97" extrusionOk="0">
                  <a:moveTo>
                    <a:pt x="0" y="0"/>
                  </a:moveTo>
                  <a:lnTo>
                    <a:pt x="0" y="96"/>
                  </a:lnTo>
                  <a:lnTo>
                    <a:pt x="24" y="72"/>
                  </a:lnTo>
                  <a:lnTo>
                    <a:pt x="48" y="48"/>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1" name="Google Shape;12971;p30"/>
            <p:cNvSpPr/>
            <p:nvPr/>
          </p:nvSpPr>
          <p:spPr>
            <a:xfrm>
              <a:off x="4186125" y="1987825"/>
              <a:ext cx="1225" cy="1225"/>
            </a:xfrm>
            <a:custGeom>
              <a:avLst/>
              <a:gdLst/>
              <a:ahLst/>
              <a:cxnLst/>
              <a:rect l="l" t="t" r="r" b="b"/>
              <a:pathLst>
                <a:path w="49" h="49" extrusionOk="0">
                  <a:moveTo>
                    <a:pt x="1" y="1"/>
                  </a:moveTo>
                  <a:lnTo>
                    <a:pt x="25"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2" name="Google Shape;12972;p30"/>
            <p:cNvSpPr/>
            <p:nvPr/>
          </p:nvSpPr>
          <p:spPr>
            <a:xfrm>
              <a:off x="3899050" y="2026350"/>
              <a:ext cx="1225" cy="1225"/>
            </a:xfrm>
            <a:custGeom>
              <a:avLst/>
              <a:gdLst/>
              <a:ahLst/>
              <a:cxnLst/>
              <a:rect l="l" t="t" r="r" b="b"/>
              <a:pathLst>
                <a:path w="49" h="49" extrusionOk="0">
                  <a:moveTo>
                    <a:pt x="25" y="1"/>
                  </a:moveTo>
                  <a:lnTo>
                    <a:pt x="1" y="25"/>
                  </a:lnTo>
                  <a:lnTo>
                    <a:pt x="1" y="49"/>
                  </a:lnTo>
                  <a:lnTo>
                    <a:pt x="49"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3" name="Google Shape;12973;p30"/>
            <p:cNvSpPr/>
            <p:nvPr/>
          </p:nvSpPr>
          <p:spPr>
            <a:xfrm>
              <a:off x="3962850" y="2020325"/>
              <a:ext cx="625" cy="625"/>
            </a:xfrm>
            <a:custGeom>
              <a:avLst/>
              <a:gdLst/>
              <a:ahLst/>
              <a:cxnLst/>
              <a:rect l="l" t="t" r="r" b="b"/>
              <a:pathLst>
                <a:path w="25" h="25" extrusionOk="0">
                  <a:moveTo>
                    <a:pt x="25" y="1"/>
                  </a:moveTo>
                  <a:lnTo>
                    <a:pt x="1" y="25"/>
                  </a:ln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4" name="Google Shape;12974;p30"/>
            <p:cNvSpPr/>
            <p:nvPr/>
          </p:nvSpPr>
          <p:spPr>
            <a:xfrm>
              <a:off x="3899650" y="1987825"/>
              <a:ext cx="1250" cy="625"/>
            </a:xfrm>
            <a:custGeom>
              <a:avLst/>
              <a:gdLst/>
              <a:ahLst/>
              <a:cxnLst/>
              <a:rect l="l" t="t" r="r" b="b"/>
              <a:pathLst>
                <a:path w="50" h="25" extrusionOk="0">
                  <a:moveTo>
                    <a:pt x="49" y="1"/>
                  </a:moveTo>
                  <a:lnTo>
                    <a:pt x="1" y="25"/>
                  </a:lnTo>
                  <a:lnTo>
                    <a:pt x="25"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5" name="Google Shape;12975;p30"/>
            <p:cNvSpPr/>
            <p:nvPr/>
          </p:nvSpPr>
          <p:spPr>
            <a:xfrm>
              <a:off x="4020625" y="2023950"/>
              <a:ext cx="25" cy="625"/>
            </a:xfrm>
            <a:custGeom>
              <a:avLst/>
              <a:gdLst/>
              <a:ahLst/>
              <a:cxnLst/>
              <a:rect l="l" t="t" r="r" b="b"/>
              <a:pathLst>
                <a:path w="1" h="25" extrusionOk="0">
                  <a:moveTo>
                    <a:pt x="1" y="0"/>
                  </a:moveTo>
                  <a:lnTo>
                    <a:pt x="1" y="24"/>
                  </a:lnTo>
                  <a:lnTo>
                    <a:pt x="1" y="24"/>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6" name="Google Shape;12976;p30"/>
            <p:cNvSpPr/>
            <p:nvPr/>
          </p:nvSpPr>
          <p:spPr>
            <a:xfrm>
              <a:off x="3857525" y="1946300"/>
              <a:ext cx="625" cy="1225"/>
            </a:xfrm>
            <a:custGeom>
              <a:avLst/>
              <a:gdLst/>
              <a:ahLst/>
              <a:cxnLst/>
              <a:rect l="l" t="t" r="r" b="b"/>
              <a:pathLst>
                <a:path w="25" h="49" extrusionOk="0">
                  <a:moveTo>
                    <a:pt x="25" y="1"/>
                  </a:moveTo>
                  <a:lnTo>
                    <a:pt x="1" y="25"/>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7" name="Google Shape;12977;p30"/>
            <p:cNvSpPr/>
            <p:nvPr/>
          </p:nvSpPr>
          <p:spPr>
            <a:xfrm>
              <a:off x="3841875" y="1881300"/>
              <a:ext cx="1250" cy="1250"/>
            </a:xfrm>
            <a:custGeom>
              <a:avLst/>
              <a:gdLst/>
              <a:ahLst/>
              <a:cxnLst/>
              <a:rect l="l" t="t" r="r" b="b"/>
              <a:pathLst>
                <a:path w="50" h="50" extrusionOk="0">
                  <a:moveTo>
                    <a:pt x="49" y="1"/>
                  </a:moveTo>
                  <a:lnTo>
                    <a:pt x="1" y="25"/>
                  </a:lnTo>
                  <a:lnTo>
                    <a:pt x="25" y="49"/>
                  </a:lnTo>
                  <a:lnTo>
                    <a:pt x="49"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8" name="Google Shape;12978;p30"/>
            <p:cNvSpPr/>
            <p:nvPr/>
          </p:nvSpPr>
          <p:spPr>
            <a:xfrm>
              <a:off x="4004975" y="1902975"/>
              <a:ext cx="625" cy="625"/>
            </a:xfrm>
            <a:custGeom>
              <a:avLst/>
              <a:gdLst/>
              <a:ahLst/>
              <a:cxnLst/>
              <a:rect l="l" t="t" r="r" b="b"/>
              <a:pathLst>
                <a:path w="25" h="25" extrusionOk="0">
                  <a:moveTo>
                    <a:pt x="1" y="1"/>
                  </a:move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9" name="Google Shape;12979;p30"/>
            <p:cNvSpPr/>
            <p:nvPr/>
          </p:nvSpPr>
          <p:spPr>
            <a:xfrm>
              <a:off x="4094650" y="1887325"/>
              <a:ext cx="625" cy="625"/>
            </a:xfrm>
            <a:custGeom>
              <a:avLst/>
              <a:gdLst/>
              <a:ahLst/>
              <a:cxnLst/>
              <a:rect l="l" t="t" r="r" b="b"/>
              <a:pathLst>
                <a:path w="25" h="25" extrusionOk="0">
                  <a:moveTo>
                    <a:pt x="25" y="1"/>
                  </a:moveTo>
                  <a:lnTo>
                    <a:pt x="1" y="25"/>
                  </a:ln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0" name="Google Shape;12980;p30"/>
            <p:cNvSpPr/>
            <p:nvPr/>
          </p:nvSpPr>
          <p:spPr>
            <a:xfrm>
              <a:off x="3968275" y="1738675"/>
              <a:ext cx="625" cy="625"/>
            </a:xfrm>
            <a:custGeom>
              <a:avLst/>
              <a:gdLst/>
              <a:ahLst/>
              <a:cxnLst/>
              <a:rect l="l" t="t" r="r" b="b"/>
              <a:pathLst>
                <a:path w="25" h="25" extrusionOk="0">
                  <a:moveTo>
                    <a:pt x="0" y="1"/>
                  </a:move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1" name="Google Shape;12981;p30"/>
            <p:cNvSpPr/>
            <p:nvPr/>
          </p:nvSpPr>
          <p:spPr>
            <a:xfrm>
              <a:off x="3837075" y="1685725"/>
              <a:ext cx="1225" cy="1225"/>
            </a:xfrm>
            <a:custGeom>
              <a:avLst/>
              <a:gdLst/>
              <a:ahLst/>
              <a:cxnLst/>
              <a:rect l="l" t="t" r="r" b="b"/>
              <a:pathLst>
                <a:path w="49" h="49" extrusionOk="0">
                  <a:moveTo>
                    <a:pt x="48" y="0"/>
                  </a:moveTo>
                  <a:lnTo>
                    <a:pt x="0" y="24"/>
                  </a:lnTo>
                  <a:lnTo>
                    <a:pt x="24" y="48"/>
                  </a:lnTo>
                  <a:lnTo>
                    <a:pt x="48" y="48"/>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2" name="Google Shape;12982;p30"/>
            <p:cNvSpPr/>
            <p:nvPr/>
          </p:nvSpPr>
          <p:spPr>
            <a:xfrm>
              <a:off x="4092250" y="1759150"/>
              <a:ext cx="625" cy="625"/>
            </a:xfrm>
            <a:custGeom>
              <a:avLst/>
              <a:gdLst/>
              <a:ahLst/>
              <a:cxnLst/>
              <a:rect l="l" t="t" r="r" b="b"/>
              <a:pathLst>
                <a:path w="25" h="25" extrusionOk="0">
                  <a:moveTo>
                    <a:pt x="0" y="0"/>
                  </a:move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3" name="Google Shape;12983;p30"/>
            <p:cNvSpPr/>
            <p:nvPr/>
          </p:nvSpPr>
          <p:spPr>
            <a:xfrm>
              <a:off x="3857525" y="1630950"/>
              <a:ext cx="625" cy="25"/>
            </a:xfrm>
            <a:custGeom>
              <a:avLst/>
              <a:gdLst/>
              <a:ahLst/>
              <a:cxnLst/>
              <a:rect l="l" t="t" r="r" b="b"/>
              <a:pathLst>
                <a:path w="25" h="1" extrusionOk="0">
                  <a:moveTo>
                    <a:pt x="1" y="0"/>
                  </a:moveTo>
                  <a:lnTo>
                    <a:pt x="25"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4" name="Google Shape;12984;p30"/>
            <p:cNvSpPr/>
            <p:nvPr/>
          </p:nvSpPr>
          <p:spPr>
            <a:xfrm>
              <a:off x="4074200" y="1700150"/>
              <a:ext cx="625" cy="625"/>
            </a:xfrm>
            <a:custGeom>
              <a:avLst/>
              <a:gdLst/>
              <a:ahLst/>
              <a:cxnLst/>
              <a:rect l="l" t="t" r="r" b="b"/>
              <a:pathLst>
                <a:path w="25" h="25"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5" name="Google Shape;12985;p30"/>
            <p:cNvSpPr/>
            <p:nvPr/>
          </p:nvSpPr>
          <p:spPr>
            <a:xfrm>
              <a:off x="3980300" y="1647800"/>
              <a:ext cx="625" cy="625"/>
            </a:xfrm>
            <a:custGeom>
              <a:avLst/>
              <a:gdLst/>
              <a:ahLst/>
              <a:cxnLst/>
              <a:rect l="l" t="t" r="r" b="b"/>
              <a:pathLst>
                <a:path w="25" h="25" extrusionOk="0">
                  <a:moveTo>
                    <a:pt x="1" y="1"/>
                  </a:moveTo>
                  <a:lnTo>
                    <a:pt x="1"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6" name="Google Shape;12986;p30"/>
            <p:cNvSpPr/>
            <p:nvPr/>
          </p:nvSpPr>
          <p:spPr>
            <a:xfrm>
              <a:off x="3817800" y="1963750"/>
              <a:ext cx="143875" cy="126425"/>
            </a:xfrm>
            <a:custGeom>
              <a:avLst/>
              <a:gdLst/>
              <a:ahLst/>
              <a:cxnLst/>
              <a:rect l="l" t="t" r="r" b="b"/>
              <a:pathLst>
                <a:path w="5755" h="5057" extrusionOk="0">
                  <a:moveTo>
                    <a:pt x="2577" y="410"/>
                  </a:moveTo>
                  <a:lnTo>
                    <a:pt x="2818" y="434"/>
                  </a:lnTo>
                  <a:lnTo>
                    <a:pt x="3058" y="458"/>
                  </a:lnTo>
                  <a:lnTo>
                    <a:pt x="3323" y="531"/>
                  </a:lnTo>
                  <a:lnTo>
                    <a:pt x="3564" y="651"/>
                  </a:lnTo>
                  <a:lnTo>
                    <a:pt x="3901" y="795"/>
                  </a:lnTo>
                  <a:lnTo>
                    <a:pt x="4214" y="964"/>
                  </a:lnTo>
                  <a:lnTo>
                    <a:pt x="4527" y="1156"/>
                  </a:lnTo>
                  <a:lnTo>
                    <a:pt x="4671" y="1277"/>
                  </a:lnTo>
                  <a:lnTo>
                    <a:pt x="4816" y="1397"/>
                  </a:lnTo>
                  <a:lnTo>
                    <a:pt x="4936" y="1518"/>
                  </a:lnTo>
                  <a:lnTo>
                    <a:pt x="5032" y="1662"/>
                  </a:lnTo>
                  <a:lnTo>
                    <a:pt x="5129" y="1782"/>
                  </a:lnTo>
                  <a:lnTo>
                    <a:pt x="5201" y="1927"/>
                  </a:lnTo>
                  <a:lnTo>
                    <a:pt x="5249" y="2071"/>
                  </a:lnTo>
                  <a:lnTo>
                    <a:pt x="5297" y="2240"/>
                  </a:lnTo>
                  <a:lnTo>
                    <a:pt x="5321" y="2384"/>
                  </a:lnTo>
                  <a:lnTo>
                    <a:pt x="5345" y="2529"/>
                  </a:lnTo>
                  <a:lnTo>
                    <a:pt x="5321" y="2673"/>
                  </a:lnTo>
                  <a:lnTo>
                    <a:pt x="5321" y="2842"/>
                  </a:lnTo>
                  <a:lnTo>
                    <a:pt x="5273" y="2986"/>
                  </a:lnTo>
                  <a:lnTo>
                    <a:pt x="5225" y="3130"/>
                  </a:lnTo>
                  <a:lnTo>
                    <a:pt x="5153" y="3275"/>
                  </a:lnTo>
                  <a:lnTo>
                    <a:pt x="5080" y="3419"/>
                  </a:lnTo>
                  <a:lnTo>
                    <a:pt x="4960" y="3540"/>
                  </a:lnTo>
                  <a:lnTo>
                    <a:pt x="4864" y="3684"/>
                  </a:lnTo>
                  <a:lnTo>
                    <a:pt x="4647" y="3877"/>
                  </a:lnTo>
                  <a:lnTo>
                    <a:pt x="4455" y="4045"/>
                  </a:lnTo>
                  <a:lnTo>
                    <a:pt x="4214" y="4214"/>
                  </a:lnTo>
                  <a:lnTo>
                    <a:pt x="3997" y="4358"/>
                  </a:lnTo>
                  <a:lnTo>
                    <a:pt x="3756" y="4479"/>
                  </a:lnTo>
                  <a:lnTo>
                    <a:pt x="3492" y="4551"/>
                  </a:lnTo>
                  <a:lnTo>
                    <a:pt x="3227" y="4623"/>
                  </a:lnTo>
                  <a:lnTo>
                    <a:pt x="2962" y="4647"/>
                  </a:lnTo>
                  <a:lnTo>
                    <a:pt x="2625" y="4671"/>
                  </a:lnTo>
                  <a:lnTo>
                    <a:pt x="2312" y="4623"/>
                  </a:lnTo>
                  <a:lnTo>
                    <a:pt x="2023" y="4575"/>
                  </a:lnTo>
                  <a:lnTo>
                    <a:pt x="1734" y="4479"/>
                  </a:lnTo>
                  <a:lnTo>
                    <a:pt x="1469" y="4334"/>
                  </a:lnTo>
                  <a:lnTo>
                    <a:pt x="1229" y="4166"/>
                  </a:lnTo>
                  <a:lnTo>
                    <a:pt x="988" y="3973"/>
                  </a:lnTo>
                  <a:lnTo>
                    <a:pt x="771" y="3732"/>
                  </a:lnTo>
                  <a:lnTo>
                    <a:pt x="675" y="3612"/>
                  </a:lnTo>
                  <a:lnTo>
                    <a:pt x="603" y="3492"/>
                  </a:lnTo>
                  <a:lnTo>
                    <a:pt x="531" y="3347"/>
                  </a:lnTo>
                  <a:lnTo>
                    <a:pt x="482" y="3203"/>
                  </a:lnTo>
                  <a:lnTo>
                    <a:pt x="434" y="2890"/>
                  </a:lnTo>
                  <a:lnTo>
                    <a:pt x="410" y="2529"/>
                  </a:lnTo>
                  <a:lnTo>
                    <a:pt x="458" y="2264"/>
                  </a:lnTo>
                  <a:lnTo>
                    <a:pt x="531" y="1999"/>
                  </a:lnTo>
                  <a:lnTo>
                    <a:pt x="627" y="1758"/>
                  </a:lnTo>
                  <a:lnTo>
                    <a:pt x="771" y="1518"/>
                  </a:lnTo>
                  <a:lnTo>
                    <a:pt x="916" y="1301"/>
                  </a:lnTo>
                  <a:lnTo>
                    <a:pt x="1132" y="1084"/>
                  </a:lnTo>
                  <a:lnTo>
                    <a:pt x="1349" y="892"/>
                  </a:lnTo>
                  <a:lnTo>
                    <a:pt x="1614" y="723"/>
                  </a:lnTo>
                  <a:lnTo>
                    <a:pt x="1855" y="603"/>
                  </a:lnTo>
                  <a:lnTo>
                    <a:pt x="2095" y="506"/>
                  </a:lnTo>
                  <a:lnTo>
                    <a:pt x="2336" y="434"/>
                  </a:lnTo>
                  <a:lnTo>
                    <a:pt x="2577" y="410"/>
                  </a:lnTo>
                  <a:close/>
                  <a:moveTo>
                    <a:pt x="2168" y="1"/>
                  </a:moveTo>
                  <a:lnTo>
                    <a:pt x="2047" y="49"/>
                  </a:lnTo>
                  <a:lnTo>
                    <a:pt x="1758" y="169"/>
                  </a:lnTo>
                  <a:lnTo>
                    <a:pt x="1469" y="314"/>
                  </a:lnTo>
                  <a:lnTo>
                    <a:pt x="1229" y="482"/>
                  </a:lnTo>
                  <a:lnTo>
                    <a:pt x="988" y="651"/>
                  </a:lnTo>
                  <a:lnTo>
                    <a:pt x="771" y="868"/>
                  </a:lnTo>
                  <a:lnTo>
                    <a:pt x="579" y="1108"/>
                  </a:lnTo>
                  <a:lnTo>
                    <a:pt x="410" y="1373"/>
                  </a:lnTo>
                  <a:lnTo>
                    <a:pt x="242" y="1638"/>
                  </a:lnTo>
                  <a:lnTo>
                    <a:pt x="169" y="1830"/>
                  </a:lnTo>
                  <a:lnTo>
                    <a:pt x="97" y="2047"/>
                  </a:lnTo>
                  <a:lnTo>
                    <a:pt x="49" y="2240"/>
                  </a:lnTo>
                  <a:lnTo>
                    <a:pt x="25" y="2432"/>
                  </a:lnTo>
                  <a:lnTo>
                    <a:pt x="1" y="2649"/>
                  </a:lnTo>
                  <a:lnTo>
                    <a:pt x="1" y="2842"/>
                  </a:lnTo>
                  <a:lnTo>
                    <a:pt x="25" y="3034"/>
                  </a:lnTo>
                  <a:lnTo>
                    <a:pt x="73" y="3203"/>
                  </a:lnTo>
                  <a:lnTo>
                    <a:pt x="121" y="3395"/>
                  </a:lnTo>
                  <a:lnTo>
                    <a:pt x="194" y="3588"/>
                  </a:lnTo>
                  <a:lnTo>
                    <a:pt x="290" y="3756"/>
                  </a:lnTo>
                  <a:lnTo>
                    <a:pt x="410" y="3925"/>
                  </a:lnTo>
                  <a:lnTo>
                    <a:pt x="531" y="4069"/>
                  </a:lnTo>
                  <a:lnTo>
                    <a:pt x="675" y="4238"/>
                  </a:lnTo>
                  <a:lnTo>
                    <a:pt x="819" y="4358"/>
                  </a:lnTo>
                  <a:lnTo>
                    <a:pt x="988" y="4503"/>
                  </a:lnTo>
                  <a:lnTo>
                    <a:pt x="1253" y="4671"/>
                  </a:lnTo>
                  <a:lnTo>
                    <a:pt x="1542" y="4791"/>
                  </a:lnTo>
                  <a:lnTo>
                    <a:pt x="1806" y="4912"/>
                  </a:lnTo>
                  <a:lnTo>
                    <a:pt x="2095" y="4984"/>
                  </a:lnTo>
                  <a:lnTo>
                    <a:pt x="2384" y="5032"/>
                  </a:lnTo>
                  <a:lnTo>
                    <a:pt x="2673" y="5056"/>
                  </a:lnTo>
                  <a:lnTo>
                    <a:pt x="2962" y="5056"/>
                  </a:lnTo>
                  <a:lnTo>
                    <a:pt x="3251" y="5008"/>
                  </a:lnTo>
                  <a:lnTo>
                    <a:pt x="3516" y="4960"/>
                  </a:lnTo>
                  <a:lnTo>
                    <a:pt x="3805" y="4864"/>
                  </a:lnTo>
                  <a:lnTo>
                    <a:pt x="4069" y="4743"/>
                  </a:lnTo>
                  <a:lnTo>
                    <a:pt x="4334" y="4623"/>
                  </a:lnTo>
                  <a:lnTo>
                    <a:pt x="4599" y="4454"/>
                  </a:lnTo>
                  <a:lnTo>
                    <a:pt x="4840" y="4262"/>
                  </a:lnTo>
                  <a:lnTo>
                    <a:pt x="5080" y="4045"/>
                  </a:lnTo>
                  <a:lnTo>
                    <a:pt x="5297" y="3780"/>
                  </a:lnTo>
                  <a:lnTo>
                    <a:pt x="5490" y="3516"/>
                  </a:lnTo>
                  <a:lnTo>
                    <a:pt x="5610" y="3203"/>
                  </a:lnTo>
                  <a:lnTo>
                    <a:pt x="5706" y="2890"/>
                  </a:lnTo>
                  <a:lnTo>
                    <a:pt x="5754" y="2577"/>
                  </a:lnTo>
                  <a:lnTo>
                    <a:pt x="5730" y="2264"/>
                  </a:lnTo>
                  <a:lnTo>
                    <a:pt x="5634" y="1951"/>
                  </a:lnTo>
                  <a:lnTo>
                    <a:pt x="5586" y="1806"/>
                  </a:lnTo>
                  <a:lnTo>
                    <a:pt x="5514" y="1662"/>
                  </a:lnTo>
                  <a:lnTo>
                    <a:pt x="5417" y="1518"/>
                  </a:lnTo>
                  <a:lnTo>
                    <a:pt x="5321" y="1373"/>
                  </a:lnTo>
                  <a:lnTo>
                    <a:pt x="5032" y="1060"/>
                  </a:lnTo>
                  <a:lnTo>
                    <a:pt x="4719" y="795"/>
                  </a:lnTo>
                  <a:lnTo>
                    <a:pt x="4406" y="579"/>
                  </a:lnTo>
                  <a:lnTo>
                    <a:pt x="4045" y="410"/>
                  </a:lnTo>
                  <a:lnTo>
                    <a:pt x="3684" y="266"/>
                  </a:lnTo>
                  <a:lnTo>
                    <a:pt x="3299" y="169"/>
                  </a:lnTo>
                  <a:lnTo>
                    <a:pt x="2914" y="73"/>
                  </a:lnTo>
                  <a:lnTo>
                    <a:pt x="2505" y="25"/>
                  </a:lnTo>
                  <a:lnTo>
                    <a:pt x="23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7" name="Google Shape;12987;p30"/>
            <p:cNvSpPr/>
            <p:nvPr/>
          </p:nvSpPr>
          <p:spPr>
            <a:xfrm>
              <a:off x="3848500" y="1996850"/>
              <a:ext cx="73450" cy="54200"/>
            </a:xfrm>
            <a:custGeom>
              <a:avLst/>
              <a:gdLst/>
              <a:ahLst/>
              <a:cxnLst/>
              <a:rect l="l" t="t" r="r" b="b"/>
              <a:pathLst>
                <a:path w="2938" h="2168" extrusionOk="0">
                  <a:moveTo>
                    <a:pt x="1349" y="1"/>
                  </a:moveTo>
                  <a:lnTo>
                    <a:pt x="1180" y="49"/>
                  </a:lnTo>
                  <a:lnTo>
                    <a:pt x="1036" y="73"/>
                  </a:lnTo>
                  <a:lnTo>
                    <a:pt x="867" y="145"/>
                  </a:lnTo>
                  <a:lnTo>
                    <a:pt x="723" y="218"/>
                  </a:lnTo>
                  <a:lnTo>
                    <a:pt x="578" y="314"/>
                  </a:lnTo>
                  <a:lnTo>
                    <a:pt x="434" y="410"/>
                  </a:lnTo>
                  <a:lnTo>
                    <a:pt x="314" y="531"/>
                  </a:lnTo>
                  <a:lnTo>
                    <a:pt x="193" y="675"/>
                  </a:lnTo>
                  <a:lnTo>
                    <a:pt x="73" y="843"/>
                  </a:lnTo>
                  <a:lnTo>
                    <a:pt x="25" y="1036"/>
                  </a:lnTo>
                  <a:lnTo>
                    <a:pt x="1" y="1229"/>
                  </a:lnTo>
                  <a:lnTo>
                    <a:pt x="25" y="1445"/>
                  </a:lnTo>
                  <a:lnTo>
                    <a:pt x="97" y="1614"/>
                  </a:lnTo>
                  <a:lnTo>
                    <a:pt x="217" y="1782"/>
                  </a:lnTo>
                  <a:lnTo>
                    <a:pt x="362" y="1927"/>
                  </a:lnTo>
                  <a:lnTo>
                    <a:pt x="530" y="2023"/>
                  </a:lnTo>
                  <a:lnTo>
                    <a:pt x="699" y="2071"/>
                  </a:lnTo>
                  <a:lnTo>
                    <a:pt x="867" y="2095"/>
                  </a:lnTo>
                  <a:lnTo>
                    <a:pt x="1108" y="2168"/>
                  </a:lnTo>
                  <a:lnTo>
                    <a:pt x="1349" y="2143"/>
                  </a:lnTo>
                  <a:lnTo>
                    <a:pt x="1590" y="2119"/>
                  </a:lnTo>
                  <a:lnTo>
                    <a:pt x="1806" y="2071"/>
                  </a:lnTo>
                  <a:lnTo>
                    <a:pt x="1999" y="1999"/>
                  </a:lnTo>
                  <a:lnTo>
                    <a:pt x="2167" y="1927"/>
                  </a:lnTo>
                  <a:lnTo>
                    <a:pt x="2336" y="1830"/>
                  </a:lnTo>
                  <a:lnTo>
                    <a:pt x="2504" y="1710"/>
                  </a:lnTo>
                  <a:lnTo>
                    <a:pt x="2649" y="1590"/>
                  </a:lnTo>
                  <a:lnTo>
                    <a:pt x="2793" y="1445"/>
                  </a:lnTo>
                  <a:lnTo>
                    <a:pt x="2889" y="1301"/>
                  </a:lnTo>
                  <a:lnTo>
                    <a:pt x="2938" y="1132"/>
                  </a:lnTo>
                  <a:lnTo>
                    <a:pt x="2938" y="988"/>
                  </a:lnTo>
                  <a:lnTo>
                    <a:pt x="2914" y="819"/>
                  </a:lnTo>
                  <a:lnTo>
                    <a:pt x="2841" y="675"/>
                  </a:lnTo>
                  <a:lnTo>
                    <a:pt x="2745" y="531"/>
                  </a:lnTo>
                  <a:lnTo>
                    <a:pt x="2601" y="386"/>
                  </a:lnTo>
                  <a:lnTo>
                    <a:pt x="2456" y="290"/>
                  </a:lnTo>
                  <a:lnTo>
                    <a:pt x="2312" y="194"/>
                  </a:lnTo>
                  <a:lnTo>
                    <a:pt x="2143" y="121"/>
                  </a:lnTo>
                  <a:lnTo>
                    <a:pt x="1999" y="73"/>
                  </a:lnTo>
                  <a:lnTo>
                    <a:pt x="1830" y="25"/>
                  </a:lnTo>
                  <a:lnTo>
                    <a:pt x="1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4_1">
    <p:spTree>
      <p:nvGrpSpPr>
        <p:cNvPr id="1" name="Shape 12988"/>
        <p:cNvGrpSpPr/>
        <p:nvPr/>
      </p:nvGrpSpPr>
      <p:grpSpPr>
        <a:xfrm>
          <a:off x="0" y="0"/>
          <a:ext cx="0" cy="0"/>
          <a:chOff x="0" y="0"/>
          <a:chExt cx="0" cy="0"/>
        </a:xfrm>
      </p:grpSpPr>
      <p:sp>
        <p:nvSpPr>
          <p:cNvPr id="12989" name="Google Shape;12989;p31"/>
          <p:cNvSpPr/>
          <p:nvPr/>
        </p:nvSpPr>
        <p:spPr>
          <a:xfrm>
            <a:off x="145650" y="119725"/>
            <a:ext cx="8852700" cy="4904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90" name="Google Shape;12990;p31"/>
          <p:cNvGrpSpPr/>
          <p:nvPr/>
        </p:nvGrpSpPr>
        <p:grpSpPr>
          <a:xfrm flipH="1">
            <a:off x="6946100" y="3775160"/>
            <a:ext cx="2955793" cy="3147574"/>
            <a:chOff x="2827954" y="5779702"/>
            <a:chExt cx="2144676" cy="2283829"/>
          </a:xfrm>
        </p:grpSpPr>
        <p:sp>
          <p:nvSpPr>
            <p:cNvPr id="12991" name="Google Shape;12991;p31"/>
            <p:cNvSpPr/>
            <p:nvPr/>
          </p:nvSpPr>
          <p:spPr>
            <a:xfrm rot="10800000">
              <a:off x="2827954" y="6935855"/>
              <a:ext cx="2132350" cy="1127676"/>
            </a:xfrm>
            <a:custGeom>
              <a:avLst/>
              <a:gdLst/>
              <a:ahLst/>
              <a:cxnLst/>
              <a:rect l="l" t="t" r="r" b="b"/>
              <a:pathLst>
                <a:path w="25085" h="13266" extrusionOk="0">
                  <a:moveTo>
                    <a:pt x="12494" y="1"/>
                  </a:moveTo>
                  <a:lnTo>
                    <a:pt x="12013" y="25"/>
                  </a:lnTo>
                  <a:lnTo>
                    <a:pt x="11507" y="49"/>
                  </a:lnTo>
                  <a:lnTo>
                    <a:pt x="11026" y="97"/>
                  </a:lnTo>
                  <a:lnTo>
                    <a:pt x="10544" y="145"/>
                  </a:lnTo>
                  <a:lnTo>
                    <a:pt x="10063" y="242"/>
                  </a:lnTo>
                  <a:lnTo>
                    <a:pt x="9317" y="386"/>
                  </a:lnTo>
                  <a:lnTo>
                    <a:pt x="8594" y="579"/>
                  </a:lnTo>
                  <a:lnTo>
                    <a:pt x="7896" y="819"/>
                  </a:lnTo>
                  <a:lnTo>
                    <a:pt x="7198" y="1060"/>
                  </a:lnTo>
                  <a:lnTo>
                    <a:pt x="6669" y="1277"/>
                  </a:lnTo>
                  <a:lnTo>
                    <a:pt x="6139" y="1542"/>
                  </a:lnTo>
                  <a:lnTo>
                    <a:pt x="5633" y="1782"/>
                  </a:lnTo>
                  <a:lnTo>
                    <a:pt x="5152" y="2071"/>
                  </a:lnTo>
                  <a:lnTo>
                    <a:pt x="4670" y="2360"/>
                  </a:lnTo>
                  <a:lnTo>
                    <a:pt x="4189" y="2673"/>
                  </a:lnTo>
                  <a:lnTo>
                    <a:pt x="3732" y="3010"/>
                  </a:lnTo>
                  <a:lnTo>
                    <a:pt x="3274" y="3347"/>
                  </a:lnTo>
                  <a:lnTo>
                    <a:pt x="2985" y="3612"/>
                  </a:lnTo>
                  <a:lnTo>
                    <a:pt x="2696" y="3877"/>
                  </a:lnTo>
                  <a:lnTo>
                    <a:pt x="2432" y="4141"/>
                  </a:lnTo>
                  <a:lnTo>
                    <a:pt x="2167" y="4430"/>
                  </a:lnTo>
                  <a:lnTo>
                    <a:pt x="1926" y="4719"/>
                  </a:lnTo>
                  <a:lnTo>
                    <a:pt x="1709" y="5032"/>
                  </a:lnTo>
                  <a:lnTo>
                    <a:pt x="1493" y="5345"/>
                  </a:lnTo>
                  <a:lnTo>
                    <a:pt x="1300" y="5658"/>
                  </a:lnTo>
                  <a:lnTo>
                    <a:pt x="1108" y="5971"/>
                  </a:lnTo>
                  <a:lnTo>
                    <a:pt x="939" y="6308"/>
                  </a:lnTo>
                  <a:lnTo>
                    <a:pt x="771" y="6645"/>
                  </a:lnTo>
                  <a:lnTo>
                    <a:pt x="626" y="7006"/>
                  </a:lnTo>
                  <a:lnTo>
                    <a:pt x="506" y="7367"/>
                  </a:lnTo>
                  <a:lnTo>
                    <a:pt x="385" y="7728"/>
                  </a:lnTo>
                  <a:lnTo>
                    <a:pt x="289" y="8114"/>
                  </a:lnTo>
                  <a:lnTo>
                    <a:pt x="193" y="8499"/>
                  </a:lnTo>
                  <a:lnTo>
                    <a:pt x="121" y="9028"/>
                  </a:lnTo>
                  <a:lnTo>
                    <a:pt x="48" y="9582"/>
                  </a:lnTo>
                  <a:lnTo>
                    <a:pt x="0" y="10112"/>
                  </a:lnTo>
                  <a:lnTo>
                    <a:pt x="0" y="10665"/>
                  </a:lnTo>
                  <a:lnTo>
                    <a:pt x="0" y="10954"/>
                  </a:lnTo>
                  <a:lnTo>
                    <a:pt x="24" y="11243"/>
                  </a:lnTo>
                  <a:lnTo>
                    <a:pt x="72" y="11532"/>
                  </a:lnTo>
                  <a:lnTo>
                    <a:pt x="145" y="11797"/>
                  </a:lnTo>
                  <a:lnTo>
                    <a:pt x="217" y="12086"/>
                  </a:lnTo>
                  <a:lnTo>
                    <a:pt x="313" y="12350"/>
                  </a:lnTo>
                  <a:lnTo>
                    <a:pt x="530" y="12880"/>
                  </a:lnTo>
                  <a:lnTo>
                    <a:pt x="578" y="12976"/>
                  </a:lnTo>
                  <a:lnTo>
                    <a:pt x="674" y="13073"/>
                  </a:lnTo>
                  <a:lnTo>
                    <a:pt x="771" y="13145"/>
                  </a:lnTo>
                  <a:lnTo>
                    <a:pt x="891" y="13193"/>
                  </a:lnTo>
                  <a:lnTo>
                    <a:pt x="1035" y="13241"/>
                  </a:lnTo>
                  <a:lnTo>
                    <a:pt x="1156" y="13265"/>
                  </a:lnTo>
                  <a:lnTo>
                    <a:pt x="1276" y="13265"/>
                  </a:lnTo>
                  <a:lnTo>
                    <a:pt x="1396" y="13241"/>
                  </a:lnTo>
                  <a:lnTo>
                    <a:pt x="1493" y="13193"/>
                  </a:lnTo>
                  <a:lnTo>
                    <a:pt x="1589" y="13145"/>
                  </a:lnTo>
                  <a:lnTo>
                    <a:pt x="1782" y="13000"/>
                  </a:lnTo>
                  <a:lnTo>
                    <a:pt x="2071" y="12712"/>
                  </a:lnTo>
                  <a:lnTo>
                    <a:pt x="2335" y="12423"/>
                  </a:lnTo>
                  <a:lnTo>
                    <a:pt x="2552" y="12110"/>
                  </a:lnTo>
                  <a:lnTo>
                    <a:pt x="2745" y="11773"/>
                  </a:lnTo>
                  <a:lnTo>
                    <a:pt x="2985" y="11315"/>
                  </a:lnTo>
                  <a:lnTo>
                    <a:pt x="3226" y="10882"/>
                  </a:lnTo>
                  <a:lnTo>
                    <a:pt x="3467" y="10473"/>
                  </a:lnTo>
                  <a:lnTo>
                    <a:pt x="3756" y="10039"/>
                  </a:lnTo>
                  <a:lnTo>
                    <a:pt x="3972" y="9775"/>
                  </a:lnTo>
                  <a:lnTo>
                    <a:pt x="4213" y="9486"/>
                  </a:lnTo>
                  <a:lnTo>
                    <a:pt x="4454" y="9245"/>
                  </a:lnTo>
                  <a:lnTo>
                    <a:pt x="4719" y="9004"/>
                  </a:lnTo>
                  <a:lnTo>
                    <a:pt x="4983" y="8764"/>
                  </a:lnTo>
                  <a:lnTo>
                    <a:pt x="5272" y="8571"/>
                  </a:lnTo>
                  <a:lnTo>
                    <a:pt x="5561" y="8378"/>
                  </a:lnTo>
                  <a:lnTo>
                    <a:pt x="5874" y="8186"/>
                  </a:lnTo>
                  <a:lnTo>
                    <a:pt x="6259" y="8017"/>
                  </a:lnTo>
                  <a:lnTo>
                    <a:pt x="6620" y="7873"/>
                  </a:lnTo>
                  <a:lnTo>
                    <a:pt x="7030" y="7777"/>
                  </a:lnTo>
                  <a:lnTo>
                    <a:pt x="7439" y="7728"/>
                  </a:lnTo>
                  <a:lnTo>
                    <a:pt x="8065" y="7680"/>
                  </a:lnTo>
                  <a:lnTo>
                    <a:pt x="8691" y="7656"/>
                  </a:lnTo>
                  <a:lnTo>
                    <a:pt x="9341" y="7704"/>
                  </a:lnTo>
                  <a:lnTo>
                    <a:pt x="9967" y="7801"/>
                  </a:lnTo>
                  <a:lnTo>
                    <a:pt x="10617" y="7921"/>
                  </a:lnTo>
                  <a:lnTo>
                    <a:pt x="11242" y="8089"/>
                  </a:lnTo>
                  <a:lnTo>
                    <a:pt x="11868" y="8282"/>
                  </a:lnTo>
                  <a:lnTo>
                    <a:pt x="12494" y="8499"/>
                  </a:lnTo>
                  <a:lnTo>
                    <a:pt x="13096" y="8739"/>
                  </a:lnTo>
                  <a:lnTo>
                    <a:pt x="13674" y="9028"/>
                  </a:lnTo>
                  <a:lnTo>
                    <a:pt x="14252" y="9341"/>
                  </a:lnTo>
                  <a:lnTo>
                    <a:pt x="14829" y="9654"/>
                  </a:lnTo>
                  <a:lnTo>
                    <a:pt x="15359" y="9991"/>
                  </a:lnTo>
                  <a:lnTo>
                    <a:pt x="15865" y="10304"/>
                  </a:lnTo>
                  <a:lnTo>
                    <a:pt x="16876" y="11002"/>
                  </a:lnTo>
                  <a:lnTo>
                    <a:pt x="17646" y="11508"/>
                  </a:lnTo>
                  <a:lnTo>
                    <a:pt x="18031" y="11749"/>
                  </a:lnTo>
                  <a:lnTo>
                    <a:pt x="18440" y="11965"/>
                  </a:lnTo>
                  <a:lnTo>
                    <a:pt x="18922" y="12206"/>
                  </a:lnTo>
                  <a:lnTo>
                    <a:pt x="19427" y="12423"/>
                  </a:lnTo>
                  <a:lnTo>
                    <a:pt x="19957" y="12567"/>
                  </a:lnTo>
                  <a:lnTo>
                    <a:pt x="20487" y="12687"/>
                  </a:lnTo>
                  <a:lnTo>
                    <a:pt x="20944" y="12736"/>
                  </a:lnTo>
                  <a:lnTo>
                    <a:pt x="21377" y="12760"/>
                  </a:lnTo>
                  <a:lnTo>
                    <a:pt x="21811" y="12712"/>
                  </a:lnTo>
                  <a:lnTo>
                    <a:pt x="22268" y="12639"/>
                  </a:lnTo>
                  <a:lnTo>
                    <a:pt x="22605" y="12543"/>
                  </a:lnTo>
                  <a:lnTo>
                    <a:pt x="22942" y="12399"/>
                  </a:lnTo>
                  <a:lnTo>
                    <a:pt x="23279" y="12206"/>
                  </a:lnTo>
                  <a:lnTo>
                    <a:pt x="23568" y="11989"/>
                  </a:lnTo>
                  <a:lnTo>
                    <a:pt x="23785" y="11797"/>
                  </a:lnTo>
                  <a:lnTo>
                    <a:pt x="24001" y="11604"/>
                  </a:lnTo>
                  <a:lnTo>
                    <a:pt x="24194" y="11363"/>
                  </a:lnTo>
                  <a:lnTo>
                    <a:pt x="24362" y="11123"/>
                  </a:lnTo>
                  <a:lnTo>
                    <a:pt x="24507" y="10858"/>
                  </a:lnTo>
                  <a:lnTo>
                    <a:pt x="24651" y="10593"/>
                  </a:lnTo>
                  <a:lnTo>
                    <a:pt x="24772" y="10328"/>
                  </a:lnTo>
                  <a:lnTo>
                    <a:pt x="24868" y="10039"/>
                  </a:lnTo>
                  <a:lnTo>
                    <a:pt x="24964" y="9751"/>
                  </a:lnTo>
                  <a:lnTo>
                    <a:pt x="25012" y="9438"/>
                  </a:lnTo>
                  <a:lnTo>
                    <a:pt x="25061" y="9149"/>
                  </a:lnTo>
                  <a:lnTo>
                    <a:pt x="25085" y="8860"/>
                  </a:lnTo>
                  <a:lnTo>
                    <a:pt x="25085" y="8547"/>
                  </a:lnTo>
                  <a:lnTo>
                    <a:pt x="25061" y="8258"/>
                  </a:lnTo>
                  <a:lnTo>
                    <a:pt x="25012" y="7969"/>
                  </a:lnTo>
                  <a:lnTo>
                    <a:pt x="24940" y="7680"/>
                  </a:lnTo>
                  <a:lnTo>
                    <a:pt x="24868" y="7439"/>
                  </a:lnTo>
                  <a:lnTo>
                    <a:pt x="24772" y="7223"/>
                  </a:lnTo>
                  <a:lnTo>
                    <a:pt x="24675" y="7030"/>
                  </a:lnTo>
                  <a:lnTo>
                    <a:pt x="24555" y="6814"/>
                  </a:lnTo>
                  <a:lnTo>
                    <a:pt x="24411" y="6621"/>
                  </a:lnTo>
                  <a:lnTo>
                    <a:pt x="24266" y="6452"/>
                  </a:lnTo>
                  <a:lnTo>
                    <a:pt x="24098" y="6284"/>
                  </a:lnTo>
                  <a:lnTo>
                    <a:pt x="23929" y="6115"/>
                  </a:lnTo>
                  <a:lnTo>
                    <a:pt x="23640" y="5899"/>
                  </a:lnTo>
                  <a:lnTo>
                    <a:pt x="23351" y="5682"/>
                  </a:lnTo>
                  <a:lnTo>
                    <a:pt x="23062" y="5490"/>
                  </a:lnTo>
                  <a:lnTo>
                    <a:pt x="22750" y="5321"/>
                  </a:lnTo>
                  <a:lnTo>
                    <a:pt x="22148" y="5008"/>
                  </a:lnTo>
                  <a:lnTo>
                    <a:pt x="21522" y="4719"/>
                  </a:lnTo>
                  <a:lnTo>
                    <a:pt x="21088" y="4527"/>
                  </a:lnTo>
                  <a:lnTo>
                    <a:pt x="20655" y="4310"/>
                  </a:lnTo>
                  <a:lnTo>
                    <a:pt x="20270" y="4069"/>
                  </a:lnTo>
                  <a:lnTo>
                    <a:pt x="19861" y="3804"/>
                  </a:lnTo>
                  <a:lnTo>
                    <a:pt x="19500" y="3540"/>
                  </a:lnTo>
                  <a:lnTo>
                    <a:pt x="19139" y="3227"/>
                  </a:lnTo>
                  <a:lnTo>
                    <a:pt x="18777" y="2914"/>
                  </a:lnTo>
                  <a:lnTo>
                    <a:pt x="18440" y="2577"/>
                  </a:lnTo>
                  <a:lnTo>
                    <a:pt x="18031" y="2143"/>
                  </a:lnTo>
                  <a:lnTo>
                    <a:pt x="17574" y="1734"/>
                  </a:lnTo>
                  <a:lnTo>
                    <a:pt x="17165" y="1397"/>
                  </a:lnTo>
                  <a:lnTo>
                    <a:pt x="16755" y="1108"/>
                  </a:lnTo>
                  <a:lnTo>
                    <a:pt x="16322" y="868"/>
                  </a:lnTo>
                  <a:lnTo>
                    <a:pt x="15889" y="627"/>
                  </a:lnTo>
                  <a:lnTo>
                    <a:pt x="15431" y="458"/>
                  </a:lnTo>
                  <a:lnTo>
                    <a:pt x="14950" y="290"/>
                  </a:lnTo>
                  <a:lnTo>
                    <a:pt x="14468" y="169"/>
                  </a:lnTo>
                  <a:lnTo>
                    <a:pt x="13963" y="97"/>
                  </a:lnTo>
                  <a:lnTo>
                    <a:pt x="13457" y="49"/>
                  </a:lnTo>
                  <a:lnTo>
                    <a:pt x="12976" y="25"/>
                  </a:lnTo>
                  <a:lnTo>
                    <a:pt x="124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2" name="Google Shape;12992;p31"/>
            <p:cNvSpPr/>
            <p:nvPr/>
          </p:nvSpPr>
          <p:spPr>
            <a:xfrm rot="10800000">
              <a:off x="2930300" y="6948180"/>
              <a:ext cx="2042330" cy="818598"/>
            </a:xfrm>
            <a:custGeom>
              <a:avLst/>
              <a:gdLst/>
              <a:ahLst/>
              <a:cxnLst/>
              <a:rect l="l" t="t" r="r" b="b"/>
              <a:pathLst>
                <a:path w="24026" h="9630" extrusionOk="0">
                  <a:moveTo>
                    <a:pt x="19404" y="0"/>
                  </a:moveTo>
                  <a:lnTo>
                    <a:pt x="19356" y="410"/>
                  </a:lnTo>
                  <a:lnTo>
                    <a:pt x="19332" y="795"/>
                  </a:lnTo>
                  <a:lnTo>
                    <a:pt x="19308" y="1565"/>
                  </a:lnTo>
                  <a:lnTo>
                    <a:pt x="19284" y="1950"/>
                  </a:lnTo>
                  <a:lnTo>
                    <a:pt x="19284" y="2360"/>
                  </a:lnTo>
                  <a:lnTo>
                    <a:pt x="19308" y="2745"/>
                  </a:lnTo>
                  <a:lnTo>
                    <a:pt x="19356" y="3130"/>
                  </a:lnTo>
                  <a:lnTo>
                    <a:pt x="19693" y="4695"/>
                  </a:lnTo>
                  <a:lnTo>
                    <a:pt x="19693" y="4695"/>
                  </a:lnTo>
                  <a:lnTo>
                    <a:pt x="19548" y="4502"/>
                  </a:lnTo>
                  <a:lnTo>
                    <a:pt x="19428" y="4358"/>
                  </a:lnTo>
                  <a:lnTo>
                    <a:pt x="19211" y="3973"/>
                  </a:lnTo>
                  <a:lnTo>
                    <a:pt x="18946" y="3611"/>
                  </a:lnTo>
                  <a:lnTo>
                    <a:pt x="18682" y="3250"/>
                  </a:lnTo>
                  <a:lnTo>
                    <a:pt x="18393" y="2937"/>
                  </a:lnTo>
                  <a:lnTo>
                    <a:pt x="18104" y="2624"/>
                  </a:lnTo>
                  <a:lnTo>
                    <a:pt x="17767" y="2312"/>
                  </a:lnTo>
                  <a:lnTo>
                    <a:pt x="17430" y="2047"/>
                  </a:lnTo>
                  <a:lnTo>
                    <a:pt x="17093" y="1782"/>
                  </a:lnTo>
                  <a:lnTo>
                    <a:pt x="16298" y="1204"/>
                  </a:lnTo>
                  <a:lnTo>
                    <a:pt x="16034" y="1036"/>
                  </a:lnTo>
                  <a:lnTo>
                    <a:pt x="15745" y="891"/>
                  </a:lnTo>
                  <a:lnTo>
                    <a:pt x="15456" y="795"/>
                  </a:lnTo>
                  <a:lnTo>
                    <a:pt x="15167" y="723"/>
                  </a:lnTo>
                  <a:lnTo>
                    <a:pt x="14854" y="675"/>
                  </a:lnTo>
                  <a:lnTo>
                    <a:pt x="14565" y="650"/>
                  </a:lnTo>
                  <a:lnTo>
                    <a:pt x="14252" y="675"/>
                  </a:lnTo>
                  <a:lnTo>
                    <a:pt x="13939" y="723"/>
                  </a:lnTo>
                  <a:lnTo>
                    <a:pt x="13145" y="867"/>
                  </a:lnTo>
                  <a:lnTo>
                    <a:pt x="12399" y="1060"/>
                  </a:lnTo>
                  <a:lnTo>
                    <a:pt x="12086" y="1108"/>
                  </a:lnTo>
                  <a:lnTo>
                    <a:pt x="11773" y="1108"/>
                  </a:lnTo>
                  <a:lnTo>
                    <a:pt x="11484" y="1084"/>
                  </a:lnTo>
                  <a:lnTo>
                    <a:pt x="11171" y="1036"/>
                  </a:lnTo>
                  <a:lnTo>
                    <a:pt x="10593" y="891"/>
                  </a:lnTo>
                  <a:lnTo>
                    <a:pt x="9991" y="747"/>
                  </a:lnTo>
                  <a:lnTo>
                    <a:pt x="9630" y="699"/>
                  </a:lnTo>
                  <a:lnTo>
                    <a:pt x="9293" y="650"/>
                  </a:lnTo>
                  <a:lnTo>
                    <a:pt x="8932" y="626"/>
                  </a:lnTo>
                  <a:lnTo>
                    <a:pt x="8571" y="626"/>
                  </a:lnTo>
                  <a:lnTo>
                    <a:pt x="8354" y="650"/>
                  </a:lnTo>
                  <a:lnTo>
                    <a:pt x="8114" y="675"/>
                  </a:lnTo>
                  <a:lnTo>
                    <a:pt x="7897" y="747"/>
                  </a:lnTo>
                  <a:lnTo>
                    <a:pt x="7704" y="819"/>
                  </a:lnTo>
                  <a:lnTo>
                    <a:pt x="7512" y="915"/>
                  </a:lnTo>
                  <a:lnTo>
                    <a:pt x="7343" y="1036"/>
                  </a:lnTo>
                  <a:lnTo>
                    <a:pt x="7175" y="1180"/>
                  </a:lnTo>
                  <a:lnTo>
                    <a:pt x="7006" y="1349"/>
                  </a:lnTo>
                  <a:lnTo>
                    <a:pt x="6645" y="1758"/>
                  </a:lnTo>
                  <a:lnTo>
                    <a:pt x="6284" y="2143"/>
                  </a:lnTo>
                  <a:lnTo>
                    <a:pt x="5514" y="2889"/>
                  </a:lnTo>
                  <a:lnTo>
                    <a:pt x="5321" y="3082"/>
                  </a:lnTo>
                  <a:lnTo>
                    <a:pt x="5152" y="3299"/>
                  </a:lnTo>
                  <a:lnTo>
                    <a:pt x="4791" y="3732"/>
                  </a:lnTo>
                  <a:lnTo>
                    <a:pt x="4671" y="3876"/>
                  </a:lnTo>
                  <a:lnTo>
                    <a:pt x="4527" y="3997"/>
                  </a:lnTo>
                  <a:lnTo>
                    <a:pt x="4454" y="4045"/>
                  </a:lnTo>
                  <a:lnTo>
                    <a:pt x="4358" y="4069"/>
                  </a:lnTo>
                  <a:lnTo>
                    <a:pt x="4262" y="4093"/>
                  </a:lnTo>
                  <a:lnTo>
                    <a:pt x="4165" y="4069"/>
                  </a:lnTo>
                  <a:lnTo>
                    <a:pt x="3347" y="4334"/>
                  </a:lnTo>
                  <a:lnTo>
                    <a:pt x="2938" y="4502"/>
                  </a:lnTo>
                  <a:lnTo>
                    <a:pt x="2745" y="4598"/>
                  </a:lnTo>
                  <a:lnTo>
                    <a:pt x="2553" y="4695"/>
                  </a:lnTo>
                  <a:lnTo>
                    <a:pt x="2191" y="4911"/>
                  </a:lnTo>
                  <a:lnTo>
                    <a:pt x="1830" y="5104"/>
                  </a:lnTo>
                  <a:lnTo>
                    <a:pt x="1445" y="5273"/>
                  </a:lnTo>
                  <a:lnTo>
                    <a:pt x="1036" y="5417"/>
                  </a:lnTo>
                  <a:lnTo>
                    <a:pt x="338" y="5706"/>
                  </a:lnTo>
                  <a:lnTo>
                    <a:pt x="217" y="5754"/>
                  </a:lnTo>
                  <a:lnTo>
                    <a:pt x="121" y="5850"/>
                  </a:lnTo>
                  <a:lnTo>
                    <a:pt x="73" y="5947"/>
                  </a:lnTo>
                  <a:lnTo>
                    <a:pt x="49" y="6091"/>
                  </a:lnTo>
                  <a:lnTo>
                    <a:pt x="1" y="6597"/>
                  </a:lnTo>
                  <a:lnTo>
                    <a:pt x="1" y="6837"/>
                  </a:lnTo>
                  <a:lnTo>
                    <a:pt x="25" y="6958"/>
                  </a:lnTo>
                  <a:lnTo>
                    <a:pt x="73" y="7078"/>
                  </a:lnTo>
                  <a:lnTo>
                    <a:pt x="266" y="7054"/>
                  </a:lnTo>
                  <a:lnTo>
                    <a:pt x="482" y="7030"/>
                  </a:lnTo>
                  <a:lnTo>
                    <a:pt x="723" y="6934"/>
                  </a:lnTo>
                  <a:lnTo>
                    <a:pt x="988" y="6837"/>
                  </a:lnTo>
                  <a:lnTo>
                    <a:pt x="1349" y="6645"/>
                  </a:lnTo>
                  <a:lnTo>
                    <a:pt x="1782" y="6404"/>
                  </a:lnTo>
                  <a:lnTo>
                    <a:pt x="3082" y="5658"/>
                  </a:lnTo>
                  <a:lnTo>
                    <a:pt x="3106" y="5754"/>
                  </a:lnTo>
                  <a:lnTo>
                    <a:pt x="3082" y="5802"/>
                  </a:lnTo>
                  <a:lnTo>
                    <a:pt x="2986" y="5922"/>
                  </a:lnTo>
                  <a:lnTo>
                    <a:pt x="1469" y="8017"/>
                  </a:lnTo>
                  <a:lnTo>
                    <a:pt x="1132" y="8498"/>
                  </a:lnTo>
                  <a:lnTo>
                    <a:pt x="819" y="9004"/>
                  </a:lnTo>
                  <a:lnTo>
                    <a:pt x="771" y="9100"/>
                  </a:lnTo>
                  <a:lnTo>
                    <a:pt x="699" y="9221"/>
                  </a:lnTo>
                  <a:lnTo>
                    <a:pt x="675" y="9341"/>
                  </a:lnTo>
                  <a:lnTo>
                    <a:pt x="675" y="9485"/>
                  </a:lnTo>
                  <a:lnTo>
                    <a:pt x="940" y="9630"/>
                  </a:lnTo>
                  <a:lnTo>
                    <a:pt x="1108" y="9389"/>
                  </a:lnTo>
                  <a:lnTo>
                    <a:pt x="1397" y="8883"/>
                  </a:lnTo>
                  <a:lnTo>
                    <a:pt x="1541" y="8643"/>
                  </a:lnTo>
                  <a:lnTo>
                    <a:pt x="1686" y="8426"/>
                  </a:lnTo>
                  <a:lnTo>
                    <a:pt x="2793" y="6958"/>
                  </a:lnTo>
                  <a:lnTo>
                    <a:pt x="3925" y="5513"/>
                  </a:lnTo>
                  <a:lnTo>
                    <a:pt x="4334" y="5008"/>
                  </a:lnTo>
                  <a:lnTo>
                    <a:pt x="4767" y="4502"/>
                  </a:lnTo>
                  <a:lnTo>
                    <a:pt x="5658" y="3515"/>
                  </a:lnTo>
                  <a:lnTo>
                    <a:pt x="5802" y="3371"/>
                  </a:lnTo>
                  <a:lnTo>
                    <a:pt x="5851" y="3443"/>
                  </a:lnTo>
                  <a:lnTo>
                    <a:pt x="5851" y="3491"/>
                  </a:lnTo>
                  <a:lnTo>
                    <a:pt x="5778" y="3611"/>
                  </a:lnTo>
                  <a:lnTo>
                    <a:pt x="5369" y="4574"/>
                  </a:lnTo>
                  <a:lnTo>
                    <a:pt x="5321" y="4719"/>
                  </a:lnTo>
                  <a:lnTo>
                    <a:pt x="5297" y="4911"/>
                  </a:lnTo>
                  <a:lnTo>
                    <a:pt x="5490" y="4863"/>
                  </a:lnTo>
                  <a:lnTo>
                    <a:pt x="5634" y="4791"/>
                  </a:lnTo>
                  <a:lnTo>
                    <a:pt x="6067" y="4598"/>
                  </a:lnTo>
                  <a:lnTo>
                    <a:pt x="6501" y="4382"/>
                  </a:lnTo>
                  <a:lnTo>
                    <a:pt x="6645" y="4310"/>
                  </a:lnTo>
                  <a:lnTo>
                    <a:pt x="6789" y="4213"/>
                  </a:lnTo>
                  <a:lnTo>
                    <a:pt x="6862" y="4093"/>
                  </a:lnTo>
                  <a:lnTo>
                    <a:pt x="6934" y="3924"/>
                  </a:lnTo>
                  <a:lnTo>
                    <a:pt x="7054" y="3563"/>
                  </a:lnTo>
                  <a:lnTo>
                    <a:pt x="7199" y="3202"/>
                  </a:lnTo>
                  <a:lnTo>
                    <a:pt x="7367" y="2841"/>
                  </a:lnTo>
                  <a:lnTo>
                    <a:pt x="7536" y="2504"/>
                  </a:lnTo>
                  <a:lnTo>
                    <a:pt x="7921" y="1830"/>
                  </a:lnTo>
                  <a:lnTo>
                    <a:pt x="8330" y="1180"/>
                  </a:lnTo>
                  <a:lnTo>
                    <a:pt x="8402" y="1060"/>
                  </a:lnTo>
                  <a:lnTo>
                    <a:pt x="8499" y="987"/>
                  </a:lnTo>
                  <a:lnTo>
                    <a:pt x="8595" y="939"/>
                  </a:lnTo>
                  <a:lnTo>
                    <a:pt x="8739" y="915"/>
                  </a:lnTo>
                  <a:lnTo>
                    <a:pt x="9173" y="915"/>
                  </a:lnTo>
                  <a:lnTo>
                    <a:pt x="9582" y="939"/>
                  </a:lnTo>
                  <a:lnTo>
                    <a:pt x="10088" y="1036"/>
                  </a:lnTo>
                  <a:lnTo>
                    <a:pt x="10593" y="1156"/>
                  </a:lnTo>
                  <a:lnTo>
                    <a:pt x="11387" y="1349"/>
                  </a:lnTo>
                  <a:lnTo>
                    <a:pt x="11628" y="1373"/>
                  </a:lnTo>
                  <a:lnTo>
                    <a:pt x="11845" y="1397"/>
                  </a:lnTo>
                  <a:lnTo>
                    <a:pt x="12086" y="1421"/>
                  </a:lnTo>
                  <a:lnTo>
                    <a:pt x="12326" y="1397"/>
                  </a:lnTo>
                  <a:lnTo>
                    <a:pt x="12784" y="1349"/>
                  </a:lnTo>
                  <a:lnTo>
                    <a:pt x="13241" y="1252"/>
                  </a:lnTo>
                  <a:lnTo>
                    <a:pt x="14445" y="987"/>
                  </a:lnTo>
                  <a:lnTo>
                    <a:pt x="14589" y="963"/>
                  </a:lnTo>
                  <a:lnTo>
                    <a:pt x="14734" y="939"/>
                  </a:lnTo>
                  <a:lnTo>
                    <a:pt x="14878" y="963"/>
                  </a:lnTo>
                  <a:lnTo>
                    <a:pt x="15023" y="963"/>
                  </a:lnTo>
                  <a:lnTo>
                    <a:pt x="15167" y="1012"/>
                  </a:lnTo>
                  <a:lnTo>
                    <a:pt x="15287" y="1060"/>
                  </a:lnTo>
                  <a:lnTo>
                    <a:pt x="15432" y="1108"/>
                  </a:lnTo>
                  <a:lnTo>
                    <a:pt x="15552" y="1204"/>
                  </a:lnTo>
                  <a:lnTo>
                    <a:pt x="16034" y="1541"/>
                  </a:lnTo>
                  <a:lnTo>
                    <a:pt x="16515" y="1902"/>
                  </a:lnTo>
                  <a:lnTo>
                    <a:pt x="16997" y="2263"/>
                  </a:lnTo>
                  <a:lnTo>
                    <a:pt x="17430" y="2673"/>
                  </a:lnTo>
                  <a:lnTo>
                    <a:pt x="17767" y="3034"/>
                  </a:lnTo>
                  <a:lnTo>
                    <a:pt x="18080" y="3419"/>
                  </a:lnTo>
                  <a:lnTo>
                    <a:pt x="18369" y="3828"/>
                  </a:lnTo>
                  <a:lnTo>
                    <a:pt x="18658" y="4237"/>
                  </a:lnTo>
                  <a:lnTo>
                    <a:pt x="18706" y="4358"/>
                  </a:lnTo>
                  <a:lnTo>
                    <a:pt x="18730" y="4478"/>
                  </a:lnTo>
                  <a:lnTo>
                    <a:pt x="18754" y="4550"/>
                  </a:lnTo>
                  <a:lnTo>
                    <a:pt x="18778" y="4598"/>
                  </a:lnTo>
                  <a:lnTo>
                    <a:pt x="18874" y="4647"/>
                  </a:lnTo>
                  <a:lnTo>
                    <a:pt x="18946" y="4695"/>
                  </a:lnTo>
                  <a:lnTo>
                    <a:pt x="19067" y="4839"/>
                  </a:lnTo>
                  <a:lnTo>
                    <a:pt x="19187" y="5008"/>
                  </a:lnTo>
                  <a:lnTo>
                    <a:pt x="19308" y="5152"/>
                  </a:lnTo>
                  <a:lnTo>
                    <a:pt x="19596" y="5441"/>
                  </a:lnTo>
                  <a:lnTo>
                    <a:pt x="19885" y="5706"/>
                  </a:lnTo>
                  <a:lnTo>
                    <a:pt x="20439" y="6187"/>
                  </a:lnTo>
                  <a:lnTo>
                    <a:pt x="20728" y="6428"/>
                  </a:lnTo>
                  <a:lnTo>
                    <a:pt x="20993" y="6669"/>
                  </a:lnTo>
                  <a:lnTo>
                    <a:pt x="21258" y="6934"/>
                  </a:lnTo>
                  <a:lnTo>
                    <a:pt x="21546" y="7150"/>
                  </a:lnTo>
                  <a:lnTo>
                    <a:pt x="21835" y="7343"/>
                  </a:lnTo>
                  <a:lnTo>
                    <a:pt x="22148" y="7511"/>
                  </a:lnTo>
                  <a:lnTo>
                    <a:pt x="22461" y="7680"/>
                  </a:lnTo>
                  <a:lnTo>
                    <a:pt x="22774" y="7824"/>
                  </a:lnTo>
                  <a:lnTo>
                    <a:pt x="23111" y="7945"/>
                  </a:lnTo>
                  <a:lnTo>
                    <a:pt x="23448" y="8065"/>
                  </a:lnTo>
                  <a:lnTo>
                    <a:pt x="23665" y="8113"/>
                  </a:lnTo>
                  <a:lnTo>
                    <a:pt x="23882" y="8113"/>
                  </a:lnTo>
                  <a:lnTo>
                    <a:pt x="23930" y="8065"/>
                  </a:lnTo>
                  <a:lnTo>
                    <a:pt x="24026" y="7969"/>
                  </a:lnTo>
                  <a:lnTo>
                    <a:pt x="23617" y="7824"/>
                  </a:lnTo>
                  <a:lnTo>
                    <a:pt x="23352" y="7728"/>
                  </a:lnTo>
                  <a:lnTo>
                    <a:pt x="23111" y="7632"/>
                  </a:lnTo>
                  <a:lnTo>
                    <a:pt x="22846" y="7511"/>
                  </a:lnTo>
                  <a:lnTo>
                    <a:pt x="22630" y="7367"/>
                  </a:lnTo>
                  <a:lnTo>
                    <a:pt x="22389" y="7222"/>
                  </a:lnTo>
                  <a:lnTo>
                    <a:pt x="22172" y="7078"/>
                  </a:lnTo>
                  <a:lnTo>
                    <a:pt x="21956" y="6885"/>
                  </a:lnTo>
                  <a:lnTo>
                    <a:pt x="21739" y="6717"/>
                  </a:lnTo>
                  <a:lnTo>
                    <a:pt x="21378" y="6356"/>
                  </a:lnTo>
                  <a:lnTo>
                    <a:pt x="20993" y="6019"/>
                  </a:lnTo>
                  <a:lnTo>
                    <a:pt x="20872" y="5898"/>
                  </a:lnTo>
                  <a:lnTo>
                    <a:pt x="20776" y="5754"/>
                  </a:lnTo>
                  <a:lnTo>
                    <a:pt x="20704" y="5585"/>
                  </a:lnTo>
                  <a:lnTo>
                    <a:pt x="20656" y="5417"/>
                  </a:lnTo>
                  <a:lnTo>
                    <a:pt x="20583" y="4695"/>
                  </a:lnTo>
                  <a:lnTo>
                    <a:pt x="20535" y="3973"/>
                  </a:lnTo>
                  <a:lnTo>
                    <a:pt x="20535" y="3611"/>
                  </a:lnTo>
                  <a:lnTo>
                    <a:pt x="20559" y="3250"/>
                  </a:lnTo>
                  <a:lnTo>
                    <a:pt x="20583" y="2889"/>
                  </a:lnTo>
                  <a:lnTo>
                    <a:pt x="20632" y="2528"/>
                  </a:lnTo>
                  <a:lnTo>
                    <a:pt x="20680" y="2191"/>
                  </a:lnTo>
                  <a:lnTo>
                    <a:pt x="20728" y="1830"/>
                  </a:lnTo>
                  <a:lnTo>
                    <a:pt x="20800" y="1108"/>
                  </a:lnTo>
                  <a:lnTo>
                    <a:pt x="20800" y="987"/>
                  </a:lnTo>
                  <a:lnTo>
                    <a:pt x="20776" y="891"/>
                  </a:lnTo>
                  <a:lnTo>
                    <a:pt x="20728" y="795"/>
                  </a:lnTo>
                  <a:lnTo>
                    <a:pt x="20632" y="723"/>
                  </a:lnTo>
                  <a:lnTo>
                    <a:pt x="20367" y="578"/>
                  </a:lnTo>
                  <a:lnTo>
                    <a:pt x="20102" y="410"/>
                  </a:lnTo>
                  <a:lnTo>
                    <a:pt x="19861" y="241"/>
                  </a:lnTo>
                  <a:lnTo>
                    <a:pt x="19596" y="73"/>
                  </a:lnTo>
                  <a:lnTo>
                    <a:pt x="19524" y="49"/>
                  </a:lnTo>
                  <a:lnTo>
                    <a:pt x="194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3" name="Google Shape;12993;p31"/>
            <p:cNvSpPr/>
            <p:nvPr/>
          </p:nvSpPr>
          <p:spPr>
            <a:xfrm rot="10800000">
              <a:off x="2903694" y="5779702"/>
              <a:ext cx="976197" cy="910744"/>
            </a:xfrm>
            <a:custGeom>
              <a:avLst/>
              <a:gdLst/>
              <a:ahLst/>
              <a:cxnLst/>
              <a:rect l="l" t="t" r="r" b="b"/>
              <a:pathLst>
                <a:path w="11484" h="10714" extrusionOk="0">
                  <a:moveTo>
                    <a:pt x="7921" y="1"/>
                  </a:moveTo>
                  <a:lnTo>
                    <a:pt x="7416" y="49"/>
                  </a:lnTo>
                  <a:lnTo>
                    <a:pt x="6886" y="145"/>
                  </a:lnTo>
                  <a:lnTo>
                    <a:pt x="6453" y="242"/>
                  </a:lnTo>
                  <a:lnTo>
                    <a:pt x="6019" y="386"/>
                  </a:lnTo>
                  <a:lnTo>
                    <a:pt x="5610" y="555"/>
                  </a:lnTo>
                  <a:lnTo>
                    <a:pt x="5177" y="723"/>
                  </a:lnTo>
                  <a:lnTo>
                    <a:pt x="4792" y="916"/>
                  </a:lnTo>
                  <a:lnTo>
                    <a:pt x="4382" y="1132"/>
                  </a:lnTo>
                  <a:lnTo>
                    <a:pt x="3997" y="1373"/>
                  </a:lnTo>
                  <a:lnTo>
                    <a:pt x="3636" y="1638"/>
                  </a:lnTo>
                  <a:lnTo>
                    <a:pt x="3275" y="1903"/>
                  </a:lnTo>
                  <a:lnTo>
                    <a:pt x="2914" y="2192"/>
                  </a:lnTo>
                  <a:lnTo>
                    <a:pt x="2601" y="2505"/>
                  </a:lnTo>
                  <a:lnTo>
                    <a:pt x="2264" y="2818"/>
                  </a:lnTo>
                  <a:lnTo>
                    <a:pt x="1951" y="3155"/>
                  </a:lnTo>
                  <a:lnTo>
                    <a:pt x="1662" y="3492"/>
                  </a:lnTo>
                  <a:lnTo>
                    <a:pt x="1397" y="3853"/>
                  </a:lnTo>
                  <a:lnTo>
                    <a:pt x="1132" y="4214"/>
                  </a:lnTo>
                  <a:lnTo>
                    <a:pt x="964" y="4454"/>
                  </a:lnTo>
                  <a:lnTo>
                    <a:pt x="795" y="4695"/>
                  </a:lnTo>
                  <a:lnTo>
                    <a:pt x="651" y="4960"/>
                  </a:lnTo>
                  <a:lnTo>
                    <a:pt x="531" y="5225"/>
                  </a:lnTo>
                  <a:lnTo>
                    <a:pt x="410" y="5490"/>
                  </a:lnTo>
                  <a:lnTo>
                    <a:pt x="290" y="5754"/>
                  </a:lnTo>
                  <a:lnTo>
                    <a:pt x="218" y="6019"/>
                  </a:lnTo>
                  <a:lnTo>
                    <a:pt x="145" y="6308"/>
                  </a:lnTo>
                  <a:lnTo>
                    <a:pt x="73" y="6573"/>
                  </a:lnTo>
                  <a:lnTo>
                    <a:pt x="49" y="6862"/>
                  </a:lnTo>
                  <a:lnTo>
                    <a:pt x="1" y="7127"/>
                  </a:lnTo>
                  <a:lnTo>
                    <a:pt x="1" y="7391"/>
                  </a:lnTo>
                  <a:lnTo>
                    <a:pt x="1" y="7680"/>
                  </a:lnTo>
                  <a:lnTo>
                    <a:pt x="25" y="7945"/>
                  </a:lnTo>
                  <a:lnTo>
                    <a:pt x="49" y="8186"/>
                  </a:lnTo>
                  <a:lnTo>
                    <a:pt x="121" y="8451"/>
                  </a:lnTo>
                  <a:lnTo>
                    <a:pt x="194" y="8691"/>
                  </a:lnTo>
                  <a:lnTo>
                    <a:pt x="266" y="8932"/>
                  </a:lnTo>
                  <a:lnTo>
                    <a:pt x="362" y="9149"/>
                  </a:lnTo>
                  <a:lnTo>
                    <a:pt x="506" y="9365"/>
                  </a:lnTo>
                  <a:lnTo>
                    <a:pt x="627" y="9582"/>
                  </a:lnTo>
                  <a:lnTo>
                    <a:pt x="795" y="9775"/>
                  </a:lnTo>
                  <a:lnTo>
                    <a:pt x="964" y="9943"/>
                  </a:lnTo>
                  <a:lnTo>
                    <a:pt x="1156" y="10112"/>
                  </a:lnTo>
                  <a:lnTo>
                    <a:pt x="1373" y="10256"/>
                  </a:lnTo>
                  <a:lnTo>
                    <a:pt x="1614" y="10376"/>
                  </a:lnTo>
                  <a:lnTo>
                    <a:pt x="1855" y="10473"/>
                  </a:lnTo>
                  <a:lnTo>
                    <a:pt x="2143" y="10569"/>
                  </a:lnTo>
                  <a:lnTo>
                    <a:pt x="2432" y="10641"/>
                  </a:lnTo>
                  <a:lnTo>
                    <a:pt x="2745" y="10689"/>
                  </a:lnTo>
                  <a:lnTo>
                    <a:pt x="3082" y="10714"/>
                  </a:lnTo>
                  <a:lnTo>
                    <a:pt x="3419" y="10714"/>
                  </a:lnTo>
                  <a:lnTo>
                    <a:pt x="3829" y="10689"/>
                  </a:lnTo>
                  <a:lnTo>
                    <a:pt x="4214" y="10641"/>
                  </a:lnTo>
                  <a:lnTo>
                    <a:pt x="4623" y="10569"/>
                  </a:lnTo>
                  <a:lnTo>
                    <a:pt x="5008" y="10473"/>
                  </a:lnTo>
                  <a:lnTo>
                    <a:pt x="5393" y="10352"/>
                  </a:lnTo>
                  <a:lnTo>
                    <a:pt x="5779" y="10208"/>
                  </a:lnTo>
                  <a:lnTo>
                    <a:pt x="6140" y="10064"/>
                  </a:lnTo>
                  <a:lnTo>
                    <a:pt x="6525" y="9895"/>
                  </a:lnTo>
                  <a:lnTo>
                    <a:pt x="6862" y="9702"/>
                  </a:lnTo>
                  <a:lnTo>
                    <a:pt x="7223" y="9486"/>
                  </a:lnTo>
                  <a:lnTo>
                    <a:pt x="7560" y="9269"/>
                  </a:lnTo>
                  <a:lnTo>
                    <a:pt x="7897" y="9052"/>
                  </a:lnTo>
                  <a:lnTo>
                    <a:pt x="8210" y="8788"/>
                  </a:lnTo>
                  <a:lnTo>
                    <a:pt x="8523" y="8547"/>
                  </a:lnTo>
                  <a:lnTo>
                    <a:pt x="8836" y="8282"/>
                  </a:lnTo>
                  <a:lnTo>
                    <a:pt x="9125" y="7993"/>
                  </a:lnTo>
                  <a:lnTo>
                    <a:pt x="9438" y="7728"/>
                  </a:lnTo>
                  <a:lnTo>
                    <a:pt x="9727" y="7415"/>
                  </a:lnTo>
                  <a:lnTo>
                    <a:pt x="9991" y="7103"/>
                  </a:lnTo>
                  <a:lnTo>
                    <a:pt x="10232" y="6766"/>
                  </a:lnTo>
                  <a:lnTo>
                    <a:pt x="10449" y="6428"/>
                  </a:lnTo>
                  <a:lnTo>
                    <a:pt x="10665" y="6091"/>
                  </a:lnTo>
                  <a:lnTo>
                    <a:pt x="10858" y="5730"/>
                  </a:lnTo>
                  <a:lnTo>
                    <a:pt x="11002" y="5369"/>
                  </a:lnTo>
                  <a:lnTo>
                    <a:pt x="11147" y="5008"/>
                  </a:lnTo>
                  <a:lnTo>
                    <a:pt x="11267" y="4647"/>
                  </a:lnTo>
                  <a:lnTo>
                    <a:pt x="11364" y="4286"/>
                  </a:lnTo>
                  <a:lnTo>
                    <a:pt x="11436" y="3925"/>
                  </a:lnTo>
                  <a:lnTo>
                    <a:pt x="11484" y="3564"/>
                  </a:lnTo>
                  <a:lnTo>
                    <a:pt x="11484" y="3203"/>
                  </a:lnTo>
                  <a:lnTo>
                    <a:pt x="11484" y="2866"/>
                  </a:lnTo>
                  <a:lnTo>
                    <a:pt x="11460" y="2529"/>
                  </a:lnTo>
                  <a:lnTo>
                    <a:pt x="11388" y="2216"/>
                  </a:lnTo>
                  <a:lnTo>
                    <a:pt x="11315" y="1903"/>
                  </a:lnTo>
                  <a:lnTo>
                    <a:pt x="11195" y="1614"/>
                  </a:lnTo>
                  <a:lnTo>
                    <a:pt x="11051" y="1349"/>
                  </a:lnTo>
                  <a:lnTo>
                    <a:pt x="10882" y="1108"/>
                  </a:lnTo>
                  <a:lnTo>
                    <a:pt x="10665" y="868"/>
                  </a:lnTo>
                  <a:lnTo>
                    <a:pt x="10449" y="651"/>
                  </a:lnTo>
                  <a:lnTo>
                    <a:pt x="10184" y="482"/>
                  </a:lnTo>
                  <a:lnTo>
                    <a:pt x="9871" y="314"/>
                  </a:lnTo>
                  <a:lnTo>
                    <a:pt x="9558" y="194"/>
                  </a:lnTo>
                  <a:lnTo>
                    <a:pt x="9197" y="97"/>
                  </a:lnTo>
                  <a:lnTo>
                    <a:pt x="8812" y="25"/>
                  </a:lnTo>
                  <a:lnTo>
                    <a:pt x="8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4" name="Google Shape;12994;p31"/>
            <p:cNvSpPr/>
            <p:nvPr/>
          </p:nvSpPr>
          <p:spPr>
            <a:xfrm rot="10800000">
              <a:off x="3077614" y="6538881"/>
              <a:ext cx="24651" cy="43098"/>
            </a:xfrm>
            <a:custGeom>
              <a:avLst/>
              <a:gdLst/>
              <a:ahLst/>
              <a:cxnLst/>
              <a:rect l="l" t="t" r="r" b="b"/>
              <a:pathLst>
                <a:path w="290" h="507" extrusionOk="0">
                  <a:moveTo>
                    <a:pt x="242" y="1"/>
                  </a:moveTo>
                  <a:lnTo>
                    <a:pt x="193" y="25"/>
                  </a:lnTo>
                  <a:lnTo>
                    <a:pt x="145" y="73"/>
                  </a:lnTo>
                  <a:lnTo>
                    <a:pt x="73" y="193"/>
                  </a:lnTo>
                  <a:lnTo>
                    <a:pt x="1" y="314"/>
                  </a:lnTo>
                  <a:lnTo>
                    <a:pt x="25" y="362"/>
                  </a:lnTo>
                  <a:lnTo>
                    <a:pt x="73" y="458"/>
                  </a:lnTo>
                  <a:lnTo>
                    <a:pt x="97" y="506"/>
                  </a:lnTo>
                  <a:lnTo>
                    <a:pt x="121" y="482"/>
                  </a:lnTo>
                  <a:lnTo>
                    <a:pt x="145" y="458"/>
                  </a:lnTo>
                  <a:lnTo>
                    <a:pt x="121" y="410"/>
                  </a:lnTo>
                  <a:lnTo>
                    <a:pt x="121" y="362"/>
                  </a:lnTo>
                  <a:lnTo>
                    <a:pt x="193" y="266"/>
                  </a:lnTo>
                  <a:lnTo>
                    <a:pt x="266" y="169"/>
                  </a:lnTo>
                  <a:lnTo>
                    <a:pt x="290" y="121"/>
                  </a:lnTo>
                  <a:lnTo>
                    <a:pt x="290" y="73"/>
                  </a:lnTo>
                  <a:lnTo>
                    <a:pt x="266" y="25"/>
                  </a:lnTo>
                  <a:lnTo>
                    <a:pt x="2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5" name="Google Shape;12995;p31"/>
            <p:cNvSpPr/>
            <p:nvPr/>
          </p:nvSpPr>
          <p:spPr>
            <a:xfrm rot="10800000">
              <a:off x="2909814" y="6436535"/>
              <a:ext cx="18446" cy="24651"/>
            </a:xfrm>
            <a:custGeom>
              <a:avLst/>
              <a:gdLst/>
              <a:ahLst/>
              <a:cxnLst/>
              <a:rect l="l" t="t" r="r" b="b"/>
              <a:pathLst>
                <a:path w="217" h="290" extrusionOk="0">
                  <a:moveTo>
                    <a:pt x="48" y="0"/>
                  </a:moveTo>
                  <a:lnTo>
                    <a:pt x="24" y="24"/>
                  </a:lnTo>
                  <a:lnTo>
                    <a:pt x="0" y="72"/>
                  </a:lnTo>
                  <a:lnTo>
                    <a:pt x="0" y="121"/>
                  </a:lnTo>
                  <a:lnTo>
                    <a:pt x="0" y="193"/>
                  </a:lnTo>
                  <a:lnTo>
                    <a:pt x="48" y="241"/>
                  </a:lnTo>
                  <a:lnTo>
                    <a:pt x="96" y="289"/>
                  </a:lnTo>
                  <a:lnTo>
                    <a:pt x="144" y="289"/>
                  </a:lnTo>
                  <a:lnTo>
                    <a:pt x="193" y="265"/>
                  </a:lnTo>
                  <a:lnTo>
                    <a:pt x="217" y="241"/>
                  </a:lnTo>
                  <a:lnTo>
                    <a:pt x="217" y="193"/>
                  </a:lnTo>
                  <a:lnTo>
                    <a:pt x="144" y="145"/>
                  </a:lnTo>
                  <a:lnTo>
                    <a:pt x="120" y="121"/>
                  </a:lnTo>
                  <a:lnTo>
                    <a:pt x="144" y="72"/>
                  </a:lnTo>
                  <a:lnTo>
                    <a:pt x="169" y="48"/>
                  </a:lnTo>
                  <a:lnTo>
                    <a:pt x="169" y="24"/>
                  </a:lnTo>
                  <a:lnTo>
                    <a:pt x="1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6" name="Google Shape;12996;p31"/>
            <p:cNvSpPr/>
            <p:nvPr/>
          </p:nvSpPr>
          <p:spPr>
            <a:xfrm rot="10800000">
              <a:off x="3046927" y="6604335"/>
              <a:ext cx="20486" cy="22611"/>
            </a:xfrm>
            <a:custGeom>
              <a:avLst/>
              <a:gdLst/>
              <a:ahLst/>
              <a:cxnLst/>
              <a:rect l="l" t="t" r="r" b="b"/>
              <a:pathLst>
                <a:path w="241" h="266" extrusionOk="0">
                  <a:moveTo>
                    <a:pt x="48" y="0"/>
                  </a:moveTo>
                  <a:lnTo>
                    <a:pt x="0" y="24"/>
                  </a:lnTo>
                  <a:lnTo>
                    <a:pt x="0" y="48"/>
                  </a:lnTo>
                  <a:lnTo>
                    <a:pt x="24" y="97"/>
                  </a:lnTo>
                  <a:lnTo>
                    <a:pt x="24" y="145"/>
                  </a:lnTo>
                  <a:lnTo>
                    <a:pt x="24" y="193"/>
                  </a:lnTo>
                  <a:lnTo>
                    <a:pt x="24" y="241"/>
                  </a:lnTo>
                  <a:lnTo>
                    <a:pt x="72" y="265"/>
                  </a:lnTo>
                  <a:lnTo>
                    <a:pt x="120" y="265"/>
                  </a:lnTo>
                  <a:lnTo>
                    <a:pt x="144" y="217"/>
                  </a:lnTo>
                  <a:lnTo>
                    <a:pt x="169" y="169"/>
                  </a:lnTo>
                  <a:lnTo>
                    <a:pt x="217" y="145"/>
                  </a:lnTo>
                  <a:lnTo>
                    <a:pt x="241" y="121"/>
                  </a:lnTo>
                  <a:lnTo>
                    <a:pt x="241" y="97"/>
                  </a:lnTo>
                  <a:lnTo>
                    <a:pt x="241" y="48"/>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7" name="Google Shape;12997;p31"/>
            <p:cNvSpPr/>
            <p:nvPr/>
          </p:nvSpPr>
          <p:spPr>
            <a:xfrm rot="10800000">
              <a:off x="3112381" y="6193081"/>
              <a:ext cx="24651" cy="16406"/>
            </a:xfrm>
            <a:custGeom>
              <a:avLst/>
              <a:gdLst/>
              <a:ahLst/>
              <a:cxnLst/>
              <a:rect l="l" t="t" r="r" b="b"/>
              <a:pathLst>
                <a:path w="290" h="193" extrusionOk="0">
                  <a:moveTo>
                    <a:pt x="73" y="0"/>
                  </a:moveTo>
                  <a:lnTo>
                    <a:pt x="25" y="24"/>
                  </a:lnTo>
                  <a:lnTo>
                    <a:pt x="1" y="48"/>
                  </a:lnTo>
                  <a:lnTo>
                    <a:pt x="25" y="96"/>
                  </a:lnTo>
                  <a:lnTo>
                    <a:pt x="25" y="121"/>
                  </a:lnTo>
                  <a:lnTo>
                    <a:pt x="73" y="145"/>
                  </a:lnTo>
                  <a:lnTo>
                    <a:pt x="121" y="169"/>
                  </a:lnTo>
                  <a:lnTo>
                    <a:pt x="193" y="193"/>
                  </a:lnTo>
                  <a:lnTo>
                    <a:pt x="241" y="169"/>
                  </a:lnTo>
                  <a:lnTo>
                    <a:pt x="265" y="145"/>
                  </a:lnTo>
                  <a:lnTo>
                    <a:pt x="289" y="96"/>
                  </a:lnTo>
                  <a:lnTo>
                    <a:pt x="289" y="72"/>
                  </a:lnTo>
                  <a:lnTo>
                    <a:pt x="289" y="24"/>
                  </a:lnTo>
                  <a:lnTo>
                    <a:pt x="2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8" name="Google Shape;12998;p31"/>
            <p:cNvSpPr/>
            <p:nvPr/>
          </p:nvSpPr>
          <p:spPr>
            <a:xfrm rot="10800000">
              <a:off x="3298627" y="6545002"/>
              <a:ext cx="20486" cy="16491"/>
            </a:xfrm>
            <a:custGeom>
              <a:avLst/>
              <a:gdLst/>
              <a:ahLst/>
              <a:cxnLst/>
              <a:rect l="l" t="t" r="r" b="b"/>
              <a:pathLst>
                <a:path w="241" h="194" extrusionOk="0">
                  <a:moveTo>
                    <a:pt x="120" y="1"/>
                  </a:moveTo>
                  <a:lnTo>
                    <a:pt x="72" y="25"/>
                  </a:lnTo>
                  <a:lnTo>
                    <a:pt x="24" y="49"/>
                  </a:lnTo>
                  <a:lnTo>
                    <a:pt x="0" y="73"/>
                  </a:lnTo>
                  <a:lnTo>
                    <a:pt x="0" y="121"/>
                  </a:lnTo>
                  <a:lnTo>
                    <a:pt x="0" y="169"/>
                  </a:lnTo>
                  <a:lnTo>
                    <a:pt x="24" y="193"/>
                  </a:lnTo>
                  <a:lnTo>
                    <a:pt x="169" y="193"/>
                  </a:lnTo>
                  <a:lnTo>
                    <a:pt x="217" y="145"/>
                  </a:lnTo>
                  <a:lnTo>
                    <a:pt x="241" y="73"/>
                  </a:lnTo>
                  <a:lnTo>
                    <a:pt x="217" y="49"/>
                  </a:lnTo>
                  <a:lnTo>
                    <a:pt x="193" y="25"/>
                  </a:lnTo>
                  <a:lnTo>
                    <a:pt x="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9" name="Google Shape;12999;p31"/>
            <p:cNvSpPr/>
            <p:nvPr/>
          </p:nvSpPr>
          <p:spPr>
            <a:xfrm rot="10800000">
              <a:off x="3124707" y="6328154"/>
              <a:ext cx="18446" cy="18446"/>
            </a:xfrm>
            <a:custGeom>
              <a:avLst/>
              <a:gdLst/>
              <a:ahLst/>
              <a:cxnLst/>
              <a:rect l="l" t="t" r="r" b="b"/>
              <a:pathLst>
                <a:path w="217" h="217" extrusionOk="0">
                  <a:moveTo>
                    <a:pt x="169" y="0"/>
                  </a:moveTo>
                  <a:lnTo>
                    <a:pt x="73" y="24"/>
                  </a:lnTo>
                  <a:lnTo>
                    <a:pt x="24" y="97"/>
                  </a:lnTo>
                  <a:lnTo>
                    <a:pt x="0" y="121"/>
                  </a:lnTo>
                  <a:lnTo>
                    <a:pt x="0" y="169"/>
                  </a:lnTo>
                  <a:lnTo>
                    <a:pt x="24" y="217"/>
                  </a:lnTo>
                  <a:lnTo>
                    <a:pt x="97" y="217"/>
                  </a:lnTo>
                  <a:lnTo>
                    <a:pt x="121" y="193"/>
                  </a:lnTo>
                  <a:lnTo>
                    <a:pt x="193" y="121"/>
                  </a:lnTo>
                  <a:lnTo>
                    <a:pt x="217"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0" name="Google Shape;13000;p31"/>
            <p:cNvSpPr/>
            <p:nvPr/>
          </p:nvSpPr>
          <p:spPr>
            <a:xfrm rot="10800000">
              <a:off x="3220847" y="6109181"/>
              <a:ext cx="14366" cy="16406"/>
            </a:xfrm>
            <a:custGeom>
              <a:avLst/>
              <a:gdLst/>
              <a:ahLst/>
              <a:cxnLst/>
              <a:rect l="l" t="t" r="r" b="b"/>
              <a:pathLst>
                <a:path w="169" h="193" extrusionOk="0">
                  <a:moveTo>
                    <a:pt x="72" y="0"/>
                  </a:moveTo>
                  <a:lnTo>
                    <a:pt x="24" y="24"/>
                  </a:lnTo>
                  <a:lnTo>
                    <a:pt x="0" y="48"/>
                  </a:lnTo>
                  <a:lnTo>
                    <a:pt x="0" y="96"/>
                  </a:lnTo>
                  <a:lnTo>
                    <a:pt x="24" y="169"/>
                  </a:lnTo>
                  <a:lnTo>
                    <a:pt x="48" y="193"/>
                  </a:lnTo>
                  <a:lnTo>
                    <a:pt x="96" y="193"/>
                  </a:lnTo>
                  <a:lnTo>
                    <a:pt x="144" y="169"/>
                  </a:lnTo>
                  <a:lnTo>
                    <a:pt x="169" y="145"/>
                  </a:lnTo>
                  <a:lnTo>
                    <a:pt x="169" y="96"/>
                  </a:lnTo>
                  <a:lnTo>
                    <a:pt x="144" y="24"/>
                  </a:lnTo>
                  <a:lnTo>
                    <a:pt x="1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1" name="Google Shape;13001;p31"/>
            <p:cNvSpPr/>
            <p:nvPr/>
          </p:nvSpPr>
          <p:spPr>
            <a:xfrm rot="10800000">
              <a:off x="3194241" y="6459062"/>
              <a:ext cx="16491" cy="16491"/>
            </a:xfrm>
            <a:custGeom>
              <a:avLst/>
              <a:gdLst/>
              <a:ahLst/>
              <a:cxnLst/>
              <a:rect l="l" t="t" r="r" b="b"/>
              <a:pathLst>
                <a:path w="194" h="194" extrusionOk="0">
                  <a:moveTo>
                    <a:pt x="97" y="1"/>
                  </a:moveTo>
                  <a:lnTo>
                    <a:pt x="49" y="49"/>
                  </a:lnTo>
                  <a:lnTo>
                    <a:pt x="1" y="145"/>
                  </a:lnTo>
                  <a:lnTo>
                    <a:pt x="121" y="193"/>
                  </a:lnTo>
                  <a:lnTo>
                    <a:pt x="169" y="169"/>
                  </a:lnTo>
                  <a:lnTo>
                    <a:pt x="194" y="121"/>
                  </a:lnTo>
                  <a:lnTo>
                    <a:pt x="194" y="49"/>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2" name="Google Shape;13002;p31"/>
            <p:cNvSpPr/>
            <p:nvPr/>
          </p:nvSpPr>
          <p:spPr>
            <a:xfrm rot="10800000">
              <a:off x="3020321" y="6518395"/>
              <a:ext cx="16406" cy="16491"/>
            </a:xfrm>
            <a:custGeom>
              <a:avLst/>
              <a:gdLst/>
              <a:ahLst/>
              <a:cxnLst/>
              <a:rect l="l" t="t" r="r" b="b"/>
              <a:pathLst>
                <a:path w="193" h="194" extrusionOk="0">
                  <a:moveTo>
                    <a:pt x="96" y="1"/>
                  </a:moveTo>
                  <a:lnTo>
                    <a:pt x="24" y="25"/>
                  </a:lnTo>
                  <a:lnTo>
                    <a:pt x="0" y="73"/>
                  </a:lnTo>
                  <a:lnTo>
                    <a:pt x="0" y="121"/>
                  </a:lnTo>
                  <a:lnTo>
                    <a:pt x="48" y="169"/>
                  </a:lnTo>
                  <a:lnTo>
                    <a:pt x="72" y="193"/>
                  </a:lnTo>
                  <a:lnTo>
                    <a:pt x="121" y="193"/>
                  </a:lnTo>
                  <a:lnTo>
                    <a:pt x="169" y="169"/>
                  </a:lnTo>
                  <a:lnTo>
                    <a:pt x="193" y="121"/>
                  </a:lnTo>
                  <a:lnTo>
                    <a:pt x="169" y="73"/>
                  </a:lnTo>
                  <a:lnTo>
                    <a:pt x="169"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3" name="Google Shape;13003;p31"/>
            <p:cNvSpPr/>
            <p:nvPr/>
          </p:nvSpPr>
          <p:spPr>
            <a:xfrm rot="10800000">
              <a:off x="3114421" y="6418174"/>
              <a:ext cx="18531" cy="18446"/>
            </a:xfrm>
            <a:custGeom>
              <a:avLst/>
              <a:gdLst/>
              <a:ahLst/>
              <a:cxnLst/>
              <a:rect l="l" t="t" r="r" b="b"/>
              <a:pathLst>
                <a:path w="218" h="217" extrusionOk="0">
                  <a:moveTo>
                    <a:pt x="49" y="0"/>
                  </a:moveTo>
                  <a:lnTo>
                    <a:pt x="25" y="24"/>
                  </a:lnTo>
                  <a:lnTo>
                    <a:pt x="1" y="24"/>
                  </a:lnTo>
                  <a:lnTo>
                    <a:pt x="25" y="120"/>
                  </a:lnTo>
                  <a:lnTo>
                    <a:pt x="97" y="193"/>
                  </a:lnTo>
                  <a:lnTo>
                    <a:pt x="145" y="217"/>
                  </a:lnTo>
                  <a:lnTo>
                    <a:pt x="169" y="217"/>
                  </a:lnTo>
                  <a:lnTo>
                    <a:pt x="217" y="193"/>
                  </a:lnTo>
                  <a:lnTo>
                    <a:pt x="217" y="144"/>
                  </a:lnTo>
                  <a:lnTo>
                    <a:pt x="217" y="120"/>
                  </a:lnTo>
                  <a:lnTo>
                    <a:pt x="193" y="72"/>
                  </a:lnTo>
                  <a:lnTo>
                    <a:pt x="121"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4" name="Google Shape;13004;p31"/>
            <p:cNvSpPr/>
            <p:nvPr/>
          </p:nvSpPr>
          <p:spPr>
            <a:xfrm rot="10800000">
              <a:off x="2960987" y="6420214"/>
              <a:ext cx="16406" cy="16406"/>
            </a:xfrm>
            <a:custGeom>
              <a:avLst/>
              <a:gdLst/>
              <a:ahLst/>
              <a:cxnLst/>
              <a:rect l="l" t="t" r="r" b="b"/>
              <a:pathLst>
                <a:path w="193" h="193" extrusionOk="0">
                  <a:moveTo>
                    <a:pt x="72" y="0"/>
                  </a:moveTo>
                  <a:lnTo>
                    <a:pt x="24" y="24"/>
                  </a:lnTo>
                  <a:lnTo>
                    <a:pt x="0" y="72"/>
                  </a:lnTo>
                  <a:lnTo>
                    <a:pt x="0" y="144"/>
                  </a:lnTo>
                  <a:lnTo>
                    <a:pt x="48" y="169"/>
                  </a:lnTo>
                  <a:lnTo>
                    <a:pt x="97" y="193"/>
                  </a:lnTo>
                  <a:lnTo>
                    <a:pt x="169" y="193"/>
                  </a:lnTo>
                  <a:lnTo>
                    <a:pt x="193" y="169"/>
                  </a:lnTo>
                  <a:lnTo>
                    <a:pt x="193" y="96"/>
                  </a:lnTo>
                  <a:lnTo>
                    <a:pt x="169" y="48"/>
                  </a:lnTo>
                  <a:lnTo>
                    <a:pt x="145" y="24"/>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5" name="Google Shape;13005;p31"/>
            <p:cNvSpPr/>
            <p:nvPr/>
          </p:nvSpPr>
          <p:spPr>
            <a:xfrm rot="10800000">
              <a:off x="3153353" y="6399728"/>
              <a:ext cx="18446" cy="16491"/>
            </a:xfrm>
            <a:custGeom>
              <a:avLst/>
              <a:gdLst/>
              <a:ahLst/>
              <a:cxnLst/>
              <a:rect l="l" t="t" r="r" b="b"/>
              <a:pathLst>
                <a:path w="217" h="194" extrusionOk="0">
                  <a:moveTo>
                    <a:pt x="121" y="1"/>
                  </a:moveTo>
                  <a:lnTo>
                    <a:pt x="73" y="25"/>
                  </a:lnTo>
                  <a:lnTo>
                    <a:pt x="24" y="73"/>
                  </a:lnTo>
                  <a:lnTo>
                    <a:pt x="0" y="121"/>
                  </a:lnTo>
                  <a:lnTo>
                    <a:pt x="24" y="145"/>
                  </a:lnTo>
                  <a:lnTo>
                    <a:pt x="48" y="169"/>
                  </a:lnTo>
                  <a:lnTo>
                    <a:pt x="169" y="193"/>
                  </a:lnTo>
                  <a:lnTo>
                    <a:pt x="217" y="73"/>
                  </a:lnTo>
                  <a:lnTo>
                    <a:pt x="193" y="49"/>
                  </a:lnTo>
                  <a:lnTo>
                    <a:pt x="193"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6" name="Google Shape;13006;p31"/>
            <p:cNvSpPr/>
            <p:nvPr/>
          </p:nvSpPr>
          <p:spPr>
            <a:xfrm rot="10800000">
              <a:off x="3216767" y="6538881"/>
              <a:ext cx="12326" cy="22611"/>
            </a:xfrm>
            <a:custGeom>
              <a:avLst/>
              <a:gdLst/>
              <a:ahLst/>
              <a:cxnLst/>
              <a:rect l="l" t="t" r="r" b="b"/>
              <a:pathLst>
                <a:path w="145" h="266" extrusionOk="0">
                  <a:moveTo>
                    <a:pt x="121" y="1"/>
                  </a:moveTo>
                  <a:lnTo>
                    <a:pt x="97" y="25"/>
                  </a:lnTo>
                  <a:lnTo>
                    <a:pt x="48" y="49"/>
                  </a:lnTo>
                  <a:lnTo>
                    <a:pt x="0" y="121"/>
                  </a:lnTo>
                  <a:lnTo>
                    <a:pt x="0" y="217"/>
                  </a:lnTo>
                  <a:lnTo>
                    <a:pt x="24" y="241"/>
                  </a:lnTo>
                  <a:lnTo>
                    <a:pt x="48" y="265"/>
                  </a:lnTo>
                  <a:lnTo>
                    <a:pt x="72" y="265"/>
                  </a:lnTo>
                  <a:lnTo>
                    <a:pt x="97" y="241"/>
                  </a:lnTo>
                  <a:lnTo>
                    <a:pt x="145" y="169"/>
                  </a:lnTo>
                  <a:lnTo>
                    <a:pt x="145"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7" name="Google Shape;13007;p31"/>
            <p:cNvSpPr/>
            <p:nvPr/>
          </p:nvSpPr>
          <p:spPr>
            <a:xfrm rot="10800000">
              <a:off x="3171715" y="6598215"/>
              <a:ext cx="18531" cy="14451"/>
            </a:xfrm>
            <a:custGeom>
              <a:avLst/>
              <a:gdLst/>
              <a:ahLst/>
              <a:cxnLst/>
              <a:rect l="l" t="t" r="r" b="b"/>
              <a:pathLst>
                <a:path w="218" h="170" extrusionOk="0">
                  <a:moveTo>
                    <a:pt x="145" y="1"/>
                  </a:moveTo>
                  <a:lnTo>
                    <a:pt x="25" y="25"/>
                  </a:lnTo>
                  <a:lnTo>
                    <a:pt x="1" y="25"/>
                  </a:lnTo>
                  <a:lnTo>
                    <a:pt x="1" y="49"/>
                  </a:lnTo>
                  <a:lnTo>
                    <a:pt x="25" y="97"/>
                  </a:lnTo>
                  <a:lnTo>
                    <a:pt x="121" y="145"/>
                  </a:lnTo>
                  <a:lnTo>
                    <a:pt x="169" y="169"/>
                  </a:lnTo>
                  <a:lnTo>
                    <a:pt x="193" y="145"/>
                  </a:lnTo>
                  <a:lnTo>
                    <a:pt x="217" y="97"/>
                  </a:lnTo>
                  <a:lnTo>
                    <a:pt x="217" y="25"/>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8" name="Google Shape;13008;p31"/>
            <p:cNvSpPr/>
            <p:nvPr/>
          </p:nvSpPr>
          <p:spPr>
            <a:xfrm rot="10800000">
              <a:off x="3022361" y="6369041"/>
              <a:ext cx="14366" cy="14451"/>
            </a:xfrm>
            <a:custGeom>
              <a:avLst/>
              <a:gdLst/>
              <a:ahLst/>
              <a:cxnLst/>
              <a:rect l="l" t="t" r="r" b="b"/>
              <a:pathLst>
                <a:path w="169" h="170" extrusionOk="0">
                  <a:moveTo>
                    <a:pt x="72" y="1"/>
                  </a:moveTo>
                  <a:lnTo>
                    <a:pt x="24" y="25"/>
                  </a:lnTo>
                  <a:lnTo>
                    <a:pt x="0" y="49"/>
                  </a:lnTo>
                  <a:lnTo>
                    <a:pt x="0" y="97"/>
                  </a:lnTo>
                  <a:lnTo>
                    <a:pt x="24" y="145"/>
                  </a:lnTo>
                  <a:lnTo>
                    <a:pt x="48" y="169"/>
                  </a:lnTo>
                  <a:lnTo>
                    <a:pt x="96" y="169"/>
                  </a:lnTo>
                  <a:lnTo>
                    <a:pt x="169" y="145"/>
                  </a:lnTo>
                  <a:lnTo>
                    <a:pt x="169" y="97"/>
                  </a:lnTo>
                  <a:lnTo>
                    <a:pt x="169" y="73"/>
                  </a:lnTo>
                  <a:lnTo>
                    <a:pt x="169"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9" name="Google Shape;13009;p31"/>
            <p:cNvSpPr/>
            <p:nvPr/>
          </p:nvSpPr>
          <p:spPr>
            <a:xfrm rot="10800000">
              <a:off x="3384567" y="6575689"/>
              <a:ext cx="14366" cy="14451"/>
            </a:xfrm>
            <a:custGeom>
              <a:avLst/>
              <a:gdLst/>
              <a:ahLst/>
              <a:cxnLst/>
              <a:rect l="l" t="t" r="r" b="b"/>
              <a:pathLst>
                <a:path w="169" h="170" extrusionOk="0">
                  <a:moveTo>
                    <a:pt x="96" y="1"/>
                  </a:moveTo>
                  <a:lnTo>
                    <a:pt x="48" y="25"/>
                  </a:lnTo>
                  <a:lnTo>
                    <a:pt x="0" y="49"/>
                  </a:lnTo>
                  <a:lnTo>
                    <a:pt x="0" y="121"/>
                  </a:lnTo>
                  <a:lnTo>
                    <a:pt x="24" y="145"/>
                  </a:lnTo>
                  <a:lnTo>
                    <a:pt x="48" y="169"/>
                  </a:lnTo>
                  <a:lnTo>
                    <a:pt x="121" y="145"/>
                  </a:lnTo>
                  <a:lnTo>
                    <a:pt x="169" y="73"/>
                  </a:lnTo>
                  <a:lnTo>
                    <a:pt x="169" y="49"/>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0" name="Google Shape;13010;p31"/>
            <p:cNvSpPr/>
            <p:nvPr/>
          </p:nvSpPr>
          <p:spPr>
            <a:xfrm rot="10800000">
              <a:off x="3231048" y="6299507"/>
              <a:ext cx="14451" cy="16406"/>
            </a:xfrm>
            <a:custGeom>
              <a:avLst/>
              <a:gdLst/>
              <a:ahLst/>
              <a:cxnLst/>
              <a:rect l="l" t="t" r="r" b="b"/>
              <a:pathLst>
                <a:path w="170" h="193" extrusionOk="0">
                  <a:moveTo>
                    <a:pt x="25" y="0"/>
                  </a:moveTo>
                  <a:lnTo>
                    <a:pt x="1" y="48"/>
                  </a:lnTo>
                  <a:lnTo>
                    <a:pt x="25" y="121"/>
                  </a:lnTo>
                  <a:lnTo>
                    <a:pt x="73" y="169"/>
                  </a:lnTo>
                  <a:lnTo>
                    <a:pt x="121" y="193"/>
                  </a:lnTo>
                  <a:lnTo>
                    <a:pt x="145" y="169"/>
                  </a:lnTo>
                  <a:lnTo>
                    <a:pt x="169" y="145"/>
                  </a:lnTo>
                  <a:lnTo>
                    <a:pt x="97"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1" name="Google Shape;13011;p31"/>
            <p:cNvSpPr/>
            <p:nvPr/>
          </p:nvSpPr>
          <p:spPr>
            <a:xfrm rot="10800000">
              <a:off x="2983428" y="6579854"/>
              <a:ext cx="16491" cy="16406"/>
            </a:xfrm>
            <a:custGeom>
              <a:avLst/>
              <a:gdLst/>
              <a:ahLst/>
              <a:cxnLst/>
              <a:rect l="l" t="t" r="r" b="b"/>
              <a:pathLst>
                <a:path w="194" h="193" extrusionOk="0">
                  <a:moveTo>
                    <a:pt x="49" y="0"/>
                  </a:moveTo>
                  <a:lnTo>
                    <a:pt x="25" y="48"/>
                  </a:lnTo>
                  <a:lnTo>
                    <a:pt x="0" y="73"/>
                  </a:lnTo>
                  <a:lnTo>
                    <a:pt x="25" y="121"/>
                  </a:lnTo>
                  <a:lnTo>
                    <a:pt x="49" y="145"/>
                  </a:lnTo>
                  <a:lnTo>
                    <a:pt x="97" y="169"/>
                  </a:lnTo>
                  <a:lnTo>
                    <a:pt x="121" y="193"/>
                  </a:lnTo>
                  <a:lnTo>
                    <a:pt x="169" y="169"/>
                  </a:lnTo>
                  <a:lnTo>
                    <a:pt x="193" y="121"/>
                  </a:lnTo>
                  <a:lnTo>
                    <a:pt x="169" y="73"/>
                  </a:lnTo>
                  <a:lnTo>
                    <a:pt x="145" y="24"/>
                  </a:lnTo>
                  <a:lnTo>
                    <a:pt x="97"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2" name="Google Shape;13012;p31"/>
            <p:cNvSpPr/>
            <p:nvPr/>
          </p:nvSpPr>
          <p:spPr>
            <a:xfrm rot="10800000">
              <a:off x="3165594" y="6530721"/>
              <a:ext cx="14366" cy="16406"/>
            </a:xfrm>
            <a:custGeom>
              <a:avLst/>
              <a:gdLst/>
              <a:ahLst/>
              <a:cxnLst/>
              <a:rect l="l" t="t" r="r" b="b"/>
              <a:pathLst>
                <a:path w="169" h="193" extrusionOk="0">
                  <a:moveTo>
                    <a:pt x="96" y="0"/>
                  </a:moveTo>
                  <a:lnTo>
                    <a:pt x="24" y="24"/>
                  </a:lnTo>
                  <a:lnTo>
                    <a:pt x="24" y="48"/>
                  </a:lnTo>
                  <a:lnTo>
                    <a:pt x="0" y="72"/>
                  </a:lnTo>
                  <a:lnTo>
                    <a:pt x="24" y="120"/>
                  </a:lnTo>
                  <a:lnTo>
                    <a:pt x="24" y="145"/>
                  </a:lnTo>
                  <a:lnTo>
                    <a:pt x="72" y="193"/>
                  </a:lnTo>
                  <a:lnTo>
                    <a:pt x="120" y="193"/>
                  </a:lnTo>
                  <a:lnTo>
                    <a:pt x="144" y="169"/>
                  </a:lnTo>
                  <a:lnTo>
                    <a:pt x="169" y="145"/>
                  </a:lnTo>
                  <a:lnTo>
                    <a:pt x="169" y="96"/>
                  </a:lnTo>
                  <a:lnTo>
                    <a:pt x="144" y="48"/>
                  </a:lnTo>
                  <a:lnTo>
                    <a:pt x="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3" name="Google Shape;13013;p31"/>
            <p:cNvSpPr/>
            <p:nvPr/>
          </p:nvSpPr>
          <p:spPr>
            <a:xfrm rot="10800000">
              <a:off x="3407093" y="6514315"/>
              <a:ext cx="14366" cy="12411"/>
            </a:xfrm>
            <a:custGeom>
              <a:avLst/>
              <a:gdLst/>
              <a:ahLst/>
              <a:cxnLst/>
              <a:rect l="l" t="t" r="r" b="b"/>
              <a:pathLst>
                <a:path w="169" h="146" extrusionOk="0">
                  <a:moveTo>
                    <a:pt x="49" y="1"/>
                  </a:moveTo>
                  <a:lnTo>
                    <a:pt x="0" y="73"/>
                  </a:lnTo>
                  <a:lnTo>
                    <a:pt x="0" y="97"/>
                  </a:lnTo>
                  <a:lnTo>
                    <a:pt x="0" y="121"/>
                  </a:lnTo>
                  <a:lnTo>
                    <a:pt x="49" y="145"/>
                  </a:lnTo>
                  <a:lnTo>
                    <a:pt x="121" y="145"/>
                  </a:lnTo>
                  <a:lnTo>
                    <a:pt x="169" y="97"/>
                  </a:lnTo>
                  <a:lnTo>
                    <a:pt x="169"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4" name="Google Shape;13014;p31"/>
            <p:cNvSpPr/>
            <p:nvPr/>
          </p:nvSpPr>
          <p:spPr>
            <a:xfrm rot="10800000">
              <a:off x="3069453" y="6641227"/>
              <a:ext cx="12326" cy="16406"/>
            </a:xfrm>
            <a:custGeom>
              <a:avLst/>
              <a:gdLst/>
              <a:ahLst/>
              <a:cxnLst/>
              <a:rect l="l" t="t" r="r" b="b"/>
              <a:pathLst>
                <a:path w="145" h="193" extrusionOk="0">
                  <a:moveTo>
                    <a:pt x="73" y="0"/>
                  </a:moveTo>
                  <a:lnTo>
                    <a:pt x="49" y="24"/>
                  </a:lnTo>
                  <a:lnTo>
                    <a:pt x="25" y="72"/>
                  </a:lnTo>
                  <a:lnTo>
                    <a:pt x="1" y="120"/>
                  </a:lnTo>
                  <a:lnTo>
                    <a:pt x="1" y="169"/>
                  </a:lnTo>
                  <a:lnTo>
                    <a:pt x="49" y="193"/>
                  </a:lnTo>
                  <a:lnTo>
                    <a:pt x="97" y="169"/>
                  </a:lnTo>
                  <a:lnTo>
                    <a:pt x="145" y="120"/>
                  </a:lnTo>
                  <a:lnTo>
                    <a:pt x="145" y="48"/>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5" name="Google Shape;13015;p31"/>
            <p:cNvSpPr/>
            <p:nvPr/>
          </p:nvSpPr>
          <p:spPr>
            <a:xfrm rot="10800000">
              <a:off x="3233088" y="6203282"/>
              <a:ext cx="18531" cy="12411"/>
            </a:xfrm>
            <a:custGeom>
              <a:avLst/>
              <a:gdLst/>
              <a:ahLst/>
              <a:cxnLst/>
              <a:rect l="l" t="t" r="r" b="b"/>
              <a:pathLst>
                <a:path w="218" h="146" extrusionOk="0">
                  <a:moveTo>
                    <a:pt x="73" y="1"/>
                  </a:moveTo>
                  <a:lnTo>
                    <a:pt x="49" y="25"/>
                  </a:lnTo>
                  <a:lnTo>
                    <a:pt x="25" y="73"/>
                  </a:lnTo>
                  <a:lnTo>
                    <a:pt x="0" y="97"/>
                  </a:lnTo>
                  <a:lnTo>
                    <a:pt x="25" y="121"/>
                  </a:lnTo>
                  <a:lnTo>
                    <a:pt x="25" y="145"/>
                  </a:lnTo>
                  <a:lnTo>
                    <a:pt x="145" y="145"/>
                  </a:lnTo>
                  <a:lnTo>
                    <a:pt x="169" y="121"/>
                  </a:lnTo>
                  <a:lnTo>
                    <a:pt x="193" y="121"/>
                  </a:lnTo>
                  <a:lnTo>
                    <a:pt x="217" y="73"/>
                  </a:lnTo>
                  <a:lnTo>
                    <a:pt x="217" y="49"/>
                  </a:lnTo>
                  <a:lnTo>
                    <a:pt x="193"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6" name="Google Shape;13016;p31"/>
            <p:cNvSpPr/>
            <p:nvPr/>
          </p:nvSpPr>
          <p:spPr>
            <a:xfrm rot="10800000">
              <a:off x="3020321" y="6547042"/>
              <a:ext cx="14366" cy="14451"/>
            </a:xfrm>
            <a:custGeom>
              <a:avLst/>
              <a:gdLst/>
              <a:ahLst/>
              <a:cxnLst/>
              <a:rect l="l" t="t" r="r" b="b"/>
              <a:pathLst>
                <a:path w="169" h="170" extrusionOk="0">
                  <a:moveTo>
                    <a:pt x="48" y="1"/>
                  </a:moveTo>
                  <a:lnTo>
                    <a:pt x="24" y="25"/>
                  </a:lnTo>
                  <a:lnTo>
                    <a:pt x="0" y="73"/>
                  </a:lnTo>
                  <a:lnTo>
                    <a:pt x="24" y="145"/>
                  </a:lnTo>
                  <a:lnTo>
                    <a:pt x="97" y="169"/>
                  </a:lnTo>
                  <a:lnTo>
                    <a:pt x="145" y="121"/>
                  </a:lnTo>
                  <a:lnTo>
                    <a:pt x="169"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7" name="Google Shape;13017;p31"/>
            <p:cNvSpPr/>
            <p:nvPr/>
          </p:nvSpPr>
          <p:spPr>
            <a:xfrm rot="10800000">
              <a:off x="3239293" y="6463142"/>
              <a:ext cx="10286" cy="14451"/>
            </a:xfrm>
            <a:custGeom>
              <a:avLst/>
              <a:gdLst/>
              <a:ahLst/>
              <a:cxnLst/>
              <a:rect l="l" t="t" r="r" b="b"/>
              <a:pathLst>
                <a:path w="121" h="170" extrusionOk="0">
                  <a:moveTo>
                    <a:pt x="25" y="1"/>
                  </a:moveTo>
                  <a:lnTo>
                    <a:pt x="1" y="25"/>
                  </a:lnTo>
                  <a:lnTo>
                    <a:pt x="25" y="73"/>
                  </a:lnTo>
                  <a:lnTo>
                    <a:pt x="49" y="145"/>
                  </a:lnTo>
                  <a:lnTo>
                    <a:pt x="97" y="169"/>
                  </a:lnTo>
                  <a:lnTo>
                    <a:pt x="121" y="121"/>
                  </a:lnTo>
                  <a:lnTo>
                    <a:pt x="121" y="73"/>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8" name="Google Shape;13018;p31"/>
            <p:cNvSpPr/>
            <p:nvPr/>
          </p:nvSpPr>
          <p:spPr>
            <a:xfrm rot="10800000">
              <a:off x="3333394" y="6307668"/>
              <a:ext cx="14366" cy="12326"/>
            </a:xfrm>
            <a:custGeom>
              <a:avLst/>
              <a:gdLst/>
              <a:ahLst/>
              <a:cxnLst/>
              <a:rect l="l" t="t" r="r" b="b"/>
              <a:pathLst>
                <a:path w="169" h="145" extrusionOk="0">
                  <a:moveTo>
                    <a:pt x="72" y="0"/>
                  </a:moveTo>
                  <a:lnTo>
                    <a:pt x="24" y="24"/>
                  </a:lnTo>
                  <a:lnTo>
                    <a:pt x="0" y="72"/>
                  </a:lnTo>
                  <a:lnTo>
                    <a:pt x="24" y="96"/>
                  </a:lnTo>
                  <a:lnTo>
                    <a:pt x="24" y="121"/>
                  </a:lnTo>
                  <a:lnTo>
                    <a:pt x="72" y="145"/>
                  </a:lnTo>
                  <a:lnTo>
                    <a:pt x="144" y="121"/>
                  </a:lnTo>
                  <a:lnTo>
                    <a:pt x="144" y="96"/>
                  </a:lnTo>
                  <a:lnTo>
                    <a:pt x="169" y="72"/>
                  </a:lnTo>
                  <a:lnTo>
                    <a:pt x="120"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9" name="Google Shape;13019;p31"/>
            <p:cNvSpPr/>
            <p:nvPr/>
          </p:nvSpPr>
          <p:spPr>
            <a:xfrm rot="10800000">
              <a:off x="3274061" y="6166474"/>
              <a:ext cx="16406" cy="10286"/>
            </a:xfrm>
            <a:custGeom>
              <a:avLst/>
              <a:gdLst/>
              <a:ahLst/>
              <a:cxnLst/>
              <a:rect l="l" t="t" r="r" b="b"/>
              <a:pathLst>
                <a:path w="193" h="121" extrusionOk="0">
                  <a:moveTo>
                    <a:pt x="96" y="0"/>
                  </a:moveTo>
                  <a:lnTo>
                    <a:pt x="48" y="24"/>
                  </a:lnTo>
                  <a:lnTo>
                    <a:pt x="0" y="73"/>
                  </a:lnTo>
                  <a:lnTo>
                    <a:pt x="0" y="97"/>
                  </a:lnTo>
                  <a:lnTo>
                    <a:pt x="24" y="121"/>
                  </a:lnTo>
                  <a:lnTo>
                    <a:pt x="72" y="121"/>
                  </a:lnTo>
                  <a:lnTo>
                    <a:pt x="144" y="97"/>
                  </a:lnTo>
                  <a:lnTo>
                    <a:pt x="193" y="48"/>
                  </a:lnTo>
                  <a:lnTo>
                    <a:pt x="1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0" name="Google Shape;13020;p31"/>
            <p:cNvSpPr/>
            <p:nvPr/>
          </p:nvSpPr>
          <p:spPr>
            <a:xfrm rot="10800000">
              <a:off x="3024401" y="6434495"/>
              <a:ext cx="14366" cy="12411"/>
            </a:xfrm>
            <a:custGeom>
              <a:avLst/>
              <a:gdLst/>
              <a:ahLst/>
              <a:cxnLst/>
              <a:rect l="l" t="t" r="r" b="b"/>
              <a:pathLst>
                <a:path w="169" h="146" extrusionOk="0">
                  <a:moveTo>
                    <a:pt x="24" y="1"/>
                  </a:moveTo>
                  <a:lnTo>
                    <a:pt x="0" y="97"/>
                  </a:lnTo>
                  <a:lnTo>
                    <a:pt x="24" y="121"/>
                  </a:lnTo>
                  <a:lnTo>
                    <a:pt x="72" y="145"/>
                  </a:lnTo>
                  <a:lnTo>
                    <a:pt x="120" y="121"/>
                  </a:lnTo>
                  <a:lnTo>
                    <a:pt x="145" y="97"/>
                  </a:lnTo>
                  <a:lnTo>
                    <a:pt x="169" y="49"/>
                  </a:lnTo>
                  <a:lnTo>
                    <a:pt x="120"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1" name="Google Shape;13021;p31"/>
            <p:cNvSpPr/>
            <p:nvPr/>
          </p:nvSpPr>
          <p:spPr>
            <a:xfrm rot="10800000">
              <a:off x="3179960" y="6381367"/>
              <a:ext cx="12326" cy="14366"/>
            </a:xfrm>
            <a:custGeom>
              <a:avLst/>
              <a:gdLst/>
              <a:ahLst/>
              <a:cxnLst/>
              <a:rect l="l" t="t" r="r" b="b"/>
              <a:pathLst>
                <a:path w="145" h="169" extrusionOk="0">
                  <a:moveTo>
                    <a:pt x="73" y="0"/>
                  </a:moveTo>
                  <a:lnTo>
                    <a:pt x="49" y="25"/>
                  </a:lnTo>
                  <a:lnTo>
                    <a:pt x="1" y="73"/>
                  </a:lnTo>
                  <a:lnTo>
                    <a:pt x="1" y="121"/>
                  </a:lnTo>
                  <a:lnTo>
                    <a:pt x="25" y="145"/>
                  </a:lnTo>
                  <a:lnTo>
                    <a:pt x="49" y="169"/>
                  </a:lnTo>
                  <a:lnTo>
                    <a:pt x="73" y="169"/>
                  </a:lnTo>
                  <a:lnTo>
                    <a:pt x="121" y="121"/>
                  </a:lnTo>
                  <a:lnTo>
                    <a:pt x="145" y="49"/>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2" name="Google Shape;13022;p31"/>
            <p:cNvSpPr/>
            <p:nvPr/>
          </p:nvSpPr>
          <p:spPr>
            <a:xfrm rot="10800000">
              <a:off x="3415254" y="6485668"/>
              <a:ext cx="14366" cy="12411"/>
            </a:xfrm>
            <a:custGeom>
              <a:avLst/>
              <a:gdLst/>
              <a:ahLst/>
              <a:cxnLst/>
              <a:rect l="l" t="t" r="r" b="b"/>
              <a:pathLst>
                <a:path w="169" h="146" extrusionOk="0">
                  <a:moveTo>
                    <a:pt x="48" y="1"/>
                  </a:moveTo>
                  <a:lnTo>
                    <a:pt x="24" y="25"/>
                  </a:lnTo>
                  <a:lnTo>
                    <a:pt x="0" y="49"/>
                  </a:lnTo>
                  <a:lnTo>
                    <a:pt x="48" y="97"/>
                  </a:lnTo>
                  <a:lnTo>
                    <a:pt x="120" y="145"/>
                  </a:lnTo>
                  <a:lnTo>
                    <a:pt x="145" y="121"/>
                  </a:lnTo>
                  <a:lnTo>
                    <a:pt x="169" y="121"/>
                  </a:lnTo>
                  <a:lnTo>
                    <a:pt x="169" y="73"/>
                  </a:lnTo>
                  <a:lnTo>
                    <a:pt x="120"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3" name="Google Shape;13023;p31"/>
            <p:cNvSpPr/>
            <p:nvPr/>
          </p:nvSpPr>
          <p:spPr>
            <a:xfrm rot="10800000">
              <a:off x="3216767" y="6418174"/>
              <a:ext cx="14366" cy="10286"/>
            </a:xfrm>
            <a:custGeom>
              <a:avLst/>
              <a:gdLst/>
              <a:ahLst/>
              <a:cxnLst/>
              <a:rect l="l" t="t" r="r" b="b"/>
              <a:pathLst>
                <a:path w="169" h="121" extrusionOk="0">
                  <a:moveTo>
                    <a:pt x="96" y="0"/>
                  </a:moveTo>
                  <a:lnTo>
                    <a:pt x="24" y="24"/>
                  </a:lnTo>
                  <a:lnTo>
                    <a:pt x="0" y="48"/>
                  </a:lnTo>
                  <a:lnTo>
                    <a:pt x="24" y="97"/>
                  </a:lnTo>
                  <a:lnTo>
                    <a:pt x="48" y="97"/>
                  </a:lnTo>
                  <a:lnTo>
                    <a:pt x="96" y="121"/>
                  </a:lnTo>
                  <a:lnTo>
                    <a:pt x="145" y="97"/>
                  </a:lnTo>
                  <a:lnTo>
                    <a:pt x="169" y="73"/>
                  </a:lnTo>
                  <a:lnTo>
                    <a:pt x="169" y="48"/>
                  </a:lnTo>
                  <a:lnTo>
                    <a:pt x="1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4" name="Google Shape;13024;p31"/>
            <p:cNvSpPr/>
            <p:nvPr/>
          </p:nvSpPr>
          <p:spPr>
            <a:xfrm rot="10800000">
              <a:off x="3093935" y="6055968"/>
              <a:ext cx="12411" cy="12326"/>
            </a:xfrm>
            <a:custGeom>
              <a:avLst/>
              <a:gdLst/>
              <a:ahLst/>
              <a:cxnLst/>
              <a:rect l="l" t="t" r="r" b="b"/>
              <a:pathLst>
                <a:path w="146" h="145" extrusionOk="0">
                  <a:moveTo>
                    <a:pt x="73" y="0"/>
                  </a:moveTo>
                  <a:lnTo>
                    <a:pt x="25" y="24"/>
                  </a:lnTo>
                  <a:lnTo>
                    <a:pt x="1" y="48"/>
                  </a:lnTo>
                  <a:lnTo>
                    <a:pt x="1" y="72"/>
                  </a:lnTo>
                  <a:lnTo>
                    <a:pt x="49" y="121"/>
                  </a:lnTo>
                  <a:lnTo>
                    <a:pt x="97" y="145"/>
                  </a:lnTo>
                  <a:lnTo>
                    <a:pt x="145" y="121"/>
                  </a:lnTo>
                  <a:lnTo>
                    <a:pt x="145" y="72"/>
                  </a:lnTo>
                  <a:lnTo>
                    <a:pt x="121"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5" name="Google Shape;13025;p31"/>
            <p:cNvSpPr/>
            <p:nvPr/>
          </p:nvSpPr>
          <p:spPr>
            <a:xfrm rot="10800000">
              <a:off x="3288341" y="5953622"/>
              <a:ext cx="10371" cy="12411"/>
            </a:xfrm>
            <a:custGeom>
              <a:avLst/>
              <a:gdLst/>
              <a:ahLst/>
              <a:cxnLst/>
              <a:rect l="l" t="t" r="r" b="b"/>
              <a:pathLst>
                <a:path w="122" h="146" extrusionOk="0">
                  <a:moveTo>
                    <a:pt x="49" y="1"/>
                  </a:moveTo>
                  <a:lnTo>
                    <a:pt x="1" y="25"/>
                  </a:lnTo>
                  <a:lnTo>
                    <a:pt x="1" y="49"/>
                  </a:lnTo>
                  <a:lnTo>
                    <a:pt x="25" y="121"/>
                  </a:lnTo>
                  <a:lnTo>
                    <a:pt x="25" y="145"/>
                  </a:lnTo>
                  <a:lnTo>
                    <a:pt x="97" y="145"/>
                  </a:lnTo>
                  <a:lnTo>
                    <a:pt x="121" y="121"/>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6" name="Google Shape;13026;p31"/>
            <p:cNvSpPr/>
            <p:nvPr/>
          </p:nvSpPr>
          <p:spPr>
            <a:xfrm rot="10800000">
              <a:off x="3077614" y="6313788"/>
              <a:ext cx="12326" cy="12411"/>
            </a:xfrm>
            <a:custGeom>
              <a:avLst/>
              <a:gdLst/>
              <a:ahLst/>
              <a:cxnLst/>
              <a:rect l="l" t="t" r="r" b="b"/>
              <a:pathLst>
                <a:path w="145" h="146" extrusionOk="0">
                  <a:moveTo>
                    <a:pt x="97" y="1"/>
                  </a:moveTo>
                  <a:lnTo>
                    <a:pt x="24" y="25"/>
                  </a:lnTo>
                  <a:lnTo>
                    <a:pt x="0" y="97"/>
                  </a:lnTo>
                  <a:lnTo>
                    <a:pt x="0" y="121"/>
                  </a:lnTo>
                  <a:lnTo>
                    <a:pt x="24" y="145"/>
                  </a:lnTo>
                  <a:lnTo>
                    <a:pt x="72" y="145"/>
                  </a:lnTo>
                  <a:lnTo>
                    <a:pt x="97" y="121"/>
                  </a:lnTo>
                  <a:lnTo>
                    <a:pt x="145"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7" name="Google Shape;13027;p31"/>
            <p:cNvSpPr/>
            <p:nvPr/>
          </p:nvSpPr>
          <p:spPr>
            <a:xfrm rot="10800000">
              <a:off x="3061208" y="6504114"/>
              <a:ext cx="10371" cy="14366"/>
            </a:xfrm>
            <a:custGeom>
              <a:avLst/>
              <a:gdLst/>
              <a:ahLst/>
              <a:cxnLst/>
              <a:rect l="l" t="t" r="r" b="b"/>
              <a:pathLst>
                <a:path w="122" h="169" extrusionOk="0">
                  <a:moveTo>
                    <a:pt x="49" y="0"/>
                  </a:moveTo>
                  <a:lnTo>
                    <a:pt x="1" y="48"/>
                  </a:lnTo>
                  <a:lnTo>
                    <a:pt x="1" y="96"/>
                  </a:lnTo>
                  <a:lnTo>
                    <a:pt x="25" y="145"/>
                  </a:lnTo>
                  <a:lnTo>
                    <a:pt x="73" y="169"/>
                  </a:lnTo>
                  <a:lnTo>
                    <a:pt x="97" y="145"/>
                  </a:lnTo>
                  <a:lnTo>
                    <a:pt x="121" y="96"/>
                  </a:lnTo>
                  <a:lnTo>
                    <a:pt x="97" y="24"/>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8" name="Google Shape;13028;p31"/>
            <p:cNvSpPr/>
            <p:nvPr/>
          </p:nvSpPr>
          <p:spPr>
            <a:xfrm rot="10800000">
              <a:off x="3372241" y="6565488"/>
              <a:ext cx="10371" cy="14451"/>
            </a:xfrm>
            <a:custGeom>
              <a:avLst/>
              <a:gdLst/>
              <a:ahLst/>
              <a:cxnLst/>
              <a:rect l="l" t="t" r="r" b="b"/>
              <a:pathLst>
                <a:path w="122" h="170" extrusionOk="0">
                  <a:moveTo>
                    <a:pt x="25" y="1"/>
                  </a:moveTo>
                  <a:lnTo>
                    <a:pt x="1" y="49"/>
                  </a:lnTo>
                  <a:lnTo>
                    <a:pt x="1" y="97"/>
                  </a:lnTo>
                  <a:lnTo>
                    <a:pt x="25" y="145"/>
                  </a:lnTo>
                  <a:lnTo>
                    <a:pt x="73" y="169"/>
                  </a:lnTo>
                  <a:lnTo>
                    <a:pt x="97" y="169"/>
                  </a:lnTo>
                  <a:lnTo>
                    <a:pt x="121" y="145"/>
                  </a:lnTo>
                  <a:lnTo>
                    <a:pt x="121" y="97"/>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9" name="Google Shape;13029;p31"/>
            <p:cNvSpPr/>
            <p:nvPr/>
          </p:nvSpPr>
          <p:spPr>
            <a:xfrm rot="10800000">
              <a:off x="3276101" y="6585974"/>
              <a:ext cx="14366" cy="12326"/>
            </a:xfrm>
            <a:custGeom>
              <a:avLst/>
              <a:gdLst/>
              <a:ahLst/>
              <a:cxnLst/>
              <a:rect l="l" t="t" r="r" b="b"/>
              <a:pathLst>
                <a:path w="169" h="145" extrusionOk="0">
                  <a:moveTo>
                    <a:pt x="72" y="0"/>
                  </a:moveTo>
                  <a:lnTo>
                    <a:pt x="24" y="24"/>
                  </a:lnTo>
                  <a:lnTo>
                    <a:pt x="0" y="72"/>
                  </a:lnTo>
                  <a:lnTo>
                    <a:pt x="24" y="97"/>
                  </a:lnTo>
                  <a:lnTo>
                    <a:pt x="72" y="145"/>
                  </a:lnTo>
                  <a:lnTo>
                    <a:pt x="144" y="121"/>
                  </a:lnTo>
                  <a:lnTo>
                    <a:pt x="169" y="121"/>
                  </a:lnTo>
                  <a:lnTo>
                    <a:pt x="169" y="97"/>
                  </a:lnTo>
                  <a:lnTo>
                    <a:pt x="169" y="48"/>
                  </a:lnTo>
                  <a:lnTo>
                    <a:pt x="120"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0" name="Google Shape;13030;p31"/>
            <p:cNvSpPr/>
            <p:nvPr/>
          </p:nvSpPr>
          <p:spPr>
            <a:xfrm rot="10800000">
              <a:off x="2909814" y="6369041"/>
              <a:ext cx="10286" cy="14451"/>
            </a:xfrm>
            <a:custGeom>
              <a:avLst/>
              <a:gdLst/>
              <a:ahLst/>
              <a:cxnLst/>
              <a:rect l="l" t="t" r="r" b="b"/>
              <a:pathLst>
                <a:path w="121" h="170" extrusionOk="0">
                  <a:moveTo>
                    <a:pt x="73" y="1"/>
                  </a:moveTo>
                  <a:lnTo>
                    <a:pt x="24" y="25"/>
                  </a:lnTo>
                  <a:lnTo>
                    <a:pt x="0" y="73"/>
                  </a:lnTo>
                  <a:lnTo>
                    <a:pt x="0" y="145"/>
                  </a:lnTo>
                  <a:lnTo>
                    <a:pt x="48" y="169"/>
                  </a:lnTo>
                  <a:lnTo>
                    <a:pt x="73" y="145"/>
                  </a:lnTo>
                  <a:lnTo>
                    <a:pt x="97" y="97"/>
                  </a:lnTo>
                  <a:lnTo>
                    <a:pt x="121"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1" name="Google Shape;13031;p31"/>
            <p:cNvSpPr/>
            <p:nvPr/>
          </p:nvSpPr>
          <p:spPr>
            <a:xfrm rot="10800000">
              <a:off x="3167634" y="6182795"/>
              <a:ext cx="14451" cy="14451"/>
            </a:xfrm>
            <a:custGeom>
              <a:avLst/>
              <a:gdLst/>
              <a:ahLst/>
              <a:cxnLst/>
              <a:rect l="l" t="t" r="r" b="b"/>
              <a:pathLst>
                <a:path w="170" h="170" extrusionOk="0">
                  <a:moveTo>
                    <a:pt x="121" y="1"/>
                  </a:moveTo>
                  <a:lnTo>
                    <a:pt x="73" y="25"/>
                  </a:lnTo>
                  <a:lnTo>
                    <a:pt x="1" y="73"/>
                  </a:lnTo>
                  <a:lnTo>
                    <a:pt x="1" y="121"/>
                  </a:lnTo>
                  <a:lnTo>
                    <a:pt x="25" y="145"/>
                  </a:lnTo>
                  <a:lnTo>
                    <a:pt x="73" y="169"/>
                  </a:lnTo>
                  <a:lnTo>
                    <a:pt x="121" y="145"/>
                  </a:lnTo>
                  <a:lnTo>
                    <a:pt x="145" y="121"/>
                  </a:lnTo>
                  <a:lnTo>
                    <a:pt x="169" y="49"/>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2" name="Google Shape;13032;p31"/>
            <p:cNvSpPr/>
            <p:nvPr/>
          </p:nvSpPr>
          <p:spPr>
            <a:xfrm rot="10800000">
              <a:off x="3355920" y="6319908"/>
              <a:ext cx="10286" cy="12411"/>
            </a:xfrm>
            <a:custGeom>
              <a:avLst/>
              <a:gdLst/>
              <a:ahLst/>
              <a:cxnLst/>
              <a:rect l="l" t="t" r="r" b="b"/>
              <a:pathLst>
                <a:path w="121" h="146" extrusionOk="0">
                  <a:moveTo>
                    <a:pt x="48" y="1"/>
                  </a:moveTo>
                  <a:lnTo>
                    <a:pt x="0" y="25"/>
                  </a:lnTo>
                  <a:lnTo>
                    <a:pt x="0" y="49"/>
                  </a:lnTo>
                  <a:lnTo>
                    <a:pt x="24" y="97"/>
                  </a:lnTo>
                  <a:lnTo>
                    <a:pt x="73" y="145"/>
                  </a:lnTo>
                  <a:lnTo>
                    <a:pt x="97" y="145"/>
                  </a:lnTo>
                  <a:lnTo>
                    <a:pt x="121" y="121"/>
                  </a:lnTo>
                  <a:lnTo>
                    <a:pt x="121" y="73"/>
                  </a:lnTo>
                  <a:lnTo>
                    <a:pt x="121" y="49"/>
                  </a:lnTo>
                  <a:lnTo>
                    <a:pt x="73"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3" name="Google Shape;13033;p31"/>
            <p:cNvSpPr/>
            <p:nvPr/>
          </p:nvSpPr>
          <p:spPr>
            <a:xfrm rot="10800000">
              <a:off x="3304747" y="6213567"/>
              <a:ext cx="10286" cy="10286"/>
            </a:xfrm>
            <a:custGeom>
              <a:avLst/>
              <a:gdLst/>
              <a:ahLst/>
              <a:cxnLst/>
              <a:rect l="l" t="t" r="r" b="b"/>
              <a:pathLst>
                <a:path w="121" h="121" extrusionOk="0">
                  <a:moveTo>
                    <a:pt x="72" y="1"/>
                  </a:moveTo>
                  <a:lnTo>
                    <a:pt x="24" y="25"/>
                  </a:lnTo>
                  <a:lnTo>
                    <a:pt x="0" y="49"/>
                  </a:lnTo>
                  <a:lnTo>
                    <a:pt x="0" y="97"/>
                  </a:lnTo>
                  <a:lnTo>
                    <a:pt x="48" y="121"/>
                  </a:lnTo>
                  <a:lnTo>
                    <a:pt x="96" y="97"/>
                  </a:lnTo>
                  <a:lnTo>
                    <a:pt x="121" y="73"/>
                  </a:lnTo>
                  <a:lnTo>
                    <a:pt x="121" y="25"/>
                  </a:ln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4" name="Google Shape;13034;p31"/>
            <p:cNvSpPr/>
            <p:nvPr/>
          </p:nvSpPr>
          <p:spPr>
            <a:xfrm rot="10800000">
              <a:off x="3349800" y="6209402"/>
              <a:ext cx="8245" cy="10371"/>
            </a:xfrm>
            <a:custGeom>
              <a:avLst/>
              <a:gdLst/>
              <a:ahLst/>
              <a:cxnLst/>
              <a:rect l="l" t="t" r="r" b="b"/>
              <a:pathLst>
                <a:path w="97" h="122" extrusionOk="0">
                  <a:moveTo>
                    <a:pt x="25" y="1"/>
                  </a:moveTo>
                  <a:lnTo>
                    <a:pt x="1" y="49"/>
                  </a:lnTo>
                  <a:lnTo>
                    <a:pt x="1" y="97"/>
                  </a:lnTo>
                  <a:lnTo>
                    <a:pt x="49" y="121"/>
                  </a:lnTo>
                  <a:lnTo>
                    <a:pt x="97" y="97"/>
                  </a:lnTo>
                  <a:lnTo>
                    <a:pt x="97" y="49"/>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5" name="Google Shape;13035;p31"/>
            <p:cNvSpPr/>
            <p:nvPr/>
          </p:nvSpPr>
          <p:spPr>
            <a:xfrm rot="10800000">
              <a:off x="3222888" y="6671914"/>
              <a:ext cx="8245" cy="12326"/>
            </a:xfrm>
            <a:custGeom>
              <a:avLst/>
              <a:gdLst/>
              <a:ahLst/>
              <a:cxnLst/>
              <a:rect l="l" t="t" r="r" b="b"/>
              <a:pathLst>
                <a:path w="97" h="145" extrusionOk="0">
                  <a:moveTo>
                    <a:pt x="72" y="0"/>
                  </a:moveTo>
                  <a:lnTo>
                    <a:pt x="24" y="24"/>
                  </a:lnTo>
                  <a:lnTo>
                    <a:pt x="0" y="48"/>
                  </a:lnTo>
                  <a:lnTo>
                    <a:pt x="0" y="96"/>
                  </a:lnTo>
                  <a:lnTo>
                    <a:pt x="48" y="145"/>
                  </a:lnTo>
                  <a:lnTo>
                    <a:pt x="72" y="121"/>
                  </a:lnTo>
                  <a:lnTo>
                    <a:pt x="96" y="72"/>
                  </a:lnTo>
                  <a:lnTo>
                    <a:pt x="96"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6" name="Google Shape;13036;p31"/>
            <p:cNvSpPr/>
            <p:nvPr/>
          </p:nvSpPr>
          <p:spPr>
            <a:xfrm rot="10800000">
              <a:off x="3231048" y="6616661"/>
              <a:ext cx="10371" cy="12326"/>
            </a:xfrm>
            <a:custGeom>
              <a:avLst/>
              <a:gdLst/>
              <a:ahLst/>
              <a:cxnLst/>
              <a:rect l="l" t="t" r="r" b="b"/>
              <a:pathLst>
                <a:path w="122" h="145" extrusionOk="0">
                  <a:moveTo>
                    <a:pt x="49" y="0"/>
                  </a:moveTo>
                  <a:lnTo>
                    <a:pt x="1" y="24"/>
                  </a:lnTo>
                  <a:lnTo>
                    <a:pt x="1" y="72"/>
                  </a:lnTo>
                  <a:lnTo>
                    <a:pt x="1" y="121"/>
                  </a:lnTo>
                  <a:lnTo>
                    <a:pt x="49" y="145"/>
                  </a:lnTo>
                  <a:lnTo>
                    <a:pt x="97" y="121"/>
                  </a:lnTo>
                  <a:lnTo>
                    <a:pt x="121" y="72"/>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7" name="Google Shape;13037;p31"/>
            <p:cNvSpPr/>
            <p:nvPr/>
          </p:nvSpPr>
          <p:spPr>
            <a:xfrm rot="10800000">
              <a:off x="3310868" y="6520435"/>
              <a:ext cx="10371" cy="12411"/>
            </a:xfrm>
            <a:custGeom>
              <a:avLst/>
              <a:gdLst/>
              <a:ahLst/>
              <a:cxnLst/>
              <a:rect l="l" t="t" r="r" b="b"/>
              <a:pathLst>
                <a:path w="122" h="146" extrusionOk="0">
                  <a:moveTo>
                    <a:pt x="97" y="1"/>
                  </a:moveTo>
                  <a:lnTo>
                    <a:pt x="49" y="25"/>
                  </a:lnTo>
                  <a:lnTo>
                    <a:pt x="25" y="49"/>
                  </a:lnTo>
                  <a:lnTo>
                    <a:pt x="1" y="97"/>
                  </a:lnTo>
                  <a:lnTo>
                    <a:pt x="25" y="145"/>
                  </a:lnTo>
                  <a:lnTo>
                    <a:pt x="73" y="145"/>
                  </a:lnTo>
                  <a:lnTo>
                    <a:pt x="121" y="121"/>
                  </a:lnTo>
                  <a:lnTo>
                    <a:pt x="121" y="49"/>
                  </a:lnTo>
                  <a:lnTo>
                    <a:pt x="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8" name="Google Shape;13038;p31"/>
            <p:cNvSpPr/>
            <p:nvPr/>
          </p:nvSpPr>
          <p:spPr>
            <a:xfrm rot="10800000">
              <a:off x="3210647" y="6514315"/>
              <a:ext cx="10286" cy="12411"/>
            </a:xfrm>
            <a:custGeom>
              <a:avLst/>
              <a:gdLst/>
              <a:ahLst/>
              <a:cxnLst/>
              <a:rect l="l" t="t" r="r" b="b"/>
              <a:pathLst>
                <a:path w="121" h="146" extrusionOk="0">
                  <a:moveTo>
                    <a:pt x="49" y="1"/>
                  </a:moveTo>
                  <a:lnTo>
                    <a:pt x="25" y="25"/>
                  </a:lnTo>
                  <a:lnTo>
                    <a:pt x="1" y="49"/>
                  </a:lnTo>
                  <a:lnTo>
                    <a:pt x="25" y="121"/>
                  </a:lnTo>
                  <a:lnTo>
                    <a:pt x="73" y="145"/>
                  </a:lnTo>
                  <a:lnTo>
                    <a:pt x="97" y="121"/>
                  </a:lnTo>
                  <a:lnTo>
                    <a:pt x="121" y="97"/>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9" name="Google Shape;13039;p31"/>
            <p:cNvSpPr/>
            <p:nvPr/>
          </p:nvSpPr>
          <p:spPr>
            <a:xfrm rot="10800000">
              <a:off x="3044887" y="6483628"/>
              <a:ext cx="14366" cy="10371"/>
            </a:xfrm>
            <a:custGeom>
              <a:avLst/>
              <a:gdLst/>
              <a:ahLst/>
              <a:cxnLst/>
              <a:rect l="l" t="t" r="r" b="b"/>
              <a:pathLst>
                <a:path w="169" h="122" extrusionOk="0">
                  <a:moveTo>
                    <a:pt x="97" y="1"/>
                  </a:moveTo>
                  <a:lnTo>
                    <a:pt x="73" y="25"/>
                  </a:lnTo>
                  <a:lnTo>
                    <a:pt x="0" y="121"/>
                  </a:lnTo>
                  <a:lnTo>
                    <a:pt x="73" y="121"/>
                  </a:lnTo>
                  <a:lnTo>
                    <a:pt x="121" y="97"/>
                  </a:lnTo>
                  <a:lnTo>
                    <a:pt x="169" y="49"/>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0" name="Google Shape;13040;p31"/>
            <p:cNvSpPr/>
            <p:nvPr/>
          </p:nvSpPr>
          <p:spPr>
            <a:xfrm rot="10800000">
              <a:off x="3345635" y="6542962"/>
              <a:ext cx="10371" cy="10371"/>
            </a:xfrm>
            <a:custGeom>
              <a:avLst/>
              <a:gdLst/>
              <a:ahLst/>
              <a:cxnLst/>
              <a:rect l="l" t="t" r="r" b="b"/>
              <a:pathLst>
                <a:path w="122" h="122" extrusionOk="0">
                  <a:moveTo>
                    <a:pt x="1" y="1"/>
                  </a:moveTo>
                  <a:lnTo>
                    <a:pt x="1" y="25"/>
                  </a:lnTo>
                  <a:lnTo>
                    <a:pt x="1" y="49"/>
                  </a:lnTo>
                  <a:lnTo>
                    <a:pt x="49" y="97"/>
                  </a:lnTo>
                  <a:lnTo>
                    <a:pt x="97" y="121"/>
                  </a:lnTo>
                  <a:lnTo>
                    <a:pt x="121" y="121"/>
                  </a:lnTo>
                  <a:lnTo>
                    <a:pt x="121" y="97"/>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1" name="Google Shape;13041;p31"/>
            <p:cNvSpPr/>
            <p:nvPr/>
          </p:nvSpPr>
          <p:spPr>
            <a:xfrm rot="10800000">
              <a:off x="3316988" y="6342435"/>
              <a:ext cx="8330" cy="10286"/>
            </a:xfrm>
            <a:custGeom>
              <a:avLst/>
              <a:gdLst/>
              <a:ahLst/>
              <a:cxnLst/>
              <a:rect l="l" t="t" r="r" b="b"/>
              <a:pathLst>
                <a:path w="98" h="121" extrusionOk="0">
                  <a:moveTo>
                    <a:pt x="97" y="0"/>
                  </a:moveTo>
                  <a:lnTo>
                    <a:pt x="25" y="24"/>
                  </a:lnTo>
                  <a:lnTo>
                    <a:pt x="1" y="48"/>
                  </a:lnTo>
                  <a:lnTo>
                    <a:pt x="25" y="72"/>
                  </a:lnTo>
                  <a:lnTo>
                    <a:pt x="49" y="96"/>
                  </a:lnTo>
                  <a:lnTo>
                    <a:pt x="73" y="120"/>
                  </a:lnTo>
                  <a:lnTo>
                    <a:pt x="97" y="96"/>
                  </a:lnTo>
                  <a:lnTo>
                    <a:pt x="97" y="72"/>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2" name="Google Shape;13042;p31"/>
            <p:cNvSpPr/>
            <p:nvPr/>
          </p:nvSpPr>
          <p:spPr>
            <a:xfrm rot="10800000">
              <a:off x="3112381" y="6367001"/>
              <a:ext cx="8245" cy="12326"/>
            </a:xfrm>
            <a:custGeom>
              <a:avLst/>
              <a:gdLst/>
              <a:ahLst/>
              <a:cxnLst/>
              <a:rect l="l" t="t" r="r" b="b"/>
              <a:pathLst>
                <a:path w="97" h="145" extrusionOk="0">
                  <a:moveTo>
                    <a:pt x="24" y="0"/>
                  </a:moveTo>
                  <a:lnTo>
                    <a:pt x="0" y="48"/>
                  </a:lnTo>
                  <a:lnTo>
                    <a:pt x="0" y="72"/>
                  </a:lnTo>
                  <a:lnTo>
                    <a:pt x="24" y="120"/>
                  </a:lnTo>
                  <a:lnTo>
                    <a:pt x="72" y="145"/>
                  </a:lnTo>
                  <a:lnTo>
                    <a:pt x="96" y="145"/>
                  </a:lnTo>
                  <a:lnTo>
                    <a:pt x="96" y="120"/>
                  </a:lnTo>
                  <a:lnTo>
                    <a:pt x="96" y="72"/>
                  </a:lnTo>
                  <a:lnTo>
                    <a:pt x="72"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3" name="Google Shape;13043;p31"/>
            <p:cNvSpPr/>
            <p:nvPr/>
          </p:nvSpPr>
          <p:spPr>
            <a:xfrm rot="10800000">
              <a:off x="3173755" y="6637147"/>
              <a:ext cx="8330" cy="10286"/>
            </a:xfrm>
            <a:custGeom>
              <a:avLst/>
              <a:gdLst/>
              <a:ahLst/>
              <a:cxnLst/>
              <a:rect l="l" t="t" r="r" b="b"/>
              <a:pathLst>
                <a:path w="98" h="121" extrusionOk="0">
                  <a:moveTo>
                    <a:pt x="25" y="0"/>
                  </a:moveTo>
                  <a:lnTo>
                    <a:pt x="1" y="49"/>
                  </a:lnTo>
                  <a:lnTo>
                    <a:pt x="1" y="97"/>
                  </a:lnTo>
                  <a:lnTo>
                    <a:pt x="25" y="121"/>
                  </a:lnTo>
                  <a:lnTo>
                    <a:pt x="73" y="97"/>
                  </a:lnTo>
                  <a:lnTo>
                    <a:pt x="97" y="73"/>
                  </a:lnTo>
                  <a:lnTo>
                    <a:pt x="97" y="25"/>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4" name="Google Shape;13044;p31"/>
            <p:cNvSpPr/>
            <p:nvPr/>
          </p:nvSpPr>
          <p:spPr>
            <a:xfrm rot="10800000">
              <a:off x="3261735" y="6399728"/>
              <a:ext cx="8330" cy="12411"/>
            </a:xfrm>
            <a:custGeom>
              <a:avLst/>
              <a:gdLst/>
              <a:ahLst/>
              <a:cxnLst/>
              <a:rect l="l" t="t" r="r" b="b"/>
              <a:pathLst>
                <a:path w="98" h="146" extrusionOk="0">
                  <a:moveTo>
                    <a:pt x="49" y="1"/>
                  </a:moveTo>
                  <a:lnTo>
                    <a:pt x="25" y="25"/>
                  </a:lnTo>
                  <a:lnTo>
                    <a:pt x="1" y="49"/>
                  </a:lnTo>
                  <a:lnTo>
                    <a:pt x="1" y="97"/>
                  </a:lnTo>
                  <a:lnTo>
                    <a:pt x="25" y="145"/>
                  </a:lnTo>
                  <a:lnTo>
                    <a:pt x="73" y="121"/>
                  </a:lnTo>
                  <a:lnTo>
                    <a:pt x="97" y="73"/>
                  </a:lnTo>
                  <a:lnTo>
                    <a:pt x="97" y="25"/>
                  </a:lnTo>
                  <a:lnTo>
                    <a:pt x="73"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5" name="Google Shape;13045;p31"/>
            <p:cNvSpPr/>
            <p:nvPr/>
          </p:nvSpPr>
          <p:spPr>
            <a:xfrm rot="10800000">
              <a:off x="3194241" y="6323989"/>
              <a:ext cx="12326" cy="8330"/>
            </a:xfrm>
            <a:custGeom>
              <a:avLst/>
              <a:gdLst/>
              <a:ahLst/>
              <a:cxnLst/>
              <a:rect l="l" t="t" r="r" b="b"/>
              <a:pathLst>
                <a:path w="145" h="98" extrusionOk="0">
                  <a:moveTo>
                    <a:pt x="48" y="1"/>
                  </a:moveTo>
                  <a:lnTo>
                    <a:pt x="24" y="25"/>
                  </a:lnTo>
                  <a:lnTo>
                    <a:pt x="0" y="49"/>
                  </a:lnTo>
                  <a:lnTo>
                    <a:pt x="48" y="97"/>
                  </a:lnTo>
                  <a:lnTo>
                    <a:pt x="96" y="97"/>
                  </a:lnTo>
                  <a:lnTo>
                    <a:pt x="120" y="73"/>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6" name="Google Shape;13046;p31"/>
            <p:cNvSpPr/>
            <p:nvPr/>
          </p:nvSpPr>
          <p:spPr>
            <a:xfrm rot="10800000">
              <a:off x="3278141" y="6074414"/>
              <a:ext cx="10286" cy="8245"/>
            </a:xfrm>
            <a:custGeom>
              <a:avLst/>
              <a:gdLst/>
              <a:ahLst/>
              <a:cxnLst/>
              <a:rect l="l" t="t" r="r" b="b"/>
              <a:pathLst>
                <a:path w="121" h="97" extrusionOk="0">
                  <a:moveTo>
                    <a:pt x="48" y="1"/>
                  </a:moveTo>
                  <a:lnTo>
                    <a:pt x="0" y="25"/>
                  </a:lnTo>
                  <a:lnTo>
                    <a:pt x="0" y="49"/>
                  </a:lnTo>
                  <a:lnTo>
                    <a:pt x="24" y="97"/>
                  </a:lnTo>
                  <a:lnTo>
                    <a:pt x="72" y="97"/>
                  </a:lnTo>
                  <a:lnTo>
                    <a:pt x="120" y="73"/>
                  </a:lnTo>
                  <a:lnTo>
                    <a:pt x="120" y="49"/>
                  </a:lnTo>
                  <a:lnTo>
                    <a:pt x="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7" name="Google Shape;13047;p31"/>
            <p:cNvSpPr/>
            <p:nvPr/>
          </p:nvSpPr>
          <p:spPr>
            <a:xfrm rot="10800000">
              <a:off x="3087815" y="6436535"/>
              <a:ext cx="8245" cy="12411"/>
            </a:xfrm>
            <a:custGeom>
              <a:avLst/>
              <a:gdLst/>
              <a:ahLst/>
              <a:cxnLst/>
              <a:rect l="l" t="t" r="r" b="b"/>
              <a:pathLst>
                <a:path w="97" h="146" extrusionOk="0">
                  <a:moveTo>
                    <a:pt x="48" y="1"/>
                  </a:moveTo>
                  <a:lnTo>
                    <a:pt x="24" y="25"/>
                  </a:lnTo>
                  <a:lnTo>
                    <a:pt x="0" y="73"/>
                  </a:lnTo>
                  <a:lnTo>
                    <a:pt x="0" y="121"/>
                  </a:lnTo>
                  <a:lnTo>
                    <a:pt x="24" y="145"/>
                  </a:lnTo>
                  <a:lnTo>
                    <a:pt x="48" y="145"/>
                  </a:lnTo>
                  <a:lnTo>
                    <a:pt x="72" y="121"/>
                  </a:lnTo>
                  <a:lnTo>
                    <a:pt x="96" y="73"/>
                  </a:lnTo>
                  <a:lnTo>
                    <a:pt x="96" y="25"/>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8" name="Google Shape;13048;p31"/>
            <p:cNvSpPr/>
            <p:nvPr/>
          </p:nvSpPr>
          <p:spPr>
            <a:xfrm rot="10800000">
              <a:off x="3478668" y="6471387"/>
              <a:ext cx="8245" cy="10286"/>
            </a:xfrm>
            <a:custGeom>
              <a:avLst/>
              <a:gdLst/>
              <a:ahLst/>
              <a:cxnLst/>
              <a:rect l="l" t="t" r="r" b="b"/>
              <a:pathLst>
                <a:path w="97" h="121" extrusionOk="0">
                  <a:moveTo>
                    <a:pt x="24" y="0"/>
                  </a:moveTo>
                  <a:lnTo>
                    <a:pt x="0" y="49"/>
                  </a:lnTo>
                  <a:lnTo>
                    <a:pt x="0" y="97"/>
                  </a:lnTo>
                  <a:lnTo>
                    <a:pt x="48" y="121"/>
                  </a:lnTo>
                  <a:lnTo>
                    <a:pt x="96" y="97"/>
                  </a:lnTo>
                  <a:lnTo>
                    <a:pt x="96" y="73"/>
                  </a:lnTo>
                  <a:lnTo>
                    <a:pt x="96"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9" name="Google Shape;13049;p31"/>
            <p:cNvSpPr/>
            <p:nvPr/>
          </p:nvSpPr>
          <p:spPr>
            <a:xfrm rot="10800000">
              <a:off x="3308828" y="6258535"/>
              <a:ext cx="14451" cy="6205"/>
            </a:xfrm>
            <a:custGeom>
              <a:avLst/>
              <a:gdLst/>
              <a:ahLst/>
              <a:cxnLst/>
              <a:rect l="l" t="t" r="r" b="b"/>
              <a:pathLst>
                <a:path w="170" h="73" extrusionOk="0">
                  <a:moveTo>
                    <a:pt x="25" y="0"/>
                  </a:moveTo>
                  <a:lnTo>
                    <a:pt x="1" y="24"/>
                  </a:lnTo>
                  <a:lnTo>
                    <a:pt x="1" y="48"/>
                  </a:lnTo>
                  <a:lnTo>
                    <a:pt x="25" y="72"/>
                  </a:lnTo>
                  <a:lnTo>
                    <a:pt x="169" y="72"/>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0" name="Google Shape;13050;p31"/>
            <p:cNvSpPr/>
            <p:nvPr/>
          </p:nvSpPr>
          <p:spPr>
            <a:xfrm rot="10800000">
              <a:off x="2987594" y="6487708"/>
              <a:ext cx="8245" cy="12411"/>
            </a:xfrm>
            <a:custGeom>
              <a:avLst/>
              <a:gdLst/>
              <a:ahLst/>
              <a:cxnLst/>
              <a:rect l="l" t="t" r="r" b="b"/>
              <a:pathLst>
                <a:path w="97" h="146" extrusionOk="0">
                  <a:moveTo>
                    <a:pt x="49" y="1"/>
                  </a:moveTo>
                  <a:lnTo>
                    <a:pt x="25" y="25"/>
                  </a:lnTo>
                  <a:lnTo>
                    <a:pt x="1" y="97"/>
                  </a:lnTo>
                  <a:lnTo>
                    <a:pt x="49" y="145"/>
                  </a:lnTo>
                  <a:lnTo>
                    <a:pt x="73" y="121"/>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1" name="Google Shape;13051;p31"/>
            <p:cNvSpPr/>
            <p:nvPr/>
          </p:nvSpPr>
          <p:spPr>
            <a:xfrm rot="10800000">
              <a:off x="3278141" y="6495954"/>
              <a:ext cx="6205" cy="12326"/>
            </a:xfrm>
            <a:custGeom>
              <a:avLst/>
              <a:gdLst/>
              <a:ahLst/>
              <a:cxnLst/>
              <a:rect l="l" t="t" r="r" b="b"/>
              <a:pathLst>
                <a:path w="73" h="145" extrusionOk="0">
                  <a:moveTo>
                    <a:pt x="24" y="0"/>
                  </a:moveTo>
                  <a:lnTo>
                    <a:pt x="0" y="25"/>
                  </a:lnTo>
                  <a:lnTo>
                    <a:pt x="0" y="97"/>
                  </a:lnTo>
                  <a:lnTo>
                    <a:pt x="0" y="121"/>
                  </a:lnTo>
                  <a:lnTo>
                    <a:pt x="48" y="145"/>
                  </a:lnTo>
                  <a:lnTo>
                    <a:pt x="72" y="121"/>
                  </a:lnTo>
                  <a:lnTo>
                    <a:pt x="72" y="73"/>
                  </a:lnTo>
                  <a:lnTo>
                    <a:pt x="72" y="25"/>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2" name="Google Shape;13052;p31"/>
            <p:cNvSpPr/>
            <p:nvPr/>
          </p:nvSpPr>
          <p:spPr>
            <a:xfrm rot="10800000">
              <a:off x="3057128" y="6340395"/>
              <a:ext cx="8245" cy="10286"/>
            </a:xfrm>
            <a:custGeom>
              <a:avLst/>
              <a:gdLst/>
              <a:ahLst/>
              <a:cxnLst/>
              <a:rect l="l" t="t" r="r" b="b"/>
              <a:pathLst>
                <a:path w="97" h="121" extrusionOk="0">
                  <a:moveTo>
                    <a:pt x="48" y="0"/>
                  </a:moveTo>
                  <a:lnTo>
                    <a:pt x="24" y="24"/>
                  </a:lnTo>
                  <a:lnTo>
                    <a:pt x="0" y="48"/>
                  </a:lnTo>
                  <a:lnTo>
                    <a:pt x="0" y="96"/>
                  </a:lnTo>
                  <a:lnTo>
                    <a:pt x="48" y="120"/>
                  </a:lnTo>
                  <a:lnTo>
                    <a:pt x="72" y="96"/>
                  </a:lnTo>
                  <a:lnTo>
                    <a:pt x="96" y="72"/>
                  </a:lnTo>
                  <a:lnTo>
                    <a:pt x="72"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3" name="Google Shape;13053;p31"/>
            <p:cNvSpPr/>
            <p:nvPr/>
          </p:nvSpPr>
          <p:spPr>
            <a:xfrm rot="10800000">
              <a:off x="3169674" y="6303588"/>
              <a:ext cx="10286" cy="8245"/>
            </a:xfrm>
            <a:custGeom>
              <a:avLst/>
              <a:gdLst/>
              <a:ahLst/>
              <a:cxnLst/>
              <a:rect l="l" t="t" r="r" b="b"/>
              <a:pathLst>
                <a:path w="121" h="97" extrusionOk="0">
                  <a:moveTo>
                    <a:pt x="72" y="0"/>
                  </a:moveTo>
                  <a:lnTo>
                    <a:pt x="24" y="25"/>
                  </a:lnTo>
                  <a:lnTo>
                    <a:pt x="0" y="49"/>
                  </a:lnTo>
                  <a:lnTo>
                    <a:pt x="24" y="73"/>
                  </a:lnTo>
                  <a:lnTo>
                    <a:pt x="48" y="97"/>
                  </a:lnTo>
                  <a:lnTo>
                    <a:pt x="96" y="73"/>
                  </a:lnTo>
                  <a:lnTo>
                    <a:pt x="120" y="49"/>
                  </a:lnTo>
                  <a:lnTo>
                    <a:pt x="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4" name="Google Shape;13054;p31"/>
            <p:cNvSpPr/>
            <p:nvPr/>
          </p:nvSpPr>
          <p:spPr>
            <a:xfrm rot="10800000">
              <a:off x="3173755" y="5992554"/>
              <a:ext cx="10371" cy="8245"/>
            </a:xfrm>
            <a:custGeom>
              <a:avLst/>
              <a:gdLst/>
              <a:ahLst/>
              <a:cxnLst/>
              <a:rect l="l" t="t" r="r" b="b"/>
              <a:pathLst>
                <a:path w="122" h="97" extrusionOk="0">
                  <a:moveTo>
                    <a:pt x="73" y="1"/>
                  </a:moveTo>
                  <a:lnTo>
                    <a:pt x="25" y="25"/>
                  </a:lnTo>
                  <a:lnTo>
                    <a:pt x="1" y="49"/>
                  </a:lnTo>
                  <a:lnTo>
                    <a:pt x="25" y="97"/>
                  </a:lnTo>
                  <a:lnTo>
                    <a:pt x="73" y="97"/>
                  </a:lnTo>
                  <a:lnTo>
                    <a:pt x="97" y="73"/>
                  </a:lnTo>
                  <a:lnTo>
                    <a:pt x="121"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5" name="Google Shape;13055;p31"/>
            <p:cNvSpPr/>
            <p:nvPr/>
          </p:nvSpPr>
          <p:spPr>
            <a:xfrm rot="10800000">
              <a:off x="3331354" y="6649388"/>
              <a:ext cx="8245" cy="6205"/>
            </a:xfrm>
            <a:custGeom>
              <a:avLst/>
              <a:gdLst/>
              <a:ahLst/>
              <a:cxnLst/>
              <a:rect l="l" t="t" r="r" b="b"/>
              <a:pathLst>
                <a:path w="97" h="73" extrusionOk="0">
                  <a:moveTo>
                    <a:pt x="0" y="0"/>
                  </a:moveTo>
                  <a:lnTo>
                    <a:pt x="0" y="24"/>
                  </a:lnTo>
                  <a:lnTo>
                    <a:pt x="24" y="72"/>
                  </a:lnTo>
                  <a:lnTo>
                    <a:pt x="97" y="72"/>
                  </a:lnTo>
                  <a:lnTo>
                    <a:pt x="97" y="48"/>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6" name="Google Shape;13056;p31"/>
            <p:cNvSpPr/>
            <p:nvPr/>
          </p:nvSpPr>
          <p:spPr>
            <a:xfrm rot="10800000">
              <a:off x="3220847" y="6647348"/>
              <a:ext cx="10286" cy="8245"/>
            </a:xfrm>
            <a:custGeom>
              <a:avLst/>
              <a:gdLst/>
              <a:ahLst/>
              <a:cxnLst/>
              <a:rect l="l" t="t" r="r" b="b"/>
              <a:pathLst>
                <a:path w="121" h="97" extrusionOk="0">
                  <a:moveTo>
                    <a:pt x="48" y="0"/>
                  </a:moveTo>
                  <a:lnTo>
                    <a:pt x="0" y="24"/>
                  </a:lnTo>
                  <a:lnTo>
                    <a:pt x="0" y="48"/>
                  </a:lnTo>
                  <a:lnTo>
                    <a:pt x="48" y="96"/>
                  </a:lnTo>
                  <a:lnTo>
                    <a:pt x="96" y="96"/>
                  </a:lnTo>
                  <a:lnTo>
                    <a:pt x="121" y="72"/>
                  </a:lnTo>
                  <a:lnTo>
                    <a:pt x="121"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7" name="Google Shape;13057;p31"/>
            <p:cNvSpPr/>
            <p:nvPr/>
          </p:nvSpPr>
          <p:spPr>
            <a:xfrm rot="10800000">
              <a:off x="3300667" y="6637147"/>
              <a:ext cx="10286" cy="10286"/>
            </a:xfrm>
            <a:custGeom>
              <a:avLst/>
              <a:gdLst/>
              <a:ahLst/>
              <a:cxnLst/>
              <a:rect l="l" t="t" r="r" b="b"/>
              <a:pathLst>
                <a:path w="121" h="121" extrusionOk="0">
                  <a:moveTo>
                    <a:pt x="48" y="0"/>
                  </a:moveTo>
                  <a:lnTo>
                    <a:pt x="0" y="25"/>
                  </a:lnTo>
                  <a:lnTo>
                    <a:pt x="0" y="73"/>
                  </a:lnTo>
                  <a:lnTo>
                    <a:pt x="24" y="97"/>
                  </a:lnTo>
                  <a:lnTo>
                    <a:pt x="48" y="121"/>
                  </a:lnTo>
                  <a:lnTo>
                    <a:pt x="97" y="97"/>
                  </a:lnTo>
                  <a:lnTo>
                    <a:pt x="121" y="73"/>
                  </a:lnTo>
                  <a:lnTo>
                    <a:pt x="97" y="25"/>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8" name="Google Shape;13058;p31"/>
            <p:cNvSpPr/>
            <p:nvPr/>
          </p:nvSpPr>
          <p:spPr>
            <a:xfrm rot="10800000">
              <a:off x="2950702" y="6555287"/>
              <a:ext cx="8330" cy="8245"/>
            </a:xfrm>
            <a:custGeom>
              <a:avLst/>
              <a:gdLst/>
              <a:ahLst/>
              <a:cxnLst/>
              <a:rect l="l" t="t" r="r" b="b"/>
              <a:pathLst>
                <a:path w="98" h="97" extrusionOk="0">
                  <a:moveTo>
                    <a:pt x="25" y="0"/>
                  </a:moveTo>
                  <a:lnTo>
                    <a:pt x="1" y="25"/>
                  </a:lnTo>
                  <a:lnTo>
                    <a:pt x="25" y="73"/>
                  </a:lnTo>
                  <a:lnTo>
                    <a:pt x="49" y="97"/>
                  </a:lnTo>
                  <a:lnTo>
                    <a:pt x="73" y="97"/>
                  </a:lnTo>
                  <a:lnTo>
                    <a:pt x="97" y="73"/>
                  </a:lnTo>
                  <a:lnTo>
                    <a:pt x="73" y="25"/>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9" name="Google Shape;13059;p31"/>
            <p:cNvSpPr/>
            <p:nvPr/>
          </p:nvSpPr>
          <p:spPr>
            <a:xfrm rot="10800000">
              <a:off x="3284261" y="6309708"/>
              <a:ext cx="6205" cy="6205"/>
            </a:xfrm>
            <a:custGeom>
              <a:avLst/>
              <a:gdLst/>
              <a:ahLst/>
              <a:cxnLst/>
              <a:rect l="l" t="t" r="r" b="b"/>
              <a:pathLst>
                <a:path w="73" h="73" extrusionOk="0">
                  <a:moveTo>
                    <a:pt x="0" y="0"/>
                  </a:moveTo>
                  <a:lnTo>
                    <a:pt x="0" y="48"/>
                  </a:lnTo>
                  <a:lnTo>
                    <a:pt x="0" y="73"/>
                  </a:lnTo>
                  <a:lnTo>
                    <a:pt x="72" y="73"/>
                  </a:lnTo>
                  <a:lnTo>
                    <a:pt x="72"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0" name="Google Shape;13060;p31"/>
            <p:cNvSpPr/>
            <p:nvPr/>
          </p:nvSpPr>
          <p:spPr>
            <a:xfrm rot="10800000">
              <a:off x="3007995" y="6313788"/>
              <a:ext cx="8330" cy="8245"/>
            </a:xfrm>
            <a:custGeom>
              <a:avLst/>
              <a:gdLst/>
              <a:ahLst/>
              <a:cxnLst/>
              <a:rect l="l" t="t" r="r" b="b"/>
              <a:pathLst>
                <a:path w="98" h="97" extrusionOk="0">
                  <a:moveTo>
                    <a:pt x="49" y="0"/>
                  </a:moveTo>
                  <a:lnTo>
                    <a:pt x="1" y="24"/>
                  </a:lnTo>
                  <a:lnTo>
                    <a:pt x="1" y="48"/>
                  </a:lnTo>
                  <a:lnTo>
                    <a:pt x="1" y="72"/>
                  </a:lnTo>
                  <a:lnTo>
                    <a:pt x="25" y="96"/>
                  </a:lnTo>
                  <a:lnTo>
                    <a:pt x="73" y="72"/>
                  </a:lnTo>
                  <a:lnTo>
                    <a:pt x="97"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1" name="Google Shape;13061;p31"/>
            <p:cNvSpPr/>
            <p:nvPr/>
          </p:nvSpPr>
          <p:spPr>
            <a:xfrm rot="10800000">
              <a:off x="2960987" y="6487708"/>
              <a:ext cx="8245" cy="8330"/>
            </a:xfrm>
            <a:custGeom>
              <a:avLst/>
              <a:gdLst/>
              <a:ahLst/>
              <a:cxnLst/>
              <a:rect l="l" t="t" r="r" b="b"/>
              <a:pathLst>
                <a:path w="97" h="98" extrusionOk="0">
                  <a:moveTo>
                    <a:pt x="25" y="1"/>
                  </a:moveTo>
                  <a:lnTo>
                    <a:pt x="1" y="25"/>
                  </a:lnTo>
                  <a:lnTo>
                    <a:pt x="1" y="49"/>
                  </a:lnTo>
                  <a:lnTo>
                    <a:pt x="25" y="97"/>
                  </a:lnTo>
                  <a:lnTo>
                    <a:pt x="73" y="97"/>
                  </a:lnTo>
                  <a:lnTo>
                    <a:pt x="97"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2" name="Google Shape;13062;p31"/>
            <p:cNvSpPr/>
            <p:nvPr/>
          </p:nvSpPr>
          <p:spPr>
            <a:xfrm rot="10800000">
              <a:off x="3411174" y="6598215"/>
              <a:ext cx="8245" cy="6205"/>
            </a:xfrm>
            <a:custGeom>
              <a:avLst/>
              <a:gdLst/>
              <a:ahLst/>
              <a:cxnLst/>
              <a:rect l="l" t="t" r="r" b="b"/>
              <a:pathLst>
                <a:path w="97" h="73" extrusionOk="0">
                  <a:moveTo>
                    <a:pt x="25" y="0"/>
                  </a:moveTo>
                  <a:lnTo>
                    <a:pt x="0" y="24"/>
                  </a:lnTo>
                  <a:lnTo>
                    <a:pt x="25" y="48"/>
                  </a:lnTo>
                  <a:lnTo>
                    <a:pt x="49" y="72"/>
                  </a:lnTo>
                  <a:lnTo>
                    <a:pt x="73" y="72"/>
                  </a:lnTo>
                  <a:lnTo>
                    <a:pt x="97"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3" name="Google Shape;13063;p31"/>
            <p:cNvSpPr/>
            <p:nvPr/>
          </p:nvSpPr>
          <p:spPr>
            <a:xfrm rot="10800000">
              <a:off x="3081694" y="6211442"/>
              <a:ext cx="8245" cy="8330"/>
            </a:xfrm>
            <a:custGeom>
              <a:avLst/>
              <a:gdLst/>
              <a:ahLst/>
              <a:cxnLst/>
              <a:rect l="l" t="t" r="r" b="b"/>
              <a:pathLst>
                <a:path w="97" h="98" extrusionOk="0">
                  <a:moveTo>
                    <a:pt x="0" y="1"/>
                  </a:moveTo>
                  <a:lnTo>
                    <a:pt x="24" y="49"/>
                  </a:lnTo>
                  <a:lnTo>
                    <a:pt x="48" y="73"/>
                  </a:lnTo>
                  <a:lnTo>
                    <a:pt x="72" y="97"/>
                  </a:lnTo>
                  <a:lnTo>
                    <a:pt x="97" y="73"/>
                  </a:lnTo>
                  <a:lnTo>
                    <a:pt x="97" y="25"/>
                  </a:ln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4" name="Google Shape;13064;p31"/>
            <p:cNvSpPr/>
            <p:nvPr/>
          </p:nvSpPr>
          <p:spPr>
            <a:xfrm rot="10800000">
              <a:off x="3116461" y="6283101"/>
              <a:ext cx="6205" cy="6205"/>
            </a:xfrm>
            <a:custGeom>
              <a:avLst/>
              <a:gdLst/>
              <a:ahLst/>
              <a:cxnLst/>
              <a:rect l="l" t="t" r="r" b="b"/>
              <a:pathLst>
                <a:path w="73" h="73" extrusionOk="0">
                  <a:moveTo>
                    <a:pt x="48" y="0"/>
                  </a:moveTo>
                  <a:lnTo>
                    <a:pt x="0" y="24"/>
                  </a:lnTo>
                  <a:lnTo>
                    <a:pt x="0" y="48"/>
                  </a:lnTo>
                  <a:lnTo>
                    <a:pt x="24" y="73"/>
                  </a:lnTo>
                  <a:lnTo>
                    <a:pt x="48" y="48"/>
                  </a:lnTo>
                  <a:lnTo>
                    <a:pt x="72"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5" name="Google Shape;13065;p31"/>
            <p:cNvSpPr/>
            <p:nvPr/>
          </p:nvSpPr>
          <p:spPr>
            <a:xfrm rot="10800000">
              <a:off x="3108301" y="6461102"/>
              <a:ext cx="8245" cy="6290"/>
            </a:xfrm>
            <a:custGeom>
              <a:avLst/>
              <a:gdLst/>
              <a:ahLst/>
              <a:cxnLst/>
              <a:rect l="l" t="t" r="r" b="b"/>
              <a:pathLst>
                <a:path w="97" h="74" extrusionOk="0">
                  <a:moveTo>
                    <a:pt x="0" y="1"/>
                  </a:moveTo>
                  <a:lnTo>
                    <a:pt x="0" y="49"/>
                  </a:lnTo>
                  <a:lnTo>
                    <a:pt x="0" y="73"/>
                  </a:lnTo>
                  <a:lnTo>
                    <a:pt x="73" y="73"/>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6" name="Google Shape;13066;p31"/>
            <p:cNvSpPr/>
            <p:nvPr/>
          </p:nvSpPr>
          <p:spPr>
            <a:xfrm rot="10800000">
              <a:off x="3470507" y="6440701"/>
              <a:ext cx="6205" cy="8245"/>
            </a:xfrm>
            <a:custGeom>
              <a:avLst/>
              <a:gdLst/>
              <a:ahLst/>
              <a:cxnLst/>
              <a:rect l="l" t="t" r="r" b="b"/>
              <a:pathLst>
                <a:path w="73" h="97" extrusionOk="0">
                  <a:moveTo>
                    <a:pt x="24" y="1"/>
                  </a:moveTo>
                  <a:lnTo>
                    <a:pt x="0" y="25"/>
                  </a:lnTo>
                  <a:lnTo>
                    <a:pt x="0" y="49"/>
                  </a:lnTo>
                  <a:lnTo>
                    <a:pt x="0" y="73"/>
                  </a:lnTo>
                  <a:lnTo>
                    <a:pt x="49" y="97"/>
                  </a:lnTo>
                  <a:lnTo>
                    <a:pt x="73" y="73"/>
                  </a:lnTo>
                  <a:lnTo>
                    <a:pt x="73" y="49"/>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7" name="Google Shape;13067;p31"/>
            <p:cNvSpPr/>
            <p:nvPr/>
          </p:nvSpPr>
          <p:spPr>
            <a:xfrm rot="10800000">
              <a:off x="3278141" y="6643267"/>
              <a:ext cx="8245" cy="8245"/>
            </a:xfrm>
            <a:custGeom>
              <a:avLst/>
              <a:gdLst/>
              <a:ahLst/>
              <a:cxnLst/>
              <a:rect l="l" t="t" r="r" b="b"/>
              <a:pathLst>
                <a:path w="97" h="97" extrusionOk="0">
                  <a:moveTo>
                    <a:pt x="72" y="0"/>
                  </a:moveTo>
                  <a:lnTo>
                    <a:pt x="48" y="24"/>
                  </a:lnTo>
                  <a:lnTo>
                    <a:pt x="0" y="48"/>
                  </a:lnTo>
                  <a:lnTo>
                    <a:pt x="0" y="73"/>
                  </a:lnTo>
                  <a:lnTo>
                    <a:pt x="24" y="97"/>
                  </a:lnTo>
                  <a:lnTo>
                    <a:pt x="48" y="97"/>
                  </a:lnTo>
                  <a:lnTo>
                    <a:pt x="96" y="73"/>
                  </a:lnTo>
                  <a:lnTo>
                    <a:pt x="96" y="48"/>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8" name="Google Shape;13068;p31"/>
            <p:cNvSpPr/>
            <p:nvPr/>
          </p:nvSpPr>
          <p:spPr>
            <a:xfrm rot="10800000">
              <a:off x="3044887" y="6291262"/>
              <a:ext cx="6205" cy="6205"/>
            </a:xfrm>
            <a:custGeom>
              <a:avLst/>
              <a:gdLst/>
              <a:ahLst/>
              <a:cxnLst/>
              <a:rect l="l" t="t" r="r" b="b"/>
              <a:pathLst>
                <a:path w="73" h="73" extrusionOk="0">
                  <a:moveTo>
                    <a:pt x="1" y="0"/>
                  </a:moveTo>
                  <a:lnTo>
                    <a:pt x="1" y="24"/>
                  </a:lnTo>
                  <a:lnTo>
                    <a:pt x="25" y="72"/>
                  </a:lnTo>
                  <a:lnTo>
                    <a:pt x="49" y="72"/>
                  </a:lnTo>
                  <a:lnTo>
                    <a:pt x="73" y="48"/>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9" name="Google Shape;13069;p31"/>
            <p:cNvSpPr/>
            <p:nvPr/>
          </p:nvSpPr>
          <p:spPr>
            <a:xfrm rot="10800000">
              <a:off x="3276101" y="6401768"/>
              <a:ext cx="8245" cy="8330"/>
            </a:xfrm>
            <a:custGeom>
              <a:avLst/>
              <a:gdLst/>
              <a:ahLst/>
              <a:cxnLst/>
              <a:rect l="l" t="t" r="r" b="b"/>
              <a:pathLst>
                <a:path w="97" h="98" extrusionOk="0">
                  <a:moveTo>
                    <a:pt x="48" y="1"/>
                  </a:moveTo>
                  <a:lnTo>
                    <a:pt x="0" y="25"/>
                  </a:lnTo>
                  <a:lnTo>
                    <a:pt x="0" y="49"/>
                  </a:lnTo>
                  <a:lnTo>
                    <a:pt x="24" y="97"/>
                  </a:lnTo>
                  <a:lnTo>
                    <a:pt x="72" y="97"/>
                  </a:lnTo>
                  <a:lnTo>
                    <a:pt x="97" y="73"/>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0" name="Google Shape;13070;p31"/>
            <p:cNvSpPr/>
            <p:nvPr/>
          </p:nvSpPr>
          <p:spPr>
            <a:xfrm rot="10800000">
              <a:off x="3124707" y="6401768"/>
              <a:ext cx="8245" cy="8330"/>
            </a:xfrm>
            <a:custGeom>
              <a:avLst/>
              <a:gdLst/>
              <a:ahLst/>
              <a:cxnLst/>
              <a:rect l="l" t="t" r="r" b="b"/>
              <a:pathLst>
                <a:path w="97" h="98" extrusionOk="0">
                  <a:moveTo>
                    <a:pt x="25" y="1"/>
                  </a:moveTo>
                  <a:lnTo>
                    <a:pt x="1" y="49"/>
                  </a:lnTo>
                  <a:lnTo>
                    <a:pt x="1" y="73"/>
                  </a:lnTo>
                  <a:lnTo>
                    <a:pt x="49" y="97"/>
                  </a:lnTo>
                  <a:lnTo>
                    <a:pt x="97" y="97"/>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1" name="Google Shape;13071;p31"/>
            <p:cNvSpPr/>
            <p:nvPr/>
          </p:nvSpPr>
          <p:spPr>
            <a:xfrm rot="10800000">
              <a:off x="3151228" y="6321949"/>
              <a:ext cx="8330" cy="6290"/>
            </a:xfrm>
            <a:custGeom>
              <a:avLst/>
              <a:gdLst/>
              <a:ahLst/>
              <a:cxnLst/>
              <a:rect l="l" t="t" r="r" b="b"/>
              <a:pathLst>
                <a:path w="98" h="74" extrusionOk="0">
                  <a:moveTo>
                    <a:pt x="49" y="1"/>
                  </a:moveTo>
                  <a:lnTo>
                    <a:pt x="25" y="25"/>
                  </a:lnTo>
                  <a:lnTo>
                    <a:pt x="1" y="49"/>
                  </a:lnTo>
                  <a:lnTo>
                    <a:pt x="25" y="73"/>
                  </a:lnTo>
                  <a:lnTo>
                    <a:pt x="97" y="73"/>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2" name="Google Shape;13072;p31"/>
            <p:cNvSpPr/>
            <p:nvPr/>
          </p:nvSpPr>
          <p:spPr>
            <a:xfrm rot="10800000">
              <a:off x="3278141" y="6123462"/>
              <a:ext cx="6205" cy="8330"/>
            </a:xfrm>
            <a:custGeom>
              <a:avLst/>
              <a:gdLst/>
              <a:ahLst/>
              <a:cxnLst/>
              <a:rect l="l" t="t" r="r" b="b"/>
              <a:pathLst>
                <a:path w="73" h="98" extrusionOk="0">
                  <a:moveTo>
                    <a:pt x="24" y="1"/>
                  </a:moveTo>
                  <a:lnTo>
                    <a:pt x="0" y="25"/>
                  </a:lnTo>
                  <a:lnTo>
                    <a:pt x="0" y="73"/>
                  </a:lnTo>
                  <a:lnTo>
                    <a:pt x="24" y="97"/>
                  </a:lnTo>
                  <a:lnTo>
                    <a:pt x="72" y="97"/>
                  </a:lnTo>
                  <a:lnTo>
                    <a:pt x="72" y="73"/>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3" name="Google Shape;13073;p31"/>
            <p:cNvSpPr/>
            <p:nvPr/>
          </p:nvSpPr>
          <p:spPr>
            <a:xfrm rot="10800000">
              <a:off x="3368161" y="6491789"/>
              <a:ext cx="6205" cy="8330"/>
            </a:xfrm>
            <a:custGeom>
              <a:avLst/>
              <a:gdLst/>
              <a:ahLst/>
              <a:cxnLst/>
              <a:rect l="l" t="t" r="r" b="b"/>
              <a:pathLst>
                <a:path w="73" h="98" extrusionOk="0">
                  <a:moveTo>
                    <a:pt x="24" y="1"/>
                  </a:moveTo>
                  <a:lnTo>
                    <a:pt x="0" y="25"/>
                  </a:lnTo>
                  <a:lnTo>
                    <a:pt x="0" y="73"/>
                  </a:lnTo>
                  <a:lnTo>
                    <a:pt x="24" y="97"/>
                  </a:lnTo>
                  <a:lnTo>
                    <a:pt x="72" y="73"/>
                  </a:lnTo>
                  <a:lnTo>
                    <a:pt x="72" y="49"/>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4" name="Google Shape;13074;p31"/>
            <p:cNvSpPr/>
            <p:nvPr/>
          </p:nvSpPr>
          <p:spPr>
            <a:xfrm rot="10800000">
              <a:off x="3456141" y="6452941"/>
              <a:ext cx="6290" cy="8245"/>
            </a:xfrm>
            <a:custGeom>
              <a:avLst/>
              <a:gdLst/>
              <a:ahLst/>
              <a:cxnLst/>
              <a:rect l="l" t="t" r="r" b="b"/>
              <a:pathLst>
                <a:path w="74" h="97" extrusionOk="0">
                  <a:moveTo>
                    <a:pt x="49" y="0"/>
                  </a:moveTo>
                  <a:lnTo>
                    <a:pt x="1" y="24"/>
                  </a:lnTo>
                  <a:lnTo>
                    <a:pt x="1" y="72"/>
                  </a:lnTo>
                  <a:lnTo>
                    <a:pt x="1" y="96"/>
                  </a:lnTo>
                  <a:lnTo>
                    <a:pt x="25" y="96"/>
                  </a:lnTo>
                  <a:lnTo>
                    <a:pt x="49" y="72"/>
                  </a:lnTo>
                  <a:lnTo>
                    <a:pt x="73" y="48"/>
                  </a:lnTo>
                  <a:lnTo>
                    <a:pt x="49"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5" name="Google Shape;13075;p31"/>
            <p:cNvSpPr/>
            <p:nvPr/>
          </p:nvSpPr>
          <p:spPr>
            <a:xfrm rot="10800000">
              <a:off x="3212687" y="6444781"/>
              <a:ext cx="8245" cy="6205"/>
            </a:xfrm>
            <a:custGeom>
              <a:avLst/>
              <a:gdLst/>
              <a:ahLst/>
              <a:cxnLst/>
              <a:rect l="l" t="t" r="r" b="b"/>
              <a:pathLst>
                <a:path w="97" h="73" extrusionOk="0">
                  <a:moveTo>
                    <a:pt x="49" y="1"/>
                  </a:moveTo>
                  <a:lnTo>
                    <a:pt x="25" y="25"/>
                  </a:lnTo>
                  <a:lnTo>
                    <a:pt x="1" y="49"/>
                  </a:lnTo>
                  <a:lnTo>
                    <a:pt x="25" y="73"/>
                  </a:lnTo>
                  <a:lnTo>
                    <a:pt x="49" y="73"/>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6" name="Google Shape;13076;p31"/>
            <p:cNvSpPr/>
            <p:nvPr/>
          </p:nvSpPr>
          <p:spPr>
            <a:xfrm rot="10800000">
              <a:off x="3149188" y="6440701"/>
              <a:ext cx="6290" cy="8245"/>
            </a:xfrm>
            <a:custGeom>
              <a:avLst/>
              <a:gdLst/>
              <a:ahLst/>
              <a:cxnLst/>
              <a:rect l="l" t="t" r="r" b="b"/>
              <a:pathLst>
                <a:path w="74" h="97" extrusionOk="0">
                  <a:moveTo>
                    <a:pt x="25" y="1"/>
                  </a:moveTo>
                  <a:lnTo>
                    <a:pt x="25" y="25"/>
                  </a:lnTo>
                  <a:lnTo>
                    <a:pt x="1" y="73"/>
                  </a:lnTo>
                  <a:lnTo>
                    <a:pt x="25" y="97"/>
                  </a:lnTo>
                  <a:lnTo>
                    <a:pt x="49" y="97"/>
                  </a:lnTo>
                  <a:lnTo>
                    <a:pt x="73" y="73"/>
                  </a:lnTo>
                  <a:lnTo>
                    <a:pt x="73"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7" name="Google Shape;13077;p31"/>
            <p:cNvSpPr/>
            <p:nvPr/>
          </p:nvSpPr>
          <p:spPr>
            <a:xfrm rot="10800000">
              <a:off x="3337474" y="6399728"/>
              <a:ext cx="4165" cy="6205"/>
            </a:xfrm>
            <a:custGeom>
              <a:avLst/>
              <a:gdLst/>
              <a:ahLst/>
              <a:cxnLst/>
              <a:rect l="l" t="t" r="r" b="b"/>
              <a:pathLst>
                <a:path w="49" h="73" extrusionOk="0">
                  <a:moveTo>
                    <a:pt x="24" y="0"/>
                  </a:moveTo>
                  <a:lnTo>
                    <a:pt x="0" y="24"/>
                  </a:lnTo>
                  <a:lnTo>
                    <a:pt x="0" y="48"/>
                  </a:lnTo>
                  <a:lnTo>
                    <a:pt x="24" y="72"/>
                  </a:lnTo>
                  <a:lnTo>
                    <a:pt x="48" y="48"/>
                  </a:lnTo>
                  <a:lnTo>
                    <a:pt x="48"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8" name="Google Shape;13078;p31"/>
            <p:cNvSpPr/>
            <p:nvPr/>
          </p:nvSpPr>
          <p:spPr>
            <a:xfrm rot="10800000">
              <a:off x="3466427" y="6367001"/>
              <a:ext cx="6205" cy="6205"/>
            </a:xfrm>
            <a:custGeom>
              <a:avLst/>
              <a:gdLst/>
              <a:ahLst/>
              <a:cxnLst/>
              <a:rect l="l" t="t" r="r" b="b"/>
              <a:pathLst>
                <a:path w="73" h="73" extrusionOk="0">
                  <a:moveTo>
                    <a:pt x="25" y="0"/>
                  </a:moveTo>
                  <a:lnTo>
                    <a:pt x="1" y="24"/>
                  </a:lnTo>
                  <a:lnTo>
                    <a:pt x="1" y="48"/>
                  </a:lnTo>
                  <a:lnTo>
                    <a:pt x="25" y="73"/>
                  </a:lnTo>
                  <a:lnTo>
                    <a:pt x="73" y="73"/>
                  </a:lnTo>
                  <a:lnTo>
                    <a:pt x="73"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9" name="Google Shape;13079;p31"/>
            <p:cNvSpPr/>
            <p:nvPr/>
          </p:nvSpPr>
          <p:spPr>
            <a:xfrm rot="10800000">
              <a:off x="3141028" y="6248334"/>
              <a:ext cx="8245" cy="6205"/>
            </a:xfrm>
            <a:custGeom>
              <a:avLst/>
              <a:gdLst/>
              <a:ahLst/>
              <a:cxnLst/>
              <a:rect l="l" t="t" r="r" b="b"/>
              <a:pathLst>
                <a:path w="97" h="73" extrusionOk="0">
                  <a:moveTo>
                    <a:pt x="24" y="1"/>
                  </a:moveTo>
                  <a:lnTo>
                    <a:pt x="0" y="25"/>
                  </a:lnTo>
                  <a:lnTo>
                    <a:pt x="0" y="49"/>
                  </a:lnTo>
                  <a:lnTo>
                    <a:pt x="48" y="73"/>
                  </a:lnTo>
                  <a:lnTo>
                    <a:pt x="72" y="73"/>
                  </a:lnTo>
                  <a:lnTo>
                    <a:pt x="96" y="49"/>
                  </a:lnTo>
                  <a:lnTo>
                    <a:pt x="96"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0" name="Google Shape;13080;p31"/>
            <p:cNvSpPr/>
            <p:nvPr/>
          </p:nvSpPr>
          <p:spPr>
            <a:xfrm rot="10800000">
              <a:off x="3005955" y="6240089"/>
              <a:ext cx="8330" cy="6290"/>
            </a:xfrm>
            <a:custGeom>
              <a:avLst/>
              <a:gdLst/>
              <a:ahLst/>
              <a:cxnLst/>
              <a:rect l="l" t="t" r="r" b="b"/>
              <a:pathLst>
                <a:path w="98" h="74" extrusionOk="0">
                  <a:moveTo>
                    <a:pt x="49" y="1"/>
                  </a:moveTo>
                  <a:lnTo>
                    <a:pt x="25" y="25"/>
                  </a:lnTo>
                  <a:lnTo>
                    <a:pt x="1" y="25"/>
                  </a:lnTo>
                  <a:lnTo>
                    <a:pt x="25" y="73"/>
                  </a:lnTo>
                  <a:lnTo>
                    <a:pt x="73" y="73"/>
                  </a:lnTo>
                  <a:lnTo>
                    <a:pt x="97" y="49"/>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1" name="Google Shape;13081;p31"/>
            <p:cNvSpPr/>
            <p:nvPr/>
          </p:nvSpPr>
          <p:spPr>
            <a:xfrm rot="10800000">
              <a:off x="3071494" y="6665794"/>
              <a:ext cx="6205" cy="6205"/>
            </a:xfrm>
            <a:custGeom>
              <a:avLst/>
              <a:gdLst/>
              <a:ahLst/>
              <a:cxnLst/>
              <a:rect l="l" t="t" r="r" b="b"/>
              <a:pathLst>
                <a:path w="73" h="73" extrusionOk="0">
                  <a:moveTo>
                    <a:pt x="25" y="1"/>
                  </a:moveTo>
                  <a:lnTo>
                    <a:pt x="1" y="49"/>
                  </a:lnTo>
                  <a:lnTo>
                    <a:pt x="25" y="73"/>
                  </a:lnTo>
                  <a:lnTo>
                    <a:pt x="49" y="73"/>
                  </a:lnTo>
                  <a:lnTo>
                    <a:pt x="73"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2" name="Google Shape;13082;p31"/>
            <p:cNvSpPr/>
            <p:nvPr/>
          </p:nvSpPr>
          <p:spPr>
            <a:xfrm rot="10800000">
              <a:off x="3245414" y="6581894"/>
              <a:ext cx="4165" cy="4165"/>
            </a:xfrm>
            <a:custGeom>
              <a:avLst/>
              <a:gdLst/>
              <a:ahLst/>
              <a:cxnLst/>
              <a:rect l="l" t="t" r="r" b="b"/>
              <a:pathLst>
                <a:path w="49" h="49" extrusionOk="0">
                  <a:moveTo>
                    <a:pt x="1" y="1"/>
                  </a:moveTo>
                  <a:lnTo>
                    <a:pt x="1" y="25"/>
                  </a:lnTo>
                  <a:lnTo>
                    <a:pt x="1"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3" name="Google Shape;13083;p31"/>
            <p:cNvSpPr/>
            <p:nvPr/>
          </p:nvSpPr>
          <p:spPr>
            <a:xfrm rot="10800000">
              <a:off x="3208607" y="6581894"/>
              <a:ext cx="4165" cy="4165"/>
            </a:xfrm>
            <a:custGeom>
              <a:avLst/>
              <a:gdLst/>
              <a:ahLst/>
              <a:cxnLst/>
              <a:rect l="l" t="t" r="r" b="b"/>
              <a:pathLst>
                <a:path w="49" h="49" extrusionOk="0">
                  <a:moveTo>
                    <a:pt x="1" y="1"/>
                  </a:moveTo>
                  <a:lnTo>
                    <a:pt x="1" y="25"/>
                  </a:lnTo>
                  <a:lnTo>
                    <a:pt x="1" y="49"/>
                  </a:lnTo>
                  <a:lnTo>
                    <a:pt x="25"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4" name="Google Shape;13084;p31"/>
            <p:cNvSpPr/>
            <p:nvPr/>
          </p:nvSpPr>
          <p:spPr>
            <a:xfrm rot="10800000">
              <a:off x="3130827" y="6571608"/>
              <a:ext cx="4165" cy="4165"/>
            </a:xfrm>
            <a:custGeom>
              <a:avLst/>
              <a:gdLst/>
              <a:ahLst/>
              <a:cxnLst/>
              <a:rect l="l" t="t" r="r" b="b"/>
              <a:pathLst>
                <a:path w="49" h="49" extrusionOk="0">
                  <a:moveTo>
                    <a:pt x="1" y="0"/>
                  </a:moveTo>
                  <a:lnTo>
                    <a:pt x="1" y="24"/>
                  </a:lnTo>
                  <a:lnTo>
                    <a:pt x="1" y="48"/>
                  </a:lnTo>
                  <a:lnTo>
                    <a:pt x="49" y="48"/>
                  </a:lnTo>
                  <a:lnTo>
                    <a:pt x="49"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5" name="Google Shape;13085;p31"/>
            <p:cNvSpPr/>
            <p:nvPr/>
          </p:nvSpPr>
          <p:spPr>
            <a:xfrm rot="10800000">
              <a:off x="3490993" y="6530721"/>
              <a:ext cx="4165" cy="4165"/>
            </a:xfrm>
            <a:custGeom>
              <a:avLst/>
              <a:gdLst/>
              <a:ahLst/>
              <a:cxnLst/>
              <a:rect l="l" t="t" r="r" b="b"/>
              <a:pathLst>
                <a:path w="49" h="49" extrusionOk="0">
                  <a:moveTo>
                    <a:pt x="25" y="1"/>
                  </a:moveTo>
                  <a:lnTo>
                    <a:pt x="1" y="25"/>
                  </a:lnTo>
                  <a:lnTo>
                    <a:pt x="25"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6" name="Google Shape;13086;p31"/>
            <p:cNvSpPr/>
            <p:nvPr/>
          </p:nvSpPr>
          <p:spPr>
            <a:xfrm rot="10800000">
              <a:off x="3523720" y="6500034"/>
              <a:ext cx="4165" cy="4165"/>
            </a:xfrm>
            <a:custGeom>
              <a:avLst/>
              <a:gdLst/>
              <a:ahLst/>
              <a:cxnLst/>
              <a:rect l="l" t="t" r="r" b="b"/>
              <a:pathLst>
                <a:path w="49" h="49" extrusionOk="0">
                  <a:moveTo>
                    <a:pt x="1" y="1"/>
                  </a:moveTo>
                  <a:lnTo>
                    <a:pt x="1" y="25"/>
                  </a:lnTo>
                  <a:lnTo>
                    <a:pt x="1" y="49"/>
                  </a:lnTo>
                  <a:lnTo>
                    <a:pt x="25"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7" name="Google Shape;13087;p31"/>
            <p:cNvSpPr/>
            <p:nvPr/>
          </p:nvSpPr>
          <p:spPr>
            <a:xfrm rot="10800000">
              <a:off x="3511394" y="6487708"/>
              <a:ext cx="6290" cy="4165"/>
            </a:xfrm>
            <a:custGeom>
              <a:avLst/>
              <a:gdLst/>
              <a:ahLst/>
              <a:cxnLst/>
              <a:rect l="l" t="t" r="r" b="b"/>
              <a:pathLst>
                <a:path w="74" h="49" extrusionOk="0">
                  <a:moveTo>
                    <a:pt x="1" y="0"/>
                  </a:moveTo>
                  <a:lnTo>
                    <a:pt x="1" y="24"/>
                  </a:lnTo>
                  <a:lnTo>
                    <a:pt x="25"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8" name="Google Shape;13088;p31"/>
            <p:cNvSpPr/>
            <p:nvPr/>
          </p:nvSpPr>
          <p:spPr>
            <a:xfrm rot="10800000">
              <a:off x="3347760" y="6487708"/>
              <a:ext cx="6205" cy="6290"/>
            </a:xfrm>
            <a:custGeom>
              <a:avLst/>
              <a:gdLst/>
              <a:ahLst/>
              <a:cxnLst/>
              <a:rect l="l" t="t" r="r" b="b"/>
              <a:pathLst>
                <a:path w="73" h="74" extrusionOk="0">
                  <a:moveTo>
                    <a:pt x="1" y="1"/>
                  </a:moveTo>
                  <a:lnTo>
                    <a:pt x="1" y="25"/>
                  </a:lnTo>
                  <a:lnTo>
                    <a:pt x="1" y="49"/>
                  </a:lnTo>
                  <a:lnTo>
                    <a:pt x="49" y="73"/>
                  </a:lnTo>
                  <a:lnTo>
                    <a:pt x="73" y="49"/>
                  </a:lnTo>
                  <a:lnTo>
                    <a:pt x="73"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9" name="Google Shape;13089;p31"/>
            <p:cNvSpPr/>
            <p:nvPr/>
          </p:nvSpPr>
          <p:spPr>
            <a:xfrm rot="10800000">
              <a:off x="3306787" y="6477508"/>
              <a:ext cx="6205" cy="6205"/>
            </a:xfrm>
            <a:custGeom>
              <a:avLst/>
              <a:gdLst/>
              <a:ahLst/>
              <a:cxnLst/>
              <a:rect l="l" t="t" r="r" b="b"/>
              <a:pathLst>
                <a:path w="73" h="73" extrusionOk="0">
                  <a:moveTo>
                    <a:pt x="24" y="0"/>
                  </a:moveTo>
                  <a:lnTo>
                    <a:pt x="0" y="24"/>
                  </a:lnTo>
                  <a:lnTo>
                    <a:pt x="0" y="48"/>
                  </a:lnTo>
                  <a:lnTo>
                    <a:pt x="0" y="73"/>
                  </a:lnTo>
                  <a:lnTo>
                    <a:pt x="48" y="73"/>
                  </a:lnTo>
                  <a:lnTo>
                    <a:pt x="72" y="48"/>
                  </a:lnTo>
                  <a:lnTo>
                    <a:pt x="48"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0" name="Google Shape;13090;p31"/>
            <p:cNvSpPr/>
            <p:nvPr/>
          </p:nvSpPr>
          <p:spPr>
            <a:xfrm rot="10800000">
              <a:off x="3036642" y="6446821"/>
              <a:ext cx="6290" cy="6205"/>
            </a:xfrm>
            <a:custGeom>
              <a:avLst/>
              <a:gdLst/>
              <a:ahLst/>
              <a:cxnLst/>
              <a:rect l="l" t="t" r="r" b="b"/>
              <a:pathLst>
                <a:path w="74" h="73" extrusionOk="0">
                  <a:moveTo>
                    <a:pt x="25" y="0"/>
                  </a:moveTo>
                  <a:lnTo>
                    <a:pt x="1" y="25"/>
                  </a:lnTo>
                  <a:lnTo>
                    <a:pt x="1" y="49"/>
                  </a:lnTo>
                  <a:lnTo>
                    <a:pt x="25" y="73"/>
                  </a:lnTo>
                  <a:lnTo>
                    <a:pt x="73" y="73"/>
                  </a:lnTo>
                  <a:lnTo>
                    <a:pt x="73" y="25"/>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1" name="Google Shape;13091;p31"/>
            <p:cNvSpPr/>
            <p:nvPr/>
          </p:nvSpPr>
          <p:spPr>
            <a:xfrm rot="10800000">
              <a:off x="3394768" y="6420214"/>
              <a:ext cx="6205" cy="8245"/>
            </a:xfrm>
            <a:custGeom>
              <a:avLst/>
              <a:gdLst/>
              <a:ahLst/>
              <a:cxnLst/>
              <a:rect l="l" t="t" r="r" b="b"/>
              <a:pathLst>
                <a:path w="73" h="97" extrusionOk="0">
                  <a:moveTo>
                    <a:pt x="24" y="0"/>
                  </a:moveTo>
                  <a:lnTo>
                    <a:pt x="0" y="24"/>
                  </a:lnTo>
                  <a:lnTo>
                    <a:pt x="0" y="48"/>
                  </a:lnTo>
                  <a:lnTo>
                    <a:pt x="0" y="73"/>
                  </a:lnTo>
                  <a:lnTo>
                    <a:pt x="24" y="97"/>
                  </a:lnTo>
                  <a:lnTo>
                    <a:pt x="72" y="73"/>
                  </a:lnTo>
                  <a:lnTo>
                    <a:pt x="72" y="48"/>
                  </a:lnTo>
                  <a:lnTo>
                    <a:pt x="72"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2" name="Google Shape;13092;p31"/>
            <p:cNvSpPr/>
            <p:nvPr/>
          </p:nvSpPr>
          <p:spPr>
            <a:xfrm rot="10800000">
              <a:off x="3130827" y="6416134"/>
              <a:ext cx="4165" cy="4165"/>
            </a:xfrm>
            <a:custGeom>
              <a:avLst/>
              <a:gdLst/>
              <a:ahLst/>
              <a:cxnLst/>
              <a:rect l="l" t="t" r="r" b="b"/>
              <a:pathLst>
                <a:path w="49" h="49" extrusionOk="0">
                  <a:moveTo>
                    <a:pt x="1" y="1"/>
                  </a:moveTo>
                  <a:lnTo>
                    <a:pt x="1" y="25"/>
                  </a:lnTo>
                  <a:lnTo>
                    <a:pt x="1"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3" name="Google Shape;13093;p31"/>
            <p:cNvSpPr/>
            <p:nvPr/>
          </p:nvSpPr>
          <p:spPr>
            <a:xfrm rot="10800000">
              <a:off x="3286301" y="6334274"/>
              <a:ext cx="6290" cy="6205"/>
            </a:xfrm>
            <a:custGeom>
              <a:avLst/>
              <a:gdLst/>
              <a:ahLst/>
              <a:cxnLst/>
              <a:rect l="l" t="t" r="r" b="b"/>
              <a:pathLst>
                <a:path w="74" h="73" extrusionOk="0">
                  <a:moveTo>
                    <a:pt x="1" y="0"/>
                  </a:moveTo>
                  <a:lnTo>
                    <a:pt x="1" y="49"/>
                  </a:lnTo>
                  <a:lnTo>
                    <a:pt x="49" y="73"/>
                  </a:lnTo>
                  <a:lnTo>
                    <a:pt x="73" y="49"/>
                  </a:lnTo>
                  <a:lnTo>
                    <a:pt x="73" y="25"/>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4" name="Google Shape;13094;p31"/>
            <p:cNvSpPr/>
            <p:nvPr/>
          </p:nvSpPr>
          <p:spPr>
            <a:xfrm rot="10800000">
              <a:off x="3343595" y="6332234"/>
              <a:ext cx="4165" cy="6205"/>
            </a:xfrm>
            <a:custGeom>
              <a:avLst/>
              <a:gdLst/>
              <a:ahLst/>
              <a:cxnLst/>
              <a:rect l="l" t="t" r="r" b="b"/>
              <a:pathLst>
                <a:path w="49" h="73" extrusionOk="0">
                  <a:moveTo>
                    <a:pt x="48" y="1"/>
                  </a:moveTo>
                  <a:lnTo>
                    <a:pt x="0" y="25"/>
                  </a:lnTo>
                  <a:lnTo>
                    <a:pt x="0" y="49"/>
                  </a:lnTo>
                  <a:lnTo>
                    <a:pt x="24" y="73"/>
                  </a:lnTo>
                  <a:lnTo>
                    <a:pt x="48" y="49"/>
                  </a:lnTo>
                  <a:lnTo>
                    <a:pt x="48"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5" name="Google Shape;13095;p31"/>
            <p:cNvSpPr/>
            <p:nvPr/>
          </p:nvSpPr>
          <p:spPr>
            <a:xfrm rot="10800000">
              <a:off x="2932340" y="6293302"/>
              <a:ext cx="6205" cy="6290"/>
            </a:xfrm>
            <a:custGeom>
              <a:avLst/>
              <a:gdLst/>
              <a:ahLst/>
              <a:cxnLst/>
              <a:rect l="l" t="t" r="r" b="b"/>
              <a:pathLst>
                <a:path w="73" h="74" extrusionOk="0">
                  <a:moveTo>
                    <a:pt x="25" y="1"/>
                  </a:moveTo>
                  <a:lnTo>
                    <a:pt x="1" y="25"/>
                  </a:lnTo>
                  <a:lnTo>
                    <a:pt x="1" y="49"/>
                  </a:lnTo>
                  <a:lnTo>
                    <a:pt x="1" y="73"/>
                  </a:lnTo>
                  <a:lnTo>
                    <a:pt x="73" y="73"/>
                  </a:lnTo>
                  <a:lnTo>
                    <a:pt x="73" y="25"/>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6" name="Google Shape;13096;p31"/>
            <p:cNvSpPr/>
            <p:nvPr/>
          </p:nvSpPr>
          <p:spPr>
            <a:xfrm rot="10800000">
              <a:off x="3190161" y="6203282"/>
              <a:ext cx="2125" cy="4165"/>
            </a:xfrm>
            <a:custGeom>
              <a:avLst/>
              <a:gdLst/>
              <a:ahLst/>
              <a:cxnLst/>
              <a:rect l="l" t="t" r="r" b="b"/>
              <a:pathLst>
                <a:path w="25" h="49" extrusionOk="0">
                  <a:moveTo>
                    <a:pt x="1" y="0"/>
                  </a:moveTo>
                  <a:lnTo>
                    <a:pt x="1" y="24"/>
                  </a:lnTo>
                  <a:lnTo>
                    <a:pt x="25" y="4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7" name="Google Shape;13097;p31"/>
            <p:cNvSpPr/>
            <p:nvPr/>
          </p:nvSpPr>
          <p:spPr>
            <a:xfrm rot="10800000">
              <a:off x="3202401" y="5965948"/>
              <a:ext cx="4165" cy="2125"/>
            </a:xfrm>
            <a:custGeom>
              <a:avLst/>
              <a:gdLst/>
              <a:ahLst/>
              <a:cxnLst/>
              <a:rect l="l" t="t" r="r" b="b"/>
              <a:pathLst>
                <a:path w="49" h="25" extrusionOk="0">
                  <a:moveTo>
                    <a:pt x="24" y="1"/>
                  </a:moveTo>
                  <a:lnTo>
                    <a:pt x="0" y="25"/>
                  </a:lnTo>
                  <a:lnTo>
                    <a:pt x="48"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8" name="Google Shape;13098;p31"/>
            <p:cNvSpPr/>
            <p:nvPr/>
          </p:nvSpPr>
          <p:spPr>
            <a:xfrm rot="10800000">
              <a:off x="2975268" y="6551207"/>
              <a:ext cx="4165" cy="2125"/>
            </a:xfrm>
            <a:custGeom>
              <a:avLst/>
              <a:gdLst/>
              <a:ahLst/>
              <a:cxnLst/>
              <a:rect l="l" t="t" r="r" b="b"/>
              <a:pathLst>
                <a:path w="49" h="25" extrusionOk="0">
                  <a:moveTo>
                    <a:pt x="0" y="1"/>
                  </a:moveTo>
                  <a:lnTo>
                    <a:pt x="0"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9" name="Google Shape;13099;p31"/>
            <p:cNvSpPr/>
            <p:nvPr/>
          </p:nvSpPr>
          <p:spPr>
            <a:xfrm rot="10800000">
              <a:off x="3173755" y="6551207"/>
              <a:ext cx="4165" cy="6205"/>
            </a:xfrm>
            <a:custGeom>
              <a:avLst/>
              <a:gdLst/>
              <a:ahLst/>
              <a:cxnLst/>
              <a:rect l="l" t="t" r="r" b="b"/>
              <a:pathLst>
                <a:path w="49" h="73" extrusionOk="0">
                  <a:moveTo>
                    <a:pt x="24" y="1"/>
                  </a:moveTo>
                  <a:lnTo>
                    <a:pt x="0" y="25"/>
                  </a:lnTo>
                  <a:lnTo>
                    <a:pt x="24" y="49"/>
                  </a:lnTo>
                  <a:lnTo>
                    <a:pt x="48" y="73"/>
                  </a:lnTo>
                  <a:lnTo>
                    <a:pt x="48" y="49"/>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0" name="Google Shape;13100;p31"/>
            <p:cNvSpPr/>
            <p:nvPr/>
          </p:nvSpPr>
          <p:spPr>
            <a:xfrm rot="10800000">
              <a:off x="3439820" y="6602295"/>
              <a:ext cx="4165" cy="4250"/>
            </a:xfrm>
            <a:custGeom>
              <a:avLst/>
              <a:gdLst/>
              <a:ahLst/>
              <a:cxnLst/>
              <a:rect l="l" t="t" r="r" b="b"/>
              <a:pathLst>
                <a:path w="49" h="50" extrusionOk="0">
                  <a:moveTo>
                    <a:pt x="25" y="1"/>
                  </a:moveTo>
                  <a:lnTo>
                    <a:pt x="1" y="25"/>
                  </a:lnTo>
                  <a:lnTo>
                    <a:pt x="25" y="49"/>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1" name="Google Shape;13101;p31"/>
            <p:cNvSpPr/>
            <p:nvPr/>
          </p:nvSpPr>
          <p:spPr>
            <a:xfrm rot="10800000">
              <a:off x="3257655" y="6647348"/>
              <a:ext cx="4165" cy="4165"/>
            </a:xfrm>
            <a:custGeom>
              <a:avLst/>
              <a:gdLst/>
              <a:ahLst/>
              <a:cxnLst/>
              <a:rect l="l" t="t" r="r" b="b"/>
              <a:pathLst>
                <a:path w="49" h="49" extrusionOk="0">
                  <a:moveTo>
                    <a:pt x="24" y="0"/>
                  </a:moveTo>
                  <a:lnTo>
                    <a:pt x="0" y="24"/>
                  </a:lnTo>
                  <a:lnTo>
                    <a:pt x="0" y="48"/>
                  </a:lnTo>
                  <a:lnTo>
                    <a:pt x="48" y="48"/>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2" name="Google Shape;13102;p31"/>
            <p:cNvSpPr/>
            <p:nvPr/>
          </p:nvSpPr>
          <p:spPr>
            <a:xfrm rot="10800000">
              <a:off x="3083734" y="6227848"/>
              <a:ext cx="2125" cy="85"/>
            </a:xfrm>
            <a:custGeom>
              <a:avLst/>
              <a:gdLst/>
              <a:ahLst/>
              <a:cxnLst/>
              <a:rect l="l" t="t" r="r" b="b"/>
              <a:pathLst>
                <a:path w="25" h="1" extrusionOk="0">
                  <a:moveTo>
                    <a:pt x="0" y="0"/>
                  </a:moveTo>
                  <a:lnTo>
                    <a:pt x="0" y="0"/>
                  </a:lnTo>
                  <a:lnTo>
                    <a:pt x="24"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3" name="Google Shape;13103;p31"/>
            <p:cNvSpPr/>
            <p:nvPr/>
          </p:nvSpPr>
          <p:spPr>
            <a:xfrm rot="10800000">
              <a:off x="3173755" y="6686195"/>
              <a:ext cx="2125" cy="4250"/>
            </a:xfrm>
            <a:custGeom>
              <a:avLst/>
              <a:gdLst/>
              <a:ahLst/>
              <a:cxnLst/>
              <a:rect l="l" t="t" r="r" b="b"/>
              <a:pathLst>
                <a:path w="25" h="50" extrusionOk="0">
                  <a:moveTo>
                    <a:pt x="0" y="1"/>
                  </a:moveTo>
                  <a:lnTo>
                    <a:pt x="0" y="25"/>
                  </a:lnTo>
                  <a:lnTo>
                    <a:pt x="0" y="49"/>
                  </a:lnTo>
                  <a:lnTo>
                    <a:pt x="24" y="49"/>
                  </a:lnTo>
                  <a:lnTo>
                    <a:pt x="24"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4" name="Google Shape;13104;p31"/>
            <p:cNvSpPr/>
            <p:nvPr/>
          </p:nvSpPr>
          <p:spPr>
            <a:xfrm rot="10800000">
              <a:off x="3247454" y="6266695"/>
              <a:ext cx="4165" cy="4250"/>
            </a:xfrm>
            <a:custGeom>
              <a:avLst/>
              <a:gdLst/>
              <a:ahLst/>
              <a:cxnLst/>
              <a:rect l="l" t="t" r="r" b="b"/>
              <a:pathLst>
                <a:path w="49" h="50" extrusionOk="0">
                  <a:moveTo>
                    <a:pt x="25" y="1"/>
                  </a:moveTo>
                  <a:lnTo>
                    <a:pt x="0" y="25"/>
                  </a:lnTo>
                  <a:lnTo>
                    <a:pt x="0" y="49"/>
                  </a:lnTo>
                  <a:lnTo>
                    <a:pt x="25" y="49"/>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5" name="Google Shape;13105;p31"/>
            <p:cNvSpPr/>
            <p:nvPr/>
          </p:nvSpPr>
          <p:spPr>
            <a:xfrm rot="10800000">
              <a:off x="3124707" y="6323989"/>
              <a:ext cx="2125" cy="2210"/>
            </a:xfrm>
            <a:custGeom>
              <a:avLst/>
              <a:gdLst/>
              <a:ahLst/>
              <a:cxnLst/>
              <a:rect l="l" t="t" r="r" b="b"/>
              <a:pathLst>
                <a:path w="25" h="26" extrusionOk="0">
                  <a:moveTo>
                    <a:pt x="25" y="1"/>
                  </a:moveTo>
                  <a:lnTo>
                    <a:pt x="1" y="25"/>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6" name="Google Shape;13106;p31"/>
            <p:cNvSpPr/>
            <p:nvPr/>
          </p:nvSpPr>
          <p:spPr>
            <a:xfrm rot="10800000">
              <a:off x="3155394" y="6393608"/>
              <a:ext cx="4165" cy="6205"/>
            </a:xfrm>
            <a:custGeom>
              <a:avLst/>
              <a:gdLst/>
              <a:ahLst/>
              <a:cxnLst/>
              <a:rect l="l" t="t" r="r" b="b"/>
              <a:pathLst>
                <a:path w="49" h="73" extrusionOk="0">
                  <a:moveTo>
                    <a:pt x="25" y="0"/>
                  </a:moveTo>
                  <a:lnTo>
                    <a:pt x="1" y="24"/>
                  </a:lnTo>
                  <a:lnTo>
                    <a:pt x="1" y="48"/>
                  </a:lnTo>
                  <a:lnTo>
                    <a:pt x="25" y="73"/>
                  </a:lnTo>
                  <a:lnTo>
                    <a:pt x="49" y="48"/>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7" name="Google Shape;13107;p31"/>
            <p:cNvSpPr/>
            <p:nvPr/>
          </p:nvSpPr>
          <p:spPr>
            <a:xfrm rot="10800000">
              <a:off x="3417294" y="6330194"/>
              <a:ext cx="4165" cy="6205"/>
            </a:xfrm>
            <a:custGeom>
              <a:avLst/>
              <a:gdLst/>
              <a:ahLst/>
              <a:cxnLst/>
              <a:rect l="l" t="t" r="r" b="b"/>
              <a:pathLst>
                <a:path w="49" h="73" extrusionOk="0">
                  <a:moveTo>
                    <a:pt x="24" y="1"/>
                  </a:moveTo>
                  <a:lnTo>
                    <a:pt x="0" y="25"/>
                  </a:lnTo>
                  <a:lnTo>
                    <a:pt x="0" y="49"/>
                  </a:lnTo>
                  <a:lnTo>
                    <a:pt x="24" y="73"/>
                  </a:lnTo>
                  <a:lnTo>
                    <a:pt x="49" y="73"/>
                  </a:lnTo>
                  <a:lnTo>
                    <a:pt x="49" y="49"/>
                  </a:lnTo>
                  <a:lnTo>
                    <a:pt x="49"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8" name="Google Shape;13108;p31"/>
            <p:cNvSpPr/>
            <p:nvPr/>
          </p:nvSpPr>
          <p:spPr>
            <a:xfrm rot="10800000">
              <a:off x="3073534" y="6375162"/>
              <a:ext cx="6205" cy="4165"/>
            </a:xfrm>
            <a:custGeom>
              <a:avLst/>
              <a:gdLst/>
              <a:ahLst/>
              <a:cxnLst/>
              <a:rect l="l" t="t" r="r" b="b"/>
              <a:pathLst>
                <a:path w="73" h="49" extrusionOk="0">
                  <a:moveTo>
                    <a:pt x="1" y="0"/>
                  </a:moveTo>
                  <a:lnTo>
                    <a:pt x="1" y="24"/>
                  </a:lnTo>
                  <a:lnTo>
                    <a:pt x="1"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9" name="Google Shape;13109;p31"/>
            <p:cNvSpPr/>
            <p:nvPr/>
          </p:nvSpPr>
          <p:spPr>
            <a:xfrm rot="10800000">
              <a:off x="3018280" y="6389528"/>
              <a:ext cx="2125" cy="4165"/>
            </a:xfrm>
            <a:custGeom>
              <a:avLst/>
              <a:gdLst/>
              <a:ahLst/>
              <a:cxnLst/>
              <a:rect l="l" t="t" r="r" b="b"/>
              <a:pathLst>
                <a:path w="25" h="49" extrusionOk="0">
                  <a:moveTo>
                    <a:pt x="1" y="1"/>
                  </a:moveTo>
                  <a:lnTo>
                    <a:pt x="1" y="25"/>
                  </a:lnTo>
                  <a:lnTo>
                    <a:pt x="25" y="49"/>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0" name="Google Shape;13110;p31"/>
            <p:cNvSpPr/>
            <p:nvPr/>
          </p:nvSpPr>
          <p:spPr>
            <a:xfrm rot="10800000">
              <a:off x="3177835" y="6424295"/>
              <a:ext cx="6290" cy="4165"/>
            </a:xfrm>
            <a:custGeom>
              <a:avLst/>
              <a:gdLst/>
              <a:ahLst/>
              <a:cxnLst/>
              <a:rect l="l" t="t" r="r" b="b"/>
              <a:pathLst>
                <a:path w="74" h="49" extrusionOk="0">
                  <a:moveTo>
                    <a:pt x="1" y="0"/>
                  </a:moveTo>
                  <a:lnTo>
                    <a:pt x="1" y="24"/>
                  </a:lnTo>
                  <a:lnTo>
                    <a:pt x="25"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1" name="Google Shape;13111;p31"/>
            <p:cNvSpPr/>
            <p:nvPr/>
          </p:nvSpPr>
          <p:spPr>
            <a:xfrm rot="10800000">
              <a:off x="3212687" y="6483628"/>
              <a:ext cx="4165" cy="4165"/>
            </a:xfrm>
            <a:custGeom>
              <a:avLst/>
              <a:gdLst/>
              <a:ahLst/>
              <a:cxnLst/>
              <a:rect l="l" t="t" r="r" b="b"/>
              <a:pathLst>
                <a:path w="49" h="49" extrusionOk="0">
                  <a:moveTo>
                    <a:pt x="1" y="0"/>
                  </a:moveTo>
                  <a:lnTo>
                    <a:pt x="1" y="24"/>
                  </a:lnTo>
                  <a:lnTo>
                    <a:pt x="25" y="48"/>
                  </a:lnTo>
                  <a:lnTo>
                    <a:pt x="49" y="2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2" name="Google Shape;13112;p31"/>
            <p:cNvSpPr/>
            <p:nvPr/>
          </p:nvSpPr>
          <p:spPr>
            <a:xfrm rot="10800000">
              <a:off x="3192201" y="6491789"/>
              <a:ext cx="4165" cy="4250"/>
            </a:xfrm>
            <a:custGeom>
              <a:avLst/>
              <a:gdLst/>
              <a:ahLst/>
              <a:cxnLst/>
              <a:rect l="l" t="t" r="r" b="b"/>
              <a:pathLst>
                <a:path w="49" h="50" extrusionOk="0">
                  <a:moveTo>
                    <a:pt x="49" y="1"/>
                  </a:moveTo>
                  <a:lnTo>
                    <a:pt x="0" y="25"/>
                  </a:lnTo>
                  <a:lnTo>
                    <a:pt x="25" y="49"/>
                  </a:lnTo>
                  <a:lnTo>
                    <a:pt x="49" y="49"/>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3" name="Google Shape;13113;p31"/>
            <p:cNvSpPr/>
            <p:nvPr/>
          </p:nvSpPr>
          <p:spPr>
            <a:xfrm rot="10800000">
              <a:off x="3108301" y="6516355"/>
              <a:ext cx="6205" cy="6290"/>
            </a:xfrm>
            <a:custGeom>
              <a:avLst/>
              <a:gdLst/>
              <a:ahLst/>
              <a:cxnLst/>
              <a:rect l="l" t="t" r="r" b="b"/>
              <a:pathLst>
                <a:path w="73" h="74" extrusionOk="0">
                  <a:moveTo>
                    <a:pt x="24" y="1"/>
                  </a:moveTo>
                  <a:lnTo>
                    <a:pt x="24" y="25"/>
                  </a:lnTo>
                  <a:lnTo>
                    <a:pt x="0" y="49"/>
                  </a:lnTo>
                  <a:lnTo>
                    <a:pt x="24" y="49"/>
                  </a:lnTo>
                  <a:lnTo>
                    <a:pt x="49" y="73"/>
                  </a:lnTo>
                  <a:lnTo>
                    <a:pt x="73" y="25"/>
                  </a:lnTo>
                  <a:lnTo>
                    <a:pt x="49"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4" name="Google Shape;13114;p31"/>
            <p:cNvSpPr/>
            <p:nvPr/>
          </p:nvSpPr>
          <p:spPr>
            <a:xfrm rot="10800000">
              <a:off x="3308828" y="6256495"/>
              <a:ext cx="85" cy="2125"/>
            </a:xfrm>
            <a:custGeom>
              <a:avLst/>
              <a:gdLst/>
              <a:ahLst/>
              <a:cxnLst/>
              <a:rect l="l" t="t" r="r" b="b"/>
              <a:pathLst>
                <a:path w="1" h="25" extrusionOk="0">
                  <a:moveTo>
                    <a:pt x="0" y="0"/>
                  </a:moveTo>
                  <a:lnTo>
                    <a:pt x="0" y="0"/>
                  </a:lnTo>
                  <a:lnTo>
                    <a:pt x="0" y="24"/>
                  </a:lnTo>
                  <a:lnTo>
                    <a:pt x="0" y="24"/>
                  </a:ln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5" name="Google Shape;13115;p31"/>
            <p:cNvSpPr/>
            <p:nvPr/>
          </p:nvSpPr>
          <p:spPr>
            <a:xfrm rot="10800000">
              <a:off x="3366121" y="6524601"/>
              <a:ext cx="4165" cy="4165"/>
            </a:xfrm>
            <a:custGeom>
              <a:avLst/>
              <a:gdLst/>
              <a:ahLst/>
              <a:cxnLst/>
              <a:rect l="l" t="t" r="r" b="b"/>
              <a:pathLst>
                <a:path w="49" h="49" extrusionOk="0">
                  <a:moveTo>
                    <a:pt x="24" y="1"/>
                  </a:moveTo>
                  <a:lnTo>
                    <a:pt x="0" y="25"/>
                  </a:lnTo>
                  <a:lnTo>
                    <a:pt x="24" y="49"/>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6" name="Google Shape;13116;p31"/>
            <p:cNvSpPr/>
            <p:nvPr/>
          </p:nvSpPr>
          <p:spPr>
            <a:xfrm rot="10800000">
              <a:off x="3110341" y="6528681"/>
              <a:ext cx="2125" cy="4165"/>
            </a:xfrm>
            <a:custGeom>
              <a:avLst/>
              <a:gdLst/>
              <a:ahLst/>
              <a:cxnLst/>
              <a:rect l="l" t="t" r="r" b="b"/>
              <a:pathLst>
                <a:path w="25" h="49" extrusionOk="0">
                  <a:moveTo>
                    <a:pt x="0" y="1"/>
                  </a:moveTo>
                  <a:lnTo>
                    <a:pt x="0" y="25"/>
                  </a:lnTo>
                  <a:lnTo>
                    <a:pt x="0" y="49"/>
                  </a:lnTo>
                  <a:lnTo>
                    <a:pt x="25"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7" name="Google Shape;13117;p31"/>
            <p:cNvSpPr/>
            <p:nvPr/>
          </p:nvSpPr>
          <p:spPr>
            <a:xfrm rot="10800000">
              <a:off x="3259695" y="6530721"/>
              <a:ext cx="2125" cy="4165"/>
            </a:xfrm>
            <a:custGeom>
              <a:avLst/>
              <a:gdLst/>
              <a:ahLst/>
              <a:cxnLst/>
              <a:rect l="l" t="t" r="r" b="b"/>
              <a:pathLst>
                <a:path w="25" h="49" extrusionOk="0">
                  <a:moveTo>
                    <a:pt x="24" y="1"/>
                  </a:moveTo>
                  <a:lnTo>
                    <a:pt x="0" y="25"/>
                  </a:lnTo>
                  <a:lnTo>
                    <a:pt x="24" y="49"/>
                  </a:lnTo>
                  <a:lnTo>
                    <a:pt x="24"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8" name="Google Shape;13118;p31"/>
            <p:cNvSpPr/>
            <p:nvPr/>
          </p:nvSpPr>
          <p:spPr>
            <a:xfrm rot="10800000">
              <a:off x="3218807" y="6326114"/>
              <a:ext cx="2125" cy="2125"/>
            </a:xfrm>
            <a:custGeom>
              <a:avLst/>
              <a:gdLst/>
              <a:ahLst/>
              <a:cxnLst/>
              <a:rect l="l" t="t" r="r" b="b"/>
              <a:pathLst>
                <a:path w="25" h="25" extrusionOk="0">
                  <a:moveTo>
                    <a:pt x="25" y="1"/>
                  </a:moveTo>
                  <a:lnTo>
                    <a:pt x="1" y="25"/>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9" name="Google Shape;13119;p31"/>
            <p:cNvSpPr/>
            <p:nvPr/>
          </p:nvSpPr>
          <p:spPr>
            <a:xfrm rot="10800000">
              <a:off x="3233088" y="6037522"/>
              <a:ext cx="2125" cy="4165"/>
            </a:xfrm>
            <a:custGeom>
              <a:avLst/>
              <a:gdLst/>
              <a:ahLst/>
              <a:cxnLst/>
              <a:rect l="l" t="t" r="r" b="b"/>
              <a:pathLst>
                <a:path w="25" h="49" extrusionOk="0">
                  <a:moveTo>
                    <a:pt x="0" y="0"/>
                  </a:moveTo>
                  <a:lnTo>
                    <a:pt x="0" y="24"/>
                  </a:lnTo>
                  <a:lnTo>
                    <a:pt x="0" y="48"/>
                  </a:lnTo>
                  <a:lnTo>
                    <a:pt x="24" y="2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0" name="Google Shape;13120;p31"/>
            <p:cNvSpPr/>
            <p:nvPr/>
          </p:nvSpPr>
          <p:spPr>
            <a:xfrm rot="10800000">
              <a:off x="3405053" y="6618701"/>
              <a:ext cx="85" cy="85"/>
            </a:xfrm>
            <a:custGeom>
              <a:avLst/>
              <a:gdLst/>
              <a:ahLst/>
              <a:cxnLst/>
              <a:rect l="l" t="t" r="r" b="b"/>
              <a:pathLst>
                <a:path w="1" h="1" extrusionOk="0">
                  <a:moveTo>
                    <a:pt x="1" y="1"/>
                  </a:moveTo>
                  <a:lnTo>
                    <a:pt x="1" y="1"/>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1" name="Google Shape;13121;p31"/>
            <p:cNvSpPr/>
            <p:nvPr/>
          </p:nvSpPr>
          <p:spPr>
            <a:xfrm rot="10800000">
              <a:off x="3306787" y="6622781"/>
              <a:ext cx="2125" cy="2125"/>
            </a:xfrm>
            <a:custGeom>
              <a:avLst/>
              <a:gdLst/>
              <a:ahLst/>
              <a:cxnLst/>
              <a:rect l="l" t="t" r="r" b="b"/>
              <a:pathLst>
                <a:path w="25" h="25" extrusionOk="0">
                  <a:moveTo>
                    <a:pt x="0" y="0"/>
                  </a:moveTo>
                  <a:lnTo>
                    <a:pt x="0" y="24"/>
                  </a:ln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2" name="Google Shape;13122;p31"/>
            <p:cNvSpPr/>
            <p:nvPr/>
          </p:nvSpPr>
          <p:spPr>
            <a:xfrm rot="10800000">
              <a:off x="3398848" y="6236009"/>
              <a:ext cx="2125" cy="2125"/>
            </a:xfrm>
            <a:custGeom>
              <a:avLst/>
              <a:gdLst/>
              <a:ahLst/>
              <a:cxnLst/>
              <a:rect l="l" t="t" r="r" b="b"/>
              <a:pathLst>
                <a:path w="25" h="25" extrusionOk="0">
                  <a:moveTo>
                    <a:pt x="0" y="0"/>
                  </a:moveTo>
                  <a:lnTo>
                    <a:pt x="0" y="24"/>
                  </a:ln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3" name="Google Shape;13123;p31"/>
            <p:cNvSpPr/>
            <p:nvPr/>
          </p:nvSpPr>
          <p:spPr>
            <a:xfrm rot="10800000">
              <a:off x="3355920" y="6240089"/>
              <a:ext cx="2125" cy="4250"/>
            </a:xfrm>
            <a:custGeom>
              <a:avLst/>
              <a:gdLst/>
              <a:ahLst/>
              <a:cxnLst/>
              <a:rect l="l" t="t" r="r" b="b"/>
              <a:pathLst>
                <a:path w="25" h="50" extrusionOk="0">
                  <a:moveTo>
                    <a:pt x="1" y="1"/>
                  </a:moveTo>
                  <a:lnTo>
                    <a:pt x="1" y="25"/>
                  </a:lnTo>
                  <a:lnTo>
                    <a:pt x="1" y="49"/>
                  </a:lnTo>
                  <a:lnTo>
                    <a:pt x="25" y="25"/>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4" name="Google Shape;13124;p31"/>
            <p:cNvSpPr/>
            <p:nvPr/>
          </p:nvSpPr>
          <p:spPr>
            <a:xfrm rot="10800000">
              <a:off x="3316988" y="6352635"/>
              <a:ext cx="85" cy="4250"/>
            </a:xfrm>
            <a:custGeom>
              <a:avLst/>
              <a:gdLst/>
              <a:ahLst/>
              <a:cxnLst/>
              <a:rect l="l" t="t" r="r" b="b"/>
              <a:pathLst>
                <a:path w="1" h="50" extrusionOk="0">
                  <a:moveTo>
                    <a:pt x="0" y="49"/>
                  </a:moveTo>
                  <a:lnTo>
                    <a:pt x="0" y="49"/>
                  </a:lnTo>
                  <a:lnTo>
                    <a:pt x="0" y="1"/>
                  </a:lnTo>
                  <a:lnTo>
                    <a:pt x="0" y="49"/>
                  </a:lnTo>
                  <a:lnTo>
                    <a:pt x="0" y="49"/>
                  </a:lnTo>
                  <a:lnTo>
                    <a:pt x="0" y="49"/>
                  </a:lnTo>
                  <a:lnTo>
                    <a:pt x="0" y="4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5" name="Google Shape;13125;p31"/>
            <p:cNvSpPr/>
            <p:nvPr/>
          </p:nvSpPr>
          <p:spPr>
            <a:xfrm rot="10800000">
              <a:off x="3251534" y="6373122"/>
              <a:ext cx="4165" cy="4165"/>
            </a:xfrm>
            <a:custGeom>
              <a:avLst/>
              <a:gdLst/>
              <a:ahLst/>
              <a:cxnLst/>
              <a:rect l="l" t="t" r="r" b="b"/>
              <a:pathLst>
                <a:path w="49" h="49" extrusionOk="0">
                  <a:moveTo>
                    <a:pt x="24" y="0"/>
                  </a:moveTo>
                  <a:lnTo>
                    <a:pt x="0" y="24"/>
                  </a:lnTo>
                  <a:lnTo>
                    <a:pt x="24" y="48"/>
                  </a:lnTo>
                  <a:lnTo>
                    <a:pt x="48"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6" name="Google Shape;13126;p31"/>
            <p:cNvSpPr/>
            <p:nvPr/>
          </p:nvSpPr>
          <p:spPr>
            <a:xfrm rot="10800000">
              <a:off x="3323193" y="6377202"/>
              <a:ext cx="4165" cy="2125"/>
            </a:xfrm>
            <a:custGeom>
              <a:avLst/>
              <a:gdLst/>
              <a:ahLst/>
              <a:cxnLst/>
              <a:rect l="l" t="t" r="r" b="b"/>
              <a:pathLst>
                <a:path w="49" h="25" extrusionOk="0">
                  <a:moveTo>
                    <a:pt x="25" y="0"/>
                  </a:moveTo>
                  <a:lnTo>
                    <a:pt x="1" y="24"/>
                  </a:lnTo>
                  <a:lnTo>
                    <a:pt x="49" y="24"/>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7" name="Google Shape;13127;p31"/>
            <p:cNvSpPr/>
            <p:nvPr/>
          </p:nvSpPr>
          <p:spPr>
            <a:xfrm rot="10800000">
              <a:off x="3083734" y="6393608"/>
              <a:ext cx="2125" cy="85"/>
            </a:xfrm>
            <a:custGeom>
              <a:avLst/>
              <a:gdLst/>
              <a:ahLst/>
              <a:cxnLst/>
              <a:rect l="l" t="t" r="r" b="b"/>
              <a:pathLst>
                <a:path w="25" h="1" extrusionOk="0">
                  <a:moveTo>
                    <a:pt x="24" y="1"/>
                  </a:moveTo>
                  <a:lnTo>
                    <a:pt x="0" y="1"/>
                  </a:lnTo>
                  <a:lnTo>
                    <a:pt x="0" y="1"/>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8" name="Google Shape;13128;p31"/>
            <p:cNvSpPr/>
            <p:nvPr/>
          </p:nvSpPr>
          <p:spPr>
            <a:xfrm rot="10800000">
              <a:off x="2973228" y="6391568"/>
              <a:ext cx="4165" cy="4165"/>
            </a:xfrm>
            <a:custGeom>
              <a:avLst/>
              <a:gdLst/>
              <a:ahLst/>
              <a:cxnLst/>
              <a:rect l="l" t="t" r="r" b="b"/>
              <a:pathLst>
                <a:path w="49" h="49" extrusionOk="0">
                  <a:moveTo>
                    <a:pt x="24" y="0"/>
                  </a:moveTo>
                  <a:lnTo>
                    <a:pt x="0" y="25"/>
                  </a:lnTo>
                  <a:lnTo>
                    <a:pt x="24" y="49"/>
                  </a:lnTo>
                  <a:lnTo>
                    <a:pt x="48" y="25"/>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9" name="Google Shape;13129;p31"/>
            <p:cNvSpPr/>
            <p:nvPr/>
          </p:nvSpPr>
          <p:spPr>
            <a:xfrm rot="10800000">
              <a:off x="3249494" y="6182795"/>
              <a:ext cx="85" cy="2125"/>
            </a:xfrm>
            <a:custGeom>
              <a:avLst/>
              <a:gdLst/>
              <a:ahLst/>
              <a:cxnLst/>
              <a:rect l="l" t="t" r="r" b="b"/>
              <a:pathLst>
                <a:path w="1" h="25" extrusionOk="0">
                  <a:moveTo>
                    <a:pt x="1" y="0"/>
                  </a:moveTo>
                  <a:lnTo>
                    <a:pt x="1" y="0"/>
                  </a:lnTo>
                  <a:lnTo>
                    <a:pt x="1" y="0"/>
                  </a:lnTo>
                  <a:lnTo>
                    <a:pt x="1" y="24"/>
                  </a:lnTo>
                  <a:lnTo>
                    <a:pt x="1" y="24"/>
                  </a:lnTo>
                  <a:lnTo>
                    <a:pt x="1" y="24"/>
                  </a:ln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0" name="Google Shape;13130;p31"/>
            <p:cNvSpPr/>
            <p:nvPr/>
          </p:nvSpPr>
          <p:spPr>
            <a:xfrm rot="10800000">
              <a:off x="3407093" y="6457022"/>
              <a:ext cx="2125" cy="4165"/>
            </a:xfrm>
            <a:custGeom>
              <a:avLst/>
              <a:gdLst/>
              <a:ahLst/>
              <a:cxnLst/>
              <a:rect l="l" t="t" r="r" b="b"/>
              <a:pathLst>
                <a:path w="25" h="49" extrusionOk="0">
                  <a:moveTo>
                    <a:pt x="1" y="0"/>
                  </a:moveTo>
                  <a:lnTo>
                    <a:pt x="1" y="24"/>
                  </a:lnTo>
                  <a:lnTo>
                    <a:pt x="1" y="48"/>
                  </a:lnTo>
                  <a:lnTo>
                    <a:pt x="25" y="2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1" name="Google Shape;13131;p31"/>
            <p:cNvSpPr/>
            <p:nvPr/>
          </p:nvSpPr>
          <p:spPr>
            <a:xfrm rot="10800000">
              <a:off x="3120541" y="6477508"/>
              <a:ext cx="4250" cy="4165"/>
            </a:xfrm>
            <a:custGeom>
              <a:avLst/>
              <a:gdLst/>
              <a:ahLst/>
              <a:cxnLst/>
              <a:rect l="l" t="t" r="r" b="b"/>
              <a:pathLst>
                <a:path w="50" h="49" extrusionOk="0">
                  <a:moveTo>
                    <a:pt x="25" y="0"/>
                  </a:moveTo>
                  <a:lnTo>
                    <a:pt x="1" y="24"/>
                  </a:lnTo>
                  <a:lnTo>
                    <a:pt x="1" y="49"/>
                  </a:lnTo>
                  <a:lnTo>
                    <a:pt x="25" y="49"/>
                  </a:lnTo>
                  <a:lnTo>
                    <a:pt x="49" y="24"/>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2" name="Google Shape;13132;p31"/>
            <p:cNvSpPr/>
            <p:nvPr/>
          </p:nvSpPr>
          <p:spPr>
            <a:xfrm rot="10800000">
              <a:off x="3089855" y="6622781"/>
              <a:ext cx="85" cy="2125"/>
            </a:xfrm>
            <a:custGeom>
              <a:avLst/>
              <a:gdLst/>
              <a:ahLst/>
              <a:cxnLst/>
              <a:rect l="l" t="t" r="r" b="b"/>
              <a:pathLst>
                <a:path w="1" h="25" extrusionOk="0">
                  <a:moveTo>
                    <a:pt x="0" y="0"/>
                  </a:moveTo>
                  <a:lnTo>
                    <a:pt x="0" y="24"/>
                  </a:lnTo>
                  <a:lnTo>
                    <a:pt x="0" y="2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3" name="Google Shape;13133;p31"/>
            <p:cNvSpPr/>
            <p:nvPr/>
          </p:nvSpPr>
          <p:spPr>
            <a:xfrm rot="10800000">
              <a:off x="3177835" y="6244254"/>
              <a:ext cx="2125" cy="2125"/>
            </a:xfrm>
            <a:custGeom>
              <a:avLst/>
              <a:gdLst/>
              <a:ahLst/>
              <a:cxnLst/>
              <a:rect l="l" t="t" r="r" b="b"/>
              <a:pathLst>
                <a:path w="25" h="25" extrusionOk="0">
                  <a:moveTo>
                    <a:pt x="0" y="1"/>
                  </a:moveTo>
                  <a:lnTo>
                    <a:pt x="0" y="25"/>
                  </a:lnTo>
                  <a:lnTo>
                    <a:pt x="24"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4" name="Google Shape;13134;p31"/>
            <p:cNvSpPr/>
            <p:nvPr/>
          </p:nvSpPr>
          <p:spPr>
            <a:xfrm rot="10800000">
              <a:off x="3400888" y="6094815"/>
              <a:ext cx="2125" cy="2125"/>
            </a:xfrm>
            <a:custGeom>
              <a:avLst/>
              <a:gdLst/>
              <a:ahLst/>
              <a:cxnLst/>
              <a:rect l="l" t="t" r="r" b="b"/>
              <a:pathLst>
                <a:path w="25" h="25" extrusionOk="0">
                  <a:moveTo>
                    <a:pt x="0" y="0"/>
                  </a:move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5" name="Google Shape;13135;p31"/>
            <p:cNvSpPr/>
            <p:nvPr/>
          </p:nvSpPr>
          <p:spPr>
            <a:xfrm rot="10800000">
              <a:off x="3300667" y="5892248"/>
              <a:ext cx="2125" cy="85"/>
            </a:xfrm>
            <a:custGeom>
              <a:avLst/>
              <a:gdLst/>
              <a:ahLst/>
              <a:cxnLst/>
              <a:rect l="l" t="t" r="r" b="b"/>
              <a:pathLst>
                <a:path w="25" h="1" extrusionOk="0">
                  <a:moveTo>
                    <a:pt x="25" y="0"/>
                  </a:moveTo>
                  <a:lnTo>
                    <a:pt x="25" y="0"/>
                  </a:lnTo>
                  <a:lnTo>
                    <a:pt x="25" y="0"/>
                  </a:lnTo>
                  <a:lnTo>
                    <a:pt x="1" y="0"/>
                  </a:lnTo>
                  <a:lnTo>
                    <a:pt x="1" y="0"/>
                  </a:lnTo>
                  <a:lnTo>
                    <a:pt x="25" y="0"/>
                  </a:lnTo>
                  <a:lnTo>
                    <a:pt x="25" y="0"/>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6" name="Google Shape;13136;p31"/>
            <p:cNvSpPr/>
            <p:nvPr/>
          </p:nvSpPr>
          <p:spPr>
            <a:xfrm rot="10800000">
              <a:off x="3382527" y="6156189"/>
              <a:ext cx="85" cy="85"/>
            </a:xfrm>
            <a:custGeom>
              <a:avLst/>
              <a:gdLst/>
              <a:ahLst/>
              <a:cxnLst/>
              <a:rect l="l" t="t" r="r" b="b"/>
              <a:pathLst>
                <a:path w="1" h="1" extrusionOk="0">
                  <a:moveTo>
                    <a:pt x="1" y="0"/>
                  </a:moveTo>
                  <a:lnTo>
                    <a:pt x="1" y="0"/>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7" name="Google Shape;13137;p31"/>
            <p:cNvSpPr/>
            <p:nvPr/>
          </p:nvSpPr>
          <p:spPr>
            <a:xfrm rot="10800000">
              <a:off x="3216767" y="6428375"/>
              <a:ext cx="2125" cy="2125"/>
            </a:xfrm>
            <a:custGeom>
              <a:avLst/>
              <a:gdLst/>
              <a:ahLst/>
              <a:cxnLst/>
              <a:rect l="l" t="t" r="r" b="b"/>
              <a:pathLst>
                <a:path w="25" h="25" extrusionOk="0">
                  <a:moveTo>
                    <a:pt x="25" y="24"/>
                  </a:moveTo>
                  <a:lnTo>
                    <a:pt x="25" y="24"/>
                  </a:lnTo>
                  <a:lnTo>
                    <a:pt x="25" y="0"/>
                  </a:lnTo>
                  <a:lnTo>
                    <a:pt x="25" y="0"/>
                  </a:lnTo>
                  <a:lnTo>
                    <a:pt x="25" y="24"/>
                  </a:lnTo>
                  <a:lnTo>
                    <a:pt x="1" y="24"/>
                  </a:lnTo>
                  <a:lnTo>
                    <a:pt x="25" y="2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8" name="Google Shape;13138;p31"/>
            <p:cNvSpPr/>
            <p:nvPr/>
          </p:nvSpPr>
          <p:spPr>
            <a:xfrm rot="10800000">
              <a:off x="3304747" y="6432455"/>
              <a:ext cx="85" cy="2125"/>
            </a:xfrm>
            <a:custGeom>
              <a:avLst/>
              <a:gdLst/>
              <a:ahLst/>
              <a:cxnLst/>
              <a:rect l="l" t="t" r="r" b="b"/>
              <a:pathLst>
                <a:path w="1" h="25" extrusionOk="0">
                  <a:moveTo>
                    <a:pt x="1" y="0"/>
                  </a:move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9" name="Google Shape;13139;p31"/>
            <p:cNvSpPr/>
            <p:nvPr/>
          </p:nvSpPr>
          <p:spPr>
            <a:xfrm rot="10800000">
              <a:off x="3210647" y="6461102"/>
              <a:ext cx="85" cy="2125"/>
            </a:xfrm>
            <a:custGeom>
              <a:avLst/>
              <a:gdLst/>
              <a:ahLst/>
              <a:cxnLst/>
              <a:rect l="l" t="t" r="r" b="b"/>
              <a:pathLst>
                <a:path w="1" h="25" extrusionOk="0">
                  <a:moveTo>
                    <a:pt x="1" y="0"/>
                  </a:moveTo>
                  <a:lnTo>
                    <a:pt x="1" y="24"/>
                  </a:ln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0" name="Google Shape;13140;p31"/>
            <p:cNvSpPr/>
            <p:nvPr/>
          </p:nvSpPr>
          <p:spPr>
            <a:xfrm rot="10800000">
              <a:off x="3454101" y="6524601"/>
              <a:ext cx="2125" cy="85"/>
            </a:xfrm>
            <a:custGeom>
              <a:avLst/>
              <a:gdLst/>
              <a:ahLst/>
              <a:cxnLst/>
              <a:rect l="l" t="t" r="r" b="b"/>
              <a:pathLst>
                <a:path w="25" h="1" extrusionOk="0">
                  <a:moveTo>
                    <a:pt x="0" y="1"/>
                  </a:moveTo>
                  <a:lnTo>
                    <a:pt x="24"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1" name="Google Shape;13141;p31"/>
            <p:cNvSpPr/>
            <p:nvPr/>
          </p:nvSpPr>
          <p:spPr>
            <a:xfrm rot="10800000">
              <a:off x="3454101" y="6524601"/>
              <a:ext cx="2125" cy="2125"/>
            </a:xfrm>
            <a:custGeom>
              <a:avLst/>
              <a:gdLst/>
              <a:ahLst/>
              <a:cxnLst/>
              <a:rect l="l" t="t" r="r" b="b"/>
              <a:pathLst>
                <a:path w="25" h="25" extrusionOk="0">
                  <a:moveTo>
                    <a:pt x="24" y="25"/>
                  </a:moveTo>
                  <a:lnTo>
                    <a:pt x="24" y="25"/>
                  </a:lnTo>
                  <a:lnTo>
                    <a:pt x="24" y="1"/>
                  </a:lnTo>
                  <a:lnTo>
                    <a:pt x="24" y="1"/>
                  </a:lnTo>
                  <a:lnTo>
                    <a:pt x="24" y="25"/>
                  </a:lnTo>
                  <a:lnTo>
                    <a:pt x="0" y="25"/>
                  </a:lnTo>
                  <a:lnTo>
                    <a:pt x="0" y="25"/>
                  </a:lnTo>
                  <a:lnTo>
                    <a:pt x="24" y="25"/>
                  </a:lnTo>
                  <a:lnTo>
                    <a:pt x="24" y="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2" name="Google Shape;13142;p31"/>
            <p:cNvSpPr/>
            <p:nvPr/>
          </p:nvSpPr>
          <p:spPr>
            <a:xfrm rot="10800000">
              <a:off x="3529841" y="6536841"/>
              <a:ext cx="2125" cy="2125"/>
            </a:xfrm>
            <a:custGeom>
              <a:avLst/>
              <a:gdLst/>
              <a:ahLst/>
              <a:cxnLst/>
              <a:rect l="l" t="t" r="r" b="b"/>
              <a:pathLst>
                <a:path w="25" h="25" extrusionOk="0">
                  <a:moveTo>
                    <a:pt x="0" y="0"/>
                  </a:moveTo>
                  <a:lnTo>
                    <a:pt x="0"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3" name="Google Shape;13143;p31"/>
            <p:cNvSpPr/>
            <p:nvPr/>
          </p:nvSpPr>
          <p:spPr>
            <a:xfrm rot="10800000">
              <a:off x="3646467" y="6217647"/>
              <a:ext cx="1086704" cy="939305"/>
            </a:xfrm>
            <a:custGeom>
              <a:avLst/>
              <a:gdLst/>
              <a:ahLst/>
              <a:cxnLst/>
              <a:rect l="l" t="t" r="r" b="b"/>
              <a:pathLst>
                <a:path w="12784" h="11050" extrusionOk="0">
                  <a:moveTo>
                    <a:pt x="6813" y="0"/>
                  </a:moveTo>
                  <a:lnTo>
                    <a:pt x="6163" y="24"/>
                  </a:lnTo>
                  <a:lnTo>
                    <a:pt x="5513" y="121"/>
                  </a:lnTo>
                  <a:lnTo>
                    <a:pt x="4863" y="241"/>
                  </a:lnTo>
                  <a:lnTo>
                    <a:pt x="4237" y="385"/>
                  </a:lnTo>
                  <a:lnTo>
                    <a:pt x="3611" y="578"/>
                  </a:lnTo>
                  <a:lnTo>
                    <a:pt x="3010" y="819"/>
                  </a:lnTo>
                  <a:lnTo>
                    <a:pt x="2408" y="1084"/>
                  </a:lnTo>
                  <a:lnTo>
                    <a:pt x="2095" y="1252"/>
                  </a:lnTo>
                  <a:lnTo>
                    <a:pt x="1806" y="1421"/>
                  </a:lnTo>
                  <a:lnTo>
                    <a:pt x="1517" y="1637"/>
                  </a:lnTo>
                  <a:lnTo>
                    <a:pt x="1276" y="1854"/>
                  </a:lnTo>
                  <a:lnTo>
                    <a:pt x="1036" y="2095"/>
                  </a:lnTo>
                  <a:lnTo>
                    <a:pt x="843" y="2359"/>
                  </a:lnTo>
                  <a:lnTo>
                    <a:pt x="650" y="2648"/>
                  </a:lnTo>
                  <a:lnTo>
                    <a:pt x="482" y="2961"/>
                  </a:lnTo>
                  <a:lnTo>
                    <a:pt x="337" y="3346"/>
                  </a:lnTo>
                  <a:lnTo>
                    <a:pt x="193" y="3756"/>
                  </a:lnTo>
                  <a:lnTo>
                    <a:pt x="97" y="4141"/>
                  </a:lnTo>
                  <a:lnTo>
                    <a:pt x="49" y="4550"/>
                  </a:lnTo>
                  <a:lnTo>
                    <a:pt x="0" y="4959"/>
                  </a:lnTo>
                  <a:lnTo>
                    <a:pt x="0" y="5369"/>
                  </a:lnTo>
                  <a:lnTo>
                    <a:pt x="24" y="5778"/>
                  </a:lnTo>
                  <a:lnTo>
                    <a:pt x="97" y="6187"/>
                  </a:lnTo>
                  <a:lnTo>
                    <a:pt x="193" y="6596"/>
                  </a:lnTo>
                  <a:lnTo>
                    <a:pt x="289" y="6981"/>
                  </a:lnTo>
                  <a:lnTo>
                    <a:pt x="434" y="7367"/>
                  </a:lnTo>
                  <a:lnTo>
                    <a:pt x="578" y="7728"/>
                  </a:lnTo>
                  <a:lnTo>
                    <a:pt x="747" y="8065"/>
                  </a:lnTo>
                  <a:lnTo>
                    <a:pt x="939" y="8378"/>
                  </a:lnTo>
                  <a:lnTo>
                    <a:pt x="1156" y="8691"/>
                  </a:lnTo>
                  <a:lnTo>
                    <a:pt x="1373" y="8980"/>
                  </a:lnTo>
                  <a:lnTo>
                    <a:pt x="1613" y="9244"/>
                  </a:lnTo>
                  <a:lnTo>
                    <a:pt x="1902" y="9509"/>
                  </a:lnTo>
                  <a:lnTo>
                    <a:pt x="2191" y="9750"/>
                  </a:lnTo>
                  <a:lnTo>
                    <a:pt x="2480" y="9967"/>
                  </a:lnTo>
                  <a:lnTo>
                    <a:pt x="2817" y="10183"/>
                  </a:lnTo>
                  <a:lnTo>
                    <a:pt x="3154" y="10376"/>
                  </a:lnTo>
                  <a:lnTo>
                    <a:pt x="3515" y="10544"/>
                  </a:lnTo>
                  <a:lnTo>
                    <a:pt x="3900" y="10713"/>
                  </a:lnTo>
                  <a:lnTo>
                    <a:pt x="4358" y="10857"/>
                  </a:lnTo>
                  <a:lnTo>
                    <a:pt x="4839" y="10978"/>
                  </a:lnTo>
                  <a:lnTo>
                    <a:pt x="5297" y="11050"/>
                  </a:lnTo>
                  <a:lnTo>
                    <a:pt x="5754" y="11050"/>
                  </a:lnTo>
                  <a:lnTo>
                    <a:pt x="5995" y="11026"/>
                  </a:lnTo>
                  <a:lnTo>
                    <a:pt x="6235" y="11002"/>
                  </a:lnTo>
                  <a:lnTo>
                    <a:pt x="6452" y="10954"/>
                  </a:lnTo>
                  <a:lnTo>
                    <a:pt x="6693" y="10881"/>
                  </a:lnTo>
                  <a:lnTo>
                    <a:pt x="6909" y="10809"/>
                  </a:lnTo>
                  <a:lnTo>
                    <a:pt x="7126" y="10713"/>
                  </a:lnTo>
                  <a:lnTo>
                    <a:pt x="7343" y="10592"/>
                  </a:lnTo>
                  <a:lnTo>
                    <a:pt x="7583" y="10448"/>
                  </a:lnTo>
                  <a:lnTo>
                    <a:pt x="9293" y="9341"/>
                  </a:lnTo>
                  <a:lnTo>
                    <a:pt x="10135" y="8787"/>
                  </a:lnTo>
                  <a:lnTo>
                    <a:pt x="10978" y="8209"/>
                  </a:lnTo>
                  <a:lnTo>
                    <a:pt x="11194" y="8041"/>
                  </a:lnTo>
                  <a:lnTo>
                    <a:pt x="11387" y="7848"/>
                  </a:lnTo>
                  <a:lnTo>
                    <a:pt x="11580" y="7680"/>
                  </a:lnTo>
                  <a:lnTo>
                    <a:pt x="11772" y="7487"/>
                  </a:lnTo>
                  <a:lnTo>
                    <a:pt x="11917" y="7294"/>
                  </a:lnTo>
                  <a:lnTo>
                    <a:pt x="12061" y="7078"/>
                  </a:lnTo>
                  <a:lnTo>
                    <a:pt x="12206" y="6885"/>
                  </a:lnTo>
                  <a:lnTo>
                    <a:pt x="12326" y="6669"/>
                  </a:lnTo>
                  <a:lnTo>
                    <a:pt x="12422" y="6428"/>
                  </a:lnTo>
                  <a:lnTo>
                    <a:pt x="12518" y="6211"/>
                  </a:lnTo>
                  <a:lnTo>
                    <a:pt x="12663" y="5730"/>
                  </a:lnTo>
                  <a:lnTo>
                    <a:pt x="12735" y="5248"/>
                  </a:lnTo>
                  <a:lnTo>
                    <a:pt x="12783" y="4767"/>
                  </a:lnTo>
                  <a:lnTo>
                    <a:pt x="12783" y="4358"/>
                  </a:lnTo>
                  <a:lnTo>
                    <a:pt x="12735" y="3996"/>
                  </a:lnTo>
                  <a:lnTo>
                    <a:pt x="12663" y="3635"/>
                  </a:lnTo>
                  <a:lnTo>
                    <a:pt x="12567" y="3274"/>
                  </a:lnTo>
                  <a:lnTo>
                    <a:pt x="12446" y="2961"/>
                  </a:lnTo>
                  <a:lnTo>
                    <a:pt x="12302" y="2648"/>
                  </a:lnTo>
                  <a:lnTo>
                    <a:pt x="12109" y="2359"/>
                  </a:lnTo>
                  <a:lnTo>
                    <a:pt x="11893" y="2071"/>
                  </a:lnTo>
                  <a:lnTo>
                    <a:pt x="11676" y="1830"/>
                  </a:lnTo>
                  <a:lnTo>
                    <a:pt x="11459" y="1589"/>
                  </a:lnTo>
                  <a:lnTo>
                    <a:pt x="11219" y="1372"/>
                  </a:lnTo>
                  <a:lnTo>
                    <a:pt x="10978" y="1180"/>
                  </a:lnTo>
                  <a:lnTo>
                    <a:pt x="10713" y="987"/>
                  </a:lnTo>
                  <a:lnTo>
                    <a:pt x="10448" y="819"/>
                  </a:lnTo>
                  <a:lnTo>
                    <a:pt x="10183" y="674"/>
                  </a:lnTo>
                  <a:lnTo>
                    <a:pt x="9919" y="554"/>
                  </a:lnTo>
                  <a:lnTo>
                    <a:pt x="9630" y="434"/>
                  </a:lnTo>
                  <a:lnTo>
                    <a:pt x="9341" y="313"/>
                  </a:lnTo>
                  <a:lnTo>
                    <a:pt x="9028" y="241"/>
                  </a:lnTo>
                  <a:lnTo>
                    <a:pt x="8739" y="169"/>
                  </a:lnTo>
                  <a:lnTo>
                    <a:pt x="8426" y="97"/>
                  </a:lnTo>
                  <a:lnTo>
                    <a:pt x="8113" y="48"/>
                  </a:lnTo>
                  <a:lnTo>
                    <a:pt x="7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4" name="Google Shape;13144;p31"/>
            <p:cNvSpPr/>
            <p:nvPr/>
          </p:nvSpPr>
          <p:spPr>
            <a:xfrm rot="10800000">
              <a:off x="4049646" y="6440701"/>
              <a:ext cx="362291" cy="446191"/>
            </a:xfrm>
            <a:custGeom>
              <a:avLst/>
              <a:gdLst/>
              <a:ahLst/>
              <a:cxnLst/>
              <a:rect l="l" t="t" r="r" b="b"/>
              <a:pathLst>
                <a:path w="4262" h="5249" extrusionOk="0">
                  <a:moveTo>
                    <a:pt x="1782" y="1"/>
                  </a:moveTo>
                  <a:lnTo>
                    <a:pt x="1590" y="25"/>
                  </a:lnTo>
                  <a:lnTo>
                    <a:pt x="1397" y="73"/>
                  </a:lnTo>
                  <a:lnTo>
                    <a:pt x="1205" y="145"/>
                  </a:lnTo>
                  <a:lnTo>
                    <a:pt x="916" y="314"/>
                  </a:lnTo>
                  <a:lnTo>
                    <a:pt x="771" y="410"/>
                  </a:lnTo>
                  <a:lnTo>
                    <a:pt x="651" y="531"/>
                  </a:lnTo>
                  <a:lnTo>
                    <a:pt x="531" y="675"/>
                  </a:lnTo>
                  <a:lnTo>
                    <a:pt x="410" y="795"/>
                  </a:lnTo>
                  <a:lnTo>
                    <a:pt x="314" y="964"/>
                  </a:lnTo>
                  <a:lnTo>
                    <a:pt x="242" y="1108"/>
                  </a:lnTo>
                  <a:lnTo>
                    <a:pt x="145" y="1349"/>
                  </a:lnTo>
                  <a:lnTo>
                    <a:pt x="73" y="1614"/>
                  </a:lnTo>
                  <a:lnTo>
                    <a:pt x="25" y="1879"/>
                  </a:lnTo>
                  <a:lnTo>
                    <a:pt x="1" y="2143"/>
                  </a:lnTo>
                  <a:lnTo>
                    <a:pt x="1" y="2408"/>
                  </a:lnTo>
                  <a:lnTo>
                    <a:pt x="1" y="2697"/>
                  </a:lnTo>
                  <a:lnTo>
                    <a:pt x="49" y="2962"/>
                  </a:lnTo>
                  <a:lnTo>
                    <a:pt x="121" y="3227"/>
                  </a:lnTo>
                  <a:lnTo>
                    <a:pt x="218" y="3492"/>
                  </a:lnTo>
                  <a:lnTo>
                    <a:pt x="314" y="3732"/>
                  </a:lnTo>
                  <a:lnTo>
                    <a:pt x="434" y="3997"/>
                  </a:lnTo>
                  <a:lnTo>
                    <a:pt x="579" y="4214"/>
                  </a:lnTo>
                  <a:lnTo>
                    <a:pt x="747" y="4430"/>
                  </a:lnTo>
                  <a:lnTo>
                    <a:pt x="916" y="4623"/>
                  </a:lnTo>
                  <a:lnTo>
                    <a:pt x="1132" y="4816"/>
                  </a:lnTo>
                  <a:lnTo>
                    <a:pt x="1349" y="4960"/>
                  </a:lnTo>
                  <a:lnTo>
                    <a:pt x="1518" y="5056"/>
                  </a:lnTo>
                  <a:lnTo>
                    <a:pt x="1710" y="5129"/>
                  </a:lnTo>
                  <a:lnTo>
                    <a:pt x="1927" y="5201"/>
                  </a:lnTo>
                  <a:lnTo>
                    <a:pt x="2167" y="5249"/>
                  </a:lnTo>
                  <a:lnTo>
                    <a:pt x="2408" y="5249"/>
                  </a:lnTo>
                  <a:lnTo>
                    <a:pt x="2625" y="5225"/>
                  </a:lnTo>
                  <a:lnTo>
                    <a:pt x="2866" y="5153"/>
                  </a:lnTo>
                  <a:lnTo>
                    <a:pt x="3058" y="5080"/>
                  </a:lnTo>
                  <a:lnTo>
                    <a:pt x="3275" y="4960"/>
                  </a:lnTo>
                  <a:lnTo>
                    <a:pt x="3467" y="4840"/>
                  </a:lnTo>
                  <a:lnTo>
                    <a:pt x="3636" y="4671"/>
                  </a:lnTo>
                  <a:lnTo>
                    <a:pt x="3780" y="4503"/>
                  </a:lnTo>
                  <a:lnTo>
                    <a:pt x="3925" y="4286"/>
                  </a:lnTo>
                  <a:lnTo>
                    <a:pt x="4045" y="4069"/>
                  </a:lnTo>
                  <a:lnTo>
                    <a:pt x="4141" y="3853"/>
                  </a:lnTo>
                  <a:lnTo>
                    <a:pt x="4214" y="3588"/>
                  </a:lnTo>
                  <a:lnTo>
                    <a:pt x="4238" y="3347"/>
                  </a:lnTo>
                  <a:lnTo>
                    <a:pt x="4262" y="3058"/>
                  </a:lnTo>
                  <a:lnTo>
                    <a:pt x="4238" y="2817"/>
                  </a:lnTo>
                  <a:lnTo>
                    <a:pt x="4214" y="2577"/>
                  </a:lnTo>
                  <a:lnTo>
                    <a:pt x="4117" y="2071"/>
                  </a:lnTo>
                  <a:lnTo>
                    <a:pt x="3949" y="1542"/>
                  </a:lnTo>
                  <a:lnTo>
                    <a:pt x="3780" y="1036"/>
                  </a:lnTo>
                  <a:lnTo>
                    <a:pt x="3636" y="771"/>
                  </a:lnTo>
                  <a:lnTo>
                    <a:pt x="3467" y="531"/>
                  </a:lnTo>
                  <a:lnTo>
                    <a:pt x="3275" y="362"/>
                  </a:lnTo>
                  <a:lnTo>
                    <a:pt x="3058" y="242"/>
                  </a:lnTo>
                  <a:lnTo>
                    <a:pt x="2817" y="145"/>
                  </a:lnTo>
                  <a:lnTo>
                    <a:pt x="2553" y="73"/>
                  </a:lnTo>
                  <a:lnTo>
                    <a:pt x="2264" y="25"/>
                  </a:lnTo>
                  <a:lnTo>
                    <a:pt x="19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5" name="Google Shape;13145;p31"/>
            <p:cNvSpPr/>
            <p:nvPr/>
          </p:nvSpPr>
          <p:spPr>
            <a:xfrm rot="10800000">
              <a:off x="4248133" y="6084615"/>
              <a:ext cx="100306" cy="86025"/>
            </a:xfrm>
            <a:custGeom>
              <a:avLst/>
              <a:gdLst/>
              <a:ahLst/>
              <a:cxnLst/>
              <a:rect l="l" t="t" r="r" b="b"/>
              <a:pathLst>
                <a:path w="1180" h="1012" extrusionOk="0">
                  <a:moveTo>
                    <a:pt x="313" y="1"/>
                  </a:moveTo>
                  <a:lnTo>
                    <a:pt x="241" y="25"/>
                  </a:lnTo>
                  <a:lnTo>
                    <a:pt x="169" y="49"/>
                  </a:lnTo>
                  <a:lnTo>
                    <a:pt x="121" y="97"/>
                  </a:lnTo>
                  <a:lnTo>
                    <a:pt x="72" y="169"/>
                  </a:lnTo>
                  <a:lnTo>
                    <a:pt x="24" y="289"/>
                  </a:lnTo>
                  <a:lnTo>
                    <a:pt x="0" y="410"/>
                  </a:lnTo>
                  <a:lnTo>
                    <a:pt x="24" y="530"/>
                  </a:lnTo>
                  <a:lnTo>
                    <a:pt x="48" y="651"/>
                  </a:lnTo>
                  <a:lnTo>
                    <a:pt x="96" y="747"/>
                  </a:lnTo>
                  <a:lnTo>
                    <a:pt x="193" y="843"/>
                  </a:lnTo>
                  <a:lnTo>
                    <a:pt x="289" y="915"/>
                  </a:lnTo>
                  <a:lnTo>
                    <a:pt x="409" y="963"/>
                  </a:lnTo>
                  <a:lnTo>
                    <a:pt x="530" y="988"/>
                  </a:lnTo>
                  <a:lnTo>
                    <a:pt x="674" y="1012"/>
                  </a:lnTo>
                  <a:lnTo>
                    <a:pt x="819" y="988"/>
                  </a:lnTo>
                  <a:lnTo>
                    <a:pt x="963" y="939"/>
                  </a:lnTo>
                  <a:lnTo>
                    <a:pt x="1083" y="867"/>
                  </a:lnTo>
                  <a:lnTo>
                    <a:pt x="1156" y="747"/>
                  </a:lnTo>
                  <a:lnTo>
                    <a:pt x="1180" y="626"/>
                  </a:lnTo>
                  <a:lnTo>
                    <a:pt x="1180" y="554"/>
                  </a:lnTo>
                  <a:lnTo>
                    <a:pt x="1156" y="506"/>
                  </a:lnTo>
                  <a:lnTo>
                    <a:pt x="1083" y="386"/>
                  </a:lnTo>
                  <a:lnTo>
                    <a:pt x="1011" y="289"/>
                  </a:lnTo>
                  <a:lnTo>
                    <a:pt x="915" y="217"/>
                  </a:lnTo>
                  <a:lnTo>
                    <a:pt x="795" y="121"/>
                  </a:lnTo>
                  <a:lnTo>
                    <a:pt x="674" y="73"/>
                  </a:lnTo>
                  <a:lnTo>
                    <a:pt x="554" y="25"/>
                  </a:lnTo>
                  <a:lnTo>
                    <a:pt x="4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6" name="Google Shape;13146;p31"/>
            <p:cNvSpPr/>
            <p:nvPr/>
          </p:nvSpPr>
          <p:spPr>
            <a:xfrm rot="10800000">
              <a:off x="4311547" y="6317868"/>
              <a:ext cx="92145" cy="83985"/>
            </a:xfrm>
            <a:custGeom>
              <a:avLst/>
              <a:gdLst/>
              <a:ahLst/>
              <a:cxnLst/>
              <a:rect l="l" t="t" r="r" b="b"/>
              <a:pathLst>
                <a:path w="1084" h="988" extrusionOk="0">
                  <a:moveTo>
                    <a:pt x="409" y="0"/>
                  </a:moveTo>
                  <a:lnTo>
                    <a:pt x="337" y="48"/>
                  </a:lnTo>
                  <a:lnTo>
                    <a:pt x="241" y="97"/>
                  </a:lnTo>
                  <a:lnTo>
                    <a:pt x="169" y="169"/>
                  </a:lnTo>
                  <a:lnTo>
                    <a:pt x="96" y="241"/>
                  </a:lnTo>
                  <a:lnTo>
                    <a:pt x="48" y="337"/>
                  </a:lnTo>
                  <a:lnTo>
                    <a:pt x="0" y="434"/>
                  </a:lnTo>
                  <a:lnTo>
                    <a:pt x="0" y="506"/>
                  </a:lnTo>
                  <a:lnTo>
                    <a:pt x="0" y="602"/>
                  </a:lnTo>
                  <a:lnTo>
                    <a:pt x="24" y="674"/>
                  </a:lnTo>
                  <a:lnTo>
                    <a:pt x="48" y="747"/>
                  </a:lnTo>
                  <a:lnTo>
                    <a:pt x="96" y="819"/>
                  </a:lnTo>
                  <a:lnTo>
                    <a:pt x="145" y="891"/>
                  </a:lnTo>
                  <a:lnTo>
                    <a:pt x="217" y="939"/>
                  </a:lnTo>
                  <a:lnTo>
                    <a:pt x="289" y="963"/>
                  </a:lnTo>
                  <a:lnTo>
                    <a:pt x="434" y="987"/>
                  </a:lnTo>
                  <a:lnTo>
                    <a:pt x="698" y="987"/>
                  </a:lnTo>
                  <a:lnTo>
                    <a:pt x="795" y="939"/>
                  </a:lnTo>
                  <a:lnTo>
                    <a:pt x="891" y="891"/>
                  </a:lnTo>
                  <a:lnTo>
                    <a:pt x="987" y="819"/>
                  </a:lnTo>
                  <a:lnTo>
                    <a:pt x="1035" y="722"/>
                  </a:lnTo>
                  <a:lnTo>
                    <a:pt x="1083" y="602"/>
                  </a:lnTo>
                  <a:lnTo>
                    <a:pt x="1083" y="530"/>
                  </a:lnTo>
                  <a:lnTo>
                    <a:pt x="1059" y="434"/>
                  </a:lnTo>
                  <a:lnTo>
                    <a:pt x="1035" y="337"/>
                  </a:lnTo>
                  <a:lnTo>
                    <a:pt x="963" y="265"/>
                  </a:lnTo>
                  <a:lnTo>
                    <a:pt x="891" y="169"/>
                  </a:lnTo>
                  <a:lnTo>
                    <a:pt x="795" y="97"/>
                  </a:lnTo>
                  <a:lnTo>
                    <a:pt x="698" y="48"/>
                  </a:lnTo>
                  <a:lnTo>
                    <a:pt x="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7" name="Google Shape;13147;p31"/>
            <p:cNvSpPr/>
            <p:nvPr/>
          </p:nvSpPr>
          <p:spPr>
            <a:xfrm rot="10800000">
              <a:off x="4139666" y="6252415"/>
              <a:ext cx="57378" cy="40972"/>
            </a:xfrm>
            <a:custGeom>
              <a:avLst/>
              <a:gdLst/>
              <a:ahLst/>
              <a:cxnLst/>
              <a:rect l="l" t="t" r="r" b="b"/>
              <a:pathLst>
                <a:path w="675" h="482" extrusionOk="0">
                  <a:moveTo>
                    <a:pt x="338" y="0"/>
                  </a:moveTo>
                  <a:lnTo>
                    <a:pt x="145" y="72"/>
                  </a:lnTo>
                  <a:lnTo>
                    <a:pt x="97" y="96"/>
                  </a:lnTo>
                  <a:lnTo>
                    <a:pt x="25" y="145"/>
                  </a:lnTo>
                  <a:lnTo>
                    <a:pt x="1" y="217"/>
                  </a:lnTo>
                  <a:lnTo>
                    <a:pt x="1" y="289"/>
                  </a:lnTo>
                  <a:lnTo>
                    <a:pt x="25" y="337"/>
                  </a:lnTo>
                  <a:lnTo>
                    <a:pt x="73" y="385"/>
                  </a:lnTo>
                  <a:lnTo>
                    <a:pt x="121" y="433"/>
                  </a:lnTo>
                  <a:lnTo>
                    <a:pt x="217" y="458"/>
                  </a:lnTo>
                  <a:lnTo>
                    <a:pt x="362" y="482"/>
                  </a:lnTo>
                  <a:lnTo>
                    <a:pt x="530" y="482"/>
                  </a:lnTo>
                  <a:lnTo>
                    <a:pt x="602" y="458"/>
                  </a:lnTo>
                  <a:lnTo>
                    <a:pt x="675" y="385"/>
                  </a:lnTo>
                  <a:lnTo>
                    <a:pt x="675" y="289"/>
                  </a:lnTo>
                  <a:lnTo>
                    <a:pt x="675" y="193"/>
                  </a:lnTo>
                  <a:lnTo>
                    <a:pt x="578" y="72"/>
                  </a:lnTo>
                  <a:lnTo>
                    <a:pt x="530" y="24"/>
                  </a:ln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8" name="Google Shape;13148;p31"/>
            <p:cNvSpPr/>
            <p:nvPr/>
          </p:nvSpPr>
          <p:spPr>
            <a:xfrm rot="10800000">
              <a:off x="4010714" y="6168515"/>
              <a:ext cx="39017" cy="43013"/>
            </a:xfrm>
            <a:custGeom>
              <a:avLst/>
              <a:gdLst/>
              <a:ahLst/>
              <a:cxnLst/>
              <a:rect l="l" t="t" r="r" b="b"/>
              <a:pathLst>
                <a:path w="459" h="506" extrusionOk="0">
                  <a:moveTo>
                    <a:pt x="121" y="0"/>
                  </a:moveTo>
                  <a:lnTo>
                    <a:pt x="49" y="72"/>
                  </a:lnTo>
                  <a:lnTo>
                    <a:pt x="25" y="145"/>
                  </a:lnTo>
                  <a:lnTo>
                    <a:pt x="1" y="217"/>
                  </a:lnTo>
                  <a:lnTo>
                    <a:pt x="25" y="289"/>
                  </a:lnTo>
                  <a:lnTo>
                    <a:pt x="49" y="361"/>
                  </a:lnTo>
                  <a:lnTo>
                    <a:pt x="97" y="433"/>
                  </a:lnTo>
                  <a:lnTo>
                    <a:pt x="169" y="482"/>
                  </a:lnTo>
                  <a:lnTo>
                    <a:pt x="242" y="506"/>
                  </a:lnTo>
                  <a:lnTo>
                    <a:pt x="338" y="506"/>
                  </a:lnTo>
                  <a:lnTo>
                    <a:pt x="410" y="482"/>
                  </a:lnTo>
                  <a:lnTo>
                    <a:pt x="434" y="433"/>
                  </a:lnTo>
                  <a:lnTo>
                    <a:pt x="458" y="361"/>
                  </a:lnTo>
                  <a:lnTo>
                    <a:pt x="458" y="313"/>
                  </a:lnTo>
                  <a:lnTo>
                    <a:pt x="434" y="241"/>
                  </a:lnTo>
                  <a:lnTo>
                    <a:pt x="410" y="169"/>
                  </a:lnTo>
                  <a:lnTo>
                    <a:pt x="386" y="120"/>
                  </a:lnTo>
                  <a:lnTo>
                    <a:pt x="314" y="72"/>
                  </a:lnTo>
                  <a:lnTo>
                    <a:pt x="266"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9" name="Google Shape;13149;p31"/>
            <p:cNvSpPr/>
            <p:nvPr/>
          </p:nvSpPr>
          <p:spPr>
            <a:xfrm rot="10800000">
              <a:off x="4025080" y="6008875"/>
              <a:ext cx="51258" cy="39017"/>
            </a:xfrm>
            <a:custGeom>
              <a:avLst/>
              <a:gdLst/>
              <a:ahLst/>
              <a:cxnLst/>
              <a:rect l="l" t="t" r="r" b="b"/>
              <a:pathLst>
                <a:path w="603" h="459" extrusionOk="0">
                  <a:moveTo>
                    <a:pt x="242" y="1"/>
                  </a:moveTo>
                  <a:lnTo>
                    <a:pt x="145" y="49"/>
                  </a:lnTo>
                  <a:lnTo>
                    <a:pt x="49" y="97"/>
                  </a:lnTo>
                  <a:lnTo>
                    <a:pt x="1" y="169"/>
                  </a:lnTo>
                  <a:lnTo>
                    <a:pt x="1" y="242"/>
                  </a:lnTo>
                  <a:lnTo>
                    <a:pt x="25" y="314"/>
                  </a:lnTo>
                  <a:lnTo>
                    <a:pt x="97" y="362"/>
                  </a:lnTo>
                  <a:lnTo>
                    <a:pt x="145" y="410"/>
                  </a:lnTo>
                  <a:lnTo>
                    <a:pt x="218" y="434"/>
                  </a:lnTo>
                  <a:lnTo>
                    <a:pt x="314" y="458"/>
                  </a:lnTo>
                  <a:lnTo>
                    <a:pt x="482" y="458"/>
                  </a:lnTo>
                  <a:lnTo>
                    <a:pt x="555" y="410"/>
                  </a:lnTo>
                  <a:lnTo>
                    <a:pt x="579" y="386"/>
                  </a:lnTo>
                  <a:lnTo>
                    <a:pt x="603" y="314"/>
                  </a:lnTo>
                  <a:lnTo>
                    <a:pt x="555" y="218"/>
                  </a:lnTo>
                  <a:lnTo>
                    <a:pt x="506" y="121"/>
                  </a:lnTo>
                  <a:lnTo>
                    <a:pt x="434" y="73"/>
                  </a:lnTo>
                  <a:lnTo>
                    <a:pt x="338" y="25"/>
                  </a:lnTo>
                  <a:lnTo>
                    <a:pt x="2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0" name="Google Shape;13150;p31"/>
            <p:cNvSpPr/>
            <p:nvPr/>
          </p:nvSpPr>
          <p:spPr>
            <a:xfrm rot="10800000">
              <a:off x="4166273" y="6027321"/>
              <a:ext cx="28732" cy="38932"/>
            </a:xfrm>
            <a:custGeom>
              <a:avLst/>
              <a:gdLst/>
              <a:ahLst/>
              <a:cxnLst/>
              <a:rect l="l" t="t" r="r" b="b"/>
              <a:pathLst>
                <a:path w="338" h="458" extrusionOk="0">
                  <a:moveTo>
                    <a:pt x="193" y="0"/>
                  </a:moveTo>
                  <a:lnTo>
                    <a:pt x="121" y="24"/>
                  </a:lnTo>
                  <a:lnTo>
                    <a:pt x="73" y="72"/>
                  </a:lnTo>
                  <a:lnTo>
                    <a:pt x="25" y="169"/>
                  </a:lnTo>
                  <a:lnTo>
                    <a:pt x="1" y="265"/>
                  </a:lnTo>
                  <a:lnTo>
                    <a:pt x="25" y="337"/>
                  </a:lnTo>
                  <a:lnTo>
                    <a:pt x="25" y="385"/>
                  </a:lnTo>
                  <a:lnTo>
                    <a:pt x="73" y="434"/>
                  </a:lnTo>
                  <a:lnTo>
                    <a:pt x="121" y="458"/>
                  </a:lnTo>
                  <a:lnTo>
                    <a:pt x="169" y="458"/>
                  </a:lnTo>
                  <a:lnTo>
                    <a:pt x="241" y="434"/>
                  </a:lnTo>
                  <a:lnTo>
                    <a:pt x="265" y="385"/>
                  </a:lnTo>
                  <a:lnTo>
                    <a:pt x="314" y="337"/>
                  </a:lnTo>
                  <a:lnTo>
                    <a:pt x="338" y="265"/>
                  </a:lnTo>
                  <a:lnTo>
                    <a:pt x="338" y="193"/>
                  </a:lnTo>
                  <a:lnTo>
                    <a:pt x="338" y="145"/>
                  </a:lnTo>
                  <a:lnTo>
                    <a:pt x="290" y="72"/>
                  </a:lnTo>
                  <a:lnTo>
                    <a:pt x="265"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1" name="Google Shape;13151;p31"/>
            <p:cNvSpPr/>
            <p:nvPr/>
          </p:nvSpPr>
          <p:spPr>
            <a:xfrm rot="10800000">
              <a:off x="4436419" y="6178715"/>
              <a:ext cx="26607" cy="39017"/>
            </a:xfrm>
            <a:custGeom>
              <a:avLst/>
              <a:gdLst/>
              <a:ahLst/>
              <a:cxnLst/>
              <a:rect l="l" t="t" r="r" b="b"/>
              <a:pathLst>
                <a:path w="313" h="459" extrusionOk="0">
                  <a:moveTo>
                    <a:pt x="193" y="1"/>
                  </a:moveTo>
                  <a:lnTo>
                    <a:pt x="144" y="25"/>
                  </a:lnTo>
                  <a:lnTo>
                    <a:pt x="96" y="49"/>
                  </a:lnTo>
                  <a:lnTo>
                    <a:pt x="24" y="145"/>
                  </a:lnTo>
                  <a:lnTo>
                    <a:pt x="0" y="242"/>
                  </a:lnTo>
                  <a:lnTo>
                    <a:pt x="24" y="338"/>
                  </a:lnTo>
                  <a:lnTo>
                    <a:pt x="96" y="434"/>
                  </a:lnTo>
                  <a:lnTo>
                    <a:pt x="120" y="458"/>
                  </a:lnTo>
                  <a:lnTo>
                    <a:pt x="169" y="458"/>
                  </a:lnTo>
                  <a:lnTo>
                    <a:pt x="217" y="434"/>
                  </a:lnTo>
                  <a:lnTo>
                    <a:pt x="241" y="410"/>
                  </a:lnTo>
                  <a:lnTo>
                    <a:pt x="289" y="338"/>
                  </a:lnTo>
                  <a:lnTo>
                    <a:pt x="313" y="242"/>
                  </a:lnTo>
                  <a:lnTo>
                    <a:pt x="313" y="169"/>
                  </a:lnTo>
                  <a:lnTo>
                    <a:pt x="289" y="73"/>
                  </a:lnTo>
                  <a:lnTo>
                    <a:pt x="241" y="25"/>
                  </a:lnTo>
                  <a:lnTo>
                    <a:pt x="1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2" name="Google Shape;13152;p31"/>
            <p:cNvSpPr/>
            <p:nvPr/>
          </p:nvSpPr>
          <p:spPr>
            <a:xfrm rot="10800000">
              <a:off x="4420013" y="6008875"/>
              <a:ext cx="24651" cy="32812"/>
            </a:xfrm>
            <a:custGeom>
              <a:avLst/>
              <a:gdLst/>
              <a:ahLst/>
              <a:cxnLst/>
              <a:rect l="l" t="t" r="r" b="b"/>
              <a:pathLst>
                <a:path w="290" h="386" extrusionOk="0">
                  <a:moveTo>
                    <a:pt x="73" y="0"/>
                  </a:moveTo>
                  <a:lnTo>
                    <a:pt x="25" y="48"/>
                  </a:lnTo>
                  <a:lnTo>
                    <a:pt x="1" y="72"/>
                  </a:lnTo>
                  <a:lnTo>
                    <a:pt x="1" y="169"/>
                  </a:lnTo>
                  <a:lnTo>
                    <a:pt x="25" y="241"/>
                  </a:lnTo>
                  <a:lnTo>
                    <a:pt x="97" y="313"/>
                  </a:lnTo>
                  <a:lnTo>
                    <a:pt x="169" y="385"/>
                  </a:lnTo>
                  <a:lnTo>
                    <a:pt x="217" y="385"/>
                  </a:lnTo>
                  <a:lnTo>
                    <a:pt x="266" y="361"/>
                  </a:lnTo>
                  <a:lnTo>
                    <a:pt x="290" y="313"/>
                  </a:lnTo>
                  <a:lnTo>
                    <a:pt x="290" y="193"/>
                  </a:lnTo>
                  <a:lnTo>
                    <a:pt x="241" y="96"/>
                  </a:lnTo>
                  <a:lnTo>
                    <a:pt x="169"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3" name="Google Shape;13153;p31"/>
            <p:cNvSpPr/>
            <p:nvPr/>
          </p:nvSpPr>
          <p:spPr>
            <a:xfrm rot="10800000">
              <a:off x="4248133" y="6495954"/>
              <a:ext cx="26692" cy="26692"/>
            </a:xfrm>
            <a:custGeom>
              <a:avLst/>
              <a:gdLst/>
              <a:ahLst/>
              <a:cxnLst/>
              <a:rect l="l" t="t" r="r" b="b"/>
              <a:pathLst>
                <a:path w="314" h="314" extrusionOk="0">
                  <a:moveTo>
                    <a:pt x="145" y="1"/>
                  </a:moveTo>
                  <a:lnTo>
                    <a:pt x="73" y="25"/>
                  </a:lnTo>
                  <a:lnTo>
                    <a:pt x="25" y="49"/>
                  </a:lnTo>
                  <a:lnTo>
                    <a:pt x="1" y="121"/>
                  </a:lnTo>
                  <a:lnTo>
                    <a:pt x="1" y="194"/>
                  </a:lnTo>
                  <a:lnTo>
                    <a:pt x="25" y="242"/>
                  </a:lnTo>
                  <a:lnTo>
                    <a:pt x="49" y="266"/>
                  </a:lnTo>
                  <a:lnTo>
                    <a:pt x="121" y="290"/>
                  </a:lnTo>
                  <a:lnTo>
                    <a:pt x="169" y="314"/>
                  </a:lnTo>
                  <a:lnTo>
                    <a:pt x="217" y="290"/>
                  </a:lnTo>
                  <a:lnTo>
                    <a:pt x="266" y="266"/>
                  </a:lnTo>
                  <a:lnTo>
                    <a:pt x="314" y="218"/>
                  </a:lnTo>
                  <a:lnTo>
                    <a:pt x="314" y="145"/>
                  </a:lnTo>
                  <a:lnTo>
                    <a:pt x="314" y="97"/>
                  </a:lnTo>
                  <a:lnTo>
                    <a:pt x="266" y="49"/>
                  </a:lnTo>
                  <a:lnTo>
                    <a:pt x="2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4" name="Google Shape;13154;p31"/>
            <p:cNvSpPr/>
            <p:nvPr/>
          </p:nvSpPr>
          <p:spPr>
            <a:xfrm rot="10800000">
              <a:off x="4242012" y="6328154"/>
              <a:ext cx="22526" cy="20486"/>
            </a:xfrm>
            <a:custGeom>
              <a:avLst/>
              <a:gdLst/>
              <a:ahLst/>
              <a:cxnLst/>
              <a:rect l="l" t="t" r="r" b="b"/>
              <a:pathLst>
                <a:path w="265" h="241" extrusionOk="0">
                  <a:moveTo>
                    <a:pt x="96" y="0"/>
                  </a:moveTo>
                  <a:lnTo>
                    <a:pt x="48" y="24"/>
                  </a:lnTo>
                  <a:lnTo>
                    <a:pt x="0" y="72"/>
                  </a:lnTo>
                  <a:lnTo>
                    <a:pt x="0" y="96"/>
                  </a:lnTo>
                  <a:lnTo>
                    <a:pt x="0" y="145"/>
                  </a:lnTo>
                  <a:lnTo>
                    <a:pt x="24" y="169"/>
                  </a:lnTo>
                  <a:lnTo>
                    <a:pt x="48" y="217"/>
                  </a:lnTo>
                  <a:lnTo>
                    <a:pt x="96" y="241"/>
                  </a:lnTo>
                  <a:lnTo>
                    <a:pt x="145" y="217"/>
                  </a:lnTo>
                  <a:lnTo>
                    <a:pt x="193" y="193"/>
                  </a:lnTo>
                  <a:lnTo>
                    <a:pt x="241" y="145"/>
                  </a:lnTo>
                  <a:lnTo>
                    <a:pt x="265" y="121"/>
                  </a:lnTo>
                  <a:lnTo>
                    <a:pt x="265" y="72"/>
                  </a:lnTo>
                  <a:lnTo>
                    <a:pt x="217" y="24"/>
                  </a:lnTo>
                  <a:lnTo>
                    <a:pt x="1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5" name="Google Shape;13155;p31"/>
            <p:cNvSpPr/>
            <p:nvPr/>
          </p:nvSpPr>
          <p:spPr>
            <a:xfrm rot="10800000">
              <a:off x="4299306" y="6481588"/>
              <a:ext cx="20486" cy="20571"/>
            </a:xfrm>
            <a:custGeom>
              <a:avLst/>
              <a:gdLst/>
              <a:ahLst/>
              <a:cxnLst/>
              <a:rect l="l" t="t" r="r" b="b"/>
              <a:pathLst>
                <a:path w="241" h="242" extrusionOk="0">
                  <a:moveTo>
                    <a:pt x="121" y="1"/>
                  </a:moveTo>
                  <a:lnTo>
                    <a:pt x="72" y="25"/>
                  </a:lnTo>
                  <a:lnTo>
                    <a:pt x="24" y="73"/>
                  </a:lnTo>
                  <a:lnTo>
                    <a:pt x="0" y="121"/>
                  </a:lnTo>
                  <a:lnTo>
                    <a:pt x="24" y="193"/>
                  </a:lnTo>
                  <a:lnTo>
                    <a:pt x="24" y="217"/>
                  </a:lnTo>
                  <a:lnTo>
                    <a:pt x="96" y="241"/>
                  </a:lnTo>
                  <a:lnTo>
                    <a:pt x="145" y="217"/>
                  </a:lnTo>
                  <a:lnTo>
                    <a:pt x="193" y="193"/>
                  </a:lnTo>
                  <a:lnTo>
                    <a:pt x="217" y="145"/>
                  </a:lnTo>
                  <a:lnTo>
                    <a:pt x="241" y="97"/>
                  </a:lnTo>
                  <a:lnTo>
                    <a:pt x="241" y="73"/>
                  </a:lnTo>
                  <a:lnTo>
                    <a:pt x="217" y="25"/>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6" name="Google Shape;13156;p31"/>
            <p:cNvSpPr/>
            <p:nvPr/>
          </p:nvSpPr>
          <p:spPr>
            <a:xfrm rot="10800000">
              <a:off x="4454780" y="6305628"/>
              <a:ext cx="16491" cy="16406"/>
            </a:xfrm>
            <a:custGeom>
              <a:avLst/>
              <a:gdLst/>
              <a:ahLst/>
              <a:cxnLst/>
              <a:rect l="l" t="t" r="r" b="b"/>
              <a:pathLst>
                <a:path w="194" h="193" extrusionOk="0">
                  <a:moveTo>
                    <a:pt x="25" y="0"/>
                  </a:moveTo>
                  <a:lnTo>
                    <a:pt x="1" y="48"/>
                  </a:lnTo>
                  <a:lnTo>
                    <a:pt x="1" y="120"/>
                  </a:lnTo>
                  <a:lnTo>
                    <a:pt x="25" y="169"/>
                  </a:lnTo>
                  <a:lnTo>
                    <a:pt x="49" y="193"/>
                  </a:lnTo>
                  <a:lnTo>
                    <a:pt x="145" y="193"/>
                  </a:lnTo>
                  <a:lnTo>
                    <a:pt x="169" y="169"/>
                  </a:lnTo>
                  <a:lnTo>
                    <a:pt x="193" y="120"/>
                  </a:lnTo>
                  <a:lnTo>
                    <a:pt x="193" y="72"/>
                  </a:lnTo>
                  <a:lnTo>
                    <a:pt x="169" y="24"/>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7" name="Google Shape;13157;p31"/>
            <p:cNvSpPr/>
            <p:nvPr/>
          </p:nvSpPr>
          <p:spPr>
            <a:xfrm rot="10800000">
              <a:off x="4340193" y="6283101"/>
              <a:ext cx="14451" cy="14366"/>
            </a:xfrm>
            <a:custGeom>
              <a:avLst/>
              <a:gdLst/>
              <a:ahLst/>
              <a:cxnLst/>
              <a:rect l="l" t="t" r="r" b="b"/>
              <a:pathLst>
                <a:path w="170" h="169" extrusionOk="0">
                  <a:moveTo>
                    <a:pt x="49" y="0"/>
                  </a:moveTo>
                  <a:lnTo>
                    <a:pt x="25" y="24"/>
                  </a:lnTo>
                  <a:lnTo>
                    <a:pt x="1" y="72"/>
                  </a:lnTo>
                  <a:lnTo>
                    <a:pt x="1" y="96"/>
                  </a:lnTo>
                  <a:lnTo>
                    <a:pt x="25" y="144"/>
                  </a:lnTo>
                  <a:lnTo>
                    <a:pt x="49" y="169"/>
                  </a:lnTo>
                  <a:lnTo>
                    <a:pt x="97" y="169"/>
                  </a:lnTo>
                  <a:lnTo>
                    <a:pt x="145" y="144"/>
                  </a:lnTo>
                  <a:lnTo>
                    <a:pt x="169" y="96"/>
                  </a:lnTo>
                  <a:lnTo>
                    <a:pt x="169" y="72"/>
                  </a:lnTo>
                  <a:lnTo>
                    <a:pt x="145" y="24"/>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8" name="Google Shape;13158;p31"/>
            <p:cNvSpPr/>
            <p:nvPr/>
          </p:nvSpPr>
          <p:spPr>
            <a:xfrm rot="10800000">
              <a:off x="4374960" y="6497994"/>
              <a:ext cx="18531" cy="8245"/>
            </a:xfrm>
            <a:custGeom>
              <a:avLst/>
              <a:gdLst/>
              <a:ahLst/>
              <a:cxnLst/>
              <a:rect l="l" t="t" r="r" b="b"/>
              <a:pathLst>
                <a:path w="218" h="97" extrusionOk="0">
                  <a:moveTo>
                    <a:pt x="1" y="49"/>
                  </a:moveTo>
                  <a:lnTo>
                    <a:pt x="25" y="73"/>
                  </a:lnTo>
                  <a:lnTo>
                    <a:pt x="43" y="61"/>
                  </a:lnTo>
                  <a:lnTo>
                    <a:pt x="43" y="61"/>
                  </a:lnTo>
                  <a:lnTo>
                    <a:pt x="1" y="49"/>
                  </a:lnTo>
                  <a:close/>
                  <a:moveTo>
                    <a:pt x="169" y="1"/>
                  </a:moveTo>
                  <a:lnTo>
                    <a:pt x="97" y="25"/>
                  </a:lnTo>
                  <a:lnTo>
                    <a:pt x="43" y="61"/>
                  </a:lnTo>
                  <a:lnTo>
                    <a:pt x="43" y="61"/>
                  </a:lnTo>
                  <a:lnTo>
                    <a:pt x="169" y="97"/>
                  </a:lnTo>
                  <a:lnTo>
                    <a:pt x="217" y="73"/>
                  </a:lnTo>
                  <a:lnTo>
                    <a:pt x="2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9" name="Google Shape;13159;p31"/>
            <p:cNvSpPr/>
            <p:nvPr/>
          </p:nvSpPr>
          <p:spPr>
            <a:xfrm rot="10800000">
              <a:off x="4199000" y="6156189"/>
              <a:ext cx="10286" cy="8330"/>
            </a:xfrm>
            <a:custGeom>
              <a:avLst/>
              <a:gdLst/>
              <a:ahLst/>
              <a:cxnLst/>
              <a:rect l="l" t="t" r="r" b="b"/>
              <a:pathLst>
                <a:path w="121" h="98" extrusionOk="0">
                  <a:moveTo>
                    <a:pt x="48" y="1"/>
                  </a:moveTo>
                  <a:lnTo>
                    <a:pt x="0" y="25"/>
                  </a:lnTo>
                  <a:lnTo>
                    <a:pt x="48" y="97"/>
                  </a:lnTo>
                  <a:lnTo>
                    <a:pt x="96" y="73"/>
                  </a:lnTo>
                  <a:lnTo>
                    <a:pt x="121"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0" name="Google Shape;13160;p31"/>
            <p:cNvSpPr/>
            <p:nvPr/>
          </p:nvSpPr>
          <p:spPr>
            <a:xfrm rot="10800000">
              <a:off x="4174433" y="6217647"/>
              <a:ext cx="4165" cy="8245"/>
            </a:xfrm>
            <a:custGeom>
              <a:avLst/>
              <a:gdLst/>
              <a:ahLst/>
              <a:cxnLst/>
              <a:rect l="l" t="t" r="r" b="b"/>
              <a:pathLst>
                <a:path w="49" h="97" extrusionOk="0">
                  <a:moveTo>
                    <a:pt x="24" y="1"/>
                  </a:moveTo>
                  <a:lnTo>
                    <a:pt x="0" y="49"/>
                  </a:lnTo>
                  <a:lnTo>
                    <a:pt x="24" y="97"/>
                  </a:lnTo>
                  <a:lnTo>
                    <a:pt x="48" y="73"/>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1" name="Google Shape;13161;p31"/>
            <p:cNvSpPr/>
            <p:nvPr/>
          </p:nvSpPr>
          <p:spPr>
            <a:xfrm rot="10800000">
              <a:off x="4391366" y="6500034"/>
              <a:ext cx="2125" cy="2125"/>
            </a:xfrm>
            <a:custGeom>
              <a:avLst/>
              <a:gdLst/>
              <a:ahLst/>
              <a:cxnLst/>
              <a:rect l="l" t="t" r="r" b="b"/>
              <a:pathLst>
                <a:path w="25" h="25" extrusionOk="0">
                  <a:moveTo>
                    <a:pt x="1" y="1"/>
                  </a:moveTo>
                  <a:lnTo>
                    <a:pt x="1" y="1"/>
                  </a:lnTo>
                  <a:lnTo>
                    <a:pt x="25" y="25"/>
                  </a:lnTo>
                  <a:lnTo>
                    <a:pt x="25" y="25"/>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62" name="Google Shape;13162;p31"/>
          <p:cNvGrpSpPr/>
          <p:nvPr/>
        </p:nvGrpSpPr>
        <p:grpSpPr>
          <a:xfrm rot="-5400000" flipH="1">
            <a:off x="-1509323" y="3610353"/>
            <a:ext cx="2932767" cy="3055531"/>
            <a:chOff x="3729950" y="1579200"/>
            <a:chExt cx="546475" cy="569350"/>
          </a:xfrm>
        </p:grpSpPr>
        <p:sp>
          <p:nvSpPr>
            <p:cNvPr id="13163" name="Google Shape;13163;p31"/>
            <p:cNvSpPr/>
            <p:nvPr/>
          </p:nvSpPr>
          <p:spPr>
            <a:xfrm>
              <a:off x="3729950" y="1579200"/>
              <a:ext cx="546475" cy="569350"/>
            </a:xfrm>
            <a:custGeom>
              <a:avLst/>
              <a:gdLst/>
              <a:ahLst/>
              <a:cxnLst/>
              <a:rect l="l" t="t" r="r" b="b"/>
              <a:pathLst>
                <a:path w="21859" h="22774" extrusionOk="0">
                  <a:moveTo>
                    <a:pt x="5898" y="0"/>
                  </a:moveTo>
                  <a:lnTo>
                    <a:pt x="5537" y="48"/>
                  </a:lnTo>
                  <a:lnTo>
                    <a:pt x="5200" y="96"/>
                  </a:lnTo>
                  <a:lnTo>
                    <a:pt x="4839" y="169"/>
                  </a:lnTo>
                  <a:lnTo>
                    <a:pt x="4502" y="241"/>
                  </a:lnTo>
                  <a:lnTo>
                    <a:pt x="3804" y="458"/>
                  </a:lnTo>
                  <a:lnTo>
                    <a:pt x="3274" y="650"/>
                  </a:lnTo>
                  <a:lnTo>
                    <a:pt x="2745" y="915"/>
                  </a:lnTo>
                  <a:lnTo>
                    <a:pt x="2263" y="1228"/>
                  </a:lnTo>
                  <a:lnTo>
                    <a:pt x="1782" y="1565"/>
                  </a:lnTo>
                  <a:lnTo>
                    <a:pt x="1565" y="1758"/>
                  </a:lnTo>
                  <a:lnTo>
                    <a:pt x="1348" y="1974"/>
                  </a:lnTo>
                  <a:lnTo>
                    <a:pt x="1156" y="2191"/>
                  </a:lnTo>
                  <a:lnTo>
                    <a:pt x="987" y="2432"/>
                  </a:lnTo>
                  <a:lnTo>
                    <a:pt x="843" y="2672"/>
                  </a:lnTo>
                  <a:lnTo>
                    <a:pt x="722" y="2937"/>
                  </a:lnTo>
                  <a:lnTo>
                    <a:pt x="626" y="3226"/>
                  </a:lnTo>
                  <a:lnTo>
                    <a:pt x="530" y="3515"/>
                  </a:lnTo>
                  <a:lnTo>
                    <a:pt x="410" y="3900"/>
                  </a:lnTo>
                  <a:lnTo>
                    <a:pt x="337" y="4309"/>
                  </a:lnTo>
                  <a:lnTo>
                    <a:pt x="265" y="4694"/>
                  </a:lnTo>
                  <a:lnTo>
                    <a:pt x="217" y="5104"/>
                  </a:lnTo>
                  <a:lnTo>
                    <a:pt x="121" y="5898"/>
                  </a:lnTo>
                  <a:lnTo>
                    <a:pt x="48" y="6693"/>
                  </a:lnTo>
                  <a:lnTo>
                    <a:pt x="24" y="7078"/>
                  </a:lnTo>
                  <a:lnTo>
                    <a:pt x="0" y="7487"/>
                  </a:lnTo>
                  <a:lnTo>
                    <a:pt x="0" y="7872"/>
                  </a:lnTo>
                  <a:lnTo>
                    <a:pt x="24" y="8281"/>
                  </a:lnTo>
                  <a:lnTo>
                    <a:pt x="48" y="8378"/>
                  </a:lnTo>
                  <a:lnTo>
                    <a:pt x="24" y="8498"/>
                  </a:lnTo>
                  <a:lnTo>
                    <a:pt x="0" y="8883"/>
                  </a:lnTo>
                  <a:lnTo>
                    <a:pt x="0" y="9268"/>
                  </a:lnTo>
                  <a:lnTo>
                    <a:pt x="0" y="9654"/>
                  </a:lnTo>
                  <a:lnTo>
                    <a:pt x="48" y="10039"/>
                  </a:lnTo>
                  <a:lnTo>
                    <a:pt x="193" y="11603"/>
                  </a:lnTo>
                  <a:lnTo>
                    <a:pt x="337" y="13168"/>
                  </a:lnTo>
                  <a:lnTo>
                    <a:pt x="385" y="13866"/>
                  </a:lnTo>
                  <a:lnTo>
                    <a:pt x="458" y="14564"/>
                  </a:lnTo>
                  <a:lnTo>
                    <a:pt x="554" y="15263"/>
                  </a:lnTo>
                  <a:lnTo>
                    <a:pt x="650" y="15961"/>
                  </a:lnTo>
                  <a:lnTo>
                    <a:pt x="819" y="16707"/>
                  </a:lnTo>
                  <a:lnTo>
                    <a:pt x="1035" y="17453"/>
                  </a:lnTo>
                  <a:lnTo>
                    <a:pt x="1156" y="17814"/>
                  </a:lnTo>
                  <a:lnTo>
                    <a:pt x="1300" y="18175"/>
                  </a:lnTo>
                  <a:lnTo>
                    <a:pt x="1469" y="18536"/>
                  </a:lnTo>
                  <a:lnTo>
                    <a:pt x="1637" y="18874"/>
                  </a:lnTo>
                  <a:lnTo>
                    <a:pt x="1974" y="19451"/>
                  </a:lnTo>
                  <a:lnTo>
                    <a:pt x="2335" y="19957"/>
                  </a:lnTo>
                  <a:lnTo>
                    <a:pt x="2745" y="20462"/>
                  </a:lnTo>
                  <a:lnTo>
                    <a:pt x="3178" y="20896"/>
                  </a:lnTo>
                  <a:lnTo>
                    <a:pt x="3659" y="21305"/>
                  </a:lnTo>
                  <a:lnTo>
                    <a:pt x="4189" y="21666"/>
                  </a:lnTo>
                  <a:lnTo>
                    <a:pt x="4719" y="22003"/>
                  </a:lnTo>
                  <a:lnTo>
                    <a:pt x="5320" y="22292"/>
                  </a:lnTo>
                  <a:lnTo>
                    <a:pt x="5609" y="22412"/>
                  </a:lnTo>
                  <a:lnTo>
                    <a:pt x="5898" y="22509"/>
                  </a:lnTo>
                  <a:lnTo>
                    <a:pt x="6500" y="22653"/>
                  </a:lnTo>
                  <a:lnTo>
                    <a:pt x="7006" y="22749"/>
                  </a:lnTo>
                  <a:lnTo>
                    <a:pt x="7511" y="22773"/>
                  </a:lnTo>
                  <a:lnTo>
                    <a:pt x="8017" y="22773"/>
                  </a:lnTo>
                  <a:lnTo>
                    <a:pt x="8498" y="22725"/>
                  </a:lnTo>
                  <a:lnTo>
                    <a:pt x="8980" y="22605"/>
                  </a:lnTo>
                  <a:lnTo>
                    <a:pt x="9437" y="22460"/>
                  </a:lnTo>
                  <a:lnTo>
                    <a:pt x="9918" y="22244"/>
                  </a:lnTo>
                  <a:lnTo>
                    <a:pt x="10352" y="21955"/>
                  </a:lnTo>
                  <a:lnTo>
                    <a:pt x="11026" y="21497"/>
                  </a:lnTo>
                  <a:lnTo>
                    <a:pt x="11652" y="20968"/>
                  </a:lnTo>
                  <a:lnTo>
                    <a:pt x="12952" y="19836"/>
                  </a:lnTo>
                  <a:lnTo>
                    <a:pt x="13361" y="19499"/>
                  </a:lnTo>
                  <a:lnTo>
                    <a:pt x="13746" y="19186"/>
                  </a:lnTo>
                  <a:lnTo>
                    <a:pt x="14155" y="18898"/>
                  </a:lnTo>
                  <a:lnTo>
                    <a:pt x="14589" y="18585"/>
                  </a:lnTo>
                  <a:lnTo>
                    <a:pt x="14998" y="18320"/>
                  </a:lnTo>
                  <a:lnTo>
                    <a:pt x="15431" y="18055"/>
                  </a:lnTo>
                  <a:lnTo>
                    <a:pt x="15889" y="17814"/>
                  </a:lnTo>
                  <a:lnTo>
                    <a:pt x="16346" y="17574"/>
                  </a:lnTo>
                  <a:lnTo>
                    <a:pt x="17887" y="16779"/>
                  </a:lnTo>
                  <a:lnTo>
                    <a:pt x="18416" y="16466"/>
                  </a:lnTo>
                  <a:lnTo>
                    <a:pt x="18922" y="16153"/>
                  </a:lnTo>
                  <a:lnTo>
                    <a:pt x="19427" y="15816"/>
                  </a:lnTo>
                  <a:lnTo>
                    <a:pt x="19933" y="15431"/>
                  </a:lnTo>
                  <a:lnTo>
                    <a:pt x="20174" y="15214"/>
                  </a:lnTo>
                  <a:lnTo>
                    <a:pt x="20438" y="14974"/>
                  </a:lnTo>
                  <a:lnTo>
                    <a:pt x="20679" y="14733"/>
                  </a:lnTo>
                  <a:lnTo>
                    <a:pt x="20896" y="14492"/>
                  </a:lnTo>
                  <a:lnTo>
                    <a:pt x="21113" y="14203"/>
                  </a:lnTo>
                  <a:lnTo>
                    <a:pt x="21305" y="13890"/>
                  </a:lnTo>
                  <a:lnTo>
                    <a:pt x="21474" y="13577"/>
                  </a:lnTo>
                  <a:lnTo>
                    <a:pt x="21618" y="13264"/>
                  </a:lnTo>
                  <a:lnTo>
                    <a:pt x="21738" y="12927"/>
                  </a:lnTo>
                  <a:lnTo>
                    <a:pt x="21811" y="12590"/>
                  </a:lnTo>
                  <a:lnTo>
                    <a:pt x="21859" y="12229"/>
                  </a:lnTo>
                  <a:lnTo>
                    <a:pt x="21859" y="11868"/>
                  </a:lnTo>
                  <a:lnTo>
                    <a:pt x="21835" y="11411"/>
                  </a:lnTo>
                  <a:lnTo>
                    <a:pt x="21763" y="10978"/>
                  </a:lnTo>
                  <a:lnTo>
                    <a:pt x="21642" y="10544"/>
                  </a:lnTo>
                  <a:lnTo>
                    <a:pt x="21498" y="10135"/>
                  </a:lnTo>
                  <a:lnTo>
                    <a:pt x="21329" y="9726"/>
                  </a:lnTo>
                  <a:lnTo>
                    <a:pt x="21137" y="9316"/>
                  </a:lnTo>
                  <a:lnTo>
                    <a:pt x="20920" y="8931"/>
                  </a:lnTo>
                  <a:lnTo>
                    <a:pt x="20679" y="8570"/>
                  </a:lnTo>
                  <a:lnTo>
                    <a:pt x="20414" y="8209"/>
                  </a:lnTo>
                  <a:lnTo>
                    <a:pt x="20150" y="7872"/>
                  </a:lnTo>
                  <a:lnTo>
                    <a:pt x="19861" y="7535"/>
                  </a:lnTo>
                  <a:lnTo>
                    <a:pt x="19548" y="7222"/>
                  </a:lnTo>
                  <a:lnTo>
                    <a:pt x="19211" y="6909"/>
                  </a:lnTo>
                  <a:lnTo>
                    <a:pt x="18850" y="6596"/>
                  </a:lnTo>
                  <a:lnTo>
                    <a:pt x="18489" y="6307"/>
                  </a:lnTo>
                  <a:lnTo>
                    <a:pt x="18127" y="6043"/>
                  </a:lnTo>
                  <a:lnTo>
                    <a:pt x="17742" y="5802"/>
                  </a:lnTo>
                  <a:lnTo>
                    <a:pt x="17333" y="5585"/>
                  </a:lnTo>
                  <a:lnTo>
                    <a:pt x="16924" y="5368"/>
                  </a:lnTo>
                  <a:lnTo>
                    <a:pt x="16490" y="5200"/>
                  </a:lnTo>
                  <a:lnTo>
                    <a:pt x="16153" y="5056"/>
                  </a:lnTo>
                  <a:lnTo>
                    <a:pt x="15840" y="4911"/>
                  </a:lnTo>
                  <a:lnTo>
                    <a:pt x="15070" y="4526"/>
                  </a:lnTo>
                  <a:lnTo>
                    <a:pt x="14300" y="4141"/>
                  </a:lnTo>
                  <a:lnTo>
                    <a:pt x="12807" y="3322"/>
                  </a:lnTo>
                  <a:lnTo>
                    <a:pt x="12229" y="3009"/>
                  </a:lnTo>
                  <a:lnTo>
                    <a:pt x="11652" y="2672"/>
                  </a:lnTo>
                  <a:lnTo>
                    <a:pt x="11074" y="2311"/>
                  </a:lnTo>
                  <a:lnTo>
                    <a:pt x="10520" y="1926"/>
                  </a:lnTo>
                  <a:lnTo>
                    <a:pt x="10015" y="1565"/>
                  </a:lnTo>
                  <a:lnTo>
                    <a:pt x="9461" y="1252"/>
                  </a:lnTo>
                  <a:lnTo>
                    <a:pt x="9220" y="1083"/>
                  </a:lnTo>
                  <a:lnTo>
                    <a:pt x="8980" y="891"/>
                  </a:lnTo>
                  <a:lnTo>
                    <a:pt x="8715" y="698"/>
                  </a:lnTo>
                  <a:lnTo>
                    <a:pt x="8450" y="506"/>
                  </a:lnTo>
                  <a:lnTo>
                    <a:pt x="8161" y="361"/>
                  </a:lnTo>
                  <a:lnTo>
                    <a:pt x="7872" y="241"/>
                  </a:lnTo>
                  <a:lnTo>
                    <a:pt x="7583" y="145"/>
                  </a:lnTo>
                  <a:lnTo>
                    <a:pt x="7270" y="72"/>
                  </a:lnTo>
                  <a:lnTo>
                    <a:pt x="6933" y="24"/>
                  </a:lnTo>
                  <a:lnTo>
                    <a:pt x="66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4" name="Google Shape;13164;p31"/>
            <p:cNvSpPr/>
            <p:nvPr/>
          </p:nvSpPr>
          <p:spPr>
            <a:xfrm>
              <a:off x="3969475" y="1920425"/>
              <a:ext cx="18075" cy="18075"/>
            </a:xfrm>
            <a:custGeom>
              <a:avLst/>
              <a:gdLst/>
              <a:ahLst/>
              <a:cxnLst/>
              <a:rect l="l" t="t" r="r" b="b"/>
              <a:pathLst>
                <a:path w="723" h="723" extrusionOk="0">
                  <a:moveTo>
                    <a:pt x="482" y="1"/>
                  </a:moveTo>
                  <a:lnTo>
                    <a:pt x="410" y="49"/>
                  </a:lnTo>
                  <a:lnTo>
                    <a:pt x="386" y="97"/>
                  </a:lnTo>
                  <a:lnTo>
                    <a:pt x="337" y="217"/>
                  </a:lnTo>
                  <a:lnTo>
                    <a:pt x="289" y="314"/>
                  </a:lnTo>
                  <a:lnTo>
                    <a:pt x="193" y="410"/>
                  </a:lnTo>
                  <a:lnTo>
                    <a:pt x="97" y="458"/>
                  </a:lnTo>
                  <a:lnTo>
                    <a:pt x="49" y="482"/>
                  </a:lnTo>
                  <a:lnTo>
                    <a:pt x="25" y="530"/>
                  </a:lnTo>
                  <a:lnTo>
                    <a:pt x="0" y="602"/>
                  </a:lnTo>
                  <a:lnTo>
                    <a:pt x="0" y="675"/>
                  </a:lnTo>
                  <a:lnTo>
                    <a:pt x="25" y="699"/>
                  </a:lnTo>
                  <a:lnTo>
                    <a:pt x="73" y="723"/>
                  </a:lnTo>
                  <a:lnTo>
                    <a:pt x="145" y="699"/>
                  </a:lnTo>
                  <a:lnTo>
                    <a:pt x="241" y="651"/>
                  </a:lnTo>
                  <a:lnTo>
                    <a:pt x="434" y="530"/>
                  </a:lnTo>
                  <a:lnTo>
                    <a:pt x="626" y="386"/>
                  </a:lnTo>
                  <a:lnTo>
                    <a:pt x="674" y="314"/>
                  </a:lnTo>
                  <a:lnTo>
                    <a:pt x="723" y="241"/>
                  </a:lnTo>
                  <a:lnTo>
                    <a:pt x="723" y="169"/>
                  </a:lnTo>
                  <a:lnTo>
                    <a:pt x="699" y="121"/>
                  </a:lnTo>
                  <a:lnTo>
                    <a:pt x="674" y="49"/>
                  </a:lnTo>
                  <a:lnTo>
                    <a:pt x="602" y="25"/>
                  </a:lnTo>
                  <a:lnTo>
                    <a:pt x="55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5" name="Google Shape;13165;p31"/>
            <p:cNvSpPr/>
            <p:nvPr/>
          </p:nvSpPr>
          <p:spPr>
            <a:xfrm>
              <a:off x="3971275" y="1658025"/>
              <a:ext cx="9650" cy="18700"/>
            </a:xfrm>
            <a:custGeom>
              <a:avLst/>
              <a:gdLst/>
              <a:ahLst/>
              <a:cxnLst/>
              <a:rect l="l" t="t" r="r" b="b"/>
              <a:pathLst>
                <a:path w="386" h="748" extrusionOk="0">
                  <a:moveTo>
                    <a:pt x="290" y="1"/>
                  </a:moveTo>
                  <a:lnTo>
                    <a:pt x="241" y="25"/>
                  </a:lnTo>
                  <a:lnTo>
                    <a:pt x="169" y="73"/>
                  </a:lnTo>
                  <a:lnTo>
                    <a:pt x="145" y="121"/>
                  </a:lnTo>
                  <a:lnTo>
                    <a:pt x="121" y="145"/>
                  </a:lnTo>
                  <a:lnTo>
                    <a:pt x="73" y="386"/>
                  </a:lnTo>
                  <a:lnTo>
                    <a:pt x="1" y="603"/>
                  </a:lnTo>
                  <a:lnTo>
                    <a:pt x="1" y="675"/>
                  </a:lnTo>
                  <a:lnTo>
                    <a:pt x="49" y="723"/>
                  </a:lnTo>
                  <a:lnTo>
                    <a:pt x="121" y="747"/>
                  </a:lnTo>
                  <a:lnTo>
                    <a:pt x="169" y="747"/>
                  </a:lnTo>
                  <a:lnTo>
                    <a:pt x="241" y="723"/>
                  </a:lnTo>
                  <a:lnTo>
                    <a:pt x="314" y="675"/>
                  </a:lnTo>
                  <a:lnTo>
                    <a:pt x="338" y="627"/>
                  </a:lnTo>
                  <a:lnTo>
                    <a:pt x="338" y="554"/>
                  </a:lnTo>
                  <a:lnTo>
                    <a:pt x="338" y="314"/>
                  </a:lnTo>
                  <a:lnTo>
                    <a:pt x="386" y="73"/>
                  </a:lnTo>
                  <a:lnTo>
                    <a:pt x="362" y="49"/>
                  </a:lnTo>
                  <a:lnTo>
                    <a:pt x="338" y="25"/>
                  </a:lnTo>
                  <a:lnTo>
                    <a:pt x="29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6" name="Google Shape;13166;p31"/>
            <p:cNvSpPr/>
            <p:nvPr/>
          </p:nvSpPr>
          <p:spPr>
            <a:xfrm>
              <a:off x="3938175" y="1837375"/>
              <a:ext cx="12675" cy="13875"/>
            </a:xfrm>
            <a:custGeom>
              <a:avLst/>
              <a:gdLst/>
              <a:ahLst/>
              <a:cxnLst/>
              <a:rect l="l" t="t" r="r" b="b"/>
              <a:pathLst>
                <a:path w="507" h="555" extrusionOk="0">
                  <a:moveTo>
                    <a:pt x="97" y="1"/>
                  </a:moveTo>
                  <a:lnTo>
                    <a:pt x="73" y="25"/>
                  </a:lnTo>
                  <a:lnTo>
                    <a:pt x="25" y="73"/>
                  </a:lnTo>
                  <a:lnTo>
                    <a:pt x="1" y="169"/>
                  </a:lnTo>
                  <a:lnTo>
                    <a:pt x="1" y="241"/>
                  </a:lnTo>
                  <a:lnTo>
                    <a:pt x="1" y="289"/>
                  </a:lnTo>
                  <a:lnTo>
                    <a:pt x="25" y="362"/>
                  </a:lnTo>
                  <a:lnTo>
                    <a:pt x="73" y="410"/>
                  </a:lnTo>
                  <a:lnTo>
                    <a:pt x="121" y="458"/>
                  </a:lnTo>
                  <a:lnTo>
                    <a:pt x="265" y="506"/>
                  </a:lnTo>
                  <a:lnTo>
                    <a:pt x="362" y="554"/>
                  </a:lnTo>
                  <a:lnTo>
                    <a:pt x="410" y="554"/>
                  </a:lnTo>
                  <a:lnTo>
                    <a:pt x="458" y="530"/>
                  </a:lnTo>
                  <a:lnTo>
                    <a:pt x="506" y="458"/>
                  </a:lnTo>
                  <a:lnTo>
                    <a:pt x="506" y="410"/>
                  </a:lnTo>
                  <a:lnTo>
                    <a:pt x="482" y="338"/>
                  </a:lnTo>
                  <a:lnTo>
                    <a:pt x="458" y="289"/>
                  </a:lnTo>
                  <a:lnTo>
                    <a:pt x="338" y="145"/>
                  </a:lnTo>
                  <a:lnTo>
                    <a:pt x="289"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7" name="Google Shape;13167;p31"/>
            <p:cNvSpPr/>
            <p:nvPr/>
          </p:nvSpPr>
          <p:spPr>
            <a:xfrm>
              <a:off x="4033275" y="1750725"/>
              <a:ext cx="13850" cy="13850"/>
            </a:xfrm>
            <a:custGeom>
              <a:avLst/>
              <a:gdLst/>
              <a:ahLst/>
              <a:cxnLst/>
              <a:rect l="l" t="t" r="r" b="b"/>
              <a:pathLst>
                <a:path w="554" h="554" extrusionOk="0">
                  <a:moveTo>
                    <a:pt x="434" y="0"/>
                  </a:moveTo>
                  <a:lnTo>
                    <a:pt x="289" y="72"/>
                  </a:lnTo>
                  <a:lnTo>
                    <a:pt x="193" y="144"/>
                  </a:lnTo>
                  <a:lnTo>
                    <a:pt x="96" y="265"/>
                  </a:lnTo>
                  <a:lnTo>
                    <a:pt x="24" y="385"/>
                  </a:lnTo>
                  <a:lnTo>
                    <a:pt x="0" y="433"/>
                  </a:lnTo>
                  <a:lnTo>
                    <a:pt x="24" y="481"/>
                  </a:lnTo>
                  <a:lnTo>
                    <a:pt x="72" y="530"/>
                  </a:lnTo>
                  <a:lnTo>
                    <a:pt x="145" y="554"/>
                  </a:lnTo>
                  <a:lnTo>
                    <a:pt x="193" y="554"/>
                  </a:lnTo>
                  <a:lnTo>
                    <a:pt x="241" y="530"/>
                  </a:lnTo>
                  <a:lnTo>
                    <a:pt x="289" y="481"/>
                  </a:lnTo>
                  <a:lnTo>
                    <a:pt x="409" y="289"/>
                  </a:lnTo>
                  <a:lnTo>
                    <a:pt x="554" y="72"/>
                  </a:lnTo>
                  <a:lnTo>
                    <a:pt x="530" y="48"/>
                  </a:lnTo>
                  <a:lnTo>
                    <a:pt x="50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8" name="Google Shape;13168;p31"/>
            <p:cNvSpPr/>
            <p:nvPr/>
          </p:nvSpPr>
          <p:spPr>
            <a:xfrm>
              <a:off x="4004975" y="1683900"/>
              <a:ext cx="7850" cy="17500"/>
            </a:xfrm>
            <a:custGeom>
              <a:avLst/>
              <a:gdLst/>
              <a:ahLst/>
              <a:cxnLst/>
              <a:rect l="l" t="t" r="r" b="b"/>
              <a:pathLst>
                <a:path w="314" h="700" extrusionOk="0">
                  <a:moveTo>
                    <a:pt x="121" y="1"/>
                  </a:moveTo>
                  <a:lnTo>
                    <a:pt x="49" y="73"/>
                  </a:lnTo>
                  <a:lnTo>
                    <a:pt x="25" y="169"/>
                  </a:lnTo>
                  <a:lnTo>
                    <a:pt x="1" y="314"/>
                  </a:lnTo>
                  <a:lnTo>
                    <a:pt x="25" y="482"/>
                  </a:lnTo>
                  <a:lnTo>
                    <a:pt x="49" y="675"/>
                  </a:lnTo>
                  <a:lnTo>
                    <a:pt x="97" y="699"/>
                  </a:lnTo>
                  <a:lnTo>
                    <a:pt x="169" y="699"/>
                  </a:lnTo>
                  <a:lnTo>
                    <a:pt x="193" y="675"/>
                  </a:lnTo>
                  <a:lnTo>
                    <a:pt x="290" y="482"/>
                  </a:lnTo>
                  <a:lnTo>
                    <a:pt x="290" y="386"/>
                  </a:lnTo>
                  <a:lnTo>
                    <a:pt x="314" y="290"/>
                  </a:lnTo>
                  <a:lnTo>
                    <a:pt x="290" y="193"/>
                  </a:lnTo>
                  <a:lnTo>
                    <a:pt x="241" y="121"/>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9" name="Google Shape;13169;p31"/>
            <p:cNvSpPr/>
            <p:nvPr/>
          </p:nvSpPr>
          <p:spPr>
            <a:xfrm>
              <a:off x="3795550" y="1768175"/>
              <a:ext cx="7850" cy="14450"/>
            </a:xfrm>
            <a:custGeom>
              <a:avLst/>
              <a:gdLst/>
              <a:ahLst/>
              <a:cxnLst/>
              <a:rect l="l" t="t" r="r" b="b"/>
              <a:pathLst>
                <a:path w="314" h="578" extrusionOk="0">
                  <a:moveTo>
                    <a:pt x="97" y="0"/>
                  </a:moveTo>
                  <a:lnTo>
                    <a:pt x="48" y="48"/>
                  </a:lnTo>
                  <a:lnTo>
                    <a:pt x="24" y="96"/>
                  </a:lnTo>
                  <a:lnTo>
                    <a:pt x="0" y="193"/>
                  </a:lnTo>
                  <a:lnTo>
                    <a:pt x="0" y="313"/>
                  </a:lnTo>
                  <a:lnTo>
                    <a:pt x="0" y="409"/>
                  </a:lnTo>
                  <a:lnTo>
                    <a:pt x="0" y="458"/>
                  </a:lnTo>
                  <a:lnTo>
                    <a:pt x="24" y="530"/>
                  </a:lnTo>
                  <a:lnTo>
                    <a:pt x="72" y="554"/>
                  </a:lnTo>
                  <a:lnTo>
                    <a:pt x="97" y="578"/>
                  </a:lnTo>
                  <a:lnTo>
                    <a:pt x="169" y="578"/>
                  </a:lnTo>
                  <a:lnTo>
                    <a:pt x="217" y="554"/>
                  </a:lnTo>
                  <a:lnTo>
                    <a:pt x="265" y="506"/>
                  </a:lnTo>
                  <a:lnTo>
                    <a:pt x="313" y="458"/>
                  </a:lnTo>
                  <a:lnTo>
                    <a:pt x="265" y="241"/>
                  </a:lnTo>
                  <a:lnTo>
                    <a:pt x="241" y="121"/>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0" name="Google Shape;13170;p31"/>
            <p:cNvSpPr/>
            <p:nvPr/>
          </p:nvSpPr>
          <p:spPr>
            <a:xfrm>
              <a:off x="4183725" y="1777800"/>
              <a:ext cx="14475" cy="9050"/>
            </a:xfrm>
            <a:custGeom>
              <a:avLst/>
              <a:gdLst/>
              <a:ahLst/>
              <a:cxnLst/>
              <a:rect l="l" t="t" r="r" b="b"/>
              <a:pathLst>
                <a:path w="579" h="362" extrusionOk="0">
                  <a:moveTo>
                    <a:pt x="434" y="0"/>
                  </a:moveTo>
                  <a:lnTo>
                    <a:pt x="386" y="24"/>
                  </a:lnTo>
                  <a:lnTo>
                    <a:pt x="217" y="97"/>
                  </a:lnTo>
                  <a:lnTo>
                    <a:pt x="49" y="193"/>
                  </a:lnTo>
                  <a:lnTo>
                    <a:pt x="25" y="217"/>
                  </a:lnTo>
                  <a:lnTo>
                    <a:pt x="1" y="265"/>
                  </a:lnTo>
                  <a:lnTo>
                    <a:pt x="25" y="313"/>
                  </a:lnTo>
                  <a:lnTo>
                    <a:pt x="49" y="337"/>
                  </a:lnTo>
                  <a:lnTo>
                    <a:pt x="169" y="361"/>
                  </a:lnTo>
                  <a:lnTo>
                    <a:pt x="265" y="361"/>
                  </a:lnTo>
                  <a:lnTo>
                    <a:pt x="482" y="289"/>
                  </a:lnTo>
                  <a:lnTo>
                    <a:pt x="530" y="265"/>
                  </a:lnTo>
                  <a:lnTo>
                    <a:pt x="554" y="241"/>
                  </a:lnTo>
                  <a:lnTo>
                    <a:pt x="578" y="193"/>
                  </a:lnTo>
                  <a:lnTo>
                    <a:pt x="554" y="121"/>
                  </a:lnTo>
                  <a:lnTo>
                    <a:pt x="530" y="73"/>
                  </a:lnTo>
                  <a:lnTo>
                    <a:pt x="482" y="24"/>
                  </a:lnTo>
                  <a:lnTo>
                    <a:pt x="43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1" name="Google Shape;13171;p31"/>
            <p:cNvSpPr/>
            <p:nvPr/>
          </p:nvSpPr>
          <p:spPr>
            <a:xfrm>
              <a:off x="3845500" y="1831950"/>
              <a:ext cx="7850" cy="14475"/>
            </a:xfrm>
            <a:custGeom>
              <a:avLst/>
              <a:gdLst/>
              <a:ahLst/>
              <a:cxnLst/>
              <a:rect l="l" t="t" r="r" b="b"/>
              <a:pathLst>
                <a:path w="314" h="579" extrusionOk="0">
                  <a:moveTo>
                    <a:pt x="193" y="1"/>
                  </a:moveTo>
                  <a:lnTo>
                    <a:pt x="121" y="25"/>
                  </a:lnTo>
                  <a:lnTo>
                    <a:pt x="97" y="73"/>
                  </a:lnTo>
                  <a:lnTo>
                    <a:pt x="48" y="242"/>
                  </a:lnTo>
                  <a:lnTo>
                    <a:pt x="0" y="410"/>
                  </a:lnTo>
                  <a:lnTo>
                    <a:pt x="0" y="482"/>
                  </a:lnTo>
                  <a:lnTo>
                    <a:pt x="24" y="531"/>
                  </a:lnTo>
                  <a:lnTo>
                    <a:pt x="73" y="555"/>
                  </a:lnTo>
                  <a:lnTo>
                    <a:pt x="289" y="555"/>
                  </a:lnTo>
                  <a:lnTo>
                    <a:pt x="289" y="73"/>
                  </a:lnTo>
                  <a:lnTo>
                    <a:pt x="241" y="25"/>
                  </a:lnTo>
                  <a:lnTo>
                    <a:pt x="193" y="1"/>
                  </a:lnTo>
                  <a:close/>
                  <a:moveTo>
                    <a:pt x="289" y="555"/>
                  </a:moveTo>
                  <a:lnTo>
                    <a:pt x="289" y="579"/>
                  </a:lnTo>
                  <a:lnTo>
                    <a:pt x="313" y="55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2" name="Google Shape;13172;p31"/>
            <p:cNvSpPr/>
            <p:nvPr/>
          </p:nvSpPr>
          <p:spPr>
            <a:xfrm>
              <a:off x="3921925" y="1593625"/>
              <a:ext cx="12675" cy="10275"/>
            </a:xfrm>
            <a:custGeom>
              <a:avLst/>
              <a:gdLst/>
              <a:ahLst/>
              <a:cxnLst/>
              <a:rect l="l" t="t" r="r" b="b"/>
              <a:pathLst>
                <a:path w="507" h="411" extrusionOk="0">
                  <a:moveTo>
                    <a:pt x="314" y="1"/>
                  </a:moveTo>
                  <a:lnTo>
                    <a:pt x="265" y="49"/>
                  </a:lnTo>
                  <a:lnTo>
                    <a:pt x="217" y="73"/>
                  </a:lnTo>
                  <a:lnTo>
                    <a:pt x="169" y="97"/>
                  </a:lnTo>
                  <a:lnTo>
                    <a:pt x="49" y="97"/>
                  </a:lnTo>
                  <a:lnTo>
                    <a:pt x="25" y="145"/>
                  </a:lnTo>
                  <a:lnTo>
                    <a:pt x="1" y="169"/>
                  </a:lnTo>
                  <a:lnTo>
                    <a:pt x="25" y="242"/>
                  </a:lnTo>
                  <a:lnTo>
                    <a:pt x="49" y="314"/>
                  </a:lnTo>
                  <a:lnTo>
                    <a:pt x="97" y="362"/>
                  </a:lnTo>
                  <a:lnTo>
                    <a:pt x="145" y="410"/>
                  </a:lnTo>
                  <a:lnTo>
                    <a:pt x="193" y="410"/>
                  </a:lnTo>
                  <a:lnTo>
                    <a:pt x="217" y="386"/>
                  </a:lnTo>
                  <a:lnTo>
                    <a:pt x="290" y="338"/>
                  </a:lnTo>
                  <a:lnTo>
                    <a:pt x="338" y="290"/>
                  </a:lnTo>
                  <a:lnTo>
                    <a:pt x="386" y="242"/>
                  </a:lnTo>
                  <a:lnTo>
                    <a:pt x="434" y="194"/>
                  </a:lnTo>
                  <a:lnTo>
                    <a:pt x="482" y="145"/>
                  </a:lnTo>
                  <a:lnTo>
                    <a:pt x="506" y="97"/>
                  </a:lnTo>
                  <a:lnTo>
                    <a:pt x="458" y="25"/>
                  </a:lnTo>
                  <a:lnTo>
                    <a:pt x="43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3" name="Google Shape;13173;p31"/>
            <p:cNvSpPr/>
            <p:nvPr/>
          </p:nvSpPr>
          <p:spPr>
            <a:xfrm>
              <a:off x="4226450" y="1848200"/>
              <a:ext cx="10250" cy="9050"/>
            </a:xfrm>
            <a:custGeom>
              <a:avLst/>
              <a:gdLst/>
              <a:ahLst/>
              <a:cxnLst/>
              <a:rect l="l" t="t" r="r" b="b"/>
              <a:pathLst>
                <a:path w="410" h="362" extrusionOk="0">
                  <a:moveTo>
                    <a:pt x="217" y="1"/>
                  </a:moveTo>
                  <a:lnTo>
                    <a:pt x="145" y="25"/>
                  </a:lnTo>
                  <a:lnTo>
                    <a:pt x="73" y="97"/>
                  </a:lnTo>
                  <a:lnTo>
                    <a:pt x="25" y="145"/>
                  </a:lnTo>
                  <a:lnTo>
                    <a:pt x="1" y="218"/>
                  </a:lnTo>
                  <a:lnTo>
                    <a:pt x="25" y="266"/>
                  </a:lnTo>
                  <a:lnTo>
                    <a:pt x="49" y="338"/>
                  </a:lnTo>
                  <a:lnTo>
                    <a:pt x="121" y="362"/>
                  </a:lnTo>
                  <a:lnTo>
                    <a:pt x="241" y="362"/>
                  </a:lnTo>
                  <a:lnTo>
                    <a:pt x="290" y="338"/>
                  </a:lnTo>
                  <a:lnTo>
                    <a:pt x="338" y="314"/>
                  </a:lnTo>
                  <a:lnTo>
                    <a:pt x="386" y="290"/>
                  </a:lnTo>
                  <a:lnTo>
                    <a:pt x="410" y="218"/>
                  </a:lnTo>
                  <a:lnTo>
                    <a:pt x="410" y="169"/>
                  </a:lnTo>
                  <a:lnTo>
                    <a:pt x="386" y="97"/>
                  </a:lnTo>
                  <a:lnTo>
                    <a:pt x="314" y="25"/>
                  </a:lnTo>
                  <a:lnTo>
                    <a:pt x="26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4" name="Google Shape;13174;p31"/>
            <p:cNvSpPr/>
            <p:nvPr/>
          </p:nvSpPr>
          <p:spPr>
            <a:xfrm>
              <a:off x="3766650" y="1670675"/>
              <a:ext cx="14475" cy="7250"/>
            </a:xfrm>
            <a:custGeom>
              <a:avLst/>
              <a:gdLst/>
              <a:ahLst/>
              <a:cxnLst/>
              <a:rect l="l" t="t" r="r" b="b"/>
              <a:pathLst>
                <a:path w="579" h="290" extrusionOk="0">
                  <a:moveTo>
                    <a:pt x="314" y="0"/>
                  </a:moveTo>
                  <a:lnTo>
                    <a:pt x="97" y="24"/>
                  </a:lnTo>
                  <a:lnTo>
                    <a:pt x="49" y="24"/>
                  </a:lnTo>
                  <a:lnTo>
                    <a:pt x="25" y="48"/>
                  </a:lnTo>
                  <a:lnTo>
                    <a:pt x="1" y="97"/>
                  </a:lnTo>
                  <a:lnTo>
                    <a:pt x="1" y="145"/>
                  </a:lnTo>
                  <a:lnTo>
                    <a:pt x="49" y="217"/>
                  </a:lnTo>
                  <a:lnTo>
                    <a:pt x="73" y="265"/>
                  </a:lnTo>
                  <a:lnTo>
                    <a:pt x="145" y="289"/>
                  </a:lnTo>
                  <a:lnTo>
                    <a:pt x="338" y="265"/>
                  </a:lnTo>
                  <a:lnTo>
                    <a:pt x="458" y="241"/>
                  </a:lnTo>
                  <a:lnTo>
                    <a:pt x="554" y="169"/>
                  </a:lnTo>
                  <a:lnTo>
                    <a:pt x="578" y="145"/>
                  </a:lnTo>
                  <a:lnTo>
                    <a:pt x="578" y="121"/>
                  </a:lnTo>
                  <a:lnTo>
                    <a:pt x="530" y="48"/>
                  </a:lnTo>
                  <a:lnTo>
                    <a:pt x="434" y="24"/>
                  </a:lnTo>
                  <a:lnTo>
                    <a:pt x="31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5" name="Google Shape;13175;p31"/>
            <p:cNvSpPr/>
            <p:nvPr/>
          </p:nvSpPr>
          <p:spPr>
            <a:xfrm>
              <a:off x="3951425" y="1611700"/>
              <a:ext cx="10850" cy="9050"/>
            </a:xfrm>
            <a:custGeom>
              <a:avLst/>
              <a:gdLst/>
              <a:ahLst/>
              <a:cxnLst/>
              <a:rect l="l" t="t" r="r" b="b"/>
              <a:pathLst>
                <a:path w="434" h="362" extrusionOk="0">
                  <a:moveTo>
                    <a:pt x="145" y="0"/>
                  </a:moveTo>
                  <a:lnTo>
                    <a:pt x="72" y="24"/>
                  </a:lnTo>
                  <a:lnTo>
                    <a:pt x="24" y="72"/>
                  </a:lnTo>
                  <a:lnTo>
                    <a:pt x="0" y="145"/>
                  </a:lnTo>
                  <a:lnTo>
                    <a:pt x="0" y="169"/>
                  </a:lnTo>
                  <a:lnTo>
                    <a:pt x="0" y="217"/>
                  </a:lnTo>
                  <a:lnTo>
                    <a:pt x="97" y="313"/>
                  </a:lnTo>
                  <a:lnTo>
                    <a:pt x="145" y="361"/>
                  </a:lnTo>
                  <a:lnTo>
                    <a:pt x="217" y="361"/>
                  </a:lnTo>
                  <a:lnTo>
                    <a:pt x="337" y="313"/>
                  </a:lnTo>
                  <a:lnTo>
                    <a:pt x="385" y="265"/>
                  </a:lnTo>
                  <a:lnTo>
                    <a:pt x="434" y="217"/>
                  </a:lnTo>
                  <a:lnTo>
                    <a:pt x="434" y="169"/>
                  </a:lnTo>
                  <a:lnTo>
                    <a:pt x="434" y="120"/>
                  </a:lnTo>
                  <a:lnTo>
                    <a:pt x="385" y="72"/>
                  </a:lnTo>
                  <a:lnTo>
                    <a:pt x="337" y="24"/>
                  </a:lnTo>
                  <a:lnTo>
                    <a:pt x="28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6" name="Google Shape;13176;p31"/>
            <p:cNvSpPr/>
            <p:nvPr/>
          </p:nvSpPr>
          <p:spPr>
            <a:xfrm>
              <a:off x="4021825" y="1899975"/>
              <a:ext cx="10275" cy="9650"/>
            </a:xfrm>
            <a:custGeom>
              <a:avLst/>
              <a:gdLst/>
              <a:ahLst/>
              <a:cxnLst/>
              <a:rect l="l" t="t" r="r" b="b"/>
              <a:pathLst>
                <a:path w="411" h="386" extrusionOk="0">
                  <a:moveTo>
                    <a:pt x="145" y="0"/>
                  </a:moveTo>
                  <a:lnTo>
                    <a:pt x="73" y="24"/>
                  </a:lnTo>
                  <a:lnTo>
                    <a:pt x="25" y="48"/>
                  </a:lnTo>
                  <a:lnTo>
                    <a:pt x="1" y="96"/>
                  </a:lnTo>
                  <a:lnTo>
                    <a:pt x="1" y="169"/>
                  </a:lnTo>
                  <a:lnTo>
                    <a:pt x="25" y="265"/>
                  </a:lnTo>
                  <a:lnTo>
                    <a:pt x="97" y="337"/>
                  </a:lnTo>
                  <a:lnTo>
                    <a:pt x="169" y="361"/>
                  </a:lnTo>
                  <a:lnTo>
                    <a:pt x="242" y="385"/>
                  </a:lnTo>
                  <a:lnTo>
                    <a:pt x="314" y="361"/>
                  </a:lnTo>
                  <a:lnTo>
                    <a:pt x="362" y="337"/>
                  </a:lnTo>
                  <a:lnTo>
                    <a:pt x="386" y="265"/>
                  </a:lnTo>
                  <a:lnTo>
                    <a:pt x="410" y="193"/>
                  </a:lnTo>
                  <a:lnTo>
                    <a:pt x="362" y="121"/>
                  </a:lnTo>
                  <a:lnTo>
                    <a:pt x="314" y="48"/>
                  </a:lnTo>
                  <a:lnTo>
                    <a:pt x="217"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7" name="Google Shape;13177;p31"/>
            <p:cNvSpPr/>
            <p:nvPr/>
          </p:nvSpPr>
          <p:spPr>
            <a:xfrm>
              <a:off x="4086825" y="1952925"/>
              <a:ext cx="9650" cy="9650"/>
            </a:xfrm>
            <a:custGeom>
              <a:avLst/>
              <a:gdLst/>
              <a:ahLst/>
              <a:cxnLst/>
              <a:rect l="l" t="t" r="r" b="b"/>
              <a:pathLst>
                <a:path w="386" h="386" extrusionOk="0">
                  <a:moveTo>
                    <a:pt x="193" y="1"/>
                  </a:moveTo>
                  <a:lnTo>
                    <a:pt x="121" y="25"/>
                  </a:lnTo>
                  <a:lnTo>
                    <a:pt x="49" y="73"/>
                  </a:lnTo>
                  <a:lnTo>
                    <a:pt x="1" y="145"/>
                  </a:lnTo>
                  <a:lnTo>
                    <a:pt x="1" y="193"/>
                  </a:lnTo>
                  <a:lnTo>
                    <a:pt x="25" y="265"/>
                  </a:lnTo>
                  <a:lnTo>
                    <a:pt x="49" y="338"/>
                  </a:lnTo>
                  <a:lnTo>
                    <a:pt x="97" y="362"/>
                  </a:lnTo>
                  <a:lnTo>
                    <a:pt x="169" y="386"/>
                  </a:lnTo>
                  <a:lnTo>
                    <a:pt x="266" y="362"/>
                  </a:lnTo>
                  <a:lnTo>
                    <a:pt x="338" y="314"/>
                  </a:lnTo>
                  <a:lnTo>
                    <a:pt x="386" y="265"/>
                  </a:lnTo>
                  <a:lnTo>
                    <a:pt x="386" y="193"/>
                  </a:lnTo>
                  <a:lnTo>
                    <a:pt x="362" y="97"/>
                  </a:lnTo>
                  <a:lnTo>
                    <a:pt x="338" y="25"/>
                  </a:lnTo>
                  <a:lnTo>
                    <a:pt x="26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8" name="Google Shape;13178;p31"/>
            <p:cNvSpPr/>
            <p:nvPr/>
          </p:nvSpPr>
          <p:spPr>
            <a:xfrm>
              <a:off x="3868375" y="1606875"/>
              <a:ext cx="9650" cy="9650"/>
            </a:xfrm>
            <a:custGeom>
              <a:avLst/>
              <a:gdLst/>
              <a:ahLst/>
              <a:cxnLst/>
              <a:rect l="l" t="t" r="r" b="b"/>
              <a:pathLst>
                <a:path w="386" h="386" extrusionOk="0">
                  <a:moveTo>
                    <a:pt x="169" y="1"/>
                  </a:moveTo>
                  <a:lnTo>
                    <a:pt x="96" y="25"/>
                  </a:lnTo>
                  <a:lnTo>
                    <a:pt x="48" y="73"/>
                  </a:lnTo>
                  <a:lnTo>
                    <a:pt x="0" y="169"/>
                  </a:lnTo>
                  <a:lnTo>
                    <a:pt x="0" y="241"/>
                  </a:lnTo>
                  <a:lnTo>
                    <a:pt x="24" y="313"/>
                  </a:lnTo>
                  <a:lnTo>
                    <a:pt x="72" y="362"/>
                  </a:lnTo>
                  <a:lnTo>
                    <a:pt x="145" y="386"/>
                  </a:lnTo>
                  <a:lnTo>
                    <a:pt x="217" y="386"/>
                  </a:lnTo>
                  <a:lnTo>
                    <a:pt x="289" y="362"/>
                  </a:lnTo>
                  <a:lnTo>
                    <a:pt x="337" y="338"/>
                  </a:lnTo>
                  <a:lnTo>
                    <a:pt x="361" y="265"/>
                  </a:lnTo>
                  <a:lnTo>
                    <a:pt x="385" y="193"/>
                  </a:lnTo>
                  <a:lnTo>
                    <a:pt x="361" y="121"/>
                  </a:lnTo>
                  <a:lnTo>
                    <a:pt x="313" y="49"/>
                  </a:lnTo>
                  <a:lnTo>
                    <a:pt x="24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9" name="Google Shape;13179;p31"/>
            <p:cNvSpPr/>
            <p:nvPr/>
          </p:nvSpPr>
          <p:spPr>
            <a:xfrm>
              <a:off x="4026050" y="1804275"/>
              <a:ext cx="10850" cy="12050"/>
            </a:xfrm>
            <a:custGeom>
              <a:avLst/>
              <a:gdLst/>
              <a:ahLst/>
              <a:cxnLst/>
              <a:rect l="l" t="t" r="r" b="b"/>
              <a:pathLst>
                <a:path w="434" h="482" extrusionOk="0">
                  <a:moveTo>
                    <a:pt x="361" y="1"/>
                  </a:moveTo>
                  <a:lnTo>
                    <a:pt x="313" y="25"/>
                  </a:lnTo>
                  <a:lnTo>
                    <a:pt x="145" y="121"/>
                  </a:lnTo>
                  <a:lnTo>
                    <a:pt x="73" y="193"/>
                  </a:lnTo>
                  <a:lnTo>
                    <a:pt x="0" y="289"/>
                  </a:lnTo>
                  <a:lnTo>
                    <a:pt x="0" y="313"/>
                  </a:lnTo>
                  <a:lnTo>
                    <a:pt x="0" y="362"/>
                  </a:lnTo>
                  <a:lnTo>
                    <a:pt x="0" y="410"/>
                  </a:lnTo>
                  <a:lnTo>
                    <a:pt x="24" y="434"/>
                  </a:lnTo>
                  <a:lnTo>
                    <a:pt x="73" y="458"/>
                  </a:lnTo>
                  <a:lnTo>
                    <a:pt x="145" y="482"/>
                  </a:lnTo>
                  <a:lnTo>
                    <a:pt x="193" y="482"/>
                  </a:lnTo>
                  <a:lnTo>
                    <a:pt x="241" y="458"/>
                  </a:lnTo>
                  <a:lnTo>
                    <a:pt x="337" y="338"/>
                  </a:lnTo>
                  <a:lnTo>
                    <a:pt x="410" y="217"/>
                  </a:lnTo>
                  <a:lnTo>
                    <a:pt x="434" y="121"/>
                  </a:lnTo>
                  <a:lnTo>
                    <a:pt x="410" y="25"/>
                  </a:lnTo>
                  <a:lnTo>
                    <a:pt x="385" y="25"/>
                  </a:lnTo>
                  <a:lnTo>
                    <a:pt x="36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0" name="Google Shape;13180;p31"/>
            <p:cNvSpPr/>
            <p:nvPr/>
          </p:nvSpPr>
          <p:spPr>
            <a:xfrm>
              <a:off x="3852725" y="1844000"/>
              <a:ext cx="11450" cy="8450"/>
            </a:xfrm>
            <a:custGeom>
              <a:avLst/>
              <a:gdLst/>
              <a:ahLst/>
              <a:cxnLst/>
              <a:rect l="l" t="t" r="r" b="b"/>
              <a:pathLst>
                <a:path w="458" h="338" extrusionOk="0">
                  <a:moveTo>
                    <a:pt x="24" y="73"/>
                  </a:moveTo>
                  <a:lnTo>
                    <a:pt x="0" y="97"/>
                  </a:lnTo>
                  <a:lnTo>
                    <a:pt x="27" y="81"/>
                  </a:lnTo>
                  <a:lnTo>
                    <a:pt x="27" y="81"/>
                  </a:lnTo>
                  <a:lnTo>
                    <a:pt x="24" y="73"/>
                  </a:lnTo>
                  <a:close/>
                  <a:moveTo>
                    <a:pt x="265" y="0"/>
                  </a:moveTo>
                  <a:lnTo>
                    <a:pt x="121" y="24"/>
                  </a:lnTo>
                  <a:lnTo>
                    <a:pt x="27" y="81"/>
                  </a:lnTo>
                  <a:lnTo>
                    <a:pt x="27" y="81"/>
                  </a:lnTo>
                  <a:lnTo>
                    <a:pt x="72" y="217"/>
                  </a:lnTo>
                  <a:lnTo>
                    <a:pt x="121" y="313"/>
                  </a:lnTo>
                  <a:lnTo>
                    <a:pt x="193" y="337"/>
                  </a:lnTo>
                  <a:lnTo>
                    <a:pt x="289" y="337"/>
                  </a:lnTo>
                  <a:lnTo>
                    <a:pt x="361" y="313"/>
                  </a:lnTo>
                  <a:lnTo>
                    <a:pt x="409" y="289"/>
                  </a:lnTo>
                  <a:lnTo>
                    <a:pt x="458" y="241"/>
                  </a:lnTo>
                  <a:lnTo>
                    <a:pt x="458" y="169"/>
                  </a:lnTo>
                  <a:lnTo>
                    <a:pt x="458" y="97"/>
                  </a:lnTo>
                  <a:lnTo>
                    <a:pt x="409" y="24"/>
                  </a:lnTo>
                  <a:lnTo>
                    <a:pt x="33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1" name="Google Shape;13181;p31"/>
            <p:cNvSpPr/>
            <p:nvPr/>
          </p:nvSpPr>
          <p:spPr>
            <a:xfrm>
              <a:off x="3927350" y="1931875"/>
              <a:ext cx="9650" cy="12650"/>
            </a:xfrm>
            <a:custGeom>
              <a:avLst/>
              <a:gdLst/>
              <a:ahLst/>
              <a:cxnLst/>
              <a:rect l="l" t="t" r="r" b="b"/>
              <a:pathLst>
                <a:path w="386" h="506" extrusionOk="0">
                  <a:moveTo>
                    <a:pt x="73" y="0"/>
                  </a:moveTo>
                  <a:lnTo>
                    <a:pt x="48" y="24"/>
                  </a:lnTo>
                  <a:lnTo>
                    <a:pt x="0" y="48"/>
                  </a:lnTo>
                  <a:lnTo>
                    <a:pt x="0" y="96"/>
                  </a:lnTo>
                  <a:lnTo>
                    <a:pt x="73" y="313"/>
                  </a:lnTo>
                  <a:lnTo>
                    <a:pt x="145" y="433"/>
                  </a:lnTo>
                  <a:lnTo>
                    <a:pt x="230" y="498"/>
                  </a:lnTo>
                  <a:lnTo>
                    <a:pt x="230" y="498"/>
                  </a:lnTo>
                  <a:lnTo>
                    <a:pt x="337" y="433"/>
                  </a:lnTo>
                  <a:lnTo>
                    <a:pt x="361" y="385"/>
                  </a:lnTo>
                  <a:lnTo>
                    <a:pt x="385" y="361"/>
                  </a:lnTo>
                  <a:lnTo>
                    <a:pt x="385" y="313"/>
                  </a:lnTo>
                  <a:lnTo>
                    <a:pt x="385" y="265"/>
                  </a:lnTo>
                  <a:lnTo>
                    <a:pt x="313" y="193"/>
                  </a:lnTo>
                  <a:lnTo>
                    <a:pt x="241" y="120"/>
                  </a:lnTo>
                  <a:lnTo>
                    <a:pt x="73" y="0"/>
                  </a:lnTo>
                  <a:close/>
                  <a:moveTo>
                    <a:pt x="230" y="498"/>
                  </a:moveTo>
                  <a:lnTo>
                    <a:pt x="217" y="506"/>
                  </a:lnTo>
                  <a:lnTo>
                    <a:pt x="241" y="506"/>
                  </a:lnTo>
                  <a:lnTo>
                    <a:pt x="230" y="498"/>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2" name="Google Shape;13182;p31"/>
            <p:cNvSpPr/>
            <p:nvPr/>
          </p:nvSpPr>
          <p:spPr>
            <a:xfrm>
              <a:off x="3893650" y="1914400"/>
              <a:ext cx="11450" cy="9075"/>
            </a:xfrm>
            <a:custGeom>
              <a:avLst/>
              <a:gdLst/>
              <a:ahLst/>
              <a:cxnLst/>
              <a:rect l="l" t="t" r="r" b="b"/>
              <a:pathLst>
                <a:path w="458" h="363" extrusionOk="0">
                  <a:moveTo>
                    <a:pt x="217" y="1"/>
                  </a:moveTo>
                  <a:lnTo>
                    <a:pt x="169" y="25"/>
                  </a:lnTo>
                  <a:lnTo>
                    <a:pt x="96" y="73"/>
                  </a:lnTo>
                  <a:lnTo>
                    <a:pt x="24" y="121"/>
                  </a:lnTo>
                  <a:lnTo>
                    <a:pt x="0" y="169"/>
                  </a:lnTo>
                  <a:lnTo>
                    <a:pt x="0" y="193"/>
                  </a:lnTo>
                  <a:lnTo>
                    <a:pt x="48" y="266"/>
                  </a:lnTo>
                  <a:lnTo>
                    <a:pt x="96" y="314"/>
                  </a:lnTo>
                  <a:lnTo>
                    <a:pt x="145" y="338"/>
                  </a:lnTo>
                  <a:lnTo>
                    <a:pt x="217" y="362"/>
                  </a:lnTo>
                  <a:lnTo>
                    <a:pt x="289" y="362"/>
                  </a:lnTo>
                  <a:lnTo>
                    <a:pt x="337" y="338"/>
                  </a:lnTo>
                  <a:lnTo>
                    <a:pt x="385" y="290"/>
                  </a:lnTo>
                  <a:lnTo>
                    <a:pt x="434" y="242"/>
                  </a:lnTo>
                  <a:lnTo>
                    <a:pt x="458" y="193"/>
                  </a:lnTo>
                  <a:lnTo>
                    <a:pt x="434" y="145"/>
                  </a:lnTo>
                  <a:lnTo>
                    <a:pt x="361" y="49"/>
                  </a:lnTo>
                  <a:lnTo>
                    <a:pt x="28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3" name="Google Shape;13183;p31"/>
            <p:cNvSpPr/>
            <p:nvPr/>
          </p:nvSpPr>
          <p:spPr>
            <a:xfrm>
              <a:off x="3998975" y="1764550"/>
              <a:ext cx="15050" cy="10250"/>
            </a:xfrm>
            <a:custGeom>
              <a:avLst/>
              <a:gdLst/>
              <a:ahLst/>
              <a:cxnLst/>
              <a:rect l="l" t="t" r="r" b="b"/>
              <a:pathLst>
                <a:path w="602" h="410" extrusionOk="0">
                  <a:moveTo>
                    <a:pt x="48" y="1"/>
                  </a:moveTo>
                  <a:lnTo>
                    <a:pt x="24" y="49"/>
                  </a:lnTo>
                  <a:lnTo>
                    <a:pt x="0" y="73"/>
                  </a:lnTo>
                  <a:lnTo>
                    <a:pt x="385" y="362"/>
                  </a:lnTo>
                  <a:lnTo>
                    <a:pt x="506" y="410"/>
                  </a:lnTo>
                  <a:lnTo>
                    <a:pt x="554" y="410"/>
                  </a:lnTo>
                  <a:lnTo>
                    <a:pt x="602" y="362"/>
                  </a:lnTo>
                  <a:lnTo>
                    <a:pt x="602" y="314"/>
                  </a:lnTo>
                  <a:lnTo>
                    <a:pt x="578" y="241"/>
                  </a:lnTo>
                  <a:lnTo>
                    <a:pt x="554" y="169"/>
                  </a:lnTo>
                  <a:lnTo>
                    <a:pt x="506" y="14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4" name="Google Shape;13184;p31"/>
            <p:cNvSpPr/>
            <p:nvPr/>
          </p:nvSpPr>
          <p:spPr>
            <a:xfrm>
              <a:off x="3922525" y="1708575"/>
              <a:ext cx="13275" cy="9050"/>
            </a:xfrm>
            <a:custGeom>
              <a:avLst/>
              <a:gdLst/>
              <a:ahLst/>
              <a:cxnLst/>
              <a:rect l="l" t="t" r="r" b="b"/>
              <a:pathLst>
                <a:path w="531" h="362" extrusionOk="0">
                  <a:moveTo>
                    <a:pt x="73" y="1"/>
                  </a:moveTo>
                  <a:lnTo>
                    <a:pt x="25" y="49"/>
                  </a:lnTo>
                  <a:lnTo>
                    <a:pt x="1" y="97"/>
                  </a:lnTo>
                  <a:lnTo>
                    <a:pt x="25" y="169"/>
                  </a:lnTo>
                  <a:lnTo>
                    <a:pt x="73" y="242"/>
                  </a:lnTo>
                  <a:lnTo>
                    <a:pt x="97" y="266"/>
                  </a:lnTo>
                  <a:lnTo>
                    <a:pt x="145" y="290"/>
                  </a:lnTo>
                  <a:lnTo>
                    <a:pt x="266" y="290"/>
                  </a:lnTo>
                  <a:lnTo>
                    <a:pt x="314" y="314"/>
                  </a:lnTo>
                  <a:lnTo>
                    <a:pt x="386" y="362"/>
                  </a:lnTo>
                  <a:lnTo>
                    <a:pt x="434" y="362"/>
                  </a:lnTo>
                  <a:lnTo>
                    <a:pt x="482" y="338"/>
                  </a:lnTo>
                  <a:lnTo>
                    <a:pt x="506" y="290"/>
                  </a:lnTo>
                  <a:lnTo>
                    <a:pt x="530" y="242"/>
                  </a:lnTo>
                  <a:lnTo>
                    <a:pt x="506" y="145"/>
                  </a:lnTo>
                  <a:lnTo>
                    <a:pt x="458" y="97"/>
                  </a:lnTo>
                  <a:lnTo>
                    <a:pt x="410" y="73"/>
                  </a:lnTo>
                  <a:lnTo>
                    <a:pt x="314" y="73"/>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5" name="Google Shape;13185;p31"/>
            <p:cNvSpPr/>
            <p:nvPr/>
          </p:nvSpPr>
          <p:spPr>
            <a:xfrm>
              <a:off x="3878600" y="1842800"/>
              <a:ext cx="9050" cy="9050"/>
            </a:xfrm>
            <a:custGeom>
              <a:avLst/>
              <a:gdLst/>
              <a:ahLst/>
              <a:cxnLst/>
              <a:rect l="l" t="t" r="r" b="b"/>
              <a:pathLst>
                <a:path w="362" h="362" extrusionOk="0">
                  <a:moveTo>
                    <a:pt x="97" y="0"/>
                  </a:moveTo>
                  <a:lnTo>
                    <a:pt x="24" y="24"/>
                  </a:lnTo>
                  <a:lnTo>
                    <a:pt x="0" y="97"/>
                  </a:lnTo>
                  <a:lnTo>
                    <a:pt x="0" y="193"/>
                  </a:lnTo>
                  <a:lnTo>
                    <a:pt x="49" y="265"/>
                  </a:lnTo>
                  <a:lnTo>
                    <a:pt x="121" y="337"/>
                  </a:lnTo>
                  <a:lnTo>
                    <a:pt x="241" y="361"/>
                  </a:lnTo>
                  <a:lnTo>
                    <a:pt x="313" y="337"/>
                  </a:lnTo>
                  <a:lnTo>
                    <a:pt x="337" y="289"/>
                  </a:lnTo>
                  <a:lnTo>
                    <a:pt x="361" y="265"/>
                  </a:lnTo>
                  <a:lnTo>
                    <a:pt x="361" y="217"/>
                  </a:lnTo>
                  <a:lnTo>
                    <a:pt x="337" y="121"/>
                  </a:lnTo>
                  <a:lnTo>
                    <a:pt x="289" y="48"/>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6" name="Google Shape;13186;p31"/>
            <p:cNvSpPr/>
            <p:nvPr/>
          </p:nvSpPr>
          <p:spPr>
            <a:xfrm>
              <a:off x="3817200" y="1774175"/>
              <a:ext cx="9675" cy="9050"/>
            </a:xfrm>
            <a:custGeom>
              <a:avLst/>
              <a:gdLst/>
              <a:ahLst/>
              <a:cxnLst/>
              <a:rect l="l" t="t" r="r" b="b"/>
              <a:pathLst>
                <a:path w="387" h="362" extrusionOk="0">
                  <a:moveTo>
                    <a:pt x="193" y="1"/>
                  </a:moveTo>
                  <a:lnTo>
                    <a:pt x="97" y="49"/>
                  </a:lnTo>
                  <a:lnTo>
                    <a:pt x="25" y="145"/>
                  </a:lnTo>
                  <a:lnTo>
                    <a:pt x="1" y="193"/>
                  </a:lnTo>
                  <a:lnTo>
                    <a:pt x="1" y="218"/>
                  </a:lnTo>
                  <a:lnTo>
                    <a:pt x="49" y="314"/>
                  </a:lnTo>
                  <a:lnTo>
                    <a:pt x="97" y="362"/>
                  </a:lnTo>
                  <a:lnTo>
                    <a:pt x="193" y="362"/>
                  </a:lnTo>
                  <a:lnTo>
                    <a:pt x="266" y="338"/>
                  </a:lnTo>
                  <a:lnTo>
                    <a:pt x="314" y="290"/>
                  </a:lnTo>
                  <a:lnTo>
                    <a:pt x="338" y="242"/>
                  </a:lnTo>
                  <a:lnTo>
                    <a:pt x="386" y="169"/>
                  </a:lnTo>
                  <a:lnTo>
                    <a:pt x="386" y="121"/>
                  </a:lnTo>
                  <a:lnTo>
                    <a:pt x="362" y="49"/>
                  </a:lnTo>
                  <a:lnTo>
                    <a:pt x="338" y="25"/>
                  </a:lnTo>
                  <a:lnTo>
                    <a:pt x="29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7" name="Google Shape;13187;p31"/>
            <p:cNvSpPr/>
            <p:nvPr/>
          </p:nvSpPr>
          <p:spPr>
            <a:xfrm>
              <a:off x="4011000" y="1669475"/>
              <a:ext cx="9050" cy="9650"/>
            </a:xfrm>
            <a:custGeom>
              <a:avLst/>
              <a:gdLst/>
              <a:ahLst/>
              <a:cxnLst/>
              <a:rect l="l" t="t" r="r" b="b"/>
              <a:pathLst>
                <a:path w="362" h="386" extrusionOk="0">
                  <a:moveTo>
                    <a:pt x="49" y="0"/>
                  </a:moveTo>
                  <a:lnTo>
                    <a:pt x="25" y="24"/>
                  </a:lnTo>
                  <a:lnTo>
                    <a:pt x="0" y="72"/>
                  </a:lnTo>
                  <a:lnTo>
                    <a:pt x="25" y="193"/>
                  </a:lnTo>
                  <a:lnTo>
                    <a:pt x="73" y="289"/>
                  </a:lnTo>
                  <a:lnTo>
                    <a:pt x="169" y="361"/>
                  </a:lnTo>
                  <a:lnTo>
                    <a:pt x="313" y="385"/>
                  </a:lnTo>
                  <a:lnTo>
                    <a:pt x="338" y="361"/>
                  </a:lnTo>
                  <a:lnTo>
                    <a:pt x="362" y="313"/>
                  </a:lnTo>
                  <a:lnTo>
                    <a:pt x="313" y="145"/>
                  </a:lnTo>
                  <a:lnTo>
                    <a:pt x="265" y="72"/>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8" name="Google Shape;13188;p31"/>
            <p:cNvSpPr/>
            <p:nvPr/>
          </p:nvSpPr>
          <p:spPr>
            <a:xfrm>
              <a:off x="3884625" y="1596050"/>
              <a:ext cx="10250" cy="9050"/>
            </a:xfrm>
            <a:custGeom>
              <a:avLst/>
              <a:gdLst/>
              <a:ahLst/>
              <a:cxnLst/>
              <a:rect l="l" t="t" r="r" b="b"/>
              <a:pathLst>
                <a:path w="410" h="362" extrusionOk="0">
                  <a:moveTo>
                    <a:pt x="361" y="0"/>
                  </a:moveTo>
                  <a:lnTo>
                    <a:pt x="313" y="24"/>
                  </a:lnTo>
                  <a:lnTo>
                    <a:pt x="193" y="72"/>
                  </a:lnTo>
                  <a:lnTo>
                    <a:pt x="120" y="72"/>
                  </a:lnTo>
                  <a:lnTo>
                    <a:pt x="72" y="121"/>
                  </a:lnTo>
                  <a:lnTo>
                    <a:pt x="24" y="145"/>
                  </a:lnTo>
                  <a:lnTo>
                    <a:pt x="0" y="217"/>
                  </a:lnTo>
                  <a:lnTo>
                    <a:pt x="0" y="289"/>
                  </a:lnTo>
                  <a:lnTo>
                    <a:pt x="48" y="337"/>
                  </a:lnTo>
                  <a:lnTo>
                    <a:pt x="120" y="361"/>
                  </a:lnTo>
                  <a:lnTo>
                    <a:pt x="169" y="337"/>
                  </a:lnTo>
                  <a:lnTo>
                    <a:pt x="289" y="289"/>
                  </a:lnTo>
                  <a:lnTo>
                    <a:pt x="385" y="217"/>
                  </a:lnTo>
                  <a:lnTo>
                    <a:pt x="409" y="169"/>
                  </a:lnTo>
                  <a:lnTo>
                    <a:pt x="409" y="121"/>
                  </a:lnTo>
                  <a:lnTo>
                    <a:pt x="385" y="24"/>
                  </a:lnTo>
                  <a:lnTo>
                    <a:pt x="36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9" name="Google Shape;13189;p31"/>
            <p:cNvSpPr/>
            <p:nvPr/>
          </p:nvSpPr>
          <p:spPr>
            <a:xfrm>
              <a:off x="3949625" y="1831950"/>
              <a:ext cx="10250" cy="9050"/>
            </a:xfrm>
            <a:custGeom>
              <a:avLst/>
              <a:gdLst/>
              <a:ahLst/>
              <a:cxnLst/>
              <a:rect l="l" t="t" r="r" b="b"/>
              <a:pathLst>
                <a:path w="410" h="362" extrusionOk="0">
                  <a:moveTo>
                    <a:pt x="96" y="1"/>
                  </a:moveTo>
                  <a:lnTo>
                    <a:pt x="48" y="25"/>
                  </a:lnTo>
                  <a:lnTo>
                    <a:pt x="24" y="49"/>
                  </a:lnTo>
                  <a:lnTo>
                    <a:pt x="0" y="73"/>
                  </a:lnTo>
                  <a:lnTo>
                    <a:pt x="24" y="145"/>
                  </a:lnTo>
                  <a:lnTo>
                    <a:pt x="120" y="242"/>
                  </a:lnTo>
                  <a:lnTo>
                    <a:pt x="217" y="338"/>
                  </a:lnTo>
                  <a:lnTo>
                    <a:pt x="337" y="362"/>
                  </a:lnTo>
                  <a:lnTo>
                    <a:pt x="361" y="338"/>
                  </a:lnTo>
                  <a:lnTo>
                    <a:pt x="409" y="314"/>
                  </a:lnTo>
                  <a:lnTo>
                    <a:pt x="409" y="242"/>
                  </a:lnTo>
                  <a:lnTo>
                    <a:pt x="409" y="193"/>
                  </a:lnTo>
                  <a:lnTo>
                    <a:pt x="361" y="121"/>
                  </a:lnTo>
                  <a:lnTo>
                    <a:pt x="289" y="49"/>
                  </a:lnTo>
                  <a:lnTo>
                    <a:pt x="241"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0" name="Google Shape;13190;p31"/>
            <p:cNvSpPr/>
            <p:nvPr/>
          </p:nvSpPr>
          <p:spPr>
            <a:xfrm>
              <a:off x="4137375" y="1777800"/>
              <a:ext cx="9050" cy="9050"/>
            </a:xfrm>
            <a:custGeom>
              <a:avLst/>
              <a:gdLst/>
              <a:ahLst/>
              <a:cxnLst/>
              <a:rect l="l" t="t" r="r" b="b"/>
              <a:pathLst>
                <a:path w="362" h="362" extrusionOk="0">
                  <a:moveTo>
                    <a:pt x="97" y="0"/>
                  </a:moveTo>
                  <a:lnTo>
                    <a:pt x="73" y="24"/>
                  </a:lnTo>
                  <a:lnTo>
                    <a:pt x="25" y="48"/>
                  </a:lnTo>
                  <a:lnTo>
                    <a:pt x="1" y="145"/>
                  </a:lnTo>
                  <a:lnTo>
                    <a:pt x="1" y="217"/>
                  </a:lnTo>
                  <a:lnTo>
                    <a:pt x="49" y="289"/>
                  </a:lnTo>
                  <a:lnTo>
                    <a:pt x="97" y="337"/>
                  </a:lnTo>
                  <a:lnTo>
                    <a:pt x="145" y="361"/>
                  </a:lnTo>
                  <a:lnTo>
                    <a:pt x="218" y="361"/>
                  </a:lnTo>
                  <a:lnTo>
                    <a:pt x="338" y="313"/>
                  </a:lnTo>
                  <a:lnTo>
                    <a:pt x="362" y="265"/>
                  </a:lnTo>
                  <a:lnTo>
                    <a:pt x="338" y="193"/>
                  </a:lnTo>
                  <a:lnTo>
                    <a:pt x="266" y="97"/>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1" name="Google Shape;13191;p31"/>
            <p:cNvSpPr/>
            <p:nvPr/>
          </p:nvSpPr>
          <p:spPr>
            <a:xfrm>
              <a:off x="3876800" y="1699550"/>
              <a:ext cx="6025" cy="9650"/>
            </a:xfrm>
            <a:custGeom>
              <a:avLst/>
              <a:gdLst/>
              <a:ahLst/>
              <a:cxnLst/>
              <a:rect l="l" t="t" r="r" b="b"/>
              <a:pathLst>
                <a:path w="241" h="386" extrusionOk="0">
                  <a:moveTo>
                    <a:pt x="72" y="1"/>
                  </a:moveTo>
                  <a:lnTo>
                    <a:pt x="24" y="25"/>
                  </a:lnTo>
                  <a:lnTo>
                    <a:pt x="24" y="49"/>
                  </a:lnTo>
                  <a:lnTo>
                    <a:pt x="0" y="145"/>
                  </a:lnTo>
                  <a:lnTo>
                    <a:pt x="24" y="217"/>
                  </a:lnTo>
                  <a:lnTo>
                    <a:pt x="48" y="314"/>
                  </a:lnTo>
                  <a:lnTo>
                    <a:pt x="96" y="386"/>
                  </a:lnTo>
                  <a:lnTo>
                    <a:pt x="217" y="386"/>
                  </a:lnTo>
                  <a:lnTo>
                    <a:pt x="241" y="362"/>
                  </a:lnTo>
                  <a:lnTo>
                    <a:pt x="241" y="338"/>
                  </a:lnTo>
                  <a:lnTo>
                    <a:pt x="241" y="242"/>
                  </a:lnTo>
                  <a:lnTo>
                    <a:pt x="241" y="145"/>
                  </a:lnTo>
                  <a:lnTo>
                    <a:pt x="193" y="73"/>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2" name="Google Shape;13192;p31"/>
            <p:cNvSpPr/>
            <p:nvPr/>
          </p:nvSpPr>
          <p:spPr>
            <a:xfrm>
              <a:off x="3751600" y="1757925"/>
              <a:ext cx="9675" cy="6050"/>
            </a:xfrm>
            <a:custGeom>
              <a:avLst/>
              <a:gdLst/>
              <a:ahLst/>
              <a:cxnLst/>
              <a:rect l="l" t="t" r="r" b="b"/>
              <a:pathLst>
                <a:path w="387" h="242" extrusionOk="0">
                  <a:moveTo>
                    <a:pt x="97" y="1"/>
                  </a:moveTo>
                  <a:lnTo>
                    <a:pt x="49" y="49"/>
                  </a:lnTo>
                  <a:lnTo>
                    <a:pt x="1" y="73"/>
                  </a:lnTo>
                  <a:lnTo>
                    <a:pt x="1" y="121"/>
                  </a:lnTo>
                  <a:lnTo>
                    <a:pt x="25" y="169"/>
                  </a:lnTo>
                  <a:lnTo>
                    <a:pt x="49" y="218"/>
                  </a:lnTo>
                  <a:lnTo>
                    <a:pt x="73" y="242"/>
                  </a:lnTo>
                  <a:lnTo>
                    <a:pt x="290" y="242"/>
                  </a:lnTo>
                  <a:lnTo>
                    <a:pt x="338" y="193"/>
                  </a:lnTo>
                  <a:lnTo>
                    <a:pt x="386" y="145"/>
                  </a:lnTo>
                  <a:lnTo>
                    <a:pt x="386" y="97"/>
                  </a:lnTo>
                  <a:lnTo>
                    <a:pt x="314"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3" name="Google Shape;13193;p31"/>
            <p:cNvSpPr/>
            <p:nvPr/>
          </p:nvSpPr>
          <p:spPr>
            <a:xfrm>
              <a:off x="4184325" y="1822925"/>
              <a:ext cx="6650" cy="9650"/>
            </a:xfrm>
            <a:custGeom>
              <a:avLst/>
              <a:gdLst/>
              <a:ahLst/>
              <a:cxnLst/>
              <a:rect l="l" t="t" r="r" b="b"/>
              <a:pathLst>
                <a:path w="266" h="386" extrusionOk="0">
                  <a:moveTo>
                    <a:pt x="97" y="1"/>
                  </a:moveTo>
                  <a:lnTo>
                    <a:pt x="49" y="25"/>
                  </a:lnTo>
                  <a:lnTo>
                    <a:pt x="25" y="73"/>
                  </a:lnTo>
                  <a:lnTo>
                    <a:pt x="1" y="145"/>
                  </a:lnTo>
                  <a:lnTo>
                    <a:pt x="1" y="217"/>
                  </a:lnTo>
                  <a:lnTo>
                    <a:pt x="25" y="266"/>
                  </a:lnTo>
                  <a:lnTo>
                    <a:pt x="97" y="362"/>
                  </a:lnTo>
                  <a:lnTo>
                    <a:pt x="121" y="386"/>
                  </a:lnTo>
                  <a:lnTo>
                    <a:pt x="169" y="386"/>
                  </a:lnTo>
                  <a:lnTo>
                    <a:pt x="217" y="362"/>
                  </a:lnTo>
                  <a:lnTo>
                    <a:pt x="241" y="338"/>
                  </a:lnTo>
                  <a:lnTo>
                    <a:pt x="265" y="290"/>
                  </a:lnTo>
                  <a:lnTo>
                    <a:pt x="265" y="217"/>
                  </a:lnTo>
                  <a:lnTo>
                    <a:pt x="265" y="145"/>
                  </a:lnTo>
                  <a:lnTo>
                    <a:pt x="217" y="97"/>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4" name="Google Shape;13194;p31"/>
            <p:cNvSpPr/>
            <p:nvPr/>
          </p:nvSpPr>
          <p:spPr>
            <a:xfrm>
              <a:off x="4044700" y="1710400"/>
              <a:ext cx="9650" cy="6625"/>
            </a:xfrm>
            <a:custGeom>
              <a:avLst/>
              <a:gdLst/>
              <a:ahLst/>
              <a:cxnLst/>
              <a:rect l="l" t="t" r="r" b="b"/>
              <a:pathLst>
                <a:path w="386" h="265" extrusionOk="0">
                  <a:moveTo>
                    <a:pt x="289" y="0"/>
                  </a:moveTo>
                  <a:lnTo>
                    <a:pt x="121" y="24"/>
                  </a:lnTo>
                  <a:lnTo>
                    <a:pt x="25" y="48"/>
                  </a:lnTo>
                  <a:lnTo>
                    <a:pt x="1" y="96"/>
                  </a:lnTo>
                  <a:lnTo>
                    <a:pt x="1" y="120"/>
                  </a:lnTo>
                  <a:lnTo>
                    <a:pt x="49" y="193"/>
                  </a:lnTo>
                  <a:lnTo>
                    <a:pt x="121" y="241"/>
                  </a:lnTo>
                  <a:lnTo>
                    <a:pt x="217" y="265"/>
                  </a:lnTo>
                  <a:lnTo>
                    <a:pt x="289" y="241"/>
                  </a:lnTo>
                  <a:lnTo>
                    <a:pt x="338" y="217"/>
                  </a:lnTo>
                  <a:lnTo>
                    <a:pt x="386" y="169"/>
                  </a:lnTo>
                  <a:lnTo>
                    <a:pt x="386" y="96"/>
                  </a:lnTo>
                  <a:lnTo>
                    <a:pt x="362" y="48"/>
                  </a:lnTo>
                  <a:lnTo>
                    <a:pt x="33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5" name="Google Shape;13195;p31"/>
            <p:cNvSpPr/>
            <p:nvPr/>
          </p:nvSpPr>
          <p:spPr>
            <a:xfrm>
              <a:off x="3893050" y="1766950"/>
              <a:ext cx="7850" cy="7850"/>
            </a:xfrm>
            <a:custGeom>
              <a:avLst/>
              <a:gdLst/>
              <a:ahLst/>
              <a:cxnLst/>
              <a:rect l="l" t="t" r="r" b="b"/>
              <a:pathLst>
                <a:path w="314" h="314" extrusionOk="0">
                  <a:moveTo>
                    <a:pt x="120" y="1"/>
                  </a:moveTo>
                  <a:lnTo>
                    <a:pt x="96" y="25"/>
                  </a:lnTo>
                  <a:lnTo>
                    <a:pt x="48" y="73"/>
                  </a:lnTo>
                  <a:lnTo>
                    <a:pt x="24" y="121"/>
                  </a:lnTo>
                  <a:lnTo>
                    <a:pt x="0" y="194"/>
                  </a:lnTo>
                  <a:lnTo>
                    <a:pt x="24" y="266"/>
                  </a:lnTo>
                  <a:lnTo>
                    <a:pt x="48" y="314"/>
                  </a:lnTo>
                  <a:lnTo>
                    <a:pt x="169" y="314"/>
                  </a:lnTo>
                  <a:lnTo>
                    <a:pt x="241" y="290"/>
                  </a:lnTo>
                  <a:lnTo>
                    <a:pt x="289" y="266"/>
                  </a:lnTo>
                  <a:lnTo>
                    <a:pt x="313" y="194"/>
                  </a:lnTo>
                  <a:lnTo>
                    <a:pt x="289" y="121"/>
                  </a:lnTo>
                  <a:lnTo>
                    <a:pt x="265" y="73"/>
                  </a:lnTo>
                  <a:lnTo>
                    <a:pt x="217"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6" name="Google Shape;13196;p31"/>
            <p:cNvSpPr/>
            <p:nvPr/>
          </p:nvSpPr>
          <p:spPr>
            <a:xfrm>
              <a:off x="3804575" y="1815700"/>
              <a:ext cx="9050" cy="6650"/>
            </a:xfrm>
            <a:custGeom>
              <a:avLst/>
              <a:gdLst/>
              <a:ahLst/>
              <a:cxnLst/>
              <a:rect l="l" t="t" r="r" b="b"/>
              <a:pathLst>
                <a:path w="362" h="266" extrusionOk="0">
                  <a:moveTo>
                    <a:pt x="217" y="1"/>
                  </a:moveTo>
                  <a:lnTo>
                    <a:pt x="97" y="25"/>
                  </a:lnTo>
                  <a:lnTo>
                    <a:pt x="24" y="49"/>
                  </a:lnTo>
                  <a:lnTo>
                    <a:pt x="0" y="97"/>
                  </a:lnTo>
                  <a:lnTo>
                    <a:pt x="0" y="145"/>
                  </a:lnTo>
                  <a:lnTo>
                    <a:pt x="24" y="194"/>
                  </a:lnTo>
                  <a:lnTo>
                    <a:pt x="48" y="242"/>
                  </a:lnTo>
                  <a:lnTo>
                    <a:pt x="169" y="266"/>
                  </a:lnTo>
                  <a:lnTo>
                    <a:pt x="289" y="242"/>
                  </a:lnTo>
                  <a:lnTo>
                    <a:pt x="361" y="218"/>
                  </a:lnTo>
                  <a:lnTo>
                    <a:pt x="361" y="194"/>
                  </a:lnTo>
                  <a:lnTo>
                    <a:pt x="361" y="169"/>
                  </a:lnTo>
                  <a:lnTo>
                    <a:pt x="337" y="97"/>
                  </a:lnTo>
                  <a:lnTo>
                    <a:pt x="313" y="49"/>
                  </a:lnTo>
                  <a:lnTo>
                    <a:pt x="265" y="25"/>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7" name="Google Shape;13197;p31"/>
            <p:cNvSpPr/>
            <p:nvPr/>
          </p:nvSpPr>
          <p:spPr>
            <a:xfrm>
              <a:off x="4074800" y="1877100"/>
              <a:ext cx="6650" cy="7250"/>
            </a:xfrm>
            <a:custGeom>
              <a:avLst/>
              <a:gdLst/>
              <a:ahLst/>
              <a:cxnLst/>
              <a:rect l="l" t="t" r="r" b="b"/>
              <a:pathLst>
                <a:path w="266" h="290" extrusionOk="0">
                  <a:moveTo>
                    <a:pt x="121" y="0"/>
                  </a:moveTo>
                  <a:lnTo>
                    <a:pt x="48" y="49"/>
                  </a:lnTo>
                  <a:lnTo>
                    <a:pt x="24" y="73"/>
                  </a:lnTo>
                  <a:lnTo>
                    <a:pt x="0" y="169"/>
                  </a:lnTo>
                  <a:lnTo>
                    <a:pt x="0" y="241"/>
                  </a:lnTo>
                  <a:lnTo>
                    <a:pt x="48" y="289"/>
                  </a:lnTo>
                  <a:lnTo>
                    <a:pt x="169" y="289"/>
                  </a:lnTo>
                  <a:lnTo>
                    <a:pt x="217" y="241"/>
                  </a:lnTo>
                  <a:lnTo>
                    <a:pt x="241" y="193"/>
                  </a:lnTo>
                  <a:lnTo>
                    <a:pt x="265" y="145"/>
                  </a:lnTo>
                  <a:lnTo>
                    <a:pt x="265" y="97"/>
                  </a:lnTo>
                  <a:lnTo>
                    <a:pt x="241" y="49"/>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8" name="Google Shape;13198;p31"/>
            <p:cNvSpPr/>
            <p:nvPr/>
          </p:nvSpPr>
          <p:spPr>
            <a:xfrm>
              <a:off x="3783500" y="1626725"/>
              <a:ext cx="6650" cy="9075"/>
            </a:xfrm>
            <a:custGeom>
              <a:avLst/>
              <a:gdLst/>
              <a:ahLst/>
              <a:cxnLst/>
              <a:rect l="l" t="t" r="r" b="b"/>
              <a:pathLst>
                <a:path w="266" h="363" extrusionOk="0">
                  <a:moveTo>
                    <a:pt x="97" y="1"/>
                  </a:moveTo>
                  <a:lnTo>
                    <a:pt x="49" y="25"/>
                  </a:lnTo>
                  <a:lnTo>
                    <a:pt x="25" y="49"/>
                  </a:lnTo>
                  <a:lnTo>
                    <a:pt x="1" y="145"/>
                  </a:lnTo>
                  <a:lnTo>
                    <a:pt x="25" y="266"/>
                  </a:lnTo>
                  <a:lnTo>
                    <a:pt x="73" y="338"/>
                  </a:lnTo>
                  <a:lnTo>
                    <a:pt x="121" y="362"/>
                  </a:lnTo>
                  <a:lnTo>
                    <a:pt x="169" y="362"/>
                  </a:lnTo>
                  <a:lnTo>
                    <a:pt x="193" y="338"/>
                  </a:lnTo>
                  <a:lnTo>
                    <a:pt x="242" y="290"/>
                  </a:lnTo>
                  <a:lnTo>
                    <a:pt x="266" y="194"/>
                  </a:lnTo>
                  <a:lnTo>
                    <a:pt x="242"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9" name="Google Shape;13199;p31"/>
            <p:cNvSpPr/>
            <p:nvPr/>
          </p:nvSpPr>
          <p:spPr>
            <a:xfrm>
              <a:off x="4103675" y="1869875"/>
              <a:ext cx="6650" cy="8450"/>
            </a:xfrm>
            <a:custGeom>
              <a:avLst/>
              <a:gdLst/>
              <a:ahLst/>
              <a:cxnLst/>
              <a:rect l="l" t="t" r="r" b="b"/>
              <a:pathLst>
                <a:path w="266" h="338" extrusionOk="0">
                  <a:moveTo>
                    <a:pt x="73" y="0"/>
                  </a:moveTo>
                  <a:lnTo>
                    <a:pt x="25" y="73"/>
                  </a:lnTo>
                  <a:lnTo>
                    <a:pt x="1" y="169"/>
                  </a:lnTo>
                  <a:lnTo>
                    <a:pt x="1" y="217"/>
                  </a:lnTo>
                  <a:lnTo>
                    <a:pt x="1" y="265"/>
                  </a:lnTo>
                  <a:lnTo>
                    <a:pt x="25" y="313"/>
                  </a:lnTo>
                  <a:lnTo>
                    <a:pt x="97" y="338"/>
                  </a:lnTo>
                  <a:lnTo>
                    <a:pt x="145" y="338"/>
                  </a:lnTo>
                  <a:lnTo>
                    <a:pt x="193" y="313"/>
                  </a:lnTo>
                  <a:lnTo>
                    <a:pt x="242" y="289"/>
                  </a:lnTo>
                  <a:lnTo>
                    <a:pt x="266" y="217"/>
                  </a:lnTo>
                  <a:lnTo>
                    <a:pt x="266" y="97"/>
                  </a:lnTo>
                  <a:lnTo>
                    <a:pt x="266" y="49"/>
                  </a:lnTo>
                  <a:lnTo>
                    <a:pt x="242" y="25"/>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0" name="Google Shape;13200;p31"/>
            <p:cNvSpPr/>
            <p:nvPr/>
          </p:nvSpPr>
          <p:spPr>
            <a:xfrm>
              <a:off x="4027850" y="1783200"/>
              <a:ext cx="6050" cy="7850"/>
            </a:xfrm>
            <a:custGeom>
              <a:avLst/>
              <a:gdLst/>
              <a:ahLst/>
              <a:cxnLst/>
              <a:rect l="l" t="t" r="r" b="b"/>
              <a:pathLst>
                <a:path w="242" h="314" extrusionOk="0">
                  <a:moveTo>
                    <a:pt x="73" y="1"/>
                  </a:moveTo>
                  <a:lnTo>
                    <a:pt x="49" y="49"/>
                  </a:lnTo>
                  <a:lnTo>
                    <a:pt x="1" y="97"/>
                  </a:lnTo>
                  <a:lnTo>
                    <a:pt x="1" y="169"/>
                  </a:lnTo>
                  <a:lnTo>
                    <a:pt x="1" y="218"/>
                  </a:lnTo>
                  <a:lnTo>
                    <a:pt x="25" y="266"/>
                  </a:lnTo>
                  <a:lnTo>
                    <a:pt x="73" y="290"/>
                  </a:lnTo>
                  <a:lnTo>
                    <a:pt x="121" y="314"/>
                  </a:lnTo>
                  <a:lnTo>
                    <a:pt x="169" y="290"/>
                  </a:lnTo>
                  <a:lnTo>
                    <a:pt x="193" y="242"/>
                  </a:lnTo>
                  <a:lnTo>
                    <a:pt x="241" y="194"/>
                  </a:lnTo>
                  <a:lnTo>
                    <a:pt x="241" y="145"/>
                  </a:lnTo>
                  <a:lnTo>
                    <a:pt x="241" y="73"/>
                  </a:lnTo>
                  <a:lnTo>
                    <a:pt x="241"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1" name="Google Shape;13201;p31"/>
            <p:cNvSpPr/>
            <p:nvPr/>
          </p:nvSpPr>
          <p:spPr>
            <a:xfrm>
              <a:off x="3970675" y="1794650"/>
              <a:ext cx="7250" cy="8450"/>
            </a:xfrm>
            <a:custGeom>
              <a:avLst/>
              <a:gdLst/>
              <a:ahLst/>
              <a:cxnLst/>
              <a:rect l="l" t="t" r="r" b="b"/>
              <a:pathLst>
                <a:path w="290" h="338" extrusionOk="0">
                  <a:moveTo>
                    <a:pt x="169" y="0"/>
                  </a:moveTo>
                  <a:lnTo>
                    <a:pt x="73" y="24"/>
                  </a:lnTo>
                  <a:lnTo>
                    <a:pt x="25" y="97"/>
                  </a:lnTo>
                  <a:lnTo>
                    <a:pt x="1" y="145"/>
                  </a:lnTo>
                  <a:lnTo>
                    <a:pt x="1" y="193"/>
                  </a:lnTo>
                  <a:lnTo>
                    <a:pt x="25" y="241"/>
                  </a:lnTo>
                  <a:lnTo>
                    <a:pt x="73" y="265"/>
                  </a:lnTo>
                  <a:lnTo>
                    <a:pt x="166" y="312"/>
                  </a:lnTo>
                  <a:lnTo>
                    <a:pt x="166" y="312"/>
                  </a:lnTo>
                  <a:lnTo>
                    <a:pt x="265" y="193"/>
                  </a:lnTo>
                  <a:lnTo>
                    <a:pt x="289" y="97"/>
                  </a:lnTo>
                  <a:lnTo>
                    <a:pt x="265" y="73"/>
                  </a:lnTo>
                  <a:lnTo>
                    <a:pt x="241" y="24"/>
                  </a:lnTo>
                  <a:lnTo>
                    <a:pt x="193" y="0"/>
                  </a:lnTo>
                  <a:close/>
                  <a:moveTo>
                    <a:pt x="166" y="312"/>
                  </a:moveTo>
                  <a:lnTo>
                    <a:pt x="145" y="337"/>
                  </a:lnTo>
                  <a:lnTo>
                    <a:pt x="169" y="313"/>
                  </a:lnTo>
                  <a:lnTo>
                    <a:pt x="166" y="312"/>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2" name="Google Shape;13202;p31"/>
            <p:cNvSpPr/>
            <p:nvPr/>
          </p:nvSpPr>
          <p:spPr>
            <a:xfrm>
              <a:off x="3745000" y="1801875"/>
              <a:ext cx="6625" cy="7250"/>
            </a:xfrm>
            <a:custGeom>
              <a:avLst/>
              <a:gdLst/>
              <a:ahLst/>
              <a:cxnLst/>
              <a:rect l="l" t="t" r="r" b="b"/>
              <a:pathLst>
                <a:path w="265" h="290" extrusionOk="0">
                  <a:moveTo>
                    <a:pt x="72" y="0"/>
                  </a:moveTo>
                  <a:lnTo>
                    <a:pt x="24" y="48"/>
                  </a:lnTo>
                  <a:lnTo>
                    <a:pt x="24" y="97"/>
                  </a:lnTo>
                  <a:lnTo>
                    <a:pt x="0" y="169"/>
                  </a:lnTo>
                  <a:lnTo>
                    <a:pt x="24" y="217"/>
                  </a:lnTo>
                  <a:lnTo>
                    <a:pt x="48" y="241"/>
                  </a:lnTo>
                  <a:lnTo>
                    <a:pt x="96" y="289"/>
                  </a:lnTo>
                  <a:lnTo>
                    <a:pt x="145" y="289"/>
                  </a:lnTo>
                  <a:lnTo>
                    <a:pt x="193" y="265"/>
                  </a:lnTo>
                  <a:lnTo>
                    <a:pt x="241" y="217"/>
                  </a:lnTo>
                  <a:lnTo>
                    <a:pt x="265" y="169"/>
                  </a:lnTo>
                  <a:lnTo>
                    <a:pt x="265" y="121"/>
                  </a:lnTo>
                  <a:lnTo>
                    <a:pt x="241" y="72"/>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3" name="Google Shape;13203;p31"/>
            <p:cNvSpPr/>
            <p:nvPr/>
          </p:nvSpPr>
          <p:spPr>
            <a:xfrm>
              <a:off x="3766650" y="1902975"/>
              <a:ext cx="7850" cy="6650"/>
            </a:xfrm>
            <a:custGeom>
              <a:avLst/>
              <a:gdLst/>
              <a:ahLst/>
              <a:cxnLst/>
              <a:rect l="l" t="t" r="r" b="b"/>
              <a:pathLst>
                <a:path w="314" h="266" extrusionOk="0">
                  <a:moveTo>
                    <a:pt x="97" y="1"/>
                  </a:moveTo>
                  <a:lnTo>
                    <a:pt x="49" y="49"/>
                  </a:lnTo>
                  <a:lnTo>
                    <a:pt x="1" y="97"/>
                  </a:lnTo>
                  <a:lnTo>
                    <a:pt x="1" y="121"/>
                  </a:lnTo>
                  <a:lnTo>
                    <a:pt x="25" y="169"/>
                  </a:lnTo>
                  <a:lnTo>
                    <a:pt x="73" y="217"/>
                  </a:lnTo>
                  <a:lnTo>
                    <a:pt x="121" y="265"/>
                  </a:lnTo>
                  <a:lnTo>
                    <a:pt x="193" y="265"/>
                  </a:lnTo>
                  <a:lnTo>
                    <a:pt x="241" y="241"/>
                  </a:lnTo>
                  <a:lnTo>
                    <a:pt x="290" y="217"/>
                  </a:lnTo>
                  <a:lnTo>
                    <a:pt x="314" y="193"/>
                  </a:lnTo>
                  <a:lnTo>
                    <a:pt x="290" y="97"/>
                  </a:lnTo>
                  <a:lnTo>
                    <a:pt x="241" y="49"/>
                  </a:lnTo>
                  <a:lnTo>
                    <a:pt x="217"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4" name="Google Shape;13204;p31"/>
            <p:cNvSpPr/>
            <p:nvPr/>
          </p:nvSpPr>
          <p:spPr>
            <a:xfrm>
              <a:off x="3844300" y="1644200"/>
              <a:ext cx="7250" cy="4825"/>
            </a:xfrm>
            <a:custGeom>
              <a:avLst/>
              <a:gdLst/>
              <a:ahLst/>
              <a:cxnLst/>
              <a:rect l="l" t="t" r="r" b="b"/>
              <a:pathLst>
                <a:path w="290" h="193" extrusionOk="0">
                  <a:moveTo>
                    <a:pt x="72" y="0"/>
                  </a:moveTo>
                  <a:lnTo>
                    <a:pt x="24" y="24"/>
                  </a:lnTo>
                  <a:lnTo>
                    <a:pt x="0" y="72"/>
                  </a:lnTo>
                  <a:lnTo>
                    <a:pt x="0" y="120"/>
                  </a:lnTo>
                  <a:lnTo>
                    <a:pt x="24" y="169"/>
                  </a:lnTo>
                  <a:lnTo>
                    <a:pt x="48" y="193"/>
                  </a:lnTo>
                  <a:lnTo>
                    <a:pt x="217" y="193"/>
                  </a:lnTo>
                  <a:lnTo>
                    <a:pt x="265" y="169"/>
                  </a:lnTo>
                  <a:lnTo>
                    <a:pt x="289" y="120"/>
                  </a:lnTo>
                  <a:lnTo>
                    <a:pt x="241"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5" name="Google Shape;13205;p31"/>
            <p:cNvSpPr/>
            <p:nvPr/>
          </p:nvSpPr>
          <p:spPr>
            <a:xfrm>
              <a:off x="3931550" y="1796450"/>
              <a:ext cx="6650" cy="6050"/>
            </a:xfrm>
            <a:custGeom>
              <a:avLst/>
              <a:gdLst/>
              <a:ahLst/>
              <a:cxnLst/>
              <a:rect l="l" t="t" r="r" b="b"/>
              <a:pathLst>
                <a:path w="266" h="242" extrusionOk="0">
                  <a:moveTo>
                    <a:pt x="73" y="1"/>
                  </a:moveTo>
                  <a:lnTo>
                    <a:pt x="25" y="49"/>
                  </a:lnTo>
                  <a:lnTo>
                    <a:pt x="1" y="97"/>
                  </a:lnTo>
                  <a:lnTo>
                    <a:pt x="25" y="145"/>
                  </a:lnTo>
                  <a:lnTo>
                    <a:pt x="49" y="193"/>
                  </a:lnTo>
                  <a:lnTo>
                    <a:pt x="97" y="217"/>
                  </a:lnTo>
                  <a:lnTo>
                    <a:pt x="145" y="241"/>
                  </a:lnTo>
                  <a:lnTo>
                    <a:pt x="193" y="241"/>
                  </a:lnTo>
                  <a:lnTo>
                    <a:pt x="242" y="217"/>
                  </a:lnTo>
                  <a:lnTo>
                    <a:pt x="266" y="169"/>
                  </a:lnTo>
                  <a:lnTo>
                    <a:pt x="266" y="121"/>
                  </a:lnTo>
                  <a:lnTo>
                    <a:pt x="266" y="73"/>
                  </a:lnTo>
                  <a:lnTo>
                    <a:pt x="217" y="49"/>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6" name="Google Shape;13206;p31"/>
            <p:cNvSpPr/>
            <p:nvPr/>
          </p:nvSpPr>
          <p:spPr>
            <a:xfrm>
              <a:off x="4190950" y="1972175"/>
              <a:ext cx="7850" cy="6050"/>
            </a:xfrm>
            <a:custGeom>
              <a:avLst/>
              <a:gdLst/>
              <a:ahLst/>
              <a:cxnLst/>
              <a:rect l="l" t="t" r="r" b="b"/>
              <a:pathLst>
                <a:path w="314" h="242" extrusionOk="0">
                  <a:moveTo>
                    <a:pt x="169" y="1"/>
                  </a:moveTo>
                  <a:lnTo>
                    <a:pt x="97" y="25"/>
                  </a:lnTo>
                  <a:lnTo>
                    <a:pt x="49" y="73"/>
                  </a:lnTo>
                  <a:lnTo>
                    <a:pt x="0" y="145"/>
                  </a:lnTo>
                  <a:lnTo>
                    <a:pt x="24" y="194"/>
                  </a:lnTo>
                  <a:lnTo>
                    <a:pt x="73" y="242"/>
                  </a:lnTo>
                  <a:lnTo>
                    <a:pt x="217" y="242"/>
                  </a:lnTo>
                  <a:lnTo>
                    <a:pt x="265" y="194"/>
                  </a:lnTo>
                  <a:lnTo>
                    <a:pt x="313" y="121"/>
                  </a:lnTo>
                  <a:lnTo>
                    <a:pt x="313" y="49"/>
                  </a:lnTo>
                  <a:lnTo>
                    <a:pt x="26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7" name="Google Shape;13207;p31"/>
            <p:cNvSpPr/>
            <p:nvPr/>
          </p:nvSpPr>
          <p:spPr>
            <a:xfrm>
              <a:off x="3843100" y="1941500"/>
              <a:ext cx="7225" cy="7250"/>
            </a:xfrm>
            <a:custGeom>
              <a:avLst/>
              <a:gdLst/>
              <a:ahLst/>
              <a:cxnLst/>
              <a:rect l="l" t="t" r="r" b="b"/>
              <a:pathLst>
                <a:path w="289" h="290" extrusionOk="0">
                  <a:moveTo>
                    <a:pt x="96" y="0"/>
                  </a:moveTo>
                  <a:lnTo>
                    <a:pt x="72" y="24"/>
                  </a:lnTo>
                  <a:lnTo>
                    <a:pt x="24" y="72"/>
                  </a:lnTo>
                  <a:lnTo>
                    <a:pt x="0" y="121"/>
                  </a:lnTo>
                  <a:lnTo>
                    <a:pt x="24" y="193"/>
                  </a:lnTo>
                  <a:lnTo>
                    <a:pt x="48" y="241"/>
                  </a:lnTo>
                  <a:lnTo>
                    <a:pt x="120" y="289"/>
                  </a:lnTo>
                  <a:lnTo>
                    <a:pt x="169" y="289"/>
                  </a:lnTo>
                  <a:lnTo>
                    <a:pt x="217" y="265"/>
                  </a:lnTo>
                  <a:lnTo>
                    <a:pt x="265" y="241"/>
                  </a:lnTo>
                  <a:lnTo>
                    <a:pt x="289" y="193"/>
                  </a:lnTo>
                  <a:lnTo>
                    <a:pt x="289" y="145"/>
                  </a:lnTo>
                  <a:lnTo>
                    <a:pt x="289" y="96"/>
                  </a:lnTo>
                  <a:lnTo>
                    <a:pt x="265" y="48"/>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8" name="Google Shape;13208;p31"/>
            <p:cNvSpPr/>
            <p:nvPr/>
          </p:nvSpPr>
          <p:spPr>
            <a:xfrm>
              <a:off x="3791925" y="1858450"/>
              <a:ext cx="6650" cy="7225"/>
            </a:xfrm>
            <a:custGeom>
              <a:avLst/>
              <a:gdLst/>
              <a:ahLst/>
              <a:cxnLst/>
              <a:rect l="l" t="t" r="r" b="b"/>
              <a:pathLst>
                <a:path w="266" h="289" extrusionOk="0">
                  <a:moveTo>
                    <a:pt x="121" y="0"/>
                  </a:moveTo>
                  <a:lnTo>
                    <a:pt x="73" y="24"/>
                  </a:lnTo>
                  <a:lnTo>
                    <a:pt x="25" y="72"/>
                  </a:lnTo>
                  <a:lnTo>
                    <a:pt x="1" y="145"/>
                  </a:lnTo>
                  <a:lnTo>
                    <a:pt x="25" y="217"/>
                  </a:lnTo>
                  <a:lnTo>
                    <a:pt x="49" y="265"/>
                  </a:lnTo>
                  <a:lnTo>
                    <a:pt x="97" y="289"/>
                  </a:lnTo>
                  <a:lnTo>
                    <a:pt x="145" y="289"/>
                  </a:lnTo>
                  <a:lnTo>
                    <a:pt x="193" y="265"/>
                  </a:lnTo>
                  <a:lnTo>
                    <a:pt x="242" y="193"/>
                  </a:lnTo>
                  <a:lnTo>
                    <a:pt x="266" y="96"/>
                  </a:lnTo>
                  <a:lnTo>
                    <a:pt x="242" y="48"/>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9" name="Google Shape;13209;p31"/>
            <p:cNvSpPr/>
            <p:nvPr/>
          </p:nvSpPr>
          <p:spPr>
            <a:xfrm>
              <a:off x="3896050" y="1717000"/>
              <a:ext cx="6650" cy="7250"/>
            </a:xfrm>
            <a:custGeom>
              <a:avLst/>
              <a:gdLst/>
              <a:ahLst/>
              <a:cxnLst/>
              <a:rect l="l" t="t" r="r" b="b"/>
              <a:pathLst>
                <a:path w="266" h="290" extrusionOk="0">
                  <a:moveTo>
                    <a:pt x="97" y="1"/>
                  </a:moveTo>
                  <a:lnTo>
                    <a:pt x="25" y="49"/>
                  </a:lnTo>
                  <a:lnTo>
                    <a:pt x="0" y="121"/>
                  </a:lnTo>
                  <a:lnTo>
                    <a:pt x="0" y="194"/>
                  </a:lnTo>
                  <a:lnTo>
                    <a:pt x="25" y="242"/>
                  </a:lnTo>
                  <a:lnTo>
                    <a:pt x="73" y="290"/>
                  </a:lnTo>
                  <a:lnTo>
                    <a:pt x="169" y="290"/>
                  </a:lnTo>
                  <a:lnTo>
                    <a:pt x="217" y="266"/>
                  </a:lnTo>
                  <a:lnTo>
                    <a:pt x="265" y="218"/>
                  </a:lnTo>
                  <a:lnTo>
                    <a:pt x="265" y="169"/>
                  </a:lnTo>
                  <a:lnTo>
                    <a:pt x="265" y="97"/>
                  </a:lnTo>
                  <a:lnTo>
                    <a:pt x="241"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0" name="Google Shape;13210;p31"/>
            <p:cNvSpPr/>
            <p:nvPr/>
          </p:nvSpPr>
          <p:spPr>
            <a:xfrm>
              <a:off x="4041100" y="1795850"/>
              <a:ext cx="6625" cy="9050"/>
            </a:xfrm>
            <a:custGeom>
              <a:avLst/>
              <a:gdLst/>
              <a:ahLst/>
              <a:cxnLst/>
              <a:rect l="l" t="t" r="r" b="b"/>
              <a:pathLst>
                <a:path w="265" h="362" extrusionOk="0">
                  <a:moveTo>
                    <a:pt x="96" y="1"/>
                  </a:moveTo>
                  <a:lnTo>
                    <a:pt x="72" y="25"/>
                  </a:lnTo>
                  <a:lnTo>
                    <a:pt x="24" y="49"/>
                  </a:lnTo>
                  <a:lnTo>
                    <a:pt x="0" y="121"/>
                  </a:lnTo>
                  <a:lnTo>
                    <a:pt x="0" y="193"/>
                  </a:lnTo>
                  <a:lnTo>
                    <a:pt x="24" y="241"/>
                  </a:lnTo>
                  <a:lnTo>
                    <a:pt x="96" y="362"/>
                  </a:lnTo>
                  <a:lnTo>
                    <a:pt x="193" y="289"/>
                  </a:lnTo>
                  <a:lnTo>
                    <a:pt x="241" y="241"/>
                  </a:lnTo>
                  <a:lnTo>
                    <a:pt x="265" y="193"/>
                  </a:lnTo>
                  <a:lnTo>
                    <a:pt x="265" y="97"/>
                  </a:lnTo>
                  <a:lnTo>
                    <a:pt x="265" y="49"/>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1" name="Google Shape;13211;p31"/>
            <p:cNvSpPr/>
            <p:nvPr/>
          </p:nvSpPr>
          <p:spPr>
            <a:xfrm>
              <a:off x="4228875" y="1821125"/>
              <a:ext cx="7825" cy="6650"/>
            </a:xfrm>
            <a:custGeom>
              <a:avLst/>
              <a:gdLst/>
              <a:ahLst/>
              <a:cxnLst/>
              <a:rect l="l" t="t" r="r" b="b"/>
              <a:pathLst>
                <a:path w="313" h="266" extrusionOk="0">
                  <a:moveTo>
                    <a:pt x="144" y="1"/>
                  </a:moveTo>
                  <a:lnTo>
                    <a:pt x="72" y="25"/>
                  </a:lnTo>
                  <a:lnTo>
                    <a:pt x="24" y="49"/>
                  </a:lnTo>
                  <a:lnTo>
                    <a:pt x="0" y="121"/>
                  </a:lnTo>
                  <a:lnTo>
                    <a:pt x="0" y="169"/>
                  </a:lnTo>
                  <a:lnTo>
                    <a:pt x="24" y="193"/>
                  </a:lnTo>
                  <a:lnTo>
                    <a:pt x="48" y="217"/>
                  </a:lnTo>
                  <a:lnTo>
                    <a:pt x="96" y="241"/>
                  </a:lnTo>
                  <a:lnTo>
                    <a:pt x="169" y="265"/>
                  </a:lnTo>
                  <a:lnTo>
                    <a:pt x="217" y="241"/>
                  </a:lnTo>
                  <a:lnTo>
                    <a:pt x="265" y="193"/>
                  </a:lnTo>
                  <a:lnTo>
                    <a:pt x="313" y="145"/>
                  </a:lnTo>
                  <a:lnTo>
                    <a:pt x="313" y="97"/>
                  </a:lnTo>
                  <a:lnTo>
                    <a:pt x="289" y="73"/>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2" name="Google Shape;13212;p31"/>
            <p:cNvSpPr/>
            <p:nvPr/>
          </p:nvSpPr>
          <p:spPr>
            <a:xfrm>
              <a:off x="3831650" y="1757925"/>
              <a:ext cx="5450" cy="7250"/>
            </a:xfrm>
            <a:custGeom>
              <a:avLst/>
              <a:gdLst/>
              <a:ahLst/>
              <a:cxnLst/>
              <a:rect l="l" t="t" r="r" b="b"/>
              <a:pathLst>
                <a:path w="218" h="290" extrusionOk="0">
                  <a:moveTo>
                    <a:pt x="121" y="1"/>
                  </a:moveTo>
                  <a:lnTo>
                    <a:pt x="73" y="25"/>
                  </a:lnTo>
                  <a:lnTo>
                    <a:pt x="25" y="73"/>
                  </a:lnTo>
                  <a:lnTo>
                    <a:pt x="1" y="121"/>
                  </a:lnTo>
                  <a:lnTo>
                    <a:pt x="1" y="193"/>
                  </a:lnTo>
                  <a:lnTo>
                    <a:pt x="49" y="242"/>
                  </a:lnTo>
                  <a:lnTo>
                    <a:pt x="73" y="266"/>
                  </a:lnTo>
                  <a:lnTo>
                    <a:pt x="121" y="290"/>
                  </a:lnTo>
                  <a:lnTo>
                    <a:pt x="145" y="266"/>
                  </a:lnTo>
                  <a:lnTo>
                    <a:pt x="193" y="242"/>
                  </a:lnTo>
                  <a:lnTo>
                    <a:pt x="217" y="169"/>
                  </a:lnTo>
                  <a:lnTo>
                    <a:pt x="217" y="73"/>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3" name="Google Shape;13213;p31"/>
            <p:cNvSpPr/>
            <p:nvPr/>
          </p:nvSpPr>
          <p:spPr>
            <a:xfrm>
              <a:off x="3776275" y="1655025"/>
              <a:ext cx="6050" cy="7850"/>
            </a:xfrm>
            <a:custGeom>
              <a:avLst/>
              <a:gdLst/>
              <a:ahLst/>
              <a:cxnLst/>
              <a:rect l="l" t="t" r="r" b="b"/>
              <a:pathLst>
                <a:path w="242" h="314" extrusionOk="0">
                  <a:moveTo>
                    <a:pt x="121" y="0"/>
                  </a:moveTo>
                  <a:lnTo>
                    <a:pt x="73" y="49"/>
                  </a:lnTo>
                  <a:lnTo>
                    <a:pt x="25" y="73"/>
                  </a:lnTo>
                  <a:lnTo>
                    <a:pt x="1" y="121"/>
                  </a:lnTo>
                  <a:lnTo>
                    <a:pt x="1" y="193"/>
                  </a:lnTo>
                  <a:lnTo>
                    <a:pt x="1" y="265"/>
                  </a:lnTo>
                  <a:lnTo>
                    <a:pt x="1" y="289"/>
                  </a:lnTo>
                  <a:lnTo>
                    <a:pt x="49" y="313"/>
                  </a:lnTo>
                  <a:lnTo>
                    <a:pt x="97" y="313"/>
                  </a:lnTo>
                  <a:lnTo>
                    <a:pt x="169" y="289"/>
                  </a:lnTo>
                  <a:lnTo>
                    <a:pt x="242" y="193"/>
                  </a:lnTo>
                  <a:lnTo>
                    <a:pt x="242" y="145"/>
                  </a:lnTo>
                  <a:lnTo>
                    <a:pt x="242" y="97"/>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4" name="Google Shape;13214;p31"/>
            <p:cNvSpPr/>
            <p:nvPr/>
          </p:nvSpPr>
          <p:spPr>
            <a:xfrm>
              <a:off x="3778100" y="1768775"/>
              <a:ext cx="7225" cy="6650"/>
            </a:xfrm>
            <a:custGeom>
              <a:avLst/>
              <a:gdLst/>
              <a:ahLst/>
              <a:cxnLst/>
              <a:rect l="l" t="t" r="r" b="b"/>
              <a:pathLst>
                <a:path w="289" h="266" extrusionOk="0">
                  <a:moveTo>
                    <a:pt x="145" y="0"/>
                  </a:moveTo>
                  <a:lnTo>
                    <a:pt x="96" y="24"/>
                  </a:lnTo>
                  <a:lnTo>
                    <a:pt x="24" y="72"/>
                  </a:lnTo>
                  <a:lnTo>
                    <a:pt x="0" y="121"/>
                  </a:lnTo>
                  <a:lnTo>
                    <a:pt x="0" y="169"/>
                  </a:lnTo>
                  <a:lnTo>
                    <a:pt x="24" y="217"/>
                  </a:lnTo>
                  <a:lnTo>
                    <a:pt x="72" y="265"/>
                  </a:lnTo>
                  <a:lnTo>
                    <a:pt x="145" y="265"/>
                  </a:lnTo>
                  <a:lnTo>
                    <a:pt x="217" y="241"/>
                  </a:lnTo>
                  <a:lnTo>
                    <a:pt x="265" y="217"/>
                  </a:lnTo>
                  <a:lnTo>
                    <a:pt x="289" y="145"/>
                  </a:lnTo>
                  <a:lnTo>
                    <a:pt x="289" y="97"/>
                  </a:lnTo>
                  <a:lnTo>
                    <a:pt x="289" y="72"/>
                  </a:lnTo>
                  <a:lnTo>
                    <a:pt x="265"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5" name="Google Shape;13215;p31"/>
            <p:cNvSpPr/>
            <p:nvPr/>
          </p:nvSpPr>
          <p:spPr>
            <a:xfrm>
              <a:off x="3838875" y="1795250"/>
              <a:ext cx="6650" cy="6050"/>
            </a:xfrm>
            <a:custGeom>
              <a:avLst/>
              <a:gdLst/>
              <a:ahLst/>
              <a:cxnLst/>
              <a:rect l="l" t="t" r="r" b="b"/>
              <a:pathLst>
                <a:path w="266" h="242" extrusionOk="0">
                  <a:moveTo>
                    <a:pt x="121" y="0"/>
                  </a:moveTo>
                  <a:lnTo>
                    <a:pt x="73" y="25"/>
                  </a:lnTo>
                  <a:lnTo>
                    <a:pt x="49" y="49"/>
                  </a:lnTo>
                  <a:lnTo>
                    <a:pt x="1" y="97"/>
                  </a:lnTo>
                  <a:lnTo>
                    <a:pt x="1" y="145"/>
                  </a:lnTo>
                  <a:lnTo>
                    <a:pt x="25" y="193"/>
                  </a:lnTo>
                  <a:lnTo>
                    <a:pt x="49" y="217"/>
                  </a:lnTo>
                  <a:lnTo>
                    <a:pt x="73" y="241"/>
                  </a:lnTo>
                  <a:lnTo>
                    <a:pt x="193" y="241"/>
                  </a:lnTo>
                  <a:lnTo>
                    <a:pt x="217" y="193"/>
                  </a:lnTo>
                  <a:lnTo>
                    <a:pt x="241" y="145"/>
                  </a:lnTo>
                  <a:lnTo>
                    <a:pt x="265" y="97"/>
                  </a:lnTo>
                  <a:lnTo>
                    <a:pt x="241" y="73"/>
                  </a:lnTo>
                  <a:lnTo>
                    <a:pt x="217" y="25"/>
                  </a:lnTo>
                  <a:lnTo>
                    <a:pt x="169" y="25"/>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6" name="Google Shape;13216;p31"/>
            <p:cNvSpPr/>
            <p:nvPr/>
          </p:nvSpPr>
          <p:spPr>
            <a:xfrm>
              <a:off x="3907475" y="1685125"/>
              <a:ext cx="6050" cy="7225"/>
            </a:xfrm>
            <a:custGeom>
              <a:avLst/>
              <a:gdLst/>
              <a:ahLst/>
              <a:cxnLst/>
              <a:rect l="l" t="t" r="r" b="b"/>
              <a:pathLst>
                <a:path w="242" h="289" extrusionOk="0">
                  <a:moveTo>
                    <a:pt x="73" y="0"/>
                  </a:moveTo>
                  <a:lnTo>
                    <a:pt x="25" y="24"/>
                  </a:lnTo>
                  <a:lnTo>
                    <a:pt x="1" y="72"/>
                  </a:lnTo>
                  <a:lnTo>
                    <a:pt x="1" y="144"/>
                  </a:lnTo>
                  <a:lnTo>
                    <a:pt x="1" y="193"/>
                  </a:lnTo>
                  <a:lnTo>
                    <a:pt x="25" y="241"/>
                  </a:lnTo>
                  <a:lnTo>
                    <a:pt x="97" y="289"/>
                  </a:lnTo>
                  <a:lnTo>
                    <a:pt x="169" y="289"/>
                  </a:lnTo>
                  <a:lnTo>
                    <a:pt x="193" y="265"/>
                  </a:lnTo>
                  <a:lnTo>
                    <a:pt x="218" y="241"/>
                  </a:lnTo>
                  <a:lnTo>
                    <a:pt x="242" y="169"/>
                  </a:lnTo>
                  <a:lnTo>
                    <a:pt x="242" y="96"/>
                  </a:lnTo>
                  <a:lnTo>
                    <a:pt x="218"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7" name="Google Shape;13217;p31"/>
            <p:cNvSpPr/>
            <p:nvPr/>
          </p:nvSpPr>
          <p:spPr>
            <a:xfrm>
              <a:off x="3888825" y="1857225"/>
              <a:ext cx="6050" cy="6650"/>
            </a:xfrm>
            <a:custGeom>
              <a:avLst/>
              <a:gdLst/>
              <a:ahLst/>
              <a:cxnLst/>
              <a:rect l="l" t="t" r="r" b="b"/>
              <a:pathLst>
                <a:path w="242" h="266" extrusionOk="0">
                  <a:moveTo>
                    <a:pt x="25" y="1"/>
                  </a:moveTo>
                  <a:lnTo>
                    <a:pt x="1" y="25"/>
                  </a:lnTo>
                  <a:lnTo>
                    <a:pt x="1" y="121"/>
                  </a:lnTo>
                  <a:lnTo>
                    <a:pt x="25" y="169"/>
                  </a:lnTo>
                  <a:lnTo>
                    <a:pt x="97" y="218"/>
                  </a:lnTo>
                  <a:lnTo>
                    <a:pt x="145" y="266"/>
                  </a:lnTo>
                  <a:lnTo>
                    <a:pt x="241" y="266"/>
                  </a:lnTo>
                  <a:lnTo>
                    <a:pt x="241" y="218"/>
                  </a:lnTo>
                  <a:lnTo>
                    <a:pt x="241" y="169"/>
                  </a:lnTo>
                  <a:lnTo>
                    <a:pt x="193" y="73"/>
                  </a:lnTo>
                  <a:lnTo>
                    <a:pt x="145"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8" name="Google Shape;13218;p31"/>
            <p:cNvSpPr/>
            <p:nvPr/>
          </p:nvSpPr>
          <p:spPr>
            <a:xfrm>
              <a:off x="3761250" y="1839175"/>
              <a:ext cx="6025" cy="6050"/>
            </a:xfrm>
            <a:custGeom>
              <a:avLst/>
              <a:gdLst/>
              <a:ahLst/>
              <a:cxnLst/>
              <a:rect l="l" t="t" r="r" b="b"/>
              <a:pathLst>
                <a:path w="241" h="242" extrusionOk="0">
                  <a:moveTo>
                    <a:pt x="48" y="1"/>
                  </a:moveTo>
                  <a:lnTo>
                    <a:pt x="24" y="25"/>
                  </a:lnTo>
                  <a:lnTo>
                    <a:pt x="0" y="73"/>
                  </a:lnTo>
                  <a:lnTo>
                    <a:pt x="0" y="145"/>
                  </a:lnTo>
                  <a:lnTo>
                    <a:pt x="24" y="193"/>
                  </a:lnTo>
                  <a:lnTo>
                    <a:pt x="72" y="217"/>
                  </a:lnTo>
                  <a:lnTo>
                    <a:pt x="120" y="242"/>
                  </a:lnTo>
                  <a:lnTo>
                    <a:pt x="169" y="217"/>
                  </a:lnTo>
                  <a:lnTo>
                    <a:pt x="217" y="169"/>
                  </a:lnTo>
                  <a:lnTo>
                    <a:pt x="241" y="121"/>
                  </a:lnTo>
                  <a:lnTo>
                    <a:pt x="217" y="73"/>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9" name="Google Shape;13219;p31"/>
            <p:cNvSpPr/>
            <p:nvPr/>
          </p:nvSpPr>
          <p:spPr>
            <a:xfrm>
              <a:off x="3771475" y="1697150"/>
              <a:ext cx="4825" cy="7250"/>
            </a:xfrm>
            <a:custGeom>
              <a:avLst/>
              <a:gdLst/>
              <a:ahLst/>
              <a:cxnLst/>
              <a:rect l="l" t="t" r="r" b="b"/>
              <a:pathLst>
                <a:path w="193" h="290" extrusionOk="0">
                  <a:moveTo>
                    <a:pt x="121" y="1"/>
                  </a:moveTo>
                  <a:lnTo>
                    <a:pt x="48" y="25"/>
                  </a:lnTo>
                  <a:lnTo>
                    <a:pt x="24" y="73"/>
                  </a:lnTo>
                  <a:lnTo>
                    <a:pt x="0" y="121"/>
                  </a:lnTo>
                  <a:lnTo>
                    <a:pt x="0" y="193"/>
                  </a:lnTo>
                  <a:lnTo>
                    <a:pt x="24" y="241"/>
                  </a:lnTo>
                  <a:lnTo>
                    <a:pt x="73" y="289"/>
                  </a:lnTo>
                  <a:lnTo>
                    <a:pt x="145" y="265"/>
                  </a:lnTo>
                  <a:lnTo>
                    <a:pt x="193" y="217"/>
                  </a:lnTo>
                  <a:lnTo>
                    <a:pt x="193" y="145"/>
                  </a:lnTo>
                  <a:lnTo>
                    <a:pt x="193" y="73"/>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0" name="Google Shape;13220;p31"/>
            <p:cNvSpPr/>
            <p:nvPr/>
          </p:nvSpPr>
          <p:spPr>
            <a:xfrm>
              <a:off x="3873175" y="1742275"/>
              <a:ext cx="6050" cy="5450"/>
            </a:xfrm>
            <a:custGeom>
              <a:avLst/>
              <a:gdLst/>
              <a:ahLst/>
              <a:cxnLst/>
              <a:rect l="l" t="t" r="r" b="b"/>
              <a:pathLst>
                <a:path w="242" h="218" extrusionOk="0">
                  <a:moveTo>
                    <a:pt x="49" y="1"/>
                  </a:moveTo>
                  <a:lnTo>
                    <a:pt x="25" y="25"/>
                  </a:lnTo>
                  <a:lnTo>
                    <a:pt x="1" y="49"/>
                  </a:lnTo>
                  <a:lnTo>
                    <a:pt x="1" y="97"/>
                  </a:lnTo>
                  <a:lnTo>
                    <a:pt x="1" y="145"/>
                  </a:lnTo>
                  <a:lnTo>
                    <a:pt x="49" y="194"/>
                  </a:lnTo>
                  <a:lnTo>
                    <a:pt x="97" y="218"/>
                  </a:lnTo>
                  <a:lnTo>
                    <a:pt x="169" y="218"/>
                  </a:lnTo>
                  <a:lnTo>
                    <a:pt x="241" y="145"/>
                  </a:lnTo>
                  <a:lnTo>
                    <a:pt x="241" y="97"/>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1" name="Google Shape;13221;p31"/>
            <p:cNvSpPr/>
            <p:nvPr/>
          </p:nvSpPr>
          <p:spPr>
            <a:xfrm>
              <a:off x="3980300" y="1788625"/>
              <a:ext cx="6050" cy="6650"/>
            </a:xfrm>
            <a:custGeom>
              <a:avLst/>
              <a:gdLst/>
              <a:ahLst/>
              <a:cxnLst/>
              <a:rect l="l" t="t" r="r" b="b"/>
              <a:pathLst>
                <a:path w="242" h="266" extrusionOk="0">
                  <a:moveTo>
                    <a:pt x="73" y="1"/>
                  </a:moveTo>
                  <a:lnTo>
                    <a:pt x="49" y="25"/>
                  </a:lnTo>
                  <a:lnTo>
                    <a:pt x="25" y="73"/>
                  </a:lnTo>
                  <a:lnTo>
                    <a:pt x="1" y="121"/>
                  </a:lnTo>
                  <a:lnTo>
                    <a:pt x="25" y="169"/>
                  </a:lnTo>
                  <a:lnTo>
                    <a:pt x="49" y="217"/>
                  </a:lnTo>
                  <a:lnTo>
                    <a:pt x="73" y="265"/>
                  </a:lnTo>
                  <a:lnTo>
                    <a:pt x="169" y="265"/>
                  </a:lnTo>
                  <a:lnTo>
                    <a:pt x="193" y="241"/>
                  </a:lnTo>
                  <a:lnTo>
                    <a:pt x="241" y="217"/>
                  </a:lnTo>
                  <a:lnTo>
                    <a:pt x="241" y="145"/>
                  </a:lnTo>
                  <a:lnTo>
                    <a:pt x="241" y="97"/>
                  </a:lnTo>
                  <a:lnTo>
                    <a:pt x="193"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2" name="Google Shape;13222;p31"/>
            <p:cNvSpPr/>
            <p:nvPr/>
          </p:nvSpPr>
          <p:spPr>
            <a:xfrm>
              <a:off x="3914700" y="1776600"/>
              <a:ext cx="6050" cy="6025"/>
            </a:xfrm>
            <a:custGeom>
              <a:avLst/>
              <a:gdLst/>
              <a:ahLst/>
              <a:cxnLst/>
              <a:rect l="l" t="t" r="r" b="b"/>
              <a:pathLst>
                <a:path w="242" h="241" extrusionOk="0">
                  <a:moveTo>
                    <a:pt x="73" y="0"/>
                  </a:moveTo>
                  <a:lnTo>
                    <a:pt x="1" y="72"/>
                  </a:lnTo>
                  <a:lnTo>
                    <a:pt x="1" y="121"/>
                  </a:lnTo>
                  <a:lnTo>
                    <a:pt x="1" y="169"/>
                  </a:lnTo>
                  <a:lnTo>
                    <a:pt x="25" y="193"/>
                  </a:lnTo>
                  <a:lnTo>
                    <a:pt x="73" y="217"/>
                  </a:lnTo>
                  <a:lnTo>
                    <a:pt x="121" y="241"/>
                  </a:lnTo>
                  <a:lnTo>
                    <a:pt x="169" y="217"/>
                  </a:lnTo>
                  <a:lnTo>
                    <a:pt x="217" y="193"/>
                  </a:lnTo>
                  <a:lnTo>
                    <a:pt x="241" y="121"/>
                  </a:lnTo>
                  <a:lnTo>
                    <a:pt x="241" y="72"/>
                  </a:lnTo>
                  <a:lnTo>
                    <a:pt x="217"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3" name="Google Shape;13223;p31"/>
            <p:cNvSpPr/>
            <p:nvPr/>
          </p:nvSpPr>
          <p:spPr>
            <a:xfrm>
              <a:off x="3968875" y="2014925"/>
              <a:ext cx="6050" cy="6025"/>
            </a:xfrm>
            <a:custGeom>
              <a:avLst/>
              <a:gdLst/>
              <a:ahLst/>
              <a:cxnLst/>
              <a:rect l="l" t="t" r="r" b="b"/>
              <a:pathLst>
                <a:path w="242" h="241" extrusionOk="0">
                  <a:moveTo>
                    <a:pt x="73" y="0"/>
                  </a:moveTo>
                  <a:lnTo>
                    <a:pt x="24" y="48"/>
                  </a:lnTo>
                  <a:lnTo>
                    <a:pt x="0" y="96"/>
                  </a:lnTo>
                  <a:lnTo>
                    <a:pt x="0" y="145"/>
                  </a:lnTo>
                  <a:lnTo>
                    <a:pt x="0" y="169"/>
                  </a:lnTo>
                  <a:lnTo>
                    <a:pt x="73" y="217"/>
                  </a:lnTo>
                  <a:lnTo>
                    <a:pt x="121" y="241"/>
                  </a:lnTo>
                  <a:lnTo>
                    <a:pt x="169" y="217"/>
                  </a:lnTo>
                  <a:lnTo>
                    <a:pt x="217" y="193"/>
                  </a:lnTo>
                  <a:lnTo>
                    <a:pt x="241" y="145"/>
                  </a:lnTo>
                  <a:lnTo>
                    <a:pt x="241" y="96"/>
                  </a:lnTo>
                  <a:lnTo>
                    <a:pt x="241"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4" name="Google Shape;13224;p31"/>
            <p:cNvSpPr/>
            <p:nvPr/>
          </p:nvSpPr>
          <p:spPr>
            <a:xfrm>
              <a:off x="4152425" y="1934275"/>
              <a:ext cx="7250" cy="5425"/>
            </a:xfrm>
            <a:custGeom>
              <a:avLst/>
              <a:gdLst/>
              <a:ahLst/>
              <a:cxnLst/>
              <a:rect l="l" t="t" r="r" b="b"/>
              <a:pathLst>
                <a:path w="290" h="217" extrusionOk="0">
                  <a:moveTo>
                    <a:pt x="121" y="0"/>
                  </a:moveTo>
                  <a:lnTo>
                    <a:pt x="73" y="24"/>
                  </a:lnTo>
                  <a:lnTo>
                    <a:pt x="49" y="73"/>
                  </a:lnTo>
                  <a:lnTo>
                    <a:pt x="1" y="121"/>
                  </a:lnTo>
                  <a:lnTo>
                    <a:pt x="1" y="145"/>
                  </a:lnTo>
                  <a:lnTo>
                    <a:pt x="25" y="169"/>
                  </a:lnTo>
                  <a:lnTo>
                    <a:pt x="49" y="193"/>
                  </a:lnTo>
                  <a:lnTo>
                    <a:pt x="73" y="217"/>
                  </a:lnTo>
                  <a:lnTo>
                    <a:pt x="193" y="217"/>
                  </a:lnTo>
                  <a:lnTo>
                    <a:pt x="290" y="145"/>
                  </a:lnTo>
                  <a:lnTo>
                    <a:pt x="290" y="121"/>
                  </a:lnTo>
                  <a:lnTo>
                    <a:pt x="290" y="73"/>
                  </a:lnTo>
                  <a:lnTo>
                    <a:pt x="266" y="24"/>
                  </a:lnTo>
                  <a:lnTo>
                    <a:pt x="24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5" name="Google Shape;13225;p31"/>
            <p:cNvSpPr/>
            <p:nvPr/>
          </p:nvSpPr>
          <p:spPr>
            <a:xfrm>
              <a:off x="3729950" y="1765750"/>
              <a:ext cx="6025" cy="6650"/>
            </a:xfrm>
            <a:custGeom>
              <a:avLst/>
              <a:gdLst/>
              <a:ahLst/>
              <a:cxnLst/>
              <a:rect l="l" t="t" r="r" b="b"/>
              <a:pathLst>
                <a:path w="241" h="266" extrusionOk="0">
                  <a:moveTo>
                    <a:pt x="97" y="1"/>
                  </a:moveTo>
                  <a:lnTo>
                    <a:pt x="48" y="25"/>
                  </a:lnTo>
                  <a:lnTo>
                    <a:pt x="0" y="97"/>
                  </a:lnTo>
                  <a:lnTo>
                    <a:pt x="0" y="145"/>
                  </a:lnTo>
                  <a:lnTo>
                    <a:pt x="24" y="218"/>
                  </a:lnTo>
                  <a:lnTo>
                    <a:pt x="72" y="266"/>
                  </a:lnTo>
                  <a:lnTo>
                    <a:pt x="145" y="266"/>
                  </a:lnTo>
                  <a:lnTo>
                    <a:pt x="193" y="242"/>
                  </a:lnTo>
                  <a:lnTo>
                    <a:pt x="241" y="193"/>
                  </a:lnTo>
                  <a:lnTo>
                    <a:pt x="241" y="121"/>
                  </a:lnTo>
                  <a:lnTo>
                    <a:pt x="217"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6" name="Google Shape;13226;p31"/>
            <p:cNvSpPr/>
            <p:nvPr/>
          </p:nvSpPr>
          <p:spPr>
            <a:xfrm>
              <a:off x="3872575" y="1860250"/>
              <a:ext cx="6650" cy="6650"/>
            </a:xfrm>
            <a:custGeom>
              <a:avLst/>
              <a:gdLst/>
              <a:ahLst/>
              <a:cxnLst/>
              <a:rect l="l" t="t" r="r" b="b"/>
              <a:pathLst>
                <a:path w="266" h="266" extrusionOk="0">
                  <a:moveTo>
                    <a:pt x="97" y="0"/>
                  </a:moveTo>
                  <a:lnTo>
                    <a:pt x="73" y="24"/>
                  </a:lnTo>
                  <a:lnTo>
                    <a:pt x="1" y="73"/>
                  </a:lnTo>
                  <a:lnTo>
                    <a:pt x="1" y="145"/>
                  </a:lnTo>
                  <a:lnTo>
                    <a:pt x="25" y="193"/>
                  </a:lnTo>
                  <a:lnTo>
                    <a:pt x="49" y="241"/>
                  </a:lnTo>
                  <a:lnTo>
                    <a:pt x="97" y="265"/>
                  </a:lnTo>
                  <a:lnTo>
                    <a:pt x="145" y="265"/>
                  </a:lnTo>
                  <a:lnTo>
                    <a:pt x="193" y="241"/>
                  </a:lnTo>
                  <a:lnTo>
                    <a:pt x="241" y="169"/>
                  </a:lnTo>
                  <a:lnTo>
                    <a:pt x="265" y="121"/>
                  </a:lnTo>
                  <a:lnTo>
                    <a:pt x="241"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7" name="Google Shape;13227;p31"/>
            <p:cNvSpPr/>
            <p:nvPr/>
          </p:nvSpPr>
          <p:spPr>
            <a:xfrm>
              <a:off x="3862950" y="1636975"/>
              <a:ext cx="4850" cy="7250"/>
            </a:xfrm>
            <a:custGeom>
              <a:avLst/>
              <a:gdLst/>
              <a:ahLst/>
              <a:cxnLst/>
              <a:rect l="l" t="t" r="r" b="b"/>
              <a:pathLst>
                <a:path w="194" h="290" extrusionOk="0">
                  <a:moveTo>
                    <a:pt x="49" y="0"/>
                  </a:moveTo>
                  <a:lnTo>
                    <a:pt x="0" y="48"/>
                  </a:lnTo>
                  <a:lnTo>
                    <a:pt x="0" y="121"/>
                  </a:lnTo>
                  <a:lnTo>
                    <a:pt x="0" y="169"/>
                  </a:lnTo>
                  <a:lnTo>
                    <a:pt x="0" y="217"/>
                  </a:lnTo>
                  <a:lnTo>
                    <a:pt x="49" y="265"/>
                  </a:lnTo>
                  <a:lnTo>
                    <a:pt x="73" y="289"/>
                  </a:lnTo>
                  <a:lnTo>
                    <a:pt x="121" y="289"/>
                  </a:lnTo>
                  <a:lnTo>
                    <a:pt x="145" y="265"/>
                  </a:lnTo>
                  <a:lnTo>
                    <a:pt x="193" y="241"/>
                  </a:lnTo>
                  <a:lnTo>
                    <a:pt x="193" y="121"/>
                  </a:lnTo>
                  <a:lnTo>
                    <a:pt x="169"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8" name="Google Shape;13228;p31"/>
            <p:cNvSpPr/>
            <p:nvPr/>
          </p:nvSpPr>
          <p:spPr>
            <a:xfrm>
              <a:off x="4036275" y="1735075"/>
              <a:ext cx="6650" cy="6025"/>
            </a:xfrm>
            <a:custGeom>
              <a:avLst/>
              <a:gdLst/>
              <a:ahLst/>
              <a:cxnLst/>
              <a:rect l="l" t="t" r="r" b="b"/>
              <a:pathLst>
                <a:path w="266" h="241" extrusionOk="0">
                  <a:moveTo>
                    <a:pt x="97" y="0"/>
                  </a:moveTo>
                  <a:lnTo>
                    <a:pt x="73" y="24"/>
                  </a:lnTo>
                  <a:lnTo>
                    <a:pt x="25" y="72"/>
                  </a:lnTo>
                  <a:lnTo>
                    <a:pt x="1" y="145"/>
                  </a:lnTo>
                  <a:lnTo>
                    <a:pt x="25" y="193"/>
                  </a:lnTo>
                  <a:lnTo>
                    <a:pt x="49" y="217"/>
                  </a:lnTo>
                  <a:lnTo>
                    <a:pt x="97" y="241"/>
                  </a:lnTo>
                  <a:lnTo>
                    <a:pt x="169" y="217"/>
                  </a:lnTo>
                  <a:lnTo>
                    <a:pt x="217" y="193"/>
                  </a:lnTo>
                  <a:lnTo>
                    <a:pt x="241" y="145"/>
                  </a:lnTo>
                  <a:lnTo>
                    <a:pt x="265" y="120"/>
                  </a:lnTo>
                  <a:lnTo>
                    <a:pt x="241" y="72"/>
                  </a:lnTo>
                  <a:lnTo>
                    <a:pt x="217"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9" name="Google Shape;13229;p31"/>
            <p:cNvSpPr/>
            <p:nvPr/>
          </p:nvSpPr>
          <p:spPr>
            <a:xfrm>
              <a:off x="4168675" y="1752525"/>
              <a:ext cx="5450" cy="6025"/>
            </a:xfrm>
            <a:custGeom>
              <a:avLst/>
              <a:gdLst/>
              <a:ahLst/>
              <a:cxnLst/>
              <a:rect l="l" t="t" r="r" b="b"/>
              <a:pathLst>
                <a:path w="218" h="241" extrusionOk="0">
                  <a:moveTo>
                    <a:pt x="121" y="0"/>
                  </a:moveTo>
                  <a:lnTo>
                    <a:pt x="73" y="24"/>
                  </a:lnTo>
                  <a:lnTo>
                    <a:pt x="25" y="97"/>
                  </a:lnTo>
                  <a:lnTo>
                    <a:pt x="1" y="145"/>
                  </a:lnTo>
                  <a:lnTo>
                    <a:pt x="25" y="217"/>
                  </a:lnTo>
                  <a:lnTo>
                    <a:pt x="25" y="241"/>
                  </a:lnTo>
                  <a:lnTo>
                    <a:pt x="145" y="241"/>
                  </a:lnTo>
                  <a:lnTo>
                    <a:pt x="193" y="169"/>
                  </a:lnTo>
                  <a:lnTo>
                    <a:pt x="217" y="121"/>
                  </a:lnTo>
                  <a:lnTo>
                    <a:pt x="217" y="48"/>
                  </a:lnTo>
                  <a:lnTo>
                    <a:pt x="217"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0" name="Google Shape;13230;p31"/>
            <p:cNvSpPr/>
            <p:nvPr/>
          </p:nvSpPr>
          <p:spPr>
            <a:xfrm>
              <a:off x="3926150" y="1818125"/>
              <a:ext cx="4825" cy="7250"/>
            </a:xfrm>
            <a:custGeom>
              <a:avLst/>
              <a:gdLst/>
              <a:ahLst/>
              <a:cxnLst/>
              <a:rect l="l" t="t" r="r" b="b"/>
              <a:pathLst>
                <a:path w="193" h="290" extrusionOk="0">
                  <a:moveTo>
                    <a:pt x="96" y="0"/>
                  </a:moveTo>
                  <a:lnTo>
                    <a:pt x="48" y="24"/>
                  </a:lnTo>
                  <a:lnTo>
                    <a:pt x="24" y="24"/>
                  </a:lnTo>
                  <a:lnTo>
                    <a:pt x="0" y="97"/>
                  </a:lnTo>
                  <a:lnTo>
                    <a:pt x="0" y="193"/>
                  </a:lnTo>
                  <a:lnTo>
                    <a:pt x="24" y="241"/>
                  </a:lnTo>
                  <a:lnTo>
                    <a:pt x="96" y="289"/>
                  </a:lnTo>
                  <a:lnTo>
                    <a:pt x="121" y="289"/>
                  </a:lnTo>
                  <a:lnTo>
                    <a:pt x="169" y="265"/>
                  </a:lnTo>
                  <a:lnTo>
                    <a:pt x="193" y="217"/>
                  </a:lnTo>
                  <a:lnTo>
                    <a:pt x="193" y="145"/>
                  </a:lnTo>
                  <a:lnTo>
                    <a:pt x="169" y="48"/>
                  </a:lnTo>
                  <a:lnTo>
                    <a:pt x="145"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1" name="Google Shape;13231;p31"/>
            <p:cNvSpPr/>
            <p:nvPr/>
          </p:nvSpPr>
          <p:spPr>
            <a:xfrm>
              <a:off x="4040500" y="1932475"/>
              <a:ext cx="4225" cy="7850"/>
            </a:xfrm>
            <a:custGeom>
              <a:avLst/>
              <a:gdLst/>
              <a:ahLst/>
              <a:cxnLst/>
              <a:rect l="l" t="t" r="r" b="b"/>
              <a:pathLst>
                <a:path w="169" h="314" extrusionOk="0">
                  <a:moveTo>
                    <a:pt x="72" y="0"/>
                  </a:moveTo>
                  <a:lnTo>
                    <a:pt x="24" y="24"/>
                  </a:lnTo>
                  <a:lnTo>
                    <a:pt x="0" y="72"/>
                  </a:lnTo>
                  <a:lnTo>
                    <a:pt x="0" y="120"/>
                  </a:lnTo>
                  <a:lnTo>
                    <a:pt x="24" y="241"/>
                  </a:lnTo>
                  <a:lnTo>
                    <a:pt x="48" y="289"/>
                  </a:lnTo>
                  <a:lnTo>
                    <a:pt x="72" y="313"/>
                  </a:lnTo>
                  <a:lnTo>
                    <a:pt x="96" y="289"/>
                  </a:lnTo>
                  <a:lnTo>
                    <a:pt x="145" y="241"/>
                  </a:lnTo>
                  <a:lnTo>
                    <a:pt x="169" y="145"/>
                  </a:lnTo>
                  <a:lnTo>
                    <a:pt x="169" y="96"/>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2" name="Google Shape;13232;p31"/>
            <p:cNvSpPr/>
            <p:nvPr/>
          </p:nvSpPr>
          <p:spPr>
            <a:xfrm>
              <a:off x="3985125" y="1633950"/>
              <a:ext cx="4825" cy="5450"/>
            </a:xfrm>
            <a:custGeom>
              <a:avLst/>
              <a:gdLst/>
              <a:ahLst/>
              <a:cxnLst/>
              <a:rect l="l" t="t" r="r" b="b"/>
              <a:pathLst>
                <a:path w="193" h="218" extrusionOk="0">
                  <a:moveTo>
                    <a:pt x="145" y="1"/>
                  </a:moveTo>
                  <a:lnTo>
                    <a:pt x="73" y="25"/>
                  </a:lnTo>
                  <a:lnTo>
                    <a:pt x="48" y="49"/>
                  </a:lnTo>
                  <a:lnTo>
                    <a:pt x="24" y="97"/>
                  </a:lnTo>
                  <a:lnTo>
                    <a:pt x="0" y="145"/>
                  </a:lnTo>
                  <a:lnTo>
                    <a:pt x="24" y="169"/>
                  </a:lnTo>
                  <a:lnTo>
                    <a:pt x="48" y="193"/>
                  </a:lnTo>
                  <a:lnTo>
                    <a:pt x="97" y="217"/>
                  </a:lnTo>
                  <a:lnTo>
                    <a:pt x="121" y="217"/>
                  </a:lnTo>
                  <a:lnTo>
                    <a:pt x="169" y="193"/>
                  </a:lnTo>
                  <a:lnTo>
                    <a:pt x="193" y="121"/>
                  </a:lnTo>
                  <a:lnTo>
                    <a:pt x="193"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3" name="Google Shape;13233;p31"/>
            <p:cNvSpPr/>
            <p:nvPr/>
          </p:nvSpPr>
          <p:spPr>
            <a:xfrm>
              <a:off x="4121725" y="1823525"/>
              <a:ext cx="6650" cy="5450"/>
            </a:xfrm>
            <a:custGeom>
              <a:avLst/>
              <a:gdLst/>
              <a:ahLst/>
              <a:cxnLst/>
              <a:rect l="l" t="t" r="r" b="b"/>
              <a:pathLst>
                <a:path w="266" h="218" extrusionOk="0">
                  <a:moveTo>
                    <a:pt x="145" y="1"/>
                  </a:moveTo>
                  <a:lnTo>
                    <a:pt x="97" y="25"/>
                  </a:lnTo>
                  <a:lnTo>
                    <a:pt x="1" y="73"/>
                  </a:lnTo>
                  <a:lnTo>
                    <a:pt x="1" y="97"/>
                  </a:lnTo>
                  <a:lnTo>
                    <a:pt x="1" y="145"/>
                  </a:lnTo>
                  <a:lnTo>
                    <a:pt x="1" y="169"/>
                  </a:lnTo>
                  <a:lnTo>
                    <a:pt x="25" y="193"/>
                  </a:lnTo>
                  <a:lnTo>
                    <a:pt x="73" y="218"/>
                  </a:lnTo>
                  <a:lnTo>
                    <a:pt x="145" y="218"/>
                  </a:lnTo>
                  <a:lnTo>
                    <a:pt x="218" y="193"/>
                  </a:lnTo>
                  <a:lnTo>
                    <a:pt x="242" y="121"/>
                  </a:lnTo>
                  <a:lnTo>
                    <a:pt x="266" y="73"/>
                  </a:lnTo>
                  <a:lnTo>
                    <a:pt x="218"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4" name="Google Shape;13234;p31"/>
            <p:cNvSpPr/>
            <p:nvPr/>
          </p:nvSpPr>
          <p:spPr>
            <a:xfrm>
              <a:off x="4023650" y="1711600"/>
              <a:ext cx="6025" cy="6025"/>
            </a:xfrm>
            <a:custGeom>
              <a:avLst/>
              <a:gdLst/>
              <a:ahLst/>
              <a:cxnLst/>
              <a:rect l="l" t="t" r="r" b="b"/>
              <a:pathLst>
                <a:path w="241" h="241" extrusionOk="0">
                  <a:moveTo>
                    <a:pt x="48" y="0"/>
                  </a:moveTo>
                  <a:lnTo>
                    <a:pt x="24" y="72"/>
                  </a:lnTo>
                  <a:lnTo>
                    <a:pt x="0" y="121"/>
                  </a:lnTo>
                  <a:lnTo>
                    <a:pt x="24" y="169"/>
                  </a:lnTo>
                  <a:lnTo>
                    <a:pt x="72" y="217"/>
                  </a:lnTo>
                  <a:lnTo>
                    <a:pt x="120" y="241"/>
                  </a:lnTo>
                  <a:lnTo>
                    <a:pt x="169" y="241"/>
                  </a:lnTo>
                  <a:lnTo>
                    <a:pt x="217" y="217"/>
                  </a:lnTo>
                  <a:lnTo>
                    <a:pt x="241" y="193"/>
                  </a:lnTo>
                  <a:lnTo>
                    <a:pt x="241" y="169"/>
                  </a:lnTo>
                  <a:lnTo>
                    <a:pt x="241" y="97"/>
                  </a:lnTo>
                  <a:lnTo>
                    <a:pt x="217" y="48"/>
                  </a:lnTo>
                  <a:lnTo>
                    <a:pt x="169" y="24"/>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5" name="Google Shape;13235;p31"/>
            <p:cNvSpPr/>
            <p:nvPr/>
          </p:nvSpPr>
          <p:spPr>
            <a:xfrm>
              <a:off x="4015825" y="2027550"/>
              <a:ext cx="4225" cy="6050"/>
            </a:xfrm>
            <a:custGeom>
              <a:avLst/>
              <a:gdLst/>
              <a:ahLst/>
              <a:cxnLst/>
              <a:rect l="l" t="t" r="r" b="b"/>
              <a:pathLst>
                <a:path w="169" h="242" extrusionOk="0">
                  <a:moveTo>
                    <a:pt x="24" y="1"/>
                  </a:moveTo>
                  <a:lnTo>
                    <a:pt x="0" y="25"/>
                  </a:lnTo>
                  <a:lnTo>
                    <a:pt x="0" y="49"/>
                  </a:lnTo>
                  <a:lnTo>
                    <a:pt x="0" y="169"/>
                  </a:lnTo>
                  <a:lnTo>
                    <a:pt x="24" y="193"/>
                  </a:lnTo>
                  <a:lnTo>
                    <a:pt x="72" y="241"/>
                  </a:lnTo>
                  <a:lnTo>
                    <a:pt x="120" y="241"/>
                  </a:lnTo>
                  <a:lnTo>
                    <a:pt x="169" y="169"/>
                  </a:lnTo>
                  <a:lnTo>
                    <a:pt x="169" y="73"/>
                  </a:lnTo>
                  <a:lnTo>
                    <a:pt x="145"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6" name="Google Shape;13236;p31"/>
            <p:cNvSpPr/>
            <p:nvPr/>
          </p:nvSpPr>
          <p:spPr>
            <a:xfrm>
              <a:off x="3968875" y="1874700"/>
              <a:ext cx="6650" cy="4225"/>
            </a:xfrm>
            <a:custGeom>
              <a:avLst/>
              <a:gdLst/>
              <a:ahLst/>
              <a:cxnLst/>
              <a:rect l="l" t="t" r="r" b="b"/>
              <a:pathLst>
                <a:path w="266" h="169" extrusionOk="0">
                  <a:moveTo>
                    <a:pt x="97" y="0"/>
                  </a:moveTo>
                  <a:lnTo>
                    <a:pt x="49" y="24"/>
                  </a:lnTo>
                  <a:lnTo>
                    <a:pt x="0" y="72"/>
                  </a:lnTo>
                  <a:lnTo>
                    <a:pt x="0" y="120"/>
                  </a:lnTo>
                  <a:lnTo>
                    <a:pt x="24" y="145"/>
                  </a:lnTo>
                  <a:lnTo>
                    <a:pt x="97" y="169"/>
                  </a:lnTo>
                  <a:lnTo>
                    <a:pt x="169" y="169"/>
                  </a:lnTo>
                  <a:lnTo>
                    <a:pt x="217" y="145"/>
                  </a:lnTo>
                  <a:lnTo>
                    <a:pt x="265" y="96"/>
                  </a:lnTo>
                  <a:lnTo>
                    <a:pt x="241" y="48"/>
                  </a:lnTo>
                  <a:lnTo>
                    <a:pt x="241"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7" name="Google Shape;13237;p31"/>
            <p:cNvSpPr/>
            <p:nvPr/>
          </p:nvSpPr>
          <p:spPr>
            <a:xfrm>
              <a:off x="3898450" y="1843400"/>
              <a:ext cx="4850" cy="6050"/>
            </a:xfrm>
            <a:custGeom>
              <a:avLst/>
              <a:gdLst/>
              <a:ahLst/>
              <a:cxnLst/>
              <a:rect l="l" t="t" r="r" b="b"/>
              <a:pathLst>
                <a:path w="194" h="242" extrusionOk="0">
                  <a:moveTo>
                    <a:pt x="97" y="0"/>
                  </a:moveTo>
                  <a:lnTo>
                    <a:pt x="73" y="24"/>
                  </a:lnTo>
                  <a:lnTo>
                    <a:pt x="25" y="73"/>
                  </a:lnTo>
                  <a:lnTo>
                    <a:pt x="1" y="121"/>
                  </a:lnTo>
                  <a:lnTo>
                    <a:pt x="1" y="169"/>
                  </a:lnTo>
                  <a:lnTo>
                    <a:pt x="25" y="217"/>
                  </a:lnTo>
                  <a:lnTo>
                    <a:pt x="73" y="241"/>
                  </a:lnTo>
                  <a:lnTo>
                    <a:pt x="121" y="241"/>
                  </a:lnTo>
                  <a:lnTo>
                    <a:pt x="169" y="193"/>
                  </a:lnTo>
                  <a:lnTo>
                    <a:pt x="193" y="145"/>
                  </a:lnTo>
                  <a:lnTo>
                    <a:pt x="193" y="73"/>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8" name="Google Shape;13238;p31"/>
            <p:cNvSpPr/>
            <p:nvPr/>
          </p:nvSpPr>
          <p:spPr>
            <a:xfrm>
              <a:off x="3907475" y="1733250"/>
              <a:ext cx="6650" cy="4850"/>
            </a:xfrm>
            <a:custGeom>
              <a:avLst/>
              <a:gdLst/>
              <a:ahLst/>
              <a:cxnLst/>
              <a:rect l="l" t="t" r="r" b="b"/>
              <a:pathLst>
                <a:path w="266" h="194" extrusionOk="0">
                  <a:moveTo>
                    <a:pt x="169" y="1"/>
                  </a:moveTo>
                  <a:lnTo>
                    <a:pt x="73" y="25"/>
                  </a:lnTo>
                  <a:lnTo>
                    <a:pt x="49" y="49"/>
                  </a:lnTo>
                  <a:lnTo>
                    <a:pt x="25" y="73"/>
                  </a:lnTo>
                  <a:lnTo>
                    <a:pt x="1" y="145"/>
                  </a:lnTo>
                  <a:lnTo>
                    <a:pt x="25" y="169"/>
                  </a:lnTo>
                  <a:lnTo>
                    <a:pt x="97" y="193"/>
                  </a:lnTo>
                  <a:lnTo>
                    <a:pt x="145" y="193"/>
                  </a:lnTo>
                  <a:lnTo>
                    <a:pt x="218" y="169"/>
                  </a:lnTo>
                  <a:lnTo>
                    <a:pt x="266" y="121"/>
                  </a:lnTo>
                  <a:lnTo>
                    <a:pt x="266" y="49"/>
                  </a:lnTo>
                  <a:lnTo>
                    <a:pt x="242" y="25"/>
                  </a:lnTo>
                  <a:lnTo>
                    <a:pt x="21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9" name="Google Shape;13239;p31"/>
            <p:cNvSpPr/>
            <p:nvPr/>
          </p:nvSpPr>
          <p:spPr>
            <a:xfrm>
              <a:off x="4165675" y="1845800"/>
              <a:ext cx="5425" cy="6050"/>
            </a:xfrm>
            <a:custGeom>
              <a:avLst/>
              <a:gdLst/>
              <a:ahLst/>
              <a:cxnLst/>
              <a:rect l="l" t="t" r="r" b="b"/>
              <a:pathLst>
                <a:path w="217" h="242" extrusionOk="0">
                  <a:moveTo>
                    <a:pt x="24" y="1"/>
                  </a:moveTo>
                  <a:lnTo>
                    <a:pt x="0" y="49"/>
                  </a:lnTo>
                  <a:lnTo>
                    <a:pt x="0" y="97"/>
                  </a:lnTo>
                  <a:lnTo>
                    <a:pt x="0" y="145"/>
                  </a:lnTo>
                  <a:lnTo>
                    <a:pt x="24" y="193"/>
                  </a:lnTo>
                  <a:lnTo>
                    <a:pt x="73" y="241"/>
                  </a:lnTo>
                  <a:lnTo>
                    <a:pt x="121" y="241"/>
                  </a:lnTo>
                  <a:lnTo>
                    <a:pt x="169" y="193"/>
                  </a:lnTo>
                  <a:lnTo>
                    <a:pt x="217" y="145"/>
                  </a:lnTo>
                  <a:lnTo>
                    <a:pt x="217" y="97"/>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0" name="Google Shape;13240;p31"/>
            <p:cNvSpPr/>
            <p:nvPr/>
          </p:nvSpPr>
          <p:spPr>
            <a:xfrm>
              <a:off x="4023025" y="1768775"/>
              <a:ext cx="5450" cy="6650"/>
            </a:xfrm>
            <a:custGeom>
              <a:avLst/>
              <a:gdLst/>
              <a:ahLst/>
              <a:cxnLst/>
              <a:rect l="l" t="t" r="r" b="b"/>
              <a:pathLst>
                <a:path w="218" h="266" extrusionOk="0">
                  <a:moveTo>
                    <a:pt x="121" y="0"/>
                  </a:moveTo>
                  <a:lnTo>
                    <a:pt x="73" y="24"/>
                  </a:lnTo>
                  <a:lnTo>
                    <a:pt x="25" y="48"/>
                  </a:lnTo>
                  <a:lnTo>
                    <a:pt x="1" y="121"/>
                  </a:lnTo>
                  <a:lnTo>
                    <a:pt x="1" y="169"/>
                  </a:lnTo>
                  <a:lnTo>
                    <a:pt x="25" y="217"/>
                  </a:lnTo>
                  <a:lnTo>
                    <a:pt x="73" y="241"/>
                  </a:lnTo>
                  <a:lnTo>
                    <a:pt x="121" y="265"/>
                  </a:lnTo>
                  <a:lnTo>
                    <a:pt x="145" y="241"/>
                  </a:lnTo>
                  <a:lnTo>
                    <a:pt x="194" y="169"/>
                  </a:lnTo>
                  <a:lnTo>
                    <a:pt x="218" y="97"/>
                  </a:lnTo>
                  <a:lnTo>
                    <a:pt x="194"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1" name="Google Shape;13241;p31"/>
            <p:cNvSpPr/>
            <p:nvPr/>
          </p:nvSpPr>
          <p:spPr>
            <a:xfrm>
              <a:off x="3905675" y="1945700"/>
              <a:ext cx="5450" cy="6050"/>
            </a:xfrm>
            <a:custGeom>
              <a:avLst/>
              <a:gdLst/>
              <a:ahLst/>
              <a:cxnLst/>
              <a:rect l="l" t="t" r="r" b="b"/>
              <a:pathLst>
                <a:path w="218" h="242" extrusionOk="0">
                  <a:moveTo>
                    <a:pt x="73" y="1"/>
                  </a:moveTo>
                  <a:lnTo>
                    <a:pt x="25" y="25"/>
                  </a:lnTo>
                  <a:lnTo>
                    <a:pt x="1" y="73"/>
                  </a:lnTo>
                  <a:lnTo>
                    <a:pt x="1" y="121"/>
                  </a:lnTo>
                  <a:lnTo>
                    <a:pt x="1" y="169"/>
                  </a:lnTo>
                  <a:lnTo>
                    <a:pt x="49" y="217"/>
                  </a:lnTo>
                  <a:lnTo>
                    <a:pt x="73" y="241"/>
                  </a:lnTo>
                  <a:lnTo>
                    <a:pt x="121" y="241"/>
                  </a:lnTo>
                  <a:lnTo>
                    <a:pt x="193" y="217"/>
                  </a:lnTo>
                  <a:lnTo>
                    <a:pt x="217" y="169"/>
                  </a:lnTo>
                  <a:lnTo>
                    <a:pt x="217" y="145"/>
                  </a:lnTo>
                  <a:lnTo>
                    <a:pt x="193"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2" name="Google Shape;13242;p31"/>
            <p:cNvSpPr/>
            <p:nvPr/>
          </p:nvSpPr>
          <p:spPr>
            <a:xfrm>
              <a:off x="3767850" y="1848800"/>
              <a:ext cx="5450" cy="4850"/>
            </a:xfrm>
            <a:custGeom>
              <a:avLst/>
              <a:gdLst/>
              <a:ahLst/>
              <a:cxnLst/>
              <a:rect l="l" t="t" r="r" b="b"/>
              <a:pathLst>
                <a:path w="218" h="194" extrusionOk="0">
                  <a:moveTo>
                    <a:pt x="73" y="1"/>
                  </a:moveTo>
                  <a:lnTo>
                    <a:pt x="49" y="25"/>
                  </a:lnTo>
                  <a:lnTo>
                    <a:pt x="1" y="49"/>
                  </a:lnTo>
                  <a:lnTo>
                    <a:pt x="1" y="97"/>
                  </a:lnTo>
                  <a:lnTo>
                    <a:pt x="49" y="169"/>
                  </a:lnTo>
                  <a:lnTo>
                    <a:pt x="121" y="194"/>
                  </a:lnTo>
                  <a:lnTo>
                    <a:pt x="169" y="194"/>
                  </a:lnTo>
                  <a:lnTo>
                    <a:pt x="218" y="169"/>
                  </a:lnTo>
                  <a:lnTo>
                    <a:pt x="218" y="121"/>
                  </a:lnTo>
                  <a:lnTo>
                    <a:pt x="193"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3" name="Google Shape;13243;p31"/>
            <p:cNvSpPr/>
            <p:nvPr/>
          </p:nvSpPr>
          <p:spPr>
            <a:xfrm>
              <a:off x="4060350" y="1735675"/>
              <a:ext cx="6050" cy="5425"/>
            </a:xfrm>
            <a:custGeom>
              <a:avLst/>
              <a:gdLst/>
              <a:ahLst/>
              <a:cxnLst/>
              <a:rect l="l" t="t" r="r" b="b"/>
              <a:pathLst>
                <a:path w="242" h="217" extrusionOk="0">
                  <a:moveTo>
                    <a:pt x="121" y="0"/>
                  </a:moveTo>
                  <a:lnTo>
                    <a:pt x="73" y="24"/>
                  </a:lnTo>
                  <a:lnTo>
                    <a:pt x="25" y="72"/>
                  </a:lnTo>
                  <a:lnTo>
                    <a:pt x="0" y="145"/>
                  </a:lnTo>
                  <a:lnTo>
                    <a:pt x="25" y="169"/>
                  </a:lnTo>
                  <a:lnTo>
                    <a:pt x="49" y="193"/>
                  </a:lnTo>
                  <a:lnTo>
                    <a:pt x="97" y="217"/>
                  </a:lnTo>
                  <a:lnTo>
                    <a:pt x="145" y="193"/>
                  </a:lnTo>
                  <a:lnTo>
                    <a:pt x="193" y="145"/>
                  </a:lnTo>
                  <a:lnTo>
                    <a:pt x="241" y="96"/>
                  </a:lnTo>
                  <a:lnTo>
                    <a:pt x="241" y="48"/>
                  </a:lnTo>
                  <a:lnTo>
                    <a:pt x="241"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4" name="Google Shape;13244;p31"/>
            <p:cNvSpPr/>
            <p:nvPr/>
          </p:nvSpPr>
          <p:spPr>
            <a:xfrm>
              <a:off x="3843700" y="1597850"/>
              <a:ext cx="4825" cy="6650"/>
            </a:xfrm>
            <a:custGeom>
              <a:avLst/>
              <a:gdLst/>
              <a:ahLst/>
              <a:cxnLst/>
              <a:rect l="l" t="t" r="r" b="b"/>
              <a:pathLst>
                <a:path w="193" h="266" extrusionOk="0">
                  <a:moveTo>
                    <a:pt x="120" y="0"/>
                  </a:moveTo>
                  <a:lnTo>
                    <a:pt x="72" y="25"/>
                  </a:lnTo>
                  <a:lnTo>
                    <a:pt x="24" y="49"/>
                  </a:lnTo>
                  <a:lnTo>
                    <a:pt x="0" y="97"/>
                  </a:lnTo>
                  <a:lnTo>
                    <a:pt x="0" y="145"/>
                  </a:lnTo>
                  <a:lnTo>
                    <a:pt x="0" y="217"/>
                  </a:lnTo>
                  <a:lnTo>
                    <a:pt x="24" y="241"/>
                  </a:lnTo>
                  <a:lnTo>
                    <a:pt x="72" y="265"/>
                  </a:lnTo>
                  <a:lnTo>
                    <a:pt x="120" y="241"/>
                  </a:lnTo>
                  <a:lnTo>
                    <a:pt x="169" y="193"/>
                  </a:lnTo>
                  <a:lnTo>
                    <a:pt x="193" y="121"/>
                  </a:lnTo>
                  <a:lnTo>
                    <a:pt x="193" y="73"/>
                  </a:lnTo>
                  <a:lnTo>
                    <a:pt x="169" y="25"/>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5" name="Google Shape;13245;p31"/>
            <p:cNvSpPr/>
            <p:nvPr/>
          </p:nvSpPr>
          <p:spPr>
            <a:xfrm>
              <a:off x="4094650" y="1695350"/>
              <a:ext cx="6050" cy="6050"/>
            </a:xfrm>
            <a:custGeom>
              <a:avLst/>
              <a:gdLst/>
              <a:ahLst/>
              <a:cxnLst/>
              <a:rect l="l" t="t" r="r" b="b"/>
              <a:pathLst>
                <a:path w="242" h="242" extrusionOk="0">
                  <a:moveTo>
                    <a:pt x="121" y="0"/>
                  </a:moveTo>
                  <a:lnTo>
                    <a:pt x="73" y="24"/>
                  </a:lnTo>
                  <a:lnTo>
                    <a:pt x="49" y="48"/>
                  </a:lnTo>
                  <a:lnTo>
                    <a:pt x="25" y="73"/>
                  </a:lnTo>
                  <a:lnTo>
                    <a:pt x="1" y="121"/>
                  </a:lnTo>
                  <a:lnTo>
                    <a:pt x="25" y="169"/>
                  </a:lnTo>
                  <a:lnTo>
                    <a:pt x="49" y="193"/>
                  </a:lnTo>
                  <a:lnTo>
                    <a:pt x="73" y="217"/>
                  </a:lnTo>
                  <a:lnTo>
                    <a:pt x="145" y="241"/>
                  </a:lnTo>
                  <a:lnTo>
                    <a:pt x="193" y="217"/>
                  </a:lnTo>
                  <a:lnTo>
                    <a:pt x="217" y="193"/>
                  </a:lnTo>
                  <a:lnTo>
                    <a:pt x="241" y="145"/>
                  </a:lnTo>
                  <a:lnTo>
                    <a:pt x="217" y="73"/>
                  </a:lnTo>
                  <a:lnTo>
                    <a:pt x="193"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6" name="Google Shape;13246;p31"/>
            <p:cNvSpPr/>
            <p:nvPr/>
          </p:nvSpPr>
          <p:spPr>
            <a:xfrm>
              <a:off x="4016425" y="1929450"/>
              <a:ext cx="4225" cy="6650"/>
            </a:xfrm>
            <a:custGeom>
              <a:avLst/>
              <a:gdLst/>
              <a:ahLst/>
              <a:cxnLst/>
              <a:rect l="l" t="t" r="r" b="b"/>
              <a:pathLst>
                <a:path w="169" h="266" extrusionOk="0">
                  <a:moveTo>
                    <a:pt x="48" y="1"/>
                  </a:moveTo>
                  <a:lnTo>
                    <a:pt x="0" y="97"/>
                  </a:lnTo>
                  <a:lnTo>
                    <a:pt x="0" y="217"/>
                  </a:lnTo>
                  <a:lnTo>
                    <a:pt x="24" y="241"/>
                  </a:lnTo>
                  <a:lnTo>
                    <a:pt x="48" y="266"/>
                  </a:lnTo>
                  <a:lnTo>
                    <a:pt x="96" y="241"/>
                  </a:lnTo>
                  <a:lnTo>
                    <a:pt x="145" y="193"/>
                  </a:lnTo>
                  <a:lnTo>
                    <a:pt x="169" y="121"/>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7" name="Google Shape;13247;p31"/>
            <p:cNvSpPr/>
            <p:nvPr/>
          </p:nvSpPr>
          <p:spPr>
            <a:xfrm>
              <a:off x="3962250" y="1986025"/>
              <a:ext cx="6050" cy="4850"/>
            </a:xfrm>
            <a:custGeom>
              <a:avLst/>
              <a:gdLst/>
              <a:ahLst/>
              <a:cxnLst/>
              <a:rect l="l" t="t" r="r" b="b"/>
              <a:pathLst>
                <a:path w="242" h="194" extrusionOk="0">
                  <a:moveTo>
                    <a:pt x="49" y="1"/>
                  </a:moveTo>
                  <a:lnTo>
                    <a:pt x="1" y="25"/>
                  </a:lnTo>
                  <a:lnTo>
                    <a:pt x="1" y="73"/>
                  </a:lnTo>
                  <a:lnTo>
                    <a:pt x="1" y="121"/>
                  </a:lnTo>
                  <a:lnTo>
                    <a:pt x="73" y="169"/>
                  </a:lnTo>
                  <a:lnTo>
                    <a:pt x="97" y="193"/>
                  </a:lnTo>
                  <a:lnTo>
                    <a:pt x="193" y="193"/>
                  </a:lnTo>
                  <a:lnTo>
                    <a:pt x="217" y="145"/>
                  </a:lnTo>
                  <a:lnTo>
                    <a:pt x="241" y="121"/>
                  </a:lnTo>
                  <a:lnTo>
                    <a:pt x="217" y="73"/>
                  </a:lnTo>
                  <a:lnTo>
                    <a:pt x="169"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8" name="Google Shape;13248;p31"/>
            <p:cNvSpPr/>
            <p:nvPr/>
          </p:nvSpPr>
          <p:spPr>
            <a:xfrm>
              <a:off x="3956225" y="1940300"/>
              <a:ext cx="4250" cy="4225"/>
            </a:xfrm>
            <a:custGeom>
              <a:avLst/>
              <a:gdLst/>
              <a:ahLst/>
              <a:cxnLst/>
              <a:rect l="l" t="t" r="r" b="b"/>
              <a:pathLst>
                <a:path w="170" h="169" extrusionOk="0">
                  <a:moveTo>
                    <a:pt x="73" y="0"/>
                  </a:moveTo>
                  <a:lnTo>
                    <a:pt x="1" y="24"/>
                  </a:lnTo>
                  <a:lnTo>
                    <a:pt x="1" y="48"/>
                  </a:lnTo>
                  <a:lnTo>
                    <a:pt x="1" y="72"/>
                  </a:lnTo>
                  <a:lnTo>
                    <a:pt x="1" y="120"/>
                  </a:lnTo>
                  <a:lnTo>
                    <a:pt x="25" y="144"/>
                  </a:lnTo>
                  <a:lnTo>
                    <a:pt x="73" y="169"/>
                  </a:lnTo>
                  <a:lnTo>
                    <a:pt x="121" y="169"/>
                  </a:lnTo>
                  <a:lnTo>
                    <a:pt x="145" y="144"/>
                  </a:lnTo>
                  <a:lnTo>
                    <a:pt x="169" y="120"/>
                  </a:lnTo>
                  <a:lnTo>
                    <a:pt x="145"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9" name="Google Shape;13249;p31"/>
            <p:cNvSpPr/>
            <p:nvPr/>
          </p:nvSpPr>
          <p:spPr>
            <a:xfrm>
              <a:off x="4068775" y="1674275"/>
              <a:ext cx="3625" cy="4850"/>
            </a:xfrm>
            <a:custGeom>
              <a:avLst/>
              <a:gdLst/>
              <a:ahLst/>
              <a:cxnLst/>
              <a:rect l="l" t="t" r="r" b="b"/>
              <a:pathLst>
                <a:path w="145" h="194" extrusionOk="0">
                  <a:moveTo>
                    <a:pt x="49" y="1"/>
                  </a:moveTo>
                  <a:lnTo>
                    <a:pt x="25" y="25"/>
                  </a:lnTo>
                  <a:lnTo>
                    <a:pt x="1" y="73"/>
                  </a:lnTo>
                  <a:lnTo>
                    <a:pt x="1" y="121"/>
                  </a:lnTo>
                  <a:lnTo>
                    <a:pt x="1" y="193"/>
                  </a:lnTo>
                  <a:lnTo>
                    <a:pt x="73" y="193"/>
                  </a:lnTo>
                  <a:lnTo>
                    <a:pt x="121" y="169"/>
                  </a:lnTo>
                  <a:lnTo>
                    <a:pt x="145" y="97"/>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0" name="Google Shape;13250;p31"/>
            <p:cNvSpPr/>
            <p:nvPr/>
          </p:nvSpPr>
          <p:spPr>
            <a:xfrm>
              <a:off x="3943000" y="1805475"/>
              <a:ext cx="4225" cy="4250"/>
            </a:xfrm>
            <a:custGeom>
              <a:avLst/>
              <a:gdLst/>
              <a:ahLst/>
              <a:cxnLst/>
              <a:rect l="l" t="t" r="r" b="b"/>
              <a:pathLst>
                <a:path w="169" h="170" extrusionOk="0">
                  <a:moveTo>
                    <a:pt x="48" y="1"/>
                  </a:moveTo>
                  <a:lnTo>
                    <a:pt x="24" y="49"/>
                  </a:lnTo>
                  <a:lnTo>
                    <a:pt x="0" y="97"/>
                  </a:lnTo>
                  <a:lnTo>
                    <a:pt x="24" y="121"/>
                  </a:lnTo>
                  <a:lnTo>
                    <a:pt x="48" y="169"/>
                  </a:lnTo>
                  <a:lnTo>
                    <a:pt x="145" y="169"/>
                  </a:lnTo>
                  <a:lnTo>
                    <a:pt x="169" y="121"/>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1" name="Google Shape;13251;p31"/>
            <p:cNvSpPr/>
            <p:nvPr/>
          </p:nvSpPr>
          <p:spPr>
            <a:xfrm>
              <a:off x="4059150" y="1669475"/>
              <a:ext cx="4825" cy="4825"/>
            </a:xfrm>
            <a:custGeom>
              <a:avLst/>
              <a:gdLst/>
              <a:ahLst/>
              <a:cxnLst/>
              <a:rect l="l" t="t" r="r" b="b"/>
              <a:pathLst>
                <a:path w="193" h="193" extrusionOk="0">
                  <a:moveTo>
                    <a:pt x="48" y="0"/>
                  </a:moveTo>
                  <a:lnTo>
                    <a:pt x="24" y="24"/>
                  </a:lnTo>
                  <a:lnTo>
                    <a:pt x="0" y="48"/>
                  </a:lnTo>
                  <a:lnTo>
                    <a:pt x="0" y="96"/>
                  </a:lnTo>
                  <a:lnTo>
                    <a:pt x="24" y="121"/>
                  </a:lnTo>
                  <a:lnTo>
                    <a:pt x="73" y="193"/>
                  </a:lnTo>
                  <a:lnTo>
                    <a:pt x="145" y="193"/>
                  </a:lnTo>
                  <a:lnTo>
                    <a:pt x="193" y="145"/>
                  </a:lnTo>
                  <a:lnTo>
                    <a:pt x="193" y="96"/>
                  </a:lnTo>
                  <a:lnTo>
                    <a:pt x="193" y="48"/>
                  </a:lnTo>
                  <a:lnTo>
                    <a:pt x="121"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2" name="Google Shape;13252;p31"/>
            <p:cNvSpPr/>
            <p:nvPr/>
          </p:nvSpPr>
          <p:spPr>
            <a:xfrm>
              <a:off x="3831050" y="1920425"/>
              <a:ext cx="5450" cy="4250"/>
            </a:xfrm>
            <a:custGeom>
              <a:avLst/>
              <a:gdLst/>
              <a:ahLst/>
              <a:cxnLst/>
              <a:rect l="l" t="t" r="r" b="b"/>
              <a:pathLst>
                <a:path w="218" h="170" extrusionOk="0">
                  <a:moveTo>
                    <a:pt x="97" y="1"/>
                  </a:moveTo>
                  <a:lnTo>
                    <a:pt x="49" y="25"/>
                  </a:lnTo>
                  <a:lnTo>
                    <a:pt x="25" y="49"/>
                  </a:lnTo>
                  <a:lnTo>
                    <a:pt x="1" y="73"/>
                  </a:lnTo>
                  <a:lnTo>
                    <a:pt x="25" y="97"/>
                  </a:lnTo>
                  <a:lnTo>
                    <a:pt x="73" y="145"/>
                  </a:lnTo>
                  <a:lnTo>
                    <a:pt x="145" y="169"/>
                  </a:lnTo>
                  <a:lnTo>
                    <a:pt x="193" y="145"/>
                  </a:lnTo>
                  <a:lnTo>
                    <a:pt x="217" y="121"/>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3" name="Google Shape;13253;p31"/>
            <p:cNvSpPr/>
            <p:nvPr/>
          </p:nvSpPr>
          <p:spPr>
            <a:xfrm>
              <a:off x="3950225" y="1664050"/>
              <a:ext cx="4225" cy="4225"/>
            </a:xfrm>
            <a:custGeom>
              <a:avLst/>
              <a:gdLst/>
              <a:ahLst/>
              <a:cxnLst/>
              <a:rect l="l" t="t" r="r" b="b"/>
              <a:pathLst>
                <a:path w="169" h="169" extrusionOk="0">
                  <a:moveTo>
                    <a:pt x="48" y="0"/>
                  </a:moveTo>
                  <a:lnTo>
                    <a:pt x="0" y="49"/>
                  </a:lnTo>
                  <a:lnTo>
                    <a:pt x="24" y="121"/>
                  </a:lnTo>
                  <a:lnTo>
                    <a:pt x="72" y="169"/>
                  </a:lnTo>
                  <a:lnTo>
                    <a:pt x="120" y="145"/>
                  </a:lnTo>
                  <a:lnTo>
                    <a:pt x="169" y="97"/>
                  </a:lnTo>
                  <a:lnTo>
                    <a:pt x="169" y="49"/>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4" name="Google Shape;13254;p31"/>
            <p:cNvSpPr/>
            <p:nvPr/>
          </p:nvSpPr>
          <p:spPr>
            <a:xfrm>
              <a:off x="3957425" y="1763350"/>
              <a:ext cx="5450" cy="3625"/>
            </a:xfrm>
            <a:custGeom>
              <a:avLst/>
              <a:gdLst/>
              <a:ahLst/>
              <a:cxnLst/>
              <a:rect l="l" t="t" r="r" b="b"/>
              <a:pathLst>
                <a:path w="218" h="145" extrusionOk="0">
                  <a:moveTo>
                    <a:pt x="73" y="1"/>
                  </a:moveTo>
                  <a:lnTo>
                    <a:pt x="25" y="25"/>
                  </a:lnTo>
                  <a:lnTo>
                    <a:pt x="1" y="73"/>
                  </a:lnTo>
                  <a:lnTo>
                    <a:pt x="1" y="97"/>
                  </a:lnTo>
                  <a:lnTo>
                    <a:pt x="1" y="121"/>
                  </a:lnTo>
                  <a:lnTo>
                    <a:pt x="73" y="145"/>
                  </a:lnTo>
                  <a:lnTo>
                    <a:pt x="194" y="145"/>
                  </a:lnTo>
                  <a:lnTo>
                    <a:pt x="218" y="97"/>
                  </a:lnTo>
                  <a:lnTo>
                    <a:pt x="194"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5" name="Google Shape;13255;p31"/>
            <p:cNvSpPr/>
            <p:nvPr/>
          </p:nvSpPr>
          <p:spPr>
            <a:xfrm>
              <a:off x="3787725" y="1832550"/>
              <a:ext cx="4225" cy="4850"/>
            </a:xfrm>
            <a:custGeom>
              <a:avLst/>
              <a:gdLst/>
              <a:ahLst/>
              <a:cxnLst/>
              <a:rect l="l" t="t" r="r" b="b"/>
              <a:pathLst>
                <a:path w="169" h="194" extrusionOk="0">
                  <a:moveTo>
                    <a:pt x="48" y="1"/>
                  </a:moveTo>
                  <a:lnTo>
                    <a:pt x="0" y="49"/>
                  </a:lnTo>
                  <a:lnTo>
                    <a:pt x="0" y="121"/>
                  </a:lnTo>
                  <a:lnTo>
                    <a:pt x="0" y="169"/>
                  </a:lnTo>
                  <a:lnTo>
                    <a:pt x="48" y="194"/>
                  </a:lnTo>
                  <a:lnTo>
                    <a:pt x="97" y="194"/>
                  </a:lnTo>
                  <a:lnTo>
                    <a:pt x="145" y="145"/>
                  </a:lnTo>
                  <a:lnTo>
                    <a:pt x="169" y="97"/>
                  </a:lnTo>
                  <a:lnTo>
                    <a:pt x="169" y="73"/>
                  </a:lnTo>
                  <a:lnTo>
                    <a:pt x="145"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6" name="Google Shape;13256;p31"/>
            <p:cNvSpPr/>
            <p:nvPr/>
          </p:nvSpPr>
          <p:spPr>
            <a:xfrm>
              <a:off x="3933375" y="1944500"/>
              <a:ext cx="6625" cy="4850"/>
            </a:xfrm>
            <a:custGeom>
              <a:avLst/>
              <a:gdLst/>
              <a:ahLst/>
              <a:cxnLst/>
              <a:rect l="l" t="t" r="r" b="b"/>
              <a:pathLst>
                <a:path w="265" h="194" extrusionOk="0">
                  <a:moveTo>
                    <a:pt x="0" y="1"/>
                  </a:moveTo>
                  <a:lnTo>
                    <a:pt x="72" y="145"/>
                  </a:lnTo>
                  <a:lnTo>
                    <a:pt x="120" y="193"/>
                  </a:lnTo>
                  <a:lnTo>
                    <a:pt x="241" y="193"/>
                  </a:lnTo>
                  <a:lnTo>
                    <a:pt x="265" y="145"/>
                  </a:lnTo>
                  <a:lnTo>
                    <a:pt x="217" y="49"/>
                  </a:lnTo>
                  <a:lnTo>
                    <a:pt x="144"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7" name="Google Shape;13257;p31"/>
            <p:cNvSpPr/>
            <p:nvPr/>
          </p:nvSpPr>
          <p:spPr>
            <a:xfrm>
              <a:off x="3734750" y="1788625"/>
              <a:ext cx="4250" cy="4850"/>
            </a:xfrm>
            <a:custGeom>
              <a:avLst/>
              <a:gdLst/>
              <a:ahLst/>
              <a:cxnLst/>
              <a:rect l="l" t="t" r="r" b="b"/>
              <a:pathLst>
                <a:path w="170" h="194" extrusionOk="0">
                  <a:moveTo>
                    <a:pt x="25" y="1"/>
                  </a:moveTo>
                  <a:lnTo>
                    <a:pt x="1" y="25"/>
                  </a:lnTo>
                  <a:lnTo>
                    <a:pt x="1" y="73"/>
                  </a:lnTo>
                  <a:lnTo>
                    <a:pt x="1" y="145"/>
                  </a:lnTo>
                  <a:lnTo>
                    <a:pt x="49" y="193"/>
                  </a:lnTo>
                  <a:lnTo>
                    <a:pt x="121" y="193"/>
                  </a:lnTo>
                  <a:lnTo>
                    <a:pt x="169" y="121"/>
                  </a:lnTo>
                  <a:lnTo>
                    <a:pt x="169" y="73"/>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8" name="Google Shape;13258;p31"/>
            <p:cNvSpPr/>
            <p:nvPr/>
          </p:nvSpPr>
          <p:spPr>
            <a:xfrm>
              <a:off x="3964050" y="1703775"/>
              <a:ext cx="4850" cy="4825"/>
            </a:xfrm>
            <a:custGeom>
              <a:avLst/>
              <a:gdLst/>
              <a:ahLst/>
              <a:cxnLst/>
              <a:rect l="l" t="t" r="r" b="b"/>
              <a:pathLst>
                <a:path w="194" h="193" extrusionOk="0">
                  <a:moveTo>
                    <a:pt x="97" y="0"/>
                  </a:moveTo>
                  <a:lnTo>
                    <a:pt x="49" y="24"/>
                  </a:lnTo>
                  <a:lnTo>
                    <a:pt x="25" y="48"/>
                  </a:lnTo>
                  <a:lnTo>
                    <a:pt x="1" y="97"/>
                  </a:lnTo>
                  <a:lnTo>
                    <a:pt x="25" y="145"/>
                  </a:lnTo>
                  <a:lnTo>
                    <a:pt x="73" y="193"/>
                  </a:lnTo>
                  <a:lnTo>
                    <a:pt x="145" y="193"/>
                  </a:lnTo>
                  <a:lnTo>
                    <a:pt x="169" y="169"/>
                  </a:lnTo>
                  <a:lnTo>
                    <a:pt x="193" y="121"/>
                  </a:lnTo>
                  <a:lnTo>
                    <a:pt x="169"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9" name="Google Shape;13259;p31"/>
            <p:cNvSpPr/>
            <p:nvPr/>
          </p:nvSpPr>
          <p:spPr>
            <a:xfrm>
              <a:off x="3775075" y="1884325"/>
              <a:ext cx="4250" cy="4225"/>
            </a:xfrm>
            <a:custGeom>
              <a:avLst/>
              <a:gdLst/>
              <a:ahLst/>
              <a:cxnLst/>
              <a:rect l="l" t="t" r="r" b="b"/>
              <a:pathLst>
                <a:path w="170" h="169" extrusionOk="0">
                  <a:moveTo>
                    <a:pt x="25" y="0"/>
                  </a:moveTo>
                  <a:lnTo>
                    <a:pt x="1" y="24"/>
                  </a:lnTo>
                  <a:lnTo>
                    <a:pt x="1" y="72"/>
                  </a:lnTo>
                  <a:lnTo>
                    <a:pt x="1" y="121"/>
                  </a:lnTo>
                  <a:lnTo>
                    <a:pt x="49" y="145"/>
                  </a:lnTo>
                  <a:lnTo>
                    <a:pt x="73" y="169"/>
                  </a:lnTo>
                  <a:lnTo>
                    <a:pt x="145" y="145"/>
                  </a:lnTo>
                  <a:lnTo>
                    <a:pt x="169" y="121"/>
                  </a:lnTo>
                  <a:lnTo>
                    <a:pt x="169" y="97"/>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0" name="Google Shape;13260;p31"/>
            <p:cNvSpPr/>
            <p:nvPr/>
          </p:nvSpPr>
          <p:spPr>
            <a:xfrm>
              <a:off x="3961650" y="2025150"/>
              <a:ext cx="5450" cy="4825"/>
            </a:xfrm>
            <a:custGeom>
              <a:avLst/>
              <a:gdLst/>
              <a:ahLst/>
              <a:cxnLst/>
              <a:rect l="l" t="t" r="r" b="b"/>
              <a:pathLst>
                <a:path w="218" h="193" extrusionOk="0">
                  <a:moveTo>
                    <a:pt x="49" y="0"/>
                  </a:moveTo>
                  <a:lnTo>
                    <a:pt x="0" y="24"/>
                  </a:lnTo>
                  <a:lnTo>
                    <a:pt x="0" y="73"/>
                  </a:lnTo>
                  <a:lnTo>
                    <a:pt x="0" y="121"/>
                  </a:lnTo>
                  <a:lnTo>
                    <a:pt x="49" y="169"/>
                  </a:lnTo>
                  <a:lnTo>
                    <a:pt x="97" y="193"/>
                  </a:lnTo>
                  <a:lnTo>
                    <a:pt x="145" y="193"/>
                  </a:lnTo>
                  <a:lnTo>
                    <a:pt x="193" y="145"/>
                  </a:lnTo>
                  <a:lnTo>
                    <a:pt x="217" y="97"/>
                  </a:lnTo>
                  <a:lnTo>
                    <a:pt x="193" y="49"/>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1" name="Google Shape;13261;p31"/>
            <p:cNvSpPr/>
            <p:nvPr/>
          </p:nvSpPr>
          <p:spPr>
            <a:xfrm>
              <a:off x="4079000" y="1740475"/>
              <a:ext cx="4850" cy="4850"/>
            </a:xfrm>
            <a:custGeom>
              <a:avLst/>
              <a:gdLst/>
              <a:ahLst/>
              <a:cxnLst/>
              <a:rect l="l" t="t" r="r" b="b"/>
              <a:pathLst>
                <a:path w="194" h="194" extrusionOk="0">
                  <a:moveTo>
                    <a:pt x="25" y="1"/>
                  </a:moveTo>
                  <a:lnTo>
                    <a:pt x="1" y="49"/>
                  </a:lnTo>
                  <a:lnTo>
                    <a:pt x="1" y="97"/>
                  </a:lnTo>
                  <a:lnTo>
                    <a:pt x="25" y="145"/>
                  </a:lnTo>
                  <a:lnTo>
                    <a:pt x="49" y="169"/>
                  </a:lnTo>
                  <a:lnTo>
                    <a:pt x="121" y="193"/>
                  </a:lnTo>
                  <a:lnTo>
                    <a:pt x="145" y="169"/>
                  </a:lnTo>
                  <a:lnTo>
                    <a:pt x="193" y="145"/>
                  </a:lnTo>
                  <a:lnTo>
                    <a:pt x="169" y="73"/>
                  </a:lnTo>
                  <a:lnTo>
                    <a:pt x="145"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2" name="Google Shape;13262;p31"/>
            <p:cNvSpPr/>
            <p:nvPr/>
          </p:nvSpPr>
          <p:spPr>
            <a:xfrm>
              <a:off x="3797950" y="1830150"/>
              <a:ext cx="4250" cy="4850"/>
            </a:xfrm>
            <a:custGeom>
              <a:avLst/>
              <a:gdLst/>
              <a:ahLst/>
              <a:cxnLst/>
              <a:rect l="l" t="t" r="r" b="b"/>
              <a:pathLst>
                <a:path w="170" h="194" extrusionOk="0">
                  <a:moveTo>
                    <a:pt x="73" y="1"/>
                  </a:moveTo>
                  <a:lnTo>
                    <a:pt x="25" y="25"/>
                  </a:lnTo>
                  <a:lnTo>
                    <a:pt x="1" y="73"/>
                  </a:lnTo>
                  <a:lnTo>
                    <a:pt x="1" y="145"/>
                  </a:lnTo>
                  <a:lnTo>
                    <a:pt x="49" y="193"/>
                  </a:lnTo>
                  <a:lnTo>
                    <a:pt x="121" y="193"/>
                  </a:lnTo>
                  <a:lnTo>
                    <a:pt x="169" y="145"/>
                  </a:lnTo>
                  <a:lnTo>
                    <a:pt x="169" y="97"/>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3" name="Google Shape;13263;p31"/>
            <p:cNvSpPr/>
            <p:nvPr/>
          </p:nvSpPr>
          <p:spPr>
            <a:xfrm>
              <a:off x="3787725" y="1868075"/>
              <a:ext cx="4825" cy="4825"/>
            </a:xfrm>
            <a:custGeom>
              <a:avLst/>
              <a:gdLst/>
              <a:ahLst/>
              <a:cxnLst/>
              <a:rect l="l" t="t" r="r" b="b"/>
              <a:pathLst>
                <a:path w="193" h="193" extrusionOk="0">
                  <a:moveTo>
                    <a:pt x="97" y="0"/>
                  </a:moveTo>
                  <a:lnTo>
                    <a:pt x="24" y="24"/>
                  </a:lnTo>
                  <a:lnTo>
                    <a:pt x="0" y="48"/>
                  </a:lnTo>
                  <a:lnTo>
                    <a:pt x="0" y="72"/>
                  </a:lnTo>
                  <a:lnTo>
                    <a:pt x="0" y="121"/>
                  </a:lnTo>
                  <a:lnTo>
                    <a:pt x="24" y="145"/>
                  </a:lnTo>
                  <a:lnTo>
                    <a:pt x="48" y="169"/>
                  </a:lnTo>
                  <a:lnTo>
                    <a:pt x="97" y="193"/>
                  </a:lnTo>
                  <a:lnTo>
                    <a:pt x="169" y="169"/>
                  </a:lnTo>
                  <a:lnTo>
                    <a:pt x="193" y="121"/>
                  </a:lnTo>
                  <a:lnTo>
                    <a:pt x="169"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4" name="Google Shape;13264;p31"/>
            <p:cNvSpPr/>
            <p:nvPr/>
          </p:nvSpPr>
          <p:spPr>
            <a:xfrm>
              <a:off x="3950825" y="1893350"/>
              <a:ext cx="6025" cy="4825"/>
            </a:xfrm>
            <a:custGeom>
              <a:avLst/>
              <a:gdLst/>
              <a:ahLst/>
              <a:cxnLst/>
              <a:rect l="l" t="t" r="r" b="b"/>
              <a:pathLst>
                <a:path w="241" h="193" extrusionOk="0">
                  <a:moveTo>
                    <a:pt x="48" y="0"/>
                  </a:moveTo>
                  <a:lnTo>
                    <a:pt x="24" y="48"/>
                  </a:lnTo>
                  <a:lnTo>
                    <a:pt x="0" y="97"/>
                  </a:lnTo>
                  <a:lnTo>
                    <a:pt x="0" y="121"/>
                  </a:lnTo>
                  <a:lnTo>
                    <a:pt x="24" y="169"/>
                  </a:lnTo>
                  <a:lnTo>
                    <a:pt x="72" y="193"/>
                  </a:lnTo>
                  <a:lnTo>
                    <a:pt x="193" y="193"/>
                  </a:lnTo>
                  <a:lnTo>
                    <a:pt x="217" y="145"/>
                  </a:lnTo>
                  <a:lnTo>
                    <a:pt x="241" y="97"/>
                  </a:lnTo>
                  <a:lnTo>
                    <a:pt x="241" y="73"/>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5" name="Google Shape;13265;p31"/>
            <p:cNvSpPr/>
            <p:nvPr/>
          </p:nvSpPr>
          <p:spPr>
            <a:xfrm>
              <a:off x="4059750" y="1704375"/>
              <a:ext cx="4225" cy="4825"/>
            </a:xfrm>
            <a:custGeom>
              <a:avLst/>
              <a:gdLst/>
              <a:ahLst/>
              <a:cxnLst/>
              <a:rect l="l" t="t" r="r" b="b"/>
              <a:pathLst>
                <a:path w="169" h="193" extrusionOk="0">
                  <a:moveTo>
                    <a:pt x="49" y="0"/>
                  </a:moveTo>
                  <a:lnTo>
                    <a:pt x="0" y="49"/>
                  </a:lnTo>
                  <a:lnTo>
                    <a:pt x="0" y="73"/>
                  </a:lnTo>
                  <a:lnTo>
                    <a:pt x="0" y="121"/>
                  </a:lnTo>
                  <a:lnTo>
                    <a:pt x="49" y="169"/>
                  </a:lnTo>
                  <a:lnTo>
                    <a:pt x="121" y="193"/>
                  </a:lnTo>
                  <a:lnTo>
                    <a:pt x="145" y="169"/>
                  </a:lnTo>
                  <a:lnTo>
                    <a:pt x="169" y="145"/>
                  </a:lnTo>
                  <a:lnTo>
                    <a:pt x="169" y="97"/>
                  </a:lnTo>
                  <a:lnTo>
                    <a:pt x="169" y="73"/>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6" name="Google Shape;13266;p31"/>
            <p:cNvSpPr/>
            <p:nvPr/>
          </p:nvSpPr>
          <p:spPr>
            <a:xfrm>
              <a:off x="4119925" y="1737475"/>
              <a:ext cx="5450" cy="4825"/>
            </a:xfrm>
            <a:custGeom>
              <a:avLst/>
              <a:gdLst/>
              <a:ahLst/>
              <a:cxnLst/>
              <a:rect l="l" t="t" r="r" b="b"/>
              <a:pathLst>
                <a:path w="218" h="193" extrusionOk="0">
                  <a:moveTo>
                    <a:pt x="25" y="0"/>
                  </a:moveTo>
                  <a:lnTo>
                    <a:pt x="1" y="73"/>
                  </a:lnTo>
                  <a:lnTo>
                    <a:pt x="25" y="145"/>
                  </a:lnTo>
                  <a:lnTo>
                    <a:pt x="73" y="193"/>
                  </a:lnTo>
                  <a:lnTo>
                    <a:pt x="145" y="193"/>
                  </a:lnTo>
                  <a:lnTo>
                    <a:pt x="169" y="169"/>
                  </a:lnTo>
                  <a:lnTo>
                    <a:pt x="193" y="121"/>
                  </a:lnTo>
                  <a:lnTo>
                    <a:pt x="217" y="97"/>
                  </a:lnTo>
                  <a:lnTo>
                    <a:pt x="193" y="49"/>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7" name="Google Shape;13267;p31"/>
            <p:cNvSpPr/>
            <p:nvPr/>
          </p:nvSpPr>
          <p:spPr>
            <a:xfrm>
              <a:off x="3847900" y="1887925"/>
              <a:ext cx="4250" cy="4250"/>
            </a:xfrm>
            <a:custGeom>
              <a:avLst/>
              <a:gdLst/>
              <a:ahLst/>
              <a:cxnLst/>
              <a:rect l="l" t="t" r="r" b="b"/>
              <a:pathLst>
                <a:path w="170" h="170" extrusionOk="0">
                  <a:moveTo>
                    <a:pt x="97" y="1"/>
                  </a:moveTo>
                  <a:lnTo>
                    <a:pt x="49" y="25"/>
                  </a:lnTo>
                  <a:lnTo>
                    <a:pt x="25" y="73"/>
                  </a:lnTo>
                  <a:lnTo>
                    <a:pt x="1" y="121"/>
                  </a:lnTo>
                  <a:lnTo>
                    <a:pt x="25" y="145"/>
                  </a:lnTo>
                  <a:lnTo>
                    <a:pt x="49" y="169"/>
                  </a:lnTo>
                  <a:lnTo>
                    <a:pt x="97" y="145"/>
                  </a:lnTo>
                  <a:lnTo>
                    <a:pt x="169"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8" name="Google Shape;13268;p31"/>
            <p:cNvSpPr/>
            <p:nvPr/>
          </p:nvSpPr>
          <p:spPr>
            <a:xfrm>
              <a:off x="3958650" y="1872275"/>
              <a:ext cx="4225" cy="4250"/>
            </a:xfrm>
            <a:custGeom>
              <a:avLst/>
              <a:gdLst/>
              <a:ahLst/>
              <a:cxnLst/>
              <a:rect l="l" t="t" r="r" b="b"/>
              <a:pathLst>
                <a:path w="169" h="170" extrusionOk="0">
                  <a:moveTo>
                    <a:pt x="24" y="1"/>
                  </a:moveTo>
                  <a:lnTo>
                    <a:pt x="0" y="49"/>
                  </a:lnTo>
                  <a:lnTo>
                    <a:pt x="0" y="97"/>
                  </a:lnTo>
                  <a:lnTo>
                    <a:pt x="24" y="145"/>
                  </a:lnTo>
                  <a:lnTo>
                    <a:pt x="48" y="169"/>
                  </a:lnTo>
                  <a:lnTo>
                    <a:pt x="120" y="169"/>
                  </a:lnTo>
                  <a:lnTo>
                    <a:pt x="169" y="145"/>
                  </a:lnTo>
                  <a:lnTo>
                    <a:pt x="169" y="97"/>
                  </a:lnTo>
                  <a:lnTo>
                    <a:pt x="169" y="49"/>
                  </a:lnTo>
                  <a:lnTo>
                    <a:pt x="145"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9" name="Google Shape;13269;p31"/>
            <p:cNvSpPr/>
            <p:nvPr/>
          </p:nvSpPr>
          <p:spPr>
            <a:xfrm>
              <a:off x="3953225" y="1729650"/>
              <a:ext cx="3625" cy="4850"/>
            </a:xfrm>
            <a:custGeom>
              <a:avLst/>
              <a:gdLst/>
              <a:ahLst/>
              <a:cxnLst/>
              <a:rect l="l" t="t" r="r" b="b"/>
              <a:pathLst>
                <a:path w="145" h="194" extrusionOk="0">
                  <a:moveTo>
                    <a:pt x="73" y="0"/>
                  </a:moveTo>
                  <a:lnTo>
                    <a:pt x="0" y="25"/>
                  </a:lnTo>
                  <a:lnTo>
                    <a:pt x="25" y="145"/>
                  </a:lnTo>
                  <a:lnTo>
                    <a:pt x="73" y="169"/>
                  </a:lnTo>
                  <a:lnTo>
                    <a:pt x="97" y="193"/>
                  </a:lnTo>
                  <a:lnTo>
                    <a:pt x="121" y="169"/>
                  </a:lnTo>
                  <a:lnTo>
                    <a:pt x="145" y="145"/>
                  </a:lnTo>
                  <a:lnTo>
                    <a:pt x="145" y="121"/>
                  </a:lnTo>
                  <a:lnTo>
                    <a:pt x="145" y="73"/>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0" name="Google Shape;13270;p31"/>
            <p:cNvSpPr/>
            <p:nvPr/>
          </p:nvSpPr>
          <p:spPr>
            <a:xfrm>
              <a:off x="3754025" y="1652625"/>
              <a:ext cx="4825" cy="4225"/>
            </a:xfrm>
            <a:custGeom>
              <a:avLst/>
              <a:gdLst/>
              <a:ahLst/>
              <a:cxnLst/>
              <a:rect l="l" t="t" r="r" b="b"/>
              <a:pathLst>
                <a:path w="193" h="169" extrusionOk="0">
                  <a:moveTo>
                    <a:pt x="72" y="0"/>
                  </a:moveTo>
                  <a:lnTo>
                    <a:pt x="48" y="24"/>
                  </a:lnTo>
                  <a:lnTo>
                    <a:pt x="0" y="72"/>
                  </a:lnTo>
                  <a:lnTo>
                    <a:pt x="0" y="96"/>
                  </a:lnTo>
                  <a:lnTo>
                    <a:pt x="24" y="120"/>
                  </a:lnTo>
                  <a:lnTo>
                    <a:pt x="72" y="145"/>
                  </a:lnTo>
                  <a:lnTo>
                    <a:pt x="96" y="169"/>
                  </a:lnTo>
                  <a:lnTo>
                    <a:pt x="169" y="120"/>
                  </a:lnTo>
                  <a:lnTo>
                    <a:pt x="193" y="96"/>
                  </a:lnTo>
                  <a:lnTo>
                    <a:pt x="193"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1" name="Google Shape;13271;p31"/>
            <p:cNvSpPr/>
            <p:nvPr/>
          </p:nvSpPr>
          <p:spPr>
            <a:xfrm>
              <a:off x="3958050" y="1772375"/>
              <a:ext cx="4225" cy="5450"/>
            </a:xfrm>
            <a:custGeom>
              <a:avLst/>
              <a:gdLst/>
              <a:ahLst/>
              <a:cxnLst/>
              <a:rect l="l" t="t" r="r" b="b"/>
              <a:pathLst>
                <a:path w="169" h="218" extrusionOk="0">
                  <a:moveTo>
                    <a:pt x="72" y="1"/>
                  </a:moveTo>
                  <a:lnTo>
                    <a:pt x="24" y="25"/>
                  </a:lnTo>
                  <a:lnTo>
                    <a:pt x="0" y="73"/>
                  </a:lnTo>
                  <a:lnTo>
                    <a:pt x="0" y="145"/>
                  </a:lnTo>
                  <a:lnTo>
                    <a:pt x="24" y="193"/>
                  </a:lnTo>
                  <a:lnTo>
                    <a:pt x="72" y="217"/>
                  </a:lnTo>
                  <a:lnTo>
                    <a:pt x="120" y="217"/>
                  </a:lnTo>
                  <a:lnTo>
                    <a:pt x="169" y="169"/>
                  </a:lnTo>
                  <a:lnTo>
                    <a:pt x="144" y="73"/>
                  </a:lnTo>
                  <a:lnTo>
                    <a:pt x="120"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2" name="Google Shape;13272;p31"/>
            <p:cNvSpPr/>
            <p:nvPr/>
          </p:nvSpPr>
          <p:spPr>
            <a:xfrm>
              <a:off x="3844300" y="1685725"/>
              <a:ext cx="6025" cy="4225"/>
            </a:xfrm>
            <a:custGeom>
              <a:avLst/>
              <a:gdLst/>
              <a:ahLst/>
              <a:cxnLst/>
              <a:rect l="l" t="t" r="r" b="b"/>
              <a:pathLst>
                <a:path w="241" h="169" extrusionOk="0">
                  <a:moveTo>
                    <a:pt x="72" y="0"/>
                  </a:moveTo>
                  <a:lnTo>
                    <a:pt x="48" y="24"/>
                  </a:lnTo>
                  <a:lnTo>
                    <a:pt x="0" y="72"/>
                  </a:lnTo>
                  <a:lnTo>
                    <a:pt x="48" y="120"/>
                  </a:lnTo>
                  <a:lnTo>
                    <a:pt x="72" y="169"/>
                  </a:lnTo>
                  <a:lnTo>
                    <a:pt x="169" y="169"/>
                  </a:lnTo>
                  <a:lnTo>
                    <a:pt x="193" y="145"/>
                  </a:lnTo>
                  <a:lnTo>
                    <a:pt x="217" y="120"/>
                  </a:lnTo>
                  <a:lnTo>
                    <a:pt x="241" y="72"/>
                  </a:lnTo>
                  <a:lnTo>
                    <a:pt x="217" y="48"/>
                  </a:lnTo>
                  <a:lnTo>
                    <a:pt x="169"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3" name="Google Shape;13273;p31"/>
            <p:cNvSpPr/>
            <p:nvPr/>
          </p:nvSpPr>
          <p:spPr>
            <a:xfrm>
              <a:off x="4053725" y="1936675"/>
              <a:ext cx="3650" cy="4850"/>
            </a:xfrm>
            <a:custGeom>
              <a:avLst/>
              <a:gdLst/>
              <a:ahLst/>
              <a:cxnLst/>
              <a:rect l="l" t="t" r="r" b="b"/>
              <a:pathLst>
                <a:path w="146" h="194" extrusionOk="0">
                  <a:moveTo>
                    <a:pt x="49" y="1"/>
                  </a:moveTo>
                  <a:lnTo>
                    <a:pt x="25" y="25"/>
                  </a:lnTo>
                  <a:lnTo>
                    <a:pt x="1" y="49"/>
                  </a:lnTo>
                  <a:lnTo>
                    <a:pt x="1" y="73"/>
                  </a:lnTo>
                  <a:lnTo>
                    <a:pt x="1" y="121"/>
                  </a:lnTo>
                  <a:lnTo>
                    <a:pt x="49" y="193"/>
                  </a:lnTo>
                  <a:lnTo>
                    <a:pt x="97" y="193"/>
                  </a:lnTo>
                  <a:lnTo>
                    <a:pt x="145" y="169"/>
                  </a:lnTo>
                  <a:lnTo>
                    <a:pt x="145" y="145"/>
                  </a:lnTo>
                  <a:lnTo>
                    <a:pt x="145" y="97"/>
                  </a:lnTo>
                  <a:lnTo>
                    <a:pt x="145" y="49"/>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4" name="Google Shape;13274;p31"/>
            <p:cNvSpPr/>
            <p:nvPr/>
          </p:nvSpPr>
          <p:spPr>
            <a:xfrm>
              <a:off x="4187325" y="1902975"/>
              <a:ext cx="4250" cy="4850"/>
            </a:xfrm>
            <a:custGeom>
              <a:avLst/>
              <a:gdLst/>
              <a:ahLst/>
              <a:cxnLst/>
              <a:rect l="l" t="t" r="r" b="b"/>
              <a:pathLst>
                <a:path w="170" h="194" extrusionOk="0">
                  <a:moveTo>
                    <a:pt x="97" y="1"/>
                  </a:moveTo>
                  <a:lnTo>
                    <a:pt x="49" y="25"/>
                  </a:lnTo>
                  <a:lnTo>
                    <a:pt x="25" y="49"/>
                  </a:lnTo>
                  <a:lnTo>
                    <a:pt x="1" y="73"/>
                  </a:lnTo>
                  <a:lnTo>
                    <a:pt x="1" y="145"/>
                  </a:lnTo>
                  <a:lnTo>
                    <a:pt x="25" y="169"/>
                  </a:lnTo>
                  <a:lnTo>
                    <a:pt x="49" y="193"/>
                  </a:lnTo>
                  <a:lnTo>
                    <a:pt x="121" y="169"/>
                  </a:lnTo>
                  <a:lnTo>
                    <a:pt x="169" y="145"/>
                  </a:lnTo>
                  <a:lnTo>
                    <a:pt x="169"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5" name="Google Shape;13275;p31"/>
            <p:cNvSpPr/>
            <p:nvPr/>
          </p:nvSpPr>
          <p:spPr>
            <a:xfrm>
              <a:off x="4154850" y="1909000"/>
              <a:ext cx="4825" cy="4825"/>
            </a:xfrm>
            <a:custGeom>
              <a:avLst/>
              <a:gdLst/>
              <a:ahLst/>
              <a:cxnLst/>
              <a:rect l="l" t="t" r="r" b="b"/>
              <a:pathLst>
                <a:path w="193" h="193" extrusionOk="0">
                  <a:moveTo>
                    <a:pt x="72" y="0"/>
                  </a:moveTo>
                  <a:lnTo>
                    <a:pt x="48" y="24"/>
                  </a:lnTo>
                  <a:lnTo>
                    <a:pt x="24" y="48"/>
                  </a:lnTo>
                  <a:lnTo>
                    <a:pt x="0" y="97"/>
                  </a:lnTo>
                  <a:lnTo>
                    <a:pt x="24" y="121"/>
                  </a:lnTo>
                  <a:lnTo>
                    <a:pt x="96" y="193"/>
                  </a:lnTo>
                  <a:lnTo>
                    <a:pt x="120" y="193"/>
                  </a:lnTo>
                  <a:lnTo>
                    <a:pt x="169" y="169"/>
                  </a:lnTo>
                  <a:lnTo>
                    <a:pt x="193" y="145"/>
                  </a:lnTo>
                  <a:lnTo>
                    <a:pt x="193" y="97"/>
                  </a:lnTo>
                  <a:lnTo>
                    <a:pt x="169" y="72"/>
                  </a:lnTo>
                  <a:lnTo>
                    <a:pt x="144"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6" name="Google Shape;13276;p31"/>
            <p:cNvSpPr/>
            <p:nvPr/>
          </p:nvSpPr>
          <p:spPr>
            <a:xfrm>
              <a:off x="3933975" y="1667650"/>
              <a:ext cx="5425" cy="4250"/>
            </a:xfrm>
            <a:custGeom>
              <a:avLst/>
              <a:gdLst/>
              <a:ahLst/>
              <a:cxnLst/>
              <a:rect l="l" t="t" r="r" b="b"/>
              <a:pathLst>
                <a:path w="217" h="170" extrusionOk="0">
                  <a:moveTo>
                    <a:pt x="169" y="1"/>
                  </a:moveTo>
                  <a:lnTo>
                    <a:pt x="48" y="49"/>
                  </a:lnTo>
                  <a:lnTo>
                    <a:pt x="0" y="97"/>
                  </a:lnTo>
                  <a:lnTo>
                    <a:pt x="0" y="121"/>
                  </a:lnTo>
                  <a:lnTo>
                    <a:pt x="0" y="145"/>
                  </a:lnTo>
                  <a:lnTo>
                    <a:pt x="72" y="169"/>
                  </a:lnTo>
                  <a:lnTo>
                    <a:pt x="120" y="145"/>
                  </a:lnTo>
                  <a:lnTo>
                    <a:pt x="169" y="121"/>
                  </a:lnTo>
                  <a:lnTo>
                    <a:pt x="217" y="73"/>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7" name="Google Shape;13277;p31"/>
            <p:cNvSpPr/>
            <p:nvPr/>
          </p:nvSpPr>
          <p:spPr>
            <a:xfrm>
              <a:off x="4008000" y="1848200"/>
              <a:ext cx="4825" cy="4250"/>
            </a:xfrm>
            <a:custGeom>
              <a:avLst/>
              <a:gdLst/>
              <a:ahLst/>
              <a:cxnLst/>
              <a:rect l="l" t="t" r="r" b="b"/>
              <a:pathLst>
                <a:path w="193" h="170" extrusionOk="0">
                  <a:moveTo>
                    <a:pt x="48" y="1"/>
                  </a:moveTo>
                  <a:lnTo>
                    <a:pt x="0" y="49"/>
                  </a:lnTo>
                  <a:lnTo>
                    <a:pt x="0" y="97"/>
                  </a:lnTo>
                  <a:lnTo>
                    <a:pt x="24" y="121"/>
                  </a:lnTo>
                  <a:lnTo>
                    <a:pt x="48" y="145"/>
                  </a:lnTo>
                  <a:lnTo>
                    <a:pt x="96" y="169"/>
                  </a:lnTo>
                  <a:lnTo>
                    <a:pt x="169" y="145"/>
                  </a:lnTo>
                  <a:lnTo>
                    <a:pt x="193" y="121"/>
                  </a:lnTo>
                  <a:lnTo>
                    <a:pt x="193" y="97"/>
                  </a:lnTo>
                  <a:lnTo>
                    <a:pt x="169"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8" name="Google Shape;13278;p31"/>
            <p:cNvSpPr/>
            <p:nvPr/>
          </p:nvSpPr>
          <p:spPr>
            <a:xfrm>
              <a:off x="3826225" y="1930050"/>
              <a:ext cx="4250" cy="4250"/>
            </a:xfrm>
            <a:custGeom>
              <a:avLst/>
              <a:gdLst/>
              <a:ahLst/>
              <a:cxnLst/>
              <a:rect l="l" t="t" r="r" b="b"/>
              <a:pathLst>
                <a:path w="170" h="170" extrusionOk="0">
                  <a:moveTo>
                    <a:pt x="25" y="1"/>
                  </a:moveTo>
                  <a:lnTo>
                    <a:pt x="1" y="25"/>
                  </a:lnTo>
                  <a:lnTo>
                    <a:pt x="1" y="49"/>
                  </a:lnTo>
                  <a:lnTo>
                    <a:pt x="1" y="97"/>
                  </a:lnTo>
                  <a:lnTo>
                    <a:pt x="49" y="145"/>
                  </a:lnTo>
                  <a:lnTo>
                    <a:pt x="97" y="169"/>
                  </a:lnTo>
                  <a:lnTo>
                    <a:pt x="121" y="169"/>
                  </a:lnTo>
                  <a:lnTo>
                    <a:pt x="169" y="121"/>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9" name="Google Shape;13279;p31"/>
            <p:cNvSpPr/>
            <p:nvPr/>
          </p:nvSpPr>
          <p:spPr>
            <a:xfrm>
              <a:off x="3862350" y="1987225"/>
              <a:ext cx="4825" cy="4250"/>
            </a:xfrm>
            <a:custGeom>
              <a:avLst/>
              <a:gdLst/>
              <a:ahLst/>
              <a:cxnLst/>
              <a:rect l="l" t="t" r="r" b="b"/>
              <a:pathLst>
                <a:path w="193" h="170" extrusionOk="0">
                  <a:moveTo>
                    <a:pt x="121" y="1"/>
                  </a:moveTo>
                  <a:lnTo>
                    <a:pt x="49" y="25"/>
                  </a:lnTo>
                  <a:lnTo>
                    <a:pt x="24" y="49"/>
                  </a:lnTo>
                  <a:lnTo>
                    <a:pt x="0" y="73"/>
                  </a:lnTo>
                  <a:lnTo>
                    <a:pt x="24" y="121"/>
                  </a:lnTo>
                  <a:lnTo>
                    <a:pt x="73" y="169"/>
                  </a:lnTo>
                  <a:lnTo>
                    <a:pt x="121" y="169"/>
                  </a:lnTo>
                  <a:lnTo>
                    <a:pt x="145" y="145"/>
                  </a:lnTo>
                  <a:lnTo>
                    <a:pt x="193" y="121"/>
                  </a:lnTo>
                  <a:lnTo>
                    <a:pt x="193" y="97"/>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0" name="Google Shape;13280;p31"/>
            <p:cNvSpPr/>
            <p:nvPr/>
          </p:nvSpPr>
          <p:spPr>
            <a:xfrm>
              <a:off x="4260150" y="1829550"/>
              <a:ext cx="4250" cy="4850"/>
            </a:xfrm>
            <a:custGeom>
              <a:avLst/>
              <a:gdLst/>
              <a:ahLst/>
              <a:cxnLst/>
              <a:rect l="l" t="t" r="r" b="b"/>
              <a:pathLst>
                <a:path w="170" h="194" extrusionOk="0">
                  <a:moveTo>
                    <a:pt x="49" y="1"/>
                  </a:moveTo>
                  <a:lnTo>
                    <a:pt x="1" y="49"/>
                  </a:lnTo>
                  <a:lnTo>
                    <a:pt x="1" y="73"/>
                  </a:lnTo>
                  <a:lnTo>
                    <a:pt x="1" y="121"/>
                  </a:lnTo>
                  <a:lnTo>
                    <a:pt x="25" y="169"/>
                  </a:lnTo>
                  <a:lnTo>
                    <a:pt x="49" y="193"/>
                  </a:lnTo>
                  <a:lnTo>
                    <a:pt x="73" y="193"/>
                  </a:lnTo>
                  <a:lnTo>
                    <a:pt x="145" y="169"/>
                  </a:lnTo>
                  <a:lnTo>
                    <a:pt x="169" y="121"/>
                  </a:lnTo>
                  <a:lnTo>
                    <a:pt x="169"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1" name="Google Shape;13281;p31"/>
            <p:cNvSpPr/>
            <p:nvPr/>
          </p:nvSpPr>
          <p:spPr>
            <a:xfrm>
              <a:off x="3937575" y="1859050"/>
              <a:ext cx="4250" cy="4825"/>
            </a:xfrm>
            <a:custGeom>
              <a:avLst/>
              <a:gdLst/>
              <a:ahLst/>
              <a:cxnLst/>
              <a:rect l="l" t="t" r="r" b="b"/>
              <a:pathLst>
                <a:path w="170" h="193" extrusionOk="0">
                  <a:moveTo>
                    <a:pt x="97" y="0"/>
                  </a:moveTo>
                  <a:lnTo>
                    <a:pt x="49" y="24"/>
                  </a:lnTo>
                  <a:lnTo>
                    <a:pt x="1" y="72"/>
                  </a:lnTo>
                  <a:lnTo>
                    <a:pt x="1" y="145"/>
                  </a:lnTo>
                  <a:lnTo>
                    <a:pt x="1" y="169"/>
                  </a:lnTo>
                  <a:lnTo>
                    <a:pt x="25" y="193"/>
                  </a:lnTo>
                  <a:lnTo>
                    <a:pt x="121" y="193"/>
                  </a:lnTo>
                  <a:lnTo>
                    <a:pt x="169" y="121"/>
                  </a:lnTo>
                  <a:lnTo>
                    <a:pt x="169" y="72"/>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2" name="Google Shape;13282;p31"/>
            <p:cNvSpPr/>
            <p:nvPr/>
          </p:nvSpPr>
          <p:spPr>
            <a:xfrm>
              <a:off x="3814800" y="2020925"/>
              <a:ext cx="3025" cy="3050"/>
            </a:xfrm>
            <a:custGeom>
              <a:avLst/>
              <a:gdLst/>
              <a:ahLst/>
              <a:cxnLst/>
              <a:rect l="l" t="t" r="r" b="b"/>
              <a:pathLst>
                <a:path w="121" h="122" extrusionOk="0">
                  <a:moveTo>
                    <a:pt x="73" y="1"/>
                  </a:moveTo>
                  <a:lnTo>
                    <a:pt x="25" y="25"/>
                  </a:lnTo>
                  <a:lnTo>
                    <a:pt x="1" y="73"/>
                  </a:lnTo>
                  <a:lnTo>
                    <a:pt x="25" y="121"/>
                  </a:lnTo>
                  <a:lnTo>
                    <a:pt x="97" y="121"/>
                  </a:lnTo>
                  <a:lnTo>
                    <a:pt x="121" y="97"/>
                  </a:lnTo>
                  <a:lnTo>
                    <a:pt x="121"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3" name="Google Shape;13283;p31"/>
            <p:cNvSpPr/>
            <p:nvPr/>
          </p:nvSpPr>
          <p:spPr>
            <a:xfrm>
              <a:off x="4011600" y="1646600"/>
              <a:ext cx="3025" cy="3025"/>
            </a:xfrm>
            <a:custGeom>
              <a:avLst/>
              <a:gdLst/>
              <a:ahLst/>
              <a:cxnLst/>
              <a:rect l="l" t="t" r="r" b="b"/>
              <a:pathLst>
                <a:path w="121" h="121" extrusionOk="0">
                  <a:moveTo>
                    <a:pt x="49" y="0"/>
                  </a:moveTo>
                  <a:lnTo>
                    <a:pt x="1" y="49"/>
                  </a:lnTo>
                  <a:lnTo>
                    <a:pt x="25" y="73"/>
                  </a:lnTo>
                  <a:lnTo>
                    <a:pt x="25" y="121"/>
                  </a:lnTo>
                  <a:lnTo>
                    <a:pt x="97" y="121"/>
                  </a:lnTo>
                  <a:lnTo>
                    <a:pt x="121" y="97"/>
                  </a:lnTo>
                  <a:lnTo>
                    <a:pt x="121" y="73"/>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4" name="Google Shape;13284;p31"/>
            <p:cNvSpPr/>
            <p:nvPr/>
          </p:nvSpPr>
          <p:spPr>
            <a:xfrm>
              <a:off x="3860550" y="1594250"/>
              <a:ext cx="4825" cy="4225"/>
            </a:xfrm>
            <a:custGeom>
              <a:avLst/>
              <a:gdLst/>
              <a:ahLst/>
              <a:cxnLst/>
              <a:rect l="l" t="t" r="r" b="b"/>
              <a:pathLst>
                <a:path w="193" h="169" extrusionOk="0">
                  <a:moveTo>
                    <a:pt x="121" y="0"/>
                  </a:moveTo>
                  <a:lnTo>
                    <a:pt x="48" y="48"/>
                  </a:lnTo>
                  <a:lnTo>
                    <a:pt x="24" y="72"/>
                  </a:lnTo>
                  <a:lnTo>
                    <a:pt x="0" y="120"/>
                  </a:lnTo>
                  <a:lnTo>
                    <a:pt x="24" y="169"/>
                  </a:lnTo>
                  <a:lnTo>
                    <a:pt x="48" y="169"/>
                  </a:lnTo>
                  <a:lnTo>
                    <a:pt x="145" y="144"/>
                  </a:lnTo>
                  <a:lnTo>
                    <a:pt x="169" y="120"/>
                  </a:lnTo>
                  <a:lnTo>
                    <a:pt x="193" y="72"/>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5" name="Google Shape;13285;p31"/>
            <p:cNvSpPr/>
            <p:nvPr/>
          </p:nvSpPr>
          <p:spPr>
            <a:xfrm>
              <a:off x="3921325" y="1634550"/>
              <a:ext cx="3625" cy="3650"/>
            </a:xfrm>
            <a:custGeom>
              <a:avLst/>
              <a:gdLst/>
              <a:ahLst/>
              <a:cxnLst/>
              <a:rect l="l" t="t" r="r" b="b"/>
              <a:pathLst>
                <a:path w="145" h="146" extrusionOk="0">
                  <a:moveTo>
                    <a:pt x="73" y="1"/>
                  </a:moveTo>
                  <a:lnTo>
                    <a:pt x="25" y="25"/>
                  </a:lnTo>
                  <a:lnTo>
                    <a:pt x="1" y="73"/>
                  </a:lnTo>
                  <a:lnTo>
                    <a:pt x="25" y="97"/>
                  </a:lnTo>
                  <a:lnTo>
                    <a:pt x="73" y="145"/>
                  </a:lnTo>
                  <a:lnTo>
                    <a:pt x="121" y="121"/>
                  </a:lnTo>
                  <a:lnTo>
                    <a:pt x="145" y="73"/>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6" name="Google Shape;13286;p31"/>
            <p:cNvSpPr/>
            <p:nvPr/>
          </p:nvSpPr>
          <p:spPr>
            <a:xfrm>
              <a:off x="3879200" y="1621325"/>
              <a:ext cx="3625" cy="3025"/>
            </a:xfrm>
            <a:custGeom>
              <a:avLst/>
              <a:gdLst/>
              <a:ahLst/>
              <a:cxnLst/>
              <a:rect l="l" t="t" r="r" b="b"/>
              <a:pathLst>
                <a:path w="145" h="121" extrusionOk="0">
                  <a:moveTo>
                    <a:pt x="25" y="0"/>
                  </a:moveTo>
                  <a:lnTo>
                    <a:pt x="0" y="24"/>
                  </a:lnTo>
                  <a:lnTo>
                    <a:pt x="0" y="48"/>
                  </a:lnTo>
                  <a:lnTo>
                    <a:pt x="0" y="97"/>
                  </a:lnTo>
                  <a:lnTo>
                    <a:pt x="49" y="121"/>
                  </a:lnTo>
                  <a:lnTo>
                    <a:pt x="121" y="121"/>
                  </a:lnTo>
                  <a:lnTo>
                    <a:pt x="145" y="97"/>
                  </a:lnTo>
                  <a:lnTo>
                    <a:pt x="145" y="48"/>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7" name="Google Shape;13287;p31"/>
            <p:cNvSpPr/>
            <p:nvPr/>
          </p:nvSpPr>
          <p:spPr>
            <a:xfrm>
              <a:off x="4068175" y="1696550"/>
              <a:ext cx="3625" cy="3025"/>
            </a:xfrm>
            <a:custGeom>
              <a:avLst/>
              <a:gdLst/>
              <a:ahLst/>
              <a:cxnLst/>
              <a:rect l="l" t="t" r="r" b="b"/>
              <a:pathLst>
                <a:path w="145" h="121" extrusionOk="0">
                  <a:moveTo>
                    <a:pt x="49" y="0"/>
                  </a:moveTo>
                  <a:lnTo>
                    <a:pt x="0" y="25"/>
                  </a:lnTo>
                  <a:lnTo>
                    <a:pt x="0" y="49"/>
                  </a:lnTo>
                  <a:lnTo>
                    <a:pt x="0" y="73"/>
                  </a:lnTo>
                  <a:lnTo>
                    <a:pt x="25" y="121"/>
                  </a:lnTo>
                  <a:lnTo>
                    <a:pt x="121" y="121"/>
                  </a:lnTo>
                  <a:lnTo>
                    <a:pt x="121" y="73"/>
                  </a:lnTo>
                  <a:lnTo>
                    <a:pt x="145"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8" name="Google Shape;13288;p31"/>
            <p:cNvSpPr/>
            <p:nvPr/>
          </p:nvSpPr>
          <p:spPr>
            <a:xfrm>
              <a:off x="4148225" y="1742275"/>
              <a:ext cx="3025" cy="3650"/>
            </a:xfrm>
            <a:custGeom>
              <a:avLst/>
              <a:gdLst/>
              <a:ahLst/>
              <a:cxnLst/>
              <a:rect l="l" t="t" r="r" b="b"/>
              <a:pathLst>
                <a:path w="121" h="146" extrusionOk="0">
                  <a:moveTo>
                    <a:pt x="72" y="1"/>
                  </a:moveTo>
                  <a:lnTo>
                    <a:pt x="24" y="49"/>
                  </a:lnTo>
                  <a:lnTo>
                    <a:pt x="0" y="97"/>
                  </a:lnTo>
                  <a:lnTo>
                    <a:pt x="24" y="121"/>
                  </a:lnTo>
                  <a:lnTo>
                    <a:pt x="48" y="145"/>
                  </a:lnTo>
                  <a:lnTo>
                    <a:pt x="72" y="145"/>
                  </a:lnTo>
                  <a:lnTo>
                    <a:pt x="121" y="97"/>
                  </a:lnTo>
                  <a:lnTo>
                    <a:pt x="121"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9" name="Google Shape;13289;p31"/>
            <p:cNvSpPr/>
            <p:nvPr/>
          </p:nvSpPr>
          <p:spPr>
            <a:xfrm>
              <a:off x="3849700" y="1624325"/>
              <a:ext cx="2450" cy="2425"/>
            </a:xfrm>
            <a:custGeom>
              <a:avLst/>
              <a:gdLst/>
              <a:ahLst/>
              <a:cxnLst/>
              <a:rect l="l" t="t" r="r" b="b"/>
              <a:pathLst>
                <a:path w="98" h="97" extrusionOk="0">
                  <a:moveTo>
                    <a:pt x="25" y="1"/>
                  </a:moveTo>
                  <a:lnTo>
                    <a:pt x="1" y="25"/>
                  </a:lnTo>
                  <a:lnTo>
                    <a:pt x="1" y="49"/>
                  </a:lnTo>
                  <a:lnTo>
                    <a:pt x="25" y="73"/>
                  </a:lnTo>
                  <a:lnTo>
                    <a:pt x="49" y="97"/>
                  </a:lnTo>
                  <a:lnTo>
                    <a:pt x="97" y="73"/>
                  </a:lnTo>
                  <a:lnTo>
                    <a:pt x="97"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0" name="Google Shape;13290;p31"/>
            <p:cNvSpPr/>
            <p:nvPr/>
          </p:nvSpPr>
          <p:spPr>
            <a:xfrm>
              <a:off x="3950225" y="1702575"/>
              <a:ext cx="3625" cy="3025"/>
            </a:xfrm>
            <a:custGeom>
              <a:avLst/>
              <a:gdLst/>
              <a:ahLst/>
              <a:cxnLst/>
              <a:rect l="l" t="t" r="r" b="b"/>
              <a:pathLst>
                <a:path w="145" h="121" extrusionOk="0">
                  <a:moveTo>
                    <a:pt x="24" y="0"/>
                  </a:moveTo>
                  <a:lnTo>
                    <a:pt x="0" y="24"/>
                  </a:lnTo>
                  <a:lnTo>
                    <a:pt x="0" y="72"/>
                  </a:lnTo>
                  <a:lnTo>
                    <a:pt x="24" y="96"/>
                  </a:lnTo>
                  <a:lnTo>
                    <a:pt x="48" y="121"/>
                  </a:lnTo>
                  <a:lnTo>
                    <a:pt x="72" y="121"/>
                  </a:lnTo>
                  <a:lnTo>
                    <a:pt x="96" y="96"/>
                  </a:lnTo>
                  <a:lnTo>
                    <a:pt x="145" y="72"/>
                  </a:lnTo>
                  <a:lnTo>
                    <a:pt x="145" y="48"/>
                  </a:lnTo>
                  <a:lnTo>
                    <a:pt x="120"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1" name="Google Shape;13291;p31"/>
            <p:cNvSpPr/>
            <p:nvPr/>
          </p:nvSpPr>
          <p:spPr>
            <a:xfrm>
              <a:off x="4100675" y="1780200"/>
              <a:ext cx="3025" cy="2425"/>
            </a:xfrm>
            <a:custGeom>
              <a:avLst/>
              <a:gdLst/>
              <a:ahLst/>
              <a:cxnLst/>
              <a:rect l="l" t="t" r="r" b="b"/>
              <a:pathLst>
                <a:path w="121" h="97" extrusionOk="0">
                  <a:moveTo>
                    <a:pt x="24" y="1"/>
                  </a:moveTo>
                  <a:lnTo>
                    <a:pt x="0" y="49"/>
                  </a:lnTo>
                  <a:lnTo>
                    <a:pt x="73" y="97"/>
                  </a:lnTo>
                  <a:lnTo>
                    <a:pt x="97" y="73"/>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2" name="Google Shape;13292;p31"/>
            <p:cNvSpPr/>
            <p:nvPr/>
          </p:nvSpPr>
          <p:spPr>
            <a:xfrm>
              <a:off x="3924325" y="1720025"/>
              <a:ext cx="3050" cy="2425"/>
            </a:xfrm>
            <a:custGeom>
              <a:avLst/>
              <a:gdLst/>
              <a:ahLst/>
              <a:cxnLst/>
              <a:rect l="l" t="t" r="r" b="b"/>
              <a:pathLst>
                <a:path w="122" h="97" extrusionOk="0">
                  <a:moveTo>
                    <a:pt x="25" y="0"/>
                  </a:moveTo>
                  <a:lnTo>
                    <a:pt x="1" y="24"/>
                  </a:lnTo>
                  <a:lnTo>
                    <a:pt x="1" y="48"/>
                  </a:lnTo>
                  <a:lnTo>
                    <a:pt x="49" y="97"/>
                  </a:lnTo>
                  <a:lnTo>
                    <a:pt x="73" y="97"/>
                  </a:lnTo>
                  <a:lnTo>
                    <a:pt x="121" y="73"/>
                  </a:lnTo>
                  <a:lnTo>
                    <a:pt x="97" y="48"/>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3" name="Google Shape;13293;p31"/>
            <p:cNvSpPr/>
            <p:nvPr/>
          </p:nvSpPr>
          <p:spPr>
            <a:xfrm>
              <a:off x="4030850" y="1769375"/>
              <a:ext cx="3050" cy="3025"/>
            </a:xfrm>
            <a:custGeom>
              <a:avLst/>
              <a:gdLst/>
              <a:ahLst/>
              <a:cxnLst/>
              <a:rect l="l" t="t" r="r" b="b"/>
              <a:pathLst>
                <a:path w="122" h="121" extrusionOk="0">
                  <a:moveTo>
                    <a:pt x="25" y="0"/>
                  </a:moveTo>
                  <a:lnTo>
                    <a:pt x="1" y="24"/>
                  </a:lnTo>
                  <a:lnTo>
                    <a:pt x="1" y="73"/>
                  </a:lnTo>
                  <a:lnTo>
                    <a:pt x="25" y="97"/>
                  </a:lnTo>
                  <a:lnTo>
                    <a:pt x="73" y="121"/>
                  </a:lnTo>
                  <a:lnTo>
                    <a:pt x="97" y="97"/>
                  </a:lnTo>
                  <a:lnTo>
                    <a:pt x="121" y="73"/>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4" name="Google Shape;13294;p31"/>
            <p:cNvSpPr/>
            <p:nvPr/>
          </p:nvSpPr>
          <p:spPr>
            <a:xfrm>
              <a:off x="3749800" y="1665250"/>
              <a:ext cx="3650" cy="3025"/>
            </a:xfrm>
            <a:custGeom>
              <a:avLst/>
              <a:gdLst/>
              <a:ahLst/>
              <a:cxnLst/>
              <a:rect l="l" t="t" r="r" b="b"/>
              <a:pathLst>
                <a:path w="146" h="121" extrusionOk="0">
                  <a:moveTo>
                    <a:pt x="25" y="1"/>
                  </a:moveTo>
                  <a:lnTo>
                    <a:pt x="1" y="25"/>
                  </a:lnTo>
                  <a:lnTo>
                    <a:pt x="1" y="73"/>
                  </a:lnTo>
                  <a:lnTo>
                    <a:pt x="1" y="121"/>
                  </a:lnTo>
                  <a:lnTo>
                    <a:pt x="49" y="121"/>
                  </a:lnTo>
                  <a:lnTo>
                    <a:pt x="121" y="97"/>
                  </a:lnTo>
                  <a:lnTo>
                    <a:pt x="145" y="73"/>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5" name="Google Shape;13295;p31"/>
            <p:cNvSpPr/>
            <p:nvPr/>
          </p:nvSpPr>
          <p:spPr>
            <a:xfrm>
              <a:off x="4201175" y="1848200"/>
              <a:ext cx="3650" cy="3050"/>
            </a:xfrm>
            <a:custGeom>
              <a:avLst/>
              <a:gdLst/>
              <a:ahLst/>
              <a:cxnLst/>
              <a:rect l="l" t="t" r="r" b="b"/>
              <a:pathLst>
                <a:path w="146" h="122" extrusionOk="0">
                  <a:moveTo>
                    <a:pt x="25" y="1"/>
                  </a:moveTo>
                  <a:lnTo>
                    <a:pt x="1" y="25"/>
                  </a:lnTo>
                  <a:lnTo>
                    <a:pt x="1" y="49"/>
                  </a:lnTo>
                  <a:lnTo>
                    <a:pt x="25" y="97"/>
                  </a:lnTo>
                  <a:lnTo>
                    <a:pt x="73" y="121"/>
                  </a:lnTo>
                  <a:lnTo>
                    <a:pt x="145" y="121"/>
                  </a:lnTo>
                  <a:lnTo>
                    <a:pt x="145" y="73"/>
                  </a:lnTo>
                  <a:lnTo>
                    <a:pt x="121"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6" name="Google Shape;13296;p31"/>
            <p:cNvSpPr/>
            <p:nvPr/>
          </p:nvSpPr>
          <p:spPr>
            <a:xfrm>
              <a:off x="3926150" y="1751325"/>
              <a:ext cx="2425" cy="3025"/>
            </a:xfrm>
            <a:custGeom>
              <a:avLst/>
              <a:gdLst/>
              <a:ahLst/>
              <a:cxnLst/>
              <a:rect l="l" t="t" r="r" b="b"/>
              <a:pathLst>
                <a:path w="97" h="121" extrusionOk="0">
                  <a:moveTo>
                    <a:pt x="48" y="0"/>
                  </a:moveTo>
                  <a:lnTo>
                    <a:pt x="0" y="48"/>
                  </a:lnTo>
                  <a:lnTo>
                    <a:pt x="0" y="72"/>
                  </a:lnTo>
                  <a:lnTo>
                    <a:pt x="0" y="120"/>
                  </a:lnTo>
                  <a:lnTo>
                    <a:pt x="48" y="120"/>
                  </a:lnTo>
                  <a:lnTo>
                    <a:pt x="96" y="96"/>
                  </a:lnTo>
                  <a:lnTo>
                    <a:pt x="96" y="48"/>
                  </a:lnTo>
                  <a:lnTo>
                    <a:pt x="96"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7" name="Google Shape;13297;p31"/>
            <p:cNvSpPr/>
            <p:nvPr/>
          </p:nvSpPr>
          <p:spPr>
            <a:xfrm>
              <a:off x="4085625" y="1819325"/>
              <a:ext cx="3025" cy="4225"/>
            </a:xfrm>
            <a:custGeom>
              <a:avLst/>
              <a:gdLst/>
              <a:ahLst/>
              <a:cxnLst/>
              <a:rect l="l" t="t" r="r" b="b"/>
              <a:pathLst>
                <a:path w="121" h="169" extrusionOk="0">
                  <a:moveTo>
                    <a:pt x="73" y="0"/>
                  </a:moveTo>
                  <a:lnTo>
                    <a:pt x="25" y="24"/>
                  </a:lnTo>
                  <a:lnTo>
                    <a:pt x="1" y="49"/>
                  </a:lnTo>
                  <a:lnTo>
                    <a:pt x="1" y="73"/>
                  </a:lnTo>
                  <a:lnTo>
                    <a:pt x="25" y="121"/>
                  </a:lnTo>
                  <a:lnTo>
                    <a:pt x="49" y="169"/>
                  </a:lnTo>
                  <a:lnTo>
                    <a:pt x="121" y="73"/>
                  </a:lnTo>
                  <a:lnTo>
                    <a:pt x="121" y="49"/>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8" name="Google Shape;13298;p31"/>
            <p:cNvSpPr/>
            <p:nvPr/>
          </p:nvSpPr>
          <p:spPr>
            <a:xfrm>
              <a:off x="4042900" y="1804875"/>
              <a:ext cx="3625" cy="4250"/>
            </a:xfrm>
            <a:custGeom>
              <a:avLst/>
              <a:gdLst/>
              <a:ahLst/>
              <a:cxnLst/>
              <a:rect l="l" t="t" r="r" b="b"/>
              <a:pathLst>
                <a:path w="145" h="170" extrusionOk="0">
                  <a:moveTo>
                    <a:pt x="24" y="1"/>
                  </a:moveTo>
                  <a:lnTo>
                    <a:pt x="0" y="73"/>
                  </a:lnTo>
                  <a:lnTo>
                    <a:pt x="0" y="145"/>
                  </a:lnTo>
                  <a:lnTo>
                    <a:pt x="24" y="169"/>
                  </a:lnTo>
                  <a:lnTo>
                    <a:pt x="97" y="169"/>
                  </a:lnTo>
                  <a:lnTo>
                    <a:pt x="121" y="145"/>
                  </a:lnTo>
                  <a:lnTo>
                    <a:pt x="145" y="121"/>
                  </a:lnTo>
                  <a:lnTo>
                    <a:pt x="145" y="73"/>
                  </a:lnTo>
                  <a:lnTo>
                    <a:pt x="97"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9" name="Google Shape;13299;p31"/>
            <p:cNvSpPr/>
            <p:nvPr/>
          </p:nvSpPr>
          <p:spPr>
            <a:xfrm>
              <a:off x="3803375" y="1720025"/>
              <a:ext cx="3025" cy="3025"/>
            </a:xfrm>
            <a:custGeom>
              <a:avLst/>
              <a:gdLst/>
              <a:ahLst/>
              <a:cxnLst/>
              <a:rect l="l" t="t" r="r" b="b"/>
              <a:pathLst>
                <a:path w="121" h="121" extrusionOk="0">
                  <a:moveTo>
                    <a:pt x="72" y="0"/>
                  </a:moveTo>
                  <a:lnTo>
                    <a:pt x="24" y="24"/>
                  </a:lnTo>
                  <a:lnTo>
                    <a:pt x="0" y="73"/>
                  </a:lnTo>
                  <a:lnTo>
                    <a:pt x="24" y="97"/>
                  </a:lnTo>
                  <a:lnTo>
                    <a:pt x="48" y="121"/>
                  </a:lnTo>
                  <a:lnTo>
                    <a:pt x="72" y="121"/>
                  </a:lnTo>
                  <a:lnTo>
                    <a:pt x="121" y="97"/>
                  </a:lnTo>
                  <a:lnTo>
                    <a:pt x="121" y="48"/>
                  </a:lnTo>
                  <a:lnTo>
                    <a:pt x="121"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0" name="Google Shape;13300;p31"/>
            <p:cNvSpPr/>
            <p:nvPr/>
          </p:nvSpPr>
          <p:spPr>
            <a:xfrm>
              <a:off x="3814800" y="1723625"/>
              <a:ext cx="3650" cy="3050"/>
            </a:xfrm>
            <a:custGeom>
              <a:avLst/>
              <a:gdLst/>
              <a:ahLst/>
              <a:cxnLst/>
              <a:rect l="l" t="t" r="r" b="b"/>
              <a:pathLst>
                <a:path w="146" h="122" extrusionOk="0">
                  <a:moveTo>
                    <a:pt x="25" y="1"/>
                  </a:moveTo>
                  <a:lnTo>
                    <a:pt x="1" y="25"/>
                  </a:lnTo>
                  <a:lnTo>
                    <a:pt x="1" y="49"/>
                  </a:lnTo>
                  <a:lnTo>
                    <a:pt x="25" y="97"/>
                  </a:lnTo>
                  <a:lnTo>
                    <a:pt x="49" y="121"/>
                  </a:lnTo>
                  <a:lnTo>
                    <a:pt x="97" y="121"/>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1" name="Google Shape;13301;p31"/>
            <p:cNvSpPr/>
            <p:nvPr/>
          </p:nvSpPr>
          <p:spPr>
            <a:xfrm>
              <a:off x="3845500" y="1744700"/>
              <a:ext cx="3025" cy="2425"/>
            </a:xfrm>
            <a:custGeom>
              <a:avLst/>
              <a:gdLst/>
              <a:ahLst/>
              <a:cxnLst/>
              <a:rect l="l" t="t" r="r" b="b"/>
              <a:pathLst>
                <a:path w="121" h="97" extrusionOk="0">
                  <a:moveTo>
                    <a:pt x="24" y="0"/>
                  </a:moveTo>
                  <a:lnTo>
                    <a:pt x="0" y="48"/>
                  </a:lnTo>
                  <a:lnTo>
                    <a:pt x="0" y="73"/>
                  </a:lnTo>
                  <a:lnTo>
                    <a:pt x="48" y="97"/>
                  </a:lnTo>
                  <a:lnTo>
                    <a:pt x="121" y="97"/>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2" name="Google Shape;13302;p31"/>
            <p:cNvSpPr/>
            <p:nvPr/>
          </p:nvSpPr>
          <p:spPr>
            <a:xfrm>
              <a:off x="3987525" y="1802475"/>
              <a:ext cx="3650" cy="3025"/>
            </a:xfrm>
            <a:custGeom>
              <a:avLst/>
              <a:gdLst/>
              <a:ahLst/>
              <a:cxnLst/>
              <a:rect l="l" t="t" r="r" b="b"/>
              <a:pathLst>
                <a:path w="146" h="121" extrusionOk="0">
                  <a:moveTo>
                    <a:pt x="25" y="0"/>
                  </a:moveTo>
                  <a:lnTo>
                    <a:pt x="1" y="24"/>
                  </a:lnTo>
                  <a:lnTo>
                    <a:pt x="1" y="48"/>
                  </a:lnTo>
                  <a:lnTo>
                    <a:pt x="25" y="97"/>
                  </a:lnTo>
                  <a:lnTo>
                    <a:pt x="97" y="121"/>
                  </a:lnTo>
                  <a:lnTo>
                    <a:pt x="145" y="97"/>
                  </a:lnTo>
                  <a:lnTo>
                    <a:pt x="145" y="48"/>
                  </a:lnTo>
                  <a:lnTo>
                    <a:pt x="145"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3" name="Google Shape;13303;p31"/>
            <p:cNvSpPr/>
            <p:nvPr/>
          </p:nvSpPr>
          <p:spPr>
            <a:xfrm>
              <a:off x="4095850" y="1854825"/>
              <a:ext cx="4250" cy="3650"/>
            </a:xfrm>
            <a:custGeom>
              <a:avLst/>
              <a:gdLst/>
              <a:ahLst/>
              <a:cxnLst/>
              <a:rect l="l" t="t" r="r" b="b"/>
              <a:pathLst>
                <a:path w="170" h="146" extrusionOk="0">
                  <a:moveTo>
                    <a:pt x="97" y="1"/>
                  </a:moveTo>
                  <a:lnTo>
                    <a:pt x="25" y="25"/>
                  </a:lnTo>
                  <a:lnTo>
                    <a:pt x="25" y="49"/>
                  </a:lnTo>
                  <a:lnTo>
                    <a:pt x="1" y="73"/>
                  </a:lnTo>
                  <a:lnTo>
                    <a:pt x="25" y="121"/>
                  </a:lnTo>
                  <a:lnTo>
                    <a:pt x="73" y="145"/>
                  </a:lnTo>
                  <a:lnTo>
                    <a:pt x="121" y="145"/>
                  </a:lnTo>
                  <a:lnTo>
                    <a:pt x="145" y="121"/>
                  </a:lnTo>
                  <a:lnTo>
                    <a:pt x="169" y="97"/>
                  </a:lnTo>
                  <a:lnTo>
                    <a:pt x="145"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4" name="Google Shape;13304;p31"/>
            <p:cNvSpPr/>
            <p:nvPr/>
          </p:nvSpPr>
          <p:spPr>
            <a:xfrm>
              <a:off x="3978500" y="1839175"/>
              <a:ext cx="4250" cy="3650"/>
            </a:xfrm>
            <a:custGeom>
              <a:avLst/>
              <a:gdLst/>
              <a:ahLst/>
              <a:cxnLst/>
              <a:rect l="l" t="t" r="r" b="b"/>
              <a:pathLst>
                <a:path w="170" h="146" extrusionOk="0">
                  <a:moveTo>
                    <a:pt x="49" y="1"/>
                  </a:moveTo>
                  <a:lnTo>
                    <a:pt x="1" y="73"/>
                  </a:lnTo>
                  <a:lnTo>
                    <a:pt x="49" y="121"/>
                  </a:lnTo>
                  <a:lnTo>
                    <a:pt x="73" y="145"/>
                  </a:lnTo>
                  <a:lnTo>
                    <a:pt x="97" y="145"/>
                  </a:lnTo>
                  <a:lnTo>
                    <a:pt x="145" y="121"/>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5" name="Google Shape;13305;p31"/>
            <p:cNvSpPr/>
            <p:nvPr/>
          </p:nvSpPr>
          <p:spPr>
            <a:xfrm>
              <a:off x="3899650" y="1814500"/>
              <a:ext cx="3050" cy="3050"/>
            </a:xfrm>
            <a:custGeom>
              <a:avLst/>
              <a:gdLst/>
              <a:ahLst/>
              <a:cxnLst/>
              <a:rect l="l" t="t" r="r" b="b"/>
              <a:pathLst>
                <a:path w="122" h="122" extrusionOk="0">
                  <a:moveTo>
                    <a:pt x="25" y="1"/>
                  </a:moveTo>
                  <a:lnTo>
                    <a:pt x="1" y="49"/>
                  </a:lnTo>
                  <a:lnTo>
                    <a:pt x="1" y="73"/>
                  </a:lnTo>
                  <a:lnTo>
                    <a:pt x="25" y="121"/>
                  </a:lnTo>
                  <a:lnTo>
                    <a:pt x="121" y="121"/>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6" name="Google Shape;13306;p31"/>
            <p:cNvSpPr/>
            <p:nvPr/>
          </p:nvSpPr>
          <p:spPr>
            <a:xfrm>
              <a:off x="4017025" y="1891550"/>
              <a:ext cx="2425" cy="2425"/>
            </a:xfrm>
            <a:custGeom>
              <a:avLst/>
              <a:gdLst/>
              <a:ahLst/>
              <a:cxnLst/>
              <a:rect l="l" t="t" r="r" b="b"/>
              <a:pathLst>
                <a:path w="97" h="97" extrusionOk="0">
                  <a:moveTo>
                    <a:pt x="24" y="0"/>
                  </a:moveTo>
                  <a:lnTo>
                    <a:pt x="0" y="24"/>
                  </a:lnTo>
                  <a:lnTo>
                    <a:pt x="48" y="96"/>
                  </a:lnTo>
                  <a:lnTo>
                    <a:pt x="97" y="72"/>
                  </a:lnTo>
                  <a:lnTo>
                    <a:pt x="72"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7" name="Google Shape;13307;p31"/>
            <p:cNvSpPr/>
            <p:nvPr/>
          </p:nvSpPr>
          <p:spPr>
            <a:xfrm>
              <a:off x="3923725" y="1863850"/>
              <a:ext cx="4850" cy="4250"/>
            </a:xfrm>
            <a:custGeom>
              <a:avLst/>
              <a:gdLst/>
              <a:ahLst/>
              <a:cxnLst/>
              <a:rect l="l" t="t" r="r" b="b"/>
              <a:pathLst>
                <a:path w="194" h="170" extrusionOk="0">
                  <a:moveTo>
                    <a:pt x="121" y="1"/>
                  </a:moveTo>
                  <a:lnTo>
                    <a:pt x="97" y="25"/>
                  </a:lnTo>
                  <a:lnTo>
                    <a:pt x="25" y="73"/>
                  </a:lnTo>
                  <a:lnTo>
                    <a:pt x="1" y="97"/>
                  </a:lnTo>
                  <a:lnTo>
                    <a:pt x="25" y="145"/>
                  </a:lnTo>
                  <a:lnTo>
                    <a:pt x="49" y="169"/>
                  </a:lnTo>
                  <a:lnTo>
                    <a:pt x="97" y="169"/>
                  </a:lnTo>
                  <a:lnTo>
                    <a:pt x="145" y="145"/>
                  </a:lnTo>
                  <a:lnTo>
                    <a:pt x="193" y="97"/>
                  </a:lnTo>
                  <a:lnTo>
                    <a:pt x="193"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8" name="Google Shape;13308;p31"/>
            <p:cNvSpPr/>
            <p:nvPr/>
          </p:nvSpPr>
          <p:spPr>
            <a:xfrm>
              <a:off x="4138600" y="1949325"/>
              <a:ext cx="1825" cy="2425"/>
            </a:xfrm>
            <a:custGeom>
              <a:avLst/>
              <a:gdLst/>
              <a:ahLst/>
              <a:cxnLst/>
              <a:rect l="l" t="t" r="r" b="b"/>
              <a:pathLst>
                <a:path w="73" h="97" extrusionOk="0">
                  <a:moveTo>
                    <a:pt x="24" y="0"/>
                  </a:moveTo>
                  <a:lnTo>
                    <a:pt x="0" y="48"/>
                  </a:lnTo>
                  <a:lnTo>
                    <a:pt x="48" y="96"/>
                  </a:lnTo>
                  <a:lnTo>
                    <a:pt x="72" y="96"/>
                  </a:lnTo>
                  <a:lnTo>
                    <a:pt x="72" y="48"/>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9" name="Google Shape;13309;p31"/>
            <p:cNvSpPr/>
            <p:nvPr/>
          </p:nvSpPr>
          <p:spPr>
            <a:xfrm>
              <a:off x="3757625" y="1805475"/>
              <a:ext cx="3650" cy="3650"/>
            </a:xfrm>
            <a:custGeom>
              <a:avLst/>
              <a:gdLst/>
              <a:ahLst/>
              <a:cxnLst/>
              <a:rect l="l" t="t" r="r" b="b"/>
              <a:pathLst>
                <a:path w="146" h="146" extrusionOk="0">
                  <a:moveTo>
                    <a:pt x="25" y="1"/>
                  </a:moveTo>
                  <a:lnTo>
                    <a:pt x="1" y="25"/>
                  </a:lnTo>
                  <a:lnTo>
                    <a:pt x="1" y="49"/>
                  </a:lnTo>
                  <a:lnTo>
                    <a:pt x="1" y="97"/>
                  </a:lnTo>
                  <a:lnTo>
                    <a:pt x="49" y="145"/>
                  </a:lnTo>
                  <a:lnTo>
                    <a:pt x="97" y="145"/>
                  </a:lnTo>
                  <a:lnTo>
                    <a:pt x="145" y="97"/>
                  </a:lnTo>
                  <a:lnTo>
                    <a:pt x="145" y="73"/>
                  </a:lnTo>
                  <a:lnTo>
                    <a:pt x="145"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0" name="Google Shape;13310;p31"/>
            <p:cNvSpPr/>
            <p:nvPr/>
          </p:nvSpPr>
          <p:spPr>
            <a:xfrm>
              <a:off x="3918925" y="1903575"/>
              <a:ext cx="3025" cy="3025"/>
            </a:xfrm>
            <a:custGeom>
              <a:avLst/>
              <a:gdLst/>
              <a:ahLst/>
              <a:cxnLst/>
              <a:rect l="l" t="t" r="r" b="b"/>
              <a:pathLst>
                <a:path w="121" h="121" extrusionOk="0">
                  <a:moveTo>
                    <a:pt x="24" y="1"/>
                  </a:moveTo>
                  <a:lnTo>
                    <a:pt x="0" y="49"/>
                  </a:lnTo>
                  <a:lnTo>
                    <a:pt x="0" y="73"/>
                  </a:lnTo>
                  <a:lnTo>
                    <a:pt x="0" y="97"/>
                  </a:lnTo>
                  <a:lnTo>
                    <a:pt x="48" y="121"/>
                  </a:lnTo>
                  <a:lnTo>
                    <a:pt x="97" y="121"/>
                  </a:lnTo>
                  <a:lnTo>
                    <a:pt x="121"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1" name="Google Shape;13311;p31"/>
            <p:cNvSpPr/>
            <p:nvPr/>
          </p:nvSpPr>
          <p:spPr>
            <a:xfrm>
              <a:off x="3732350" y="1830150"/>
              <a:ext cx="3625" cy="3650"/>
            </a:xfrm>
            <a:custGeom>
              <a:avLst/>
              <a:gdLst/>
              <a:ahLst/>
              <a:cxnLst/>
              <a:rect l="l" t="t" r="r" b="b"/>
              <a:pathLst>
                <a:path w="145" h="146" extrusionOk="0">
                  <a:moveTo>
                    <a:pt x="25" y="1"/>
                  </a:moveTo>
                  <a:lnTo>
                    <a:pt x="1" y="25"/>
                  </a:lnTo>
                  <a:lnTo>
                    <a:pt x="1" y="49"/>
                  </a:lnTo>
                  <a:lnTo>
                    <a:pt x="1" y="97"/>
                  </a:lnTo>
                  <a:lnTo>
                    <a:pt x="1" y="121"/>
                  </a:lnTo>
                  <a:lnTo>
                    <a:pt x="73" y="145"/>
                  </a:lnTo>
                  <a:lnTo>
                    <a:pt x="121" y="121"/>
                  </a:lnTo>
                  <a:lnTo>
                    <a:pt x="145" y="73"/>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2" name="Google Shape;13312;p31"/>
            <p:cNvSpPr/>
            <p:nvPr/>
          </p:nvSpPr>
          <p:spPr>
            <a:xfrm>
              <a:off x="3813000" y="1874700"/>
              <a:ext cx="3625" cy="3625"/>
            </a:xfrm>
            <a:custGeom>
              <a:avLst/>
              <a:gdLst/>
              <a:ahLst/>
              <a:cxnLst/>
              <a:rect l="l" t="t" r="r" b="b"/>
              <a:pathLst>
                <a:path w="145" h="145" extrusionOk="0">
                  <a:moveTo>
                    <a:pt x="0" y="0"/>
                  </a:moveTo>
                  <a:lnTo>
                    <a:pt x="0" y="48"/>
                  </a:lnTo>
                  <a:lnTo>
                    <a:pt x="0" y="72"/>
                  </a:lnTo>
                  <a:lnTo>
                    <a:pt x="0" y="120"/>
                  </a:lnTo>
                  <a:lnTo>
                    <a:pt x="73" y="145"/>
                  </a:lnTo>
                  <a:lnTo>
                    <a:pt x="121" y="96"/>
                  </a:lnTo>
                  <a:lnTo>
                    <a:pt x="145" y="72"/>
                  </a:lnTo>
                  <a:lnTo>
                    <a:pt x="145" y="48"/>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3" name="Google Shape;13313;p31"/>
            <p:cNvSpPr/>
            <p:nvPr/>
          </p:nvSpPr>
          <p:spPr>
            <a:xfrm>
              <a:off x="3833450" y="1987225"/>
              <a:ext cx="3050" cy="2450"/>
            </a:xfrm>
            <a:custGeom>
              <a:avLst/>
              <a:gdLst/>
              <a:ahLst/>
              <a:cxnLst/>
              <a:rect l="l" t="t" r="r" b="b"/>
              <a:pathLst>
                <a:path w="122" h="98" extrusionOk="0">
                  <a:moveTo>
                    <a:pt x="25" y="1"/>
                  </a:moveTo>
                  <a:lnTo>
                    <a:pt x="1" y="49"/>
                  </a:lnTo>
                  <a:lnTo>
                    <a:pt x="25" y="97"/>
                  </a:lnTo>
                  <a:lnTo>
                    <a:pt x="121" y="97"/>
                  </a:lnTo>
                  <a:lnTo>
                    <a:pt x="121"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4" name="Google Shape;13314;p31"/>
            <p:cNvSpPr/>
            <p:nvPr/>
          </p:nvSpPr>
          <p:spPr>
            <a:xfrm>
              <a:off x="3870175" y="1735675"/>
              <a:ext cx="3025" cy="2425"/>
            </a:xfrm>
            <a:custGeom>
              <a:avLst/>
              <a:gdLst/>
              <a:ahLst/>
              <a:cxnLst/>
              <a:rect l="l" t="t" r="r" b="b"/>
              <a:pathLst>
                <a:path w="121" h="97" extrusionOk="0">
                  <a:moveTo>
                    <a:pt x="48" y="0"/>
                  </a:moveTo>
                  <a:lnTo>
                    <a:pt x="0" y="24"/>
                  </a:lnTo>
                  <a:lnTo>
                    <a:pt x="24" y="72"/>
                  </a:lnTo>
                  <a:lnTo>
                    <a:pt x="73" y="96"/>
                  </a:lnTo>
                  <a:lnTo>
                    <a:pt x="97" y="96"/>
                  </a:lnTo>
                  <a:lnTo>
                    <a:pt x="121" y="72"/>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5" name="Google Shape;13315;p31"/>
            <p:cNvSpPr/>
            <p:nvPr/>
          </p:nvSpPr>
          <p:spPr>
            <a:xfrm>
              <a:off x="3837675" y="1644200"/>
              <a:ext cx="2425" cy="2425"/>
            </a:xfrm>
            <a:custGeom>
              <a:avLst/>
              <a:gdLst/>
              <a:ahLst/>
              <a:cxnLst/>
              <a:rect l="l" t="t" r="r" b="b"/>
              <a:pathLst>
                <a:path w="97" h="97" extrusionOk="0">
                  <a:moveTo>
                    <a:pt x="24" y="0"/>
                  </a:moveTo>
                  <a:lnTo>
                    <a:pt x="0" y="48"/>
                  </a:lnTo>
                  <a:lnTo>
                    <a:pt x="49" y="96"/>
                  </a:lnTo>
                  <a:lnTo>
                    <a:pt x="73" y="96"/>
                  </a:lnTo>
                  <a:lnTo>
                    <a:pt x="97" y="48"/>
                  </a:lnTo>
                  <a:lnTo>
                    <a:pt x="49"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6" name="Google Shape;13316;p31"/>
            <p:cNvSpPr/>
            <p:nvPr/>
          </p:nvSpPr>
          <p:spPr>
            <a:xfrm>
              <a:off x="3788925" y="1960150"/>
              <a:ext cx="3025" cy="3025"/>
            </a:xfrm>
            <a:custGeom>
              <a:avLst/>
              <a:gdLst/>
              <a:ahLst/>
              <a:cxnLst/>
              <a:rect l="l" t="t" r="r" b="b"/>
              <a:pathLst>
                <a:path w="121" h="121" extrusionOk="0">
                  <a:moveTo>
                    <a:pt x="25" y="0"/>
                  </a:moveTo>
                  <a:lnTo>
                    <a:pt x="0" y="25"/>
                  </a:lnTo>
                  <a:lnTo>
                    <a:pt x="0" y="73"/>
                  </a:lnTo>
                  <a:lnTo>
                    <a:pt x="25" y="121"/>
                  </a:lnTo>
                  <a:lnTo>
                    <a:pt x="73" y="121"/>
                  </a:lnTo>
                  <a:lnTo>
                    <a:pt x="121" y="97"/>
                  </a:lnTo>
                  <a:lnTo>
                    <a:pt x="121" y="49"/>
                  </a:lnTo>
                  <a:lnTo>
                    <a:pt x="97"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7" name="Google Shape;13317;p31"/>
            <p:cNvSpPr/>
            <p:nvPr/>
          </p:nvSpPr>
          <p:spPr>
            <a:xfrm>
              <a:off x="3983325" y="1692325"/>
              <a:ext cx="1825" cy="2450"/>
            </a:xfrm>
            <a:custGeom>
              <a:avLst/>
              <a:gdLst/>
              <a:ahLst/>
              <a:cxnLst/>
              <a:rect l="l" t="t" r="r" b="b"/>
              <a:pathLst>
                <a:path w="73" h="98" extrusionOk="0">
                  <a:moveTo>
                    <a:pt x="48" y="1"/>
                  </a:moveTo>
                  <a:lnTo>
                    <a:pt x="0" y="25"/>
                  </a:lnTo>
                  <a:lnTo>
                    <a:pt x="48" y="97"/>
                  </a:lnTo>
                  <a:lnTo>
                    <a:pt x="72"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8" name="Google Shape;13318;p31"/>
            <p:cNvSpPr/>
            <p:nvPr/>
          </p:nvSpPr>
          <p:spPr>
            <a:xfrm>
              <a:off x="4088025" y="1803675"/>
              <a:ext cx="1850" cy="1825"/>
            </a:xfrm>
            <a:custGeom>
              <a:avLst/>
              <a:gdLst/>
              <a:ahLst/>
              <a:cxnLst/>
              <a:rect l="l" t="t" r="r" b="b"/>
              <a:pathLst>
                <a:path w="74" h="73" extrusionOk="0">
                  <a:moveTo>
                    <a:pt x="1" y="0"/>
                  </a:moveTo>
                  <a:lnTo>
                    <a:pt x="1" y="49"/>
                  </a:lnTo>
                  <a:lnTo>
                    <a:pt x="1" y="73"/>
                  </a:lnTo>
                  <a:lnTo>
                    <a:pt x="73" y="73"/>
                  </a:lnTo>
                  <a:lnTo>
                    <a:pt x="73"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9" name="Google Shape;13319;p31"/>
            <p:cNvSpPr/>
            <p:nvPr/>
          </p:nvSpPr>
          <p:spPr>
            <a:xfrm>
              <a:off x="3957425" y="1637575"/>
              <a:ext cx="1250" cy="1825"/>
            </a:xfrm>
            <a:custGeom>
              <a:avLst/>
              <a:gdLst/>
              <a:ahLst/>
              <a:cxnLst/>
              <a:rect l="l" t="t" r="r" b="b"/>
              <a:pathLst>
                <a:path w="50" h="73" extrusionOk="0">
                  <a:moveTo>
                    <a:pt x="1" y="0"/>
                  </a:moveTo>
                  <a:lnTo>
                    <a:pt x="1" y="24"/>
                  </a:lnTo>
                  <a:lnTo>
                    <a:pt x="1" y="48"/>
                  </a:lnTo>
                  <a:lnTo>
                    <a:pt x="1" y="72"/>
                  </a:lnTo>
                  <a:lnTo>
                    <a:pt x="49" y="72"/>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0" name="Google Shape;13320;p31"/>
            <p:cNvSpPr/>
            <p:nvPr/>
          </p:nvSpPr>
          <p:spPr>
            <a:xfrm>
              <a:off x="3980300" y="1809700"/>
              <a:ext cx="2450" cy="2425"/>
            </a:xfrm>
            <a:custGeom>
              <a:avLst/>
              <a:gdLst/>
              <a:ahLst/>
              <a:cxnLst/>
              <a:rect l="l" t="t" r="r" b="b"/>
              <a:pathLst>
                <a:path w="98" h="97" extrusionOk="0">
                  <a:moveTo>
                    <a:pt x="73" y="0"/>
                  </a:moveTo>
                  <a:lnTo>
                    <a:pt x="49" y="24"/>
                  </a:lnTo>
                  <a:lnTo>
                    <a:pt x="1" y="24"/>
                  </a:lnTo>
                  <a:lnTo>
                    <a:pt x="25" y="72"/>
                  </a:lnTo>
                  <a:lnTo>
                    <a:pt x="49" y="96"/>
                  </a:lnTo>
                  <a:lnTo>
                    <a:pt x="97"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1" name="Google Shape;13321;p31"/>
            <p:cNvSpPr/>
            <p:nvPr/>
          </p:nvSpPr>
          <p:spPr>
            <a:xfrm>
              <a:off x="3791925" y="1732650"/>
              <a:ext cx="1850" cy="2450"/>
            </a:xfrm>
            <a:custGeom>
              <a:avLst/>
              <a:gdLst/>
              <a:ahLst/>
              <a:cxnLst/>
              <a:rect l="l" t="t" r="r" b="b"/>
              <a:pathLst>
                <a:path w="74" h="98" extrusionOk="0">
                  <a:moveTo>
                    <a:pt x="25" y="1"/>
                  </a:moveTo>
                  <a:lnTo>
                    <a:pt x="1" y="25"/>
                  </a:lnTo>
                  <a:lnTo>
                    <a:pt x="1" y="97"/>
                  </a:lnTo>
                  <a:lnTo>
                    <a:pt x="73"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2" name="Google Shape;13322;p31"/>
            <p:cNvSpPr/>
            <p:nvPr/>
          </p:nvSpPr>
          <p:spPr>
            <a:xfrm>
              <a:off x="3956225" y="1717600"/>
              <a:ext cx="3050" cy="3050"/>
            </a:xfrm>
            <a:custGeom>
              <a:avLst/>
              <a:gdLst/>
              <a:ahLst/>
              <a:cxnLst/>
              <a:rect l="l" t="t" r="r" b="b"/>
              <a:pathLst>
                <a:path w="122" h="122" extrusionOk="0">
                  <a:moveTo>
                    <a:pt x="25" y="1"/>
                  </a:moveTo>
                  <a:lnTo>
                    <a:pt x="1" y="25"/>
                  </a:lnTo>
                  <a:lnTo>
                    <a:pt x="1" y="73"/>
                  </a:lnTo>
                  <a:lnTo>
                    <a:pt x="1" y="97"/>
                  </a:lnTo>
                  <a:lnTo>
                    <a:pt x="49" y="121"/>
                  </a:lnTo>
                  <a:lnTo>
                    <a:pt x="121" y="97"/>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3" name="Google Shape;13323;p31"/>
            <p:cNvSpPr/>
            <p:nvPr/>
          </p:nvSpPr>
          <p:spPr>
            <a:xfrm>
              <a:off x="3863550" y="1677900"/>
              <a:ext cx="3025" cy="3625"/>
            </a:xfrm>
            <a:custGeom>
              <a:avLst/>
              <a:gdLst/>
              <a:ahLst/>
              <a:cxnLst/>
              <a:rect l="l" t="t" r="r" b="b"/>
              <a:pathLst>
                <a:path w="121" h="145" extrusionOk="0">
                  <a:moveTo>
                    <a:pt x="73" y="0"/>
                  </a:moveTo>
                  <a:lnTo>
                    <a:pt x="49" y="24"/>
                  </a:lnTo>
                  <a:lnTo>
                    <a:pt x="25" y="48"/>
                  </a:lnTo>
                  <a:lnTo>
                    <a:pt x="1" y="96"/>
                  </a:lnTo>
                  <a:lnTo>
                    <a:pt x="25" y="121"/>
                  </a:lnTo>
                  <a:lnTo>
                    <a:pt x="49" y="145"/>
                  </a:lnTo>
                  <a:lnTo>
                    <a:pt x="73" y="121"/>
                  </a:lnTo>
                  <a:lnTo>
                    <a:pt x="121" y="72"/>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4" name="Google Shape;13324;p31"/>
            <p:cNvSpPr/>
            <p:nvPr/>
          </p:nvSpPr>
          <p:spPr>
            <a:xfrm>
              <a:off x="3919525" y="1695950"/>
              <a:ext cx="3025" cy="2425"/>
            </a:xfrm>
            <a:custGeom>
              <a:avLst/>
              <a:gdLst/>
              <a:ahLst/>
              <a:cxnLst/>
              <a:rect l="l" t="t" r="r" b="b"/>
              <a:pathLst>
                <a:path w="121" h="97" extrusionOk="0">
                  <a:moveTo>
                    <a:pt x="24" y="0"/>
                  </a:moveTo>
                  <a:lnTo>
                    <a:pt x="0" y="49"/>
                  </a:lnTo>
                  <a:lnTo>
                    <a:pt x="0" y="73"/>
                  </a:lnTo>
                  <a:lnTo>
                    <a:pt x="73" y="97"/>
                  </a:lnTo>
                  <a:lnTo>
                    <a:pt x="121" y="73"/>
                  </a:lnTo>
                  <a:lnTo>
                    <a:pt x="97"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5" name="Google Shape;13325;p31"/>
            <p:cNvSpPr/>
            <p:nvPr/>
          </p:nvSpPr>
          <p:spPr>
            <a:xfrm>
              <a:off x="4100075" y="1731450"/>
              <a:ext cx="3025" cy="3050"/>
            </a:xfrm>
            <a:custGeom>
              <a:avLst/>
              <a:gdLst/>
              <a:ahLst/>
              <a:cxnLst/>
              <a:rect l="l" t="t" r="r" b="b"/>
              <a:pathLst>
                <a:path w="121" h="122" extrusionOk="0">
                  <a:moveTo>
                    <a:pt x="48" y="1"/>
                  </a:moveTo>
                  <a:lnTo>
                    <a:pt x="24" y="25"/>
                  </a:lnTo>
                  <a:lnTo>
                    <a:pt x="0" y="49"/>
                  </a:lnTo>
                  <a:lnTo>
                    <a:pt x="0" y="73"/>
                  </a:lnTo>
                  <a:lnTo>
                    <a:pt x="48" y="121"/>
                  </a:lnTo>
                  <a:lnTo>
                    <a:pt x="121" y="121"/>
                  </a:lnTo>
                  <a:lnTo>
                    <a:pt x="121" y="97"/>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6" name="Google Shape;13326;p31"/>
            <p:cNvSpPr/>
            <p:nvPr/>
          </p:nvSpPr>
          <p:spPr>
            <a:xfrm>
              <a:off x="4023650" y="1846400"/>
              <a:ext cx="2425" cy="1825"/>
            </a:xfrm>
            <a:custGeom>
              <a:avLst/>
              <a:gdLst/>
              <a:ahLst/>
              <a:cxnLst/>
              <a:rect l="l" t="t" r="r" b="b"/>
              <a:pathLst>
                <a:path w="97" h="73" extrusionOk="0">
                  <a:moveTo>
                    <a:pt x="0" y="1"/>
                  </a:moveTo>
                  <a:lnTo>
                    <a:pt x="48" y="73"/>
                  </a:lnTo>
                  <a:lnTo>
                    <a:pt x="72" y="49"/>
                  </a:lnTo>
                  <a:lnTo>
                    <a:pt x="96"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7" name="Google Shape;13327;p31"/>
            <p:cNvSpPr/>
            <p:nvPr/>
          </p:nvSpPr>
          <p:spPr>
            <a:xfrm>
              <a:off x="3897850" y="1940300"/>
              <a:ext cx="3050" cy="3625"/>
            </a:xfrm>
            <a:custGeom>
              <a:avLst/>
              <a:gdLst/>
              <a:ahLst/>
              <a:cxnLst/>
              <a:rect l="l" t="t" r="r" b="b"/>
              <a:pathLst>
                <a:path w="122" h="145" extrusionOk="0">
                  <a:moveTo>
                    <a:pt x="73" y="0"/>
                  </a:moveTo>
                  <a:lnTo>
                    <a:pt x="25" y="24"/>
                  </a:lnTo>
                  <a:lnTo>
                    <a:pt x="1" y="96"/>
                  </a:lnTo>
                  <a:lnTo>
                    <a:pt x="25" y="120"/>
                  </a:lnTo>
                  <a:lnTo>
                    <a:pt x="49" y="144"/>
                  </a:lnTo>
                  <a:lnTo>
                    <a:pt x="73" y="120"/>
                  </a:lnTo>
                  <a:lnTo>
                    <a:pt x="121" y="96"/>
                  </a:lnTo>
                  <a:lnTo>
                    <a:pt x="121"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8" name="Google Shape;13328;p31"/>
            <p:cNvSpPr/>
            <p:nvPr/>
          </p:nvSpPr>
          <p:spPr>
            <a:xfrm>
              <a:off x="4046500" y="1662250"/>
              <a:ext cx="3050" cy="2425"/>
            </a:xfrm>
            <a:custGeom>
              <a:avLst/>
              <a:gdLst/>
              <a:ahLst/>
              <a:cxnLst/>
              <a:rect l="l" t="t" r="r" b="b"/>
              <a:pathLst>
                <a:path w="122" h="97" extrusionOk="0">
                  <a:moveTo>
                    <a:pt x="1" y="0"/>
                  </a:moveTo>
                  <a:lnTo>
                    <a:pt x="1" y="48"/>
                  </a:lnTo>
                  <a:lnTo>
                    <a:pt x="1" y="72"/>
                  </a:lnTo>
                  <a:lnTo>
                    <a:pt x="49" y="97"/>
                  </a:lnTo>
                  <a:lnTo>
                    <a:pt x="97" y="72"/>
                  </a:lnTo>
                  <a:lnTo>
                    <a:pt x="121"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9" name="Google Shape;13329;p31"/>
            <p:cNvSpPr/>
            <p:nvPr/>
          </p:nvSpPr>
          <p:spPr>
            <a:xfrm>
              <a:off x="4113925" y="2017925"/>
              <a:ext cx="2425" cy="3625"/>
            </a:xfrm>
            <a:custGeom>
              <a:avLst/>
              <a:gdLst/>
              <a:ahLst/>
              <a:cxnLst/>
              <a:rect l="l" t="t" r="r" b="b"/>
              <a:pathLst>
                <a:path w="97" h="145" extrusionOk="0">
                  <a:moveTo>
                    <a:pt x="72" y="0"/>
                  </a:moveTo>
                  <a:lnTo>
                    <a:pt x="48" y="25"/>
                  </a:lnTo>
                  <a:lnTo>
                    <a:pt x="24" y="49"/>
                  </a:lnTo>
                  <a:lnTo>
                    <a:pt x="0" y="97"/>
                  </a:lnTo>
                  <a:lnTo>
                    <a:pt x="24" y="145"/>
                  </a:lnTo>
                  <a:lnTo>
                    <a:pt x="48" y="145"/>
                  </a:lnTo>
                  <a:lnTo>
                    <a:pt x="72" y="121"/>
                  </a:lnTo>
                  <a:lnTo>
                    <a:pt x="96" y="73"/>
                  </a:lnTo>
                  <a:lnTo>
                    <a:pt x="96" y="25"/>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0" name="Google Shape;13330;p31"/>
            <p:cNvSpPr/>
            <p:nvPr/>
          </p:nvSpPr>
          <p:spPr>
            <a:xfrm>
              <a:off x="4017025" y="1662850"/>
              <a:ext cx="1825" cy="1825"/>
            </a:xfrm>
            <a:custGeom>
              <a:avLst/>
              <a:gdLst/>
              <a:ahLst/>
              <a:cxnLst/>
              <a:rect l="l" t="t" r="r" b="b"/>
              <a:pathLst>
                <a:path w="73" h="73" extrusionOk="0">
                  <a:moveTo>
                    <a:pt x="48" y="0"/>
                  </a:moveTo>
                  <a:lnTo>
                    <a:pt x="0" y="24"/>
                  </a:lnTo>
                  <a:lnTo>
                    <a:pt x="0" y="73"/>
                  </a:lnTo>
                  <a:lnTo>
                    <a:pt x="48" y="73"/>
                  </a:lnTo>
                  <a:lnTo>
                    <a:pt x="72" y="48"/>
                  </a:lnTo>
                  <a:lnTo>
                    <a:pt x="72"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1" name="Google Shape;13331;p31"/>
            <p:cNvSpPr/>
            <p:nvPr/>
          </p:nvSpPr>
          <p:spPr>
            <a:xfrm>
              <a:off x="3931550" y="1781400"/>
              <a:ext cx="3050" cy="3050"/>
            </a:xfrm>
            <a:custGeom>
              <a:avLst/>
              <a:gdLst/>
              <a:ahLst/>
              <a:cxnLst/>
              <a:rect l="l" t="t" r="r" b="b"/>
              <a:pathLst>
                <a:path w="122" h="122" extrusionOk="0">
                  <a:moveTo>
                    <a:pt x="49" y="1"/>
                  </a:moveTo>
                  <a:lnTo>
                    <a:pt x="1" y="49"/>
                  </a:lnTo>
                  <a:lnTo>
                    <a:pt x="1" y="73"/>
                  </a:lnTo>
                  <a:lnTo>
                    <a:pt x="25" y="97"/>
                  </a:lnTo>
                  <a:lnTo>
                    <a:pt x="49" y="121"/>
                  </a:lnTo>
                  <a:lnTo>
                    <a:pt x="73" y="121"/>
                  </a:lnTo>
                  <a:lnTo>
                    <a:pt x="121"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2" name="Google Shape;13332;p31"/>
            <p:cNvSpPr/>
            <p:nvPr/>
          </p:nvSpPr>
          <p:spPr>
            <a:xfrm>
              <a:off x="3896650" y="1760350"/>
              <a:ext cx="1825" cy="1825"/>
            </a:xfrm>
            <a:custGeom>
              <a:avLst/>
              <a:gdLst/>
              <a:ahLst/>
              <a:cxnLst/>
              <a:rect l="l" t="t" r="r" b="b"/>
              <a:pathLst>
                <a:path w="73" h="73" extrusionOk="0">
                  <a:moveTo>
                    <a:pt x="73" y="0"/>
                  </a:moveTo>
                  <a:lnTo>
                    <a:pt x="1" y="24"/>
                  </a:lnTo>
                  <a:lnTo>
                    <a:pt x="1" y="48"/>
                  </a:lnTo>
                  <a:lnTo>
                    <a:pt x="49" y="72"/>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3" name="Google Shape;13333;p31"/>
            <p:cNvSpPr/>
            <p:nvPr/>
          </p:nvSpPr>
          <p:spPr>
            <a:xfrm>
              <a:off x="3751000" y="1786825"/>
              <a:ext cx="25" cy="625"/>
            </a:xfrm>
            <a:custGeom>
              <a:avLst/>
              <a:gdLst/>
              <a:ahLst/>
              <a:cxnLst/>
              <a:rect l="l" t="t" r="r" b="b"/>
              <a:pathLst>
                <a:path w="1" h="25" extrusionOk="0">
                  <a:moveTo>
                    <a:pt x="1" y="0"/>
                  </a:moveTo>
                  <a:lnTo>
                    <a:pt x="1" y="24"/>
                  </a:lnTo>
                  <a:lnTo>
                    <a:pt x="1" y="24"/>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4" name="Google Shape;13334;p31"/>
            <p:cNvSpPr/>
            <p:nvPr/>
          </p:nvSpPr>
          <p:spPr>
            <a:xfrm>
              <a:off x="3835275" y="1813300"/>
              <a:ext cx="1225" cy="1825"/>
            </a:xfrm>
            <a:custGeom>
              <a:avLst/>
              <a:gdLst/>
              <a:ahLst/>
              <a:cxnLst/>
              <a:rect l="l" t="t" r="r" b="b"/>
              <a:pathLst>
                <a:path w="49" h="73" extrusionOk="0">
                  <a:moveTo>
                    <a:pt x="0" y="1"/>
                  </a:moveTo>
                  <a:lnTo>
                    <a:pt x="0" y="73"/>
                  </a:lnTo>
                  <a:lnTo>
                    <a:pt x="24"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5" name="Google Shape;13335;p31"/>
            <p:cNvSpPr/>
            <p:nvPr/>
          </p:nvSpPr>
          <p:spPr>
            <a:xfrm>
              <a:off x="3915300" y="1827150"/>
              <a:ext cx="1850" cy="1825"/>
            </a:xfrm>
            <a:custGeom>
              <a:avLst/>
              <a:gdLst/>
              <a:ahLst/>
              <a:cxnLst/>
              <a:rect l="l" t="t" r="r" b="b"/>
              <a:pathLst>
                <a:path w="74" h="73" extrusionOk="0">
                  <a:moveTo>
                    <a:pt x="25" y="0"/>
                  </a:moveTo>
                  <a:lnTo>
                    <a:pt x="1" y="48"/>
                  </a:lnTo>
                  <a:lnTo>
                    <a:pt x="25" y="73"/>
                  </a:lnTo>
                  <a:lnTo>
                    <a:pt x="49" y="73"/>
                  </a:lnTo>
                  <a:lnTo>
                    <a:pt x="73"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6" name="Google Shape;13336;p31"/>
            <p:cNvSpPr/>
            <p:nvPr/>
          </p:nvSpPr>
          <p:spPr>
            <a:xfrm>
              <a:off x="3757625" y="1748900"/>
              <a:ext cx="1825" cy="2450"/>
            </a:xfrm>
            <a:custGeom>
              <a:avLst/>
              <a:gdLst/>
              <a:ahLst/>
              <a:cxnLst/>
              <a:rect l="l" t="t" r="r" b="b"/>
              <a:pathLst>
                <a:path w="73" h="98" extrusionOk="0">
                  <a:moveTo>
                    <a:pt x="25" y="1"/>
                  </a:moveTo>
                  <a:lnTo>
                    <a:pt x="1" y="25"/>
                  </a:lnTo>
                  <a:lnTo>
                    <a:pt x="1" y="73"/>
                  </a:lnTo>
                  <a:lnTo>
                    <a:pt x="25" y="97"/>
                  </a:lnTo>
                  <a:lnTo>
                    <a:pt x="73" y="73"/>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7" name="Google Shape;13337;p31"/>
            <p:cNvSpPr/>
            <p:nvPr/>
          </p:nvSpPr>
          <p:spPr>
            <a:xfrm>
              <a:off x="4142800" y="1899975"/>
              <a:ext cx="1225" cy="1825"/>
            </a:xfrm>
            <a:custGeom>
              <a:avLst/>
              <a:gdLst/>
              <a:ahLst/>
              <a:cxnLst/>
              <a:rect l="l" t="t" r="r" b="b"/>
              <a:pathLst>
                <a:path w="49" h="73" extrusionOk="0">
                  <a:moveTo>
                    <a:pt x="25" y="0"/>
                  </a:moveTo>
                  <a:lnTo>
                    <a:pt x="1" y="72"/>
                  </a:lnTo>
                  <a:lnTo>
                    <a:pt x="49" y="72"/>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8" name="Google Shape;13338;p31"/>
            <p:cNvSpPr/>
            <p:nvPr/>
          </p:nvSpPr>
          <p:spPr>
            <a:xfrm>
              <a:off x="3772075" y="1748900"/>
              <a:ext cx="1825" cy="2450"/>
            </a:xfrm>
            <a:custGeom>
              <a:avLst/>
              <a:gdLst/>
              <a:ahLst/>
              <a:cxnLst/>
              <a:rect l="l" t="t" r="r" b="b"/>
              <a:pathLst>
                <a:path w="73" h="98" extrusionOk="0">
                  <a:moveTo>
                    <a:pt x="24" y="1"/>
                  </a:moveTo>
                  <a:lnTo>
                    <a:pt x="24" y="49"/>
                  </a:lnTo>
                  <a:lnTo>
                    <a:pt x="0" y="73"/>
                  </a:lnTo>
                  <a:lnTo>
                    <a:pt x="24" y="97"/>
                  </a:lnTo>
                  <a:lnTo>
                    <a:pt x="73" y="73"/>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9" name="Google Shape;13339;p31"/>
            <p:cNvSpPr/>
            <p:nvPr/>
          </p:nvSpPr>
          <p:spPr>
            <a:xfrm>
              <a:off x="3878000" y="1785625"/>
              <a:ext cx="625" cy="625"/>
            </a:xfrm>
            <a:custGeom>
              <a:avLst/>
              <a:gdLst/>
              <a:ahLst/>
              <a:cxnLst/>
              <a:rect l="l" t="t" r="r" b="b"/>
              <a:pathLst>
                <a:path w="25" h="25" extrusionOk="0">
                  <a:moveTo>
                    <a:pt x="0" y="0"/>
                  </a:moveTo>
                  <a:lnTo>
                    <a:pt x="0" y="24"/>
                  </a:lnTo>
                  <a:lnTo>
                    <a:pt x="24" y="24"/>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0" name="Google Shape;13340;p31"/>
            <p:cNvSpPr/>
            <p:nvPr/>
          </p:nvSpPr>
          <p:spPr>
            <a:xfrm>
              <a:off x="4053125" y="1851225"/>
              <a:ext cx="2425" cy="1825"/>
            </a:xfrm>
            <a:custGeom>
              <a:avLst/>
              <a:gdLst/>
              <a:ahLst/>
              <a:cxnLst/>
              <a:rect l="l" t="t" r="r" b="b"/>
              <a:pathLst>
                <a:path w="97" h="73" extrusionOk="0">
                  <a:moveTo>
                    <a:pt x="1" y="0"/>
                  </a:moveTo>
                  <a:lnTo>
                    <a:pt x="49" y="72"/>
                  </a:lnTo>
                  <a:lnTo>
                    <a:pt x="97"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1" name="Google Shape;13341;p31"/>
            <p:cNvSpPr/>
            <p:nvPr/>
          </p:nvSpPr>
          <p:spPr>
            <a:xfrm>
              <a:off x="4227650" y="1905975"/>
              <a:ext cx="1850" cy="1850"/>
            </a:xfrm>
            <a:custGeom>
              <a:avLst/>
              <a:gdLst/>
              <a:ahLst/>
              <a:cxnLst/>
              <a:rect l="l" t="t" r="r" b="b"/>
              <a:pathLst>
                <a:path w="74" h="74" extrusionOk="0">
                  <a:moveTo>
                    <a:pt x="25" y="1"/>
                  </a:moveTo>
                  <a:lnTo>
                    <a:pt x="1" y="25"/>
                  </a:lnTo>
                  <a:lnTo>
                    <a:pt x="49" y="73"/>
                  </a:lnTo>
                  <a:lnTo>
                    <a:pt x="73" y="49"/>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2" name="Google Shape;13342;p31"/>
            <p:cNvSpPr/>
            <p:nvPr/>
          </p:nvSpPr>
          <p:spPr>
            <a:xfrm>
              <a:off x="3973075" y="1802500"/>
              <a:ext cx="1800" cy="3600"/>
            </a:xfrm>
            <a:custGeom>
              <a:avLst/>
              <a:gdLst/>
              <a:ahLst/>
              <a:cxnLst/>
              <a:rect l="l" t="t" r="r" b="b"/>
              <a:pathLst>
                <a:path w="72" h="144" extrusionOk="0">
                  <a:moveTo>
                    <a:pt x="71" y="1"/>
                  </a:moveTo>
                  <a:lnTo>
                    <a:pt x="49" y="23"/>
                  </a:lnTo>
                  <a:lnTo>
                    <a:pt x="49" y="23"/>
                  </a:lnTo>
                  <a:lnTo>
                    <a:pt x="71" y="1"/>
                  </a:lnTo>
                  <a:close/>
                  <a:moveTo>
                    <a:pt x="49" y="23"/>
                  </a:moveTo>
                  <a:lnTo>
                    <a:pt x="1" y="72"/>
                  </a:lnTo>
                  <a:lnTo>
                    <a:pt x="1" y="120"/>
                  </a:lnTo>
                  <a:lnTo>
                    <a:pt x="1" y="144"/>
                  </a:lnTo>
                  <a:lnTo>
                    <a:pt x="25" y="144"/>
                  </a:lnTo>
                  <a:lnTo>
                    <a:pt x="49" y="96"/>
                  </a:lnTo>
                  <a:lnTo>
                    <a:pt x="49" y="2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3" name="Google Shape;13343;p31"/>
            <p:cNvSpPr/>
            <p:nvPr/>
          </p:nvSpPr>
          <p:spPr>
            <a:xfrm>
              <a:off x="4170475" y="1733850"/>
              <a:ext cx="1850" cy="1850"/>
            </a:xfrm>
            <a:custGeom>
              <a:avLst/>
              <a:gdLst/>
              <a:ahLst/>
              <a:cxnLst/>
              <a:rect l="l" t="t" r="r" b="b"/>
              <a:pathLst>
                <a:path w="74" h="74" extrusionOk="0">
                  <a:moveTo>
                    <a:pt x="49" y="1"/>
                  </a:moveTo>
                  <a:lnTo>
                    <a:pt x="1" y="25"/>
                  </a:lnTo>
                  <a:lnTo>
                    <a:pt x="1" y="73"/>
                  </a:lnTo>
                  <a:lnTo>
                    <a:pt x="73" y="73"/>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4" name="Google Shape;13344;p31"/>
            <p:cNvSpPr/>
            <p:nvPr/>
          </p:nvSpPr>
          <p:spPr>
            <a:xfrm>
              <a:off x="3853925" y="1724225"/>
              <a:ext cx="1825" cy="1850"/>
            </a:xfrm>
            <a:custGeom>
              <a:avLst/>
              <a:gdLst/>
              <a:ahLst/>
              <a:cxnLst/>
              <a:rect l="l" t="t" r="r" b="b"/>
              <a:pathLst>
                <a:path w="73" h="74" extrusionOk="0">
                  <a:moveTo>
                    <a:pt x="24" y="1"/>
                  </a:moveTo>
                  <a:lnTo>
                    <a:pt x="0" y="25"/>
                  </a:lnTo>
                  <a:lnTo>
                    <a:pt x="0" y="49"/>
                  </a:lnTo>
                  <a:lnTo>
                    <a:pt x="24" y="73"/>
                  </a:lnTo>
                  <a:lnTo>
                    <a:pt x="49" y="73"/>
                  </a:lnTo>
                  <a:lnTo>
                    <a:pt x="73" y="49"/>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5" name="Google Shape;13345;p31"/>
            <p:cNvSpPr/>
            <p:nvPr/>
          </p:nvSpPr>
          <p:spPr>
            <a:xfrm>
              <a:off x="4065775" y="1804875"/>
              <a:ext cx="1825" cy="1825"/>
            </a:xfrm>
            <a:custGeom>
              <a:avLst/>
              <a:gdLst/>
              <a:ahLst/>
              <a:cxnLst/>
              <a:rect l="l" t="t" r="r" b="b"/>
              <a:pathLst>
                <a:path w="73" h="73" extrusionOk="0">
                  <a:moveTo>
                    <a:pt x="0" y="1"/>
                  </a:moveTo>
                  <a:lnTo>
                    <a:pt x="0" y="25"/>
                  </a:lnTo>
                  <a:lnTo>
                    <a:pt x="24" y="73"/>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6" name="Google Shape;13346;p31"/>
            <p:cNvSpPr/>
            <p:nvPr/>
          </p:nvSpPr>
          <p:spPr>
            <a:xfrm>
              <a:off x="3760625" y="1674875"/>
              <a:ext cx="1250" cy="1850"/>
            </a:xfrm>
            <a:custGeom>
              <a:avLst/>
              <a:gdLst/>
              <a:ahLst/>
              <a:cxnLst/>
              <a:rect l="l" t="t" r="r" b="b"/>
              <a:pathLst>
                <a:path w="50" h="74" extrusionOk="0">
                  <a:moveTo>
                    <a:pt x="49" y="1"/>
                  </a:moveTo>
                  <a:lnTo>
                    <a:pt x="1" y="73"/>
                  </a:lnTo>
                  <a:lnTo>
                    <a:pt x="49" y="73"/>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7" name="Google Shape;13347;p31"/>
            <p:cNvSpPr/>
            <p:nvPr/>
          </p:nvSpPr>
          <p:spPr>
            <a:xfrm>
              <a:off x="4240300" y="1815700"/>
              <a:ext cx="2425" cy="1850"/>
            </a:xfrm>
            <a:custGeom>
              <a:avLst/>
              <a:gdLst/>
              <a:ahLst/>
              <a:cxnLst/>
              <a:rect l="l" t="t" r="r" b="b"/>
              <a:pathLst>
                <a:path w="97" h="74" extrusionOk="0">
                  <a:moveTo>
                    <a:pt x="49" y="1"/>
                  </a:moveTo>
                  <a:lnTo>
                    <a:pt x="0" y="25"/>
                  </a:lnTo>
                  <a:lnTo>
                    <a:pt x="24" y="73"/>
                  </a:lnTo>
                  <a:lnTo>
                    <a:pt x="49" y="73"/>
                  </a:lnTo>
                  <a:lnTo>
                    <a:pt x="97"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8" name="Google Shape;13348;p31"/>
            <p:cNvSpPr/>
            <p:nvPr/>
          </p:nvSpPr>
          <p:spPr>
            <a:xfrm>
              <a:off x="4024850" y="1723625"/>
              <a:ext cx="1825" cy="1825"/>
            </a:xfrm>
            <a:custGeom>
              <a:avLst/>
              <a:gdLst/>
              <a:ahLst/>
              <a:cxnLst/>
              <a:rect l="l" t="t" r="r" b="b"/>
              <a:pathLst>
                <a:path w="73" h="73" extrusionOk="0">
                  <a:moveTo>
                    <a:pt x="48" y="1"/>
                  </a:moveTo>
                  <a:lnTo>
                    <a:pt x="0" y="25"/>
                  </a:lnTo>
                  <a:lnTo>
                    <a:pt x="0" y="49"/>
                  </a:lnTo>
                  <a:lnTo>
                    <a:pt x="48" y="73"/>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9" name="Google Shape;13349;p31"/>
            <p:cNvSpPr/>
            <p:nvPr/>
          </p:nvSpPr>
          <p:spPr>
            <a:xfrm>
              <a:off x="4008600" y="1712800"/>
              <a:ext cx="1825" cy="1825"/>
            </a:xfrm>
            <a:custGeom>
              <a:avLst/>
              <a:gdLst/>
              <a:ahLst/>
              <a:cxnLst/>
              <a:rect l="l" t="t" r="r" b="b"/>
              <a:pathLst>
                <a:path w="73" h="73" extrusionOk="0">
                  <a:moveTo>
                    <a:pt x="24" y="0"/>
                  </a:moveTo>
                  <a:lnTo>
                    <a:pt x="0" y="24"/>
                  </a:lnTo>
                  <a:lnTo>
                    <a:pt x="48" y="73"/>
                  </a:lnTo>
                  <a:lnTo>
                    <a:pt x="72" y="49"/>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0" name="Google Shape;13350;p31"/>
            <p:cNvSpPr/>
            <p:nvPr/>
          </p:nvSpPr>
          <p:spPr>
            <a:xfrm>
              <a:off x="4198175" y="1771775"/>
              <a:ext cx="1825" cy="1225"/>
            </a:xfrm>
            <a:custGeom>
              <a:avLst/>
              <a:gdLst/>
              <a:ahLst/>
              <a:cxnLst/>
              <a:rect l="l" t="t" r="r" b="b"/>
              <a:pathLst>
                <a:path w="73" h="49" extrusionOk="0">
                  <a:moveTo>
                    <a:pt x="24" y="1"/>
                  </a:moveTo>
                  <a:lnTo>
                    <a:pt x="0" y="25"/>
                  </a:lnTo>
                  <a:lnTo>
                    <a:pt x="24" y="49"/>
                  </a:lnTo>
                  <a:lnTo>
                    <a:pt x="73" y="49"/>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1" name="Google Shape;13351;p31"/>
            <p:cNvSpPr/>
            <p:nvPr/>
          </p:nvSpPr>
          <p:spPr>
            <a:xfrm>
              <a:off x="4118725" y="1735675"/>
              <a:ext cx="1825" cy="1825"/>
            </a:xfrm>
            <a:custGeom>
              <a:avLst/>
              <a:gdLst/>
              <a:ahLst/>
              <a:cxnLst/>
              <a:rect l="l" t="t" r="r" b="b"/>
              <a:pathLst>
                <a:path w="73" h="73" extrusionOk="0">
                  <a:moveTo>
                    <a:pt x="1" y="0"/>
                  </a:moveTo>
                  <a:lnTo>
                    <a:pt x="1" y="24"/>
                  </a:lnTo>
                  <a:lnTo>
                    <a:pt x="25" y="48"/>
                  </a:lnTo>
                  <a:lnTo>
                    <a:pt x="44" y="58"/>
                  </a:lnTo>
                  <a:lnTo>
                    <a:pt x="25" y="0"/>
                  </a:lnTo>
                  <a:close/>
                  <a:moveTo>
                    <a:pt x="44" y="58"/>
                  </a:moveTo>
                  <a:lnTo>
                    <a:pt x="49" y="72"/>
                  </a:lnTo>
                  <a:lnTo>
                    <a:pt x="73" y="72"/>
                  </a:lnTo>
                  <a:lnTo>
                    <a:pt x="44" y="58"/>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2" name="Google Shape;13352;p31"/>
            <p:cNvSpPr/>
            <p:nvPr/>
          </p:nvSpPr>
          <p:spPr>
            <a:xfrm>
              <a:off x="3748000" y="1848800"/>
              <a:ext cx="2425" cy="1250"/>
            </a:xfrm>
            <a:custGeom>
              <a:avLst/>
              <a:gdLst/>
              <a:ahLst/>
              <a:cxnLst/>
              <a:rect l="l" t="t" r="r" b="b"/>
              <a:pathLst>
                <a:path w="97" h="50" extrusionOk="0">
                  <a:moveTo>
                    <a:pt x="0" y="1"/>
                  </a:moveTo>
                  <a:lnTo>
                    <a:pt x="25" y="49"/>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3" name="Google Shape;13353;p31"/>
            <p:cNvSpPr/>
            <p:nvPr/>
          </p:nvSpPr>
          <p:spPr>
            <a:xfrm>
              <a:off x="3902075" y="1633350"/>
              <a:ext cx="1825" cy="2450"/>
            </a:xfrm>
            <a:custGeom>
              <a:avLst/>
              <a:gdLst/>
              <a:ahLst/>
              <a:cxnLst/>
              <a:rect l="l" t="t" r="r" b="b"/>
              <a:pathLst>
                <a:path w="73" h="98" extrusionOk="0">
                  <a:moveTo>
                    <a:pt x="48" y="1"/>
                  </a:moveTo>
                  <a:lnTo>
                    <a:pt x="24" y="25"/>
                  </a:lnTo>
                  <a:lnTo>
                    <a:pt x="0" y="49"/>
                  </a:lnTo>
                  <a:lnTo>
                    <a:pt x="24" y="97"/>
                  </a:lnTo>
                  <a:lnTo>
                    <a:pt x="48" y="73"/>
                  </a:lnTo>
                  <a:lnTo>
                    <a:pt x="72"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4" name="Google Shape;13354;p31"/>
            <p:cNvSpPr/>
            <p:nvPr/>
          </p:nvSpPr>
          <p:spPr>
            <a:xfrm>
              <a:off x="3959850" y="1899375"/>
              <a:ext cx="1225" cy="2425"/>
            </a:xfrm>
            <a:custGeom>
              <a:avLst/>
              <a:gdLst/>
              <a:ahLst/>
              <a:cxnLst/>
              <a:rect l="l" t="t" r="r" b="b"/>
              <a:pathLst>
                <a:path w="49" h="97" extrusionOk="0">
                  <a:moveTo>
                    <a:pt x="0" y="0"/>
                  </a:moveTo>
                  <a:lnTo>
                    <a:pt x="0" y="96"/>
                  </a:lnTo>
                  <a:lnTo>
                    <a:pt x="24" y="72"/>
                  </a:lnTo>
                  <a:lnTo>
                    <a:pt x="48" y="48"/>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5" name="Google Shape;13355;p31"/>
            <p:cNvSpPr/>
            <p:nvPr/>
          </p:nvSpPr>
          <p:spPr>
            <a:xfrm>
              <a:off x="4186125" y="1987825"/>
              <a:ext cx="1225" cy="1225"/>
            </a:xfrm>
            <a:custGeom>
              <a:avLst/>
              <a:gdLst/>
              <a:ahLst/>
              <a:cxnLst/>
              <a:rect l="l" t="t" r="r" b="b"/>
              <a:pathLst>
                <a:path w="49" h="49" extrusionOk="0">
                  <a:moveTo>
                    <a:pt x="1" y="1"/>
                  </a:moveTo>
                  <a:lnTo>
                    <a:pt x="25"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6" name="Google Shape;13356;p31"/>
            <p:cNvSpPr/>
            <p:nvPr/>
          </p:nvSpPr>
          <p:spPr>
            <a:xfrm>
              <a:off x="3899050" y="2026350"/>
              <a:ext cx="1225" cy="1225"/>
            </a:xfrm>
            <a:custGeom>
              <a:avLst/>
              <a:gdLst/>
              <a:ahLst/>
              <a:cxnLst/>
              <a:rect l="l" t="t" r="r" b="b"/>
              <a:pathLst>
                <a:path w="49" h="49" extrusionOk="0">
                  <a:moveTo>
                    <a:pt x="25" y="1"/>
                  </a:moveTo>
                  <a:lnTo>
                    <a:pt x="1" y="25"/>
                  </a:lnTo>
                  <a:lnTo>
                    <a:pt x="1" y="49"/>
                  </a:lnTo>
                  <a:lnTo>
                    <a:pt x="49"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7" name="Google Shape;13357;p31"/>
            <p:cNvSpPr/>
            <p:nvPr/>
          </p:nvSpPr>
          <p:spPr>
            <a:xfrm>
              <a:off x="3962850" y="2020325"/>
              <a:ext cx="625" cy="625"/>
            </a:xfrm>
            <a:custGeom>
              <a:avLst/>
              <a:gdLst/>
              <a:ahLst/>
              <a:cxnLst/>
              <a:rect l="l" t="t" r="r" b="b"/>
              <a:pathLst>
                <a:path w="25" h="25" extrusionOk="0">
                  <a:moveTo>
                    <a:pt x="25" y="1"/>
                  </a:moveTo>
                  <a:lnTo>
                    <a:pt x="1" y="25"/>
                  </a:ln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8" name="Google Shape;13358;p31"/>
            <p:cNvSpPr/>
            <p:nvPr/>
          </p:nvSpPr>
          <p:spPr>
            <a:xfrm>
              <a:off x="3899650" y="1987825"/>
              <a:ext cx="1250" cy="625"/>
            </a:xfrm>
            <a:custGeom>
              <a:avLst/>
              <a:gdLst/>
              <a:ahLst/>
              <a:cxnLst/>
              <a:rect l="l" t="t" r="r" b="b"/>
              <a:pathLst>
                <a:path w="50" h="25" extrusionOk="0">
                  <a:moveTo>
                    <a:pt x="49" y="1"/>
                  </a:moveTo>
                  <a:lnTo>
                    <a:pt x="1" y="25"/>
                  </a:lnTo>
                  <a:lnTo>
                    <a:pt x="25"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9" name="Google Shape;13359;p31"/>
            <p:cNvSpPr/>
            <p:nvPr/>
          </p:nvSpPr>
          <p:spPr>
            <a:xfrm>
              <a:off x="4020625" y="2023950"/>
              <a:ext cx="25" cy="625"/>
            </a:xfrm>
            <a:custGeom>
              <a:avLst/>
              <a:gdLst/>
              <a:ahLst/>
              <a:cxnLst/>
              <a:rect l="l" t="t" r="r" b="b"/>
              <a:pathLst>
                <a:path w="1" h="25" extrusionOk="0">
                  <a:moveTo>
                    <a:pt x="1" y="0"/>
                  </a:moveTo>
                  <a:lnTo>
                    <a:pt x="1" y="24"/>
                  </a:lnTo>
                  <a:lnTo>
                    <a:pt x="1" y="24"/>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0" name="Google Shape;13360;p31"/>
            <p:cNvSpPr/>
            <p:nvPr/>
          </p:nvSpPr>
          <p:spPr>
            <a:xfrm>
              <a:off x="3857525" y="1946300"/>
              <a:ext cx="625" cy="1225"/>
            </a:xfrm>
            <a:custGeom>
              <a:avLst/>
              <a:gdLst/>
              <a:ahLst/>
              <a:cxnLst/>
              <a:rect l="l" t="t" r="r" b="b"/>
              <a:pathLst>
                <a:path w="25" h="49" extrusionOk="0">
                  <a:moveTo>
                    <a:pt x="25" y="1"/>
                  </a:moveTo>
                  <a:lnTo>
                    <a:pt x="1" y="25"/>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1" name="Google Shape;13361;p31"/>
            <p:cNvSpPr/>
            <p:nvPr/>
          </p:nvSpPr>
          <p:spPr>
            <a:xfrm>
              <a:off x="3841875" y="1881300"/>
              <a:ext cx="1250" cy="1250"/>
            </a:xfrm>
            <a:custGeom>
              <a:avLst/>
              <a:gdLst/>
              <a:ahLst/>
              <a:cxnLst/>
              <a:rect l="l" t="t" r="r" b="b"/>
              <a:pathLst>
                <a:path w="50" h="50" extrusionOk="0">
                  <a:moveTo>
                    <a:pt x="49" y="1"/>
                  </a:moveTo>
                  <a:lnTo>
                    <a:pt x="1" y="25"/>
                  </a:lnTo>
                  <a:lnTo>
                    <a:pt x="25" y="49"/>
                  </a:lnTo>
                  <a:lnTo>
                    <a:pt x="49"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2" name="Google Shape;13362;p31"/>
            <p:cNvSpPr/>
            <p:nvPr/>
          </p:nvSpPr>
          <p:spPr>
            <a:xfrm>
              <a:off x="4004975" y="1902975"/>
              <a:ext cx="625" cy="625"/>
            </a:xfrm>
            <a:custGeom>
              <a:avLst/>
              <a:gdLst/>
              <a:ahLst/>
              <a:cxnLst/>
              <a:rect l="l" t="t" r="r" b="b"/>
              <a:pathLst>
                <a:path w="25" h="25" extrusionOk="0">
                  <a:moveTo>
                    <a:pt x="1" y="1"/>
                  </a:move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3" name="Google Shape;13363;p31"/>
            <p:cNvSpPr/>
            <p:nvPr/>
          </p:nvSpPr>
          <p:spPr>
            <a:xfrm>
              <a:off x="4094650" y="1887325"/>
              <a:ext cx="625" cy="625"/>
            </a:xfrm>
            <a:custGeom>
              <a:avLst/>
              <a:gdLst/>
              <a:ahLst/>
              <a:cxnLst/>
              <a:rect l="l" t="t" r="r" b="b"/>
              <a:pathLst>
                <a:path w="25" h="25" extrusionOk="0">
                  <a:moveTo>
                    <a:pt x="25" y="1"/>
                  </a:moveTo>
                  <a:lnTo>
                    <a:pt x="1" y="25"/>
                  </a:ln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4" name="Google Shape;13364;p31"/>
            <p:cNvSpPr/>
            <p:nvPr/>
          </p:nvSpPr>
          <p:spPr>
            <a:xfrm>
              <a:off x="3968275" y="1738675"/>
              <a:ext cx="625" cy="625"/>
            </a:xfrm>
            <a:custGeom>
              <a:avLst/>
              <a:gdLst/>
              <a:ahLst/>
              <a:cxnLst/>
              <a:rect l="l" t="t" r="r" b="b"/>
              <a:pathLst>
                <a:path w="25" h="25" extrusionOk="0">
                  <a:moveTo>
                    <a:pt x="0" y="1"/>
                  </a:move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5" name="Google Shape;13365;p31"/>
            <p:cNvSpPr/>
            <p:nvPr/>
          </p:nvSpPr>
          <p:spPr>
            <a:xfrm>
              <a:off x="3837075" y="1685725"/>
              <a:ext cx="1225" cy="1225"/>
            </a:xfrm>
            <a:custGeom>
              <a:avLst/>
              <a:gdLst/>
              <a:ahLst/>
              <a:cxnLst/>
              <a:rect l="l" t="t" r="r" b="b"/>
              <a:pathLst>
                <a:path w="49" h="49" extrusionOk="0">
                  <a:moveTo>
                    <a:pt x="48" y="0"/>
                  </a:moveTo>
                  <a:lnTo>
                    <a:pt x="0" y="24"/>
                  </a:lnTo>
                  <a:lnTo>
                    <a:pt x="24" y="48"/>
                  </a:lnTo>
                  <a:lnTo>
                    <a:pt x="48" y="48"/>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6" name="Google Shape;13366;p31"/>
            <p:cNvSpPr/>
            <p:nvPr/>
          </p:nvSpPr>
          <p:spPr>
            <a:xfrm>
              <a:off x="4092250" y="1759150"/>
              <a:ext cx="625" cy="625"/>
            </a:xfrm>
            <a:custGeom>
              <a:avLst/>
              <a:gdLst/>
              <a:ahLst/>
              <a:cxnLst/>
              <a:rect l="l" t="t" r="r" b="b"/>
              <a:pathLst>
                <a:path w="25" h="25" extrusionOk="0">
                  <a:moveTo>
                    <a:pt x="0" y="0"/>
                  </a:move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7" name="Google Shape;13367;p31"/>
            <p:cNvSpPr/>
            <p:nvPr/>
          </p:nvSpPr>
          <p:spPr>
            <a:xfrm>
              <a:off x="3857525" y="1630950"/>
              <a:ext cx="625" cy="25"/>
            </a:xfrm>
            <a:custGeom>
              <a:avLst/>
              <a:gdLst/>
              <a:ahLst/>
              <a:cxnLst/>
              <a:rect l="l" t="t" r="r" b="b"/>
              <a:pathLst>
                <a:path w="25" h="1" extrusionOk="0">
                  <a:moveTo>
                    <a:pt x="1" y="0"/>
                  </a:moveTo>
                  <a:lnTo>
                    <a:pt x="25"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8" name="Google Shape;13368;p31"/>
            <p:cNvSpPr/>
            <p:nvPr/>
          </p:nvSpPr>
          <p:spPr>
            <a:xfrm>
              <a:off x="4074200" y="1700150"/>
              <a:ext cx="625" cy="625"/>
            </a:xfrm>
            <a:custGeom>
              <a:avLst/>
              <a:gdLst/>
              <a:ahLst/>
              <a:cxnLst/>
              <a:rect l="l" t="t" r="r" b="b"/>
              <a:pathLst>
                <a:path w="25" h="25"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9" name="Google Shape;13369;p31"/>
            <p:cNvSpPr/>
            <p:nvPr/>
          </p:nvSpPr>
          <p:spPr>
            <a:xfrm>
              <a:off x="3980300" y="1647800"/>
              <a:ext cx="625" cy="625"/>
            </a:xfrm>
            <a:custGeom>
              <a:avLst/>
              <a:gdLst/>
              <a:ahLst/>
              <a:cxnLst/>
              <a:rect l="l" t="t" r="r" b="b"/>
              <a:pathLst>
                <a:path w="25" h="25" extrusionOk="0">
                  <a:moveTo>
                    <a:pt x="1" y="1"/>
                  </a:moveTo>
                  <a:lnTo>
                    <a:pt x="1"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0" name="Google Shape;13370;p31"/>
            <p:cNvSpPr/>
            <p:nvPr/>
          </p:nvSpPr>
          <p:spPr>
            <a:xfrm>
              <a:off x="3817800" y="1963750"/>
              <a:ext cx="143875" cy="126425"/>
            </a:xfrm>
            <a:custGeom>
              <a:avLst/>
              <a:gdLst/>
              <a:ahLst/>
              <a:cxnLst/>
              <a:rect l="l" t="t" r="r" b="b"/>
              <a:pathLst>
                <a:path w="5755" h="5057" extrusionOk="0">
                  <a:moveTo>
                    <a:pt x="2577" y="410"/>
                  </a:moveTo>
                  <a:lnTo>
                    <a:pt x="2818" y="434"/>
                  </a:lnTo>
                  <a:lnTo>
                    <a:pt x="3058" y="458"/>
                  </a:lnTo>
                  <a:lnTo>
                    <a:pt x="3323" y="531"/>
                  </a:lnTo>
                  <a:lnTo>
                    <a:pt x="3564" y="651"/>
                  </a:lnTo>
                  <a:lnTo>
                    <a:pt x="3901" y="795"/>
                  </a:lnTo>
                  <a:lnTo>
                    <a:pt x="4214" y="964"/>
                  </a:lnTo>
                  <a:lnTo>
                    <a:pt x="4527" y="1156"/>
                  </a:lnTo>
                  <a:lnTo>
                    <a:pt x="4671" y="1277"/>
                  </a:lnTo>
                  <a:lnTo>
                    <a:pt x="4816" y="1397"/>
                  </a:lnTo>
                  <a:lnTo>
                    <a:pt x="4936" y="1518"/>
                  </a:lnTo>
                  <a:lnTo>
                    <a:pt x="5032" y="1662"/>
                  </a:lnTo>
                  <a:lnTo>
                    <a:pt x="5129" y="1782"/>
                  </a:lnTo>
                  <a:lnTo>
                    <a:pt x="5201" y="1927"/>
                  </a:lnTo>
                  <a:lnTo>
                    <a:pt x="5249" y="2071"/>
                  </a:lnTo>
                  <a:lnTo>
                    <a:pt x="5297" y="2240"/>
                  </a:lnTo>
                  <a:lnTo>
                    <a:pt x="5321" y="2384"/>
                  </a:lnTo>
                  <a:lnTo>
                    <a:pt x="5345" y="2529"/>
                  </a:lnTo>
                  <a:lnTo>
                    <a:pt x="5321" y="2673"/>
                  </a:lnTo>
                  <a:lnTo>
                    <a:pt x="5321" y="2842"/>
                  </a:lnTo>
                  <a:lnTo>
                    <a:pt x="5273" y="2986"/>
                  </a:lnTo>
                  <a:lnTo>
                    <a:pt x="5225" y="3130"/>
                  </a:lnTo>
                  <a:lnTo>
                    <a:pt x="5153" y="3275"/>
                  </a:lnTo>
                  <a:lnTo>
                    <a:pt x="5080" y="3419"/>
                  </a:lnTo>
                  <a:lnTo>
                    <a:pt x="4960" y="3540"/>
                  </a:lnTo>
                  <a:lnTo>
                    <a:pt x="4864" y="3684"/>
                  </a:lnTo>
                  <a:lnTo>
                    <a:pt x="4647" y="3877"/>
                  </a:lnTo>
                  <a:lnTo>
                    <a:pt x="4455" y="4045"/>
                  </a:lnTo>
                  <a:lnTo>
                    <a:pt x="4214" y="4214"/>
                  </a:lnTo>
                  <a:lnTo>
                    <a:pt x="3997" y="4358"/>
                  </a:lnTo>
                  <a:lnTo>
                    <a:pt x="3756" y="4479"/>
                  </a:lnTo>
                  <a:lnTo>
                    <a:pt x="3492" y="4551"/>
                  </a:lnTo>
                  <a:lnTo>
                    <a:pt x="3227" y="4623"/>
                  </a:lnTo>
                  <a:lnTo>
                    <a:pt x="2962" y="4647"/>
                  </a:lnTo>
                  <a:lnTo>
                    <a:pt x="2625" y="4671"/>
                  </a:lnTo>
                  <a:lnTo>
                    <a:pt x="2312" y="4623"/>
                  </a:lnTo>
                  <a:lnTo>
                    <a:pt x="2023" y="4575"/>
                  </a:lnTo>
                  <a:lnTo>
                    <a:pt x="1734" y="4479"/>
                  </a:lnTo>
                  <a:lnTo>
                    <a:pt x="1469" y="4334"/>
                  </a:lnTo>
                  <a:lnTo>
                    <a:pt x="1229" y="4166"/>
                  </a:lnTo>
                  <a:lnTo>
                    <a:pt x="988" y="3973"/>
                  </a:lnTo>
                  <a:lnTo>
                    <a:pt x="771" y="3732"/>
                  </a:lnTo>
                  <a:lnTo>
                    <a:pt x="675" y="3612"/>
                  </a:lnTo>
                  <a:lnTo>
                    <a:pt x="603" y="3492"/>
                  </a:lnTo>
                  <a:lnTo>
                    <a:pt x="531" y="3347"/>
                  </a:lnTo>
                  <a:lnTo>
                    <a:pt x="482" y="3203"/>
                  </a:lnTo>
                  <a:lnTo>
                    <a:pt x="434" y="2890"/>
                  </a:lnTo>
                  <a:lnTo>
                    <a:pt x="410" y="2529"/>
                  </a:lnTo>
                  <a:lnTo>
                    <a:pt x="458" y="2264"/>
                  </a:lnTo>
                  <a:lnTo>
                    <a:pt x="531" y="1999"/>
                  </a:lnTo>
                  <a:lnTo>
                    <a:pt x="627" y="1758"/>
                  </a:lnTo>
                  <a:lnTo>
                    <a:pt x="771" y="1518"/>
                  </a:lnTo>
                  <a:lnTo>
                    <a:pt x="916" y="1301"/>
                  </a:lnTo>
                  <a:lnTo>
                    <a:pt x="1132" y="1084"/>
                  </a:lnTo>
                  <a:lnTo>
                    <a:pt x="1349" y="892"/>
                  </a:lnTo>
                  <a:lnTo>
                    <a:pt x="1614" y="723"/>
                  </a:lnTo>
                  <a:lnTo>
                    <a:pt x="1855" y="603"/>
                  </a:lnTo>
                  <a:lnTo>
                    <a:pt x="2095" y="506"/>
                  </a:lnTo>
                  <a:lnTo>
                    <a:pt x="2336" y="434"/>
                  </a:lnTo>
                  <a:lnTo>
                    <a:pt x="2577" y="410"/>
                  </a:lnTo>
                  <a:close/>
                  <a:moveTo>
                    <a:pt x="2168" y="1"/>
                  </a:moveTo>
                  <a:lnTo>
                    <a:pt x="2047" y="49"/>
                  </a:lnTo>
                  <a:lnTo>
                    <a:pt x="1758" y="169"/>
                  </a:lnTo>
                  <a:lnTo>
                    <a:pt x="1469" y="314"/>
                  </a:lnTo>
                  <a:lnTo>
                    <a:pt x="1229" y="482"/>
                  </a:lnTo>
                  <a:lnTo>
                    <a:pt x="988" y="651"/>
                  </a:lnTo>
                  <a:lnTo>
                    <a:pt x="771" y="868"/>
                  </a:lnTo>
                  <a:lnTo>
                    <a:pt x="579" y="1108"/>
                  </a:lnTo>
                  <a:lnTo>
                    <a:pt x="410" y="1373"/>
                  </a:lnTo>
                  <a:lnTo>
                    <a:pt x="242" y="1638"/>
                  </a:lnTo>
                  <a:lnTo>
                    <a:pt x="169" y="1830"/>
                  </a:lnTo>
                  <a:lnTo>
                    <a:pt x="97" y="2047"/>
                  </a:lnTo>
                  <a:lnTo>
                    <a:pt x="49" y="2240"/>
                  </a:lnTo>
                  <a:lnTo>
                    <a:pt x="25" y="2432"/>
                  </a:lnTo>
                  <a:lnTo>
                    <a:pt x="1" y="2649"/>
                  </a:lnTo>
                  <a:lnTo>
                    <a:pt x="1" y="2842"/>
                  </a:lnTo>
                  <a:lnTo>
                    <a:pt x="25" y="3034"/>
                  </a:lnTo>
                  <a:lnTo>
                    <a:pt x="73" y="3203"/>
                  </a:lnTo>
                  <a:lnTo>
                    <a:pt x="121" y="3395"/>
                  </a:lnTo>
                  <a:lnTo>
                    <a:pt x="194" y="3588"/>
                  </a:lnTo>
                  <a:lnTo>
                    <a:pt x="290" y="3756"/>
                  </a:lnTo>
                  <a:lnTo>
                    <a:pt x="410" y="3925"/>
                  </a:lnTo>
                  <a:lnTo>
                    <a:pt x="531" y="4069"/>
                  </a:lnTo>
                  <a:lnTo>
                    <a:pt x="675" y="4238"/>
                  </a:lnTo>
                  <a:lnTo>
                    <a:pt x="819" y="4358"/>
                  </a:lnTo>
                  <a:lnTo>
                    <a:pt x="988" y="4503"/>
                  </a:lnTo>
                  <a:lnTo>
                    <a:pt x="1253" y="4671"/>
                  </a:lnTo>
                  <a:lnTo>
                    <a:pt x="1542" y="4791"/>
                  </a:lnTo>
                  <a:lnTo>
                    <a:pt x="1806" y="4912"/>
                  </a:lnTo>
                  <a:lnTo>
                    <a:pt x="2095" y="4984"/>
                  </a:lnTo>
                  <a:lnTo>
                    <a:pt x="2384" y="5032"/>
                  </a:lnTo>
                  <a:lnTo>
                    <a:pt x="2673" y="5056"/>
                  </a:lnTo>
                  <a:lnTo>
                    <a:pt x="2962" y="5056"/>
                  </a:lnTo>
                  <a:lnTo>
                    <a:pt x="3251" y="5008"/>
                  </a:lnTo>
                  <a:lnTo>
                    <a:pt x="3516" y="4960"/>
                  </a:lnTo>
                  <a:lnTo>
                    <a:pt x="3805" y="4864"/>
                  </a:lnTo>
                  <a:lnTo>
                    <a:pt x="4069" y="4743"/>
                  </a:lnTo>
                  <a:lnTo>
                    <a:pt x="4334" y="4623"/>
                  </a:lnTo>
                  <a:lnTo>
                    <a:pt x="4599" y="4454"/>
                  </a:lnTo>
                  <a:lnTo>
                    <a:pt x="4840" y="4262"/>
                  </a:lnTo>
                  <a:lnTo>
                    <a:pt x="5080" y="4045"/>
                  </a:lnTo>
                  <a:lnTo>
                    <a:pt x="5297" y="3780"/>
                  </a:lnTo>
                  <a:lnTo>
                    <a:pt x="5490" y="3516"/>
                  </a:lnTo>
                  <a:lnTo>
                    <a:pt x="5610" y="3203"/>
                  </a:lnTo>
                  <a:lnTo>
                    <a:pt x="5706" y="2890"/>
                  </a:lnTo>
                  <a:lnTo>
                    <a:pt x="5754" y="2577"/>
                  </a:lnTo>
                  <a:lnTo>
                    <a:pt x="5730" y="2264"/>
                  </a:lnTo>
                  <a:lnTo>
                    <a:pt x="5634" y="1951"/>
                  </a:lnTo>
                  <a:lnTo>
                    <a:pt x="5586" y="1806"/>
                  </a:lnTo>
                  <a:lnTo>
                    <a:pt x="5514" y="1662"/>
                  </a:lnTo>
                  <a:lnTo>
                    <a:pt x="5417" y="1518"/>
                  </a:lnTo>
                  <a:lnTo>
                    <a:pt x="5321" y="1373"/>
                  </a:lnTo>
                  <a:lnTo>
                    <a:pt x="5032" y="1060"/>
                  </a:lnTo>
                  <a:lnTo>
                    <a:pt x="4719" y="795"/>
                  </a:lnTo>
                  <a:lnTo>
                    <a:pt x="4406" y="579"/>
                  </a:lnTo>
                  <a:lnTo>
                    <a:pt x="4045" y="410"/>
                  </a:lnTo>
                  <a:lnTo>
                    <a:pt x="3684" y="266"/>
                  </a:lnTo>
                  <a:lnTo>
                    <a:pt x="3299" y="169"/>
                  </a:lnTo>
                  <a:lnTo>
                    <a:pt x="2914" y="73"/>
                  </a:lnTo>
                  <a:lnTo>
                    <a:pt x="2505" y="25"/>
                  </a:lnTo>
                  <a:lnTo>
                    <a:pt x="23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1" name="Google Shape;13371;p31"/>
            <p:cNvSpPr/>
            <p:nvPr/>
          </p:nvSpPr>
          <p:spPr>
            <a:xfrm>
              <a:off x="3848500" y="1996850"/>
              <a:ext cx="73450" cy="54200"/>
            </a:xfrm>
            <a:custGeom>
              <a:avLst/>
              <a:gdLst/>
              <a:ahLst/>
              <a:cxnLst/>
              <a:rect l="l" t="t" r="r" b="b"/>
              <a:pathLst>
                <a:path w="2938" h="2168" extrusionOk="0">
                  <a:moveTo>
                    <a:pt x="1349" y="1"/>
                  </a:moveTo>
                  <a:lnTo>
                    <a:pt x="1180" y="49"/>
                  </a:lnTo>
                  <a:lnTo>
                    <a:pt x="1036" y="73"/>
                  </a:lnTo>
                  <a:lnTo>
                    <a:pt x="867" y="145"/>
                  </a:lnTo>
                  <a:lnTo>
                    <a:pt x="723" y="218"/>
                  </a:lnTo>
                  <a:lnTo>
                    <a:pt x="578" y="314"/>
                  </a:lnTo>
                  <a:lnTo>
                    <a:pt x="434" y="410"/>
                  </a:lnTo>
                  <a:lnTo>
                    <a:pt x="314" y="531"/>
                  </a:lnTo>
                  <a:lnTo>
                    <a:pt x="193" y="675"/>
                  </a:lnTo>
                  <a:lnTo>
                    <a:pt x="73" y="843"/>
                  </a:lnTo>
                  <a:lnTo>
                    <a:pt x="25" y="1036"/>
                  </a:lnTo>
                  <a:lnTo>
                    <a:pt x="1" y="1229"/>
                  </a:lnTo>
                  <a:lnTo>
                    <a:pt x="25" y="1445"/>
                  </a:lnTo>
                  <a:lnTo>
                    <a:pt x="97" y="1614"/>
                  </a:lnTo>
                  <a:lnTo>
                    <a:pt x="217" y="1782"/>
                  </a:lnTo>
                  <a:lnTo>
                    <a:pt x="362" y="1927"/>
                  </a:lnTo>
                  <a:lnTo>
                    <a:pt x="530" y="2023"/>
                  </a:lnTo>
                  <a:lnTo>
                    <a:pt x="699" y="2071"/>
                  </a:lnTo>
                  <a:lnTo>
                    <a:pt x="867" y="2095"/>
                  </a:lnTo>
                  <a:lnTo>
                    <a:pt x="1108" y="2168"/>
                  </a:lnTo>
                  <a:lnTo>
                    <a:pt x="1349" y="2143"/>
                  </a:lnTo>
                  <a:lnTo>
                    <a:pt x="1590" y="2119"/>
                  </a:lnTo>
                  <a:lnTo>
                    <a:pt x="1806" y="2071"/>
                  </a:lnTo>
                  <a:lnTo>
                    <a:pt x="1999" y="1999"/>
                  </a:lnTo>
                  <a:lnTo>
                    <a:pt x="2167" y="1927"/>
                  </a:lnTo>
                  <a:lnTo>
                    <a:pt x="2336" y="1830"/>
                  </a:lnTo>
                  <a:lnTo>
                    <a:pt x="2504" y="1710"/>
                  </a:lnTo>
                  <a:lnTo>
                    <a:pt x="2649" y="1590"/>
                  </a:lnTo>
                  <a:lnTo>
                    <a:pt x="2793" y="1445"/>
                  </a:lnTo>
                  <a:lnTo>
                    <a:pt x="2889" y="1301"/>
                  </a:lnTo>
                  <a:lnTo>
                    <a:pt x="2938" y="1132"/>
                  </a:lnTo>
                  <a:lnTo>
                    <a:pt x="2938" y="988"/>
                  </a:lnTo>
                  <a:lnTo>
                    <a:pt x="2914" y="819"/>
                  </a:lnTo>
                  <a:lnTo>
                    <a:pt x="2841" y="675"/>
                  </a:lnTo>
                  <a:lnTo>
                    <a:pt x="2745" y="531"/>
                  </a:lnTo>
                  <a:lnTo>
                    <a:pt x="2601" y="386"/>
                  </a:lnTo>
                  <a:lnTo>
                    <a:pt x="2456" y="290"/>
                  </a:lnTo>
                  <a:lnTo>
                    <a:pt x="2312" y="194"/>
                  </a:lnTo>
                  <a:lnTo>
                    <a:pt x="2143" y="121"/>
                  </a:lnTo>
                  <a:lnTo>
                    <a:pt x="1999" y="73"/>
                  </a:lnTo>
                  <a:lnTo>
                    <a:pt x="1830" y="25"/>
                  </a:lnTo>
                  <a:lnTo>
                    <a:pt x="1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72" name="Google Shape;13372;p31"/>
          <p:cNvGrpSpPr/>
          <p:nvPr/>
        </p:nvGrpSpPr>
        <p:grpSpPr>
          <a:xfrm flipH="1">
            <a:off x="5894446" y="-1712677"/>
            <a:ext cx="4231619" cy="3791016"/>
            <a:chOff x="-2029316" y="-2059789"/>
            <a:chExt cx="4231619" cy="3791016"/>
          </a:xfrm>
        </p:grpSpPr>
        <p:sp>
          <p:nvSpPr>
            <p:cNvPr id="13373" name="Google Shape;13373;p31"/>
            <p:cNvSpPr/>
            <p:nvPr/>
          </p:nvSpPr>
          <p:spPr>
            <a:xfrm rot="-1874795">
              <a:off x="-1701239" y="-1296710"/>
              <a:ext cx="3575465" cy="2264857"/>
            </a:xfrm>
            <a:custGeom>
              <a:avLst/>
              <a:gdLst/>
              <a:ahLst/>
              <a:cxnLst/>
              <a:rect l="l" t="t" r="r" b="b"/>
              <a:pathLst>
                <a:path w="43934" h="27829" extrusionOk="0">
                  <a:moveTo>
                    <a:pt x="16852" y="0"/>
                  </a:moveTo>
                  <a:lnTo>
                    <a:pt x="16322" y="49"/>
                  </a:lnTo>
                  <a:lnTo>
                    <a:pt x="15792" y="121"/>
                  </a:lnTo>
                  <a:lnTo>
                    <a:pt x="15263" y="217"/>
                  </a:lnTo>
                  <a:lnTo>
                    <a:pt x="14733" y="362"/>
                  </a:lnTo>
                  <a:lnTo>
                    <a:pt x="13963" y="650"/>
                  </a:lnTo>
                  <a:lnTo>
                    <a:pt x="13168" y="963"/>
                  </a:lnTo>
                  <a:lnTo>
                    <a:pt x="12422" y="1300"/>
                  </a:lnTo>
                  <a:lnTo>
                    <a:pt x="11652" y="1662"/>
                  </a:lnTo>
                  <a:lnTo>
                    <a:pt x="10905" y="2047"/>
                  </a:lnTo>
                  <a:lnTo>
                    <a:pt x="10183" y="2456"/>
                  </a:lnTo>
                  <a:lnTo>
                    <a:pt x="9485" y="2889"/>
                  </a:lnTo>
                  <a:lnTo>
                    <a:pt x="8787" y="3371"/>
                  </a:lnTo>
                  <a:lnTo>
                    <a:pt x="8113" y="3900"/>
                  </a:lnTo>
                  <a:lnTo>
                    <a:pt x="7463" y="4430"/>
                  </a:lnTo>
                  <a:lnTo>
                    <a:pt x="6813" y="4984"/>
                  </a:lnTo>
                  <a:lnTo>
                    <a:pt x="6139" y="5489"/>
                  </a:lnTo>
                  <a:lnTo>
                    <a:pt x="5032" y="6308"/>
                  </a:lnTo>
                  <a:lnTo>
                    <a:pt x="3900" y="7102"/>
                  </a:lnTo>
                  <a:lnTo>
                    <a:pt x="3346" y="7487"/>
                  </a:lnTo>
                  <a:lnTo>
                    <a:pt x="2793" y="7896"/>
                  </a:lnTo>
                  <a:lnTo>
                    <a:pt x="2263" y="8330"/>
                  </a:lnTo>
                  <a:lnTo>
                    <a:pt x="1733" y="8787"/>
                  </a:lnTo>
                  <a:lnTo>
                    <a:pt x="1324" y="9148"/>
                  </a:lnTo>
                  <a:lnTo>
                    <a:pt x="963" y="9558"/>
                  </a:lnTo>
                  <a:lnTo>
                    <a:pt x="771" y="9774"/>
                  </a:lnTo>
                  <a:lnTo>
                    <a:pt x="626" y="9991"/>
                  </a:lnTo>
                  <a:lnTo>
                    <a:pt x="482" y="10207"/>
                  </a:lnTo>
                  <a:lnTo>
                    <a:pt x="337" y="10448"/>
                  </a:lnTo>
                  <a:lnTo>
                    <a:pt x="217" y="10689"/>
                  </a:lnTo>
                  <a:lnTo>
                    <a:pt x="145" y="10930"/>
                  </a:lnTo>
                  <a:lnTo>
                    <a:pt x="72" y="11170"/>
                  </a:lnTo>
                  <a:lnTo>
                    <a:pt x="24" y="11411"/>
                  </a:lnTo>
                  <a:lnTo>
                    <a:pt x="0" y="11652"/>
                  </a:lnTo>
                  <a:lnTo>
                    <a:pt x="24" y="11893"/>
                  </a:lnTo>
                  <a:lnTo>
                    <a:pt x="48" y="12133"/>
                  </a:lnTo>
                  <a:lnTo>
                    <a:pt x="72" y="12374"/>
                  </a:lnTo>
                  <a:lnTo>
                    <a:pt x="145" y="12591"/>
                  </a:lnTo>
                  <a:lnTo>
                    <a:pt x="241" y="12807"/>
                  </a:lnTo>
                  <a:lnTo>
                    <a:pt x="337" y="13000"/>
                  </a:lnTo>
                  <a:lnTo>
                    <a:pt x="458" y="13193"/>
                  </a:lnTo>
                  <a:lnTo>
                    <a:pt x="602" y="13385"/>
                  </a:lnTo>
                  <a:lnTo>
                    <a:pt x="771" y="13530"/>
                  </a:lnTo>
                  <a:lnTo>
                    <a:pt x="963" y="13674"/>
                  </a:lnTo>
                  <a:lnTo>
                    <a:pt x="1156" y="13818"/>
                  </a:lnTo>
                  <a:lnTo>
                    <a:pt x="1493" y="13987"/>
                  </a:lnTo>
                  <a:lnTo>
                    <a:pt x="1854" y="14155"/>
                  </a:lnTo>
                  <a:lnTo>
                    <a:pt x="2215" y="14300"/>
                  </a:lnTo>
                  <a:lnTo>
                    <a:pt x="2576" y="14396"/>
                  </a:lnTo>
                  <a:lnTo>
                    <a:pt x="3154" y="14517"/>
                  </a:lnTo>
                  <a:lnTo>
                    <a:pt x="3732" y="14685"/>
                  </a:lnTo>
                  <a:lnTo>
                    <a:pt x="4285" y="14878"/>
                  </a:lnTo>
                  <a:lnTo>
                    <a:pt x="4839" y="15070"/>
                  </a:lnTo>
                  <a:lnTo>
                    <a:pt x="5369" y="15287"/>
                  </a:lnTo>
                  <a:lnTo>
                    <a:pt x="5898" y="15528"/>
                  </a:lnTo>
                  <a:lnTo>
                    <a:pt x="6428" y="15792"/>
                  </a:lnTo>
                  <a:lnTo>
                    <a:pt x="6957" y="16057"/>
                  </a:lnTo>
                  <a:lnTo>
                    <a:pt x="7607" y="16370"/>
                  </a:lnTo>
                  <a:lnTo>
                    <a:pt x="8281" y="16659"/>
                  </a:lnTo>
                  <a:lnTo>
                    <a:pt x="8955" y="16876"/>
                  </a:lnTo>
                  <a:lnTo>
                    <a:pt x="9630" y="17068"/>
                  </a:lnTo>
                  <a:lnTo>
                    <a:pt x="10328" y="17237"/>
                  </a:lnTo>
                  <a:lnTo>
                    <a:pt x="11050" y="17357"/>
                  </a:lnTo>
                  <a:lnTo>
                    <a:pt x="11748" y="17429"/>
                  </a:lnTo>
                  <a:lnTo>
                    <a:pt x="12470" y="17478"/>
                  </a:lnTo>
                  <a:lnTo>
                    <a:pt x="13048" y="17502"/>
                  </a:lnTo>
                  <a:lnTo>
                    <a:pt x="13602" y="17526"/>
                  </a:lnTo>
                  <a:lnTo>
                    <a:pt x="14155" y="17598"/>
                  </a:lnTo>
                  <a:lnTo>
                    <a:pt x="14709" y="17670"/>
                  </a:lnTo>
                  <a:lnTo>
                    <a:pt x="15239" y="17766"/>
                  </a:lnTo>
                  <a:lnTo>
                    <a:pt x="15792" y="17911"/>
                  </a:lnTo>
                  <a:lnTo>
                    <a:pt x="16322" y="18079"/>
                  </a:lnTo>
                  <a:lnTo>
                    <a:pt x="16852" y="18296"/>
                  </a:lnTo>
                  <a:lnTo>
                    <a:pt x="17453" y="18537"/>
                  </a:lnTo>
                  <a:lnTo>
                    <a:pt x="18079" y="18729"/>
                  </a:lnTo>
                  <a:lnTo>
                    <a:pt x="18705" y="18874"/>
                  </a:lnTo>
                  <a:lnTo>
                    <a:pt x="19379" y="18970"/>
                  </a:lnTo>
                  <a:lnTo>
                    <a:pt x="19813" y="19018"/>
                  </a:lnTo>
                  <a:lnTo>
                    <a:pt x="20246" y="19090"/>
                  </a:lnTo>
                  <a:lnTo>
                    <a:pt x="20655" y="19211"/>
                  </a:lnTo>
                  <a:lnTo>
                    <a:pt x="21040" y="19355"/>
                  </a:lnTo>
                  <a:lnTo>
                    <a:pt x="21401" y="19572"/>
                  </a:lnTo>
                  <a:lnTo>
                    <a:pt x="21762" y="19813"/>
                  </a:lnTo>
                  <a:lnTo>
                    <a:pt x="21931" y="19933"/>
                  </a:lnTo>
                  <a:lnTo>
                    <a:pt x="22099" y="20102"/>
                  </a:lnTo>
                  <a:lnTo>
                    <a:pt x="22244" y="20270"/>
                  </a:lnTo>
                  <a:lnTo>
                    <a:pt x="22388" y="20439"/>
                  </a:lnTo>
                  <a:lnTo>
                    <a:pt x="22798" y="20968"/>
                  </a:lnTo>
                  <a:lnTo>
                    <a:pt x="23207" y="21450"/>
                  </a:lnTo>
                  <a:lnTo>
                    <a:pt x="24073" y="22413"/>
                  </a:lnTo>
                  <a:lnTo>
                    <a:pt x="24964" y="23375"/>
                  </a:lnTo>
                  <a:lnTo>
                    <a:pt x="25855" y="24314"/>
                  </a:lnTo>
                  <a:lnTo>
                    <a:pt x="26336" y="24844"/>
                  </a:lnTo>
                  <a:lnTo>
                    <a:pt x="26842" y="25349"/>
                  </a:lnTo>
                  <a:lnTo>
                    <a:pt x="27372" y="25831"/>
                  </a:lnTo>
                  <a:lnTo>
                    <a:pt x="27901" y="26240"/>
                  </a:lnTo>
                  <a:lnTo>
                    <a:pt x="28190" y="26457"/>
                  </a:lnTo>
                  <a:lnTo>
                    <a:pt x="28479" y="26625"/>
                  </a:lnTo>
                  <a:lnTo>
                    <a:pt x="28792" y="26818"/>
                  </a:lnTo>
                  <a:lnTo>
                    <a:pt x="29105" y="26962"/>
                  </a:lnTo>
                  <a:lnTo>
                    <a:pt x="29418" y="27107"/>
                  </a:lnTo>
                  <a:lnTo>
                    <a:pt x="29755" y="27251"/>
                  </a:lnTo>
                  <a:lnTo>
                    <a:pt x="30092" y="27372"/>
                  </a:lnTo>
                  <a:lnTo>
                    <a:pt x="30453" y="27468"/>
                  </a:lnTo>
                  <a:lnTo>
                    <a:pt x="31079" y="27636"/>
                  </a:lnTo>
                  <a:lnTo>
                    <a:pt x="31705" y="27733"/>
                  </a:lnTo>
                  <a:lnTo>
                    <a:pt x="32307" y="27805"/>
                  </a:lnTo>
                  <a:lnTo>
                    <a:pt x="32620" y="27829"/>
                  </a:lnTo>
                  <a:lnTo>
                    <a:pt x="32908" y="27805"/>
                  </a:lnTo>
                  <a:lnTo>
                    <a:pt x="33221" y="27805"/>
                  </a:lnTo>
                  <a:lnTo>
                    <a:pt x="33510" y="27757"/>
                  </a:lnTo>
                  <a:lnTo>
                    <a:pt x="33823" y="27709"/>
                  </a:lnTo>
                  <a:lnTo>
                    <a:pt x="34112" y="27612"/>
                  </a:lnTo>
                  <a:lnTo>
                    <a:pt x="34401" y="27516"/>
                  </a:lnTo>
                  <a:lnTo>
                    <a:pt x="34714" y="27396"/>
                  </a:lnTo>
                  <a:lnTo>
                    <a:pt x="35003" y="27251"/>
                  </a:lnTo>
                  <a:lnTo>
                    <a:pt x="35292" y="27083"/>
                  </a:lnTo>
                  <a:lnTo>
                    <a:pt x="35653" y="26842"/>
                  </a:lnTo>
                  <a:lnTo>
                    <a:pt x="36038" y="26625"/>
                  </a:lnTo>
                  <a:lnTo>
                    <a:pt x="36423" y="26409"/>
                  </a:lnTo>
                  <a:lnTo>
                    <a:pt x="36832" y="26240"/>
                  </a:lnTo>
                  <a:lnTo>
                    <a:pt x="37218" y="26096"/>
                  </a:lnTo>
                  <a:lnTo>
                    <a:pt x="37627" y="25951"/>
                  </a:lnTo>
                  <a:lnTo>
                    <a:pt x="38012" y="25807"/>
                  </a:lnTo>
                  <a:lnTo>
                    <a:pt x="38180" y="25711"/>
                  </a:lnTo>
                  <a:lnTo>
                    <a:pt x="38373" y="25590"/>
                  </a:lnTo>
                  <a:lnTo>
                    <a:pt x="39577" y="24724"/>
                  </a:lnTo>
                  <a:lnTo>
                    <a:pt x="40804" y="23905"/>
                  </a:lnTo>
                  <a:lnTo>
                    <a:pt x="41117" y="23688"/>
                  </a:lnTo>
                  <a:lnTo>
                    <a:pt x="41406" y="23472"/>
                  </a:lnTo>
                  <a:lnTo>
                    <a:pt x="41695" y="23255"/>
                  </a:lnTo>
                  <a:lnTo>
                    <a:pt x="41960" y="23014"/>
                  </a:lnTo>
                  <a:lnTo>
                    <a:pt x="42201" y="22750"/>
                  </a:lnTo>
                  <a:lnTo>
                    <a:pt x="42441" y="22485"/>
                  </a:lnTo>
                  <a:lnTo>
                    <a:pt x="42658" y="22220"/>
                  </a:lnTo>
                  <a:lnTo>
                    <a:pt x="42875" y="21931"/>
                  </a:lnTo>
                  <a:lnTo>
                    <a:pt x="43043" y="21642"/>
                  </a:lnTo>
                  <a:lnTo>
                    <a:pt x="43212" y="21353"/>
                  </a:lnTo>
                  <a:lnTo>
                    <a:pt x="43380" y="21016"/>
                  </a:lnTo>
                  <a:lnTo>
                    <a:pt x="43501" y="20703"/>
                  </a:lnTo>
                  <a:lnTo>
                    <a:pt x="43621" y="20366"/>
                  </a:lnTo>
                  <a:lnTo>
                    <a:pt x="43717" y="20005"/>
                  </a:lnTo>
                  <a:lnTo>
                    <a:pt x="43790" y="19644"/>
                  </a:lnTo>
                  <a:lnTo>
                    <a:pt x="43862" y="19259"/>
                  </a:lnTo>
                  <a:lnTo>
                    <a:pt x="43910" y="18778"/>
                  </a:lnTo>
                  <a:lnTo>
                    <a:pt x="43934" y="18272"/>
                  </a:lnTo>
                  <a:lnTo>
                    <a:pt x="43934" y="17791"/>
                  </a:lnTo>
                  <a:lnTo>
                    <a:pt x="43886" y="17309"/>
                  </a:lnTo>
                  <a:lnTo>
                    <a:pt x="43765" y="16852"/>
                  </a:lnTo>
                  <a:lnTo>
                    <a:pt x="43693" y="16635"/>
                  </a:lnTo>
                  <a:lnTo>
                    <a:pt x="43621" y="16394"/>
                  </a:lnTo>
                  <a:lnTo>
                    <a:pt x="43525" y="16178"/>
                  </a:lnTo>
                  <a:lnTo>
                    <a:pt x="43404" y="15961"/>
                  </a:lnTo>
                  <a:lnTo>
                    <a:pt x="43260" y="15720"/>
                  </a:lnTo>
                  <a:lnTo>
                    <a:pt x="43115" y="15504"/>
                  </a:lnTo>
                  <a:lnTo>
                    <a:pt x="42610" y="14805"/>
                  </a:lnTo>
                  <a:lnTo>
                    <a:pt x="42104" y="14083"/>
                  </a:lnTo>
                  <a:lnTo>
                    <a:pt x="41647" y="13337"/>
                  </a:lnTo>
                  <a:lnTo>
                    <a:pt x="41214" y="12591"/>
                  </a:lnTo>
                  <a:lnTo>
                    <a:pt x="40756" y="11893"/>
                  </a:lnTo>
                  <a:lnTo>
                    <a:pt x="40275" y="11194"/>
                  </a:lnTo>
                  <a:lnTo>
                    <a:pt x="39769" y="10545"/>
                  </a:lnTo>
                  <a:lnTo>
                    <a:pt x="39216" y="9943"/>
                  </a:lnTo>
                  <a:lnTo>
                    <a:pt x="38638" y="9341"/>
                  </a:lnTo>
                  <a:lnTo>
                    <a:pt x="38036" y="8787"/>
                  </a:lnTo>
                  <a:lnTo>
                    <a:pt x="37386" y="8258"/>
                  </a:lnTo>
                  <a:lnTo>
                    <a:pt x="36712" y="7752"/>
                  </a:lnTo>
                  <a:lnTo>
                    <a:pt x="36206" y="7391"/>
                  </a:lnTo>
                  <a:lnTo>
                    <a:pt x="35653" y="7054"/>
                  </a:lnTo>
                  <a:lnTo>
                    <a:pt x="35099" y="6741"/>
                  </a:lnTo>
                  <a:lnTo>
                    <a:pt x="34545" y="6452"/>
                  </a:lnTo>
                  <a:lnTo>
                    <a:pt x="33438" y="5850"/>
                  </a:lnTo>
                  <a:lnTo>
                    <a:pt x="32884" y="5537"/>
                  </a:lnTo>
                  <a:lnTo>
                    <a:pt x="32331" y="5224"/>
                  </a:lnTo>
                  <a:lnTo>
                    <a:pt x="31079" y="4430"/>
                  </a:lnTo>
                  <a:lnTo>
                    <a:pt x="29803" y="3660"/>
                  </a:lnTo>
                  <a:lnTo>
                    <a:pt x="28527" y="2889"/>
                  </a:lnTo>
                  <a:lnTo>
                    <a:pt x="27901" y="2480"/>
                  </a:lnTo>
                  <a:lnTo>
                    <a:pt x="27275" y="2071"/>
                  </a:lnTo>
                  <a:lnTo>
                    <a:pt x="26649" y="1662"/>
                  </a:lnTo>
                  <a:lnTo>
                    <a:pt x="26023" y="1300"/>
                  </a:lnTo>
                  <a:lnTo>
                    <a:pt x="25349" y="987"/>
                  </a:lnTo>
                  <a:lnTo>
                    <a:pt x="24675" y="723"/>
                  </a:lnTo>
                  <a:lnTo>
                    <a:pt x="24001" y="530"/>
                  </a:lnTo>
                  <a:lnTo>
                    <a:pt x="23303" y="362"/>
                  </a:lnTo>
                  <a:lnTo>
                    <a:pt x="22581" y="265"/>
                  </a:lnTo>
                  <a:lnTo>
                    <a:pt x="21835" y="193"/>
                  </a:lnTo>
                  <a:lnTo>
                    <a:pt x="20414" y="121"/>
                  </a:lnTo>
                  <a:lnTo>
                    <a:pt x="19018" y="49"/>
                  </a:lnTo>
                  <a:lnTo>
                    <a:pt x="184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4" name="Google Shape;13374;p31"/>
            <p:cNvSpPr/>
            <p:nvPr/>
          </p:nvSpPr>
          <p:spPr>
            <a:xfrm rot="-1874795">
              <a:off x="-1074672" y="-823504"/>
              <a:ext cx="2343250" cy="1326409"/>
            </a:xfrm>
            <a:custGeom>
              <a:avLst/>
              <a:gdLst/>
              <a:ahLst/>
              <a:cxnLst/>
              <a:rect l="l" t="t" r="r" b="b"/>
              <a:pathLst>
                <a:path w="28793" h="16298" extrusionOk="0">
                  <a:moveTo>
                    <a:pt x="10400" y="0"/>
                  </a:moveTo>
                  <a:lnTo>
                    <a:pt x="9750" y="48"/>
                  </a:lnTo>
                  <a:lnTo>
                    <a:pt x="9076" y="145"/>
                  </a:lnTo>
                  <a:lnTo>
                    <a:pt x="6910" y="530"/>
                  </a:lnTo>
                  <a:lnTo>
                    <a:pt x="6356" y="626"/>
                  </a:lnTo>
                  <a:lnTo>
                    <a:pt x="5826" y="747"/>
                  </a:lnTo>
                  <a:lnTo>
                    <a:pt x="5273" y="891"/>
                  </a:lnTo>
                  <a:lnTo>
                    <a:pt x="4743" y="1060"/>
                  </a:lnTo>
                  <a:lnTo>
                    <a:pt x="4286" y="1204"/>
                  </a:lnTo>
                  <a:lnTo>
                    <a:pt x="3804" y="1348"/>
                  </a:lnTo>
                  <a:lnTo>
                    <a:pt x="2841" y="1589"/>
                  </a:lnTo>
                  <a:lnTo>
                    <a:pt x="2552" y="1661"/>
                  </a:lnTo>
                  <a:lnTo>
                    <a:pt x="2287" y="1758"/>
                  </a:lnTo>
                  <a:lnTo>
                    <a:pt x="2023" y="1878"/>
                  </a:lnTo>
                  <a:lnTo>
                    <a:pt x="1782" y="1998"/>
                  </a:lnTo>
                  <a:lnTo>
                    <a:pt x="1276" y="2287"/>
                  </a:lnTo>
                  <a:lnTo>
                    <a:pt x="771" y="2600"/>
                  </a:lnTo>
                  <a:lnTo>
                    <a:pt x="650" y="2697"/>
                  </a:lnTo>
                  <a:lnTo>
                    <a:pt x="530" y="2817"/>
                  </a:lnTo>
                  <a:lnTo>
                    <a:pt x="434" y="2961"/>
                  </a:lnTo>
                  <a:lnTo>
                    <a:pt x="362" y="3130"/>
                  </a:lnTo>
                  <a:lnTo>
                    <a:pt x="193" y="3659"/>
                  </a:lnTo>
                  <a:lnTo>
                    <a:pt x="73" y="4213"/>
                  </a:lnTo>
                  <a:lnTo>
                    <a:pt x="25" y="4478"/>
                  </a:lnTo>
                  <a:lnTo>
                    <a:pt x="1" y="4767"/>
                  </a:lnTo>
                  <a:lnTo>
                    <a:pt x="1" y="5032"/>
                  </a:lnTo>
                  <a:lnTo>
                    <a:pt x="25" y="5320"/>
                  </a:lnTo>
                  <a:lnTo>
                    <a:pt x="73" y="5489"/>
                  </a:lnTo>
                  <a:lnTo>
                    <a:pt x="97" y="5658"/>
                  </a:lnTo>
                  <a:lnTo>
                    <a:pt x="169" y="5826"/>
                  </a:lnTo>
                  <a:lnTo>
                    <a:pt x="241" y="5995"/>
                  </a:lnTo>
                  <a:lnTo>
                    <a:pt x="410" y="6283"/>
                  </a:lnTo>
                  <a:lnTo>
                    <a:pt x="626" y="6524"/>
                  </a:lnTo>
                  <a:lnTo>
                    <a:pt x="771" y="6644"/>
                  </a:lnTo>
                  <a:lnTo>
                    <a:pt x="891" y="6741"/>
                  </a:lnTo>
                  <a:lnTo>
                    <a:pt x="1036" y="6813"/>
                  </a:lnTo>
                  <a:lnTo>
                    <a:pt x="1180" y="6885"/>
                  </a:lnTo>
                  <a:lnTo>
                    <a:pt x="1325" y="6933"/>
                  </a:lnTo>
                  <a:lnTo>
                    <a:pt x="1469" y="6982"/>
                  </a:lnTo>
                  <a:lnTo>
                    <a:pt x="1637" y="7006"/>
                  </a:lnTo>
                  <a:lnTo>
                    <a:pt x="1782" y="7006"/>
                  </a:lnTo>
                  <a:lnTo>
                    <a:pt x="3106" y="6933"/>
                  </a:lnTo>
                  <a:lnTo>
                    <a:pt x="4406" y="6861"/>
                  </a:lnTo>
                  <a:lnTo>
                    <a:pt x="6187" y="6717"/>
                  </a:lnTo>
                  <a:lnTo>
                    <a:pt x="7078" y="6644"/>
                  </a:lnTo>
                  <a:lnTo>
                    <a:pt x="7969" y="6596"/>
                  </a:lnTo>
                  <a:lnTo>
                    <a:pt x="8763" y="6596"/>
                  </a:lnTo>
                  <a:lnTo>
                    <a:pt x="9558" y="6644"/>
                  </a:lnTo>
                  <a:lnTo>
                    <a:pt x="10352" y="6765"/>
                  </a:lnTo>
                  <a:lnTo>
                    <a:pt x="11122" y="6909"/>
                  </a:lnTo>
                  <a:lnTo>
                    <a:pt x="11869" y="7126"/>
                  </a:lnTo>
                  <a:lnTo>
                    <a:pt x="12615" y="7391"/>
                  </a:lnTo>
                  <a:lnTo>
                    <a:pt x="13337" y="7704"/>
                  </a:lnTo>
                  <a:lnTo>
                    <a:pt x="14059" y="8065"/>
                  </a:lnTo>
                  <a:lnTo>
                    <a:pt x="14830" y="8474"/>
                  </a:lnTo>
                  <a:lnTo>
                    <a:pt x="15576" y="8907"/>
                  </a:lnTo>
                  <a:lnTo>
                    <a:pt x="16322" y="9365"/>
                  </a:lnTo>
                  <a:lnTo>
                    <a:pt x="17068" y="9822"/>
                  </a:lnTo>
                  <a:lnTo>
                    <a:pt x="17718" y="10255"/>
                  </a:lnTo>
                  <a:lnTo>
                    <a:pt x="18344" y="10737"/>
                  </a:lnTo>
                  <a:lnTo>
                    <a:pt x="18970" y="11218"/>
                  </a:lnTo>
                  <a:lnTo>
                    <a:pt x="19572" y="11748"/>
                  </a:lnTo>
                  <a:lnTo>
                    <a:pt x="20150" y="12278"/>
                  </a:lnTo>
                  <a:lnTo>
                    <a:pt x="20704" y="12831"/>
                  </a:lnTo>
                  <a:lnTo>
                    <a:pt x="21257" y="13385"/>
                  </a:lnTo>
                  <a:lnTo>
                    <a:pt x="21787" y="13987"/>
                  </a:lnTo>
                  <a:lnTo>
                    <a:pt x="22052" y="14300"/>
                  </a:lnTo>
                  <a:lnTo>
                    <a:pt x="22341" y="14589"/>
                  </a:lnTo>
                  <a:lnTo>
                    <a:pt x="22629" y="14853"/>
                  </a:lnTo>
                  <a:lnTo>
                    <a:pt x="22942" y="15094"/>
                  </a:lnTo>
                  <a:lnTo>
                    <a:pt x="23279" y="15311"/>
                  </a:lnTo>
                  <a:lnTo>
                    <a:pt x="23616" y="15503"/>
                  </a:lnTo>
                  <a:lnTo>
                    <a:pt x="23978" y="15648"/>
                  </a:lnTo>
                  <a:lnTo>
                    <a:pt x="24363" y="15768"/>
                  </a:lnTo>
                  <a:lnTo>
                    <a:pt x="24652" y="15865"/>
                  </a:lnTo>
                  <a:lnTo>
                    <a:pt x="24772" y="15913"/>
                  </a:lnTo>
                  <a:lnTo>
                    <a:pt x="24892" y="15961"/>
                  </a:lnTo>
                  <a:lnTo>
                    <a:pt x="25181" y="16129"/>
                  </a:lnTo>
                  <a:lnTo>
                    <a:pt x="25470" y="16226"/>
                  </a:lnTo>
                  <a:lnTo>
                    <a:pt x="25783" y="16274"/>
                  </a:lnTo>
                  <a:lnTo>
                    <a:pt x="26072" y="16298"/>
                  </a:lnTo>
                  <a:lnTo>
                    <a:pt x="26361" y="16274"/>
                  </a:lnTo>
                  <a:lnTo>
                    <a:pt x="26650" y="16226"/>
                  </a:lnTo>
                  <a:lnTo>
                    <a:pt x="26963" y="16129"/>
                  </a:lnTo>
                  <a:lnTo>
                    <a:pt x="27251" y="16033"/>
                  </a:lnTo>
                  <a:lnTo>
                    <a:pt x="27589" y="15913"/>
                  </a:lnTo>
                  <a:lnTo>
                    <a:pt x="27901" y="15720"/>
                  </a:lnTo>
                  <a:lnTo>
                    <a:pt x="28142" y="15527"/>
                  </a:lnTo>
                  <a:lnTo>
                    <a:pt x="28359" y="15287"/>
                  </a:lnTo>
                  <a:lnTo>
                    <a:pt x="28527" y="14998"/>
                  </a:lnTo>
                  <a:lnTo>
                    <a:pt x="28672" y="14685"/>
                  </a:lnTo>
                  <a:lnTo>
                    <a:pt x="28744" y="14348"/>
                  </a:lnTo>
                  <a:lnTo>
                    <a:pt x="28792" y="13987"/>
                  </a:lnTo>
                  <a:lnTo>
                    <a:pt x="28768" y="13722"/>
                  </a:lnTo>
                  <a:lnTo>
                    <a:pt x="28768" y="13433"/>
                  </a:lnTo>
                  <a:lnTo>
                    <a:pt x="28696" y="12904"/>
                  </a:lnTo>
                  <a:lnTo>
                    <a:pt x="28576" y="12374"/>
                  </a:lnTo>
                  <a:lnTo>
                    <a:pt x="28431" y="11844"/>
                  </a:lnTo>
                  <a:lnTo>
                    <a:pt x="28311" y="11435"/>
                  </a:lnTo>
                  <a:lnTo>
                    <a:pt x="28166" y="11050"/>
                  </a:lnTo>
                  <a:lnTo>
                    <a:pt x="27998" y="10665"/>
                  </a:lnTo>
                  <a:lnTo>
                    <a:pt x="27805" y="10304"/>
                  </a:lnTo>
                  <a:lnTo>
                    <a:pt x="26914" y="8956"/>
                  </a:lnTo>
                  <a:lnTo>
                    <a:pt x="26481" y="8306"/>
                  </a:lnTo>
                  <a:lnTo>
                    <a:pt x="26000" y="7680"/>
                  </a:lnTo>
                  <a:lnTo>
                    <a:pt x="25518" y="7054"/>
                  </a:lnTo>
                  <a:lnTo>
                    <a:pt x="25013" y="6428"/>
                  </a:lnTo>
                  <a:lnTo>
                    <a:pt x="24483" y="5826"/>
                  </a:lnTo>
                  <a:lnTo>
                    <a:pt x="23929" y="5272"/>
                  </a:lnTo>
                  <a:lnTo>
                    <a:pt x="23424" y="4767"/>
                  </a:lnTo>
                  <a:lnTo>
                    <a:pt x="22918" y="4309"/>
                  </a:lnTo>
                  <a:lnTo>
                    <a:pt x="22389" y="3876"/>
                  </a:lnTo>
                  <a:lnTo>
                    <a:pt x="21835" y="3467"/>
                  </a:lnTo>
                  <a:lnTo>
                    <a:pt x="21281" y="3082"/>
                  </a:lnTo>
                  <a:lnTo>
                    <a:pt x="20728" y="2721"/>
                  </a:lnTo>
                  <a:lnTo>
                    <a:pt x="20126" y="2384"/>
                  </a:lnTo>
                  <a:lnTo>
                    <a:pt x="19548" y="2071"/>
                  </a:lnTo>
                  <a:lnTo>
                    <a:pt x="18946" y="1758"/>
                  </a:lnTo>
                  <a:lnTo>
                    <a:pt x="18320" y="1493"/>
                  </a:lnTo>
                  <a:lnTo>
                    <a:pt x="17694" y="1252"/>
                  </a:lnTo>
                  <a:lnTo>
                    <a:pt x="17044" y="1035"/>
                  </a:lnTo>
                  <a:lnTo>
                    <a:pt x="16394" y="843"/>
                  </a:lnTo>
                  <a:lnTo>
                    <a:pt x="15720" y="674"/>
                  </a:lnTo>
                  <a:lnTo>
                    <a:pt x="15046" y="506"/>
                  </a:lnTo>
                  <a:lnTo>
                    <a:pt x="14372" y="385"/>
                  </a:lnTo>
                  <a:lnTo>
                    <a:pt x="13048" y="193"/>
                  </a:lnTo>
                  <a:lnTo>
                    <a:pt x="12398" y="97"/>
                  </a:lnTo>
                  <a:lnTo>
                    <a:pt x="11724" y="48"/>
                  </a:lnTo>
                  <a:lnTo>
                    <a:pt x="110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5" name="Google Shape;13375;p31"/>
            <p:cNvSpPr/>
            <p:nvPr/>
          </p:nvSpPr>
          <p:spPr>
            <a:xfrm rot="-1874795">
              <a:off x="-154991" y="-560249"/>
              <a:ext cx="129398" cy="92128"/>
            </a:xfrm>
            <a:custGeom>
              <a:avLst/>
              <a:gdLst/>
              <a:ahLst/>
              <a:cxnLst/>
              <a:rect l="l" t="t" r="r" b="b"/>
              <a:pathLst>
                <a:path w="1590" h="1132" extrusionOk="0">
                  <a:moveTo>
                    <a:pt x="1108" y="0"/>
                  </a:moveTo>
                  <a:lnTo>
                    <a:pt x="1012" y="25"/>
                  </a:lnTo>
                  <a:lnTo>
                    <a:pt x="940" y="49"/>
                  </a:lnTo>
                  <a:lnTo>
                    <a:pt x="771" y="169"/>
                  </a:lnTo>
                  <a:lnTo>
                    <a:pt x="579" y="289"/>
                  </a:lnTo>
                  <a:lnTo>
                    <a:pt x="482" y="313"/>
                  </a:lnTo>
                  <a:lnTo>
                    <a:pt x="386" y="337"/>
                  </a:lnTo>
                  <a:lnTo>
                    <a:pt x="290" y="337"/>
                  </a:lnTo>
                  <a:lnTo>
                    <a:pt x="169" y="313"/>
                  </a:lnTo>
                  <a:lnTo>
                    <a:pt x="121" y="313"/>
                  </a:lnTo>
                  <a:lnTo>
                    <a:pt x="73" y="337"/>
                  </a:lnTo>
                  <a:lnTo>
                    <a:pt x="49" y="386"/>
                  </a:lnTo>
                  <a:lnTo>
                    <a:pt x="25" y="434"/>
                  </a:lnTo>
                  <a:lnTo>
                    <a:pt x="1" y="482"/>
                  </a:lnTo>
                  <a:lnTo>
                    <a:pt x="25" y="530"/>
                  </a:lnTo>
                  <a:lnTo>
                    <a:pt x="49" y="554"/>
                  </a:lnTo>
                  <a:lnTo>
                    <a:pt x="97" y="578"/>
                  </a:lnTo>
                  <a:lnTo>
                    <a:pt x="217" y="578"/>
                  </a:lnTo>
                  <a:lnTo>
                    <a:pt x="314" y="626"/>
                  </a:lnTo>
                  <a:lnTo>
                    <a:pt x="410" y="674"/>
                  </a:lnTo>
                  <a:lnTo>
                    <a:pt x="506" y="747"/>
                  </a:lnTo>
                  <a:lnTo>
                    <a:pt x="843" y="1036"/>
                  </a:lnTo>
                  <a:lnTo>
                    <a:pt x="964" y="1108"/>
                  </a:lnTo>
                  <a:lnTo>
                    <a:pt x="1084" y="1132"/>
                  </a:lnTo>
                  <a:lnTo>
                    <a:pt x="1229" y="1108"/>
                  </a:lnTo>
                  <a:lnTo>
                    <a:pt x="1349" y="1012"/>
                  </a:lnTo>
                  <a:lnTo>
                    <a:pt x="1469" y="915"/>
                  </a:lnTo>
                  <a:lnTo>
                    <a:pt x="1541" y="771"/>
                  </a:lnTo>
                  <a:lnTo>
                    <a:pt x="1590" y="626"/>
                  </a:lnTo>
                  <a:lnTo>
                    <a:pt x="1566" y="458"/>
                  </a:lnTo>
                  <a:lnTo>
                    <a:pt x="1517" y="362"/>
                  </a:lnTo>
                  <a:lnTo>
                    <a:pt x="1445" y="241"/>
                  </a:lnTo>
                  <a:lnTo>
                    <a:pt x="1373" y="169"/>
                  </a:lnTo>
                  <a:lnTo>
                    <a:pt x="1277" y="97"/>
                  </a:lnTo>
                  <a:lnTo>
                    <a:pt x="1204" y="25"/>
                  </a:lnTo>
                  <a:lnTo>
                    <a:pt x="11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6" name="Google Shape;13376;p31"/>
            <p:cNvSpPr/>
            <p:nvPr/>
          </p:nvSpPr>
          <p:spPr>
            <a:xfrm rot="-1874795">
              <a:off x="-527659" y="59908"/>
              <a:ext cx="100019" cy="94162"/>
            </a:xfrm>
            <a:custGeom>
              <a:avLst/>
              <a:gdLst/>
              <a:ahLst/>
              <a:cxnLst/>
              <a:rect l="l" t="t" r="r" b="b"/>
              <a:pathLst>
                <a:path w="1229" h="1157" extrusionOk="0">
                  <a:moveTo>
                    <a:pt x="868" y="1"/>
                  </a:moveTo>
                  <a:lnTo>
                    <a:pt x="771" y="25"/>
                  </a:lnTo>
                  <a:lnTo>
                    <a:pt x="723" y="25"/>
                  </a:lnTo>
                  <a:lnTo>
                    <a:pt x="555" y="97"/>
                  </a:lnTo>
                  <a:lnTo>
                    <a:pt x="386" y="169"/>
                  </a:lnTo>
                  <a:lnTo>
                    <a:pt x="266" y="266"/>
                  </a:lnTo>
                  <a:lnTo>
                    <a:pt x="169" y="338"/>
                  </a:lnTo>
                  <a:lnTo>
                    <a:pt x="97" y="458"/>
                  </a:lnTo>
                  <a:lnTo>
                    <a:pt x="49" y="554"/>
                  </a:lnTo>
                  <a:lnTo>
                    <a:pt x="25" y="675"/>
                  </a:lnTo>
                  <a:lnTo>
                    <a:pt x="1" y="819"/>
                  </a:lnTo>
                  <a:lnTo>
                    <a:pt x="1" y="915"/>
                  </a:lnTo>
                  <a:lnTo>
                    <a:pt x="25" y="988"/>
                  </a:lnTo>
                  <a:lnTo>
                    <a:pt x="73" y="1060"/>
                  </a:lnTo>
                  <a:lnTo>
                    <a:pt x="145" y="1132"/>
                  </a:lnTo>
                  <a:lnTo>
                    <a:pt x="242" y="1156"/>
                  </a:lnTo>
                  <a:lnTo>
                    <a:pt x="314" y="1156"/>
                  </a:lnTo>
                  <a:lnTo>
                    <a:pt x="410" y="1132"/>
                  </a:lnTo>
                  <a:lnTo>
                    <a:pt x="482" y="1084"/>
                  </a:lnTo>
                  <a:lnTo>
                    <a:pt x="1108" y="482"/>
                  </a:lnTo>
                  <a:lnTo>
                    <a:pt x="1180" y="410"/>
                  </a:lnTo>
                  <a:lnTo>
                    <a:pt x="1229" y="338"/>
                  </a:lnTo>
                  <a:lnTo>
                    <a:pt x="1229" y="241"/>
                  </a:lnTo>
                  <a:lnTo>
                    <a:pt x="1205" y="145"/>
                  </a:lnTo>
                  <a:lnTo>
                    <a:pt x="1132" y="73"/>
                  </a:lnTo>
                  <a:lnTo>
                    <a:pt x="1060" y="25"/>
                  </a:lnTo>
                  <a:lnTo>
                    <a:pt x="9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7" name="Google Shape;13377;p31"/>
            <p:cNvSpPr/>
            <p:nvPr/>
          </p:nvSpPr>
          <p:spPr>
            <a:xfrm rot="-1874795">
              <a:off x="-340562" y="-560299"/>
              <a:ext cx="64699" cy="72514"/>
            </a:xfrm>
            <a:custGeom>
              <a:avLst/>
              <a:gdLst/>
              <a:ahLst/>
              <a:cxnLst/>
              <a:rect l="l" t="t" r="r" b="b"/>
              <a:pathLst>
                <a:path w="795" h="891" extrusionOk="0">
                  <a:moveTo>
                    <a:pt x="289" y="0"/>
                  </a:moveTo>
                  <a:lnTo>
                    <a:pt x="169" y="24"/>
                  </a:lnTo>
                  <a:lnTo>
                    <a:pt x="72" y="97"/>
                  </a:lnTo>
                  <a:lnTo>
                    <a:pt x="24" y="193"/>
                  </a:lnTo>
                  <a:lnTo>
                    <a:pt x="0" y="313"/>
                  </a:lnTo>
                  <a:lnTo>
                    <a:pt x="24" y="385"/>
                  </a:lnTo>
                  <a:lnTo>
                    <a:pt x="72" y="482"/>
                  </a:lnTo>
                  <a:lnTo>
                    <a:pt x="169" y="578"/>
                  </a:lnTo>
                  <a:lnTo>
                    <a:pt x="289" y="674"/>
                  </a:lnTo>
                  <a:lnTo>
                    <a:pt x="409" y="771"/>
                  </a:lnTo>
                  <a:lnTo>
                    <a:pt x="530" y="843"/>
                  </a:lnTo>
                  <a:lnTo>
                    <a:pt x="626" y="867"/>
                  </a:lnTo>
                  <a:lnTo>
                    <a:pt x="722" y="891"/>
                  </a:lnTo>
                  <a:lnTo>
                    <a:pt x="746" y="867"/>
                  </a:lnTo>
                  <a:lnTo>
                    <a:pt x="771" y="819"/>
                  </a:lnTo>
                  <a:lnTo>
                    <a:pt x="795" y="674"/>
                  </a:lnTo>
                  <a:lnTo>
                    <a:pt x="795" y="530"/>
                  </a:lnTo>
                  <a:lnTo>
                    <a:pt x="771" y="385"/>
                  </a:lnTo>
                  <a:lnTo>
                    <a:pt x="698" y="265"/>
                  </a:lnTo>
                  <a:lnTo>
                    <a:pt x="626" y="145"/>
                  </a:lnTo>
                  <a:lnTo>
                    <a:pt x="530" y="72"/>
                  </a:lnTo>
                  <a:lnTo>
                    <a:pt x="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8" name="Google Shape;13378;p31"/>
            <p:cNvSpPr/>
            <p:nvPr/>
          </p:nvSpPr>
          <p:spPr>
            <a:xfrm rot="-1874795">
              <a:off x="-185679" y="-130684"/>
              <a:ext cx="60874" cy="72595"/>
            </a:xfrm>
            <a:custGeom>
              <a:avLst/>
              <a:gdLst/>
              <a:ahLst/>
              <a:cxnLst/>
              <a:rect l="l" t="t" r="r" b="b"/>
              <a:pathLst>
                <a:path w="748" h="892" extrusionOk="0">
                  <a:moveTo>
                    <a:pt x="530" y="1"/>
                  </a:moveTo>
                  <a:lnTo>
                    <a:pt x="482" y="25"/>
                  </a:lnTo>
                  <a:lnTo>
                    <a:pt x="362" y="49"/>
                  </a:lnTo>
                  <a:lnTo>
                    <a:pt x="266" y="121"/>
                  </a:lnTo>
                  <a:lnTo>
                    <a:pt x="193" y="194"/>
                  </a:lnTo>
                  <a:lnTo>
                    <a:pt x="121" y="290"/>
                  </a:lnTo>
                  <a:lnTo>
                    <a:pt x="49" y="362"/>
                  </a:lnTo>
                  <a:lnTo>
                    <a:pt x="25" y="458"/>
                  </a:lnTo>
                  <a:lnTo>
                    <a:pt x="1" y="555"/>
                  </a:lnTo>
                  <a:lnTo>
                    <a:pt x="1" y="627"/>
                  </a:lnTo>
                  <a:lnTo>
                    <a:pt x="49" y="699"/>
                  </a:lnTo>
                  <a:lnTo>
                    <a:pt x="73" y="747"/>
                  </a:lnTo>
                  <a:lnTo>
                    <a:pt x="193" y="843"/>
                  </a:lnTo>
                  <a:lnTo>
                    <a:pt x="338" y="892"/>
                  </a:lnTo>
                  <a:lnTo>
                    <a:pt x="410" y="892"/>
                  </a:lnTo>
                  <a:lnTo>
                    <a:pt x="482" y="868"/>
                  </a:lnTo>
                  <a:lnTo>
                    <a:pt x="555" y="843"/>
                  </a:lnTo>
                  <a:lnTo>
                    <a:pt x="627" y="771"/>
                  </a:lnTo>
                  <a:lnTo>
                    <a:pt x="675" y="699"/>
                  </a:lnTo>
                  <a:lnTo>
                    <a:pt x="699" y="627"/>
                  </a:lnTo>
                  <a:lnTo>
                    <a:pt x="747" y="531"/>
                  </a:lnTo>
                  <a:lnTo>
                    <a:pt x="747" y="434"/>
                  </a:lnTo>
                  <a:lnTo>
                    <a:pt x="747" y="338"/>
                  </a:lnTo>
                  <a:lnTo>
                    <a:pt x="723" y="218"/>
                  </a:lnTo>
                  <a:lnTo>
                    <a:pt x="699" y="145"/>
                  </a:lnTo>
                  <a:lnTo>
                    <a:pt x="651" y="49"/>
                  </a:lnTo>
                  <a:lnTo>
                    <a:pt x="627" y="25"/>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9" name="Google Shape;13379;p31"/>
            <p:cNvSpPr/>
            <p:nvPr/>
          </p:nvSpPr>
          <p:spPr>
            <a:xfrm rot="-1874795">
              <a:off x="-767165" y="-429007"/>
              <a:ext cx="74465" cy="62748"/>
            </a:xfrm>
            <a:custGeom>
              <a:avLst/>
              <a:gdLst/>
              <a:ahLst/>
              <a:cxnLst/>
              <a:rect l="l" t="t" r="r" b="b"/>
              <a:pathLst>
                <a:path w="915" h="771" extrusionOk="0">
                  <a:moveTo>
                    <a:pt x="602" y="0"/>
                  </a:moveTo>
                  <a:lnTo>
                    <a:pt x="457" y="48"/>
                  </a:lnTo>
                  <a:lnTo>
                    <a:pt x="361" y="97"/>
                  </a:lnTo>
                  <a:lnTo>
                    <a:pt x="313" y="145"/>
                  </a:lnTo>
                  <a:lnTo>
                    <a:pt x="289" y="193"/>
                  </a:lnTo>
                  <a:lnTo>
                    <a:pt x="265" y="265"/>
                  </a:lnTo>
                  <a:lnTo>
                    <a:pt x="265" y="337"/>
                  </a:lnTo>
                  <a:lnTo>
                    <a:pt x="241" y="434"/>
                  </a:lnTo>
                  <a:lnTo>
                    <a:pt x="169" y="482"/>
                  </a:lnTo>
                  <a:lnTo>
                    <a:pt x="48" y="554"/>
                  </a:lnTo>
                  <a:lnTo>
                    <a:pt x="0" y="602"/>
                  </a:lnTo>
                  <a:lnTo>
                    <a:pt x="24" y="674"/>
                  </a:lnTo>
                  <a:lnTo>
                    <a:pt x="48" y="747"/>
                  </a:lnTo>
                  <a:lnTo>
                    <a:pt x="120" y="771"/>
                  </a:lnTo>
                  <a:lnTo>
                    <a:pt x="578" y="771"/>
                  </a:lnTo>
                  <a:lnTo>
                    <a:pt x="722" y="674"/>
                  </a:lnTo>
                  <a:lnTo>
                    <a:pt x="819" y="578"/>
                  </a:lnTo>
                  <a:lnTo>
                    <a:pt x="891" y="458"/>
                  </a:lnTo>
                  <a:lnTo>
                    <a:pt x="915" y="337"/>
                  </a:lnTo>
                  <a:lnTo>
                    <a:pt x="891" y="193"/>
                  </a:lnTo>
                  <a:lnTo>
                    <a:pt x="843" y="97"/>
                  </a:lnTo>
                  <a:lnTo>
                    <a:pt x="770" y="24"/>
                  </a:lnTo>
                  <a:lnTo>
                    <a:pt x="6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0" name="Google Shape;13380;p31"/>
            <p:cNvSpPr/>
            <p:nvPr/>
          </p:nvSpPr>
          <p:spPr>
            <a:xfrm rot="-1874795">
              <a:off x="-304284" y="-355216"/>
              <a:ext cx="51027" cy="80408"/>
            </a:xfrm>
            <a:custGeom>
              <a:avLst/>
              <a:gdLst/>
              <a:ahLst/>
              <a:cxnLst/>
              <a:rect l="l" t="t" r="r" b="b"/>
              <a:pathLst>
                <a:path w="627" h="988" extrusionOk="0">
                  <a:moveTo>
                    <a:pt x="241" y="0"/>
                  </a:moveTo>
                  <a:lnTo>
                    <a:pt x="145" y="24"/>
                  </a:lnTo>
                  <a:lnTo>
                    <a:pt x="73" y="73"/>
                  </a:lnTo>
                  <a:lnTo>
                    <a:pt x="24" y="169"/>
                  </a:lnTo>
                  <a:lnTo>
                    <a:pt x="0" y="265"/>
                  </a:lnTo>
                  <a:lnTo>
                    <a:pt x="24" y="361"/>
                  </a:lnTo>
                  <a:lnTo>
                    <a:pt x="97" y="434"/>
                  </a:lnTo>
                  <a:lnTo>
                    <a:pt x="169" y="506"/>
                  </a:lnTo>
                  <a:lnTo>
                    <a:pt x="265" y="602"/>
                  </a:lnTo>
                  <a:lnTo>
                    <a:pt x="361" y="698"/>
                  </a:lnTo>
                  <a:lnTo>
                    <a:pt x="434" y="843"/>
                  </a:lnTo>
                  <a:lnTo>
                    <a:pt x="530" y="987"/>
                  </a:lnTo>
                  <a:lnTo>
                    <a:pt x="626" y="554"/>
                  </a:lnTo>
                  <a:lnTo>
                    <a:pt x="626" y="410"/>
                  </a:lnTo>
                  <a:lnTo>
                    <a:pt x="626" y="289"/>
                  </a:lnTo>
                  <a:lnTo>
                    <a:pt x="578" y="193"/>
                  </a:lnTo>
                  <a:lnTo>
                    <a:pt x="530" y="97"/>
                  </a:lnTo>
                  <a:lnTo>
                    <a:pt x="434" y="24"/>
                  </a:lnTo>
                  <a:lnTo>
                    <a:pt x="3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1" name="Google Shape;13381;p31"/>
            <p:cNvSpPr/>
            <p:nvPr/>
          </p:nvSpPr>
          <p:spPr>
            <a:xfrm rot="-1874795">
              <a:off x="-416347" y="-240129"/>
              <a:ext cx="66734" cy="43134"/>
            </a:xfrm>
            <a:custGeom>
              <a:avLst/>
              <a:gdLst/>
              <a:ahLst/>
              <a:cxnLst/>
              <a:rect l="l" t="t" r="r" b="b"/>
              <a:pathLst>
                <a:path w="820" h="530" extrusionOk="0">
                  <a:moveTo>
                    <a:pt x="314" y="0"/>
                  </a:moveTo>
                  <a:lnTo>
                    <a:pt x="218" y="24"/>
                  </a:lnTo>
                  <a:lnTo>
                    <a:pt x="121" y="72"/>
                  </a:lnTo>
                  <a:lnTo>
                    <a:pt x="25" y="145"/>
                  </a:lnTo>
                  <a:lnTo>
                    <a:pt x="1" y="241"/>
                  </a:lnTo>
                  <a:lnTo>
                    <a:pt x="1" y="289"/>
                  </a:lnTo>
                  <a:lnTo>
                    <a:pt x="25" y="337"/>
                  </a:lnTo>
                  <a:lnTo>
                    <a:pt x="73" y="433"/>
                  </a:lnTo>
                  <a:lnTo>
                    <a:pt x="121" y="482"/>
                  </a:lnTo>
                  <a:lnTo>
                    <a:pt x="193" y="506"/>
                  </a:lnTo>
                  <a:lnTo>
                    <a:pt x="266" y="530"/>
                  </a:lnTo>
                  <a:lnTo>
                    <a:pt x="410" y="530"/>
                  </a:lnTo>
                  <a:lnTo>
                    <a:pt x="579" y="506"/>
                  </a:lnTo>
                  <a:lnTo>
                    <a:pt x="675" y="482"/>
                  </a:lnTo>
                  <a:lnTo>
                    <a:pt x="771" y="409"/>
                  </a:lnTo>
                  <a:lnTo>
                    <a:pt x="819" y="337"/>
                  </a:lnTo>
                  <a:lnTo>
                    <a:pt x="819" y="217"/>
                  </a:lnTo>
                  <a:lnTo>
                    <a:pt x="795" y="169"/>
                  </a:lnTo>
                  <a:lnTo>
                    <a:pt x="747" y="120"/>
                  </a:lnTo>
                  <a:lnTo>
                    <a:pt x="579" y="48"/>
                  </a:lnTo>
                  <a:lnTo>
                    <a:pt x="3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2" name="Google Shape;13382;p31"/>
            <p:cNvSpPr/>
            <p:nvPr/>
          </p:nvSpPr>
          <p:spPr>
            <a:xfrm rot="-1874795">
              <a:off x="-20813" y="-488236"/>
              <a:ext cx="58840" cy="54935"/>
            </a:xfrm>
            <a:custGeom>
              <a:avLst/>
              <a:gdLst/>
              <a:ahLst/>
              <a:cxnLst/>
              <a:rect l="l" t="t" r="r" b="b"/>
              <a:pathLst>
                <a:path w="723" h="675" extrusionOk="0">
                  <a:moveTo>
                    <a:pt x="554" y="1"/>
                  </a:moveTo>
                  <a:lnTo>
                    <a:pt x="458" y="25"/>
                  </a:lnTo>
                  <a:lnTo>
                    <a:pt x="337" y="49"/>
                  </a:lnTo>
                  <a:lnTo>
                    <a:pt x="241" y="73"/>
                  </a:lnTo>
                  <a:lnTo>
                    <a:pt x="169" y="121"/>
                  </a:lnTo>
                  <a:lnTo>
                    <a:pt x="97" y="193"/>
                  </a:lnTo>
                  <a:lnTo>
                    <a:pt x="48" y="241"/>
                  </a:lnTo>
                  <a:lnTo>
                    <a:pt x="24" y="314"/>
                  </a:lnTo>
                  <a:lnTo>
                    <a:pt x="0" y="386"/>
                  </a:lnTo>
                  <a:lnTo>
                    <a:pt x="0" y="458"/>
                  </a:lnTo>
                  <a:lnTo>
                    <a:pt x="24" y="554"/>
                  </a:lnTo>
                  <a:lnTo>
                    <a:pt x="72" y="627"/>
                  </a:lnTo>
                  <a:lnTo>
                    <a:pt x="145" y="675"/>
                  </a:lnTo>
                  <a:lnTo>
                    <a:pt x="217" y="675"/>
                  </a:lnTo>
                  <a:lnTo>
                    <a:pt x="313" y="651"/>
                  </a:lnTo>
                  <a:lnTo>
                    <a:pt x="482" y="554"/>
                  </a:lnTo>
                  <a:lnTo>
                    <a:pt x="626" y="434"/>
                  </a:lnTo>
                  <a:lnTo>
                    <a:pt x="674" y="362"/>
                  </a:lnTo>
                  <a:lnTo>
                    <a:pt x="722" y="290"/>
                  </a:lnTo>
                  <a:lnTo>
                    <a:pt x="722" y="217"/>
                  </a:lnTo>
                  <a:lnTo>
                    <a:pt x="722" y="145"/>
                  </a:lnTo>
                  <a:lnTo>
                    <a:pt x="698" y="97"/>
                  </a:lnTo>
                  <a:lnTo>
                    <a:pt x="650" y="49"/>
                  </a:lnTo>
                  <a:lnTo>
                    <a:pt x="602" y="25"/>
                  </a:lnTo>
                  <a:lnTo>
                    <a:pt x="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3" name="Google Shape;13383;p31"/>
            <p:cNvSpPr/>
            <p:nvPr/>
          </p:nvSpPr>
          <p:spPr>
            <a:xfrm rot="-1874795">
              <a:off x="-466615" y="-99585"/>
              <a:ext cx="47121" cy="54935"/>
            </a:xfrm>
            <a:custGeom>
              <a:avLst/>
              <a:gdLst/>
              <a:ahLst/>
              <a:cxnLst/>
              <a:rect l="l" t="t" r="r" b="b"/>
              <a:pathLst>
                <a:path w="579" h="675" extrusionOk="0">
                  <a:moveTo>
                    <a:pt x="193" y="0"/>
                  </a:moveTo>
                  <a:lnTo>
                    <a:pt x="121" y="24"/>
                  </a:lnTo>
                  <a:lnTo>
                    <a:pt x="73" y="73"/>
                  </a:lnTo>
                  <a:lnTo>
                    <a:pt x="25" y="121"/>
                  </a:lnTo>
                  <a:lnTo>
                    <a:pt x="0" y="193"/>
                  </a:lnTo>
                  <a:lnTo>
                    <a:pt x="0" y="313"/>
                  </a:lnTo>
                  <a:lnTo>
                    <a:pt x="0" y="434"/>
                  </a:lnTo>
                  <a:lnTo>
                    <a:pt x="49" y="578"/>
                  </a:lnTo>
                  <a:lnTo>
                    <a:pt x="145" y="650"/>
                  </a:lnTo>
                  <a:lnTo>
                    <a:pt x="241" y="674"/>
                  </a:lnTo>
                  <a:lnTo>
                    <a:pt x="362" y="674"/>
                  </a:lnTo>
                  <a:lnTo>
                    <a:pt x="434" y="650"/>
                  </a:lnTo>
                  <a:lnTo>
                    <a:pt x="482" y="602"/>
                  </a:lnTo>
                  <a:lnTo>
                    <a:pt x="530" y="554"/>
                  </a:lnTo>
                  <a:lnTo>
                    <a:pt x="554" y="506"/>
                  </a:lnTo>
                  <a:lnTo>
                    <a:pt x="578" y="410"/>
                  </a:lnTo>
                  <a:lnTo>
                    <a:pt x="530" y="265"/>
                  </a:lnTo>
                  <a:lnTo>
                    <a:pt x="482" y="145"/>
                  </a:lnTo>
                  <a:lnTo>
                    <a:pt x="434" y="49"/>
                  </a:lnTo>
                  <a:lnTo>
                    <a:pt x="386" y="24"/>
                  </a:lnTo>
                  <a:lnTo>
                    <a:pt x="3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4" name="Google Shape;13384;p31"/>
            <p:cNvSpPr/>
            <p:nvPr/>
          </p:nvSpPr>
          <p:spPr>
            <a:xfrm rot="-1874795">
              <a:off x="-275122" y="-15808"/>
              <a:ext cx="50946" cy="49075"/>
            </a:xfrm>
            <a:custGeom>
              <a:avLst/>
              <a:gdLst/>
              <a:ahLst/>
              <a:cxnLst/>
              <a:rect l="l" t="t" r="r" b="b"/>
              <a:pathLst>
                <a:path w="626" h="603" extrusionOk="0">
                  <a:moveTo>
                    <a:pt x="169" y="1"/>
                  </a:moveTo>
                  <a:lnTo>
                    <a:pt x="72" y="49"/>
                  </a:lnTo>
                  <a:lnTo>
                    <a:pt x="0" y="121"/>
                  </a:lnTo>
                  <a:lnTo>
                    <a:pt x="0" y="217"/>
                  </a:lnTo>
                  <a:lnTo>
                    <a:pt x="0" y="338"/>
                  </a:lnTo>
                  <a:lnTo>
                    <a:pt x="72" y="458"/>
                  </a:lnTo>
                  <a:lnTo>
                    <a:pt x="169" y="555"/>
                  </a:lnTo>
                  <a:lnTo>
                    <a:pt x="289" y="603"/>
                  </a:lnTo>
                  <a:lnTo>
                    <a:pt x="361" y="603"/>
                  </a:lnTo>
                  <a:lnTo>
                    <a:pt x="433" y="579"/>
                  </a:lnTo>
                  <a:lnTo>
                    <a:pt x="554" y="530"/>
                  </a:lnTo>
                  <a:lnTo>
                    <a:pt x="602" y="458"/>
                  </a:lnTo>
                  <a:lnTo>
                    <a:pt x="626" y="338"/>
                  </a:lnTo>
                  <a:lnTo>
                    <a:pt x="602" y="242"/>
                  </a:lnTo>
                  <a:lnTo>
                    <a:pt x="578" y="169"/>
                  </a:lnTo>
                  <a:lnTo>
                    <a:pt x="530" y="97"/>
                  </a:lnTo>
                  <a:lnTo>
                    <a:pt x="481" y="49"/>
                  </a:lnTo>
                  <a:lnTo>
                    <a:pt x="433" y="25"/>
                  </a:lnTo>
                  <a:lnTo>
                    <a:pt x="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5" name="Google Shape;13385;p31"/>
            <p:cNvSpPr/>
            <p:nvPr/>
          </p:nvSpPr>
          <p:spPr>
            <a:xfrm rot="-1874795">
              <a:off x="-663726" y="-184663"/>
              <a:ext cx="41261" cy="52981"/>
            </a:xfrm>
            <a:custGeom>
              <a:avLst/>
              <a:gdLst/>
              <a:ahLst/>
              <a:cxnLst/>
              <a:rect l="l" t="t" r="r" b="b"/>
              <a:pathLst>
                <a:path w="507" h="651" extrusionOk="0">
                  <a:moveTo>
                    <a:pt x="242" y="1"/>
                  </a:moveTo>
                  <a:lnTo>
                    <a:pt x="169" y="25"/>
                  </a:lnTo>
                  <a:lnTo>
                    <a:pt x="121" y="73"/>
                  </a:lnTo>
                  <a:lnTo>
                    <a:pt x="73" y="121"/>
                  </a:lnTo>
                  <a:lnTo>
                    <a:pt x="49" y="193"/>
                  </a:lnTo>
                  <a:lnTo>
                    <a:pt x="25" y="338"/>
                  </a:lnTo>
                  <a:lnTo>
                    <a:pt x="1" y="482"/>
                  </a:lnTo>
                  <a:lnTo>
                    <a:pt x="73" y="603"/>
                  </a:lnTo>
                  <a:lnTo>
                    <a:pt x="97" y="651"/>
                  </a:lnTo>
                  <a:lnTo>
                    <a:pt x="193" y="651"/>
                  </a:lnTo>
                  <a:lnTo>
                    <a:pt x="266" y="627"/>
                  </a:lnTo>
                  <a:lnTo>
                    <a:pt x="314" y="579"/>
                  </a:lnTo>
                  <a:lnTo>
                    <a:pt x="434" y="458"/>
                  </a:lnTo>
                  <a:lnTo>
                    <a:pt x="506" y="338"/>
                  </a:lnTo>
                  <a:lnTo>
                    <a:pt x="506" y="266"/>
                  </a:lnTo>
                  <a:lnTo>
                    <a:pt x="506" y="217"/>
                  </a:lnTo>
                  <a:lnTo>
                    <a:pt x="482" y="121"/>
                  </a:lnTo>
                  <a:lnTo>
                    <a:pt x="434" y="49"/>
                  </a:lnTo>
                  <a:lnTo>
                    <a:pt x="3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6" name="Google Shape;13386;p31"/>
            <p:cNvSpPr/>
            <p:nvPr/>
          </p:nvSpPr>
          <p:spPr>
            <a:xfrm rot="-1874795">
              <a:off x="-394519" y="-488998"/>
              <a:ext cx="43214" cy="45169"/>
            </a:xfrm>
            <a:custGeom>
              <a:avLst/>
              <a:gdLst/>
              <a:ahLst/>
              <a:cxnLst/>
              <a:rect l="l" t="t" r="r" b="b"/>
              <a:pathLst>
                <a:path w="531" h="555" extrusionOk="0">
                  <a:moveTo>
                    <a:pt x="313" y="0"/>
                  </a:moveTo>
                  <a:lnTo>
                    <a:pt x="193" y="24"/>
                  </a:lnTo>
                  <a:lnTo>
                    <a:pt x="97" y="73"/>
                  </a:lnTo>
                  <a:lnTo>
                    <a:pt x="25" y="145"/>
                  </a:lnTo>
                  <a:lnTo>
                    <a:pt x="0" y="241"/>
                  </a:lnTo>
                  <a:lnTo>
                    <a:pt x="25" y="361"/>
                  </a:lnTo>
                  <a:lnTo>
                    <a:pt x="73" y="458"/>
                  </a:lnTo>
                  <a:lnTo>
                    <a:pt x="145" y="530"/>
                  </a:lnTo>
                  <a:lnTo>
                    <a:pt x="217" y="554"/>
                  </a:lnTo>
                  <a:lnTo>
                    <a:pt x="337" y="554"/>
                  </a:lnTo>
                  <a:lnTo>
                    <a:pt x="458" y="506"/>
                  </a:lnTo>
                  <a:lnTo>
                    <a:pt x="506" y="434"/>
                  </a:lnTo>
                  <a:lnTo>
                    <a:pt x="530" y="337"/>
                  </a:lnTo>
                  <a:lnTo>
                    <a:pt x="530" y="217"/>
                  </a:lnTo>
                  <a:lnTo>
                    <a:pt x="482" y="121"/>
                  </a:lnTo>
                  <a:lnTo>
                    <a:pt x="410" y="24"/>
                  </a:lnTo>
                  <a:lnTo>
                    <a:pt x="3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7" name="Google Shape;13387;p31"/>
            <p:cNvSpPr/>
            <p:nvPr/>
          </p:nvSpPr>
          <p:spPr>
            <a:xfrm rot="-1874795">
              <a:off x="-203026" y="-458212"/>
              <a:ext cx="41180" cy="41181"/>
            </a:xfrm>
            <a:custGeom>
              <a:avLst/>
              <a:gdLst/>
              <a:ahLst/>
              <a:cxnLst/>
              <a:rect l="l" t="t" r="r" b="b"/>
              <a:pathLst>
                <a:path w="506" h="506" extrusionOk="0">
                  <a:moveTo>
                    <a:pt x="289" y="0"/>
                  </a:moveTo>
                  <a:lnTo>
                    <a:pt x="193" y="24"/>
                  </a:lnTo>
                  <a:lnTo>
                    <a:pt x="96" y="72"/>
                  </a:lnTo>
                  <a:lnTo>
                    <a:pt x="24" y="144"/>
                  </a:lnTo>
                  <a:lnTo>
                    <a:pt x="0" y="241"/>
                  </a:lnTo>
                  <a:lnTo>
                    <a:pt x="0" y="337"/>
                  </a:lnTo>
                  <a:lnTo>
                    <a:pt x="72" y="433"/>
                  </a:lnTo>
                  <a:lnTo>
                    <a:pt x="144" y="482"/>
                  </a:lnTo>
                  <a:lnTo>
                    <a:pt x="241" y="506"/>
                  </a:lnTo>
                  <a:lnTo>
                    <a:pt x="337" y="482"/>
                  </a:lnTo>
                  <a:lnTo>
                    <a:pt x="433" y="433"/>
                  </a:lnTo>
                  <a:lnTo>
                    <a:pt x="481" y="361"/>
                  </a:lnTo>
                  <a:lnTo>
                    <a:pt x="506" y="289"/>
                  </a:lnTo>
                  <a:lnTo>
                    <a:pt x="481" y="193"/>
                  </a:lnTo>
                  <a:lnTo>
                    <a:pt x="433" y="96"/>
                  </a:lnTo>
                  <a:lnTo>
                    <a:pt x="361" y="24"/>
                  </a:lnTo>
                  <a:lnTo>
                    <a:pt x="2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8" name="Google Shape;13388;p31"/>
            <p:cNvSpPr/>
            <p:nvPr/>
          </p:nvSpPr>
          <p:spPr>
            <a:xfrm rot="-1874795">
              <a:off x="-592216" y="48846"/>
              <a:ext cx="39308" cy="41262"/>
            </a:xfrm>
            <a:custGeom>
              <a:avLst/>
              <a:gdLst/>
              <a:ahLst/>
              <a:cxnLst/>
              <a:rect l="l" t="t" r="r" b="b"/>
              <a:pathLst>
                <a:path w="483" h="507" extrusionOk="0">
                  <a:moveTo>
                    <a:pt x="169" y="1"/>
                  </a:moveTo>
                  <a:lnTo>
                    <a:pt x="97" y="49"/>
                  </a:lnTo>
                  <a:lnTo>
                    <a:pt x="25" y="121"/>
                  </a:lnTo>
                  <a:lnTo>
                    <a:pt x="1" y="193"/>
                  </a:lnTo>
                  <a:lnTo>
                    <a:pt x="1" y="290"/>
                  </a:lnTo>
                  <a:lnTo>
                    <a:pt x="73" y="410"/>
                  </a:lnTo>
                  <a:lnTo>
                    <a:pt x="145" y="458"/>
                  </a:lnTo>
                  <a:lnTo>
                    <a:pt x="241" y="506"/>
                  </a:lnTo>
                  <a:lnTo>
                    <a:pt x="362" y="482"/>
                  </a:lnTo>
                  <a:lnTo>
                    <a:pt x="434" y="458"/>
                  </a:lnTo>
                  <a:lnTo>
                    <a:pt x="482" y="386"/>
                  </a:lnTo>
                  <a:lnTo>
                    <a:pt x="482" y="290"/>
                  </a:lnTo>
                  <a:lnTo>
                    <a:pt x="482" y="217"/>
                  </a:lnTo>
                  <a:lnTo>
                    <a:pt x="434" y="121"/>
                  </a:lnTo>
                  <a:lnTo>
                    <a:pt x="386" y="49"/>
                  </a:lnTo>
                  <a:lnTo>
                    <a:pt x="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9" name="Google Shape;13389;p31"/>
            <p:cNvSpPr/>
            <p:nvPr/>
          </p:nvSpPr>
          <p:spPr>
            <a:xfrm rot="-1874795">
              <a:off x="-370183" y="105756"/>
              <a:ext cx="62827" cy="33368"/>
            </a:xfrm>
            <a:custGeom>
              <a:avLst/>
              <a:gdLst/>
              <a:ahLst/>
              <a:cxnLst/>
              <a:rect l="l" t="t" r="r" b="b"/>
              <a:pathLst>
                <a:path w="772" h="410" extrusionOk="0">
                  <a:moveTo>
                    <a:pt x="25" y="0"/>
                  </a:moveTo>
                  <a:lnTo>
                    <a:pt x="1" y="120"/>
                  </a:lnTo>
                  <a:lnTo>
                    <a:pt x="1" y="241"/>
                  </a:lnTo>
                  <a:lnTo>
                    <a:pt x="25" y="265"/>
                  </a:lnTo>
                  <a:lnTo>
                    <a:pt x="73" y="313"/>
                  </a:lnTo>
                  <a:lnTo>
                    <a:pt x="121" y="313"/>
                  </a:lnTo>
                  <a:lnTo>
                    <a:pt x="193" y="337"/>
                  </a:lnTo>
                  <a:lnTo>
                    <a:pt x="362" y="361"/>
                  </a:lnTo>
                  <a:lnTo>
                    <a:pt x="506" y="385"/>
                  </a:lnTo>
                  <a:lnTo>
                    <a:pt x="675" y="409"/>
                  </a:lnTo>
                  <a:lnTo>
                    <a:pt x="747" y="385"/>
                  </a:lnTo>
                  <a:lnTo>
                    <a:pt x="771" y="361"/>
                  </a:lnTo>
                  <a:lnTo>
                    <a:pt x="771" y="313"/>
                  </a:lnTo>
                  <a:lnTo>
                    <a:pt x="771" y="265"/>
                  </a:lnTo>
                  <a:lnTo>
                    <a:pt x="771" y="217"/>
                  </a:lnTo>
                  <a:lnTo>
                    <a:pt x="723" y="144"/>
                  </a:lnTo>
                  <a:lnTo>
                    <a:pt x="627" y="120"/>
                  </a:lnTo>
                  <a:lnTo>
                    <a:pt x="266" y="120"/>
                  </a:lnTo>
                  <a:lnTo>
                    <a:pt x="145" y="72"/>
                  </a:lnTo>
                  <a:lnTo>
                    <a:pt x="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0" name="Google Shape;13390;p31"/>
            <p:cNvSpPr/>
            <p:nvPr/>
          </p:nvSpPr>
          <p:spPr>
            <a:xfrm rot="-1874795">
              <a:off x="-790902" y="-171636"/>
              <a:ext cx="37355" cy="39309"/>
            </a:xfrm>
            <a:custGeom>
              <a:avLst/>
              <a:gdLst/>
              <a:ahLst/>
              <a:cxnLst/>
              <a:rect l="l" t="t" r="r" b="b"/>
              <a:pathLst>
                <a:path w="459" h="483" extrusionOk="0">
                  <a:moveTo>
                    <a:pt x="145" y="1"/>
                  </a:moveTo>
                  <a:lnTo>
                    <a:pt x="73" y="73"/>
                  </a:lnTo>
                  <a:lnTo>
                    <a:pt x="25" y="145"/>
                  </a:lnTo>
                  <a:lnTo>
                    <a:pt x="1" y="217"/>
                  </a:lnTo>
                  <a:lnTo>
                    <a:pt x="1" y="314"/>
                  </a:lnTo>
                  <a:lnTo>
                    <a:pt x="49" y="386"/>
                  </a:lnTo>
                  <a:lnTo>
                    <a:pt x="121" y="458"/>
                  </a:lnTo>
                  <a:lnTo>
                    <a:pt x="193" y="482"/>
                  </a:lnTo>
                  <a:lnTo>
                    <a:pt x="290" y="458"/>
                  </a:lnTo>
                  <a:lnTo>
                    <a:pt x="386" y="410"/>
                  </a:lnTo>
                  <a:lnTo>
                    <a:pt x="434" y="338"/>
                  </a:lnTo>
                  <a:lnTo>
                    <a:pt x="458" y="266"/>
                  </a:lnTo>
                  <a:lnTo>
                    <a:pt x="434" y="169"/>
                  </a:lnTo>
                  <a:lnTo>
                    <a:pt x="386" y="97"/>
                  </a:lnTo>
                  <a:lnTo>
                    <a:pt x="338" y="25"/>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1" name="Google Shape;13391;p31"/>
            <p:cNvSpPr/>
            <p:nvPr/>
          </p:nvSpPr>
          <p:spPr>
            <a:xfrm rot="-1874795">
              <a:off x="-636781" y="-296940"/>
              <a:ext cx="35320" cy="35402"/>
            </a:xfrm>
            <a:custGeom>
              <a:avLst/>
              <a:gdLst/>
              <a:ahLst/>
              <a:cxnLst/>
              <a:rect l="l" t="t" r="r" b="b"/>
              <a:pathLst>
                <a:path w="434" h="435" extrusionOk="0">
                  <a:moveTo>
                    <a:pt x="145" y="1"/>
                  </a:moveTo>
                  <a:lnTo>
                    <a:pt x="72" y="49"/>
                  </a:lnTo>
                  <a:lnTo>
                    <a:pt x="24" y="121"/>
                  </a:lnTo>
                  <a:lnTo>
                    <a:pt x="0" y="193"/>
                  </a:lnTo>
                  <a:lnTo>
                    <a:pt x="0" y="290"/>
                  </a:lnTo>
                  <a:lnTo>
                    <a:pt x="72" y="362"/>
                  </a:lnTo>
                  <a:lnTo>
                    <a:pt x="120" y="410"/>
                  </a:lnTo>
                  <a:lnTo>
                    <a:pt x="217" y="434"/>
                  </a:lnTo>
                  <a:lnTo>
                    <a:pt x="313" y="434"/>
                  </a:lnTo>
                  <a:lnTo>
                    <a:pt x="385" y="386"/>
                  </a:lnTo>
                  <a:lnTo>
                    <a:pt x="433" y="314"/>
                  </a:lnTo>
                  <a:lnTo>
                    <a:pt x="433" y="217"/>
                  </a:lnTo>
                  <a:lnTo>
                    <a:pt x="433" y="145"/>
                  </a:lnTo>
                  <a:lnTo>
                    <a:pt x="385" y="49"/>
                  </a:lnTo>
                  <a:lnTo>
                    <a:pt x="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2" name="Google Shape;13392;p31"/>
            <p:cNvSpPr/>
            <p:nvPr/>
          </p:nvSpPr>
          <p:spPr>
            <a:xfrm rot="-1874795">
              <a:off x="-243483" y="-412088"/>
              <a:ext cx="31414" cy="45169"/>
            </a:xfrm>
            <a:custGeom>
              <a:avLst/>
              <a:gdLst/>
              <a:ahLst/>
              <a:cxnLst/>
              <a:rect l="l" t="t" r="r" b="b"/>
              <a:pathLst>
                <a:path w="386" h="555" extrusionOk="0">
                  <a:moveTo>
                    <a:pt x="217" y="1"/>
                  </a:moveTo>
                  <a:lnTo>
                    <a:pt x="145" y="25"/>
                  </a:lnTo>
                  <a:lnTo>
                    <a:pt x="97" y="49"/>
                  </a:lnTo>
                  <a:lnTo>
                    <a:pt x="49" y="97"/>
                  </a:lnTo>
                  <a:lnTo>
                    <a:pt x="25" y="193"/>
                  </a:lnTo>
                  <a:lnTo>
                    <a:pt x="1" y="290"/>
                  </a:lnTo>
                  <a:lnTo>
                    <a:pt x="25" y="410"/>
                  </a:lnTo>
                  <a:lnTo>
                    <a:pt x="49" y="482"/>
                  </a:lnTo>
                  <a:lnTo>
                    <a:pt x="97" y="530"/>
                  </a:lnTo>
                  <a:lnTo>
                    <a:pt x="145" y="554"/>
                  </a:lnTo>
                  <a:lnTo>
                    <a:pt x="242" y="530"/>
                  </a:lnTo>
                  <a:lnTo>
                    <a:pt x="338" y="482"/>
                  </a:lnTo>
                  <a:lnTo>
                    <a:pt x="362" y="410"/>
                  </a:lnTo>
                  <a:lnTo>
                    <a:pt x="386" y="314"/>
                  </a:lnTo>
                  <a:lnTo>
                    <a:pt x="362" y="193"/>
                  </a:lnTo>
                  <a:lnTo>
                    <a:pt x="314" y="121"/>
                  </a:lnTo>
                  <a:lnTo>
                    <a:pt x="266" y="49"/>
                  </a:lnTo>
                  <a:lnTo>
                    <a:pt x="2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3" name="Google Shape;13393;p31"/>
            <p:cNvSpPr/>
            <p:nvPr/>
          </p:nvSpPr>
          <p:spPr>
            <a:xfrm rot="-1874795">
              <a:off x="-440431" y="-314410"/>
              <a:ext cx="31414" cy="31496"/>
            </a:xfrm>
            <a:custGeom>
              <a:avLst/>
              <a:gdLst/>
              <a:ahLst/>
              <a:cxnLst/>
              <a:rect l="l" t="t" r="r" b="b"/>
              <a:pathLst>
                <a:path w="386" h="387" extrusionOk="0">
                  <a:moveTo>
                    <a:pt x="241" y="1"/>
                  </a:moveTo>
                  <a:lnTo>
                    <a:pt x="145" y="25"/>
                  </a:lnTo>
                  <a:lnTo>
                    <a:pt x="73" y="49"/>
                  </a:lnTo>
                  <a:lnTo>
                    <a:pt x="25" y="97"/>
                  </a:lnTo>
                  <a:lnTo>
                    <a:pt x="1" y="169"/>
                  </a:lnTo>
                  <a:lnTo>
                    <a:pt x="1" y="266"/>
                  </a:lnTo>
                  <a:lnTo>
                    <a:pt x="25" y="338"/>
                  </a:lnTo>
                  <a:lnTo>
                    <a:pt x="97" y="386"/>
                  </a:lnTo>
                  <a:lnTo>
                    <a:pt x="217" y="386"/>
                  </a:lnTo>
                  <a:lnTo>
                    <a:pt x="314" y="362"/>
                  </a:lnTo>
                  <a:lnTo>
                    <a:pt x="362" y="290"/>
                  </a:lnTo>
                  <a:lnTo>
                    <a:pt x="386" y="218"/>
                  </a:lnTo>
                  <a:lnTo>
                    <a:pt x="386" y="145"/>
                  </a:lnTo>
                  <a:lnTo>
                    <a:pt x="338" y="73"/>
                  </a:lnTo>
                  <a:lnTo>
                    <a:pt x="290" y="25"/>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4" name="Google Shape;13394;p31"/>
            <p:cNvSpPr/>
            <p:nvPr/>
          </p:nvSpPr>
          <p:spPr>
            <a:xfrm rot="-1874795">
              <a:off x="-536720" y="-37268"/>
              <a:ext cx="27507" cy="29461"/>
            </a:xfrm>
            <a:custGeom>
              <a:avLst/>
              <a:gdLst/>
              <a:ahLst/>
              <a:cxnLst/>
              <a:rect l="l" t="t" r="r" b="b"/>
              <a:pathLst>
                <a:path w="338" h="362" extrusionOk="0">
                  <a:moveTo>
                    <a:pt x="169" y="1"/>
                  </a:moveTo>
                  <a:lnTo>
                    <a:pt x="97" y="25"/>
                  </a:lnTo>
                  <a:lnTo>
                    <a:pt x="48" y="49"/>
                  </a:lnTo>
                  <a:lnTo>
                    <a:pt x="0" y="97"/>
                  </a:lnTo>
                  <a:lnTo>
                    <a:pt x="0" y="169"/>
                  </a:lnTo>
                  <a:lnTo>
                    <a:pt x="0" y="218"/>
                  </a:lnTo>
                  <a:lnTo>
                    <a:pt x="48" y="290"/>
                  </a:lnTo>
                  <a:lnTo>
                    <a:pt x="97" y="338"/>
                  </a:lnTo>
                  <a:lnTo>
                    <a:pt x="169" y="362"/>
                  </a:lnTo>
                  <a:lnTo>
                    <a:pt x="241" y="338"/>
                  </a:lnTo>
                  <a:lnTo>
                    <a:pt x="289" y="314"/>
                  </a:lnTo>
                  <a:lnTo>
                    <a:pt x="337" y="242"/>
                  </a:lnTo>
                  <a:lnTo>
                    <a:pt x="337" y="194"/>
                  </a:lnTo>
                  <a:lnTo>
                    <a:pt x="337" y="121"/>
                  </a:lnTo>
                  <a:lnTo>
                    <a:pt x="289" y="49"/>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5" name="Google Shape;13395;p31"/>
            <p:cNvSpPr/>
            <p:nvPr/>
          </p:nvSpPr>
          <p:spPr>
            <a:xfrm rot="-1874795">
              <a:off x="67415" y="-506912"/>
              <a:ext cx="27507" cy="29461"/>
            </a:xfrm>
            <a:custGeom>
              <a:avLst/>
              <a:gdLst/>
              <a:ahLst/>
              <a:cxnLst/>
              <a:rect l="l" t="t" r="r" b="b"/>
              <a:pathLst>
                <a:path w="338" h="362" extrusionOk="0">
                  <a:moveTo>
                    <a:pt x="121" y="1"/>
                  </a:moveTo>
                  <a:lnTo>
                    <a:pt x="49" y="25"/>
                  </a:lnTo>
                  <a:lnTo>
                    <a:pt x="1" y="73"/>
                  </a:lnTo>
                  <a:lnTo>
                    <a:pt x="1" y="145"/>
                  </a:lnTo>
                  <a:lnTo>
                    <a:pt x="1" y="217"/>
                  </a:lnTo>
                  <a:lnTo>
                    <a:pt x="25" y="290"/>
                  </a:lnTo>
                  <a:lnTo>
                    <a:pt x="73" y="338"/>
                  </a:lnTo>
                  <a:lnTo>
                    <a:pt x="145" y="362"/>
                  </a:lnTo>
                  <a:lnTo>
                    <a:pt x="217" y="338"/>
                  </a:lnTo>
                  <a:lnTo>
                    <a:pt x="266" y="314"/>
                  </a:lnTo>
                  <a:lnTo>
                    <a:pt x="314" y="265"/>
                  </a:lnTo>
                  <a:lnTo>
                    <a:pt x="338" y="217"/>
                  </a:lnTo>
                  <a:lnTo>
                    <a:pt x="338" y="145"/>
                  </a:lnTo>
                  <a:lnTo>
                    <a:pt x="290" y="73"/>
                  </a:lnTo>
                  <a:lnTo>
                    <a:pt x="241" y="25"/>
                  </a:lnTo>
                  <a:lnTo>
                    <a:pt x="1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6" name="Google Shape;13396;p31"/>
            <p:cNvSpPr/>
            <p:nvPr/>
          </p:nvSpPr>
          <p:spPr>
            <a:xfrm rot="-1874795">
              <a:off x="-265193" y="-128785"/>
              <a:ext cx="27507" cy="27508"/>
            </a:xfrm>
            <a:custGeom>
              <a:avLst/>
              <a:gdLst/>
              <a:ahLst/>
              <a:cxnLst/>
              <a:rect l="l" t="t" r="r" b="b"/>
              <a:pathLst>
                <a:path w="338" h="338" extrusionOk="0">
                  <a:moveTo>
                    <a:pt x="217" y="0"/>
                  </a:moveTo>
                  <a:lnTo>
                    <a:pt x="145" y="24"/>
                  </a:lnTo>
                  <a:lnTo>
                    <a:pt x="73" y="48"/>
                  </a:lnTo>
                  <a:lnTo>
                    <a:pt x="25" y="97"/>
                  </a:lnTo>
                  <a:lnTo>
                    <a:pt x="1" y="169"/>
                  </a:lnTo>
                  <a:lnTo>
                    <a:pt x="1" y="241"/>
                  </a:lnTo>
                  <a:lnTo>
                    <a:pt x="25" y="289"/>
                  </a:lnTo>
                  <a:lnTo>
                    <a:pt x="73" y="337"/>
                  </a:lnTo>
                  <a:lnTo>
                    <a:pt x="193" y="337"/>
                  </a:lnTo>
                  <a:lnTo>
                    <a:pt x="266" y="289"/>
                  </a:lnTo>
                  <a:lnTo>
                    <a:pt x="314" y="241"/>
                  </a:lnTo>
                  <a:lnTo>
                    <a:pt x="338" y="193"/>
                  </a:lnTo>
                  <a:lnTo>
                    <a:pt x="338" y="97"/>
                  </a:lnTo>
                  <a:lnTo>
                    <a:pt x="290" y="48"/>
                  </a:lnTo>
                  <a:lnTo>
                    <a:pt x="266" y="24"/>
                  </a:lnTo>
                  <a:lnTo>
                    <a:pt x="2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7" name="Google Shape;13397;p31"/>
            <p:cNvSpPr/>
            <p:nvPr/>
          </p:nvSpPr>
          <p:spPr>
            <a:xfrm rot="-1874795">
              <a:off x="-674391" y="-258191"/>
              <a:ext cx="25554" cy="25555"/>
            </a:xfrm>
            <a:custGeom>
              <a:avLst/>
              <a:gdLst/>
              <a:ahLst/>
              <a:cxnLst/>
              <a:rect l="l" t="t" r="r" b="b"/>
              <a:pathLst>
                <a:path w="314" h="314" extrusionOk="0">
                  <a:moveTo>
                    <a:pt x="121" y="0"/>
                  </a:moveTo>
                  <a:lnTo>
                    <a:pt x="72" y="48"/>
                  </a:lnTo>
                  <a:lnTo>
                    <a:pt x="24" y="72"/>
                  </a:lnTo>
                  <a:lnTo>
                    <a:pt x="0" y="121"/>
                  </a:lnTo>
                  <a:lnTo>
                    <a:pt x="0" y="193"/>
                  </a:lnTo>
                  <a:lnTo>
                    <a:pt x="24" y="241"/>
                  </a:lnTo>
                  <a:lnTo>
                    <a:pt x="72" y="289"/>
                  </a:lnTo>
                  <a:lnTo>
                    <a:pt x="145" y="313"/>
                  </a:lnTo>
                  <a:lnTo>
                    <a:pt x="217" y="313"/>
                  </a:lnTo>
                  <a:lnTo>
                    <a:pt x="265" y="289"/>
                  </a:lnTo>
                  <a:lnTo>
                    <a:pt x="313" y="241"/>
                  </a:lnTo>
                  <a:lnTo>
                    <a:pt x="313" y="193"/>
                  </a:lnTo>
                  <a:lnTo>
                    <a:pt x="313" y="145"/>
                  </a:lnTo>
                  <a:lnTo>
                    <a:pt x="289" y="72"/>
                  </a:lnTo>
                  <a:lnTo>
                    <a:pt x="265" y="24"/>
                  </a:lnTo>
                  <a:lnTo>
                    <a:pt x="1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8" name="Google Shape;13398;p31"/>
            <p:cNvSpPr/>
            <p:nvPr/>
          </p:nvSpPr>
          <p:spPr>
            <a:xfrm rot="-1874795">
              <a:off x="-73795" y="-40320"/>
              <a:ext cx="23601" cy="21648"/>
            </a:xfrm>
            <a:custGeom>
              <a:avLst/>
              <a:gdLst/>
              <a:ahLst/>
              <a:cxnLst/>
              <a:rect l="l" t="t" r="r" b="b"/>
              <a:pathLst>
                <a:path w="290" h="266" extrusionOk="0">
                  <a:moveTo>
                    <a:pt x="72" y="1"/>
                  </a:moveTo>
                  <a:lnTo>
                    <a:pt x="24" y="73"/>
                  </a:lnTo>
                  <a:lnTo>
                    <a:pt x="0" y="97"/>
                  </a:lnTo>
                  <a:lnTo>
                    <a:pt x="0" y="169"/>
                  </a:lnTo>
                  <a:lnTo>
                    <a:pt x="48" y="217"/>
                  </a:lnTo>
                  <a:lnTo>
                    <a:pt x="72" y="241"/>
                  </a:lnTo>
                  <a:lnTo>
                    <a:pt x="121" y="266"/>
                  </a:lnTo>
                  <a:lnTo>
                    <a:pt x="193" y="266"/>
                  </a:lnTo>
                  <a:lnTo>
                    <a:pt x="241" y="217"/>
                  </a:lnTo>
                  <a:lnTo>
                    <a:pt x="289" y="193"/>
                  </a:lnTo>
                  <a:lnTo>
                    <a:pt x="289" y="145"/>
                  </a:lnTo>
                  <a:lnTo>
                    <a:pt x="289" y="73"/>
                  </a:lnTo>
                  <a:lnTo>
                    <a:pt x="241" y="25"/>
                  </a:lnTo>
                  <a:lnTo>
                    <a:pt x="1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9" name="Google Shape;13399;p31"/>
            <p:cNvSpPr/>
            <p:nvPr/>
          </p:nvSpPr>
          <p:spPr>
            <a:xfrm rot="-1874795">
              <a:off x="-634059" y="-447300"/>
              <a:ext cx="23601" cy="23602"/>
            </a:xfrm>
            <a:custGeom>
              <a:avLst/>
              <a:gdLst/>
              <a:ahLst/>
              <a:cxnLst/>
              <a:rect l="l" t="t" r="r" b="b"/>
              <a:pathLst>
                <a:path w="290" h="290" extrusionOk="0">
                  <a:moveTo>
                    <a:pt x="145" y="1"/>
                  </a:moveTo>
                  <a:lnTo>
                    <a:pt x="97" y="25"/>
                  </a:lnTo>
                  <a:lnTo>
                    <a:pt x="24" y="49"/>
                  </a:lnTo>
                  <a:lnTo>
                    <a:pt x="0" y="97"/>
                  </a:lnTo>
                  <a:lnTo>
                    <a:pt x="0" y="145"/>
                  </a:lnTo>
                  <a:lnTo>
                    <a:pt x="0" y="194"/>
                  </a:lnTo>
                  <a:lnTo>
                    <a:pt x="48" y="242"/>
                  </a:lnTo>
                  <a:lnTo>
                    <a:pt x="72" y="290"/>
                  </a:lnTo>
                  <a:lnTo>
                    <a:pt x="193" y="290"/>
                  </a:lnTo>
                  <a:lnTo>
                    <a:pt x="241" y="242"/>
                  </a:lnTo>
                  <a:lnTo>
                    <a:pt x="289" y="194"/>
                  </a:lnTo>
                  <a:lnTo>
                    <a:pt x="289" y="145"/>
                  </a:lnTo>
                  <a:lnTo>
                    <a:pt x="289" y="97"/>
                  </a:lnTo>
                  <a:lnTo>
                    <a:pt x="265" y="49"/>
                  </a:lnTo>
                  <a:lnTo>
                    <a:pt x="217" y="25"/>
                  </a:lnTo>
                  <a:lnTo>
                    <a:pt x="1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0" name="Google Shape;13400;p31"/>
            <p:cNvSpPr/>
            <p:nvPr/>
          </p:nvSpPr>
          <p:spPr>
            <a:xfrm rot="-1874795">
              <a:off x="-497580" y="-436909"/>
              <a:ext cx="25554" cy="21648"/>
            </a:xfrm>
            <a:custGeom>
              <a:avLst/>
              <a:gdLst/>
              <a:ahLst/>
              <a:cxnLst/>
              <a:rect l="l" t="t" r="r" b="b"/>
              <a:pathLst>
                <a:path w="314" h="266" extrusionOk="0">
                  <a:moveTo>
                    <a:pt x="97" y="1"/>
                  </a:moveTo>
                  <a:lnTo>
                    <a:pt x="49" y="25"/>
                  </a:lnTo>
                  <a:lnTo>
                    <a:pt x="24" y="49"/>
                  </a:lnTo>
                  <a:lnTo>
                    <a:pt x="0" y="97"/>
                  </a:lnTo>
                  <a:lnTo>
                    <a:pt x="24" y="169"/>
                  </a:lnTo>
                  <a:lnTo>
                    <a:pt x="73" y="218"/>
                  </a:lnTo>
                  <a:lnTo>
                    <a:pt x="121" y="242"/>
                  </a:lnTo>
                  <a:lnTo>
                    <a:pt x="169" y="266"/>
                  </a:lnTo>
                  <a:lnTo>
                    <a:pt x="241" y="242"/>
                  </a:lnTo>
                  <a:lnTo>
                    <a:pt x="265" y="218"/>
                  </a:lnTo>
                  <a:lnTo>
                    <a:pt x="313" y="169"/>
                  </a:lnTo>
                  <a:lnTo>
                    <a:pt x="313" y="121"/>
                  </a:lnTo>
                  <a:lnTo>
                    <a:pt x="289" y="73"/>
                  </a:lnTo>
                  <a:lnTo>
                    <a:pt x="265" y="25"/>
                  </a:lnTo>
                  <a:lnTo>
                    <a:pt x="2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01" name="Google Shape;13401;p31"/>
          <p:cNvGrpSpPr/>
          <p:nvPr/>
        </p:nvGrpSpPr>
        <p:grpSpPr>
          <a:xfrm>
            <a:off x="4296226" y="4696649"/>
            <a:ext cx="551525" cy="559295"/>
            <a:chOff x="1308175" y="3327500"/>
            <a:chExt cx="170350" cy="172750"/>
          </a:xfrm>
        </p:grpSpPr>
        <p:sp>
          <p:nvSpPr>
            <p:cNvPr id="13402" name="Google Shape;13402;p31"/>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3" name="Google Shape;13403;p31"/>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04" name="Google Shape;13404;p31"/>
          <p:cNvSpPr/>
          <p:nvPr/>
        </p:nvSpPr>
        <p:spPr>
          <a:xfrm>
            <a:off x="7969063" y="1406399"/>
            <a:ext cx="551518" cy="671941"/>
          </a:xfrm>
          <a:custGeom>
            <a:avLst/>
            <a:gdLst/>
            <a:ahLst/>
            <a:cxnLst/>
            <a:rect l="l" t="t" r="r" b="b"/>
            <a:pathLst>
              <a:path w="10039" h="12231" extrusionOk="0">
                <a:moveTo>
                  <a:pt x="4478" y="675"/>
                </a:moveTo>
                <a:lnTo>
                  <a:pt x="4887" y="699"/>
                </a:lnTo>
                <a:lnTo>
                  <a:pt x="5272" y="795"/>
                </a:lnTo>
                <a:lnTo>
                  <a:pt x="5633" y="916"/>
                </a:lnTo>
                <a:lnTo>
                  <a:pt x="5994" y="1084"/>
                </a:lnTo>
                <a:lnTo>
                  <a:pt x="6355" y="1277"/>
                </a:lnTo>
                <a:lnTo>
                  <a:pt x="6692" y="1517"/>
                </a:lnTo>
                <a:lnTo>
                  <a:pt x="7005" y="1758"/>
                </a:lnTo>
                <a:lnTo>
                  <a:pt x="7270" y="1999"/>
                </a:lnTo>
                <a:lnTo>
                  <a:pt x="7535" y="2264"/>
                </a:lnTo>
                <a:lnTo>
                  <a:pt x="7776" y="2529"/>
                </a:lnTo>
                <a:lnTo>
                  <a:pt x="7992" y="2817"/>
                </a:lnTo>
                <a:lnTo>
                  <a:pt x="8209" y="3130"/>
                </a:lnTo>
                <a:lnTo>
                  <a:pt x="8402" y="3443"/>
                </a:lnTo>
                <a:lnTo>
                  <a:pt x="8570" y="3780"/>
                </a:lnTo>
                <a:lnTo>
                  <a:pt x="8739" y="4117"/>
                </a:lnTo>
                <a:lnTo>
                  <a:pt x="8883" y="4478"/>
                </a:lnTo>
                <a:lnTo>
                  <a:pt x="9027" y="4840"/>
                </a:lnTo>
                <a:lnTo>
                  <a:pt x="9124" y="5201"/>
                </a:lnTo>
                <a:lnTo>
                  <a:pt x="9220" y="5586"/>
                </a:lnTo>
                <a:lnTo>
                  <a:pt x="9292" y="5971"/>
                </a:lnTo>
                <a:lnTo>
                  <a:pt x="9340" y="6356"/>
                </a:lnTo>
                <a:lnTo>
                  <a:pt x="9365" y="6741"/>
                </a:lnTo>
                <a:lnTo>
                  <a:pt x="9389" y="7127"/>
                </a:lnTo>
                <a:lnTo>
                  <a:pt x="9365" y="7488"/>
                </a:lnTo>
                <a:lnTo>
                  <a:pt x="9340" y="7849"/>
                </a:lnTo>
                <a:lnTo>
                  <a:pt x="9268" y="8210"/>
                </a:lnTo>
                <a:lnTo>
                  <a:pt x="9196" y="8571"/>
                </a:lnTo>
                <a:lnTo>
                  <a:pt x="9076" y="8932"/>
                </a:lnTo>
                <a:lnTo>
                  <a:pt x="8955" y="9293"/>
                </a:lnTo>
                <a:lnTo>
                  <a:pt x="8787" y="9630"/>
                </a:lnTo>
                <a:lnTo>
                  <a:pt x="8570" y="9967"/>
                </a:lnTo>
                <a:lnTo>
                  <a:pt x="8402" y="10232"/>
                </a:lnTo>
                <a:lnTo>
                  <a:pt x="8209" y="10449"/>
                </a:lnTo>
                <a:lnTo>
                  <a:pt x="7992" y="10665"/>
                </a:lnTo>
                <a:lnTo>
                  <a:pt x="7776" y="10858"/>
                </a:lnTo>
                <a:lnTo>
                  <a:pt x="7559" y="11026"/>
                </a:lnTo>
                <a:lnTo>
                  <a:pt x="7318" y="11171"/>
                </a:lnTo>
                <a:lnTo>
                  <a:pt x="7078" y="11291"/>
                </a:lnTo>
                <a:lnTo>
                  <a:pt x="6813" y="11387"/>
                </a:lnTo>
                <a:lnTo>
                  <a:pt x="6548" y="11460"/>
                </a:lnTo>
                <a:lnTo>
                  <a:pt x="6283" y="11508"/>
                </a:lnTo>
                <a:lnTo>
                  <a:pt x="6018" y="11556"/>
                </a:lnTo>
                <a:lnTo>
                  <a:pt x="5729" y="11556"/>
                </a:lnTo>
                <a:lnTo>
                  <a:pt x="5441" y="11532"/>
                </a:lnTo>
                <a:lnTo>
                  <a:pt x="5152" y="11484"/>
                </a:lnTo>
                <a:lnTo>
                  <a:pt x="4863" y="11436"/>
                </a:lnTo>
                <a:lnTo>
                  <a:pt x="4574" y="11339"/>
                </a:lnTo>
                <a:lnTo>
                  <a:pt x="4237" y="11195"/>
                </a:lnTo>
                <a:lnTo>
                  <a:pt x="3900" y="11050"/>
                </a:lnTo>
                <a:lnTo>
                  <a:pt x="3587" y="10858"/>
                </a:lnTo>
                <a:lnTo>
                  <a:pt x="3298" y="10665"/>
                </a:lnTo>
                <a:lnTo>
                  <a:pt x="3009" y="10449"/>
                </a:lnTo>
                <a:lnTo>
                  <a:pt x="2768" y="10208"/>
                </a:lnTo>
                <a:lnTo>
                  <a:pt x="2504" y="9943"/>
                </a:lnTo>
                <a:lnTo>
                  <a:pt x="2287" y="9654"/>
                </a:lnTo>
                <a:lnTo>
                  <a:pt x="2022" y="9293"/>
                </a:lnTo>
                <a:lnTo>
                  <a:pt x="1781" y="8932"/>
                </a:lnTo>
                <a:lnTo>
                  <a:pt x="1565" y="8547"/>
                </a:lnTo>
                <a:lnTo>
                  <a:pt x="1348" y="8186"/>
                </a:lnTo>
                <a:lnTo>
                  <a:pt x="1180" y="7801"/>
                </a:lnTo>
                <a:lnTo>
                  <a:pt x="1035" y="7415"/>
                </a:lnTo>
                <a:lnTo>
                  <a:pt x="915" y="7006"/>
                </a:lnTo>
                <a:lnTo>
                  <a:pt x="818" y="6621"/>
                </a:lnTo>
                <a:lnTo>
                  <a:pt x="746" y="6212"/>
                </a:lnTo>
                <a:lnTo>
                  <a:pt x="698" y="5803"/>
                </a:lnTo>
                <a:lnTo>
                  <a:pt x="674" y="5393"/>
                </a:lnTo>
                <a:lnTo>
                  <a:pt x="698" y="4984"/>
                </a:lnTo>
                <a:lnTo>
                  <a:pt x="722" y="4551"/>
                </a:lnTo>
                <a:lnTo>
                  <a:pt x="794" y="4117"/>
                </a:lnTo>
                <a:lnTo>
                  <a:pt x="891" y="3684"/>
                </a:lnTo>
                <a:lnTo>
                  <a:pt x="1011" y="3251"/>
                </a:lnTo>
                <a:lnTo>
                  <a:pt x="1107" y="2986"/>
                </a:lnTo>
                <a:lnTo>
                  <a:pt x="1204" y="2745"/>
                </a:lnTo>
                <a:lnTo>
                  <a:pt x="1324" y="2480"/>
                </a:lnTo>
                <a:lnTo>
                  <a:pt x="1468" y="2264"/>
                </a:lnTo>
                <a:lnTo>
                  <a:pt x="1613" y="2047"/>
                </a:lnTo>
                <a:lnTo>
                  <a:pt x="1757" y="1830"/>
                </a:lnTo>
                <a:lnTo>
                  <a:pt x="1926" y="1662"/>
                </a:lnTo>
                <a:lnTo>
                  <a:pt x="2118" y="1469"/>
                </a:lnTo>
                <a:lnTo>
                  <a:pt x="2311" y="1325"/>
                </a:lnTo>
                <a:lnTo>
                  <a:pt x="2528" y="1180"/>
                </a:lnTo>
                <a:lnTo>
                  <a:pt x="2744" y="1060"/>
                </a:lnTo>
                <a:lnTo>
                  <a:pt x="2985" y="940"/>
                </a:lnTo>
                <a:lnTo>
                  <a:pt x="3226" y="868"/>
                </a:lnTo>
                <a:lnTo>
                  <a:pt x="3491" y="771"/>
                </a:lnTo>
                <a:lnTo>
                  <a:pt x="3755" y="723"/>
                </a:lnTo>
                <a:lnTo>
                  <a:pt x="4044" y="699"/>
                </a:lnTo>
                <a:lnTo>
                  <a:pt x="4478" y="675"/>
                </a:lnTo>
                <a:close/>
                <a:moveTo>
                  <a:pt x="3924" y="1"/>
                </a:moveTo>
                <a:lnTo>
                  <a:pt x="3539" y="49"/>
                </a:lnTo>
                <a:lnTo>
                  <a:pt x="3154" y="145"/>
                </a:lnTo>
                <a:lnTo>
                  <a:pt x="2793" y="290"/>
                </a:lnTo>
                <a:lnTo>
                  <a:pt x="2407" y="482"/>
                </a:lnTo>
                <a:lnTo>
                  <a:pt x="2070" y="699"/>
                </a:lnTo>
                <a:lnTo>
                  <a:pt x="1733" y="940"/>
                </a:lnTo>
                <a:lnTo>
                  <a:pt x="1444" y="1205"/>
                </a:lnTo>
                <a:lnTo>
                  <a:pt x="1180" y="1517"/>
                </a:lnTo>
                <a:lnTo>
                  <a:pt x="939" y="1855"/>
                </a:lnTo>
                <a:lnTo>
                  <a:pt x="746" y="2192"/>
                </a:lnTo>
                <a:lnTo>
                  <a:pt x="554" y="2577"/>
                </a:lnTo>
                <a:lnTo>
                  <a:pt x="409" y="2986"/>
                </a:lnTo>
                <a:lnTo>
                  <a:pt x="289" y="3371"/>
                </a:lnTo>
                <a:lnTo>
                  <a:pt x="169" y="3756"/>
                </a:lnTo>
                <a:lnTo>
                  <a:pt x="96" y="4141"/>
                </a:lnTo>
                <a:lnTo>
                  <a:pt x="48" y="4551"/>
                </a:lnTo>
                <a:lnTo>
                  <a:pt x="24" y="4936"/>
                </a:lnTo>
                <a:lnTo>
                  <a:pt x="0" y="5321"/>
                </a:lnTo>
                <a:lnTo>
                  <a:pt x="24" y="5706"/>
                </a:lnTo>
                <a:lnTo>
                  <a:pt x="48" y="6091"/>
                </a:lnTo>
                <a:lnTo>
                  <a:pt x="120" y="6477"/>
                </a:lnTo>
                <a:lnTo>
                  <a:pt x="193" y="6838"/>
                </a:lnTo>
                <a:lnTo>
                  <a:pt x="289" y="7223"/>
                </a:lnTo>
                <a:lnTo>
                  <a:pt x="409" y="7608"/>
                </a:lnTo>
                <a:lnTo>
                  <a:pt x="554" y="7993"/>
                </a:lnTo>
                <a:lnTo>
                  <a:pt x="722" y="8354"/>
                </a:lnTo>
                <a:lnTo>
                  <a:pt x="891" y="8739"/>
                </a:lnTo>
                <a:lnTo>
                  <a:pt x="1204" y="9269"/>
                </a:lnTo>
                <a:lnTo>
                  <a:pt x="1517" y="9775"/>
                </a:lnTo>
                <a:lnTo>
                  <a:pt x="1878" y="10256"/>
                </a:lnTo>
                <a:lnTo>
                  <a:pt x="2287" y="10689"/>
                </a:lnTo>
                <a:lnTo>
                  <a:pt x="2504" y="10882"/>
                </a:lnTo>
                <a:lnTo>
                  <a:pt x="2744" y="11075"/>
                </a:lnTo>
                <a:lnTo>
                  <a:pt x="2985" y="11243"/>
                </a:lnTo>
                <a:lnTo>
                  <a:pt x="3226" y="11412"/>
                </a:lnTo>
                <a:lnTo>
                  <a:pt x="3491" y="11556"/>
                </a:lnTo>
                <a:lnTo>
                  <a:pt x="3755" y="11700"/>
                </a:lnTo>
                <a:lnTo>
                  <a:pt x="4044" y="11845"/>
                </a:lnTo>
                <a:lnTo>
                  <a:pt x="4333" y="11965"/>
                </a:lnTo>
                <a:lnTo>
                  <a:pt x="4670" y="12062"/>
                </a:lnTo>
                <a:lnTo>
                  <a:pt x="5007" y="12158"/>
                </a:lnTo>
                <a:lnTo>
                  <a:pt x="5344" y="12206"/>
                </a:lnTo>
                <a:lnTo>
                  <a:pt x="5681" y="12230"/>
                </a:lnTo>
                <a:lnTo>
                  <a:pt x="6018" y="12206"/>
                </a:lnTo>
                <a:lnTo>
                  <a:pt x="6331" y="12182"/>
                </a:lnTo>
                <a:lnTo>
                  <a:pt x="6668" y="12134"/>
                </a:lnTo>
                <a:lnTo>
                  <a:pt x="6981" y="12037"/>
                </a:lnTo>
                <a:lnTo>
                  <a:pt x="7270" y="11917"/>
                </a:lnTo>
                <a:lnTo>
                  <a:pt x="7583" y="11773"/>
                </a:lnTo>
                <a:lnTo>
                  <a:pt x="7872" y="11628"/>
                </a:lnTo>
                <a:lnTo>
                  <a:pt x="8137" y="11436"/>
                </a:lnTo>
                <a:lnTo>
                  <a:pt x="8402" y="11219"/>
                </a:lnTo>
                <a:lnTo>
                  <a:pt x="8642" y="10978"/>
                </a:lnTo>
                <a:lnTo>
                  <a:pt x="8859" y="10713"/>
                </a:lnTo>
                <a:lnTo>
                  <a:pt x="9076" y="10425"/>
                </a:lnTo>
                <a:lnTo>
                  <a:pt x="9316" y="10039"/>
                </a:lnTo>
                <a:lnTo>
                  <a:pt x="9509" y="9630"/>
                </a:lnTo>
                <a:lnTo>
                  <a:pt x="9677" y="9221"/>
                </a:lnTo>
                <a:lnTo>
                  <a:pt x="9822" y="8812"/>
                </a:lnTo>
                <a:lnTo>
                  <a:pt x="9918" y="8378"/>
                </a:lnTo>
                <a:lnTo>
                  <a:pt x="9990" y="7921"/>
                </a:lnTo>
                <a:lnTo>
                  <a:pt x="10039" y="7464"/>
                </a:lnTo>
                <a:lnTo>
                  <a:pt x="10039" y="6982"/>
                </a:lnTo>
                <a:lnTo>
                  <a:pt x="10014" y="6428"/>
                </a:lnTo>
                <a:lnTo>
                  <a:pt x="9966" y="5851"/>
                </a:lnTo>
                <a:lnTo>
                  <a:pt x="9846" y="5297"/>
                </a:lnTo>
                <a:lnTo>
                  <a:pt x="9702" y="4743"/>
                </a:lnTo>
                <a:lnTo>
                  <a:pt x="9509" y="4214"/>
                </a:lnTo>
                <a:lnTo>
                  <a:pt x="9268" y="3660"/>
                </a:lnTo>
                <a:lnTo>
                  <a:pt x="9003" y="3154"/>
                </a:lnTo>
                <a:lnTo>
                  <a:pt x="8690" y="2649"/>
                </a:lnTo>
                <a:lnTo>
                  <a:pt x="8402" y="2264"/>
                </a:lnTo>
                <a:lnTo>
                  <a:pt x="8113" y="1903"/>
                </a:lnTo>
                <a:lnTo>
                  <a:pt x="7800" y="1566"/>
                </a:lnTo>
                <a:lnTo>
                  <a:pt x="7463" y="1253"/>
                </a:lnTo>
                <a:lnTo>
                  <a:pt x="7078" y="964"/>
                </a:lnTo>
                <a:lnTo>
                  <a:pt x="6692" y="723"/>
                </a:lnTo>
                <a:lnTo>
                  <a:pt x="6283" y="506"/>
                </a:lnTo>
                <a:lnTo>
                  <a:pt x="5850" y="314"/>
                </a:lnTo>
                <a:lnTo>
                  <a:pt x="5465" y="169"/>
                </a:lnTo>
                <a:lnTo>
                  <a:pt x="5079" y="73"/>
                </a:lnTo>
                <a:lnTo>
                  <a:pt x="4694" y="25"/>
                </a:lnTo>
                <a:lnTo>
                  <a:pt x="4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05" name="Google Shape;13405;p31"/>
          <p:cNvGrpSpPr/>
          <p:nvPr/>
        </p:nvGrpSpPr>
        <p:grpSpPr>
          <a:xfrm rot="3463747" flipH="1">
            <a:off x="-221066" y="-1663877"/>
            <a:ext cx="1782737" cy="4456717"/>
            <a:chOff x="1094525" y="1997475"/>
            <a:chExt cx="357500" cy="893725"/>
          </a:xfrm>
        </p:grpSpPr>
        <p:sp>
          <p:nvSpPr>
            <p:cNvPr id="13406" name="Google Shape;13406;p31"/>
            <p:cNvSpPr/>
            <p:nvPr/>
          </p:nvSpPr>
          <p:spPr>
            <a:xfrm>
              <a:off x="1269650" y="2297175"/>
              <a:ext cx="49975" cy="48775"/>
            </a:xfrm>
            <a:custGeom>
              <a:avLst/>
              <a:gdLst/>
              <a:ahLst/>
              <a:cxnLst/>
              <a:rect l="l" t="t" r="r" b="b"/>
              <a:pathLst>
                <a:path w="1999" h="1951" extrusionOk="0">
                  <a:moveTo>
                    <a:pt x="1565" y="0"/>
                  </a:moveTo>
                  <a:lnTo>
                    <a:pt x="1493" y="24"/>
                  </a:lnTo>
                  <a:lnTo>
                    <a:pt x="1445" y="73"/>
                  </a:lnTo>
                  <a:lnTo>
                    <a:pt x="1349" y="217"/>
                  </a:lnTo>
                  <a:lnTo>
                    <a:pt x="1277" y="362"/>
                  </a:lnTo>
                  <a:lnTo>
                    <a:pt x="1156" y="602"/>
                  </a:lnTo>
                  <a:lnTo>
                    <a:pt x="1036" y="795"/>
                  </a:lnTo>
                  <a:lnTo>
                    <a:pt x="867" y="939"/>
                  </a:lnTo>
                  <a:lnTo>
                    <a:pt x="771" y="1011"/>
                  </a:lnTo>
                  <a:lnTo>
                    <a:pt x="651" y="1084"/>
                  </a:lnTo>
                  <a:lnTo>
                    <a:pt x="434" y="1204"/>
                  </a:lnTo>
                  <a:lnTo>
                    <a:pt x="193" y="1349"/>
                  </a:lnTo>
                  <a:lnTo>
                    <a:pt x="97" y="1445"/>
                  </a:lnTo>
                  <a:lnTo>
                    <a:pt x="25" y="1541"/>
                  </a:lnTo>
                  <a:lnTo>
                    <a:pt x="1" y="1686"/>
                  </a:lnTo>
                  <a:lnTo>
                    <a:pt x="49" y="1806"/>
                  </a:lnTo>
                  <a:lnTo>
                    <a:pt x="97" y="1878"/>
                  </a:lnTo>
                  <a:lnTo>
                    <a:pt x="145" y="1902"/>
                  </a:lnTo>
                  <a:lnTo>
                    <a:pt x="193" y="1926"/>
                  </a:lnTo>
                  <a:lnTo>
                    <a:pt x="241" y="1950"/>
                  </a:lnTo>
                  <a:lnTo>
                    <a:pt x="362" y="1926"/>
                  </a:lnTo>
                  <a:lnTo>
                    <a:pt x="482" y="1878"/>
                  </a:lnTo>
                  <a:lnTo>
                    <a:pt x="554" y="1902"/>
                  </a:lnTo>
                  <a:lnTo>
                    <a:pt x="602" y="1878"/>
                  </a:lnTo>
                  <a:lnTo>
                    <a:pt x="675" y="1854"/>
                  </a:lnTo>
                  <a:lnTo>
                    <a:pt x="699" y="1806"/>
                  </a:lnTo>
                  <a:lnTo>
                    <a:pt x="771" y="1710"/>
                  </a:lnTo>
                  <a:lnTo>
                    <a:pt x="843" y="1589"/>
                  </a:lnTo>
                  <a:lnTo>
                    <a:pt x="891" y="1493"/>
                  </a:lnTo>
                  <a:lnTo>
                    <a:pt x="964" y="1421"/>
                  </a:lnTo>
                  <a:lnTo>
                    <a:pt x="1060" y="1349"/>
                  </a:lnTo>
                  <a:lnTo>
                    <a:pt x="1156" y="1300"/>
                  </a:lnTo>
                  <a:lnTo>
                    <a:pt x="1373" y="1204"/>
                  </a:lnTo>
                  <a:lnTo>
                    <a:pt x="1589" y="1084"/>
                  </a:lnTo>
                  <a:lnTo>
                    <a:pt x="1758" y="939"/>
                  </a:lnTo>
                  <a:lnTo>
                    <a:pt x="1830" y="843"/>
                  </a:lnTo>
                  <a:lnTo>
                    <a:pt x="1902" y="747"/>
                  </a:lnTo>
                  <a:lnTo>
                    <a:pt x="1951" y="650"/>
                  </a:lnTo>
                  <a:lnTo>
                    <a:pt x="1975" y="530"/>
                  </a:lnTo>
                  <a:lnTo>
                    <a:pt x="1999" y="434"/>
                  </a:lnTo>
                  <a:lnTo>
                    <a:pt x="1975" y="313"/>
                  </a:lnTo>
                  <a:lnTo>
                    <a:pt x="1951" y="217"/>
                  </a:lnTo>
                  <a:lnTo>
                    <a:pt x="1902" y="145"/>
                  </a:lnTo>
                  <a:lnTo>
                    <a:pt x="1854" y="73"/>
                  </a:lnTo>
                  <a:lnTo>
                    <a:pt x="1782" y="24"/>
                  </a:lnTo>
                  <a:lnTo>
                    <a:pt x="166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7" name="Google Shape;13407;p31"/>
            <p:cNvSpPr/>
            <p:nvPr/>
          </p:nvSpPr>
          <p:spPr>
            <a:xfrm>
              <a:off x="1213075" y="2269500"/>
              <a:ext cx="25300" cy="25900"/>
            </a:xfrm>
            <a:custGeom>
              <a:avLst/>
              <a:gdLst/>
              <a:ahLst/>
              <a:cxnLst/>
              <a:rect l="l" t="t" r="r" b="b"/>
              <a:pathLst>
                <a:path w="1012" h="1036" extrusionOk="0">
                  <a:moveTo>
                    <a:pt x="578" y="0"/>
                  </a:moveTo>
                  <a:lnTo>
                    <a:pt x="434" y="48"/>
                  </a:lnTo>
                  <a:lnTo>
                    <a:pt x="290" y="120"/>
                  </a:lnTo>
                  <a:lnTo>
                    <a:pt x="193" y="193"/>
                  </a:lnTo>
                  <a:lnTo>
                    <a:pt x="121" y="289"/>
                  </a:lnTo>
                  <a:lnTo>
                    <a:pt x="49" y="385"/>
                  </a:lnTo>
                  <a:lnTo>
                    <a:pt x="25" y="482"/>
                  </a:lnTo>
                  <a:lnTo>
                    <a:pt x="1" y="578"/>
                  </a:lnTo>
                  <a:lnTo>
                    <a:pt x="25" y="698"/>
                  </a:lnTo>
                  <a:lnTo>
                    <a:pt x="49" y="794"/>
                  </a:lnTo>
                  <a:lnTo>
                    <a:pt x="97" y="891"/>
                  </a:lnTo>
                  <a:lnTo>
                    <a:pt x="145" y="963"/>
                  </a:lnTo>
                  <a:lnTo>
                    <a:pt x="217" y="987"/>
                  </a:lnTo>
                  <a:lnTo>
                    <a:pt x="290" y="1011"/>
                  </a:lnTo>
                  <a:lnTo>
                    <a:pt x="362" y="1035"/>
                  </a:lnTo>
                  <a:lnTo>
                    <a:pt x="554" y="1011"/>
                  </a:lnTo>
                  <a:lnTo>
                    <a:pt x="675" y="963"/>
                  </a:lnTo>
                  <a:lnTo>
                    <a:pt x="771" y="915"/>
                  </a:lnTo>
                  <a:lnTo>
                    <a:pt x="843" y="843"/>
                  </a:lnTo>
                  <a:lnTo>
                    <a:pt x="916" y="746"/>
                  </a:lnTo>
                  <a:lnTo>
                    <a:pt x="988" y="650"/>
                  </a:lnTo>
                  <a:lnTo>
                    <a:pt x="1012" y="554"/>
                  </a:lnTo>
                  <a:lnTo>
                    <a:pt x="1012" y="457"/>
                  </a:lnTo>
                  <a:lnTo>
                    <a:pt x="1012" y="337"/>
                  </a:lnTo>
                  <a:lnTo>
                    <a:pt x="964" y="265"/>
                  </a:lnTo>
                  <a:lnTo>
                    <a:pt x="916" y="169"/>
                  </a:lnTo>
                  <a:lnTo>
                    <a:pt x="819" y="72"/>
                  </a:lnTo>
                  <a:lnTo>
                    <a:pt x="69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8" name="Google Shape;13408;p31"/>
            <p:cNvSpPr/>
            <p:nvPr/>
          </p:nvSpPr>
          <p:spPr>
            <a:xfrm>
              <a:off x="1270250" y="2283925"/>
              <a:ext cx="19300" cy="21100"/>
            </a:xfrm>
            <a:custGeom>
              <a:avLst/>
              <a:gdLst/>
              <a:ahLst/>
              <a:cxnLst/>
              <a:rect l="l" t="t" r="r" b="b"/>
              <a:pathLst>
                <a:path w="772" h="844" extrusionOk="0">
                  <a:moveTo>
                    <a:pt x="434" y="1"/>
                  </a:moveTo>
                  <a:lnTo>
                    <a:pt x="241" y="25"/>
                  </a:lnTo>
                  <a:lnTo>
                    <a:pt x="121" y="73"/>
                  </a:lnTo>
                  <a:lnTo>
                    <a:pt x="25" y="145"/>
                  </a:lnTo>
                  <a:lnTo>
                    <a:pt x="1" y="193"/>
                  </a:lnTo>
                  <a:lnTo>
                    <a:pt x="1" y="242"/>
                  </a:lnTo>
                  <a:lnTo>
                    <a:pt x="1" y="314"/>
                  </a:lnTo>
                  <a:lnTo>
                    <a:pt x="25" y="386"/>
                  </a:lnTo>
                  <a:lnTo>
                    <a:pt x="97" y="554"/>
                  </a:lnTo>
                  <a:lnTo>
                    <a:pt x="193" y="723"/>
                  </a:lnTo>
                  <a:lnTo>
                    <a:pt x="266" y="771"/>
                  </a:lnTo>
                  <a:lnTo>
                    <a:pt x="362" y="819"/>
                  </a:lnTo>
                  <a:lnTo>
                    <a:pt x="434" y="843"/>
                  </a:lnTo>
                  <a:lnTo>
                    <a:pt x="554" y="843"/>
                  </a:lnTo>
                  <a:lnTo>
                    <a:pt x="627" y="819"/>
                  </a:lnTo>
                  <a:lnTo>
                    <a:pt x="675" y="771"/>
                  </a:lnTo>
                  <a:lnTo>
                    <a:pt x="723" y="723"/>
                  </a:lnTo>
                  <a:lnTo>
                    <a:pt x="747" y="651"/>
                  </a:lnTo>
                  <a:lnTo>
                    <a:pt x="771" y="506"/>
                  </a:lnTo>
                  <a:lnTo>
                    <a:pt x="747" y="338"/>
                  </a:lnTo>
                  <a:lnTo>
                    <a:pt x="723" y="242"/>
                  </a:lnTo>
                  <a:lnTo>
                    <a:pt x="699" y="169"/>
                  </a:lnTo>
                  <a:lnTo>
                    <a:pt x="651" y="97"/>
                  </a:lnTo>
                  <a:lnTo>
                    <a:pt x="578" y="49"/>
                  </a:lnTo>
                  <a:lnTo>
                    <a:pt x="506" y="25"/>
                  </a:lnTo>
                  <a:lnTo>
                    <a:pt x="43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9" name="Google Shape;13409;p31"/>
            <p:cNvSpPr/>
            <p:nvPr/>
          </p:nvSpPr>
          <p:spPr>
            <a:xfrm>
              <a:off x="1403250" y="2264075"/>
              <a:ext cx="18700" cy="17475"/>
            </a:xfrm>
            <a:custGeom>
              <a:avLst/>
              <a:gdLst/>
              <a:ahLst/>
              <a:cxnLst/>
              <a:rect l="l" t="t" r="r" b="b"/>
              <a:pathLst>
                <a:path w="748" h="699" extrusionOk="0">
                  <a:moveTo>
                    <a:pt x="338" y="0"/>
                  </a:moveTo>
                  <a:lnTo>
                    <a:pt x="193" y="73"/>
                  </a:lnTo>
                  <a:lnTo>
                    <a:pt x="73" y="169"/>
                  </a:lnTo>
                  <a:lnTo>
                    <a:pt x="49" y="217"/>
                  </a:lnTo>
                  <a:lnTo>
                    <a:pt x="25" y="265"/>
                  </a:lnTo>
                  <a:lnTo>
                    <a:pt x="1" y="337"/>
                  </a:lnTo>
                  <a:lnTo>
                    <a:pt x="1" y="434"/>
                  </a:lnTo>
                  <a:lnTo>
                    <a:pt x="49" y="554"/>
                  </a:lnTo>
                  <a:lnTo>
                    <a:pt x="145" y="650"/>
                  </a:lnTo>
                  <a:lnTo>
                    <a:pt x="266" y="699"/>
                  </a:lnTo>
                  <a:lnTo>
                    <a:pt x="410" y="699"/>
                  </a:lnTo>
                  <a:lnTo>
                    <a:pt x="482" y="674"/>
                  </a:lnTo>
                  <a:lnTo>
                    <a:pt x="555" y="650"/>
                  </a:lnTo>
                  <a:lnTo>
                    <a:pt x="627" y="602"/>
                  </a:lnTo>
                  <a:lnTo>
                    <a:pt x="675" y="554"/>
                  </a:lnTo>
                  <a:lnTo>
                    <a:pt x="699" y="482"/>
                  </a:lnTo>
                  <a:lnTo>
                    <a:pt x="723" y="410"/>
                  </a:lnTo>
                  <a:lnTo>
                    <a:pt x="747" y="265"/>
                  </a:lnTo>
                  <a:lnTo>
                    <a:pt x="723" y="193"/>
                  </a:lnTo>
                  <a:lnTo>
                    <a:pt x="699" y="121"/>
                  </a:lnTo>
                  <a:lnTo>
                    <a:pt x="651" y="73"/>
                  </a:lnTo>
                  <a:lnTo>
                    <a:pt x="603" y="49"/>
                  </a:lnTo>
                  <a:lnTo>
                    <a:pt x="482" y="24"/>
                  </a:lnTo>
                  <a:lnTo>
                    <a:pt x="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0" name="Google Shape;13410;p31"/>
            <p:cNvSpPr/>
            <p:nvPr/>
          </p:nvSpPr>
          <p:spPr>
            <a:xfrm>
              <a:off x="1150500" y="2347725"/>
              <a:ext cx="13250" cy="11450"/>
            </a:xfrm>
            <a:custGeom>
              <a:avLst/>
              <a:gdLst/>
              <a:ahLst/>
              <a:cxnLst/>
              <a:rect l="l" t="t" r="r" b="b"/>
              <a:pathLst>
                <a:path w="530" h="458" extrusionOk="0">
                  <a:moveTo>
                    <a:pt x="217" y="1"/>
                  </a:moveTo>
                  <a:lnTo>
                    <a:pt x="120" y="25"/>
                  </a:lnTo>
                  <a:lnTo>
                    <a:pt x="48" y="97"/>
                  </a:lnTo>
                  <a:lnTo>
                    <a:pt x="24" y="169"/>
                  </a:lnTo>
                  <a:lnTo>
                    <a:pt x="0" y="193"/>
                  </a:lnTo>
                  <a:lnTo>
                    <a:pt x="24" y="241"/>
                  </a:lnTo>
                  <a:lnTo>
                    <a:pt x="72" y="338"/>
                  </a:lnTo>
                  <a:lnTo>
                    <a:pt x="169" y="410"/>
                  </a:lnTo>
                  <a:lnTo>
                    <a:pt x="265" y="458"/>
                  </a:lnTo>
                  <a:lnTo>
                    <a:pt x="361" y="458"/>
                  </a:lnTo>
                  <a:lnTo>
                    <a:pt x="433" y="434"/>
                  </a:lnTo>
                  <a:lnTo>
                    <a:pt x="482" y="386"/>
                  </a:lnTo>
                  <a:lnTo>
                    <a:pt x="530" y="289"/>
                  </a:lnTo>
                  <a:lnTo>
                    <a:pt x="530" y="193"/>
                  </a:lnTo>
                  <a:lnTo>
                    <a:pt x="482" y="97"/>
                  </a:lnTo>
                  <a:lnTo>
                    <a:pt x="409" y="25"/>
                  </a:lnTo>
                  <a:lnTo>
                    <a:pt x="3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1" name="Google Shape;13411;p31"/>
            <p:cNvSpPr/>
            <p:nvPr/>
          </p:nvSpPr>
          <p:spPr>
            <a:xfrm>
              <a:off x="1094525" y="1997475"/>
              <a:ext cx="357500" cy="893725"/>
            </a:xfrm>
            <a:custGeom>
              <a:avLst/>
              <a:gdLst/>
              <a:ahLst/>
              <a:cxnLst/>
              <a:rect l="l" t="t" r="r" b="b"/>
              <a:pathLst>
                <a:path w="14300" h="35749" extrusionOk="0">
                  <a:moveTo>
                    <a:pt x="7343" y="0"/>
                  </a:moveTo>
                  <a:lnTo>
                    <a:pt x="6982" y="24"/>
                  </a:lnTo>
                  <a:lnTo>
                    <a:pt x="6620" y="72"/>
                  </a:lnTo>
                  <a:lnTo>
                    <a:pt x="6259" y="144"/>
                  </a:lnTo>
                  <a:lnTo>
                    <a:pt x="5922" y="217"/>
                  </a:lnTo>
                  <a:lnTo>
                    <a:pt x="5561" y="313"/>
                  </a:lnTo>
                  <a:lnTo>
                    <a:pt x="5224" y="433"/>
                  </a:lnTo>
                  <a:lnTo>
                    <a:pt x="4863" y="554"/>
                  </a:lnTo>
                  <a:lnTo>
                    <a:pt x="4526" y="698"/>
                  </a:lnTo>
                  <a:lnTo>
                    <a:pt x="4213" y="843"/>
                  </a:lnTo>
                  <a:lnTo>
                    <a:pt x="3876" y="1011"/>
                  </a:lnTo>
                  <a:lnTo>
                    <a:pt x="3563" y="1204"/>
                  </a:lnTo>
                  <a:lnTo>
                    <a:pt x="3250" y="1396"/>
                  </a:lnTo>
                  <a:lnTo>
                    <a:pt x="2937" y="1613"/>
                  </a:lnTo>
                  <a:lnTo>
                    <a:pt x="2648" y="1830"/>
                  </a:lnTo>
                  <a:lnTo>
                    <a:pt x="2359" y="2070"/>
                  </a:lnTo>
                  <a:lnTo>
                    <a:pt x="2095" y="2311"/>
                  </a:lnTo>
                  <a:lnTo>
                    <a:pt x="1830" y="2576"/>
                  </a:lnTo>
                  <a:lnTo>
                    <a:pt x="1589" y="2841"/>
                  </a:lnTo>
                  <a:lnTo>
                    <a:pt x="1348" y="3105"/>
                  </a:lnTo>
                  <a:lnTo>
                    <a:pt x="1132" y="3394"/>
                  </a:lnTo>
                  <a:lnTo>
                    <a:pt x="939" y="3683"/>
                  </a:lnTo>
                  <a:lnTo>
                    <a:pt x="747" y="3972"/>
                  </a:lnTo>
                  <a:lnTo>
                    <a:pt x="554" y="4285"/>
                  </a:lnTo>
                  <a:lnTo>
                    <a:pt x="410" y="4598"/>
                  </a:lnTo>
                  <a:lnTo>
                    <a:pt x="265" y="4935"/>
                  </a:lnTo>
                  <a:lnTo>
                    <a:pt x="169" y="5176"/>
                  </a:lnTo>
                  <a:lnTo>
                    <a:pt x="97" y="5441"/>
                  </a:lnTo>
                  <a:lnTo>
                    <a:pt x="24" y="5705"/>
                  </a:lnTo>
                  <a:lnTo>
                    <a:pt x="0" y="5946"/>
                  </a:lnTo>
                  <a:lnTo>
                    <a:pt x="24" y="6211"/>
                  </a:lnTo>
                  <a:lnTo>
                    <a:pt x="48" y="6452"/>
                  </a:lnTo>
                  <a:lnTo>
                    <a:pt x="121" y="6716"/>
                  </a:lnTo>
                  <a:lnTo>
                    <a:pt x="241" y="6981"/>
                  </a:lnTo>
                  <a:lnTo>
                    <a:pt x="313" y="7174"/>
                  </a:lnTo>
                  <a:lnTo>
                    <a:pt x="385" y="7366"/>
                  </a:lnTo>
                  <a:lnTo>
                    <a:pt x="482" y="7727"/>
                  </a:lnTo>
                  <a:lnTo>
                    <a:pt x="602" y="8065"/>
                  </a:lnTo>
                  <a:lnTo>
                    <a:pt x="747" y="8377"/>
                  </a:lnTo>
                  <a:lnTo>
                    <a:pt x="939" y="8690"/>
                  </a:lnTo>
                  <a:lnTo>
                    <a:pt x="1108" y="9003"/>
                  </a:lnTo>
                  <a:lnTo>
                    <a:pt x="1324" y="9292"/>
                  </a:lnTo>
                  <a:lnTo>
                    <a:pt x="1758" y="9870"/>
                  </a:lnTo>
                  <a:lnTo>
                    <a:pt x="1950" y="10111"/>
                  </a:lnTo>
                  <a:lnTo>
                    <a:pt x="2167" y="10327"/>
                  </a:lnTo>
                  <a:lnTo>
                    <a:pt x="2408" y="10520"/>
                  </a:lnTo>
                  <a:lnTo>
                    <a:pt x="2672" y="10688"/>
                  </a:lnTo>
                  <a:lnTo>
                    <a:pt x="3178" y="11025"/>
                  </a:lnTo>
                  <a:lnTo>
                    <a:pt x="3708" y="11338"/>
                  </a:lnTo>
                  <a:lnTo>
                    <a:pt x="4093" y="11603"/>
                  </a:lnTo>
                  <a:lnTo>
                    <a:pt x="4285" y="11748"/>
                  </a:lnTo>
                  <a:lnTo>
                    <a:pt x="4454" y="11916"/>
                  </a:lnTo>
                  <a:lnTo>
                    <a:pt x="4622" y="12085"/>
                  </a:lnTo>
                  <a:lnTo>
                    <a:pt x="4767" y="12277"/>
                  </a:lnTo>
                  <a:lnTo>
                    <a:pt x="4887" y="12470"/>
                  </a:lnTo>
                  <a:lnTo>
                    <a:pt x="5008" y="12711"/>
                  </a:lnTo>
                  <a:lnTo>
                    <a:pt x="5056" y="12879"/>
                  </a:lnTo>
                  <a:lnTo>
                    <a:pt x="5104" y="13072"/>
                  </a:lnTo>
                  <a:lnTo>
                    <a:pt x="5128" y="13240"/>
                  </a:lnTo>
                  <a:lnTo>
                    <a:pt x="5152" y="13409"/>
                  </a:lnTo>
                  <a:lnTo>
                    <a:pt x="5128" y="13553"/>
                  </a:lnTo>
                  <a:lnTo>
                    <a:pt x="5128" y="13722"/>
                  </a:lnTo>
                  <a:lnTo>
                    <a:pt x="5032" y="14011"/>
                  </a:lnTo>
                  <a:lnTo>
                    <a:pt x="4911" y="14299"/>
                  </a:lnTo>
                  <a:lnTo>
                    <a:pt x="4743" y="14564"/>
                  </a:lnTo>
                  <a:lnTo>
                    <a:pt x="4526" y="14829"/>
                  </a:lnTo>
                  <a:lnTo>
                    <a:pt x="4285" y="15094"/>
                  </a:lnTo>
                  <a:lnTo>
                    <a:pt x="3419" y="15864"/>
                  </a:lnTo>
                  <a:lnTo>
                    <a:pt x="2600" y="16635"/>
                  </a:lnTo>
                  <a:lnTo>
                    <a:pt x="2167" y="17020"/>
                  </a:lnTo>
                  <a:lnTo>
                    <a:pt x="1782" y="17429"/>
                  </a:lnTo>
                  <a:lnTo>
                    <a:pt x="1397" y="17862"/>
                  </a:lnTo>
                  <a:lnTo>
                    <a:pt x="1035" y="18320"/>
                  </a:lnTo>
                  <a:lnTo>
                    <a:pt x="819" y="18609"/>
                  </a:lnTo>
                  <a:lnTo>
                    <a:pt x="650" y="18921"/>
                  </a:lnTo>
                  <a:lnTo>
                    <a:pt x="530" y="19234"/>
                  </a:lnTo>
                  <a:lnTo>
                    <a:pt x="434" y="19571"/>
                  </a:lnTo>
                  <a:lnTo>
                    <a:pt x="385" y="19884"/>
                  </a:lnTo>
                  <a:lnTo>
                    <a:pt x="337" y="20221"/>
                  </a:lnTo>
                  <a:lnTo>
                    <a:pt x="361" y="20534"/>
                  </a:lnTo>
                  <a:lnTo>
                    <a:pt x="385" y="20871"/>
                  </a:lnTo>
                  <a:lnTo>
                    <a:pt x="434" y="21184"/>
                  </a:lnTo>
                  <a:lnTo>
                    <a:pt x="530" y="21497"/>
                  </a:lnTo>
                  <a:lnTo>
                    <a:pt x="626" y="21786"/>
                  </a:lnTo>
                  <a:lnTo>
                    <a:pt x="771" y="22075"/>
                  </a:lnTo>
                  <a:lnTo>
                    <a:pt x="915" y="22340"/>
                  </a:lnTo>
                  <a:lnTo>
                    <a:pt x="1084" y="22581"/>
                  </a:lnTo>
                  <a:lnTo>
                    <a:pt x="1276" y="22797"/>
                  </a:lnTo>
                  <a:lnTo>
                    <a:pt x="1493" y="22990"/>
                  </a:lnTo>
                  <a:lnTo>
                    <a:pt x="1854" y="23351"/>
                  </a:lnTo>
                  <a:lnTo>
                    <a:pt x="2215" y="23712"/>
                  </a:lnTo>
                  <a:lnTo>
                    <a:pt x="2552" y="24097"/>
                  </a:lnTo>
                  <a:lnTo>
                    <a:pt x="2865" y="24506"/>
                  </a:lnTo>
                  <a:lnTo>
                    <a:pt x="3467" y="25325"/>
                  </a:lnTo>
                  <a:lnTo>
                    <a:pt x="4045" y="26167"/>
                  </a:lnTo>
                  <a:lnTo>
                    <a:pt x="4213" y="26408"/>
                  </a:lnTo>
                  <a:lnTo>
                    <a:pt x="4382" y="26697"/>
                  </a:lnTo>
                  <a:lnTo>
                    <a:pt x="4526" y="26962"/>
                  </a:lnTo>
                  <a:lnTo>
                    <a:pt x="4574" y="27130"/>
                  </a:lnTo>
                  <a:lnTo>
                    <a:pt x="4598" y="27275"/>
                  </a:lnTo>
                  <a:lnTo>
                    <a:pt x="4671" y="27829"/>
                  </a:lnTo>
                  <a:lnTo>
                    <a:pt x="4743" y="28358"/>
                  </a:lnTo>
                  <a:lnTo>
                    <a:pt x="4791" y="28912"/>
                  </a:lnTo>
                  <a:lnTo>
                    <a:pt x="4791" y="29466"/>
                  </a:lnTo>
                  <a:lnTo>
                    <a:pt x="4767" y="30067"/>
                  </a:lnTo>
                  <a:lnTo>
                    <a:pt x="4767" y="30645"/>
                  </a:lnTo>
                  <a:lnTo>
                    <a:pt x="4767" y="31223"/>
                  </a:lnTo>
                  <a:lnTo>
                    <a:pt x="4815" y="31801"/>
                  </a:lnTo>
                  <a:lnTo>
                    <a:pt x="4887" y="32378"/>
                  </a:lnTo>
                  <a:lnTo>
                    <a:pt x="4983" y="32932"/>
                  </a:lnTo>
                  <a:lnTo>
                    <a:pt x="5128" y="33510"/>
                  </a:lnTo>
                  <a:lnTo>
                    <a:pt x="5296" y="34063"/>
                  </a:lnTo>
                  <a:lnTo>
                    <a:pt x="5369" y="34232"/>
                  </a:lnTo>
                  <a:lnTo>
                    <a:pt x="5465" y="34401"/>
                  </a:lnTo>
                  <a:lnTo>
                    <a:pt x="5561" y="34545"/>
                  </a:lnTo>
                  <a:lnTo>
                    <a:pt x="5706" y="34713"/>
                  </a:lnTo>
                  <a:lnTo>
                    <a:pt x="5995" y="35002"/>
                  </a:lnTo>
                  <a:lnTo>
                    <a:pt x="6332" y="35267"/>
                  </a:lnTo>
                  <a:lnTo>
                    <a:pt x="6693" y="35484"/>
                  </a:lnTo>
                  <a:lnTo>
                    <a:pt x="6861" y="35580"/>
                  </a:lnTo>
                  <a:lnTo>
                    <a:pt x="7054" y="35652"/>
                  </a:lnTo>
                  <a:lnTo>
                    <a:pt x="7246" y="35700"/>
                  </a:lnTo>
                  <a:lnTo>
                    <a:pt x="7439" y="35725"/>
                  </a:lnTo>
                  <a:lnTo>
                    <a:pt x="7607" y="35749"/>
                  </a:lnTo>
                  <a:lnTo>
                    <a:pt x="7776" y="35725"/>
                  </a:lnTo>
                  <a:lnTo>
                    <a:pt x="8354" y="35628"/>
                  </a:lnTo>
                  <a:lnTo>
                    <a:pt x="8883" y="35484"/>
                  </a:lnTo>
                  <a:lnTo>
                    <a:pt x="9413" y="35291"/>
                  </a:lnTo>
                  <a:lnTo>
                    <a:pt x="9894" y="35050"/>
                  </a:lnTo>
                  <a:lnTo>
                    <a:pt x="10376" y="34786"/>
                  </a:lnTo>
                  <a:lnTo>
                    <a:pt x="10809" y="34449"/>
                  </a:lnTo>
                  <a:lnTo>
                    <a:pt x="11218" y="34063"/>
                  </a:lnTo>
                  <a:lnTo>
                    <a:pt x="11604" y="33654"/>
                  </a:lnTo>
                  <a:lnTo>
                    <a:pt x="11772" y="33414"/>
                  </a:lnTo>
                  <a:lnTo>
                    <a:pt x="11844" y="33293"/>
                  </a:lnTo>
                  <a:lnTo>
                    <a:pt x="11917" y="33149"/>
                  </a:lnTo>
                  <a:lnTo>
                    <a:pt x="11965" y="33004"/>
                  </a:lnTo>
                  <a:lnTo>
                    <a:pt x="11989" y="32836"/>
                  </a:lnTo>
                  <a:lnTo>
                    <a:pt x="12013" y="32499"/>
                  </a:lnTo>
                  <a:lnTo>
                    <a:pt x="12037" y="31849"/>
                  </a:lnTo>
                  <a:lnTo>
                    <a:pt x="12013" y="31247"/>
                  </a:lnTo>
                  <a:lnTo>
                    <a:pt x="11941" y="30693"/>
                  </a:lnTo>
                  <a:lnTo>
                    <a:pt x="11844" y="30164"/>
                  </a:lnTo>
                  <a:lnTo>
                    <a:pt x="11700" y="29634"/>
                  </a:lnTo>
                  <a:lnTo>
                    <a:pt x="11507" y="29104"/>
                  </a:lnTo>
                  <a:lnTo>
                    <a:pt x="11291" y="28551"/>
                  </a:lnTo>
                  <a:lnTo>
                    <a:pt x="11026" y="27949"/>
                  </a:lnTo>
                  <a:lnTo>
                    <a:pt x="10881" y="27636"/>
                  </a:lnTo>
                  <a:lnTo>
                    <a:pt x="10761" y="27323"/>
                  </a:lnTo>
                  <a:lnTo>
                    <a:pt x="10665" y="27034"/>
                  </a:lnTo>
                  <a:lnTo>
                    <a:pt x="10593" y="26721"/>
                  </a:lnTo>
                  <a:lnTo>
                    <a:pt x="10544" y="26432"/>
                  </a:lnTo>
                  <a:lnTo>
                    <a:pt x="10520" y="26143"/>
                  </a:lnTo>
                  <a:lnTo>
                    <a:pt x="10496" y="25855"/>
                  </a:lnTo>
                  <a:lnTo>
                    <a:pt x="10496" y="25566"/>
                  </a:lnTo>
                  <a:lnTo>
                    <a:pt x="10544" y="25277"/>
                  </a:lnTo>
                  <a:lnTo>
                    <a:pt x="10593" y="24988"/>
                  </a:lnTo>
                  <a:lnTo>
                    <a:pt x="10665" y="24723"/>
                  </a:lnTo>
                  <a:lnTo>
                    <a:pt x="10761" y="24434"/>
                  </a:lnTo>
                  <a:lnTo>
                    <a:pt x="10906" y="24169"/>
                  </a:lnTo>
                  <a:lnTo>
                    <a:pt x="11050" y="23881"/>
                  </a:lnTo>
                  <a:lnTo>
                    <a:pt x="11218" y="23616"/>
                  </a:lnTo>
                  <a:lnTo>
                    <a:pt x="11435" y="23351"/>
                  </a:lnTo>
                  <a:lnTo>
                    <a:pt x="12326" y="22220"/>
                  </a:lnTo>
                  <a:lnTo>
                    <a:pt x="13168" y="21064"/>
                  </a:lnTo>
                  <a:lnTo>
                    <a:pt x="13505" y="20607"/>
                  </a:lnTo>
                  <a:lnTo>
                    <a:pt x="13794" y="20149"/>
                  </a:lnTo>
                  <a:lnTo>
                    <a:pt x="13939" y="19908"/>
                  </a:lnTo>
                  <a:lnTo>
                    <a:pt x="14059" y="19668"/>
                  </a:lnTo>
                  <a:lnTo>
                    <a:pt x="14155" y="19403"/>
                  </a:lnTo>
                  <a:lnTo>
                    <a:pt x="14228" y="19138"/>
                  </a:lnTo>
                  <a:lnTo>
                    <a:pt x="14276" y="18777"/>
                  </a:lnTo>
                  <a:lnTo>
                    <a:pt x="14300" y="18416"/>
                  </a:lnTo>
                  <a:lnTo>
                    <a:pt x="14300" y="18055"/>
                  </a:lnTo>
                  <a:lnTo>
                    <a:pt x="14252" y="17694"/>
                  </a:lnTo>
                  <a:lnTo>
                    <a:pt x="14179" y="17357"/>
                  </a:lnTo>
                  <a:lnTo>
                    <a:pt x="14083" y="16996"/>
                  </a:lnTo>
                  <a:lnTo>
                    <a:pt x="13963" y="16659"/>
                  </a:lnTo>
                  <a:lnTo>
                    <a:pt x="13818" y="16322"/>
                  </a:lnTo>
                  <a:lnTo>
                    <a:pt x="13650" y="15985"/>
                  </a:lnTo>
                  <a:lnTo>
                    <a:pt x="13433" y="15672"/>
                  </a:lnTo>
                  <a:lnTo>
                    <a:pt x="13192" y="15383"/>
                  </a:lnTo>
                  <a:lnTo>
                    <a:pt x="12952" y="15118"/>
                  </a:lnTo>
                  <a:lnTo>
                    <a:pt x="12398" y="14588"/>
                  </a:lnTo>
                  <a:lnTo>
                    <a:pt x="11868" y="14083"/>
                  </a:lnTo>
                  <a:lnTo>
                    <a:pt x="11676" y="13914"/>
                  </a:lnTo>
                  <a:lnTo>
                    <a:pt x="11507" y="13722"/>
                  </a:lnTo>
                  <a:lnTo>
                    <a:pt x="11363" y="13529"/>
                  </a:lnTo>
                  <a:lnTo>
                    <a:pt x="11267" y="13288"/>
                  </a:lnTo>
                  <a:lnTo>
                    <a:pt x="11074" y="12783"/>
                  </a:lnTo>
                  <a:lnTo>
                    <a:pt x="10930" y="12277"/>
                  </a:lnTo>
                  <a:lnTo>
                    <a:pt x="10833" y="11796"/>
                  </a:lnTo>
                  <a:lnTo>
                    <a:pt x="10809" y="11290"/>
                  </a:lnTo>
                  <a:lnTo>
                    <a:pt x="10809" y="11025"/>
                  </a:lnTo>
                  <a:lnTo>
                    <a:pt x="10833" y="10785"/>
                  </a:lnTo>
                  <a:lnTo>
                    <a:pt x="10857" y="10520"/>
                  </a:lnTo>
                  <a:lnTo>
                    <a:pt x="10930" y="10279"/>
                  </a:lnTo>
                  <a:lnTo>
                    <a:pt x="11002" y="10038"/>
                  </a:lnTo>
                  <a:lnTo>
                    <a:pt x="11074" y="9774"/>
                  </a:lnTo>
                  <a:lnTo>
                    <a:pt x="11194" y="9533"/>
                  </a:lnTo>
                  <a:lnTo>
                    <a:pt x="11315" y="9268"/>
                  </a:lnTo>
                  <a:lnTo>
                    <a:pt x="11652" y="8618"/>
                  </a:lnTo>
                  <a:lnTo>
                    <a:pt x="11820" y="8281"/>
                  </a:lnTo>
                  <a:lnTo>
                    <a:pt x="11965" y="7944"/>
                  </a:lnTo>
                  <a:lnTo>
                    <a:pt x="12109" y="7583"/>
                  </a:lnTo>
                  <a:lnTo>
                    <a:pt x="12230" y="7222"/>
                  </a:lnTo>
                  <a:lnTo>
                    <a:pt x="12302" y="6861"/>
                  </a:lnTo>
                  <a:lnTo>
                    <a:pt x="12350" y="6476"/>
                  </a:lnTo>
                  <a:lnTo>
                    <a:pt x="12398" y="5994"/>
                  </a:lnTo>
                  <a:lnTo>
                    <a:pt x="12398" y="5489"/>
                  </a:lnTo>
                  <a:lnTo>
                    <a:pt x="12374" y="5007"/>
                  </a:lnTo>
                  <a:lnTo>
                    <a:pt x="12326" y="4502"/>
                  </a:lnTo>
                  <a:lnTo>
                    <a:pt x="12254" y="4020"/>
                  </a:lnTo>
                  <a:lnTo>
                    <a:pt x="12157" y="3539"/>
                  </a:lnTo>
                  <a:lnTo>
                    <a:pt x="12037" y="3057"/>
                  </a:lnTo>
                  <a:lnTo>
                    <a:pt x="11917" y="2576"/>
                  </a:lnTo>
                  <a:lnTo>
                    <a:pt x="11772" y="2167"/>
                  </a:lnTo>
                  <a:lnTo>
                    <a:pt x="11580" y="1781"/>
                  </a:lnTo>
                  <a:lnTo>
                    <a:pt x="11363" y="1444"/>
                  </a:lnTo>
                  <a:lnTo>
                    <a:pt x="11098" y="1156"/>
                  </a:lnTo>
                  <a:lnTo>
                    <a:pt x="10833" y="891"/>
                  </a:lnTo>
                  <a:lnTo>
                    <a:pt x="10520" y="698"/>
                  </a:lnTo>
                  <a:lnTo>
                    <a:pt x="10183" y="506"/>
                  </a:lnTo>
                  <a:lnTo>
                    <a:pt x="9822" y="361"/>
                  </a:lnTo>
                  <a:lnTo>
                    <a:pt x="9485" y="241"/>
                  </a:lnTo>
                  <a:lnTo>
                    <a:pt x="9124" y="169"/>
                  </a:lnTo>
                  <a:lnTo>
                    <a:pt x="8787" y="96"/>
                  </a:lnTo>
                  <a:lnTo>
                    <a:pt x="8426" y="48"/>
                  </a:lnTo>
                  <a:lnTo>
                    <a:pt x="80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2" name="Google Shape;13412;p31"/>
            <p:cNvSpPr/>
            <p:nvPr/>
          </p:nvSpPr>
          <p:spPr>
            <a:xfrm>
              <a:off x="1157700" y="2029950"/>
              <a:ext cx="235350" cy="827550"/>
            </a:xfrm>
            <a:custGeom>
              <a:avLst/>
              <a:gdLst/>
              <a:ahLst/>
              <a:cxnLst/>
              <a:rect l="l" t="t" r="r" b="b"/>
              <a:pathLst>
                <a:path w="9414" h="33102" extrusionOk="0">
                  <a:moveTo>
                    <a:pt x="5177" y="1"/>
                  </a:moveTo>
                  <a:lnTo>
                    <a:pt x="4816" y="25"/>
                  </a:lnTo>
                  <a:lnTo>
                    <a:pt x="4455" y="73"/>
                  </a:lnTo>
                  <a:lnTo>
                    <a:pt x="4069" y="121"/>
                  </a:lnTo>
                  <a:lnTo>
                    <a:pt x="3684" y="218"/>
                  </a:lnTo>
                  <a:lnTo>
                    <a:pt x="3299" y="314"/>
                  </a:lnTo>
                  <a:lnTo>
                    <a:pt x="2938" y="458"/>
                  </a:lnTo>
                  <a:lnTo>
                    <a:pt x="2577" y="603"/>
                  </a:lnTo>
                  <a:lnTo>
                    <a:pt x="2216" y="771"/>
                  </a:lnTo>
                  <a:lnTo>
                    <a:pt x="1903" y="940"/>
                  </a:lnTo>
                  <a:lnTo>
                    <a:pt x="1614" y="1132"/>
                  </a:lnTo>
                  <a:lnTo>
                    <a:pt x="1349" y="1349"/>
                  </a:lnTo>
                  <a:lnTo>
                    <a:pt x="1132" y="1566"/>
                  </a:lnTo>
                  <a:lnTo>
                    <a:pt x="964" y="1782"/>
                  </a:lnTo>
                  <a:lnTo>
                    <a:pt x="723" y="2192"/>
                  </a:lnTo>
                  <a:lnTo>
                    <a:pt x="434" y="2601"/>
                  </a:lnTo>
                  <a:lnTo>
                    <a:pt x="314" y="2793"/>
                  </a:lnTo>
                  <a:lnTo>
                    <a:pt x="218" y="3010"/>
                  </a:lnTo>
                  <a:lnTo>
                    <a:pt x="121" y="3203"/>
                  </a:lnTo>
                  <a:lnTo>
                    <a:pt x="73" y="3419"/>
                  </a:lnTo>
                  <a:lnTo>
                    <a:pt x="25" y="3660"/>
                  </a:lnTo>
                  <a:lnTo>
                    <a:pt x="1" y="3877"/>
                  </a:lnTo>
                  <a:lnTo>
                    <a:pt x="25" y="4093"/>
                  </a:lnTo>
                  <a:lnTo>
                    <a:pt x="25" y="4334"/>
                  </a:lnTo>
                  <a:lnTo>
                    <a:pt x="97" y="4840"/>
                  </a:lnTo>
                  <a:lnTo>
                    <a:pt x="145" y="5321"/>
                  </a:lnTo>
                  <a:lnTo>
                    <a:pt x="194" y="5682"/>
                  </a:lnTo>
                  <a:lnTo>
                    <a:pt x="242" y="6019"/>
                  </a:lnTo>
                  <a:lnTo>
                    <a:pt x="314" y="6356"/>
                  </a:lnTo>
                  <a:lnTo>
                    <a:pt x="434" y="6693"/>
                  </a:lnTo>
                  <a:lnTo>
                    <a:pt x="555" y="7006"/>
                  </a:lnTo>
                  <a:lnTo>
                    <a:pt x="699" y="7319"/>
                  </a:lnTo>
                  <a:lnTo>
                    <a:pt x="868" y="7632"/>
                  </a:lnTo>
                  <a:lnTo>
                    <a:pt x="1060" y="7945"/>
                  </a:lnTo>
                  <a:lnTo>
                    <a:pt x="1205" y="8138"/>
                  </a:lnTo>
                  <a:lnTo>
                    <a:pt x="1373" y="8306"/>
                  </a:lnTo>
                  <a:lnTo>
                    <a:pt x="1710" y="8643"/>
                  </a:lnTo>
                  <a:lnTo>
                    <a:pt x="2047" y="9004"/>
                  </a:lnTo>
                  <a:lnTo>
                    <a:pt x="2216" y="9173"/>
                  </a:lnTo>
                  <a:lnTo>
                    <a:pt x="2360" y="9389"/>
                  </a:lnTo>
                  <a:lnTo>
                    <a:pt x="2577" y="9678"/>
                  </a:lnTo>
                  <a:lnTo>
                    <a:pt x="2818" y="9967"/>
                  </a:lnTo>
                  <a:lnTo>
                    <a:pt x="3058" y="10256"/>
                  </a:lnTo>
                  <a:lnTo>
                    <a:pt x="3275" y="10569"/>
                  </a:lnTo>
                  <a:lnTo>
                    <a:pt x="3419" y="10786"/>
                  </a:lnTo>
                  <a:lnTo>
                    <a:pt x="3540" y="11026"/>
                  </a:lnTo>
                  <a:lnTo>
                    <a:pt x="3636" y="11267"/>
                  </a:lnTo>
                  <a:lnTo>
                    <a:pt x="3708" y="11508"/>
                  </a:lnTo>
                  <a:lnTo>
                    <a:pt x="3756" y="11749"/>
                  </a:lnTo>
                  <a:lnTo>
                    <a:pt x="3805" y="11989"/>
                  </a:lnTo>
                  <a:lnTo>
                    <a:pt x="3829" y="12230"/>
                  </a:lnTo>
                  <a:lnTo>
                    <a:pt x="3853" y="12471"/>
                  </a:lnTo>
                  <a:lnTo>
                    <a:pt x="3829" y="12952"/>
                  </a:lnTo>
                  <a:lnTo>
                    <a:pt x="3756" y="13434"/>
                  </a:lnTo>
                  <a:lnTo>
                    <a:pt x="3636" y="13915"/>
                  </a:lnTo>
                  <a:lnTo>
                    <a:pt x="3492" y="14421"/>
                  </a:lnTo>
                  <a:lnTo>
                    <a:pt x="3443" y="14541"/>
                  </a:lnTo>
                  <a:lnTo>
                    <a:pt x="3371" y="14637"/>
                  </a:lnTo>
                  <a:lnTo>
                    <a:pt x="3299" y="14710"/>
                  </a:lnTo>
                  <a:lnTo>
                    <a:pt x="3203" y="14782"/>
                  </a:lnTo>
                  <a:lnTo>
                    <a:pt x="2914" y="15023"/>
                  </a:lnTo>
                  <a:lnTo>
                    <a:pt x="2649" y="15239"/>
                  </a:lnTo>
                  <a:lnTo>
                    <a:pt x="2144" y="15745"/>
                  </a:lnTo>
                  <a:lnTo>
                    <a:pt x="1686" y="16274"/>
                  </a:lnTo>
                  <a:lnTo>
                    <a:pt x="1205" y="16804"/>
                  </a:lnTo>
                  <a:lnTo>
                    <a:pt x="1084" y="16948"/>
                  </a:lnTo>
                  <a:lnTo>
                    <a:pt x="988" y="17117"/>
                  </a:lnTo>
                  <a:lnTo>
                    <a:pt x="916" y="17285"/>
                  </a:lnTo>
                  <a:lnTo>
                    <a:pt x="844" y="17454"/>
                  </a:lnTo>
                  <a:lnTo>
                    <a:pt x="771" y="17743"/>
                  </a:lnTo>
                  <a:lnTo>
                    <a:pt x="723" y="18032"/>
                  </a:lnTo>
                  <a:lnTo>
                    <a:pt x="699" y="18321"/>
                  </a:lnTo>
                  <a:lnTo>
                    <a:pt x="699" y="18609"/>
                  </a:lnTo>
                  <a:lnTo>
                    <a:pt x="699" y="18874"/>
                  </a:lnTo>
                  <a:lnTo>
                    <a:pt x="723" y="19139"/>
                  </a:lnTo>
                  <a:lnTo>
                    <a:pt x="771" y="19404"/>
                  </a:lnTo>
                  <a:lnTo>
                    <a:pt x="819" y="19669"/>
                  </a:lnTo>
                  <a:lnTo>
                    <a:pt x="892" y="19934"/>
                  </a:lnTo>
                  <a:lnTo>
                    <a:pt x="988" y="20198"/>
                  </a:lnTo>
                  <a:lnTo>
                    <a:pt x="1084" y="20439"/>
                  </a:lnTo>
                  <a:lnTo>
                    <a:pt x="1205" y="20680"/>
                  </a:lnTo>
                  <a:lnTo>
                    <a:pt x="1349" y="20921"/>
                  </a:lnTo>
                  <a:lnTo>
                    <a:pt x="1518" y="21161"/>
                  </a:lnTo>
                  <a:lnTo>
                    <a:pt x="1855" y="21619"/>
                  </a:lnTo>
                  <a:lnTo>
                    <a:pt x="2071" y="21883"/>
                  </a:lnTo>
                  <a:lnTo>
                    <a:pt x="2264" y="22172"/>
                  </a:lnTo>
                  <a:lnTo>
                    <a:pt x="2456" y="22461"/>
                  </a:lnTo>
                  <a:lnTo>
                    <a:pt x="2601" y="22774"/>
                  </a:lnTo>
                  <a:lnTo>
                    <a:pt x="2745" y="23087"/>
                  </a:lnTo>
                  <a:lnTo>
                    <a:pt x="2866" y="23400"/>
                  </a:lnTo>
                  <a:lnTo>
                    <a:pt x="2962" y="23713"/>
                  </a:lnTo>
                  <a:lnTo>
                    <a:pt x="3058" y="24050"/>
                  </a:lnTo>
                  <a:lnTo>
                    <a:pt x="3275" y="24917"/>
                  </a:lnTo>
                  <a:lnTo>
                    <a:pt x="3492" y="25807"/>
                  </a:lnTo>
                  <a:lnTo>
                    <a:pt x="3636" y="26698"/>
                  </a:lnTo>
                  <a:lnTo>
                    <a:pt x="3708" y="27155"/>
                  </a:lnTo>
                  <a:lnTo>
                    <a:pt x="3756" y="27589"/>
                  </a:lnTo>
                  <a:lnTo>
                    <a:pt x="3781" y="27781"/>
                  </a:lnTo>
                  <a:lnTo>
                    <a:pt x="3781" y="27950"/>
                  </a:lnTo>
                  <a:lnTo>
                    <a:pt x="3756" y="28118"/>
                  </a:lnTo>
                  <a:lnTo>
                    <a:pt x="3684" y="28287"/>
                  </a:lnTo>
                  <a:lnTo>
                    <a:pt x="3540" y="28624"/>
                  </a:lnTo>
                  <a:lnTo>
                    <a:pt x="3395" y="28961"/>
                  </a:lnTo>
                  <a:lnTo>
                    <a:pt x="3299" y="29322"/>
                  </a:lnTo>
                  <a:lnTo>
                    <a:pt x="3227" y="29659"/>
                  </a:lnTo>
                  <a:lnTo>
                    <a:pt x="3179" y="30020"/>
                  </a:lnTo>
                  <a:lnTo>
                    <a:pt x="3179" y="30381"/>
                  </a:lnTo>
                  <a:lnTo>
                    <a:pt x="3203" y="30766"/>
                  </a:lnTo>
                  <a:lnTo>
                    <a:pt x="3251" y="31152"/>
                  </a:lnTo>
                  <a:lnTo>
                    <a:pt x="3323" y="31440"/>
                  </a:lnTo>
                  <a:lnTo>
                    <a:pt x="3443" y="31729"/>
                  </a:lnTo>
                  <a:lnTo>
                    <a:pt x="3588" y="31994"/>
                  </a:lnTo>
                  <a:lnTo>
                    <a:pt x="3756" y="32235"/>
                  </a:lnTo>
                  <a:lnTo>
                    <a:pt x="3949" y="32452"/>
                  </a:lnTo>
                  <a:lnTo>
                    <a:pt x="4166" y="32620"/>
                  </a:lnTo>
                  <a:lnTo>
                    <a:pt x="4406" y="32789"/>
                  </a:lnTo>
                  <a:lnTo>
                    <a:pt x="4647" y="32909"/>
                  </a:lnTo>
                  <a:lnTo>
                    <a:pt x="4912" y="33005"/>
                  </a:lnTo>
                  <a:lnTo>
                    <a:pt x="5177" y="33053"/>
                  </a:lnTo>
                  <a:lnTo>
                    <a:pt x="5466" y="33102"/>
                  </a:lnTo>
                  <a:lnTo>
                    <a:pt x="5730" y="33077"/>
                  </a:lnTo>
                  <a:lnTo>
                    <a:pt x="5995" y="33029"/>
                  </a:lnTo>
                  <a:lnTo>
                    <a:pt x="6284" y="32957"/>
                  </a:lnTo>
                  <a:lnTo>
                    <a:pt x="6549" y="32813"/>
                  </a:lnTo>
                  <a:lnTo>
                    <a:pt x="6790" y="32644"/>
                  </a:lnTo>
                  <a:lnTo>
                    <a:pt x="7079" y="32403"/>
                  </a:lnTo>
                  <a:lnTo>
                    <a:pt x="7319" y="32163"/>
                  </a:lnTo>
                  <a:lnTo>
                    <a:pt x="7560" y="31874"/>
                  </a:lnTo>
                  <a:lnTo>
                    <a:pt x="7753" y="31585"/>
                  </a:lnTo>
                  <a:lnTo>
                    <a:pt x="7945" y="31296"/>
                  </a:lnTo>
                  <a:lnTo>
                    <a:pt x="8090" y="30959"/>
                  </a:lnTo>
                  <a:lnTo>
                    <a:pt x="8210" y="30622"/>
                  </a:lnTo>
                  <a:lnTo>
                    <a:pt x="8306" y="30261"/>
                  </a:lnTo>
                  <a:lnTo>
                    <a:pt x="8354" y="29948"/>
                  </a:lnTo>
                  <a:lnTo>
                    <a:pt x="8354" y="29779"/>
                  </a:lnTo>
                  <a:lnTo>
                    <a:pt x="8354" y="29611"/>
                  </a:lnTo>
                  <a:lnTo>
                    <a:pt x="8330" y="29466"/>
                  </a:lnTo>
                  <a:lnTo>
                    <a:pt x="8282" y="29298"/>
                  </a:lnTo>
                  <a:lnTo>
                    <a:pt x="8210" y="29154"/>
                  </a:lnTo>
                  <a:lnTo>
                    <a:pt x="8114" y="29009"/>
                  </a:lnTo>
                  <a:lnTo>
                    <a:pt x="7969" y="28816"/>
                  </a:lnTo>
                  <a:lnTo>
                    <a:pt x="7849" y="28600"/>
                  </a:lnTo>
                  <a:lnTo>
                    <a:pt x="7584" y="28167"/>
                  </a:lnTo>
                  <a:lnTo>
                    <a:pt x="7343" y="27733"/>
                  </a:lnTo>
                  <a:lnTo>
                    <a:pt x="7199" y="27517"/>
                  </a:lnTo>
                  <a:lnTo>
                    <a:pt x="7054" y="27324"/>
                  </a:lnTo>
                  <a:lnTo>
                    <a:pt x="6910" y="27107"/>
                  </a:lnTo>
                  <a:lnTo>
                    <a:pt x="6766" y="26891"/>
                  </a:lnTo>
                  <a:lnTo>
                    <a:pt x="6669" y="26650"/>
                  </a:lnTo>
                  <a:lnTo>
                    <a:pt x="6597" y="26433"/>
                  </a:lnTo>
                  <a:lnTo>
                    <a:pt x="6549" y="26193"/>
                  </a:lnTo>
                  <a:lnTo>
                    <a:pt x="6525" y="25928"/>
                  </a:lnTo>
                  <a:lnTo>
                    <a:pt x="6525" y="25687"/>
                  </a:lnTo>
                  <a:lnTo>
                    <a:pt x="6549" y="25422"/>
                  </a:lnTo>
                  <a:lnTo>
                    <a:pt x="6573" y="25206"/>
                  </a:lnTo>
                  <a:lnTo>
                    <a:pt x="6573" y="24989"/>
                  </a:lnTo>
                  <a:lnTo>
                    <a:pt x="6549" y="24796"/>
                  </a:lnTo>
                  <a:lnTo>
                    <a:pt x="6525" y="24580"/>
                  </a:lnTo>
                  <a:lnTo>
                    <a:pt x="6477" y="24339"/>
                  </a:lnTo>
                  <a:lnTo>
                    <a:pt x="6453" y="24074"/>
                  </a:lnTo>
                  <a:lnTo>
                    <a:pt x="6453" y="23833"/>
                  </a:lnTo>
                  <a:lnTo>
                    <a:pt x="6453" y="23593"/>
                  </a:lnTo>
                  <a:lnTo>
                    <a:pt x="6477" y="23376"/>
                  </a:lnTo>
                  <a:lnTo>
                    <a:pt x="6525" y="23135"/>
                  </a:lnTo>
                  <a:lnTo>
                    <a:pt x="6621" y="22678"/>
                  </a:lnTo>
                  <a:lnTo>
                    <a:pt x="6790" y="22269"/>
                  </a:lnTo>
                  <a:lnTo>
                    <a:pt x="7006" y="21835"/>
                  </a:lnTo>
                  <a:lnTo>
                    <a:pt x="7271" y="21450"/>
                  </a:lnTo>
                  <a:lnTo>
                    <a:pt x="7560" y="21065"/>
                  </a:lnTo>
                  <a:lnTo>
                    <a:pt x="7849" y="20680"/>
                  </a:lnTo>
                  <a:lnTo>
                    <a:pt x="8114" y="20295"/>
                  </a:lnTo>
                  <a:lnTo>
                    <a:pt x="8354" y="19885"/>
                  </a:lnTo>
                  <a:lnTo>
                    <a:pt x="8595" y="19476"/>
                  </a:lnTo>
                  <a:lnTo>
                    <a:pt x="8788" y="19067"/>
                  </a:lnTo>
                  <a:lnTo>
                    <a:pt x="8980" y="18634"/>
                  </a:lnTo>
                  <a:lnTo>
                    <a:pt x="9125" y="18176"/>
                  </a:lnTo>
                  <a:lnTo>
                    <a:pt x="9269" y="17719"/>
                  </a:lnTo>
                  <a:lnTo>
                    <a:pt x="9341" y="17454"/>
                  </a:lnTo>
                  <a:lnTo>
                    <a:pt x="9390" y="17165"/>
                  </a:lnTo>
                  <a:lnTo>
                    <a:pt x="9414" y="16900"/>
                  </a:lnTo>
                  <a:lnTo>
                    <a:pt x="9414" y="16635"/>
                  </a:lnTo>
                  <a:lnTo>
                    <a:pt x="9366" y="16371"/>
                  </a:lnTo>
                  <a:lnTo>
                    <a:pt x="9293" y="16106"/>
                  </a:lnTo>
                  <a:lnTo>
                    <a:pt x="9197" y="15841"/>
                  </a:lnTo>
                  <a:lnTo>
                    <a:pt x="9077" y="15600"/>
                  </a:lnTo>
                  <a:lnTo>
                    <a:pt x="8619" y="14830"/>
                  </a:lnTo>
                  <a:lnTo>
                    <a:pt x="8210" y="14036"/>
                  </a:lnTo>
                  <a:lnTo>
                    <a:pt x="7825" y="13241"/>
                  </a:lnTo>
                  <a:lnTo>
                    <a:pt x="7464" y="12447"/>
                  </a:lnTo>
                  <a:lnTo>
                    <a:pt x="7271" y="11989"/>
                  </a:lnTo>
                  <a:lnTo>
                    <a:pt x="7127" y="11508"/>
                  </a:lnTo>
                  <a:lnTo>
                    <a:pt x="7054" y="11051"/>
                  </a:lnTo>
                  <a:lnTo>
                    <a:pt x="7030" y="10593"/>
                  </a:lnTo>
                  <a:lnTo>
                    <a:pt x="7030" y="10112"/>
                  </a:lnTo>
                  <a:lnTo>
                    <a:pt x="7127" y="9654"/>
                  </a:lnTo>
                  <a:lnTo>
                    <a:pt x="7247" y="9197"/>
                  </a:lnTo>
                  <a:lnTo>
                    <a:pt x="7440" y="8739"/>
                  </a:lnTo>
                  <a:lnTo>
                    <a:pt x="7704" y="8186"/>
                  </a:lnTo>
                  <a:lnTo>
                    <a:pt x="7969" y="7632"/>
                  </a:lnTo>
                  <a:lnTo>
                    <a:pt x="8114" y="7367"/>
                  </a:lnTo>
                  <a:lnTo>
                    <a:pt x="8282" y="7103"/>
                  </a:lnTo>
                  <a:lnTo>
                    <a:pt x="8451" y="6838"/>
                  </a:lnTo>
                  <a:lnTo>
                    <a:pt x="8667" y="6597"/>
                  </a:lnTo>
                  <a:lnTo>
                    <a:pt x="8691" y="6525"/>
                  </a:lnTo>
                  <a:lnTo>
                    <a:pt x="8740" y="6453"/>
                  </a:lnTo>
                  <a:lnTo>
                    <a:pt x="8788" y="6308"/>
                  </a:lnTo>
                  <a:lnTo>
                    <a:pt x="8932" y="5875"/>
                  </a:lnTo>
                  <a:lnTo>
                    <a:pt x="9028" y="5441"/>
                  </a:lnTo>
                  <a:lnTo>
                    <a:pt x="9077" y="5008"/>
                  </a:lnTo>
                  <a:lnTo>
                    <a:pt x="9077" y="4575"/>
                  </a:lnTo>
                  <a:lnTo>
                    <a:pt x="9053" y="4166"/>
                  </a:lnTo>
                  <a:lnTo>
                    <a:pt x="8980" y="3732"/>
                  </a:lnTo>
                  <a:lnTo>
                    <a:pt x="8884" y="3299"/>
                  </a:lnTo>
                  <a:lnTo>
                    <a:pt x="8764" y="2890"/>
                  </a:lnTo>
                  <a:lnTo>
                    <a:pt x="8595" y="2456"/>
                  </a:lnTo>
                  <a:lnTo>
                    <a:pt x="8403" y="2023"/>
                  </a:lnTo>
                  <a:lnTo>
                    <a:pt x="8138" y="1638"/>
                  </a:lnTo>
                  <a:lnTo>
                    <a:pt x="7993" y="1445"/>
                  </a:lnTo>
                  <a:lnTo>
                    <a:pt x="7849" y="1253"/>
                  </a:lnTo>
                  <a:lnTo>
                    <a:pt x="7680" y="1084"/>
                  </a:lnTo>
                  <a:lnTo>
                    <a:pt x="7512" y="940"/>
                  </a:lnTo>
                  <a:lnTo>
                    <a:pt x="7295" y="771"/>
                  </a:lnTo>
                  <a:lnTo>
                    <a:pt x="7103" y="627"/>
                  </a:lnTo>
                  <a:lnTo>
                    <a:pt x="6862" y="482"/>
                  </a:lnTo>
                  <a:lnTo>
                    <a:pt x="6621" y="362"/>
                  </a:lnTo>
                  <a:lnTo>
                    <a:pt x="6356" y="242"/>
                  </a:lnTo>
                  <a:lnTo>
                    <a:pt x="6092" y="145"/>
                  </a:lnTo>
                  <a:lnTo>
                    <a:pt x="5803" y="73"/>
                  </a:lnTo>
                  <a:lnTo>
                    <a:pt x="5514" y="25"/>
                  </a:lnTo>
                  <a:lnTo>
                    <a:pt x="5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3" name="Google Shape;13413;p31"/>
            <p:cNvSpPr/>
            <p:nvPr/>
          </p:nvSpPr>
          <p:spPr>
            <a:xfrm>
              <a:off x="1204650" y="2410925"/>
              <a:ext cx="150500" cy="145050"/>
            </a:xfrm>
            <a:custGeom>
              <a:avLst/>
              <a:gdLst/>
              <a:ahLst/>
              <a:cxnLst/>
              <a:rect l="l" t="t" r="r" b="b"/>
              <a:pathLst>
                <a:path w="6020" h="5802" extrusionOk="0">
                  <a:moveTo>
                    <a:pt x="3130" y="289"/>
                  </a:moveTo>
                  <a:lnTo>
                    <a:pt x="3251" y="313"/>
                  </a:lnTo>
                  <a:lnTo>
                    <a:pt x="3925" y="409"/>
                  </a:lnTo>
                  <a:lnTo>
                    <a:pt x="4093" y="458"/>
                  </a:lnTo>
                  <a:lnTo>
                    <a:pt x="4238" y="506"/>
                  </a:lnTo>
                  <a:lnTo>
                    <a:pt x="4575" y="698"/>
                  </a:lnTo>
                  <a:lnTo>
                    <a:pt x="4888" y="915"/>
                  </a:lnTo>
                  <a:lnTo>
                    <a:pt x="5152" y="1156"/>
                  </a:lnTo>
                  <a:lnTo>
                    <a:pt x="5273" y="1300"/>
                  </a:lnTo>
                  <a:lnTo>
                    <a:pt x="5393" y="1469"/>
                  </a:lnTo>
                  <a:lnTo>
                    <a:pt x="5465" y="1613"/>
                  </a:lnTo>
                  <a:lnTo>
                    <a:pt x="5538" y="1758"/>
                  </a:lnTo>
                  <a:lnTo>
                    <a:pt x="5634" y="2046"/>
                  </a:lnTo>
                  <a:lnTo>
                    <a:pt x="5706" y="2456"/>
                  </a:lnTo>
                  <a:lnTo>
                    <a:pt x="5754" y="2889"/>
                  </a:lnTo>
                  <a:lnTo>
                    <a:pt x="5730" y="3130"/>
                  </a:lnTo>
                  <a:lnTo>
                    <a:pt x="5706" y="3370"/>
                  </a:lnTo>
                  <a:lnTo>
                    <a:pt x="5634" y="3611"/>
                  </a:lnTo>
                  <a:lnTo>
                    <a:pt x="5538" y="3852"/>
                  </a:lnTo>
                  <a:lnTo>
                    <a:pt x="5441" y="3996"/>
                  </a:lnTo>
                  <a:lnTo>
                    <a:pt x="5321" y="4141"/>
                  </a:lnTo>
                  <a:lnTo>
                    <a:pt x="5008" y="4454"/>
                  </a:lnTo>
                  <a:lnTo>
                    <a:pt x="4695" y="4815"/>
                  </a:lnTo>
                  <a:lnTo>
                    <a:pt x="4575" y="4959"/>
                  </a:lnTo>
                  <a:lnTo>
                    <a:pt x="4430" y="5056"/>
                  </a:lnTo>
                  <a:lnTo>
                    <a:pt x="4262" y="5152"/>
                  </a:lnTo>
                  <a:lnTo>
                    <a:pt x="4093" y="5200"/>
                  </a:lnTo>
                  <a:lnTo>
                    <a:pt x="3756" y="5320"/>
                  </a:lnTo>
                  <a:lnTo>
                    <a:pt x="3443" y="5417"/>
                  </a:lnTo>
                  <a:lnTo>
                    <a:pt x="3275" y="5465"/>
                  </a:lnTo>
                  <a:lnTo>
                    <a:pt x="3082" y="5489"/>
                  </a:lnTo>
                  <a:lnTo>
                    <a:pt x="2745" y="5489"/>
                  </a:lnTo>
                  <a:lnTo>
                    <a:pt x="2095" y="5417"/>
                  </a:lnTo>
                  <a:lnTo>
                    <a:pt x="1782" y="5344"/>
                  </a:lnTo>
                  <a:lnTo>
                    <a:pt x="1469" y="5272"/>
                  </a:lnTo>
                  <a:lnTo>
                    <a:pt x="1253" y="5200"/>
                  </a:lnTo>
                  <a:lnTo>
                    <a:pt x="1060" y="5080"/>
                  </a:lnTo>
                  <a:lnTo>
                    <a:pt x="891" y="4935"/>
                  </a:lnTo>
                  <a:lnTo>
                    <a:pt x="747" y="4743"/>
                  </a:lnTo>
                  <a:lnTo>
                    <a:pt x="578" y="4502"/>
                  </a:lnTo>
                  <a:lnTo>
                    <a:pt x="410" y="4261"/>
                  </a:lnTo>
                  <a:lnTo>
                    <a:pt x="314" y="4093"/>
                  </a:lnTo>
                  <a:lnTo>
                    <a:pt x="266" y="3900"/>
                  </a:lnTo>
                  <a:lnTo>
                    <a:pt x="217" y="3708"/>
                  </a:lnTo>
                  <a:lnTo>
                    <a:pt x="217" y="3515"/>
                  </a:lnTo>
                  <a:lnTo>
                    <a:pt x="217" y="3322"/>
                  </a:lnTo>
                  <a:lnTo>
                    <a:pt x="241" y="3106"/>
                  </a:lnTo>
                  <a:lnTo>
                    <a:pt x="338" y="2600"/>
                  </a:lnTo>
                  <a:lnTo>
                    <a:pt x="434" y="2071"/>
                  </a:lnTo>
                  <a:lnTo>
                    <a:pt x="506" y="1806"/>
                  </a:lnTo>
                  <a:lnTo>
                    <a:pt x="603" y="1565"/>
                  </a:lnTo>
                  <a:lnTo>
                    <a:pt x="723" y="1348"/>
                  </a:lnTo>
                  <a:lnTo>
                    <a:pt x="891" y="1132"/>
                  </a:lnTo>
                  <a:lnTo>
                    <a:pt x="988" y="1035"/>
                  </a:lnTo>
                  <a:lnTo>
                    <a:pt x="1060" y="1011"/>
                  </a:lnTo>
                  <a:lnTo>
                    <a:pt x="1132" y="987"/>
                  </a:lnTo>
                  <a:lnTo>
                    <a:pt x="1349" y="939"/>
                  </a:lnTo>
                  <a:lnTo>
                    <a:pt x="1590" y="891"/>
                  </a:lnTo>
                  <a:lnTo>
                    <a:pt x="1710" y="867"/>
                  </a:lnTo>
                  <a:lnTo>
                    <a:pt x="1830" y="819"/>
                  </a:lnTo>
                  <a:lnTo>
                    <a:pt x="1927" y="771"/>
                  </a:lnTo>
                  <a:lnTo>
                    <a:pt x="2047" y="698"/>
                  </a:lnTo>
                  <a:lnTo>
                    <a:pt x="2215" y="578"/>
                  </a:lnTo>
                  <a:lnTo>
                    <a:pt x="2384" y="482"/>
                  </a:lnTo>
                  <a:lnTo>
                    <a:pt x="2745" y="337"/>
                  </a:lnTo>
                  <a:lnTo>
                    <a:pt x="2865" y="313"/>
                  </a:lnTo>
                  <a:lnTo>
                    <a:pt x="2986" y="289"/>
                  </a:lnTo>
                  <a:close/>
                  <a:moveTo>
                    <a:pt x="3082" y="0"/>
                  </a:moveTo>
                  <a:lnTo>
                    <a:pt x="2817" y="24"/>
                  </a:lnTo>
                  <a:lnTo>
                    <a:pt x="2601" y="97"/>
                  </a:lnTo>
                  <a:lnTo>
                    <a:pt x="2360" y="217"/>
                  </a:lnTo>
                  <a:lnTo>
                    <a:pt x="2240" y="265"/>
                  </a:lnTo>
                  <a:lnTo>
                    <a:pt x="2119" y="313"/>
                  </a:lnTo>
                  <a:lnTo>
                    <a:pt x="1999" y="385"/>
                  </a:lnTo>
                  <a:lnTo>
                    <a:pt x="1903" y="434"/>
                  </a:lnTo>
                  <a:lnTo>
                    <a:pt x="1806" y="530"/>
                  </a:lnTo>
                  <a:lnTo>
                    <a:pt x="1686" y="578"/>
                  </a:lnTo>
                  <a:lnTo>
                    <a:pt x="1445" y="626"/>
                  </a:lnTo>
                  <a:lnTo>
                    <a:pt x="1301" y="650"/>
                  </a:lnTo>
                  <a:lnTo>
                    <a:pt x="1180" y="674"/>
                  </a:lnTo>
                  <a:lnTo>
                    <a:pt x="1108" y="698"/>
                  </a:lnTo>
                  <a:lnTo>
                    <a:pt x="1012" y="771"/>
                  </a:lnTo>
                  <a:lnTo>
                    <a:pt x="964" y="867"/>
                  </a:lnTo>
                  <a:lnTo>
                    <a:pt x="915" y="939"/>
                  </a:lnTo>
                  <a:lnTo>
                    <a:pt x="843" y="987"/>
                  </a:lnTo>
                  <a:lnTo>
                    <a:pt x="651" y="1180"/>
                  </a:lnTo>
                  <a:lnTo>
                    <a:pt x="506" y="1396"/>
                  </a:lnTo>
                  <a:lnTo>
                    <a:pt x="386" y="1637"/>
                  </a:lnTo>
                  <a:lnTo>
                    <a:pt x="290" y="1926"/>
                  </a:lnTo>
                  <a:lnTo>
                    <a:pt x="97" y="2769"/>
                  </a:lnTo>
                  <a:lnTo>
                    <a:pt x="25" y="3154"/>
                  </a:lnTo>
                  <a:lnTo>
                    <a:pt x="1" y="3322"/>
                  </a:lnTo>
                  <a:lnTo>
                    <a:pt x="1" y="3515"/>
                  </a:lnTo>
                  <a:lnTo>
                    <a:pt x="1" y="3804"/>
                  </a:lnTo>
                  <a:lnTo>
                    <a:pt x="73" y="4045"/>
                  </a:lnTo>
                  <a:lnTo>
                    <a:pt x="169" y="4285"/>
                  </a:lnTo>
                  <a:lnTo>
                    <a:pt x="290" y="4526"/>
                  </a:lnTo>
                  <a:lnTo>
                    <a:pt x="434" y="4719"/>
                  </a:lnTo>
                  <a:lnTo>
                    <a:pt x="578" y="4935"/>
                  </a:lnTo>
                  <a:lnTo>
                    <a:pt x="747" y="5152"/>
                  </a:lnTo>
                  <a:lnTo>
                    <a:pt x="867" y="5272"/>
                  </a:lnTo>
                  <a:lnTo>
                    <a:pt x="1012" y="5369"/>
                  </a:lnTo>
                  <a:lnTo>
                    <a:pt x="1156" y="5465"/>
                  </a:lnTo>
                  <a:lnTo>
                    <a:pt x="1325" y="5537"/>
                  </a:lnTo>
                  <a:lnTo>
                    <a:pt x="1686" y="5633"/>
                  </a:lnTo>
                  <a:lnTo>
                    <a:pt x="2071" y="5730"/>
                  </a:lnTo>
                  <a:lnTo>
                    <a:pt x="2456" y="5778"/>
                  </a:lnTo>
                  <a:lnTo>
                    <a:pt x="2841" y="5802"/>
                  </a:lnTo>
                  <a:lnTo>
                    <a:pt x="3034" y="5802"/>
                  </a:lnTo>
                  <a:lnTo>
                    <a:pt x="3227" y="5778"/>
                  </a:lnTo>
                  <a:lnTo>
                    <a:pt x="3395" y="5754"/>
                  </a:lnTo>
                  <a:lnTo>
                    <a:pt x="3588" y="5706"/>
                  </a:lnTo>
                  <a:lnTo>
                    <a:pt x="4286" y="5465"/>
                  </a:lnTo>
                  <a:lnTo>
                    <a:pt x="4406" y="5417"/>
                  </a:lnTo>
                  <a:lnTo>
                    <a:pt x="4551" y="5344"/>
                  </a:lnTo>
                  <a:lnTo>
                    <a:pt x="4671" y="5272"/>
                  </a:lnTo>
                  <a:lnTo>
                    <a:pt x="4767" y="5152"/>
                  </a:lnTo>
                  <a:lnTo>
                    <a:pt x="5080" y="4791"/>
                  </a:lnTo>
                  <a:lnTo>
                    <a:pt x="5225" y="4622"/>
                  </a:lnTo>
                  <a:lnTo>
                    <a:pt x="5393" y="4454"/>
                  </a:lnTo>
                  <a:lnTo>
                    <a:pt x="5538" y="4309"/>
                  </a:lnTo>
                  <a:lnTo>
                    <a:pt x="5658" y="4165"/>
                  </a:lnTo>
                  <a:lnTo>
                    <a:pt x="5754" y="4020"/>
                  </a:lnTo>
                  <a:lnTo>
                    <a:pt x="5826" y="3828"/>
                  </a:lnTo>
                  <a:lnTo>
                    <a:pt x="5923" y="3587"/>
                  </a:lnTo>
                  <a:lnTo>
                    <a:pt x="5995" y="3322"/>
                  </a:lnTo>
                  <a:lnTo>
                    <a:pt x="6019" y="3058"/>
                  </a:lnTo>
                  <a:lnTo>
                    <a:pt x="6019" y="2793"/>
                  </a:lnTo>
                  <a:lnTo>
                    <a:pt x="5971" y="2408"/>
                  </a:lnTo>
                  <a:lnTo>
                    <a:pt x="5899" y="2022"/>
                  </a:lnTo>
                  <a:lnTo>
                    <a:pt x="5851" y="1806"/>
                  </a:lnTo>
                  <a:lnTo>
                    <a:pt x="5754" y="1565"/>
                  </a:lnTo>
                  <a:lnTo>
                    <a:pt x="5586" y="1252"/>
                  </a:lnTo>
                  <a:lnTo>
                    <a:pt x="5393" y="987"/>
                  </a:lnTo>
                  <a:lnTo>
                    <a:pt x="5152" y="747"/>
                  </a:lnTo>
                  <a:lnTo>
                    <a:pt x="4864" y="530"/>
                  </a:lnTo>
                  <a:lnTo>
                    <a:pt x="4671" y="409"/>
                  </a:lnTo>
                  <a:lnTo>
                    <a:pt x="4478" y="289"/>
                  </a:lnTo>
                  <a:lnTo>
                    <a:pt x="4286" y="193"/>
                  </a:lnTo>
                  <a:lnTo>
                    <a:pt x="4069" y="145"/>
                  </a:lnTo>
                  <a:lnTo>
                    <a:pt x="3323" y="24"/>
                  </a:lnTo>
                  <a:lnTo>
                    <a:pt x="30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4" name="Google Shape;13414;p31"/>
            <p:cNvSpPr/>
            <p:nvPr/>
          </p:nvSpPr>
          <p:spPr>
            <a:xfrm>
              <a:off x="1252200" y="2451850"/>
              <a:ext cx="58400" cy="61400"/>
            </a:xfrm>
            <a:custGeom>
              <a:avLst/>
              <a:gdLst/>
              <a:ahLst/>
              <a:cxnLst/>
              <a:rect l="l" t="t" r="r" b="b"/>
              <a:pathLst>
                <a:path w="2336" h="2456" extrusionOk="0">
                  <a:moveTo>
                    <a:pt x="1252" y="289"/>
                  </a:moveTo>
                  <a:lnTo>
                    <a:pt x="1421" y="313"/>
                  </a:lnTo>
                  <a:lnTo>
                    <a:pt x="1565" y="361"/>
                  </a:lnTo>
                  <a:lnTo>
                    <a:pt x="1758" y="482"/>
                  </a:lnTo>
                  <a:lnTo>
                    <a:pt x="1926" y="578"/>
                  </a:lnTo>
                  <a:lnTo>
                    <a:pt x="1975" y="626"/>
                  </a:lnTo>
                  <a:lnTo>
                    <a:pt x="2023" y="698"/>
                  </a:lnTo>
                  <a:lnTo>
                    <a:pt x="2047" y="771"/>
                  </a:lnTo>
                  <a:lnTo>
                    <a:pt x="2071" y="843"/>
                  </a:lnTo>
                  <a:lnTo>
                    <a:pt x="2095" y="1228"/>
                  </a:lnTo>
                  <a:lnTo>
                    <a:pt x="2071" y="1421"/>
                  </a:lnTo>
                  <a:lnTo>
                    <a:pt x="2047" y="1613"/>
                  </a:lnTo>
                  <a:lnTo>
                    <a:pt x="1975" y="1758"/>
                  </a:lnTo>
                  <a:lnTo>
                    <a:pt x="1878" y="1878"/>
                  </a:lnTo>
                  <a:lnTo>
                    <a:pt x="1565" y="2143"/>
                  </a:lnTo>
                  <a:lnTo>
                    <a:pt x="1469" y="2215"/>
                  </a:lnTo>
                  <a:lnTo>
                    <a:pt x="1108" y="2215"/>
                  </a:lnTo>
                  <a:lnTo>
                    <a:pt x="843" y="2191"/>
                  </a:lnTo>
                  <a:lnTo>
                    <a:pt x="723" y="2167"/>
                  </a:lnTo>
                  <a:lnTo>
                    <a:pt x="626" y="2119"/>
                  </a:lnTo>
                  <a:lnTo>
                    <a:pt x="410" y="1998"/>
                  </a:lnTo>
                  <a:lnTo>
                    <a:pt x="338" y="1926"/>
                  </a:lnTo>
                  <a:lnTo>
                    <a:pt x="289" y="1854"/>
                  </a:lnTo>
                  <a:lnTo>
                    <a:pt x="241" y="1758"/>
                  </a:lnTo>
                  <a:lnTo>
                    <a:pt x="241" y="1637"/>
                  </a:lnTo>
                  <a:lnTo>
                    <a:pt x="241" y="1541"/>
                  </a:lnTo>
                  <a:lnTo>
                    <a:pt x="241" y="1396"/>
                  </a:lnTo>
                  <a:lnTo>
                    <a:pt x="217" y="1300"/>
                  </a:lnTo>
                  <a:lnTo>
                    <a:pt x="241" y="1180"/>
                  </a:lnTo>
                  <a:lnTo>
                    <a:pt x="289" y="915"/>
                  </a:lnTo>
                  <a:lnTo>
                    <a:pt x="338" y="795"/>
                  </a:lnTo>
                  <a:lnTo>
                    <a:pt x="386" y="698"/>
                  </a:lnTo>
                  <a:lnTo>
                    <a:pt x="458" y="602"/>
                  </a:lnTo>
                  <a:lnTo>
                    <a:pt x="554" y="530"/>
                  </a:lnTo>
                  <a:lnTo>
                    <a:pt x="723" y="434"/>
                  </a:lnTo>
                  <a:lnTo>
                    <a:pt x="891" y="361"/>
                  </a:lnTo>
                  <a:lnTo>
                    <a:pt x="1084" y="313"/>
                  </a:lnTo>
                  <a:lnTo>
                    <a:pt x="1252" y="289"/>
                  </a:lnTo>
                  <a:close/>
                  <a:moveTo>
                    <a:pt x="1300" y="0"/>
                  </a:moveTo>
                  <a:lnTo>
                    <a:pt x="1084" y="24"/>
                  </a:lnTo>
                  <a:lnTo>
                    <a:pt x="867" y="72"/>
                  </a:lnTo>
                  <a:lnTo>
                    <a:pt x="650" y="169"/>
                  </a:lnTo>
                  <a:lnTo>
                    <a:pt x="458" y="265"/>
                  </a:lnTo>
                  <a:lnTo>
                    <a:pt x="338" y="361"/>
                  </a:lnTo>
                  <a:lnTo>
                    <a:pt x="241" y="458"/>
                  </a:lnTo>
                  <a:lnTo>
                    <a:pt x="169" y="554"/>
                  </a:lnTo>
                  <a:lnTo>
                    <a:pt x="121" y="674"/>
                  </a:lnTo>
                  <a:lnTo>
                    <a:pt x="25" y="939"/>
                  </a:lnTo>
                  <a:lnTo>
                    <a:pt x="1" y="1204"/>
                  </a:lnTo>
                  <a:lnTo>
                    <a:pt x="1" y="1421"/>
                  </a:lnTo>
                  <a:lnTo>
                    <a:pt x="25" y="1637"/>
                  </a:lnTo>
                  <a:lnTo>
                    <a:pt x="25" y="1806"/>
                  </a:lnTo>
                  <a:lnTo>
                    <a:pt x="73" y="1926"/>
                  </a:lnTo>
                  <a:lnTo>
                    <a:pt x="169" y="2046"/>
                  </a:lnTo>
                  <a:lnTo>
                    <a:pt x="265" y="2167"/>
                  </a:lnTo>
                  <a:lnTo>
                    <a:pt x="434" y="2287"/>
                  </a:lnTo>
                  <a:lnTo>
                    <a:pt x="530" y="2335"/>
                  </a:lnTo>
                  <a:lnTo>
                    <a:pt x="626" y="2383"/>
                  </a:lnTo>
                  <a:lnTo>
                    <a:pt x="819" y="2432"/>
                  </a:lnTo>
                  <a:lnTo>
                    <a:pt x="1012" y="2456"/>
                  </a:lnTo>
                  <a:lnTo>
                    <a:pt x="1421" y="2456"/>
                  </a:lnTo>
                  <a:lnTo>
                    <a:pt x="1565" y="2432"/>
                  </a:lnTo>
                  <a:lnTo>
                    <a:pt x="1662" y="2359"/>
                  </a:lnTo>
                  <a:lnTo>
                    <a:pt x="2023" y="2071"/>
                  </a:lnTo>
                  <a:lnTo>
                    <a:pt x="2095" y="1998"/>
                  </a:lnTo>
                  <a:lnTo>
                    <a:pt x="2167" y="1902"/>
                  </a:lnTo>
                  <a:lnTo>
                    <a:pt x="2215" y="1806"/>
                  </a:lnTo>
                  <a:lnTo>
                    <a:pt x="2263" y="1685"/>
                  </a:lnTo>
                  <a:lnTo>
                    <a:pt x="2312" y="1445"/>
                  </a:lnTo>
                  <a:lnTo>
                    <a:pt x="2336" y="1180"/>
                  </a:lnTo>
                  <a:lnTo>
                    <a:pt x="2287" y="795"/>
                  </a:lnTo>
                  <a:lnTo>
                    <a:pt x="2263" y="650"/>
                  </a:lnTo>
                  <a:lnTo>
                    <a:pt x="2191" y="530"/>
                  </a:lnTo>
                  <a:lnTo>
                    <a:pt x="2119" y="409"/>
                  </a:lnTo>
                  <a:lnTo>
                    <a:pt x="1999" y="337"/>
                  </a:lnTo>
                  <a:lnTo>
                    <a:pt x="1806" y="193"/>
                  </a:lnTo>
                  <a:lnTo>
                    <a:pt x="1589" y="72"/>
                  </a:lnTo>
                  <a:lnTo>
                    <a:pt x="1445" y="24"/>
                  </a:lnTo>
                  <a:lnTo>
                    <a:pt x="13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5" name="Google Shape;13415;p31"/>
            <p:cNvSpPr/>
            <p:nvPr/>
          </p:nvSpPr>
          <p:spPr>
            <a:xfrm>
              <a:off x="1270850" y="2474700"/>
              <a:ext cx="19900" cy="22300"/>
            </a:xfrm>
            <a:custGeom>
              <a:avLst/>
              <a:gdLst/>
              <a:ahLst/>
              <a:cxnLst/>
              <a:rect l="l" t="t" r="r" b="b"/>
              <a:pathLst>
                <a:path w="796" h="892" extrusionOk="0">
                  <a:moveTo>
                    <a:pt x="506" y="242"/>
                  </a:moveTo>
                  <a:lnTo>
                    <a:pt x="554" y="266"/>
                  </a:lnTo>
                  <a:lnTo>
                    <a:pt x="579" y="290"/>
                  </a:lnTo>
                  <a:lnTo>
                    <a:pt x="603" y="338"/>
                  </a:lnTo>
                  <a:lnTo>
                    <a:pt x="603" y="434"/>
                  </a:lnTo>
                  <a:lnTo>
                    <a:pt x="579" y="507"/>
                  </a:lnTo>
                  <a:lnTo>
                    <a:pt x="530" y="579"/>
                  </a:lnTo>
                  <a:lnTo>
                    <a:pt x="482" y="627"/>
                  </a:lnTo>
                  <a:lnTo>
                    <a:pt x="410" y="675"/>
                  </a:lnTo>
                  <a:lnTo>
                    <a:pt x="362" y="699"/>
                  </a:lnTo>
                  <a:lnTo>
                    <a:pt x="338" y="675"/>
                  </a:lnTo>
                  <a:lnTo>
                    <a:pt x="290" y="651"/>
                  </a:lnTo>
                  <a:lnTo>
                    <a:pt x="266" y="627"/>
                  </a:lnTo>
                  <a:lnTo>
                    <a:pt x="266" y="531"/>
                  </a:lnTo>
                  <a:lnTo>
                    <a:pt x="290" y="410"/>
                  </a:lnTo>
                  <a:lnTo>
                    <a:pt x="338" y="314"/>
                  </a:lnTo>
                  <a:lnTo>
                    <a:pt x="386" y="266"/>
                  </a:lnTo>
                  <a:lnTo>
                    <a:pt x="482" y="242"/>
                  </a:lnTo>
                  <a:close/>
                  <a:moveTo>
                    <a:pt x="434" y="1"/>
                  </a:moveTo>
                  <a:lnTo>
                    <a:pt x="314" y="25"/>
                  </a:lnTo>
                  <a:lnTo>
                    <a:pt x="217" y="73"/>
                  </a:lnTo>
                  <a:lnTo>
                    <a:pt x="25" y="242"/>
                  </a:lnTo>
                  <a:lnTo>
                    <a:pt x="1" y="266"/>
                  </a:lnTo>
                  <a:lnTo>
                    <a:pt x="1" y="314"/>
                  </a:lnTo>
                  <a:lnTo>
                    <a:pt x="1" y="458"/>
                  </a:lnTo>
                  <a:lnTo>
                    <a:pt x="1" y="627"/>
                  </a:lnTo>
                  <a:lnTo>
                    <a:pt x="49" y="723"/>
                  </a:lnTo>
                  <a:lnTo>
                    <a:pt x="121" y="795"/>
                  </a:lnTo>
                  <a:lnTo>
                    <a:pt x="193" y="868"/>
                  </a:lnTo>
                  <a:lnTo>
                    <a:pt x="290" y="892"/>
                  </a:lnTo>
                  <a:lnTo>
                    <a:pt x="410" y="868"/>
                  </a:lnTo>
                  <a:lnTo>
                    <a:pt x="530" y="844"/>
                  </a:lnTo>
                  <a:lnTo>
                    <a:pt x="627" y="771"/>
                  </a:lnTo>
                  <a:lnTo>
                    <a:pt x="699" y="699"/>
                  </a:lnTo>
                  <a:lnTo>
                    <a:pt x="747" y="603"/>
                  </a:lnTo>
                  <a:lnTo>
                    <a:pt x="795" y="507"/>
                  </a:lnTo>
                  <a:lnTo>
                    <a:pt x="795" y="386"/>
                  </a:lnTo>
                  <a:lnTo>
                    <a:pt x="795" y="290"/>
                  </a:lnTo>
                  <a:lnTo>
                    <a:pt x="771" y="170"/>
                  </a:lnTo>
                  <a:lnTo>
                    <a:pt x="699" y="73"/>
                  </a:lnTo>
                  <a:lnTo>
                    <a:pt x="627" y="25"/>
                  </a:lnTo>
                  <a:lnTo>
                    <a:pt x="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6" name="Google Shape;13416;p31"/>
            <p:cNvSpPr/>
            <p:nvPr/>
          </p:nvSpPr>
          <p:spPr>
            <a:xfrm>
              <a:off x="1249200" y="2726875"/>
              <a:ext cx="108350" cy="104750"/>
            </a:xfrm>
            <a:custGeom>
              <a:avLst/>
              <a:gdLst/>
              <a:ahLst/>
              <a:cxnLst/>
              <a:rect l="l" t="t" r="r" b="b"/>
              <a:pathLst>
                <a:path w="4334" h="4190" extrusionOk="0">
                  <a:moveTo>
                    <a:pt x="2335" y="217"/>
                  </a:moveTo>
                  <a:lnTo>
                    <a:pt x="2817" y="314"/>
                  </a:lnTo>
                  <a:lnTo>
                    <a:pt x="2937" y="338"/>
                  </a:lnTo>
                  <a:lnTo>
                    <a:pt x="3057" y="386"/>
                  </a:lnTo>
                  <a:lnTo>
                    <a:pt x="3298" y="506"/>
                  </a:lnTo>
                  <a:lnTo>
                    <a:pt x="3515" y="651"/>
                  </a:lnTo>
                  <a:lnTo>
                    <a:pt x="3707" y="843"/>
                  </a:lnTo>
                  <a:lnTo>
                    <a:pt x="3876" y="1060"/>
                  </a:lnTo>
                  <a:lnTo>
                    <a:pt x="3996" y="1277"/>
                  </a:lnTo>
                  <a:lnTo>
                    <a:pt x="4044" y="1493"/>
                  </a:lnTo>
                  <a:lnTo>
                    <a:pt x="4117" y="1782"/>
                  </a:lnTo>
                  <a:lnTo>
                    <a:pt x="4141" y="2071"/>
                  </a:lnTo>
                  <a:lnTo>
                    <a:pt x="4141" y="2264"/>
                  </a:lnTo>
                  <a:lnTo>
                    <a:pt x="4093" y="2432"/>
                  </a:lnTo>
                  <a:lnTo>
                    <a:pt x="4044" y="2601"/>
                  </a:lnTo>
                  <a:lnTo>
                    <a:pt x="3996" y="2769"/>
                  </a:lnTo>
                  <a:lnTo>
                    <a:pt x="3924" y="2889"/>
                  </a:lnTo>
                  <a:lnTo>
                    <a:pt x="3828" y="2986"/>
                  </a:lnTo>
                  <a:lnTo>
                    <a:pt x="3587" y="3202"/>
                  </a:lnTo>
                  <a:lnTo>
                    <a:pt x="3394" y="3467"/>
                  </a:lnTo>
                  <a:lnTo>
                    <a:pt x="3298" y="3563"/>
                  </a:lnTo>
                  <a:lnTo>
                    <a:pt x="3178" y="3660"/>
                  </a:lnTo>
                  <a:lnTo>
                    <a:pt x="3082" y="3708"/>
                  </a:lnTo>
                  <a:lnTo>
                    <a:pt x="2937" y="3756"/>
                  </a:lnTo>
                  <a:lnTo>
                    <a:pt x="2480" y="3900"/>
                  </a:lnTo>
                  <a:lnTo>
                    <a:pt x="2359" y="3925"/>
                  </a:lnTo>
                  <a:lnTo>
                    <a:pt x="2215" y="3949"/>
                  </a:lnTo>
                  <a:lnTo>
                    <a:pt x="1974" y="3949"/>
                  </a:lnTo>
                  <a:lnTo>
                    <a:pt x="1517" y="3900"/>
                  </a:lnTo>
                  <a:lnTo>
                    <a:pt x="1276" y="3852"/>
                  </a:lnTo>
                  <a:lnTo>
                    <a:pt x="1059" y="3804"/>
                  </a:lnTo>
                  <a:lnTo>
                    <a:pt x="891" y="3732"/>
                  </a:lnTo>
                  <a:lnTo>
                    <a:pt x="770" y="3660"/>
                  </a:lnTo>
                  <a:lnTo>
                    <a:pt x="650" y="3539"/>
                  </a:lnTo>
                  <a:lnTo>
                    <a:pt x="530" y="3419"/>
                  </a:lnTo>
                  <a:lnTo>
                    <a:pt x="313" y="3058"/>
                  </a:lnTo>
                  <a:lnTo>
                    <a:pt x="241" y="2938"/>
                  </a:lnTo>
                  <a:lnTo>
                    <a:pt x="193" y="2817"/>
                  </a:lnTo>
                  <a:lnTo>
                    <a:pt x="169" y="2673"/>
                  </a:lnTo>
                  <a:lnTo>
                    <a:pt x="169" y="2528"/>
                  </a:lnTo>
                  <a:lnTo>
                    <a:pt x="193" y="2239"/>
                  </a:lnTo>
                  <a:lnTo>
                    <a:pt x="241" y="1854"/>
                  </a:lnTo>
                  <a:lnTo>
                    <a:pt x="313" y="1493"/>
                  </a:lnTo>
                  <a:lnTo>
                    <a:pt x="361" y="1301"/>
                  </a:lnTo>
                  <a:lnTo>
                    <a:pt x="433" y="1132"/>
                  </a:lnTo>
                  <a:lnTo>
                    <a:pt x="530" y="964"/>
                  </a:lnTo>
                  <a:lnTo>
                    <a:pt x="650" y="819"/>
                  </a:lnTo>
                  <a:lnTo>
                    <a:pt x="722" y="747"/>
                  </a:lnTo>
                  <a:lnTo>
                    <a:pt x="819" y="723"/>
                  </a:lnTo>
                  <a:lnTo>
                    <a:pt x="987" y="675"/>
                  </a:lnTo>
                  <a:lnTo>
                    <a:pt x="1132" y="651"/>
                  </a:lnTo>
                  <a:lnTo>
                    <a:pt x="1324" y="602"/>
                  </a:lnTo>
                  <a:lnTo>
                    <a:pt x="1469" y="506"/>
                  </a:lnTo>
                  <a:lnTo>
                    <a:pt x="1589" y="410"/>
                  </a:lnTo>
                  <a:lnTo>
                    <a:pt x="1709" y="362"/>
                  </a:lnTo>
                  <a:lnTo>
                    <a:pt x="1974" y="241"/>
                  </a:lnTo>
                  <a:lnTo>
                    <a:pt x="2070" y="217"/>
                  </a:lnTo>
                  <a:close/>
                  <a:moveTo>
                    <a:pt x="2215" y="1"/>
                  </a:moveTo>
                  <a:lnTo>
                    <a:pt x="2046" y="25"/>
                  </a:lnTo>
                  <a:lnTo>
                    <a:pt x="1878" y="73"/>
                  </a:lnTo>
                  <a:lnTo>
                    <a:pt x="1709" y="145"/>
                  </a:lnTo>
                  <a:lnTo>
                    <a:pt x="1517" y="241"/>
                  </a:lnTo>
                  <a:lnTo>
                    <a:pt x="1445" y="265"/>
                  </a:lnTo>
                  <a:lnTo>
                    <a:pt x="1372" y="314"/>
                  </a:lnTo>
                  <a:lnTo>
                    <a:pt x="1300" y="386"/>
                  </a:lnTo>
                  <a:lnTo>
                    <a:pt x="1204" y="410"/>
                  </a:lnTo>
                  <a:lnTo>
                    <a:pt x="1035" y="458"/>
                  </a:lnTo>
                  <a:lnTo>
                    <a:pt x="939" y="458"/>
                  </a:lnTo>
                  <a:lnTo>
                    <a:pt x="867" y="482"/>
                  </a:lnTo>
                  <a:lnTo>
                    <a:pt x="795" y="506"/>
                  </a:lnTo>
                  <a:lnTo>
                    <a:pt x="746" y="554"/>
                  </a:lnTo>
                  <a:lnTo>
                    <a:pt x="698" y="627"/>
                  </a:lnTo>
                  <a:lnTo>
                    <a:pt x="650" y="675"/>
                  </a:lnTo>
                  <a:lnTo>
                    <a:pt x="602" y="723"/>
                  </a:lnTo>
                  <a:lnTo>
                    <a:pt x="482" y="867"/>
                  </a:lnTo>
                  <a:lnTo>
                    <a:pt x="361" y="1012"/>
                  </a:lnTo>
                  <a:lnTo>
                    <a:pt x="265" y="1180"/>
                  </a:lnTo>
                  <a:lnTo>
                    <a:pt x="217" y="1373"/>
                  </a:lnTo>
                  <a:lnTo>
                    <a:pt x="72" y="1999"/>
                  </a:lnTo>
                  <a:lnTo>
                    <a:pt x="24" y="2264"/>
                  </a:lnTo>
                  <a:lnTo>
                    <a:pt x="0" y="2528"/>
                  </a:lnTo>
                  <a:lnTo>
                    <a:pt x="0" y="2745"/>
                  </a:lnTo>
                  <a:lnTo>
                    <a:pt x="48" y="2913"/>
                  </a:lnTo>
                  <a:lnTo>
                    <a:pt x="121" y="3106"/>
                  </a:lnTo>
                  <a:lnTo>
                    <a:pt x="217" y="3251"/>
                  </a:lnTo>
                  <a:lnTo>
                    <a:pt x="313" y="3395"/>
                  </a:lnTo>
                  <a:lnTo>
                    <a:pt x="409" y="3563"/>
                  </a:lnTo>
                  <a:lnTo>
                    <a:pt x="554" y="3708"/>
                  </a:lnTo>
                  <a:lnTo>
                    <a:pt x="626" y="3804"/>
                  </a:lnTo>
                  <a:lnTo>
                    <a:pt x="722" y="3876"/>
                  </a:lnTo>
                  <a:lnTo>
                    <a:pt x="963" y="3973"/>
                  </a:lnTo>
                  <a:lnTo>
                    <a:pt x="1228" y="4069"/>
                  </a:lnTo>
                  <a:lnTo>
                    <a:pt x="1493" y="4117"/>
                  </a:lnTo>
                  <a:lnTo>
                    <a:pt x="1782" y="4165"/>
                  </a:lnTo>
                  <a:lnTo>
                    <a:pt x="2046" y="4189"/>
                  </a:lnTo>
                  <a:lnTo>
                    <a:pt x="2311" y="4165"/>
                  </a:lnTo>
                  <a:lnTo>
                    <a:pt x="2456" y="4141"/>
                  </a:lnTo>
                  <a:lnTo>
                    <a:pt x="2576" y="4117"/>
                  </a:lnTo>
                  <a:lnTo>
                    <a:pt x="3082" y="3925"/>
                  </a:lnTo>
                  <a:lnTo>
                    <a:pt x="3274" y="3852"/>
                  </a:lnTo>
                  <a:lnTo>
                    <a:pt x="3370" y="3780"/>
                  </a:lnTo>
                  <a:lnTo>
                    <a:pt x="3443" y="3708"/>
                  </a:lnTo>
                  <a:lnTo>
                    <a:pt x="3659" y="3467"/>
                  </a:lnTo>
                  <a:lnTo>
                    <a:pt x="3780" y="3323"/>
                  </a:lnTo>
                  <a:lnTo>
                    <a:pt x="3900" y="3202"/>
                  </a:lnTo>
                  <a:lnTo>
                    <a:pt x="3996" y="3106"/>
                  </a:lnTo>
                  <a:lnTo>
                    <a:pt x="4069" y="3010"/>
                  </a:lnTo>
                  <a:lnTo>
                    <a:pt x="4141" y="2889"/>
                  </a:lnTo>
                  <a:lnTo>
                    <a:pt x="4213" y="2769"/>
                  </a:lnTo>
                  <a:lnTo>
                    <a:pt x="4261" y="2576"/>
                  </a:lnTo>
                  <a:lnTo>
                    <a:pt x="4309" y="2408"/>
                  </a:lnTo>
                  <a:lnTo>
                    <a:pt x="4333" y="2215"/>
                  </a:lnTo>
                  <a:lnTo>
                    <a:pt x="4333" y="2023"/>
                  </a:lnTo>
                  <a:lnTo>
                    <a:pt x="4309" y="1734"/>
                  </a:lnTo>
                  <a:lnTo>
                    <a:pt x="4261" y="1469"/>
                  </a:lnTo>
                  <a:lnTo>
                    <a:pt x="4213" y="1301"/>
                  </a:lnTo>
                  <a:lnTo>
                    <a:pt x="4141" y="1132"/>
                  </a:lnTo>
                  <a:lnTo>
                    <a:pt x="4020" y="915"/>
                  </a:lnTo>
                  <a:lnTo>
                    <a:pt x="3876" y="723"/>
                  </a:lnTo>
                  <a:lnTo>
                    <a:pt x="3707" y="530"/>
                  </a:lnTo>
                  <a:lnTo>
                    <a:pt x="3515" y="386"/>
                  </a:lnTo>
                  <a:lnTo>
                    <a:pt x="3226" y="217"/>
                  </a:lnTo>
                  <a:lnTo>
                    <a:pt x="3082" y="145"/>
                  </a:lnTo>
                  <a:lnTo>
                    <a:pt x="2913" y="97"/>
                  </a:lnTo>
                  <a:lnTo>
                    <a:pt x="2383" y="25"/>
                  </a:lnTo>
                  <a:lnTo>
                    <a:pt x="2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7" name="Google Shape;13417;p31"/>
            <p:cNvSpPr/>
            <p:nvPr/>
          </p:nvSpPr>
          <p:spPr>
            <a:xfrm>
              <a:off x="1283500" y="2756375"/>
              <a:ext cx="42150" cy="44550"/>
            </a:xfrm>
            <a:custGeom>
              <a:avLst/>
              <a:gdLst/>
              <a:ahLst/>
              <a:cxnLst/>
              <a:rect l="l" t="t" r="r" b="b"/>
              <a:pathLst>
                <a:path w="1686" h="1782" extrusionOk="0">
                  <a:moveTo>
                    <a:pt x="1011" y="217"/>
                  </a:moveTo>
                  <a:lnTo>
                    <a:pt x="1132" y="265"/>
                  </a:lnTo>
                  <a:lnTo>
                    <a:pt x="1372" y="434"/>
                  </a:lnTo>
                  <a:lnTo>
                    <a:pt x="1445" y="506"/>
                  </a:lnTo>
                  <a:lnTo>
                    <a:pt x="1493" y="602"/>
                  </a:lnTo>
                  <a:lnTo>
                    <a:pt x="1493" y="891"/>
                  </a:lnTo>
                  <a:lnTo>
                    <a:pt x="1493" y="1035"/>
                  </a:lnTo>
                  <a:lnTo>
                    <a:pt x="1469" y="1156"/>
                  </a:lnTo>
                  <a:lnTo>
                    <a:pt x="1421" y="1276"/>
                  </a:lnTo>
                  <a:lnTo>
                    <a:pt x="1348" y="1348"/>
                  </a:lnTo>
                  <a:lnTo>
                    <a:pt x="1132" y="1541"/>
                  </a:lnTo>
                  <a:lnTo>
                    <a:pt x="1060" y="1589"/>
                  </a:lnTo>
                  <a:lnTo>
                    <a:pt x="987" y="1613"/>
                  </a:lnTo>
                  <a:lnTo>
                    <a:pt x="795" y="1589"/>
                  </a:lnTo>
                  <a:lnTo>
                    <a:pt x="602" y="1589"/>
                  </a:lnTo>
                  <a:lnTo>
                    <a:pt x="434" y="1517"/>
                  </a:lnTo>
                  <a:lnTo>
                    <a:pt x="313" y="1445"/>
                  </a:lnTo>
                  <a:lnTo>
                    <a:pt x="241" y="1396"/>
                  </a:lnTo>
                  <a:lnTo>
                    <a:pt x="193" y="1324"/>
                  </a:lnTo>
                  <a:lnTo>
                    <a:pt x="169" y="1252"/>
                  </a:lnTo>
                  <a:lnTo>
                    <a:pt x="169" y="1180"/>
                  </a:lnTo>
                  <a:lnTo>
                    <a:pt x="169" y="1108"/>
                  </a:lnTo>
                  <a:lnTo>
                    <a:pt x="169" y="1011"/>
                  </a:lnTo>
                  <a:lnTo>
                    <a:pt x="169" y="843"/>
                  </a:lnTo>
                  <a:lnTo>
                    <a:pt x="193" y="674"/>
                  </a:lnTo>
                  <a:lnTo>
                    <a:pt x="241" y="578"/>
                  </a:lnTo>
                  <a:lnTo>
                    <a:pt x="289" y="506"/>
                  </a:lnTo>
                  <a:lnTo>
                    <a:pt x="410" y="385"/>
                  </a:lnTo>
                  <a:lnTo>
                    <a:pt x="506" y="313"/>
                  </a:lnTo>
                  <a:lnTo>
                    <a:pt x="650" y="265"/>
                  </a:lnTo>
                  <a:lnTo>
                    <a:pt x="771" y="241"/>
                  </a:lnTo>
                  <a:lnTo>
                    <a:pt x="915" y="217"/>
                  </a:lnTo>
                  <a:close/>
                  <a:moveTo>
                    <a:pt x="939" y="0"/>
                  </a:moveTo>
                  <a:lnTo>
                    <a:pt x="771" y="24"/>
                  </a:lnTo>
                  <a:lnTo>
                    <a:pt x="626" y="48"/>
                  </a:lnTo>
                  <a:lnTo>
                    <a:pt x="482" y="121"/>
                  </a:lnTo>
                  <a:lnTo>
                    <a:pt x="337" y="193"/>
                  </a:lnTo>
                  <a:lnTo>
                    <a:pt x="241" y="265"/>
                  </a:lnTo>
                  <a:lnTo>
                    <a:pt x="169" y="337"/>
                  </a:lnTo>
                  <a:lnTo>
                    <a:pt x="73" y="482"/>
                  </a:lnTo>
                  <a:lnTo>
                    <a:pt x="24" y="674"/>
                  </a:lnTo>
                  <a:lnTo>
                    <a:pt x="0" y="867"/>
                  </a:lnTo>
                  <a:lnTo>
                    <a:pt x="0" y="1035"/>
                  </a:lnTo>
                  <a:lnTo>
                    <a:pt x="0" y="1180"/>
                  </a:lnTo>
                  <a:lnTo>
                    <a:pt x="24" y="1300"/>
                  </a:lnTo>
                  <a:lnTo>
                    <a:pt x="48" y="1396"/>
                  </a:lnTo>
                  <a:lnTo>
                    <a:pt x="121" y="1469"/>
                  </a:lnTo>
                  <a:lnTo>
                    <a:pt x="193" y="1565"/>
                  </a:lnTo>
                  <a:lnTo>
                    <a:pt x="313" y="1637"/>
                  </a:lnTo>
                  <a:lnTo>
                    <a:pt x="434" y="1709"/>
                  </a:lnTo>
                  <a:lnTo>
                    <a:pt x="578" y="1733"/>
                  </a:lnTo>
                  <a:lnTo>
                    <a:pt x="723" y="1758"/>
                  </a:lnTo>
                  <a:lnTo>
                    <a:pt x="1035" y="1782"/>
                  </a:lnTo>
                  <a:lnTo>
                    <a:pt x="1132" y="1758"/>
                  </a:lnTo>
                  <a:lnTo>
                    <a:pt x="1204" y="1685"/>
                  </a:lnTo>
                  <a:lnTo>
                    <a:pt x="1445" y="1493"/>
                  </a:lnTo>
                  <a:lnTo>
                    <a:pt x="1565" y="1372"/>
                  </a:lnTo>
                  <a:lnTo>
                    <a:pt x="1613" y="1228"/>
                  </a:lnTo>
                  <a:lnTo>
                    <a:pt x="1661" y="1035"/>
                  </a:lnTo>
                  <a:lnTo>
                    <a:pt x="1685" y="843"/>
                  </a:lnTo>
                  <a:lnTo>
                    <a:pt x="1637" y="578"/>
                  </a:lnTo>
                  <a:lnTo>
                    <a:pt x="1613" y="458"/>
                  </a:lnTo>
                  <a:lnTo>
                    <a:pt x="1589" y="385"/>
                  </a:lnTo>
                  <a:lnTo>
                    <a:pt x="1517" y="313"/>
                  </a:lnTo>
                  <a:lnTo>
                    <a:pt x="1445" y="241"/>
                  </a:lnTo>
                  <a:lnTo>
                    <a:pt x="1300" y="145"/>
                  </a:lnTo>
                  <a:lnTo>
                    <a:pt x="1132" y="48"/>
                  </a:lnTo>
                  <a:lnTo>
                    <a:pt x="1035" y="24"/>
                  </a:lnTo>
                  <a:lnTo>
                    <a:pt x="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8" name="Google Shape;13418;p31"/>
            <p:cNvSpPr/>
            <p:nvPr/>
          </p:nvSpPr>
          <p:spPr>
            <a:xfrm>
              <a:off x="1296725" y="2772625"/>
              <a:ext cx="14475" cy="16275"/>
            </a:xfrm>
            <a:custGeom>
              <a:avLst/>
              <a:gdLst/>
              <a:ahLst/>
              <a:cxnLst/>
              <a:rect l="l" t="t" r="r" b="b"/>
              <a:pathLst>
                <a:path w="579" h="651" extrusionOk="0">
                  <a:moveTo>
                    <a:pt x="410" y="193"/>
                  </a:moveTo>
                  <a:lnTo>
                    <a:pt x="434" y="265"/>
                  </a:lnTo>
                  <a:lnTo>
                    <a:pt x="434" y="313"/>
                  </a:lnTo>
                  <a:lnTo>
                    <a:pt x="410" y="385"/>
                  </a:lnTo>
                  <a:lnTo>
                    <a:pt x="362" y="458"/>
                  </a:lnTo>
                  <a:lnTo>
                    <a:pt x="290" y="506"/>
                  </a:lnTo>
                  <a:lnTo>
                    <a:pt x="242" y="506"/>
                  </a:lnTo>
                  <a:lnTo>
                    <a:pt x="218" y="482"/>
                  </a:lnTo>
                  <a:lnTo>
                    <a:pt x="194" y="458"/>
                  </a:lnTo>
                  <a:lnTo>
                    <a:pt x="194" y="385"/>
                  </a:lnTo>
                  <a:lnTo>
                    <a:pt x="218" y="313"/>
                  </a:lnTo>
                  <a:lnTo>
                    <a:pt x="242" y="241"/>
                  </a:lnTo>
                  <a:lnTo>
                    <a:pt x="290" y="193"/>
                  </a:lnTo>
                  <a:close/>
                  <a:moveTo>
                    <a:pt x="314" y="0"/>
                  </a:moveTo>
                  <a:lnTo>
                    <a:pt x="242" y="24"/>
                  </a:lnTo>
                  <a:lnTo>
                    <a:pt x="169" y="48"/>
                  </a:lnTo>
                  <a:lnTo>
                    <a:pt x="25" y="193"/>
                  </a:lnTo>
                  <a:lnTo>
                    <a:pt x="1" y="241"/>
                  </a:lnTo>
                  <a:lnTo>
                    <a:pt x="1" y="337"/>
                  </a:lnTo>
                  <a:lnTo>
                    <a:pt x="25" y="458"/>
                  </a:lnTo>
                  <a:lnTo>
                    <a:pt x="49" y="530"/>
                  </a:lnTo>
                  <a:lnTo>
                    <a:pt x="97" y="578"/>
                  </a:lnTo>
                  <a:lnTo>
                    <a:pt x="145" y="626"/>
                  </a:lnTo>
                  <a:lnTo>
                    <a:pt x="218" y="650"/>
                  </a:lnTo>
                  <a:lnTo>
                    <a:pt x="314" y="650"/>
                  </a:lnTo>
                  <a:lnTo>
                    <a:pt x="386" y="602"/>
                  </a:lnTo>
                  <a:lnTo>
                    <a:pt x="458" y="578"/>
                  </a:lnTo>
                  <a:lnTo>
                    <a:pt x="506" y="506"/>
                  </a:lnTo>
                  <a:lnTo>
                    <a:pt x="555" y="458"/>
                  </a:lnTo>
                  <a:lnTo>
                    <a:pt x="579" y="385"/>
                  </a:lnTo>
                  <a:lnTo>
                    <a:pt x="579" y="289"/>
                  </a:lnTo>
                  <a:lnTo>
                    <a:pt x="579" y="217"/>
                  </a:lnTo>
                  <a:lnTo>
                    <a:pt x="555" y="121"/>
                  </a:lnTo>
                  <a:lnTo>
                    <a:pt x="506" y="72"/>
                  </a:lnTo>
                  <a:lnTo>
                    <a:pt x="458" y="24"/>
                  </a:lnTo>
                  <a:lnTo>
                    <a:pt x="3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9" name="Google Shape;13419;p31"/>
            <p:cNvSpPr/>
            <p:nvPr/>
          </p:nvSpPr>
          <p:spPr>
            <a:xfrm>
              <a:off x="1207675" y="2091350"/>
              <a:ext cx="145050" cy="155300"/>
            </a:xfrm>
            <a:custGeom>
              <a:avLst/>
              <a:gdLst/>
              <a:ahLst/>
              <a:cxnLst/>
              <a:rect l="l" t="t" r="r" b="b"/>
              <a:pathLst>
                <a:path w="5802" h="6212" extrusionOk="0">
                  <a:moveTo>
                    <a:pt x="3178" y="265"/>
                  </a:moveTo>
                  <a:lnTo>
                    <a:pt x="3394" y="289"/>
                  </a:lnTo>
                  <a:lnTo>
                    <a:pt x="3635" y="362"/>
                  </a:lnTo>
                  <a:lnTo>
                    <a:pt x="3900" y="482"/>
                  </a:lnTo>
                  <a:lnTo>
                    <a:pt x="4189" y="554"/>
                  </a:lnTo>
                  <a:lnTo>
                    <a:pt x="4357" y="650"/>
                  </a:lnTo>
                  <a:lnTo>
                    <a:pt x="4502" y="747"/>
                  </a:lnTo>
                  <a:lnTo>
                    <a:pt x="4646" y="891"/>
                  </a:lnTo>
                  <a:lnTo>
                    <a:pt x="4767" y="1036"/>
                  </a:lnTo>
                  <a:lnTo>
                    <a:pt x="4887" y="1204"/>
                  </a:lnTo>
                  <a:lnTo>
                    <a:pt x="4983" y="1397"/>
                  </a:lnTo>
                  <a:lnTo>
                    <a:pt x="5248" y="1854"/>
                  </a:lnTo>
                  <a:lnTo>
                    <a:pt x="5465" y="2336"/>
                  </a:lnTo>
                  <a:lnTo>
                    <a:pt x="5561" y="2576"/>
                  </a:lnTo>
                  <a:lnTo>
                    <a:pt x="5609" y="2841"/>
                  </a:lnTo>
                  <a:lnTo>
                    <a:pt x="5657" y="3082"/>
                  </a:lnTo>
                  <a:lnTo>
                    <a:pt x="5657" y="3347"/>
                  </a:lnTo>
                  <a:lnTo>
                    <a:pt x="5609" y="3491"/>
                  </a:lnTo>
                  <a:lnTo>
                    <a:pt x="5585" y="3563"/>
                  </a:lnTo>
                  <a:lnTo>
                    <a:pt x="5537" y="3611"/>
                  </a:lnTo>
                  <a:lnTo>
                    <a:pt x="5392" y="3804"/>
                  </a:lnTo>
                  <a:lnTo>
                    <a:pt x="5224" y="3972"/>
                  </a:lnTo>
                  <a:lnTo>
                    <a:pt x="5152" y="4045"/>
                  </a:lnTo>
                  <a:lnTo>
                    <a:pt x="5080" y="4165"/>
                  </a:lnTo>
                  <a:lnTo>
                    <a:pt x="5007" y="4261"/>
                  </a:lnTo>
                  <a:lnTo>
                    <a:pt x="4983" y="4406"/>
                  </a:lnTo>
                  <a:lnTo>
                    <a:pt x="4911" y="4598"/>
                  </a:lnTo>
                  <a:lnTo>
                    <a:pt x="4839" y="4767"/>
                  </a:lnTo>
                  <a:lnTo>
                    <a:pt x="4622" y="5080"/>
                  </a:lnTo>
                  <a:lnTo>
                    <a:pt x="4550" y="5200"/>
                  </a:lnTo>
                  <a:lnTo>
                    <a:pt x="4454" y="5272"/>
                  </a:lnTo>
                  <a:lnTo>
                    <a:pt x="4357" y="5345"/>
                  </a:lnTo>
                  <a:lnTo>
                    <a:pt x="4237" y="5417"/>
                  </a:lnTo>
                  <a:lnTo>
                    <a:pt x="3635" y="5730"/>
                  </a:lnTo>
                  <a:lnTo>
                    <a:pt x="3467" y="5802"/>
                  </a:lnTo>
                  <a:lnTo>
                    <a:pt x="3322" y="5850"/>
                  </a:lnTo>
                  <a:lnTo>
                    <a:pt x="2937" y="5898"/>
                  </a:lnTo>
                  <a:lnTo>
                    <a:pt x="2576" y="5898"/>
                  </a:lnTo>
                  <a:lnTo>
                    <a:pt x="2191" y="5850"/>
                  </a:lnTo>
                  <a:lnTo>
                    <a:pt x="1998" y="5826"/>
                  </a:lnTo>
                  <a:lnTo>
                    <a:pt x="1830" y="5754"/>
                  </a:lnTo>
                  <a:lnTo>
                    <a:pt x="1661" y="5706"/>
                  </a:lnTo>
                  <a:lnTo>
                    <a:pt x="1541" y="5609"/>
                  </a:lnTo>
                  <a:lnTo>
                    <a:pt x="1276" y="5417"/>
                  </a:lnTo>
                  <a:lnTo>
                    <a:pt x="987" y="5152"/>
                  </a:lnTo>
                  <a:lnTo>
                    <a:pt x="698" y="4839"/>
                  </a:lnTo>
                  <a:lnTo>
                    <a:pt x="554" y="4622"/>
                  </a:lnTo>
                  <a:lnTo>
                    <a:pt x="433" y="4406"/>
                  </a:lnTo>
                  <a:lnTo>
                    <a:pt x="361" y="4165"/>
                  </a:lnTo>
                  <a:lnTo>
                    <a:pt x="289" y="3924"/>
                  </a:lnTo>
                  <a:lnTo>
                    <a:pt x="265" y="3756"/>
                  </a:lnTo>
                  <a:lnTo>
                    <a:pt x="289" y="3563"/>
                  </a:lnTo>
                  <a:lnTo>
                    <a:pt x="361" y="3106"/>
                  </a:lnTo>
                  <a:lnTo>
                    <a:pt x="409" y="2648"/>
                  </a:lnTo>
                  <a:lnTo>
                    <a:pt x="409" y="2456"/>
                  </a:lnTo>
                  <a:lnTo>
                    <a:pt x="457" y="2287"/>
                  </a:lnTo>
                  <a:lnTo>
                    <a:pt x="554" y="2119"/>
                  </a:lnTo>
                  <a:lnTo>
                    <a:pt x="650" y="1974"/>
                  </a:lnTo>
                  <a:lnTo>
                    <a:pt x="867" y="1710"/>
                  </a:lnTo>
                  <a:lnTo>
                    <a:pt x="1059" y="1421"/>
                  </a:lnTo>
                  <a:lnTo>
                    <a:pt x="1180" y="1276"/>
                  </a:lnTo>
                  <a:lnTo>
                    <a:pt x="1300" y="1156"/>
                  </a:lnTo>
                  <a:lnTo>
                    <a:pt x="1565" y="939"/>
                  </a:lnTo>
                  <a:lnTo>
                    <a:pt x="2143" y="626"/>
                  </a:lnTo>
                  <a:lnTo>
                    <a:pt x="2431" y="482"/>
                  </a:lnTo>
                  <a:lnTo>
                    <a:pt x="2744" y="362"/>
                  </a:lnTo>
                  <a:lnTo>
                    <a:pt x="2961" y="289"/>
                  </a:lnTo>
                  <a:lnTo>
                    <a:pt x="3178" y="265"/>
                  </a:lnTo>
                  <a:close/>
                  <a:moveTo>
                    <a:pt x="3033" y="0"/>
                  </a:moveTo>
                  <a:lnTo>
                    <a:pt x="2865" y="24"/>
                  </a:lnTo>
                  <a:lnTo>
                    <a:pt x="2696" y="73"/>
                  </a:lnTo>
                  <a:lnTo>
                    <a:pt x="2335" y="217"/>
                  </a:lnTo>
                  <a:lnTo>
                    <a:pt x="1974" y="362"/>
                  </a:lnTo>
                  <a:lnTo>
                    <a:pt x="1637" y="554"/>
                  </a:lnTo>
                  <a:lnTo>
                    <a:pt x="1300" y="747"/>
                  </a:lnTo>
                  <a:lnTo>
                    <a:pt x="1156" y="867"/>
                  </a:lnTo>
                  <a:lnTo>
                    <a:pt x="1011" y="987"/>
                  </a:lnTo>
                  <a:lnTo>
                    <a:pt x="891" y="1132"/>
                  </a:lnTo>
                  <a:lnTo>
                    <a:pt x="770" y="1276"/>
                  </a:lnTo>
                  <a:lnTo>
                    <a:pt x="361" y="1878"/>
                  </a:lnTo>
                  <a:lnTo>
                    <a:pt x="265" y="1998"/>
                  </a:lnTo>
                  <a:lnTo>
                    <a:pt x="217" y="2119"/>
                  </a:lnTo>
                  <a:lnTo>
                    <a:pt x="169" y="2263"/>
                  </a:lnTo>
                  <a:lnTo>
                    <a:pt x="120" y="2408"/>
                  </a:lnTo>
                  <a:lnTo>
                    <a:pt x="96" y="2889"/>
                  </a:lnTo>
                  <a:lnTo>
                    <a:pt x="96" y="3130"/>
                  </a:lnTo>
                  <a:lnTo>
                    <a:pt x="48" y="3371"/>
                  </a:lnTo>
                  <a:lnTo>
                    <a:pt x="24" y="3563"/>
                  </a:lnTo>
                  <a:lnTo>
                    <a:pt x="0" y="3732"/>
                  </a:lnTo>
                  <a:lnTo>
                    <a:pt x="24" y="3924"/>
                  </a:lnTo>
                  <a:lnTo>
                    <a:pt x="72" y="4117"/>
                  </a:lnTo>
                  <a:lnTo>
                    <a:pt x="145" y="4358"/>
                  </a:lnTo>
                  <a:lnTo>
                    <a:pt x="241" y="4622"/>
                  </a:lnTo>
                  <a:lnTo>
                    <a:pt x="361" y="4839"/>
                  </a:lnTo>
                  <a:lnTo>
                    <a:pt x="530" y="5056"/>
                  </a:lnTo>
                  <a:lnTo>
                    <a:pt x="794" y="5345"/>
                  </a:lnTo>
                  <a:lnTo>
                    <a:pt x="1059" y="5609"/>
                  </a:lnTo>
                  <a:lnTo>
                    <a:pt x="1252" y="5754"/>
                  </a:lnTo>
                  <a:lnTo>
                    <a:pt x="1469" y="5898"/>
                  </a:lnTo>
                  <a:lnTo>
                    <a:pt x="1782" y="6043"/>
                  </a:lnTo>
                  <a:lnTo>
                    <a:pt x="2119" y="6139"/>
                  </a:lnTo>
                  <a:lnTo>
                    <a:pt x="2456" y="6187"/>
                  </a:lnTo>
                  <a:lnTo>
                    <a:pt x="2793" y="6211"/>
                  </a:lnTo>
                  <a:lnTo>
                    <a:pt x="3033" y="6187"/>
                  </a:lnTo>
                  <a:lnTo>
                    <a:pt x="3250" y="6163"/>
                  </a:lnTo>
                  <a:lnTo>
                    <a:pt x="3467" y="6115"/>
                  </a:lnTo>
                  <a:lnTo>
                    <a:pt x="3683" y="6043"/>
                  </a:lnTo>
                  <a:lnTo>
                    <a:pt x="4333" y="5682"/>
                  </a:lnTo>
                  <a:lnTo>
                    <a:pt x="4550" y="5561"/>
                  </a:lnTo>
                  <a:lnTo>
                    <a:pt x="4743" y="5393"/>
                  </a:lnTo>
                  <a:lnTo>
                    <a:pt x="4887" y="5200"/>
                  </a:lnTo>
                  <a:lnTo>
                    <a:pt x="5007" y="4984"/>
                  </a:lnTo>
                  <a:lnTo>
                    <a:pt x="5080" y="4863"/>
                  </a:lnTo>
                  <a:lnTo>
                    <a:pt x="5128" y="4743"/>
                  </a:lnTo>
                  <a:lnTo>
                    <a:pt x="5200" y="4622"/>
                  </a:lnTo>
                  <a:lnTo>
                    <a:pt x="5224" y="4526"/>
                  </a:lnTo>
                  <a:lnTo>
                    <a:pt x="5272" y="4382"/>
                  </a:lnTo>
                  <a:lnTo>
                    <a:pt x="5344" y="4285"/>
                  </a:lnTo>
                  <a:lnTo>
                    <a:pt x="5513" y="4093"/>
                  </a:lnTo>
                  <a:lnTo>
                    <a:pt x="5609" y="3997"/>
                  </a:lnTo>
                  <a:lnTo>
                    <a:pt x="5681" y="3924"/>
                  </a:lnTo>
                  <a:lnTo>
                    <a:pt x="5730" y="3828"/>
                  </a:lnTo>
                  <a:lnTo>
                    <a:pt x="5754" y="3732"/>
                  </a:lnTo>
                  <a:lnTo>
                    <a:pt x="5754" y="3611"/>
                  </a:lnTo>
                  <a:lnTo>
                    <a:pt x="5754" y="3539"/>
                  </a:lnTo>
                  <a:lnTo>
                    <a:pt x="5778" y="3443"/>
                  </a:lnTo>
                  <a:lnTo>
                    <a:pt x="5802" y="3178"/>
                  </a:lnTo>
                  <a:lnTo>
                    <a:pt x="5802" y="2913"/>
                  </a:lnTo>
                  <a:lnTo>
                    <a:pt x="5754" y="2648"/>
                  </a:lnTo>
                  <a:lnTo>
                    <a:pt x="5657" y="2384"/>
                  </a:lnTo>
                  <a:lnTo>
                    <a:pt x="5320" y="1565"/>
                  </a:lnTo>
                  <a:lnTo>
                    <a:pt x="5152" y="1228"/>
                  </a:lnTo>
                  <a:lnTo>
                    <a:pt x="5055" y="1060"/>
                  </a:lnTo>
                  <a:lnTo>
                    <a:pt x="4959" y="915"/>
                  </a:lnTo>
                  <a:lnTo>
                    <a:pt x="4791" y="699"/>
                  </a:lnTo>
                  <a:lnTo>
                    <a:pt x="4574" y="506"/>
                  </a:lnTo>
                  <a:lnTo>
                    <a:pt x="4357" y="386"/>
                  </a:lnTo>
                  <a:lnTo>
                    <a:pt x="4117" y="289"/>
                  </a:lnTo>
                  <a:lnTo>
                    <a:pt x="3900" y="193"/>
                  </a:lnTo>
                  <a:lnTo>
                    <a:pt x="3635" y="97"/>
                  </a:lnTo>
                  <a:lnTo>
                    <a:pt x="3370" y="24"/>
                  </a:lnTo>
                  <a:lnTo>
                    <a:pt x="3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0" name="Google Shape;13420;p31"/>
            <p:cNvSpPr/>
            <p:nvPr/>
          </p:nvSpPr>
          <p:spPr>
            <a:xfrm>
              <a:off x="1249200" y="2140700"/>
              <a:ext cx="60200" cy="62625"/>
            </a:xfrm>
            <a:custGeom>
              <a:avLst/>
              <a:gdLst/>
              <a:ahLst/>
              <a:cxnLst/>
              <a:rect l="l" t="t" r="r" b="b"/>
              <a:pathLst>
                <a:path w="2408" h="2505" extrusionOk="0">
                  <a:moveTo>
                    <a:pt x="1469" y="217"/>
                  </a:moveTo>
                  <a:lnTo>
                    <a:pt x="1565" y="265"/>
                  </a:lnTo>
                  <a:lnTo>
                    <a:pt x="1637" y="313"/>
                  </a:lnTo>
                  <a:lnTo>
                    <a:pt x="1709" y="410"/>
                  </a:lnTo>
                  <a:lnTo>
                    <a:pt x="1757" y="482"/>
                  </a:lnTo>
                  <a:lnTo>
                    <a:pt x="1854" y="602"/>
                  </a:lnTo>
                  <a:lnTo>
                    <a:pt x="1926" y="674"/>
                  </a:lnTo>
                  <a:lnTo>
                    <a:pt x="1998" y="771"/>
                  </a:lnTo>
                  <a:lnTo>
                    <a:pt x="2095" y="1011"/>
                  </a:lnTo>
                  <a:lnTo>
                    <a:pt x="2143" y="1132"/>
                  </a:lnTo>
                  <a:lnTo>
                    <a:pt x="2143" y="1252"/>
                  </a:lnTo>
                  <a:lnTo>
                    <a:pt x="2143" y="1373"/>
                  </a:lnTo>
                  <a:lnTo>
                    <a:pt x="2095" y="1469"/>
                  </a:lnTo>
                  <a:lnTo>
                    <a:pt x="2022" y="1661"/>
                  </a:lnTo>
                  <a:lnTo>
                    <a:pt x="1926" y="1806"/>
                  </a:lnTo>
                  <a:lnTo>
                    <a:pt x="1806" y="1950"/>
                  </a:lnTo>
                  <a:lnTo>
                    <a:pt x="1685" y="2095"/>
                  </a:lnTo>
                  <a:lnTo>
                    <a:pt x="1541" y="2167"/>
                  </a:lnTo>
                  <a:lnTo>
                    <a:pt x="1396" y="2215"/>
                  </a:lnTo>
                  <a:lnTo>
                    <a:pt x="1180" y="2239"/>
                  </a:lnTo>
                  <a:lnTo>
                    <a:pt x="891" y="2239"/>
                  </a:lnTo>
                  <a:lnTo>
                    <a:pt x="843" y="2215"/>
                  </a:lnTo>
                  <a:lnTo>
                    <a:pt x="770" y="2191"/>
                  </a:lnTo>
                  <a:lnTo>
                    <a:pt x="698" y="2119"/>
                  </a:lnTo>
                  <a:lnTo>
                    <a:pt x="458" y="1830"/>
                  </a:lnTo>
                  <a:lnTo>
                    <a:pt x="361" y="1661"/>
                  </a:lnTo>
                  <a:lnTo>
                    <a:pt x="265" y="1493"/>
                  </a:lnTo>
                  <a:lnTo>
                    <a:pt x="241" y="1349"/>
                  </a:lnTo>
                  <a:lnTo>
                    <a:pt x="241" y="1180"/>
                  </a:lnTo>
                  <a:lnTo>
                    <a:pt x="337" y="771"/>
                  </a:lnTo>
                  <a:lnTo>
                    <a:pt x="385" y="674"/>
                  </a:lnTo>
                  <a:lnTo>
                    <a:pt x="458" y="602"/>
                  </a:lnTo>
                  <a:lnTo>
                    <a:pt x="674" y="458"/>
                  </a:lnTo>
                  <a:lnTo>
                    <a:pt x="891" y="313"/>
                  </a:lnTo>
                  <a:lnTo>
                    <a:pt x="1011" y="265"/>
                  </a:lnTo>
                  <a:lnTo>
                    <a:pt x="1108" y="241"/>
                  </a:lnTo>
                  <a:lnTo>
                    <a:pt x="1348" y="217"/>
                  </a:lnTo>
                  <a:close/>
                  <a:moveTo>
                    <a:pt x="1083" y="0"/>
                  </a:moveTo>
                  <a:lnTo>
                    <a:pt x="963" y="24"/>
                  </a:lnTo>
                  <a:lnTo>
                    <a:pt x="770" y="121"/>
                  </a:lnTo>
                  <a:lnTo>
                    <a:pt x="602" y="217"/>
                  </a:lnTo>
                  <a:lnTo>
                    <a:pt x="433" y="313"/>
                  </a:lnTo>
                  <a:lnTo>
                    <a:pt x="265" y="434"/>
                  </a:lnTo>
                  <a:lnTo>
                    <a:pt x="169" y="554"/>
                  </a:lnTo>
                  <a:lnTo>
                    <a:pt x="121" y="674"/>
                  </a:lnTo>
                  <a:lnTo>
                    <a:pt x="24" y="1108"/>
                  </a:lnTo>
                  <a:lnTo>
                    <a:pt x="0" y="1228"/>
                  </a:lnTo>
                  <a:lnTo>
                    <a:pt x="0" y="1324"/>
                  </a:lnTo>
                  <a:lnTo>
                    <a:pt x="24" y="1445"/>
                  </a:lnTo>
                  <a:lnTo>
                    <a:pt x="48" y="1541"/>
                  </a:lnTo>
                  <a:lnTo>
                    <a:pt x="169" y="1782"/>
                  </a:lnTo>
                  <a:lnTo>
                    <a:pt x="289" y="1998"/>
                  </a:lnTo>
                  <a:lnTo>
                    <a:pt x="554" y="2287"/>
                  </a:lnTo>
                  <a:lnTo>
                    <a:pt x="674" y="2384"/>
                  </a:lnTo>
                  <a:lnTo>
                    <a:pt x="795" y="2456"/>
                  </a:lnTo>
                  <a:lnTo>
                    <a:pt x="915" y="2504"/>
                  </a:lnTo>
                  <a:lnTo>
                    <a:pt x="1059" y="2504"/>
                  </a:lnTo>
                  <a:lnTo>
                    <a:pt x="1300" y="2480"/>
                  </a:lnTo>
                  <a:lnTo>
                    <a:pt x="1541" y="2456"/>
                  </a:lnTo>
                  <a:lnTo>
                    <a:pt x="1685" y="2408"/>
                  </a:lnTo>
                  <a:lnTo>
                    <a:pt x="1806" y="2336"/>
                  </a:lnTo>
                  <a:lnTo>
                    <a:pt x="1974" y="2191"/>
                  </a:lnTo>
                  <a:lnTo>
                    <a:pt x="2119" y="2023"/>
                  </a:lnTo>
                  <a:lnTo>
                    <a:pt x="2239" y="1854"/>
                  </a:lnTo>
                  <a:lnTo>
                    <a:pt x="2335" y="1637"/>
                  </a:lnTo>
                  <a:lnTo>
                    <a:pt x="2383" y="1493"/>
                  </a:lnTo>
                  <a:lnTo>
                    <a:pt x="2407" y="1349"/>
                  </a:lnTo>
                  <a:lnTo>
                    <a:pt x="2407" y="1228"/>
                  </a:lnTo>
                  <a:lnTo>
                    <a:pt x="2383" y="1108"/>
                  </a:lnTo>
                  <a:lnTo>
                    <a:pt x="2287" y="843"/>
                  </a:lnTo>
                  <a:lnTo>
                    <a:pt x="2167" y="602"/>
                  </a:lnTo>
                  <a:lnTo>
                    <a:pt x="2046" y="434"/>
                  </a:lnTo>
                  <a:lnTo>
                    <a:pt x="1878" y="265"/>
                  </a:lnTo>
                  <a:lnTo>
                    <a:pt x="1782" y="145"/>
                  </a:lnTo>
                  <a:lnTo>
                    <a:pt x="1661" y="73"/>
                  </a:lnTo>
                  <a:lnTo>
                    <a:pt x="1541" y="24"/>
                  </a:lnTo>
                  <a:lnTo>
                    <a:pt x="13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1" name="Google Shape;13421;p31"/>
            <p:cNvSpPr/>
            <p:nvPr/>
          </p:nvSpPr>
          <p:spPr>
            <a:xfrm>
              <a:off x="1267850" y="2158150"/>
              <a:ext cx="20475" cy="23500"/>
            </a:xfrm>
            <a:custGeom>
              <a:avLst/>
              <a:gdLst/>
              <a:ahLst/>
              <a:cxnLst/>
              <a:rect l="l" t="t" r="r" b="b"/>
              <a:pathLst>
                <a:path w="819" h="940" extrusionOk="0">
                  <a:moveTo>
                    <a:pt x="410" y="241"/>
                  </a:moveTo>
                  <a:lnTo>
                    <a:pt x="458" y="313"/>
                  </a:lnTo>
                  <a:lnTo>
                    <a:pt x="506" y="410"/>
                  </a:lnTo>
                  <a:lnTo>
                    <a:pt x="530" y="530"/>
                  </a:lnTo>
                  <a:lnTo>
                    <a:pt x="506" y="602"/>
                  </a:lnTo>
                  <a:lnTo>
                    <a:pt x="458" y="675"/>
                  </a:lnTo>
                  <a:lnTo>
                    <a:pt x="434" y="699"/>
                  </a:lnTo>
                  <a:lnTo>
                    <a:pt x="386" y="699"/>
                  </a:lnTo>
                  <a:lnTo>
                    <a:pt x="337" y="675"/>
                  </a:lnTo>
                  <a:lnTo>
                    <a:pt x="313" y="651"/>
                  </a:lnTo>
                  <a:lnTo>
                    <a:pt x="241" y="602"/>
                  </a:lnTo>
                  <a:lnTo>
                    <a:pt x="217" y="506"/>
                  </a:lnTo>
                  <a:lnTo>
                    <a:pt x="217" y="434"/>
                  </a:lnTo>
                  <a:lnTo>
                    <a:pt x="217" y="362"/>
                  </a:lnTo>
                  <a:lnTo>
                    <a:pt x="241" y="289"/>
                  </a:lnTo>
                  <a:lnTo>
                    <a:pt x="289" y="241"/>
                  </a:lnTo>
                  <a:close/>
                  <a:moveTo>
                    <a:pt x="313" y="1"/>
                  </a:moveTo>
                  <a:lnTo>
                    <a:pt x="241" y="49"/>
                  </a:lnTo>
                  <a:lnTo>
                    <a:pt x="145" y="121"/>
                  </a:lnTo>
                  <a:lnTo>
                    <a:pt x="73" y="217"/>
                  </a:lnTo>
                  <a:lnTo>
                    <a:pt x="24" y="338"/>
                  </a:lnTo>
                  <a:lnTo>
                    <a:pt x="0" y="434"/>
                  </a:lnTo>
                  <a:lnTo>
                    <a:pt x="24" y="554"/>
                  </a:lnTo>
                  <a:lnTo>
                    <a:pt x="49" y="651"/>
                  </a:lnTo>
                  <a:lnTo>
                    <a:pt x="97" y="747"/>
                  </a:lnTo>
                  <a:lnTo>
                    <a:pt x="169" y="819"/>
                  </a:lnTo>
                  <a:lnTo>
                    <a:pt x="265" y="915"/>
                  </a:lnTo>
                  <a:lnTo>
                    <a:pt x="362" y="939"/>
                  </a:lnTo>
                  <a:lnTo>
                    <a:pt x="482" y="939"/>
                  </a:lnTo>
                  <a:lnTo>
                    <a:pt x="578" y="891"/>
                  </a:lnTo>
                  <a:lnTo>
                    <a:pt x="626" y="843"/>
                  </a:lnTo>
                  <a:lnTo>
                    <a:pt x="723" y="771"/>
                  </a:lnTo>
                  <a:lnTo>
                    <a:pt x="771" y="651"/>
                  </a:lnTo>
                  <a:lnTo>
                    <a:pt x="819" y="410"/>
                  </a:lnTo>
                  <a:lnTo>
                    <a:pt x="819" y="362"/>
                  </a:lnTo>
                  <a:lnTo>
                    <a:pt x="795" y="338"/>
                  </a:lnTo>
                  <a:lnTo>
                    <a:pt x="723" y="193"/>
                  </a:lnTo>
                  <a:lnTo>
                    <a:pt x="602" y="97"/>
                  </a:lnTo>
                  <a:lnTo>
                    <a:pt x="530" y="25"/>
                  </a:lnTo>
                  <a:lnTo>
                    <a:pt x="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432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342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69"/>
        <p:cNvGrpSpPr/>
        <p:nvPr/>
      </p:nvGrpSpPr>
      <p:grpSpPr>
        <a:xfrm>
          <a:off x="0" y="0"/>
          <a:ext cx="0" cy="0"/>
          <a:chOff x="0" y="0"/>
          <a:chExt cx="0" cy="0"/>
        </a:xfrm>
      </p:grpSpPr>
      <p:sp>
        <p:nvSpPr>
          <p:cNvPr id="870" name="Google Shape;870;p3"/>
          <p:cNvSpPr/>
          <p:nvPr/>
        </p:nvSpPr>
        <p:spPr>
          <a:xfrm>
            <a:off x="145650" y="119725"/>
            <a:ext cx="8852700" cy="4904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
          <p:cNvSpPr txBox="1">
            <a:spLocks noGrp="1"/>
          </p:cNvSpPr>
          <p:nvPr>
            <p:ph type="title"/>
          </p:nvPr>
        </p:nvSpPr>
        <p:spPr>
          <a:xfrm>
            <a:off x="926400" y="2033875"/>
            <a:ext cx="3739200" cy="19155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872" name="Google Shape;872;p3"/>
          <p:cNvSpPr txBox="1">
            <a:spLocks noGrp="1"/>
          </p:cNvSpPr>
          <p:nvPr>
            <p:ph type="title" idx="2" hasCustomPrompt="1"/>
          </p:nvPr>
        </p:nvSpPr>
        <p:spPr>
          <a:xfrm>
            <a:off x="1049700" y="1121479"/>
            <a:ext cx="1056900" cy="763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73" name="Google Shape;873;p3"/>
          <p:cNvSpPr txBox="1">
            <a:spLocks noGrp="1"/>
          </p:cNvSpPr>
          <p:nvPr>
            <p:ph type="subTitle" idx="1"/>
          </p:nvPr>
        </p:nvSpPr>
        <p:spPr>
          <a:xfrm>
            <a:off x="926400" y="3747613"/>
            <a:ext cx="25566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874" name="Google Shape;874;p3"/>
          <p:cNvGrpSpPr/>
          <p:nvPr/>
        </p:nvGrpSpPr>
        <p:grpSpPr>
          <a:xfrm rot="-5692501">
            <a:off x="6451030" y="1925943"/>
            <a:ext cx="2349050" cy="5872461"/>
            <a:chOff x="1094525" y="1997475"/>
            <a:chExt cx="357500" cy="893725"/>
          </a:xfrm>
        </p:grpSpPr>
        <p:sp>
          <p:nvSpPr>
            <p:cNvPr id="875" name="Google Shape;875;p3"/>
            <p:cNvSpPr/>
            <p:nvPr/>
          </p:nvSpPr>
          <p:spPr>
            <a:xfrm>
              <a:off x="1269650" y="2297175"/>
              <a:ext cx="49975" cy="48775"/>
            </a:xfrm>
            <a:custGeom>
              <a:avLst/>
              <a:gdLst/>
              <a:ahLst/>
              <a:cxnLst/>
              <a:rect l="l" t="t" r="r" b="b"/>
              <a:pathLst>
                <a:path w="1999" h="1951" extrusionOk="0">
                  <a:moveTo>
                    <a:pt x="1565" y="0"/>
                  </a:moveTo>
                  <a:lnTo>
                    <a:pt x="1493" y="24"/>
                  </a:lnTo>
                  <a:lnTo>
                    <a:pt x="1445" y="73"/>
                  </a:lnTo>
                  <a:lnTo>
                    <a:pt x="1349" y="217"/>
                  </a:lnTo>
                  <a:lnTo>
                    <a:pt x="1277" y="362"/>
                  </a:lnTo>
                  <a:lnTo>
                    <a:pt x="1156" y="602"/>
                  </a:lnTo>
                  <a:lnTo>
                    <a:pt x="1036" y="795"/>
                  </a:lnTo>
                  <a:lnTo>
                    <a:pt x="867" y="939"/>
                  </a:lnTo>
                  <a:lnTo>
                    <a:pt x="771" y="1011"/>
                  </a:lnTo>
                  <a:lnTo>
                    <a:pt x="651" y="1084"/>
                  </a:lnTo>
                  <a:lnTo>
                    <a:pt x="434" y="1204"/>
                  </a:lnTo>
                  <a:lnTo>
                    <a:pt x="193" y="1349"/>
                  </a:lnTo>
                  <a:lnTo>
                    <a:pt x="97" y="1445"/>
                  </a:lnTo>
                  <a:lnTo>
                    <a:pt x="25" y="1541"/>
                  </a:lnTo>
                  <a:lnTo>
                    <a:pt x="1" y="1686"/>
                  </a:lnTo>
                  <a:lnTo>
                    <a:pt x="49" y="1806"/>
                  </a:lnTo>
                  <a:lnTo>
                    <a:pt x="97" y="1878"/>
                  </a:lnTo>
                  <a:lnTo>
                    <a:pt x="145" y="1902"/>
                  </a:lnTo>
                  <a:lnTo>
                    <a:pt x="193" y="1926"/>
                  </a:lnTo>
                  <a:lnTo>
                    <a:pt x="241" y="1950"/>
                  </a:lnTo>
                  <a:lnTo>
                    <a:pt x="362" y="1926"/>
                  </a:lnTo>
                  <a:lnTo>
                    <a:pt x="482" y="1878"/>
                  </a:lnTo>
                  <a:lnTo>
                    <a:pt x="554" y="1902"/>
                  </a:lnTo>
                  <a:lnTo>
                    <a:pt x="602" y="1878"/>
                  </a:lnTo>
                  <a:lnTo>
                    <a:pt x="675" y="1854"/>
                  </a:lnTo>
                  <a:lnTo>
                    <a:pt x="699" y="1806"/>
                  </a:lnTo>
                  <a:lnTo>
                    <a:pt x="771" y="1710"/>
                  </a:lnTo>
                  <a:lnTo>
                    <a:pt x="843" y="1589"/>
                  </a:lnTo>
                  <a:lnTo>
                    <a:pt x="891" y="1493"/>
                  </a:lnTo>
                  <a:lnTo>
                    <a:pt x="964" y="1421"/>
                  </a:lnTo>
                  <a:lnTo>
                    <a:pt x="1060" y="1349"/>
                  </a:lnTo>
                  <a:lnTo>
                    <a:pt x="1156" y="1300"/>
                  </a:lnTo>
                  <a:lnTo>
                    <a:pt x="1373" y="1204"/>
                  </a:lnTo>
                  <a:lnTo>
                    <a:pt x="1589" y="1084"/>
                  </a:lnTo>
                  <a:lnTo>
                    <a:pt x="1758" y="939"/>
                  </a:lnTo>
                  <a:lnTo>
                    <a:pt x="1830" y="843"/>
                  </a:lnTo>
                  <a:lnTo>
                    <a:pt x="1902" y="747"/>
                  </a:lnTo>
                  <a:lnTo>
                    <a:pt x="1951" y="650"/>
                  </a:lnTo>
                  <a:lnTo>
                    <a:pt x="1975" y="530"/>
                  </a:lnTo>
                  <a:lnTo>
                    <a:pt x="1999" y="434"/>
                  </a:lnTo>
                  <a:lnTo>
                    <a:pt x="1975" y="313"/>
                  </a:lnTo>
                  <a:lnTo>
                    <a:pt x="1951" y="217"/>
                  </a:lnTo>
                  <a:lnTo>
                    <a:pt x="1902" y="145"/>
                  </a:lnTo>
                  <a:lnTo>
                    <a:pt x="1854" y="73"/>
                  </a:lnTo>
                  <a:lnTo>
                    <a:pt x="1782" y="24"/>
                  </a:lnTo>
                  <a:lnTo>
                    <a:pt x="166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
            <p:cNvSpPr/>
            <p:nvPr/>
          </p:nvSpPr>
          <p:spPr>
            <a:xfrm>
              <a:off x="1213075" y="2269500"/>
              <a:ext cx="25300" cy="25900"/>
            </a:xfrm>
            <a:custGeom>
              <a:avLst/>
              <a:gdLst/>
              <a:ahLst/>
              <a:cxnLst/>
              <a:rect l="l" t="t" r="r" b="b"/>
              <a:pathLst>
                <a:path w="1012" h="1036" extrusionOk="0">
                  <a:moveTo>
                    <a:pt x="578" y="0"/>
                  </a:moveTo>
                  <a:lnTo>
                    <a:pt x="434" y="48"/>
                  </a:lnTo>
                  <a:lnTo>
                    <a:pt x="290" y="120"/>
                  </a:lnTo>
                  <a:lnTo>
                    <a:pt x="193" y="193"/>
                  </a:lnTo>
                  <a:lnTo>
                    <a:pt x="121" y="289"/>
                  </a:lnTo>
                  <a:lnTo>
                    <a:pt x="49" y="385"/>
                  </a:lnTo>
                  <a:lnTo>
                    <a:pt x="25" y="482"/>
                  </a:lnTo>
                  <a:lnTo>
                    <a:pt x="1" y="578"/>
                  </a:lnTo>
                  <a:lnTo>
                    <a:pt x="25" y="698"/>
                  </a:lnTo>
                  <a:lnTo>
                    <a:pt x="49" y="794"/>
                  </a:lnTo>
                  <a:lnTo>
                    <a:pt x="97" y="891"/>
                  </a:lnTo>
                  <a:lnTo>
                    <a:pt x="145" y="963"/>
                  </a:lnTo>
                  <a:lnTo>
                    <a:pt x="217" y="987"/>
                  </a:lnTo>
                  <a:lnTo>
                    <a:pt x="290" y="1011"/>
                  </a:lnTo>
                  <a:lnTo>
                    <a:pt x="362" y="1035"/>
                  </a:lnTo>
                  <a:lnTo>
                    <a:pt x="554" y="1011"/>
                  </a:lnTo>
                  <a:lnTo>
                    <a:pt x="675" y="963"/>
                  </a:lnTo>
                  <a:lnTo>
                    <a:pt x="771" y="915"/>
                  </a:lnTo>
                  <a:lnTo>
                    <a:pt x="843" y="843"/>
                  </a:lnTo>
                  <a:lnTo>
                    <a:pt x="916" y="746"/>
                  </a:lnTo>
                  <a:lnTo>
                    <a:pt x="988" y="650"/>
                  </a:lnTo>
                  <a:lnTo>
                    <a:pt x="1012" y="554"/>
                  </a:lnTo>
                  <a:lnTo>
                    <a:pt x="1012" y="457"/>
                  </a:lnTo>
                  <a:lnTo>
                    <a:pt x="1012" y="337"/>
                  </a:lnTo>
                  <a:lnTo>
                    <a:pt x="964" y="265"/>
                  </a:lnTo>
                  <a:lnTo>
                    <a:pt x="916" y="169"/>
                  </a:lnTo>
                  <a:lnTo>
                    <a:pt x="819" y="72"/>
                  </a:lnTo>
                  <a:lnTo>
                    <a:pt x="69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
            <p:cNvSpPr/>
            <p:nvPr/>
          </p:nvSpPr>
          <p:spPr>
            <a:xfrm>
              <a:off x="1270250" y="2283925"/>
              <a:ext cx="19300" cy="21100"/>
            </a:xfrm>
            <a:custGeom>
              <a:avLst/>
              <a:gdLst/>
              <a:ahLst/>
              <a:cxnLst/>
              <a:rect l="l" t="t" r="r" b="b"/>
              <a:pathLst>
                <a:path w="772" h="844" extrusionOk="0">
                  <a:moveTo>
                    <a:pt x="434" y="1"/>
                  </a:moveTo>
                  <a:lnTo>
                    <a:pt x="241" y="25"/>
                  </a:lnTo>
                  <a:lnTo>
                    <a:pt x="121" y="73"/>
                  </a:lnTo>
                  <a:lnTo>
                    <a:pt x="25" y="145"/>
                  </a:lnTo>
                  <a:lnTo>
                    <a:pt x="1" y="193"/>
                  </a:lnTo>
                  <a:lnTo>
                    <a:pt x="1" y="242"/>
                  </a:lnTo>
                  <a:lnTo>
                    <a:pt x="1" y="314"/>
                  </a:lnTo>
                  <a:lnTo>
                    <a:pt x="25" y="386"/>
                  </a:lnTo>
                  <a:lnTo>
                    <a:pt x="97" y="554"/>
                  </a:lnTo>
                  <a:lnTo>
                    <a:pt x="193" y="723"/>
                  </a:lnTo>
                  <a:lnTo>
                    <a:pt x="266" y="771"/>
                  </a:lnTo>
                  <a:lnTo>
                    <a:pt x="362" y="819"/>
                  </a:lnTo>
                  <a:lnTo>
                    <a:pt x="434" y="843"/>
                  </a:lnTo>
                  <a:lnTo>
                    <a:pt x="554" y="843"/>
                  </a:lnTo>
                  <a:lnTo>
                    <a:pt x="627" y="819"/>
                  </a:lnTo>
                  <a:lnTo>
                    <a:pt x="675" y="771"/>
                  </a:lnTo>
                  <a:lnTo>
                    <a:pt x="723" y="723"/>
                  </a:lnTo>
                  <a:lnTo>
                    <a:pt x="747" y="651"/>
                  </a:lnTo>
                  <a:lnTo>
                    <a:pt x="771" y="506"/>
                  </a:lnTo>
                  <a:lnTo>
                    <a:pt x="747" y="338"/>
                  </a:lnTo>
                  <a:lnTo>
                    <a:pt x="723" y="242"/>
                  </a:lnTo>
                  <a:lnTo>
                    <a:pt x="699" y="169"/>
                  </a:lnTo>
                  <a:lnTo>
                    <a:pt x="651" y="97"/>
                  </a:lnTo>
                  <a:lnTo>
                    <a:pt x="578" y="49"/>
                  </a:lnTo>
                  <a:lnTo>
                    <a:pt x="506" y="25"/>
                  </a:lnTo>
                  <a:lnTo>
                    <a:pt x="43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
            <p:cNvSpPr/>
            <p:nvPr/>
          </p:nvSpPr>
          <p:spPr>
            <a:xfrm>
              <a:off x="1403250" y="2264075"/>
              <a:ext cx="18700" cy="17475"/>
            </a:xfrm>
            <a:custGeom>
              <a:avLst/>
              <a:gdLst/>
              <a:ahLst/>
              <a:cxnLst/>
              <a:rect l="l" t="t" r="r" b="b"/>
              <a:pathLst>
                <a:path w="748" h="699" extrusionOk="0">
                  <a:moveTo>
                    <a:pt x="338" y="0"/>
                  </a:moveTo>
                  <a:lnTo>
                    <a:pt x="193" y="73"/>
                  </a:lnTo>
                  <a:lnTo>
                    <a:pt x="73" y="169"/>
                  </a:lnTo>
                  <a:lnTo>
                    <a:pt x="49" y="217"/>
                  </a:lnTo>
                  <a:lnTo>
                    <a:pt x="25" y="265"/>
                  </a:lnTo>
                  <a:lnTo>
                    <a:pt x="1" y="337"/>
                  </a:lnTo>
                  <a:lnTo>
                    <a:pt x="1" y="434"/>
                  </a:lnTo>
                  <a:lnTo>
                    <a:pt x="49" y="554"/>
                  </a:lnTo>
                  <a:lnTo>
                    <a:pt x="145" y="650"/>
                  </a:lnTo>
                  <a:lnTo>
                    <a:pt x="266" y="699"/>
                  </a:lnTo>
                  <a:lnTo>
                    <a:pt x="410" y="699"/>
                  </a:lnTo>
                  <a:lnTo>
                    <a:pt x="482" y="674"/>
                  </a:lnTo>
                  <a:lnTo>
                    <a:pt x="555" y="650"/>
                  </a:lnTo>
                  <a:lnTo>
                    <a:pt x="627" y="602"/>
                  </a:lnTo>
                  <a:lnTo>
                    <a:pt x="675" y="554"/>
                  </a:lnTo>
                  <a:lnTo>
                    <a:pt x="699" y="482"/>
                  </a:lnTo>
                  <a:lnTo>
                    <a:pt x="723" y="410"/>
                  </a:lnTo>
                  <a:lnTo>
                    <a:pt x="747" y="265"/>
                  </a:lnTo>
                  <a:lnTo>
                    <a:pt x="723" y="193"/>
                  </a:lnTo>
                  <a:lnTo>
                    <a:pt x="699" y="121"/>
                  </a:lnTo>
                  <a:lnTo>
                    <a:pt x="651" y="73"/>
                  </a:lnTo>
                  <a:lnTo>
                    <a:pt x="603" y="49"/>
                  </a:lnTo>
                  <a:lnTo>
                    <a:pt x="482" y="24"/>
                  </a:lnTo>
                  <a:lnTo>
                    <a:pt x="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
            <p:cNvSpPr/>
            <p:nvPr/>
          </p:nvSpPr>
          <p:spPr>
            <a:xfrm>
              <a:off x="1150500" y="2347725"/>
              <a:ext cx="13250" cy="11450"/>
            </a:xfrm>
            <a:custGeom>
              <a:avLst/>
              <a:gdLst/>
              <a:ahLst/>
              <a:cxnLst/>
              <a:rect l="l" t="t" r="r" b="b"/>
              <a:pathLst>
                <a:path w="530" h="458" extrusionOk="0">
                  <a:moveTo>
                    <a:pt x="217" y="1"/>
                  </a:moveTo>
                  <a:lnTo>
                    <a:pt x="120" y="25"/>
                  </a:lnTo>
                  <a:lnTo>
                    <a:pt x="48" y="97"/>
                  </a:lnTo>
                  <a:lnTo>
                    <a:pt x="24" y="169"/>
                  </a:lnTo>
                  <a:lnTo>
                    <a:pt x="0" y="193"/>
                  </a:lnTo>
                  <a:lnTo>
                    <a:pt x="24" y="241"/>
                  </a:lnTo>
                  <a:lnTo>
                    <a:pt x="72" y="338"/>
                  </a:lnTo>
                  <a:lnTo>
                    <a:pt x="169" y="410"/>
                  </a:lnTo>
                  <a:lnTo>
                    <a:pt x="265" y="458"/>
                  </a:lnTo>
                  <a:lnTo>
                    <a:pt x="361" y="458"/>
                  </a:lnTo>
                  <a:lnTo>
                    <a:pt x="433" y="434"/>
                  </a:lnTo>
                  <a:lnTo>
                    <a:pt x="482" y="386"/>
                  </a:lnTo>
                  <a:lnTo>
                    <a:pt x="530" y="289"/>
                  </a:lnTo>
                  <a:lnTo>
                    <a:pt x="530" y="193"/>
                  </a:lnTo>
                  <a:lnTo>
                    <a:pt x="482" y="97"/>
                  </a:lnTo>
                  <a:lnTo>
                    <a:pt x="409" y="25"/>
                  </a:lnTo>
                  <a:lnTo>
                    <a:pt x="3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
            <p:cNvSpPr/>
            <p:nvPr/>
          </p:nvSpPr>
          <p:spPr>
            <a:xfrm>
              <a:off x="1094525" y="1997475"/>
              <a:ext cx="357500" cy="893725"/>
            </a:xfrm>
            <a:custGeom>
              <a:avLst/>
              <a:gdLst/>
              <a:ahLst/>
              <a:cxnLst/>
              <a:rect l="l" t="t" r="r" b="b"/>
              <a:pathLst>
                <a:path w="14300" h="35749" extrusionOk="0">
                  <a:moveTo>
                    <a:pt x="7343" y="0"/>
                  </a:moveTo>
                  <a:lnTo>
                    <a:pt x="6982" y="24"/>
                  </a:lnTo>
                  <a:lnTo>
                    <a:pt x="6620" y="72"/>
                  </a:lnTo>
                  <a:lnTo>
                    <a:pt x="6259" y="144"/>
                  </a:lnTo>
                  <a:lnTo>
                    <a:pt x="5922" y="217"/>
                  </a:lnTo>
                  <a:lnTo>
                    <a:pt x="5561" y="313"/>
                  </a:lnTo>
                  <a:lnTo>
                    <a:pt x="5224" y="433"/>
                  </a:lnTo>
                  <a:lnTo>
                    <a:pt x="4863" y="554"/>
                  </a:lnTo>
                  <a:lnTo>
                    <a:pt x="4526" y="698"/>
                  </a:lnTo>
                  <a:lnTo>
                    <a:pt x="4213" y="843"/>
                  </a:lnTo>
                  <a:lnTo>
                    <a:pt x="3876" y="1011"/>
                  </a:lnTo>
                  <a:lnTo>
                    <a:pt x="3563" y="1204"/>
                  </a:lnTo>
                  <a:lnTo>
                    <a:pt x="3250" y="1396"/>
                  </a:lnTo>
                  <a:lnTo>
                    <a:pt x="2937" y="1613"/>
                  </a:lnTo>
                  <a:lnTo>
                    <a:pt x="2648" y="1830"/>
                  </a:lnTo>
                  <a:lnTo>
                    <a:pt x="2359" y="2070"/>
                  </a:lnTo>
                  <a:lnTo>
                    <a:pt x="2095" y="2311"/>
                  </a:lnTo>
                  <a:lnTo>
                    <a:pt x="1830" y="2576"/>
                  </a:lnTo>
                  <a:lnTo>
                    <a:pt x="1589" y="2841"/>
                  </a:lnTo>
                  <a:lnTo>
                    <a:pt x="1348" y="3105"/>
                  </a:lnTo>
                  <a:lnTo>
                    <a:pt x="1132" y="3394"/>
                  </a:lnTo>
                  <a:lnTo>
                    <a:pt x="939" y="3683"/>
                  </a:lnTo>
                  <a:lnTo>
                    <a:pt x="747" y="3972"/>
                  </a:lnTo>
                  <a:lnTo>
                    <a:pt x="554" y="4285"/>
                  </a:lnTo>
                  <a:lnTo>
                    <a:pt x="410" y="4598"/>
                  </a:lnTo>
                  <a:lnTo>
                    <a:pt x="265" y="4935"/>
                  </a:lnTo>
                  <a:lnTo>
                    <a:pt x="169" y="5176"/>
                  </a:lnTo>
                  <a:lnTo>
                    <a:pt x="97" y="5441"/>
                  </a:lnTo>
                  <a:lnTo>
                    <a:pt x="24" y="5705"/>
                  </a:lnTo>
                  <a:lnTo>
                    <a:pt x="0" y="5946"/>
                  </a:lnTo>
                  <a:lnTo>
                    <a:pt x="24" y="6211"/>
                  </a:lnTo>
                  <a:lnTo>
                    <a:pt x="48" y="6452"/>
                  </a:lnTo>
                  <a:lnTo>
                    <a:pt x="121" y="6716"/>
                  </a:lnTo>
                  <a:lnTo>
                    <a:pt x="241" y="6981"/>
                  </a:lnTo>
                  <a:lnTo>
                    <a:pt x="313" y="7174"/>
                  </a:lnTo>
                  <a:lnTo>
                    <a:pt x="385" y="7366"/>
                  </a:lnTo>
                  <a:lnTo>
                    <a:pt x="482" y="7727"/>
                  </a:lnTo>
                  <a:lnTo>
                    <a:pt x="602" y="8065"/>
                  </a:lnTo>
                  <a:lnTo>
                    <a:pt x="747" y="8377"/>
                  </a:lnTo>
                  <a:lnTo>
                    <a:pt x="939" y="8690"/>
                  </a:lnTo>
                  <a:lnTo>
                    <a:pt x="1108" y="9003"/>
                  </a:lnTo>
                  <a:lnTo>
                    <a:pt x="1324" y="9292"/>
                  </a:lnTo>
                  <a:lnTo>
                    <a:pt x="1758" y="9870"/>
                  </a:lnTo>
                  <a:lnTo>
                    <a:pt x="1950" y="10111"/>
                  </a:lnTo>
                  <a:lnTo>
                    <a:pt x="2167" y="10327"/>
                  </a:lnTo>
                  <a:lnTo>
                    <a:pt x="2408" y="10520"/>
                  </a:lnTo>
                  <a:lnTo>
                    <a:pt x="2672" y="10688"/>
                  </a:lnTo>
                  <a:lnTo>
                    <a:pt x="3178" y="11025"/>
                  </a:lnTo>
                  <a:lnTo>
                    <a:pt x="3708" y="11338"/>
                  </a:lnTo>
                  <a:lnTo>
                    <a:pt x="4093" y="11603"/>
                  </a:lnTo>
                  <a:lnTo>
                    <a:pt x="4285" y="11748"/>
                  </a:lnTo>
                  <a:lnTo>
                    <a:pt x="4454" y="11916"/>
                  </a:lnTo>
                  <a:lnTo>
                    <a:pt x="4622" y="12085"/>
                  </a:lnTo>
                  <a:lnTo>
                    <a:pt x="4767" y="12277"/>
                  </a:lnTo>
                  <a:lnTo>
                    <a:pt x="4887" y="12470"/>
                  </a:lnTo>
                  <a:lnTo>
                    <a:pt x="5008" y="12711"/>
                  </a:lnTo>
                  <a:lnTo>
                    <a:pt x="5056" y="12879"/>
                  </a:lnTo>
                  <a:lnTo>
                    <a:pt x="5104" y="13072"/>
                  </a:lnTo>
                  <a:lnTo>
                    <a:pt x="5128" y="13240"/>
                  </a:lnTo>
                  <a:lnTo>
                    <a:pt x="5152" y="13409"/>
                  </a:lnTo>
                  <a:lnTo>
                    <a:pt x="5128" y="13553"/>
                  </a:lnTo>
                  <a:lnTo>
                    <a:pt x="5128" y="13722"/>
                  </a:lnTo>
                  <a:lnTo>
                    <a:pt x="5032" y="14011"/>
                  </a:lnTo>
                  <a:lnTo>
                    <a:pt x="4911" y="14299"/>
                  </a:lnTo>
                  <a:lnTo>
                    <a:pt x="4743" y="14564"/>
                  </a:lnTo>
                  <a:lnTo>
                    <a:pt x="4526" y="14829"/>
                  </a:lnTo>
                  <a:lnTo>
                    <a:pt x="4285" y="15094"/>
                  </a:lnTo>
                  <a:lnTo>
                    <a:pt x="3419" y="15864"/>
                  </a:lnTo>
                  <a:lnTo>
                    <a:pt x="2600" y="16635"/>
                  </a:lnTo>
                  <a:lnTo>
                    <a:pt x="2167" y="17020"/>
                  </a:lnTo>
                  <a:lnTo>
                    <a:pt x="1782" y="17429"/>
                  </a:lnTo>
                  <a:lnTo>
                    <a:pt x="1397" y="17862"/>
                  </a:lnTo>
                  <a:lnTo>
                    <a:pt x="1035" y="18320"/>
                  </a:lnTo>
                  <a:lnTo>
                    <a:pt x="819" y="18609"/>
                  </a:lnTo>
                  <a:lnTo>
                    <a:pt x="650" y="18921"/>
                  </a:lnTo>
                  <a:lnTo>
                    <a:pt x="530" y="19234"/>
                  </a:lnTo>
                  <a:lnTo>
                    <a:pt x="434" y="19571"/>
                  </a:lnTo>
                  <a:lnTo>
                    <a:pt x="385" y="19884"/>
                  </a:lnTo>
                  <a:lnTo>
                    <a:pt x="337" y="20221"/>
                  </a:lnTo>
                  <a:lnTo>
                    <a:pt x="361" y="20534"/>
                  </a:lnTo>
                  <a:lnTo>
                    <a:pt x="385" y="20871"/>
                  </a:lnTo>
                  <a:lnTo>
                    <a:pt x="434" y="21184"/>
                  </a:lnTo>
                  <a:lnTo>
                    <a:pt x="530" y="21497"/>
                  </a:lnTo>
                  <a:lnTo>
                    <a:pt x="626" y="21786"/>
                  </a:lnTo>
                  <a:lnTo>
                    <a:pt x="771" y="22075"/>
                  </a:lnTo>
                  <a:lnTo>
                    <a:pt x="915" y="22340"/>
                  </a:lnTo>
                  <a:lnTo>
                    <a:pt x="1084" y="22581"/>
                  </a:lnTo>
                  <a:lnTo>
                    <a:pt x="1276" y="22797"/>
                  </a:lnTo>
                  <a:lnTo>
                    <a:pt x="1493" y="22990"/>
                  </a:lnTo>
                  <a:lnTo>
                    <a:pt x="1854" y="23351"/>
                  </a:lnTo>
                  <a:lnTo>
                    <a:pt x="2215" y="23712"/>
                  </a:lnTo>
                  <a:lnTo>
                    <a:pt x="2552" y="24097"/>
                  </a:lnTo>
                  <a:lnTo>
                    <a:pt x="2865" y="24506"/>
                  </a:lnTo>
                  <a:lnTo>
                    <a:pt x="3467" y="25325"/>
                  </a:lnTo>
                  <a:lnTo>
                    <a:pt x="4045" y="26167"/>
                  </a:lnTo>
                  <a:lnTo>
                    <a:pt x="4213" y="26408"/>
                  </a:lnTo>
                  <a:lnTo>
                    <a:pt x="4382" y="26697"/>
                  </a:lnTo>
                  <a:lnTo>
                    <a:pt x="4526" y="26962"/>
                  </a:lnTo>
                  <a:lnTo>
                    <a:pt x="4574" y="27130"/>
                  </a:lnTo>
                  <a:lnTo>
                    <a:pt x="4598" y="27275"/>
                  </a:lnTo>
                  <a:lnTo>
                    <a:pt x="4671" y="27829"/>
                  </a:lnTo>
                  <a:lnTo>
                    <a:pt x="4743" y="28358"/>
                  </a:lnTo>
                  <a:lnTo>
                    <a:pt x="4791" y="28912"/>
                  </a:lnTo>
                  <a:lnTo>
                    <a:pt x="4791" y="29466"/>
                  </a:lnTo>
                  <a:lnTo>
                    <a:pt x="4767" y="30067"/>
                  </a:lnTo>
                  <a:lnTo>
                    <a:pt x="4767" y="30645"/>
                  </a:lnTo>
                  <a:lnTo>
                    <a:pt x="4767" y="31223"/>
                  </a:lnTo>
                  <a:lnTo>
                    <a:pt x="4815" y="31801"/>
                  </a:lnTo>
                  <a:lnTo>
                    <a:pt x="4887" y="32378"/>
                  </a:lnTo>
                  <a:lnTo>
                    <a:pt x="4983" y="32932"/>
                  </a:lnTo>
                  <a:lnTo>
                    <a:pt x="5128" y="33510"/>
                  </a:lnTo>
                  <a:lnTo>
                    <a:pt x="5296" y="34063"/>
                  </a:lnTo>
                  <a:lnTo>
                    <a:pt x="5369" y="34232"/>
                  </a:lnTo>
                  <a:lnTo>
                    <a:pt x="5465" y="34401"/>
                  </a:lnTo>
                  <a:lnTo>
                    <a:pt x="5561" y="34545"/>
                  </a:lnTo>
                  <a:lnTo>
                    <a:pt x="5706" y="34713"/>
                  </a:lnTo>
                  <a:lnTo>
                    <a:pt x="5995" y="35002"/>
                  </a:lnTo>
                  <a:lnTo>
                    <a:pt x="6332" y="35267"/>
                  </a:lnTo>
                  <a:lnTo>
                    <a:pt x="6693" y="35484"/>
                  </a:lnTo>
                  <a:lnTo>
                    <a:pt x="6861" y="35580"/>
                  </a:lnTo>
                  <a:lnTo>
                    <a:pt x="7054" y="35652"/>
                  </a:lnTo>
                  <a:lnTo>
                    <a:pt x="7246" y="35700"/>
                  </a:lnTo>
                  <a:lnTo>
                    <a:pt x="7439" y="35725"/>
                  </a:lnTo>
                  <a:lnTo>
                    <a:pt x="7607" y="35749"/>
                  </a:lnTo>
                  <a:lnTo>
                    <a:pt x="7776" y="35725"/>
                  </a:lnTo>
                  <a:lnTo>
                    <a:pt x="8354" y="35628"/>
                  </a:lnTo>
                  <a:lnTo>
                    <a:pt x="8883" y="35484"/>
                  </a:lnTo>
                  <a:lnTo>
                    <a:pt x="9413" y="35291"/>
                  </a:lnTo>
                  <a:lnTo>
                    <a:pt x="9894" y="35050"/>
                  </a:lnTo>
                  <a:lnTo>
                    <a:pt x="10376" y="34786"/>
                  </a:lnTo>
                  <a:lnTo>
                    <a:pt x="10809" y="34449"/>
                  </a:lnTo>
                  <a:lnTo>
                    <a:pt x="11218" y="34063"/>
                  </a:lnTo>
                  <a:lnTo>
                    <a:pt x="11604" y="33654"/>
                  </a:lnTo>
                  <a:lnTo>
                    <a:pt x="11772" y="33414"/>
                  </a:lnTo>
                  <a:lnTo>
                    <a:pt x="11844" y="33293"/>
                  </a:lnTo>
                  <a:lnTo>
                    <a:pt x="11917" y="33149"/>
                  </a:lnTo>
                  <a:lnTo>
                    <a:pt x="11965" y="33004"/>
                  </a:lnTo>
                  <a:lnTo>
                    <a:pt x="11989" y="32836"/>
                  </a:lnTo>
                  <a:lnTo>
                    <a:pt x="12013" y="32499"/>
                  </a:lnTo>
                  <a:lnTo>
                    <a:pt x="12037" y="31849"/>
                  </a:lnTo>
                  <a:lnTo>
                    <a:pt x="12013" y="31247"/>
                  </a:lnTo>
                  <a:lnTo>
                    <a:pt x="11941" y="30693"/>
                  </a:lnTo>
                  <a:lnTo>
                    <a:pt x="11844" y="30164"/>
                  </a:lnTo>
                  <a:lnTo>
                    <a:pt x="11700" y="29634"/>
                  </a:lnTo>
                  <a:lnTo>
                    <a:pt x="11507" y="29104"/>
                  </a:lnTo>
                  <a:lnTo>
                    <a:pt x="11291" y="28551"/>
                  </a:lnTo>
                  <a:lnTo>
                    <a:pt x="11026" y="27949"/>
                  </a:lnTo>
                  <a:lnTo>
                    <a:pt x="10881" y="27636"/>
                  </a:lnTo>
                  <a:lnTo>
                    <a:pt x="10761" y="27323"/>
                  </a:lnTo>
                  <a:lnTo>
                    <a:pt x="10665" y="27034"/>
                  </a:lnTo>
                  <a:lnTo>
                    <a:pt x="10593" y="26721"/>
                  </a:lnTo>
                  <a:lnTo>
                    <a:pt x="10544" y="26432"/>
                  </a:lnTo>
                  <a:lnTo>
                    <a:pt x="10520" y="26143"/>
                  </a:lnTo>
                  <a:lnTo>
                    <a:pt x="10496" y="25855"/>
                  </a:lnTo>
                  <a:lnTo>
                    <a:pt x="10496" y="25566"/>
                  </a:lnTo>
                  <a:lnTo>
                    <a:pt x="10544" y="25277"/>
                  </a:lnTo>
                  <a:lnTo>
                    <a:pt x="10593" y="24988"/>
                  </a:lnTo>
                  <a:lnTo>
                    <a:pt x="10665" y="24723"/>
                  </a:lnTo>
                  <a:lnTo>
                    <a:pt x="10761" y="24434"/>
                  </a:lnTo>
                  <a:lnTo>
                    <a:pt x="10906" y="24169"/>
                  </a:lnTo>
                  <a:lnTo>
                    <a:pt x="11050" y="23881"/>
                  </a:lnTo>
                  <a:lnTo>
                    <a:pt x="11218" y="23616"/>
                  </a:lnTo>
                  <a:lnTo>
                    <a:pt x="11435" y="23351"/>
                  </a:lnTo>
                  <a:lnTo>
                    <a:pt x="12326" y="22220"/>
                  </a:lnTo>
                  <a:lnTo>
                    <a:pt x="13168" y="21064"/>
                  </a:lnTo>
                  <a:lnTo>
                    <a:pt x="13505" y="20607"/>
                  </a:lnTo>
                  <a:lnTo>
                    <a:pt x="13794" y="20149"/>
                  </a:lnTo>
                  <a:lnTo>
                    <a:pt x="13939" y="19908"/>
                  </a:lnTo>
                  <a:lnTo>
                    <a:pt x="14059" y="19668"/>
                  </a:lnTo>
                  <a:lnTo>
                    <a:pt x="14155" y="19403"/>
                  </a:lnTo>
                  <a:lnTo>
                    <a:pt x="14228" y="19138"/>
                  </a:lnTo>
                  <a:lnTo>
                    <a:pt x="14276" y="18777"/>
                  </a:lnTo>
                  <a:lnTo>
                    <a:pt x="14300" y="18416"/>
                  </a:lnTo>
                  <a:lnTo>
                    <a:pt x="14300" y="18055"/>
                  </a:lnTo>
                  <a:lnTo>
                    <a:pt x="14252" y="17694"/>
                  </a:lnTo>
                  <a:lnTo>
                    <a:pt x="14179" y="17357"/>
                  </a:lnTo>
                  <a:lnTo>
                    <a:pt x="14083" y="16996"/>
                  </a:lnTo>
                  <a:lnTo>
                    <a:pt x="13963" y="16659"/>
                  </a:lnTo>
                  <a:lnTo>
                    <a:pt x="13818" y="16322"/>
                  </a:lnTo>
                  <a:lnTo>
                    <a:pt x="13650" y="15985"/>
                  </a:lnTo>
                  <a:lnTo>
                    <a:pt x="13433" y="15672"/>
                  </a:lnTo>
                  <a:lnTo>
                    <a:pt x="13192" y="15383"/>
                  </a:lnTo>
                  <a:lnTo>
                    <a:pt x="12952" y="15118"/>
                  </a:lnTo>
                  <a:lnTo>
                    <a:pt x="12398" y="14588"/>
                  </a:lnTo>
                  <a:lnTo>
                    <a:pt x="11868" y="14083"/>
                  </a:lnTo>
                  <a:lnTo>
                    <a:pt x="11676" y="13914"/>
                  </a:lnTo>
                  <a:lnTo>
                    <a:pt x="11507" y="13722"/>
                  </a:lnTo>
                  <a:lnTo>
                    <a:pt x="11363" y="13529"/>
                  </a:lnTo>
                  <a:lnTo>
                    <a:pt x="11267" y="13288"/>
                  </a:lnTo>
                  <a:lnTo>
                    <a:pt x="11074" y="12783"/>
                  </a:lnTo>
                  <a:lnTo>
                    <a:pt x="10930" y="12277"/>
                  </a:lnTo>
                  <a:lnTo>
                    <a:pt x="10833" y="11796"/>
                  </a:lnTo>
                  <a:lnTo>
                    <a:pt x="10809" y="11290"/>
                  </a:lnTo>
                  <a:lnTo>
                    <a:pt x="10809" y="11025"/>
                  </a:lnTo>
                  <a:lnTo>
                    <a:pt x="10833" y="10785"/>
                  </a:lnTo>
                  <a:lnTo>
                    <a:pt x="10857" y="10520"/>
                  </a:lnTo>
                  <a:lnTo>
                    <a:pt x="10930" y="10279"/>
                  </a:lnTo>
                  <a:lnTo>
                    <a:pt x="11002" y="10038"/>
                  </a:lnTo>
                  <a:lnTo>
                    <a:pt x="11074" y="9774"/>
                  </a:lnTo>
                  <a:lnTo>
                    <a:pt x="11194" y="9533"/>
                  </a:lnTo>
                  <a:lnTo>
                    <a:pt x="11315" y="9268"/>
                  </a:lnTo>
                  <a:lnTo>
                    <a:pt x="11652" y="8618"/>
                  </a:lnTo>
                  <a:lnTo>
                    <a:pt x="11820" y="8281"/>
                  </a:lnTo>
                  <a:lnTo>
                    <a:pt x="11965" y="7944"/>
                  </a:lnTo>
                  <a:lnTo>
                    <a:pt x="12109" y="7583"/>
                  </a:lnTo>
                  <a:lnTo>
                    <a:pt x="12230" y="7222"/>
                  </a:lnTo>
                  <a:lnTo>
                    <a:pt x="12302" y="6861"/>
                  </a:lnTo>
                  <a:lnTo>
                    <a:pt x="12350" y="6476"/>
                  </a:lnTo>
                  <a:lnTo>
                    <a:pt x="12398" y="5994"/>
                  </a:lnTo>
                  <a:lnTo>
                    <a:pt x="12398" y="5489"/>
                  </a:lnTo>
                  <a:lnTo>
                    <a:pt x="12374" y="5007"/>
                  </a:lnTo>
                  <a:lnTo>
                    <a:pt x="12326" y="4502"/>
                  </a:lnTo>
                  <a:lnTo>
                    <a:pt x="12254" y="4020"/>
                  </a:lnTo>
                  <a:lnTo>
                    <a:pt x="12157" y="3539"/>
                  </a:lnTo>
                  <a:lnTo>
                    <a:pt x="12037" y="3057"/>
                  </a:lnTo>
                  <a:lnTo>
                    <a:pt x="11917" y="2576"/>
                  </a:lnTo>
                  <a:lnTo>
                    <a:pt x="11772" y="2167"/>
                  </a:lnTo>
                  <a:lnTo>
                    <a:pt x="11580" y="1781"/>
                  </a:lnTo>
                  <a:lnTo>
                    <a:pt x="11363" y="1444"/>
                  </a:lnTo>
                  <a:lnTo>
                    <a:pt x="11098" y="1156"/>
                  </a:lnTo>
                  <a:lnTo>
                    <a:pt x="10833" y="891"/>
                  </a:lnTo>
                  <a:lnTo>
                    <a:pt x="10520" y="698"/>
                  </a:lnTo>
                  <a:lnTo>
                    <a:pt x="10183" y="506"/>
                  </a:lnTo>
                  <a:lnTo>
                    <a:pt x="9822" y="361"/>
                  </a:lnTo>
                  <a:lnTo>
                    <a:pt x="9485" y="241"/>
                  </a:lnTo>
                  <a:lnTo>
                    <a:pt x="9124" y="169"/>
                  </a:lnTo>
                  <a:lnTo>
                    <a:pt x="8787" y="96"/>
                  </a:lnTo>
                  <a:lnTo>
                    <a:pt x="8426" y="48"/>
                  </a:lnTo>
                  <a:lnTo>
                    <a:pt x="80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
            <p:cNvSpPr/>
            <p:nvPr/>
          </p:nvSpPr>
          <p:spPr>
            <a:xfrm>
              <a:off x="1157700" y="2029950"/>
              <a:ext cx="235350" cy="827550"/>
            </a:xfrm>
            <a:custGeom>
              <a:avLst/>
              <a:gdLst/>
              <a:ahLst/>
              <a:cxnLst/>
              <a:rect l="l" t="t" r="r" b="b"/>
              <a:pathLst>
                <a:path w="9414" h="33102" extrusionOk="0">
                  <a:moveTo>
                    <a:pt x="5177" y="1"/>
                  </a:moveTo>
                  <a:lnTo>
                    <a:pt x="4816" y="25"/>
                  </a:lnTo>
                  <a:lnTo>
                    <a:pt x="4455" y="73"/>
                  </a:lnTo>
                  <a:lnTo>
                    <a:pt x="4069" y="121"/>
                  </a:lnTo>
                  <a:lnTo>
                    <a:pt x="3684" y="218"/>
                  </a:lnTo>
                  <a:lnTo>
                    <a:pt x="3299" y="314"/>
                  </a:lnTo>
                  <a:lnTo>
                    <a:pt x="2938" y="458"/>
                  </a:lnTo>
                  <a:lnTo>
                    <a:pt x="2577" y="603"/>
                  </a:lnTo>
                  <a:lnTo>
                    <a:pt x="2216" y="771"/>
                  </a:lnTo>
                  <a:lnTo>
                    <a:pt x="1903" y="940"/>
                  </a:lnTo>
                  <a:lnTo>
                    <a:pt x="1614" y="1132"/>
                  </a:lnTo>
                  <a:lnTo>
                    <a:pt x="1349" y="1349"/>
                  </a:lnTo>
                  <a:lnTo>
                    <a:pt x="1132" y="1566"/>
                  </a:lnTo>
                  <a:lnTo>
                    <a:pt x="964" y="1782"/>
                  </a:lnTo>
                  <a:lnTo>
                    <a:pt x="723" y="2192"/>
                  </a:lnTo>
                  <a:lnTo>
                    <a:pt x="434" y="2601"/>
                  </a:lnTo>
                  <a:lnTo>
                    <a:pt x="314" y="2793"/>
                  </a:lnTo>
                  <a:lnTo>
                    <a:pt x="218" y="3010"/>
                  </a:lnTo>
                  <a:lnTo>
                    <a:pt x="121" y="3203"/>
                  </a:lnTo>
                  <a:lnTo>
                    <a:pt x="73" y="3419"/>
                  </a:lnTo>
                  <a:lnTo>
                    <a:pt x="25" y="3660"/>
                  </a:lnTo>
                  <a:lnTo>
                    <a:pt x="1" y="3877"/>
                  </a:lnTo>
                  <a:lnTo>
                    <a:pt x="25" y="4093"/>
                  </a:lnTo>
                  <a:lnTo>
                    <a:pt x="25" y="4334"/>
                  </a:lnTo>
                  <a:lnTo>
                    <a:pt x="97" y="4840"/>
                  </a:lnTo>
                  <a:lnTo>
                    <a:pt x="145" y="5321"/>
                  </a:lnTo>
                  <a:lnTo>
                    <a:pt x="194" y="5682"/>
                  </a:lnTo>
                  <a:lnTo>
                    <a:pt x="242" y="6019"/>
                  </a:lnTo>
                  <a:lnTo>
                    <a:pt x="314" y="6356"/>
                  </a:lnTo>
                  <a:lnTo>
                    <a:pt x="434" y="6693"/>
                  </a:lnTo>
                  <a:lnTo>
                    <a:pt x="555" y="7006"/>
                  </a:lnTo>
                  <a:lnTo>
                    <a:pt x="699" y="7319"/>
                  </a:lnTo>
                  <a:lnTo>
                    <a:pt x="868" y="7632"/>
                  </a:lnTo>
                  <a:lnTo>
                    <a:pt x="1060" y="7945"/>
                  </a:lnTo>
                  <a:lnTo>
                    <a:pt x="1205" y="8138"/>
                  </a:lnTo>
                  <a:lnTo>
                    <a:pt x="1373" y="8306"/>
                  </a:lnTo>
                  <a:lnTo>
                    <a:pt x="1710" y="8643"/>
                  </a:lnTo>
                  <a:lnTo>
                    <a:pt x="2047" y="9004"/>
                  </a:lnTo>
                  <a:lnTo>
                    <a:pt x="2216" y="9173"/>
                  </a:lnTo>
                  <a:lnTo>
                    <a:pt x="2360" y="9389"/>
                  </a:lnTo>
                  <a:lnTo>
                    <a:pt x="2577" y="9678"/>
                  </a:lnTo>
                  <a:lnTo>
                    <a:pt x="2818" y="9967"/>
                  </a:lnTo>
                  <a:lnTo>
                    <a:pt x="3058" y="10256"/>
                  </a:lnTo>
                  <a:lnTo>
                    <a:pt x="3275" y="10569"/>
                  </a:lnTo>
                  <a:lnTo>
                    <a:pt x="3419" y="10786"/>
                  </a:lnTo>
                  <a:lnTo>
                    <a:pt x="3540" y="11026"/>
                  </a:lnTo>
                  <a:lnTo>
                    <a:pt x="3636" y="11267"/>
                  </a:lnTo>
                  <a:lnTo>
                    <a:pt x="3708" y="11508"/>
                  </a:lnTo>
                  <a:lnTo>
                    <a:pt x="3756" y="11749"/>
                  </a:lnTo>
                  <a:lnTo>
                    <a:pt x="3805" y="11989"/>
                  </a:lnTo>
                  <a:lnTo>
                    <a:pt x="3829" y="12230"/>
                  </a:lnTo>
                  <a:lnTo>
                    <a:pt x="3853" y="12471"/>
                  </a:lnTo>
                  <a:lnTo>
                    <a:pt x="3829" y="12952"/>
                  </a:lnTo>
                  <a:lnTo>
                    <a:pt x="3756" y="13434"/>
                  </a:lnTo>
                  <a:lnTo>
                    <a:pt x="3636" y="13915"/>
                  </a:lnTo>
                  <a:lnTo>
                    <a:pt x="3492" y="14421"/>
                  </a:lnTo>
                  <a:lnTo>
                    <a:pt x="3443" y="14541"/>
                  </a:lnTo>
                  <a:lnTo>
                    <a:pt x="3371" y="14637"/>
                  </a:lnTo>
                  <a:lnTo>
                    <a:pt x="3299" y="14710"/>
                  </a:lnTo>
                  <a:lnTo>
                    <a:pt x="3203" y="14782"/>
                  </a:lnTo>
                  <a:lnTo>
                    <a:pt x="2914" y="15023"/>
                  </a:lnTo>
                  <a:lnTo>
                    <a:pt x="2649" y="15239"/>
                  </a:lnTo>
                  <a:lnTo>
                    <a:pt x="2144" y="15745"/>
                  </a:lnTo>
                  <a:lnTo>
                    <a:pt x="1686" y="16274"/>
                  </a:lnTo>
                  <a:lnTo>
                    <a:pt x="1205" y="16804"/>
                  </a:lnTo>
                  <a:lnTo>
                    <a:pt x="1084" y="16948"/>
                  </a:lnTo>
                  <a:lnTo>
                    <a:pt x="988" y="17117"/>
                  </a:lnTo>
                  <a:lnTo>
                    <a:pt x="916" y="17285"/>
                  </a:lnTo>
                  <a:lnTo>
                    <a:pt x="844" y="17454"/>
                  </a:lnTo>
                  <a:lnTo>
                    <a:pt x="771" y="17743"/>
                  </a:lnTo>
                  <a:lnTo>
                    <a:pt x="723" y="18032"/>
                  </a:lnTo>
                  <a:lnTo>
                    <a:pt x="699" y="18321"/>
                  </a:lnTo>
                  <a:lnTo>
                    <a:pt x="699" y="18609"/>
                  </a:lnTo>
                  <a:lnTo>
                    <a:pt x="699" y="18874"/>
                  </a:lnTo>
                  <a:lnTo>
                    <a:pt x="723" y="19139"/>
                  </a:lnTo>
                  <a:lnTo>
                    <a:pt x="771" y="19404"/>
                  </a:lnTo>
                  <a:lnTo>
                    <a:pt x="819" y="19669"/>
                  </a:lnTo>
                  <a:lnTo>
                    <a:pt x="892" y="19934"/>
                  </a:lnTo>
                  <a:lnTo>
                    <a:pt x="988" y="20198"/>
                  </a:lnTo>
                  <a:lnTo>
                    <a:pt x="1084" y="20439"/>
                  </a:lnTo>
                  <a:lnTo>
                    <a:pt x="1205" y="20680"/>
                  </a:lnTo>
                  <a:lnTo>
                    <a:pt x="1349" y="20921"/>
                  </a:lnTo>
                  <a:lnTo>
                    <a:pt x="1518" y="21161"/>
                  </a:lnTo>
                  <a:lnTo>
                    <a:pt x="1855" y="21619"/>
                  </a:lnTo>
                  <a:lnTo>
                    <a:pt x="2071" y="21883"/>
                  </a:lnTo>
                  <a:lnTo>
                    <a:pt x="2264" y="22172"/>
                  </a:lnTo>
                  <a:lnTo>
                    <a:pt x="2456" y="22461"/>
                  </a:lnTo>
                  <a:lnTo>
                    <a:pt x="2601" y="22774"/>
                  </a:lnTo>
                  <a:lnTo>
                    <a:pt x="2745" y="23087"/>
                  </a:lnTo>
                  <a:lnTo>
                    <a:pt x="2866" y="23400"/>
                  </a:lnTo>
                  <a:lnTo>
                    <a:pt x="2962" y="23713"/>
                  </a:lnTo>
                  <a:lnTo>
                    <a:pt x="3058" y="24050"/>
                  </a:lnTo>
                  <a:lnTo>
                    <a:pt x="3275" y="24917"/>
                  </a:lnTo>
                  <a:lnTo>
                    <a:pt x="3492" y="25807"/>
                  </a:lnTo>
                  <a:lnTo>
                    <a:pt x="3636" y="26698"/>
                  </a:lnTo>
                  <a:lnTo>
                    <a:pt x="3708" y="27155"/>
                  </a:lnTo>
                  <a:lnTo>
                    <a:pt x="3756" y="27589"/>
                  </a:lnTo>
                  <a:lnTo>
                    <a:pt x="3781" y="27781"/>
                  </a:lnTo>
                  <a:lnTo>
                    <a:pt x="3781" y="27950"/>
                  </a:lnTo>
                  <a:lnTo>
                    <a:pt x="3756" y="28118"/>
                  </a:lnTo>
                  <a:lnTo>
                    <a:pt x="3684" y="28287"/>
                  </a:lnTo>
                  <a:lnTo>
                    <a:pt x="3540" y="28624"/>
                  </a:lnTo>
                  <a:lnTo>
                    <a:pt x="3395" y="28961"/>
                  </a:lnTo>
                  <a:lnTo>
                    <a:pt x="3299" y="29322"/>
                  </a:lnTo>
                  <a:lnTo>
                    <a:pt x="3227" y="29659"/>
                  </a:lnTo>
                  <a:lnTo>
                    <a:pt x="3179" y="30020"/>
                  </a:lnTo>
                  <a:lnTo>
                    <a:pt x="3179" y="30381"/>
                  </a:lnTo>
                  <a:lnTo>
                    <a:pt x="3203" y="30766"/>
                  </a:lnTo>
                  <a:lnTo>
                    <a:pt x="3251" y="31152"/>
                  </a:lnTo>
                  <a:lnTo>
                    <a:pt x="3323" y="31440"/>
                  </a:lnTo>
                  <a:lnTo>
                    <a:pt x="3443" y="31729"/>
                  </a:lnTo>
                  <a:lnTo>
                    <a:pt x="3588" y="31994"/>
                  </a:lnTo>
                  <a:lnTo>
                    <a:pt x="3756" y="32235"/>
                  </a:lnTo>
                  <a:lnTo>
                    <a:pt x="3949" y="32452"/>
                  </a:lnTo>
                  <a:lnTo>
                    <a:pt x="4166" y="32620"/>
                  </a:lnTo>
                  <a:lnTo>
                    <a:pt x="4406" y="32789"/>
                  </a:lnTo>
                  <a:lnTo>
                    <a:pt x="4647" y="32909"/>
                  </a:lnTo>
                  <a:lnTo>
                    <a:pt x="4912" y="33005"/>
                  </a:lnTo>
                  <a:lnTo>
                    <a:pt x="5177" y="33053"/>
                  </a:lnTo>
                  <a:lnTo>
                    <a:pt x="5466" y="33102"/>
                  </a:lnTo>
                  <a:lnTo>
                    <a:pt x="5730" y="33077"/>
                  </a:lnTo>
                  <a:lnTo>
                    <a:pt x="5995" y="33029"/>
                  </a:lnTo>
                  <a:lnTo>
                    <a:pt x="6284" y="32957"/>
                  </a:lnTo>
                  <a:lnTo>
                    <a:pt x="6549" y="32813"/>
                  </a:lnTo>
                  <a:lnTo>
                    <a:pt x="6790" y="32644"/>
                  </a:lnTo>
                  <a:lnTo>
                    <a:pt x="7079" y="32403"/>
                  </a:lnTo>
                  <a:lnTo>
                    <a:pt x="7319" y="32163"/>
                  </a:lnTo>
                  <a:lnTo>
                    <a:pt x="7560" y="31874"/>
                  </a:lnTo>
                  <a:lnTo>
                    <a:pt x="7753" y="31585"/>
                  </a:lnTo>
                  <a:lnTo>
                    <a:pt x="7945" y="31296"/>
                  </a:lnTo>
                  <a:lnTo>
                    <a:pt x="8090" y="30959"/>
                  </a:lnTo>
                  <a:lnTo>
                    <a:pt x="8210" y="30622"/>
                  </a:lnTo>
                  <a:lnTo>
                    <a:pt x="8306" y="30261"/>
                  </a:lnTo>
                  <a:lnTo>
                    <a:pt x="8354" y="29948"/>
                  </a:lnTo>
                  <a:lnTo>
                    <a:pt x="8354" y="29779"/>
                  </a:lnTo>
                  <a:lnTo>
                    <a:pt x="8354" y="29611"/>
                  </a:lnTo>
                  <a:lnTo>
                    <a:pt x="8330" y="29466"/>
                  </a:lnTo>
                  <a:lnTo>
                    <a:pt x="8282" y="29298"/>
                  </a:lnTo>
                  <a:lnTo>
                    <a:pt x="8210" y="29154"/>
                  </a:lnTo>
                  <a:lnTo>
                    <a:pt x="8114" y="29009"/>
                  </a:lnTo>
                  <a:lnTo>
                    <a:pt x="7969" y="28816"/>
                  </a:lnTo>
                  <a:lnTo>
                    <a:pt x="7849" y="28600"/>
                  </a:lnTo>
                  <a:lnTo>
                    <a:pt x="7584" y="28167"/>
                  </a:lnTo>
                  <a:lnTo>
                    <a:pt x="7343" y="27733"/>
                  </a:lnTo>
                  <a:lnTo>
                    <a:pt x="7199" y="27517"/>
                  </a:lnTo>
                  <a:lnTo>
                    <a:pt x="7054" y="27324"/>
                  </a:lnTo>
                  <a:lnTo>
                    <a:pt x="6910" y="27107"/>
                  </a:lnTo>
                  <a:lnTo>
                    <a:pt x="6766" y="26891"/>
                  </a:lnTo>
                  <a:lnTo>
                    <a:pt x="6669" y="26650"/>
                  </a:lnTo>
                  <a:lnTo>
                    <a:pt x="6597" y="26433"/>
                  </a:lnTo>
                  <a:lnTo>
                    <a:pt x="6549" y="26193"/>
                  </a:lnTo>
                  <a:lnTo>
                    <a:pt x="6525" y="25928"/>
                  </a:lnTo>
                  <a:lnTo>
                    <a:pt x="6525" y="25687"/>
                  </a:lnTo>
                  <a:lnTo>
                    <a:pt x="6549" y="25422"/>
                  </a:lnTo>
                  <a:lnTo>
                    <a:pt x="6573" y="25206"/>
                  </a:lnTo>
                  <a:lnTo>
                    <a:pt x="6573" y="24989"/>
                  </a:lnTo>
                  <a:lnTo>
                    <a:pt x="6549" y="24796"/>
                  </a:lnTo>
                  <a:lnTo>
                    <a:pt x="6525" y="24580"/>
                  </a:lnTo>
                  <a:lnTo>
                    <a:pt x="6477" y="24339"/>
                  </a:lnTo>
                  <a:lnTo>
                    <a:pt x="6453" y="24074"/>
                  </a:lnTo>
                  <a:lnTo>
                    <a:pt x="6453" y="23833"/>
                  </a:lnTo>
                  <a:lnTo>
                    <a:pt x="6453" y="23593"/>
                  </a:lnTo>
                  <a:lnTo>
                    <a:pt x="6477" y="23376"/>
                  </a:lnTo>
                  <a:lnTo>
                    <a:pt x="6525" y="23135"/>
                  </a:lnTo>
                  <a:lnTo>
                    <a:pt x="6621" y="22678"/>
                  </a:lnTo>
                  <a:lnTo>
                    <a:pt x="6790" y="22269"/>
                  </a:lnTo>
                  <a:lnTo>
                    <a:pt x="7006" y="21835"/>
                  </a:lnTo>
                  <a:lnTo>
                    <a:pt x="7271" y="21450"/>
                  </a:lnTo>
                  <a:lnTo>
                    <a:pt x="7560" y="21065"/>
                  </a:lnTo>
                  <a:lnTo>
                    <a:pt x="7849" y="20680"/>
                  </a:lnTo>
                  <a:lnTo>
                    <a:pt x="8114" y="20295"/>
                  </a:lnTo>
                  <a:lnTo>
                    <a:pt x="8354" y="19885"/>
                  </a:lnTo>
                  <a:lnTo>
                    <a:pt x="8595" y="19476"/>
                  </a:lnTo>
                  <a:lnTo>
                    <a:pt x="8788" y="19067"/>
                  </a:lnTo>
                  <a:lnTo>
                    <a:pt x="8980" y="18634"/>
                  </a:lnTo>
                  <a:lnTo>
                    <a:pt x="9125" y="18176"/>
                  </a:lnTo>
                  <a:lnTo>
                    <a:pt x="9269" y="17719"/>
                  </a:lnTo>
                  <a:lnTo>
                    <a:pt x="9341" y="17454"/>
                  </a:lnTo>
                  <a:lnTo>
                    <a:pt x="9390" y="17165"/>
                  </a:lnTo>
                  <a:lnTo>
                    <a:pt x="9414" y="16900"/>
                  </a:lnTo>
                  <a:lnTo>
                    <a:pt x="9414" y="16635"/>
                  </a:lnTo>
                  <a:lnTo>
                    <a:pt x="9366" y="16371"/>
                  </a:lnTo>
                  <a:lnTo>
                    <a:pt x="9293" y="16106"/>
                  </a:lnTo>
                  <a:lnTo>
                    <a:pt x="9197" y="15841"/>
                  </a:lnTo>
                  <a:lnTo>
                    <a:pt x="9077" y="15600"/>
                  </a:lnTo>
                  <a:lnTo>
                    <a:pt x="8619" y="14830"/>
                  </a:lnTo>
                  <a:lnTo>
                    <a:pt x="8210" y="14036"/>
                  </a:lnTo>
                  <a:lnTo>
                    <a:pt x="7825" y="13241"/>
                  </a:lnTo>
                  <a:lnTo>
                    <a:pt x="7464" y="12447"/>
                  </a:lnTo>
                  <a:lnTo>
                    <a:pt x="7271" y="11989"/>
                  </a:lnTo>
                  <a:lnTo>
                    <a:pt x="7127" y="11508"/>
                  </a:lnTo>
                  <a:lnTo>
                    <a:pt x="7054" y="11051"/>
                  </a:lnTo>
                  <a:lnTo>
                    <a:pt x="7030" y="10593"/>
                  </a:lnTo>
                  <a:lnTo>
                    <a:pt x="7030" y="10112"/>
                  </a:lnTo>
                  <a:lnTo>
                    <a:pt x="7127" y="9654"/>
                  </a:lnTo>
                  <a:lnTo>
                    <a:pt x="7247" y="9197"/>
                  </a:lnTo>
                  <a:lnTo>
                    <a:pt x="7440" y="8739"/>
                  </a:lnTo>
                  <a:lnTo>
                    <a:pt x="7704" y="8186"/>
                  </a:lnTo>
                  <a:lnTo>
                    <a:pt x="7969" y="7632"/>
                  </a:lnTo>
                  <a:lnTo>
                    <a:pt x="8114" y="7367"/>
                  </a:lnTo>
                  <a:lnTo>
                    <a:pt x="8282" y="7103"/>
                  </a:lnTo>
                  <a:lnTo>
                    <a:pt x="8451" y="6838"/>
                  </a:lnTo>
                  <a:lnTo>
                    <a:pt x="8667" y="6597"/>
                  </a:lnTo>
                  <a:lnTo>
                    <a:pt x="8691" y="6525"/>
                  </a:lnTo>
                  <a:lnTo>
                    <a:pt x="8740" y="6453"/>
                  </a:lnTo>
                  <a:lnTo>
                    <a:pt x="8788" y="6308"/>
                  </a:lnTo>
                  <a:lnTo>
                    <a:pt x="8932" y="5875"/>
                  </a:lnTo>
                  <a:lnTo>
                    <a:pt x="9028" y="5441"/>
                  </a:lnTo>
                  <a:lnTo>
                    <a:pt x="9077" y="5008"/>
                  </a:lnTo>
                  <a:lnTo>
                    <a:pt x="9077" y="4575"/>
                  </a:lnTo>
                  <a:lnTo>
                    <a:pt x="9053" y="4166"/>
                  </a:lnTo>
                  <a:lnTo>
                    <a:pt x="8980" y="3732"/>
                  </a:lnTo>
                  <a:lnTo>
                    <a:pt x="8884" y="3299"/>
                  </a:lnTo>
                  <a:lnTo>
                    <a:pt x="8764" y="2890"/>
                  </a:lnTo>
                  <a:lnTo>
                    <a:pt x="8595" y="2456"/>
                  </a:lnTo>
                  <a:lnTo>
                    <a:pt x="8403" y="2023"/>
                  </a:lnTo>
                  <a:lnTo>
                    <a:pt x="8138" y="1638"/>
                  </a:lnTo>
                  <a:lnTo>
                    <a:pt x="7993" y="1445"/>
                  </a:lnTo>
                  <a:lnTo>
                    <a:pt x="7849" y="1253"/>
                  </a:lnTo>
                  <a:lnTo>
                    <a:pt x="7680" y="1084"/>
                  </a:lnTo>
                  <a:lnTo>
                    <a:pt x="7512" y="940"/>
                  </a:lnTo>
                  <a:lnTo>
                    <a:pt x="7295" y="771"/>
                  </a:lnTo>
                  <a:lnTo>
                    <a:pt x="7103" y="627"/>
                  </a:lnTo>
                  <a:lnTo>
                    <a:pt x="6862" y="482"/>
                  </a:lnTo>
                  <a:lnTo>
                    <a:pt x="6621" y="362"/>
                  </a:lnTo>
                  <a:lnTo>
                    <a:pt x="6356" y="242"/>
                  </a:lnTo>
                  <a:lnTo>
                    <a:pt x="6092" y="145"/>
                  </a:lnTo>
                  <a:lnTo>
                    <a:pt x="5803" y="73"/>
                  </a:lnTo>
                  <a:lnTo>
                    <a:pt x="5514" y="25"/>
                  </a:lnTo>
                  <a:lnTo>
                    <a:pt x="51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
            <p:cNvSpPr/>
            <p:nvPr/>
          </p:nvSpPr>
          <p:spPr>
            <a:xfrm>
              <a:off x="1204650" y="2410925"/>
              <a:ext cx="150500" cy="145050"/>
            </a:xfrm>
            <a:custGeom>
              <a:avLst/>
              <a:gdLst/>
              <a:ahLst/>
              <a:cxnLst/>
              <a:rect l="l" t="t" r="r" b="b"/>
              <a:pathLst>
                <a:path w="6020" h="5802" extrusionOk="0">
                  <a:moveTo>
                    <a:pt x="3130" y="289"/>
                  </a:moveTo>
                  <a:lnTo>
                    <a:pt x="3251" y="313"/>
                  </a:lnTo>
                  <a:lnTo>
                    <a:pt x="3925" y="409"/>
                  </a:lnTo>
                  <a:lnTo>
                    <a:pt x="4093" y="458"/>
                  </a:lnTo>
                  <a:lnTo>
                    <a:pt x="4238" y="506"/>
                  </a:lnTo>
                  <a:lnTo>
                    <a:pt x="4575" y="698"/>
                  </a:lnTo>
                  <a:lnTo>
                    <a:pt x="4888" y="915"/>
                  </a:lnTo>
                  <a:lnTo>
                    <a:pt x="5152" y="1156"/>
                  </a:lnTo>
                  <a:lnTo>
                    <a:pt x="5273" y="1300"/>
                  </a:lnTo>
                  <a:lnTo>
                    <a:pt x="5393" y="1469"/>
                  </a:lnTo>
                  <a:lnTo>
                    <a:pt x="5465" y="1613"/>
                  </a:lnTo>
                  <a:lnTo>
                    <a:pt x="5538" y="1758"/>
                  </a:lnTo>
                  <a:lnTo>
                    <a:pt x="5634" y="2046"/>
                  </a:lnTo>
                  <a:lnTo>
                    <a:pt x="5706" y="2456"/>
                  </a:lnTo>
                  <a:lnTo>
                    <a:pt x="5754" y="2889"/>
                  </a:lnTo>
                  <a:lnTo>
                    <a:pt x="5730" y="3130"/>
                  </a:lnTo>
                  <a:lnTo>
                    <a:pt x="5706" y="3370"/>
                  </a:lnTo>
                  <a:lnTo>
                    <a:pt x="5634" y="3611"/>
                  </a:lnTo>
                  <a:lnTo>
                    <a:pt x="5538" y="3852"/>
                  </a:lnTo>
                  <a:lnTo>
                    <a:pt x="5441" y="3996"/>
                  </a:lnTo>
                  <a:lnTo>
                    <a:pt x="5321" y="4141"/>
                  </a:lnTo>
                  <a:lnTo>
                    <a:pt x="5008" y="4454"/>
                  </a:lnTo>
                  <a:lnTo>
                    <a:pt x="4695" y="4815"/>
                  </a:lnTo>
                  <a:lnTo>
                    <a:pt x="4575" y="4959"/>
                  </a:lnTo>
                  <a:lnTo>
                    <a:pt x="4430" y="5056"/>
                  </a:lnTo>
                  <a:lnTo>
                    <a:pt x="4262" y="5152"/>
                  </a:lnTo>
                  <a:lnTo>
                    <a:pt x="4093" y="5200"/>
                  </a:lnTo>
                  <a:lnTo>
                    <a:pt x="3756" y="5320"/>
                  </a:lnTo>
                  <a:lnTo>
                    <a:pt x="3443" y="5417"/>
                  </a:lnTo>
                  <a:lnTo>
                    <a:pt x="3275" y="5465"/>
                  </a:lnTo>
                  <a:lnTo>
                    <a:pt x="3082" y="5489"/>
                  </a:lnTo>
                  <a:lnTo>
                    <a:pt x="2745" y="5489"/>
                  </a:lnTo>
                  <a:lnTo>
                    <a:pt x="2095" y="5417"/>
                  </a:lnTo>
                  <a:lnTo>
                    <a:pt x="1782" y="5344"/>
                  </a:lnTo>
                  <a:lnTo>
                    <a:pt x="1469" y="5272"/>
                  </a:lnTo>
                  <a:lnTo>
                    <a:pt x="1253" y="5200"/>
                  </a:lnTo>
                  <a:lnTo>
                    <a:pt x="1060" y="5080"/>
                  </a:lnTo>
                  <a:lnTo>
                    <a:pt x="891" y="4935"/>
                  </a:lnTo>
                  <a:lnTo>
                    <a:pt x="747" y="4743"/>
                  </a:lnTo>
                  <a:lnTo>
                    <a:pt x="578" y="4502"/>
                  </a:lnTo>
                  <a:lnTo>
                    <a:pt x="410" y="4261"/>
                  </a:lnTo>
                  <a:lnTo>
                    <a:pt x="314" y="4093"/>
                  </a:lnTo>
                  <a:lnTo>
                    <a:pt x="266" y="3900"/>
                  </a:lnTo>
                  <a:lnTo>
                    <a:pt x="217" y="3708"/>
                  </a:lnTo>
                  <a:lnTo>
                    <a:pt x="217" y="3515"/>
                  </a:lnTo>
                  <a:lnTo>
                    <a:pt x="217" y="3322"/>
                  </a:lnTo>
                  <a:lnTo>
                    <a:pt x="241" y="3106"/>
                  </a:lnTo>
                  <a:lnTo>
                    <a:pt x="338" y="2600"/>
                  </a:lnTo>
                  <a:lnTo>
                    <a:pt x="434" y="2071"/>
                  </a:lnTo>
                  <a:lnTo>
                    <a:pt x="506" y="1806"/>
                  </a:lnTo>
                  <a:lnTo>
                    <a:pt x="603" y="1565"/>
                  </a:lnTo>
                  <a:lnTo>
                    <a:pt x="723" y="1348"/>
                  </a:lnTo>
                  <a:lnTo>
                    <a:pt x="891" y="1132"/>
                  </a:lnTo>
                  <a:lnTo>
                    <a:pt x="988" y="1035"/>
                  </a:lnTo>
                  <a:lnTo>
                    <a:pt x="1060" y="1011"/>
                  </a:lnTo>
                  <a:lnTo>
                    <a:pt x="1132" y="987"/>
                  </a:lnTo>
                  <a:lnTo>
                    <a:pt x="1349" y="939"/>
                  </a:lnTo>
                  <a:lnTo>
                    <a:pt x="1590" y="891"/>
                  </a:lnTo>
                  <a:lnTo>
                    <a:pt x="1710" y="867"/>
                  </a:lnTo>
                  <a:lnTo>
                    <a:pt x="1830" y="819"/>
                  </a:lnTo>
                  <a:lnTo>
                    <a:pt x="1927" y="771"/>
                  </a:lnTo>
                  <a:lnTo>
                    <a:pt x="2047" y="698"/>
                  </a:lnTo>
                  <a:lnTo>
                    <a:pt x="2215" y="578"/>
                  </a:lnTo>
                  <a:lnTo>
                    <a:pt x="2384" y="482"/>
                  </a:lnTo>
                  <a:lnTo>
                    <a:pt x="2745" y="337"/>
                  </a:lnTo>
                  <a:lnTo>
                    <a:pt x="2865" y="313"/>
                  </a:lnTo>
                  <a:lnTo>
                    <a:pt x="2986" y="289"/>
                  </a:lnTo>
                  <a:close/>
                  <a:moveTo>
                    <a:pt x="3082" y="0"/>
                  </a:moveTo>
                  <a:lnTo>
                    <a:pt x="2817" y="24"/>
                  </a:lnTo>
                  <a:lnTo>
                    <a:pt x="2601" y="97"/>
                  </a:lnTo>
                  <a:lnTo>
                    <a:pt x="2360" y="217"/>
                  </a:lnTo>
                  <a:lnTo>
                    <a:pt x="2240" y="265"/>
                  </a:lnTo>
                  <a:lnTo>
                    <a:pt x="2119" y="313"/>
                  </a:lnTo>
                  <a:lnTo>
                    <a:pt x="1999" y="385"/>
                  </a:lnTo>
                  <a:lnTo>
                    <a:pt x="1903" y="434"/>
                  </a:lnTo>
                  <a:lnTo>
                    <a:pt x="1806" y="530"/>
                  </a:lnTo>
                  <a:lnTo>
                    <a:pt x="1686" y="578"/>
                  </a:lnTo>
                  <a:lnTo>
                    <a:pt x="1445" y="626"/>
                  </a:lnTo>
                  <a:lnTo>
                    <a:pt x="1301" y="650"/>
                  </a:lnTo>
                  <a:lnTo>
                    <a:pt x="1180" y="674"/>
                  </a:lnTo>
                  <a:lnTo>
                    <a:pt x="1108" y="698"/>
                  </a:lnTo>
                  <a:lnTo>
                    <a:pt x="1012" y="771"/>
                  </a:lnTo>
                  <a:lnTo>
                    <a:pt x="964" y="867"/>
                  </a:lnTo>
                  <a:lnTo>
                    <a:pt x="915" y="939"/>
                  </a:lnTo>
                  <a:lnTo>
                    <a:pt x="843" y="987"/>
                  </a:lnTo>
                  <a:lnTo>
                    <a:pt x="651" y="1180"/>
                  </a:lnTo>
                  <a:lnTo>
                    <a:pt x="506" y="1396"/>
                  </a:lnTo>
                  <a:lnTo>
                    <a:pt x="386" y="1637"/>
                  </a:lnTo>
                  <a:lnTo>
                    <a:pt x="290" y="1926"/>
                  </a:lnTo>
                  <a:lnTo>
                    <a:pt x="97" y="2769"/>
                  </a:lnTo>
                  <a:lnTo>
                    <a:pt x="25" y="3154"/>
                  </a:lnTo>
                  <a:lnTo>
                    <a:pt x="1" y="3322"/>
                  </a:lnTo>
                  <a:lnTo>
                    <a:pt x="1" y="3515"/>
                  </a:lnTo>
                  <a:lnTo>
                    <a:pt x="1" y="3804"/>
                  </a:lnTo>
                  <a:lnTo>
                    <a:pt x="73" y="4045"/>
                  </a:lnTo>
                  <a:lnTo>
                    <a:pt x="169" y="4285"/>
                  </a:lnTo>
                  <a:lnTo>
                    <a:pt x="290" y="4526"/>
                  </a:lnTo>
                  <a:lnTo>
                    <a:pt x="434" y="4719"/>
                  </a:lnTo>
                  <a:lnTo>
                    <a:pt x="578" y="4935"/>
                  </a:lnTo>
                  <a:lnTo>
                    <a:pt x="747" y="5152"/>
                  </a:lnTo>
                  <a:lnTo>
                    <a:pt x="867" y="5272"/>
                  </a:lnTo>
                  <a:lnTo>
                    <a:pt x="1012" y="5369"/>
                  </a:lnTo>
                  <a:lnTo>
                    <a:pt x="1156" y="5465"/>
                  </a:lnTo>
                  <a:lnTo>
                    <a:pt x="1325" y="5537"/>
                  </a:lnTo>
                  <a:lnTo>
                    <a:pt x="1686" y="5633"/>
                  </a:lnTo>
                  <a:lnTo>
                    <a:pt x="2071" y="5730"/>
                  </a:lnTo>
                  <a:lnTo>
                    <a:pt x="2456" y="5778"/>
                  </a:lnTo>
                  <a:lnTo>
                    <a:pt x="2841" y="5802"/>
                  </a:lnTo>
                  <a:lnTo>
                    <a:pt x="3034" y="5802"/>
                  </a:lnTo>
                  <a:lnTo>
                    <a:pt x="3227" y="5778"/>
                  </a:lnTo>
                  <a:lnTo>
                    <a:pt x="3395" y="5754"/>
                  </a:lnTo>
                  <a:lnTo>
                    <a:pt x="3588" y="5706"/>
                  </a:lnTo>
                  <a:lnTo>
                    <a:pt x="4286" y="5465"/>
                  </a:lnTo>
                  <a:lnTo>
                    <a:pt x="4406" y="5417"/>
                  </a:lnTo>
                  <a:lnTo>
                    <a:pt x="4551" y="5344"/>
                  </a:lnTo>
                  <a:lnTo>
                    <a:pt x="4671" y="5272"/>
                  </a:lnTo>
                  <a:lnTo>
                    <a:pt x="4767" y="5152"/>
                  </a:lnTo>
                  <a:lnTo>
                    <a:pt x="5080" y="4791"/>
                  </a:lnTo>
                  <a:lnTo>
                    <a:pt x="5225" y="4622"/>
                  </a:lnTo>
                  <a:lnTo>
                    <a:pt x="5393" y="4454"/>
                  </a:lnTo>
                  <a:lnTo>
                    <a:pt x="5538" y="4309"/>
                  </a:lnTo>
                  <a:lnTo>
                    <a:pt x="5658" y="4165"/>
                  </a:lnTo>
                  <a:lnTo>
                    <a:pt x="5754" y="4020"/>
                  </a:lnTo>
                  <a:lnTo>
                    <a:pt x="5826" y="3828"/>
                  </a:lnTo>
                  <a:lnTo>
                    <a:pt x="5923" y="3587"/>
                  </a:lnTo>
                  <a:lnTo>
                    <a:pt x="5995" y="3322"/>
                  </a:lnTo>
                  <a:lnTo>
                    <a:pt x="6019" y="3058"/>
                  </a:lnTo>
                  <a:lnTo>
                    <a:pt x="6019" y="2793"/>
                  </a:lnTo>
                  <a:lnTo>
                    <a:pt x="5971" y="2408"/>
                  </a:lnTo>
                  <a:lnTo>
                    <a:pt x="5899" y="2022"/>
                  </a:lnTo>
                  <a:lnTo>
                    <a:pt x="5851" y="1806"/>
                  </a:lnTo>
                  <a:lnTo>
                    <a:pt x="5754" y="1565"/>
                  </a:lnTo>
                  <a:lnTo>
                    <a:pt x="5586" y="1252"/>
                  </a:lnTo>
                  <a:lnTo>
                    <a:pt x="5393" y="987"/>
                  </a:lnTo>
                  <a:lnTo>
                    <a:pt x="5152" y="747"/>
                  </a:lnTo>
                  <a:lnTo>
                    <a:pt x="4864" y="530"/>
                  </a:lnTo>
                  <a:lnTo>
                    <a:pt x="4671" y="409"/>
                  </a:lnTo>
                  <a:lnTo>
                    <a:pt x="4478" y="289"/>
                  </a:lnTo>
                  <a:lnTo>
                    <a:pt x="4286" y="193"/>
                  </a:lnTo>
                  <a:lnTo>
                    <a:pt x="4069" y="145"/>
                  </a:lnTo>
                  <a:lnTo>
                    <a:pt x="3323" y="24"/>
                  </a:lnTo>
                  <a:lnTo>
                    <a:pt x="30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
            <p:cNvSpPr/>
            <p:nvPr/>
          </p:nvSpPr>
          <p:spPr>
            <a:xfrm>
              <a:off x="1252200" y="2451850"/>
              <a:ext cx="58400" cy="61400"/>
            </a:xfrm>
            <a:custGeom>
              <a:avLst/>
              <a:gdLst/>
              <a:ahLst/>
              <a:cxnLst/>
              <a:rect l="l" t="t" r="r" b="b"/>
              <a:pathLst>
                <a:path w="2336" h="2456" extrusionOk="0">
                  <a:moveTo>
                    <a:pt x="1252" y="289"/>
                  </a:moveTo>
                  <a:lnTo>
                    <a:pt x="1421" y="313"/>
                  </a:lnTo>
                  <a:lnTo>
                    <a:pt x="1565" y="361"/>
                  </a:lnTo>
                  <a:lnTo>
                    <a:pt x="1758" y="482"/>
                  </a:lnTo>
                  <a:lnTo>
                    <a:pt x="1926" y="578"/>
                  </a:lnTo>
                  <a:lnTo>
                    <a:pt x="1975" y="626"/>
                  </a:lnTo>
                  <a:lnTo>
                    <a:pt x="2023" y="698"/>
                  </a:lnTo>
                  <a:lnTo>
                    <a:pt x="2047" y="771"/>
                  </a:lnTo>
                  <a:lnTo>
                    <a:pt x="2071" y="843"/>
                  </a:lnTo>
                  <a:lnTo>
                    <a:pt x="2095" y="1228"/>
                  </a:lnTo>
                  <a:lnTo>
                    <a:pt x="2071" y="1421"/>
                  </a:lnTo>
                  <a:lnTo>
                    <a:pt x="2047" y="1613"/>
                  </a:lnTo>
                  <a:lnTo>
                    <a:pt x="1975" y="1758"/>
                  </a:lnTo>
                  <a:lnTo>
                    <a:pt x="1878" y="1878"/>
                  </a:lnTo>
                  <a:lnTo>
                    <a:pt x="1565" y="2143"/>
                  </a:lnTo>
                  <a:lnTo>
                    <a:pt x="1469" y="2215"/>
                  </a:lnTo>
                  <a:lnTo>
                    <a:pt x="1108" y="2215"/>
                  </a:lnTo>
                  <a:lnTo>
                    <a:pt x="843" y="2191"/>
                  </a:lnTo>
                  <a:lnTo>
                    <a:pt x="723" y="2167"/>
                  </a:lnTo>
                  <a:lnTo>
                    <a:pt x="626" y="2119"/>
                  </a:lnTo>
                  <a:lnTo>
                    <a:pt x="410" y="1998"/>
                  </a:lnTo>
                  <a:lnTo>
                    <a:pt x="338" y="1926"/>
                  </a:lnTo>
                  <a:lnTo>
                    <a:pt x="289" y="1854"/>
                  </a:lnTo>
                  <a:lnTo>
                    <a:pt x="241" y="1758"/>
                  </a:lnTo>
                  <a:lnTo>
                    <a:pt x="241" y="1637"/>
                  </a:lnTo>
                  <a:lnTo>
                    <a:pt x="241" y="1541"/>
                  </a:lnTo>
                  <a:lnTo>
                    <a:pt x="241" y="1396"/>
                  </a:lnTo>
                  <a:lnTo>
                    <a:pt x="217" y="1300"/>
                  </a:lnTo>
                  <a:lnTo>
                    <a:pt x="241" y="1180"/>
                  </a:lnTo>
                  <a:lnTo>
                    <a:pt x="289" y="915"/>
                  </a:lnTo>
                  <a:lnTo>
                    <a:pt x="338" y="795"/>
                  </a:lnTo>
                  <a:lnTo>
                    <a:pt x="386" y="698"/>
                  </a:lnTo>
                  <a:lnTo>
                    <a:pt x="458" y="602"/>
                  </a:lnTo>
                  <a:lnTo>
                    <a:pt x="554" y="530"/>
                  </a:lnTo>
                  <a:lnTo>
                    <a:pt x="723" y="434"/>
                  </a:lnTo>
                  <a:lnTo>
                    <a:pt x="891" y="361"/>
                  </a:lnTo>
                  <a:lnTo>
                    <a:pt x="1084" y="313"/>
                  </a:lnTo>
                  <a:lnTo>
                    <a:pt x="1252" y="289"/>
                  </a:lnTo>
                  <a:close/>
                  <a:moveTo>
                    <a:pt x="1300" y="0"/>
                  </a:moveTo>
                  <a:lnTo>
                    <a:pt x="1084" y="24"/>
                  </a:lnTo>
                  <a:lnTo>
                    <a:pt x="867" y="72"/>
                  </a:lnTo>
                  <a:lnTo>
                    <a:pt x="650" y="169"/>
                  </a:lnTo>
                  <a:lnTo>
                    <a:pt x="458" y="265"/>
                  </a:lnTo>
                  <a:lnTo>
                    <a:pt x="338" y="361"/>
                  </a:lnTo>
                  <a:lnTo>
                    <a:pt x="241" y="458"/>
                  </a:lnTo>
                  <a:lnTo>
                    <a:pt x="169" y="554"/>
                  </a:lnTo>
                  <a:lnTo>
                    <a:pt x="121" y="674"/>
                  </a:lnTo>
                  <a:lnTo>
                    <a:pt x="25" y="939"/>
                  </a:lnTo>
                  <a:lnTo>
                    <a:pt x="1" y="1204"/>
                  </a:lnTo>
                  <a:lnTo>
                    <a:pt x="1" y="1421"/>
                  </a:lnTo>
                  <a:lnTo>
                    <a:pt x="25" y="1637"/>
                  </a:lnTo>
                  <a:lnTo>
                    <a:pt x="25" y="1806"/>
                  </a:lnTo>
                  <a:lnTo>
                    <a:pt x="73" y="1926"/>
                  </a:lnTo>
                  <a:lnTo>
                    <a:pt x="169" y="2046"/>
                  </a:lnTo>
                  <a:lnTo>
                    <a:pt x="265" y="2167"/>
                  </a:lnTo>
                  <a:lnTo>
                    <a:pt x="434" y="2287"/>
                  </a:lnTo>
                  <a:lnTo>
                    <a:pt x="530" y="2335"/>
                  </a:lnTo>
                  <a:lnTo>
                    <a:pt x="626" y="2383"/>
                  </a:lnTo>
                  <a:lnTo>
                    <a:pt x="819" y="2432"/>
                  </a:lnTo>
                  <a:lnTo>
                    <a:pt x="1012" y="2456"/>
                  </a:lnTo>
                  <a:lnTo>
                    <a:pt x="1421" y="2456"/>
                  </a:lnTo>
                  <a:lnTo>
                    <a:pt x="1565" y="2432"/>
                  </a:lnTo>
                  <a:lnTo>
                    <a:pt x="1662" y="2359"/>
                  </a:lnTo>
                  <a:lnTo>
                    <a:pt x="2023" y="2071"/>
                  </a:lnTo>
                  <a:lnTo>
                    <a:pt x="2095" y="1998"/>
                  </a:lnTo>
                  <a:lnTo>
                    <a:pt x="2167" y="1902"/>
                  </a:lnTo>
                  <a:lnTo>
                    <a:pt x="2215" y="1806"/>
                  </a:lnTo>
                  <a:lnTo>
                    <a:pt x="2263" y="1685"/>
                  </a:lnTo>
                  <a:lnTo>
                    <a:pt x="2312" y="1445"/>
                  </a:lnTo>
                  <a:lnTo>
                    <a:pt x="2336" y="1180"/>
                  </a:lnTo>
                  <a:lnTo>
                    <a:pt x="2287" y="795"/>
                  </a:lnTo>
                  <a:lnTo>
                    <a:pt x="2263" y="650"/>
                  </a:lnTo>
                  <a:lnTo>
                    <a:pt x="2191" y="530"/>
                  </a:lnTo>
                  <a:lnTo>
                    <a:pt x="2119" y="409"/>
                  </a:lnTo>
                  <a:lnTo>
                    <a:pt x="1999" y="337"/>
                  </a:lnTo>
                  <a:lnTo>
                    <a:pt x="1806" y="193"/>
                  </a:lnTo>
                  <a:lnTo>
                    <a:pt x="1589" y="72"/>
                  </a:lnTo>
                  <a:lnTo>
                    <a:pt x="1445" y="24"/>
                  </a:lnTo>
                  <a:lnTo>
                    <a:pt x="13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
            <p:cNvSpPr/>
            <p:nvPr/>
          </p:nvSpPr>
          <p:spPr>
            <a:xfrm>
              <a:off x="1270850" y="2474700"/>
              <a:ext cx="19900" cy="22300"/>
            </a:xfrm>
            <a:custGeom>
              <a:avLst/>
              <a:gdLst/>
              <a:ahLst/>
              <a:cxnLst/>
              <a:rect l="l" t="t" r="r" b="b"/>
              <a:pathLst>
                <a:path w="796" h="892" extrusionOk="0">
                  <a:moveTo>
                    <a:pt x="506" y="242"/>
                  </a:moveTo>
                  <a:lnTo>
                    <a:pt x="554" y="266"/>
                  </a:lnTo>
                  <a:lnTo>
                    <a:pt x="579" y="290"/>
                  </a:lnTo>
                  <a:lnTo>
                    <a:pt x="603" y="338"/>
                  </a:lnTo>
                  <a:lnTo>
                    <a:pt x="603" y="434"/>
                  </a:lnTo>
                  <a:lnTo>
                    <a:pt x="579" y="507"/>
                  </a:lnTo>
                  <a:lnTo>
                    <a:pt x="530" y="579"/>
                  </a:lnTo>
                  <a:lnTo>
                    <a:pt x="482" y="627"/>
                  </a:lnTo>
                  <a:lnTo>
                    <a:pt x="410" y="675"/>
                  </a:lnTo>
                  <a:lnTo>
                    <a:pt x="362" y="699"/>
                  </a:lnTo>
                  <a:lnTo>
                    <a:pt x="338" y="675"/>
                  </a:lnTo>
                  <a:lnTo>
                    <a:pt x="290" y="651"/>
                  </a:lnTo>
                  <a:lnTo>
                    <a:pt x="266" y="627"/>
                  </a:lnTo>
                  <a:lnTo>
                    <a:pt x="266" y="531"/>
                  </a:lnTo>
                  <a:lnTo>
                    <a:pt x="290" y="410"/>
                  </a:lnTo>
                  <a:lnTo>
                    <a:pt x="338" y="314"/>
                  </a:lnTo>
                  <a:lnTo>
                    <a:pt x="386" y="266"/>
                  </a:lnTo>
                  <a:lnTo>
                    <a:pt x="482" y="242"/>
                  </a:lnTo>
                  <a:close/>
                  <a:moveTo>
                    <a:pt x="434" y="1"/>
                  </a:moveTo>
                  <a:lnTo>
                    <a:pt x="314" y="25"/>
                  </a:lnTo>
                  <a:lnTo>
                    <a:pt x="217" y="73"/>
                  </a:lnTo>
                  <a:lnTo>
                    <a:pt x="25" y="242"/>
                  </a:lnTo>
                  <a:lnTo>
                    <a:pt x="1" y="266"/>
                  </a:lnTo>
                  <a:lnTo>
                    <a:pt x="1" y="314"/>
                  </a:lnTo>
                  <a:lnTo>
                    <a:pt x="1" y="458"/>
                  </a:lnTo>
                  <a:lnTo>
                    <a:pt x="1" y="627"/>
                  </a:lnTo>
                  <a:lnTo>
                    <a:pt x="49" y="723"/>
                  </a:lnTo>
                  <a:lnTo>
                    <a:pt x="121" y="795"/>
                  </a:lnTo>
                  <a:lnTo>
                    <a:pt x="193" y="868"/>
                  </a:lnTo>
                  <a:lnTo>
                    <a:pt x="290" y="892"/>
                  </a:lnTo>
                  <a:lnTo>
                    <a:pt x="410" y="868"/>
                  </a:lnTo>
                  <a:lnTo>
                    <a:pt x="530" y="844"/>
                  </a:lnTo>
                  <a:lnTo>
                    <a:pt x="627" y="771"/>
                  </a:lnTo>
                  <a:lnTo>
                    <a:pt x="699" y="699"/>
                  </a:lnTo>
                  <a:lnTo>
                    <a:pt x="747" y="603"/>
                  </a:lnTo>
                  <a:lnTo>
                    <a:pt x="795" y="507"/>
                  </a:lnTo>
                  <a:lnTo>
                    <a:pt x="795" y="386"/>
                  </a:lnTo>
                  <a:lnTo>
                    <a:pt x="795" y="290"/>
                  </a:lnTo>
                  <a:lnTo>
                    <a:pt x="771" y="170"/>
                  </a:lnTo>
                  <a:lnTo>
                    <a:pt x="699" y="73"/>
                  </a:lnTo>
                  <a:lnTo>
                    <a:pt x="627" y="25"/>
                  </a:lnTo>
                  <a:lnTo>
                    <a:pt x="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
            <p:cNvSpPr/>
            <p:nvPr/>
          </p:nvSpPr>
          <p:spPr>
            <a:xfrm>
              <a:off x="1249200" y="2726875"/>
              <a:ext cx="108350" cy="104750"/>
            </a:xfrm>
            <a:custGeom>
              <a:avLst/>
              <a:gdLst/>
              <a:ahLst/>
              <a:cxnLst/>
              <a:rect l="l" t="t" r="r" b="b"/>
              <a:pathLst>
                <a:path w="4334" h="4190" extrusionOk="0">
                  <a:moveTo>
                    <a:pt x="2335" y="217"/>
                  </a:moveTo>
                  <a:lnTo>
                    <a:pt x="2817" y="314"/>
                  </a:lnTo>
                  <a:lnTo>
                    <a:pt x="2937" y="338"/>
                  </a:lnTo>
                  <a:lnTo>
                    <a:pt x="3057" y="386"/>
                  </a:lnTo>
                  <a:lnTo>
                    <a:pt x="3298" y="506"/>
                  </a:lnTo>
                  <a:lnTo>
                    <a:pt x="3515" y="651"/>
                  </a:lnTo>
                  <a:lnTo>
                    <a:pt x="3707" y="843"/>
                  </a:lnTo>
                  <a:lnTo>
                    <a:pt x="3876" y="1060"/>
                  </a:lnTo>
                  <a:lnTo>
                    <a:pt x="3996" y="1277"/>
                  </a:lnTo>
                  <a:lnTo>
                    <a:pt x="4044" y="1493"/>
                  </a:lnTo>
                  <a:lnTo>
                    <a:pt x="4117" y="1782"/>
                  </a:lnTo>
                  <a:lnTo>
                    <a:pt x="4141" y="2071"/>
                  </a:lnTo>
                  <a:lnTo>
                    <a:pt x="4141" y="2264"/>
                  </a:lnTo>
                  <a:lnTo>
                    <a:pt x="4093" y="2432"/>
                  </a:lnTo>
                  <a:lnTo>
                    <a:pt x="4044" y="2601"/>
                  </a:lnTo>
                  <a:lnTo>
                    <a:pt x="3996" y="2769"/>
                  </a:lnTo>
                  <a:lnTo>
                    <a:pt x="3924" y="2889"/>
                  </a:lnTo>
                  <a:lnTo>
                    <a:pt x="3828" y="2986"/>
                  </a:lnTo>
                  <a:lnTo>
                    <a:pt x="3587" y="3202"/>
                  </a:lnTo>
                  <a:lnTo>
                    <a:pt x="3394" y="3467"/>
                  </a:lnTo>
                  <a:lnTo>
                    <a:pt x="3298" y="3563"/>
                  </a:lnTo>
                  <a:lnTo>
                    <a:pt x="3178" y="3660"/>
                  </a:lnTo>
                  <a:lnTo>
                    <a:pt x="3082" y="3708"/>
                  </a:lnTo>
                  <a:lnTo>
                    <a:pt x="2937" y="3756"/>
                  </a:lnTo>
                  <a:lnTo>
                    <a:pt x="2480" y="3900"/>
                  </a:lnTo>
                  <a:lnTo>
                    <a:pt x="2359" y="3925"/>
                  </a:lnTo>
                  <a:lnTo>
                    <a:pt x="2215" y="3949"/>
                  </a:lnTo>
                  <a:lnTo>
                    <a:pt x="1974" y="3949"/>
                  </a:lnTo>
                  <a:lnTo>
                    <a:pt x="1517" y="3900"/>
                  </a:lnTo>
                  <a:lnTo>
                    <a:pt x="1276" y="3852"/>
                  </a:lnTo>
                  <a:lnTo>
                    <a:pt x="1059" y="3804"/>
                  </a:lnTo>
                  <a:lnTo>
                    <a:pt x="891" y="3732"/>
                  </a:lnTo>
                  <a:lnTo>
                    <a:pt x="770" y="3660"/>
                  </a:lnTo>
                  <a:lnTo>
                    <a:pt x="650" y="3539"/>
                  </a:lnTo>
                  <a:lnTo>
                    <a:pt x="530" y="3419"/>
                  </a:lnTo>
                  <a:lnTo>
                    <a:pt x="313" y="3058"/>
                  </a:lnTo>
                  <a:lnTo>
                    <a:pt x="241" y="2938"/>
                  </a:lnTo>
                  <a:lnTo>
                    <a:pt x="193" y="2817"/>
                  </a:lnTo>
                  <a:lnTo>
                    <a:pt x="169" y="2673"/>
                  </a:lnTo>
                  <a:lnTo>
                    <a:pt x="169" y="2528"/>
                  </a:lnTo>
                  <a:lnTo>
                    <a:pt x="193" y="2239"/>
                  </a:lnTo>
                  <a:lnTo>
                    <a:pt x="241" y="1854"/>
                  </a:lnTo>
                  <a:lnTo>
                    <a:pt x="313" y="1493"/>
                  </a:lnTo>
                  <a:lnTo>
                    <a:pt x="361" y="1301"/>
                  </a:lnTo>
                  <a:lnTo>
                    <a:pt x="433" y="1132"/>
                  </a:lnTo>
                  <a:lnTo>
                    <a:pt x="530" y="964"/>
                  </a:lnTo>
                  <a:lnTo>
                    <a:pt x="650" y="819"/>
                  </a:lnTo>
                  <a:lnTo>
                    <a:pt x="722" y="747"/>
                  </a:lnTo>
                  <a:lnTo>
                    <a:pt x="819" y="723"/>
                  </a:lnTo>
                  <a:lnTo>
                    <a:pt x="987" y="675"/>
                  </a:lnTo>
                  <a:lnTo>
                    <a:pt x="1132" y="651"/>
                  </a:lnTo>
                  <a:lnTo>
                    <a:pt x="1324" y="602"/>
                  </a:lnTo>
                  <a:lnTo>
                    <a:pt x="1469" y="506"/>
                  </a:lnTo>
                  <a:lnTo>
                    <a:pt x="1589" y="410"/>
                  </a:lnTo>
                  <a:lnTo>
                    <a:pt x="1709" y="362"/>
                  </a:lnTo>
                  <a:lnTo>
                    <a:pt x="1974" y="241"/>
                  </a:lnTo>
                  <a:lnTo>
                    <a:pt x="2070" y="217"/>
                  </a:lnTo>
                  <a:close/>
                  <a:moveTo>
                    <a:pt x="2215" y="1"/>
                  </a:moveTo>
                  <a:lnTo>
                    <a:pt x="2046" y="25"/>
                  </a:lnTo>
                  <a:lnTo>
                    <a:pt x="1878" y="73"/>
                  </a:lnTo>
                  <a:lnTo>
                    <a:pt x="1709" y="145"/>
                  </a:lnTo>
                  <a:lnTo>
                    <a:pt x="1517" y="241"/>
                  </a:lnTo>
                  <a:lnTo>
                    <a:pt x="1445" y="265"/>
                  </a:lnTo>
                  <a:lnTo>
                    <a:pt x="1372" y="314"/>
                  </a:lnTo>
                  <a:lnTo>
                    <a:pt x="1300" y="386"/>
                  </a:lnTo>
                  <a:lnTo>
                    <a:pt x="1204" y="410"/>
                  </a:lnTo>
                  <a:lnTo>
                    <a:pt x="1035" y="458"/>
                  </a:lnTo>
                  <a:lnTo>
                    <a:pt x="939" y="458"/>
                  </a:lnTo>
                  <a:lnTo>
                    <a:pt x="867" y="482"/>
                  </a:lnTo>
                  <a:lnTo>
                    <a:pt x="795" y="506"/>
                  </a:lnTo>
                  <a:lnTo>
                    <a:pt x="746" y="554"/>
                  </a:lnTo>
                  <a:lnTo>
                    <a:pt x="698" y="627"/>
                  </a:lnTo>
                  <a:lnTo>
                    <a:pt x="650" y="675"/>
                  </a:lnTo>
                  <a:lnTo>
                    <a:pt x="602" y="723"/>
                  </a:lnTo>
                  <a:lnTo>
                    <a:pt x="482" y="867"/>
                  </a:lnTo>
                  <a:lnTo>
                    <a:pt x="361" y="1012"/>
                  </a:lnTo>
                  <a:lnTo>
                    <a:pt x="265" y="1180"/>
                  </a:lnTo>
                  <a:lnTo>
                    <a:pt x="217" y="1373"/>
                  </a:lnTo>
                  <a:lnTo>
                    <a:pt x="72" y="1999"/>
                  </a:lnTo>
                  <a:lnTo>
                    <a:pt x="24" y="2264"/>
                  </a:lnTo>
                  <a:lnTo>
                    <a:pt x="0" y="2528"/>
                  </a:lnTo>
                  <a:lnTo>
                    <a:pt x="0" y="2745"/>
                  </a:lnTo>
                  <a:lnTo>
                    <a:pt x="48" y="2913"/>
                  </a:lnTo>
                  <a:lnTo>
                    <a:pt x="121" y="3106"/>
                  </a:lnTo>
                  <a:lnTo>
                    <a:pt x="217" y="3251"/>
                  </a:lnTo>
                  <a:lnTo>
                    <a:pt x="313" y="3395"/>
                  </a:lnTo>
                  <a:lnTo>
                    <a:pt x="409" y="3563"/>
                  </a:lnTo>
                  <a:lnTo>
                    <a:pt x="554" y="3708"/>
                  </a:lnTo>
                  <a:lnTo>
                    <a:pt x="626" y="3804"/>
                  </a:lnTo>
                  <a:lnTo>
                    <a:pt x="722" y="3876"/>
                  </a:lnTo>
                  <a:lnTo>
                    <a:pt x="963" y="3973"/>
                  </a:lnTo>
                  <a:lnTo>
                    <a:pt x="1228" y="4069"/>
                  </a:lnTo>
                  <a:lnTo>
                    <a:pt x="1493" y="4117"/>
                  </a:lnTo>
                  <a:lnTo>
                    <a:pt x="1782" y="4165"/>
                  </a:lnTo>
                  <a:lnTo>
                    <a:pt x="2046" y="4189"/>
                  </a:lnTo>
                  <a:lnTo>
                    <a:pt x="2311" y="4165"/>
                  </a:lnTo>
                  <a:lnTo>
                    <a:pt x="2456" y="4141"/>
                  </a:lnTo>
                  <a:lnTo>
                    <a:pt x="2576" y="4117"/>
                  </a:lnTo>
                  <a:lnTo>
                    <a:pt x="3082" y="3925"/>
                  </a:lnTo>
                  <a:lnTo>
                    <a:pt x="3274" y="3852"/>
                  </a:lnTo>
                  <a:lnTo>
                    <a:pt x="3370" y="3780"/>
                  </a:lnTo>
                  <a:lnTo>
                    <a:pt x="3443" y="3708"/>
                  </a:lnTo>
                  <a:lnTo>
                    <a:pt x="3659" y="3467"/>
                  </a:lnTo>
                  <a:lnTo>
                    <a:pt x="3780" y="3323"/>
                  </a:lnTo>
                  <a:lnTo>
                    <a:pt x="3900" y="3202"/>
                  </a:lnTo>
                  <a:lnTo>
                    <a:pt x="3996" y="3106"/>
                  </a:lnTo>
                  <a:lnTo>
                    <a:pt x="4069" y="3010"/>
                  </a:lnTo>
                  <a:lnTo>
                    <a:pt x="4141" y="2889"/>
                  </a:lnTo>
                  <a:lnTo>
                    <a:pt x="4213" y="2769"/>
                  </a:lnTo>
                  <a:lnTo>
                    <a:pt x="4261" y="2576"/>
                  </a:lnTo>
                  <a:lnTo>
                    <a:pt x="4309" y="2408"/>
                  </a:lnTo>
                  <a:lnTo>
                    <a:pt x="4333" y="2215"/>
                  </a:lnTo>
                  <a:lnTo>
                    <a:pt x="4333" y="2023"/>
                  </a:lnTo>
                  <a:lnTo>
                    <a:pt x="4309" y="1734"/>
                  </a:lnTo>
                  <a:lnTo>
                    <a:pt x="4261" y="1469"/>
                  </a:lnTo>
                  <a:lnTo>
                    <a:pt x="4213" y="1301"/>
                  </a:lnTo>
                  <a:lnTo>
                    <a:pt x="4141" y="1132"/>
                  </a:lnTo>
                  <a:lnTo>
                    <a:pt x="4020" y="915"/>
                  </a:lnTo>
                  <a:lnTo>
                    <a:pt x="3876" y="723"/>
                  </a:lnTo>
                  <a:lnTo>
                    <a:pt x="3707" y="530"/>
                  </a:lnTo>
                  <a:lnTo>
                    <a:pt x="3515" y="386"/>
                  </a:lnTo>
                  <a:lnTo>
                    <a:pt x="3226" y="217"/>
                  </a:lnTo>
                  <a:lnTo>
                    <a:pt x="3082" y="145"/>
                  </a:lnTo>
                  <a:lnTo>
                    <a:pt x="2913" y="97"/>
                  </a:lnTo>
                  <a:lnTo>
                    <a:pt x="2383" y="25"/>
                  </a:lnTo>
                  <a:lnTo>
                    <a:pt x="2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
            <p:cNvSpPr/>
            <p:nvPr/>
          </p:nvSpPr>
          <p:spPr>
            <a:xfrm>
              <a:off x="1283500" y="2756375"/>
              <a:ext cx="42150" cy="44550"/>
            </a:xfrm>
            <a:custGeom>
              <a:avLst/>
              <a:gdLst/>
              <a:ahLst/>
              <a:cxnLst/>
              <a:rect l="l" t="t" r="r" b="b"/>
              <a:pathLst>
                <a:path w="1686" h="1782" extrusionOk="0">
                  <a:moveTo>
                    <a:pt x="1011" y="217"/>
                  </a:moveTo>
                  <a:lnTo>
                    <a:pt x="1132" y="265"/>
                  </a:lnTo>
                  <a:lnTo>
                    <a:pt x="1372" y="434"/>
                  </a:lnTo>
                  <a:lnTo>
                    <a:pt x="1445" y="506"/>
                  </a:lnTo>
                  <a:lnTo>
                    <a:pt x="1493" y="602"/>
                  </a:lnTo>
                  <a:lnTo>
                    <a:pt x="1493" y="891"/>
                  </a:lnTo>
                  <a:lnTo>
                    <a:pt x="1493" y="1035"/>
                  </a:lnTo>
                  <a:lnTo>
                    <a:pt x="1469" y="1156"/>
                  </a:lnTo>
                  <a:lnTo>
                    <a:pt x="1421" y="1276"/>
                  </a:lnTo>
                  <a:lnTo>
                    <a:pt x="1348" y="1348"/>
                  </a:lnTo>
                  <a:lnTo>
                    <a:pt x="1132" y="1541"/>
                  </a:lnTo>
                  <a:lnTo>
                    <a:pt x="1060" y="1589"/>
                  </a:lnTo>
                  <a:lnTo>
                    <a:pt x="987" y="1613"/>
                  </a:lnTo>
                  <a:lnTo>
                    <a:pt x="795" y="1589"/>
                  </a:lnTo>
                  <a:lnTo>
                    <a:pt x="602" y="1589"/>
                  </a:lnTo>
                  <a:lnTo>
                    <a:pt x="434" y="1517"/>
                  </a:lnTo>
                  <a:lnTo>
                    <a:pt x="313" y="1445"/>
                  </a:lnTo>
                  <a:lnTo>
                    <a:pt x="241" y="1396"/>
                  </a:lnTo>
                  <a:lnTo>
                    <a:pt x="193" y="1324"/>
                  </a:lnTo>
                  <a:lnTo>
                    <a:pt x="169" y="1252"/>
                  </a:lnTo>
                  <a:lnTo>
                    <a:pt x="169" y="1180"/>
                  </a:lnTo>
                  <a:lnTo>
                    <a:pt x="169" y="1108"/>
                  </a:lnTo>
                  <a:lnTo>
                    <a:pt x="169" y="1011"/>
                  </a:lnTo>
                  <a:lnTo>
                    <a:pt x="169" y="843"/>
                  </a:lnTo>
                  <a:lnTo>
                    <a:pt x="193" y="674"/>
                  </a:lnTo>
                  <a:lnTo>
                    <a:pt x="241" y="578"/>
                  </a:lnTo>
                  <a:lnTo>
                    <a:pt x="289" y="506"/>
                  </a:lnTo>
                  <a:lnTo>
                    <a:pt x="410" y="385"/>
                  </a:lnTo>
                  <a:lnTo>
                    <a:pt x="506" y="313"/>
                  </a:lnTo>
                  <a:lnTo>
                    <a:pt x="650" y="265"/>
                  </a:lnTo>
                  <a:lnTo>
                    <a:pt x="771" y="241"/>
                  </a:lnTo>
                  <a:lnTo>
                    <a:pt x="915" y="217"/>
                  </a:lnTo>
                  <a:close/>
                  <a:moveTo>
                    <a:pt x="939" y="0"/>
                  </a:moveTo>
                  <a:lnTo>
                    <a:pt x="771" y="24"/>
                  </a:lnTo>
                  <a:lnTo>
                    <a:pt x="626" y="48"/>
                  </a:lnTo>
                  <a:lnTo>
                    <a:pt x="482" y="121"/>
                  </a:lnTo>
                  <a:lnTo>
                    <a:pt x="337" y="193"/>
                  </a:lnTo>
                  <a:lnTo>
                    <a:pt x="241" y="265"/>
                  </a:lnTo>
                  <a:lnTo>
                    <a:pt x="169" y="337"/>
                  </a:lnTo>
                  <a:lnTo>
                    <a:pt x="73" y="482"/>
                  </a:lnTo>
                  <a:lnTo>
                    <a:pt x="24" y="674"/>
                  </a:lnTo>
                  <a:lnTo>
                    <a:pt x="0" y="867"/>
                  </a:lnTo>
                  <a:lnTo>
                    <a:pt x="0" y="1035"/>
                  </a:lnTo>
                  <a:lnTo>
                    <a:pt x="0" y="1180"/>
                  </a:lnTo>
                  <a:lnTo>
                    <a:pt x="24" y="1300"/>
                  </a:lnTo>
                  <a:lnTo>
                    <a:pt x="48" y="1396"/>
                  </a:lnTo>
                  <a:lnTo>
                    <a:pt x="121" y="1469"/>
                  </a:lnTo>
                  <a:lnTo>
                    <a:pt x="193" y="1565"/>
                  </a:lnTo>
                  <a:lnTo>
                    <a:pt x="313" y="1637"/>
                  </a:lnTo>
                  <a:lnTo>
                    <a:pt x="434" y="1709"/>
                  </a:lnTo>
                  <a:lnTo>
                    <a:pt x="578" y="1733"/>
                  </a:lnTo>
                  <a:lnTo>
                    <a:pt x="723" y="1758"/>
                  </a:lnTo>
                  <a:lnTo>
                    <a:pt x="1035" y="1782"/>
                  </a:lnTo>
                  <a:lnTo>
                    <a:pt x="1132" y="1758"/>
                  </a:lnTo>
                  <a:lnTo>
                    <a:pt x="1204" y="1685"/>
                  </a:lnTo>
                  <a:lnTo>
                    <a:pt x="1445" y="1493"/>
                  </a:lnTo>
                  <a:lnTo>
                    <a:pt x="1565" y="1372"/>
                  </a:lnTo>
                  <a:lnTo>
                    <a:pt x="1613" y="1228"/>
                  </a:lnTo>
                  <a:lnTo>
                    <a:pt x="1661" y="1035"/>
                  </a:lnTo>
                  <a:lnTo>
                    <a:pt x="1685" y="843"/>
                  </a:lnTo>
                  <a:lnTo>
                    <a:pt x="1637" y="578"/>
                  </a:lnTo>
                  <a:lnTo>
                    <a:pt x="1613" y="458"/>
                  </a:lnTo>
                  <a:lnTo>
                    <a:pt x="1589" y="385"/>
                  </a:lnTo>
                  <a:lnTo>
                    <a:pt x="1517" y="313"/>
                  </a:lnTo>
                  <a:lnTo>
                    <a:pt x="1445" y="241"/>
                  </a:lnTo>
                  <a:lnTo>
                    <a:pt x="1300" y="145"/>
                  </a:lnTo>
                  <a:lnTo>
                    <a:pt x="1132" y="48"/>
                  </a:lnTo>
                  <a:lnTo>
                    <a:pt x="1035" y="24"/>
                  </a:lnTo>
                  <a:lnTo>
                    <a:pt x="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
            <p:cNvSpPr/>
            <p:nvPr/>
          </p:nvSpPr>
          <p:spPr>
            <a:xfrm>
              <a:off x="1296725" y="2772625"/>
              <a:ext cx="14475" cy="16275"/>
            </a:xfrm>
            <a:custGeom>
              <a:avLst/>
              <a:gdLst/>
              <a:ahLst/>
              <a:cxnLst/>
              <a:rect l="l" t="t" r="r" b="b"/>
              <a:pathLst>
                <a:path w="579" h="651" extrusionOk="0">
                  <a:moveTo>
                    <a:pt x="410" y="193"/>
                  </a:moveTo>
                  <a:lnTo>
                    <a:pt x="434" y="265"/>
                  </a:lnTo>
                  <a:lnTo>
                    <a:pt x="434" y="313"/>
                  </a:lnTo>
                  <a:lnTo>
                    <a:pt x="410" y="385"/>
                  </a:lnTo>
                  <a:lnTo>
                    <a:pt x="362" y="458"/>
                  </a:lnTo>
                  <a:lnTo>
                    <a:pt x="290" y="506"/>
                  </a:lnTo>
                  <a:lnTo>
                    <a:pt x="242" y="506"/>
                  </a:lnTo>
                  <a:lnTo>
                    <a:pt x="218" y="482"/>
                  </a:lnTo>
                  <a:lnTo>
                    <a:pt x="194" y="458"/>
                  </a:lnTo>
                  <a:lnTo>
                    <a:pt x="194" y="385"/>
                  </a:lnTo>
                  <a:lnTo>
                    <a:pt x="218" y="313"/>
                  </a:lnTo>
                  <a:lnTo>
                    <a:pt x="242" y="241"/>
                  </a:lnTo>
                  <a:lnTo>
                    <a:pt x="290" y="193"/>
                  </a:lnTo>
                  <a:close/>
                  <a:moveTo>
                    <a:pt x="314" y="0"/>
                  </a:moveTo>
                  <a:lnTo>
                    <a:pt x="242" y="24"/>
                  </a:lnTo>
                  <a:lnTo>
                    <a:pt x="169" y="48"/>
                  </a:lnTo>
                  <a:lnTo>
                    <a:pt x="25" y="193"/>
                  </a:lnTo>
                  <a:lnTo>
                    <a:pt x="1" y="241"/>
                  </a:lnTo>
                  <a:lnTo>
                    <a:pt x="1" y="337"/>
                  </a:lnTo>
                  <a:lnTo>
                    <a:pt x="25" y="458"/>
                  </a:lnTo>
                  <a:lnTo>
                    <a:pt x="49" y="530"/>
                  </a:lnTo>
                  <a:lnTo>
                    <a:pt x="97" y="578"/>
                  </a:lnTo>
                  <a:lnTo>
                    <a:pt x="145" y="626"/>
                  </a:lnTo>
                  <a:lnTo>
                    <a:pt x="218" y="650"/>
                  </a:lnTo>
                  <a:lnTo>
                    <a:pt x="314" y="650"/>
                  </a:lnTo>
                  <a:lnTo>
                    <a:pt x="386" y="602"/>
                  </a:lnTo>
                  <a:lnTo>
                    <a:pt x="458" y="578"/>
                  </a:lnTo>
                  <a:lnTo>
                    <a:pt x="506" y="506"/>
                  </a:lnTo>
                  <a:lnTo>
                    <a:pt x="555" y="458"/>
                  </a:lnTo>
                  <a:lnTo>
                    <a:pt x="579" y="385"/>
                  </a:lnTo>
                  <a:lnTo>
                    <a:pt x="579" y="289"/>
                  </a:lnTo>
                  <a:lnTo>
                    <a:pt x="579" y="217"/>
                  </a:lnTo>
                  <a:lnTo>
                    <a:pt x="555" y="121"/>
                  </a:lnTo>
                  <a:lnTo>
                    <a:pt x="506" y="72"/>
                  </a:lnTo>
                  <a:lnTo>
                    <a:pt x="458" y="24"/>
                  </a:lnTo>
                  <a:lnTo>
                    <a:pt x="3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
            <p:cNvSpPr/>
            <p:nvPr/>
          </p:nvSpPr>
          <p:spPr>
            <a:xfrm>
              <a:off x="1207675" y="2091350"/>
              <a:ext cx="145050" cy="155300"/>
            </a:xfrm>
            <a:custGeom>
              <a:avLst/>
              <a:gdLst/>
              <a:ahLst/>
              <a:cxnLst/>
              <a:rect l="l" t="t" r="r" b="b"/>
              <a:pathLst>
                <a:path w="5802" h="6212" extrusionOk="0">
                  <a:moveTo>
                    <a:pt x="3178" y="265"/>
                  </a:moveTo>
                  <a:lnTo>
                    <a:pt x="3394" y="289"/>
                  </a:lnTo>
                  <a:lnTo>
                    <a:pt x="3635" y="362"/>
                  </a:lnTo>
                  <a:lnTo>
                    <a:pt x="3900" y="482"/>
                  </a:lnTo>
                  <a:lnTo>
                    <a:pt x="4189" y="554"/>
                  </a:lnTo>
                  <a:lnTo>
                    <a:pt x="4357" y="650"/>
                  </a:lnTo>
                  <a:lnTo>
                    <a:pt x="4502" y="747"/>
                  </a:lnTo>
                  <a:lnTo>
                    <a:pt x="4646" y="891"/>
                  </a:lnTo>
                  <a:lnTo>
                    <a:pt x="4767" y="1036"/>
                  </a:lnTo>
                  <a:lnTo>
                    <a:pt x="4887" y="1204"/>
                  </a:lnTo>
                  <a:lnTo>
                    <a:pt x="4983" y="1397"/>
                  </a:lnTo>
                  <a:lnTo>
                    <a:pt x="5248" y="1854"/>
                  </a:lnTo>
                  <a:lnTo>
                    <a:pt x="5465" y="2336"/>
                  </a:lnTo>
                  <a:lnTo>
                    <a:pt x="5561" y="2576"/>
                  </a:lnTo>
                  <a:lnTo>
                    <a:pt x="5609" y="2841"/>
                  </a:lnTo>
                  <a:lnTo>
                    <a:pt x="5657" y="3082"/>
                  </a:lnTo>
                  <a:lnTo>
                    <a:pt x="5657" y="3347"/>
                  </a:lnTo>
                  <a:lnTo>
                    <a:pt x="5609" y="3491"/>
                  </a:lnTo>
                  <a:lnTo>
                    <a:pt x="5585" y="3563"/>
                  </a:lnTo>
                  <a:lnTo>
                    <a:pt x="5537" y="3611"/>
                  </a:lnTo>
                  <a:lnTo>
                    <a:pt x="5392" y="3804"/>
                  </a:lnTo>
                  <a:lnTo>
                    <a:pt x="5224" y="3972"/>
                  </a:lnTo>
                  <a:lnTo>
                    <a:pt x="5152" y="4045"/>
                  </a:lnTo>
                  <a:lnTo>
                    <a:pt x="5080" y="4165"/>
                  </a:lnTo>
                  <a:lnTo>
                    <a:pt x="5007" y="4261"/>
                  </a:lnTo>
                  <a:lnTo>
                    <a:pt x="4983" y="4406"/>
                  </a:lnTo>
                  <a:lnTo>
                    <a:pt x="4911" y="4598"/>
                  </a:lnTo>
                  <a:lnTo>
                    <a:pt x="4839" y="4767"/>
                  </a:lnTo>
                  <a:lnTo>
                    <a:pt x="4622" y="5080"/>
                  </a:lnTo>
                  <a:lnTo>
                    <a:pt x="4550" y="5200"/>
                  </a:lnTo>
                  <a:lnTo>
                    <a:pt x="4454" y="5272"/>
                  </a:lnTo>
                  <a:lnTo>
                    <a:pt x="4357" y="5345"/>
                  </a:lnTo>
                  <a:lnTo>
                    <a:pt x="4237" y="5417"/>
                  </a:lnTo>
                  <a:lnTo>
                    <a:pt x="3635" y="5730"/>
                  </a:lnTo>
                  <a:lnTo>
                    <a:pt x="3467" y="5802"/>
                  </a:lnTo>
                  <a:lnTo>
                    <a:pt x="3322" y="5850"/>
                  </a:lnTo>
                  <a:lnTo>
                    <a:pt x="2937" y="5898"/>
                  </a:lnTo>
                  <a:lnTo>
                    <a:pt x="2576" y="5898"/>
                  </a:lnTo>
                  <a:lnTo>
                    <a:pt x="2191" y="5850"/>
                  </a:lnTo>
                  <a:lnTo>
                    <a:pt x="1998" y="5826"/>
                  </a:lnTo>
                  <a:lnTo>
                    <a:pt x="1830" y="5754"/>
                  </a:lnTo>
                  <a:lnTo>
                    <a:pt x="1661" y="5706"/>
                  </a:lnTo>
                  <a:lnTo>
                    <a:pt x="1541" y="5609"/>
                  </a:lnTo>
                  <a:lnTo>
                    <a:pt x="1276" y="5417"/>
                  </a:lnTo>
                  <a:lnTo>
                    <a:pt x="987" y="5152"/>
                  </a:lnTo>
                  <a:lnTo>
                    <a:pt x="698" y="4839"/>
                  </a:lnTo>
                  <a:lnTo>
                    <a:pt x="554" y="4622"/>
                  </a:lnTo>
                  <a:lnTo>
                    <a:pt x="433" y="4406"/>
                  </a:lnTo>
                  <a:lnTo>
                    <a:pt x="361" y="4165"/>
                  </a:lnTo>
                  <a:lnTo>
                    <a:pt x="289" y="3924"/>
                  </a:lnTo>
                  <a:lnTo>
                    <a:pt x="265" y="3756"/>
                  </a:lnTo>
                  <a:lnTo>
                    <a:pt x="289" y="3563"/>
                  </a:lnTo>
                  <a:lnTo>
                    <a:pt x="361" y="3106"/>
                  </a:lnTo>
                  <a:lnTo>
                    <a:pt x="409" y="2648"/>
                  </a:lnTo>
                  <a:lnTo>
                    <a:pt x="409" y="2456"/>
                  </a:lnTo>
                  <a:lnTo>
                    <a:pt x="457" y="2287"/>
                  </a:lnTo>
                  <a:lnTo>
                    <a:pt x="554" y="2119"/>
                  </a:lnTo>
                  <a:lnTo>
                    <a:pt x="650" y="1974"/>
                  </a:lnTo>
                  <a:lnTo>
                    <a:pt x="867" y="1710"/>
                  </a:lnTo>
                  <a:lnTo>
                    <a:pt x="1059" y="1421"/>
                  </a:lnTo>
                  <a:lnTo>
                    <a:pt x="1180" y="1276"/>
                  </a:lnTo>
                  <a:lnTo>
                    <a:pt x="1300" y="1156"/>
                  </a:lnTo>
                  <a:lnTo>
                    <a:pt x="1565" y="939"/>
                  </a:lnTo>
                  <a:lnTo>
                    <a:pt x="2143" y="626"/>
                  </a:lnTo>
                  <a:lnTo>
                    <a:pt x="2431" y="482"/>
                  </a:lnTo>
                  <a:lnTo>
                    <a:pt x="2744" y="362"/>
                  </a:lnTo>
                  <a:lnTo>
                    <a:pt x="2961" y="289"/>
                  </a:lnTo>
                  <a:lnTo>
                    <a:pt x="3178" y="265"/>
                  </a:lnTo>
                  <a:close/>
                  <a:moveTo>
                    <a:pt x="3033" y="0"/>
                  </a:moveTo>
                  <a:lnTo>
                    <a:pt x="2865" y="24"/>
                  </a:lnTo>
                  <a:lnTo>
                    <a:pt x="2696" y="73"/>
                  </a:lnTo>
                  <a:lnTo>
                    <a:pt x="2335" y="217"/>
                  </a:lnTo>
                  <a:lnTo>
                    <a:pt x="1974" y="362"/>
                  </a:lnTo>
                  <a:lnTo>
                    <a:pt x="1637" y="554"/>
                  </a:lnTo>
                  <a:lnTo>
                    <a:pt x="1300" y="747"/>
                  </a:lnTo>
                  <a:lnTo>
                    <a:pt x="1156" y="867"/>
                  </a:lnTo>
                  <a:lnTo>
                    <a:pt x="1011" y="987"/>
                  </a:lnTo>
                  <a:lnTo>
                    <a:pt x="891" y="1132"/>
                  </a:lnTo>
                  <a:lnTo>
                    <a:pt x="770" y="1276"/>
                  </a:lnTo>
                  <a:lnTo>
                    <a:pt x="361" y="1878"/>
                  </a:lnTo>
                  <a:lnTo>
                    <a:pt x="265" y="1998"/>
                  </a:lnTo>
                  <a:lnTo>
                    <a:pt x="217" y="2119"/>
                  </a:lnTo>
                  <a:lnTo>
                    <a:pt x="169" y="2263"/>
                  </a:lnTo>
                  <a:lnTo>
                    <a:pt x="120" y="2408"/>
                  </a:lnTo>
                  <a:lnTo>
                    <a:pt x="96" y="2889"/>
                  </a:lnTo>
                  <a:lnTo>
                    <a:pt x="96" y="3130"/>
                  </a:lnTo>
                  <a:lnTo>
                    <a:pt x="48" y="3371"/>
                  </a:lnTo>
                  <a:lnTo>
                    <a:pt x="24" y="3563"/>
                  </a:lnTo>
                  <a:lnTo>
                    <a:pt x="0" y="3732"/>
                  </a:lnTo>
                  <a:lnTo>
                    <a:pt x="24" y="3924"/>
                  </a:lnTo>
                  <a:lnTo>
                    <a:pt x="72" y="4117"/>
                  </a:lnTo>
                  <a:lnTo>
                    <a:pt x="145" y="4358"/>
                  </a:lnTo>
                  <a:lnTo>
                    <a:pt x="241" y="4622"/>
                  </a:lnTo>
                  <a:lnTo>
                    <a:pt x="361" y="4839"/>
                  </a:lnTo>
                  <a:lnTo>
                    <a:pt x="530" y="5056"/>
                  </a:lnTo>
                  <a:lnTo>
                    <a:pt x="794" y="5345"/>
                  </a:lnTo>
                  <a:lnTo>
                    <a:pt x="1059" y="5609"/>
                  </a:lnTo>
                  <a:lnTo>
                    <a:pt x="1252" y="5754"/>
                  </a:lnTo>
                  <a:lnTo>
                    <a:pt x="1469" y="5898"/>
                  </a:lnTo>
                  <a:lnTo>
                    <a:pt x="1782" y="6043"/>
                  </a:lnTo>
                  <a:lnTo>
                    <a:pt x="2119" y="6139"/>
                  </a:lnTo>
                  <a:lnTo>
                    <a:pt x="2456" y="6187"/>
                  </a:lnTo>
                  <a:lnTo>
                    <a:pt x="2793" y="6211"/>
                  </a:lnTo>
                  <a:lnTo>
                    <a:pt x="3033" y="6187"/>
                  </a:lnTo>
                  <a:lnTo>
                    <a:pt x="3250" y="6163"/>
                  </a:lnTo>
                  <a:lnTo>
                    <a:pt x="3467" y="6115"/>
                  </a:lnTo>
                  <a:lnTo>
                    <a:pt x="3683" y="6043"/>
                  </a:lnTo>
                  <a:lnTo>
                    <a:pt x="4333" y="5682"/>
                  </a:lnTo>
                  <a:lnTo>
                    <a:pt x="4550" y="5561"/>
                  </a:lnTo>
                  <a:lnTo>
                    <a:pt x="4743" y="5393"/>
                  </a:lnTo>
                  <a:lnTo>
                    <a:pt x="4887" y="5200"/>
                  </a:lnTo>
                  <a:lnTo>
                    <a:pt x="5007" y="4984"/>
                  </a:lnTo>
                  <a:lnTo>
                    <a:pt x="5080" y="4863"/>
                  </a:lnTo>
                  <a:lnTo>
                    <a:pt x="5128" y="4743"/>
                  </a:lnTo>
                  <a:lnTo>
                    <a:pt x="5200" y="4622"/>
                  </a:lnTo>
                  <a:lnTo>
                    <a:pt x="5224" y="4526"/>
                  </a:lnTo>
                  <a:lnTo>
                    <a:pt x="5272" y="4382"/>
                  </a:lnTo>
                  <a:lnTo>
                    <a:pt x="5344" y="4285"/>
                  </a:lnTo>
                  <a:lnTo>
                    <a:pt x="5513" y="4093"/>
                  </a:lnTo>
                  <a:lnTo>
                    <a:pt x="5609" y="3997"/>
                  </a:lnTo>
                  <a:lnTo>
                    <a:pt x="5681" y="3924"/>
                  </a:lnTo>
                  <a:lnTo>
                    <a:pt x="5730" y="3828"/>
                  </a:lnTo>
                  <a:lnTo>
                    <a:pt x="5754" y="3732"/>
                  </a:lnTo>
                  <a:lnTo>
                    <a:pt x="5754" y="3611"/>
                  </a:lnTo>
                  <a:lnTo>
                    <a:pt x="5754" y="3539"/>
                  </a:lnTo>
                  <a:lnTo>
                    <a:pt x="5778" y="3443"/>
                  </a:lnTo>
                  <a:lnTo>
                    <a:pt x="5802" y="3178"/>
                  </a:lnTo>
                  <a:lnTo>
                    <a:pt x="5802" y="2913"/>
                  </a:lnTo>
                  <a:lnTo>
                    <a:pt x="5754" y="2648"/>
                  </a:lnTo>
                  <a:lnTo>
                    <a:pt x="5657" y="2384"/>
                  </a:lnTo>
                  <a:lnTo>
                    <a:pt x="5320" y="1565"/>
                  </a:lnTo>
                  <a:lnTo>
                    <a:pt x="5152" y="1228"/>
                  </a:lnTo>
                  <a:lnTo>
                    <a:pt x="5055" y="1060"/>
                  </a:lnTo>
                  <a:lnTo>
                    <a:pt x="4959" y="915"/>
                  </a:lnTo>
                  <a:lnTo>
                    <a:pt x="4791" y="699"/>
                  </a:lnTo>
                  <a:lnTo>
                    <a:pt x="4574" y="506"/>
                  </a:lnTo>
                  <a:lnTo>
                    <a:pt x="4357" y="386"/>
                  </a:lnTo>
                  <a:lnTo>
                    <a:pt x="4117" y="289"/>
                  </a:lnTo>
                  <a:lnTo>
                    <a:pt x="3900" y="193"/>
                  </a:lnTo>
                  <a:lnTo>
                    <a:pt x="3635" y="97"/>
                  </a:lnTo>
                  <a:lnTo>
                    <a:pt x="3370" y="24"/>
                  </a:lnTo>
                  <a:lnTo>
                    <a:pt x="3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
            <p:cNvSpPr/>
            <p:nvPr/>
          </p:nvSpPr>
          <p:spPr>
            <a:xfrm>
              <a:off x="1249200" y="2140700"/>
              <a:ext cx="60200" cy="62625"/>
            </a:xfrm>
            <a:custGeom>
              <a:avLst/>
              <a:gdLst/>
              <a:ahLst/>
              <a:cxnLst/>
              <a:rect l="l" t="t" r="r" b="b"/>
              <a:pathLst>
                <a:path w="2408" h="2505" extrusionOk="0">
                  <a:moveTo>
                    <a:pt x="1469" y="217"/>
                  </a:moveTo>
                  <a:lnTo>
                    <a:pt x="1565" y="265"/>
                  </a:lnTo>
                  <a:lnTo>
                    <a:pt x="1637" y="313"/>
                  </a:lnTo>
                  <a:lnTo>
                    <a:pt x="1709" y="410"/>
                  </a:lnTo>
                  <a:lnTo>
                    <a:pt x="1757" y="482"/>
                  </a:lnTo>
                  <a:lnTo>
                    <a:pt x="1854" y="602"/>
                  </a:lnTo>
                  <a:lnTo>
                    <a:pt x="1926" y="674"/>
                  </a:lnTo>
                  <a:lnTo>
                    <a:pt x="1998" y="771"/>
                  </a:lnTo>
                  <a:lnTo>
                    <a:pt x="2095" y="1011"/>
                  </a:lnTo>
                  <a:lnTo>
                    <a:pt x="2143" y="1132"/>
                  </a:lnTo>
                  <a:lnTo>
                    <a:pt x="2143" y="1252"/>
                  </a:lnTo>
                  <a:lnTo>
                    <a:pt x="2143" y="1373"/>
                  </a:lnTo>
                  <a:lnTo>
                    <a:pt x="2095" y="1469"/>
                  </a:lnTo>
                  <a:lnTo>
                    <a:pt x="2022" y="1661"/>
                  </a:lnTo>
                  <a:lnTo>
                    <a:pt x="1926" y="1806"/>
                  </a:lnTo>
                  <a:lnTo>
                    <a:pt x="1806" y="1950"/>
                  </a:lnTo>
                  <a:lnTo>
                    <a:pt x="1685" y="2095"/>
                  </a:lnTo>
                  <a:lnTo>
                    <a:pt x="1541" y="2167"/>
                  </a:lnTo>
                  <a:lnTo>
                    <a:pt x="1396" y="2215"/>
                  </a:lnTo>
                  <a:lnTo>
                    <a:pt x="1180" y="2239"/>
                  </a:lnTo>
                  <a:lnTo>
                    <a:pt x="891" y="2239"/>
                  </a:lnTo>
                  <a:lnTo>
                    <a:pt x="843" y="2215"/>
                  </a:lnTo>
                  <a:lnTo>
                    <a:pt x="770" y="2191"/>
                  </a:lnTo>
                  <a:lnTo>
                    <a:pt x="698" y="2119"/>
                  </a:lnTo>
                  <a:lnTo>
                    <a:pt x="458" y="1830"/>
                  </a:lnTo>
                  <a:lnTo>
                    <a:pt x="361" y="1661"/>
                  </a:lnTo>
                  <a:lnTo>
                    <a:pt x="265" y="1493"/>
                  </a:lnTo>
                  <a:lnTo>
                    <a:pt x="241" y="1349"/>
                  </a:lnTo>
                  <a:lnTo>
                    <a:pt x="241" y="1180"/>
                  </a:lnTo>
                  <a:lnTo>
                    <a:pt x="337" y="771"/>
                  </a:lnTo>
                  <a:lnTo>
                    <a:pt x="385" y="674"/>
                  </a:lnTo>
                  <a:lnTo>
                    <a:pt x="458" y="602"/>
                  </a:lnTo>
                  <a:lnTo>
                    <a:pt x="674" y="458"/>
                  </a:lnTo>
                  <a:lnTo>
                    <a:pt x="891" y="313"/>
                  </a:lnTo>
                  <a:lnTo>
                    <a:pt x="1011" y="265"/>
                  </a:lnTo>
                  <a:lnTo>
                    <a:pt x="1108" y="241"/>
                  </a:lnTo>
                  <a:lnTo>
                    <a:pt x="1348" y="217"/>
                  </a:lnTo>
                  <a:close/>
                  <a:moveTo>
                    <a:pt x="1083" y="0"/>
                  </a:moveTo>
                  <a:lnTo>
                    <a:pt x="963" y="24"/>
                  </a:lnTo>
                  <a:lnTo>
                    <a:pt x="770" y="121"/>
                  </a:lnTo>
                  <a:lnTo>
                    <a:pt x="602" y="217"/>
                  </a:lnTo>
                  <a:lnTo>
                    <a:pt x="433" y="313"/>
                  </a:lnTo>
                  <a:lnTo>
                    <a:pt x="265" y="434"/>
                  </a:lnTo>
                  <a:lnTo>
                    <a:pt x="169" y="554"/>
                  </a:lnTo>
                  <a:lnTo>
                    <a:pt x="121" y="674"/>
                  </a:lnTo>
                  <a:lnTo>
                    <a:pt x="24" y="1108"/>
                  </a:lnTo>
                  <a:lnTo>
                    <a:pt x="0" y="1228"/>
                  </a:lnTo>
                  <a:lnTo>
                    <a:pt x="0" y="1324"/>
                  </a:lnTo>
                  <a:lnTo>
                    <a:pt x="24" y="1445"/>
                  </a:lnTo>
                  <a:lnTo>
                    <a:pt x="48" y="1541"/>
                  </a:lnTo>
                  <a:lnTo>
                    <a:pt x="169" y="1782"/>
                  </a:lnTo>
                  <a:lnTo>
                    <a:pt x="289" y="1998"/>
                  </a:lnTo>
                  <a:lnTo>
                    <a:pt x="554" y="2287"/>
                  </a:lnTo>
                  <a:lnTo>
                    <a:pt x="674" y="2384"/>
                  </a:lnTo>
                  <a:lnTo>
                    <a:pt x="795" y="2456"/>
                  </a:lnTo>
                  <a:lnTo>
                    <a:pt x="915" y="2504"/>
                  </a:lnTo>
                  <a:lnTo>
                    <a:pt x="1059" y="2504"/>
                  </a:lnTo>
                  <a:lnTo>
                    <a:pt x="1300" y="2480"/>
                  </a:lnTo>
                  <a:lnTo>
                    <a:pt x="1541" y="2456"/>
                  </a:lnTo>
                  <a:lnTo>
                    <a:pt x="1685" y="2408"/>
                  </a:lnTo>
                  <a:lnTo>
                    <a:pt x="1806" y="2336"/>
                  </a:lnTo>
                  <a:lnTo>
                    <a:pt x="1974" y="2191"/>
                  </a:lnTo>
                  <a:lnTo>
                    <a:pt x="2119" y="2023"/>
                  </a:lnTo>
                  <a:lnTo>
                    <a:pt x="2239" y="1854"/>
                  </a:lnTo>
                  <a:lnTo>
                    <a:pt x="2335" y="1637"/>
                  </a:lnTo>
                  <a:lnTo>
                    <a:pt x="2383" y="1493"/>
                  </a:lnTo>
                  <a:lnTo>
                    <a:pt x="2407" y="1349"/>
                  </a:lnTo>
                  <a:lnTo>
                    <a:pt x="2407" y="1228"/>
                  </a:lnTo>
                  <a:lnTo>
                    <a:pt x="2383" y="1108"/>
                  </a:lnTo>
                  <a:lnTo>
                    <a:pt x="2287" y="843"/>
                  </a:lnTo>
                  <a:lnTo>
                    <a:pt x="2167" y="602"/>
                  </a:lnTo>
                  <a:lnTo>
                    <a:pt x="2046" y="434"/>
                  </a:lnTo>
                  <a:lnTo>
                    <a:pt x="1878" y="265"/>
                  </a:lnTo>
                  <a:lnTo>
                    <a:pt x="1782" y="145"/>
                  </a:lnTo>
                  <a:lnTo>
                    <a:pt x="1661" y="73"/>
                  </a:lnTo>
                  <a:lnTo>
                    <a:pt x="1541" y="24"/>
                  </a:lnTo>
                  <a:lnTo>
                    <a:pt x="13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
            <p:cNvSpPr/>
            <p:nvPr/>
          </p:nvSpPr>
          <p:spPr>
            <a:xfrm>
              <a:off x="1267850" y="2158150"/>
              <a:ext cx="20475" cy="23500"/>
            </a:xfrm>
            <a:custGeom>
              <a:avLst/>
              <a:gdLst/>
              <a:ahLst/>
              <a:cxnLst/>
              <a:rect l="l" t="t" r="r" b="b"/>
              <a:pathLst>
                <a:path w="819" h="940" extrusionOk="0">
                  <a:moveTo>
                    <a:pt x="410" y="241"/>
                  </a:moveTo>
                  <a:lnTo>
                    <a:pt x="458" y="313"/>
                  </a:lnTo>
                  <a:lnTo>
                    <a:pt x="506" y="410"/>
                  </a:lnTo>
                  <a:lnTo>
                    <a:pt x="530" y="530"/>
                  </a:lnTo>
                  <a:lnTo>
                    <a:pt x="506" y="602"/>
                  </a:lnTo>
                  <a:lnTo>
                    <a:pt x="458" y="675"/>
                  </a:lnTo>
                  <a:lnTo>
                    <a:pt x="434" y="699"/>
                  </a:lnTo>
                  <a:lnTo>
                    <a:pt x="386" y="699"/>
                  </a:lnTo>
                  <a:lnTo>
                    <a:pt x="337" y="675"/>
                  </a:lnTo>
                  <a:lnTo>
                    <a:pt x="313" y="651"/>
                  </a:lnTo>
                  <a:lnTo>
                    <a:pt x="241" y="602"/>
                  </a:lnTo>
                  <a:lnTo>
                    <a:pt x="217" y="506"/>
                  </a:lnTo>
                  <a:lnTo>
                    <a:pt x="217" y="434"/>
                  </a:lnTo>
                  <a:lnTo>
                    <a:pt x="217" y="362"/>
                  </a:lnTo>
                  <a:lnTo>
                    <a:pt x="241" y="289"/>
                  </a:lnTo>
                  <a:lnTo>
                    <a:pt x="289" y="241"/>
                  </a:lnTo>
                  <a:close/>
                  <a:moveTo>
                    <a:pt x="313" y="1"/>
                  </a:moveTo>
                  <a:lnTo>
                    <a:pt x="241" y="49"/>
                  </a:lnTo>
                  <a:lnTo>
                    <a:pt x="145" y="121"/>
                  </a:lnTo>
                  <a:lnTo>
                    <a:pt x="73" y="217"/>
                  </a:lnTo>
                  <a:lnTo>
                    <a:pt x="24" y="338"/>
                  </a:lnTo>
                  <a:lnTo>
                    <a:pt x="0" y="434"/>
                  </a:lnTo>
                  <a:lnTo>
                    <a:pt x="24" y="554"/>
                  </a:lnTo>
                  <a:lnTo>
                    <a:pt x="49" y="651"/>
                  </a:lnTo>
                  <a:lnTo>
                    <a:pt x="97" y="747"/>
                  </a:lnTo>
                  <a:lnTo>
                    <a:pt x="169" y="819"/>
                  </a:lnTo>
                  <a:lnTo>
                    <a:pt x="265" y="915"/>
                  </a:lnTo>
                  <a:lnTo>
                    <a:pt x="362" y="939"/>
                  </a:lnTo>
                  <a:lnTo>
                    <a:pt x="482" y="939"/>
                  </a:lnTo>
                  <a:lnTo>
                    <a:pt x="578" y="891"/>
                  </a:lnTo>
                  <a:lnTo>
                    <a:pt x="626" y="843"/>
                  </a:lnTo>
                  <a:lnTo>
                    <a:pt x="723" y="771"/>
                  </a:lnTo>
                  <a:lnTo>
                    <a:pt x="771" y="651"/>
                  </a:lnTo>
                  <a:lnTo>
                    <a:pt x="819" y="410"/>
                  </a:lnTo>
                  <a:lnTo>
                    <a:pt x="819" y="362"/>
                  </a:lnTo>
                  <a:lnTo>
                    <a:pt x="795" y="338"/>
                  </a:lnTo>
                  <a:lnTo>
                    <a:pt x="723" y="193"/>
                  </a:lnTo>
                  <a:lnTo>
                    <a:pt x="602" y="97"/>
                  </a:lnTo>
                  <a:lnTo>
                    <a:pt x="530" y="25"/>
                  </a:lnTo>
                  <a:lnTo>
                    <a:pt x="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3"/>
          <p:cNvGrpSpPr/>
          <p:nvPr/>
        </p:nvGrpSpPr>
        <p:grpSpPr>
          <a:xfrm rot="5400000">
            <a:off x="2084777" y="-2208793"/>
            <a:ext cx="3605682" cy="3438414"/>
            <a:chOff x="1781825" y="1787425"/>
            <a:chExt cx="804050" cy="766750"/>
          </a:xfrm>
        </p:grpSpPr>
        <p:sp>
          <p:nvSpPr>
            <p:cNvPr id="892" name="Google Shape;892;p3"/>
            <p:cNvSpPr/>
            <p:nvPr/>
          </p:nvSpPr>
          <p:spPr>
            <a:xfrm>
              <a:off x="1797450" y="2122050"/>
              <a:ext cx="356325" cy="331625"/>
            </a:xfrm>
            <a:custGeom>
              <a:avLst/>
              <a:gdLst/>
              <a:ahLst/>
              <a:cxnLst/>
              <a:rect l="l" t="t" r="r" b="b"/>
              <a:pathLst>
                <a:path w="14253" h="13265" extrusionOk="0">
                  <a:moveTo>
                    <a:pt x="9799" y="0"/>
                  </a:moveTo>
                  <a:lnTo>
                    <a:pt x="9197" y="72"/>
                  </a:lnTo>
                  <a:lnTo>
                    <a:pt x="8547" y="169"/>
                  </a:lnTo>
                  <a:lnTo>
                    <a:pt x="7993" y="313"/>
                  </a:lnTo>
                  <a:lnTo>
                    <a:pt x="7464" y="482"/>
                  </a:lnTo>
                  <a:lnTo>
                    <a:pt x="6934" y="674"/>
                  </a:lnTo>
                  <a:lnTo>
                    <a:pt x="6428" y="891"/>
                  </a:lnTo>
                  <a:lnTo>
                    <a:pt x="5923" y="1132"/>
                  </a:lnTo>
                  <a:lnTo>
                    <a:pt x="5441" y="1420"/>
                  </a:lnTo>
                  <a:lnTo>
                    <a:pt x="4960" y="1709"/>
                  </a:lnTo>
                  <a:lnTo>
                    <a:pt x="4503" y="2022"/>
                  </a:lnTo>
                  <a:lnTo>
                    <a:pt x="4045" y="2359"/>
                  </a:lnTo>
                  <a:lnTo>
                    <a:pt x="3636" y="2720"/>
                  </a:lnTo>
                  <a:lnTo>
                    <a:pt x="3203" y="3082"/>
                  </a:lnTo>
                  <a:lnTo>
                    <a:pt x="2817" y="3491"/>
                  </a:lnTo>
                  <a:lnTo>
                    <a:pt x="2432" y="3900"/>
                  </a:lnTo>
                  <a:lnTo>
                    <a:pt x="2071" y="4333"/>
                  </a:lnTo>
                  <a:lnTo>
                    <a:pt x="1734" y="4767"/>
                  </a:lnTo>
                  <a:lnTo>
                    <a:pt x="1397" y="5224"/>
                  </a:lnTo>
                  <a:lnTo>
                    <a:pt x="1181" y="5513"/>
                  </a:lnTo>
                  <a:lnTo>
                    <a:pt x="988" y="5826"/>
                  </a:lnTo>
                  <a:lnTo>
                    <a:pt x="819" y="6139"/>
                  </a:lnTo>
                  <a:lnTo>
                    <a:pt x="651" y="6452"/>
                  </a:lnTo>
                  <a:lnTo>
                    <a:pt x="506" y="6789"/>
                  </a:lnTo>
                  <a:lnTo>
                    <a:pt x="386" y="7126"/>
                  </a:lnTo>
                  <a:lnTo>
                    <a:pt x="266" y="7463"/>
                  </a:lnTo>
                  <a:lnTo>
                    <a:pt x="169" y="7800"/>
                  </a:lnTo>
                  <a:lnTo>
                    <a:pt x="97" y="8137"/>
                  </a:lnTo>
                  <a:lnTo>
                    <a:pt x="49" y="8498"/>
                  </a:lnTo>
                  <a:lnTo>
                    <a:pt x="25" y="8835"/>
                  </a:lnTo>
                  <a:lnTo>
                    <a:pt x="1" y="9172"/>
                  </a:lnTo>
                  <a:lnTo>
                    <a:pt x="1" y="9509"/>
                  </a:lnTo>
                  <a:lnTo>
                    <a:pt x="25" y="9822"/>
                  </a:lnTo>
                  <a:lnTo>
                    <a:pt x="73" y="10159"/>
                  </a:lnTo>
                  <a:lnTo>
                    <a:pt x="145" y="10472"/>
                  </a:lnTo>
                  <a:lnTo>
                    <a:pt x="218" y="10761"/>
                  </a:lnTo>
                  <a:lnTo>
                    <a:pt x="338" y="11050"/>
                  </a:lnTo>
                  <a:lnTo>
                    <a:pt x="458" y="11339"/>
                  </a:lnTo>
                  <a:lnTo>
                    <a:pt x="627" y="11603"/>
                  </a:lnTo>
                  <a:lnTo>
                    <a:pt x="795" y="11868"/>
                  </a:lnTo>
                  <a:lnTo>
                    <a:pt x="988" y="12085"/>
                  </a:lnTo>
                  <a:lnTo>
                    <a:pt x="1205" y="12302"/>
                  </a:lnTo>
                  <a:lnTo>
                    <a:pt x="1445" y="12518"/>
                  </a:lnTo>
                  <a:lnTo>
                    <a:pt x="1710" y="12687"/>
                  </a:lnTo>
                  <a:lnTo>
                    <a:pt x="1999" y="12855"/>
                  </a:lnTo>
                  <a:lnTo>
                    <a:pt x="2312" y="12976"/>
                  </a:lnTo>
                  <a:lnTo>
                    <a:pt x="2649" y="13096"/>
                  </a:lnTo>
                  <a:lnTo>
                    <a:pt x="3010" y="13168"/>
                  </a:lnTo>
                  <a:lnTo>
                    <a:pt x="3395" y="13240"/>
                  </a:lnTo>
                  <a:lnTo>
                    <a:pt x="3804" y="13264"/>
                  </a:lnTo>
                  <a:lnTo>
                    <a:pt x="4238" y="13264"/>
                  </a:lnTo>
                  <a:lnTo>
                    <a:pt x="4743" y="13240"/>
                  </a:lnTo>
                  <a:lnTo>
                    <a:pt x="5249" y="13168"/>
                  </a:lnTo>
                  <a:lnTo>
                    <a:pt x="5730" y="13072"/>
                  </a:lnTo>
                  <a:lnTo>
                    <a:pt x="6212" y="12951"/>
                  </a:lnTo>
                  <a:lnTo>
                    <a:pt x="6693" y="12807"/>
                  </a:lnTo>
                  <a:lnTo>
                    <a:pt x="7151" y="12639"/>
                  </a:lnTo>
                  <a:lnTo>
                    <a:pt x="7608" y="12446"/>
                  </a:lnTo>
                  <a:lnTo>
                    <a:pt x="8065" y="12253"/>
                  </a:lnTo>
                  <a:lnTo>
                    <a:pt x="8523" y="12013"/>
                  </a:lnTo>
                  <a:lnTo>
                    <a:pt x="8956" y="11748"/>
                  </a:lnTo>
                  <a:lnTo>
                    <a:pt x="9365" y="11483"/>
                  </a:lnTo>
                  <a:lnTo>
                    <a:pt x="9775" y="11194"/>
                  </a:lnTo>
                  <a:lnTo>
                    <a:pt x="10184" y="10905"/>
                  </a:lnTo>
                  <a:lnTo>
                    <a:pt x="10569" y="10592"/>
                  </a:lnTo>
                  <a:lnTo>
                    <a:pt x="10954" y="10255"/>
                  </a:lnTo>
                  <a:lnTo>
                    <a:pt x="11315" y="9918"/>
                  </a:lnTo>
                  <a:lnTo>
                    <a:pt x="11676" y="9557"/>
                  </a:lnTo>
                  <a:lnTo>
                    <a:pt x="12038" y="9196"/>
                  </a:lnTo>
                  <a:lnTo>
                    <a:pt x="12375" y="8787"/>
                  </a:lnTo>
                  <a:lnTo>
                    <a:pt x="12688" y="8378"/>
                  </a:lnTo>
                  <a:lnTo>
                    <a:pt x="12952" y="7968"/>
                  </a:lnTo>
                  <a:lnTo>
                    <a:pt x="13217" y="7535"/>
                  </a:lnTo>
                  <a:lnTo>
                    <a:pt x="13434" y="7102"/>
                  </a:lnTo>
                  <a:lnTo>
                    <a:pt x="13650" y="6644"/>
                  </a:lnTo>
                  <a:lnTo>
                    <a:pt x="13819" y="6211"/>
                  </a:lnTo>
                  <a:lnTo>
                    <a:pt x="13963" y="5754"/>
                  </a:lnTo>
                  <a:lnTo>
                    <a:pt x="14084" y="5296"/>
                  </a:lnTo>
                  <a:lnTo>
                    <a:pt x="14156" y="4863"/>
                  </a:lnTo>
                  <a:lnTo>
                    <a:pt x="14228" y="4406"/>
                  </a:lnTo>
                  <a:lnTo>
                    <a:pt x="14252" y="3972"/>
                  </a:lnTo>
                  <a:lnTo>
                    <a:pt x="14228" y="3563"/>
                  </a:lnTo>
                  <a:lnTo>
                    <a:pt x="14204" y="3154"/>
                  </a:lnTo>
                  <a:lnTo>
                    <a:pt x="14132" y="2744"/>
                  </a:lnTo>
                  <a:lnTo>
                    <a:pt x="14012" y="2359"/>
                  </a:lnTo>
                  <a:lnTo>
                    <a:pt x="13867" y="1998"/>
                  </a:lnTo>
                  <a:lnTo>
                    <a:pt x="13699" y="1661"/>
                  </a:lnTo>
                  <a:lnTo>
                    <a:pt x="13482" y="1348"/>
                  </a:lnTo>
                  <a:lnTo>
                    <a:pt x="13217" y="1059"/>
                  </a:lnTo>
                  <a:lnTo>
                    <a:pt x="12928" y="819"/>
                  </a:lnTo>
                  <a:lnTo>
                    <a:pt x="12615" y="578"/>
                  </a:lnTo>
                  <a:lnTo>
                    <a:pt x="12254" y="385"/>
                  </a:lnTo>
                  <a:lnTo>
                    <a:pt x="11845" y="241"/>
                  </a:lnTo>
                  <a:lnTo>
                    <a:pt x="11388" y="121"/>
                  </a:lnTo>
                  <a:lnTo>
                    <a:pt x="10906" y="24"/>
                  </a:lnTo>
                  <a:lnTo>
                    <a:pt x="10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
            <p:cNvSpPr/>
            <p:nvPr/>
          </p:nvSpPr>
          <p:spPr>
            <a:xfrm>
              <a:off x="2080925" y="2161150"/>
              <a:ext cx="9050" cy="15675"/>
            </a:xfrm>
            <a:custGeom>
              <a:avLst/>
              <a:gdLst/>
              <a:ahLst/>
              <a:cxnLst/>
              <a:rect l="l" t="t" r="r" b="b"/>
              <a:pathLst>
                <a:path w="362" h="627" extrusionOk="0">
                  <a:moveTo>
                    <a:pt x="289" y="1"/>
                  </a:moveTo>
                  <a:lnTo>
                    <a:pt x="241" y="25"/>
                  </a:lnTo>
                  <a:lnTo>
                    <a:pt x="193" y="97"/>
                  </a:lnTo>
                  <a:lnTo>
                    <a:pt x="73" y="266"/>
                  </a:lnTo>
                  <a:lnTo>
                    <a:pt x="0" y="386"/>
                  </a:lnTo>
                  <a:lnTo>
                    <a:pt x="25" y="482"/>
                  </a:lnTo>
                  <a:lnTo>
                    <a:pt x="73" y="579"/>
                  </a:lnTo>
                  <a:lnTo>
                    <a:pt x="97" y="627"/>
                  </a:lnTo>
                  <a:lnTo>
                    <a:pt x="145" y="627"/>
                  </a:lnTo>
                  <a:lnTo>
                    <a:pt x="169" y="579"/>
                  </a:lnTo>
                  <a:lnTo>
                    <a:pt x="145" y="506"/>
                  </a:lnTo>
                  <a:lnTo>
                    <a:pt x="169" y="458"/>
                  </a:lnTo>
                  <a:lnTo>
                    <a:pt x="193" y="386"/>
                  </a:lnTo>
                  <a:lnTo>
                    <a:pt x="217" y="338"/>
                  </a:lnTo>
                  <a:lnTo>
                    <a:pt x="313" y="242"/>
                  </a:lnTo>
                  <a:lnTo>
                    <a:pt x="362" y="169"/>
                  </a:lnTo>
                  <a:lnTo>
                    <a:pt x="362" y="121"/>
                  </a:lnTo>
                  <a:lnTo>
                    <a:pt x="337" y="25"/>
                  </a:lnTo>
                  <a:lnTo>
                    <a:pt x="28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
            <p:cNvSpPr/>
            <p:nvPr/>
          </p:nvSpPr>
          <p:spPr>
            <a:xfrm>
              <a:off x="2144125" y="2205700"/>
              <a:ext cx="7225" cy="8450"/>
            </a:xfrm>
            <a:custGeom>
              <a:avLst/>
              <a:gdLst/>
              <a:ahLst/>
              <a:cxnLst/>
              <a:rect l="l" t="t" r="r" b="b"/>
              <a:pathLst>
                <a:path w="289" h="338" extrusionOk="0">
                  <a:moveTo>
                    <a:pt x="72" y="0"/>
                  </a:moveTo>
                  <a:lnTo>
                    <a:pt x="24" y="24"/>
                  </a:lnTo>
                  <a:lnTo>
                    <a:pt x="0" y="73"/>
                  </a:lnTo>
                  <a:lnTo>
                    <a:pt x="0" y="145"/>
                  </a:lnTo>
                  <a:lnTo>
                    <a:pt x="0" y="241"/>
                  </a:lnTo>
                  <a:lnTo>
                    <a:pt x="48" y="313"/>
                  </a:lnTo>
                  <a:lnTo>
                    <a:pt x="120" y="337"/>
                  </a:lnTo>
                  <a:lnTo>
                    <a:pt x="193" y="337"/>
                  </a:lnTo>
                  <a:lnTo>
                    <a:pt x="265" y="313"/>
                  </a:lnTo>
                  <a:lnTo>
                    <a:pt x="289" y="289"/>
                  </a:lnTo>
                  <a:lnTo>
                    <a:pt x="265" y="241"/>
                  </a:lnTo>
                  <a:lnTo>
                    <a:pt x="169" y="169"/>
                  </a:lnTo>
                  <a:lnTo>
                    <a:pt x="145" y="145"/>
                  </a:lnTo>
                  <a:lnTo>
                    <a:pt x="145" y="121"/>
                  </a:lnTo>
                  <a:lnTo>
                    <a:pt x="193" y="97"/>
                  </a:lnTo>
                  <a:lnTo>
                    <a:pt x="217" y="48"/>
                  </a:lnTo>
                  <a:lnTo>
                    <a:pt x="217" y="24"/>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
            <p:cNvSpPr/>
            <p:nvPr/>
          </p:nvSpPr>
          <p:spPr>
            <a:xfrm>
              <a:off x="2092950" y="2144900"/>
              <a:ext cx="8450" cy="9075"/>
            </a:xfrm>
            <a:custGeom>
              <a:avLst/>
              <a:gdLst/>
              <a:ahLst/>
              <a:cxnLst/>
              <a:rect l="l" t="t" r="r" b="b"/>
              <a:pathLst>
                <a:path w="338" h="363" extrusionOk="0">
                  <a:moveTo>
                    <a:pt x="218" y="1"/>
                  </a:moveTo>
                  <a:lnTo>
                    <a:pt x="169" y="25"/>
                  </a:lnTo>
                  <a:lnTo>
                    <a:pt x="25" y="25"/>
                  </a:lnTo>
                  <a:lnTo>
                    <a:pt x="1" y="73"/>
                  </a:lnTo>
                  <a:lnTo>
                    <a:pt x="49" y="145"/>
                  </a:lnTo>
                  <a:lnTo>
                    <a:pt x="73" y="194"/>
                  </a:lnTo>
                  <a:lnTo>
                    <a:pt x="49" y="266"/>
                  </a:lnTo>
                  <a:lnTo>
                    <a:pt x="73" y="314"/>
                  </a:lnTo>
                  <a:lnTo>
                    <a:pt x="97" y="338"/>
                  </a:lnTo>
                  <a:lnTo>
                    <a:pt x="145" y="362"/>
                  </a:lnTo>
                  <a:lnTo>
                    <a:pt x="169" y="338"/>
                  </a:lnTo>
                  <a:lnTo>
                    <a:pt x="193" y="290"/>
                  </a:lnTo>
                  <a:lnTo>
                    <a:pt x="218" y="218"/>
                  </a:lnTo>
                  <a:lnTo>
                    <a:pt x="242" y="194"/>
                  </a:lnTo>
                  <a:lnTo>
                    <a:pt x="290" y="194"/>
                  </a:lnTo>
                  <a:lnTo>
                    <a:pt x="314" y="169"/>
                  </a:lnTo>
                  <a:lnTo>
                    <a:pt x="338" y="145"/>
                  </a:lnTo>
                  <a:lnTo>
                    <a:pt x="338" y="97"/>
                  </a:lnTo>
                  <a:lnTo>
                    <a:pt x="314" y="73"/>
                  </a:lnTo>
                  <a:lnTo>
                    <a:pt x="242" y="25"/>
                  </a:lnTo>
                  <a:lnTo>
                    <a:pt x="21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
            <p:cNvSpPr/>
            <p:nvPr/>
          </p:nvSpPr>
          <p:spPr>
            <a:xfrm>
              <a:off x="2068275" y="2297175"/>
              <a:ext cx="9050" cy="6050"/>
            </a:xfrm>
            <a:custGeom>
              <a:avLst/>
              <a:gdLst/>
              <a:ahLst/>
              <a:cxnLst/>
              <a:rect l="l" t="t" r="r" b="b"/>
              <a:pathLst>
                <a:path w="362" h="242" extrusionOk="0">
                  <a:moveTo>
                    <a:pt x="266" y="0"/>
                  </a:moveTo>
                  <a:lnTo>
                    <a:pt x="193" y="24"/>
                  </a:lnTo>
                  <a:lnTo>
                    <a:pt x="25" y="24"/>
                  </a:lnTo>
                  <a:lnTo>
                    <a:pt x="1" y="73"/>
                  </a:lnTo>
                  <a:lnTo>
                    <a:pt x="1" y="97"/>
                  </a:lnTo>
                  <a:lnTo>
                    <a:pt x="49" y="145"/>
                  </a:lnTo>
                  <a:lnTo>
                    <a:pt x="97" y="193"/>
                  </a:lnTo>
                  <a:lnTo>
                    <a:pt x="145" y="217"/>
                  </a:lnTo>
                  <a:lnTo>
                    <a:pt x="218" y="241"/>
                  </a:lnTo>
                  <a:lnTo>
                    <a:pt x="290" y="217"/>
                  </a:lnTo>
                  <a:lnTo>
                    <a:pt x="338" y="169"/>
                  </a:lnTo>
                  <a:lnTo>
                    <a:pt x="362" y="121"/>
                  </a:lnTo>
                  <a:lnTo>
                    <a:pt x="362" y="73"/>
                  </a:lnTo>
                  <a:lnTo>
                    <a:pt x="338" y="49"/>
                  </a:lnTo>
                  <a:lnTo>
                    <a:pt x="31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
            <p:cNvSpPr/>
            <p:nvPr/>
          </p:nvSpPr>
          <p:spPr>
            <a:xfrm>
              <a:off x="2001475" y="2168975"/>
              <a:ext cx="7850" cy="6050"/>
            </a:xfrm>
            <a:custGeom>
              <a:avLst/>
              <a:gdLst/>
              <a:ahLst/>
              <a:cxnLst/>
              <a:rect l="l" t="t" r="r" b="b"/>
              <a:pathLst>
                <a:path w="314" h="242" extrusionOk="0">
                  <a:moveTo>
                    <a:pt x="169" y="1"/>
                  </a:moveTo>
                  <a:lnTo>
                    <a:pt x="121" y="25"/>
                  </a:lnTo>
                  <a:lnTo>
                    <a:pt x="49" y="49"/>
                  </a:lnTo>
                  <a:lnTo>
                    <a:pt x="25" y="97"/>
                  </a:lnTo>
                  <a:lnTo>
                    <a:pt x="1" y="145"/>
                  </a:lnTo>
                  <a:lnTo>
                    <a:pt x="25" y="193"/>
                  </a:lnTo>
                  <a:lnTo>
                    <a:pt x="49" y="242"/>
                  </a:lnTo>
                  <a:lnTo>
                    <a:pt x="217" y="242"/>
                  </a:lnTo>
                  <a:lnTo>
                    <a:pt x="290" y="169"/>
                  </a:lnTo>
                  <a:lnTo>
                    <a:pt x="314" y="145"/>
                  </a:lnTo>
                  <a:lnTo>
                    <a:pt x="290" y="97"/>
                  </a:lnTo>
                  <a:lnTo>
                    <a:pt x="290" y="73"/>
                  </a:lnTo>
                  <a:lnTo>
                    <a:pt x="241"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
            <p:cNvSpPr/>
            <p:nvPr/>
          </p:nvSpPr>
          <p:spPr>
            <a:xfrm>
              <a:off x="2065875" y="2247225"/>
              <a:ext cx="7250" cy="7250"/>
            </a:xfrm>
            <a:custGeom>
              <a:avLst/>
              <a:gdLst/>
              <a:ahLst/>
              <a:cxnLst/>
              <a:rect l="l" t="t" r="r" b="b"/>
              <a:pathLst>
                <a:path w="290" h="290" extrusionOk="0">
                  <a:moveTo>
                    <a:pt x="145" y="0"/>
                  </a:moveTo>
                  <a:lnTo>
                    <a:pt x="97" y="24"/>
                  </a:lnTo>
                  <a:lnTo>
                    <a:pt x="25" y="97"/>
                  </a:lnTo>
                  <a:lnTo>
                    <a:pt x="1" y="145"/>
                  </a:lnTo>
                  <a:lnTo>
                    <a:pt x="1" y="193"/>
                  </a:lnTo>
                  <a:lnTo>
                    <a:pt x="25" y="265"/>
                  </a:lnTo>
                  <a:lnTo>
                    <a:pt x="73" y="289"/>
                  </a:lnTo>
                  <a:lnTo>
                    <a:pt x="121" y="265"/>
                  </a:lnTo>
                  <a:lnTo>
                    <a:pt x="169" y="241"/>
                  </a:lnTo>
                  <a:lnTo>
                    <a:pt x="241" y="145"/>
                  </a:lnTo>
                  <a:lnTo>
                    <a:pt x="289" y="48"/>
                  </a:lnTo>
                  <a:lnTo>
                    <a:pt x="24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
            <p:cNvSpPr/>
            <p:nvPr/>
          </p:nvSpPr>
          <p:spPr>
            <a:xfrm>
              <a:off x="2032175" y="2327875"/>
              <a:ext cx="5450" cy="6025"/>
            </a:xfrm>
            <a:custGeom>
              <a:avLst/>
              <a:gdLst/>
              <a:ahLst/>
              <a:cxnLst/>
              <a:rect l="l" t="t" r="r" b="b"/>
              <a:pathLst>
                <a:path w="218" h="241" extrusionOk="0">
                  <a:moveTo>
                    <a:pt x="97" y="0"/>
                  </a:moveTo>
                  <a:lnTo>
                    <a:pt x="49" y="24"/>
                  </a:lnTo>
                  <a:lnTo>
                    <a:pt x="25" y="48"/>
                  </a:lnTo>
                  <a:lnTo>
                    <a:pt x="0" y="72"/>
                  </a:lnTo>
                  <a:lnTo>
                    <a:pt x="0" y="121"/>
                  </a:lnTo>
                  <a:lnTo>
                    <a:pt x="49" y="193"/>
                  </a:lnTo>
                  <a:lnTo>
                    <a:pt x="73" y="217"/>
                  </a:lnTo>
                  <a:lnTo>
                    <a:pt x="121" y="241"/>
                  </a:lnTo>
                  <a:lnTo>
                    <a:pt x="169" y="217"/>
                  </a:lnTo>
                  <a:lnTo>
                    <a:pt x="217" y="193"/>
                  </a:lnTo>
                  <a:lnTo>
                    <a:pt x="217" y="145"/>
                  </a:lnTo>
                  <a:lnTo>
                    <a:pt x="217" y="96"/>
                  </a:lnTo>
                  <a:lnTo>
                    <a:pt x="217" y="72"/>
                  </a:lnTo>
                  <a:lnTo>
                    <a:pt x="193"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
            <p:cNvSpPr/>
            <p:nvPr/>
          </p:nvSpPr>
          <p:spPr>
            <a:xfrm>
              <a:off x="2041200" y="2200275"/>
              <a:ext cx="6650" cy="5450"/>
            </a:xfrm>
            <a:custGeom>
              <a:avLst/>
              <a:gdLst/>
              <a:ahLst/>
              <a:cxnLst/>
              <a:rect l="l" t="t" r="r" b="b"/>
              <a:pathLst>
                <a:path w="266" h="218" extrusionOk="0">
                  <a:moveTo>
                    <a:pt x="97" y="1"/>
                  </a:moveTo>
                  <a:lnTo>
                    <a:pt x="73" y="49"/>
                  </a:lnTo>
                  <a:lnTo>
                    <a:pt x="1" y="193"/>
                  </a:lnTo>
                  <a:lnTo>
                    <a:pt x="97" y="217"/>
                  </a:lnTo>
                  <a:lnTo>
                    <a:pt x="193" y="217"/>
                  </a:lnTo>
                  <a:lnTo>
                    <a:pt x="241" y="193"/>
                  </a:lnTo>
                  <a:lnTo>
                    <a:pt x="265" y="145"/>
                  </a:lnTo>
                  <a:lnTo>
                    <a:pt x="241"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
            <p:cNvSpPr/>
            <p:nvPr/>
          </p:nvSpPr>
          <p:spPr>
            <a:xfrm>
              <a:off x="2105000" y="2178625"/>
              <a:ext cx="5450" cy="6025"/>
            </a:xfrm>
            <a:custGeom>
              <a:avLst/>
              <a:gdLst/>
              <a:ahLst/>
              <a:cxnLst/>
              <a:rect l="l" t="t" r="r" b="b"/>
              <a:pathLst>
                <a:path w="218" h="241" extrusionOk="0">
                  <a:moveTo>
                    <a:pt x="97" y="0"/>
                  </a:moveTo>
                  <a:lnTo>
                    <a:pt x="24" y="48"/>
                  </a:lnTo>
                  <a:lnTo>
                    <a:pt x="0" y="96"/>
                  </a:lnTo>
                  <a:lnTo>
                    <a:pt x="0" y="144"/>
                  </a:lnTo>
                  <a:lnTo>
                    <a:pt x="49" y="193"/>
                  </a:lnTo>
                  <a:lnTo>
                    <a:pt x="97" y="241"/>
                  </a:lnTo>
                  <a:lnTo>
                    <a:pt x="145" y="241"/>
                  </a:lnTo>
                  <a:lnTo>
                    <a:pt x="193" y="217"/>
                  </a:lnTo>
                  <a:lnTo>
                    <a:pt x="217" y="144"/>
                  </a:lnTo>
                  <a:lnTo>
                    <a:pt x="217" y="96"/>
                  </a:lnTo>
                  <a:lnTo>
                    <a:pt x="193" y="48"/>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
            <p:cNvSpPr/>
            <p:nvPr/>
          </p:nvSpPr>
          <p:spPr>
            <a:xfrm>
              <a:off x="2069500" y="2214725"/>
              <a:ext cx="7225" cy="6050"/>
            </a:xfrm>
            <a:custGeom>
              <a:avLst/>
              <a:gdLst/>
              <a:ahLst/>
              <a:cxnLst/>
              <a:rect l="l" t="t" r="r" b="b"/>
              <a:pathLst>
                <a:path w="289" h="242" extrusionOk="0">
                  <a:moveTo>
                    <a:pt x="24" y="0"/>
                  </a:moveTo>
                  <a:lnTo>
                    <a:pt x="0" y="24"/>
                  </a:lnTo>
                  <a:lnTo>
                    <a:pt x="0" y="73"/>
                  </a:lnTo>
                  <a:lnTo>
                    <a:pt x="48" y="121"/>
                  </a:lnTo>
                  <a:lnTo>
                    <a:pt x="120" y="217"/>
                  </a:lnTo>
                  <a:lnTo>
                    <a:pt x="169" y="241"/>
                  </a:lnTo>
                  <a:lnTo>
                    <a:pt x="217" y="241"/>
                  </a:lnTo>
                  <a:lnTo>
                    <a:pt x="265" y="217"/>
                  </a:lnTo>
                  <a:lnTo>
                    <a:pt x="289" y="169"/>
                  </a:lnTo>
                  <a:lnTo>
                    <a:pt x="289" y="121"/>
                  </a:lnTo>
                  <a:lnTo>
                    <a:pt x="241" y="97"/>
                  </a:lnTo>
                  <a:lnTo>
                    <a:pt x="169"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
            <p:cNvSpPr/>
            <p:nvPr/>
          </p:nvSpPr>
          <p:spPr>
            <a:xfrm>
              <a:off x="2126675" y="2214725"/>
              <a:ext cx="5425" cy="6050"/>
            </a:xfrm>
            <a:custGeom>
              <a:avLst/>
              <a:gdLst/>
              <a:ahLst/>
              <a:cxnLst/>
              <a:rect l="l" t="t" r="r" b="b"/>
              <a:pathLst>
                <a:path w="217" h="242" extrusionOk="0">
                  <a:moveTo>
                    <a:pt x="72" y="0"/>
                  </a:moveTo>
                  <a:lnTo>
                    <a:pt x="24" y="24"/>
                  </a:lnTo>
                  <a:lnTo>
                    <a:pt x="0" y="97"/>
                  </a:lnTo>
                  <a:lnTo>
                    <a:pt x="0" y="169"/>
                  </a:lnTo>
                  <a:lnTo>
                    <a:pt x="48" y="217"/>
                  </a:lnTo>
                  <a:lnTo>
                    <a:pt x="120" y="241"/>
                  </a:lnTo>
                  <a:lnTo>
                    <a:pt x="193" y="241"/>
                  </a:lnTo>
                  <a:lnTo>
                    <a:pt x="217" y="217"/>
                  </a:lnTo>
                  <a:lnTo>
                    <a:pt x="217" y="193"/>
                  </a:lnTo>
                  <a:lnTo>
                    <a:pt x="217" y="121"/>
                  </a:lnTo>
                  <a:lnTo>
                    <a:pt x="193" y="49"/>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
            <p:cNvSpPr/>
            <p:nvPr/>
          </p:nvSpPr>
          <p:spPr>
            <a:xfrm>
              <a:off x="2055650" y="2222550"/>
              <a:ext cx="6050" cy="5450"/>
            </a:xfrm>
            <a:custGeom>
              <a:avLst/>
              <a:gdLst/>
              <a:ahLst/>
              <a:cxnLst/>
              <a:rect l="l" t="t" r="r" b="b"/>
              <a:pathLst>
                <a:path w="242" h="218" extrusionOk="0">
                  <a:moveTo>
                    <a:pt x="145" y="0"/>
                  </a:moveTo>
                  <a:lnTo>
                    <a:pt x="73" y="24"/>
                  </a:lnTo>
                  <a:lnTo>
                    <a:pt x="24" y="48"/>
                  </a:lnTo>
                  <a:lnTo>
                    <a:pt x="0" y="97"/>
                  </a:lnTo>
                  <a:lnTo>
                    <a:pt x="0" y="121"/>
                  </a:lnTo>
                  <a:lnTo>
                    <a:pt x="24" y="145"/>
                  </a:lnTo>
                  <a:lnTo>
                    <a:pt x="48" y="169"/>
                  </a:lnTo>
                  <a:lnTo>
                    <a:pt x="217" y="217"/>
                  </a:lnTo>
                  <a:lnTo>
                    <a:pt x="241" y="121"/>
                  </a:lnTo>
                  <a:lnTo>
                    <a:pt x="241" y="73"/>
                  </a:lnTo>
                  <a:lnTo>
                    <a:pt x="241"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
            <p:cNvSpPr/>
            <p:nvPr/>
          </p:nvSpPr>
          <p:spPr>
            <a:xfrm>
              <a:off x="2034575" y="2168975"/>
              <a:ext cx="4850" cy="8450"/>
            </a:xfrm>
            <a:custGeom>
              <a:avLst/>
              <a:gdLst/>
              <a:ahLst/>
              <a:cxnLst/>
              <a:rect l="l" t="t" r="r" b="b"/>
              <a:pathLst>
                <a:path w="194" h="338" extrusionOk="0">
                  <a:moveTo>
                    <a:pt x="145" y="1"/>
                  </a:moveTo>
                  <a:lnTo>
                    <a:pt x="97" y="25"/>
                  </a:lnTo>
                  <a:lnTo>
                    <a:pt x="73" y="49"/>
                  </a:lnTo>
                  <a:lnTo>
                    <a:pt x="25" y="145"/>
                  </a:lnTo>
                  <a:lnTo>
                    <a:pt x="1" y="266"/>
                  </a:lnTo>
                  <a:lnTo>
                    <a:pt x="25" y="314"/>
                  </a:lnTo>
                  <a:lnTo>
                    <a:pt x="73" y="338"/>
                  </a:lnTo>
                  <a:lnTo>
                    <a:pt x="97" y="338"/>
                  </a:lnTo>
                  <a:lnTo>
                    <a:pt x="121" y="290"/>
                  </a:lnTo>
                  <a:lnTo>
                    <a:pt x="169" y="218"/>
                  </a:lnTo>
                  <a:lnTo>
                    <a:pt x="193" y="97"/>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
            <p:cNvSpPr/>
            <p:nvPr/>
          </p:nvSpPr>
          <p:spPr>
            <a:xfrm>
              <a:off x="2048425" y="2149725"/>
              <a:ext cx="7250" cy="5450"/>
            </a:xfrm>
            <a:custGeom>
              <a:avLst/>
              <a:gdLst/>
              <a:ahLst/>
              <a:cxnLst/>
              <a:rect l="l" t="t" r="r" b="b"/>
              <a:pathLst>
                <a:path w="290" h="218" extrusionOk="0">
                  <a:moveTo>
                    <a:pt x="193" y="1"/>
                  </a:moveTo>
                  <a:lnTo>
                    <a:pt x="49" y="49"/>
                  </a:lnTo>
                  <a:lnTo>
                    <a:pt x="25" y="73"/>
                  </a:lnTo>
                  <a:lnTo>
                    <a:pt x="0" y="97"/>
                  </a:lnTo>
                  <a:lnTo>
                    <a:pt x="25" y="121"/>
                  </a:lnTo>
                  <a:lnTo>
                    <a:pt x="49" y="145"/>
                  </a:lnTo>
                  <a:lnTo>
                    <a:pt x="169" y="217"/>
                  </a:lnTo>
                  <a:lnTo>
                    <a:pt x="217" y="217"/>
                  </a:lnTo>
                  <a:lnTo>
                    <a:pt x="265" y="193"/>
                  </a:lnTo>
                  <a:lnTo>
                    <a:pt x="289" y="169"/>
                  </a:lnTo>
                  <a:lnTo>
                    <a:pt x="289" y="121"/>
                  </a:lnTo>
                  <a:lnTo>
                    <a:pt x="289" y="97"/>
                  </a:lnTo>
                  <a:lnTo>
                    <a:pt x="265" y="49"/>
                  </a:lnTo>
                  <a:lnTo>
                    <a:pt x="241"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
            <p:cNvSpPr/>
            <p:nvPr/>
          </p:nvSpPr>
          <p:spPr>
            <a:xfrm>
              <a:off x="2105000" y="2233375"/>
              <a:ext cx="5450" cy="5450"/>
            </a:xfrm>
            <a:custGeom>
              <a:avLst/>
              <a:gdLst/>
              <a:ahLst/>
              <a:cxnLst/>
              <a:rect l="l" t="t" r="r" b="b"/>
              <a:pathLst>
                <a:path w="218" h="218" extrusionOk="0">
                  <a:moveTo>
                    <a:pt x="97" y="1"/>
                  </a:moveTo>
                  <a:lnTo>
                    <a:pt x="49" y="25"/>
                  </a:lnTo>
                  <a:lnTo>
                    <a:pt x="24" y="49"/>
                  </a:lnTo>
                  <a:lnTo>
                    <a:pt x="0" y="97"/>
                  </a:lnTo>
                  <a:lnTo>
                    <a:pt x="0" y="145"/>
                  </a:lnTo>
                  <a:lnTo>
                    <a:pt x="0" y="193"/>
                  </a:lnTo>
                  <a:lnTo>
                    <a:pt x="49" y="217"/>
                  </a:lnTo>
                  <a:lnTo>
                    <a:pt x="121" y="217"/>
                  </a:lnTo>
                  <a:lnTo>
                    <a:pt x="193" y="193"/>
                  </a:lnTo>
                  <a:lnTo>
                    <a:pt x="217" y="145"/>
                  </a:lnTo>
                  <a:lnTo>
                    <a:pt x="217" y="97"/>
                  </a:lnTo>
                  <a:lnTo>
                    <a:pt x="193" y="49"/>
                  </a:lnTo>
                  <a:lnTo>
                    <a:pt x="169" y="25"/>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
            <p:cNvSpPr/>
            <p:nvPr/>
          </p:nvSpPr>
          <p:spPr>
            <a:xfrm>
              <a:off x="1972600" y="2158150"/>
              <a:ext cx="5425" cy="5450"/>
            </a:xfrm>
            <a:custGeom>
              <a:avLst/>
              <a:gdLst/>
              <a:ahLst/>
              <a:cxnLst/>
              <a:rect l="l" t="t" r="r" b="b"/>
              <a:pathLst>
                <a:path w="217" h="218" extrusionOk="0">
                  <a:moveTo>
                    <a:pt x="121" y="1"/>
                  </a:moveTo>
                  <a:lnTo>
                    <a:pt x="48" y="25"/>
                  </a:lnTo>
                  <a:lnTo>
                    <a:pt x="0" y="97"/>
                  </a:lnTo>
                  <a:lnTo>
                    <a:pt x="0" y="145"/>
                  </a:lnTo>
                  <a:lnTo>
                    <a:pt x="24" y="193"/>
                  </a:lnTo>
                  <a:lnTo>
                    <a:pt x="72" y="217"/>
                  </a:lnTo>
                  <a:lnTo>
                    <a:pt x="97" y="217"/>
                  </a:lnTo>
                  <a:lnTo>
                    <a:pt x="145" y="193"/>
                  </a:lnTo>
                  <a:lnTo>
                    <a:pt x="193" y="169"/>
                  </a:lnTo>
                  <a:lnTo>
                    <a:pt x="217" y="121"/>
                  </a:lnTo>
                  <a:lnTo>
                    <a:pt x="217"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
            <p:cNvSpPr/>
            <p:nvPr/>
          </p:nvSpPr>
          <p:spPr>
            <a:xfrm>
              <a:off x="2029175" y="2258050"/>
              <a:ext cx="4825" cy="6050"/>
            </a:xfrm>
            <a:custGeom>
              <a:avLst/>
              <a:gdLst/>
              <a:ahLst/>
              <a:cxnLst/>
              <a:rect l="l" t="t" r="r" b="b"/>
              <a:pathLst>
                <a:path w="193" h="242" extrusionOk="0">
                  <a:moveTo>
                    <a:pt x="48" y="1"/>
                  </a:moveTo>
                  <a:lnTo>
                    <a:pt x="0" y="25"/>
                  </a:lnTo>
                  <a:lnTo>
                    <a:pt x="0" y="73"/>
                  </a:lnTo>
                  <a:lnTo>
                    <a:pt x="24" y="145"/>
                  </a:lnTo>
                  <a:lnTo>
                    <a:pt x="72" y="217"/>
                  </a:lnTo>
                  <a:lnTo>
                    <a:pt x="96" y="241"/>
                  </a:lnTo>
                  <a:lnTo>
                    <a:pt x="169" y="241"/>
                  </a:lnTo>
                  <a:lnTo>
                    <a:pt x="193" y="193"/>
                  </a:lnTo>
                  <a:lnTo>
                    <a:pt x="145" y="121"/>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
            <p:cNvSpPr/>
            <p:nvPr/>
          </p:nvSpPr>
          <p:spPr>
            <a:xfrm>
              <a:off x="2118225" y="2156350"/>
              <a:ext cx="5450" cy="5425"/>
            </a:xfrm>
            <a:custGeom>
              <a:avLst/>
              <a:gdLst/>
              <a:ahLst/>
              <a:cxnLst/>
              <a:rect l="l" t="t" r="r" b="b"/>
              <a:pathLst>
                <a:path w="218" h="217" extrusionOk="0">
                  <a:moveTo>
                    <a:pt x="49" y="0"/>
                  </a:moveTo>
                  <a:lnTo>
                    <a:pt x="25" y="48"/>
                  </a:lnTo>
                  <a:lnTo>
                    <a:pt x="1" y="97"/>
                  </a:lnTo>
                  <a:lnTo>
                    <a:pt x="25" y="145"/>
                  </a:lnTo>
                  <a:lnTo>
                    <a:pt x="73" y="193"/>
                  </a:lnTo>
                  <a:lnTo>
                    <a:pt x="97" y="217"/>
                  </a:lnTo>
                  <a:lnTo>
                    <a:pt x="145" y="217"/>
                  </a:lnTo>
                  <a:lnTo>
                    <a:pt x="194" y="193"/>
                  </a:lnTo>
                  <a:lnTo>
                    <a:pt x="218" y="145"/>
                  </a:lnTo>
                  <a:lnTo>
                    <a:pt x="218" y="73"/>
                  </a:lnTo>
                  <a:lnTo>
                    <a:pt x="169" y="48"/>
                  </a:lnTo>
                  <a:lnTo>
                    <a:pt x="121"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
            <p:cNvSpPr/>
            <p:nvPr/>
          </p:nvSpPr>
          <p:spPr>
            <a:xfrm>
              <a:off x="2052625" y="2174400"/>
              <a:ext cx="4850" cy="6050"/>
            </a:xfrm>
            <a:custGeom>
              <a:avLst/>
              <a:gdLst/>
              <a:ahLst/>
              <a:cxnLst/>
              <a:rect l="l" t="t" r="r" b="b"/>
              <a:pathLst>
                <a:path w="194" h="242" extrusionOk="0">
                  <a:moveTo>
                    <a:pt x="49" y="1"/>
                  </a:moveTo>
                  <a:lnTo>
                    <a:pt x="25" y="49"/>
                  </a:lnTo>
                  <a:lnTo>
                    <a:pt x="1" y="97"/>
                  </a:lnTo>
                  <a:lnTo>
                    <a:pt x="25" y="145"/>
                  </a:lnTo>
                  <a:lnTo>
                    <a:pt x="25" y="193"/>
                  </a:lnTo>
                  <a:lnTo>
                    <a:pt x="73" y="217"/>
                  </a:lnTo>
                  <a:lnTo>
                    <a:pt x="97" y="241"/>
                  </a:lnTo>
                  <a:lnTo>
                    <a:pt x="145" y="241"/>
                  </a:lnTo>
                  <a:lnTo>
                    <a:pt x="169" y="217"/>
                  </a:lnTo>
                  <a:lnTo>
                    <a:pt x="194" y="169"/>
                  </a:lnTo>
                  <a:lnTo>
                    <a:pt x="194" y="121"/>
                  </a:lnTo>
                  <a:lnTo>
                    <a:pt x="194" y="73"/>
                  </a:lnTo>
                  <a:lnTo>
                    <a:pt x="169"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
            <p:cNvSpPr/>
            <p:nvPr/>
          </p:nvSpPr>
          <p:spPr>
            <a:xfrm>
              <a:off x="1964175" y="2181625"/>
              <a:ext cx="5425" cy="4825"/>
            </a:xfrm>
            <a:custGeom>
              <a:avLst/>
              <a:gdLst/>
              <a:ahLst/>
              <a:cxnLst/>
              <a:rect l="l" t="t" r="r" b="b"/>
              <a:pathLst>
                <a:path w="217" h="193" extrusionOk="0">
                  <a:moveTo>
                    <a:pt x="97" y="0"/>
                  </a:moveTo>
                  <a:lnTo>
                    <a:pt x="72" y="24"/>
                  </a:lnTo>
                  <a:lnTo>
                    <a:pt x="24" y="49"/>
                  </a:lnTo>
                  <a:lnTo>
                    <a:pt x="0" y="73"/>
                  </a:lnTo>
                  <a:lnTo>
                    <a:pt x="0" y="121"/>
                  </a:lnTo>
                  <a:lnTo>
                    <a:pt x="24" y="169"/>
                  </a:lnTo>
                  <a:lnTo>
                    <a:pt x="48" y="193"/>
                  </a:lnTo>
                  <a:lnTo>
                    <a:pt x="97" y="193"/>
                  </a:lnTo>
                  <a:lnTo>
                    <a:pt x="145" y="169"/>
                  </a:lnTo>
                  <a:lnTo>
                    <a:pt x="217" y="121"/>
                  </a:lnTo>
                  <a:lnTo>
                    <a:pt x="217" y="49"/>
                  </a:lnTo>
                  <a:lnTo>
                    <a:pt x="19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
            <p:cNvSpPr/>
            <p:nvPr/>
          </p:nvSpPr>
          <p:spPr>
            <a:xfrm>
              <a:off x="2088150" y="2133475"/>
              <a:ext cx="4825" cy="6050"/>
            </a:xfrm>
            <a:custGeom>
              <a:avLst/>
              <a:gdLst/>
              <a:ahLst/>
              <a:cxnLst/>
              <a:rect l="l" t="t" r="r" b="b"/>
              <a:pathLst>
                <a:path w="193" h="242" extrusionOk="0">
                  <a:moveTo>
                    <a:pt x="97" y="1"/>
                  </a:moveTo>
                  <a:lnTo>
                    <a:pt x="48" y="49"/>
                  </a:lnTo>
                  <a:lnTo>
                    <a:pt x="24" y="97"/>
                  </a:lnTo>
                  <a:lnTo>
                    <a:pt x="0" y="169"/>
                  </a:lnTo>
                  <a:lnTo>
                    <a:pt x="24" y="217"/>
                  </a:lnTo>
                  <a:lnTo>
                    <a:pt x="48" y="241"/>
                  </a:lnTo>
                  <a:lnTo>
                    <a:pt x="121" y="241"/>
                  </a:lnTo>
                  <a:lnTo>
                    <a:pt x="169" y="145"/>
                  </a:lnTo>
                  <a:lnTo>
                    <a:pt x="193" y="73"/>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
            <p:cNvSpPr/>
            <p:nvPr/>
          </p:nvSpPr>
          <p:spPr>
            <a:xfrm>
              <a:off x="2026750" y="2295375"/>
              <a:ext cx="6050" cy="3625"/>
            </a:xfrm>
            <a:custGeom>
              <a:avLst/>
              <a:gdLst/>
              <a:ahLst/>
              <a:cxnLst/>
              <a:rect l="l" t="t" r="r" b="b"/>
              <a:pathLst>
                <a:path w="242" h="145" extrusionOk="0">
                  <a:moveTo>
                    <a:pt x="73" y="0"/>
                  </a:moveTo>
                  <a:lnTo>
                    <a:pt x="25" y="24"/>
                  </a:lnTo>
                  <a:lnTo>
                    <a:pt x="1" y="72"/>
                  </a:lnTo>
                  <a:lnTo>
                    <a:pt x="1" y="96"/>
                  </a:lnTo>
                  <a:lnTo>
                    <a:pt x="1" y="145"/>
                  </a:lnTo>
                  <a:lnTo>
                    <a:pt x="193" y="145"/>
                  </a:lnTo>
                  <a:lnTo>
                    <a:pt x="217" y="121"/>
                  </a:lnTo>
                  <a:lnTo>
                    <a:pt x="242" y="72"/>
                  </a:lnTo>
                  <a:lnTo>
                    <a:pt x="242"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
            <p:cNvSpPr/>
            <p:nvPr/>
          </p:nvSpPr>
          <p:spPr>
            <a:xfrm>
              <a:off x="2105600" y="2168375"/>
              <a:ext cx="4850" cy="5450"/>
            </a:xfrm>
            <a:custGeom>
              <a:avLst/>
              <a:gdLst/>
              <a:ahLst/>
              <a:cxnLst/>
              <a:rect l="l" t="t" r="r" b="b"/>
              <a:pathLst>
                <a:path w="194" h="218" extrusionOk="0">
                  <a:moveTo>
                    <a:pt x="97" y="1"/>
                  </a:moveTo>
                  <a:lnTo>
                    <a:pt x="49" y="25"/>
                  </a:lnTo>
                  <a:lnTo>
                    <a:pt x="25" y="49"/>
                  </a:lnTo>
                  <a:lnTo>
                    <a:pt x="0" y="73"/>
                  </a:lnTo>
                  <a:lnTo>
                    <a:pt x="0" y="121"/>
                  </a:lnTo>
                  <a:lnTo>
                    <a:pt x="49" y="193"/>
                  </a:lnTo>
                  <a:lnTo>
                    <a:pt x="73" y="217"/>
                  </a:lnTo>
                  <a:lnTo>
                    <a:pt x="97" y="217"/>
                  </a:lnTo>
                  <a:lnTo>
                    <a:pt x="145" y="193"/>
                  </a:lnTo>
                  <a:lnTo>
                    <a:pt x="169" y="169"/>
                  </a:lnTo>
                  <a:lnTo>
                    <a:pt x="193" y="97"/>
                  </a:lnTo>
                  <a:lnTo>
                    <a:pt x="193" y="73"/>
                  </a:lnTo>
                  <a:lnTo>
                    <a:pt x="169" y="49"/>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
            <p:cNvSpPr/>
            <p:nvPr/>
          </p:nvSpPr>
          <p:spPr>
            <a:xfrm>
              <a:off x="2027350" y="2199075"/>
              <a:ext cx="3650" cy="5450"/>
            </a:xfrm>
            <a:custGeom>
              <a:avLst/>
              <a:gdLst/>
              <a:ahLst/>
              <a:cxnLst/>
              <a:rect l="l" t="t" r="r" b="b"/>
              <a:pathLst>
                <a:path w="146" h="218" extrusionOk="0">
                  <a:moveTo>
                    <a:pt x="49" y="1"/>
                  </a:moveTo>
                  <a:lnTo>
                    <a:pt x="25" y="25"/>
                  </a:lnTo>
                  <a:lnTo>
                    <a:pt x="1" y="49"/>
                  </a:lnTo>
                  <a:lnTo>
                    <a:pt x="1" y="121"/>
                  </a:lnTo>
                  <a:lnTo>
                    <a:pt x="49" y="193"/>
                  </a:lnTo>
                  <a:lnTo>
                    <a:pt x="97" y="217"/>
                  </a:lnTo>
                  <a:lnTo>
                    <a:pt x="145" y="193"/>
                  </a:lnTo>
                  <a:lnTo>
                    <a:pt x="145" y="169"/>
                  </a:lnTo>
                  <a:lnTo>
                    <a:pt x="145" y="97"/>
                  </a:lnTo>
                  <a:lnTo>
                    <a:pt x="121"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
            <p:cNvSpPr/>
            <p:nvPr/>
          </p:nvSpPr>
          <p:spPr>
            <a:xfrm>
              <a:off x="1991850" y="2257450"/>
              <a:ext cx="4250" cy="4250"/>
            </a:xfrm>
            <a:custGeom>
              <a:avLst/>
              <a:gdLst/>
              <a:ahLst/>
              <a:cxnLst/>
              <a:rect l="l" t="t" r="r" b="b"/>
              <a:pathLst>
                <a:path w="170" h="170" extrusionOk="0">
                  <a:moveTo>
                    <a:pt x="25" y="1"/>
                  </a:moveTo>
                  <a:lnTo>
                    <a:pt x="1" y="25"/>
                  </a:lnTo>
                  <a:lnTo>
                    <a:pt x="1" y="73"/>
                  </a:lnTo>
                  <a:lnTo>
                    <a:pt x="1" y="97"/>
                  </a:lnTo>
                  <a:lnTo>
                    <a:pt x="25" y="145"/>
                  </a:lnTo>
                  <a:lnTo>
                    <a:pt x="73" y="169"/>
                  </a:lnTo>
                  <a:lnTo>
                    <a:pt x="145" y="145"/>
                  </a:lnTo>
                  <a:lnTo>
                    <a:pt x="169" y="121"/>
                  </a:lnTo>
                  <a:lnTo>
                    <a:pt x="169" y="73"/>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
            <p:cNvSpPr/>
            <p:nvPr/>
          </p:nvSpPr>
          <p:spPr>
            <a:xfrm>
              <a:off x="2012325" y="2309200"/>
              <a:ext cx="6025" cy="4250"/>
            </a:xfrm>
            <a:custGeom>
              <a:avLst/>
              <a:gdLst/>
              <a:ahLst/>
              <a:cxnLst/>
              <a:rect l="l" t="t" r="r" b="b"/>
              <a:pathLst>
                <a:path w="241" h="170" extrusionOk="0">
                  <a:moveTo>
                    <a:pt x="120" y="1"/>
                  </a:moveTo>
                  <a:lnTo>
                    <a:pt x="48" y="49"/>
                  </a:lnTo>
                  <a:lnTo>
                    <a:pt x="0" y="97"/>
                  </a:lnTo>
                  <a:lnTo>
                    <a:pt x="0" y="121"/>
                  </a:lnTo>
                  <a:lnTo>
                    <a:pt x="24" y="145"/>
                  </a:lnTo>
                  <a:lnTo>
                    <a:pt x="96" y="169"/>
                  </a:lnTo>
                  <a:lnTo>
                    <a:pt x="193" y="121"/>
                  </a:lnTo>
                  <a:lnTo>
                    <a:pt x="241" y="73"/>
                  </a:lnTo>
                  <a:lnTo>
                    <a:pt x="217"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
            <p:cNvSpPr/>
            <p:nvPr/>
          </p:nvSpPr>
          <p:spPr>
            <a:xfrm>
              <a:off x="2104400" y="2210500"/>
              <a:ext cx="4825" cy="4850"/>
            </a:xfrm>
            <a:custGeom>
              <a:avLst/>
              <a:gdLst/>
              <a:ahLst/>
              <a:cxnLst/>
              <a:rect l="l" t="t" r="r" b="b"/>
              <a:pathLst>
                <a:path w="193" h="194" extrusionOk="0">
                  <a:moveTo>
                    <a:pt x="24" y="1"/>
                  </a:moveTo>
                  <a:lnTo>
                    <a:pt x="0" y="121"/>
                  </a:lnTo>
                  <a:lnTo>
                    <a:pt x="0" y="145"/>
                  </a:lnTo>
                  <a:lnTo>
                    <a:pt x="0" y="169"/>
                  </a:lnTo>
                  <a:lnTo>
                    <a:pt x="48" y="193"/>
                  </a:lnTo>
                  <a:lnTo>
                    <a:pt x="121" y="169"/>
                  </a:lnTo>
                  <a:lnTo>
                    <a:pt x="169" y="121"/>
                  </a:lnTo>
                  <a:lnTo>
                    <a:pt x="193" y="73"/>
                  </a:lnTo>
                  <a:lnTo>
                    <a:pt x="169" y="49"/>
                  </a:lnTo>
                  <a:lnTo>
                    <a:pt x="145"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
            <p:cNvSpPr/>
            <p:nvPr/>
          </p:nvSpPr>
          <p:spPr>
            <a:xfrm>
              <a:off x="2048425" y="2229175"/>
              <a:ext cx="4225" cy="5425"/>
            </a:xfrm>
            <a:custGeom>
              <a:avLst/>
              <a:gdLst/>
              <a:ahLst/>
              <a:cxnLst/>
              <a:rect l="l" t="t" r="r" b="b"/>
              <a:pathLst>
                <a:path w="169" h="217" extrusionOk="0">
                  <a:moveTo>
                    <a:pt x="97" y="0"/>
                  </a:moveTo>
                  <a:lnTo>
                    <a:pt x="25" y="48"/>
                  </a:lnTo>
                  <a:lnTo>
                    <a:pt x="0" y="96"/>
                  </a:lnTo>
                  <a:lnTo>
                    <a:pt x="0" y="145"/>
                  </a:lnTo>
                  <a:lnTo>
                    <a:pt x="0" y="193"/>
                  </a:lnTo>
                  <a:lnTo>
                    <a:pt x="25" y="217"/>
                  </a:lnTo>
                  <a:lnTo>
                    <a:pt x="73" y="193"/>
                  </a:lnTo>
                  <a:lnTo>
                    <a:pt x="145" y="145"/>
                  </a:lnTo>
                  <a:lnTo>
                    <a:pt x="169" y="121"/>
                  </a:lnTo>
                  <a:lnTo>
                    <a:pt x="169" y="72"/>
                  </a:lnTo>
                  <a:lnTo>
                    <a:pt x="145"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
            <p:cNvSpPr/>
            <p:nvPr/>
          </p:nvSpPr>
          <p:spPr>
            <a:xfrm>
              <a:off x="1961750" y="2191850"/>
              <a:ext cx="4850" cy="4250"/>
            </a:xfrm>
            <a:custGeom>
              <a:avLst/>
              <a:gdLst/>
              <a:ahLst/>
              <a:cxnLst/>
              <a:rect l="l" t="t" r="r" b="b"/>
              <a:pathLst>
                <a:path w="194" h="170" extrusionOk="0">
                  <a:moveTo>
                    <a:pt x="49" y="1"/>
                  </a:moveTo>
                  <a:lnTo>
                    <a:pt x="1" y="49"/>
                  </a:lnTo>
                  <a:lnTo>
                    <a:pt x="1" y="73"/>
                  </a:lnTo>
                  <a:lnTo>
                    <a:pt x="25" y="97"/>
                  </a:lnTo>
                  <a:lnTo>
                    <a:pt x="49" y="145"/>
                  </a:lnTo>
                  <a:lnTo>
                    <a:pt x="145" y="169"/>
                  </a:lnTo>
                  <a:lnTo>
                    <a:pt x="169" y="169"/>
                  </a:lnTo>
                  <a:lnTo>
                    <a:pt x="194" y="145"/>
                  </a:lnTo>
                  <a:lnTo>
                    <a:pt x="194" y="97"/>
                  </a:lnTo>
                  <a:lnTo>
                    <a:pt x="145"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
            <p:cNvSpPr/>
            <p:nvPr/>
          </p:nvSpPr>
          <p:spPr>
            <a:xfrm>
              <a:off x="2033975" y="2217125"/>
              <a:ext cx="5450" cy="3650"/>
            </a:xfrm>
            <a:custGeom>
              <a:avLst/>
              <a:gdLst/>
              <a:ahLst/>
              <a:cxnLst/>
              <a:rect l="l" t="t" r="r" b="b"/>
              <a:pathLst>
                <a:path w="218" h="146" extrusionOk="0">
                  <a:moveTo>
                    <a:pt x="121" y="1"/>
                  </a:moveTo>
                  <a:lnTo>
                    <a:pt x="49" y="25"/>
                  </a:lnTo>
                  <a:lnTo>
                    <a:pt x="1" y="73"/>
                  </a:lnTo>
                  <a:lnTo>
                    <a:pt x="25" y="121"/>
                  </a:lnTo>
                  <a:lnTo>
                    <a:pt x="73" y="145"/>
                  </a:lnTo>
                  <a:lnTo>
                    <a:pt x="169" y="145"/>
                  </a:lnTo>
                  <a:lnTo>
                    <a:pt x="217" y="121"/>
                  </a:lnTo>
                  <a:lnTo>
                    <a:pt x="217" y="73"/>
                  </a:lnTo>
                  <a:lnTo>
                    <a:pt x="193" y="1"/>
                  </a:lnTo>
                  <a:lnTo>
                    <a:pt x="193"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
            <p:cNvSpPr/>
            <p:nvPr/>
          </p:nvSpPr>
          <p:spPr>
            <a:xfrm>
              <a:off x="2079725" y="2348925"/>
              <a:ext cx="4225" cy="4250"/>
            </a:xfrm>
            <a:custGeom>
              <a:avLst/>
              <a:gdLst/>
              <a:ahLst/>
              <a:cxnLst/>
              <a:rect l="l" t="t" r="r" b="b"/>
              <a:pathLst>
                <a:path w="169" h="170" extrusionOk="0">
                  <a:moveTo>
                    <a:pt x="73" y="1"/>
                  </a:moveTo>
                  <a:lnTo>
                    <a:pt x="24" y="25"/>
                  </a:lnTo>
                  <a:lnTo>
                    <a:pt x="0" y="49"/>
                  </a:lnTo>
                  <a:lnTo>
                    <a:pt x="0" y="97"/>
                  </a:lnTo>
                  <a:lnTo>
                    <a:pt x="24" y="145"/>
                  </a:lnTo>
                  <a:lnTo>
                    <a:pt x="97" y="169"/>
                  </a:lnTo>
                  <a:lnTo>
                    <a:pt x="145" y="145"/>
                  </a:lnTo>
                  <a:lnTo>
                    <a:pt x="169" y="121"/>
                  </a:lnTo>
                  <a:lnTo>
                    <a:pt x="169" y="73"/>
                  </a:lnTo>
                  <a:lnTo>
                    <a:pt x="169" y="49"/>
                  </a:lnTo>
                  <a:lnTo>
                    <a:pt x="145"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
            <p:cNvSpPr/>
            <p:nvPr/>
          </p:nvSpPr>
          <p:spPr>
            <a:xfrm>
              <a:off x="2009300" y="2385650"/>
              <a:ext cx="3650" cy="4825"/>
            </a:xfrm>
            <a:custGeom>
              <a:avLst/>
              <a:gdLst/>
              <a:ahLst/>
              <a:cxnLst/>
              <a:rect l="l" t="t" r="r" b="b"/>
              <a:pathLst>
                <a:path w="146" h="193" extrusionOk="0">
                  <a:moveTo>
                    <a:pt x="49" y="0"/>
                  </a:moveTo>
                  <a:lnTo>
                    <a:pt x="1" y="48"/>
                  </a:lnTo>
                  <a:lnTo>
                    <a:pt x="1" y="72"/>
                  </a:lnTo>
                  <a:lnTo>
                    <a:pt x="1" y="121"/>
                  </a:lnTo>
                  <a:lnTo>
                    <a:pt x="25" y="169"/>
                  </a:lnTo>
                  <a:lnTo>
                    <a:pt x="49" y="193"/>
                  </a:lnTo>
                  <a:lnTo>
                    <a:pt x="121" y="193"/>
                  </a:lnTo>
                  <a:lnTo>
                    <a:pt x="145" y="145"/>
                  </a:lnTo>
                  <a:lnTo>
                    <a:pt x="145" y="96"/>
                  </a:lnTo>
                  <a:lnTo>
                    <a:pt x="121"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
            <p:cNvSpPr/>
            <p:nvPr/>
          </p:nvSpPr>
          <p:spPr>
            <a:xfrm>
              <a:off x="2085125" y="2254450"/>
              <a:ext cx="4850" cy="4825"/>
            </a:xfrm>
            <a:custGeom>
              <a:avLst/>
              <a:gdLst/>
              <a:ahLst/>
              <a:cxnLst/>
              <a:rect l="l" t="t" r="r" b="b"/>
              <a:pathLst>
                <a:path w="194" h="193" extrusionOk="0">
                  <a:moveTo>
                    <a:pt x="97" y="0"/>
                  </a:moveTo>
                  <a:lnTo>
                    <a:pt x="49" y="48"/>
                  </a:lnTo>
                  <a:lnTo>
                    <a:pt x="1" y="121"/>
                  </a:lnTo>
                  <a:lnTo>
                    <a:pt x="1" y="169"/>
                  </a:lnTo>
                  <a:lnTo>
                    <a:pt x="25" y="193"/>
                  </a:lnTo>
                  <a:lnTo>
                    <a:pt x="73" y="193"/>
                  </a:lnTo>
                  <a:lnTo>
                    <a:pt x="145" y="145"/>
                  </a:lnTo>
                  <a:lnTo>
                    <a:pt x="169" y="97"/>
                  </a:lnTo>
                  <a:lnTo>
                    <a:pt x="194" y="48"/>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
            <p:cNvSpPr/>
            <p:nvPr/>
          </p:nvSpPr>
          <p:spPr>
            <a:xfrm>
              <a:off x="2091750" y="2185225"/>
              <a:ext cx="4250" cy="4250"/>
            </a:xfrm>
            <a:custGeom>
              <a:avLst/>
              <a:gdLst/>
              <a:ahLst/>
              <a:cxnLst/>
              <a:rect l="l" t="t" r="r" b="b"/>
              <a:pathLst>
                <a:path w="170" h="170" extrusionOk="0">
                  <a:moveTo>
                    <a:pt x="49" y="1"/>
                  </a:moveTo>
                  <a:lnTo>
                    <a:pt x="25" y="25"/>
                  </a:lnTo>
                  <a:lnTo>
                    <a:pt x="1" y="73"/>
                  </a:lnTo>
                  <a:lnTo>
                    <a:pt x="25" y="145"/>
                  </a:lnTo>
                  <a:lnTo>
                    <a:pt x="97" y="169"/>
                  </a:lnTo>
                  <a:lnTo>
                    <a:pt x="121" y="169"/>
                  </a:lnTo>
                  <a:lnTo>
                    <a:pt x="145" y="145"/>
                  </a:lnTo>
                  <a:lnTo>
                    <a:pt x="169" y="73"/>
                  </a:lnTo>
                  <a:lnTo>
                    <a:pt x="145"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
            <p:cNvSpPr/>
            <p:nvPr/>
          </p:nvSpPr>
          <p:spPr>
            <a:xfrm>
              <a:off x="1978600" y="2162375"/>
              <a:ext cx="3650" cy="4825"/>
            </a:xfrm>
            <a:custGeom>
              <a:avLst/>
              <a:gdLst/>
              <a:ahLst/>
              <a:cxnLst/>
              <a:rect l="l" t="t" r="r" b="b"/>
              <a:pathLst>
                <a:path w="146" h="193" extrusionOk="0">
                  <a:moveTo>
                    <a:pt x="25" y="0"/>
                  </a:moveTo>
                  <a:lnTo>
                    <a:pt x="1" y="48"/>
                  </a:lnTo>
                  <a:lnTo>
                    <a:pt x="1" y="120"/>
                  </a:lnTo>
                  <a:lnTo>
                    <a:pt x="25" y="169"/>
                  </a:lnTo>
                  <a:lnTo>
                    <a:pt x="73" y="193"/>
                  </a:lnTo>
                  <a:lnTo>
                    <a:pt x="121" y="193"/>
                  </a:lnTo>
                  <a:lnTo>
                    <a:pt x="145" y="169"/>
                  </a:lnTo>
                  <a:lnTo>
                    <a:pt x="145" y="144"/>
                  </a:lnTo>
                  <a:lnTo>
                    <a:pt x="145"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
            <p:cNvSpPr/>
            <p:nvPr/>
          </p:nvSpPr>
          <p:spPr>
            <a:xfrm>
              <a:off x="2012325" y="2155750"/>
              <a:ext cx="5425" cy="4225"/>
            </a:xfrm>
            <a:custGeom>
              <a:avLst/>
              <a:gdLst/>
              <a:ahLst/>
              <a:cxnLst/>
              <a:rect l="l" t="t" r="r" b="b"/>
              <a:pathLst>
                <a:path w="217" h="169" extrusionOk="0">
                  <a:moveTo>
                    <a:pt x="72" y="0"/>
                  </a:moveTo>
                  <a:lnTo>
                    <a:pt x="24" y="24"/>
                  </a:lnTo>
                  <a:lnTo>
                    <a:pt x="0" y="72"/>
                  </a:lnTo>
                  <a:lnTo>
                    <a:pt x="24" y="97"/>
                  </a:lnTo>
                  <a:lnTo>
                    <a:pt x="96" y="169"/>
                  </a:lnTo>
                  <a:lnTo>
                    <a:pt x="169" y="145"/>
                  </a:lnTo>
                  <a:lnTo>
                    <a:pt x="217" y="145"/>
                  </a:lnTo>
                  <a:lnTo>
                    <a:pt x="217" y="97"/>
                  </a:lnTo>
                  <a:lnTo>
                    <a:pt x="217" y="72"/>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
            <p:cNvSpPr/>
            <p:nvPr/>
          </p:nvSpPr>
          <p:spPr>
            <a:xfrm>
              <a:off x="2147125" y="2233975"/>
              <a:ext cx="3625" cy="4850"/>
            </a:xfrm>
            <a:custGeom>
              <a:avLst/>
              <a:gdLst/>
              <a:ahLst/>
              <a:cxnLst/>
              <a:rect l="l" t="t" r="r" b="b"/>
              <a:pathLst>
                <a:path w="145" h="194" extrusionOk="0">
                  <a:moveTo>
                    <a:pt x="97" y="1"/>
                  </a:moveTo>
                  <a:lnTo>
                    <a:pt x="49" y="25"/>
                  </a:lnTo>
                  <a:lnTo>
                    <a:pt x="0" y="97"/>
                  </a:lnTo>
                  <a:lnTo>
                    <a:pt x="0" y="121"/>
                  </a:lnTo>
                  <a:lnTo>
                    <a:pt x="25" y="169"/>
                  </a:lnTo>
                  <a:lnTo>
                    <a:pt x="49" y="193"/>
                  </a:lnTo>
                  <a:lnTo>
                    <a:pt x="73" y="193"/>
                  </a:lnTo>
                  <a:lnTo>
                    <a:pt x="121" y="169"/>
                  </a:lnTo>
                  <a:lnTo>
                    <a:pt x="145" y="97"/>
                  </a:lnTo>
                  <a:lnTo>
                    <a:pt x="145" y="49"/>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
            <p:cNvSpPr/>
            <p:nvPr/>
          </p:nvSpPr>
          <p:spPr>
            <a:xfrm>
              <a:off x="2052025" y="2302000"/>
              <a:ext cx="4850" cy="4825"/>
            </a:xfrm>
            <a:custGeom>
              <a:avLst/>
              <a:gdLst/>
              <a:ahLst/>
              <a:cxnLst/>
              <a:rect l="l" t="t" r="r" b="b"/>
              <a:pathLst>
                <a:path w="194" h="193" extrusionOk="0">
                  <a:moveTo>
                    <a:pt x="121" y="0"/>
                  </a:moveTo>
                  <a:lnTo>
                    <a:pt x="73" y="24"/>
                  </a:lnTo>
                  <a:lnTo>
                    <a:pt x="1" y="96"/>
                  </a:lnTo>
                  <a:lnTo>
                    <a:pt x="1" y="120"/>
                  </a:lnTo>
                  <a:lnTo>
                    <a:pt x="25" y="144"/>
                  </a:lnTo>
                  <a:lnTo>
                    <a:pt x="73" y="193"/>
                  </a:lnTo>
                  <a:lnTo>
                    <a:pt x="145" y="169"/>
                  </a:lnTo>
                  <a:lnTo>
                    <a:pt x="193" y="144"/>
                  </a:lnTo>
                  <a:lnTo>
                    <a:pt x="193" y="48"/>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
            <p:cNvSpPr/>
            <p:nvPr/>
          </p:nvSpPr>
          <p:spPr>
            <a:xfrm>
              <a:off x="1984625" y="2252650"/>
              <a:ext cx="4250" cy="4225"/>
            </a:xfrm>
            <a:custGeom>
              <a:avLst/>
              <a:gdLst/>
              <a:ahLst/>
              <a:cxnLst/>
              <a:rect l="l" t="t" r="r" b="b"/>
              <a:pathLst>
                <a:path w="170" h="169" extrusionOk="0">
                  <a:moveTo>
                    <a:pt x="49" y="0"/>
                  </a:moveTo>
                  <a:lnTo>
                    <a:pt x="1" y="24"/>
                  </a:lnTo>
                  <a:lnTo>
                    <a:pt x="1" y="48"/>
                  </a:lnTo>
                  <a:lnTo>
                    <a:pt x="1" y="72"/>
                  </a:lnTo>
                  <a:lnTo>
                    <a:pt x="25" y="120"/>
                  </a:lnTo>
                  <a:lnTo>
                    <a:pt x="97" y="169"/>
                  </a:lnTo>
                  <a:lnTo>
                    <a:pt x="121" y="169"/>
                  </a:lnTo>
                  <a:lnTo>
                    <a:pt x="145" y="144"/>
                  </a:lnTo>
                  <a:lnTo>
                    <a:pt x="169" y="96"/>
                  </a:lnTo>
                  <a:lnTo>
                    <a:pt x="145"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
            <p:cNvSpPr/>
            <p:nvPr/>
          </p:nvSpPr>
          <p:spPr>
            <a:xfrm>
              <a:off x="2003275" y="2291750"/>
              <a:ext cx="3650" cy="3650"/>
            </a:xfrm>
            <a:custGeom>
              <a:avLst/>
              <a:gdLst/>
              <a:ahLst/>
              <a:cxnLst/>
              <a:rect l="l" t="t" r="r" b="b"/>
              <a:pathLst>
                <a:path w="146" h="146" extrusionOk="0">
                  <a:moveTo>
                    <a:pt x="97" y="1"/>
                  </a:moveTo>
                  <a:lnTo>
                    <a:pt x="49" y="25"/>
                  </a:lnTo>
                  <a:lnTo>
                    <a:pt x="25" y="25"/>
                  </a:lnTo>
                  <a:lnTo>
                    <a:pt x="1" y="73"/>
                  </a:lnTo>
                  <a:lnTo>
                    <a:pt x="1" y="145"/>
                  </a:lnTo>
                  <a:lnTo>
                    <a:pt x="121" y="145"/>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
            <p:cNvSpPr/>
            <p:nvPr/>
          </p:nvSpPr>
          <p:spPr>
            <a:xfrm>
              <a:off x="1987650" y="2293550"/>
              <a:ext cx="3625" cy="3650"/>
            </a:xfrm>
            <a:custGeom>
              <a:avLst/>
              <a:gdLst/>
              <a:ahLst/>
              <a:cxnLst/>
              <a:rect l="l" t="t" r="r" b="b"/>
              <a:pathLst>
                <a:path w="145" h="146" extrusionOk="0">
                  <a:moveTo>
                    <a:pt x="24" y="1"/>
                  </a:moveTo>
                  <a:lnTo>
                    <a:pt x="0" y="49"/>
                  </a:lnTo>
                  <a:lnTo>
                    <a:pt x="24" y="121"/>
                  </a:lnTo>
                  <a:lnTo>
                    <a:pt x="48" y="145"/>
                  </a:lnTo>
                  <a:lnTo>
                    <a:pt x="96" y="145"/>
                  </a:lnTo>
                  <a:lnTo>
                    <a:pt x="120" y="121"/>
                  </a:lnTo>
                  <a:lnTo>
                    <a:pt x="145" y="73"/>
                  </a:lnTo>
                  <a:lnTo>
                    <a:pt x="120"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
            <p:cNvSpPr/>
            <p:nvPr/>
          </p:nvSpPr>
          <p:spPr>
            <a:xfrm>
              <a:off x="2033975" y="2124450"/>
              <a:ext cx="3050" cy="4225"/>
            </a:xfrm>
            <a:custGeom>
              <a:avLst/>
              <a:gdLst/>
              <a:ahLst/>
              <a:cxnLst/>
              <a:rect l="l" t="t" r="r" b="b"/>
              <a:pathLst>
                <a:path w="122" h="169" extrusionOk="0">
                  <a:moveTo>
                    <a:pt x="25" y="0"/>
                  </a:moveTo>
                  <a:lnTo>
                    <a:pt x="1" y="73"/>
                  </a:lnTo>
                  <a:lnTo>
                    <a:pt x="1" y="121"/>
                  </a:lnTo>
                  <a:lnTo>
                    <a:pt x="25" y="145"/>
                  </a:lnTo>
                  <a:lnTo>
                    <a:pt x="49" y="169"/>
                  </a:lnTo>
                  <a:lnTo>
                    <a:pt x="97"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
            <p:cNvSpPr/>
            <p:nvPr/>
          </p:nvSpPr>
          <p:spPr>
            <a:xfrm>
              <a:off x="2029775" y="2144300"/>
              <a:ext cx="4225" cy="4250"/>
            </a:xfrm>
            <a:custGeom>
              <a:avLst/>
              <a:gdLst/>
              <a:ahLst/>
              <a:cxnLst/>
              <a:rect l="l" t="t" r="r" b="b"/>
              <a:pathLst>
                <a:path w="169" h="170" extrusionOk="0">
                  <a:moveTo>
                    <a:pt x="72" y="1"/>
                  </a:moveTo>
                  <a:lnTo>
                    <a:pt x="24" y="25"/>
                  </a:lnTo>
                  <a:lnTo>
                    <a:pt x="0" y="49"/>
                  </a:lnTo>
                  <a:lnTo>
                    <a:pt x="0" y="97"/>
                  </a:lnTo>
                  <a:lnTo>
                    <a:pt x="24" y="121"/>
                  </a:lnTo>
                  <a:lnTo>
                    <a:pt x="24" y="145"/>
                  </a:lnTo>
                  <a:lnTo>
                    <a:pt x="96" y="169"/>
                  </a:lnTo>
                  <a:lnTo>
                    <a:pt x="145" y="145"/>
                  </a:lnTo>
                  <a:lnTo>
                    <a:pt x="169" y="121"/>
                  </a:lnTo>
                  <a:lnTo>
                    <a:pt x="169" y="97"/>
                  </a:lnTo>
                  <a:lnTo>
                    <a:pt x="145" y="49"/>
                  </a:lnTo>
                  <a:lnTo>
                    <a:pt x="145"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
            <p:cNvSpPr/>
            <p:nvPr/>
          </p:nvSpPr>
          <p:spPr>
            <a:xfrm>
              <a:off x="2000875" y="2179825"/>
              <a:ext cx="4250" cy="4225"/>
            </a:xfrm>
            <a:custGeom>
              <a:avLst/>
              <a:gdLst/>
              <a:ahLst/>
              <a:cxnLst/>
              <a:rect l="l" t="t" r="r" b="b"/>
              <a:pathLst>
                <a:path w="170" h="169" extrusionOk="0">
                  <a:moveTo>
                    <a:pt x="73" y="0"/>
                  </a:moveTo>
                  <a:lnTo>
                    <a:pt x="25" y="48"/>
                  </a:lnTo>
                  <a:lnTo>
                    <a:pt x="1" y="96"/>
                  </a:lnTo>
                  <a:lnTo>
                    <a:pt x="25" y="145"/>
                  </a:lnTo>
                  <a:lnTo>
                    <a:pt x="49" y="169"/>
                  </a:lnTo>
                  <a:lnTo>
                    <a:pt x="97" y="169"/>
                  </a:lnTo>
                  <a:lnTo>
                    <a:pt x="145" y="121"/>
                  </a:lnTo>
                  <a:lnTo>
                    <a:pt x="169" y="48"/>
                  </a:lnTo>
                  <a:lnTo>
                    <a:pt x="145" y="24"/>
                  </a:lnTo>
                  <a:lnTo>
                    <a:pt x="12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
            <p:cNvSpPr/>
            <p:nvPr/>
          </p:nvSpPr>
          <p:spPr>
            <a:xfrm>
              <a:off x="2037600" y="2181625"/>
              <a:ext cx="3625" cy="4225"/>
            </a:xfrm>
            <a:custGeom>
              <a:avLst/>
              <a:gdLst/>
              <a:ahLst/>
              <a:cxnLst/>
              <a:rect l="l" t="t" r="r" b="b"/>
              <a:pathLst>
                <a:path w="145" h="169" extrusionOk="0">
                  <a:moveTo>
                    <a:pt x="72" y="0"/>
                  </a:moveTo>
                  <a:lnTo>
                    <a:pt x="24" y="49"/>
                  </a:lnTo>
                  <a:lnTo>
                    <a:pt x="0" y="73"/>
                  </a:lnTo>
                  <a:lnTo>
                    <a:pt x="24" y="121"/>
                  </a:lnTo>
                  <a:lnTo>
                    <a:pt x="48" y="145"/>
                  </a:lnTo>
                  <a:lnTo>
                    <a:pt x="72" y="169"/>
                  </a:lnTo>
                  <a:lnTo>
                    <a:pt x="121" y="169"/>
                  </a:lnTo>
                  <a:lnTo>
                    <a:pt x="145" y="121"/>
                  </a:lnTo>
                  <a:lnTo>
                    <a:pt x="145" y="73"/>
                  </a:lnTo>
                  <a:lnTo>
                    <a:pt x="121" y="49"/>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
            <p:cNvSpPr/>
            <p:nvPr/>
          </p:nvSpPr>
          <p:spPr>
            <a:xfrm>
              <a:off x="2096575" y="2193050"/>
              <a:ext cx="5425" cy="4250"/>
            </a:xfrm>
            <a:custGeom>
              <a:avLst/>
              <a:gdLst/>
              <a:ahLst/>
              <a:cxnLst/>
              <a:rect l="l" t="t" r="r" b="b"/>
              <a:pathLst>
                <a:path w="217" h="170" extrusionOk="0">
                  <a:moveTo>
                    <a:pt x="193" y="1"/>
                  </a:moveTo>
                  <a:lnTo>
                    <a:pt x="121" y="25"/>
                  </a:lnTo>
                  <a:lnTo>
                    <a:pt x="73" y="49"/>
                  </a:lnTo>
                  <a:lnTo>
                    <a:pt x="0" y="169"/>
                  </a:lnTo>
                  <a:lnTo>
                    <a:pt x="73" y="145"/>
                  </a:lnTo>
                  <a:lnTo>
                    <a:pt x="145" y="121"/>
                  </a:lnTo>
                  <a:lnTo>
                    <a:pt x="193" y="73"/>
                  </a:lnTo>
                  <a:lnTo>
                    <a:pt x="217" y="49"/>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
            <p:cNvSpPr/>
            <p:nvPr/>
          </p:nvSpPr>
          <p:spPr>
            <a:xfrm>
              <a:off x="1988250" y="2172000"/>
              <a:ext cx="4225" cy="4225"/>
            </a:xfrm>
            <a:custGeom>
              <a:avLst/>
              <a:gdLst/>
              <a:ahLst/>
              <a:cxnLst/>
              <a:rect l="l" t="t" r="r" b="b"/>
              <a:pathLst>
                <a:path w="169" h="169" extrusionOk="0">
                  <a:moveTo>
                    <a:pt x="0" y="0"/>
                  </a:moveTo>
                  <a:lnTo>
                    <a:pt x="0" y="24"/>
                  </a:lnTo>
                  <a:lnTo>
                    <a:pt x="0" y="48"/>
                  </a:lnTo>
                  <a:lnTo>
                    <a:pt x="48" y="121"/>
                  </a:lnTo>
                  <a:lnTo>
                    <a:pt x="121" y="169"/>
                  </a:lnTo>
                  <a:lnTo>
                    <a:pt x="145" y="169"/>
                  </a:lnTo>
                  <a:lnTo>
                    <a:pt x="169" y="121"/>
                  </a:lnTo>
                  <a:lnTo>
                    <a:pt x="121"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
            <p:cNvSpPr/>
            <p:nvPr/>
          </p:nvSpPr>
          <p:spPr>
            <a:xfrm>
              <a:off x="1999675" y="2244825"/>
              <a:ext cx="3025" cy="3625"/>
            </a:xfrm>
            <a:custGeom>
              <a:avLst/>
              <a:gdLst/>
              <a:ahLst/>
              <a:cxnLst/>
              <a:rect l="l" t="t" r="r" b="b"/>
              <a:pathLst>
                <a:path w="121" h="145" extrusionOk="0">
                  <a:moveTo>
                    <a:pt x="97" y="0"/>
                  </a:moveTo>
                  <a:lnTo>
                    <a:pt x="25" y="24"/>
                  </a:lnTo>
                  <a:lnTo>
                    <a:pt x="1" y="72"/>
                  </a:lnTo>
                  <a:lnTo>
                    <a:pt x="25" y="96"/>
                  </a:lnTo>
                  <a:lnTo>
                    <a:pt x="49" y="144"/>
                  </a:lnTo>
                  <a:lnTo>
                    <a:pt x="121" y="144"/>
                  </a:lnTo>
                  <a:lnTo>
                    <a:pt x="121" y="96"/>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
            <p:cNvSpPr/>
            <p:nvPr/>
          </p:nvSpPr>
          <p:spPr>
            <a:xfrm>
              <a:off x="2074300" y="2235175"/>
              <a:ext cx="3025" cy="4850"/>
            </a:xfrm>
            <a:custGeom>
              <a:avLst/>
              <a:gdLst/>
              <a:ahLst/>
              <a:cxnLst/>
              <a:rect l="l" t="t" r="r" b="b"/>
              <a:pathLst>
                <a:path w="121" h="194" extrusionOk="0">
                  <a:moveTo>
                    <a:pt x="25" y="1"/>
                  </a:moveTo>
                  <a:lnTo>
                    <a:pt x="1" y="49"/>
                  </a:lnTo>
                  <a:lnTo>
                    <a:pt x="1" y="121"/>
                  </a:lnTo>
                  <a:lnTo>
                    <a:pt x="49" y="169"/>
                  </a:lnTo>
                  <a:lnTo>
                    <a:pt x="73" y="193"/>
                  </a:lnTo>
                  <a:lnTo>
                    <a:pt x="121" y="169"/>
                  </a:lnTo>
                  <a:lnTo>
                    <a:pt x="121" y="145"/>
                  </a:lnTo>
                  <a:lnTo>
                    <a:pt x="121" y="73"/>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
            <p:cNvSpPr/>
            <p:nvPr/>
          </p:nvSpPr>
          <p:spPr>
            <a:xfrm>
              <a:off x="2051425" y="2137700"/>
              <a:ext cx="3650" cy="3625"/>
            </a:xfrm>
            <a:custGeom>
              <a:avLst/>
              <a:gdLst/>
              <a:ahLst/>
              <a:cxnLst/>
              <a:rect l="l" t="t" r="r" b="b"/>
              <a:pathLst>
                <a:path w="146" h="145" extrusionOk="0">
                  <a:moveTo>
                    <a:pt x="49" y="0"/>
                  </a:moveTo>
                  <a:lnTo>
                    <a:pt x="1" y="48"/>
                  </a:lnTo>
                  <a:lnTo>
                    <a:pt x="1" y="72"/>
                  </a:lnTo>
                  <a:lnTo>
                    <a:pt x="1" y="96"/>
                  </a:lnTo>
                  <a:lnTo>
                    <a:pt x="49" y="144"/>
                  </a:lnTo>
                  <a:lnTo>
                    <a:pt x="121" y="120"/>
                  </a:lnTo>
                  <a:lnTo>
                    <a:pt x="145" y="72"/>
                  </a:lnTo>
                  <a:lnTo>
                    <a:pt x="121"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
            <p:cNvSpPr/>
            <p:nvPr/>
          </p:nvSpPr>
          <p:spPr>
            <a:xfrm>
              <a:off x="2019525" y="2223750"/>
              <a:ext cx="3050" cy="4250"/>
            </a:xfrm>
            <a:custGeom>
              <a:avLst/>
              <a:gdLst/>
              <a:ahLst/>
              <a:cxnLst/>
              <a:rect l="l" t="t" r="r" b="b"/>
              <a:pathLst>
                <a:path w="122" h="170" extrusionOk="0">
                  <a:moveTo>
                    <a:pt x="73" y="0"/>
                  </a:moveTo>
                  <a:lnTo>
                    <a:pt x="25" y="25"/>
                  </a:lnTo>
                  <a:lnTo>
                    <a:pt x="1" y="49"/>
                  </a:lnTo>
                  <a:lnTo>
                    <a:pt x="1" y="121"/>
                  </a:lnTo>
                  <a:lnTo>
                    <a:pt x="49" y="145"/>
                  </a:lnTo>
                  <a:lnTo>
                    <a:pt x="73" y="169"/>
                  </a:lnTo>
                  <a:lnTo>
                    <a:pt x="73"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
            <p:cNvSpPr/>
            <p:nvPr/>
          </p:nvSpPr>
          <p:spPr>
            <a:xfrm>
              <a:off x="2043000" y="2252025"/>
              <a:ext cx="4250" cy="3650"/>
            </a:xfrm>
            <a:custGeom>
              <a:avLst/>
              <a:gdLst/>
              <a:ahLst/>
              <a:cxnLst/>
              <a:rect l="l" t="t" r="r" b="b"/>
              <a:pathLst>
                <a:path w="170" h="146" extrusionOk="0">
                  <a:moveTo>
                    <a:pt x="73" y="1"/>
                  </a:moveTo>
                  <a:lnTo>
                    <a:pt x="25" y="49"/>
                  </a:lnTo>
                  <a:lnTo>
                    <a:pt x="1" y="97"/>
                  </a:lnTo>
                  <a:lnTo>
                    <a:pt x="25" y="121"/>
                  </a:lnTo>
                  <a:lnTo>
                    <a:pt x="49" y="145"/>
                  </a:lnTo>
                  <a:lnTo>
                    <a:pt x="97" y="145"/>
                  </a:lnTo>
                  <a:lnTo>
                    <a:pt x="145" y="97"/>
                  </a:lnTo>
                  <a:lnTo>
                    <a:pt x="169"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
            <p:cNvSpPr/>
            <p:nvPr/>
          </p:nvSpPr>
          <p:spPr>
            <a:xfrm>
              <a:off x="2012925" y="2342900"/>
              <a:ext cx="3625" cy="3650"/>
            </a:xfrm>
            <a:custGeom>
              <a:avLst/>
              <a:gdLst/>
              <a:ahLst/>
              <a:cxnLst/>
              <a:rect l="l" t="t" r="r" b="b"/>
              <a:pathLst>
                <a:path w="145" h="146" extrusionOk="0">
                  <a:moveTo>
                    <a:pt x="72" y="1"/>
                  </a:moveTo>
                  <a:lnTo>
                    <a:pt x="24" y="25"/>
                  </a:lnTo>
                  <a:lnTo>
                    <a:pt x="24" y="49"/>
                  </a:lnTo>
                  <a:lnTo>
                    <a:pt x="0" y="97"/>
                  </a:lnTo>
                  <a:lnTo>
                    <a:pt x="24" y="145"/>
                  </a:lnTo>
                  <a:lnTo>
                    <a:pt x="96" y="145"/>
                  </a:lnTo>
                  <a:lnTo>
                    <a:pt x="145" y="121"/>
                  </a:lnTo>
                  <a:lnTo>
                    <a:pt x="145" y="73"/>
                  </a:lnTo>
                  <a:lnTo>
                    <a:pt x="121"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
            <p:cNvSpPr/>
            <p:nvPr/>
          </p:nvSpPr>
          <p:spPr>
            <a:xfrm>
              <a:off x="2083325" y="2210500"/>
              <a:ext cx="3050" cy="3650"/>
            </a:xfrm>
            <a:custGeom>
              <a:avLst/>
              <a:gdLst/>
              <a:ahLst/>
              <a:cxnLst/>
              <a:rect l="l" t="t" r="r" b="b"/>
              <a:pathLst>
                <a:path w="122" h="146" extrusionOk="0">
                  <a:moveTo>
                    <a:pt x="25" y="1"/>
                  </a:moveTo>
                  <a:lnTo>
                    <a:pt x="1" y="49"/>
                  </a:lnTo>
                  <a:lnTo>
                    <a:pt x="1" y="73"/>
                  </a:lnTo>
                  <a:lnTo>
                    <a:pt x="1" y="121"/>
                  </a:lnTo>
                  <a:lnTo>
                    <a:pt x="25" y="145"/>
                  </a:lnTo>
                  <a:lnTo>
                    <a:pt x="97" y="145"/>
                  </a:lnTo>
                  <a:lnTo>
                    <a:pt x="121"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
            <p:cNvSpPr/>
            <p:nvPr/>
          </p:nvSpPr>
          <p:spPr>
            <a:xfrm>
              <a:off x="1940700" y="2197875"/>
              <a:ext cx="3025" cy="3625"/>
            </a:xfrm>
            <a:custGeom>
              <a:avLst/>
              <a:gdLst/>
              <a:ahLst/>
              <a:cxnLst/>
              <a:rect l="l" t="t" r="r" b="b"/>
              <a:pathLst>
                <a:path w="121" h="145" extrusionOk="0">
                  <a:moveTo>
                    <a:pt x="73" y="0"/>
                  </a:moveTo>
                  <a:lnTo>
                    <a:pt x="24" y="24"/>
                  </a:lnTo>
                  <a:lnTo>
                    <a:pt x="0" y="73"/>
                  </a:lnTo>
                  <a:lnTo>
                    <a:pt x="0" y="97"/>
                  </a:lnTo>
                  <a:lnTo>
                    <a:pt x="0" y="121"/>
                  </a:lnTo>
                  <a:lnTo>
                    <a:pt x="48" y="145"/>
                  </a:lnTo>
                  <a:lnTo>
                    <a:pt x="97" y="145"/>
                  </a:lnTo>
                  <a:lnTo>
                    <a:pt x="121" y="121"/>
                  </a:lnTo>
                  <a:lnTo>
                    <a:pt x="121" y="73"/>
                  </a:lnTo>
                  <a:lnTo>
                    <a:pt x="121"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
            <p:cNvSpPr/>
            <p:nvPr/>
          </p:nvSpPr>
          <p:spPr>
            <a:xfrm>
              <a:off x="2000275" y="2276700"/>
              <a:ext cx="4850" cy="3050"/>
            </a:xfrm>
            <a:custGeom>
              <a:avLst/>
              <a:gdLst/>
              <a:ahLst/>
              <a:cxnLst/>
              <a:rect l="l" t="t" r="r" b="b"/>
              <a:pathLst>
                <a:path w="194" h="122" extrusionOk="0">
                  <a:moveTo>
                    <a:pt x="49" y="1"/>
                  </a:moveTo>
                  <a:lnTo>
                    <a:pt x="1" y="49"/>
                  </a:lnTo>
                  <a:lnTo>
                    <a:pt x="1" y="73"/>
                  </a:lnTo>
                  <a:lnTo>
                    <a:pt x="25" y="97"/>
                  </a:lnTo>
                  <a:lnTo>
                    <a:pt x="97" y="121"/>
                  </a:lnTo>
                  <a:lnTo>
                    <a:pt x="193" y="97"/>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
            <p:cNvSpPr/>
            <p:nvPr/>
          </p:nvSpPr>
          <p:spPr>
            <a:xfrm>
              <a:off x="2120050" y="2191250"/>
              <a:ext cx="3025" cy="4250"/>
            </a:xfrm>
            <a:custGeom>
              <a:avLst/>
              <a:gdLst/>
              <a:ahLst/>
              <a:cxnLst/>
              <a:rect l="l" t="t" r="r" b="b"/>
              <a:pathLst>
                <a:path w="121" h="170" extrusionOk="0">
                  <a:moveTo>
                    <a:pt x="72" y="1"/>
                  </a:moveTo>
                  <a:lnTo>
                    <a:pt x="24" y="25"/>
                  </a:lnTo>
                  <a:lnTo>
                    <a:pt x="0" y="49"/>
                  </a:lnTo>
                  <a:lnTo>
                    <a:pt x="0" y="97"/>
                  </a:lnTo>
                  <a:lnTo>
                    <a:pt x="0" y="145"/>
                  </a:lnTo>
                  <a:lnTo>
                    <a:pt x="24" y="169"/>
                  </a:lnTo>
                  <a:lnTo>
                    <a:pt x="96" y="169"/>
                  </a:lnTo>
                  <a:lnTo>
                    <a:pt x="96" y="121"/>
                  </a:lnTo>
                  <a:lnTo>
                    <a:pt x="121" y="73"/>
                  </a:lnTo>
                  <a:lnTo>
                    <a:pt x="96"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
            <p:cNvSpPr/>
            <p:nvPr/>
          </p:nvSpPr>
          <p:spPr>
            <a:xfrm>
              <a:off x="2014125" y="2188250"/>
              <a:ext cx="3025" cy="4225"/>
            </a:xfrm>
            <a:custGeom>
              <a:avLst/>
              <a:gdLst/>
              <a:ahLst/>
              <a:cxnLst/>
              <a:rect l="l" t="t" r="r" b="b"/>
              <a:pathLst>
                <a:path w="121" h="169" extrusionOk="0">
                  <a:moveTo>
                    <a:pt x="48" y="0"/>
                  </a:moveTo>
                  <a:lnTo>
                    <a:pt x="24" y="24"/>
                  </a:lnTo>
                  <a:lnTo>
                    <a:pt x="0" y="72"/>
                  </a:lnTo>
                  <a:lnTo>
                    <a:pt x="0" y="121"/>
                  </a:lnTo>
                  <a:lnTo>
                    <a:pt x="24" y="169"/>
                  </a:lnTo>
                  <a:lnTo>
                    <a:pt x="73" y="169"/>
                  </a:lnTo>
                  <a:lnTo>
                    <a:pt x="97" y="145"/>
                  </a:lnTo>
                  <a:lnTo>
                    <a:pt x="121"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
            <p:cNvSpPr/>
            <p:nvPr/>
          </p:nvSpPr>
          <p:spPr>
            <a:xfrm>
              <a:off x="2094175" y="2245425"/>
              <a:ext cx="3025" cy="4225"/>
            </a:xfrm>
            <a:custGeom>
              <a:avLst/>
              <a:gdLst/>
              <a:ahLst/>
              <a:cxnLst/>
              <a:rect l="l" t="t" r="r" b="b"/>
              <a:pathLst>
                <a:path w="121" h="169" extrusionOk="0">
                  <a:moveTo>
                    <a:pt x="72" y="0"/>
                  </a:moveTo>
                  <a:lnTo>
                    <a:pt x="24" y="24"/>
                  </a:lnTo>
                  <a:lnTo>
                    <a:pt x="0" y="72"/>
                  </a:lnTo>
                  <a:lnTo>
                    <a:pt x="24" y="145"/>
                  </a:lnTo>
                  <a:lnTo>
                    <a:pt x="48" y="169"/>
                  </a:lnTo>
                  <a:lnTo>
                    <a:pt x="96" y="145"/>
                  </a:lnTo>
                  <a:lnTo>
                    <a:pt x="120" y="96"/>
                  </a:lnTo>
                  <a:lnTo>
                    <a:pt x="120" y="48"/>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
            <p:cNvSpPr/>
            <p:nvPr/>
          </p:nvSpPr>
          <p:spPr>
            <a:xfrm>
              <a:off x="2052625" y="2259850"/>
              <a:ext cx="3650" cy="3050"/>
            </a:xfrm>
            <a:custGeom>
              <a:avLst/>
              <a:gdLst/>
              <a:ahLst/>
              <a:cxnLst/>
              <a:rect l="l" t="t" r="r" b="b"/>
              <a:pathLst>
                <a:path w="146" h="122" extrusionOk="0">
                  <a:moveTo>
                    <a:pt x="73" y="1"/>
                  </a:moveTo>
                  <a:lnTo>
                    <a:pt x="49" y="25"/>
                  </a:lnTo>
                  <a:lnTo>
                    <a:pt x="1" y="49"/>
                  </a:lnTo>
                  <a:lnTo>
                    <a:pt x="1" y="73"/>
                  </a:lnTo>
                  <a:lnTo>
                    <a:pt x="25" y="97"/>
                  </a:lnTo>
                  <a:lnTo>
                    <a:pt x="73" y="121"/>
                  </a:lnTo>
                  <a:lnTo>
                    <a:pt x="121" y="97"/>
                  </a:lnTo>
                  <a:lnTo>
                    <a:pt x="145" y="49"/>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
            <p:cNvSpPr/>
            <p:nvPr/>
          </p:nvSpPr>
          <p:spPr>
            <a:xfrm>
              <a:off x="2051425" y="2373600"/>
              <a:ext cx="3050" cy="2425"/>
            </a:xfrm>
            <a:custGeom>
              <a:avLst/>
              <a:gdLst/>
              <a:ahLst/>
              <a:cxnLst/>
              <a:rect l="l" t="t" r="r" b="b"/>
              <a:pathLst>
                <a:path w="122" h="97" extrusionOk="0">
                  <a:moveTo>
                    <a:pt x="73" y="1"/>
                  </a:moveTo>
                  <a:lnTo>
                    <a:pt x="25" y="25"/>
                  </a:lnTo>
                  <a:lnTo>
                    <a:pt x="1" y="49"/>
                  </a:lnTo>
                  <a:lnTo>
                    <a:pt x="25" y="97"/>
                  </a:lnTo>
                  <a:lnTo>
                    <a:pt x="97" y="97"/>
                  </a:lnTo>
                  <a:lnTo>
                    <a:pt x="121"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
            <p:cNvSpPr/>
            <p:nvPr/>
          </p:nvSpPr>
          <p:spPr>
            <a:xfrm>
              <a:off x="1994250" y="2134675"/>
              <a:ext cx="3050" cy="2425"/>
            </a:xfrm>
            <a:custGeom>
              <a:avLst/>
              <a:gdLst/>
              <a:ahLst/>
              <a:cxnLst/>
              <a:rect l="l" t="t" r="r" b="b"/>
              <a:pathLst>
                <a:path w="122" h="97" extrusionOk="0">
                  <a:moveTo>
                    <a:pt x="1" y="1"/>
                  </a:moveTo>
                  <a:lnTo>
                    <a:pt x="1" y="49"/>
                  </a:lnTo>
                  <a:lnTo>
                    <a:pt x="25" y="97"/>
                  </a:lnTo>
                  <a:lnTo>
                    <a:pt x="121" y="97"/>
                  </a:lnTo>
                  <a:lnTo>
                    <a:pt x="121" y="73"/>
                  </a:lnTo>
                  <a:lnTo>
                    <a:pt x="97"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
            <p:cNvSpPr/>
            <p:nvPr/>
          </p:nvSpPr>
          <p:spPr>
            <a:xfrm>
              <a:off x="2033975" y="2134675"/>
              <a:ext cx="3650" cy="3050"/>
            </a:xfrm>
            <a:custGeom>
              <a:avLst/>
              <a:gdLst/>
              <a:ahLst/>
              <a:cxnLst/>
              <a:rect l="l" t="t" r="r" b="b"/>
              <a:pathLst>
                <a:path w="146" h="122" extrusionOk="0">
                  <a:moveTo>
                    <a:pt x="49" y="1"/>
                  </a:moveTo>
                  <a:lnTo>
                    <a:pt x="1" y="25"/>
                  </a:lnTo>
                  <a:lnTo>
                    <a:pt x="1" y="73"/>
                  </a:lnTo>
                  <a:lnTo>
                    <a:pt x="25" y="97"/>
                  </a:lnTo>
                  <a:lnTo>
                    <a:pt x="49" y="121"/>
                  </a:lnTo>
                  <a:lnTo>
                    <a:pt x="121" y="121"/>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
            <p:cNvSpPr/>
            <p:nvPr/>
          </p:nvSpPr>
          <p:spPr>
            <a:xfrm>
              <a:off x="2005100" y="2137700"/>
              <a:ext cx="3025" cy="3625"/>
            </a:xfrm>
            <a:custGeom>
              <a:avLst/>
              <a:gdLst/>
              <a:ahLst/>
              <a:cxnLst/>
              <a:rect l="l" t="t" r="r" b="b"/>
              <a:pathLst>
                <a:path w="121" h="145" extrusionOk="0">
                  <a:moveTo>
                    <a:pt x="48" y="0"/>
                  </a:moveTo>
                  <a:lnTo>
                    <a:pt x="0" y="24"/>
                  </a:lnTo>
                  <a:lnTo>
                    <a:pt x="0" y="72"/>
                  </a:lnTo>
                  <a:lnTo>
                    <a:pt x="0" y="120"/>
                  </a:lnTo>
                  <a:lnTo>
                    <a:pt x="48" y="144"/>
                  </a:lnTo>
                  <a:lnTo>
                    <a:pt x="96" y="144"/>
                  </a:lnTo>
                  <a:lnTo>
                    <a:pt x="121" y="120"/>
                  </a:lnTo>
                  <a:lnTo>
                    <a:pt x="121" y="72"/>
                  </a:lnTo>
                  <a:lnTo>
                    <a:pt x="96"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
            <p:cNvSpPr/>
            <p:nvPr/>
          </p:nvSpPr>
          <p:spPr>
            <a:xfrm>
              <a:off x="2133275" y="2167775"/>
              <a:ext cx="3050" cy="3650"/>
            </a:xfrm>
            <a:custGeom>
              <a:avLst/>
              <a:gdLst/>
              <a:ahLst/>
              <a:cxnLst/>
              <a:rect l="l" t="t" r="r" b="b"/>
              <a:pathLst>
                <a:path w="122" h="146" extrusionOk="0">
                  <a:moveTo>
                    <a:pt x="49" y="1"/>
                  </a:moveTo>
                  <a:lnTo>
                    <a:pt x="25" y="25"/>
                  </a:lnTo>
                  <a:lnTo>
                    <a:pt x="1" y="49"/>
                  </a:lnTo>
                  <a:lnTo>
                    <a:pt x="1" y="97"/>
                  </a:lnTo>
                  <a:lnTo>
                    <a:pt x="73" y="145"/>
                  </a:lnTo>
                  <a:lnTo>
                    <a:pt x="97" y="121"/>
                  </a:lnTo>
                  <a:lnTo>
                    <a:pt x="121" y="121"/>
                  </a:lnTo>
                  <a:lnTo>
                    <a:pt x="97"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
            <p:cNvSpPr/>
            <p:nvPr/>
          </p:nvSpPr>
          <p:spPr>
            <a:xfrm>
              <a:off x="2011725" y="2258050"/>
              <a:ext cx="3025" cy="3050"/>
            </a:xfrm>
            <a:custGeom>
              <a:avLst/>
              <a:gdLst/>
              <a:ahLst/>
              <a:cxnLst/>
              <a:rect l="l" t="t" r="r" b="b"/>
              <a:pathLst>
                <a:path w="121" h="122" extrusionOk="0">
                  <a:moveTo>
                    <a:pt x="48" y="1"/>
                  </a:moveTo>
                  <a:lnTo>
                    <a:pt x="24" y="25"/>
                  </a:lnTo>
                  <a:lnTo>
                    <a:pt x="0" y="73"/>
                  </a:lnTo>
                  <a:lnTo>
                    <a:pt x="24" y="121"/>
                  </a:lnTo>
                  <a:lnTo>
                    <a:pt x="72" y="121"/>
                  </a:lnTo>
                  <a:lnTo>
                    <a:pt x="120" y="97"/>
                  </a:lnTo>
                  <a:lnTo>
                    <a:pt x="120" y="49"/>
                  </a:lnTo>
                  <a:lnTo>
                    <a:pt x="96"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
            <p:cNvSpPr/>
            <p:nvPr/>
          </p:nvSpPr>
          <p:spPr>
            <a:xfrm>
              <a:off x="2112225" y="2256250"/>
              <a:ext cx="3025" cy="2425"/>
            </a:xfrm>
            <a:custGeom>
              <a:avLst/>
              <a:gdLst/>
              <a:ahLst/>
              <a:cxnLst/>
              <a:rect l="l" t="t" r="r" b="b"/>
              <a:pathLst>
                <a:path w="121" h="97" extrusionOk="0">
                  <a:moveTo>
                    <a:pt x="48" y="0"/>
                  </a:moveTo>
                  <a:lnTo>
                    <a:pt x="24" y="25"/>
                  </a:lnTo>
                  <a:lnTo>
                    <a:pt x="0" y="49"/>
                  </a:lnTo>
                  <a:lnTo>
                    <a:pt x="0" y="97"/>
                  </a:lnTo>
                  <a:lnTo>
                    <a:pt x="97" y="97"/>
                  </a:lnTo>
                  <a:lnTo>
                    <a:pt x="121" y="49"/>
                  </a:lnTo>
                  <a:lnTo>
                    <a:pt x="97" y="25"/>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
            <p:cNvSpPr/>
            <p:nvPr/>
          </p:nvSpPr>
          <p:spPr>
            <a:xfrm>
              <a:off x="2129075" y="2193050"/>
              <a:ext cx="3025" cy="3050"/>
            </a:xfrm>
            <a:custGeom>
              <a:avLst/>
              <a:gdLst/>
              <a:ahLst/>
              <a:cxnLst/>
              <a:rect l="l" t="t" r="r" b="b"/>
              <a:pathLst>
                <a:path w="121" h="122" extrusionOk="0">
                  <a:moveTo>
                    <a:pt x="48" y="1"/>
                  </a:moveTo>
                  <a:lnTo>
                    <a:pt x="0" y="25"/>
                  </a:lnTo>
                  <a:lnTo>
                    <a:pt x="0" y="73"/>
                  </a:lnTo>
                  <a:lnTo>
                    <a:pt x="24" y="97"/>
                  </a:lnTo>
                  <a:lnTo>
                    <a:pt x="73" y="121"/>
                  </a:lnTo>
                  <a:lnTo>
                    <a:pt x="121" y="97"/>
                  </a:lnTo>
                  <a:lnTo>
                    <a:pt x="121" y="49"/>
                  </a:lnTo>
                  <a:lnTo>
                    <a:pt x="97"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
            <p:cNvSpPr/>
            <p:nvPr/>
          </p:nvSpPr>
          <p:spPr>
            <a:xfrm>
              <a:off x="1965375" y="2152725"/>
              <a:ext cx="2425" cy="3050"/>
            </a:xfrm>
            <a:custGeom>
              <a:avLst/>
              <a:gdLst/>
              <a:ahLst/>
              <a:cxnLst/>
              <a:rect l="l" t="t" r="r" b="b"/>
              <a:pathLst>
                <a:path w="97" h="122" extrusionOk="0">
                  <a:moveTo>
                    <a:pt x="24" y="1"/>
                  </a:moveTo>
                  <a:lnTo>
                    <a:pt x="0" y="49"/>
                  </a:lnTo>
                  <a:lnTo>
                    <a:pt x="24" y="97"/>
                  </a:lnTo>
                  <a:lnTo>
                    <a:pt x="49" y="121"/>
                  </a:lnTo>
                  <a:lnTo>
                    <a:pt x="73" y="121"/>
                  </a:lnTo>
                  <a:lnTo>
                    <a:pt x="97" y="73"/>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
            <p:cNvSpPr/>
            <p:nvPr/>
          </p:nvSpPr>
          <p:spPr>
            <a:xfrm>
              <a:off x="2085750" y="2293550"/>
              <a:ext cx="3025" cy="3050"/>
            </a:xfrm>
            <a:custGeom>
              <a:avLst/>
              <a:gdLst/>
              <a:ahLst/>
              <a:cxnLst/>
              <a:rect l="l" t="t" r="r" b="b"/>
              <a:pathLst>
                <a:path w="121" h="122" extrusionOk="0">
                  <a:moveTo>
                    <a:pt x="0" y="1"/>
                  </a:moveTo>
                  <a:lnTo>
                    <a:pt x="0" y="49"/>
                  </a:lnTo>
                  <a:lnTo>
                    <a:pt x="48" y="97"/>
                  </a:lnTo>
                  <a:lnTo>
                    <a:pt x="72" y="121"/>
                  </a:lnTo>
                  <a:lnTo>
                    <a:pt x="96" y="97"/>
                  </a:lnTo>
                  <a:lnTo>
                    <a:pt x="120" y="73"/>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
            <p:cNvSpPr/>
            <p:nvPr/>
          </p:nvSpPr>
          <p:spPr>
            <a:xfrm>
              <a:off x="2073100" y="2267675"/>
              <a:ext cx="2425" cy="2450"/>
            </a:xfrm>
            <a:custGeom>
              <a:avLst/>
              <a:gdLst/>
              <a:ahLst/>
              <a:cxnLst/>
              <a:rect l="l" t="t" r="r" b="b"/>
              <a:pathLst>
                <a:path w="97" h="98" extrusionOk="0">
                  <a:moveTo>
                    <a:pt x="49" y="1"/>
                  </a:moveTo>
                  <a:lnTo>
                    <a:pt x="25" y="25"/>
                  </a:lnTo>
                  <a:lnTo>
                    <a:pt x="0" y="49"/>
                  </a:lnTo>
                  <a:lnTo>
                    <a:pt x="0" y="73"/>
                  </a:lnTo>
                  <a:lnTo>
                    <a:pt x="49" y="97"/>
                  </a:lnTo>
                  <a:lnTo>
                    <a:pt x="73" y="97"/>
                  </a:lnTo>
                  <a:lnTo>
                    <a:pt x="97" y="49"/>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
            <p:cNvSpPr/>
            <p:nvPr/>
          </p:nvSpPr>
          <p:spPr>
            <a:xfrm>
              <a:off x="2075500" y="2203300"/>
              <a:ext cx="3050" cy="2425"/>
            </a:xfrm>
            <a:custGeom>
              <a:avLst/>
              <a:gdLst/>
              <a:ahLst/>
              <a:cxnLst/>
              <a:rect l="l" t="t" r="r" b="b"/>
              <a:pathLst>
                <a:path w="122" h="97" extrusionOk="0">
                  <a:moveTo>
                    <a:pt x="49" y="0"/>
                  </a:moveTo>
                  <a:lnTo>
                    <a:pt x="1" y="24"/>
                  </a:lnTo>
                  <a:lnTo>
                    <a:pt x="1" y="48"/>
                  </a:lnTo>
                  <a:lnTo>
                    <a:pt x="25" y="72"/>
                  </a:lnTo>
                  <a:lnTo>
                    <a:pt x="49" y="96"/>
                  </a:lnTo>
                  <a:lnTo>
                    <a:pt x="97" y="72"/>
                  </a:lnTo>
                  <a:lnTo>
                    <a:pt x="121"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
            <p:cNvSpPr/>
            <p:nvPr/>
          </p:nvSpPr>
          <p:spPr>
            <a:xfrm>
              <a:off x="1944300" y="2209900"/>
              <a:ext cx="2450" cy="3050"/>
            </a:xfrm>
            <a:custGeom>
              <a:avLst/>
              <a:gdLst/>
              <a:ahLst/>
              <a:cxnLst/>
              <a:rect l="l" t="t" r="r" b="b"/>
              <a:pathLst>
                <a:path w="98" h="122" extrusionOk="0">
                  <a:moveTo>
                    <a:pt x="49" y="1"/>
                  </a:moveTo>
                  <a:lnTo>
                    <a:pt x="1" y="25"/>
                  </a:lnTo>
                  <a:lnTo>
                    <a:pt x="1" y="73"/>
                  </a:lnTo>
                  <a:lnTo>
                    <a:pt x="25" y="97"/>
                  </a:lnTo>
                  <a:lnTo>
                    <a:pt x="73" y="121"/>
                  </a:lnTo>
                  <a:lnTo>
                    <a:pt x="97" y="97"/>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
            <p:cNvSpPr/>
            <p:nvPr/>
          </p:nvSpPr>
          <p:spPr>
            <a:xfrm>
              <a:off x="2014125" y="2136475"/>
              <a:ext cx="2425" cy="3050"/>
            </a:xfrm>
            <a:custGeom>
              <a:avLst/>
              <a:gdLst/>
              <a:ahLst/>
              <a:cxnLst/>
              <a:rect l="l" t="t" r="r" b="b"/>
              <a:pathLst>
                <a:path w="97" h="122" extrusionOk="0">
                  <a:moveTo>
                    <a:pt x="24" y="1"/>
                  </a:moveTo>
                  <a:lnTo>
                    <a:pt x="0" y="25"/>
                  </a:lnTo>
                  <a:lnTo>
                    <a:pt x="0" y="73"/>
                  </a:lnTo>
                  <a:lnTo>
                    <a:pt x="24" y="121"/>
                  </a:lnTo>
                  <a:lnTo>
                    <a:pt x="48" y="97"/>
                  </a:lnTo>
                  <a:lnTo>
                    <a:pt x="97"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
            <p:cNvSpPr/>
            <p:nvPr/>
          </p:nvSpPr>
          <p:spPr>
            <a:xfrm>
              <a:off x="2099575" y="2264675"/>
              <a:ext cx="2425" cy="2425"/>
            </a:xfrm>
            <a:custGeom>
              <a:avLst/>
              <a:gdLst/>
              <a:ahLst/>
              <a:cxnLst/>
              <a:rect l="l" t="t" r="r" b="b"/>
              <a:pathLst>
                <a:path w="97" h="97" extrusionOk="0">
                  <a:moveTo>
                    <a:pt x="25" y="0"/>
                  </a:moveTo>
                  <a:lnTo>
                    <a:pt x="1" y="25"/>
                  </a:lnTo>
                  <a:lnTo>
                    <a:pt x="1" y="73"/>
                  </a:lnTo>
                  <a:lnTo>
                    <a:pt x="25" y="97"/>
                  </a:lnTo>
                  <a:lnTo>
                    <a:pt x="49" y="97"/>
                  </a:lnTo>
                  <a:lnTo>
                    <a:pt x="97" y="73"/>
                  </a:lnTo>
                  <a:lnTo>
                    <a:pt x="97"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
            <p:cNvSpPr/>
            <p:nvPr/>
          </p:nvSpPr>
          <p:spPr>
            <a:xfrm>
              <a:off x="2014725" y="2224350"/>
              <a:ext cx="2425" cy="3025"/>
            </a:xfrm>
            <a:custGeom>
              <a:avLst/>
              <a:gdLst/>
              <a:ahLst/>
              <a:cxnLst/>
              <a:rect l="l" t="t" r="r" b="b"/>
              <a:pathLst>
                <a:path w="97" h="121" extrusionOk="0">
                  <a:moveTo>
                    <a:pt x="49" y="1"/>
                  </a:moveTo>
                  <a:lnTo>
                    <a:pt x="0" y="25"/>
                  </a:lnTo>
                  <a:lnTo>
                    <a:pt x="0" y="49"/>
                  </a:lnTo>
                  <a:lnTo>
                    <a:pt x="0" y="97"/>
                  </a:lnTo>
                  <a:lnTo>
                    <a:pt x="49" y="121"/>
                  </a:lnTo>
                  <a:lnTo>
                    <a:pt x="97"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
            <p:cNvSpPr/>
            <p:nvPr/>
          </p:nvSpPr>
          <p:spPr>
            <a:xfrm>
              <a:off x="2069500" y="2224350"/>
              <a:ext cx="3625" cy="3025"/>
            </a:xfrm>
            <a:custGeom>
              <a:avLst/>
              <a:gdLst/>
              <a:ahLst/>
              <a:cxnLst/>
              <a:rect l="l" t="t" r="r" b="b"/>
              <a:pathLst>
                <a:path w="145" h="121" extrusionOk="0">
                  <a:moveTo>
                    <a:pt x="24" y="1"/>
                  </a:moveTo>
                  <a:lnTo>
                    <a:pt x="0" y="49"/>
                  </a:lnTo>
                  <a:lnTo>
                    <a:pt x="24" y="97"/>
                  </a:lnTo>
                  <a:lnTo>
                    <a:pt x="72" y="121"/>
                  </a:lnTo>
                  <a:lnTo>
                    <a:pt x="120" y="97"/>
                  </a:lnTo>
                  <a:lnTo>
                    <a:pt x="144" y="49"/>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
            <p:cNvSpPr/>
            <p:nvPr/>
          </p:nvSpPr>
          <p:spPr>
            <a:xfrm>
              <a:off x="2060450" y="2253850"/>
              <a:ext cx="2450" cy="2425"/>
            </a:xfrm>
            <a:custGeom>
              <a:avLst/>
              <a:gdLst/>
              <a:ahLst/>
              <a:cxnLst/>
              <a:rect l="l" t="t" r="r" b="b"/>
              <a:pathLst>
                <a:path w="98" h="97" extrusionOk="0">
                  <a:moveTo>
                    <a:pt x="25" y="0"/>
                  </a:moveTo>
                  <a:lnTo>
                    <a:pt x="1" y="48"/>
                  </a:lnTo>
                  <a:lnTo>
                    <a:pt x="1" y="72"/>
                  </a:lnTo>
                  <a:lnTo>
                    <a:pt x="25" y="96"/>
                  </a:lnTo>
                  <a:lnTo>
                    <a:pt x="73" y="96"/>
                  </a:lnTo>
                  <a:lnTo>
                    <a:pt x="97" y="72"/>
                  </a:lnTo>
                  <a:lnTo>
                    <a:pt x="97" y="48"/>
                  </a:lnTo>
                  <a:lnTo>
                    <a:pt x="73"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
            <p:cNvSpPr/>
            <p:nvPr/>
          </p:nvSpPr>
          <p:spPr>
            <a:xfrm>
              <a:off x="2014125" y="2325450"/>
              <a:ext cx="3025" cy="3050"/>
            </a:xfrm>
            <a:custGeom>
              <a:avLst/>
              <a:gdLst/>
              <a:ahLst/>
              <a:cxnLst/>
              <a:rect l="l" t="t" r="r" b="b"/>
              <a:pathLst>
                <a:path w="121" h="122" extrusionOk="0">
                  <a:moveTo>
                    <a:pt x="24" y="1"/>
                  </a:moveTo>
                  <a:lnTo>
                    <a:pt x="0" y="49"/>
                  </a:lnTo>
                  <a:lnTo>
                    <a:pt x="24" y="73"/>
                  </a:lnTo>
                  <a:lnTo>
                    <a:pt x="48" y="121"/>
                  </a:lnTo>
                  <a:lnTo>
                    <a:pt x="97" y="121"/>
                  </a:lnTo>
                  <a:lnTo>
                    <a:pt x="121" y="73"/>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
            <p:cNvSpPr/>
            <p:nvPr/>
          </p:nvSpPr>
          <p:spPr>
            <a:xfrm>
              <a:off x="1982225" y="2191250"/>
              <a:ext cx="1825" cy="3025"/>
            </a:xfrm>
            <a:custGeom>
              <a:avLst/>
              <a:gdLst/>
              <a:ahLst/>
              <a:cxnLst/>
              <a:rect l="l" t="t" r="r" b="b"/>
              <a:pathLst>
                <a:path w="73" h="121" extrusionOk="0">
                  <a:moveTo>
                    <a:pt x="0" y="1"/>
                  </a:moveTo>
                  <a:lnTo>
                    <a:pt x="0" y="49"/>
                  </a:lnTo>
                  <a:lnTo>
                    <a:pt x="0" y="73"/>
                  </a:lnTo>
                  <a:lnTo>
                    <a:pt x="24" y="121"/>
                  </a:lnTo>
                  <a:lnTo>
                    <a:pt x="49" y="97"/>
                  </a:lnTo>
                  <a:lnTo>
                    <a:pt x="73" y="73"/>
                  </a:lnTo>
                  <a:lnTo>
                    <a:pt x="73"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
            <p:cNvSpPr/>
            <p:nvPr/>
          </p:nvSpPr>
          <p:spPr>
            <a:xfrm>
              <a:off x="1949125" y="2205700"/>
              <a:ext cx="2425" cy="3025"/>
            </a:xfrm>
            <a:custGeom>
              <a:avLst/>
              <a:gdLst/>
              <a:ahLst/>
              <a:cxnLst/>
              <a:rect l="l" t="t" r="r" b="b"/>
              <a:pathLst>
                <a:path w="97" h="121" extrusionOk="0">
                  <a:moveTo>
                    <a:pt x="73" y="0"/>
                  </a:moveTo>
                  <a:lnTo>
                    <a:pt x="24" y="24"/>
                  </a:lnTo>
                  <a:lnTo>
                    <a:pt x="0" y="73"/>
                  </a:lnTo>
                  <a:lnTo>
                    <a:pt x="24" y="97"/>
                  </a:lnTo>
                  <a:lnTo>
                    <a:pt x="49" y="121"/>
                  </a:lnTo>
                  <a:lnTo>
                    <a:pt x="97" y="97"/>
                  </a:lnTo>
                  <a:lnTo>
                    <a:pt x="97"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
            <p:cNvSpPr/>
            <p:nvPr/>
          </p:nvSpPr>
          <p:spPr>
            <a:xfrm>
              <a:off x="2037600" y="2209300"/>
              <a:ext cx="3025" cy="2450"/>
            </a:xfrm>
            <a:custGeom>
              <a:avLst/>
              <a:gdLst/>
              <a:ahLst/>
              <a:cxnLst/>
              <a:rect l="l" t="t" r="r" b="b"/>
              <a:pathLst>
                <a:path w="121" h="98" extrusionOk="0">
                  <a:moveTo>
                    <a:pt x="48" y="1"/>
                  </a:moveTo>
                  <a:lnTo>
                    <a:pt x="24" y="25"/>
                  </a:lnTo>
                  <a:lnTo>
                    <a:pt x="0" y="49"/>
                  </a:lnTo>
                  <a:lnTo>
                    <a:pt x="24" y="97"/>
                  </a:lnTo>
                  <a:lnTo>
                    <a:pt x="72" y="97"/>
                  </a:lnTo>
                  <a:lnTo>
                    <a:pt x="96" y="49"/>
                  </a:lnTo>
                  <a:lnTo>
                    <a:pt x="121"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
            <p:cNvSpPr/>
            <p:nvPr/>
          </p:nvSpPr>
          <p:spPr>
            <a:xfrm>
              <a:off x="2061675" y="2210500"/>
              <a:ext cx="2425" cy="2450"/>
            </a:xfrm>
            <a:custGeom>
              <a:avLst/>
              <a:gdLst/>
              <a:ahLst/>
              <a:cxnLst/>
              <a:rect l="l" t="t" r="r" b="b"/>
              <a:pathLst>
                <a:path w="97" h="98" extrusionOk="0">
                  <a:moveTo>
                    <a:pt x="24" y="1"/>
                  </a:moveTo>
                  <a:lnTo>
                    <a:pt x="0" y="25"/>
                  </a:lnTo>
                  <a:lnTo>
                    <a:pt x="0" y="49"/>
                  </a:lnTo>
                  <a:lnTo>
                    <a:pt x="0" y="73"/>
                  </a:lnTo>
                  <a:lnTo>
                    <a:pt x="48" y="97"/>
                  </a:lnTo>
                  <a:lnTo>
                    <a:pt x="96" y="73"/>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
            <p:cNvSpPr/>
            <p:nvPr/>
          </p:nvSpPr>
          <p:spPr>
            <a:xfrm>
              <a:off x="1993650" y="2225550"/>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
            <p:cNvSpPr/>
            <p:nvPr/>
          </p:nvSpPr>
          <p:spPr>
            <a:xfrm>
              <a:off x="1946125" y="2237600"/>
              <a:ext cx="2425" cy="2425"/>
            </a:xfrm>
            <a:custGeom>
              <a:avLst/>
              <a:gdLst/>
              <a:ahLst/>
              <a:cxnLst/>
              <a:rect l="l" t="t" r="r" b="b"/>
              <a:pathLst>
                <a:path w="97" h="97" extrusionOk="0">
                  <a:moveTo>
                    <a:pt x="24" y="0"/>
                  </a:moveTo>
                  <a:lnTo>
                    <a:pt x="0" y="24"/>
                  </a:lnTo>
                  <a:lnTo>
                    <a:pt x="0" y="72"/>
                  </a:lnTo>
                  <a:lnTo>
                    <a:pt x="24" y="96"/>
                  </a:lnTo>
                  <a:lnTo>
                    <a:pt x="72" y="96"/>
                  </a:lnTo>
                  <a:lnTo>
                    <a:pt x="96" y="48"/>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
            <p:cNvSpPr/>
            <p:nvPr/>
          </p:nvSpPr>
          <p:spPr>
            <a:xfrm>
              <a:off x="2063475" y="2280925"/>
              <a:ext cx="3625" cy="2425"/>
            </a:xfrm>
            <a:custGeom>
              <a:avLst/>
              <a:gdLst/>
              <a:ahLst/>
              <a:cxnLst/>
              <a:rect l="l" t="t" r="r" b="b"/>
              <a:pathLst>
                <a:path w="145" h="97" extrusionOk="0">
                  <a:moveTo>
                    <a:pt x="48" y="0"/>
                  </a:moveTo>
                  <a:lnTo>
                    <a:pt x="0" y="25"/>
                  </a:lnTo>
                  <a:lnTo>
                    <a:pt x="24" y="73"/>
                  </a:lnTo>
                  <a:lnTo>
                    <a:pt x="73" y="97"/>
                  </a:lnTo>
                  <a:lnTo>
                    <a:pt x="121" y="97"/>
                  </a:lnTo>
                  <a:lnTo>
                    <a:pt x="145" y="49"/>
                  </a:lnTo>
                  <a:lnTo>
                    <a:pt x="121"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
            <p:cNvSpPr/>
            <p:nvPr/>
          </p:nvSpPr>
          <p:spPr>
            <a:xfrm>
              <a:off x="2113425" y="2283925"/>
              <a:ext cx="2425" cy="2450"/>
            </a:xfrm>
            <a:custGeom>
              <a:avLst/>
              <a:gdLst/>
              <a:ahLst/>
              <a:cxnLst/>
              <a:rect l="l" t="t" r="r" b="b"/>
              <a:pathLst>
                <a:path w="97" h="98" extrusionOk="0">
                  <a:moveTo>
                    <a:pt x="24" y="1"/>
                  </a:moveTo>
                  <a:lnTo>
                    <a:pt x="0" y="25"/>
                  </a:lnTo>
                  <a:lnTo>
                    <a:pt x="0" y="73"/>
                  </a:lnTo>
                  <a:lnTo>
                    <a:pt x="24" y="97"/>
                  </a:lnTo>
                  <a:lnTo>
                    <a:pt x="73"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
            <p:cNvSpPr/>
            <p:nvPr/>
          </p:nvSpPr>
          <p:spPr>
            <a:xfrm>
              <a:off x="2089950" y="2128650"/>
              <a:ext cx="1825" cy="1850"/>
            </a:xfrm>
            <a:custGeom>
              <a:avLst/>
              <a:gdLst/>
              <a:ahLst/>
              <a:cxnLst/>
              <a:rect l="l" t="t" r="r" b="b"/>
              <a:pathLst>
                <a:path w="73" h="74" extrusionOk="0">
                  <a:moveTo>
                    <a:pt x="25" y="1"/>
                  </a:moveTo>
                  <a:lnTo>
                    <a:pt x="1" y="73"/>
                  </a:lnTo>
                  <a:lnTo>
                    <a:pt x="73" y="73"/>
                  </a:lnTo>
                  <a:lnTo>
                    <a:pt x="73"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
            <p:cNvSpPr/>
            <p:nvPr/>
          </p:nvSpPr>
          <p:spPr>
            <a:xfrm>
              <a:off x="2026750" y="2159950"/>
              <a:ext cx="2450" cy="1825"/>
            </a:xfrm>
            <a:custGeom>
              <a:avLst/>
              <a:gdLst/>
              <a:ahLst/>
              <a:cxnLst/>
              <a:rect l="l" t="t" r="r" b="b"/>
              <a:pathLst>
                <a:path w="98" h="73" extrusionOk="0">
                  <a:moveTo>
                    <a:pt x="25" y="1"/>
                  </a:moveTo>
                  <a:lnTo>
                    <a:pt x="1" y="25"/>
                  </a:lnTo>
                  <a:lnTo>
                    <a:pt x="25"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
            <p:cNvSpPr/>
            <p:nvPr/>
          </p:nvSpPr>
          <p:spPr>
            <a:xfrm>
              <a:off x="2040600" y="2159950"/>
              <a:ext cx="1225" cy="1825"/>
            </a:xfrm>
            <a:custGeom>
              <a:avLst/>
              <a:gdLst/>
              <a:ahLst/>
              <a:cxnLst/>
              <a:rect l="l" t="t" r="r" b="b"/>
              <a:pathLst>
                <a:path w="49" h="73" extrusionOk="0">
                  <a:moveTo>
                    <a:pt x="1" y="1"/>
                  </a:moveTo>
                  <a:lnTo>
                    <a:pt x="1" y="25"/>
                  </a:lnTo>
                  <a:lnTo>
                    <a:pt x="1" y="49"/>
                  </a:lnTo>
                  <a:lnTo>
                    <a:pt x="1" y="73"/>
                  </a:lnTo>
                  <a:lnTo>
                    <a:pt x="49" y="73"/>
                  </a:lnTo>
                  <a:lnTo>
                    <a:pt x="49" y="49"/>
                  </a:lnTo>
                  <a:lnTo>
                    <a:pt x="49"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
            <p:cNvSpPr/>
            <p:nvPr/>
          </p:nvSpPr>
          <p:spPr>
            <a:xfrm>
              <a:off x="2068875" y="2163575"/>
              <a:ext cx="1850" cy="1825"/>
            </a:xfrm>
            <a:custGeom>
              <a:avLst/>
              <a:gdLst/>
              <a:ahLst/>
              <a:cxnLst/>
              <a:rect l="l" t="t" r="r" b="b"/>
              <a:pathLst>
                <a:path w="74" h="73" extrusionOk="0">
                  <a:moveTo>
                    <a:pt x="25" y="0"/>
                  </a:moveTo>
                  <a:lnTo>
                    <a:pt x="1" y="24"/>
                  </a:lnTo>
                  <a:lnTo>
                    <a:pt x="1" y="48"/>
                  </a:lnTo>
                  <a:lnTo>
                    <a:pt x="1" y="72"/>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
            <p:cNvSpPr/>
            <p:nvPr/>
          </p:nvSpPr>
          <p:spPr>
            <a:xfrm>
              <a:off x="1937675" y="2178625"/>
              <a:ext cx="1850" cy="1825"/>
            </a:xfrm>
            <a:custGeom>
              <a:avLst/>
              <a:gdLst/>
              <a:ahLst/>
              <a:cxnLst/>
              <a:rect l="l" t="t" r="r" b="b"/>
              <a:pathLst>
                <a:path w="74" h="73" extrusionOk="0">
                  <a:moveTo>
                    <a:pt x="25" y="0"/>
                  </a:moveTo>
                  <a:lnTo>
                    <a:pt x="1" y="24"/>
                  </a:lnTo>
                  <a:lnTo>
                    <a:pt x="1" y="48"/>
                  </a:lnTo>
                  <a:lnTo>
                    <a:pt x="25" y="72"/>
                  </a:lnTo>
                  <a:lnTo>
                    <a:pt x="49" y="72"/>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
            <p:cNvSpPr/>
            <p:nvPr/>
          </p:nvSpPr>
          <p:spPr>
            <a:xfrm>
              <a:off x="1925650" y="2189450"/>
              <a:ext cx="1825" cy="1825"/>
            </a:xfrm>
            <a:custGeom>
              <a:avLst/>
              <a:gdLst/>
              <a:ahLst/>
              <a:cxnLst/>
              <a:rect l="l" t="t" r="r" b="b"/>
              <a:pathLst>
                <a:path w="73" h="73" extrusionOk="0">
                  <a:moveTo>
                    <a:pt x="25" y="0"/>
                  </a:moveTo>
                  <a:lnTo>
                    <a:pt x="1" y="24"/>
                  </a:lnTo>
                  <a:lnTo>
                    <a:pt x="1" y="48"/>
                  </a:lnTo>
                  <a:lnTo>
                    <a:pt x="25" y="73"/>
                  </a:lnTo>
                  <a:lnTo>
                    <a:pt x="49" y="73"/>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
            <p:cNvSpPr/>
            <p:nvPr/>
          </p:nvSpPr>
          <p:spPr>
            <a:xfrm>
              <a:off x="1929875" y="2194250"/>
              <a:ext cx="1825" cy="1250"/>
            </a:xfrm>
            <a:custGeom>
              <a:avLst/>
              <a:gdLst/>
              <a:ahLst/>
              <a:cxnLst/>
              <a:rect l="l" t="t" r="r" b="b"/>
              <a:pathLst>
                <a:path w="73" h="50" extrusionOk="0">
                  <a:moveTo>
                    <a:pt x="0" y="1"/>
                  </a:moveTo>
                  <a:lnTo>
                    <a:pt x="0" y="49"/>
                  </a:lnTo>
                  <a:lnTo>
                    <a:pt x="48"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
            <p:cNvSpPr/>
            <p:nvPr/>
          </p:nvSpPr>
          <p:spPr>
            <a:xfrm>
              <a:off x="1988850" y="2193050"/>
              <a:ext cx="2425" cy="2450"/>
            </a:xfrm>
            <a:custGeom>
              <a:avLst/>
              <a:gdLst/>
              <a:ahLst/>
              <a:cxnLst/>
              <a:rect l="l" t="t" r="r" b="b"/>
              <a:pathLst>
                <a:path w="97" h="98" extrusionOk="0">
                  <a:moveTo>
                    <a:pt x="72" y="1"/>
                  </a:moveTo>
                  <a:lnTo>
                    <a:pt x="24" y="25"/>
                  </a:lnTo>
                  <a:lnTo>
                    <a:pt x="0" y="49"/>
                  </a:lnTo>
                  <a:lnTo>
                    <a:pt x="24" y="73"/>
                  </a:lnTo>
                  <a:lnTo>
                    <a:pt x="48" y="97"/>
                  </a:lnTo>
                  <a:lnTo>
                    <a:pt x="97" y="73"/>
                  </a:lnTo>
                  <a:lnTo>
                    <a:pt x="97" y="49"/>
                  </a:lnTo>
                  <a:lnTo>
                    <a:pt x="97"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
            <p:cNvSpPr/>
            <p:nvPr/>
          </p:nvSpPr>
          <p:spPr>
            <a:xfrm>
              <a:off x="2003900" y="2197875"/>
              <a:ext cx="1825" cy="1825"/>
            </a:xfrm>
            <a:custGeom>
              <a:avLst/>
              <a:gdLst/>
              <a:ahLst/>
              <a:cxnLst/>
              <a:rect l="l" t="t" r="r" b="b"/>
              <a:pathLst>
                <a:path w="73" h="73" extrusionOk="0">
                  <a:moveTo>
                    <a:pt x="24" y="0"/>
                  </a:moveTo>
                  <a:lnTo>
                    <a:pt x="0" y="24"/>
                  </a:lnTo>
                  <a:lnTo>
                    <a:pt x="0" y="49"/>
                  </a:lnTo>
                  <a:lnTo>
                    <a:pt x="48" y="73"/>
                  </a:lnTo>
                  <a:lnTo>
                    <a:pt x="72" y="49"/>
                  </a:lnTo>
                  <a:lnTo>
                    <a:pt x="72"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
            <p:cNvSpPr/>
            <p:nvPr/>
          </p:nvSpPr>
          <p:spPr>
            <a:xfrm>
              <a:off x="2102600" y="2208100"/>
              <a:ext cx="2425" cy="2425"/>
            </a:xfrm>
            <a:custGeom>
              <a:avLst/>
              <a:gdLst/>
              <a:ahLst/>
              <a:cxnLst/>
              <a:rect l="l" t="t" r="r" b="b"/>
              <a:pathLst>
                <a:path w="97" h="97" extrusionOk="0">
                  <a:moveTo>
                    <a:pt x="48" y="1"/>
                  </a:moveTo>
                  <a:lnTo>
                    <a:pt x="24" y="25"/>
                  </a:lnTo>
                  <a:lnTo>
                    <a:pt x="0" y="49"/>
                  </a:lnTo>
                  <a:lnTo>
                    <a:pt x="0" y="73"/>
                  </a:lnTo>
                  <a:lnTo>
                    <a:pt x="24" y="97"/>
                  </a:lnTo>
                  <a:lnTo>
                    <a:pt x="96" y="97"/>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
            <p:cNvSpPr/>
            <p:nvPr/>
          </p:nvSpPr>
          <p:spPr>
            <a:xfrm>
              <a:off x="1972000" y="2217725"/>
              <a:ext cx="2425" cy="2450"/>
            </a:xfrm>
            <a:custGeom>
              <a:avLst/>
              <a:gdLst/>
              <a:ahLst/>
              <a:cxnLst/>
              <a:rect l="l" t="t" r="r" b="b"/>
              <a:pathLst>
                <a:path w="97" h="98" extrusionOk="0">
                  <a:moveTo>
                    <a:pt x="48" y="1"/>
                  </a:moveTo>
                  <a:lnTo>
                    <a:pt x="0" y="25"/>
                  </a:lnTo>
                  <a:lnTo>
                    <a:pt x="0" y="49"/>
                  </a:lnTo>
                  <a:lnTo>
                    <a:pt x="0" y="73"/>
                  </a:lnTo>
                  <a:lnTo>
                    <a:pt x="48" y="97"/>
                  </a:lnTo>
                  <a:lnTo>
                    <a:pt x="72" y="73"/>
                  </a:lnTo>
                  <a:lnTo>
                    <a:pt x="96"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
            <p:cNvSpPr/>
            <p:nvPr/>
          </p:nvSpPr>
          <p:spPr>
            <a:xfrm>
              <a:off x="2068875" y="2220150"/>
              <a:ext cx="1850" cy="2425"/>
            </a:xfrm>
            <a:custGeom>
              <a:avLst/>
              <a:gdLst/>
              <a:ahLst/>
              <a:cxnLst/>
              <a:rect l="l" t="t" r="r" b="b"/>
              <a:pathLst>
                <a:path w="74" h="97" extrusionOk="0">
                  <a:moveTo>
                    <a:pt x="25" y="0"/>
                  </a:moveTo>
                  <a:lnTo>
                    <a:pt x="1" y="24"/>
                  </a:lnTo>
                  <a:lnTo>
                    <a:pt x="1" y="48"/>
                  </a:lnTo>
                  <a:lnTo>
                    <a:pt x="1" y="72"/>
                  </a:lnTo>
                  <a:lnTo>
                    <a:pt x="25" y="96"/>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
            <p:cNvSpPr/>
            <p:nvPr/>
          </p:nvSpPr>
          <p:spPr>
            <a:xfrm>
              <a:off x="2011100" y="2249625"/>
              <a:ext cx="3050" cy="1825"/>
            </a:xfrm>
            <a:custGeom>
              <a:avLst/>
              <a:gdLst/>
              <a:ahLst/>
              <a:cxnLst/>
              <a:rect l="l" t="t" r="r" b="b"/>
              <a:pathLst>
                <a:path w="122" h="73" extrusionOk="0">
                  <a:moveTo>
                    <a:pt x="25" y="1"/>
                  </a:moveTo>
                  <a:lnTo>
                    <a:pt x="1" y="49"/>
                  </a:lnTo>
                  <a:lnTo>
                    <a:pt x="25" y="73"/>
                  </a:lnTo>
                  <a:lnTo>
                    <a:pt x="97"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
            <p:cNvSpPr/>
            <p:nvPr/>
          </p:nvSpPr>
          <p:spPr>
            <a:xfrm>
              <a:off x="1991850" y="2250825"/>
              <a:ext cx="1225" cy="1850"/>
            </a:xfrm>
            <a:custGeom>
              <a:avLst/>
              <a:gdLst/>
              <a:ahLst/>
              <a:cxnLst/>
              <a:rect l="l" t="t" r="r" b="b"/>
              <a:pathLst>
                <a:path w="49" h="74" extrusionOk="0">
                  <a:moveTo>
                    <a:pt x="25" y="1"/>
                  </a:moveTo>
                  <a:lnTo>
                    <a:pt x="1" y="25"/>
                  </a:lnTo>
                  <a:lnTo>
                    <a:pt x="1" y="49"/>
                  </a:lnTo>
                  <a:lnTo>
                    <a:pt x="1" y="73"/>
                  </a:lnTo>
                  <a:lnTo>
                    <a:pt x="25" y="49"/>
                  </a:lnTo>
                  <a:lnTo>
                    <a:pt x="49"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
            <p:cNvSpPr/>
            <p:nvPr/>
          </p:nvSpPr>
          <p:spPr>
            <a:xfrm>
              <a:off x="2140500" y="2264675"/>
              <a:ext cx="1825" cy="2425"/>
            </a:xfrm>
            <a:custGeom>
              <a:avLst/>
              <a:gdLst/>
              <a:ahLst/>
              <a:cxnLst/>
              <a:rect l="l" t="t" r="r" b="b"/>
              <a:pathLst>
                <a:path w="73" h="97" extrusionOk="0">
                  <a:moveTo>
                    <a:pt x="25" y="0"/>
                  </a:moveTo>
                  <a:lnTo>
                    <a:pt x="1" y="25"/>
                  </a:lnTo>
                  <a:lnTo>
                    <a:pt x="1" y="49"/>
                  </a:lnTo>
                  <a:lnTo>
                    <a:pt x="25" y="73"/>
                  </a:lnTo>
                  <a:lnTo>
                    <a:pt x="49" y="97"/>
                  </a:lnTo>
                  <a:lnTo>
                    <a:pt x="73" y="73"/>
                  </a:lnTo>
                  <a:lnTo>
                    <a:pt x="73" y="25"/>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
            <p:cNvSpPr/>
            <p:nvPr/>
          </p:nvSpPr>
          <p:spPr>
            <a:xfrm>
              <a:off x="2047825" y="2298375"/>
              <a:ext cx="625" cy="625"/>
            </a:xfrm>
            <a:custGeom>
              <a:avLst/>
              <a:gdLst/>
              <a:ahLst/>
              <a:cxnLst/>
              <a:rect l="l" t="t" r="r" b="b"/>
              <a:pathLst>
                <a:path w="25" h="25" extrusionOk="0">
                  <a:moveTo>
                    <a:pt x="0" y="1"/>
                  </a:moveTo>
                  <a:lnTo>
                    <a:pt x="0" y="25"/>
                  </a:lnTo>
                  <a:lnTo>
                    <a:pt x="24"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
            <p:cNvSpPr/>
            <p:nvPr/>
          </p:nvSpPr>
          <p:spPr>
            <a:xfrm>
              <a:off x="2043000" y="2385050"/>
              <a:ext cx="1850" cy="1225"/>
            </a:xfrm>
            <a:custGeom>
              <a:avLst/>
              <a:gdLst/>
              <a:ahLst/>
              <a:cxnLst/>
              <a:rect l="l" t="t" r="r" b="b"/>
              <a:pathLst>
                <a:path w="74" h="49" extrusionOk="0">
                  <a:moveTo>
                    <a:pt x="25" y="0"/>
                  </a:moveTo>
                  <a:lnTo>
                    <a:pt x="1" y="48"/>
                  </a:lnTo>
                  <a:lnTo>
                    <a:pt x="73"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
            <p:cNvSpPr/>
            <p:nvPr/>
          </p:nvSpPr>
          <p:spPr>
            <a:xfrm>
              <a:off x="2125450" y="2172000"/>
              <a:ext cx="1225" cy="1225"/>
            </a:xfrm>
            <a:custGeom>
              <a:avLst/>
              <a:gdLst/>
              <a:ahLst/>
              <a:cxnLst/>
              <a:rect l="l" t="t" r="r" b="b"/>
              <a:pathLst>
                <a:path w="49" h="49" extrusionOk="0">
                  <a:moveTo>
                    <a:pt x="1" y="0"/>
                  </a:moveTo>
                  <a:lnTo>
                    <a:pt x="25"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
            <p:cNvSpPr/>
            <p:nvPr/>
          </p:nvSpPr>
          <p:spPr>
            <a:xfrm>
              <a:off x="2053250" y="2170175"/>
              <a:ext cx="1825" cy="2450"/>
            </a:xfrm>
            <a:custGeom>
              <a:avLst/>
              <a:gdLst/>
              <a:ahLst/>
              <a:cxnLst/>
              <a:rect l="l" t="t" r="r" b="b"/>
              <a:pathLst>
                <a:path w="73" h="98" extrusionOk="0">
                  <a:moveTo>
                    <a:pt x="48" y="1"/>
                  </a:moveTo>
                  <a:lnTo>
                    <a:pt x="0" y="49"/>
                  </a:lnTo>
                  <a:lnTo>
                    <a:pt x="24" y="73"/>
                  </a:lnTo>
                  <a:lnTo>
                    <a:pt x="48" y="97"/>
                  </a:lnTo>
                  <a:lnTo>
                    <a:pt x="72" y="73"/>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
            <p:cNvSpPr/>
            <p:nvPr/>
          </p:nvSpPr>
          <p:spPr>
            <a:xfrm>
              <a:off x="1956950" y="2152725"/>
              <a:ext cx="625" cy="1250"/>
            </a:xfrm>
            <a:custGeom>
              <a:avLst/>
              <a:gdLst/>
              <a:ahLst/>
              <a:cxnLst/>
              <a:rect l="l" t="t" r="r" b="b"/>
              <a:pathLst>
                <a:path w="25" h="50" extrusionOk="0">
                  <a:moveTo>
                    <a:pt x="0" y="1"/>
                  </a:moveTo>
                  <a:lnTo>
                    <a:pt x="0" y="25"/>
                  </a:lnTo>
                  <a:lnTo>
                    <a:pt x="0" y="49"/>
                  </a:lnTo>
                  <a:lnTo>
                    <a:pt x="24" y="25"/>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
            <p:cNvSpPr/>
            <p:nvPr/>
          </p:nvSpPr>
          <p:spPr>
            <a:xfrm>
              <a:off x="2022550" y="2136475"/>
              <a:ext cx="1825" cy="1250"/>
            </a:xfrm>
            <a:custGeom>
              <a:avLst/>
              <a:gdLst/>
              <a:ahLst/>
              <a:cxnLst/>
              <a:rect l="l" t="t" r="r" b="b"/>
              <a:pathLst>
                <a:path w="73" h="50" extrusionOk="0">
                  <a:moveTo>
                    <a:pt x="24" y="1"/>
                  </a:moveTo>
                  <a:lnTo>
                    <a:pt x="0" y="25"/>
                  </a:lnTo>
                  <a:lnTo>
                    <a:pt x="24" y="49"/>
                  </a:lnTo>
                  <a:lnTo>
                    <a:pt x="73"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
            <p:cNvSpPr/>
            <p:nvPr/>
          </p:nvSpPr>
          <p:spPr>
            <a:xfrm>
              <a:off x="2086950" y="2290550"/>
              <a:ext cx="625" cy="25"/>
            </a:xfrm>
            <a:custGeom>
              <a:avLst/>
              <a:gdLst/>
              <a:ahLst/>
              <a:cxnLst/>
              <a:rect l="l" t="t" r="r" b="b"/>
              <a:pathLst>
                <a:path w="25" h="1" extrusionOk="0">
                  <a:moveTo>
                    <a:pt x="0" y="1"/>
                  </a:moveTo>
                  <a:lnTo>
                    <a:pt x="0" y="1"/>
                  </a:lnTo>
                  <a:lnTo>
                    <a:pt x="24" y="1"/>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
            <p:cNvSpPr/>
            <p:nvPr/>
          </p:nvSpPr>
          <p:spPr>
            <a:xfrm>
              <a:off x="2053850" y="2122050"/>
              <a:ext cx="1225" cy="1225"/>
            </a:xfrm>
            <a:custGeom>
              <a:avLst/>
              <a:gdLst/>
              <a:ahLst/>
              <a:cxnLst/>
              <a:rect l="l" t="t" r="r" b="b"/>
              <a:pathLst>
                <a:path w="49" h="49" extrusionOk="0">
                  <a:moveTo>
                    <a:pt x="24" y="0"/>
                  </a:moveTo>
                  <a:lnTo>
                    <a:pt x="0" y="24"/>
                  </a:lnTo>
                  <a:lnTo>
                    <a:pt x="24" y="48"/>
                  </a:lnTo>
                  <a:lnTo>
                    <a:pt x="48" y="48"/>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
            <p:cNvSpPr/>
            <p:nvPr/>
          </p:nvSpPr>
          <p:spPr>
            <a:xfrm>
              <a:off x="2026750" y="2274900"/>
              <a:ext cx="1225" cy="1825"/>
            </a:xfrm>
            <a:custGeom>
              <a:avLst/>
              <a:gdLst/>
              <a:ahLst/>
              <a:cxnLst/>
              <a:rect l="l" t="t" r="r" b="b"/>
              <a:pathLst>
                <a:path w="49" h="73" extrusionOk="0">
                  <a:moveTo>
                    <a:pt x="25" y="1"/>
                  </a:moveTo>
                  <a:lnTo>
                    <a:pt x="1" y="25"/>
                  </a:lnTo>
                  <a:lnTo>
                    <a:pt x="1" y="49"/>
                  </a:lnTo>
                  <a:lnTo>
                    <a:pt x="1" y="73"/>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
            <p:cNvSpPr/>
            <p:nvPr/>
          </p:nvSpPr>
          <p:spPr>
            <a:xfrm>
              <a:off x="2071900" y="2254450"/>
              <a:ext cx="625" cy="1225"/>
            </a:xfrm>
            <a:custGeom>
              <a:avLst/>
              <a:gdLst/>
              <a:ahLst/>
              <a:cxnLst/>
              <a:rect l="l" t="t" r="r" b="b"/>
              <a:pathLst>
                <a:path w="25" h="49" extrusionOk="0">
                  <a:moveTo>
                    <a:pt x="24" y="0"/>
                  </a:moveTo>
                  <a:lnTo>
                    <a:pt x="0" y="48"/>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
            <p:cNvSpPr/>
            <p:nvPr/>
          </p:nvSpPr>
          <p:spPr>
            <a:xfrm>
              <a:off x="2059850" y="2227975"/>
              <a:ext cx="1250" cy="2425"/>
            </a:xfrm>
            <a:custGeom>
              <a:avLst/>
              <a:gdLst/>
              <a:ahLst/>
              <a:cxnLst/>
              <a:rect l="l" t="t" r="r" b="b"/>
              <a:pathLst>
                <a:path w="50" h="97" extrusionOk="0">
                  <a:moveTo>
                    <a:pt x="49" y="0"/>
                  </a:moveTo>
                  <a:lnTo>
                    <a:pt x="25" y="48"/>
                  </a:lnTo>
                  <a:lnTo>
                    <a:pt x="1" y="72"/>
                  </a:lnTo>
                  <a:lnTo>
                    <a:pt x="25" y="96"/>
                  </a:lnTo>
                  <a:lnTo>
                    <a:pt x="49" y="72"/>
                  </a:lnTo>
                  <a:lnTo>
                    <a:pt x="49"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
            <p:cNvSpPr/>
            <p:nvPr/>
          </p:nvSpPr>
          <p:spPr>
            <a:xfrm>
              <a:off x="1964175" y="2251425"/>
              <a:ext cx="1825" cy="1850"/>
            </a:xfrm>
            <a:custGeom>
              <a:avLst/>
              <a:gdLst/>
              <a:ahLst/>
              <a:cxnLst/>
              <a:rect l="l" t="t" r="r" b="b"/>
              <a:pathLst>
                <a:path w="73" h="74" extrusionOk="0">
                  <a:moveTo>
                    <a:pt x="24" y="1"/>
                  </a:moveTo>
                  <a:lnTo>
                    <a:pt x="0" y="25"/>
                  </a:lnTo>
                  <a:lnTo>
                    <a:pt x="24" y="49"/>
                  </a:lnTo>
                  <a:lnTo>
                    <a:pt x="24" y="73"/>
                  </a:lnTo>
                  <a:lnTo>
                    <a:pt x="72"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
            <p:cNvSpPr/>
            <p:nvPr/>
          </p:nvSpPr>
          <p:spPr>
            <a:xfrm>
              <a:off x="2088750" y="2235175"/>
              <a:ext cx="2425" cy="1850"/>
            </a:xfrm>
            <a:custGeom>
              <a:avLst/>
              <a:gdLst/>
              <a:ahLst/>
              <a:cxnLst/>
              <a:rect l="l" t="t" r="r" b="b"/>
              <a:pathLst>
                <a:path w="97" h="74" extrusionOk="0">
                  <a:moveTo>
                    <a:pt x="24" y="1"/>
                  </a:moveTo>
                  <a:lnTo>
                    <a:pt x="0" y="25"/>
                  </a:lnTo>
                  <a:lnTo>
                    <a:pt x="24"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
            <p:cNvSpPr/>
            <p:nvPr/>
          </p:nvSpPr>
          <p:spPr>
            <a:xfrm>
              <a:off x="2111025" y="2230375"/>
              <a:ext cx="625" cy="1225"/>
            </a:xfrm>
            <a:custGeom>
              <a:avLst/>
              <a:gdLst/>
              <a:ahLst/>
              <a:cxnLst/>
              <a:rect l="l" t="t" r="r" b="b"/>
              <a:pathLst>
                <a:path w="25" h="49" extrusionOk="0">
                  <a:moveTo>
                    <a:pt x="0" y="0"/>
                  </a:moveTo>
                  <a:lnTo>
                    <a:pt x="0" y="24"/>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
            <p:cNvSpPr/>
            <p:nvPr/>
          </p:nvSpPr>
          <p:spPr>
            <a:xfrm>
              <a:off x="2051425" y="2217125"/>
              <a:ext cx="1850" cy="1825"/>
            </a:xfrm>
            <a:custGeom>
              <a:avLst/>
              <a:gdLst/>
              <a:ahLst/>
              <a:cxnLst/>
              <a:rect l="l" t="t" r="r" b="b"/>
              <a:pathLst>
                <a:path w="74" h="73" extrusionOk="0">
                  <a:moveTo>
                    <a:pt x="25" y="1"/>
                  </a:moveTo>
                  <a:lnTo>
                    <a:pt x="1" y="25"/>
                  </a:lnTo>
                  <a:lnTo>
                    <a:pt x="1" y="49"/>
                  </a:lnTo>
                  <a:lnTo>
                    <a:pt x="1" y="73"/>
                  </a:lnTo>
                  <a:lnTo>
                    <a:pt x="25" y="73"/>
                  </a:lnTo>
                  <a:lnTo>
                    <a:pt x="49" y="49"/>
                  </a:lnTo>
                  <a:lnTo>
                    <a:pt x="73" y="25"/>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
            <p:cNvSpPr/>
            <p:nvPr/>
          </p:nvSpPr>
          <p:spPr>
            <a:xfrm>
              <a:off x="2038800" y="2196075"/>
              <a:ext cx="1825" cy="1225"/>
            </a:xfrm>
            <a:custGeom>
              <a:avLst/>
              <a:gdLst/>
              <a:ahLst/>
              <a:cxnLst/>
              <a:rect l="l" t="t" r="r" b="b"/>
              <a:pathLst>
                <a:path w="73" h="49" extrusionOk="0">
                  <a:moveTo>
                    <a:pt x="24" y="0"/>
                  </a:moveTo>
                  <a:lnTo>
                    <a:pt x="0" y="24"/>
                  </a:lnTo>
                  <a:lnTo>
                    <a:pt x="24" y="48"/>
                  </a:lnTo>
                  <a:lnTo>
                    <a:pt x="73"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
            <p:cNvSpPr/>
            <p:nvPr/>
          </p:nvSpPr>
          <p:spPr>
            <a:xfrm>
              <a:off x="2046625" y="2193050"/>
              <a:ext cx="1225" cy="1225"/>
            </a:xfrm>
            <a:custGeom>
              <a:avLst/>
              <a:gdLst/>
              <a:ahLst/>
              <a:cxnLst/>
              <a:rect l="l" t="t" r="r" b="b"/>
              <a:pathLst>
                <a:path w="49" h="49" extrusionOk="0">
                  <a:moveTo>
                    <a:pt x="0" y="1"/>
                  </a:moveTo>
                  <a:lnTo>
                    <a:pt x="0" y="25"/>
                  </a:lnTo>
                  <a:lnTo>
                    <a:pt x="24" y="49"/>
                  </a:lnTo>
                  <a:lnTo>
                    <a:pt x="48"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
            <p:cNvSpPr/>
            <p:nvPr/>
          </p:nvSpPr>
          <p:spPr>
            <a:xfrm>
              <a:off x="2076700" y="2183425"/>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
            <p:cNvSpPr/>
            <p:nvPr/>
          </p:nvSpPr>
          <p:spPr>
            <a:xfrm>
              <a:off x="2005100" y="2279125"/>
              <a:ext cx="25" cy="1225"/>
            </a:xfrm>
            <a:custGeom>
              <a:avLst/>
              <a:gdLst/>
              <a:ahLst/>
              <a:cxnLst/>
              <a:rect l="l" t="t" r="r" b="b"/>
              <a:pathLst>
                <a:path w="1" h="49" extrusionOk="0">
                  <a:moveTo>
                    <a:pt x="0" y="0"/>
                  </a:moveTo>
                  <a:lnTo>
                    <a:pt x="0" y="0"/>
                  </a:lnTo>
                  <a:lnTo>
                    <a:pt x="0" y="48"/>
                  </a:lnTo>
                  <a:lnTo>
                    <a:pt x="0" y="48"/>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
            <p:cNvSpPr/>
            <p:nvPr/>
          </p:nvSpPr>
          <p:spPr>
            <a:xfrm>
              <a:off x="1983425" y="2181025"/>
              <a:ext cx="1225" cy="1225"/>
            </a:xfrm>
            <a:custGeom>
              <a:avLst/>
              <a:gdLst/>
              <a:ahLst/>
              <a:cxnLst/>
              <a:rect l="l" t="t" r="r" b="b"/>
              <a:pathLst>
                <a:path w="49" h="49" extrusionOk="0">
                  <a:moveTo>
                    <a:pt x="1" y="0"/>
                  </a:moveTo>
                  <a:lnTo>
                    <a:pt x="1" y="24"/>
                  </a:lnTo>
                  <a:lnTo>
                    <a:pt x="1" y="48"/>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
            <p:cNvSpPr/>
            <p:nvPr/>
          </p:nvSpPr>
          <p:spPr>
            <a:xfrm>
              <a:off x="2076700" y="2179825"/>
              <a:ext cx="1250" cy="1225"/>
            </a:xfrm>
            <a:custGeom>
              <a:avLst/>
              <a:gdLst/>
              <a:ahLst/>
              <a:cxnLst/>
              <a:rect l="l" t="t" r="r" b="b"/>
              <a:pathLst>
                <a:path w="50" h="49" extrusionOk="0">
                  <a:moveTo>
                    <a:pt x="25" y="0"/>
                  </a:moveTo>
                  <a:lnTo>
                    <a:pt x="1" y="24"/>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
            <p:cNvSpPr/>
            <p:nvPr/>
          </p:nvSpPr>
          <p:spPr>
            <a:xfrm>
              <a:off x="2023150" y="2178625"/>
              <a:ext cx="625" cy="1825"/>
            </a:xfrm>
            <a:custGeom>
              <a:avLst/>
              <a:gdLst/>
              <a:ahLst/>
              <a:cxnLst/>
              <a:rect l="l" t="t" r="r" b="b"/>
              <a:pathLst>
                <a:path w="25" h="73" extrusionOk="0">
                  <a:moveTo>
                    <a:pt x="0" y="0"/>
                  </a:moveTo>
                  <a:lnTo>
                    <a:pt x="0" y="24"/>
                  </a:lnTo>
                  <a:lnTo>
                    <a:pt x="0" y="72"/>
                  </a:lnTo>
                  <a:lnTo>
                    <a:pt x="24" y="48"/>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
            <p:cNvSpPr/>
            <p:nvPr/>
          </p:nvSpPr>
          <p:spPr>
            <a:xfrm>
              <a:off x="2037600" y="22544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
            <p:cNvSpPr/>
            <p:nvPr/>
          </p:nvSpPr>
          <p:spPr>
            <a:xfrm>
              <a:off x="2032175" y="2358550"/>
              <a:ext cx="1225" cy="1250"/>
            </a:xfrm>
            <a:custGeom>
              <a:avLst/>
              <a:gdLst/>
              <a:ahLst/>
              <a:cxnLst/>
              <a:rect l="l" t="t" r="r" b="b"/>
              <a:pathLst>
                <a:path w="49" h="50" extrusionOk="0">
                  <a:moveTo>
                    <a:pt x="25" y="1"/>
                  </a:moveTo>
                  <a:lnTo>
                    <a:pt x="0" y="25"/>
                  </a:lnTo>
                  <a:lnTo>
                    <a:pt x="25"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
            <p:cNvSpPr/>
            <p:nvPr/>
          </p:nvSpPr>
          <p:spPr>
            <a:xfrm>
              <a:off x="1970175" y="2147925"/>
              <a:ext cx="650" cy="625"/>
            </a:xfrm>
            <a:custGeom>
              <a:avLst/>
              <a:gdLst/>
              <a:ahLst/>
              <a:cxnLst/>
              <a:rect l="l" t="t" r="r" b="b"/>
              <a:pathLst>
                <a:path w="26" h="25" extrusionOk="0">
                  <a:moveTo>
                    <a:pt x="1" y="0"/>
                  </a:moveTo>
                  <a:lnTo>
                    <a:pt x="1"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
            <p:cNvSpPr/>
            <p:nvPr/>
          </p:nvSpPr>
          <p:spPr>
            <a:xfrm>
              <a:off x="2005700" y="2146125"/>
              <a:ext cx="1225" cy="625"/>
            </a:xfrm>
            <a:custGeom>
              <a:avLst/>
              <a:gdLst/>
              <a:ahLst/>
              <a:cxnLst/>
              <a:rect l="l" t="t" r="r" b="b"/>
              <a:pathLst>
                <a:path w="49" h="25" extrusionOk="0">
                  <a:moveTo>
                    <a:pt x="0" y="0"/>
                  </a:moveTo>
                  <a:lnTo>
                    <a:pt x="0" y="24"/>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
            <p:cNvSpPr/>
            <p:nvPr/>
          </p:nvSpPr>
          <p:spPr>
            <a:xfrm>
              <a:off x="1972000" y="22869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
            <p:cNvSpPr/>
            <p:nvPr/>
          </p:nvSpPr>
          <p:spPr>
            <a:xfrm>
              <a:off x="1987650" y="2284525"/>
              <a:ext cx="1225" cy="1250"/>
            </a:xfrm>
            <a:custGeom>
              <a:avLst/>
              <a:gdLst/>
              <a:ahLst/>
              <a:cxnLst/>
              <a:rect l="l" t="t" r="r" b="b"/>
              <a:pathLst>
                <a:path w="49" h="50" extrusionOk="0">
                  <a:moveTo>
                    <a:pt x="24" y="1"/>
                  </a:moveTo>
                  <a:lnTo>
                    <a:pt x="0" y="25"/>
                  </a:lnTo>
                  <a:lnTo>
                    <a:pt x="0" y="49"/>
                  </a:lnTo>
                  <a:lnTo>
                    <a:pt x="48"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
            <p:cNvSpPr/>
            <p:nvPr/>
          </p:nvSpPr>
          <p:spPr>
            <a:xfrm>
              <a:off x="2002075" y="2243600"/>
              <a:ext cx="625" cy="1250"/>
            </a:xfrm>
            <a:custGeom>
              <a:avLst/>
              <a:gdLst/>
              <a:ahLst/>
              <a:cxnLst/>
              <a:rect l="l" t="t" r="r" b="b"/>
              <a:pathLst>
                <a:path w="25" h="50" extrusionOk="0">
                  <a:moveTo>
                    <a:pt x="1" y="49"/>
                  </a:moveTo>
                  <a:lnTo>
                    <a:pt x="1" y="49"/>
                  </a:lnTo>
                  <a:lnTo>
                    <a:pt x="25" y="1"/>
                  </a:lnTo>
                  <a:lnTo>
                    <a:pt x="1" y="49"/>
                  </a:lnTo>
                  <a:lnTo>
                    <a:pt x="1" y="49"/>
                  </a:lnTo>
                  <a:lnTo>
                    <a:pt x="1" y="49"/>
                  </a:lnTo>
                  <a:lnTo>
                    <a:pt x="1" y="49"/>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
            <p:cNvSpPr/>
            <p:nvPr/>
          </p:nvSpPr>
          <p:spPr>
            <a:xfrm>
              <a:off x="2024950" y="2236400"/>
              <a:ext cx="1225" cy="1225"/>
            </a:xfrm>
            <a:custGeom>
              <a:avLst/>
              <a:gdLst/>
              <a:ahLst/>
              <a:cxnLst/>
              <a:rect l="l" t="t" r="r" b="b"/>
              <a:pathLst>
                <a:path w="49" h="49" extrusionOk="0">
                  <a:moveTo>
                    <a:pt x="25" y="0"/>
                  </a:moveTo>
                  <a:lnTo>
                    <a:pt x="1" y="24"/>
                  </a:lnTo>
                  <a:lnTo>
                    <a:pt x="25" y="48"/>
                  </a:lnTo>
                  <a:lnTo>
                    <a:pt x="49"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
            <p:cNvSpPr/>
            <p:nvPr/>
          </p:nvSpPr>
          <p:spPr>
            <a:xfrm>
              <a:off x="1998475" y="2235175"/>
              <a:ext cx="1825" cy="1250"/>
            </a:xfrm>
            <a:custGeom>
              <a:avLst/>
              <a:gdLst/>
              <a:ahLst/>
              <a:cxnLst/>
              <a:rect l="l" t="t" r="r" b="b"/>
              <a:pathLst>
                <a:path w="73" h="50" extrusionOk="0">
                  <a:moveTo>
                    <a:pt x="24" y="1"/>
                  </a:moveTo>
                  <a:lnTo>
                    <a:pt x="0" y="25"/>
                  </a:lnTo>
                  <a:lnTo>
                    <a:pt x="24"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
            <p:cNvSpPr/>
            <p:nvPr/>
          </p:nvSpPr>
          <p:spPr>
            <a:xfrm>
              <a:off x="2086950" y="2230375"/>
              <a:ext cx="625" cy="25"/>
            </a:xfrm>
            <a:custGeom>
              <a:avLst/>
              <a:gdLst/>
              <a:ahLst/>
              <a:cxnLst/>
              <a:rect l="l" t="t" r="r" b="b"/>
              <a:pathLst>
                <a:path w="25" h="1" extrusionOk="0">
                  <a:moveTo>
                    <a:pt x="24" y="0"/>
                  </a:moveTo>
                  <a:lnTo>
                    <a:pt x="0" y="0"/>
                  </a:lnTo>
                  <a:lnTo>
                    <a:pt x="0" y="0"/>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
            <p:cNvSpPr/>
            <p:nvPr/>
          </p:nvSpPr>
          <p:spPr>
            <a:xfrm>
              <a:off x="2126675" y="2229175"/>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
            <p:cNvSpPr/>
            <p:nvPr/>
          </p:nvSpPr>
          <p:spPr>
            <a:xfrm>
              <a:off x="2026750" y="2306200"/>
              <a:ext cx="625" cy="1225"/>
            </a:xfrm>
            <a:custGeom>
              <a:avLst/>
              <a:gdLst/>
              <a:ahLst/>
              <a:cxnLst/>
              <a:rect l="l" t="t" r="r" b="b"/>
              <a:pathLst>
                <a:path w="25" h="49" extrusionOk="0">
                  <a:moveTo>
                    <a:pt x="25" y="1"/>
                  </a:moveTo>
                  <a:lnTo>
                    <a:pt x="1" y="25"/>
                  </a:lnTo>
                  <a:lnTo>
                    <a:pt x="25" y="49"/>
                  </a:lnTo>
                  <a:lnTo>
                    <a:pt x="25"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
            <p:cNvSpPr/>
            <p:nvPr/>
          </p:nvSpPr>
          <p:spPr>
            <a:xfrm>
              <a:off x="1968975" y="2205700"/>
              <a:ext cx="625" cy="1225"/>
            </a:xfrm>
            <a:custGeom>
              <a:avLst/>
              <a:gdLst/>
              <a:ahLst/>
              <a:cxnLst/>
              <a:rect l="l" t="t" r="r" b="b"/>
              <a:pathLst>
                <a:path w="25" h="49" extrusionOk="0">
                  <a:moveTo>
                    <a:pt x="1" y="0"/>
                  </a:moveTo>
                  <a:lnTo>
                    <a:pt x="1" y="24"/>
                  </a:lnTo>
                  <a:lnTo>
                    <a:pt x="1" y="48"/>
                  </a:lnTo>
                  <a:lnTo>
                    <a:pt x="25" y="24"/>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
            <p:cNvSpPr/>
            <p:nvPr/>
          </p:nvSpPr>
          <p:spPr>
            <a:xfrm>
              <a:off x="2072500" y="2198475"/>
              <a:ext cx="1225" cy="1225"/>
            </a:xfrm>
            <a:custGeom>
              <a:avLst/>
              <a:gdLst/>
              <a:ahLst/>
              <a:cxnLst/>
              <a:rect l="l" t="t" r="r" b="b"/>
              <a:pathLst>
                <a:path w="49" h="49" extrusionOk="0">
                  <a:moveTo>
                    <a:pt x="24" y="0"/>
                  </a:moveTo>
                  <a:lnTo>
                    <a:pt x="0" y="25"/>
                  </a:lnTo>
                  <a:lnTo>
                    <a:pt x="24" y="49"/>
                  </a:lnTo>
                  <a:lnTo>
                    <a:pt x="49" y="49"/>
                  </a:lnTo>
                  <a:lnTo>
                    <a:pt x="49" y="25"/>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
            <p:cNvSpPr/>
            <p:nvPr/>
          </p:nvSpPr>
          <p:spPr>
            <a:xfrm>
              <a:off x="2085125" y="2146125"/>
              <a:ext cx="650" cy="625"/>
            </a:xfrm>
            <a:custGeom>
              <a:avLst/>
              <a:gdLst/>
              <a:ahLst/>
              <a:cxnLst/>
              <a:rect l="l" t="t" r="r" b="b"/>
              <a:pathLst>
                <a:path w="26"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
            <p:cNvSpPr/>
            <p:nvPr/>
          </p:nvSpPr>
          <p:spPr>
            <a:xfrm>
              <a:off x="2052625" y="2283925"/>
              <a:ext cx="650" cy="625"/>
            </a:xfrm>
            <a:custGeom>
              <a:avLst/>
              <a:gdLst/>
              <a:ahLst/>
              <a:cxnLst/>
              <a:rect l="l" t="t" r="r" b="b"/>
              <a:pathLst>
                <a:path w="26" h="25" extrusionOk="0">
                  <a:moveTo>
                    <a:pt x="1" y="1"/>
                  </a:moveTo>
                  <a:lnTo>
                    <a:pt x="1" y="25"/>
                  </a:lnTo>
                  <a:lnTo>
                    <a:pt x="25" y="25"/>
                  </a:lnTo>
                  <a:lnTo>
                    <a:pt x="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
            <p:cNvSpPr/>
            <p:nvPr/>
          </p:nvSpPr>
          <p:spPr>
            <a:xfrm>
              <a:off x="1971400" y="2338100"/>
              <a:ext cx="625" cy="625"/>
            </a:xfrm>
            <a:custGeom>
              <a:avLst/>
              <a:gdLst/>
              <a:ahLst/>
              <a:cxnLst/>
              <a:rect l="l" t="t" r="r" b="b"/>
              <a:pathLst>
                <a:path w="25" h="25" extrusionOk="0">
                  <a:moveTo>
                    <a:pt x="24" y="0"/>
                  </a:moveTo>
                  <a:lnTo>
                    <a:pt x="0" y="24"/>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
            <p:cNvSpPr/>
            <p:nvPr/>
          </p:nvSpPr>
          <p:spPr>
            <a:xfrm>
              <a:off x="2008100" y="2412725"/>
              <a:ext cx="625" cy="625"/>
            </a:xfrm>
            <a:custGeom>
              <a:avLst/>
              <a:gdLst/>
              <a:ahLst/>
              <a:cxnLst/>
              <a:rect l="l" t="t" r="r" b="b"/>
              <a:pathLst>
                <a:path w="25" h="25" extrusionOk="0">
                  <a:moveTo>
                    <a:pt x="1" y="0"/>
                  </a:moveTo>
                  <a:lnTo>
                    <a:pt x="1" y="25"/>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
            <p:cNvSpPr/>
            <p:nvPr/>
          </p:nvSpPr>
          <p:spPr>
            <a:xfrm>
              <a:off x="1978600" y="2316425"/>
              <a:ext cx="25" cy="625"/>
            </a:xfrm>
            <a:custGeom>
              <a:avLst/>
              <a:gdLst/>
              <a:ahLst/>
              <a:cxnLst/>
              <a:rect l="l" t="t" r="r" b="b"/>
              <a:pathLst>
                <a:path w="1" h="25" extrusionOk="0">
                  <a:moveTo>
                    <a:pt x="1" y="25"/>
                  </a:moveTo>
                  <a:lnTo>
                    <a:pt x="1" y="25"/>
                  </a:lnTo>
                  <a:lnTo>
                    <a:pt x="1" y="1"/>
                  </a:lnTo>
                  <a:lnTo>
                    <a:pt x="1"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
            <p:cNvSpPr/>
            <p:nvPr/>
          </p:nvSpPr>
          <p:spPr>
            <a:xfrm>
              <a:off x="2038800" y="2217125"/>
              <a:ext cx="625" cy="625"/>
            </a:xfrm>
            <a:custGeom>
              <a:avLst/>
              <a:gdLst/>
              <a:ahLst/>
              <a:cxnLst/>
              <a:rect l="l" t="t" r="r" b="b"/>
              <a:pathLst>
                <a:path w="25" h="25" extrusionOk="0">
                  <a:moveTo>
                    <a:pt x="0" y="25"/>
                  </a:moveTo>
                  <a:lnTo>
                    <a:pt x="0" y="25"/>
                  </a:lnTo>
                  <a:lnTo>
                    <a:pt x="0" y="1"/>
                  </a:lnTo>
                  <a:lnTo>
                    <a:pt x="24" y="1"/>
                  </a:lnTo>
                  <a:lnTo>
                    <a:pt x="24"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
            <p:cNvSpPr/>
            <p:nvPr/>
          </p:nvSpPr>
          <p:spPr>
            <a:xfrm>
              <a:off x="2006900" y="2215325"/>
              <a:ext cx="25" cy="25"/>
            </a:xfrm>
            <a:custGeom>
              <a:avLst/>
              <a:gdLst/>
              <a:ahLst/>
              <a:cxnLst/>
              <a:rect l="l" t="t" r="r" b="b"/>
              <a:pathLst>
                <a:path w="1" h="1" extrusionOk="0">
                  <a:moveTo>
                    <a:pt x="0" y="0"/>
                  </a:moveTo>
                  <a:lnTo>
                    <a:pt x="0" y="0"/>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
            <p:cNvSpPr/>
            <p:nvPr/>
          </p:nvSpPr>
          <p:spPr>
            <a:xfrm>
              <a:off x="2041200" y="220510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
            <p:cNvSpPr/>
            <p:nvPr/>
          </p:nvSpPr>
          <p:spPr>
            <a:xfrm>
              <a:off x="1952125" y="2182225"/>
              <a:ext cx="25" cy="25"/>
            </a:xfrm>
            <a:custGeom>
              <a:avLst/>
              <a:gdLst/>
              <a:ahLst/>
              <a:cxnLst/>
              <a:rect l="l" t="t" r="r" b="b"/>
              <a:pathLst>
                <a:path w="1" h="1" extrusionOk="0">
                  <a:moveTo>
                    <a:pt x="1" y="0"/>
                  </a:move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
            <p:cNvSpPr/>
            <p:nvPr/>
          </p:nvSpPr>
          <p:spPr>
            <a:xfrm>
              <a:off x="1952125" y="2181625"/>
              <a:ext cx="625" cy="625"/>
            </a:xfrm>
            <a:custGeom>
              <a:avLst/>
              <a:gdLst/>
              <a:ahLst/>
              <a:cxnLst/>
              <a:rect l="l" t="t" r="r" b="b"/>
              <a:pathLst>
                <a:path w="25"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
            <p:cNvSpPr/>
            <p:nvPr/>
          </p:nvSpPr>
          <p:spPr>
            <a:xfrm>
              <a:off x="1924450" y="2177400"/>
              <a:ext cx="25" cy="625"/>
            </a:xfrm>
            <a:custGeom>
              <a:avLst/>
              <a:gdLst/>
              <a:ahLst/>
              <a:cxnLst/>
              <a:rect l="l" t="t" r="r" b="b"/>
              <a:pathLst>
                <a:path w="1" h="25" extrusionOk="0">
                  <a:moveTo>
                    <a:pt x="0" y="25"/>
                  </a:moveTo>
                  <a:lnTo>
                    <a:pt x="0"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
            <p:cNvSpPr/>
            <p:nvPr/>
          </p:nvSpPr>
          <p:spPr>
            <a:xfrm>
              <a:off x="1781825" y="1840975"/>
              <a:ext cx="652400" cy="709600"/>
            </a:xfrm>
            <a:custGeom>
              <a:avLst/>
              <a:gdLst/>
              <a:ahLst/>
              <a:cxnLst/>
              <a:rect l="l" t="t" r="r" b="b"/>
              <a:pathLst>
                <a:path w="26096" h="28384" extrusionOk="0">
                  <a:moveTo>
                    <a:pt x="18392" y="1"/>
                  </a:moveTo>
                  <a:lnTo>
                    <a:pt x="18031" y="49"/>
                  </a:lnTo>
                  <a:lnTo>
                    <a:pt x="17646" y="121"/>
                  </a:lnTo>
                  <a:lnTo>
                    <a:pt x="17261" y="194"/>
                  </a:lnTo>
                  <a:lnTo>
                    <a:pt x="16851" y="314"/>
                  </a:lnTo>
                  <a:lnTo>
                    <a:pt x="16418" y="434"/>
                  </a:lnTo>
                  <a:lnTo>
                    <a:pt x="15599" y="747"/>
                  </a:lnTo>
                  <a:lnTo>
                    <a:pt x="13938" y="1397"/>
                  </a:lnTo>
                  <a:lnTo>
                    <a:pt x="13529" y="1542"/>
                  </a:lnTo>
                  <a:lnTo>
                    <a:pt x="13120" y="1662"/>
                  </a:lnTo>
                  <a:lnTo>
                    <a:pt x="12711" y="1758"/>
                  </a:lnTo>
                  <a:lnTo>
                    <a:pt x="12277" y="1855"/>
                  </a:lnTo>
                  <a:lnTo>
                    <a:pt x="11676" y="1951"/>
                  </a:lnTo>
                  <a:lnTo>
                    <a:pt x="11098" y="2023"/>
                  </a:lnTo>
                  <a:lnTo>
                    <a:pt x="10472" y="2047"/>
                  </a:lnTo>
                  <a:lnTo>
                    <a:pt x="9870" y="2071"/>
                  </a:lnTo>
                  <a:lnTo>
                    <a:pt x="8715" y="2095"/>
                  </a:lnTo>
                  <a:lnTo>
                    <a:pt x="7968" y="2168"/>
                  </a:lnTo>
                  <a:lnTo>
                    <a:pt x="7607" y="2216"/>
                  </a:lnTo>
                  <a:lnTo>
                    <a:pt x="7270" y="2288"/>
                  </a:lnTo>
                  <a:lnTo>
                    <a:pt x="6909" y="2360"/>
                  </a:lnTo>
                  <a:lnTo>
                    <a:pt x="6548" y="2456"/>
                  </a:lnTo>
                  <a:lnTo>
                    <a:pt x="6211" y="2577"/>
                  </a:lnTo>
                  <a:lnTo>
                    <a:pt x="5874" y="2697"/>
                  </a:lnTo>
                  <a:lnTo>
                    <a:pt x="5007" y="3058"/>
                  </a:lnTo>
                  <a:lnTo>
                    <a:pt x="4165" y="3468"/>
                  </a:lnTo>
                  <a:lnTo>
                    <a:pt x="3346" y="3925"/>
                  </a:lnTo>
                  <a:lnTo>
                    <a:pt x="2552" y="4430"/>
                  </a:lnTo>
                  <a:lnTo>
                    <a:pt x="1998" y="4816"/>
                  </a:lnTo>
                  <a:lnTo>
                    <a:pt x="1420" y="5225"/>
                  </a:lnTo>
                  <a:lnTo>
                    <a:pt x="313" y="6067"/>
                  </a:lnTo>
                  <a:lnTo>
                    <a:pt x="120" y="6212"/>
                  </a:lnTo>
                  <a:lnTo>
                    <a:pt x="24" y="6356"/>
                  </a:lnTo>
                  <a:lnTo>
                    <a:pt x="0" y="6404"/>
                  </a:lnTo>
                  <a:lnTo>
                    <a:pt x="24" y="6477"/>
                  </a:lnTo>
                  <a:lnTo>
                    <a:pt x="48" y="6525"/>
                  </a:lnTo>
                  <a:lnTo>
                    <a:pt x="265" y="6525"/>
                  </a:lnTo>
                  <a:lnTo>
                    <a:pt x="385" y="6501"/>
                  </a:lnTo>
                  <a:lnTo>
                    <a:pt x="1372" y="6236"/>
                  </a:lnTo>
                  <a:lnTo>
                    <a:pt x="2672" y="5875"/>
                  </a:lnTo>
                  <a:lnTo>
                    <a:pt x="3972" y="5562"/>
                  </a:lnTo>
                  <a:lnTo>
                    <a:pt x="5296" y="5297"/>
                  </a:lnTo>
                  <a:lnTo>
                    <a:pt x="6620" y="5056"/>
                  </a:lnTo>
                  <a:lnTo>
                    <a:pt x="8474" y="4767"/>
                  </a:lnTo>
                  <a:lnTo>
                    <a:pt x="10327" y="4527"/>
                  </a:lnTo>
                  <a:lnTo>
                    <a:pt x="12181" y="4334"/>
                  </a:lnTo>
                  <a:lnTo>
                    <a:pt x="14035" y="4166"/>
                  </a:lnTo>
                  <a:lnTo>
                    <a:pt x="14805" y="4117"/>
                  </a:lnTo>
                  <a:lnTo>
                    <a:pt x="15599" y="4069"/>
                  </a:lnTo>
                  <a:lnTo>
                    <a:pt x="16394" y="4069"/>
                  </a:lnTo>
                  <a:lnTo>
                    <a:pt x="17164" y="4093"/>
                  </a:lnTo>
                  <a:lnTo>
                    <a:pt x="17670" y="4142"/>
                  </a:lnTo>
                  <a:lnTo>
                    <a:pt x="18175" y="4190"/>
                  </a:lnTo>
                  <a:lnTo>
                    <a:pt x="18681" y="4238"/>
                  </a:lnTo>
                  <a:lnTo>
                    <a:pt x="19186" y="4334"/>
                  </a:lnTo>
                  <a:lnTo>
                    <a:pt x="19620" y="4430"/>
                  </a:lnTo>
                  <a:lnTo>
                    <a:pt x="20029" y="4575"/>
                  </a:lnTo>
                  <a:lnTo>
                    <a:pt x="20438" y="4719"/>
                  </a:lnTo>
                  <a:lnTo>
                    <a:pt x="20847" y="4912"/>
                  </a:lnTo>
                  <a:lnTo>
                    <a:pt x="21257" y="5153"/>
                  </a:lnTo>
                  <a:lnTo>
                    <a:pt x="21666" y="5442"/>
                  </a:lnTo>
                  <a:lnTo>
                    <a:pt x="22027" y="5754"/>
                  </a:lnTo>
                  <a:lnTo>
                    <a:pt x="22364" y="6091"/>
                  </a:lnTo>
                  <a:lnTo>
                    <a:pt x="22749" y="6501"/>
                  </a:lnTo>
                  <a:lnTo>
                    <a:pt x="23086" y="6934"/>
                  </a:lnTo>
                  <a:lnTo>
                    <a:pt x="23375" y="7391"/>
                  </a:lnTo>
                  <a:lnTo>
                    <a:pt x="23616" y="7897"/>
                  </a:lnTo>
                  <a:lnTo>
                    <a:pt x="23784" y="8282"/>
                  </a:lnTo>
                  <a:lnTo>
                    <a:pt x="23905" y="8691"/>
                  </a:lnTo>
                  <a:lnTo>
                    <a:pt x="23977" y="9101"/>
                  </a:lnTo>
                  <a:lnTo>
                    <a:pt x="24025" y="9534"/>
                  </a:lnTo>
                  <a:lnTo>
                    <a:pt x="24025" y="9823"/>
                  </a:lnTo>
                  <a:lnTo>
                    <a:pt x="23977" y="10088"/>
                  </a:lnTo>
                  <a:lnTo>
                    <a:pt x="23881" y="10352"/>
                  </a:lnTo>
                  <a:lnTo>
                    <a:pt x="23760" y="10593"/>
                  </a:lnTo>
                  <a:lnTo>
                    <a:pt x="23616" y="10810"/>
                  </a:lnTo>
                  <a:lnTo>
                    <a:pt x="23447" y="11026"/>
                  </a:lnTo>
                  <a:lnTo>
                    <a:pt x="22725" y="12038"/>
                  </a:lnTo>
                  <a:lnTo>
                    <a:pt x="22027" y="13049"/>
                  </a:lnTo>
                  <a:lnTo>
                    <a:pt x="21690" y="13626"/>
                  </a:lnTo>
                  <a:lnTo>
                    <a:pt x="21377" y="14204"/>
                  </a:lnTo>
                  <a:lnTo>
                    <a:pt x="21064" y="14782"/>
                  </a:lnTo>
                  <a:lnTo>
                    <a:pt x="20823" y="15408"/>
                  </a:lnTo>
                  <a:lnTo>
                    <a:pt x="20510" y="16226"/>
                  </a:lnTo>
                  <a:lnTo>
                    <a:pt x="20246" y="17069"/>
                  </a:lnTo>
                  <a:lnTo>
                    <a:pt x="20029" y="17935"/>
                  </a:lnTo>
                  <a:lnTo>
                    <a:pt x="19885" y="18802"/>
                  </a:lnTo>
                  <a:lnTo>
                    <a:pt x="19764" y="19500"/>
                  </a:lnTo>
                  <a:lnTo>
                    <a:pt x="19620" y="20222"/>
                  </a:lnTo>
                  <a:lnTo>
                    <a:pt x="19523" y="20608"/>
                  </a:lnTo>
                  <a:lnTo>
                    <a:pt x="19403" y="20969"/>
                  </a:lnTo>
                  <a:lnTo>
                    <a:pt x="19283" y="21354"/>
                  </a:lnTo>
                  <a:lnTo>
                    <a:pt x="19138" y="21715"/>
                  </a:lnTo>
                  <a:lnTo>
                    <a:pt x="18970" y="22076"/>
                  </a:lnTo>
                  <a:lnTo>
                    <a:pt x="18801" y="22413"/>
                  </a:lnTo>
                  <a:lnTo>
                    <a:pt x="18609" y="22750"/>
                  </a:lnTo>
                  <a:lnTo>
                    <a:pt x="18392" y="23087"/>
                  </a:lnTo>
                  <a:lnTo>
                    <a:pt x="18199" y="23352"/>
                  </a:lnTo>
                  <a:lnTo>
                    <a:pt x="17983" y="23593"/>
                  </a:lnTo>
                  <a:lnTo>
                    <a:pt x="17766" y="23833"/>
                  </a:lnTo>
                  <a:lnTo>
                    <a:pt x="17549" y="24026"/>
                  </a:lnTo>
                  <a:lnTo>
                    <a:pt x="17309" y="24243"/>
                  </a:lnTo>
                  <a:lnTo>
                    <a:pt x="17044" y="24411"/>
                  </a:lnTo>
                  <a:lnTo>
                    <a:pt x="16779" y="24580"/>
                  </a:lnTo>
                  <a:lnTo>
                    <a:pt x="16490" y="24724"/>
                  </a:lnTo>
                  <a:lnTo>
                    <a:pt x="16153" y="24893"/>
                  </a:lnTo>
                  <a:lnTo>
                    <a:pt x="15816" y="25037"/>
                  </a:lnTo>
                  <a:lnTo>
                    <a:pt x="15118" y="25278"/>
                  </a:lnTo>
                  <a:lnTo>
                    <a:pt x="13866" y="25639"/>
                  </a:lnTo>
                  <a:lnTo>
                    <a:pt x="13240" y="25807"/>
                  </a:lnTo>
                  <a:lnTo>
                    <a:pt x="12590" y="25976"/>
                  </a:lnTo>
                  <a:lnTo>
                    <a:pt x="12157" y="26072"/>
                  </a:lnTo>
                  <a:lnTo>
                    <a:pt x="11724" y="26217"/>
                  </a:lnTo>
                  <a:lnTo>
                    <a:pt x="11290" y="26361"/>
                  </a:lnTo>
                  <a:lnTo>
                    <a:pt x="10857" y="26530"/>
                  </a:lnTo>
                  <a:lnTo>
                    <a:pt x="10568" y="26674"/>
                  </a:lnTo>
                  <a:lnTo>
                    <a:pt x="10303" y="26843"/>
                  </a:lnTo>
                  <a:lnTo>
                    <a:pt x="10183" y="26939"/>
                  </a:lnTo>
                  <a:lnTo>
                    <a:pt x="10111" y="27083"/>
                  </a:lnTo>
                  <a:lnTo>
                    <a:pt x="10063" y="27228"/>
                  </a:lnTo>
                  <a:lnTo>
                    <a:pt x="10063" y="27372"/>
                  </a:lnTo>
                  <a:lnTo>
                    <a:pt x="10111" y="27517"/>
                  </a:lnTo>
                  <a:lnTo>
                    <a:pt x="10159" y="27661"/>
                  </a:lnTo>
                  <a:lnTo>
                    <a:pt x="10279" y="27781"/>
                  </a:lnTo>
                  <a:lnTo>
                    <a:pt x="10400" y="27854"/>
                  </a:lnTo>
                  <a:lnTo>
                    <a:pt x="10953" y="28070"/>
                  </a:lnTo>
                  <a:lnTo>
                    <a:pt x="11242" y="28142"/>
                  </a:lnTo>
                  <a:lnTo>
                    <a:pt x="11531" y="28215"/>
                  </a:lnTo>
                  <a:lnTo>
                    <a:pt x="12037" y="28287"/>
                  </a:lnTo>
                  <a:lnTo>
                    <a:pt x="12542" y="28359"/>
                  </a:lnTo>
                  <a:lnTo>
                    <a:pt x="13024" y="28383"/>
                  </a:lnTo>
                  <a:lnTo>
                    <a:pt x="13529" y="28383"/>
                  </a:lnTo>
                  <a:lnTo>
                    <a:pt x="15455" y="28359"/>
                  </a:lnTo>
                  <a:lnTo>
                    <a:pt x="16129" y="28335"/>
                  </a:lnTo>
                  <a:lnTo>
                    <a:pt x="16611" y="28287"/>
                  </a:lnTo>
                  <a:lnTo>
                    <a:pt x="17092" y="28215"/>
                  </a:lnTo>
                  <a:lnTo>
                    <a:pt x="17574" y="28142"/>
                  </a:lnTo>
                  <a:lnTo>
                    <a:pt x="18055" y="28022"/>
                  </a:lnTo>
                  <a:lnTo>
                    <a:pt x="18512" y="27878"/>
                  </a:lnTo>
                  <a:lnTo>
                    <a:pt x="18970" y="27709"/>
                  </a:lnTo>
                  <a:lnTo>
                    <a:pt x="19427" y="27517"/>
                  </a:lnTo>
                  <a:lnTo>
                    <a:pt x="19885" y="27300"/>
                  </a:lnTo>
                  <a:lnTo>
                    <a:pt x="20390" y="27035"/>
                  </a:lnTo>
                  <a:lnTo>
                    <a:pt x="20872" y="26746"/>
                  </a:lnTo>
                  <a:lnTo>
                    <a:pt x="21859" y="26120"/>
                  </a:lnTo>
                  <a:lnTo>
                    <a:pt x="22147" y="25928"/>
                  </a:lnTo>
                  <a:lnTo>
                    <a:pt x="22436" y="25711"/>
                  </a:lnTo>
                  <a:lnTo>
                    <a:pt x="23014" y="25254"/>
                  </a:lnTo>
                  <a:lnTo>
                    <a:pt x="23183" y="25085"/>
                  </a:lnTo>
                  <a:lnTo>
                    <a:pt x="23327" y="24917"/>
                  </a:lnTo>
                  <a:lnTo>
                    <a:pt x="23568" y="24532"/>
                  </a:lnTo>
                  <a:lnTo>
                    <a:pt x="23664" y="24363"/>
                  </a:lnTo>
                  <a:lnTo>
                    <a:pt x="23736" y="24170"/>
                  </a:lnTo>
                  <a:lnTo>
                    <a:pt x="23760" y="24026"/>
                  </a:lnTo>
                  <a:lnTo>
                    <a:pt x="23784" y="23906"/>
                  </a:lnTo>
                  <a:lnTo>
                    <a:pt x="23760" y="23617"/>
                  </a:lnTo>
                  <a:lnTo>
                    <a:pt x="23712" y="23352"/>
                  </a:lnTo>
                  <a:lnTo>
                    <a:pt x="23592" y="23087"/>
                  </a:lnTo>
                  <a:lnTo>
                    <a:pt x="23423" y="22798"/>
                  </a:lnTo>
                  <a:lnTo>
                    <a:pt x="23207" y="22533"/>
                  </a:lnTo>
                  <a:lnTo>
                    <a:pt x="22629" y="21763"/>
                  </a:lnTo>
                  <a:lnTo>
                    <a:pt x="22509" y="21571"/>
                  </a:lnTo>
                  <a:lnTo>
                    <a:pt x="22388" y="21378"/>
                  </a:lnTo>
                  <a:lnTo>
                    <a:pt x="22292" y="21161"/>
                  </a:lnTo>
                  <a:lnTo>
                    <a:pt x="22220" y="20945"/>
                  </a:lnTo>
                  <a:lnTo>
                    <a:pt x="22147" y="20728"/>
                  </a:lnTo>
                  <a:lnTo>
                    <a:pt x="22099" y="20487"/>
                  </a:lnTo>
                  <a:lnTo>
                    <a:pt x="22099" y="20271"/>
                  </a:lnTo>
                  <a:lnTo>
                    <a:pt x="22075" y="20030"/>
                  </a:lnTo>
                  <a:lnTo>
                    <a:pt x="22099" y="19717"/>
                  </a:lnTo>
                  <a:lnTo>
                    <a:pt x="22123" y="19404"/>
                  </a:lnTo>
                  <a:lnTo>
                    <a:pt x="22196" y="19043"/>
                  </a:lnTo>
                  <a:lnTo>
                    <a:pt x="22268" y="18682"/>
                  </a:lnTo>
                  <a:lnTo>
                    <a:pt x="22364" y="18345"/>
                  </a:lnTo>
                  <a:lnTo>
                    <a:pt x="22484" y="17984"/>
                  </a:lnTo>
                  <a:lnTo>
                    <a:pt x="22677" y="17478"/>
                  </a:lnTo>
                  <a:lnTo>
                    <a:pt x="22894" y="16997"/>
                  </a:lnTo>
                  <a:lnTo>
                    <a:pt x="23159" y="16491"/>
                  </a:lnTo>
                  <a:lnTo>
                    <a:pt x="23399" y="16034"/>
                  </a:lnTo>
                  <a:lnTo>
                    <a:pt x="24001" y="14999"/>
                  </a:lnTo>
                  <a:lnTo>
                    <a:pt x="24579" y="13963"/>
                  </a:lnTo>
                  <a:lnTo>
                    <a:pt x="24844" y="13458"/>
                  </a:lnTo>
                  <a:lnTo>
                    <a:pt x="25108" y="12928"/>
                  </a:lnTo>
                  <a:lnTo>
                    <a:pt x="25325" y="12399"/>
                  </a:lnTo>
                  <a:lnTo>
                    <a:pt x="25518" y="11845"/>
                  </a:lnTo>
                  <a:lnTo>
                    <a:pt x="25686" y="11315"/>
                  </a:lnTo>
                  <a:lnTo>
                    <a:pt x="25831" y="10786"/>
                  </a:lnTo>
                  <a:lnTo>
                    <a:pt x="25951" y="10256"/>
                  </a:lnTo>
                  <a:lnTo>
                    <a:pt x="26023" y="9727"/>
                  </a:lnTo>
                  <a:lnTo>
                    <a:pt x="26071" y="9173"/>
                  </a:lnTo>
                  <a:lnTo>
                    <a:pt x="26095" y="8643"/>
                  </a:lnTo>
                  <a:lnTo>
                    <a:pt x="26095" y="8090"/>
                  </a:lnTo>
                  <a:lnTo>
                    <a:pt x="26047" y="7536"/>
                  </a:lnTo>
                  <a:lnTo>
                    <a:pt x="25975" y="6910"/>
                  </a:lnTo>
                  <a:lnTo>
                    <a:pt x="25831" y="6284"/>
                  </a:lnTo>
                  <a:lnTo>
                    <a:pt x="25662" y="5682"/>
                  </a:lnTo>
                  <a:lnTo>
                    <a:pt x="25445" y="5104"/>
                  </a:lnTo>
                  <a:lnTo>
                    <a:pt x="25205" y="4527"/>
                  </a:lnTo>
                  <a:lnTo>
                    <a:pt x="24892" y="3997"/>
                  </a:lnTo>
                  <a:lnTo>
                    <a:pt x="24555" y="3468"/>
                  </a:lnTo>
                  <a:lnTo>
                    <a:pt x="24146" y="2962"/>
                  </a:lnTo>
                  <a:lnTo>
                    <a:pt x="23881" y="2649"/>
                  </a:lnTo>
                  <a:lnTo>
                    <a:pt x="23592" y="2360"/>
                  </a:lnTo>
                  <a:lnTo>
                    <a:pt x="23303" y="2095"/>
                  </a:lnTo>
                  <a:lnTo>
                    <a:pt x="23014" y="1831"/>
                  </a:lnTo>
                  <a:lnTo>
                    <a:pt x="22701" y="1566"/>
                  </a:lnTo>
                  <a:lnTo>
                    <a:pt x="22388" y="1325"/>
                  </a:lnTo>
                  <a:lnTo>
                    <a:pt x="21714" y="892"/>
                  </a:lnTo>
                  <a:lnTo>
                    <a:pt x="21305" y="651"/>
                  </a:lnTo>
                  <a:lnTo>
                    <a:pt x="20896" y="434"/>
                  </a:lnTo>
                  <a:lnTo>
                    <a:pt x="20390" y="242"/>
                  </a:lnTo>
                  <a:lnTo>
                    <a:pt x="20125" y="170"/>
                  </a:lnTo>
                  <a:lnTo>
                    <a:pt x="19860" y="97"/>
                  </a:lnTo>
                  <a:lnTo>
                    <a:pt x="19596" y="49"/>
                  </a:lnTo>
                  <a:lnTo>
                    <a:pt x="19331" y="25"/>
                  </a:lnTo>
                  <a:lnTo>
                    <a:pt x="190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
            <p:cNvSpPr/>
            <p:nvPr/>
          </p:nvSpPr>
          <p:spPr>
            <a:xfrm>
              <a:off x="1802875" y="1996850"/>
              <a:ext cx="521825" cy="518800"/>
            </a:xfrm>
            <a:custGeom>
              <a:avLst/>
              <a:gdLst/>
              <a:ahLst/>
              <a:cxnLst/>
              <a:rect l="l" t="t" r="r" b="b"/>
              <a:pathLst>
                <a:path w="20873" h="20752" extrusionOk="0">
                  <a:moveTo>
                    <a:pt x="18224" y="1"/>
                  </a:moveTo>
                  <a:lnTo>
                    <a:pt x="17983" y="25"/>
                  </a:lnTo>
                  <a:lnTo>
                    <a:pt x="17767" y="49"/>
                  </a:lnTo>
                  <a:lnTo>
                    <a:pt x="17430" y="97"/>
                  </a:lnTo>
                  <a:lnTo>
                    <a:pt x="17093" y="169"/>
                  </a:lnTo>
                  <a:lnTo>
                    <a:pt x="16419" y="338"/>
                  </a:lnTo>
                  <a:lnTo>
                    <a:pt x="15143" y="627"/>
                  </a:lnTo>
                  <a:lnTo>
                    <a:pt x="14709" y="723"/>
                  </a:lnTo>
                  <a:lnTo>
                    <a:pt x="14252" y="771"/>
                  </a:lnTo>
                  <a:lnTo>
                    <a:pt x="13795" y="795"/>
                  </a:lnTo>
                  <a:lnTo>
                    <a:pt x="13337" y="795"/>
                  </a:lnTo>
                  <a:lnTo>
                    <a:pt x="12639" y="771"/>
                  </a:lnTo>
                  <a:lnTo>
                    <a:pt x="11941" y="699"/>
                  </a:lnTo>
                  <a:lnTo>
                    <a:pt x="11243" y="603"/>
                  </a:lnTo>
                  <a:lnTo>
                    <a:pt x="10569" y="482"/>
                  </a:lnTo>
                  <a:lnTo>
                    <a:pt x="9774" y="314"/>
                  </a:lnTo>
                  <a:lnTo>
                    <a:pt x="8980" y="169"/>
                  </a:lnTo>
                  <a:lnTo>
                    <a:pt x="8330" y="97"/>
                  </a:lnTo>
                  <a:lnTo>
                    <a:pt x="7680" y="73"/>
                  </a:lnTo>
                  <a:lnTo>
                    <a:pt x="7367" y="73"/>
                  </a:lnTo>
                  <a:lnTo>
                    <a:pt x="7030" y="97"/>
                  </a:lnTo>
                  <a:lnTo>
                    <a:pt x="6717" y="145"/>
                  </a:lnTo>
                  <a:lnTo>
                    <a:pt x="6380" y="218"/>
                  </a:lnTo>
                  <a:lnTo>
                    <a:pt x="5778" y="338"/>
                  </a:lnTo>
                  <a:lnTo>
                    <a:pt x="5176" y="482"/>
                  </a:lnTo>
                  <a:lnTo>
                    <a:pt x="4574" y="651"/>
                  </a:lnTo>
                  <a:lnTo>
                    <a:pt x="3997" y="868"/>
                  </a:lnTo>
                  <a:lnTo>
                    <a:pt x="3082" y="1205"/>
                  </a:lnTo>
                  <a:lnTo>
                    <a:pt x="2167" y="1542"/>
                  </a:lnTo>
                  <a:lnTo>
                    <a:pt x="1782" y="1686"/>
                  </a:lnTo>
                  <a:lnTo>
                    <a:pt x="1373" y="1782"/>
                  </a:lnTo>
                  <a:lnTo>
                    <a:pt x="964" y="1879"/>
                  </a:lnTo>
                  <a:lnTo>
                    <a:pt x="554" y="1951"/>
                  </a:lnTo>
                  <a:lnTo>
                    <a:pt x="193" y="1999"/>
                  </a:lnTo>
                  <a:lnTo>
                    <a:pt x="97" y="2023"/>
                  </a:lnTo>
                  <a:lnTo>
                    <a:pt x="49" y="2047"/>
                  </a:lnTo>
                  <a:lnTo>
                    <a:pt x="1" y="2095"/>
                  </a:lnTo>
                  <a:lnTo>
                    <a:pt x="1" y="2143"/>
                  </a:lnTo>
                  <a:lnTo>
                    <a:pt x="25" y="2192"/>
                  </a:lnTo>
                  <a:lnTo>
                    <a:pt x="97" y="2240"/>
                  </a:lnTo>
                  <a:lnTo>
                    <a:pt x="169" y="2264"/>
                  </a:lnTo>
                  <a:lnTo>
                    <a:pt x="458" y="2312"/>
                  </a:lnTo>
                  <a:lnTo>
                    <a:pt x="723" y="2360"/>
                  </a:lnTo>
                  <a:lnTo>
                    <a:pt x="988" y="2360"/>
                  </a:lnTo>
                  <a:lnTo>
                    <a:pt x="1517" y="2336"/>
                  </a:lnTo>
                  <a:lnTo>
                    <a:pt x="5706" y="1927"/>
                  </a:lnTo>
                  <a:lnTo>
                    <a:pt x="6573" y="1855"/>
                  </a:lnTo>
                  <a:lnTo>
                    <a:pt x="7463" y="1806"/>
                  </a:lnTo>
                  <a:lnTo>
                    <a:pt x="7921" y="1806"/>
                  </a:lnTo>
                  <a:lnTo>
                    <a:pt x="8402" y="1830"/>
                  </a:lnTo>
                  <a:lnTo>
                    <a:pt x="8811" y="1855"/>
                  </a:lnTo>
                  <a:lnTo>
                    <a:pt x="9221" y="1951"/>
                  </a:lnTo>
                  <a:lnTo>
                    <a:pt x="9630" y="2047"/>
                  </a:lnTo>
                  <a:lnTo>
                    <a:pt x="10015" y="2216"/>
                  </a:lnTo>
                  <a:lnTo>
                    <a:pt x="10545" y="2432"/>
                  </a:lnTo>
                  <a:lnTo>
                    <a:pt x="11050" y="2649"/>
                  </a:lnTo>
                  <a:lnTo>
                    <a:pt x="11435" y="2793"/>
                  </a:lnTo>
                  <a:lnTo>
                    <a:pt x="11821" y="2914"/>
                  </a:lnTo>
                  <a:lnTo>
                    <a:pt x="12206" y="3010"/>
                  </a:lnTo>
                  <a:lnTo>
                    <a:pt x="12591" y="3082"/>
                  </a:lnTo>
                  <a:lnTo>
                    <a:pt x="12976" y="3130"/>
                  </a:lnTo>
                  <a:lnTo>
                    <a:pt x="13770" y="3130"/>
                  </a:lnTo>
                  <a:lnTo>
                    <a:pt x="14156" y="3082"/>
                  </a:lnTo>
                  <a:lnTo>
                    <a:pt x="15552" y="2866"/>
                  </a:lnTo>
                  <a:lnTo>
                    <a:pt x="15913" y="2817"/>
                  </a:lnTo>
                  <a:lnTo>
                    <a:pt x="16274" y="2769"/>
                  </a:lnTo>
                  <a:lnTo>
                    <a:pt x="17020" y="2769"/>
                  </a:lnTo>
                  <a:lnTo>
                    <a:pt x="17261" y="2793"/>
                  </a:lnTo>
                  <a:lnTo>
                    <a:pt x="17502" y="2817"/>
                  </a:lnTo>
                  <a:lnTo>
                    <a:pt x="17743" y="2890"/>
                  </a:lnTo>
                  <a:lnTo>
                    <a:pt x="17983" y="2962"/>
                  </a:lnTo>
                  <a:lnTo>
                    <a:pt x="18128" y="3010"/>
                  </a:lnTo>
                  <a:lnTo>
                    <a:pt x="18248" y="3082"/>
                  </a:lnTo>
                  <a:lnTo>
                    <a:pt x="18368" y="3155"/>
                  </a:lnTo>
                  <a:lnTo>
                    <a:pt x="18465" y="3251"/>
                  </a:lnTo>
                  <a:lnTo>
                    <a:pt x="18609" y="3419"/>
                  </a:lnTo>
                  <a:lnTo>
                    <a:pt x="18706" y="3588"/>
                  </a:lnTo>
                  <a:lnTo>
                    <a:pt x="18778" y="3804"/>
                  </a:lnTo>
                  <a:lnTo>
                    <a:pt x="18802" y="4021"/>
                  </a:lnTo>
                  <a:lnTo>
                    <a:pt x="18802" y="4238"/>
                  </a:lnTo>
                  <a:lnTo>
                    <a:pt x="18778" y="4430"/>
                  </a:lnTo>
                  <a:lnTo>
                    <a:pt x="18754" y="4647"/>
                  </a:lnTo>
                  <a:lnTo>
                    <a:pt x="18706" y="4864"/>
                  </a:lnTo>
                  <a:lnTo>
                    <a:pt x="18537" y="5393"/>
                  </a:lnTo>
                  <a:lnTo>
                    <a:pt x="18320" y="5899"/>
                  </a:lnTo>
                  <a:lnTo>
                    <a:pt x="18056" y="6404"/>
                  </a:lnTo>
                  <a:lnTo>
                    <a:pt x="17767" y="6886"/>
                  </a:lnTo>
                  <a:lnTo>
                    <a:pt x="17093" y="7921"/>
                  </a:lnTo>
                  <a:lnTo>
                    <a:pt x="16659" y="8667"/>
                  </a:lnTo>
                  <a:lnTo>
                    <a:pt x="16443" y="9028"/>
                  </a:lnTo>
                  <a:lnTo>
                    <a:pt x="16274" y="9414"/>
                  </a:lnTo>
                  <a:lnTo>
                    <a:pt x="15817" y="10425"/>
                  </a:lnTo>
                  <a:lnTo>
                    <a:pt x="15383" y="11460"/>
                  </a:lnTo>
                  <a:lnTo>
                    <a:pt x="15215" y="11941"/>
                  </a:lnTo>
                  <a:lnTo>
                    <a:pt x="15070" y="12447"/>
                  </a:lnTo>
                  <a:lnTo>
                    <a:pt x="14950" y="12952"/>
                  </a:lnTo>
                  <a:lnTo>
                    <a:pt x="14902" y="13482"/>
                  </a:lnTo>
                  <a:lnTo>
                    <a:pt x="14854" y="14011"/>
                  </a:lnTo>
                  <a:lnTo>
                    <a:pt x="14806" y="14397"/>
                  </a:lnTo>
                  <a:lnTo>
                    <a:pt x="14733" y="14782"/>
                  </a:lnTo>
                  <a:lnTo>
                    <a:pt x="14661" y="14974"/>
                  </a:lnTo>
                  <a:lnTo>
                    <a:pt x="14589" y="15143"/>
                  </a:lnTo>
                  <a:lnTo>
                    <a:pt x="14493" y="15311"/>
                  </a:lnTo>
                  <a:lnTo>
                    <a:pt x="14396" y="15480"/>
                  </a:lnTo>
                  <a:lnTo>
                    <a:pt x="14276" y="15648"/>
                  </a:lnTo>
                  <a:lnTo>
                    <a:pt x="14132" y="15793"/>
                  </a:lnTo>
                  <a:lnTo>
                    <a:pt x="13987" y="15913"/>
                  </a:lnTo>
                  <a:lnTo>
                    <a:pt x="13843" y="16058"/>
                  </a:lnTo>
                  <a:lnTo>
                    <a:pt x="13578" y="16226"/>
                  </a:lnTo>
                  <a:lnTo>
                    <a:pt x="13289" y="16371"/>
                  </a:lnTo>
                  <a:lnTo>
                    <a:pt x="12952" y="16539"/>
                  </a:lnTo>
                  <a:lnTo>
                    <a:pt x="12591" y="16684"/>
                  </a:lnTo>
                  <a:lnTo>
                    <a:pt x="12037" y="16924"/>
                  </a:lnTo>
                  <a:lnTo>
                    <a:pt x="11484" y="17189"/>
                  </a:lnTo>
                  <a:lnTo>
                    <a:pt x="10954" y="17502"/>
                  </a:lnTo>
                  <a:lnTo>
                    <a:pt x="10424" y="17815"/>
                  </a:lnTo>
                  <a:lnTo>
                    <a:pt x="9967" y="18104"/>
                  </a:lnTo>
                  <a:lnTo>
                    <a:pt x="9534" y="18441"/>
                  </a:lnTo>
                  <a:lnTo>
                    <a:pt x="9293" y="18658"/>
                  </a:lnTo>
                  <a:lnTo>
                    <a:pt x="9076" y="18874"/>
                  </a:lnTo>
                  <a:lnTo>
                    <a:pt x="8884" y="19091"/>
                  </a:lnTo>
                  <a:lnTo>
                    <a:pt x="8715" y="19332"/>
                  </a:lnTo>
                  <a:lnTo>
                    <a:pt x="8571" y="19572"/>
                  </a:lnTo>
                  <a:lnTo>
                    <a:pt x="8426" y="19837"/>
                  </a:lnTo>
                  <a:lnTo>
                    <a:pt x="8306" y="20126"/>
                  </a:lnTo>
                  <a:lnTo>
                    <a:pt x="8185" y="20391"/>
                  </a:lnTo>
                  <a:lnTo>
                    <a:pt x="8137" y="20608"/>
                  </a:lnTo>
                  <a:lnTo>
                    <a:pt x="8137" y="20680"/>
                  </a:lnTo>
                  <a:lnTo>
                    <a:pt x="8161" y="20704"/>
                  </a:lnTo>
                  <a:lnTo>
                    <a:pt x="8185" y="20728"/>
                  </a:lnTo>
                  <a:lnTo>
                    <a:pt x="8258" y="20752"/>
                  </a:lnTo>
                  <a:lnTo>
                    <a:pt x="8306" y="20704"/>
                  </a:lnTo>
                  <a:lnTo>
                    <a:pt x="8474" y="20559"/>
                  </a:lnTo>
                  <a:lnTo>
                    <a:pt x="8835" y="20126"/>
                  </a:lnTo>
                  <a:lnTo>
                    <a:pt x="9221" y="19717"/>
                  </a:lnTo>
                  <a:lnTo>
                    <a:pt x="9437" y="19500"/>
                  </a:lnTo>
                  <a:lnTo>
                    <a:pt x="9654" y="19308"/>
                  </a:lnTo>
                  <a:lnTo>
                    <a:pt x="10111" y="18995"/>
                  </a:lnTo>
                  <a:lnTo>
                    <a:pt x="10569" y="18730"/>
                  </a:lnTo>
                  <a:lnTo>
                    <a:pt x="11074" y="18489"/>
                  </a:lnTo>
                  <a:lnTo>
                    <a:pt x="11580" y="18321"/>
                  </a:lnTo>
                  <a:lnTo>
                    <a:pt x="12326" y="18152"/>
                  </a:lnTo>
                  <a:lnTo>
                    <a:pt x="13072" y="17959"/>
                  </a:lnTo>
                  <a:lnTo>
                    <a:pt x="13626" y="17839"/>
                  </a:lnTo>
                  <a:lnTo>
                    <a:pt x="14156" y="17695"/>
                  </a:lnTo>
                  <a:lnTo>
                    <a:pt x="14565" y="17526"/>
                  </a:lnTo>
                  <a:lnTo>
                    <a:pt x="14950" y="17334"/>
                  </a:lnTo>
                  <a:lnTo>
                    <a:pt x="15311" y="17093"/>
                  </a:lnTo>
                  <a:lnTo>
                    <a:pt x="15672" y="16828"/>
                  </a:lnTo>
                  <a:lnTo>
                    <a:pt x="15889" y="16635"/>
                  </a:lnTo>
                  <a:lnTo>
                    <a:pt x="16082" y="16419"/>
                  </a:lnTo>
                  <a:lnTo>
                    <a:pt x="16226" y="16178"/>
                  </a:lnTo>
                  <a:lnTo>
                    <a:pt x="16370" y="15913"/>
                  </a:lnTo>
                  <a:lnTo>
                    <a:pt x="16443" y="15648"/>
                  </a:lnTo>
                  <a:lnTo>
                    <a:pt x="16539" y="15384"/>
                  </a:lnTo>
                  <a:lnTo>
                    <a:pt x="16587" y="15119"/>
                  </a:lnTo>
                  <a:lnTo>
                    <a:pt x="16635" y="14854"/>
                  </a:lnTo>
                  <a:lnTo>
                    <a:pt x="16683" y="14324"/>
                  </a:lnTo>
                  <a:lnTo>
                    <a:pt x="16732" y="13771"/>
                  </a:lnTo>
                  <a:lnTo>
                    <a:pt x="16756" y="13217"/>
                  </a:lnTo>
                  <a:lnTo>
                    <a:pt x="16780" y="12663"/>
                  </a:lnTo>
                  <a:lnTo>
                    <a:pt x="16780" y="12062"/>
                  </a:lnTo>
                  <a:lnTo>
                    <a:pt x="16852" y="11460"/>
                  </a:lnTo>
                  <a:lnTo>
                    <a:pt x="16948" y="10954"/>
                  </a:lnTo>
                  <a:lnTo>
                    <a:pt x="17069" y="10497"/>
                  </a:lnTo>
                  <a:lnTo>
                    <a:pt x="17285" y="10039"/>
                  </a:lnTo>
                  <a:lnTo>
                    <a:pt x="17526" y="9606"/>
                  </a:lnTo>
                  <a:lnTo>
                    <a:pt x="17791" y="9197"/>
                  </a:lnTo>
                  <a:lnTo>
                    <a:pt x="18080" y="8812"/>
                  </a:lnTo>
                  <a:lnTo>
                    <a:pt x="19139" y="7367"/>
                  </a:lnTo>
                  <a:lnTo>
                    <a:pt x="19572" y="6765"/>
                  </a:lnTo>
                  <a:lnTo>
                    <a:pt x="19789" y="6453"/>
                  </a:lnTo>
                  <a:lnTo>
                    <a:pt x="20005" y="6116"/>
                  </a:lnTo>
                  <a:lnTo>
                    <a:pt x="20294" y="5610"/>
                  </a:lnTo>
                  <a:lnTo>
                    <a:pt x="20415" y="5345"/>
                  </a:lnTo>
                  <a:lnTo>
                    <a:pt x="20535" y="5056"/>
                  </a:lnTo>
                  <a:lnTo>
                    <a:pt x="20655" y="4743"/>
                  </a:lnTo>
                  <a:lnTo>
                    <a:pt x="20752" y="4430"/>
                  </a:lnTo>
                  <a:lnTo>
                    <a:pt x="20824" y="4117"/>
                  </a:lnTo>
                  <a:lnTo>
                    <a:pt x="20848" y="3804"/>
                  </a:lnTo>
                  <a:lnTo>
                    <a:pt x="20872" y="3492"/>
                  </a:lnTo>
                  <a:lnTo>
                    <a:pt x="20872" y="3155"/>
                  </a:lnTo>
                  <a:lnTo>
                    <a:pt x="20848" y="2842"/>
                  </a:lnTo>
                  <a:lnTo>
                    <a:pt x="20776" y="2505"/>
                  </a:lnTo>
                  <a:lnTo>
                    <a:pt x="20680" y="2095"/>
                  </a:lnTo>
                  <a:lnTo>
                    <a:pt x="20535" y="1686"/>
                  </a:lnTo>
                  <a:lnTo>
                    <a:pt x="20439" y="1445"/>
                  </a:lnTo>
                  <a:lnTo>
                    <a:pt x="20343" y="1205"/>
                  </a:lnTo>
                  <a:lnTo>
                    <a:pt x="20198" y="964"/>
                  </a:lnTo>
                  <a:lnTo>
                    <a:pt x="20030" y="771"/>
                  </a:lnTo>
                  <a:lnTo>
                    <a:pt x="19861" y="579"/>
                  </a:lnTo>
                  <a:lnTo>
                    <a:pt x="19668" y="410"/>
                  </a:lnTo>
                  <a:lnTo>
                    <a:pt x="19452" y="290"/>
                  </a:lnTo>
                  <a:lnTo>
                    <a:pt x="19211" y="169"/>
                  </a:lnTo>
                  <a:lnTo>
                    <a:pt x="18970" y="97"/>
                  </a:lnTo>
                  <a:lnTo>
                    <a:pt x="18706" y="25"/>
                  </a:lnTo>
                  <a:lnTo>
                    <a:pt x="184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
            <p:cNvSpPr/>
            <p:nvPr/>
          </p:nvSpPr>
          <p:spPr>
            <a:xfrm>
              <a:off x="1946725" y="1787425"/>
              <a:ext cx="588000" cy="766750"/>
            </a:xfrm>
            <a:custGeom>
              <a:avLst/>
              <a:gdLst/>
              <a:ahLst/>
              <a:cxnLst/>
              <a:rect l="l" t="t" r="r" b="b"/>
              <a:pathLst>
                <a:path w="23520" h="30670" extrusionOk="0">
                  <a:moveTo>
                    <a:pt x="11098" y="0"/>
                  </a:moveTo>
                  <a:lnTo>
                    <a:pt x="10640" y="49"/>
                  </a:lnTo>
                  <a:lnTo>
                    <a:pt x="9942" y="97"/>
                  </a:lnTo>
                  <a:lnTo>
                    <a:pt x="9292" y="169"/>
                  </a:lnTo>
                  <a:lnTo>
                    <a:pt x="8618" y="265"/>
                  </a:lnTo>
                  <a:lnTo>
                    <a:pt x="7944" y="410"/>
                  </a:lnTo>
                  <a:lnTo>
                    <a:pt x="7270" y="602"/>
                  </a:lnTo>
                  <a:lnTo>
                    <a:pt x="6596" y="795"/>
                  </a:lnTo>
                  <a:lnTo>
                    <a:pt x="5946" y="1012"/>
                  </a:lnTo>
                  <a:lnTo>
                    <a:pt x="4093" y="1589"/>
                  </a:lnTo>
                  <a:lnTo>
                    <a:pt x="2239" y="2119"/>
                  </a:lnTo>
                  <a:lnTo>
                    <a:pt x="1300" y="2384"/>
                  </a:lnTo>
                  <a:lnTo>
                    <a:pt x="361" y="2673"/>
                  </a:lnTo>
                  <a:lnTo>
                    <a:pt x="193" y="2721"/>
                  </a:lnTo>
                  <a:lnTo>
                    <a:pt x="24" y="2793"/>
                  </a:lnTo>
                  <a:lnTo>
                    <a:pt x="0" y="2841"/>
                  </a:lnTo>
                  <a:lnTo>
                    <a:pt x="0" y="2889"/>
                  </a:lnTo>
                  <a:lnTo>
                    <a:pt x="24" y="2937"/>
                  </a:lnTo>
                  <a:lnTo>
                    <a:pt x="72" y="2961"/>
                  </a:lnTo>
                  <a:lnTo>
                    <a:pt x="241" y="2986"/>
                  </a:lnTo>
                  <a:lnTo>
                    <a:pt x="433" y="2961"/>
                  </a:lnTo>
                  <a:lnTo>
                    <a:pt x="1709" y="2793"/>
                  </a:lnTo>
                  <a:lnTo>
                    <a:pt x="3009" y="2673"/>
                  </a:lnTo>
                  <a:lnTo>
                    <a:pt x="4526" y="2528"/>
                  </a:lnTo>
                  <a:lnTo>
                    <a:pt x="5296" y="2456"/>
                  </a:lnTo>
                  <a:lnTo>
                    <a:pt x="6042" y="2336"/>
                  </a:lnTo>
                  <a:lnTo>
                    <a:pt x="6789" y="2167"/>
                  </a:lnTo>
                  <a:lnTo>
                    <a:pt x="7535" y="1974"/>
                  </a:lnTo>
                  <a:lnTo>
                    <a:pt x="8522" y="1710"/>
                  </a:lnTo>
                  <a:lnTo>
                    <a:pt x="10279" y="1228"/>
                  </a:lnTo>
                  <a:lnTo>
                    <a:pt x="10929" y="1060"/>
                  </a:lnTo>
                  <a:lnTo>
                    <a:pt x="11579" y="939"/>
                  </a:lnTo>
                  <a:lnTo>
                    <a:pt x="12229" y="843"/>
                  </a:lnTo>
                  <a:lnTo>
                    <a:pt x="12903" y="771"/>
                  </a:lnTo>
                  <a:lnTo>
                    <a:pt x="13192" y="747"/>
                  </a:lnTo>
                  <a:lnTo>
                    <a:pt x="13722" y="747"/>
                  </a:lnTo>
                  <a:lnTo>
                    <a:pt x="13939" y="795"/>
                  </a:lnTo>
                  <a:lnTo>
                    <a:pt x="14372" y="867"/>
                  </a:lnTo>
                  <a:lnTo>
                    <a:pt x="14709" y="987"/>
                  </a:lnTo>
                  <a:lnTo>
                    <a:pt x="15022" y="1108"/>
                  </a:lnTo>
                  <a:lnTo>
                    <a:pt x="15335" y="1276"/>
                  </a:lnTo>
                  <a:lnTo>
                    <a:pt x="15576" y="1445"/>
                  </a:lnTo>
                  <a:lnTo>
                    <a:pt x="16009" y="1734"/>
                  </a:lnTo>
                  <a:lnTo>
                    <a:pt x="16394" y="1999"/>
                  </a:lnTo>
                  <a:lnTo>
                    <a:pt x="17116" y="2576"/>
                  </a:lnTo>
                  <a:lnTo>
                    <a:pt x="17453" y="2841"/>
                  </a:lnTo>
                  <a:lnTo>
                    <a:pt x="17766" y="3154"/>
                  </a:lnTo>
                  <a:lnTo>
                    <a:pt x="18874" y="4334"/>
                  </a:lnTo>
                  <a:lnTo>
                    <a:pt x="19379" y="4911"/>
                  </a:lnTo>
                  <a:lnTo>
                    <a:pt x="19548" y="5176"/>
                  </a:lnTo>
                  <a:lnTo>
                    <a:pt x="19716" y="5417"/>
                  </a:lnTo>
                  <a:lnTo>
                    <a:pt x="19861" y="5658"/>
                  </a:lnTo>
                  <a:lnTo>
                    <a:pt x="20005" y="5947"/>
                  </a:lnTo>
                  <a:lnTo>
                    <a:pt x="20294" y="6645"/>
                  </a:lnTo>
                  <a:lnTo>
                    <a:pt x="20848" y="8017"/>
                  </a:lnTo>
                  <a:lnTo>
                    <a:pt x="21161" y="8691"/>
                  </a:lnTo>
                  <a:lnTo>
                    <a:pt x="21473" y="9341"/>
                  </a:lnTo>
                  <a:lnTo>
                    <a:pt x="21570" y="9558"/>
                  </a:lnTo>
                  <a:lnTo>
                    <a:pt x="21618" y="9774"/>
                  </a:lnTo>
                  <a:lnTo>
                    <a:pt x="21666" y="9991"/>
                  </a:lnTo>
                  <a:lnTo>
                    <a:pt x="21690" y="10207"/>
                  </a:lnTo>
                  <a:lnTo>
                    <a:pt x="21714" y="10785"/>
                  </a:lnTo>
                  <a:lnTo>
                    <a:pt x="21666" y="11363"/>
                  </a:lnTo>
                  <a:lnTo>
                    <a:pt x="21618" y="11748"/>
                  </a:lnTo>
                  <a:lnTo>
                    <a:pt x="21546" y="12109"/>
                  </a:lnTo>
                  <a:lnTo>
                    <a:pt x="21425" y="12446"/>
                  </a:lnTo>
                  <a:lnTo>
                    <a:pt x="21305" y="12807"/>
                  </a:lnTo>
                  <a:lnTo>
                    <a:pt x="21136" y="13120"/>
                  </a:lnTo>
                  <a:lnTo>
                    <a:pt x="20968" y="13457"/>
                  </a:lnTo>
                  <a:lnTo>
                    <a:pt x="20775" y="13746"/>
                  </a:lnTo>
                  <a:lnTo>
                    <a:pt x="20535" y="14059"/>
                  </a:lnTo>
                  <a:lnTo>
                    <a:pt x="20101" y="14565"/>
                  </a:lnTo>
                  <a:lnTo>
                    <a:pt x="19668" y="15070"/>
                  </a:lnTo>
                  <a:lnTo>
                    <a:pt x="19451" y="15359"/>
                  </a:lnTo>
                  <a:lnTo>
                    <a:pt x="19235" y="15672"/>
                  </a:lnTo>
                  <a:lnTo>
                    <a:pt x="19042" y="15985"/>
                  </a:lnTo>
                  <a:lnTo>
                    <a:pt x="18898" y="16322"/>
                  </a:lnTo>
                  <a:lnTo>
                    <a:pt x="18777" y="16611"/>
                  </a:lnTo>
                  <a:lnTo>
                    <a:pt x="18681" y="16924"/>
                  </a:lnTo>
                  <a:lnTo>
                    <a:pt x="18512" y="17526"/>
                  </a:lnTo>
                  <a:lnTo>
                    <a:pt x="18392" y="18079"/>
                  </a:lnTo>
                  <a:lnTo>
                    <a:pt x="18199" y="18585"/>
                  </a:lnTo>
                  <a:lnTo>
                    <a:pt x="17911" y="19235"/>
                  </a:lnTo>
                  <a:lnTo>
                    <a:pt x="17598" y="19861"/>
                  </a:lnTo>
                  <a:lnTo>
                    <a:pt x="17405" y="20318"/>
                  </a:lnTo>
                  <a:lnTo>
                    <a:pt x="17237" y="20800"/>
                  </a:lnTo>
                  <a:lnTo>
                    <a:pt x="17140" y="21305"/>
                  </a:lnTo>
                  <a:lnTo>
                    <a:pt x="17068" y="21811"/>
                  </a:lnTo>
                  <a:lnTo>
                    <a:pt x="17068" y="22220"/>
                  </a:lnTo>
                  <a:lnTo>
                    <a:pt x="17092" y="22653"/>
                  </a:lnTo>
                  <a:lnTo>
                    <a:pt x="17188" y="23063"/>
                  </a:lnTo>
                  <a:lnTo>
                    <a:pt x="17333" y="23472"/>
                  </a:lnTo>
                  <a:lnTo>
                    <a:pt x="17622" y="24098"/>
                  </a:lnTo>
                  <a:lnTo>
                    <a:pt x="17862" y="24627"/>
                  </a:lnTo>
                  <a:lnTo>
                    <a:pt x="17983" y="24892"/>
                  </a:lnTo>
                  <a:lnTo>
                    <a:pt x="18079" y="25157"/>
                  </a:lnTo>
                  <a:lnTo>
                    <a:pt x="18175" y="25446"/>
                  </a:lnTo>
                  <a:lnTo>
                    <a:pt x="18224" y="25735"/>
                  </a:lnTo>
                  <a:lnTo>
                    <a:pt x="18248" y="26024"/>
                  </a:lnTo>
                  <a:lnTo>
                    <a:pt x="18224" y="26312"/>
                  </a:lnTo>
                  <a:lnTo>
                    <a:pt x="18175" y="26601"/>
                  </a:lnTo>
                  <a:lnTo>
                    <a:pt x="18103" y="26866"/>
                  </a:lnTo>
                  <a:lnTo>
                    <a:pt x="18007" y="27155"/>
                  </a:lnTo>
                  <a:lnTo>
                    <a:pt x="17862" y="27420"/>
                  </a:lnTo>
                  <a:lnTo>
                    <a:pt x="17742" y="27612"/>
                  </a:lnTo>
                  <a:lnTo>
                    <a:pt x="17622" y="27781"/>
                  </a:lnTo>
                  <a:lnTo>
                    <a:pt x="17333" y="28118"/>
                  </a:lnTo>
                  <a:lnTo>
                    <a:pt x="17020" y="28407"/>
                  </a:lnTo>
                  <a:lnTo>
                    <a:pt x="16683" y="28696"/>
                  </a:lnTo>
                  <a:lnTo>
                    <a:pt x="16274" y="28985"/>
                  </a:lnTo>
                  <a:lnTo>
                    <a:pt x="15864" y="29249"/>
                  </a:lnTo>
                  <a:lnTo>
                    <a:pt x="15431" y="29490"/>
                  </a:lnTo>
                  <a:lnTo>
                    <a:pt x="14998" y="29707"/>
                  </a:lnTo>
                  <a:lnTo>
                    <a:pt x="14155" y="30068"/>
                  </a:lnTo>
                  <a:lnTo>
                    <a:pt x="13337" y="30405"/>
                  </a:lnTo>
                  <a:lnTo>
                    <a:pt x="13192" y="30477"/>
                  </a:lnTo>
                  <a:lnTo>
                    <a:pt x="13048" y="30549"/>
                  </a:lnTo>
                  <a:lnTo>
                    <a:pt x="13024" y="30573"/>
                  </a:lnTo>
                  <a:lnTo>
                    <a:pt x="13024" y="30622"/>
                  </a:lnTo>
                  <a:lnTo>
                    <a:pt x="13072" y="30646"/>
                  </a:lnTo>
                  <a:lnTo>
                    <a:pt x="13096" y="30670"/>
                  </a:lnTo>
                  <a:lnTo>
                    <a:pt x="13289" y="30670"/>
                  </a:lnTo>
                  <a:lnTo>
                    <a:pt x="13842" y="30597"/>
                  </a:lnTo>
                  <a:lnTo>
                    <a:pt x="14372" y="30525"/>
                  </a:lnTo>
                  <a:lnTo>
                    <a:pt x="14901" y="30405"/>
                  </a:lnTo>
                  <a:lnTo>
                    <a:pt x="15431" y="30236"/>
                  </a:lnTo>
                  <a:lnTo>
                    <a:pt x="15816" y="30116"/>
                  </a:lnTo>
                  <a:lnTo>
                    <a:pt x="16177" y="29947"/>
                  </a:lnTo>
                  <a:lnTo>
                    <a:pt x="16538" y="29779"/>
                  </a:lnTo>
                  <a:lnTo>
                    <a:pt x="16875" y="29562"/>
                  </a:lnTo>
                  <a:lnTo>
                    <a:pt x="17188" y="29346"/>
                  </a:lnTo>
                  <a:lnTo>
                    <a:pt x="17477" y="29081"/>
                  </a:lnTo>
                  <a:lnTo>
                    <a:pt x="17766" y="28816"/>
                  </a:lnTo>
                  <a:lnTo>
                    <a:pt x="18031" y="28503"/>
                  </a:lnTo>
                  <a:lnTo>
                    <a:pt x="18296" y="28166"/>
                  </a:lnTo>
                  <a:lnTo>
                    <a:pt x="18392" y="27973"/>
                  </a:lnTo>
                  <a:lnTo>
                    <a:pt x="18488" y="27805"/>
                  </a:lnTo>
                  <a:lnTo>
                    <a:pt x="18561" y="27612"/>
                  </a:lnTo>
                  <a:lnTo>
                    <a:pt x="18609" y="27396"/>
                  </a:lnTo>
                  <a:lnTo>
                    <a:pt x="18657" y="27203"/>
                  </a:lnTo>
                  <a:lnTo>
                    <a:pt x="18681" y="26986"/>
                  </a:lnTo>
                  <a:lnTo>
                    <a:pt x="18705" y="26505"/>
                  </a:lnTo>
                  <a:lnTo>
                    <a:pt x="18705" y="26264"/>
                  </a:lnTo>
                  <a:lnTo>
                    <a:pt x="18705" y="26024"/>
                  </a:lnTo>
                  <a:lnTo>
                    <a:pt x="18657" y="25374"/>
                  </a:lnTo>
                  <a:lnTo>
                    <a:pt x="18633" y="24700"/>
                  </a:lnTo>
                  <a:lnTo>
                    <a:pt x="18585" y="23400"/>
                  </a:lnTo>
                  <a:lnTo>
                    <a:pt x="18585" y="22966"/>
                  </a:lnTo>
                  <a:lnTo>
                    <a:pt x="18633" y="22533"/>
                  </a:lnTo>
                  <a:lnTo>
                    <a:pt x="18657" y="22196"/>
                  </a:lnTo>
                  <a:lnTo>
                    <a:pt x="18705" y="21835"/>
                  </a:lnTo>
                  <a:lnTo>
                    <a:pt x="18705" y="21137"/>
                  </a:lnTo>
                  <a:lnTo>
                    <a:pt x="18705" y="20559"/>
                  </a:lnTo>
                  <a:lnTo>
                    <a:pt x="18729" y="20198"/>
                  </a:lnTo>
                  <a:lnTo>
                    <a:pt x="18753" y="19837"/>
                  </a:lnTo>
                  <a:lnTo>
                    <a:pt x="18825" y="19476"/>
                  </a:lnTo>
                  <a:lnTo>
                    <a:pt x="18922" y="19115"/>
                  </a:lnTo>
                  <a:lnTo>
                    <a:pt x="19114" y="18561"/>
                  </a:lnTo>
                  <a:lnTo>
                    <a:pt x="19331" y="17983"/>
                  </a:lnTo>
                  <a:lnTo>
                    <a:pt x="19548" y="17429"/>
                  </a:lnTo>
                  <a:lnTo>
                    <a:pt x="19812" y="16900"/>
                  </a:lnTo>
                  <a:lnTo>
                    <a:pt x="20029" y="16491"/>
                  </a:lnTo>
                  <a:lnTo>
                    <a:pt x="20294" y="16105"/>
                  </a:lnTo>
                  <a:lnTo>
                    <a:pt x="20535" y="15817"/>
                  </a:lnTo>
                  <a:lnTo>
                    <a:pt x="20799" y="15504"/>
                  </a:lnTo>
                  <a:lnTo>
                    <a:pt x="21353" y="14950"/>
                  </a:lnTo>
                  <a:lnTo>
                    <a:pt x="21594" y="14733"/>
                  </a:lnTo>
                  <a:lnTo>
                    <a:pt x="21786" y="14493"/>
                  </a:lnTo>
                  <a:lnTo>
                    <a:pt x="21979" y="14228"/>
                  </a:lnTo>
                  <a:lnTo>
                    <a:pt x="22148" y="13963"/>
                  </a:lnTo>
                  <a:lnTo>
                    <a:pt x="22340" y="13578"/>
                  </a:lnTo>
                  <a:lnTo>
                    <a:pt x="22557" y="13193"/>
                  </a:lnTo>
                  <a:lnTo>
                    <a:pt x="22918" y="12398"/>
                  </a:lnTo>
                  <a:lnTo>
                    <a:pt x="23183" y="11724"/>
                  </a:lnTo>
                  <a:lnTo>
                    <a:pt x="23303" y="11363"/>
                  </a:lnTo>
                  <a:lnTo>
                    <a:pt x="23399" y="11002"/>
                  </a:lnTo>
                  <a:lnTo>
                    <a:pt x="23472" y="10761"/>
                  </a:lnTo>
                  <a:lnTo>
                    <a:pt x="23496" y="10520"/>
                  </a:lnTo>
                  <a:lnTo>
                    <a:pt x="23520" y="10280"/>
                  </a:lnTo>
                  <a:lnTo>
                    <a:pt x="23520" y="10039"/>
                  </a:lnTo>
                  <a:lnTo>
                    <a:pt x="23520" y="9798"/>
                  </a:lnTo>
                  <a:lnTo>
                    <a:pt x="23496" y="9582"/>
                  </a:lnTo>
                  <a:lnTo>
                    <a:pt x="23447" y="9341"/>
                  </a:lnTo>
                  <a:lnTo>
                    <a:pt x="23375" y="9100"/>
                  </a:lnTo>
                  <a:lnTo>
                    <a:pt x="23231" y="8595"/>
                  </a:lnTo>
                  <a:lnTo>
                    <a:pt x="23038" y="8113"/>
                  </a:lnTo>
                  <a:lnTo>
                    <a:pt x="22846" y="7632"/>
                  </a:lnTo>
                  <a:lnTo>
                    <a:pt x="22629" y="7150"/>
                  </a:lnTo>
                  <a:lnTo>
                    <a:pt x="22388" y="6717"/>
                  </a:lnTo>
                  <a:lnTo>
                    <a:pt x="22148" y="6284"/>
                  </a:lnTo>
                  <a:lnTo>
                    <a:pt x="21883" y="5850"/>
                  </a:lnTo>
                  <a:lnTo>
                    <a:pt x="21594" y="5441"/>
                  </a:lnTo>
                  <a:lnTo>
                    <a:pt x="21305" y="5032"/>
                  </a:lnTo>
                  <a:lnTo>
                    <a:pt x="21016" y="4647"/>
                  </a:lnTo>
                  <a:lnTo>
                    <a:pt x="20679" y="4261"/>
                  </a:lnTo>
                  <a:lnTo>
                    <a:pt x="20342" y="3900"/>
                  </a:lnTo>
                  <a:lnTo>
                    <a:pt x="19764" y="3347"/>
                  </a:lnTo>
                  <a:lnTo>
                    <a:pt x="19475" y="3082"/>
                  </a:lnTo>
                  <a:lnTo>
                    <a:pt x="19162" y="2841"/>
                  </a:lnTo>
                  <a:lnTo>
                    <a:pt x="18079" y="2047"/>
                  </a:lnTo>
                  <a:lnTo>
                    <a:pt x="17742" y="1830"/>
                  </a:lnTo>
                  <a:lnTo>
                    <a:pt x="17405" y="1613"/>
                  </a:lnTo>
                  <a:lnTo>
                    <a:pt x="17044" y="1421"/>
                  </a:lnTo>
                  <a:lnTo>
                    <a:pt x="16683" y="1276"/>
                  </a:lnTo>
                  <a:lnTo>
                    <a:pt x="16081" y="1012"/>
                  </a:lnTo>
                  <a:lnTo>
                    <a:pt x="15455" y="795"/>
                  </a:lnTo>
                  <a:lnTo>
                    <a:pt x="14829" y="578"/>
                  </a:lnTo>
                  <a:lnTo>
                    <a:pt x="14179" y="386"/>
                  </a:lnTo>
                  <a:lnTo>
                    <a:pt x="13746" y="289"/>
                  </a:lnTo>
                  <a:lnTo>
                    <a:pt x="13313" y="169"/>
                  </a:lnTo>
                  <a:lnTo>
                    <a:pt x="12879" y="97"/>
                  </a:lnTo>
                  <a:lnTo>
                    <a:pt x="12422" y="49"/>
                  </a:lnTo>
                  <a:lnTo>
                    <a:pt x="119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
            <p:cNvSpPr/>
            <p:nvPr/>
          </p:nvSpPr>
          <p:spPr>
            <a:xfrm>
              <a:off x="2080325" y="1904775"/>
              <a:ext cx="13875" cy="10875"/>
            </a:xfrm>
            <a:custGeom>
              <a:avLst/>
              <a:gdLst/>
              <a:ahLst/>
              <a:cxnLst/>
              <a:rect l="l" t="t" r="r" b="b"/>
              <a:pathLst>
                <a:path w="555" h="435" extrusionOk="0">
                  <a:moveTo>
                    <a:pt x="217" y="1"/>
                  </a:moveTo>
                  <a:lnTo>
                    <a:pt x="169" y="49"/>
                  </a:lnTo>
                  <a:lnTo>
                    <a:pt x="145" y="121"/>
                  </a:lnTo>
                  <a:lnTo>
                    <a:pt x="121" y="145"/>
                  </a:lnTo>
                  <a:lnTo>
                    <a:pt x="97" y="145"/>
                  </a:lnTo>
                  <a:lnTo>
                    <a:pt x="24" y="217"/>
                  </a:lnTo>
                  <a:lnTo>
                    <a:pt x="0" y="266"/>
                  </a:lnTo>
                  <a:lnTo>
                    <a:pt x="0" y="338"/>
                  </a:lnTo>
                  <a:lnTo>
                    <a:pt x="24" y="386"/>
                  </a:lnTo>
                  <a:lnTo>
                    <a:pt x="73" y="410"/>
                  </a:lnTo>
                  <a:lnTo>
                    <a:pt x="97" y="434"/>
                  </a:lnTo>
                  <a:lnTo>
                    <a:pt x="145" y="434"/>
                  </a:lnTo>
                  <a:lnTo>
                    <a:pt x="145" y="386"/>
                  </a:lnTo>
                  <a:lnTo>
                    <a:pt x="169" y="338"/>
                  </a:lnTo>
                  <a:lnTo>
                    <a:pt x="169" y="290"/>
                  </a:lnTo>
                  <a:lnTo>
                    <a:pt x="313" y="290"/>
                  </a:lnTo>
                  <a:lnTo>
                    <a:pt x="361" y="217"/>
                  </a:lnTo>
                  <a:lnTo>
                    <a:pt x="434" y="169"/>
                  </a:lnTo>
                  <a:lnTo>
                    <a:pt x="482" y="145"/>
                  </a:lnTo>
                  <a:lnTo>
                    <a:pt x="554" y="97"/>
                  </a:lnTo>
                  <a:lnTo>
                    <a:pt x="554" y="73"/>
                  </a:lnTo>
                  <a:lnTo>
                    <a:pt x="554" y="25"/>
                  </a:lnTo>
                  <a:lnTo>
                    <a:pt x="530" y="1"/>
                  </a:lnTo>
                  <a:lnTo>
                    <a:pt x="458" y="1"/>
                  </a:lnTo>
                  <a:lnTo>
                    <a:pt x="410" y="25"/>
                  </a:lnTo>
                  <a:lnTo>
                    <a:pt x="289" y="25"/>
                  </a:lnTo>
                  <a:lnTo>
                    <a:pt x="24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
            <p:cNvSpPr/>
            <p:nvPr/>
          </p:nvSpPr>
          <p:spPr>
            <a:xfrm>
              <a:off x="1955750" y="1926450"/>
              <a:ext cx="13850" cy="9650"/>
            </a:xfrm>
            <a:custGeom>
              <a:avLst/>
              <a:gdLst/>
              <a:ahLst/>
              <a:cxnLst/>
              <a:rect l="l" t="t" r="r" b="b"/>
              <a:pathLst>
                <a:path w="554" h="386" extrusionOk="0">
                  <a:moveTo>
                    <a:pt x="193" y="0"/>
                  </a:moveTo>
                  <a:lnTo>
                    <a:pt x="145" y="49"/>
                  </a:lnTo>
                  <a:lnTo>
                    <a:pt x="96" y="97"/>
                  </a:lnTo>
                  <a:lnTo>
                    <a:pt x="0" y="337"/>
                  </a:lnTo>
                  <a:lnTo>
                    <a:pt x="24" y="386"/>
                  </a:lnTo>
                  <a:lnTo>
                    <a:pt x="72" y="386"/>
                  </a:lnTo>
                  <a:lnTo>
                    <a:pt x="145" y="337"/>
                  </a:lnTo>
                  <a:lnTo>
                    <a:pt x="169" y="289"/>
                  </a:lnTo>
                  <a:lnTo>
                    <a:pt x="217" y="193"/>
                  </a:lnTo>
                  <a:lnTo>
                    <a:pt x="217" y="121"/>
                  </a:lnTo>
                  <a:lnTo>
                    <a:pt x="409" y="169"/>
                  </a:lnTo>
                  <a:lnTo>
                    <a:pt x="530" y="169"/>
                  </a:lnTo>
                  <a:lnTo>
                    <a:pt x="530" y="121"/>
                  </a:lnTo>
                  <a:lnTo>
                    <a:pt x="554" y="97"/>
                  </a:lnTo>
                  <a:lnTo>
                    <a:pt x="530" y="73"/>
                  </a:lnTo>
                  <a:lnTo>
                    <a:pt x="458" y="49"/>
                  </a:lnTo>
                  <a:lnTo>
                    <a:pt x="33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
            <p:cNvSpPr/>
            <p:nvPr/>
          </p:nvSpPr>
          <p:spPr>
            <a:xfrm>
              <a:off x="1876900" y="1956550"/>
              <a:ext cx="12675" cy="9650"/>
            </a:xfrm>
            <a:custGeom>
              <a:avLst/>
              <a:gdLst/>
              <a:ahLst/>
              <a:cxnLst/>
              <a:rect l="l" t="t" r="r" b="b"/>
              <a:pathLst>
                <a:path w="507" h="386" extrusionOk="0">
                  <a:moveTo>
                    <a:pt x="121" y="0"/>
                  </a:moveTo>
                  <a:lnTo>
                    <a:pt x="49" y="24"/>
                  </a:lnTo>
                  <a:lnTo>
                    <a:pt x="1" y="72"/>
                  </a:lnTo>
                  <a:lnTo>
                    <a:pt x="25" y="144"/>
                  </a:lnTo>
                  <a:lnTo>
                    <a:pt x="73" y="193"/>
                  </a:lnTo>
                  <a:lnTo>
                    <a:pt x="193" y="265"/>
                  </a:lnTo>
                  <a:lnTo>
                    <a:pt x="314" y="313"/>
                  </a:lnTo>
                  <a:lnTo>
                    <a:pt x="434" y="385"/>
                  </a:lnTo>
                  <a:lnTo>
                    <a:pt x="482" y="361"/>
                  </a:lnTo>
                  <a:lnTo>
                    <a:pt x="506" y="313"/>
                  </a:lnTo>
                  <a:lnTo>
                    <a:pt x="482" y="289"/>
                  </a:lnTo>
                  <a:lnTo>
                    <a:pt x="386" y="144"/>
                  </a:lnTo>
                  <a:lnTo>
                    <a:pt x="241"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
            <p:cNvSpPr/>
            <p:nvPr/>
          </p:nvSpPr>
          <p:spPr>
            <a:xfrm>
              <a:off x="1950325" y="1918625"/>
              <a:ext cx="8450" cy="8450"/>
            </a:xfrm>
            <a:custGeom>
              <a:avLst/>
              <a:gdLst/>
              <a:ahLst/>
              <a:cxnLst/>
              <a:rect l="l" t="t" r="r" b="b"/>
              <a:pathLst>
                <a:path w="338" h="338" extrusionOk="0">
                  <a:moveTo>
                    <a:pt x="145" y="0"/>
                  </a:moveTo>
                  <a:lnTo>
                    <a:pt x="73" y="24"/>
                  </a:lnTo>
                  <a:lnTo>
                    <a:pt x="25" y="73"/>
                  </a:lnTo>
                  <a:lnTo>
                    <a:pt x="1" y="193"/>
                  </a:lnTo>
                  <a:lnTo>
                    <a:pt x="25" y="313"/>
                  </a:lnTo>
                  <a:lnTo>
                    <a:pt x="49" y="337"/>
                  </a:lnTo>
                  <a:lnTo>
                    <a:pt x="97" y="337"/>
                  </a:lnTo>
                  <a:lnTo>
                    <a:pt x="145" y="313"/>
                  </a:lnTo>
                  <a:lnTo>
                    <a:pt x="193" y="265"/>
                  </a:lnTo>
                  <a:lnTo>
                    <a:pt x="241" y="241"/>
                  </a:lnTo>
                  <a:lnTo>
                    <a:pt x="313" y="241"/>
                  </a:lnTo>
                  <a:lnTo>
                    <a:pt x="313" y="217"/>
                  </a:lnTo>
                  <a:lnTo>
                    <a:pt x="338" y="217"/>
                  </a:lnTo>
                  <a:lnTo>
                    <a:pt x="338" y="169"/>
                  </a:lnTo>
                  <a:lnTo>
                    <a:pt x="265" y="49"/>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
            <p:cNvSpPr/>
            <p:nvPr/>
          </p:nvSpPr>
          <p:spPr>
            <a:xfrm>
              <a:off x="2000275" y="1944500"/>
              <a:ext cx="6650" cy="12075"/>
            </a:xfrm>
            <a:custGeom>
              <a:avLst/>
              <a:gdLst/>
              <a:ahLst/>
              <a:cxnLst/>
              <a:rect l="l" t="t" r="r" b="b"/>
              <a:pathLst>
                <a:path w="266" h="483" extrusionOk="0">
                  <a:moveTo>
                    <a:pt x="193" y="1"/>
                  </a:moveTo>
                  <a:lnTo>
                    <a:pt x="73" y="97"/>
                  </a:lnTo>
                  <a:lnTo>
                    <a:pt x="25" y="145"/>
                  </a:lnTo>
                  <a:lnTo>
                    <a:pt x="25" y="193"/>
                  </a:lnTo>
                  <a:lnTo>
                    <a:pt x="1" y="241"/>
                  </a:lnTo>
                  <a:lnTo>
                    <a:pt x="25" y="289"/>
                  </a:lnTo>
                  <a:lnTo>
                    <a:pt x="97" y="434"/>
                  </a:lnTo>
                  <a:lnTo>
                    <a:pt x="169" y="482"/>
                  </a:lnTo>
                  <a:lnTo>
                    <a:pt x="217" y="458"/>
                  </a:lnTo>
                  <a:lnTo>
                    <a:pt x="265" y="410"/>
                  </a:lnTo>
                  <a:lnTo>
                    <a:pt x="241" y="362"/>
                  </a:lnTo>
                  <a:lnTo>
                    <a:pt x="217" y="289"/>
                  </a:lnTo>
                  <a:lnTo>
                    <a:pt x="193" y="217"/>
                  </a:lnTo>
                  <a:lnTo>
                    <a:pt x="193" y="121"/>
                  </a:lnTo>
                  <a:lnTo>
                    <a:pt x="241" y="49"/>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
            <p:cNvSpPr/>
            <p:nvPr/>
          </p:nvSpPr>
          <p:spPr>
            <a:xfrm>
              <a:off x="1997275" y="1844000"/>
              <a:ext cx="6650" cy="8450"/>
            </a:xfrm>
            <a:custGeom>
              <a:avLst/>
              <a:gdLst/>
              <a:ahLst/>
              <a:cxnLst/>
              <a:rect l="l" t="t" r="r" b="b"/>
              <a:pathLst>
                <a:path w="266" h="338" extrusionOk="0">
                  <a:moveTo>
                    <a:pt x="72" y="0"/>
                  </a:moveTo>
                  <a:lnTo>
                    <a:pt x="0" y="49"/>
                  </a:lnTo>
                  <a:lnTo>
                    <a:pt x="0" y="73"/>
                  </a:lnTo>
                  <a:lnTo>
                    <a:pt x="0" y="121"/>
                  </a:lnTo>
                  <a:lnTo>
                    <a:pt x="48" y="241"/>
                  </a:lnTo>
                  <a:lnTo>
                    <a:pt x="97" y="313"/>
                  </a:lnTo>
                  <a:lnTo>
                    <a:pt x="145" y="337"/>
                  </a:lnTo>
                  <a:lnTo>
                    <a:pt x="169" y="337"/>
                  </a:lnTo>
                  <a:lnTo>
                    <a:pt x="217" y="313"/>
                  </a:lnTo>
                  <a:lnTo>
                    <a:pt x="241" y="289"/>
                  </a:lnTo>
                  <a:lnTo>
                    <a:pt x="241" y="193"/>
                  </a:lnTo>
                  <a:lnTo>
                    <a:pt x="265" y="121"/>
                  </a:lnTo>
                  <a:lnTo>
                    <a:pt x="241" y="73"/>
                  </a:lnTo>
                  <a:lnTo>
                    <a:pt x="193"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
            <p:cNvSpPr/>
            <p:nvPr/>
          </p:nvSpPr>
          <p:spPr>
            <a:xfrm>
              <a:off x="2005700" y="1909600"/>
              <a:ext cx="9050" cy="7850"/>
            </a:xfrm>
            <a:custGeom>
              <a:avLst/>
              <a:gdLst/>
              <a:ahLst/>
              <a:cxnLst/>
              <a:rect l="l" t="t" r="r" b="b"/>
              <a:pathLst>
                <a:path w="362" h="314" extrusionOk="0">
                  <a:moveTo>
                    <a:pt x="48" y="0"/>
                  </a:moveTo>
                  <a:lnTo>
                    <a:pt x="0" y="48"/>
                  </a:lnTo>
                  <a:lnTo>
                    <a:pt x="0" y="97"/>
                  </a:lnTo>
                  <a:lnTo>
                    <a:pt x="0" y="169"/>
                  </a:lnTo>
                  <a:lnTo>
                    <a:pt x="24" y="217"/>
                  </a:lnTo>
                  <a:lnTo>
                    <a:pt x="72" y="265"/>
                  </a:lnTo>
                  <a:lnTo>
                    <a:pt x="121" y="289"/>
                  </a:lnTo>
                  <a:lnTo>
                    <a:pt x="193" y="313"/>
                  </a:lnTo>
                  <a:lnTo>
                    <a:pt x="313" y="289"/>
                  </a:lnTo>
                  <a:lnTo>
                    <a:pt x="361" y="265"/>
                  </a:lnTo>
                  <a:lnTo>
                    <a:pt x="361" y="241"/>
                  </a:lnTo>
                  <a:lnTo>
                    <a:pt x="217" y="121"/>
                  </a:lnTo>
                  <a:lnTo>
                    <a:pt x="97"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
            <p:cNvSpPr/>
            <p:nvPr/>
          </p:nvSpPr>
          <p:spPr>
            <a:xfrm>
              <a:off x="2018325" y="2007100"/>
              <a:ext cx="9050" cy="9050"/>
            </a:xfrm>
            <a:custGeom>
              <a:avLst/>
              <a:gdLst/>
              <a:ahLst/>
              <a:cxnLst/>
              <a:rect l="l" t="t" r="r" b="b"/>
              <a:pathLst>
                <a:path w="362" h="362" extrusionOk="0">
                  <a:moveTo>
                    <a:pt x="290" y="0"/>
                  </a:moveTo>
                  <a:lnTo>
                    <a:pt x="242" y="24"/>
                  </a:lnTo>
                  <a:lnTo>
                    <a:pt x="217" y="48"/>
                  </a:lnTo>
                  <a:lnTo>
                    <a:pt x="193" y="96"/>
                  </a:lnTo>
                  <a:lnTo>
                    <a:pt x="169" y="169"/>
                  </a:lnTo>
                  <a:lnTo>
                    <a:pt x="145" y="193"/>
                  </a:lnTo>
                  <a:lnTo>
                    <a:pt x="97" y="217"/>
                  </a:lnTo>
                  <a:lnTo>
                    <a:pt x="49" y="241"/>
                  </a:lnTo>
                  <a:lnTo>
                    <a:pt x="1" y="265"/>
                  </a:lnTo>
                  <a:lnTo>
                    <a:pt x="25" y="313"/>
                  </a:lnTo>
                  <a:lnTo>
                    <a:pt x="73" y="361"/>
                  </a:lnTo>
                  <a:lnTo>
                    <a:pt x="121" y="361"/>
                  </a:lnTo>
                  <a:lnTo>
                    <a:pt x="193" y="289"/>
                  </a:lnTo>
                  <a:lnTo>
                    <a:pt x="217" y="265"/>
                  </a:lnTo>
                  <a:lnTo>
                    <a:pt x="242" y="265"/>
                  </a:lnTo>
                  <a:lnTo>
                    <a:pt x="314" y="217"/>
                  </a:lnTo>
                  <a:lnTo>
                    <a:pt x="338" y="193"/>
                  </a:lnTo>
                  <a:lnTo>
                    <a:pt x="362" y="121"/>
                  </a:lnTo>
                  <a:lnTo>
                    <a:pt x="338" y="72"/>
                  </a:lnTo>
                  <a:lnTo>
                    <a:pt x="338" y="24"/>
                  </a:lnTo>
                  <a:lnTo>
                    <a:pt x="29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
            <p:cNvSpPr/>
            <p:nvPr/>
          </p:nvSpPr>
          <p:spPr>
            <a:xfrm>
              <a:off x="1799275" y="1984225"/>
              <a:ext cx="9050" cy="4825"/>
            </a:xfrm>
            <a:custGeom>
              <a:avLst/>
              <a:gdLst/>
              <a:ahLst/>
              <a:cxnLst/>
              <a:rect l="l" t="t" r="r" b="b"/>
              <a:pathLst>
                <a:path w="362" h="193" extrusionOk="0">
                  <a:moveTo>
                    <a:pt x="265" y="0"/>
                  </a:moveTo>
                  <a:lnTo>
                    <a:pt x="24" y="73"/>
                  </a:lnTo>
                  <a:lnTo>
                    <a:pt x="0" y="121"/>
                  </a:lnTo>
                  <a:lnTo>
                    <a:pt x="24" y="145"/>
                  </a:lnTo>
                  <a:lnTo>
                    <a:pt x="48" y="169"/>
                  </a:lnTo>
                  <a:lnTo>
                    <a:pt x="169" y="193"/>
                  </a:lnTo>
                  <a:lnTo>
                    <a:pt x="289" y="193"/>
                  </a:lnTo>
                  <a:lnTo>
                    <a:pt x="337" y="169"/>
                  </a:lnTo>
                  <a:lnTo>
                    <a:pt x="361" y="97"/>
                  </a:lnTo>
                  <a:lnTo>
                    <a:pt x="337" y="49"/>
                  </a:lnTo>
                  <a:lnTo>
                    <a:pt x="313" y="24"/>
                  </a:lnTo>
                  <a:lnTo>
                    <a:pt x="26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
            <p:cNvSpPr/>
            <p:nvPr/>
          </p:nvSpPr>
          <p:spPr>
            <a:xfrm>
              <a:off x="2308425" y="2495775"/>
              <a:ext cx="4825" cy="8450"/>
            </a:xfrm>
            <a:custGeom>
              <a:avLst/>
              <a:gdLst/>
              <a:ahLst/>
              <a:cxnLst/>
              <a:rect l="l" t="t" r="r" b="b"/>
              <a:pathLst>
                <a:path w="193" h="338" extrusionOk="0">
                  <a:moveTo>
                    <a:pt x="72" y="1"/>
                  </a:moveTo>
                  <a:lnTo>
                    <a:pt x="24" y="25"/>
                  </a:lnTo>
                  <a:lnTo>
                    <a:pt x="0" y="97"/>
                  </a:lnTo>
                  <a:lnTo>
                    <a:pt x="0" y="145"/>
                  </a:lnTo>
                  <a:lnTo>
                    <a:pt x="24" y="289"/>
                  </a:lnTo>
                  <a:lnTo>
                    <a:pt x="48" y="338"/>
                  </a:lnTo>
                  <a:lnTo>
                    <a:pt x="96" y="338"/>
                  </a:lnTo>
                  <a:lnTo>
                    <a:pt x="169" y="314"/>
                  </a:lnTo>
                  <a:lnTo>
                    <a:pt x="193" y="289"/>
                  </a:lnTo>
                  <a:lnTo>
                    <a:pt x="193" y="265"/>
                  </a:lnTo>
                  <a:lnTo>
                    <a:pt x="169" y="121"/>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
            <p:cNvSpPr/>
            <p:nvPr/>
          </p:nvSpPr>
          <p:spPr>
            <a:xfrm>
              <a:off x="1916625" y="1937875"/>
              <a:ext cx="6050" cy="7250"/>
            </a:xfrm>
            <a:custGeom>
              <a:avLst/>
              <a:gdLst/>
              <a:ahLst/>
              <a:cxnLst/>
              <a:rect l="l" t="t" r="r" b="b"/>
              <a:pathLst>
                <a:path w="242" h="290" extrusionOk="0">
                  <a:moveTo>
                    <a:pt x="145" y="1"/>
                  </a:moveTo>
                  <a:lnTo>
                    <a:pt x="97" y="25"/>
                  </a:lnTo>
                  <a:lnTo>
                    <a:pt x="49" y="97"/>
                  </a:lnTo>
                  <a:lnTo>
                    <a:pt x="24" y="169"/>
                  </a:lnTo>
                  <a:lnTo>
                    <a:pt x="0" y="217"/>
                  </a:lnTo>
                  <a:lnTo>
                    <a:pt x="24" y="266"/>
                  </a:lnTo>
                  <a:lnTo>
                    <a:pt x="73" y="290"/>
                  </a:lnTo>
                  <a:lnTo>
                    <a:pt x="121" y="290"/>
                  </a:lnTo>
                  <a:lnTo>
                    <a:pt x="193" y="266"/>
                  </a:lnTo>
                  <a:lnTo>
                    <a:pt x="241" y="193"/>
                  </a:lnTo>
                  <a:lnTo>
                    <a:pt x="241" y="145"/>
                  </a:lnTo>
                  <a:lnTo>
                    <a:pt x="241" y="97"/>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
            <p:cNvSpPr/>
            <p:nvPr/>
          </p:nvSpPr>
          <p:spPr>
            <a:xfrm>
              <a:off x="2332500" y="2432575"/>
              <a:ext cx="6025" cy="6050"/>
            </a:xfrm>
            <a:custGeom>
              <a:avLst/>
              <a:gdLst/>
              <a:ahLst/>
              <a:cxnLst/>
              <a:rect l="l" t="t" r="r" b="b"/>
              <a:pathLst>
                <a:path w="241" h="242" extrusionOk="0">
                  <a:moveTo>
                    <a:pt x="96" y="1"/>
                  </a:moveTo>
                  <a:lnTo>
                    <a:pt x="48" y="25"/>
                  </a:lnTo>
                  <a:lnTo>
                    <a:pt x="24" y="49"/>
                  </a:lnTo>
                  <a:lnTo>
                    <a:pt x="0" y="97"/>
                  </a:lnTo>
                  <a:lnTo>
                    <a:pt x="0" y="169"/>
                  </a:lnTo>
                  <a:lnTo>
                    <a:pt x="48" y="193"/>
                  </a:lnTo>
                  <a:lnTo>
                    <a:pt x="72" y="242"/>
                  </a:lnTo>
                  <a:lnTo>
                    <a:pt x="145" y="242"/>
                  </a:lnTo>
                  <a:lnTo>
                    <a:pt x="217" y="218"/>
                  </a:lnTo>
                  <a:lnTo>
                    <a:pt x="241" y="169"/>
                  </a:lnTo>
                  <a:lnTo>
                    <a:pt x="241" y="97"/>
                  </a:lnTo>
                  <a:lnTo>
                    <a:pt x="217" y="49"/>
                  </a:lnTo>
                  <a:lnTo>
                    <a:pt x="169"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
            <p:cNvSpPr/>
            <p:nvPr/>
          </p:nvSpPr>
          <p:spPr>
            <a:xfrm>
              <a:off x="1887125" y="1972175"/>
              <a:ext cx="8450" cy="6050"/>
            </a:xfrm>
            <a:custGeom>
              <a:avLst/>
              <a:gdLst/>
              <a:ahLst/>
              <a:cxnLst/>
              <a:rect l="l" t="t" r="r" b="b"/>
              <a:pathLst>
                <a:path w="338" h="242" extrusionOk="0">
                  <a:moveTo>
                    <a:pt x="73" y="1"/>
                  </a:moveTo>
                  <a:lnTo>
                    <a:pt x="25" y="25"/>
                  </a:lnTo>
                  <a:lnTo>
                    <a:pt x="1" y="97"/>
                  </a:lnTo>
                  <a:lnTo>
                    <a:pt x="25" y="145"/>
                  </a:lnTo>
                  <a:lnTo>
                    <a:pt x="49" y="218"/>
                  </a:lnTo>
                  <a:lnTo>
                    <a:pt x="121" y="242"/>
                  </a:lnTo>
                  <a:lnTo>
                    <a:pt x="217" y="218"/>
                  </a:lnTo>
                  <a:lnTo>
                    <a:pt x="290" y="194"/>
                  </a:lnTo>
                  <a:lnTo>
                    <a:pt x="338" y="145"/>
                  </a:lnTo>
                  <a:lnTo>
                    <a:pt x="242" y="73"/>
                  </a:lnTo>
                  <a:lnTo>
                    <a:pt x="193"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
            <p:cNvSpPr/>
            <p:nvPr/>
          </p:nvSpPr>
          <p:spPr>
            <a:xfrm>
              <a:off x="2236200" y="2445825"/>
              <a:ext cx="6050" cy="7850"/>
            </a:xfrm>
            <a:custGeom>
              <a:avLst/>
              <a:gdLst/>
              <a:ahLst/>
              <a:cxnLst/>
              <a:rect l="l" t="t" r="r" b="b"/>
              <a:pathLst>
                <a:path w="242" h="314" extrusionOk="0">
                  <a:moveTo>
                    <a:pt x="24" y="0"/>
                  </a:moveTo>
                  <a:lnTo>
                    <a:pt x="0" y="49"/>
                  </a:lnTo>
                  <a:lnTo>
                    <a:pt x="0" y="121"/>
                  </a:lnTo>
                  <a:lnTo>
                    <a:pt x="24" y="193"/>
                  </a:lnTo>
                  <a:lnTo>
                    <a:pt x="97" y="289"/>
                  </a:lnTo>
                  <a:lnTo>
                    <a:pt x="169" y="313"/>
                  </a:lnTo>
                  <a:lnTo>
                    <a:pt x="193" y="289"/>
                  </a:lnTo>
                  <a:lnTo>
                    <a:pt x="241" y="241"/>
                  </a:lnTo>
                  <a:lnTo>
                    <a:pt x="241" y="217"/>
                  </a:lnTo>
                  <a:lnTo>
                    <a:pt x="241" y="169"/>
                  </a:lnTo>
                  <a:lnTo>
                    <a:pt x="169" y="73"/>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
            <p:cNvSpPr/>
            <p:nvPr/>
          </p:nvSpPr>
          <p:spPr>
            <a:xfrm>
              <a:off x="1850425" y="1947500"/>
              <a:ext cx="4825" cy="8450"/>
            </a:xfrm>
            <a:custGeom>
              <a:avLst/>
              <a:gdLst/>
              <a:ahLst/>
              <a:cxnLst/>
              <a:rect l="l" t="t" r="r" b="b"/>
              <a:pathLst>
                <a:path w="193" h="338" extrusionOk="0">
                  <a:moveTo>
                    <a:pt x="49" y="1"/>
                  </a:moveTo>
                  <a:lnTo>
                    <a:pt x="24" y="49"/>
                  </a:lnTo>
                  <a:lnTo>
                    <a:pt x="0" y="97"/>
                  </a:lnTo>
                  <a:lnTo>
                    <a:pt x="24" y="169"/>
                  </a:lnTo>
                  <a:lnTo>
                    <a:pt x="49" y="266"/>
                  </a:lnTo>
                  <a:lnTo>
                    <a:pt x="73" y="314"/>
                  </a:lnTo>
                  <a:lnTo>
                    <a:pt x="97" y="338"/>
                  </a:lnTo>
                  <a:lnTo>
                    <a:pt x="145" y="338"/>
                  </a:lnTo>
                  <a:lnTo>
                    <a:pt x="169" y="314"/>
                  </a:lnTo>
                  <a:lnTo>
                    <a:pt x="193" y="242"/>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
            <p:cNvSpPr/>
            <p:nvPr/>
          </p:nvSpPr>
          <p:spPr>
            <a:xfrm>
              <a:off x="2291575" y="2463875"/>
              <a:ext cx="6025" cy="5450"/>
            </a:xfrm>
            <a:custGeom>
              <a:avLst/>
              <a:gdLst/>
              <a:ahLst/>
              <a:cxnLst/>
              <a:rect l="l" t="t" r="r" b="b"/>
              <a:pathLst>
                <a:path w="241" h="218" extrusionOk="0">
                  <a:moveTo>
                    <a:pt x="96" y="1"/>
                  </a:moveTo>
                  <a:lnTo>
                    <a:pt x="48" y="25"/>
                  </a:lnTo>
                  <a:lnTo>
                    <a:pt x="24" y="49"/>
                  </a:lnTo>
                  <a:lnTo>
                    <a:pt x="0" y="145"/>
                  </a:lnTo>
                  <a:lnTo>
                    <a:pt x="0" y="169"/>
                  </a:lnTo>
                  <a:lnTo>
                    <a:pt x="24" y="193"/>
                  </a:lnTo>
                  <a:lnTo>
                    <a:pt x="72" y="217"/>
                  </a:lnTo>
                  <a:lnTo>
                    <a:pt x="120" y="217"/>
                  </a:lnTo>
                  <a:lnTo>
                    <a:pt x="169" y="193"/>
                  </a:lnTo>
                  <a:lnTo>
                    <a:pt x="217" y="145"/>
                  </a:lnTo>
                  <a:lnTo>
                    <a:pt x="241" y="97"/>
                  </a:lnTo>
                  <a:lnTo>
                    <a:pt x="241" y="73"/>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
            <p:cNvSpPr/>
            <p:nvPr/>
          </p:nvSpPr>
          <p:spPr>
            <a:xfrm>
              <a:off x="1889550" y="2042600"/>
              <a:ext cx="5425" cy="6050"/>
            </a:xfrm>
            <a:custGeom>
              <a:avLst/>
              <a:gdLst/>
              <a:ahLst/>
              <a:cxnLst/>
              <a:rect l="l" t="t" r="r" b="b"/>
              <a:pathLst>
                <a:path w="217" h="242" extrusionOk="0">
                  <a:moveTo>
                    <a:pt x="72" y="0"/>
                  </a:moveTo>
                  <a:lnTo>
                    <a:pt x="48" y="25"/>
                  </a:lnTo>
                  <a:lnTo>
                    <a:pt x="0" y="49"/>
                  </a:lnTo>
                  <a:lnTo>
                    <a:pt x="0" y="97"/>
                  </a:lnTo>
                  <a:lnTo>
                    <a:pt x="0" y="145"/>
                  </a:lnTo>
                  <a:lnTo>
                    <a:pt x="24" y="193"/>
                  </a:lnTo>
                  <a:lnTo>
                    <a:pt x="48" y="241"/>
                  </a:lnTo>
                  <a:lnTo>
                    <a:pt x="145" y="241"/>
                  </a:lnTo>
                  <a:lnTo>
                    <a:pt x="169" y="217"/>
                  </a:lnTo>
                  <a:lnTo>
                    <a:pt x="217" y="169"/>
                  </a:lnTo>
                  <a:lnTo>
                    <a:pt x="217" y="121"/>
                  </a:lnTo>
                  <a:lnTo>
                    <a:pt x="217" y="73"/>
                  </a:lnTo>
                  <a:lnTo>
                    <a:pt x="193" y="25"/>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
            <p:cNvSpPr/>
            <p:nvPr/>
          </p:nvSpPr>
          <p:spPr>
            <a:xfrm>
              <a:off x="1903375" y="1937875"/>
              <a:ext cx="6050" cy="6050"/>
            </a:xfrm>
            <a:custGeom>
              <a:avLst/>
              <a:gdLst/>
              <a:ahLst/>
              <a:cxnLst/>
              <a:rect l="l" t="t" r="r" b="b"/>
              <a:pathLst>
                <a:path w="242" h="242" extrusionOk="0">
                  <a:moveTo>
                    <a:pt x="97" y="1"/>
                  </a:moveTo>
                  <a:lnTo>
                    <a:pt x="49" y="25"/>
                  </a:lnTo>
                  <a:lnTo>
                    <a:pt x="25" y="49"/>
                  </a:lnTo>
                  <a:lnTo>
                    <a:pt x="1" y="121"/>
                  </a:lnTo>
                  <a:lnTo>
                    <a:pt x="25" y="169"/>
                  </a:lnTo>
                  <a:lnTo>
                    <a:pt x="49" y="217"/>
                  </a:lnTo>
                  <a:lnTo>
                    <a:pt x="97" y="241"/>
                  </a:lnTo>
                  <a:lnTo>
                    <a:pt x="169" y="241"/>
                  </a:lnTo>
                  <a:lnTo>
                    <a:pt x="193" y="217"/>
                  </a:lnTo>
                  <a:lnTo>
                    <a:pt x="217" y="193"/>
                  </a:lnTo>
                  <a:lnTo>
                    <a:pt x="242" y="145"/>
                  </a:lnTo>
                  <a:lnTo>
                    <a:pt x="242" y="97"/>
                  </a:lnTo>
                  <a:lnTo>
                    <a:pt x="217"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
            <p:cNvSpPr/>
            <p:nvPr/>
          </p:nvSpPr>
          <p:spPr>
            <a:xfrm>
              <a:off x="2095975" y="1907200"/>
              <a:ext cx="6025" cy="5425"/>
            </a:xfrm>
            <a:custGeom>
              <a:avLst/>
              <a:gdLst/>
              <a:ahLst/>
              <a:cxnLst/>
              <a:rect l="l" t="t" r="r" b="b"/>
              <a:pathLst>
                <a:path w="241" h="217" extrusionOk="0">
                  <a:moveTo>
                    <a:pt x="72" y="0"/>
                  </a:moveTo>
                  <a:lnTo>
                    <a:pt x="24" y="48"/>
                  </a:lnTo>
                  <a:lnTo>
                    <a:pt x="0" y="72"/>
                  </a:lnTo>
                  <a:lnTo>
                    <a:pt x="0" y="120"/>
                  </a:lnTo>
                  <a:lnTo>
                    <a:pt x="24" y="144"/>
                  </a:lnTo>
                  <a:lnTo>
                    <a:pt x="48" y="193"/>
                  </a:lnTo>
                  <a:lnTo>
                    <a:pt x="97" y="217"/>
                  </a:lnTo>
                  <a:lnTo>
                    <a:pt x="193" y="217"/>
                  </a:lnTo>
                  <a:lnTo>
                    <a:pt x="217" y="193"/>
                  </a:lnTo>
                  <a:lnTo>
                    <a:pt x="241" y="144"/>
                  </a:lnTo>
                  <a:lnTo>
                    <a:pt x="241" y="96"/>
                  </a:lnTo>
                  <a:lnTo>
                    <a:pt x="241"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
            <p:cNvSpPr/>
            <p:nvPr/>
          </p:nvSpPr>
          <p:spPr>
            <a:xfrm>
              <a:off x="2312625" y="1857225"/>
              <a:ext cx="6650" cy="6650"/>
            </a:xfrm>
            <a:custGeom>
              <a:avLst/>
              <a:gdLst/>
              <a:ahLst/>
              <a:cxnLst/>
              <a:rect l="l" t="t" r="r" b="b"/>
              <a:pathLst>
                <a:path w="266" h="266" extrusionOk="0">
                  <a:moveTo>
                    <a:pt x="49" y="1"/>
                  </a:moveTo>
                  <a:lnTo>
                    <a:pt x="25" y="49"/>
                  </a:lnTo>
                  <a:lnTo>
                    <a:pt x="1" y="97"/>
                  </a:lnTo>
                  <a:lnTo>
                    <a:pt x="1" y="145"/>
                  </a:lnTo>
                  <a:lnTo>
                    <a:pt x="145" y="266"/>
                  </a:lnTo>
                  <a:lnTo>
                    <a:pt x="241" y="266"/>
                  </a:lnTo>
                  <a:lnTo>
                    <a:pt x="265" y="242"/>
                  </a:lnTo>
                  <a:lnTo>
                    <a:pt x="265" y="194"/>
                  </a:lnTo>
                  <a:lnTo>
                    <a:pt x="217" y="97"/>
                  </a:lnTo>
                  <a:lnTo>
                    <a:pt x="169" y="49"/>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
            <p:cNvSpPr/>
            <p:nvPr/>
          </p:nvSpPr>
          <p:spPr>
            <a:xfrm>
              <a:off x="1837775" y="2042600"/>
              <a:ext cx="6650" cy="4850"/>
            </a:xfrm>
            <a:custGeom>
              <a:avLst/>
              <a:gdLst/>
              <a:ahLst/>
              <a:cxnLst/>
              <a:rect l="l" t="t" r="r" b="b"/>
              <a:pathLst>
                <a:path w="266" h="194" extrusionOk="0">
                  <a:moveTo>
                    <a:pt x="97" y="0"/>
                  </a:moveTo>
                  <a:lnTo>
                    <a:pt x="49" y="25"/>
                  </a:lnTo>
                  <a:lnTo>
                    <a:pt x="1" y="49"/>
                  </a:lnTo>
                  <a:lnTo>
                    <a:pt x="1" y="121"/>
                  </a:lnTo>
                  <a:lnTo>
                    <a:pt x="49" y="169"/>
                  </a:lnTo>
                  <a:lnTo>
                    <a:pt x="97" y="193"/>
                  </a:lnTo>
                  <a:lnTo>
                    <a:pt x="169" y="193"/>
                  </a:lnTo>
                  <a:lnTo>
                    <a:pt x="217" y="169"/>
                  </a:lnTo>
                  <a:lnTo>
                    <a:pt x="266" y="121"/>
                  </a:lnTo>
                  <a:lnTo>
                    <a:pt x="266" y="97"/>
                  </a:lnTo>
                  <a:lnTo>
                    <a:pt x="266" y="73"/>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
            <p:cNvSpPr/>
            <p:nvPr/>
          </p:nvSpPr>
          <p:spPr>
            <a:xfrm>
              <a:off x="1893750" y="1946300"/>
              <a:ext cx="4850" cy="6650"/>
            </a:xfrm>
            <a:custGeom>
              <a:avLst/>
              <a:gdLst/>
              <a:ahLst/>
              <a:cxnLst/>
              <a:rect l="l" t="t" r="r" b="b"/>
              <a:pathLst>
                <a:path w="194" h="266" extrusionOk="0">
                  <a:moveTo>
                    <a:pt x="49" y="1"/>
                  </a:moveTo>
                  <a:lnTo>
                    <a:pt x="25" y="25"/>
                  </a:lnTo>
                  <a:lnTo>
                    <a:pt x="1" y="73"/>
                  </a:lnTo>
                  <a:lnTo>
                    <a:pt x="25" y="169"/>
                  </a:lnTo>
                  <a:lnTo>
                    <a:pt x="49" y="217"/>
                  </a:lnTo>
                  <a:lnTo>
                    <a:pt x="121" y="266"/>
                  </a:lnTo>
                  <a:lnTo>
                    <a:pt x="145" y="266"/>
                  </a:lnTo>
                  <a:lnTo>
                    <a:pt x="169" y="242"/>
                  </a:lnTo>
                  <a:lnTo>
                    <a:pt x="193" y="169"/>
                  </a:lnTo>
                  <a:lnTo>
                    <a:pt x="169" y="121"/>
                  </a:lnTo>
                  <a:lnTo>
                    <a:pt x="145"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
            <p:cNvSpPr/>
            <p:nvPr/>
          </p:nvSpPr>
          <p:spPr>
            <a:xfrm>
              <a:off x="2256650" y="1846400"/>
              <a:ext cx="5450" cy="6050"/>
            </a:xfrm>
            <a:custGeom>
              <a:avLst/>
              <a:gdLst/>
              <a:ahLst/>
              <a:cxnLst/>
              <a:rect l="l" t="t" r="r" b="b"/>
              <a:pathLst>
                <a:path w="218" h="242" extrusionOk="0">
                  <a:moveTo>
                    <a:pt x="145" y="1"/>
                  </a:moveTo>
                  <a:lnTo>
                    <a:pt x="97" y="25"/>
                  </a:lnTo>
                  <a:lnTo>
                    <a:pt x="49" y="49"/>
                  </a:lnTo>
                  <a:lnTo>
                    <a:pt x="1" y="97"/>
                  </a:lnTo>
                  <a:lnTo>
                    <a:pt x="1" y="121"/>
                  </a:lnTo>
                  <a:lnTo>
                    <a:pt x="1" y="169"/>
                  </a:lnTo>
                  <a:lnTo>
                    <a:pt x="1" y="217"/>
                  </a:lnTo>
                  <a:lnTo>
                    <a:pt x="25" y="241"/>
                  </a:lnTo>
                  <a:lnTo>
                    <a:pt x="169" y="241"/>
                  </a:lnTo>
                  <a:lnTo>
                    <a:pt x="193" y="217"/>
                  </a:lnTo>
                  <a:lnTo>
                    <a:pt x="217" y="169"/>
                  </a:lnTo>
                  <a:lnTo>
                    <a:pt x="217" y="97"/>
                  </a:lnTo>
                  <a:lnTo>
                    <a:pt x="217" y="73"/>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
            <p:cNvSpPr/>
            <p:nvPr/>
          </p:nvSpPr>
          <p:spPr>
            <a:xfrm>
              <a:off x="2406525" y="2419350"/>
              <a:ext cx="4825" cy="6025"/>
            </a:xfrm>
            <a:custGeom>
              <a:avLst/>
              <a:gdLst/>
              <a:ahLst/>
              <a:cxnLst/>
              <a:rect l="l" t="t" r="r" b="b"/>
              <a:pathLst>
                <a:path w="193" h="241" extrusionOk="0">
                  <a:moveTo>
                    <a:pt x="96" y="0"/>
                  </a:moveTo>
                  <a:lnTo>
                    <a:pt x="48" y="24"/>
                  </a:lnTo>
                  <a:lnTo>
                    <a:pt x="0" y="72"/>
                  </a:lnTo>
                  <a:lnTo>
                    <a:pt x="0" y="145"/>
                  </a:lnTo>
                  <a:lnTo>
                    <a:pt x="0" y="193"/>
                  </a:lnTo>
                  <a:lnTo>
                    <a:pt x="24" y="217"/>
                  </a:lnTo>
                  <a:lnTo>
                    <a:pt x="72" y="241"/>
                  </a:lnTo>
                  <a:lnTo>
                    <a:pt x="120" y="217"/>
                  </a:lnTo>
                  <a:lnTo>
                    <a:pt x="169" y="169"/>
                  </a:lnTo>
                  <a:lnTo>
                    <a:pt x="193" y="121"/>
                  </a:lnTo>
                  <a:lnTo>
                    <a:pt x="193" y="72"/>
                  </a:lnTo>
                  <a:lnTo>
                    <a:pt x="169"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
            <p:cNvSpPr/>
            <p:nvPr/>
          </p:nvSpPr>
          <p:spPr>
            <a:xfrm>
              <a:off x="1805275" y="1993250"/>
              <a:ext cx="6650" cy="6050"/>
            </a:xfrm>
            <a:custGeom>
              <a:avLst/>
              <a:gdLst/>
              <a:ahLst/>
              <a:cxnLst/>
              <a:rect l="l" t="t" r="r" b="b"/>
              <a:pathLst>
                <a:path w="266" h="242" extrusionOk="0">
                  <a:moveTo>
                    <a:pt x="97" y="0"/>
                  </a:moveTo>
                  <a:lnTo>
                    <a:pt x="49" y="49"/>
                  </a:lnTo>
                  <a:lnTo>
                    <a:pt x="25" y="97"/>
                  </a:lnTo>
                  <a:lnTo>
                    <a:pt x="1" y="169"/>
                  </a:lnTo>
                  <a:lnTo>
                    <a:pt x="25" y="217"/>
                  </a:lnTo>
                  <a:lnTo>
                    <a:pt x="73" y="241"/>
                  </a:lnTo>
                  <a:lnTo>
                    <a:pt x="169" y="217"/>
                  </a:lnTo>
                  <a:lnTo>
                    <a:pt x="266" y="169"/>
                  </a:lnTo>
                  <a:lnTo>
                    <a:pt x="145" y="25"/>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
            <p:cNvSpPr/>
            <p:nvPr/>
          </p:nvSpPr>
          <p:spPr>
            <a:xfrm>
              <a:off x="2023750" y="1842800"/>
              <a:ext cx="6650" cy="5425"/>
            </a:xfrm>
            <a:custGeom>
              <a:avLst/>
              <a:gdLst/>
              <a:ahLst/>
              <a:cxnLst/>
              <a:rect l="l" t="t" r="r" b="b"/>
              <a:pathLst>
                <a:path w="266" h="217" extrusionOk="0">
                  <a:moveTo>
                    <a:pt x="97" y="0"/>
                  </a:moveTo>
                  <a:lnTo>
                    <a:pt x="49" y="24"/>
                  </a:lnTo>
                  <a:lnTo>
                    <a:pt x="25" y="72"/>
                  </a:lnTo>
                  <a:lnTo>
                    <a:pt x="0" y="145"/>
                  </a:lnTo>
                  <a:lnTo>
                    <a:pt x="49" y="193"/>
                  </a:lnTo>
                  <a:lnTo>
                    <a:pt x="97" y="217"/>
                  </a:lnTo>
                  <a:lnTo>
                    <a:pt x="193" y="217"/>
                  </a:lnTo>
                  <a:lnTo>
                    <a:pt x="241" y="193"/>
                  </a:lnTo>
                  <a:lnTo>
                    <a:pt x="265" y="145"/>
                  </a:lnTo>
                  <a:lnTo>
                    <a:pt x="265" y="97"/>
                  </a:lnTo>
                  <a:lnTo>
                    <a:pt x="241" y="72"/>
                  </a:lnTo>
                  <a:lnTo>
                    <a:pt x="193"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
            <p:cNvSpPr/>
            <p:nvPr/>
          </p:nvSpPr>
          <p:spPr>
            <a:xfrm>
              <a:off x="2292175" y="2349525"/>
              <a:ext cx="6025" cy="6050"/>
            </a:xfrm>
            <a:custGeom>
              <a:avLst/>
              <a:gdLst/>
              <a:ahLst/>
              <a:cxnLst/>
              <a:rect l="l" t="t" r="r" b="b"/>
              <a:pathLst>
                <a:path w="241" h="242" extrusionOk="0">
                  <a:moveTo>
                    <a:pt x="169" y="1"/>
                  </a:moveTo>
                  <a:lnTo>
                    <a:pt x="96" y="49"/>
                  </a:lnTo>
                  <a:lnTo>
                    <a:pt x="0" y="121"/>
                  </a:lnTo>
                  <a:lnTo>
                    <a:pt x="0" y="193"/>
                  </a:lnTo>
                  <a:lnTo>
                    <a:pt x="24" y="242"/>
                  </a:lnTo>
                  <a:lnTo>
                    <a:pt x="96" y="242"/>
                  </a:lnTo>
                  <a:lnTo>
                    <a:pt x="193" y="169"/>
                  </a:lnTo>
                  <a:lnTo>
                    <a:pt x="241" y="97"/>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
            <p:cNvSpPr/>
            <p:nvPr/>
          </p:nvSpPr>
          <p:spPr>
            <a:xfrm>
              <a:off x="1922050" y="1945100"/>
              <a:ext cx="4825" cy="6050"/>
            </a:xfrm>
            <a:custGeom>
              <a:avLst/>
              <a:gdLst/>
              <a:ahLst/>
              <a:cxnLst/>
              <a:rect l="l" t="t" r="r" b="b"/>
              <a:pathLst>
                <a:path w="193" h="242" extrusionOk="0">
                  <a:moveTo>
                    <a:pt x="96" y="1"/>
                  </a:moveTo>
                  <a:lnTo>
                    <a:pt x="48" y="25"/>
                  </a:lnTo>
                  <a:lnTo>
                    <a:pt x="0" y="73"/>
                  </a:lnTo>
                  <a:lnTo>
                    <a:pt x="0" y="145"/>
                  </a:lnTo>
                  <a:lnTo>
                    <a:pt x="24" y="193"/>
                  </a:lnTo>
                  <a:lnTo>
                    <a:pt x="48" y="217"/>
                  </a:lnTo>
                  <a:lnTo>
                    <a:pt x="72" y="241"/>
                  </a:lnTo>
                  <a:lnTo>
                    <a:pt x="145" y="217"/>
                  </a:lnTo>
                  <a:lnTo>
                    <a:pt x="193"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
            <p:cNvSpPr/>
            <p:nvPr/>
          </p:nvSpPr>
          <p:spPr>
            <a:xfrm>
              <a:off x="2171800" y="2514425"/>
              <a:ext cx="4850" cy="6650"/>
            </a:xfrm>
            <a:custGeom>
              <a:avLst/>
              <a:gdLst/>
              <a:ahLst/>
              <a:cxnLst/>
              <a:rect l="l" t="t" r="r" b="b"/>
              <a:pathLst>
                <a:path w="194" h="266" extrusionOk="0">
                  <a:moveTo>
                    <a:pt x="97" y="1"/>
                  </a:moveTo>
                  <a:lnTo>
                    <a:pt x="49" y="25"/>
                  </a:lnTo>
                  <a:lnTo>
                    <a:pt x="25" y="73"/>
                  </a:lnTo>
                  <a:lnTo>
                    <a:pt x="0" y="145"/>
                  </a:lnTo>
                  <a:lnTo>
                    <a:pt x="0" y="217"/>
                  </a:lnTo>
                  <a:lnTo>
                    <a:pt x="25" y="266"/>
                  </a:lnTo>
                  <a:lnTo>
                    <a:pt x="97" y="266"/>
                  </a:lnTo>
                  <a:lnTo>
                    <a:pt x="121" y="193"/>
                  </a:lnTo>
                  <a:lnTo>
                    <a:pt x="169"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
            <p:cNvSpPr/>
            <p:nvPr/>
          </p:nvSpPr>
          <p:spPr>
            <a:xfrm>
              <a:off x="1826350" y="1983025"/>
              <a:ext cx="7250" cy="3625"/>
            </a:xfrm>
            <a:custGeom>
              <a:avLst/>
              <a:gdLst/>
              <a:ahLst/>
              <a:cxnLst/>
              <a:rect l="l" t="t" r="r" b="b"/>
              <a:pathLst>
                <a:path w="290" h="145" extrusionOk="0">
                  <a:moveTo>
                    <a:pt x="73" y="0"/>
                  </a:moveTo>
                  <a:lnTo>
                    <a:pt x="25" y="48"/>
                  </a:lnTo>
                  <a:lnTo>
                    <a:pt x="0" y="97"/>
                  </a:lnTo>
                  <a:lnTo>
                    <a:pt x="25" y="121"/>
                  </a:lnTo>
                  <a:lnTo>
                    <a:pt x="73" y="145"/>
                  </a:lnTo>
                  <a:lnTo>
                    <a:pt x="241" y="145"/>
                  </a:lnTo>
                  <a:lnTo>
                    <a:pt x="289" y="121"/>
                  </a:lnTo>
                  <a:lnTo>
                    <a:pt x="289" y="48"/>
                  </a:lnTo>
                  <a:lnTo>
                    <a:pt x="265"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
            <p:cNvSpPr/>
            <p:nvPr/>
          </p:nvSpPr>
          <p:spPr>
            <a:xfrm>
              <a:off x="2026750" y="1948725"/>
              <a:ext cx="6650" cy="6025"/>
            </a:xfrm>
            <a:custGeom>
              <a:avLst/>
              <a:gdLst/>
              <a:ahLst/>
              <a:cxnLst/>
              <a:rect l="l" t="t" r="r" b="b"/>
              <a:pathLst>
                <a:path w="266" h="241" extrusionOk="0">
                  <a:moveTo>
                    <a:pt x="217" y="0"/>
                  </a:moveTo>
                  <a:lnTo>
                    <a:pt x="145" y="24"/>
                  </a:lnTo>
                  <a:lnTo>
                    <a:pt x="97" y="48"/>
                  </a:lnTo>
                  <a:lnTo>
                    <a:pt x="49" y="96"/>
                  </a:lnTo>
                  <a:lnTo>
                    <a:pt x="25" y="145"/>
                  </a:lnTo>
                  <a:lnTo>
                    <a:pt x="1" y="193"/>
                  </a:lnTo>
                  <a:lnTo>
                    <a:pt x="25" y="217"/>
                  </a:lnTo>
                  <a:lnTo>
                    <a:pt x="49" y="241"/>
                  </a:lnTo>
                  <a:lnTo>
                    <a:pt x="73" y="241"/>
                  </a:lnTo>
                  <a:lnTo>
                    <a:pt x="121" y="217"/>
                  </a:lnTo>
                  <a:lnTo>
                    <a:pt x="193" y="169"/>
                  </a:lnTo>
                  <a:lnTo>
                    <a:pt x="242" y="145"/>
                  </a:lnTo>
                  <a:lnTo>
                    <a:pt x="266" y="120"/>
                  </a:lnTo>
                  <a:lnTo>
                    <a:pt x="266" y="48"/>
                  </a:lnTo>
                  <a:lnTo>
                    <a:pt x="242"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
            <p:cNvSpPr/>
            <p:nvPr/>
          </p:nvSpPr>
          <p:spPr>
            <a:xfrm>
              <a:off x="2239200" y="2050425"/>
              <a:ext cx="7250" cy="4850"/>
            </a:xfrm>
            <a:custGeom>
              <a:avLst/>
              <a:gdLst/>
              <a:ahLst/>
              <a:cxnLst/>
              <a:rect l="l" t="t" r="r" b="b"/>
              <a:pathLst>
                <a:path w="290" h="194" extrusionOk="0">
                  <a:moveTo>
                    <a:pt x="97" y="0"/>
                  </a:moveTo>
                  <a:lnTo>
                    <a:pt x="49" y="25"/>
                  </a:lnTo>
                  <a:lnTo>
                    <a:pt x="25" y="49"/>
                  </a:lnTo>
                  <a:lnTo>
                    <a:pt x="1" y="97"/>
                  </a:lnTo>
                  <a:lnTo>
                    <a:pt x="25" y="121"/>
                  </a:lnTo>
                  <a:lnTo>
                    <a:pt x="73" y="169"/>
                  </a:lnTo>
                  <a:lnTo>
                    <a:pt x="145" y="193"/>
                  </a:lnTo>
                  <a:lnTo>
                    <a:pt x="193" y="193"/>
                  </a:lnTo>
                  <a:lnTo>
                    <a:pt x="266" y="169"/>
                  </a:lnTo>
                  <a:lnTo>
                    <a:pt x="290" y="145"/>
                  </a:lnTo>
                  <a:lnTo>
                    <a:pt x="290" y="97"/>
                  </a:lnTo>
                  <a:lnTo>
                    <a:pt x="217"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
            <p:cNvSpPr/>
            <p:nvPr/>
          </p:nvSpPr>
          <p:spPr>
            <a:xfrm>
              <a:off x="2292175" y="2333875"/>
              <a:ext cx="4225" cy="6650"/>
            </a:xfrm>
            <a:custGeom>
              <a:avLst/>
              <a:gdLst/>
              <a:ahLst/>
              <a:cxnLst/>
              <a:rect l="l" t="t" r="r" b="b"/>
              <a:pathLst>
                <a:path w="169" h="266" extrusionOk="0">
                  <a:moveTo>
                    <a:pt x="96" y="1"/>
                  </a:moveTo>
                  <a:lnTo>
                    <a:pt x="48" y="25"/>
                  </a:lnTo>
                  <a:lnTo>
                    <a:pt x="24" y="49"/>
                  </a:lnTo>
                  <a:lnTo>
                    <a:pt x="0" y="121"/>
                  </a:lnTo>
                  <a:lnTo>
                    <a:pt x="0" y="193"/>
                  </a:lnTo>
                  <a:lnTo>
                    <a:pt x="24" y="242"/>
                  </a:lnTo>
                  <a:lnTo>
                    <a:pt x="48" y="266"/>
                  </a:lnTo>
                  <a:lnTo>
                    <a:pt x="96" y="242"/>
                  </a:lnTo>
                  <a:lnTo>
                    <a:pt x="145" y="218"/>
                  </a:lnTo>
                  <a:lnTo>
                    <a:pt x="169" y="169"/>
                  </a:lnTo>
                  <a:lnTo>
                    <a:pt x="169" y="97"/>
                  </a:lnTo>
                  <a:lnTo>
                    <a:pt x="145" y="49"/>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
            <p:cNvSpPr/>
            <p:nvPr/>
          </p:nvSpPr>
          <p:spPr>
            <a:xfrm>
              <a:off x="2404100" y="1974600"/>
              <a:ext cx="4250" cy="7250"/>
            </a:xfrm>
            <a:custGeom>
              <a:avLst/>
              <a:gdLst/>
              <a:ahLst/>
              <a:cxnLst/>
              <a:rect l="l" t="t" r="r" b="b"/>
              <a:pathLst>
                <a:path w="170" h="290" extrusionOk="0">
                  <a:moveTo>
                    <a:pt x="97" y="0"/>
                  </a:moveTo>
                  <a:lnTo>
                    <a:pt x="49" y="24"/>
                  </a:lnTo>
                  <a:lnTo>
                    <a:pt x="1" y="97"/>
                  </a:lnTo>
                  <a:lnTo>
                    <a:pt x="1" y="193"/>
                  </a:lnTo>
                  <a:lnTo>
                    <a:pt x="25" y="241"/>
                  </a:lnTo>
                  <a:lnTo>
                    <a:pt x="73" y="289"/>
                  </a:lnTo>
                  <a:lnTo>
                    <a:pt x="97" y="265"/>
                  </a:lnTo>
                  <a:lnTo>
                    <a:pt x="121" y="241"/>
                  </a:lnTo>
                  <a:lnTo>
                    <a:pt x="169" y="169"/>
                  </a:lnTo>
                  <a:lnTo>
                    <a:pt x="169" y="121"/>
                  </a:lnTo>
                  <a:lnTo>
                    <a:pt x="169"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
            <p:cNvSpPr/>
            <p:nvPr/>
          </p:nvSpPr>
          <p:spPr>
            <a:xfrm>
              <a:off x="2280725" y="2492775"/>
              <a:ext cx="6050" cy="4225"/>
            </a:xfrm>
            <a:custGeom>
              <a:avLst/>
              <a:gdLst/>
              <a:ahLst/>
              <a:cxnLst/>
              <a:rect l="l" t="t" r="r" b="b"/>
              <a:pathLst>
                <a:path w="242" h="169" extrusionOk="0">
                  <a:moveTo>
                    <a:pt x="97" y="0"/>
                  </a:moveTo>
                  <a:lnTo>
                    <a:pt x="49" y="24"/>
                  </a:lnTo>
                  <a:lnTo>
                    <a:pt x="25" y="48"/>
                  </a:lnTo>
                  <a:lnTo>
                    <a:pt x="1" y="96"/>
                  </a:lnTo>
                  <a:lnTo>
                    <a:pt x="1" y="121"/>
                  </a:lnTo>
                  <a:lnTo>
                    <a:pt x="25" y="145"/>
                  </a:lnTo>
                  <a:lnTo>
                    <a:pt x="73" y="169"/>
                  </a:lnTo>
                  <a:lnTo>
                    <a:pt x="121" y="169"/>
                  </a:lnTo>
                  <a:lnTo>
                    <a:pt x="193" y="145"/>
                  </a:lnTo>
                  <a:lnTo>
                    <a:pt x="217" y="121"/>
                  </a:lnTo>
                  <a:lnTo>
                    <a:pt x="241" y="72"/>
                  </a:lnTo>
                  <a:lnTo>
                    <a:pt x="217"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
            <p:cNvSpPr/>
            <p:nvPr/>
          </p:nvSpPr>
          <p:spPr>
            <a:xfrm>
              <a:off x="2036400" y="1923450"/>
              <a:ext cx="3625" cy="6625"/>
            </a:xfrm>
            <a:custGeom>
              <a:avLst/>
              <a:gdLst/>
              <a:ahLst/>
              <a:cxnLst/>
              <a:rect l="l" t="t" r="r" b="b"/>
              <a:pathLst>
                <a:path w="145" h="265" extrusionOk="0">
                  <a:moveTo>
                    <a:pt x="48" y="0"/>
                  </a:moveTo>
                  <a:lnTo>
                    <a:pt x="24" y="120"/>
                  </a:lnTo>
                  <a:lnTo>
                    <a:pt x="0" y="241"/>
                  </a:lnTo>
                  <a:lnTo>
                    <a:pt x="24" y="265"/>
                  </a:lnTo>
                  <a:lnTo>
                    <a:pt x="48" y="265"/>
                  </a:lnTo>
                  <a:lnTo>
                    <a:pt x="96" y="241"/>
                  </a:lnTo>
                  <a:lnTo>
                    <a:pt x="144" y="169"/>
                  </a:lnTo>
                  <a:lnTo>
                    <a:pt x="120" y="72"/>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
            <p:cNvSpPr/>
            <p:nvPr/>
          </p:nvSpPr>
          <p:spPr>
            <a:xfrm>
              <a:off x="1929875" y="1918625"/>
              <a:ext cx="6025" cy="4225"/>
            </a:xfrm>
            <a:custGeom>
              <a:avLst/>
              <a:gdLst/>
              <a:ahLst/>
              <a:cxnLst/>
              <a:rect l="l" t="t" r="r" b="b"/>
              <a:pathLst>
                <a:path w="241" h="169" extrusionOk="0">
                  <a:moveTo>
                    <a:pt x="72" y="0"/>
                  </a:moveTo>
                  <a:lnTo>
                    <a:pt x="24" y="24"/>
                  </a:lnTo>
                  <a:lnTo>
                    <a:pt x="0" y="49"/>
                  </a:lnTo>
                  <a:lnTo>
                    <a:pt x="24" y="73"/>
                  </a:lnTo>
                  <a:lnTo>
                    <a:pt x="48" y="121"/>
                  </a:lnTo>
                  <a:lnTo>
                    <a:pt x="96" y="145"/>
                  </a:lnTo>
                  <a:lnTo>
                    <a:pt x="144" y="169"/>
                  </a:lnTo>
                  <a:lnTo>
                    <a:pt x="193" y="145"/>
                  </a:lnTo>
                  <a:lnTo>
                    <a:pt x="241" y="121"/>
                  </a:lnTo>
                  <a:lnTo>
                    <a:pt x="241" y="97"/>
                  </a:lnTo>
                  <a:lnTo>
                    <a:pt x="241" y="73"/>
                  </a:lnTo>
                  <a:lnTo>
                    <a:pt x="193" y="24"/>
                  </a:lnTo>
                  <a:lnTo>
                    <a:pt x="14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
            <p:cNvSpPr/>
            <p:nvPr/>
          </p:nvSpPr>
          <p:spPr>
            <a:xfrm>
              <a:off x="2047225" y="1924650"/>
              <a:ext cx="6050" cy="4825"/>
            </a:xfrm>
            <a:custGeom>
              <a:avLst/>
              <a:gdLst/>
              <a:ahLst/>
              <a:cxnLst/>
              <a:rect l="l" t="t" r="r" b="b"/>
              <a:pathLst>
                <a:path w="242" h="193" extrusionOk="0">
                  <a:moveTo>
                    <a:pt x="193" y="0"/>
                  </a:moveTo>
                  <a:lnTo>
                    <a:pt x="169" y="24"/>
                  </a:lnTo>
                  <a:lnTo>
                    <a:pt x="73" y="24"/>
                  </a:lnTo>
                  <a:lnTo>
                    <a:pt x="24" y="72"/>
                  </a:lnTo>
                  <a:lnTo>
                    <a:pt x="0" y="121"/>
                  </a:lnTo>
                  <a:lnTo>
                    <a:pt x="24" y="145"/>
                  </a:lnTo>
                  <a:lnTo>
                    <a:pt x="48" y="169"/>
                  </a:lnTo>
                  <a:lnTo>
                    <a:pt x="97" y="193"/>
                  </a:lnTo>
                  <a:lnTo>
                    <a:pt x="145" y="169"/>
                  </a:lnTo>
                  <a:lnTo>
                    <a:pt x="217" y="96"/>
                  </a:lnTo>
                  <a:lnTo>
                    <a:pt x="241" y="72"/>
                  </a:lnTo>
                  <a:lnTo>
                    <a:pt x="241"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
            <p:cNvSpPr/>
            <p:nvPr/>
          </p:nvSpPr>
          <p:spPr>
            <a:xfrm>
              <a:off x="2114625" y="1818725"/>
              <a:ext cx="4850" cy="5425"/>
            </a:xfrm>
            <a:custGeom>
              <a:avLst/>
              <a:gdLst/>
              <a:ahLst/>
              <a:cxnLst/>
              <a:rect l="l" t="t" r="r" b="b"/>
              <a:pathLst>
                <a:path w="194" h="217" extrusionOk="0">
                  <a:moveTo>
                    <a:pt x="97" y="0"/>
                  </a:moveTo>
                  <a:lnTo>
                    <a:pt x="49" y="24"/>
                  </a:lnTo>
                  <a:lnTo>
                    <a:pt x="25" y="73"/>
                  </a:lnTo>
                  <a:lnTo>
                    <a:pt x="1" y="121"/>
                  </a:lnTo>
                  <a:lnTo>
                    <a:pt x="1" y="145"/>
                  </a:lnTo>
                  <a:lnTo>
                    <a:pt x="25" y="193"/>
                  </a:lnTo>
                  <a:lnTo>
                    <a:pt x="49" y="217"/>
                  </a:lnTo>
                  <a:lnTo>
                    <a:pt x="121" y="217"/>
                  </a:lnTo>
                  <a:lnTo>
                    <a:pt x="169" y="145"/>
                  </a:lnTo>
                  <a:lnTo>
                    <a:pt x="193" y="48"/>
                  </a:lnTo>
                  <a:lnTo>
                    <a:pt x="169"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
            <p:cNvSpPr/>
            <p:nvPr/>
          </p:nvSpPr>
          <p:spPr>
            <a:xfrm>
              <a:off x="2024350" y="1921625"/>
              <a:ext cx="4250" cy="4250"/>
            </a:xfrm>
            <a:custGeom>
              <a:avLst/>
              <a:gdLst/>
              <a:ahLst/>
              <a:cxnLst/>
              <a:rect l="l" t="t" r="r" b="b"/>
              <a:pathLst>
                <a:path w="170" h="170" extrusionOk="0">
                  <a:moveTo>
                    <a:pt x="73" y="1"/>
                  </a:moveTo>
                  <a:lnTo>
                    <a:pt x="25" y="25"/>
                  </a:lnTo>
                  <a:lnTo>
                    <a:pt x="1" y="73"/>
                  </a:lnTo>
                  <a:lnTo>
                    <a:pt x="25" y="121"/>
                  </a:lnTo>
                  <a:lnTo>
                    <a:pt x="25" y="145"/>
                  </a:lnTo>
                  <a:lnTo>
                    <a:pt x="49" y="169"/>
                  </a:lnTo>
                  <a:lnTo>
                    <a:pt x="121" y="169"/>
                  </a:lnTo>
                  <a:lnTo>
                    <a:pt x="145" y="145"/>
                  </a:lnTo>
                  <a:lnTo>
                    <a:pt x="169" y="97"/>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
            <p:cNvSpPr/>
            <p:nvPr/>
          </p:nvSpPr>
          <p:spPr>
            <a:xfrm>
              <a:off x="1956950" y="1960750"/>
              <a:ext cx="4825" cy="4250"/>
            </a:xfrm>
            <a:custGeom>
              <a:avLst/>
              <a:gdLst/>
              <a:ahLst/>
              <a:cxnLst/>
              <a:rect l="l" t="t" r="r" b="b"/>
              <a:pathLst>
                <a:path w="193" h="170" extrusionOk="0">
                  <a:moveTo>
                    <a:pt x="48" y="1"/>
                  </a:moveTo>
                  <a:lnTo>
                    <a:pt x="0" y="49"/>
                  </a:lnTo>
                  <a:lnTo>
                    <a:pt x="0" y="121"/>
                  </a:lnTo>
                  <a:lnTo>
                    <a:pt x="24" y="169"/>
                  </a:lnTo>
                  <a:lnTo>
                    <a:pt x="121" y="169"/>
                  </a:lnTo>
                  <a:lnTo>
                    <a:pt x="169" y="145"/>
                  </a:lnTo>
                  <a:lnTo>
                    <a:pt x="193" y="121"/>
                  </a:lnTo>
                  <a:lnTo>
                    <a:pt x="169" y="97"/>
                  </a:lnTo>
                  <a:lnTo>
                    <a:pt x="169"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
            <p:cNvSpPr/>
            <p:nvPr/>
          </p:nvSpPr>
          <p:spPr>
            <a:xfrm>
              <a:off x="1946725" y="2012500"/>
              <a:ext cx="4225" cy="4850"/>
            </a:xfrm>
            <a:custGeom>
              <a:avLst/>
              <a:gdLst/>
              <a:ahLst/>
              <a:cxnLst/>
              <a:rect l="l" t="t" r="r" b="b"/>
              <a:pathLst>
                <a:path w="169" h="194" extrusionOk="0">
                  <a:moveTo>
                    <a:pt x="72" y="1"/>
                  </a:moveTo>
                  <a:lnTo>
                    <a:pt x="24" y="49"/>
                  </a:lnTo>
                  <a:lnTo>
                    <a:pt x="0" y="73"/>
                  </a:lnTo>
                  <a:lnTo>
                    <a:pt x="0" y="121"/>
                  </a:lnTo>
                  <a:lnTo>
                    <a:pt x="0" y="169"/>
                  </a:lnTo>
                  <a:lnTo>
                    <a:pt x="24" y="193"/>
                  </a:lnTo>
                  <a:lnTo>
                    <a:pt x="96" y="193"/>
                  </a:lnTo>
                  <a:lnTo>
                    <a:pt x="120" y="145"/>
                  </a:lnTo>
                  <a:lnTo>
                    <a:pt x="145" y="121"/>
                  </a:lnTo>
                  <a:lnTo>
                    <a:pt x="169" y="73"/>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
            <p:cNvSpPr/>
            <p:nvPr/>
          </p:nvSpPr>
          <p:spPr>
            <a:xfrm>
              <a:off x="2101375" y="1898775"/>
              <a:ext cx="6050" cy="3625"/>
            </a:xfrm>
            <a:custGeom>
              <a:avLst/>
              <a:gdLst/>
              <a:ahLst/>
              <a:cxnLst/>
              <a:rect l="l" t="t" r="r" b="b"/>
              <a:pathLst>
                <a:path w="242" h="145" extrusionOk="0">
                  <a:moveTo>
                    <a:pt x="49" y="0"/>
                  </a:moveTo>
                  <a:lnTo>
                    <a:pt x="1" y="48"/>
                  </a:lnTo>
                  <a:lnTo>
                    <a:pt x="25" y="96"/>
                  </a:lnTo>
                  <a:lnTo>
                    <a:pt x="73" y="120"/>
                  </a:lnTo>
                  <a:lnTo>
                    <a:pt x="121" y="144"/>
                  </a:lnTo>
                  <a:lnTo>
                    <a:pt x="194" y="120"/>
                  </a:lnTo>
                  <a:lnTo>
                    <a:pt x="242" y="96"/>
                  </a:lnTo>
                  <a:lnTo>
                    <a:pt x="242" y="72"/>
                  </a:lnTo>
                  <a:lnTo>
                    <a:pt x="218"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
            <p:cNvSpPr/>
            <p:nvPr/>
          </p:nvSpPr>
          <p:spPr>
            <a:xfrm>
              <a:off x="2298175" y="2103975"/>
              <a:ext cx="4850" cy="4850"/>
            </a:xfrm>
            <a:custGeom>
              <a:avLst/>
              <a:gdLst/>
              <a:ahLst/>
              <a:cxnLst/>
              <a:rect l="l" t="t" r="r" b="b"/>
              <a:pathLst>
                <a:path w="194" h="194" extrusionOk="0">
                  <a:moveTo>
                    <a:pt x="97" y="1"/>
                  </a:moveTo>
                  <a:lnTo>
                    <a:pt x="25" y="25"/>
                  </a:lnTo>
                  <a:lnTo>
                    <a:pt x="1" y="73"/>
                  </a:lnTo>
                  <a:lnTo>
                    <a:pt x="1" y="97"/>
                  </a:lnTo>
                  <a:lnTo>
                    <a:pt x="25" y="145"/>
                  </a:lnTo>
                  <a:lnTo>
                    <a:pt x="49" y="169"/>
                  </a:lnTo>
                  <a:lnTo>
                    <a:pt x="73" y="194"/>
                  </a:lnTo>
                  <a:lnTo>
                    <a:pt x="145" y="194"/>
                  </a:lnTo>
                  <a:lnTo>
                    <a:pt x="169" y="169"/>
                  </a:lnTo>
                  <a:lnTo>
                    <a:pt x="193" y="97"/>
                  </a:lnTo>
                  <a:lnTo>
                    <a:pt x="145" y="25"/>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
            <p:cNvSpPr/>
            <p:nvPr/>
          </p:nvSpPr>
          <p:spPr>
            <a:xfrm>
              <a:off x="1941900" y="1912000"/>
              <a:ext cx="4850" cy="4850"/>
            </a:xfrm>
            <a:custGeom>
              <a:avLst/>
              <a:gdLst/>
              <a:ahLst/>
              <a:cxnLst/>
              <a:rect l="l" t="t" r="r" b="b"/>
              <a:pathLst>
                <a:path w="194" h="194" extrusionOk="0">
                  <a:moveTo>
                    <a:pt x="49" y="1"/>
                  </a:moveTo>
                  <a:lnTo>
                    <a:pt x="25" y="25"/>
                  </a:lnTo>
                  <a:lnTo>
                    <a:pt x="0" y="73"/>
                  </a:lnTo>
                  <a:lnTo>
                    <a:pt x="0" y="97"/>
                  </a:lnTo>
                  <a:lnTo>
                    <a:pt x="0" y="121"/>
                  </a:lnTo>
                  <a:lnTo>
                    <a:pt x="49" y="169"/>
                  </a:lnTo>
                  <a:lnTo>
                    <a:pt x="97" y="193"/>
                  </a:lnTo>
                  <a:lnTo>
                    <a:pt x="169" y="193"/>
                  </a:lnTo>
                  <a:lnTo>
                    <a:pt x="193" y="145"/>
                  </a:lnTo>
                  <a:lnTo>
                    <a:pt x="169" y="121"/>
                  </a:lnTo>
                  <a:lnTo>
                    <a:pt x="145"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
            <p:cNvSpPr/>
            <p:nvPr/>
          </p:nvSpPr>
          <p:spPr>
            <a:xfrm>
              <a:off x="2217550" y="2465075"/>
              <a:ext cx="3625" cy="5450"/>
            </a:xfrm>
            <a:custGeom>
              <a:avLst/>
              <a:gdLst/>
              <a:ahLst/>
              <a:cxnLst/>
              <a:rect l="l" t="t" r="r" b="b"/>
              <a:pathLst>
                <a:path w="145" h="218" extrusionOk="0">
                  <a:moveTo>
                    <a:pt x="48" y="1"/>
                  </a:moveTo>
                  <a:lnTo>
                    <a:pt x="0" y="25"/>
                  </a:lnTo>
                  <a:lnTo>
                    <a:pt x="0" y="121"/>
                  </a:lnTo>
                  <a:lnTo>
                    <a:pt x="24" y="193"/>
                  </a:lnTo>
                  <a:lnTo>
                    <a:pt x="96" y="217"/>
                  </a:lnTo>
                  <a:lnTo>
                    <a:pt x="120" y="193"/>
                  </a:lnTo>
                  <a:lnTo>
                    <a:pt x="145" y="169"/>
                  </a:lnTo>
                  <a:lnTo>
                    <a:pt x="145" y="145"/>
                  </a:lnTo>
                  <a:lnTo>
                    <a:pt x="120"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
            <p:cNvSpPr/>
            <p:nvPr/>
          </p:nvSpPr>
          <p:spPr>
            <a:xfrm>
              <a:off x="2209725" y="2454850"/>
              <a:ext cx="5425" cy="4250"/>
            </a:xfrm>
            <a:custGeom>
              <a:avLst/>
              <a:gdLst/>
              <a:ahLst/>
              <a:cxnLst/>
              <a:rect l="l" t="t" r="r" b="b"/>
              <a:pathLst>
                <a:path w="217" h="170" extrusionOk="0">
                  <a:moveTo>
                    <a:pt x="72" y="1"/>
                  </a:moveTo>
                  <a:lnTo>
                    <a:pt x="48" y="25"/>
                  </a:lnTo>
                  <a:lnTo>
                    <a:pt x="24" y="73"/>
                  </a:lnTo>
                  <a:lnTo>
                    <a:pt x="0" y="121"/>
                  </a:lnTo>
                  <a:lnTo>
                    <a:pt x="48" y="169"/>
                  </a:lnTo>
                  <a:lnTo>
                    <a:pt x="96" y="169"/>
                  </a:lnTo>
                  <a:lnTo>
                    <a:pt x="169" y="145"/>
                  </a:lnTo>
                  <a:lnTo>
                    <a:pt x="193"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
            <p:cNvSpPr/>
            <p:nvPr/>
          </p:nvSpPr>
          <p:spPr>
            <a:xfrm>
              <a:off x="2131475" y="1877700"/>
              <a:ext cx="7850" cy="5450"/>
            </a:xfrm>
            <a:custGeom>
              <a:avLst/>
              <a:gdLst/>
              <a:ahLst/>
              <a:cxnLst/>
              <a:rect l="l" t="t" r="r" b="b"/>
              <a:pathLst>
                <a:path w="314" h="218" extrusionOk="0">
                  <a:moveTo>
                    <a:pt x="289" y="0"/>
                  </a:moveTo>
                  <a:lnTo>
                    <a:pt x="249" y="14"/>
                  </a:lnTo>
                  <a:lnTo>
                    <a:pt x="249" y="14"/>
                  </a:lnTo>
                  <a:lnTo>
                    <a:pt x="314" y="25"/>
                  </a:lnTo>
                  <a:lnTo>
                    <a:pt x="289" y="0"/>
                  </a:lnTo>
                  <a:close/>
                  <a:moveTo>
                    <a:pt x="169" y="0"/>
                  </a:moveTo>
                  <a:lnTo>
                    <a:pt x="97" y="25"/>
                  </a:lnTo>
                  <a:lnTo>
                    <a:pt x="25" y="49"/>
                  </a:lnTo>
                  <a:lnTo>
                    <a:pt x="1" y="73"/>
                  </a:lnTo>
                  <a:lnTo>
                    <a:pt x="1" y="121"/>
                  </a:lnTo>
                  <a:lnTo>
                    <a:pt x="25" y="169"/>
                  </a:lnTo>
                  <a:lnTo>
                    <a:pt x="73" y="193"/>
                  </a:lnTo>
                  <a:lnTo>
                    <a:pt x="169" y="193"/>
                  </a:lnTo>
                  <a:lnTo>
                    <a:pt x="121" y="145"/>
                  </a:lnTo>
                  <a:lnTo>
                    <a:pt x="121" y="97"/>
                  </a:lnTo>
                  <a:lnTo>
                    <a:pt x="145" y="73"/>
                  </a:lnTo>
                  <a:lnTo>
                    <a:pt x="217" y="25"/>
                  </a:lnTo>
                  <a:lnTo>
                    <a:pt x="249" y="14"/>
                  </a:lnTo>
                  <a:lnTo>
                    <a:pt x="249" y="14"/>
                  </a:lnTo>
                  <a:lnTo>
                    <a:pt x="169" y="0"/>
                  </a:lnTo>
                  <a:close/>
                  <a:moveTo>
                    <a:pt x="169" y="193"/>
                  </a:moveTo>
                  <a:lnTo>
                    <a:pt x="193" y="217"/>
                  </a:lnTo>
                  <a:lnTo>
                    <a:pt x="193" y="19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
            <p:cNvSpPr/>
            <p:nvPr/>
          </p:nvSpPr>
          <p:spPr>
            <a:xfrm>
              <a:off x="1984025" y="2028150"/>
              <a:ext cx="4850" cy="4250"/>
            </a:xfrm>
            <a:custGeom>
              <a:avLst/>
              <a:gdLst/>
              <a:ahLst/>
              <a:cxnLst/>
              <a:rect l="l" t="t" r="r" b="b"/>
              <a:pathLst>
                <a:path w="194" h="170" extrusionOk="0">
                  <a:moveTo>
                    <a:pt x="73" y="1"/>
                  </a:moveTo>
                  <a:lnTo>
                    <a:pt x="25" y="25"/>
                  </a:lnTo>
                  <a:lnTo>
                    <a:pt x="1" y="49"/>
                  </a:lnTo>
                  <a:lnTo>
                    <a:pt x="1" y="121"/>
                  </a:lnTo>
                  <a:lnTo>
                    <a:pt x="49" y="145"/>
                  </a:lnTo>
                  <a:lnTo>
                    <a:pt x="73" y="169"/>
                  </a:lnTo>
                  <a:lnTo>
                    <a:pt x="121" y="169"/>
                  </a:lnTo>
                  <a:lnTo>
                    <a:pt x="145" y="145"/>
                  </a:lnTo>
                  <a:lnTo>
                    <a:pt x="169" y="121"/>
                  </a:lnTo>
                  <a:lnTo>
                    <a:pt x="193"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
            <p:cNvSpPr/>
            <p:nvPr/>
          </p:nvSpPr>
          <p:spPr>
            <a:xfrm>
              <a:off x="2285550" y="2412125"/>
              <a:ext cx="4225" cy="4225"/>
            </a:xfrm>
            <a:custGeom>
              <a:avLst/>
              <a:gdLst/>
              <a:ahLst/>
              <a:cxnLst/>
              <a:rect l="l" t="t" r="r" b="b"/>
              <a:pathLst>
                <a:path w="169" h="169" extrusionOk="0">
                  <a:moveTo>
                    <a:pt x="24" y="0"/>
                  </a:moveTo>
                  <a:lnTo>
                    <a:pt x="0" y="24"/>
                  </a:lnTo>
                  <a:lnTo>
                    <a:pt x="0" y="97"/>
                  </a:lnTo>
                  <a:lnTo>
                    <a:pt x="48" y="145"/>
                  </a:lnTo>
                  <a:lnTo>
                    <a:pt x="73" y="145"/>
                  </a:lnTo>
                  <a:lnTo>
                    <a:pt x="121" y="169"/>
                  </a:lnTo>
                  <a:lnTo>
                    <a:pt x="145" y="145"/>
                  </a:lnTo>
                  <a:lnTo>
                    <a:pt x="169" y="121"/>
                  </a:lnTo>
                  <a:lnTo>
                    <a:pt x="169"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
            <p:cNvSpPr/>
            <p:nvPr/>
          </p:nvSpPr>
          <p:spPr>
            <a:xfrm>
              <a:off x="2083925" y="2442825"/>
              <a:ext cx="4850" cy="4225"/>
            </a:xfrm>
            <a:custGeom>
              <a:avLst/>
              <a:gdLst/>
              <a:ahLst/>
              <a:cxnLst/>
              <a:rect l="l" t="t" r="r" b="b"/>
              <a:pathLst>
                <a:path w="194" h="169" extrusionOk="0">
                  <a:moveTo>
                    <a:pt x="73" y="0"/>
                  </a:moveTo>
                  <a:lnTo>
                    <a:pt x="49" y="24"/>
                  </a:lnTo>
                  <a:lnTo>
                    <a:pt x="25" y="48"/>
                  </a:lnTo>
                  <a:lnTo>
                    <a:pt x="1" y="120"/>
                  </a:lnTo>
                  <a:lnTo>
                    <a:pt x="49" y="145"/>
                  </a:lnTo>
                  <a:lnTo>
                    <a:pt x="73" y="169"/>
                  </a:lnTo>
                  <a:lnTo>
                    <a:pt x="145" y="169"/>
                  </a:lnTo>
                  <a:lnTo>
                    <a:pt x="193" y="145"/>
                  </a:lnTo>
                  <a:lnTo>
                    <a:pt x="193" y="72"/>
                  </a:lnTo>
                  <a:lnTo>
                    <a:pt x="145"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
            <p:cNvSpPr/>
            <p:nvPr/>
          </p:nvSpPr>
          <p:spPr>
            <a:xfrm>
              <a:off x="2268700" y="1899375"/>
              <a:ext cx="4825" cy="3625"/>
            </a:xfrm>
            <a:custGeom>
              <a:avLst/>
              <a:gdLst/>
              <a:ahLst/>
              <a:cxnLst/>
              <a:rect l="l" t="t" r="r" b="b"/>
              <a:pathLst>
                <a:path w="193" h="145" extrusionOk="0">
                  <a:moveTo>
                    <a:pt x="48" y="0"/>
                  </a:moveTo>
                  <a:lnTo>
                    <a:pt x="24" y="24"/>
                  </a:lnTo>
                  <a:lnTo>
                    <a:pt x="0" y="48"/>
                  </a:lnTo>
                  <a:lnTo>
                    <a:pt x="24" y="72"/>
                  </a:lnTo>
                  <a:lnTo>
                    <a:pt x="48" y="145"/>
                  </a:lnTo>
                  <a:lnTo>
                    <a:pt x="121" y="145"/>
                  </a:lnTo>
                  <a:lnTo>
                    <a:pt x="193" y="120"/>
                  </a:lnTo>
                  <a:lnTo>
                    <a:pt x="193" y="96"/>
                  </a:lnTo>
                  <a:lnTo>
                    <a:pt x="193" y="72"/>
                  </a:lnTo>
                  <a:lnTo>
                    <a:pt x="193" y="48"/>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
            <p:cNvSpPr/>
            <p:nvPr/>
          </p:nvSpPr>
          <p:spPr>
            <a:xfrm>
              <a:off x="2072500" y="2030575"/>
              <a:ext cx="4225" cy="4225"/>
            </a:xfrm>
            <a:custGeom>
              <a:avLst/>
              <a:gdLst/>
              <a:ahLst/>
              <a:cxnLst/>
              <a:rect l="l" t="t" r="r" b="b"/>
              <a:pathLst>
                <a:path w="169" h="169" extrusionOk="0">
                  <a:moveTo>
                    <a:pt x="73" y="0"/>
                  </a:moveTo>
                  <a:lnTo>
                    <a:pt x="49" y="24"/>
                  </a:lnTo>
                  <a:lnTo>
                    <a:pt x="24" y="48"/>
                  </a:lnTo>
                  <a:lnTo>
                    <a:pt x="0" y="96"/>
                  </a:lnTo>
                  <a:lnTo>
                    <a:pt x="24" y="144"/>
                  </a:lnTo>
                  <a:lnTo>
                    <a:pt x="73" y="169"/>
                  </a:lnTo>
                  <a:lnTo>
                    <a:pt x="97" y="169"/>
                  </a:lnTo>
                  <a:lnTo>
                    <a:pt x="145" y="144"/>
                  </a:lnTo>
                  <a:lnTo>
                    <a:pt x="169" y="120"/>
                  </a:lnTo>
                  <a:lnTo>
                    <a:pt x="169" y="72"/>
                  </a:lnTo>
                  <a:lnTo>
                    <a:pt x="169"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
            <p:cNvSpPr/>
            <p:nvPr/>
          </p:nvSpPr>
          <p:spPr>
            <a:xfrm>
              <a:off x="2195875" y="2379625"/>
              <a:ext cx="4225" cy="4850"/>
            </a:xfrm>
            <a:custGeom>
              <a:avLst/>
              <a:gdLst/>
              <a:ahLst/>
              <a:cxnLst/>
              <a:rect l="l" t="t" r="r" b="b"/>
              <a:pathLst>
                <a:path w="169" h="194" extrusionOk="0">
                  <a:moveTo>
                    <a:pt x="25" y="0"/>
                  </a:moveTo>
                  <a:lnTo>
                    <a:pt x="0" y="49"/>
                  </a:lnTo>
                  <a:lnTo>
                    <a:pt x="0" y="73"/>
                  </a:lnTo>
                  <a:lnTo>
                    <a:pt x="25" y="145"/>
                  </a:lnTo>
                  <a:lnTo>
                    <a:pt x="73" y="193"/>
                  </a:lnTo>
                  <a:lnTo>
                    <a:pt x="121" y="193"/>
                  </a:lnTo>
                  <a:lnTo>
                    <a:pt x="169" y="169"/>
                  </a:lnTo>
                  <a:lnTo>
                    <a:pt x="169" y="121"/>
                  </a:lnTo>
                  <a:lnTo>
                    <a:pt x="121" y="49"/>
                  </a:lnTo>
                  <a:lnTo>
                    <a:pt x="73"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
            <p:cNvSpPr/>
            <p:nvPr/>
          </p:nvSpPr>
          <p:spPr>
            <a:xfrm>
              <a:off x="2186250" y="2315825"/>
              <a:ext cx="6025" cy="3650"/>
            </a:xfrm>
            <a:custGeom>
              <a:avLst/>
              <a:gdLst/>
              <a:ahLst/>
              <a:cxnLst/>
              <a:rect l="l" t="t" r="r" b="b"/>
              <a:pathLst>
                <a:path w="241" h="146" extrusionOk="0">
                  <a:moveTo>
                    <a:pt x="48" y="1"/>
                  </a:moveTo>
                  <a:lnTo>
                    <a:pt x="24" y="25"/>
                  </a:lnTo>
                  <a:lnTo>
                    <a:pt x="0" y="73"/>
                  </a:lnTo>
                  <a:lnTo>
                    <a:pt x="24" y="121"/>
                  </a:lnTo>
                  <a:lnTo>
                    <a:pt x="97" y="145"/>
                  </a:lnTo>
                  <a:lnTo>
                    <a:pt x="145" y="145"/>
                  </a:lnTo>
                  <a:lnTo>
                    <a:pt x="217" y="121"/>
                  </a:lnTo>
                  <a:lnTo>
                    <a:pt x="241" y="73"/>
                  </a:lnTo>
                  <a:lnTo>
                    <a:pt x="241" y="49"/>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
            <p:cNvSpPr/>
            <p:nvPr/>
          </p:nvSpPr>
          <p:spPr>
            <a:xfrm>
              <a:off x="1810100" y="1977000"/>
              <a:ext cx="4225" cy="4850"/>
            </a:xfrm>
            <a:custGeom>
              <a:avLst/>
              <a:gdLst/>
              <a:ahLst/>
              <a:cxnLst/>
              <a:rect l="l" t="t" r="r" b="b"/>
              <a:pathLst>
                <a:path w="169" h="194" extrusionOk="0">
                  <a:moveTo>
                    <a:pt x="49" y="1"/>
                  </a:moveTo>
                  <a:lnTo>
                    <a:pt x="25" y="25"/>
                  </a:lnTo>
                  <a:lnTo>
                    <a:pt x="0" y="49"/>
                  </a:lnTo>
                  <a:lnTo>
                    <a:pt x="0" y="97"/>
                  </a:lnTo>
                  <a:lnTo>
                    <a:pt x="25" y="145"/>
                  </a:lnTo>
                  <a:lnTo>
                    <a:pt x="73" y="169"/>
                  </a:lnTo>
                  <a:lnTo>
                    <a:pt x="121" y="193"/>
                  </a:lnTo>
                  <a:lnTo>
                    <a:pt x="145" y="169"/>
                  </a:lnTo>
                  <a:lnTo>
                    <a:pt x="169"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
            <p:cNvSpPr/>
            <p:nvPr/>
          </p:nvSpPr>
          <p:spPr>
            <a:xfrm>
              <a:off x="2389050" y="1996250"/>
              <a:ext cx="3650" cy="4850"/>
            </a:xfrm>
            <a:custGeom>
              <a:avLst/>
              <a:gdLst/>
              <a:ahLst/>
              <a:cxnLst/>
              <a:rect l="l" t="t" r="r" b="b"/>
              <a:pathLst>
                <a:path w="146" h="194" extrusionOk="0">
                  <a:moveTo>
                    <a:pt x="73" y="1"/>
                  </a:moveTo>
                  <a:lnTo>
                    <a:pt x="25" y="49"/>
                  </a:lnTo>
                  <a:lnTo>
                    <a:pt x="1" y="121"/>
                  </a:lnTo>
                  <a:lnTo>
                    <a:pt x="1" y="145"/>
                  </a:lnTo>
                  <a:lnTo>
                    <a:pt x="25" y="169"/>
                  </a:lnTo>
                  <a:lnTo>
                    <a:pt x="49" y="193"/>
                  </a:lnTo>
                  <a:lnTo>
                    <a:pt x="73" y="193"/>
                  </a:lnTo>
                  <a:lnTo>
                    <a:pt x="121" y="145"/>
                  </a:lnTo>
                  <a:lnTo>
                    <a:pt x="145" y="97"/>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
            <p:cNvSpPr/>
            <p:nvPr/>
          </p:nvSpPr>
          <p:spPr>
            <a:xfrm>
              <a:off x="2236200" y="1855425"/>
              <a:ext cx="4825" cy="3050"/>
            </a:xfrm>
            <a:custGeom>
              <a:avLst/>
              <a:gdLst/>
              <a:ahLst/>
              <a:cxnLst/>
              <a:rect l="l" t="t" r="r" b="b"/>
              <a:pathLst>
                <a:path w="193" h="122" extrusionOk="0">
                  <a:moveTo>
                    <a:pt x="48" y="1"/>
                  </a:moveTo>
                  <a:lnTo>
                    <a:pt x="0" y="25"/>
                  </a:lnTo>
                  <a:lnTo>
                    <a:pt x="48" y="97"/>
                  </a:lnTo>
                  <a:lnTo>
                    <a:pt x="121" y="121"/>
                  </a:lnTo>
                  <a:lnTo>
                    <a:pt x="169" y="97"/>
                  </a:lnTo>
                  <a:lnTo>
                    <a:pt x="193" y="73"/>
                  </a:lnTo>
                  <a:lnTo>
                    <a:pt x="193"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
            <p:cNvSpPr/>
            <p:nvPr/>
          </p:nvSpPr>
          <p:spPr>
            <a:xfrm>
              <a:off x="2015925" y="1900575"/>
              <a:ext cx="3625" cy="3625"/>
            </a:xfrm>
            <a:custGeom>
              <a:avLst/>
              <a:gdLst/>
              <a:ahLst/>
              <a:cxnLst/>
              <a:rect l="l" t="t" r="r" b="b"/>
              <a:pathLst>
                <a:path w="145" h="145" extrusionOk="0">
                  <a:moveTo>
                    <a:pt x="49" y="0"/>
                  </a:moveTo>
                  <a:lnTo>
                    <a:pt x="25" y="24"/>
                  </a:lnTo>
                  <a:lnTo>
                    <a:pt x="1" y="48"/>
                  </a:lnTo>
                  <a:lnTo>
                    <a:pt x="1" y="97"/>
                  </a:lnTo>
                  <a:lnTo>
                    <a:pt x="49" y="145"/>
                  </a:lnTo>
                  <a:lnTo>
                    <a:pt x="97" y="145"/>
                  </a:lnTo>
                  <a:lnTo>
                    <a:pt x="145" y="97"/>
                  </a:lnTo>
                  <a:lnTo>
                    <a:pt x="145" y="48"/>
                  </a:lnTo>
                  <a:lnTo>
                    <a:pt x="121"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
            <p:cNvSpPr/>
            <p:nvPr/>
          </p:nvSpPr>
          <p:spPr>
            <a:xfrm>
              <a:off x="2054450" y="1927650"/>
              <a:ext cx="4225" cy="3625"/>
            </a:xfrm>
            <a:custGeom>
              <a:avLst/>
              <a:gdLst/>
              <a:ahLst/>
              <a:cxnLst/>
              <a:rect l="l" t="t" r="r" b="b"/>
              <a:pathLst>
                <a:path w="169" h="145" extrusionOk="0">
                  <a:moveTo>
                    <a:pt x="72" y="1"/>
                  </a:moveTo>
                  <a:lnTo>
                    <a:pt x="0" y="49"/>
                  </a:lnTo>
                  <a:lnTo>
                    <a:pt x="0" y="121"/>
                  </a:lnTo>
                  <a:lnTo>
                    <a:pt x="24" y="145"/>
                  </a:lnTo>
                  <a:lnTo>
                    <a:pt x="121" y="145"/>
                  </a:lnTo>
                  <a:lnTo>
                    <a:pt x="169"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
            <p:cNvSpPr/>
            <p:nvPr/>
          </p:nvSpPr>
          <p:spPr>
            <a:xfrm>
              <a:off x="1931075" y="1907800"/>
              <a:ext cx="3025" cy="5425"/>
            </a:xfrm>
            <a:custGeom>
              <a:avLst/>
              <a:gdLst/>
              <a:ahLst/>
              <a:cxnLst/>
              <a:rect l="l" t="t" r="r" b="b"/>
              <a:pathLst>
                <a:path w="121" h="217" extrusionOk="0">
                  <a:moveTo>
                    <a:pt x="0" y="0"/>
                  </a:moveTo>
                  <a:lnTo>
                    <a:pt x="0" y="24"/>
                  </a:lnTo>
                  <a:lnTo>
                    <a:pt x="0" y="217"/>
                  </a:lnTo>
                  <a:lnTo>
                    <a:pt x="72" y="145"/>
                  </a:lnTo>
                  <a:lnTo>
                    <a:pt x="96" y="120"/>
                  </a:lnTo>
                  <a:lnTo>
                    <a:pt x="121" y="72"/>
                  </a:lnTo>
                  <a:lnTo>
                    <a:pt x="96"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
            <p:cNvSpPr/>
            <p:nvPr/>
          </p:nvSpPr>
          <p:spPr>
            <a:xfrm>
              <a:off x="2281925" y="2300775"/>
              <a:ext cx="4250" cy="3650"/>
            </a:xfrm>
            <a:custGeom>
              <a:avLst/>
              <a:gdLst/>
              <a:ahLst/>
              <a:cxnLst/>
              <a:rect l="l" t="t" r="r" b="b"/>
              <a:pathLst>
                <a:path w="170" h="146" extrusionOk="0">
                  <a:moveTo>
                    <a:pt x="73" y="1"/>
                  </a:moveTo>
                  <a:lnTo>
                    <a:pt x="25" y="25"/>
                  </a:lnTo>
                  <a:lnTo>
                    <a:pt x="1" y="73"/>
                  </a:lnTo>
                  <a:lnTo>
                    <a:pt x="25" y="121"/>
                  </a:lnTo>
                  <a:lnTo>
                    <a:pt x="49" y="145"/>
                  </a:lnTo>
                  <a:lnTo>
                    <a:pt x="121" y="145"/>
                  </a:lnTo>
                  <a:lnTo>
                    <a:pt x="169" y="97"/>
                  </a:lnTo>
                  <a:lnTo>
                    <a:pt x="169" y="49"/>
                  </a:lnTo>
                  <a:lnTo>
                    <a:pt x="145"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
            <p:cNvSpPr/>
            <p:nvPr/>
          </p:nvSpPr>
          <p:spPr>
            <a:xfrm>
              <a:off x="2221150" y="2480125"/>
              <a:ext cx="4250" cy="4250"/>
            </a:xfrm>
            <a:custGeom>
              <a:avLst/>
              <a:gdLst/>
              <a:ahLst/>
              <a:cxnLst/>
              <a:rect l="l" t="t" r="r" b="b"/>
              <a:pathLst>
                <a:path w="170" h="170" extrusionOk="0">
                  <a:moveTo>
                    <a:pt x="73" y="1"/>
                  </a:moveTo>
                  <a:lnTo>
                    <a:pt x="25" y="25"/>
                  </a:lnTo>
                  <a:lnTo>
                    <a:pt x="1" y="49"/>
                  </a:lnTo>
                  <a:lnTo>
                    <a:pt x="1" y="73"/>
                  </a:lnTo>
                  <a:lnTo>
                    <a:pt x="25" y="121"/>
                  </a:lnTo>
                  <a:lnTo>
                    <a:pt x="49" y="145"/>
                  </a:lnTo>
                  <a:lnTo>
                    <a:pt x="97" y="169"/>
                  </a:lnTo>
                  <a:lnTo>
                    <a:pt x="145" y="145"/>
                  </a:lnTo>
                  <a:lnTo>
                    <a:pt x="169" y="121"/>
                  </a:lnTo>
                  <a:lnTo>
                    <a:pt x="169"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
            <p:cNvSpPr/>
            <p:nvPr/>
          </p:nvSpPr>
          <p:spPr>
            <a:xfrm>
              <a:off x="2048425" y="2019125"/>
              <a:ext cx="4225" cy="3650"/>
            </a:xfrm>
            <a:custGeom>
              <a:avLst/>
              <a:gdLst/>
              <a:ahLst/>
              <a:cxnLst/>
              <a:rect l="l" t="t" r="r" b="b"/>
              <a:pathLst>
                <a:path w="169" h="146" extrusionOk="0">
                  <a:moveTo>
                    <a:pt x="49" y="1"/>
                  </a:moveTo>
                  <a:lnTo>
                    <a:pt x="0" y="25"/>
                  </a:lnTo>
                  <a:lnTo>
                    <a:pt x="0" y="73"/>
                  </a:lnTo>
                  <a:lnTo>
                    <a:pt x="25" y="121"/>
                  </a:lnTo>
                  <a:lnTo>
                    <a:pt x="73" y="145"/>
                  </a:lnTo>
                  <a:lnTo>
                    <a:pt x="145" y="145"/>
                  </a:lnTo>
                  <a:lnTo>
                    <a:pt x="169" y="121"/>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
            <p:cNvSpPr/>
            <p:nvPr/>
          </p:nvSpPr>
          <p:spPr>
            <a:xfrm>
              <a:off x="2100175" y="1940900"/>
              <a:ext cx="4850" cy="3025"/>
            </a:xfrm>
            <a:custGeom>
              <a:avLst/>
              <a:gdLst/>
              <a:ahLst/>
              <a:cxnLst/>
              <a:rect l="l" t="t" r="r" b="b"/>
              <a:pathLst>
                <a:path w="194" h="121" extrusionOk="0">
                  <a:moveTo>
                    <a:pt x="73" y="0"/>
                  </a:moveTo>
                  <a:lnTo>
                    <a:pt x="25" y="48"/>
                  </a:lnTo>
                  <a:lnTo>
                    <a:pt x="1" y="96"/>
                  </a:lnTo>
                  <a:lnTo>
                    <a:pt x="25" y="120"/>
                  </a:lnTo>
                  <a:lnTo>
                    <a:pt x="73" y="120"/>
                  </a:lnTo>
                  <a:lnTo>
                    <a:pt x="145" y="96"/>
                  </a:lnTo>
                  <a:lnTo>
                    <a:pt x="169" y="72"/>
                  </a:lnTo>
                  <a:lnTo>
                    <a:pt x="193"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
            <p:cNvSpPr/>
            <p:nvPr/>
          </p:nvSpPr>
          <p:spPr>
            <a:xfrm>
              <a:off x="2279525" y="1938475"/>
              <a:ext cx="3650" cy="3650"/>
            </a:xfrm>
            <a:custGeom>
              <a:avLst/>
              <a:gdLst/>
              <a:ahLst/>
              <a:cxnLst/>
              <a:rect l="l" t="t" r="r" b="b"/>
              <a:pathLst>
                <a:path w="146" h="146" extrusionOk="0">
                  <a:moveTo>
                    <a:pt x="49" y="1"/>
                  </a:moveTo>
                  <a:lnTo>
                    <a:pt x="25" y="25"/>
                  </a:lnTo>
                  <a:lnTo>
                    <a:pt x="1" y="49"/>
                  </a:lnTo>
                  <a:lnTo>
                    <a:pt x="1" y="97"/>
                  </a:lnTo>
                  <a:lnTo>
                    <a:pt x="25" y="145"/>
                  </a:lnTo>
                  <a:lnTo>
                    <a:pt x="73" y="145"/>
                  </a:lnTo>
                  <a:lnTo>
                    <a:pt x="121" y="121"/>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
            <p:cNvSpPr/>
            <p:nvPr/>
          </p:nvSpPr>
          <p:spPr>
            <a:xfrm>
              <a:off x="1877500" y="1936075"/>
              <a:ext cx="4250" cy="3625"/>
            </a:xfrm>
            <a:custGeom>
              <a:avLst/>
              <a:gdLst/>
              <a:ahLst/>
              <a:cxnLst/>
              <a:rect l="l" t="t" r="r" b="b"/>
              <a:pathLst>
                <a:path w="170" h="145" extrusionOk="0">
                  <a:moveTo>
                    <a:pt x="49" y="1"/>
                  </a:moveTo>
                  <a:lnTo>
                    <a:pt x="1" y="49"/>
                  </a:lnTo>
                  <a:lnTo>
                    <a:pt x="1" y="97"/>
                  </a:lnTo>
                  <a:lnTo>
                    <a:pt x="49" y="145"/>
                  </a:lnTo>
                  <a:lnTo>
                    <a:pt x="121" y="145"/>
                  </a:lnTo>
                  <a:lnTo>
                    <a:pt x="145" y="121"/>
                  </a:lnTo>
                  <a:lnTo>
                    <a:pt x="169" y="97"/>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
            <p:cNvSpPr/>
            <p:nvPr/>
          </p:nvSpPr>
          <p:spPr>
            <a:xfrm>
              <a:off x="2382450" y="2011900"/>
              <a:ext cx="3625" cy="3650"/>
            </a:xfrm>
            <a:custGeom>
              <a:avLst/>
              <a:gdLst/>
              <a:ahLst/>
              <a:cxnLst/>
              <a:rect l="l" t="t" r="r" b="b"/>
              <a:pathLst>
                <a:path w="145" h="146" extrusionOk="0">
                  <a:moveTo>
                    <a:pt x="48" y="1"/>
                  </a:moveTo>
                  <a:lnTo>
                    <a:pt x="0" y="25"/>
                  </a:lnTo>
                  <a:lnTo>
                    <a:pt x="0" y="73"/>
                  </a:lnTo>
                  <a:lnTo>
                    <a:pt x="24" y="121"/>
                  </a:lnTo>
                  <a:lnTo>
                    <a:pt x="96" y="145"/>
                  </a:lnTo>
                  <a:lnTo>
                    <a:pt x="145" y="121"/>
                  </a:lnTo>
                  <a:lnTo>
                    <a:pt x="145" y="73"/>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
            <p:cNvSpPr/>
            <p:nvPr/>
          </p:nvSpPr>
          <p:spPr>
            <a:xfrm>
              <a:off x="2290975" y="2317625"/>
              <a:ext cx="3625" cy="3050"/>
            </a:xfrm>
            <a:custGeom>
              <a:avLst/>
              <a:gdLst/>
              <a:ahLst/>
              <a:cxnLst/>
              <a:rect l="l" t="t" r="r" b="b"/>
              <a:pathLst>
                <a:path w="145" h="122" extrusionOk="0">
                  <a:moveTo>
                    <a:pt x="48" y="1"/>
                  </a:moveTo>
                  <a:lnTo>
                    <a:pt x="0" y="25"/>
                  </a:lnTo>
                  <a:lnTo>
                    <a:pt x="0" y="73"/>
                  </a:lnTo>
                  <a:lnTo>
                    <a:pt x="48" y="121"/>
                  </a:lnTo>
                  <a:lnTo>
                    <a:pt x="96" y="121"/>
                  </a:lnTo>
                  <a:lnTo>
                    <a:pt x="144" y="97"/>
                  </a:lnTo>
                  <a:lnTo>
                    <a:pt x="144"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
            <p:cNvSpPr/>
            <p:nvPr/>
          </p:nvSpPr>
          <p:spPr>
            <a:xfrm>
              <a:off x="2074300" y="1934875"/>
              <a:ext cx="3650" cy="4225"/>
            </a:xfrm>
            <a:custGeom>
              <a:avLst/>
              <a:gdLst/>
              <a:ahLst/>
              <a:cxnLst/>
              <a:rect l="l" t="t" r="r" b="b"/>
              <a:pathLst>
                <a:path w="146" h="169" extrusionOk="0">
                  <a:moveTo>
                    <a:pt x="49" y="0"/>
                  </a:moveTo>
                  <a:lnTo>
                    <a:pt x="25" y="24"/>
                  </a:lnTo>
                  <a:lnTo>
                    <a:pt x="1" y="73"/>
                  </a:lnTo>
                  <a:lnTo>
                    <a:pt x="1" y="97"/>
                  </a:lnTo>
                  <a:lnTo>
                    <a:pt x="25" y="145"/>
                  </a:lnTo>
                  <a:lnTo>
                    <a:pt x="49" y="169"/>
                  </a:lnTo>
                  <a:lnTo>
                    <a:pt x="121" y="169"/>
                  </a:lnTo>
                  <a:lnTo>
                    <a:pt x="145" y="121"/>
                  </a:lnTo>
                  <a:lnTo>
                    <a:pt x="145" y="97"/>
                  </a:lnTo>
                  <a:lnTo>
                    <a:pt x="121" y="49"/>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
            <p:cNvSpPr/>
            <p:nvPr/>
          </p:nvSpPr>
          <p:spPr>
            <a:xfrm>
              <a:off x="2337900" y="2410325"/>
              <a:ext cx="3050" cy="4225"/>
            </a:xfrm>
            <a:custGeom>
              <a:avLst/>
              <a:gdLst/>
              <a:ahLst/>
              <a:cxnLst/>
              <a:rect l="l" t="t" r="r" b="b"/>
              <a:pathLst>
                <a:path w="122" h="169" extrusionOk="0">
                  <a:moveTo>
                    <a:pt x="25" y="0"/>
                  </a:moveTo>
                  <a:lnTo>
                    <a:pt x="1" y="48"/>
                  </a:lnTo>
                  <a:lnTo>
                    <a:pt x="1" y="72"/>
                  </a:lnTo>
                  <a:lnTo>
                    <a:pt x="1" y="121"/>
                  </a:lnTo>
                  <a:lnTo>
                    <a:pt x="49" y="169"/>
                  </a:lnTo>
                  <a:lnTo>
                    <a:pt x="73" y="169"/>
                  </a:lnTo>
                  <a:lnTo>
                    <a:pt x="121" y="145"/>
                  </a:lnTo>
                  <a:lnTo>
                    <a:pt x="121" y="96"/>
                  </a:lnTo>
                  <a:lnTo>
                    <a:pt x="97"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
            <p:cNvSpPr/>
            <p:nvPr/>
          </p:nvSpPr>
          <p:spPr>
            <a:xfrm>
              <a:off x="2048425" y="2525875"/>
              <a:ext cx="3025" cy="5425"/>
            </a:xfrm>
            <a:custGeom>
              <a:avLst/>
              <a:gdLst/>
              <a:ahLst/>
              <a:cxnLst/>
              <a:rect l="l" t="t" r="r" b="b"/>
              <a:pathLst>
                <a:path w="121" h="217" extrusionOk="0">
                  <a:moveTo>
                    <a:pt x="0" y="0"/>
                  </a:moveTo>
                  <a:lnTo>
                    <a:pt x="0" y="24"/>
                  </a:lnTo>
                  <a:lnTo>
                    <a:pt x="0" y="72"/>
                  </a:lnTo>
                  <a:lnTo>
                    <a:pt x="25" y="217"/>
                  </a:lnTo>
                  <a:lnTo>
                    <a:pt x="121" y="121"/>
                  </a:lnTo>
                  <a:lnTo>
                    <a:pt x="121" y="97"/>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
            <p:cNvSpPr/>
            <p:nvPr/>
          </p:nvSpPr>
          <p:spPr>
            <a:xfrm>
              <a:off x="2126050" y="1902975"/>
              <a:ext cx="9075" cy="1225"/>
            </a:xfrm>
            <a:custGeom>
              <a:avLst/>
              <a:gdLst/>
              <a:ahLst/>
              <a:cxnLst/>
              <a:rect l="l" t="t" r="r" b="b"/>
              <a:pathLst>
                <a:path w="363" h="49" extrusionOk="0">
                  <a:moveTo>
                    <a:pt x="1" y="1"/>
                  </a:moveTo>
                  <a:lnTo>
                    <a:pt x="169" y="49"/>
                  </a:lnTo>
                  <a:lnTo>
                    <a:pt x="266" y="49"/>
                  </a:lnTo>
                  <a:lnTo>
                    <a:pt x="36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
            <p:cNvSpPr/>
            <p:nvPr/>
          </p:nvSpPr>
          <p:spPr>
            <a:xfrm>
              <a:off x="2280125" y="2017925"/>
              <a:ext cx="3650" cy="4225"/>
            </a:xfrm>
            <a:custGeom>
              <a:avLst/>
              <a:gdLst/>
              <a:ahLst/>
              <a:cxnLst/>
              <a:rect l="l" t="t" r="r" b="b"/>
              <a:pathLst>
                <a:path w="146" h="169" extrusionOk="0">
                  <a:moveTo>
                    <a:pt x="49" y="0"/>
                  </a:moveTo>
                  <a:lnTo>
                    <a:pt x="25" y="25"/>
                  </a:lnTo>
                  <a:lnTo>
                    <a:pt x="1" y="49"/>
                  </a:lnTo>
                  <a:lnTo>
                    <a:pt x="1" y="97"/>
                  </a:lnTo>
                  <a:lnTo>
                    <a:pt x="49" y="145"/>
                  </a:lnTo>
                  <a:lnTo>
                    <a:pt x="97" y="169"/>
                  </a:lnTo>
                  <a:lnTo>
                    <a:pt x="145" y="121"/>
                  </a:lnTo>
                  <a:lnTo>
                    <a:pt x="145" y="97"/>
                  </a:lnTo>
                  <a:lnTo>
                    <a:pt x="145" y="73"/>
                  </a:lnTo>
                  <a:lnTo>
                    <a:pt x="145" y="49"/>
                  </a:lnTo>
                  <a:lnTo>
                    <a:pt x="121"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
            <p:cNvSpPr/>
            <p:nvPr/>
          </p:nvSpPr>
          <p:spPr>
            <a:xfrm>
              <a:off x="2115225" y="1922225"/>
              <a:ext cx="3650" cy="3050"/>
            </a:xfrm>
            <a:custGeom>
              <a:avLst/>
              <a:gdLst/>
              <a:ahLst/>
              <a:cxnLst/>
              <a:rect l="l" t="t" r="r" b="b"/>
              <a:pathLst>
                <a:path w="146" h="122" extrusionOk="0">
                  <a:moveTo>
                    <a:pt x="73" y="1"/>
                  </a:moveTo>
                  <a:lnTo>
                    <a:pt x="1" y="49"/>
                  </a:lnTo>
                  <a:lnTo>
                    <a:pt x="1" y="73"/>
                  </a:lnTo>
                  <a:lnTo>
                    <a:pt x="1" y="121"/>
                  </a:lnTo>
                  <a:lnTo>
                    <a:pt x="73" y="121"/>
                  </a:lnTo>
                  <a:lnTo>
                    <a:pt x="121"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
            <p:cNvSpPr/>
            <p:nvPr/>
          </p:nvSpPr>
          <p:spPr>
            <a:xfrm>
              <a:off x="2260275" y="2067875"/>
              <a:ext cx="4225" cy="3625"/>
            </a:xfrm>
            <a:custGeom>
              <a:avLst/>
              <a:gdLst/>
              <a:ahLst/>
              <a:cxnLst/>
              <a:rect l="l" t="t" r="r" b="b"/>
              <a:pathLst>
                <a:path w="169" h="145" extrusionOk="0">
                  <a:moveTo>
                    <a:pt x="72" y="1"/>
                  </a:moveTo>
                  <a:lnTo>
                    <a:pt x="0" y="25"/>
                  </a:lnTo>
                  <a:lnTo>
                    <a:pt x="0" y="73"/>
                  </a:lnTo>
                  <a:lnTo>
                    <a:pt x="0" y="97"/>
                  </a:lnTo>
                  <a:lnTo>
                    <a:pt x="48" y="121"/>
                  </a:lnTo>
                  <a:lnTo>
                    <a:pt x="121" y="145"/>
                  </a:lnTo>
                  <a:lnTo>
                    <a:pt x="145" y="121"/>
                  </a:lnTo>
                  <a:lnTo>
                    <a:pt x="169" y="97"/>
                  </a:lnTo>
                  <a:lnTo>
                    <a:pt x="169" y="73"/>
                  </a:lnTo>
                  <a:lnTo>
                    <a:pt x="169" y="49"/>
                  </a:lnTo>
                  <a:lnTo>
                    <a:pt x="145"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
            <p:cNvSpPr/>
            <p:nvPr/>
          </p:nvSpPr>
          <p:spPr>
            <a:xfrm>
              <a:off x="2274100" y="2029350"/>
              <a:ext cx="3050" cy="3050"/>
            </a:xfrm>
            <a:custGeom>
              <a:avLst/>
              <a:gdLst/>
              <a:ahLst/>
              <a:cxnLst/>
              <a:rect l="l" t="t" r="r" b="b"/>
              <a:pathLst>
                <a:path w="122" h="122" extrusionOk="0">
                  <a:moveTo>
                    <a:pt x="25" y="1"/>
                  </a:moveTo>
                  <a:lnTo>
                    <a:pt x="1" y="25"/>
                  </a:lnTo>
                  <a:lnTo>
                    <a:pt x="1" y="73"/>
                  </a:lnTo>
                  <a:lnTo>
                    <a:pt x="25" y="121"/>
                  </a:lnTo>
                  <a:lnTo>
                    <a:pt x="97" y="121"/>
                  </a:lnTo>
                  <a:lnTo>
                    <a:pt x="121"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
            <p:cNvSpPr/>
            <p:nvPr/>
          </p:nvSpPr>
          <p:spPr>
            <a:xfrm>
              <a:off x="2053250" y="2460875"/>
              <a:ext cx="4225" cy="3625"/>
            </a:xfrm>
            <a:custGeom>
              <a:avLst/>
              <a:gdLst/>
              <a:ahLst/>
              <a:cxnLst/>
              <a:rect l="l" t="t" r="r" b="b"/>
              <a:pathLst>
                <a:path w="169" h="145" extrusionOk="0">
                  <a:moveTo>
                    <a:pt x="96" y="0"/>
                  </a:moveTo>
                  <a:lnTo>
                    <a:pt x="24" y="24"/>
                  </a:lnTo>
                  <a:lnTo>
                    <a:pt x="0" y="73"/>
                  </a:lnTo>
                  <a:lnTo>
                    <a:pt x="24" y="121"/>
                  </a:lnTo>
                  <a:lnTo>
                    <a:pt x="96" y="145"/>
                  </a:lnTo>
                  <a:lnTo>
                    <a:pt x="144" y="121"/>
                  </a:lnTo>
                  <a:lnTo>
                    <a:pt x="169" y="73"/>
                  </a:lnTo>
                  <a:lnTo>
                    <a:pt x="144" y="24"/>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
            <p:cNvSpPr/>
            <p:nvPr/>
          </p:nvSpPr>
          <p:spPr>
            <a:xfrm>
              <a:off x="1952125" y="1900575"/>
              <a:ext cx="3650" cy="3625"/>
            </a:xfrm>
            <a:custGeom>
              <a:avLst/>
              <a:gdLst/>
              <a:ahLst/>
              <a:cxnLst/>
              <a:rect l="l" t="t" r="r" b="b"/>
              <a:pathLst>
                <a:path w="146" h="145" extrusionOk="0">
                  <a:moveTo>
                    <a:pt x="73" y="0"/>
                  </a:moveTo>
                  <a:lnTo>
                    <a:pt x="25" y="24"/>
                  </a:lnTo>
                  <a:lnTo>
                    <a:pt x="1" y="72"/>
                  </a:lnTo>
                  <a:lnTo>
                    <a:pt x="25" y="121"/>
                  </a:lnTo>
                  <a:lnTo>
                    <a:pt x="49" y="145"/>
                  </a:lnTo>
                  <a:lnTo>
                    <a:pt x="97" y="145"/>
                  </a:lnTo>
                  <a:lnTo>
                    <a:pt x="121" y="121"/>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
            <p:cNvSpPr/>
            <p:nvPr/>
          </p:nvSpPr>
          <p:spPr>
            <a:xfrm>
              <a:off x="2002075" y="1936675"/>
              <a:ext cx="3650" cy="3650"/>
            </a:xfrm>
            <a:custGeom>
              <a:avLst/>
              <a:gdLst/>
              <a:ahLst/>
              <a:cxnLst/>
              <a:rect l="l" t="t" r="r" b="b"/>
              <a:pathLst>
                <a:path w="146" h="146" extrusionOk="0">
                  <a:moveTo>
                    <a:pt x="49" y="1"/>
                  </a:moveTo>
                  <a:lnTo>
                    <a:pt x="1" y="25"/>
                  </a:lnTo>
                  <a:lnTo>
                    <a:pt x="1" y="73"/>
                  </a:lnTo>
                  <a:lnTo>
                    <a:pt x="1" y="97"/>
                  </a:lnTo>
                  <a:lnTo>
                    <a:pt x="25" y="145"/>
                  </a:lnTo>
                  <a:lnTo>
                    <a:pt x="97" y="145"/>
                  </a:lnTo>
                  <a:lnTo>
                    <a:pt x="121" y="121"/>
                  </a:lnTo>
                  <a:lnTo>
                    <a:pt x="145" y="97"/>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
            <p:cNvSpPr/>
            <p:nvPr/>
          </p:nvSpPr>
          <p:spPr>
            <a:xfrm>
              <a:off x="1941300" y="2011900"/>
              <a:ext cx="3625" cy="3650"/>
            </a:xfrm>
            <a:custGeom>
              <a:avLst/>
              <a:gdLst/>
              <a:ahLst/>
              <a:cxnLst/>
              <a:rect l="l" t="t" r="r" b="b"/>
              <a:pathLst>
                <a:path w="145" h="146" extrusionOk="0">
                  <a:moveTo>
                    <a:pt x="49" y="1"/>
                  </a:moveTo>
                  <a:lnTo>
                    <a:pt x="24" y="25"/>
                  </a:lnTo>
                  <a:lnTo>
                    <a:pt x="0" y="49"/>
                  </a:lnTo>
                  <a:lnTo>
                    <a:pt x="0" y="97"/>
                  </a:lnTo>
                  <a:lnTo>
                    <a:pt x="24" y="145"/>
                  </a:lnTo>
                  <a:lnTo>
                    <a:pt x="73" y="145"/>
                  </a:lnTo>
                  <a:lnTo>
                    <a:pt x="121" y="121"/>
                  </a:lnTo>
                  <a:lnTo>
                    <a:pt x="145" y="73"/>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
            <p:cNvSpPr/>
            <p:nvPr/>
          </p:nvSpPr>
          <p:spPr>
            <a:xfrm>
              <a:off x="1992450" y="1937875"/>
              <a:ext cx="3650" cy="4250"/>
            </a:xfrm>
            <a:custGeom>
              <a:avLst/>
              <a:gdLst/>
              <a:ahLst/>
              <a:cxnLst/>
              <a:rect l="l" t="t" r="r" b="b"/>
              <a:pathLst>
                <a:path w="146" h="170" extrusionOk="0">
                  <a:moveTo>
                    <a:pt x="49" y="1"/>
                  </a:moveTo>
                  <a:lnTo>
                    <a:pt x="1" y="25"/>
                  </a:lnTo>
                  <a:lnTo>
                    <a:pt x="1" y="73"/>
                  </a:lnTo>
                  <a:lnTo>
                    <a:pt x="25" y="121"/>
                  </a:lnTo>
                  <a:lnTo>
                    <a:pt x="73" y="169"/>
                  </a:lnTo>
                  <a:lnTo>
                    <a:pt x="121" y="169"/>
                  </a:lnTo>
                  <a:lnTo>
                    <a:pt x="145"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
            <p:cNvSpPr/>
            <p:nvPr/>
          </p:nvSpPr>
          <p:spPr>
            <a:xfrm>
              <a:off x="1829350" y="1966775"/>
              <a:ext cx="3650" cy="4225"/>
            </a:xfrm>
            <a:custGeom>
              <a:avLst/>
              <a:gdLst/>
              <a:ahLst/>
              <a:cxnLst/>
              <a:rect l="l" t="t" r="r" b="b"/>
              <a:pathLst>
                <a:path w="146" h="169" extrusionOk="0">
                  <a:moveTo>
                    <a:pt x="49" y="0"/>
                  </a:moveTo>
                  <a:lnTo>
                    <a:pt x="25" y="24"/>
                  </a:lnTo>
                  <a:lnTo>
                    <a:pt x="1" y="72"/>
                  </a:lnTo>
                  <a:lnTo>
                    <a:pt x="25" y="97"/>
                  </a:lnTo>
                  <a:lnTo>
                    <a:pt x="25" y="145"/>
                  </a:lnTo>
                  <a:lnTo>
                    <a:pt x="73" y="169"/>
                  </a:lnTo>
                  <a:lnTo>
                    <a:pt x="121" y="169"/>
                  </a:lnTo>
                  <a:lnTo>
                    <a:pt x="145" y="145"/>
                  </a:lnTo>
                  <a:lnTo>
                    <a:pt x="145" y="97"/>
                  </a:lnTo>
                  <a:lnTo>
                    <a:pt x="145"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
            <p:cNvSpPr/>
            <p:nvPr/>
          </p:nvSpPr>
          <p:spPr>
            <a:xfrm>
              <a:off x="2295175" y="2282725"/>
              <a:ext cx="3625" cy="3650"/>
            </a:xfrm>
            <a:custGeom>
              <a:avLst/>
              <a:gdLst/>
              <a:ahLst/>
              <a:cxnLst/>
              <a:rect l="l" t="t" r="r" b="b"/>
              <a:pathLst>
                <a:path w="145" h="146" extrusionOk="0">
                  <a:moveTo>
                    <a:pt x="97" y="1"/>
                  </a:moveTo>
                  <a:lnTo>
                    <a:pt x="49" y="25"/>
                  </a:lnTo>
                  <a:lnTo>
                    <a:pt x="1" y="49"/>
                  </a:lnTo>
                  <a:lnTo>
                    <a:pt x="1" y="97"/>
                  </a:lnTo>
                  <a:lnTo>
                    <a:pt x="49" y="145"/>
                  </a:lnTo>
                  <a:lnTo>
                    <a:pt x="97" y="145"/>
                  </a:lnTo>
                  <a:lnTo>
                    <a:pt x="145"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
            <p:cNvSpPr/>
            <p:nvPr/>
          </p:nvSpPr>
          <p:spPr>
            <a:xfrm>
              <a:off x="1895550" y="1931875"/>
              <a:ext cx="4850" cy="3625"/>
            </a:xfrm>
            <a:custGeom>
              <a:avLst/>
              <a:gdLst/>
              <a:ahLst/>
              <a:cxnLst/>
              <a:rect l="l" t="t" r="r" b="b"/>
              <a:pathLst>
                <a:path w="194" h="145" extrusionOk="0">
                  <a:moveTo>
                    <a:pt x="25" y="0"/>
                  </a:moveTo>
                  <a:lnTo>
                    <a:pt x="1" y="24"/>
                  </a:lnTo>
                  <a:lnTo>
                    <a:pt x="1" y="48"/>
                  </a:lnTo>
                  <a:lnTo>
                    <a:pt x="25" y="72"/>
                  </a:lnTo>
                  <a:lnTo>
                    <a:pt x="97" y="144"/>
                  </a:lnTo>
                  <a:lnTo>
                    <a:pt x="193" y="144"/>
                  </a:lnTo>
                  <a:lnTo>
                    <a:pt x="193" y="120"/>
                  </a:lnTo>
                  <a:lnTo>
                    <a:pt x="193" y="72"/>
                  </a:lnTo>
                  <a:lnTo>
                    <a:pt x="145"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
            <p:cNvSpPr/>
            <p:nvPr/>
          </p:nvSpPr>
          <p:spPr>
            <a:xfrm>
              <a:off x="2280125" y="2372400"/>
              <a:ext cx="3650" cy="3625"/>
            </a:xfrm>
            <a:custGeom>
              <a:avLst/>
              <a:gdLst/>
              <a:ahLst/>
              <a:cxnLst/>
              <a:rect l="l" t="t" r="r" b="b"/>
              <a:pathLst>
                <a:path w="146" h="145" extrusionOk="0">
                  <a:moveTo>
                    <a:pt x="49" y="1"/>
                  </a:moveTo>
                  <a:lnTo>
                    <a:pt x="1" y="49"/>
                  </a:lnTo>
                  <a:lnTo>
                    <a:pt x="1" y="121"/>
                  </a:lnTo>
                  <a:lnTo>
                    <a:pt x="25" y="145"/>
                  </a:lnTo>
                  <a:lnTo>
                    <a:pt x="97" y="145"/>
                  </a:lnTo>
                  <a:lnTo>
                    <a:pt x="145"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
            <p:cNvSpPr/>
            <p:nvPr/>
          </p:nvSpPr>
          <p:spPr>
            <a:xfrm>
              <a:off x="2335500" y="1948725"/>
              <a:ext cx="3625" cy="3625"/>
            </a:xfrm>
            <a:custGeom>
              <a:avLst/>
              <a:gdLst/>
              <a:ahLst/>
              <a:cxnLst/>
              <a:rect l="l" t="t" r="r" b="b"/>
              <a:pathLst>
                <a:path w="145" h="145" extrusionOk="0">
                  <a:moveTo>
                    <a:pt x="25" y="0"/>
                  </a:moveTo>
                  <a:lnTo>
                    <a:pt x="0" y="24"/>
                  </a:lnTo>
                  <a:lnTo>
                    <a:pt x="0" y="72"/>
                  </a:lnTo>
                  <a:lnTo>
                    <a:pt x="25" y="96"/>
                  </a:lnTo>
                  <a:lnTo>
                    <a:pt x="73" y="145"/>
                  </a:lnTo>
                  <a:lnTo>
                    <a:pt x="121" y="120"/>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
            <p:cNvSpPr/>
            <p:nvPr/>
          </p:nvSpPr>
          <p:spPr>
            <a:xfrm>
              <a:off x="2136900" y="2417550"/>
              <a:ext cx="3025" cy="4225"/>
            </a:xfrm>
            <a:custGeom>
              <a:avLst/>
              <a:gdLst/>
              <a:ahLst/>
              <a:cxnLst/>
              <a:rect l="l" t="t" r="r" b="b"/>
              <a:pathLst>
                <a:path w="121" h="169" extrusionOk="0">
                  <a:moveTo>
                    <a:pt x="48" y="0"/>
                  </a:moveTo>
                  <a:lnTo>
                    <a:pt x="0" y="24"/>
                  </a:lnTo>
                  <a:lnTo>
                    <a:pt x="0" y="72"/>
                  </a:lnTo>
                  <a:lnTo>
                    <a:pt x="0" y="120"/>
                  </a:lnTo>
                  <a:lnTo>
                    <a:pt x="24" y="144"/>
                  </a:lnTo>
                  <a:lnTo>
                    <a:pt x="72" y="169"/>
                  </a:lnTo>
                  <a:lnTo>
                    <a:pt x="97" y="169"/>
                  </a:lnTo>
                  <a:lnTo>
                    <a:pt x="121" y="144"/>
                  </a:lnTo>
                  <a:lnTo>
                    <a:pt x="121" y="96"/>
                  </a:lnTo>
                  <a:lnTo>
                    <a:pt x="121" y="72"/>
                  </a:lnTo>
                  <a:lnTo>
                    <a:pt x="97"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
            <p:cNvSpPr/>
            <p:nvPr/>
          </p:nvSpPr>
          <p:spPr>
            <a:xfrm>
              <a:off x="2080925" y="1931875"/>
              <a:ext cx="3625" cy="4225"/>
            </a:xfrm>
            <a:custGeom>
              <a:avLst/>
              <a:gdLst/>
              <a:ahLst/>
              <a:cxnLst/>
              <a:rect l="l" t="t" r="r" b="b"/>
              <a:pathLst>
                <a:path w="145" h="169" extrusionOk="0">
                  <a:moveTo>
                    <a:pt x="49" y="0"/>
                  </a:moveTo>
                  <a:lnTo>
                    <a:pt x="25" y="24"/>
                  </a:lnTo>
                  <a:lnTo>
                    <a:pt x="0" y="48"/>
                  </a:lnTo>
                  <a:lnTo>
                    <a:pt x="0" y="96"/>
                  </a:lnTo>
                  <a:lnTo>
                    <a:pt x="25" y="144"/>
                  </a:lnTo>
                  <a:lnTo>
                    <a:pt x="97" y="169"/>
                  </a:lnTo>
                  <a:lnTo>
                    <a:pt x="121" y="144"/>
                  </a:lnTo>
                  <a:lnTo>
                    <a:pt x="145" y="96"/>
                  </a:lnTo>
                  <a:lnTo>
                    <a:pt x="145"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
            <p:cNvSpPr/>
            <p:nvPr/>
          </p:nvSpPr>
          <p:spPr>
            <a:xfrm>
              <a:off x="1920225" y="2043800"/>
              <a:ext cx="4250" cy="3650"/>
            </a:xfrm>
            <a:custGeom>
              <a:avLst/>
              <a:gdLst/>
              <a:ahLst/>
              <a:cxnLst/>
              <a:rect l="l" t="t" r="r" b="b"/>
              <a:pathLst>
                <a:path w="170" h="146" extrusionOk="0">
                  <a:moveTo>
                    <a:pt x="73" y="1"/>
                  </a:moveTo>
                  <a:lnTo>
                    <a:pt x="25" y="25"/>
                  </a:lnTo>
                  <a:lnTo>
                    <a:pt x="1" y="49"/>
                  </a:lnTo>
                  <a:lnTo>
                    <a:pt x="1" y="97"/>
                  </a:lnTo>
                  <a:lnTo>
                    <a:pt x="1" y="121"/>
                  </a:lnTo>
                  <a:lnTo>
                    <a:pt x="49" y="145"/>
                  </a:lnTo>
                  <a:lnTo>
                    <a:pt x="97" y="145"/>
                  </a:lnTo>
                  <a:lnTo>
                    <a:pt x="121" y="121"/>
                  </a:lnTo>
                  <a:lnTo>
                    <a:pt x="145" y="97"/>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
            <p:cNvSpPr/>
            <p:nvPr/>
          </p:nvSpPr>
          <p:spPr>
            <a:xfrm>
              <a:off x="2206100" y="2485550"/>
              <a:ext cx="3050" cy="3025"/>
            </a:xfrm>
            <a:custGeom>
              <a:avLst/>
              <a:gdLst/>
              <a:ahLst/>
              <a:cxnLst/>
              <a:rect l="l" t="t" r="r" b="b"/>
              <a:pathLst>
                <a:path w="122" h="121" extrusionOk="0">
                  <a:moveTo>
                    <a:pt x="49" y="0"/>
                  </a:moveTo>
                  <a:lnTo>
                    <a:pt x="25" y="24"/>
                  </a:lnTo>
                  <a:lnTo>
                    <a:pt x="1" y="48"/>
                  </a:lnTo>
                  <a:lnTo>
                    <a:pt x="1" y="97"/>
                  </a:lnTo>
                  <a:lnTo>
                    <a:pt x="25" y="121"/>
                  </a:lnTo>
                  <a:lnTo>
                    <a:pt x="97" y="97"/>
                  </a:lnTo>
                  <a:lnTo>
                    <a:pt x="121" y="73"/>
                  </a:lnTo>
                  <a:lnTo>
                    <a:pt x="121"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
            <p:cNvSpPr/>
            <p:nvPr/>
          </p:nvSpPr>
          <p:spPr>
            <a:xfrm>
              <a:off x="2222350" y="2032375"/>
              <a:ext cx="3650" cy="3025"/>
            </a:xfrm>
            <a:custGeom>
              <a:avLst/>
              <a:gdLst/>
              <a:ahLst/>
              <a:cxnLst/>
              <a:rect l="l" t="t" r="r" b="b"/>
              <a:pathLst>
                <a:path w="146" h="121" extrusionOk="0">
                  <a:moveTo>
                    <a:pt x="73" y="0"/>
                  </a:moveTo>
                  <a:lnTo>
                    <a:pt x="25" y="48"/>
                  </a:lnTo>
                  <a:lnTo>
                    <a:pt x="1" y="97"/>
                  </a:lnTo>
                  <a:lnTo>
                    <a:pt x="25" y="121"/>
                  </a:lnTo>
                  <a:lnTo>
                    <a:pt x="73" y="121"/>
                  </a:lnTo>
                  <a:lnTo>
                    <a:pt x="145" y="72"/>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
            <p:cNvSpPr/>
            <p:nvPr/>
          </p:nvSpPr>
          <p:spPr>
            <a:xfrm>
              <a:off x="2330675" y="2332075"/>
              <a:ext cx="3050" cy="3650"/>
            </a:xfrm>
            <a:custGeom>
              <a:avLst/>
              <a:gdLst/>
              <a:ahLst/>
              <a:cxnLst/>
              <a:rect l="l" t="t" r="r" b="b"/>
              <a:pathLst>
                <a:path w="122" h="146" extrusionOk="0">
                  <a:moveTo>
                    <a:pt x="25" y="1"/>
                  </a:moveTo>
                  <a:lnTo>
                    <a:pt x="1" y="49"/>
                  </a:lnTo>
                  <a:lnTo>
                    <a:pt x="1" y="73"/>
                  </a:lnTo>
                  <a:lnTo>
                    <a:pt x="1" y="97"/>
                  </a:lnTo>
                  <a:lnTo>
                    <a:pt x="49" y="145"/>
                  </a:lnTo>
                  <a:lnTo>
                    <a:pt x="97" y="145"/>
                  </a:lnTo>
                  <a:lnTo>
                    <a:pt x="121" y="121"/>
                  </a:lnTo>
                  <a:lnTo>
                    <a:pt x="121"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
            <p:cNvSpPr/>
            <p:nvPr/>
          </p:nvSpPr>
          <p:spPr>
            <a:xfrm>
              <a:off x="2275325" y="2075700"/>
              <a:ext cx="3625" cy="3625"/>
            </a:xfrm>
            <a:custGeom>
              <a:avLst/>
              <a:gdLst/>
              <a:ahLst/>
              <a:cxnLst/>
              <a:rect l="l" t="t" r="r" b="b"/>
              <a:pathLst>
                <a:path w="145" h="145" extrusionOk="0">
                  <a:moveTo>
                    <a:pt x="48" y="1"/>
                  </a:moveTo>
                  <a:lnTo>
                    <a:pt x="0" y="25"/>
                  </a:lnTo>
                  <a:lnTo>
                    <a:pt x="0" y="73"/>
                  </a:lnTo>
                  <a:lnTo>
                    <a:pt x="0" y="97"/>
                  </a:lnTo>
                  <a:lnTo>
                    <a:pt x="24" y="121"/>
                  </a:lnTo>
                  <a:lnTo>
                    <a:pt x="72" y="145"/>
                  </a:lnTo>
                  <a:lnTo>
                    <a:pt x="96" y="121"/>
                  </a:lnTo>
                  <a:lnTo>
                    <a:pt x="120" y="97"/>
                  </a:lnTo>
                  <a:lnTo>
                    <a:pt x="145" y="49"/>
                  </a:lnTo>
                  <a:lnTo>
                    <a:pt x="120"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
            <p:cNvSpPr/>
            <p:nvPr/>
          </p:nvSpPr>
          <p:spPr>
            <a:xfrm>
              <a:off x="1984025" y="1901175"/>
              <a:ext cx="3650" cy="4225"/>
            </a:xfrm>
            <a:custGeom>
              <a:avLst/>
              <a:gdLst/>
              <a:ahLst/>
              <a:cxnLst/>
              <a:rect l="l" t="t" r="r" b="b"/>
              <a:pathLst>
                <a:path w="146" h="169" extrusionOk="0">
                  <a:moveTo>
                    <a:pt x="97" y="0"/>
                  </a:moveTo>
                  <a:lnTo>
                    <a:pt x="1" y="97"/>
                  </a:lnTo>
                  <a:lnTo>
                    <a:pt x="1" y="121"/>
                  </a:lnTo>
                  <a:lnTo>
                    <a:pt x="25" y="169"/>
                  </a:lnTo>
                  <a:lnTo>
                    <a:pt x="49" y="169"/>
                  </a:lnTo>
                  <a:lnTo>
                    <a:pt x="73" y="145"/>
                  </a:lnTo>
                  <a:lnTo>
                    <a:pt x="121" y="73"/>
                  </a:lnTo>
                  <a:lnTo>
                    <a:pt x="121" y="97"/>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
            <p:cNvSpPr/>
            <p:nvPr/>
          </p:nvSpPr>
          <p:spPr>
            <a:xfrm>
              <a:off x="2192875" y="2498775"/>
              <a:ext cx="3025" cy="3650"/>
            </a:xfrm>
            <a:custGeom>
              <a:avLst/>
              <a:gdLst/>
              <a:ahLst/>
              <a:cxnLst/>
              <a:rect l="l" t="t" r="r" b="b"/>
              <a:pathLst>
                <a:path w="121" h="146" extrusionOk="0">
                  <a:moveTo>
                    <a:pt x="24" y="1"/>
                  </a:moveTo>
                  <a:lnTo>
                    <a:pt x="0" y="49"/>
                  </a:lnTo>
                  <a:lnTo>
                    <a:pt x="0" y="73"/>
                  </a:lnTo>
                  <a:lnTo>
                    <a:pt x="48" y="121"/>
                  </a:lnTo>
                  <a:lnTo>
                    <a:pt x="72" y="145"/>
                  </a:lnTo>
                  <a:lnTo>
                    <a:pt x="96" y="145"/>
                  </a:lnTo>
                  <a:lnTo>
                    <a:pt x="120" y="97"/>
                  </a:lnTo>
                  <a:lnTo>
                    <a:pt x="120"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
            <p:cNvSpPr/>
            <p:nvPr/>
          </p:nvSpPr>
          <p:spPr>
            <a:xfrm>
              <a:off x="2185650" y="2288750"/>
              <a:ext cx="3025" cy="3625"/>
            </a:xfrm>
            <a:custGeom>
              <a:avLst/>
              <a:gdLst/>
              <a:ahLst/>
              <a:cxnLst/>
              <a:rect l="l" t="t" r="r" b="b"/>
              <a:pathLst>
                <a:path w="121" h="145" extrusionOk="0">
                  <a:moveTo>
                    <a:pt x="72" y="0"/>
                  </a:moveTo>
                  <a:lnTo>
                    <a:pt x="0" y="24"/>
                  </a:lnTo>
                  <a:lnTo>
                    <a:pt x="0" y="73"/>
                  </a:lnTo>
                  <a:lnTo>
                    <a:pt x="0" y="121"/>
                  </a:lnTo>
                  <a:lnTo>
                    <a:pt x="48" y="145"/>
                  </a:lnTo>
                  <a:lnTo>
                    <a:pt x="96" y="145"/>
                  </a:lnTo>
                  <a:lnTo>
                    <a:pt x="121" y="121"/>
                  </a:lnTo>
                  <a:lnTo>
                    <a:pt x="121" y="73"/>
                  </a:lnTo>
                  <a:lnTo>
                    <a:pt x="121" y="49"/>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
            <p:cNvSpPr/>
            <p:nvPr/>
          </p:nvSpPr>
          <p:spPr>
            <a:xfrm>
              <a:off x="2313225" y="2460275"/>
              <a:ext cx="4250" cy="3025"/>
            </a:xfrm>
            <a:custGeom>
              <a:avLst/>
              <a:gdLst/>
              <a:ahLst/>
              <a:cxnLst/>
              <a:rect l="l" t="t" r="r" b="b"/>
              <a:pathLst>
                <a:path w="170" h="121" extrusionOk="0">
                  <a:moveTo>
                    <a:pt x="49" y="0"/>
                  </a:moveTo>
                  <a:lnTo>
                    <a:pt x="1" y="24"/>
                  </a:lnTo>
                  <a:lnTo>
                    <a:pt x="1" y="48"/>
                  </a:lnTo>
                  <a:lnTo>
                    <a:pt x="25" y="72"/>
                  </a:lnTo>
                  <a:lnTo>
                    <a:pt x="97" y="121"/>
                  </a:lnTo>
                  <a:lnTo>
                    <a:pt x="145" y="121"/>
                  </a:lnTo>
                  <a:lnTo>
                    <a:pt x="169" y="97"/>
                  </a:lnTo>
                  <a:lnTo>
                    <a:pt x="169"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
            <p:cNvSpPr/>
            <p:nvPr/>
          </p:nvSpPr>
          <p:spPr>
            <a:xfrm>
              <a:off x="2145325" y="2497575"/>
              <a:ext cx="3025" cy="3650"/>
            </a:xfrm>
            <a:custGeom>
              <a:avLst/>
              <a:gdLst/>
              <a:ahLst/>
              <a:cxnLst/>
              <a:rect l="l" t="t" r="r" b="b"/>
              <a:pathLst>
                <a:path w="121" h="146" extrusionOk="0">
                  <a:moveTo>
                    <a:pt x="48" y="1"/>
                  </a:moveTo>
                  <a:lnTo>
                    <a:pt x="0" y="25"/>
                  </a:lnTo>
                  <a:lnTo>
                    <a:pt x="0" y="73"/>
                  </a:lnTo>
                  <a:lnTo>
                    <a:pt x="24" y="121"/>
                  </a:lnTo>
                  <a:lnTo>
                    <a:pt x="72" y="145"/>
                  </a:lnTo>
                  <a:lnTo>
                    <a:pt x="121" y="97"/>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
            <p:cNvSpPr/>
            <p:nvPr/>
          </p:nvSpPr>
          <p:spPr>
            <a:xfrm>
              <a:off x="2269900" y="2033575"/>
              <a:ext cx="3025" cy="3625"/>
            </a:xfrm>
            <a:custGeom>
              <a:avLst/>
              <a:gdLst/>
              <a:ahLst/>
              <a:cxnLst/>
              <a:rect l="l" t="t" r="r" b="b"/>
              <a:pathLst>
                <a:path w="121" h="145" extrusionOk="0">
                  <a:moveTo>
                    <a:pt x="49" y="0"/>
                  </a:moveTo>
                  <a:lnTo>
                    <a:pt x="25" y="24"/>
                  </a:lnTo>
                  <a:lnTo>
                    <a:pt x="0" y="73"/>
                  </a:lnTo>
                  <a:lnTo>
                    <a:pt x="25" y="121"/>
                  </a:lnTo>
                  <a:lnTo>
                    <a:pt x="49" y="145"/>
                  </a:lnTo>
                  <a:lnTo>
                    <a:pt x="97" y="145"/>
                  </a:lnTo>
                  <a:lnTo>
                    <a:pt x="121" y="97"/>
                  </a:lnTo>
                  <a:lnTo>
                    <a:pt x="121" y="49"/>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
            <p:cNvSpPr/>
            <p:nvPr/>
          </p:nvSpPr>
          <p:spPr>
            <a:xfrm>
              <a:off x="1966575" y="1850025"/>
              <a:ext cx="4250" cy="3025"/>
            </a:xfrm>
            <a:custGeom>
              <a:avLst/>
              <a:gdLst/>
              <a:ahLst/>
              <a:cxnLst/>
              <a:rect l="l" t="t" r="r" b="b"/>
              <a:pathLst>
                <a:path w="170" h="121" extrusionOk="0">
                  <a:moveTo>
                    <a:pt x="145" y="0"/>
                  </a:moveTo>
                  <a:lnTo>
                    <a:pt x="49" y="24"/>
                  </a:lnTo>
                  <a:lnTo>
                    <a:pt x="25" y="48"/>
                  </a:lnTo>
                  <a:lnTo>
                    <a:pt x="1" y="72"/>
                  </a:lnTo>
                  <a:lnTo>
                    <a:pt x="25" y="120"/>
                  </a:lnTo>
                  <a:lnTo>
                    <a:pt x="73" y="120"/>
                  </a:lnTo>
                  <a:lnTo>
                    <a:pt x="97" y="96"/>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
            <p:cNvSpPr/>
            <p:nvPr/>
          </p:nvSpPr>
          <p:spPr>
            <a:xfrm>
              <a:off x="1980425" y="2009500"/>
              <a:ext cx="3625" cy="3025"/>
            </a:xfrm>
            <a:custGeom>
              <a:avLst/>
              <a:gdLst/>
              <a:ahLst/>
              <a:cxnLst/>
              <a:rect l="l" t="t" r="r" b="b"/>
              <a:pathLst>
                <a:path w="145" h="121" extrusionOk="0">
                  <a:moveTo>
                    <a:pt x="48" y="0"/>
                  </a:moveTo>
                  <a:lnTo>
                    <a:pt x="0" y="49"/>
                  </a:lnTo>
                  <a:lnTo>
                    <a:pt x="0" y="73"/>
                  </a:lnTo>
                  <a:lnTo>
                    <a:pt x="0" y="97"/>
                  </a:lnTo>
                  <a:lnTo>
                    <a:pt x="48" y="121"/>
                  </a:lnTo>
                  <a:lnTo>
                    <a:pt x="96" y="121"/>
                  </a:lnTo>
                  <a:lnTo>
                    <a:pt x="121" y="97"/>
                  </a:lnTo>
                  <a:lnTo>
                    <a:pt x="145" y="73"/>
                  </a:lnTo>
                  <a:lnTo>
                    <a:pt x="121" y="49"/>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
            <p:cNvSpPr/>
            <p:nvPr/>
          </p:nvSpPr>
          <p:spPr>
            <a:xfrm>
              <a:off x="1993650" y="2013700"/>
              <a:ext cx="3650" cy="3650"/>
            </a:xfrm>
            <a:custGeom>
              <a:avLst/>
              <a:gdLst/>
              <a:ahLst/>
              <a:cxnLst/>
              <a:rect l="l" t="t" r="r" b="b"/>
              <a:pathLst>
                <a:path w="146" h="146" extrusionOk="0">
                  <a:moveTo>
                    <a:pt x="73" y="1"/>
                  </a:moveTo>
                  <a:lnTo>
                    <a:pt x="25" y="25"/>
                  </a:lnTo>
                  <a:lnTo>
                    <a:pt x="1" y="97"/>
                  </a:lnTo>
                  <a:lnTo>
                    <a:pt x="25" y="121"/>
                  </a:lnTo>
                  <a:lnTo>
                    <a:pt x="73" y="145"/>
                  </a:lnTo>
                  <a:lnTo>
                    <a:pt x="97" y="145"/>
                  </a:lnTo>
                  <a:lnTo>
                    <a:pt x="121" y="121"/>
                  </a:lnTo>
                  <a:lnTo>
                    <a:pt x="145"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
            <p:cNvSpPr/>
            <p:nvPr/>
          </p:nvSpPr>
          <p:spPr>
            <a:xfrm>
              <a:off x="2341525" y="1818725"/>
              <a:ext cx="3625" cy="3025"/>
            </a:xfrm>
            <a:custGeom>
              <a:avLst/>
              <a:gdLst/>
              <a:ahLst/>
              <a:cxnLst/>
              <a:rect l="l" t="t" r="r" b="b"/>
              <a:pathLst>
                <a:path w="145" h="121" extrusionOk="0">
                  <a:moveTo>
                    <a:pt x="72" y="0"/>
                  </a:moveTo>
                  <a:lnTo>
                    <a:pt x="24" y="24"/>
                  </a:lnTo>
                  <a:lnTo>
                    <a:pt x="0" y="73"/>
                  </a:lnTo>
                  <a:lnTo>
                    <a:pt x="24" y="97"/>
                  </a:lnTo>
                  <a:lnTo>
                    <a:pt x="48" y="121"/>
                  </a:lnTo>
                  <a:lnTo>
                    <a:pt x="96" y="121"/>
                  </a:lnTo>
                  <a:lnTo>
                    <a:pt x="145" y="73"/>
                  </a:lnTo>
                  <a:lnTo>
                    <a:pt x="145"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
            <p:cNvSpPr/>
            <p:nvPr/>
          </p:nvSpPr>
          <p:spPr>
            <a:xfrm>
              <a:off x="1881125" y="1930050"/>
              <a:ext cx="3625" cy="3050"/>
            </a:xfrm>
            <a:custGeom>
              <a:avLst/>
              <a:gdLst/>
              <a:ahLst/>
              <a:cxnLst/>
              <a:rect l="l" t="t" r="r" b="b"/>
              <a:pathLst>
                <a:path w="145" h="122" extrusionOk="0">
                  <a:moveTo>
                    <a:pt x="24" y="1"/>
                  </a:moveTo>
                  <a:lnTo>
                    <a:pt x="0" y="49"/>
                  </a:lnTo>
                  <a:lnTo>
                    <a:pt x="0" y="73"/>
                  </a:lnTo>
                  <a:lnTo>
                    <a:pt x="24" y="97"/>
                  </a:lnTo>
                  <a:lnTo>
                    <a:pt x="72" y="121"/>
                  </a:lnTo>
                  <a:lnTo>
                    <a:pt x="120" y="97"/>
                  </a:lnTo>
                  <a:lnTo>
                    <a:pt x="145" y="49"/>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
            <p:cNvSpPr/>
            <p:nvPr/>
          </p:nvSpPr>
          <p:spPr>
            <a:xfrm>
              <a:off x="2287350" y="2454850"/>
              <a:ext cx="3025" cy="4250"/>
            </a:xfrm>
            <a:custGeom>
              <a:avLst/>
              <a:gdLst/>
              <a:ahLst/>
              <a:cxnLst/>
              <a:rect l="l" t="t" r="r" b="b"/>
              <a:pathLst>
                <a:path w="121" h="170" extrusionOk="0">
                  <a:moveTo>
                    <a:pt x="49" y="1"/>
                  </a:moveTo>
                  <a:lnTo>
                    <a:pt x="1" y="25"/>
                  </a:lnTo>
                  <a:lnTo>
                    <a:pt x="1" y="73"/>
                  </a:lnTo>
                  <a:lnTo>
                    <a:pt x="1" y="97"/>
                  </a:lnTo>
                  <a:lnTo>
                    <a:pt x="25" y="145"/>
                  </a:lnTo>
                  <a:lnTo>
                    <a:pt x="73" y="169"/>
                  </a:lnTo>
                  <a:lnTo>
                    <a:pt x="97" y="145"/>
                  </a:lnTo>
                  <a:lnTo>
                    <a:pt x="121" y="121"/>
                  </a:lnTo>
                  <a:lnTo>
                    <a:pt x="121" y="73"/>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
            <p:cNvSpPr/>
            <p:nvPr/>
          </p:nvSpPr>
          <p:spPr>
            <a:xfrm>
              <a:off x="2316850" y="2341700"/>
              <a:ext cx="3625" cy="3650"/>
            </a:xfrm>
            <a:custGeom>
              <a:avLst/>
              <a:gdLst/>
              <a:ahLst/>
              <a:cxnLst/>
              <a:rect l="l" t="t" r="r" b="b"/>
              <a:pathLst>
                <a:path w="145" h="146" extrusionOk="0">
                  <a:moveTo>
                    <a:pt x="48" y="1"/>
                  </a:moveTo>
                  <a:lnTo>
                    <a:pt x="24" y="25"/>
                  </a:lnTo>
                  <a:lnTo>
                    <a:pt x="0" y="73"/>
                  </a:lnTo>
                  <a:lnTo>
                    <a:pt x="24" y="121"/>
                  </a:lnTo>
                  <a:lnTo>
                    <a:pt x="72" y="145"/>
                  </a:lnTo>
                  <a:lnTo>
                    <a:pt x="96" y="121"/>
                  </a:lnTo>
                  <a:lnTo>
                    <a:pt x="145" y="73"/>
                  </a:lnTo>
                  <a:lnTo>
                    <a:pt x="145"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
            <p:cNvSpPr/>
            <p:nvPr/>
          </p:nvSpPr>
          <p:spPr>
            <a:xfrm>
              <a:off x="2077300" y="1945100"/>
              <a:ext cx="2450" cy="3025"/>
            </a:xfrm>
            <a:custGeom>
              <a:avLst/>
              <a:gdLst/>
              <a:ahLst/>
              <a:cxnLst/>
              <a:rect l="l" t="t" r="r" b="b"/>
              <a:pathLst>
                <a:path w="98" h="121" extrusionOk="0">
                  <a:moveTo>
                    <a:pt x="25" y="1"/>
                  </a:moveTo>
                  <a:lnTo>
                    <a:pt x="1" y="25"/>
                  </a:lnTo>
                  <a:lnTo>
                    <a:pt x="1" y="73"/>
                  </a:lnTo>
                  <a:lnTo>
                    <a:pt x="1" y="97"/>
                  </a:lnTo>
                  <a:lnTo>
                    <a:pt x="25" y="121"/>
                  </a:lnTo>
                  <a:lnTo>
                    <a:pt x="49" y="121"/>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
            <p:cNvSpPr/>
            <p:nvPr/>
          </p:nvSpPr>
          <p:spPr>
            <a:xfrm>
              <a:off x="2123650" y="2501200"/>
              <a:ext cx="2425" cy="3025"/>
            </a:xfrm>
            <a:custGeom>
              <a:avLst/>
              <a:gdLst/>
              <a:ahLst/>
              <a:cxnLst/>
              <a:rect l="l" t="t" r="r" b="b"/>
              <a:pathLst>
                <a:path w="97" h="121" extrusionOk="0">
                  <a:moveTo>
                    <a:pt x="73" y="0"/>
                  </a:moveTo>
                  <a:lnTo>
                    <a:pt x="25" y="24"/>
                  </a:lnTo>
                  <a:lnTo>
                    <a:pt x="1" y="48"/>
                  </a:lnTo>
                  <a:lnTo>
                    <a:pt x="25" y="97"/>
                  </a:lnTo>
                  <a:lnTo>
                    <a:pt x="73" y="121"/>
                  </a:lnTo>
                  <a:lnTo>
                    <a:pt x="97"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
            <p:cNvSpPr/>
            <p:nvPr/>
          </p:nvSpPr>
          <p:spPr>
            <a:xfrm>
              <a:off x="2031575" y="1922825"/>
              <a:ext cx="2425" cy="3650"/>
            </a:xfrm>
            <a:custGeom>
              <a:avLst/>
              <a:gdLst/>
              <a:ahLst/>
              <a:cxnLst/>
              <a:rect l="l" t="t" r="r" b="b"/>
              <a:pathLst>
                <a:path w="97" h="146" extrusionOk="0">
                  <a:moveTo>
                    <a:pt x="24" y="1"/>
                  </a:moveTo>
                  <a:lnTo>
                    <a:pt x="0" y="25"/>
                  </a:lnTo>
                  <a:lnTo>
                    <a:pt x="0" y="97"/>
                  </a:lnTo>
                  <a:lnTo>
                    <a:pt x="24" y="121"/>
                  </a:lnTo>
                  <a:lnTo>
                    <a:pt x="49" y="145"/>
                  </a:lnTo>
                  <a:lnTo>
                    <a:pt x="97" y="97"/>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
            <p:cNvSpPr/>
            <p:nvPr/>
          </p:nvSpPr>
          <p:spPr>
            <a:xfrm>
              <a:off x="1864275" y="1957750"/>
              <a:ext cx="3025" cy="3025"/>
            </a:xfrm>
            <a:custGeom>
              <a:avLst/>
              <a:gdLst/>
              <a:ahLst/>
              <a:cxnLst/>
              <a:rect l="l" t="t" r="r" b="b"/>
              <a:pathLst>
                <a:path w="121" h="121" extrusionOk="0">
                  <a:moveTo>
                    <a:pt x="48" y="0"/>
                  </a:moveTo>
                  <a:lnTo>
                    <a:pt x="0" y="48"/>
                  </a:lnTo>
                  <a:lnTo>
                    <a:pt x="0" y="96"/>
                  </a:lnTo>
                  <a:lnTo>
                    <a:pt x="0" y="121"/>
                  </a:lnTo>
                  <a:lnTo>
                    <a:pt x="72" y="121"/>
                  </a:lnTo>
                  <a:lnTo>
                    <a:pt x="120" y="72"/>
                  </a:lnTo>
                  <a:lnTo>
                    <a:pt x="120"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
            <p:cNvSpPr/>
            <p:nvPr/>
          </p:nvSpPr>
          <p:spPr>
            <a:xfrm>
              <a:off x="1984025" y="1915000"/>
              <a:ext cx="2425" cy="3650"/>
            </a:xfrm>
            <a:custGeom>
              <a:avLst/>
              <a:gdLst/>
              <a:ahLst/>
              <a:cxnLst/>
              <a:rect l="l" t="t" r="r" b="b"/>
              <a:pathLst>
                <a:path w="97" h="146" extrusionOk="0">
                  <a:moveTo>
                    <a:pt x="49" y="1"/>
                  </a:moveTo>
                  <a:lnTo>
                    <a:pt x="1" y="97"/>
                  </a:lnTo>
                  <a:lnTo>
                    <a:pt x="49" y="145"/>
                  </a:lnTo>
                  <a:lnTo>
                    <a:pt x="73" y="145"/>
                  </a:lnTo>
                  <a:lnTo>
                    <a:pt x="97" y="121"/>
                  </a:lnTo>
                  <a:lnTo>
                    <a:pt x="97"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
            <p:cNvSpPr/>
            <p:nvPr/>
          </p:nvSpPr>
          <p:spPr>
            <a:xfrm>
              <a:off x="2124850" y="2506600"/>
              <a:ext cx="3050" cy="3050"/>
            </a:xfrm>
            <a:custGeom>
              <a:avLst/>
              <a:gdLst/>
              <a:ahLst/>
              <a:cxnLst/>
              <a:rect l="l" t="t" r="r" b="b"/>
              <a:pathLst>
                <a:path w="122" h="122" extrusionOk="0">
                  <a:moveTo>
                    <a:pt x="49" y="1"/>
                  </a:moveTo>
                  <a:lnTo>
                    <a:pt x="25" y="25"/>
                  </a:lnTo>
                  <a:lnTo>
                    <a:pt x="1" y="49"/>
                  </a:lnTo>
                  <a:lnTo>
                    <a:pt x="1" y="73"/>
                  </a:lnTo>
                  <a:lnTo>
                    <a:pt x="25" y="121"/>
                  </a:lnTo>
                  <a:lnTo>
                    <a:pt x="97" y="121"/>
                  </a:lnTo>
                  <a:lnTo>
                    <a:pt x="121" y="73"/>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
            <p:cNvSpPr/>
            <p:nvPr/>
          </p:nvSpPr>
          <p:spPr>
            <a:xfrm>
              <a:off x="2109200" y="1928850"/>
              <a:ext cx="3650" cy="3050"/>
            </a:xfrm>
            <a:custGeom>
              <a:avLst/>
              <a:gdLst/>
              <a:ahLst/>
              <a:cxnLst/>
              <a:rect l="l" t="t" r="r" b="b"/>
              <a:pathLst>
                <a:path w="146" h="122" extrusionOk="0">
                  <a:moveTo>
                    <a:pt x="49" y="1"/>
                  </a:moveTo>
                  <a:lnTo>
                    <a:pt x="1" y="49"/>
                  </a:lnTo>
                  <a:lnTo>
                    <a:pt x="1" y="97"/>
                  </a:lnTo>
                  <a:lnTo>
                    <a:pt x="49" y="121"/>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
            <p:cNvSpPr/>
            <p:nvPr/>
          </p:nvSpPr>
          <p:spPr>
            <a:xfrm>
              <a:off x="1990050" y="1933075"/>
              <a:ext cx="2425" cy="2425"/>
            </a:xfrm>
            <a:custGeom>
              <a:avLst/>
              <a:gdLst/>
              <a:ahLst/>
              <a:cxnLst/>
              <a:rect l="l" t="t" r="r" b="b"/>
              <a:pathLst>
                <a:path w="97" h="97" extrusionOk="0">
                  <a:moveTo>
                    <a:pt x="49" y="0"/>
                  </a:moveTo>
                  <a:lnTo>
                    <a:pt x="0" y="24"/>
                  </a:lnTo>
                  <a:lnTo>
                    <a:pt x="0" y="72"/>
                  </a:lnTo>
                  <a:lnTo>
                    <a:pt x="24" y="96"/>
                  </a:lnTo>
                  <a:lnTo>
                    <a:pt x="73" y="96"/>
                  </a:lnTo>
                  <a:lnTo>
                    <a:pt x="97" y="72"/>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
            <p:cNvSpPr/>
            <p:nvPr/>
          </p:nvSpPr>
          <p:spPr>
            <a:xfrm>
              <a:off x="2284950" y="2010100"/>
              <a:ext cx="3625" cy="2425"/>
            </a:xfrm>
            <a:custGeom>
              <a:avLst/>
              <a:gdLst/>
              <a:ahLst/>
              <a:cxnLst/>
              <a:rect l="l" t="t" r="r" b="b"/>
              <a:pathLst>
                <a:path w="145" h="97" extrusionOk="0">
                  <a:moveTo>
                    <a:pt x="24" y="1"/>
                  </a:moveTo>
                  <a:lnTo>
                    <a:pt x="0" y="49"/>
                  </a:lnTo>
                  <a:lnTo>
                    <a:pt x="24" y="73"/>
                  </a:lnTo>
                  <a:lnTo>
                    <a:pt x="72" y="97"/>
                  </a:lnTo>
                  <a:lnTo>
                    <a:pt x="121" y="73"/>
                  </a:lnTo>
                  <a:lnTo>
                    <a:pt x="145" y="49"/>
                  </a:lnTo>
                  <a:lnTo>
                    <a:pt x="121"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
            <p:cNvSpPr/>
            <p:nvPr/>
          </p:nvSpPr>
          <p:spPr>
            <a:xfrm>
              <a:off x="2223550" y="2499375"/>
              <a:ext cx="2450" cy="2450"/>
            </a:xfrm>
            <a:custGeom>
              <a:avLst/>
              <a:gdLst/>
              <a:ahLst/>
              <a:cxnLst/>
              <a:rect l="l" t="t" r="r" b="b"/>
              <a:pathLst>
                <a:path w="98" h="98" extrusionOk="0">
                  <a:moveTo>
                    <a:pt x="49" y="1"/>
                  </a:moveTo>
                  <a:lnTo>
                    <a:pt x="1" y="25"/>
                  </a:lnTo>
                  <a:lnTo>
                    <a:pt x="1" y="49"/>
                  </a:lnTo>
                  <a:lnTo>
                    <a:pt x="25" y="97"/>
                  </a:lnTo>
                  <a:lnTo>
                    <a:pt x="73" y="97"/>
                  </a:lnTo>
                  <a:lnTo>
                    <a:pt x="97" y="73"/>
                  </a:lnTo>
                  <a:lnTo>
                    <a:pt x="97"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
            <p:cNvSpPr/>
            <p:nvPr/>
          </p:nvSpPr>
          <p:spPr>
            <a:xfrm>
              <a:off x="2049025" y="2531275"/>
              <a:ext cx="3625" cy="3650"/>
            </a:xfrm>
            <a:custGeom>
              <a:avLst/>
              <a:gdLst/>
              <a:ahLst/>
              <a:cxnLst/>
              <a:rect l="l" t="t" r="r" b="b"/>
              <a:pathLst>
                <a:path w="145" h="146" extrusionOk="0">
                  <a:moveTo>
                    <a:pt x="1" y="1"/>
                  </a:moveTo>
                  <a:lnTo>
                    <a:pt x="25" y="97"/>
                  </a:lnTo>
                  <a:lnTo>
                    <a:pt x="49" y="145"/>
                  </a:lnTo>
                  <a:lnTo>
                    <a:pt x="97" y="145"/>
                  </a:lnTo>
                  <a:lnTo>
                    <a:pt x="145" y="97"/>
                  </a:lnTo>
                  <a:lnTo>
                    <a:pt x="97" y="49"/>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
            <p:cNvSpPr/>
            <p:nvPr/>
          </p:nvSpPr>
          <p:spPr>
            <a:xfrm>
              <a:off x="1894350" y="1923450"/>
              <a:ext cx="3050" cy="3025"/>
            </a:xfrm>
            <a:custGeom>
              <a:avLst/>
              <a:gdLst/>
              <a:ahLst/>
              <a:cxnLst/>
              <a:rect l="l" t="t" r="r" b="b"/>
              <a:pathLst>
                <a:path w="122" h="121" extrusionOk="0">
                  <a:moveTo>
                    <a:pt x="49" y="0"/>
                  </a:moveTo>
                  <a:lnTo>
                    <a:pt x="25" y="24"/>
                  </a:lnTo>
                  <a:lnTo>
                    <a:pt x="1" y="48"/>
                  </a:lnTo>
                  <a:lnTo>
                    <a:pt x="25" y="96"/>
                  </a:lnTo>
                  <a:lnTo>
                    <a:pt x="49" y="120"/>
                  </a:lnTo>
                  <a:lnTo>
                    <a:pt x="97" y="96"/>
                  </a:lnTo>
                  <a:lnTo>
                    <a:pt x="121"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
            <p:cNvSpPr/>
            <p:nvPr/>
          </p:nvSpPr>
          <p:spPr>
            <a:xfrm>
              <a:off x="2041200" y="2034175"/>
              <a:ext cx="3025" cy="3025"/>
            </a:xfrm>
            <a:custGeom>
              <a:avLst/>
              <a:gdLst/>
              <a:ahLst/>
              <a:cxnLst/>
              <a:rect l="l" t="t" r="r" b="b"/>
              <a:pathLst>
                <a:path w="121" h="121" extrusionOk="0">
                  <a:moveTo>
                    <a:pt x="49" y="0"/>
                  </a:moveTo>
                  <a:lnTo>
                    <a:pt x="1" y="49"/>
                  </a:lnTo>
                  <a:lnTo>
                    <a:pt x="1" y="97"/>
                  </a:lnTo>
                  <a:lnTo>
                    <a:pt x="49" y="121"/>
                  </a:lnTo>
                  <a:lnTo>
                    <a:pt x="73" y="97"/>
                  </a:lnTo>
                  <a:lnTo>
                    <a:pt x="121"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
            <p:cNvSpPr/>
            <p:nvPr/>
          </p:nvSpPr>
          <p:spPr>
            <a:xfrm>
              <a:off x="2235000" y="2489150"/>
              <a:ext cx="2425" cy="2450"/>
            </a:xfrm>
            <a:custGeom>
              <a:avLst/>
              <a:gdLst/>
              <a:ahLst/>
              <a:cxnLst/>
              <a:rect l="l" t="t" r="r" b="b"/>
              <a:pathLst>
                <a:path w="97" h="98" extrusionOk="0">
                  <a:moveTo>
                    <a:pt x="24" y="1"/>
                  </a:moveTo>
                  <a:lnTo>
                    <a:pt x="0" y="25"/>
                  </a:lnTo>
                  <a:lnTo>
                    <a:pt x="0" y="73"/>
                  </a:lnTo>
                  <a:lnTo>
                    <a:pt x="24" y="97"/>
                  </a:lnTo>
                  <a:lnTo>
                    <a:pt x="72" y="97"/>
                  </a:lnTo>
                  <a:lnTo>
                    <a:pt x="96" y="73"/>
                  </a:lnTo>
                  <a:lnTo>
                    <a:pt x="96"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
            <p:cNvSpPr/>
            <p:nvPr/>
          </p:nvSpPr>
          <p:spPr>
            <a:xfrm>
              <a:off x="2166375" y="2471700"/>
              <a:ext cx="2450" cy="2425"/>
            </a:xfrm>
            <a:custGeom>
              <a:avLst/>
              <a:gdLst/>
              <a:ahLst/>
              <a:cxnLst/>
              <a:rect l="l" t="t" r="r" b="b"/>
              <a:pathLst>
                <a:path w="98" h="97" extrusionOk="0">
                  <a:moveTo>
                    <a:pt x="73" y="1"/>
                  </a:moveTo>
                  <a:lnTo>
                    <a:pt x="1" y="25"/>
                  </a:lnTo>
                  <a:lnTo>
                    <a:pt x="1" y="49"/>
                  </a:lnTo>
                  <a:lnTo>
                    <a:pt x="1" y="73"/>
                  </a:lnTo>
                  <a:lnTo>
                    <a:pt x="49" y="97"/>
                  </a:lnTo>
                  <a:lnTo>
                    <a:pt x="73" y="97"/>
                  </a:lnTo>
                  <a:lnTo>
                    <a:pt x="97"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
            <p:cNvSpPr/>
            <p:nvPr/>
          </p:nvSpPr>
          <p:spPr>
            <a:xfrm>
              <a:off x="2423975" y="2004075"/>
              <a:ext cx="3625" cy="3050"/>
            </a:xfrm>
            <a:custGeom>
              <a:avLst/>
              <a:gdLst/>
              <a:ahLst/>
              <a:cxnLst/>
              <a:rect l="l" t="t" r="r" b="b"/>
              <a:pathLst>
                <a:path w="145" h="122" extrusionOk="0">
                  <a:moveTo>
                    <a:pt x="72" y="1"/>
                  </a:moveTo>
                  <a:lnTo>
                    <a:pt x="0" y="49"/>
                  </a:lnTo>
                  <a:lnTo>
                    <a:pt x="0" y="73"/>
                  </a:lnTo>
                  <a:lnTo>
                    <a:pt x="24" y="121"/>
                  </a:lnTo>
                  <a:lnTo>
                    <a:pt x="72"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
            <p:cNvSpPr/>
            <p:nvPr/>
          </p:nvSpPr>
          <p:spPr>
            <a:xfrm>
              <a:off x="1823350" y="1970375"/>
              <a:ext cx="3025" cy="3050"/>
            </a:xfrm>
            <a:custGeom>
              <a:avLst/>
              <a:gdLst/>
              <a:ahLst/>
              <a:cxnLst/>
              <a:rect l="l" t="t" r="r" b="b"/>
              <a:pathLst>
                <a:path w="121" h="122" extrusionOk="0">
                  <a:moveTo>
                    <a:pt x="48" y="1"/>
                  </a:moveTo>
                  <a:lnTo>
                    <a:pt x="24" y="25"/>
                  </a:lnTo>
                  <a:lnTo>
                    <a:pt x="0" y="49"/>
                  </a:lnTo>
                  <a:lnTo>
                    <a:pt x="0" y="73"/>
                  </a:lnTo>
                  <a:lnTo>
                    <a:pt x="48" y="121"/>
                  </a:lnTo>
                  <a:lnTo>
                    <a:pt x="72" y="121"/>
                  </a:lnTo>
                  <a:lnTo>
                    <a:pt x="96" y="97"/>
                  </a:lnTo>
                  <a:lnTo>
                    <a:pt x="120" y="73"/>
                  </a:lnTo>
                  <a:lnTo>
                    <a:pt x="120"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
            <p:cNvSpPr/>
            <p:nvPr/>
          </p:nvSpPr>
          <p:spPr>
            <a:xfrm>
              <a:off x="1914825" y="2019125"/>
              <a:ext cx="3625" cy="3025"/>
            </a:xfrm>
            <a:custGeom>
              <a:avLst/>
              <a:gdLst/>
              <a:ahLst/>
              <a:cxnLst/>
              <a:rect l="l" t="t" r="r" b="b"/>
              <a:pathLst>
                <a:path w="145" h="121" extrusionOk="0">
                  <a:moveTo>
                    <a:pt x="48" y="1"/>
                  </a:moveTo>
                  <a:lnTo>
                    <a:pt x="24" y="25"/>
                  </a:lnTo>
                  <a:lnTo>
                    <a:pt x="0" y="73"/>
                  </a:lnTo>
                  <a:lnTo>
                    <a:pt x="48" y="121"/>
                  </a:lnTo>
                  <a:lnTo>
                    <a:pt x="96" y="121"/>
                  </a:lnTo>
                  <a:lnTo>
                    <a:pt x="145" y="97"/>
                  </a:lnTo>
                  <a:lnTo>
                    <a:pt x="145"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
            <p:cNvSpPr/>
            <p:nvPr/>
          </p:nvSpPr>
          <p:spPr>
            <a:xfrm>
              <a:off x="2397475" y="2362175"/>
              <a:ext cx="2450" cy="2425"/>
            </a:xfrm>
            <a:custGeom>
              <a:avLst/>
              <a:gdLst/>
              <a:ahLst/>
              <a:cxnLst/>
              <a:rect l="l" t="t" r="r" b="b"/>
              <a:pathLst>
                <a:path w="98" h="97" extrusionOk="0">
                  <a:moveTo>
                    <a:pt x="49" y="0"/>
                  </a:moveTo>
                  <a:lnTo>
                    <a:pt x="1" y="24"/>
                  </a:lnTo>
                  <a:lnTo>
                    <a:pt x="1" y="48"/>
                  </a:lnTo>
                  <a:lnTo>
                    <a:pt x="25" y="73"/>
                  </a:lnTo>
                  <a:lnTo>
                    <a:pt x="73" y="97"/>
                  </a:lnTo>
                  <a:lnTo>
                    <a:pt x="97"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
            <p:cNvSpPr/>
            <p:nvPr/>
          </p:nvSpPr>
          <p:spPr>
            <a:xfrm>
              <a:off x="2240400" y="1803675"/>
              <a:ext cx="3650" cy="2425"/>
            </a:xfrm>
            <a:custGeom>
              <a:avLst/>
              <a:gdLst/>
              <a:ahLst/>
              <a:cxnLst/>
              <a:rect l="l" t="t" r="r" b="b"/>
              <a:pathLst>
                <a:path w="146" h="97" extrusionOk="0">
                  <a:moveTo>
                    <a:pt x="49" y="0"/>
                  </a:moveTo>
                  <a:lnTo>
                    <a:pt x="25" y="25"/>
                  </a:lnTo>
                  <a:lnTo>
                    <a:pt x="1" y="49"/>
                  </a:lnTo>
                  <a:lnTo>
                    <a:pt x="25" y="73"/>
                  </a:lnTo>
                  <a:lnTo>
                    <a:pt x="49" y="97"/>
                  </a:lnTo>
                  <a:lnTo>
                    <a:pt x="97" y="97"/>
                  </a:lnTo>
                  <a:lnTo>
                    <a:pt x="145" y="73"/>
                  </a:lnTo>
                  <a:lnTo>
                    <a:pt x="145" y="25"/>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
            <p:cNvSpPr/>
            <p:nvPr/>
          </p:nvSpPr>
          <p:spPr>
            <a:xfrm>
              <a:off x="2028575" y="1904175"/>
              <a:ext cx="2425" cy="2425"/>
            </a:xfrm>
            <a:custGeom>
              <a:avLst/>
              <a:gdLst/>
              <a:ahLst/>
              <a:cxnLst/>
              <a:rect l="l" t="t" r="r" b="b"/>
              <a:pathLst>
                <a:path w="97" h="97" extrusionOk="0">
                  <a:moveTo>
                    <a:pt x="48" y="1"/>
                  </a:moveTo>
                  <a:lnTo>
                    <a:pt x="0" y="25"/>
                  </a:lnTo>
                  <a:lnTo>
                    <a:pt x="0" y="49"/>
                  </a:lnTo>
                  <a:lnTo>
                    <a:pt x="24" y="97"/>
                  </a:lnTo>
                  <a:lnTo>
                    <a:pt x="96" y="97"/>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
            <p:cNvSpPr/>
            <p:nvPr/>
          </p:nvSpPr>
          <p:spPr>
            <a:xfrm>
              <a:off x="2041200" y="1921625"/>
              <a:ext cx="3650" cy="2450"/>
            </a:xfrm>
            <a:custGeom>
              <a:avLst/>
              <a:gdLst/>
              <a:ahLst/>
              <a:cxnLst/>
              <a:rect l="l" t="t" r="r" b="b"/>
              <a:pathLst>
                <a:path w="146" h="98" extrusionOk="0">
                  <a:moveTo>
                    <a:pt x="73" y="1"/>
                  </a:moveTo>
                  <a:lnTo>
                    <a:pt x="25" y="25"/>
                  </a:lnTo>
                  <a:lnTo>
                    <a:pt x="1" y="49"/>
                  </a:lnTo>
                  <a:lnTo>
                    <a:pt x="1" y="73"/>
                  </a:lnTo>
                  <a:lnTo>
                    <a:pt x="73" y="97"/>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
            <p:cNvSpPr/>
            <p:nvPr/>
          </p:nvSpPr>
          <p:spPr>
            <a:xfrm>
              <a:off x="1939500" y="1923450"/>
              <a:ext cx="2425" cy="3025"/>
            </a:xfrm>
            <a:custGeom>
              <a:avLst/>
              <a:gdLst/>
              <a:ahLst/>
              <a:cxnLst/>
              <a:rect l="l" t="t" r="r" b="b"/>
              <a:pathLst>
                <a:path w="97" h="121" extrusionOk="0">
                  <a:moveTo>
                    <a:pt x="24" y="0"/>
                  </a:moveTo>
                  <a:lnTo>
                    <a:pt x="0" y="24"/>
                  </a:lnTo>
                  <a:lnTo>
                    <a:pt x="24" y="96"/>
                  </a:lnTo>
                  <a:lnTo>
                    <a:pt x="48" y="120"/>
                  </a:lnTo>
                  <a:lnTo>
                    <a:pt x="96" y="96"/>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
            <p:cNvSpPr/>
            <p:nvPr/>
          </p:nvSpPr>
          <p:spPr>
            <a:xfrm>
              <a:off x="1911800" y="1927650"/>
              <a:ext cx="3050" cy="2425"/>
            </a:xfrm>
            <a:custGeom>
              <a:avLst/>
              <a:gdLst/>
              <a:ahLst/>
              <a:cxnLst/>
              <a:rect l="l" t="t" r="r" b="b"/>
              <a:pathLst>
                <a:path w="122" h="97" extrusionOk="0">
                  <a:moveTo>
                    <a:pt x="49" y="1"/>
                  </a:moveTo>
                  <a:lnTo>
                    <a:pt x="1" y="49"/>
                  </a:lnTo>
                  <a:lnTo>
                    <a:pt x="25" y="97"/>
                  </a:lnTo>
                  <a:lnTo>
                    <a:pt x="97"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
            <p:cNvSpPr/>
            <p:nvPr/>
          </p:nvSpPr>
          <p:spPr>
            <a:xfrm>
              <a:off x="2061075" y="2017325"/>
              <a:ext cx="3625" cy="3025"/>
            </a:xfrm>
            <a:custGeom>
              <a:avLst/>
              <a:gdLst/>
              <a:ahLst/>
              <a:cxnLst/>
              <a:rect l="l" t="t" r="r" b="b"/>
              <a:pathLst>
                <a:path w="145" h="121" extrusionOk="0">
                  <a:moveTo>
                    <a:pt x="72" y="0"/>
                  </a:moveTo>
                  <a:lnTo>
                    <a:pt x="48" y="24"/>
                  </a:lnTo>
                  <a:lnTo>
                    <a:pt x="0" y="49"/>
                  </a:lnTo>
                  <a:lnTo>
                    <a:pt x="0" y="73"/>
                  </a:lnTo>
                  <a:lnTo>
                    <a:pt x="24" y="97"/>
                  </a:lnTo>
                  <a:lnTo>
                    <a:pt x="72" y="121"/>
                  </a:lnTo>
                  <a:lnTo>
                    <a:pt x="120" y="97"/>
                  </a:lnTo>
                  <a:lnTo>
                    <a:pt x="144" y="73"/>
                  </a:lnTo>
                  <a:lnTo>
                    <a:pt x="120"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
            <p:cNvSpPr/>
            <p:nvPr/>
          </p:nvSpPr>
          <p:spPr>
            <a:xfrm>
              <a:off x="2209725" y="2335100"/>
              <a:ext cx="2425" cy="3025"/>
            </a:xfrm>
            <a:custGeom>
              <a:avLst/>
              <a:gdLst/>
              <a:ahLst/>
              <a:cxnLst/>
              <a:rect l="l" t="t" r="r" b="b"/>
              <a:pathLst>
                <a:path w="97" h="121" extrusionOk="0">
                  <a:moveTo>
                    <a:pt x="72" y="0"/>
                  </a:moveTo>
                  <a:lnTo>
                    <a:pt x="24" y="24"/>
                  </a:lnTo>
                  <a:lnTo>
                    <a:pt x="0" y="72"/>
                  </a:lnTo>
                  <a:lnTo>
                    <a:pt x="24" y="120"/>
                  </a:lnTo>
                  <a:lnTo>
                    <a:pt x="72" y="120"/>
                  </a:lnTo>
                  <a:lnTo>
                    <a:pt x="96"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
            <p:cNvSpPr/>
            <p:nvPr/>
          </p:nvSpPr>
          <p:spPr>
            <a:xfrm>
              <a:off x="1920825" y="2032375"/>
              <a:ext cx="2450" cy="3025"/>
            </a:xfrm>
            <a:custGeom>
              <a:avLst/>
              <a:gdLst/>
              <a:ahLst/>
              <a:cxnLst/>
              <a:rect l="l" t="t" r="r" b="b"/>
              <a:pathLst>
                <a:path w="98" h="121" extrusionOk="0">
                  <a:moveTo>
                    <a:pt x="49" y="0"/>
                  </a:moveTo>
                  <a:lnTo>
                    <a:pt x="1" y="24"/>
                  </a:lnTo>
                  <a:lnTo>
                    <a:pt x="1" y="72"/>
                  </a:lnTo>
                  <a:lnTo>
                    <a:pt x="25" y="121"/>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
            <p:cNvSpPr/>
            <p:nvPr/>
          </p:nvSpPr>
          <p:spPr>
            <a:xfrm>
              <a:off x="2403500" y="2484950"/>
              <a:ext cx="3050" cy="3025"/>
            </a:xfrm>
            <a:custGeom>
              <a:avLst/>
              <a:gdLst/>
              <a:ahLst/>
              <a:cxnLst/>
              <a:rect l="l" t="t" r="r" b="b"/>
              <a:pathLst>
                <a:path w="122" h="121" extrusionOk="0">
                  <a:moveTo>
                    <a:pt x="49" y="0"/>
                  </a:moveTo>
                  <a:lnTo>
                    <a:pt x="1" y="24"/>
                  </a:lnTo>
                  <a:lnTo>
                    <a:pt x="1" y="72"/>
                  </a:lnTo>
                  <a:lnTo>
                    <a:pt x="1" y="97"/>
                  </a:lnTo>
                  <a:lnTo>
                    <a:pt x="25" y="121"/>
                  </a:lnTo>
                  <a:lnTo>
                    <a:pt x="73" y="121"/>
                  </a:lnTo>
                  <a:lnTo>
                    <a:pt x="97" y="97"/>
                  </a:lnTo>
                  <a:lnTo>
                    <a:pt x="121"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
            <p:cNvSpPr/>
            <p:nvPr/>
          </p:nvSpPr>
          <p:spPr>
            <a:xfrm>
              <a:off x="2078525" y="1822925"/>
              <a:ext cx="2425" cy="2450"/>
            </a:xfrm>
            <a:custGeom>
              <a:avLst/>
              <a:gdLst/>
              <a:ahLst/>
              <a:cxnLst/>
              <a:rect l="l" t="t" r="r" b="b"/>
              <a:pathLst>
                <a:path w="97" h="98" extrusionOk="0">
                  <a:moveTo>
                    <a:pt x="24" y="1"/>
                  </a:moveTo>
                  <a:lnTo>
                    <a:pt x="0" y="49"/>
                  </a:lnTo>
                  <a:lnTo>
                    <a:pt x="0" y="73"/>
                  </a:lnTo>
                  <a:lnTo>
                    <a:pt x="0" y="97"/>
                  </a:lnTo>
                  <a:lnTo>
                    <a:pt x="72"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
            <p:cNvSpPr/>
            <p:nvPr/>
          </p:nvSpPr>
          <p:spPr>
            <a:xfrm>
              <a:off x="2075500" y="1819925"/>
              <a:ext cx="1825" cy="2425"/>
            </a:xfrm>
            <a:custGeom>
              <a:avLst/>
              <a:gdLst/>
              <a:ahLst/>
              <a:cxnLst/>
              <a:rect l="l" t="t" r="r" b="b"/>
              <a:pathLst>
                <a:path w="73" h="97" extrusionOk="0">
                  <a:moveTo>
                    <a:pt x="25" y="0"/>
                  </a:moveTo>
                  <a:lnTo>
                    <a:pt x="1" y="49"/>
                  </a:lnTo>
                  <a:lnTo>
                    <a:pt x="1" y="97"/>
                  </a:lnTo>
                  <a:lnTo>
                    <a:pt x="73" y="97"/>
                  </a:lnTo>
                  <a:lnTo>
                    <a:pt x="73"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
            <p:cNvSpPr/>
            <p:nvPr/>
          </p:nvSpPr>
          <p:spPr>
            <a:xfrm>
              <a:off x="1960550" y="2004675"/>
              <a:ext cx="1825" cy="2450"/>
            </a:xfrm>
            <a:custGeom>
              <a:avLst/>
              <a:gdLst/>
              <a:ahLst/>
              <a:cxnLst/>
              <a:rect l="l" t="t" r="r" b="b"/>
              <a:pathLst>
                <a:path w="73" h="98" extrusionOk="0">
                  <a:moveTo>
                    <a:pt x="25" y="1"/>
                  </a:moveTo>
                  <a:lnTo>
                    <a:pt x="1" y="25"/>
                  </a:lnTo>
                  <a:lnTo>
                    <a:pt x="1" y="73"/>
                  </a:lnTo>
                  <a:lnTo>
                    <a:pt x="1" y="97"/>
                  </a:lnTo>
                  <a:lnTo>
                    <a:pt x="49" y="97"/>
                  </a:lnTo>
                  <a:lnTo>
                    <a:pt x="73" y="73"/>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
            <p:cNvSpPr/>
            <p:nvPr/>
          </p:nvSpPr>
          <p:spPr>
            <a:xfrm>
              <a:off x="2354750" y="1968575"/>
              <a:ext cx="1825" cy="3025"/>
            </a:xfrm>
            <a:custGeom>
              <a:avLst/>
              <a:gdLst/>
              <a:ahLst/>
              <a:cxnLst/>
              <a:rect l="l" t="t" r="r" b="b"/>
              <a:pathLst>
                <a:path w="73" h="121" extrusionOk="0">
                  <a:moveTo>
                    <a:pt x="49" y="0"/>
                  </a:moveTo>
                  <a:lnTo>
                    <a:pt x="25" y="25"/>
                  </a:lnTo>
                  <a:lnTo>
                    <a:pt x="1" y="73"/>
                  </a:lnTo>
                  <a:lnTo>
                    <a:pt x="1" y="97"/>
                  </a:lnTo>
                  <a:lnTo>
                    <a:pt x="1" y="121"/>
                  </a:lnTo>
                  <a:lnTo>
                    <a:pt x="49" y="121"/>
                  </a:lnTo>
                  <a:lnTo>
                    <a:pt x="73" y="73"/>
                  </a:lnTo>
                  <a:lnTo>
                    <a:pt x="73"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
            <p:cNvSpPr/>
            <p:nvPr/>
          </p:nvSpPr>
          <p:spPr>
            <a:xfrm>
              <a:off x="1858250" y="2049825"/>
              <a:ext cx="2425" cy="3025"/>
            </a:xfrm>
            <a:custGeom>
              <a:avLst/>
              <a:gdLst/>
              <a:ahLst/>
              <a:cxnLst/>
              <a:rect l="l" t="t" r="r" b="b"/>
              <a:pathLst>
                <a:path w="97" h="121" extrusionOk="0">
                  <a:moveTo>
                    <a:pt x="24" y="0"/>
                  </a:moveTo>
                  <a:lnTo>
                    <a:pt x="0" y="24"/>
                  </a:lnTo>
                  <a:lnTo>
                    <a:pt x="24" y="97"/>
                  </a:lnTo>
                  <a:lnTo>
                    <a:pt x="48" y="121"/>
                  </a:lnTo>
                  <a:lnTo>
                    <a:pt x="97" y="97"/>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
            <p:cNvSpPr/>
            <p:nvPr/>
          </p:nvSpPr>
          <p:spPr>
            <a:xfrm>
              <a:off x="2265075" y="2500000"/>
              <a:ext cx="3050" cy="2425"/>
            </a:xfrm>
            <a:custGeom>
              <a:avLst/>
              <a:gdLst/>
              <a:ahLst/>
              <a:cxnLst/>
              <a:rect l="l" t="t" r="r" b="b"/>
              <a:pathLst>
                <a:path w="122" h="97" extrusionOk="0">
                  <a:moveTo>
                    <a:pt x="73" y="0"/>
                  </a:moveTo>
                  <a:lnTo>
                    <a:pt x="25" y="24"/>
                  </a:lnTo>
                  <a:lnTo>
                    <a:pt x="1" y="72"/>
                  </a:lnTo>
                  <a:lnTo>
                    <a:pt x="25" y="96"/>
                  </a:lnTo>
                  <a:lnTo>
                    <a:pt x="97" y="96"/>
                  </a:lnTo>
                  <a:lnTo>
                    <a:pt x="121"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
            <p:cNvSpPr/>
            <p:nvPr/>
          </p:nvSpPr>
          <p:spPr>
            <a:xfrm>
              <a:off x="2405925" y="2478925"/>
              <a:ext cx="3025" cy="2425"/>
            </a:xfrm>
            <a:custGeom>
              <a:avLst/>
              <a:gdLst/>
              <a:ahLst/>
              <a:cxnLst/>
              <a:rect l="l" t="t" r="r" b="b"/>
              <a:pathLst>
                <a:path w="121" h="97" extrusionOk="0">
                  <a:moveTo>
                    <a:pt x="24" y="1"/>
                  </a:moveTo>
                  <a:lnTo>
                    <a:pt x="0" y="49"/>
                  </a:lnTo>
                  <a:lnTo>
                    <a:pt x="24" y="73"/>
                  </a:lnTo>
                  <a:lnTo>
                    <a:pt x="72" y="97"/>
                  </a:lnTo>
                  <a:lnTo>
                    <a:pt x="120" y="49"/>
                  </a:lnTo>
                  <a:lnTo>
                    <a:pt x="120"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
            <p:cNvSpPr/>
            <p:nvPr/>
          </p:nvSpPr>
          <p:spPr>
            <a:xfrm>
              <a:off x="2105000" y="1916225"/>
              <a:ext cx="2425" cy="2425"/>
            </a:xfrm>
            <a:custGeom>
              <a:avLst/>
              <a:gdLst/>
              <a:ahLst/>
              <a:cxnLst/>
              <a:rect l="l" t="t" r="r" b="b"/>
              <a:pathLst>
                <a:path w="97" h="97" extrusionOk="0">
                  <a:moveTo>
                    <a:pt x="24" y="0"/>
                  </a:moveTo>
                  <a:lnTo>
                    <a:pt x="0" y="24"/>
                  </a:lnTo>
                  <a:lnTo>
                    <a:pt x="0" y="72"/>
                  </a:lnTo>
                  <a:lnTo>
                    <a:pt x="24" y="96"/>
                  </a:lnTo>
                  <a:lnTo>
                    <a:pt x="49" y="96"/>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
            <p:cNvSpPr/>
            <p:nvPr/>
          </p:nvSpPr>
          <p:spPr>
            <a:xfrm>
              <a:off x="2332500" y="2384450"/>
              <a:ext cx="3025" cy="3025"/>
            </a:xfrm>
            <a:custGeom>
              <a:avLst/>
              <a:gdLst/>
              <a:ahLst/>
              <a:cxnLst/>
              <a:rect l="l" t="t" r="r" b="b"/>
              <a:pathLst>
                <a:path w="121" h="121" extrusionOk="0">
                  <a:moveTo>
                    <a:pt x="72" y="0"/>
                  </a:moveTo>
                  <a:lnTo>
                    <a:pt x="24" y="48"/>
                  </a:lnTo>
                  <a:lnTo>
                    <a:pt x="0" y="96"/>
                  </a:lnTo>
                  <a:lnTo>
                    <a:pt x="48" y="120"/>
                  </a:lnTo>
                  <a:lnTo>
                    <a:pt x="72" y="96"/>
                  </a:lnTo>
                  <a:lnTo>
                    <a:pt x="120"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
            <p:cNvSpPr/>
            <p:nvPr/>
          </p:nvSpPr>
          <p:spPr>
            <a:xfrm>
              <a:off x="2316850" y="2388650"/>
              <a:ext cx="2425" cy="2425"/>
            </a:xfrm>
            <a:custGeom>
              <a:avLst/>
              <a:gdLst/>
              <a:ahLst/>
              <a:cxnLst/>
              <a:rect l="l" t="t" r="r" b="b"/>
              <a:pathLst>
                <a:path w="97" h="97" extrusionOk="0">
                  <a:moveTo>
                    <a:pt x="24" y="1"/>
                  </a:moveTo>
                  <a:lnTo>
                    <a:pt x="0" y="25"/>
                  </a:lnTo>
                  <a:lnTo>
                    <a:pt x="0" y="97"/>
                  </a:lnTo>
                  <a:lnTo>
                    <a:pt x="48"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
            <p:cNvSpPr/>
            <p:nvPr/>
          </p:nvSpPr>
          <p:spPr>
            <a:xfrm>
              <a:off x="1890150" y="1955325"/>
              <a:ext cx="2425" cy="3050"/>
            </a:xfrm>
            <a:custGeom>
              <a:avLst/>
              <a:gdLst/>
              <a:ahLst/>
              <a:cxnLst/>
              <a:rect l="l" t="t" r="r" b="b"/>
              <a:pathLst>
                <a:path w="97" h="122" extrusionOk="0">
                  <a:moveTo>
                    <a:pt x="48" y="1"/>
                  </a:moveTo>
                  <a:lnTo>
                    <a:pt x="24" y="25"/>
                  </a:lnTo>
                  <a:lnTo>
                    <a:pt x="0" y="73"/>
                  </a:lnTo>
                  <a:lnTo>
                    <a:pt x="24" y="121"/>
                  </a:lnTo>
                  <a:lnTo>
                    <a:pt x="72" y="121"/>
                  </a:lnTo>
                  <a:lnTo>
                    <a:pt x="96"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
            <p:cNvSpPr/>
            <p:nvPr/>
          </p:nvSpPr>
          <p:spPr>
            <a:xfrm>
              <a:off x="1837175" y="1980600"/>
              <a:ext cx="2450" cy="2450"/>
            </a:xfrm>
            <a:custGeom>
              <a:avLst/>
              <a:gdLst/>
              <a:ahLst/>
              <a:cxnLst/>
              <a:rect l="l" t="t" r="r" b="b"/>
              <a:pathLst>
                <a:path w="98" h="98" extrusionOk="0">
                  <a:moveTo>
                    <a:pt x="49" y="1"/>
                  </a:moveTo>
                  <a:lnTo>
                    <a:pt x="1" y="25"/>
                  </a:lnTo>
                  <a:lnTo>
                    <a:pt x="1" y="49"/>
                  </a:lnTo>
                  <a:lnTo>
                    <a:pt x="49" y="73"/>
                  </a:lnTo>
                  <a:lnTo>
                    <a:pt x="73" y="97"/>
                  </a:lnTo>
                  <a:lnTo>
                    <a:pt x="97"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
            <p:cNvSpPr/>
            <p:nvPr/>
          </p:nvSpPr>
          <p:spPr>
            <a:xfrm>
              <a:off x="2323450" y="1807275"/>
              <a:ext cx="3050" cy="2450"/>
            </a:xfrm>
            <a:custGeom>
              <a:avLst/>
              <a:gdLst/>
              <a:ahLst/>
              <a:cxnLst/>
              <a:rect l="l" t="t" r="r" b="b"/>
              <a:pathLst>
                <a:path w="122" h="98" extrusionOk="0">
                  <a:moveTo>
                    <a:pt x="73" y="1"/>
                  </a:moveTo>
                  <a:lnTo>
                    <a:pt x="25" y="25"/>
                  </a:lnTo>
                  <a:lnTo>
                    <a:pt x="1" y="49"/>
                  </a:lnTo>
                  <a:lnTo>
                    <a:pt x="25" y="97"/>
                  </a:lnTo>
                  <a:lnTo>
                    <a:pt x="73"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
            <p:cNvSpPr/>
            <p:nvPr/>
          </p:nvSpPr>
          <p:spPr>
            <a:xfrm>
              <a:off x="2383650" y="1829550"/>
              <a:ext cx="1825" cy="2425"/>
            </a:xfrm>
            <a:custGeom>
              <a:avLst/>
              <a:gdLst/>
              <a:ahLst/>
              <a:cxnLst/>
              <a:rect l="l" t="t" r="r" b="b"/>
              <a:pathLst>
                <a:path w="73" h="97" extrusionOk="0">
                  <a:moveTo>
                    <a:pt x="24" y="1"/>
                  </a:moveTo>
                  <a:lnTo>
                    <a:pt x="0" y="49"/>
                  </a:lnTo>
                  <a:lnTo>
                    <a:pt x="0" y="73"/>
                  </a:lnTo>
                  <a:lnTo>
                    <a:pt x="48" y="97"/>
                  </a:lnTo>
                  <a:lnTo>
                    <a:pt x="73" y="49"/>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
            <p:cNvSpPr/>
            <p:nvPr/>
          </p:nvSpPr>
          <p:spPr>
            <a:xfrm>
              <a:off x="2040000" y="2518650"/>
              <a:ext cx="1225" cy="1225"/>
            </a:xfrm>
            <a:custGeom>
              <a:avLst/>
              <a:gdLst/>
              <a:ahLst/>
              <a:cxnLst/>
              <a:rect l="l" t="t" r="r" b="b"/>
              <a:pathLst>
                <a:path w="49" h="49" extrusionOk="0">
                  <a:moveTo>
                    <a:pt x="0" y="0"/>
                  </a:moveTo>
                  <a:lnTo>
                    <a:pt x="0" y="48"/>
                  </a:lnTo>
                  <a:lnTo>
                    <a:pt x="49" y="48"/>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
            <p:cNvSpPr/>
            <p:nvPr/>
          </p:nvSpPr>
          <p:spPr>
            <a:xfrm>
              <a:off x="2106200" y="2522850"/>
              <a:ext cx="1225" cy="1225"/>
            </a:xfrm>
            <a:custGeom>
              <a:avLst/>
              <a:gdLst/>
              <a:ahLst/>
              <a:cxnLst/>
              <a:rect l="l" t="t" r="r" b="b"/>
              <a:pathLst>
                <a:path w="49" h="49" extrusionOk="0">
                  <a:moveTo>
                    <a:pt x="1" y="1"/>
                  </a:moveTo>
                  <a:lnTo>
                    <a:pt x="1" y="25"/>
                  </a:lnTo>
                  <a:lnTo>
                    <a:pt x="25"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
            <p:cNvSpPr/>
            <p:nvPr/>
          </p:nvSpPr>
          <p:spPr>
            <a:xfrm>
              <a:off x="2085750" y="2451850"/>
              <a:ext cx="2425" cy="1825"/>
            </a:xfrm>
            <a:custGeom>
              <a:avLst/>
              <a:gdLst/>
              <a:ahLst/>
              <a:cxnLst/>
              <a:rect l="l" t="t" r="r" b="b"/>
              <a:pathLst>
                <a:path w="97" h="73" extrusionOk="0">
                  <a:moveTo>
                    <a:pt x="24" y="0"/>
                  </a:moveTo>
                  <a:lnTo>
                    <a:pt x="0" y="24"/>
                  </a:lnTo>
                  <a:lnTo>
                    <a:pt x="0" y="48"/>
                  </a:lnTo>
                  <a:lnTo>
                    <a:pt x="24" y="72"/>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
            <p:cNvSpPr/>
            <p:nvPr/>
          </p:nvSpPr>
          <p:spPr>
            <a:xfrm>
              <a:off x="2159775" y="2429575"/>
              <a:ext cx="1825" cy="1825"/>
            </a:xfrm>
            <a:custGeom>
              <a:avLst/>
              <a:gdLst/>
              <a:ahLst/>
              <a:cxnLst/>
              <a:rect l="l" t="t" r="r" b="b"/>
              <a:pathLst>
                <a:path w="73" h="73" extrusionOk="0">
                  <a:moveTo>
                    <a:pt x="48" y="1"/>
                  </a:moveTo>
                  <a:lnTo>
                    <a:pt x="0" y="25"/>
                  </a:lnTo>
                  <a:lnTo>
                    <a:pt x="0" y="49"/>
                  </a:lnTo>
                  <a:lnTo>
                    <a:pt x="24" y="73"/>
                  </a:lnTo>
                  <a:lnTo>
                    <a:pt x="72"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
            <p:cNvSpPr/>
            <p:nvPr/>
          </p:nvSpPr>
          <p:spPr>
            <a:xfrm>
              <a:off x="2177225" y="2409125"/>
              <a:ext cx="1825" cy="2425"/>
            </a:xfrm>
            <a:custGeom>
              <a:avLst/>
              <a:gdLst/>
              <a:ahLst/>
              <a:cxnLst/>
              <a:rect l="l" t="t" r="r" b="b"/>
              <a:pathLst>
                <a:path w="73" h="97" extrusionOk="0">
                  <a:moveTo>
                    <a:pt x="48" y="0"/>
                  </a:moveTo>
                  <a:lnTo>
                    <a:pt x="0" y="24"/>
                  </a:lnTo>
                  <a:lnTo>
                    <a:pt x="0" y="48"/>
                  </a:lnTo>
                  <a:lnTo>
                    <a:pt x="24" y="96"/>
                  </a:lnTo>
                  <a:lnTo>
                    <a:pt x="48" y="72"/>
                  </a:lnTo>
                  <a:lnTo>
                    <a:pt x="72" y="48"/>
                  </a:lnTo>
                  <a:lnTo>
                    <a:pt x="72"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
            <p:cNvSpPr/>
            <p:nvPr/>
          </p:nvSpPr>
          <p:spPr>
            <a:xfrm>
              <a:off x="2336100" y="2477125"/>
              <a:ext cx="2425" cy="1825"/>
            </a:xfrm>
            <a:custGeom>
              <a:avLst/>
              <a:gdLst/>
              <a:ahLst/>
              <a:cxnLst/>
              <a:rect l="l" t="t" r="r" b="b"/>
              <a:pathLst>
                <a:path w="97" h="73" extrusionOk="0">
                  <a:moveTo>
                    <a:pt x="25" y="0"/>
                  </a:moveTo>
                  <a:lnTo>
                    <a:pt x="1" y="48"/>
                  </a:lnTo>
                  <a:lnTo>
                    <a:pt x="49" y="73"/>
                  </a:lnTo>
                  <a:lnTo>
                    <a:pt x="73" y="73"/>
                  </a:lnTo>
                  <a:lnTo>
                    <a:pt x="97"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
            <p:cNvSpPr/>
            <p:nvPr/>
          </p:nvSpPr>
          <p:spPr>
            <a:xfrm>
              <a:off x="2271100" y="2436800"/>
              <a:ext cx="2425" cy="2425"/>
            </a:xfrm>
            <a:custGeom>
              <a:avLst/>
              <a:gdLst/>
              <a:ahLst/>
              <a:cxnLst/>
              <a:rect l="l" t="t" r="r" b="b"/>
              <a:pathLst>
                <a:path w="97" h="97" extrusionOk="0">
                  <a:moveTo>
                    <a:pt x="73" y="0"/>
                  </a:moveTo>
                  <a:lnTo>
                    <a:pt x="49" y="24"/>
                  </a:lnTo>
                  <a:lnTo>
                    <a:pt x="1" y="49"/>
                  </a:lnTo>
                  <a:lnTo>
                    <a:pt x="1" y="73"/>
                  </a:lnTo>
                  <a:lnTo>
                    <a:pt x="49" y="97"/>
                  </a:lnTo>
                  <a:lnTo>
                    <a:pt x="73" y="73"/>
                  </a:lnTo>
                  <a:lnTo>
                    <a:pt x="97"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
            <p:cNvSpPr/>
            <p:nvPr/>
          </p:nvSpPr>
          <p:spPr>
            <a:xfrm>
              <a:off x="2253050" y="2417550"/>
              <a:ext cx="1825" cy="1825"/>
            </a:xfrm>
            <a:custGeom>
              <a:avLst/>
              <a:gdLst/>
              <a:ahLst/>
              <a:cxnLst/>
              <a:rect l="l" t="t" r="r" b="b"/>
              <a:pathLst>
                <a:path w="73" h="73" extrusionOk="0">
                  <a:moveTo>
                    <a:pt x="0" y="0"/>
                  </a:moveTo>
                  <a:lnTo>
                    <a:pt x="0" y="48"/>
                  </a:lnTo>
                  <a:lnTo>
                    <a:pt x="24" y="72"/>
                  </a:lnTo>
                  <a:lnTo>
                    <a:pt x="49" y="48"/>
                  </a:lnTo>
                  <a:lnTo>
                    <a:pt x="73"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
            <p:cNvSpPr/>
            <p:nvPr/>
          </p:nvSpPr>
          <p:spPr>
            <a:xfrm>
              <a:off x="2172400" y="2366975"/>
              <a:ext cx="2425" cy="2450"/>
            </a:xfrm>
            <a:custGeom>
              <a:avLst/>
              <a:gdLst/>
              <a:ahLst/>
              <a:cxnLst/>
              <a:rect l="l" t="t" r="r" b="b"/>
              <a:pathLst>
                <a:path w="97" h="98" extrusionOk="0">
                  <a:moveTo>
                    <a:pt x="49" y="1"/>
                  </a:moveTo>
                  <a:lnTo>
                    <a:pt x="1" y="25"/>
                  </a:lnTo>
                  <a:lnTo>
                    <a:pt x="1" y="49"/>
                  </a:lnTo>
                  <a:lnTo>
                    <a:pt x="25" y="97"/>
                  </a:lnTo>
                  <a:lnTo>
                    <a:pt x="49" y="97"/>
                  </a:lnTo>
                  <a:lnTo>
                    <a:pt x="73" y="73"/>
                  </a:lnTo>
                  <a:lnTo>
                    <a:pt x="97"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
            <p:cNvSpPr/>
            <p:nvPr/>
          </p:nvSpPr>
          <p:spPr>
            <a:xfrm>
              <a:off x="2341525" y="2435600"/>
              <a:ext cx="1825" cy="1825"/>
            </a:xfrm>
            <a:custGeom>
              <a:avLst/>
              <a:gdLst/>
              <a:ahLst/>
              <a:cxnLst/>
              <a:rect l="l" t="t" r="r" b="b"/>
              <a:pathLst>
                <a:path w="73" h="73" extrusionOk="0">
                  <a:moveTo>
                    <a:pt x="48" y="0"/>
                  </a:moveTo>
                  <a:lnTo>
                    <a:pt x="0" y="24"/>
                  </a:lnTo>
                  <a:lnTo>
                    <a:pt x="0" y="48"/>
                  </a:lnTo>
                  <a:lnTo>
                    <a:pt x="24" y="72"/>
                  </a:lnTo>
                  <a:lnTo>
                    <a:pt x="72"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
            <p:cNvSpPr/>
            <p:nvPr/>
          </p:nvSpPr>
          <p:spPr>
            <a:xfrm>
              <a:off x="2268700" y="2359150"/>
              <a:ext cx="1825" cy="3050"/>
            </a:xfrm>
            <a:custGeom>
              <a:avLst/>
              <a:gdLst/>
              <a:ahLst/>
              <a:cxnLst/>
              <a:rect l="l" t="t" r="r" b="b"/>
              <a:pathLst>
                <a:path w="73" h="122" extrusionOk="0">
                  <a:moveTo>
                    <a:pt x="24" y="1"/>
                  </a:moveTo>
                  <a:lnTo>
                    <a:pt x="0" y="49"/>
                  </a:lnTo>
                  <a:lnTo>
                    <a:pt x="0" y="97"/>
                  </a:lnTo>
                  <a:lnTo>
                    <a:pt x="24" y="121"/>
                  </a:lnTo>
                  <a:lnTo>
                    <a:pt x="48" y="97"/>
                  </a:lnTo>
                  <a:lnTo>
                    <a:pt x="73"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
            <p:cNvSpPr/>
            <p:nvPr/>
          </p:nvSpPr>
          <p:spPr>
            <a:xfrm>
              <a:off x="2311425" y="2298375"/>
              <a:ext cx="2425" cy="1825"/>
            </a:xfrm>
            <a:custGeom>
              <a:avLst/>
              <a:gdLst/>
              <a:ahLst/>
              <a:cxnLst/>
              <a:rect l="l" t="t" r="r" b="b"/>
              <a:pathLst>
                <a:path w="97"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
            <p:cNvSpPr/>
            <p:nvPr/>
          </p:nvSpPr>
          <p:spPr>
            <a:xfrm>
              <a:off x="2235600" y="2185225"/>
              <a:ext cx="2425" cy="3050"/>
            </a:xfrm>
            <a:custGeom>
              <a:avLst/>
              <a:gdLst/>
              <a:ahLst/>
              <a:cxnLst/>
              <a:rect l="l" t="t" r="r" b="b"/>
              <a:pathLst>
                <a:path w="97" h="122" extrusionOk="0">
                  <a:moveTo>
                    <a:pt x="48" y="1"/>
                  </a:moveTo>
                  <a:lnTo>
                    <a:pt x="24" y="49"/>
                  </a:lnTo>
                  <a:lnTo>
                    <a:pt x="0" y="73"/>
                  </a:lnTo>
                  <a:lnTo>
                    <a:pt x="24" y="97"/>
                  </a:lnTo>
                  <a:lnTo>
                    <a:pt x="48" y="121"/>
                  </a:lnTo>
                  <a:lnTo>
                    <a:pt x="72" y="97"/>
                  </a:lnTo>
                  <a:lnTo>
                    <a:pt x="97" y="49"/>
                  </a:lnTo>
                  <a:lnTo>
                    <a:pt x="72"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
            <p:cNvSpPr/>
            <p:nvPr/>
          </p:nvSpPr>
          <p:spPr>
            <a:xfrm>
              <a:off x="1973200" y="2011300"/>
              <a:ext cx="2425" cy="2425"/>
            </a:xfrm>
            <a:custGeom>
              <a:avLst/>
              <a:gdLst/>
              <a:ahLst/>
              <a:cxnLst/>
              <a:rect l="l" t="t" r="r" b="b"/>
              <a:pathLst>
                <a:path w="97" h="97" extrusionOk="0">
                  <a:moveTo>
                    <a:pt x="48" y="1"/>
                  </a:moveTo>
                  <a:lnTo>
                    <a:pt x="0" y="25"/>
                  </a:lnTo>
                  <a:lnTo>
                    <a:pt x="24" y="73"/>
                  </a:lnTo>
                  <a:lnTo>
                    <a:pt x="48" y="97"/>
                  </a:lnTo>
                  <a:lnTo>
                    <a:pt x="73"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
            <p:cNvSpPr/>
            <p:nvPr/>
          </p:nvSpPr>
          <p:spPr>
            <a:xfrm>
              <a:off x="1863050" y="1940300"/>
              <a:ext cx="1850" cy="1225"/>
            </a:xfrm>
            <a:custGeom>
              <a:avLst/>
              <a:gdLst/>
              <a:ahLst/>
              <a:cxnLst/>
              <a:rect l="l" t="t" r="r" b="b"/>
              <a:pathLst>
                <a:path w="74" h="49" extrusionOk="0">
                  <a:moveTo>
                    <a:pt x="49" y="0"/>
                  </a:moveTo>
                  <a:lnTo>
                    <a:pt x="1" y="24"/>
                  </a:lnTo>
                  <a:lnTo>
                    <a:pt x="1" y="48"/>
                  </a:lnTo>
                  <a:lnTo>
                    <a:pt x="73"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
            <p:cNvSpPr/>
            <p:nvPr/>
          </p:nvSpPr>
          <p:spPr>
            <a:xfrm>
              <a:off x="1925650" y="1964975"/>
              <a:ext cx="2425" cy="3025"/>
            </a:xfrm>
            <a:custGeom>
              <a:avLst/>
              <a:gdLst/>
              <a:ahLst/>
              <a:cxnLst/>
              <a:rect l="l" t="t" r="r" b="b"/>
              <a:pathLst>
                <a:path w="97" h="121" extrusionOk="0">
                  <a:moveTo>
                    <a:pt x="25" y="0"/>
                  </a:moveTo>
                  <a:lnTo>
                    <a:pt x="1" y="24"/>
                  </a:lnTo>
                  <a:lnTo>
                    <a:pt x="1" y="48"/>
                  </a:lnTo>
                  <a:lnTo>
                    <a:pt x="1" y="72"/>
                  </a:lnTo>
                  <a:lnTo>
                    <a:pt x="25" y="96"/>
                  </a:lnTo>
                  <a:lnTo>
                    <a:pt x="73" y="120"/>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
            <p:cNvSpPr/>
            <p:nvPr/>
          </p:nvSpPr>
          <p:spPr>
            <a:xfrm>
              <a:off x="2092950" y="2064275"/>
              <a:ext cx="2450" cy="2425"/>
            </a:xfrm>
            <a:custGeom>
              <a:avLst/>
              <a:gdLst/>
              <a:ahLst/>
              <a:cxnLst/>
              <a:rect l="l" t="t" r="r" b="b"/>
              <a:pathLst>
                <a:path w="98" h="97" extrusionOk="0">
                  <a:moveTo>
                    <a:pt x="25" y="0"/>
                  </a:moveTo>
                  <a:lnTo>
                    <a:pt x="1" y="24"/>
                  </a:lnTo>
                  <a:lnTo>
                    <a:pt x="1" y="72"/>
                  </a:lnTo>
                  <a:lnTo>
                    <a:pt x="25" y="96"/>
                  </a:lnTo>
                  <a:lnTo>
                    <a:pt x="49" y="96"/>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
            <p:cNvSpPr/>
            <p:nvPr/>
          </p:nvSpPr>
          <p:spPr>
            <a:xfrm>
              <a:off x="2063475" y="2032375"/>
              <a:ext cx="2425" cy="1825"/>
            </a:xfrm>
            <a:custGeom>
              <a:avLst/>
              <a:gdLst/>
              <a:ahLst/>
              <a:cxnLst/>
              <a:rect l="l" t="t" r="r" b="b"/>
              <a:pathLst>
                <a:path w="97" h="73" extrusionOk="0">
                  <a:moveTo>
                    <a:pt x="24" y="0"/>
                  </a:moveTo>
                  <a:lnTo>
                    <a:pt x="0" y="24"/>
                  </a:lnTo>
                  <a:lnTo>
                    <a:pt x="0" y="48"/>
                  </a:lnTo>
                  <a:lnTo>
                    <a:pt x="24" y="72"/>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
            <p:cNvSpPr/>
            <p:nvPr/>
          </p:nvSpPr>
          <p:spPr>
            <a:xfrm>
              <a:off x="2029775" y="2001675"/>
              <a:ext cx="2425" cy="1825"/>
            </a:xfrm>
            <a:custGeom>
              <a:avLst/>
              <a:gdLst/>
              <a:ahLst/>
              <a:cxnLst/>
              <a:rect l="l" t="t" r="r" b="b"/>
              <a:pathLst>
                <a:path w="97" h="73" extrusionOk="0">
                  <a:moveTo>
                    <a:pt x="48" y="1"/>
                  </a:moveTo>
                  <a:lnTo>
                    <a:pt x="24" y="25"/>
                  </a:lnTo>
                  <a:lnTo>
                    <a:pt x="0" y="73"/>
                  </a:lnTo>
                  <a:lnTo>
                    <a:pt x="72" y="73"/>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
            <p:cNvSpPr/>
            <p:nvPr/>
          </p:nvSpPr>
          <p:spPr>
            <a:xfrm>
              <a:off x="1990050" y="1905375"/>
              <a:ext cx="1225" cy="1850"/>
            </a:xfrm>
            <a:custGeom>
              <a:avLst/>
              <a:gdLst/>
              <a:ahLst/>
              <a:cxnLst/>
              <a:rect l="l" t="t" r="r" b="b"/>
              <a:pathLst>
                <a:path w="49" h="74" extrusionOk="0">
                  <a:moveTo>
                    <a:pt x="24" y="1"/>
                  </a:moveTo>
                  <a:lnTo>
                    <a:pt x="0" y="25"/>
                  </a:lnTo>
                  <a:lnTo>
                    <a:pt x="0" y="49"/>
                  </a:lnTo>
                  <a:lnTo>
                    <a:pt x="49" y="73"/>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
            <p:cNvSpPr/>
            <p:nvPr/>
          </p:nvSpPr>
          <p:spPr>
            <a:xfrm>
              <a:off x="1988250" y="1894550"/>
              <a:ext cx="1825" cy="1225"/>
            </a:xfrm>
            <a:custGeom>
              <a:avLst/>
              <a:gdLst/>
              <a:ahLst/>
              <a:cxnLst/>
              <a:rect l="l" t="t" r="r" b="b"/>
              <a:pathLst>
                <a:path w="73" h="49" extrusionOk="0">
                  <a:moveTo>
                    <a:pt x="48" y="0"/>
                  </a:moveTo>
                  <a:lnTo>
                    <a:pt x="0" y="25"/>
                  </a:lnTo>
                  <a:lnTo>
                    <a:pt x="0" y="49"/>
                  </a:lnTo>
                  <a:lnTo>
                    <a:pt x="72"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
            <p:cNvSpPr/>
            <p:nvPr/>
          </p:nvSpPr>
          <p:spPr>
            <a:xfrm>
              <a:off x="2051425" y="1897550"/>
              <a:ext cx="2450" cy="1850"/>
            </a:xfrm>
            <a:custGeom>
              <a:avLst/>
              <a:gdLst/>
              <a:ahLst/>
              <a:cxnLst/>
              <a:rect l="l" t="t" r="r" b="b"/>
              <a:pathLst>
                <a:path w="98" h="74" extrusionOk="0">
                  <a:moveTo>
                    <a:pt x="25" y="1"/>
                  </a:moveTo>
                  <a:lnTo>
                    <a:pt x="1" y="49"/>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
            <p:cNvSpPr/>
            <p:nvPr/>
          </p:nvSpPr>
          <p:spPr>
            <a:xfrm>
              <a:off x="2257250" y="2017325"/>
              <a:ext cx="2450" cy="1825"/>
            </a:xfrm>
            <a:custGeom>
              <a:avLst/>
              <a:gdLst/>
              <a:ahLst/>
              <a:cxnLst/>
              <a:rect l="l" t="t" r="r" b="b"/>
              <a:pathLst>
                <a:path w="98" h="73" extrusionOk="0">
                  <a:moveTo>
                    <a:pt x="25" y="0"/>
                  </a:moveTo>
                  <a:lnTo>
                    <a:pt x="1" y="24"/>
                  </a:lnTo>
                  <a:lnTo>
                    <a:pt x="25" y="73"/>
                  </a:lnTo>
                  <a:lnTo>
                    <a:pt x="49" y="73"/>
                  </a:lnTo>
                  <a:lnTo>
                    <a:pt x="97" y="49"/>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
            <p:cNvSpPr/>
            <p:nvPr/>
          </p:nvSpPr>
          <p:spPr>
            <a:xfrm>
              <a:off x="2154950" y="1942100"/>
              <a:ext cx="5450" cy="1225"/>
            </a:xfrm>
            <a:custGeom>
              <a:avLst/>
              <a:gdLst/>
              <a:ahLst/>
              <a:cxnLst/>
              <a:rect l="l" t="t" r="r" b="b"/>
              <a:pathLst>
                <a:path w="218" h="49" extrusionOk="0">
                  <a:moveTo>
                    <a:pt x="49" y="0"/>
                  </a:moveTo>
                  <a:lnTo>
                    <a:pt x="0" y="48"/>
                  </a:lnTo>
                  <a:lnTo>
                    <a:pt x="97" y="48"/>
                  </a:lnTo>
                  <a:lnTo>
                    <a:pt x="197" y="28"/>
                  </a:lnTo>
                  <a:lnTo>
                    <a:pt x="197" y="28"/>
                  </a:lnTo>
                  <a:lnTo>
                    <a:pt x="169" y="0"/>
                  </a:lnTo>
                  <a:close/>
                  <a:moveTo>
                    <a:pt x="217" y="24"/>
                  </a:moveTo>
                  <a:lnTo>
                    <a:pt x="197" y="28"/>
                  </a:lnTo>
                  <a:lnTo>
                    <a:pt x="197" y="28"/>
                  </a:lnTo>
                  <a:lnTo>
                    <a:pt x="217" y="48"/>
                  </a:lnTo>
                  <a:lnTo>
                    <a:pt x="217"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
            <p:cNvSpPr/>
            <p:nvPr/>
          </p:nvSpPr>
          <p:spPr>
            <a:xfrm>
              <a:off x="2135100" y="1902375"/>
              <a:ext cx="4825" cy="1225"/>
            </a:xfrm>
            <a:custGeom>
              <a:avLst/>
              <a:gdLst/>
              <a:ahLst/>
              <a:cxnLst/>
              <a:rect l="l" t="t" r="r" b="b"/>
              <a:pathLst>
                <a:path w="193" h="49" extrusionOk="0">
                  <a:moveTo>
                    <a:pt x="96" y="0"/>
                  </a:moveTo>
                  <a:lnTo>
                    <a:pt x="0" y="25"/>
                  </a:lnTo>
                  <a:lnTo>
                    <a:pt x="48" y="49"/>
                  </a:lnTo>
                  <a:lnTo>
                    <a:pt x="96" y="49"/>
                  </a:lnTo>
                  <a:lnTo>
                    <a:pt x="161" y="33"/>
                  </a:lnTo>
                  <a:lnTo>
                    <a:pt x="161" y="33"/>
                  </a:lnTo>
                  <a:lnTo>
                    <a:pt x="144" y="25"/>
                  </a:lnTo>
                  <a:lnTo>
                    <a:pt x="96" y="0"/>
                  </a:lnTo>
                  <a:close/>
                  <a:moveTo>
                    <a:pt x="193" y="25"/>
                  </a:moveTo>
                  <a:lnTo>
                    <a:pt x="161" y="33"/>
                  </a:lnTo>
                  <a:lnTo>
                    <a:pt x="161" y="33"/>
                  </a:lnTo>
                  <a:lnTo>
                    <a:pt x="193" y="49"/>
                  </a:lnTo>
                  <a:lnTo>
                    <a:pt x="193"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
            <p:cNvSpPr/>
            <p:nvPr/>
          </p:nvSpPr>
          <p:spPr>
            <a:xfrm>
              <a:off x="2147125" y="1906575"/>
              <a:ext cx="5450" cy="1250"/>
            </a:xfrm>
            <a:custGeom>
              <a:avLst/>
              <a:gdLst/>
              <a:ahLst/>
              <a:cxnLst/>
              <a:rect l="l" t="t" r="r" b="b"/>
              <a:pathLst>
                <a:path w="218" h="50" extrusionOk="0">
                  <a:moveTo>
                    <a:pt x="0" y="1"/>
                  </a:moveTo>
                  <a:lnTo>
                    <a:pt x="49" y="49"/>
                  </a:lnTo>
                  <a:lnTo>
                    <a:pt x="145" y="49"/>
                  </a:lnTo>
                  <a:lnTo>
                    <a:pt x="217" y="25"/>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
            <p:cNvSpPr/>
            <p:nvPr/>
          </p:nvSpPr>
          <p:spPr>
            <a:xfrm>
              <a:off x="2073700" y="1837975"/>
              <a:ext cx="2425" cy="2425"/>
            </a:xfrm>
            <a:custGeom>
              <a:avLst/>
              <a:gdLst/>
              <a:ahLst/>
              <a:cxnLst/>
              <a:rect l="l" t="t" r="r" b="b"/>
              <a:pathLst>
                <a:path w="97" h="97" extrusionOk="0">
                  <a:moveTo>
                    <a:pt x="25" y="1"/>
                  </a:moveTo>
                  <a:lnTo>
                    <a:pt x="1" y="25"/>
                  </a:lnTo>
                  <a:lnTo>
                    <a:pt x="1" y="49"/>
                  </a:lnTo>
                  <a:lnTo>
                    <a:pt x="1" y="73"/>
                  </a:lnTo>
                  <a:lnTo>
                    <a:pt x="49" y="97"/>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
            <p:cNvSpPr/>
            <p:nvPr/>
          </p:nvSpPr>
          <p:spPr>
            <a:xfrm>
              <a:off x="2303600" y="1892750"/>
              <a:ext cx="1825" cy="1825"/>
            </a:xfrm>
            <a:custGeom>
              <a:avLst/>
              <a:gdLst/>
              <a:ahLst/>
              <a:cxnLst/>
              <a:rect l="l" t="t" r="r" b="b"/>
              <a:pathLst>
                <a:path w="73" h="73" extrusionOk="0">
                  <a:moveTo>
                    <a:pt x="49" y="0"/>
                  </a:moveTo>
                  <a:lnTo>
                    <a:pt x="1" y="24"/>
                  </a:lnTo>
                  <a:lnTo>
                    <a:pt x="25" y="48"/>
                  </a:lnTo>
                  <a:lnTo>
                    <a:pt x="49" y="72"/>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
            <p:cNvSpPr/>
            <p:nvPr/>
          </p:nvSpPr>
          <p:spPr>
            <a:xfrm>
              <a:off x="2436600" y="1894550"/>
              <a:ext cx="2450" cy="3025"/>
            </a:xfrm>
            <a:custGeom>
              <a:avLst/>
              <a:gdLst/>
              <a:ahLst/>
              <a:cxnLst/>
              <a:rect l="l" t="t" r="r" b="b"/>
              <a:pathLst>
                <a:path w="98" h="121" extrusionOk="0">
                  <a:moveTo>
                    <a:pt x="49" y="0"/>
                  </a:moveTo>
                  <a:lnTo>
                    <a:pt x="1" y="25"/>
                  </a:lnTo>
                  <a:lnTo>
                    <a:pt x="1" y="73"/>
                  </a:lnTo>
                  <a:lnTo>
                    <a:pt x="25" y="121"/>
                  </a:lnTo>
                  <a:lnTo>
                    <a:pt x="73" y="97"/>
                  </a:lnTo>
                  <a:lnTo>
                    <a:pt x="97"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
            <p:cNvSpPr/>
            <p:nvPr/>
          </p:nvSpPr>
          <p:spPr>
            <a:xfrm>
              <a:off x="1827550" y="2045000"/>
              <a:ext cx="1825" cy="1825"/>
            </a:xfrm>
            <a:custGeom>
              <a:avLst/>
              <a:gdLst/>
              <a:ahLst/>
              <a:cxnLst/>
              <a:rect l="l" t="t" r="r" b="b"/>
              <a:pathLst>
                <a:path w="73" h="73" extrusionOk="0">
                  <a:moveTo>
                    <a:pt x="1" y="1"/>
                  </a:moveTo>
                  <a:lnTo>
                    <a:pt x="1" y="49"/>
                  </a:lnTo>
                  <a:lnTo>
                    <a:pt x="49"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
            <p:cNvSpPr/>
            <p:nvPr/>
          </p:nvSpPr>
          <p:spPr>
            <a:xfrm>
              <a:off x="1990650" y="2040800"/>
              <a:ext cx="1225" cy="625"/>
            </a:xfrm>
            <a:custGeom>
              <a:avLst/>
              <a:gdLst/>
              <a:ahLst/>
              <a:cxnLst/>
              <a:rect l="l" t="t" r="r" b="b"/>
              <a:pathLst>
                <a:path w="49" h="25" extrusionOk="0">
                  <a:moveTo>
                    <a:pt x="0" y="0"/>
                  </a:moveTo>
                  <a:lnTo>
                    <a:pt x="0"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
            <p:cNvSpPr/>
            <p:nvPr/>
          </p:nvSpPr>
          <p:spPr>
            <a:xfrm>
              <a:off x="1983425" y="2019125"/>
              <a:ext cx="1825" cy="1825"/>
            </a:xfrm>
            <a:custGeom>
              <a:avLst/>
              <a:gdLst/>
              <a:ahLst/>
              <a:cxnLst/>
              <a:rect l="l" t="t" r="r" b="b"/>
              <a:pathLst>
                <a:path w="73" h="73" extrusionOk="0">
                  <a:moveTo>
                    <a:pt x="25" y="1"/>
                  </a:moveTo>
                  <a:lnTo>
                    <a:pt x="1" y="25"/>
                  </a:lnTo>
                  <a:lnTo>
                    <a:pt x="25" y="73"/>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
            <p:cNvSpPr/>
            <p:nvPr/>
          </p:nvSpPr>
          <p:spPr>
            <a:xfrm>
              <a:off x="1895550" y="1967975"/>
              <a:ext cx="1850" cy="1225"/>
            </a:xfrm>
            <a:custGeom>
              <a:avLst/>
              <a:gdLst/>
              <a:ahLst/>
              <a:cxnLst/>
              <a:rect l="l" t="t" r="r" b="b"/>
              <a:pathLst>
                <a:path w="74" h="49" extrusionOk="0">
                  <a:moveTo>
                    <a:pt x="25" y="0"/>
                  </a:moveTo>
                  <a:lnTo>
                    <a:pt x="1" y="24"/>
                  </a:lnTo>
                  <a:lnTo>
                    <a:pt x="25" y="49"/>
                  </a:lnTo>
                  <a:lnTo>
                    <a:pt x="49" y="49"/>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
            <p:cNvSpPr/>
            <p:nvPr/>
          </p:nvSpPr>
          <p:spPr>
            <a:xfrm>
              <a:off x="2407725" y="2450025"/>
              <a:ext cx="1825" cy="1850"/>
            </a:xfrm>
            <a:custGeom>
              <a:avLst/>
              <a:gdLst/>
              <a:ahLst/>
              <a:cxnLst/>
              <a:rect l="l" t="t" r="r" b="b"/>
              <a:pathLst>
                <a:path w="73" h="74" extrusionOk="0">
                  <a:moveTo>
                    <a:pt x="24" y="1"/>
                  </a:moveTo>
                  <a:lnTo>
                    <a:pt x="0" y="49"/>
                  </a:lnTo>
                  <a:lnTo>
                    <a:pt x="24" y="73"/>
                  </a:lnTo>
                  <a:lnTo>
                    <a:pt x="72" y="73"/>
                  </a:lnTo>
                  <a:lnTo>
                    <a:pt x="72"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
            <p:cNvSpPr/>
            <p:nvPr/>
          </p:nvSpPr>
          <p:spPr>
            <a:xfrm>
              <a:off x="2328875" y="2403700"/>
              <a:ext cx="1225" cy="1225"/>
            </a:xfrm>
            <a:custGeom>
              <a:avLst/>
              <a:gdLst/>
              <a:ahLst/>
              <a:cxnLst/>
              <a:rect l="l" t="t" r="r" b="b"/>
              <a:pathLst>
                <a:path w="49" h="49" extrusionOk="0">
                  <a:moveTo>
                    <a:pt x="25" y="0"/>
                  </a:moveTo>
                  <a:lnTo>
                    <a:pt x="1" y="24"/>
                  </a:lnTo>
                  <a:lnTo>
                    <a:pt x="1" y="49"/>
                  </a:lnTo>
                  <a:lnTo>
                    <a:pt x="49"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
            <p:cNvSpPr/>
            <p:nvPr/>
          </p:nvSpPr>
          <p:spPr>
            <a:xfrm>
              <a:off x="2178425" y="2395275"/>
              <a:ext cx="1225" cy="1225"/>
            </a:xfrm>
            <a:custGeom>
              <a:avLst/>
              <a:gdLst/>
              <a:ahLst/>
              <a:cxnLst/>
              <a:rect l="l" t="t" r="r" b="b"/>
              <a:pathLst>
                <a:path w="49" h="49" extrusionOk="0">
                  <a:moveTo>
                    <a:pt x="24" y="0"/>
                  </a:moveTo>
                  <a:lnTo>
                    <a:pt x="0" y="24"/>
                  </a:lnTo>
                  <a:lnTo>
                    <a:pt x="0" y="48"/>
                  </a:lnTo>
                  <a:lnTo>
                    <a:pt x="48" y="48"/>
                  </a:lnTo>
                  <a:lnTo>
                    <a:pt x="48"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
            <p:cNvSpPr/>
            <p:nvPr/>
          </p:nvSpPr>
          <p:spPr>
            <a:xfrm>
              <a:off x="2307825" y="2370000"/>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
            <p:cNvSpPr/>
            <p:nvPr/>
          </p:nvSpPr>
          <p:spPr>
            <a:xfrm>
              <a:off x="2171200" y="2383225"/>
              <a:ext cx="1225" cy="1250"/>
            </a:xfrm>
            <a:custGeom>
              <a:avLst/>
              <a:gdLst/>
              <a:ahLst/>
              <a:cxnLst/>
              <a:rect l="l" t="t" r="r" b="b"/>
              <a:pathLst>
                <a:path w="49" h="50" extrusionOk="0">
                  <a:moveTo>
                    <a:pt x="24" y="1"/>
                  </a:moveTo>
                  <a:lnTo>
                    <a:pt x="0" y="25"/>
                  </a:lnTo>
                  <a:lnTo>
                    <a:pt x="0" y="49"/>
                  </a:lnTo>
                  <a:lnTo>
                    <a:pt x="49" y="49"/>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
            <p:cNvSpPr/>
            <p:nvPr/>
          </p:nvSpPr>
          <p:spPr>
            <a:xfrm>
              <a:off x="1986425" y="2022750"/>
              <a:ext cx="1850" cy="1225"/>
            </a:xfrm>
            <a:custGeom>
              <a:avLst/>
              <a:gdLst/>
              <a:ahLst/>
              <a:cxnLst/>
              <a:rect l="l" t="t" r="r" b="b"/>
              <a:pathLst>
                <a:path w="74" h="49" extrusionOk="0">
                  <a:moveTo>
                    <a:pt x="1" y="0"/>
                  </a:moveTo>
                  <a:lnTo>
                    <a:pt x="1" y="24"/>
                  </a:lnTo>
                  <a:lnTo>
                    <a:pt x="49" y="48"/>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
            <p:cNvSpPr/>
            <p:nvPr/>
          </p:nvSpPr>
          <p:spPr>
            <a:xfrm>
              <a:off x="2180825" y="2333275"/>
              <a:ext cx="1225" cy="1225"/>
            </a:xfrm>
            <a:custGeom>
              <a:avLst/>
              <a:gdLst/>
              <a:ahLst/>
              <a:cxnLst/>
              <a:rect l="l" t="t" r="r" b="b"/>
              <a:pathLst>
                <a:path w="49" h="49" extrusionOk="0">
                  <a:moveTo>
                    <a:pt x="1" y="1"/>
                  </a:moveTo>
                  <a:lnTo>
                    <a:pt x="1" y="49"/>
                  </a:ln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
            <p:cNvSpPr/>
            <p:nvPr/>
          </p:nvSpPr>
          <p:spPr>
            <a:xfrm>
              <a:off x="2014125" y="2003475"/>
              <a:ext cx="1825" cy="1825"/>
            </a:xfrm>
            <a:custGeom>
              <a:avLst/>
              <a:gdLst/>
              <a:ahLst/>
              <a:cxnLst/>
              <a:rect l="l" t="t" r="r" b="b"/>
              <a:pathLst>
                <a:path w="73" h="73" extrusionOk="0">
                  <a:moveTo>
                    <a:pt x="24" y="1"/>
                  </a:moveTo>
                  <a:lnTo>
                    <a:pt x="0" y="25"/>
                  </a:lnTo>
                  <a:lnTo>
                    <a:pt x="24" y="49"/>
                  </a:lnTo>
                  <a:lnTo>
                    <a:pt x="48" y="73"/>
                  </a:lnTo>
                  <a:lnTo>
                    <a:pt x="73"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
            <p:cNvSpPr/>
            <p:nvPr/>
          </p:nvSpPr>
          <p:spPr>
            <a:xfrm>
              <a:off x="2272900" y="2126850"/>
              <a:ext cx="2450" cy="1825"/>
            </a:xfrm>
            <a:custGeom>
              <a:avLst/>
              <a:gdLst/>
              <a:ahLst/>
              <a:cxnLst/>
              <a:rect l="l" t="t" r="r" b="b"/>
              <a:pathLst>
                <a:path w="98"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
            <p:cNvSpPr/>
            <p:nvPr/>
          </p:nvSpPr>
          <p:spPr>
            <a:xfrm>
              <a:off x="2083325" y="194872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
            <p:cNvSpPr/>
            <p:nvPr/>
          </p:nvSpPr>
          <p:spPr>
            <a:xfrm>
              <a:off x="2023750" y="1910800"/>
              <a:ext cx="1825" cy="1825"/>
            </a:xfrm>
            <a:custGeom>
              <a:avLst/>
              <a:gdLst/>
              <a:ahLst/>
              <a:cxnLst/>
              <a:rect l="l" t="t" r="r" b="b"/>
              <a:pathLst>
                <a:path w="73" h="73" extrusionOk="0">
                  <a:moveTo>
                    <a:pt x="25" y="0"/>
                  </a:moveTo>
                  <a:lnTo>
                    <a:pt x="0" y="49"/>
                  </a:lnTo>
                  <a:lnTo>
                    <a:pt x="25" y="73"/>
                  </a:lnTo>
                  <a:lnTo>
                    <a:pt x="73"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
            <p:cNvSpPr/>
            <p:nvPr/>
          </p:nvSpPr>
          <p:spPr>
            <a:xfrm>
              <a:off x="2019525" y="1909000"/>
              <a:ext cx="1850" cy="1825"/>
            </a:xfrm>
            <a:custGeom>
              <a:avLst/>
              <a:gdLst/>
              <a:ahLst/>
              <a:cxnLst/>
              <a:rect l="l" t="t" r="r" b="b"/>
              <a:pathLst>
                <a:path w="74" h="73" extrusionOk="0">
                  <a:moveTo>
                    <a:pt x="25" y="0"/>
                  </a:moveTo>
                  <a:lnTo>
                    <a:pt x="1" y="24"/>
                  </a:lnTo>
                  <a:lnTo>
                    <a:pt x="25" y="72"/>
                  </a:lnTo>
                  <a:lnTo>
                    <a:pt x="49" y="48"/>
                  </a:lnTo>
                  <a:lnTo>
                    <a:pt x="73"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
            <p:cNvSpPr/>
            <p:nvPr/>
          </p:nvSpPr>
          <p:spPr>
            <a:xfrm>
              <a:off x="2149525" y="1868675"/>
              <a:ext cx="1225" cy="3025"/>
            </a:xfrm>
            <a:custGeom>
              <a:avLst/>
              <a:gdLst/>
              <a:ahLst/>
              <a:cxnLst/>
              <a:rect l="l" t="t" r="r" b="b"/>
              <a:pathLst>
                <a:path w="49" h="121" extrusionOk="0">
                  <a:moveTo>
                    <a:pt x="49" y="0"/>
                  </a:moveTo>
                  <a:lnTo>
                    <a:pt x="37" y="30"/>
                  </a:lnTo>
                  <a:lnTo>
                    <a:pt x="49" y="24"/>
                  </a:lnTo>
                  <a:lnTo>
                    <a:pt x="49" y="0"/>
                  </a:lnTo>
                  <a:close/>
                  <a:moveTo>
                    <a:pt x="37" y="30"/>
                  </a:moveTo>
                  <a:lnTo>
                    <a:pt x="1" y="48"/>
                  </a:lnTo>
                  <a:lnTo>
                    <a:pt x="1" y="73"/>
                  </a:lnTo>
                  <a:lnTo>
                    <a:pt x="1" y="121"/>
                  </a:lnTo>
                  <a:lnTo>
                    <a:pt x="37" y="3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
            <p:cNvSpPr/>
            <p:nvPr/>
          </p:nvSpPr>
          <p:spPr>
            <a:xfrm>
              <a:off x="2064075" y="1910200"/>
              <a:ext cx="1225" cy="1225"/>
            </a:xfrm>
            <a:custGeom>
              <a:avLst/>
              <a:gdLst/>
              <a:ahLst/>
              <a:cxnLst/>
              <a:rect l="l" t="t" r="r" b="b"/>
              <a:pathLst>
                <a:path w="49" h="49" extrusionOk="0">
                  <a:moveTo>
                    <a:pt x="0" y="0"/>
                  </a:moveTo>
                  <a:lnTo>
                    <a:pt x="0" y="49"/>
                  </a:lnTo>
                  <a:lnTo>
                    <a:pt x="49"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
            <p:cNvSpPr/>
            <p:nvPr/>
          </p:nvSpPr>
          <p:spPr>
            <a:xfrm>
              <a:off x="2068275" y="1892750"/>
              <a:ext cx="1250" cy="1225"/>
            </a:xfrm>
            <a:custGeom>
              <a:avLst/>
              <a:gdLst/>
              <a:ahLst/>
              <a:cxnLst/>
              <a:rect l="l" t="t" r="r" b="b"/>
              <a:pathLst>
                <a:path w="50" h="49" extrusionOk="0">
                  <a:moveTo>
                    <a:pt x="25" y="0"/>
                  </a:moveTo>
                  <a:lnTo>
                    <a:pt x="1" y="24"/>
                  </a:lnTo>
                  <a:lnTo>
                    <a:pt x="1" y="48"/>
                  </a:lnTo>
                  <a:lnTo>
                    <a:pt x="49"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
            <p:cNvSpPr/>
            <p:nvPr/>
          </p:nvSpPr>
          <p:spPr>
            <a:xfrm>
              <a:off x="2091150" y="1887325"/>
              <a:ext cx="1825" cy="1225"/>
            </a:xfrm>
            <a:custGeom>
              <a:avLst/>
              <a:gdLst/>
              <a:ahLst/>
              <a:cxnLst/>
              <a:rect l="l" t="t" r="r" b="b"/>
              <a:pathLst>
                <a:path w="73" h="49" extrusionOk="0">
                  <a:moveTo>
                    <a:pt x="25" y="1"/>
                  </a:moveTo>
                  <a:lnTo>
                    <a:pt x="1" y="25"/>
                  </a:lnTo>
                  <a:lnTo>
                    <a:pt x="1" y="49"/>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
            <p:cNvSpPr/>
            <p:nvPr/>
          </p:nvSpPr>
          <p:spPr>
            <a:xfrm>
              <a:off x="2064675" y="1831350"/>
              <a:ext cx="1825" cy="1850"/>
            </a:xfrm>
            <a:custGeom>
              <a:avLst/>
              <a:gdLst/>
              <a:ahLst/>
              <a:cxnLst/>
              <a:rect l="l" t="t" r="r" b="b"/>
              <a:pathLst>
                <a:path w="73" h="74" extrusionOk="0">
                  <a:moveTo>
                    <a:pt x="49" y="1"/>
                  </a:moveTo>
                  <a:lnTo>
                    <a:pt x="0" y="25"/>
                  </a:lnTo>
                  <a:lnTo>
                    <a:pt x="0" y="49"/>
                  </a:lnTo>
                  <a:lnTo>
                    <a:pt x="25" y="73"/>
                  </a:lnTo>
                  <a:lnTo>
                    <a:pt x="73"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
            <p:cNvSpPr/>
            <p:nvPr/>
          </p:nvSpPr>
          <p:spPr>
            <a:xfrm>
              <a:off x="2349350" y="1951125"/>
              <a:ext cx="1225" cy="1825"/>
            </a:xfrm>
            <a:custGeom>
              <a:avLst/>
              <a:gdLst/>
              <a:ahLst/>
              <a:cxnLst/>
              <a:rect l="l" t="t" r="r" b="b"/>
              <a:pathLst>
                <a:path w="49" h="73" extrusionOk="0">
                  <a:moveTo>
                    <a:pt x="0" y="0"/>
                  </a:moveTo>
                  <a:lnTo>
                    <a:pt x="0" y="49"/>
                  </a:lnTo>
                  <a:lnTo>
                    <a:pt x="48" y="73"/>
                  </a:lnTo>
                  <a:lnTo>
                    <a:pt x="48" y="49"/>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
            <p:cNvSpPr/>
            <p:nvPr/>
          </p:nvSpPr>
          <p:spPr>
            <a:xfrm>
              <a:off x="2384850" y="1969175"/>
              <a:ext cx="1225" cy="1825"/>
            </a:xfrm>
            <a:custGeom>
              <a:avLst/>
              <a:gdLst/>
              <a:ahLst/>
              <a:cxnLst/>
              <a:rect l="l" t="t" r="r" b="b"/>
              <a:pathLst>
                <a:path w="49" h="73" extrusionOk="0">
                  <a:moveTo>
                    <a:pt x="25" y="1"/>
                  </a:moveTo>
                  <a:lnTo>
                    <a:pt x="0" y="25"/>
                  </a:lnTo>
                  <a:lnTo>
                    <a:pt x="0" y="49"/>
                  </a:lnTo>
                  <a:lnTo>
                    <a:pt x="25" y="73"/>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
            <p:cNvSpPr/>
            <p:nvPr/>
          </p:nvSpPr>
          <p:spPr>
            <a:xfrm>
              <a:off x="2321050" y="1930650"/>
              <a:ext cx="1825" cy="1850"/>
            </a:xfrm>
            <a:custGeom>
              <a:avLst/>
              <a:gdLst/>
              <a:ahLst/>
              <a:cxnLst/>
              <a:rect l="l" t="t" r="r" b="b"/>
              <a:pathLst>
                <a:path w="73" h="74" extrusionOk="0">
                  <a:moveTo>
                    <a:pt x="25" y="1"/>
                  </a:moveTo>
                  <a:lnTo>
                    <a:pt x="1" y="25"/>
                  </a:lnTo>
                  <a:lnTo>
                    <a:pt x="25" y="73"/>
                  </a:lnTo>
                  <a:lnTo>
                    <a:pt x="73"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
            <p:cNvSpPr/>
            <p:nvPr/>
          </p:nvSpPr>
          <p:spPr>
            <a:xfrm>
              <a:off x="1879300" y="2041400"/>
              <a:ext cx="1250" cy="625"/>
            </a:xfrm>
            <a:custGeom>
              <a:avLst/>
              <a:gdLst/>
              <a:ahLst/>
              <a:cxnLst/>
              <a:rect l="l" t="t" r="r" b="b"/>
              <a:pathLst>
                <a:path w="50" h="25" extrusionOk="0">
                  <a:moveTo>
                    <a:pt x="1" y="0"/>
                  </a:moveTo>
                  <a:lnTo>
                    <a:pt x="25"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
            <p:cNvSpPr/>
            <p:nvPr/>
          </p:nvSpPr>
          <p:spPr>
            <a:xfrm>
              <a:off x="1979825" y="2037175"/>
              <a:ext cx="1225" cy="1225"/>
            </a:xfrm>
            <a:custGeom>
              <a:avLst/>
              <a:gdLst/>
              <a:ahLst/>
              <a:cxnLst/>
              <a:rect l="l" t="t" r="r" b="b"/>
              <a:pathLst>
                <a:path w="49" h="49" extrusionOk="0">
                  <a:moveTo>
                    <a:pt x="48" y="1"/>
                  </a:moveTo>
                  <a:lnTo>
                    <a:pt x="0" y="25"/>
                  </a:lnTo>
                  <a:lnTo>
                    <a:pt x="0" y="49"/>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
            <p:cNvSpPr/>
            <p:nvPr/>
          </p:nvSpPr>
          <p:spPr>
            <a:xfrm>
              <a:off x="2061075" y="2510825"/>
              <a:ext cx="1225" cy="1225"/>
            </a:xfrm>
            <a:custGeom>
              <a:avLst/>
              <a:gdLst/>
              <a:ahLst/>
              <a:cxnLst/>
              <a:rect l="l" t="t" r="r" b="b"/>
              <a:pathLst>
                <a:path w="49" h="49" extrusionOk="0">
                  <a:moveTo>
                    <a:pt x="0" y="0"/>
                  </a:moveTo>
                  <a:lnTo>
                    <a:pt x="0" y="24"/>
                  </a:lnTo>
                  <a:lnTo>
                    <a:pt x="24" y="49"/>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
            <p:cNvSpPr/>
            <p:nvPr/>
          </p:nvSpPr>
          <p:spPr>
            <a:xfrm>
              <a:off x="2277725" y="2411525"/>
              <a:ext cx="1225" cy="1225"/>
            </a:xfrm>
            <a:custGeom>
              <a:avLst/>
              <a:gdLst/>
              <a:ahLst/>
              <a:cxnLst/>
              <a:rect l="l" t="t" r="r" b="b"/>
              <a:pathLst>
                <a:path w="49" h="49" extrusionOk="0">
                  <a:moveTo>
                    <a:pt x="0" y="0"/>
                  </a:moveTo>
                  <a:lnTo>
                    <a:pt x="0" y="48"/>
                  </a:lnTo>
                  <a:lnTo>
                    <a:pt x="24"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
            <p:cNvSpPr/>
            <p:nvPr/>
          </p:nvSpPr>
          <p:spPr>
            <a:xfrm>
              <a:off x="1893750" y="2028750"/>
              <a:ext cx="625" cy="1225"/>
            </a:xfrm>
            <a:custGeom>
              <a:avLst/>
              <a:gdLst/>
              <a:ahLst/>
              <a:cxnLst/>
              <a:rect l="l" t="t" r="r" b="b"/>
              <a:pathLst>
                <a:path w="25" h="49" extrusionOk="0">
                  <a:moveTo>
                    <a:pt x="25" y="1"/>
                  </a:moveTo>
                  <a:lnTo>
                    <a:pt x="1" y="25"/>
                  </a:ln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
            <p:cNvSpPr/>
            <p:nvPr/>
          </p:nvSpPr>
          <p:spPr>
            <a:xfrm>
              <a:off x="2325875" y="2286350"/>
              <a:ext cx="25" cy="625"/>
            </a:xfrm>
            <a:custGeom>
              <a:avLst/>
              <a:gdLst/>
              <a:ahLst/>
              <a:cxnLst/>
              <a:rect l="l" t="t" r="r" b="b"/>
              <a:pathLst>
                <a:path w="1" h="25" extrusionOk="0">
                  <a:moveTo>
                    <a:pt x="0" y="0"/>
                  </a:moveTo>
                  <a:lnTo>
                    <a:pt x="0" y="0"/>
                  </a:lnTo>
                  <a:lnTo>
                    <a:pt x="0" y="0"/>
                  </a:lnTo>
                  <a:lnTo>
                    <a:pt x="0" y="0"/>
                  </a:lnTo>
                  <a:lnTo>
                    <a:pt x="0" y="24"/>
                  </a:lnTo>
                  <a:lnTo>
                    <a:pt x="0"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
            <p:cNvSpPr/>
            <p:nvPr/>
          </p:nvSpPr>
          <p:spPr>
            <a:xfrm>
              <a:off x="2021950" y="2483150"/>
              <a:ext cx="625" cy="1225"/>
            </a:xfrm>
            <a:custGeom>
              <a:avLst/>
              <a:gdLst/>
              <a:ahLst/>
              <a:cxnLst/>
              <a:rect l="l" t="t" r="r" b="b"/>
              <a:pathLst>
                <a:path w="25" h="49" extrusionOk="0">
                  <a:moveTo>
                    <a:pt x="24" y="0"/>
                  </a:moveTo>
                  <a:lnTo>
                    <a:pt x="0" y="24"/>
                  </a:lnTo>
                  <a:lnTo>
                    <a:pt x="0" y="48"/>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
            <p:cNvSpPr/>
            <p:nvPr/>
          </p:nvSpPr>
          <p:spPr>
            <a:xfrm>
              <a:off x="2214525" y="2354950"/>
              <a:ext cx="625" cy="1225"/>
            </a:xfrm>
            <a:custGeom>
              <a:avLst/>
              <a:gdLst/>
              <a:ahLst/>
              <a:cxnLst/>
              <a:rect l="l" t="t" r="r" b="b"/>
              <a:pathLst>
                <a:path w="25" h="49" extrusionOk="0">
                  <a:moveTo>
                    <a:pt x="1" y="0"/>
                  </a:moveTo>
                  <a:lnTo>
                    <a:pt x="1" y="49"/>
                  </a:lnTo>
                  <a:lnTo>
                    <a:pt x="25"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
            <p:cNvSpPr/>
            <p:nvPr/>
          </p:nvSpPr>
          <p:spPr>
            <a:xfrm>
              <a:off x="2185050" y="2481925"/>
              <a:ext cx="1225" cy="625"/>
            </a:xfrm>
            <a:custGeom>
              <a:avLst/>
              <a:gdLst/>
              <a:ahLst/>
              <a:cxnLst/>
              <a:rect l="l" t="t" r="r" b="b"/>
              <a:pathLst>
                <a:path w="49" h="25" extrusionOk="0">
                  <a:moveTo>
                    <a:pt x="24" y="1"/>
                  </a:moveTo>
                  <a:lnTo>
                    <a:pt x="0" y="25"/>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
            <p:cNvSpPr/>
            <p:nvPr/>
          </p:nvSpPr>
          <p:spPr>
            <a:xfrm>
              <a:off x="2399900" y="2465675"/>
              <a:ext cx="625" cy="625"/>
            </a:xfrm>
            <a:custGeom>
              <a:avLst/>
              <a:gdLst/>
              <a:ahLst/>
              <a:cxnLst/>
              <a:rect l="l" t="t" r="r" b="b"/>
              <a:pathLst>
                <a:path w="25" h="25" extrusionOk="0">
                  <a:moveTo>
                    <a:pt x="0" y="1"/>
                  </a:moveTo>
                  <a:lnTo>
                    <a:pt x="0"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
            <p:cNvSpPr/>
            <p:nvPr/>
          </p:nvSpPr>
          <p:spPr>
            <a:xfrm>
              <a:off x="1927450" y="1967975"/>
              <a:ext cx="25" cy="25"/>
            </a:xfrm>
            <a:custGeom>
              <a:avLst/>
              <a:gdLst/>
              <a:ahLst/>
              <a:cxnLst/>
              <a:rect l="l" t="t" r="r" b="b"/>
              <a:pathLst>
                <a:path w="1" h="1" extrusionOk="0">
                  <a:moveTo>
                    <a:pt x="1" y="0"/>
                  </a:move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
            <p:cNvSpPr/>
            <p:nvPr/>
          </p:nvSpPr>
          <p:spPr>
            <a:xfrm>
              <a:off x="2052025" y="20311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
            <p:cNvSpPr/>
            <p:nvPr/>
          </p:nvSpPr>
          <p:spPr>
            <a:xfrm>
              <a:off x="1893150" y="1937275"/>
              <a:ext cx="1225" cy="625"/>
            </a:xfrm>
            <a:custGeom>
              <a:avLst/>
              <a:gdLst/>
              <a:ahLst/>
              <a:cxnLst/>
              <a:rect l="l" t="t" r="r" b="b"/>
              <a:pathLst>
                <a:path w="49" h="25" extrusionOk="0">
                  <a:moveTo>
                    <a:pt x="1" y="1"/>
                  </a:moveTo>
                  <a:lnTo>
                    <a:pt x="1" y="25"/>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
            <p:cNvSpPr/>
            <p:nvPr/>
          </p:nvSpPr>
          <p:spPr>
            <a:xfrm>
              <a:off x="1941300" y="1962550"/>
              <a:ext cx="1825" cy="1225"/>
            </a:xfrm>
            <a:custGeom>
              <a:avLst/>
              <a:gdLst/>
              <a:ahLst/>
              <a:cxnLst/>
              <a:rect l="l" t="t" r="r" b="b"/>
              <a:pathLst>
                <a:path w="73" h="49" extrusionOk="0">
                  <a:moveTo>
                    <a:pt x="24" y="1"/>
                  </a:moveTo>
                  <a:lnTo>
                    <a:pt x="0" y="25"/>
                  </a:lnTo>
                  <a:lnTo>
                    <a:pt x="24" y="49"/>
                  </a:lnTo>
                  <a:lnTo>
                    <a:pt x="49"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
            <p:cNvSpPr/>
            <p:nvPr/>
          </p:nvSpPr>
          <p:spPr>
            <a:xfrm>
              <a:off x="1910600" y="1920425"/>
              <a:ext cx="625" cy="1225"/>
            </a:xfrm>
            <a:custGeom>
              <a:avLst/>
              <a:gdLst/>
              <a:ahLst/>
              <a:cxnLst/>
              <a:rect l="l" t="t" r="r" b="b"/>
              <a:pathLst>
                <a:path w="25" h="49" extrusionOk="0">
                  <a:moveTo>
                    <a:pt x="1" y="1"/>
                  </a:move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
            <p:cNvSpPr/>
            <p:nvPr/>
          </p:nvSpPr>
          <p:spPr>
            <a:xfrm>
              <a:off x="1861250" y="1954725"/>
              <a:ext cx="25" cy="625"/>
            </a:xfrm>
            <a:custGeom>
              <a:avLst/>
              <a:gdLst/>
              <a:ahLst/>
              <a:cxnLst/>
              <a:rect l="l" t="t" r="r" b="b"/>
              <a:pathLst>
                <a:path w="1" h="25" extrusionOk="0">
                  <a:moveTo>
                    <a:pt x="1" y="25"/>
                  </a:moveTo>
                  <a:lnTo>
                    <a:pt x="1" y="1"/>
                  </a:lnTo>
                  <a:lnTo>
                    <a:pt x="1" y="1"/>
                  </a:lnTo>
                  <a:lnTo>
                    <a:pt x="1"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
            <p:cNvSpPr/>
            <p:nvPr/>
          </p:nvSpPr>
          <p:spPr>
            <a:xfrm>
              <a:off x="2337900" y="2406100"/>
              <a:ext cx="1225" cy="1225"/>
            </a:xfrm>
            <a:custGeom>
              <a:avLst/>
              <a:gdLst/>
              <a:ahLst/>
              <a:cxnLst/>
              <a:rect l="l" t="t" r="r" b="b"/>
              <a:pathLst>
                <a:path w="49" h="49" extrusionOk="0">
                  <a:moveTo>
                    <a:pt x="1" y="1"/>
                  </a:moveTo>
                  <a:lnTo>
                    <a:pt x="1" y="25"/>
                  </a:lnTo>
                  <a:lnTo>
                    <a:pt x="25"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
            <p:cNvSpPr/>
            <p:nvPr/>
          </p:nvSpPr>
          <p:spPr>
            <a:xfrm>
              <a:off x="1912400" y="2023350"/>
              <a:ext cx="1250" cy="1225"/>
            </a:xfrm>
            <a:custGeom>
              <a:avLst/>
              <a:gdLst/>
              <a:ahLst/>
              <a:cxnLst/>
              <a:rect l="l" t="t" r="r" b="b"/>
              <a:pathLst>
                <a:path w="50" h="49" extrusionOk="0">
                  <a:moveTo>
                    <a:pt x="1" y="0"/>
                  </a:moveTo>
                  <a:lnTo>
                    <a:pt x="25" y="48"/>
                  </a:lnTo>
                  <a:lnTo>
                    <a:pt x="49" y="48"/>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
            <p:cNvSpPr/>
            <p:nvPr/>
          </p:nvSpPr>
          <p:spPr>
            <a:xfrm>
              <a:off x="2395075" y="2403100"/>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
            <p:cNvSpPr/>
            <p:nvPr/>
          </p:nvSpPr>
          <p:spPr>
            <a:xfrm>
              <a:off x="2241600" y="2462075"/>
              <a:ext cx="1250" cy="1225"/>
            </a:xfrm>
            <a:custGeom>
              <a:avLst/>
              <a:gdLst/>
              <a:ahLst/>
              <a:cxnLst/>
              <a:rect l="l" t="t" r="r" b="b"/>
              <a:pathLst>
                <a:path w="50" h="49" extrusionOk="0">
                  <a:moveTo>
                    <a:pt x="1" y="0"/>
                  </a:moveTo>
                  <a:lnTo>
                    <a:pt x="25" y="49"/>
                  </a:lnTo>
                  <a:lnTo>
                    <a:pt x="49"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
            <p:cNvSpPr/>
            <p:nvPr/>
          </p:nvSpPr>
          <p:spPr>
            <a:xfrm>
              <a:off x="1857650" y="1984225"/>
              <a:ext cx="1225" cy="625"/>
            </a:xfrm>
            <a:custGeom>
              <a:avLst/>
              <a:gdLst/>
              <a:ahLst/>
              <a:cxnLst/>
              <a:rect l="l" t="t" r="r" b="b"/>
              <a:pathLst>
                <a:path w="49" h="25" extrusionOk="0">
                  <a:moveTo>
                    <a:pt x="0" y="0"/>
                  </a:moveTo>
                  <a:lnTo>
                    <a:pt x="24" y="24"/>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
            <p:cNvSpPr/>
            <p:nvPr/>
          </p:nvSpPr>
          <p:spPr>
            <a:xfrm>
              <a:off x="2059250" y="1912000"/>
              <a:ext cx="1225" cy="1225"/>
            </a:xfrm>
            <a:custGeom>
              <a:avLst/>
              <a:gdLst/>
              <a:ahLst/>
              <a:cxnLst/>
              <a:rect l="l" t="t" r="r" b="b"/>
              <a:pathLst>
                <a:path w="49" h="49" extrusionOk="0">
                  <a:moveTo>
                    <a:pt x="25" y="1"/>
                  </a:moveTo>
                  <a:lnTo>
                    <a:pt x="1" y="25"/>
                  </a:lnTo>
                  <a:lnTo>
                    <a:pt x="25" y="49"/>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
            <p:cNvSpPr/>
            <p:nvPr/>
          </p:nvSpPr>
          <p:spPr>
            <a:xfrm>
              <a:off x="2127875" y="1943900"/>
              <a:ext cx="1825" cy="1225"/>
            </a:xfrm>
            <a:custGeom>
              <a:avLst/>
              <a:gdLst/>
              <a:ahLst/>
              <a:cxnLst/>
              <a:rect l="l" t="t" r="r" b="b"/>
              <a:pathLst>
                <a:path w="73" h="49" extrusionOk="0">
                  <a:moveTo>
                    <a:pt x="24" y="0"/>
                  </a:moveTo>
                  <a:lnTo>
                    <a:pt x="0" y="25"/>
                  </a:lnTo>
                  <a:lnTo>
                    <a:pt x="24" y="49"/>
                  </a:lnTo>
                  <a:lnTo>
                    <a:pt x="72" y="49"/>
                  </a:lnTo>
                  <a:lnTo>
                    <a:pt x="72" y="25"/>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
            <p:cNvSpPr/>
            <p:nvPr/>
          </p:nvSpPr>
          <p:spPr>
            <a:xfrm>
              <a:off x="2145325" y="1943300"/>
              <a:ext cx="2425" cy="625"/>
            </a:xfrm>
            <a:custGeom>
              <a:avLst/>
              <a:gdLst/>
              <a:ahLst/>
              <a:cxnLst/>
              <a:rect l="l" t="t" r="r" b="b"/>
              <a:pathLst>
                <a:path w="97" h="25" extrusionOk="0">
                  <a:moveTo>
                    <a:pt x="0" y="0"/>
                  </a:moveTo>
                  <a:lnTo>
                    <a:pt x="0" y="0"/>
                  </a:lnTo>
                  <a:lnTo>
                    <a:pt x="97" y="24"/>
                  </a:lnTo>
                  <a:lnTo>
                    <a:pt x="97" y="24"/>
                  </a:lnTo>
                  <a:lnTo>
                    <a:pt x="97" y="24"/>
                  </a:lnTo>
                  <a:lnTo>
                    <a:pt x="97"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
            <p:cNvSpPr/>
            <p:nvPr/>
          </p:nvSpPr>
          <p:spPr>
            <a:xfrm>
              <a:off x="1929250" y="2019725"/>
              <a:ext cx="25" cy="25"/>
            </a:xfrm>
            <a:custGeom>
              <a:avLst/>
              <a:gdLst/>
              <a:ahLst/>
              <a:cxnLst/>
              <a:rect l="l" t="t" r="r" b="b"/>
              <a:pathLst>
                <a:path w="1" h="1" extrusionOk="0">
                  <a:moveTo>
                    <a:pt x="1" y="1"/>
                  </a:moveTo>
                  <a:lnTo>
                    <a:pt x="1" y="1"/>
                  </a:lnTo>
                  <a:lnTo>
                    <a:pt x="1" y="1"/>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
            <p:cNvSpPr/>
            <p:nvPr/>
          </p:nvSpPr>
          <p:spPr>
            <a:xfrm>
              <a:off x="2125450" y="1902375"/>
              <a:ext cx="625" cy="625"/>
            </a:xfrm>
            <a:custGeom>
              <a:avLst/>
              <a:gdLst/>
              <a:ahLst/>
              <a:cxnLst/>
              <a:rect l="l" t="t" r="r" b="b"/>
              <a:pathLst>
                <a:path w="25" h="25" extrusionOk="0">
                  <a:moveTo>
                    <a:pt x="1" y="0"/>
                  </a:moveTo>
                  <a:lnTo>
                    <a:pt x="1" y="25"/>
                  </a:lnTo>
                  <a:lnTo>
                    <a:pt x="25" y="25"/>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
            <p:cNvSpPr/>
            <p:nvPr/>
          </p:nvSpPr>
          <p:spPr>
            <a:xfrm>
              <a:off x="2153750" y="2506000"/>
              <a:ext cx="1225" cy="1225"/>
            </a:xfrm>
            <a:custGeom>
              <a:avLst/>
              <a:gdLst/>
              <a:ahLst/>
              <a:cxnLst/>
              <a:rect l="l" t="t" r="r" b="b"/>
              <a:pathLst>
                <a:path w="49" h="49" extrusionOk="0">
                  <a:moveTo>
                    <a:pt x="24" y="1"/>
                  </a:moveTo>
                  <a:lnTo>
                    <a:pt x="0" y="25"/>
                  </a:lnTo>
                  <a:lnTo>
                    <a:pt x="24" y="49"/>
                  </a:lnTo>
                  <a:lnTo>
                    <a:pt x="48"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
            <p:cNvSpPr/>
            <p:nvPr/>
          </p:nvSpPr>
          <p:spPr>
            <a:xfrm>
              <a:off x="2413725" y="2051025"/>
              <a:ext cx="1250" cy="625"/>
            </a:xfrm>
            <a:custGeom>
              <a:avLst/>
              <a:gdLst/>
              <a:ahLst/>
              <a:cxnLst/>
              <a:rect l="l" t="t" r="r" b="b"/>
              <a:pathLst>
                <a:path w="50" h="25" extrusionOk="0">
                  <a:moveTo>
                    <a:pt x="1" y="1"/>
                  </a:moveTo>
                  <a:lnTo>
                    <a:pt x="25" y="25"/>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
            <p:cNvSpPr/>
            <p:nvPr/>
          </p:nvSpPr>
          <p:spPr>
            <a:xfrm>
              <a:off x="2211525" y="2259250"/>
              <a:ext cx="625" cy="625"/>
            </a:xfrm>
            <a:custGeom>
              <a:avLst/>
              <a:gdLst/>
              <a:ahLst/>
              <a:cxnLst/>
              <a:rect l="l" t="t" r="r" b="b"/>
              <a:pathLst>
                <a:path w="25" h="25"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
            <p:cNvSpPr/>
            <p:nvPr/>
          </p:nvSpPr>
          <p:spPr>
            <a:xfrm>
              <a:off x="1967775" y="2001675"/>
              <a:ext cx="625" cy="625"/>
            </a:xfrm>
            <a:custGeom>
              <a:avLst/>
              <a:gdLst/>
              <a:ahLst/>
              <a:cxnLst/>
              <a:rect l="l" t="t" r="r" b="b"/>
              <a:pathLst>
                <a:path w="25" h="25" extrusionOk="0">
                  <a:moveTo>
                    <a:pt x="1" y="1"/>
                  </a:move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
            <p:cNvSpPr/>
            <p:nvPr/>
          </p:nvSpPr>
          <p:spPr>
            <a:xfrm>
              <a:off x="2125450" y="18337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
            <p:cNvSpPr/>
            <p:nvPr/>
          </p:nvSpPr>
          <p:spPr>
            <a:xfrm>
              <a:off x="2225975" y="226107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
            <p:cNvSpPr/>
            <p:nvPr/>
          </p:nvSpPr>
          <p:spPr>
            <a:xfrm>
              <a:off x="1913000" y="1970375"/>
              <a:ext cx="650" cy="625"/>
            </a:xfrm>
            <a:custGeom>
              <a:avLst/>
              <a:gdLst/>
              <a:ahLst/>
              <a:cxnLst/>
              <a:rect l="l" t="t" r="r" b="b"/>
              <a:pathLst>
                <a:path w="26"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
            <p:cNvSpPr/>
            <p:nvPr/>
          </p:nvSpPr>
          <p:spPr>
            <a:xfrm>
              <a:off x="2356550" y="1886725"/>
              <a:ext cx="1250" cy="625"/>
            </a:xfrm>
            <a:custGeom>
              <a:avLst/>
              <a:gdLst/>
              <a:ahLst/>
              <a:cxnLst/>
              <a:rect l="l" t="t" r="r" b="b"/>
              <a:pathLst>
                <a:path w="50" h="25" extrusionOk="0">
                  <a:moveTo>
                    <a:pt x="1" y="1"/>
                  </a:moveTo>
                  <a:lnTo>
                    <a:pt x="25" y="13"/>
                  </a:lnTo>
                  <a:lnTo>
                    <a:pt x="25" y="1"/>
                  </a:lnTo>
                  <a:close/>
                  <a:moveTo>
                    <a:pt x="25" y="13"/>
                  </a:moveTo>
                  <a:lnTo>
                    <a:pt x="25" y="25"/>
                  </a:lnTo>
                  <a:lnTo>
                    <a:pt x="49" y="25"/>
                  </a:lnTo>
                  <a:lnTo>
                    <a:pt x="25" y="1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
            <p:cNvSpPr/>
            <p:nvPr/>
          </p:nvSpPr>
          <p:spPr>
            <a:xfrm>
              <a:off x="2393275" y="1856625"/>
              <a:ext cx="1225" cy="1250"/>
            </a:xfrm>
            <a:custGeom>
              <a:avLst/>
              <a:gdLst/>
              <a:ahLst/>
              <a:cxnLst/>
              <a:rect l="l" t="t" r="r" b="b"/>
              <a:pathLst>
                <a:path w="49" h="50" extrusionOk="0">
                  <a:moveTo>
                    <a:pt x="0" y="1"/>
                  </a:move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
            <p:cNvSpPr/>
            <p:nvPr/>
          </p:nvSpPr>
          <p:spPr>
            <a:xfrm>
              <a:off x="2076700" y="2016725"/>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
            <p:cNvSpPr/>
            <p:nvPr/>
          </p:nvSpPr>
          <p:spPr>
            <a:xfrm>
              <a:off x="2325275" y="234652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
            <p:cNvSpPr/>
            <p:nvPr/>
          </p:nvSpPr>
          <p:spPr>
            <a:xfrm>
              <a:off x="2127875" y="1944500"/>
              <a:ext cx="25" cy="25"/>
            </a:xfrm>
            <a:custGeom>
              <a:avLst/>
              <a:gdLst/>
              <a:ahLst/>
              <a:cxnLst/>
              <a:rect l="l" t="t" r="r" b="b"/>
              <a:pathLst>
                <a:path w="1" h="1" extrusionOk="0">
                  <a:moveTo>
                    <a:pt x="0" y="1"/>
                  </a:move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
            <p:cNvSpPr/>
            <p:nvPr/>
          </p:nvSpPr>
          <p:spPr>
            <a:xfrm>
              <a:off x="2375825" y="2359150"/>
              <a:ext cx="625" cy="650"/>
            </a:xfrm>
            <a:custGeom>
              <a:avLst/>
              <a:gdLst/>
              <a:ahLst/>
              <a:cxnLst/>
              <a:rect l="l" t="t" r="r" b="b"/>
              <a:pathLst>
                <a:path w="25" h="26"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
            <p:cNvSpPr/>
            <p:nvPr/>
          </p:nvSpPr>
          <p:spPr>
            <a:xfrm>
              <a:off x="2316250" y="2048625"/>
              <a:ext cx="25" cy="625"/>
            </a:xfrm>
            <a:custGeom>
              <a:avLst/>
              <a:gdLst/>
              <a:ahLst/>
              <a:cxnLst/>
              <a:rect l="l" t="t" r="r" b="b"/>
              <a:pathLst>
                <a:path w="1" h="25" extrusionOk="0">
                  <a:moveTo>
                    <a:pt x="0" y="24"/>
                  </a:moveTo>
                  <a:lnTo>
                    <a:pt x="0" y="24"/>
                  </a:lnTo>
                  <a:lnTo>
                    <a:pt x="0" y="0"/>
                  </a:lnTo>
                  <a:lnTo>
                    <a:pt x="0" y="0"/>
                  </a:lnTo>
                  <a:lnTo>
                    <a:pt x="0" y="0"/>
                  </a:lnTo>
                  <a:lnTo>
                    <a:pt x="0" y="0"/>
                  </a:lnTo>
                  <a:lnTo>
                    <a:pt x="0" y="24"/>
                  </a:lnTo>
                  <a:lnTo>
                    <a:pt x="0" y="24"/>
                  </a:lnTo>
                  <a:lnTo>
                    <a:pt x="0"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
            <p:cNvSpPr/>
            <p:nvPr/>
          </p:nvSpPr>
          <p:spPr>
            <a:xfrm>
              <a:off x="2142300" y="1943900"/>
              <a:ext cx="625" cy="625"/>
            </a:xfrm>
            <a:custGeom>
              <a:avLst/>
              <a:gdLst/>
              <a:ahLst/>
              <a:cxnLst/>
              <a:rect l="l" t="t" r="r" b="b"/>
              <a:pathLst>
                <a:path w="25" h="25" extrusionOk="0">
                  <a:moveTo>
                    <a:pt x="1" y="0"/>
                  </a:moveTo>
                  <a:lnTo>
                    <a:pt x="25"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
            <p:cNvSpPr/>
            <p:nvPr/>
          </p:nvSpPr>
          <p:spPr>
            <a:xfrm>
              <a:off x="2142900" y="1943300"/>
              <a:ext cx="2450" cy="625"/>
            </a:xfrm>
            <a:custGeom>
              <a:avLst/>
              <a:gdLst/>
              <a:ahLst/>
              <a:cxnLst/>
              <a:rect l="l" t="t" r="r" b="b"/>
              <a:pathLst>
                <a:path w="98" h="25" extrusionOk="0">
                  <a:moveTo>
                    <a:pt x="97" y="0"/>
                  </a:moveTo>
                  <a:lnTo>
                    <a:pt x="97" y="0"/>
                  </a:lnTo>
                  <a:lnTo>
                    <a:pt x="1" y="24"/>
                  </a:lnTo>
                  <a:lnTo>
                    <a:pt x="1" y="24"/>
                  </a:lnTo>
                  <a:lnTo>
                    <a:pt x="1" y="24"/>
                  </a:lnTo>
                  <a:lnTo>
                    <a:pt x="1" y="24"/>
                  </a:lnTo>
                  <a:lnTo>
                    <a:pt x="97" y="0"/>
                  </a:lnTo>
                  <a:lnTo>
                    <a:pt x="97" y="0"/>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
            <p:cNvSpPr/>
            <p:nvPr/>
          </p:nvSpPr>
          <p:spPr>
            <a:xfrm>
              <a:off x="2147725" y="1943300"/>
              <a:ext cx="2425" cy="625"/>
            </a:xfrm>
            <a:custGeom>
              <a:avLst/>
              <a:gdLst/>
              <a:ahLst/>
              <a:cxnLst/>
              <a:rect l="l" t="t" r="r" b="b"/>
              <a:pathLst>
                <a:path w="97" h="25" extrusionOk="0">
                  <a:moveTo>
                    <a:pt x="97" y="0"/>
                  </a:moveTo>
                  <a:lnTo>
                    <a:pt x="97" y="0"/>
                  </a:lnTo>
                  <a:lnTo>
                    <a:pt x="1" y="24"/>
                  </a:lnTo>
                  <a:lnTo>
                    <a:pt x="1" y="24"/>
                  </a:lnTo>
                  <a:lnTo>
                    <a:pt x="1" y="24"/>
                  </a:lnTo>
                  <a:lnTo>
                    <a:pt x="1" y="24"/>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
            <p:cNvSpPr/>
            <p:nvPr/>
          </p:nvSpPr>
          <p:spPr>
            <a:xfrm>
              <a:off x="2150125" y="1943300"/>
              <a:ext cx="25" cy="25"/>
            </a:xfrm>
            <a:custGeom>
              <a:avLst/>
              <a:gdLst/>
              <a:ahLst/>
              <a:cxnLst/>
              <a:rect l="l" t="t" r="r" b="b"/>
              <a:pathLst>
                <a:path w="1" h="1" extrusionOk="0">
                  <a:moveTo>
                    <a:pt x="1" y="0"/>
                  </a:moveTo>
                  <a:lnTo>
                    <a:pt x="1" y="0"/>
                  </a:ln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
            <p:cNvSpPr/>
            <p:nvPr/>
          </p:nvSpPr>
          <p:spPr>
            <a:xfrm>
              <a:off x="2154350" y="1943300"/>
              <a:ext cx="625" cy="25"/>
            </a:xfrm>
            <a:custGeom>
              <a:avLst/>
              <a:gdLst/>
              <a:ahLst/>
              <a:cxnLst/>
              <a:rect l="l" t="t" r="r" b="b"/>
              <a:pathLst>
                <a:path w="25" h="1" extrusionOk="0">
                  <a:moveTo>
                    <a:pt x="24" y="0"/>
                  </a:moveTo>
                  <a:lnTo>
                    <a:pt x="24" y="0"/>
                  </a:lnTo>
                  <a:lnTo>
                    <a:pt x="0" y="0"/>
                  </a:lnTo>
                  <a:lnTo>
                    <a:pt x="0" y="0"/>
                  </a:lnTo>
                  <a:lnTo>
                    <a:pt x="24" y="0"/>
                  </a:lnTo>
                  <a:lnTo>
                    <a:pt x="24" y="0"/>
                  </a:lnTo>
                  <a:lnTo>
                    <a:pt x="24"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
            <p:cNvSpPr/>
            <p:nvPr/>
          </p:nvSpPr>
          <p:spPr>
            <a:xfrm>
              <a:off x="2029775" y="1852425"/>
              <a:ext cx="625" cy="25"/>
            </a:xfrm>
            <a:custGeom>
              <a:avLst/>
              <a:gdLst/>
              <a:ahLst/>
              <a:cxnLst/>
              <a:rect l="l" t="t" r="r" b="b"/>
              <a:pathLst>
                <a:path w="25" h="1" extrusionOk="0">
                  <a:moveTo>
                    <a:pt x="24" y="0"/>
                  </a:moveTo>
                  <a:lnTo>
                    <a:pt x="24"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
            <p:cNvSpPr/>
            <p:nvPr/>
          </p:nvSpPr>
          <p:spPr>
            <a:xfrm>
              <a:off x="2135100" y="1908400"/>
              <a:ext cx="625" cy="25"/>
            </a:xfrm>
            <a:custGeom>
              <a:avLst/>
              <a:gdLst/>
              <a:ahLst/>
              <a:cxnLst/>
              <a:rect l="l" t="t" r="r" b="b"/>
              <a:pathLst>
                <a:path w="25" h="1" extrusionOk="0">
                  <a:moveTo>
                    <a:pt x="24" y="0"/>
                  </a:moveTo>
                  <a:lnTo>
                    <a:pt x="0"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
            <p:cNvSpPr/>
            <p:nvPr/>
          </p:nvSpPr>
          <p:spPr>
            <a:xfrm>
              <a:off x="2135100" y="1908400"/>
              <a:ext cx="625" cy="25"/>
            </a:xfrm>
            <a:custGeom>
              <a:avLst/>
              <a:gdLst/>
              <a:ahLst/>
              <a:cxnLst/>
              <a:rect l="l" t="t" r="r" b="b"/>
              <a:pathLst>
                <a:path w="25" h="1" extrusionOk="0">
                  <a:moveTo>
                    <a:pt x="0" y="0"/>
                  </a:moveTo>
                  <a:lnTo>
                    <a:pt x="24" y="0"/>
                  </a:lnTo>
                  <a:lnTo>
                    <a:pt x="24" y="0"/>
                  </a:lnTo>
                  <a:lnTo>
                    <a:pt x="0" y="0"/>
                  </a:lnTo>
                  <a:lnTo>
                    <a:pt x="0" y="0"/>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
            <p:cNvSpPr/>
            <p:nvPr/>
          </p:nvSpPr>
          <p:spPr>
            <a:xfrm>
              <a:off x="2139900" y="1907800"/>
              <a:ext cx="625" cy="625"/>
            </a:xfrm>
            <a:custGeom>
              <a:avLst/>
              <a:gdLst/>
              <a:ahLst/>
              <a:cxnLst/>
              <a:rect l="l" t="t" r="r" b="b"/>
              <a:pathLst>
                <a:path w="25" h="25" extrusionOk="0">
                  <a:moveTo>
                    <a:pt x="25"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
            <p:cNvSpPr/>
            <p:nvPr/>
          </p:nvSpPr>
          <p:spPr>
            <a:xfrm>
              <a:off x="2140500" y="1907800"/>
              <a:ext cx="25" cy="625"/>
            </a:xfrm>
            <a:custGeom>
              <a:avLst/>
              <a:gdLst/>
              <a:ahLst/>
              <a:cxnLst/>
              <a:rect l="l" t="t" r="r" b="b"/>
              <a:pathLst>
                <a:path w="1" h="25" extrusionOk="0">
                  <a:moveTo>
                    <a:pt x="1" y="24"/>
                  </a:moveTo>
                  <a:lnTo>
                    <a:pt x="1" y="24"/>
                  </a:lnTo>
                  <a:lnTo>
                    <a:pt x="1" y="24"/>
                  </a:lnTo>
                  <a:lnTo>
                    <a:pt x="1" y="24"/>
                  </a:lnTo>
                  <a:lnTo>
                    <a:pt x="1" y="0"/>
                  </a:lnTo>
                  <a:lnTo>
                    <a:pt x="1" y="24"/>
                  </a:lnTo>
                  <a:lnTo>
                    <a:pt x="1" y="24"/>
                  </a:lnTo>
                  <a:lnTo>
                    <a:pt x="1" y="24"/>
                  </a:lnTo>
                  <a:lnTo>
                    <a:pt x="1"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
            <p:cNvSpPr/>
            <p:nvPr/>
          </p:nvSpPr>
          <p:spPr>
            <a:xfrm>
              <a:off x="2128475" y="1897550"/>
              <a:ext cx="25" cy="25"/>
            </a:xfrm>
            <a:custGeom>
              <a:avLst/>
              <a:gdLst/>
              <a:ahLst/>
              <a:cxnLst/>
              <a:rect l="l" t="t" r="r" b="b"/>
              <a:pathLst>
                <a:path w="1" h="1" extrusionOk="0">
                  <a:moveTo>
                    <a:pt x="0" y="1"/>
                  </a:moveTo>
                  <a:lnTo>
                    <a:pt x="0" y="1"/>
                  </a:ln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
            <p:cNvSpPr/>
            <p:nvPr/>
          </p:nvSpPr>
          <p:spPr>
            <a:xfrm>
              <a:off x="2147125" y="1906575"/>
              <a:ext cx="25" cy="650"/>
            </a:xfrm>
            <a:custGeom>
              <a:avLst/>
              <a:gdLst/>
              <a:ahLst/>
              <a:cxnLst/>
              <a:rect l="l" t="t" r="r" b="b"/>
              <a:pathLst>
                <a:path w="1" h="26" extrusionOk="0">
                  <a:moveTo>
                    <a:pt x="0" y="1"/>
                  </a:moveTo>
                  <a:lnTo>
                    <a:pt x="0" y="25"/>
                  </a:lnTo>
                  <a:lnTo>
                    <a:pt x="0" y="25"/>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
            <p:cNvSpPr/>
            <p:nvPr/>
          </p:nvSpPr>
          <p:spPr>
            <a:xfrm>
              <a:off x="2128475" y="1897550"/>
              <a:ext cx="2425" cy="625"/>
            </a:xfrm>
            <a:custGeom>
              <a:avLst/>
              <a:gdLst/>
              <a:ahLst/>
              <a:cxnLst/>
              <a:rect l="l" t="t" r="r" b="b"/>
              <a:pathLst>
                <a:path w="97" h="25" extrusionOk="0">
                  <a:moveTo>
                    <a:pt x="0" y="1"/>
                  </a:moveTo>
                  <a:lnTo>
                    <a:pt x="24" y="25"/>
                  </a:lnTo>
                  <a:lnTo>
                    <a:pt x="97" y="25"/>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
            <p:cNvSpPr/>
            <p:nvPr/>
          </p:nvSpPr>
          <p:spPr>
            <a:xfrm>
              <a:off x="2139900" y="1902375"/>
              <a:ext cx="1825" cy="1225"/>
            </a:xfrm>
            <a:custGeom>
              <a:avLst/>
              <a:gdLst/>
              <a:ahLst/>
              <a:cxnLst/>
              <a:rect l="l" t="t" r="r" b="b"/>
              <a:pathLst>
                <a:path w="73" h="49" extrusionOk="0">
                  <a:moveTo>
                    <a:pt x="49" y="0"/>
                  </a:moveTo>
                  <a:lnTo>
                    <a:pt x="25" y="25"/>
                  </a:lnTo>
                  <a:lnTo>
                    <a:pt x="49" y="25"/>
                  </a:lnTo>
                  <a:lnTo>
                    <a:pt x="73" y="0"/>
                  </a:lnTo>
                  <a:close/>
                  <a:moveTo>
                    <a:pt x="1" y="25"/>
                  </a:moveTo>
                  <a:lnTo>
                    <a:pt x="1" y="49"/>
                  </a:lnTo>
                  <a:lnTo>
                    <a:pt x="25"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
            <p:cNvSpPr/>
            <p:nvPr/>
          </p:nvSpPr>
          <p:spPr>
            <a:xfrm>
              <a:off x="2130275" y="1896350"/>
              <a:ext cx="2425" cy="1825"/>
            </a:xfrm>
            <a:custGeom>
              <a:avLst/>
              <a:gdLst/>
              <a:ahLst/>
              <a:cxnLst/>
              <a:rect l="l" t="t" r="r" b="b"/>
              <a:pathLst>
                <a:path w="97" h="73" extrusionOk="0">
                  <a:moveTo>
                    <a:pt x="25" y="1"/>
                  </a:moveTo>
                  <a:lnTo>
                    <a:pt x="44" y="7"/>
                  </a:lnTo>
                  <a:lnTo>
                    <a:pt x="44" y="7"/>
                  </a:lnTo>
                  <a:lnTo>
                    <a:pt x="49" y="1"/>
                  </a:lnTo>
                  <a:close/>
                  <a:moveTo>
                    <a:pt x="44" y="7"/>
                  </a:moveTo>
                  <a:lnTo>
                    <a:pt x="0" y="73"/>
                  </a:lnTo>
                  <a:lnTo>
                    <a:pt x="25" y="73"/>
                  </a:lnTo>
                  <a:lnTo>
                    <a:pt x="49" y="25"/>
                  </a:lnTo>
                  <a:lnTo>
                    <a:pt x="97" y="25"/>
                  </a:lnTo>
                  <a:lnTo>
                    <a:pt x="44" y="7"/>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
            <p:cNvSpPr/>
            <p:nvPr/>
          </p:nvSpPr>
          <p:spPr>
            <a:xfrm>
              <a:off x="2118850" y="2487350"/>
              <a:ext cx="625" cy="625"/>
            </a:xfrm>
            <a:custGeom>
              <a:avLst/>
              <a:gdLst/>
              <a:ahLst/>
              <a:cxnLst/>
              <a:rect l="l" t="t" r="r" b="b"/>
              <a:pathLst>
                <a:path w="25" h="25" extrusionOk="0">
                  <a:moveTo>
                    <a:pt x="0"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
            <p:cNvSpPr/>
            <p:nvPr/>
          </p:nvSpPr>
          <p:spPr>
            <a:xfrm>
              <a:off x="2136300" y="1887325"/>
              <a:ext cx="1825" cy="625"/>
            </a:xfrm>
            <a:custGeom>
              <a:avLst/>
              <a:gdLst/>
              <a:ahLst/>
              <a:cxnLst/>
              <a:rect l="l" t="t" r="r" b="b"/>
              <a:pathLst>
                <a:path w="73" h="25" extrusionOk="0">
                  <a:moveTo>
                    <a:pt x="24" y="1"/>
                  </a:moveTo>
                  <a:lnTo>
                    <a:pt x="0" y="25"/>
                  </a:lnTo>
                  <a:lnTo>
                    <a:pt x="48"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
            <p:cNvSpPr/>
            <p:nvPr/>
          </p:nvSpPr>
          <p:spPr>
            <a:xfrm>
              <a:off x="2138100" y="1886725"/>
              <a:ext cx="1825" cy="625"/>
            </a:xfrm>
            <a:custGeom>
              <a:avLst/>
              <a:gdLst/>
              <a:ahLst/>
              <a:cxnLst/>
              <a:rect l="l" t="t" r="r" b="b"/>
              <a:pathLst>
                <a:path w="73" h="25" extrusionOk="0">
                  <a:moveTo>
                    <a:pt x="49" y="1"/>
                  </a:moveTo>
                  <a:lnTo>
                    <a:pt x="0" y="25"/>
                  </a:lnTo>
                  <a:lnTo>
                    <a:pt x="49"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
            <p:cNvSpPr/>
            <p:nvPr/>
          </p:nvSpPr>
          <p:spPr>
            <a:xfrm>
              <a:off x="2074900" y="1848200"/>
              <a:ext cx="625" cy="25"/>
            </a:xfrm>
            <a:custGeom>
              <a:avLst/>
              <a:gdLst/>
              <a:ahLst/>
              <a:cxnLst/>
              <a:rect l="l" t="t" r="r" b="b"/>
              <a:pathLst>
                <a:path w="25" h="1" extrusionOk="0">
                  <a:moveTo>
                    <a:pt x="25" y="1"/>
                  </a:moveTo>
                  <a:lnTo>
                    <a:pt x="25" y="1"/>
                  </a:lnTo>
                  <a:lnTo>
                    <a:pt x="1" y="1"/>
                  </a:lnTo>
                  <a:lnTo>
                    <a:pt x="1" y="1"/>
                  </a:lnTo>
                  <a:lnTo>
                    <a:pt x="25" y="1"/>
                  </a:lnTo>
                  <a:lnTo>
                    <a:pt x="25" y="1"/>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
            <p:cNvSpPr/>
            <p:nvPr/>
          </p:nvSpPr>
          <p:spPr>
            <a:xfrm>
              <a:off x="2139900" y="1886125"/>
              <a:ext cx="2425" cy="625"/>
            </a:xfrm>
            <a:custGeom>
              <a:avLst/>
              <a:gdLst/>
              <a:ahLst/>
              <a:cxnLst/>
              <a:rect l="l" t="t" r="r" b="b"/>
              <a:pathLst>
                <a:path w="97" h="25" extrusionOk="0">
                  <a:moveTo>
                    <a:pt x="49" y="0"/>
                  </a:moveTo>
                  <a:lnTo>
                    <a:pt x="1" y="25"/>
                  </a:lnTo>
                  <a:lnTo>
                    <a:pt x="49" y="25"/>
                  </a:lnTo>
                  <a:lnTo>
                    <a:pt x="65" y="8"/>
                  </a:lnTo>
                  <a:lnTo>
                    <a:pt x="65" y="8"/>
                  </a:lnTo>
                  <a:lnTo>
                    <a:pt x="49" y="0"/>
                  </a:lnTo>
                  <a:close/>
                  <a:moveTo>
                    <a:pt x="73" y="0"/>
                  </a:moveTo>
                  <a:lnTo>
                    <a:pt x="65" y="8"/>
                  </a:lnTo>
                  <a:lnTo>
                    <a:pt x="65" y="8"/>
                  </a:lnTo>
                  <a:lnTo>
                    <a:pt x="97"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
            <p:cNvSpPr/>
            <p:nvPr/>
          </p:nvSpPr>
          <p:spPr>
            <a:xfrm>
              <a:off x="2075500" y="1847600"/>
              <a:ext cx="1225" cy="625"/>
            </a:xfrm>
            <a:custGeom>
              <a:avLst/>
              <a:gdLst/>
              <a:ahLst/>
              <a:cxnLst/>
              <a:rect l="l" t="t" r="r" b="b"/>
              <a:pathLst>
                <a:path w="49" h="25" extrusionOk="0">
                  <a:moveTo>
                    <a:pt x="25" y="1"/>
                  </a:moveTo>
                  <a:lnTo>
                    <a:pt x="1" y="25"/>
                  </a:lnTo>
                  <a:lnTo>
                    <a:pt x="25"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
            <p:cNvSpPr/>
            <p:nvPr/>
          </p:nvSpPr>
          <p:spPr>
            <a:xfrm>
              <a:off x="1965975" y="2039600"/>
              <a:ext cx="625" cy="25"/>
            </a:xfrm>
            <a:custGeom>
              <a:avLst/>
              <a:gdLst/>
              <a:ahLst/>
              <a:cxnLst/>
              <a:rect l="l" t="t" r="r" b="b"/>
              <a:pathLst>
                <a:path w="25" h="1" extrusionOk="0">
                  <a:moveTo>
                    <a:pt x="0" y="0"/>
                  </a:moveTo>
                  <a:lnTo>
                    <a:pt x="0" y="0"/>
                  </a:lnTo>
                  <a:lnTo>
                    <a:pt x="25"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
            <p:cNvSpPr/>
            <p:nvPr/>
          </p:nvSpPr>
          <p:spPr>
            <a:xfrm>
              <a:off x="1895550" y="1964350"/>
              <a:ext cx="625" cy="650"/>
            </a:xfrm>
            <a:custGeom>
              <a:avLst/>
              <a:gdLst/>
              <a:ahLst/>
              <a:cxnLst/>
              <a:rect l="l" t="t" r="r" b="b"/>
              <a:pathLst>
                <a:path w="25" h="26"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
            <p:cNvSpPr/>
            <p:nvPr/>
          </p:nvSpPr>
          <p:spPr>
            <a:xfrm>
              <a:off x="2027350" y="2037175"/>
              <a:ext cx="625" cy="625"/>
            </a:xfrm>
            <a:custGeom>
              <a:avLst/>
              <a:gdLst/>
              <a:ahLst/>
              <a:cxnLst/>
              <a:rect l="l" t="t" r="r" b="b"/>
              <a:pathLst>
                <a:path w="25"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
            <p:cNvSpPr/>
            <p:nvPr/>
          </p:nvSpPr>
          <p:spPr>
            <a:xfrm>
              <a:off x="2405300" y="1951725"/>
              <a:ext cx="650" cy="25"/>
            </a:xfrm>
            <a:custGeom>
              <a:avLst/>
              <a:gdLst/>
              <a:ahLst/>
              <a:cxnLst/>
              <a:rect l="l" t="t" r="r" b="b"/>
              <a:pathLst>
                <a:path w="26" h="1" extrusionOk="0">
                  <a:moveTo>
                    <a:pt x="25" y="0"/>
                  </a:moveTo>
                  <a:lnTo>
                    <a:pt x="1" y="0"/>
                  </a:lnTo>
                  <a:lnTo>
                    <a:pt x="25" y="0"/>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
            <p:cNvSpPr/>
            <p:nvPr/>
          </p:nvSpPr>
          <p:spPr>
            <a:xfrm>
              <a:off x="2357175" y="1887325"/>
              <a:ext cx="625" cy="25"/>
            </a:xfrm>
            <a:custGeom>
              <a:avLst/>
              <a:gdLst/>
              <a:ahLst/>
              <a:cxnLst/>
              <a:rect l="l" t="t" r="r" b="b"/>
              <a:pathLst>
                <a:path w="25" h="1" extrusionOk="0">
                  <a:moveTo>
                    <a:pt x="0" y="1"/>
                  </a:moveTo>
                  <a:lnTo>
                    <a:pt x="0" y="1"/>
                  </a:lnTo>
                  <a:lnTo>
                    <a:pt x="24" y="1"/>
                  </a:lnTo>
                  <a:lnTo>
                    <a:pt x="24"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
            <p:cNvSpPr/>
            <p:nvPr/>
          </p:nvSpPr>
          <p:spPr>
            <a:xfrm>
              <a:off x="2484150" y="1986025"/>
              <a:ext cx="101725" cy="97525"/>
            </a:xfrm>
            <a:custGeom>
              <a:avLst/>
              <a:gdLst/>
              <a:ahLst/>
              <a:cxnLst/>
              <a:rect l="l" t="t" r="r" b="b"/>
              <a:pathLst>
                <a:path w="4069" h="3901" extrusionOk="0">
                  <a:moveTo>
                    <a:pt x="2191" y="193"/>
                  </a:moveTo>
                  <a:lnTo>
                    <a:pt x="2649" y="265"/>
                  </a:lnTo>
                  <a:lnTo>
                    <a:pt x="2745" y="289"/>
                  </a:lnTo>
                  <a:lnTo>
                    <a:pt x="2865" y="338"/>
                  </a:lnTo>
                  <a:lnTo>
                    <a:pt x="3082" y="458"/>
                  </a:lnTo>
                  <a:lnTo>
                    <a:pt x="3299" y="602"/>
                  </a:lnTo>
                  <a:lnTo>
                    <a:pt x="3491" y="771"/>
                  </a:lnTo>
                  <a:lnTo>
                    <a:pt x="3636" y="988"/>
                  </a:lnTo>
                  <a:lnTo>
                    <a:pt x="3732" y="1180"/>
                  </a:lnTo>
                  <a:lnTo>
                    <a:pt x="3804" y="1373"/>
                  </a:lnTo>
                  <a:lnTo>
                    <a:pt x="3852" y="1662"/>
                  </a:lnTo>
                  <a:lnTo>
                    <a:pt x="3876" y="1926"/>
                  </a:lnTo>
                  <a:lnTo>
                    <a:pt x="3876" y="2095"/>
                  </a:lnTo>
                  <a:lnTo>
                    <a:pt x="3852" y="2263"/>
                  </a:lnTo>
                  <a:lnTo>
                    <a:pt x="3804" y="2432"/>
                  </a:lnTo>
                  <a:lnTo>
                    <a:pt x="3732" y="2601"/>
                  </a:lnTo>
                  <a:lnTo>
                    <a:pt x="3684" y="2697"/>
                  </a:lnTo>
                  <a:lnTo>
                    <a:pt x="3612" y="2793"/>
                  </a:lnTo>
                  <a:lnTo>
                    <a:pt x="3371" y="3010"/>
                  </a:lnTo>
                  <a:lnTo>
                    <a:pt x="3178" y="3250"/>
                  </a:lnTo>
                  <a:lnTo>
                    <a:pt x="3082" y="3347"/>
                  </a:lnTo>
                  <a:lnTo>
                    <a:pt x="2986" y="3419"/>
                  </a:lnTo>
                  <a:lnTo>
                    <a:pt x="2889" y="3467"/>
                  </a:lnTo>
                  <a:lnTo>
                    <a:pt x="2769" y="3515"/>
                  </a:lnTo>
                  <a:lnTo>
                    <a:pt x="2312" y="3660"/>
                  </a:lnTo>
                  <a:lnTo>
                    <a:pt x="2095" y="3684"/>
                  </a:lnTo>
                  <a:lnTo>
                    <a:pt x="1854" y="3708"/>
                  </a:lnTo>
                  <a:lnTo>
                    <a:pt x="1397" y="3636"/>
                  </a:lnTo>
                  <a:lnTo>
                    <a:pt x="1204" y="3612"/>
                  </a:lnTo>
                  <a:lnTo>
                    <a:pt x="988" y="3563"/>
                  </a:lnTo>
                  <a:lnTo>
                    <a:pt x="843" y="3491"/>
                  </a:lnTo>
                  <a:lnTo>
                    <a:pt x="699" y="3419"/>
                  </a:lnTo>
                  <a:lnTo>
                    <a:pt x="602" y="3323"/>
                  </a:lnTo>
                  <a:lnTo>
                    <a:pt x="506" y="3178"/>
                  </a:lnTo>
                  <a:lnTo>
                    <a:pt x="289" y="2865"/>
                  </a:lnTo>
                  <a:lnTo>
                    <a:pt x="217" y="2745"/>
                  </a:lnTo>
                  <a:lnTo>
                    <a:pt x="169" y="2625"/>
                  </a:lnTo>
                  <a:lnTo>
                    <a:pt x="145" y="2504"/>
                  </a:lnTo>
                  <a:lnTo>
                    <a:pt x="145" y="2360"/>
                  </a:lnTo>
                  <a:lnTo>
                    <a:pt x="169" y="2095"/>
                  </a:lnTo>
                  <a:lnTo>
                    <a:pt x="217" y="1734"/>
                  </a:lnTo>
                  <a:lnTo>
                    <a:pt x="289" y="1397"/>
                  </a:lnTo>
                  <a:lnTo>
                    <a:pt x="338" y="1204"/>
                  </a:lnTo>
                  <a:lnTo>
                    <a:pt x="410" y="1060"/>
                  </a:lnTo>
                  <a:lnTo>
                    <a:pt x="482" y="891"/>
                  </a:lnTo>
                  <a:lnTo>
                    <a:pt x="602" y="747"/>
                  </a:lnTo>
                  <a:lnTo>
                    <a:pt x="675" y="699"/>
                  </a:lnTo>
                  <a:lnTo>
                    <a:pt x="771" y="651"/>
                  </a:lnTo>
                  <a:lnTo>
                    <a:pt x="915" y="627"/>
                  </a:lnTo>
                  <a:lnTo>
                    <a:pt x="1060" y="578"/>
                  </a:lnTo>
                  <a:lnTo>
                    <a:pt x="1228" y="554"/>
                  </a:lnTo>
                  <a:lnTo>
                    <a:pt x="1373" y="458"/>
                  </a:lnTo>
                  <a:lnTo>
                    <a:pt x="1493" y="386"/>
                  </a:lnTo>
                  <a:lnTo>
                    <a:pt x="1613" y="314"/>
                  </a:lnTo>
                  <a:lnTo>
                    <a:pt x="1854" y="217"/>
                  </a:lnTo>
                  <a:lnTo>
                    <a:pt x="2023" y="193"/>
                  </a:lnTo>
                  <a:close/>
                  <a:moveTo>
                    <a:pt x="1902" y="1"/>
                  </a:moveTo>
                  <a:lnTo>
                    <a:pt x="1758" y="49"/>
                  </a:lnTo>
                  <a:lnTo>
                    <a:pt x="1589" y="121"/>
                  </a:lnTo>
                  <a:lnTo>
                    <a:pt x="1421" y="193"/>
                  </a:lnTo>
                  <a:lnTo>
                    <a:pt x="1349" y="241"/>
                  </a:lnTo>
                  <a:lnTo>
                    <a:pt x="1276" y="289"/>
                  </a:lnTo>
                  <a:lnTo>
                    <a:pt x="1204" y="338"/>
                  </a:lnTo>
                  <a:lnTo>
                    <a:pt x="1132" y="386"/>
                  </a:lnTo>
                  <a:lnTo>
                    <a:pt x="963" y="410"/>
                  </a:lnTo>
                  <a:lnTo>
                    <a:pt x="867" y="410"/>
                  </a:lnTo>
                  <a:lnTo>
                    <a:pt x="795" y="434"/>
                  </a:lnTo>
                  <a:lnTo>
                    <a:pt x="747" y="458"/>
                  </a:lnTo>
                  <a:lnTo>
                    <a:pt x="675" y="506"/>
                  </a:lnTo>
                  <a:lnTo>
                    <a:pt x="651" y="578"/>
                  </a:lnTo>
                  <a:lnTo>
                    <a:pt x="602" y="627"/>
                  </a:lnTo>
                  <a:lnTo>
                    <a:pt x="554" y="651"/>
                  </a:lnTo>
                  <a:lnTo>
                    <a:pt x="434" y="795"/>
                  </a:lnTo>
                  <a:lnTo>
                    <a:pt x="338" y="939"/>
                  </a:lnTo>
                  <a:lnTo>
                    <a:pt x="241" y="1108"/>
                  </a:lnTo>
                  <a:lnTo>
                    <a:pt x="193" y="1276"/>
                  </a:lnTo>
                  <a:lnTo>
                    <a:pt x="73" y="1854"/>
                  </a:lnTo>
                  <a:lnTo>
                    <a:pt x="25" y="2119"/>
                  </a:lnTo>
                  <a:lnTo>
                    <a:pt x="1" y="2360"/>
                  </a:lnTo>
                  <a:lnTo>
                    <a:pt x="1" y="2552"/>
                  </a:lnTo>
                  <a:lnTo>
                    <a:pt x="25" y="2721"/>
                  </a:lnTo>
                  <a:lnTo>
                    <a:pt x="97" y="2889"/>
                  </a:lnTo>
                  <a:lnTo>
                    <a:pt x="193" y="3034"/>
                  </a:lnTo>
                  <a:lnTo>
                    <a:pt x="289" y="3178"/>
                  </a:lnTo>
                  <a:lnTo>
                    <a:pt x="386" y="3323"/>
                  </a:lnTo>
                  <a:lnTo>
                    <a:pt x="506" y="3467"/>
                  </a:lnTo>
                  <a:lnTo>
                    <a:pt x="578" y="3563"/>
                  </a:lnTo>
                  <a:lnTo>
                    <a:pt x="675" y="3636"/>
                  </a:lnTo>
                  <a:lnTo>
                    <a:pt x="891" y="3732"/>
                  </a:lnTo>
                  <a:lnTo>
                    <a:pt x="1132" y="3804"/>
                  </a:lnTo>
                  <a:lnTo>
                    <a:pt x="1397" y="3852"/>
                  </a:lnTo>
                  <a:lnTo>
                    <a:pt x="1926" y="3900"/>
                  </a:lnTo>
                  <a:lnTo>
                    <a:pt x="2167" y="3900"/>
                  </a:lnTo>
                  <a:lnTo>
                    <a:pt x="2432" y="3852"/>
                  </a:lnTo>
                  <a:lnTo>
                    <a:pt x="2889" y="3684"/>
                  </a:lnTo>
                  <a:lnTo>
                    <a:pt x="3058" y="3612"/>
                  </a:lnTo>
                  <a:lnTo>
                    <a:pt x="3154" y="3539"/>
                  </a:lnTo>
                  <a:lnTo>
                    <a:pt x="3226" y="3467"/>
                  </a:lnTo>
                  <a:lnTo>
                    <a:pt x="3443" y="3226"/>
                  </a:lnTo>
                  <a:lnTo>
                    <a:pt x="3539" y="3106"/>
                  </a:lnTo>
                  <a:lnTo>
                    <a:pt x="3660" y="2986"/>
                  </a:lnTo>
                  <a:lnTo>
                    <a:pt x="3732" y="2889"/>
                  </a:lnTo>
                  <a:lnTo>
                    <a:pt x="3828" y="2793"/>
                  </a:lnTo>
                  <a:lnTo>
                    <a:pt x="3900" y="2697"/>
                  </a:lnTo>
                  <a:lnTo>
                    <a:pt x="3949" y="2576"/>
                  </a:lnTo>
                  <a:lnTo>
                    <a:pt x="3997" y="2408"/>
                  </a:lnTo>
                  <a:lnTo>
                    <a:pt x="4045" y="2239"/>
                  </a:lnTo>
                  <a:lnTo>
                    <a:pt x="4069" y="2047"/>
                  </a:lnTo>
                  <a:lnTo>
                    <a:pt x="4069" y="1878"/>
                  </a:lnTo>
                  <a:lnTo>
                    <a:pt x="4045" y="1614"/>
                  </a:lnTo>
                  <a:lnTo>
                    <a:pt x="3997" y="1349"/>
                  </a:lnTo>
                  <a:lnTo>
                    <a:pt x="3949" y="1204"/>
                  </a:lnTo>
                  <a:lnTo>
                    <a:pt x="3900" y="1036"/>
                  </a:lnTo>
                  <a:lnTo>
                    <a:pt x="3780" y="843"/>
                  </a:lnTo>
                  <a:lnTo>
                    <a:pt x="3636" y="651"/>
                  </a:lnTo>
                  <a:lnTo>
                    <a:pt x="3467" y="482"/>
                  </a:lnTo>
                  <a:lnTo>
                    <a:pt x="3299" y="338"/>
                  </a:lnTo>
                  <a:lnTo>
                    <a:pt x="3034" y="193"/>
                  </a:lnTo>
                  <a:lnTo>
                    <a:pt x="2889" y="121"/>
                  </a:lnTo>
                  <a:lnTo>
                    <a:pt x="2745" y="73"/>
                  </a:lnTo>
                  <a:lnTo>
                    <a:pt x="22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
            <p:cNvSpPr/>
            <p:nvPr/>
          </p:nvSpPr>
          <p:spPr>
            <a:xfrm>
              <a:off x="2516050" y="2013700"/>
              <a:ext cx="39750" cy="41575"/>
            </a:xfrm>
            <a:custGeom>
              <a:avLst/>
              <a:gdLst/>
              <a:ahLst/>
              <a:cxnLst/>
              <a:rect l="l" t="t" r="r" b="b"/>
              <a:pathLst>
                <a:path w="1590" h="1663" extrusionOk="0">
                  <a:moveTo>
                    <a:pt x="963" y="194"/>
                  </a:moveTo>
                  <a:lnTo>
                    <a:pt x="1060" y="242"/>
                  </a:lnTo>
                  <a:lnTo>
                    <a:pt x="1300" y="386"/>
                  </a:lnTo>
                  <a:lnTo>
                    <a:pt x="1373" y="458"/>
                  </a:lnTo>
                  <a:lnTo>
                    <a:pt x="1397" y="555"/>
                  </a:lnTo>
                  <a:lnTo>
                    <a:pt x="1421" y="819"/>
                  </a:lnTo>
                  <a:lnTo>
                    <a:pt x="1421" y="940"/>
                  </a:lnTo>
                  <a:lnTo>
                    <a:pt x="1397" y="1084"/>
                  </a:lnTo>
                  <a:lnTo>
                    <a:pt x="1349" y="1181"/>
                  </a:lnTo>
                  <a:lnTo>
                    <a:pt x="1276" y="1253"/>
                  </a:lnTo>
                  <a:lnTo>
                    <a:pt x="1060" y="1445"/>
                  </a:lnTo>
                  <a:lnTo>
                    <a:pt x="1012" y="1469"/>
                  </a:lnTo>
                  <a:lnTo>
                    <a:pt x="939" y="1494"/>
                  </a:lnTo>
                  <a:lnTo>
                    <a:pt x="747" y="1494"/>
                  </a:lnTo>
                  <a:lnTo>
                    <a:pt x="578" y="1469"/>
                  </a:lnTo>
                  <a:lnTo>
                    <a:pt x="434" y="1421"/>
                  </a:lnTo>
                  <a:lnTo>
                    <a:pt x="289" y="1349"/>
                  </a:lnTo>
                  <a:lnTo>
                    <a:pt x="241" y="1301"/>
                  </a:lnTo>
                  <a:lnTo>
                    <a:pt x="193" y="1229"/>
                  </a:lnTo>
                  <a:lnTo>
                    <a:pt x="169" y="1181"/>
                  </a:lnTo>
                  <a:lnTo>
                    <a:pt x="169" y="1084"/>
                  </a:lnTo>
                  <a:lnTo>
                    <a:pt x="169" y="1036"/>
                  </a:lnTo>
                  <a:lnTo>
                    <a:pt x="169" y="940"/>
                  </a:lnTo>
                  <a:lnTo>
                    <a:pt x="169" y="771"/>
                  </a:lnTo>
                  <a:lnTo>
                    <a:pt x="193" y="603"/>
                  </a:lnTo>
                  <a:lnTo>
                    <a:pt x="217" y="531"/>
                  </a:lnTo>
                  <a:lnTo>
                    <a:pt x="265" y="458"/>
                  </a:lnTo>
                  <a:lnTo>
                    <a:pt x="386" y="362"/>
                  </a:lnTo>
                  <a:lnTo>
                    <a:pt x="482" y="290"/>
                  </a:lnTo>
                  <a:lnTo>
                    <a:pt x="602" y="242"/>
                  </a:lnTo>
                  <a:lnTo>
                    <a:pt x="723" y="194"/>
                  </a:lnTo>
                  <a:close/>
                  <a:moveTo>
                    <a:pt x="747" y="1"/>
                  </a:moveTo>
                  <a:lnTo>
                    <a:pt x="602" y="49"/>
                  </a:lnTo>
                  <a:lnTo>
                    <a:pt x="458" y="97"/>
                  </a:lnTo>
                  <a:lnTo>
                    <a:pt x="313" y="169"/>
                  </a:lnTo>
                  <a:lnTo>
                    <a:pt x="241" y="218"/>
                  </a:lnTo>
                  <a:lnTo>
                    <a:pt x="169" y="290"/>
                  </a:lnTo>
                  <a:lnTo>
                    <a:pt x="73" y="434"/>
                  </a:lnTo>
                  <a:lnTo>
                    <a:pt x="24" y="627"/>
                  </a:lnTo>
                  <a:lnTo>
                    <a:pt x="0" y="795"/>
                  </a:lnTo>
                  <a:lnTo>
                    <a:pt x="0" y="940"/>
                  </a:lnTo>
                  <a:lnTo>
                    <a:pt x="24" y="1108"/>
                  </a:lnTo>
                  <a:lnTo>
                    <a:pt x="24" y="1205"/>
                  </a:lnTo>
                  <a:lnTo>
                    <a:pt x="73" y="1301"/>
                  </a:lnTo>
                  <a:lnTo>
                    <a:pt x="121" y="1373"/>
                  </a:lnTo>
                  <a:lnTo>
                    <a:pt x="193" y="1445"/>
                  </a:lnTo>
                  <a:lnTo>
                    <a:pt x="289" y="1518"/>
                  </a:lnTo>
                  <a:lnTo>
                    <a:pt x="410" y="1590"/>
                  </a:lnTo>
                  <a:lnTo>
                    <a:pt x="554" y="1614"/>
                  </a:lnTo>
                  <a:lnTo>
                    <a:pt x="699" y="1638"/>
                  </a:lnTo>
                  <a:lnTo>
                    <a:pt x="963" y="1662"/>
                  </a:lnTo>
                  <a:lnTo>
                    <a:pt x="1060" y="1638"/>
                  </a:lnTo>
                  <a:lnTo>
                    <a:pt x="1132" y="1590"/>
                  </a:lnTo>
                  <a:lnTo>
                    <a:pt x="1373" y="1373"/>
                  </a:lnTo>
                  <a:lnTo>
                    <a:pt x="1469" y="1277"/>
                  </a:lnTo>
                  <a:lnTo>
                    <a:pt x="1517" y="1132"/>
                  </a:lnTo>
                  <a:lnTo>
                    <a:pt x="1565" y="964"/>
                  </a:lnTo>
                  <a:lnTo>
                    <a:pt x="1589" y="771"/>
                  </a:lnTo>
                  <a:lnTo>
                    <a:pt x="1541" y="531"/>
                  </a:lnTo>
                  <a:lnTo>
                    <a:pt x="1541" y="434"/>
                  </a:lnTo>
                  <a:lnTo>
                    <a:pt x="1493" y="338"/>
                  </a:lnTo>
                  <a:lnTo>
                    <a:pt x="1445" y="266"/>
                  </a:lnTo>
                  <a:lnTo>
                    <a:pt x="1373" y="218"/>
                  </a:lnTo>
                  <a:lnTo>
                    <a:pt x="1228" y="121"/>
                  </a:lnTo>
                  <a:lnTo>
                    <a:pt x="1084" y="49"/>
                  </a:lnTo>
                  <a:lnTo>
                    <a:pt x="9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
            <p:cNvSpPr/>
            <p:nvPr/>
          </p:nvSpPr>
          <p:spPr>
            <a:xfrm>
              <a:off x="2528675" y="2028750"/>
              <a:ext cx="13875" cy="15075"/>
            </a:xfrm>
            <a:custGeom>
              <a:avLst/>
              <a:gdLst/>
              <a:ahLst/>
              <a:cxnLst/>
              <a:rect l="l" t="t" r="r" b="b"/>
              <a:pathLst>
                <a:path w="555" h="603" extrusionOk="0">
                  <a:moveTo>
                    <a:pt x="314" y="169"/>
                  </a:moveTo>
                  <a:lnTo>
                    <a:pt x="386" y="193"/>
                  </a:lnTo>
                  <a:lnTo>
                    <a:pt x="410" y="242"/>
                  </a:lnTo>
                  <a:lnTo>
                    <a:pt x="410" y="290"/>
                  </a:lnTo>
                  <a:lnTo>
                    <a:pt x="386" y="338"/>
                  </a:lnTo>
                  <a:lnTo>
                    <a:pt x="338" y="434"/>
                  </a:lnTo>
                  <a:lnTo>
                    <a:pt x="290" y="458"/>
                  </a:lnTo>
                  <a:lnTo>
                    <a:pt x="218" y="458"/>
                  </a:lnTo>
                  <a:lnTo>
                    <a:pt x="194" y="434"/>
                  </a:lnTo>
                  <a:lnTo>
                    <a:pt x="194" y="410"/>
                  </a:lnTo>
                  <a:lnTo>
                    <a:pt x="194" y="362"/>
                  </a:lnTo>
                  <a:lnTo>
                    <a:pt x="194" y="290"/>
                  </a:lnTo>
                  <a:lnTo>
                    <a:pt x="218" y="217"/>
                  </a:lnTo>
                  <a:lnTo>
                    <a:pt x="266" y="169"/>
                  </a:lnTo>
                  <a:close/>
                  <a:moveTo>
                    <a:pt x="218" y="1"/>
                  </a:moveTo>
                  <a:lnTo>
                    <a:pt x="145" y="49"/>
                  </a:lnTo>
                  <a:lnTo>
                    <a:pt x="25" y="169"/>
                  </a:lnTo>
                  <a:lnTo>
                    <a:pt x="1" y="217"/>
                  </a:lnTo>
                  <a:lnTo>
                    <a:pt x="1" y="314"/>
                  </a:lnTo>
                  <a:lnTo>
                    <a:pt x="1" y="434"/>
                  </a:lnTo>
                  <a:lnTo>
                    <a:pt x="49" y="482"/>
                  </a:lnTo>
                  <a:lnTo>
                    <a:pt x="73" y="554"/>
                  </a:lnTo>
                  <a:lnTo>
                    <a:pt x="145" y="579"/>
                  </a:lnTo>
                  <a:lnTo>
                    <a:pt x="194" y="603"/>
                  </a:lnTo>
                  <a:lnTo>
                    <a:pt x="290" y="603"/>
                  </a:lnTo>
                  <a:lnTo>
                    <a:pt x="362" y="579"/>
                  </a:lnTo>
                  <a:lnTo>
                    <a:pt x="434" y="530"/>
                  </a:lnTo>
                  <a:lnTo>
                    <a:pt x="482" y="482"/>
                  </a:lnTo>
                  <a:lnTo>
                    <a:pt x="507" y="410"/>
                  </a:lnTo>
                  <a:lnTo>
                    <a:pt x="531" y="338"/>
                  </a:lnTo>
                  <a:lnTo>
                    <a:pt x="555" y="266"/>
                  </a:lnTo>
                  <a:lnTo>
                    <a:pt x="555" y="193"/>
                  </a:lnTo>
                  <a:lnTo>
                    <a:pt x="531" y="121"/>
                  </a:lnTo>
                  <a:lnTo>
                    <a:pt x="482" y="49"/>
                  </a:lnTo>
                  <a:lnTo>
                    <a:pt x="434" y="25"/>
                  </a:ln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6" name="Google Shape;1316;p3"/>
          <p:cNvGrpSpPr/>
          <p:nvPr/>
        </p:nvGrpSpPr>
        <p:grpSpPr>
          <a:xfrm>
            <a:off x="8039926" y="1000461"/>
            <a:ext cx="551525" cy="559295"/>
            <a:chOff x="1308175" y="3327500"/>
            <a:chExt cx="170350" cy="172750"/>
          </a:xfrm>
        </p:grpSpPr>
        <p:sp>
          <p:nvSpPr>
            <p:cNvPr id="1317" name="Google Shape;1317;p3"/>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9" name="Google Shape;1319;p3"/>
          <p:cNvGrpSpPr/>
          <p:nvPr/>
        </p:nvGrpSpPr>
        <p:grpSpPr>
          <a:xfrm>
            <a:off x="444239" y="4744136"/>
            <a:ext cx="551525" cy="559295"/>
            <a:chOff x="1308175" y="3327500"/>
            <a:chExt cx="170350" cy="172750"/>
          </a:xfrm>
        </p:grpSpPr>
        <p:sp>
          <p:nvSpPr>
            <p:cNvPr id="1320" name="Google Shape;1320;p3"/>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2" name="Google Shape;1322;p3"/>
          <p:cNvSpPr/>
          <p:nvPr/>
        </p:nvSpPr>
        <p:spPr>
          <a:xfrm>
            <a:off x="-245812" y="557749"/>
            <a:ext cx="551518" cy="671941"/>
          </a:xfrm>
          <a:custGeom>
            <a:avLst/>
            <a:gdLst/>
            <a:ahLst/>
            <a:cxnLst/>
            <a:rect l="l" t="t" r="r" b="b"/>
            <a:pathLst>
              <a:path w="10039" h="12231" extrusionOk="0">
                <a:moveTo>
                  <a:pt x="4478" y="675"/>
                </a:moveTo>
                <a:lnTo>
                  <a:pt x="4887" y="699"/>
                </a:lnTo>
                <a:lnTo>
                  <a:pt x="5272" y="795"/>
                </a:lnTo>
                <a:lnTo>
                  <a:pt x="5633" y="916"/>
                </a:lnTo>
                <a:lnTo>
                  <a:pt x="5994" y="1084"/>
                </a:lnTo>
                <a:lnTo>
                  <a:pt x="6355" y="1277"/>
                </a:lnTo>
                <a:lnTo>
                  <a:pt x="6692" y="1517"/>
                </a:lnTo>
                <a:lnTo>
                  <a:pt x="7005" y="1758"/>
                </a:lnTo>
                <a:lnTo>
                  <a:pt x="7270" y="1999"/>
                </a:lnTo>
                <a:lnTo>
                  <a:pt x="7535" y="2264"/>
                </a:lnTo>
                <a:lnTo>
                  <a:pt x="7776" y="2529"/>
                </a:lnTo>
                <a:lnTo>
                  <a:pt x="7992" y="2817"/>
                </a:lnTo>
                <a:lnTo>
                  <a:pt x="8209" y="3130"/>
                </a:lnTo>
                <a:lnTo>
                  <a:pt x="8402" y="3443"/>
                </a:lnTo>
                <a:lnTo>
                  <a:pt x="8570" y="3780"/>
                </a:lnTo>
                <a:lnTo>
                  <a:pt x="8739" y="4117"/>
                </a:lnTo>
                <a:lnTo>
                  <a:pt x="8883" y="4478"/>
                </a:lnTo>
                <a:lnTo>
                  <a:pt x="9027" y="4840"/>
                </a:lnTo>
                <a:lnTo>
                  <a:pt x="9124" y="5201"/>
                </a:lnTo>
                <a:lnTo>
                  <a:pt x="9220" y="5586"/>
                </a:lnTo>
                <a:lnTo>
                  <a:pt x="9292" y="5971"/>
                </a:lnTo>
                <a:lnTo>
                  <a:pt x="9340" y="6356"/>
                </a:lnTo>
                <a:lnTo>
                  <a:pt x="9365" y="6741"/>
                </a:lnTo>
                <a:lnTo>
                  <a:pt x="9389" y="7127"/>
                </a:lnTo>
                <a:lnTo>
                  <a:pt x="9365" y="7488"/>
                </a:lnTo>
                <a:lnTo>
                  <a:pt x="9340" y="7849"/>
                </a:lnTo>
                <a:lnTo>
                  <a:pt x="9268" y="8210"/>
                </a:lnTo>
                <a:lnTo>
                  <a:pt x="9196" y="8571"/>
                </a:lnTo>
                <a:lnTo>
                  <a:pt x="9076" y="8932"/>
                </a:lnTo>
                <a:lnTo>
                  <a:pt x="8955" y="9293"/>
                </a:lnTo>
                <a:lnTo>
                  <a:pt x="8787" y="9630"/>
                </a:lnTo>
                <a:lnTo>
                  <a:pt x="8570" y="9967"/>
                </a:lnTo>
                <a:lnTo>
                  <a:pt x="8402" y="10232"/>
                </a:lnTo>
                <a:lnTo>
                  <a:pt x="8209" y="10449"/>
                </a:lnTo>
                <a:lnTo>
                  <a:pt x="7992" y="10665"/>
                </a:lnTo>
                <a:lnTo>
                  <a:pt x="7776" y="10858"/>
                </a:lnTo>
                <a:lnTo>
                  <a:pt x="7559" y="11026"/>
                </a:lnTo>
                <a:lnTo>
                  <a:pt x="7318" y="11171"/>
                </a:lnTo>
                <a:lnTo>
                  <a:pt x="7078" y="11291"/>
                </a:lnTo>
                <a:lnTo>
                  <a:pt x="6813" y="11387"/>
                </a:lnTo>
                <a:lnTo>
                  <a:pt x="6548" y="11460"/>
                </a:lnTo>
                <a:lnTo>
                  <a:pt x="6283" y="11508"/>
                </a:lnTo>
                <a:lnTo>
                  <a:pt x="6018" y="11556"/>
                </a:lnTo>
                <a:lnTo>
                  <a:pt x="5729" y="11556"/>
                </a:lnTo>
                <a:lnTo>
                  <a:pt x="5441" y="11532"/>
                </a:lnTo>
                <a:lnTo>
                  <a:pt x="5152" y="11484"/>
                </a:lnTo>
                <a:lnTo>
                  <a:pt x="4863" y="11436"/>
                </a:lnTo>
                <a:lnTo>
                  <a:pt x="4574" y="11339"/>
                </a:lnTo>
                <a:lnTo>
                  <a:pt x="4237" y="11195"/>
                </a:lnTo>
                <a:lnTo>
                  <a:pt x="3900" y="11050"/>
                </a:lnTo>
                <a:lnTo>
                  <a:pt x="3587" y="10858"/>
                </a:lnTo>
                <a:lnTo>
                  <a:pt x="3298" y="10665"/>
                </a:lnTo>
                <a:lnTo>
                  <a:pt x="3009" y="10449"/>
                </a:lnTo>
                <a:lnTo>
                  <a:pt x="2768" y="10208"/>
                </a:lnTo>
                <a:lnTo>
                  <a:pt x="2504" y="9943"/>
                </a:lnTo>
                <a:lnTo>
                  <a:pt x="2287" y="9654"/>
                </a:lnTo>
                <a:lnTo>
                  <a:pt x="2022" y="9293"/>
                </a:lnTo>
                <a:lnTo>
                  <a:pt x="1781" y="8932"/>
                </a:lnTo>
                <a:lnTo>
                  <a:pt x="1565" y="8547"/>
                </a:lnTo>
                <a:lnTo>
                  <a:pt x="1348" y="8186"/>
                </a:lnTo>
                <a:lnTo>
                  <a:pt x="1180" y="7801"/>
                </a:lnTo>
                <a:lnTo>
                  <a:pt x="1035" y="7415"/>
                </a:lnTo>
                <a:lnTo>
                  <a:pt x="915" y="7006"/>
                </a:lnTo>
                <a:lnTo>
                  <a:pt x="818" y="6621"/>
                </a:lnTo>
                <a:lnTo>
                  <a:pt x="746" y="6212"/>
                </a:lnTo>
                <a:lnTo>
                  <a:pt x="698" y="5803"/>
                </a:lnTo>
                <a:lnTo>
                  <a:pt x="674" y="5393"/>
                </a:lnTo>
                <a:lnTo>
                  <a:pt x="698" y="4984"/>
                </a:lnTo>
                <a:lnTo>
                  <a:pt x="722" y="4551"/>
                </a:lnTo>
                <a:lnTo>
                  <a:pt x="794" y="4117"/>
                </a:lnTo>
                <a:lnTo>
                  <a:pt x="891" y="3684"/>
                </a:lnTo>
                <a:lnTo>
                  <a:pt x="1011" y="3251"/>
                </a:lnTo>
                <a:lnTo>
                  <a:pt x="1107" y="2986"/>
                </a:lnTo>
                <a:lnTo>
                  <a:pt x="1204" y="2745"/>
                </a:lnTo>
                <a:lnTo>
                  <a:pt x="1324" y="2480"/>
                </a:lnTo>
                <a:lnTo>
                  <a:pt x="1468" y="2264"/>
                </a:lnTo>
                <a:lnTo>
                  <a:pt x="1613" y="2047"/>
                </a:lnTo>
                <a:lnTo>
                  <a:pt x="1757" y="1830"/>
                </a:lnTo>
                <a:lnTo>
                  <a:pt x="1926" y="1662"/>
                </a:lnTo>
                <a:lnTo>
                  <a:pt x="2118" y="1469"/>
                </a:lnTo>
                <a:lnTo>
                  <a:pt x="2311" y="1325"/>
                </a:lnTo>
                <a:lnTo>
                  <a:pt x="2528" y="1180"/>
                </a:lnTo>
                <a:lnTo>
                  <a:pt x="2744" y="1060"/>
                </a:lnTo>
                <a:lnTo>
                  <a:pt x="2985" y="940"/>
                </a:lnTo>
                <a:lnTo>
                  <a:pt x="3226" y="868"/>
                </a:lnTo>
                <a:lnTo>
                  <a:pt x="3491" y="771"/>
                </a:lnTo>
                <a:lnTo>
                  <a:pt x="3755" y="723"/>
                </a:lnTo>
                <a:lnTo>
                  <a:pt x="4044" y="699"/>
                </a:lnTo>
                <a:lnTo>
                  <a:pt x="4478" y="675"/>
                </a:lnTo>
                <a:close/>
                <a:moveTo>
                  <a:pt x="3924" y="1"/>
                </a:moveTo>
                <a:lnTo>
                  <a:pt x="3539" y="49"/>
                </a:lnTo>
                <a:lnTo>
                  <a:pt x="3154" y="145"/>
                </a:lnTo>
                <a:lnTo>
                  <a:pt x="2793" y="290"/>
                </a:lnTo>
                <a:lnTo>
                  <a:pt x="2407" y="482"/>
                </a:lnTo>
                <a:lnTo>
                  <a:pt x="2070" y="699"/>
                </a:lnTo>
                <a:lnTo>
                  <a:pt x="1733" y="940"/>
                </a:lnTo>
                <a:lnTo>
                  <a:pt x="1444" y="1205"/>
                </a:lnTo>
                <a:lnTo>
                  <a:pt x="1180" y="1517"/>
                </a:lnTo>
                <a:lnTo>
                  <a:pt x="939" y="1855"/>
                </a:lnTo>
                <a:lnTo>
                  <a:pt x="746" y="2192"/>
                </a:lnTo>
                <a:lnTo>
                  <a:pt x="554" y="2577"/>
                </a:lnTo>
                <a:lnTo>
                  <a:pt x="409" y="2986"/>
                </a:lnTo>
                <a:lnTo>
                  <a:pt x="289" y="3371"/>
                </a:lnTo>
                <a:lnTo>
                  <a:pt x="169" y="3756"/>
                </a:lnTo>
                <a:lnTo>
                  <a:pt x="96" y="4141"/>
                </a:lnTo>
                <a:lnTo>
                  <a:pt x="48" y="4551"/>
                </a:lnTo>
                <a:lnTo>
                  <a:pt x="24" y="4936"/>
                </a:lnTo>
                <a:lnTo>
                  <a:pt x="0" y="5321"/>
                </a:lnTo>
                <a:lnTo>
                  <a:pt x="24" y="5706"/>
                </a:lnTo>
                <a:lnTo>
                  <a:pt x="48" y="6091"/>
                </a:lnTo>
                <a:lnTo>
                  <a:pt x="120" y="6477"/>
                </a:lnTo>
                <a:lnTo>
                  <a:pt x="193" y="6838"/>
                </a:lnTo>
                <a:lnTo>
                  <a:pt x="289" y="7223"/>
                </a:lnTo>
                <a:lnTo>
                  <a:pt x="409" y="7608"/>
                </a:lnTo>
                <a:lnTo>
                  <a:pt x="554" y="7993"/>
                </a:lnTo>
                <a:lnTo>
                  <a:pt x="722" y="8354"/>
                </a:lnTo>
                <a:lnTo>
                  <a:pt x="891" y="8739"/>
                </a:lnTo>
                <a:lnTo>
                  <a:pt x="1204" y="9269"/>
                </a:lnTo>
                <a:lnTo>
                  <a:pt x="1517" y="9775"/>
                </a:lnTo>
                <a:lnTo>
                  <a:pt x="1878" y="10256"/>
                </a:lnTo>
                <a:lnTo>
                  <a:pt x="2287" y="10689"/>
                </a:lnTo>
                <a:lnTo>
                  <a:pt x="2504" y="10882"/>
                </a:lnTo>
                <a:lnTo>
                  <a:pt x="2744" y="11075"/>
                </a:lnTo>
                <a:lnTo>
                  <a:pt x="2985" y="11243"/>
                </a:lnTo>
                <a:lnTo>
                  <a:pt x="3226" y="11412"/>
                </a:lnTo>
                <a:lnTo>
                  <a:pt x="3491" y="11556"/>
                </a:lnTo>
                <a:lnTo>
                  <a:pt x="3755" y="11700"/>
                </a:lnTo>
                <a:lnTo>
                  <a:pt x="4044" y="11845"/>
                </a:lnTo>
                <a:lnTo>
                  <a:pt x="4333" y="11965"/>
                </a:lnTo>
                <a:lnTo>
                  <a:pt x="4670" y="12062"/>
                </a:lnTo>
                <a:lnTo>
                  <a:pt x="5007" y="12158"/>
                </a:lnTo>
                <a:lnTo>
                  <a:pt x="5344" y="12206"/>
                </a:lnTo>
                <a:lnTo>
                  <a:pt x="5681" y="12230"/>
                </a:lnTo>
                <a:lnTo>
                  <a:pt x="6018" y="12206"/>
                </a:lnTo>
                <a:lnTo>
                  <a:pt x="6331" y="12182"/>
                </a:lnTo>
                <a:lnTo>
                  <a:pt x="6668" y="12134"/>
                </a:lnTo>
                <a:lnTo>
                  <a:pt x="6981" y="12037"/>
                </a:lnTo>
                <a:lnTo>
                  <a:pt x="7270" y="11917"/>
                </a:lnTo>
                <a:lnTo>
                  <a:pt x="7583" y="11773"/>
                </a:lnTo>
                <a:lnTo>
                  <a:pt x="7872" y="11628"/>
                </a:lnTo>
                <a:lnTo>
                  <a:pt x="8137" y="11436"/>
                </a:lnTo>
                <a:lnTo>
                  <a:pt x="8402" y="11219"/>
                </a:lnTo>
                <a:lnTo>
                  <a:pt x="8642" y="10978"/>
                </a:lnTo>
                <a:lnTo>
                  <a:pt x="8859" y="10713"/>
                </a:lnTo>
                <a:lnTo>
                  <a:pt x="9076" y="10425"/>
                </a:lnTo>
                <a:lnTo>
                  <a:pt x="9316" y="10039"/>
                </a:lnTo>
                <a:lnTo>
                  <a:pt x="9509" y="9630"/>
                </a:lnTo>
                <a:lnTo>
                  <a:pt x="9677" y="9221"/>
                </a:lnTo>
                <a:lnTo>
                  <a:pt x="9822" y="8812"/>
                </a:lnTo>
                <a:lnTo>
                  <a:pt x="9918" y="8378"/>
                </a:lnTo>
                <a:lnTo>
                  <a:pt x="9990" y="7921"/>
                </a:lnTo>
                <a:lnTo>
                  <a:pt x="10039" y="7464"/>
                </a:lnTo>
                <a:lnTo>
                  <a:pt x="10039" y="6982"/>
                </a:lnTo>
                <a:lnTo>
                  <a:pt x="10014" y="6428"/>
                </a:lnTo>
                <a:lnTo>
                  <a:pt x="9966" y="5851"/>
                </a:lnTo>
                <a:lnTo>
                  <a:pt x="9846" y="5297"/>
                </a:lnTo>
                <a:lnTo>
                  <a:pt x="9702" y="4743"/>
                </a:lnTo>
                <a:lnTo>
                  <a:pt x="9509" y="4214"/>
                </a:lnTo>
                <a:lnTo>
                  <a:pt x="9268" y="3660"/>
                </a:lnTo>
                <a:lnTo>
                  <a:pt x="9003" y="3154"/>
                </a:lnTo>
                <a:lnTo>
                  <a:pt x="8690" y="2649"/>
                </a:lnTo>
                <a:lnTo>
                  <a:pt x="8402" y="2264"/>
                </a:lnTo>
                <a:lnTo>
                  <a:pt x="8113" y="1903"/>
                </a:lnTo>
                <a:lnTo>
                  <a:pt x="7800" y="1566"/>
                </a:lnTo>
                <a:lnTo>
                  <a:pt x="7463" y="1253"/>
                </a:lnTo>
                <a:lnTo>
                  <a:pt x="7078" y="964"/>
                </a:lnTo>
                <a:lnTo>
                  <a:pt x="6692" y="723"/>
                </a:lnTo>
                <a:lnTo>
                  <a:pt x="6283" y="506"/>
                </a:lnTo>
                <a:lnTo>
                  <a:pt x="5850" y="314"/>
                </a:lnTo>
                <a:lnTo>
                  <a:pt x="5465" y="169"/>
                </a:lnTo>
                <a:lnTo>
                  <a:pt x="5079" y="73"/>
                </a:lnTo>
                <a:lnTo>
                  <a:pt x="4694" y="25"/>
                </a:lnTo>
                <a:lnTo>
                  <a:pt x="4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73"/>
        <p:cNvGrpSpPr/>
        <p:nvPr/>
      </p:nvGrpSpPr>
      <p:grpSpPr>
        <a:xfrm>
          <a:off x="0" y="0"/>
          <a:ext cx="0" cy="0"/>
          <a:chOff x="0" y="0"/>
          <a:chExt cx="0" cy="0"/>
        </a:xfrm>
      </p:grpSpPr>
      <p:sp>
        <p:nvSpPr>
          <p:cNvPr id="1774" name="Google Shape;1774;p5"/>
          <p:cNvSpPr/>
          <p:nvPr/>
        </p:nvSpPr>
        <p:spPr>
          <a:xfrm>
            <a:off x="145650" y="119725"/>
            <a:ext cx="8852700" cy="4904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76" name="Google Shape;1776;p5"/>
          <p:cNvSpPr txBox="1">
            <a:spLocks noGrp="1"/>
          </p:cNvSpPr>
          <p:nvPr>
            <p:ph type="title" idx="2"/>
          </p:nvPr>
        </p:nvSpPr>
        <p:spPr>
          <a:xfrm>
            <a:off x="1371212" y="2618425"/>
            <a:ext cx="29679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23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77" name="Google Shape;1777;p5"/>
          <p:cNvSpPr txBox="1">
            <a:spLocks noGrp="1"/>
          </p:cNvSpPr>
          <p:nvPr>
            <p:ph type="title" idx="3"/>
          </p:nvPr>
        </p:nvSpPr>
        <p:spPr>
          <a:xfrm>
            <a:off x="4804287" y="2618425"/>
            <a:ext cx="29685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23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78" name="Google Shape;1778;p5"/>
          <p:cNvSpPr txBox="1">
            <a:spLocks noGrp="1"/>
          </p:cNvSpPr>
          <p:nvPr>
            <p:ph type="subTitle" idx="1"/>
          </p:nvPr>
        </p:nvSpPr>
        <p:spPr>
          <a:xfrm>
            <a:off x="4804291" y="3182250"/>
            <a:ext cx="2968500" cy="102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79" name="Google Shape;1779;p5"/>
          <p:cNvSpPr txBox="1">
            <a:spLocks noGrp="1"/>
          </p:cNvSpPr>
          <p:nvPr>
            <p:ph type="subTitle" idx="4"/>
          </p:nvPr>
        </p:nvSpPr>
        <p:spPr>
          <a:xfrm>
            <a:off x="1371399" y="3182250"/>
            <a:ext cx="2967900" cy="102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780" name="Google Shape;1780;p5"/>
          <p:cNvGrpSpPr/>
          <p:nvPr/>
        </p:nvGrpSpPr>
        <p:grpSpPr>
          <a:xfrm>
            <a:off x="-669296" y="4296577"/>
            <a:ext cx="2144676" cy="2283829"/>
            <a:chOff x="2827954" y="5779702"/>
            <a:chExt cx="2144676" cy="2283829"/>
          </a:xfrm>
        </p:grpSpPr>
        <p:sp>
          <p:nvSpPr>
            <p:cNvPr id="1781" name="Google Shape;1781;p5"/>
            <p:cNvSpPr/>
            <p:nvPr/>
          </p:nvSpPr>
          <p:spPr>
            <a:xfrm rot="10800000">
              <a:off x="2827954" y="6935855"/>
              <a:ext cx="2132350" cy="1127676"/>
            </a:xfrm>
            <a:custGeom>
              <a:avLst/>
              <a:gdLst/>
              <a:ahLst/>
              <a:cxnLst/>
              <a:rect l="l" t="t" r="r" b="b"/>
              <a:pathLst>
                <a:path w="25085" h="13266" extrusionOk="0">
                  <a:moveTo>
                    <a:pt x="12494" y="1"/>
                  </a:moveTo>
                  <a:lnTo>
                    <a:pt x="12013" y="25"/>
                  </a:lnTo>
                  <a:lnTo>
                    <a:pt x="11507" y="49"/>
                  </a:lnTo>
                  <a:lnTo>
                    <a:pt x="11026" y="97"/>
                  </a:lnTo>
                  <a:lnTo>
                    <a:pt x="10544" y="145"/>
                  </a:lnTo>
                  <a:lnTo>
                    <a:pt x="10063" y="242"/>
                  </a:lnTo>
                  <a:lnTo>
                    <a:pt x="9317" y="386"/>
                  </a:lnTo>
                  <a:lnTo>
                    <a:pt x="8594" y="579"/>
                  </a:lnTo>
                  <a:lnTo>
                    <a:pt x="7896" y="819"/>
                  </a:lnTo>
                  <a:lnTo>
                    <a:pt x="7198" y="1060"/>
                  </a:lnTo>
                  <a:lnTo>
                    <a:pt x="6669" y="1277"/>
                  </a:lnTo>
                  <a:lnTo>
                    <a:pt x="6139" y="1542"/>
                  </a:lnTo>
                  <a:lnTo>
                    <a:pt x="5633" y="1782"/>
                  </a:lnTo>
                  <a:lnTo>
                    <a:pt x="5152" y="2071"/>
                  </a:lnTo>
                  <a:lnTo>
                    <a:pt x="4670" y="2360"/>
                  </a:lnTo>
                  <a:lnTo>
                    <a:pt x="4189" y="2673"/>
                  </a:lnTo>
                  <a:lnTo>
                    <a:pt x="3732" y="3010"/>
                  </a:lnTo>
                  <a:lnTo>
                    <a:pt x="3274" y="3347"/>
                  </a:lnTo>
                  <a:lnTo>
                    <a:pt x="2985" y="3612"/>
                  </a:lnTo>
                  <a:lnTo>
                    <a:pt x="2696" y="3877"/>
                  </a:lnTo>
                  <a:lnTo>
                    <a:pt x="2432" y="4141"/>
                  </a:lnTo>
                  <a:lnTo>
                    <a:pt x="2167" y="4430"/>
                  </a:lnTo>
                  <a:lnTo>
                    <a:pt x="1926" y="4719"/>
                  </a:lnTo>
                  <a:lnTo>
                    <a:pt x="1709" y="5032"/>
                  </a:lnTo>
                  <a:lnTo>
                    <a:pt x="1493" y="5345"/>
                  </a:lnTo>
                  <a:lnTo>
                    <a:pt x="1300" y="5658"/>
                  </a:lnTo>
                  <a:lnTo>
                    <a:pt x="1108" y="5971"/>
                  </a:lnTo>
                  <a:lnTo>
                    <a:pt x="939" y="6308"/>
                  </a:lnTo>
                  <a:lnTo>
                    <a:pt x="771" y="6645"/>
                  </a:lnTo>
                  <a:lnTo>
                    <a:pt x="626" y="7006"/>
                  </a:lnTo>
                  <a:lnTo>
                    <a:pt x="506" y="7367"/>
                  </a:lnTo>
                  <a:lnTo>
                    <a:pt x="385" y="7728"/>
                  </a:lnTo>
                  <a:lnTo>
                    <a:pt x="289" y="8114"/>
                  </a:lnTo>
                  <a:lnTo>
                    <a:pt x="193" y="8499"/>
                  </a:lnTo>
                  <a:lnTo>
                    <a:pt x="121" y="9028"/>
                  </a:lnTo>
                  <a:lnTo>
                    <a:pt x="48" y="9582"/>
                  </a:lnTo>
                  <a:lnTo>
                    <a:pt x="0" y="10112"/>
                  </a:lnTo>
                  <a:lnTo>
                    <a:pt x="0" y="10665"/>
                  </a:lnTo>
                  <a:lnTo>
                    <a:pt x="0" y="10954"/>
                  </a:lnTo>
                  <a:lnTo>
                    <a:pt x="24" y="11243"/>
                  </a:lnTo>
                  <a:lnTo>
                    <a:pt x="72" y="11532"/>
                  </a:lnTo>
                  <a:lnTo>
                    <a:pt x="145" y="11797"/>
                  </a:lnTo>
                  <a:lnTo>
                    <a:pt x="217" y="12086"/>
                  </a:lnTo>
                  <a:lnTo>
                    <a:pt x="313" y="12350"/>
                  </a:lnTo>
                  <a:lnTo>
                    <a:pt x="530" y="12880"/>
                  </a:lnTo>
                  <a:lnTo>
                    <a:pt x="578" y="12976"/>
                  </a:lnTo>
                  <a:lnTo>
                    <a:pt x="674" y="13073"/>
                  </a:lnTo>
                  <a:lnTo>
                    <a:pt x="771" y="13145"/>
                  </a:lnTo>
                  <a:lnTo>
                    <a:pt x="891" y="13193"/>
                  </a:lnTo>
                  <a:lnTo>
                    <a:pt x="1035" y="13241"/>
                  </a:lnTo>
                  <a:lnTo>
                    <a:pt x="1156" y="13265"/>
                  </a:lnTo>
                  <a:lnTo>
                    <a:pt x="1276" y="13265"/>
                  </a:lnTo>
                  <a:lnTo>
                    <a:pt x="1396" y="13241"/>
                  </a:lnTo>
                  <a:lnTo>
                    <a:pt x="1493" y="13193"/>
                  </a:lnTo>
                  <a:lnTo>
                    <a:pt x="1589" y="13145"/>
                  </a:lnTo>
                  <a:lnTo>
                    <a:pt x="1782" y="13000"/>
                  </a:lnTo>
                  <a:lnTo>
                    <a:pt x="2071" y="12712"/>
                  </a:lnTo>
                  <a:lnTo>
                    <a:pt x="2335" y="12423"/>
                  </a:lnTo>
                  <a:lnTo>
                    <a:pt x="2552" y="12110"/>
                  </a:lnTo>
                  <a:lnTo>
                    <a:pt x="2745" y="11773"/>
                  </a:lnTo>
                  <a:lnTo>
                    <a:pt x="2985" y="11315"/>
                  </a:lnTo>
                  <a:lnTo>
                    <a:pt x="3226" y="10882"/>
                  </a:lnTo>
                  <a:lnTo>
                    <a:pt x="3467" y="10473"/>
                  </a:lnTo>
                  <a:lnTo>
                    <a:pt x="3756" y="10039"/>
                  </a:lnTo>
                  <a:lnTo>
                    <a:pt x="3972" y="9775"/>
                  </a:lnTo>
                  <a:lnTo>
                    <a:pt x="4213" y="9486"/>
                  </a:lnTo>
                  <a:lnTo>
                    <a:pt x="4454" y="9245"/>
                  </a:lnTo>
                  <a:lnTo>
                    <a:pt x="4719" y="9004"/>
                  </a:lnTo>
                  <a:lnTo>
                    <a:pt x="4983" y="8764"/>
                  </a:lnTo>
                  <a:lnTo>
                    <a:pt x="5272" y="8571"/>
                  </a:lnTo>
                  <a:lnTo>
                    <a:pt x="5561" y="8378"/>
                  </a:lnTo>
                  <a:lnTo>
                    <a:pt x="5874" y="8186"/>
                  </a:lnTo>
                  <a:lnTo>
                    <a:pt x="6259" y="8017"/>
                  </a:lnTo>
                  <a:lnTo>
                    <a:pt x="6620" y="7873"/>
                  </a:lnTo>
                  <a:lnTo>
                    <a:pt x="7030" y="7777"/>
                  </a:lnTo>
                  <a:lnTo>
                    <a:pt x="7439" y="7728"/>
                  </a:lnTo>
                  <a:lnTo>
                    <a:pt x="8065" y="7680"/>
                  </a:lnTo>
                  <a:lnTo>
                    <a:pt x="8691" y="7656"/>
                  </a:lnTo>
                  <a:lnTo>
                    <a:pt x="9341" y="7704"/>
                  </a:lnTo>
                  <a:lnTo>
                    <a:pt x="9967" y="7801"/>
                  </a:lnTo>
                  <a:lnTo>
                    <a:pt x="10617" y="7921"/>
                  </a:lnTo>
                  <a:lnTo>
                    <a:pt x="11242" y="8089"/>
                  </a:lnTo>
                  <a:lnTo>
                    <a:pt x="11868" y="8282"/>
                  </a:lnTo>
                  <a:lnTo>
                    <a:pt x="12494" y="8499"/>
                  </a:lnTo>
                  <a:lnTo>
                    <a:pt x="13096" y="8739"/>
                  </a:lnTo>
                  <a:lnTo>
                    <a:pt x="13674" y="9028"/>
                  </a:lnTo>
                  <a:lnTo>
                    <a:pt x="14252" y="9341"/>
                  </a:lnTo>
                  <a:lnTo>
                    <a:pt x="14829" y="9654"/>
                  </a:lnTo>
                  <a:lnTo>
                    <a:pt x="15359" y="9991"/>
                  </a:lnTo>
                  <a:lnTo>
                    <a:pt x="15865" y="10304"/>
                  </a:lnTo>
                  <a:lnTo>
                    <a:pt x="16876" y="11002"/>
                  </a:lnTo>
                  <a:lnTo>
                    <a:pt x="17646" y="11508"/>
                  </a:lnTo>
                  <a:lnTo>
                    <a:pt x="18031" y="11749"/>
                  </a:lnTo>
                  <a:lnTo>
                    <a:pt x="18440" y="11965"/>
                  </a:lnTo>
                  <a:lnTo>
                    <a:pt x="18922" y="12206"/>
                  </a:lnTo>
                  <a:lnTo>
                    <a:pt x="19427" y="12423"/>
                  </a:lnTo>
                  <a:lnTo>
                    <a:pt x="19957" y="12567"/>
                  </a:lnTo>
                  <a:lnTo>
                    <a:pt x="20487" y="12687"/>
                  </a:lnTo>
                  <a:lnTo>
                    <a:pt x="20944" y="12736"/>
                  </a:lnTo>
                  <a:lnTo>
                    <a:pt x="21377" y="12760"/>
                  </a:lnTo>
                  <a:lnTo>
                    <a:pt x="21811" y="12712"/>
                  </a:lnTo>
                  <a:lnTo>
                    <a:pt x="22268" y="12639"/>
                  </a:lnTo>
                  <a:lnTo>
                    <a:pt x="22605" y="12543"/>
                  </a:lnTo>
                  <a:lnTo>
                    <a:pt x="22942" y="12399"/>
                  </a:lnTo>
                  <a:lnTo>
                    <a:pt x="23279" y="12206"/>
                  </a:lnTo>
                  <a:lnTo>
                    <a:pt x="23568" y="11989"/>
                  </a:lnTo>
                  <a:lnTo>
                    <a:pt x="23785" y="11797"/>
                  </a:lnTo>
                  <a:lnTo>
                    <a:pt x="24001" y="11604"/>
                  </a:lnTo>
                  <a:lnTo>
                    <a:pt x="24194" y="11363"/>
                  </a:lnTo>
                  <a:lnTo>
                    <a:pt x="24362" y="11123"/>
                  </a:lnTo>
                  <a:lnTo>
                    <a:pt x="24507" y="10858"/>
                  </a:lnTo>
                  <a:lnTo>
                    <a:pt x="24651" y="10593"/>
                  </a:lnTo>
                  <a:lnTo>
                    <a:pt x="24772" y="10328"/>
                  </a:lnTo>
                  <a:lnTo>
                    <a:pt x="24868" y="10039"/>
                  </a:lnTo>
                  <a:lnTo>
                    <a:pt x="24964" y="9751"/>
                  </a:lnTo>
                  <a:lnTo>
                    <a:pt x="25012" y="9438"/>
                  </a:lnTo>
                  <a:lnTo>
                    <a:pt x="25061" y="9149"/>
                  </a:lnTo>
                  <a:lnTo>
                    <a:pt x="25085" y="8860"/>
                  </a:lnTo>
                  <a:lnTo>
                    <a:pt x="25085" y="8547"/>
                  </a:lnTo>
                  <a:lnTo>
                    <a:pt x="25061" y="8258"/>
                  </a:lnTo>
                  <a:lnTo>
                    <a:pt x="25012" y="7969"/>
                  </a:lnTo>
                  <a:lnTo>
                    <a:pt x="24940" y="7680"/>
                  </a:lnTo>
                  <a:lnTo>
                    <a:pt x="24868" y="7439"/>
                  </a:lnTo>
                  <a:lnTo>
                    <a:pt x="24772" y="7223"/>
                  </a:lnTo>
                  <a:lnTo>
                    <a:pt x="24675" y="7030"/>
                  </a:lnTo>
                  <a:lnTo>
                    <a:pt x="24555" y="6814"/>
                  </a:lnTo>
                  <a:lnTo>
                    <a:pt x="24411" y="6621"/>
                  </a:lnTo>
                  <a:lnTo>
                    <a:pt x="24266" y="6452"/>
                  </a:lnTo>
                  <a:lnTo>
                    <a:pt x="24098" y="6284"/>
                  </a:lnTo>
                  <a:lnTo>
                    <a:pt x="23929" y="6115"/>
                  </a:lnTo>
                  <a:lnTo>
                    <a:pt x="23640" y="5899"/>
                  </a:lnTo>
                  <a:lnTo>
                    <a:pt x="23351" y="5682"/>
                  </a:lnTo>
                  <a:lnTo>
                    <a:pt x="23062" y="5490"/>
                  </a:lnTo>
                  <a:lnTo>
                    <a:pt x="22750" y="5321"/>
                  </a:lnTo>
                  <a:lnTo>
                    <a:pt x="22148" y="5008"/>
                  </a:lnTo>
                  <a:lnTo>
                    <a:pt x="21522" y="4719"/>
                  </a:lnTo>
                  <a:lnTo>
                    <a:pt x="21088" y="4527"/>
                  </a:lnTo>
                  <a:lnTo>
                    <a:pt x="20655" y="4310"/>
                  </a:lnTo>
                  <a:lnTo>
                    <a:pt x="20270" y="4069"/>
                  </a:lnTo>
                  <a:lnTo>
                    <a:pt x="19861" y="3804"/>
                  </a:lnTo>
                  <a:lnTo>
                    <a:pt x="19500" y="3540"/>
                  </a:lnTo>
                  <a:lnTo>
                    <a:pt x="19139" y="3227"/>
                  </a:lnTo>
                  <a:lnTo>
                    <a:pt x="18777" y="2914"/>
                  </a:lnTo>
                  <a:lnTo>
                    <a:pt x="18440" y="2577"/>
                  </a:lnTo>
                  <a:lnTo>
                    <a:pt x="18031" y="2143"/>
                  </a:lnTo>
                  <a:lnTo>
                    <a:pt x="17574" y="1734"/>
                  </a:lnTo>
                  <a:lnTo>
                    <a:pt x="17165" y="1397"/>
                  </a:lnTo>
                  <a:lnTo>
                    <a:pt x="16755" y="1108"/>
                  </a:lnTo>
                  <a:lnTo>
                    <a:pt x="16322" y="868"/>
                  </a:lnTo>
                  <a:lnTo>
                    <a:pt x="15889" y="627"/>
                  </a:lnTo>
                  <a:lnTo>
                    <a:pt x="15431" y="458"/>
                  </a:lnTo>
                  <a:lnTo>
                    <a:pt x="14950" y="290"/>
                  </a:lnTo>
                  <a:lnTo>
                    <a:pt x="14468" y="169"/>
                  </a:lnTo>
                  <a:lnTo>
                    <a:pt x="13963" y="97"/>
                  </a:lnTo>
                  <a:lnTo>
                    <a:pt x="13457" y="49"/>
                  </a:lnTo>
                  <a:lnTo>
                    <a:pt x="12976" y="25"/>
                  </a:lnTo>
                  <a:lnTo>
                    <a:pt x="124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
            <p:cNvSpPr/>
            <p:nvPr/>
          </p:nvSpPr>
          <p:spPr>
            <a:xfrm rot="10800000">
              <a:off x="2930300" y="6948180"/>
              <a:ext cx="2042330" cy="818598"/>
            </a:xfrm>
            <a:custGeom>
              <a:avLst/>
              <a:gdLst/>
              <a:ahLst/>
              <a:cxnLst/>
              <a:rect l="l" t="t" r="r" b="b"/>
              <a:pathLst>
                <a:path w="24026" h="9630" extrusionOk="0">
                  <a:moveTo>
                    <a:pt x="19404" y="0"/>
                  </a:moveTo>
                  <a:lnTo>
                    <a:pt x="19356" y="410"/>
                  </a:lnTo>
                  <a:lnTo>
                    <a:pt x="19332" y="795"/>
                  </a:lnTo>
                  <a:lnTo>
                    <a:pt x="19308" y="1565"/>
                  </a:lnTo>
                  <a:lnTo>
                    <a:pt x="19284" y="1950"/>
                  </a:lnTo>
                  <a:lnTo>
                    <a:pt x="19284" y="2360"/>
                  </a:lnTo>
                  <a:lnTo>
                    <a:pt x="19308" y="2745"/>
                  </a:lnTo>
                  <a:lnTo>
                    <a:pt x="19356" y="3130"/>
                  </a:lnTo>
                  <a:lnTo>
                    <a:pt x="19693" y="4695"/>
                  </a:lnTo>
                  <a:lnTo>
                    <a:pt x="19693" y="4695"/>
                  </a:lnTo>
                  <a:lnTo>
                    <a:pt x="19548" y="4502"/>
                  </a:lnTo>
                  <a:lnTo>
                    <a:pt x="19428" y="4358"/>
                  </a:lnTo>
                  <a:lnTo>
                    <a:pt x="19211" y="3973"/>
                  </a:lnTo>
                  <a:lnTo>
                    <a:pt x="18946" y="3611"/>
                  </a:lnTo>
                  <a:lnTo>
                    <a:pt x="18682" y="3250"/>
                  </a:lnTo>
                  <a:lnTo>
                    <a:pt x="18393" y="2937"/>
                  </a:lnTo>
                  <a:lnTo>
                    <a:pt x="18104" y="2624"/>
                  </a:lnTo>
                  <a:lnTo>
                    <a:pt x="17767" y="2312"/>
                  </a:lnTo>
                  <a:lnTo>
                    <a:pt x="17430" y="2047"/>
                  </a:lnTo>
                  <a:lnTo>
                    <a:pt x="17093" y="1782"/>
                  </a:lnTo>
                  <a:lnTo>
                    <a:pt x="16298" y="1204"/>
                  </a:lnTo>
                  <a:lnTo>
                    <a:pt x="16034" y="1036"/>
                  </a:lnTo>
                  <a:lnTo>
                    <a:pt x="15745" y="891"/>
                  </a:lnTo>
                  <a:lnTo>
                    <a:pt x="15456" y="795"/>
                  </a:lnTo>
                  <a:lnTo>
                    <a:pt x="15167" y="723"/>
                  </a:lnTo>
                  <a:lnTo>
                    <a:pt x="14854" y="675"/>
                  </a:lnTo>
                  <a:lnTo>
                    <a:pt x="14565" y="650"/>
                  </a:lnTo>
                  <a:lnTo>
                    <a:pt x="14252" y="675"/>
                  </a:lnTo>
                  <a:lnTo>
                    <a:pt x="13939" y="723"/>
                  </a:lnTo>
                  <a:lnTo>
                    <a:pt x="13145" y="867"/>
                  </a:lnTo>
                  <a:lnTo>
                    <a:pt x="12399" y="1060"/>
                  </a:lnTo>
                  <a:lnTo>
                    <a:pt x="12086" y="1108"/>
                  </a:lnTo>
                  <a:lnTo>
                    <a:pt x="11773" y="1108"/>
                  </a:lnTo>
                  <a:lnTo>
                    <a:pt x="11484" y="1084"/>
                  </a:lnTo>
                  <a:lnTo>
                    <a:pt x="11171" y="1036"/>
                  </a:lnTo>
                  <a:lnTo>
                    <a:pt x="10593" y="891"/>
                  </a:lnTo>
                  <a:lnTo>
                    <a:pt x="9991" y="747"/>
                  </a:lnTo>
                  <a:lnTo>
                    <a:pt x="9630" y="699"/>
                  </a:lnTo>
                  <a:lnTo>
                    <a:pt x="9293" y="650"/>
                  </a:lnTo>
                  <a:lnTo>
                    <a:pt x="8932" y="626"/>
                  </a:lnTo>
                  <a:lnTo>
                    <a:pt x="8571" y="626"/>
                  </a:lnTo>
                  <a:lnTo>
                    <a:pt x="8354" y="650"/>
                  </a:lnTo>
                  <a:lnTo>
                    <a:pt x="8114" y="675"/>
                  </a:lnTo>
                  <a:lnTo>
                    <a:pt x="7897" y="747"/>
                  </a:lnTo>
                  <a:lnTo>
                    <a:pt x="7704" y="819"/>
                  </a:lnTo>
                  <a:lnTo>
                    <a:pt x="7512" y="915"/>
                  </a:lnTo>
                  <a:lnTo>
                    <a:pt x="7343" y="1036"/>
                  </a:lnTo>
                  <a:lnTo>
                    <a:pt x="7175" y="1180"/>
                  </a:lnTo>
                  <a:lnTo>
                    <a:pt x="7006" y="1349"/>
                  </a:lnTo>
                  <a:lnTo>
                    <a:pt x="6645" y="1758"/>
                  </a:lnTo>
                  <a:lnTo>
                    <a:pt x="6284" y="2143"/>
                  </a:lnTo>
                  <a:lnTo>
                    <a:pt x="5514" y="2889"/>
                  </a:lnTo>
                  <a:lnTo>
                    <a:pt x="5321" y="3082"/>
                  </a:lnTo>
                  <a:lnTo>
                    <a:pt x="5152" y="3299"/>
                  </a:lnTo>
                  <a:lnTo>
                    <a:pt x="4791" y="3732"/>
                  </a:lnTo>
                  <a:lnTo>
                    <a:pt x="4671" y="3876"/>
                  </a:lnTo>
                  <a:lnTo>
                    <a:pt x="4527" y="3997"/>
                  </a:lnTo>
                  <a:lnTo>
                    <a:pt x="4454" y="4045"/>
                  </a:lnTo>
                  <a:lnTo>
                    <a:pt x="4358" y="4069"/>
                  </a:lnTo>
                  <a:lnTo>
                    <a:pt x="4262" y="4093"/>
                  </a:lnTo>
                  <a:lnTo>
                    <a:pt x="4165" y="4069"/>
                  </a:lnTo>
                  <a:lnTo>
                    <a:pt x="3347" y="4334"/>
                  </a:lnTo>
                  <a:lnTo>
                    <a:pt x="2938" y="4502"/>
                  </a:lnTo>
                  <a:lnTo>
                    <a:pt x="2745" y="4598"/>
                  </a:lnTo>
                  <a:lnTo>
                    <a:pt x="2553" y="4695"/>
                  </a:lnTo>
                  <a:lnTo>
                    <a:pt x="2191" y="4911"/>
                  </a:lnTo>
                  <a:lnTo>
                    <a:pt x="1830" y="5104"/>
                  </a:lnTo>
                  <a:lnTo>
                    <a:pt x="1445" y="5273"/>
                  </a:lnTo>
                  <a:lnTo>
                    <a:pt x="1036" y="5417"/>
                  </a:lnTo>
                  <a:lnTo>
                    <a:pt x="338" y="5706"/>
                  </a:lnTo>
                  <a:lnTo>
                    <a:pt x="217" y="5754"/>
                  </a:lnTo>
                  <a:lnTo>
                    <a:pt x="121" y="5850"/>
                  </a:lnTo>
                  <a:lnTo>
                    <a:pt x="73" y="5947"/>
                  </a:lnTo>
                  <a:lnTo>
                    <a:pt x="49" y="6091"/>
                  </a:lnTo>
                  <a:lnTo>
                    <a:pt x="1" y="6597"/>
                  </a:lnTo>
                  <a:lnTo>
                    <a:pt x="1" y="6837"/>
                  </a:lnTo>
                  <a:lnTo>
                    <a:pt x="25" y="6958"/>
                  </a:lnTo>
                  <a:lnTo>
                    <a:pt x="73" y="7078"/>
                  </a:lnTo>
                  <a:lnTo>
                    <a:pt x="266" y="7054"/>
                  </a:lnTo>
                  <a:lnTo>
                    <a:pt x="482" y="7030"/>
                  </a:lnTo>
                  <a:lnTo>
                    <a:pt x="723" y="6934"/>
                  </a:lnTo>
                  <a:lnTo>
                    <a:pt x="988" y="6837"/>
                  </a:lnTo>
                  <a:lnTo>
                    <a:pt x="1349" y="6645"/>
                  </a:lnTo>
                  <a:lnTo>
                    <a:pt x="1782" y="6404"/>
                  </a:lnTo>
                  <a:lnTo>
                    <a:pt x="3082" y="5658"/>
                  </a:lnTo>
                  <a:lnTo>
                    <a:pt x="3106" y="5754"/>
                  </a:lnTo>
                  <a:lnTo>
                    <a:pt x="3082" y="5802"/>
                  </a:lnTo>
                  <a:lnTo>
                    <a:pt x="2986" y="5922"/>
                  </a:lnTo>
                  <a:lnTo>
                    <a:pt x="1469" y="8017"/>
                  </a:lnTo>
                  <a:lnTo>
                    <a:pt x="1132" y="8498"/>
                  </a:lnTo>
                  <a:lnTo>
                    <a:pt x="819" y="9004"/>
                  </a:lnTo>
                  <a:lnTo>
                    <a:pt x="771" y="9100"/>
                  </a:lnTo>
                  <a:lnTo>
                    <a:pt x="699" y="9221"/>
                  </a:lnTo>
                  <a:lnTo>
                    <a:pt x="675" y="9341"/>
                  </a:lnTo>
                  <a:lnTo>
                    <a:pt x="675" y="9485"/>
                  </a:lnTo>
                  <a:lnTo>
                    <a:pt x="940" y="9630"/>
                  </a:lnTo>
                  <a:lnTo>
                    <a:pt x="1108" y="9389"/>
                  </a:lnTo>
                  <a:lnTo>
                    <a:pt x="1397" y="8883"/>
                  </a:lnTo>
                  <a:lnTo>
                    <a:pt x="1541" y="8643"/>
                  </a:lnTo>
                  <a:lnTo>
                    <a:pt x="1686" y="8426"/>
                  </a:lnTo>
                  <a:lnTo>
                    <a:pt x="2793" y="6958"/>
                  </a:lnTo>
                  <a:lnTo>
                    <a:pt x="3925" y="5513"/>
                  </a:lnTo>
                  <a:lnTo>
                    <a:pt x="4334" y="5008"/>
                  </a:lnTo>
                  <a:lnTo>
                    <a:pt x="4767" y="4502"/>
                  </a:lnTo>
                  <a:lnTo>
                    <a:pt x="5658" y="3515"/>
                  </a:lnTo>
                  <a:lnTo>
                    <a:pt x="5802" y="3371"/>
                  </a:lnTo>
                  <a:lnTo>
                    <a:pt x="5851" y="3443"/>
                  </a:lnTo>
                  <a:lnTo>
                    <a:pt x="5851" y="3491"/>
                  </a:lnTo>
                  <a:lnTo>
                    <a:pt x="5778" y="3611"/>
                  </a:lnTo>
                  <a:lnTo>
                    <a:pt x="5369" y="4574"/>
                  </a:lnTo>
                  <a:lnTo>
                    <a:pt x="5321" y="4719"/>
                  </a:lnTo>
                  <a:lnTo>
                    <a:pt x="5297" y="4911"/>
                  </a:lnTo>
                  <a:lnTo>
                    <a:pt x="5490" y="4863"/>
                  </a:lnTo>
                  <a:lnTo>
                    <a:pt x="5634" y="4791"/>
                  </a:lnTo>
                  <a:lnTo>
                    <a:pt x="6067" y="4598"/>
                  </a:lnTo>
                  <a:lnTo>
                    <a:pt x="6501" y="4382"/>
                  </a:lnTo>
                  <a:lnTo>
                    <a:pt x="6645" y="4310"/>
                  </a:lnTo>
                  <a:lnTo>
                    <a:pt x="6789" y="4213"/>
                  </a:lnTo>
                  <a:lnTo>
                    <a:pt x="6862" y="4093"/>
                  </a:lnTo>
                  <a:lnTo>
                    <a:pt x="6934" y="3924"/>
                  </a:lnTo>
                  <a:lnTo>
                    <a:pt x="7054" y="3563"/>
                  </a:lnTo>
                  <a:lnTo>
                    <a:pt x="7199" y="3202"/>
                  </a:lnTo>
                  <a:lnTo>
                    <a:pt x="7367" y="2841"/>
                  </a:lnTo>
                  <a:lnTo>
                    <a:pt x="7536" y="2504"/>
                  </a:lnTo>
                  <a:lnTo>
                    <a:pt x="7921" y="1830"/>
                  </a:lnTo>
                  <a:lnTo>
                    <a:pt x="8330" y="1180"/>
                  </a:lnTo>
                  <a:lnTo>
                    <a:pt x="8402" y="1060"/>
                  </a:lnTo>
                  <a:lnTo>
                    <a:pt x="8499" y="987"/>
                  </a:lnTo>
                  <a:lnTo>
                    <a:pt x="8595" y="939"/>
                  </a:lnTo>
                  <a:lnTo>
                    <a:pt x="8739" y="915"/>
                  </a:lnTo>
                  <a:lnTo>
                    <a:pt x="9173" y="915"/>
                  </a:lnTo>
                  <a:lnTo>
                    <a:pt x="9582" y="939"/>
                  </a:lnTo>
                  <a:lnTo>
                    <a:pt x="10088" y="1036"/>
                  </a:lnTo>
                  <a:lnTo>
                    <a:pt x="10593" y="1156"/>
                  </a:lnTo>
                  <a:lnTo>
                    <a:pt x="11387" y="1349"/>
                  </a:lnTo>
                  <a:lnTo>
                    <a:pt x="11628" y="1373"/>
                  </a:lnTo>
                  <a:lnTo>
                    <a:pt x="11845" y="1397"/>
                  </a:lnTo>
                  <a:lnTo>
                    <a:pt x="12086" y="1421"/>
                  </a:lnTo>
                  <a:lnTo>
                    <a:pt x="12326" y="1397"/>
                  </a:lnTo>
                  <a:lnTo>
                    <a:pt x="12784" y="1349"/>
                  </a:lnTo>
                  <a:lnTo>
                    <a:pt x="13241" y="1252"/>
                  </a:lnTo>
                  <a:lnTo>
                    <a:pt x="14445" y="987"/>
                  </a:lnTo>
                  <a:lnTo>
                    <a:pt x="14589" y="963"/>
                  </a:lnTo>
                  <a:lnTo>
                    <a:pt x="14734" y="939"/>
                  </a:lnTo>
                  <a:lnTo>
                    <a:pt x="14878" y="963"/>
                  </a:lnTo>
                  <a:lnTo>
                    <a:pt x="15023" y="963"/>
                  </a:lnTo>
                  <a:lnTo>
                    <a:pt x="15167" y="1012"/>
                  </a:lnTo>
                  <a:lnTo>
                    <a:pt x="15287" y="1060"/>
                  </a:lnTo>
                  <a:lnTo>
                    <a:pt x="15432" y="1108"/>
                  </a:lnTo>
                  <a:lnTo>
                    <a:pt x="15552" y="1204"/>
                  </a:lnTo>
                  <a:lnTo>
                    <a:pt x="16034" y="1541"/>
                  </a:lnTo>
                  <a:lnTo>
                    <a:pt x="16515" y="1902"/>
                  </a:lnTo>
                  <a:lnTo>
                    <a:pt x="16997" y="2263"/>
                  </a:lnTo>
                  <a:lnTo>
                    <a:pt x="17430" y="2673"/>
                  </a:lnTo>
                  <a:lnTo>
                    <a:pt x="17767" y="3034"/>
                  </a:lnTo>
                  <a:lnTo>
                    <a:pt x="18080" y="3419"/>
                  </a:lnTo>
                  <a:lnTo>
                    <a:pt x="18369" y="3828"/>
                  </a:lnTo>
                  <a:lnTo>
                    <a:pt x="18658" y="4237"/>
                  </a:lnTo>
                  <a:lnTo>
                    <a:pt x="18706" y="4358"/>
                  </a:lnTo>
                  <a:lnTo>
                    <a:pt x="18730" y="4478"/>
                  </a:lnTo>
                  <a:lnTo>
                    <a:pt x="18754" y="4550"/>
                  </a:lnTo>
                  <a:lnTo>
                    <a:pt x="18778" y="4598"/>
                  </a:lnTo>
                  <a:lnTo>
                    <a:pt x="18874" y="4647"/>
                  </a:lnTo>
                  <a:lnTo>
                    <a:pt x="18946" y="4695"/>
                  </a:lnTo>
                  <a:lnTo>
                    <a:pt x="19067" y="4839"/>
                  </a:lnTo>
                  <a:lnTo>
                    <a:pt x="19187" y="5008"/>
                  </a:lnTo>
                  <a:lnTo>
                    <a:pt x="19308" y="5152"/>
                  </a:lnTo>
                  <a:lnTo>
                    <a:pt x="19596" y="5441"/>
                  </a:lnTo>
                  <a:lnTo>
                    <a:pt x="19885" y="5706"/>
                  </a:lnTo>
                  <a:lnTo>
                    <a:pt x="20439" y="6187"/>
                  </a:lnTo>
                  <a:lnTo>
                    <a:pt x="20728" y="6428"/>
                  </a:lnTo>
                  <a:lnTo>
                    <a:pt x="20993" y="6669"/>
                  </a:lnTo>
                  <a:lnTo>
                    <a:pt x="21258" y="6934"/>
                  </a:lnTo>
                  <a:lnTo>
                    <a:pt x="21546" y="7150"/>
                  </a:lnTo>
                  <a:lnTo>
                    <a:pt x="21835" y="7343"/>
                  </a:lnTo>
                  <a:lnTo>
                    <a:pt x="22148" y="7511"/>
                  </a:lnTo>
                  <a:lnTo>
                    <a:pt x="22461" y="7680"/>
                  </a:lnTo>
                  <a:lnTo>
                    <a:pt x="22774" y="7824"/>
                  </a:lnTo>
                  <a:lnTo>
                    <a:pt x="23111" y="7945"/>
                  </a:lnTo>
                  <a:lnTo>
                    <a:pt x="23448" y="8065"/>
                  </a:lnTo>
                  <a:lnTo>
                    <a:pt x="23665" y="8113"/>
                  </a:lnTo>
                  <a:lnTo>
                    <a:pt x="23882" y="8113"/>
                  </a:lnTo>
                  <a:lnTo>
                    <a:pt x="23930" y="8065"/>
                  </a:lnTo>
                  <a:lnTo>
                    <a:pt x="24026" y="7969"/>
                  </a:lnTo>
                  <a:lnTo>
                    <a:pt x="23617" y="7824"/>
                  </a:lnTo>
                  <a:lnTo>
                    <a:pt x="23352" y="7728"/>
                  </a:lnTo>
                  <a:lnTo>
                    <a:pt x="23111" y="7632"/>
                  </a:lnTo>
                  <a:lnTo>
                    <a:pt x="22846" y="7511"/>
                  </a:lnTo>
                  <a:lnTo>
                    <a:pt x="22630" y="7367"/>
                  </a:lnTo>
                  <a:lnTo>
                    <a:pt x="22389" y="7222"/>
                  </a:lnTo>
                  <a:lnTo>
                    <a:pt x="22172" y="7078"/>
                  </a:lnTo>
                  <a:lnTo>
                    <a:pt x="21956" y="6885"/>
                  </a:lnTo>
                  <a:lnTo>
                    <a:pt x="21739" y="6717"/>
                  </a:lnTo>
                  <a:lnTo>
                    <a:pt x="21378" y="6356"/>
                  </a:lnTo>
                  <a:lnTo>
                    <a:pt x="20993" y="6019"/>
                  </a:lnTo>
                  <a:lnTo>
                    <a:pt x="20872" y="5898"/>
                  </a:lnTo>
                  <a:lnTo>
                    <a:pt x="20776" y="5754"/>
                  </a:lnTo>
                  <a:lnTo>
                    <a:pt x="20704" y="5585"/>
                  </a:lnTo>
                  <a:lnTo>
                    <a:pt x="20656" y="5417"/>
                  </a:lnTo>
                  <a:lnTo>
                    <a:pt x="20583" y="4695"/>
                  </a:lnTo>
                  <a:lnTo>
                    <a:pt x="20535" y="3973"/>
                  </a:lnTo>
                  <a:lnTo>
                    <a:pt x="20535" y="3611"/>
                  </a:lnTo>
                  <a:lnTo>
                    <a:pt x="20559" y="3250"/>
                  </a:lnTo>
                  <a:lnTo>
                    <a:pt x="20583" y="2889"/>
                  </a:lnTo>
                  <a:lnTo>
                    <a:pt x="20632" y="2528"/>
                  </a:lnTo>
                  <a:lnTo>
                    <a:pt x="20680" y="2191"/>
                  </a:lnTo>
                  <a:lnTo>
                    <a:pt x="20728" y="1830"/>
                  </a:lnTo>
                  <a:lnTo>
                    <a:pt x="20800" y="1108"/>
                  </a:lnTo>
                  <a:lnTo>
                    <a:pt x="20800" y="987"/>
                  </a:lnTo>
                  <a:lnTo>
                    <a:pt x="20776" y="891"/>
                  </a:lnTo>
                  <a:lnTo>
                    <a:pt x="20728" y="795"/>
                  </a:lnTo>
                  <a:lnTo>
                    <a:pt x="20632" y="723"/>
                  </a:lnTo>
                  <a:lnTo>
                    <a:pt x="20367" y="578"/>
                  </a:lnTo>
                  <a:lnTo>
                    <a:pt x="20102" y="410"/>
                  </a:lnTo>
                  <a:lnTo>
                    <a:pt x="19861" y="241"/>
                  </a:lnTo>
                  <a:lnTo>
                    <a:pt x="19596" y="73"/>
                  </a:lnTo>
                  <a:lnTo>
                    <a:pt x="19524" y="49"/>
                  </a:lnTo>
                  <a:lnTo>
                    <a:pt x="194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
            <p:cNvSpPr/>
            <p:nvPr/>
          </p:nvSpPr>
          <p:spPr>
            <a:xfrm rot="10800000">
              <a:off x="2903694" y="5779702"/>
              <a:ext cx="976197" cy="910744"/>
            </a:xfrm>
            <a:custGeom>
              <a:avLst/>
              <a:gdLst/>
              <a:ahLst/>
              <a:cxnLst/>
              <a:rect l="l" t="t" r="r" b="b"/>
              <a:pathLst>
                <a:path w="11484" h="10714" extrusionOk="0">
                  <a:moveTo>
                    <a:pt x="7921" y="1"/>
                  </a:moveTo>
                  <a:lnTo>
                    <a:pt x="7416" y="49"/>
                  </a:lnTo>
                  <a:lnTo>
                    <a:pt x="6886" y="145"/>
                  </a:lnTo>
                  <a:lnTo>
                    <a:pt x="6453" y="242"/>
                  </a:lnTo>
                  <a:lnTo>
                    <a:pt x="6019" y="386"/>
                  </a:lnTo>
                  <a:lnTo>
                    <a:pt x="5610" y="555"/>
                  </a:lnTo>
                  <a:lnTo>
                    <a:pt x="5177" y="723"/>
                  </a:lnTo>
                  <a:lnTo>
                    <a:pt x="4792" y="916"/>
                  </a:lnTo>
                  <a:lnTo>
                    <a:pt x="4382" y="1132"/>
                  </a:lnTo>
                  <a:lnTo>
                    <a:pt x="3997" y="1373"/>
                  </a:lnTo>
                  <a:lnTo>
                    <a:pt x="3636" y="1638"/>
                  </a:lnTo>
                  <a:lnTo>
                    <a:pt x="3275" y="1903"/>
                  </a:lnTo>
                  <a:lnTo>
                    <a:pt x="2914" y="2192"/>
                  </a:lnTo>
                  <a:lnTo>
                    <a:pt x="2601" y="2505"/>
                  </a:lnTo>
                  <a:lnTo>
                    <a:pt x="2264" y="2818"/>
                  </a:lnTo>
                  <a:lnTo>
                    <a:pt x="1951" y="3155"/>
                  </a:lnTo>
                  <a:lnTo>
                    <a:pt x="1662" y="3492"/>
                  </a:lnTo>
                  <a:lnTo>
                    <a:pt x="1397" y="3853"/>
                  </a:lnTo>
                  <a:lnTo>
                    <a:pt x="1132" y="4214"/>
                  </a:lnTo>
                  <a:lnTo>
                    <a:pt x="964" y="4454"/>
                  </a:lnTo>
                  <a:lnTo>
                    <a:pt x="795" y="4695"/>
                  </a:lnTo>
                  <a:lnTo>
                    <a:pt x="651" y="4960"/>
                  </a:lnTo>
                  <a:lnTo>
                    <a:pt x="531" y="5225"/>
                  </a:lnTo>
                  <a:lnTo>
                    <a:pt x="410" y="5490"/>
                  </a:lnTo>
                  <a:lnTo>
                    <a:pt x="290" y="5754"/>
                  </a:lnTo>
                  <a:lnTo>
                    <a:pt x="218" y="6019"/>
                  </a:lnTo>
                  <a:lnTo>
                    <a:pt x="145" y="6308"/>
                  </a:lnTo>
                  <a:lnTo>
                    <a:pt x="73" y="6573"/>
                  </a:lnTo>
                  <a:lnTo>
                    <a:pt x="49" y="6862"/>
                  </a:lnTo>
                  <a:lnTo>
                    <a:pt x="1" y="7127"/>
                  </a:lnTo>
                  <a:lnTo>
                    <a:pt x="1" y="7391"/>
                  </a:lnTo>
                  <a:lnTo>
                    <a:pt x="1" y="7680"/>
                  </a:lnTo>
                  <a:lnTo>
                    <a:pt x="25" y="7945"/>
                  </a:lnTo>
                  <a:lnTo>
                    <a:pt x="49" y="8186"/>
                  </a:lnTo>
                  <a:lnTo>
                    <a:pt x="121" y="8451"/>
                  </a:lnTo>
                  <a:lnTo>
                    <a:pt x="194" y="8691"/>
                  </a:lnTo>
                  <a:lnTo>
                    <a:pt x="266" y="8932"/>
                  </a:lnTo>
                  <a:lnTo>
                    <a:pt x="362" y="9149"/>
                  </a:lnTo>
                  <a:lnTo>
                    <a:pt x="506" y="9365"/>
                  </a:lnTo>
                  <a:lnTo>
                    <a:pt x="627" y="9582"/>
                  </a:lnTo>
                  <a:lnTo>
                    <a:pt x="795" y="9775"/>
                  </a:lnTo>
                  <a:lnTo>
                    <a:pt x="964" y="9943"/>
                  </a:lnTo>
                  <a:lnTo>
                    <a:pt x="1156" y="10112"/>
                  </a:lnTo>
                  <a:lnTo>
                    <a:pt x="1373" y="10256"/>
                  </a:lnTo>
                  <a:lnTo>
                    <a:pt x="1614" y="10376"/>
                  </a:lnTo>
                  <a:lnTo>
                    <a:pt x="1855" y="10473"/>
                  </a:lnTo>
                  <a:lnTo>
                    <a:pt x="2143" y="10569"/>
                  </a:lnTo>
                  <a:lnTo>
                    <a:pt x="2432" y="10641"/>
                  </a:lnTo>
                  <a:lnTo>
                    <a:pt x="2745" y="10689"/>
                  </a:lnTo>
                  <a:lnTo>
                    <a:pt x="3082" y="10714"/>
                  </a:lnTo>
                  <a:lnTo>
                    <a:pt x="3419" y="10714"/>
                  </a:lnTo>
                  <a:lnTo>
                    <a:pt x="3829" y="10689"/>
                  </a:lnTo>
                  <a:lnTo>
                    <a:pt x="4214" y="10641"/>
                  </a:lnTo>
                  <a:lnTo>
                    <a:pt x="4623" y="10569"/>
                  </a:lnTo>
                  <a:lnTo>
                    <a:pt x="5008" y="10473"/>
                  </a:lnTo>
                  <a:lnTo>
                    <a:pt x="5393" y="10352"/>
                  </a:lnTo>
                  <a:lnTo>
                    <a:pt x="5779" y="10208"/>
                  </a:lnTo>
                  <a:lnTo>
                    <a:pt x="6140" y="10064"/>
                  </a:lnTo>
                  <a:lnTo>
                    <a:pt x="6525" y="9895"/>
                  </a:lnTo>
                  <a:lnTo>
                    <a:pt x="6862" y="9702"/>
                  </a:lnTo>
                  <a:lnTo>
                    <a:pt x="7223" y="9486"/>
                  </a:lnTo>
                  <a:lnTo>
                    <a:pt x="7560" y="9269"/>
                  </a:lnTo>
                  <a:lnTo>
                    <a:pt x="7897" y="9052"/>
                  </a:lnTo>
                  <a:lnTo>
                    <a:pt x="8210" y="8788"/>
                  </a:lnTo>
                  <a:lnTo>
                    <a:pt x="8523" y="8547"/>
                  </a:lnTo>
                  <a:lnTo>
                    <a:pt x="8836" y="8282"/>
                  </a:lnTo>
                  <a:lnTo>
                    <a:pt x="9125" y="7993"/>
                  </a:lnTo>
                  <a:lnTo>
                    <a:pt x="9438" y="7728"/>
                  </a:lnTo>
                  <a:lnTo>
                    <a:pt x="9727" y="7415"/>
                  </a:lnTo>
                  <a:lnTo>
                    <a:pt x="9991" y="7103"/>
                  </a:lnTo>
                  <a:lnTo>
                    <a:pt x="10232" y="6766"/>
                  </a:lnTo>
                  <a:lnTo>
                    <a:pt x="10449" y="6428"/>
                  </a:lnTo>
                  <a:lnTo>
                    <a:pt x="10665" y="6091"/>
                  </a:lnTo>
                  <a:lnTo>
                    <a:pt x="10858" y="5730"/>
                  </a:lnTo>
                  <a:lnTo>
                    <a:pt x="11002" y="5369"/>
                  </a:lnTo>
                  <a:lnTo>
                    <a:pt x="11147" y="5008"/>
                  </a:lnTo>
                  <a:lnTo>
                    <a:pt x="11267" y="4647"/>
                  </a:lnTo>
                  <a:lnTo>
                    <a:pt x="11364" y="4286"/>
                  </a:lnTo>
                  <a:lnTo>
                    <a:pt x="11436" y="3925"/>
                  </a:lnTo>
                  <a:lnTo>
                    <a:pt x="11484" y="3564"/>
                  </a:lnTo>
                  <a:lnTo>
                    <a:pt x="11484" y="3203"/>
                  </a:lnTo>
                  <a:lnTo>
                    <a:pt x="11484" y="2866"/>
                  </a:lnTo>
                  <a:lnTo>
                    <a:pt x="11460" y="2529"/>
                  </a:lnTo>
                  <a:lnTo>
                    <a:pt x="11388" y="2216"/>
                  </a:lnTo>
                  <a:lnTo>
                    <a:pt x="11315" y="1903"/>
                  </a:lnTo>
                  <a:lnTo>
                    <a:pt x="11195" y="1614"/>
                  </a:lnTo>
                  <a:lnTo>
                    <a:pt x="11051" y="1349"/>
                  </a:lnTo>
                  <a:lnTo>
                    <a:pt x="10882" y="1108"/>
                  </a:lnTo>
                  <a:lnTo>
                    <a:pt x="10665" y="868"/>
                  </a:lnTo>
                  <a:lnTo>
                    <a:pt x="10449" y="651"/>
                  </a:lnTo>
                  <a:lnTo>
                    <a:pt x="10184" y="482"/>
                  </a:lnTo>
                  <a:lnTo>
                    <a:pt x="9871" y="314"/>
                  </a:lnTo>
                  <a:lnTo>
                    <a:pt x="9558" y="194"/>
                  </a:lnTo>
                  <a:lnTo>
                    <a:pt x="9197" y="97"/>
                  </a:lnTo>
                  <a:lnTo>
                    <a:pt x="8812" y="25"/>
                  </a:lnTo>
                  <a:lnTo>
                    <a:pt x="8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
            <p:cNvSpPr/>
            <p:nvPr/>
          </p:nvSpPr>
          <p:spPr>
            <a:xfrm rot="10800000">
              <a:off x="3077614" y="6538881"/>
              <a:ext cx="24651" cy="43098"/>
            </a:xfrm>
            <a:custGeom>
              <a:avLst/>
              <a:gdLst/>
              <a:ahLst/>
              <a:cxnLst/>
              <a:rect l="l" t="t" r="r" b="b"/>
              <a:pathLst>
                <a:path w="290" h="507" extrusionOk="0">
                  <a:moveTo>
                    <a:pt x="242" y="1"/>
                  </a:moveTo>
                  <a:lnTo>
                    <a:pt x="193" y="25"/>
                  </a:lnTo>
                  <a:lnTo>
                    <a:pt x="145" y="73"/>
                  </a:lnTo>
                  <a:lnTo>
                    <a:pt x="73" y="193"/>
                  </a:lnTo>
                  <a:lnTo>
                    <a:pt x="1" y="314"/>
                  </a:lnTo>
                  <a:lnTo>
                    <a:pt x="25" y="362"/>
                  </a:lnTo>
                  <a:lnTo>
                    <a:pt x="73" y="458"/>
                  </a:lnTo>
                  <a:lnTo>
                    <a:pt x="97" y="506"/>
                  </a:lnTo>
                  <a:lnTo>
                    <a:pt x="121" y="482"/>
                  </a:lnTo>
                  <a:lnTo>
                    <a:pt x="145" y="458"/>
                  </a:lnTo>
                  <a:lnTo>
                    <a:pt x="121" y="410"/>
                  </a:lnTo>
                  <a:lnTo>
                    <a:pt x="121" y="362"/>
                  </a:lnTo>
                  <a:lnTo>
                    <a:pt x="193" y="266"/>
                  </a:lnTo>
                  <a:lnTo>
                    <a:pt x="266" y="169"/>
                  </a:lnTo>
                  <a:lnTo>
                    <a:pt x="290" y="121"/>
                  </a:lnTo>
                  <a:lnTo>
                    <a:pt x="290" y="73"/>
                  </a:lnTo>
                  <a:lnTo>
                    <a:pt x="266" y="25"/>
                  </a:lnTo>
                  <a:lnTo>
                    <a:pt x="2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
            <p:cNvSpPr/>
            <p:nvPr/>
          </p:nvSpPr>
          <p:spPr>
            <a:xfrm rot="10800000">
              <a:off x="2909814" y="6436535"/>
              <a:ext cx="18446" cy="24651"/>
            </a:xfrm>
            <a:custGeom>
              <a:avLst/>
              <a:gdLst/>
              <a:ahLst/>
              <a:cxnLst/>
              <a:rect l="l" t="t" r="r" b="b"/>
              <a:pathLst>
                <a:path w="217" h="290" extrusionOk="0">
                  <a:moveTo>
                    <a:pt x="48" y="0"/>
                  </a:moveTo>
                  <a:lnTo>
                    <a:pt x="24" y="24"/>
                  </a:lnTo>
                  <a:lnTo>
                    <a:pt x="0" y="72"/>
                  </a:lnTo>
                  <a:lnTo>
                    <a:pt x="0" y="121"/>
                  </a:lnTo>
                  <a:lnTo>
                    <a:pt x="0" y="193"/>
                  </a:lnTo>
                  <a:lnTo>
                    <a:pt x="48" y="241"/>
                  </a:lnTo>
                  <a:lnTo>
                    <a:pt x="96" y="289"/>
                  </a:lnTo>
                  <a:lnTo>
                    <a:pt x="144" y="289"/>
                  </a:lnTo>
                  <a:lnTo>
                    <a:pt x="193" y="265"/>
                  </a:lnTo>
                  <a:lnTo>
                    <a:pt x="217" y="241"/>
                  </a:lnTo>
                  <a:lnTo>
                    <a:pt x="217" y="193"/>
                  </a:lnTo>
                  <a:lnTo>
                    <a:pt x="144" y="145"/>
                  </a:lnTo>
                  <a:lnTo>
                    <a:pt x="120" y="121"/>
                  </a:lnTo>
                  <a:lnTo>
                    <a:pt x="144" y="72"/>
                  </a:lnTo>
                  <a:lnTo>
                    <a:pt x="169" y="48"/>
                  </a:lnTo>
                  <a:lnTo>
                    <a:pt x="169" y="24"/>
                  </a:lnTo>
                  <a:lnTo>
                    <a:pt x="1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
            <p:cNvSpPr/>
            <p:nvPr/>
          </p:nvSpPr>
          <p:spPr>
            <a:xfrm rot="10800000">
              <a:off x="3046927" y="6604335"/>
              <a:ext cx="20486" cy="22611"/>
            </a:xfrm>
            <a:custGeom>
              <a:avLst/>
              <a:gdLst/>
              <a:ahLst/>
              <a:cxnLst/>
              <a:rect l="l" t="t" r="r" b="b"/>
              <a:pathLst>
                <a:path w="241" h="266" extrusionOk="0">
                  <a:moveTo>
                    <a:pt x="48" y="0"/>
                  </a:moveTo>
                  <a:lnTo>
                    <a:pt x="0" y="24"/>
                  </a:lnTo>
                  <a:lnTo>
                    <a:pt x="0" y="48"/>
                  </a:lnTo>
                  <a:lnTo>
                    <a:pt x="24" y="97"/>
                  </a:lnTo>
                  <a:lnTo>
                    <a:pt x="24" y="145"/>
                  </a:lnTo>
                  <a:lnTo>
                    <a:pt x="24" y="193"/>
                  </a:lnTo>
                  <a:lnTo>
                    <a:pt x="24" y="241"/>
                  </a:lnTo>
                  <a:lnTo>
                    <a:pt x="72" y="265"/>
                  </a:lnTo>
                  <a:lnTo>
                    <a:pt x="120" y="265"/>
                  </a:lnTo>
                  <a:lnTo>
                    <a:pt x="144" y="217"/>
                  </a:lnTo>
                  <a:lnTo>
                    <a:pt x="169" y="169"/>
                  </a:lnTo>
                  <a:lnTo>
                    <a:pt x="217" y="145"/>
                  </a:lnTo>
                  <a:lnTo>
                    <a:pt x="241" y="121"/>
                  </a:lnTo>
                  <a:lnTo>
                    <a:pt x="241" y="97"/>
                  </a:lnTo>
                  <a:lnTo>
                    <a:pt x="241" y="48"/>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
            <p:cNvSpPr/>
            <p:nvPr/>
          </p:nvSpPr>
          <p:spPr>
            <a:xfrm rot="10800000">
              <a:off x="3112381" y="6193081"/>
              <a:ext cx="24651" cy="16406"/>
            </a:xfrm>
            <a:custGeom>
              <a:avLst/>
              <a:gdLst/>
              <a:ahLst/>
              <a:cxnLst/>
              <a:rect l="l" t="t" r="r" b="b"/>
              <a:pathLst>
                <a:path w="290" h="193" extrusionOk="0">
                  <a:moveTo>
                    <a:pt x="73" y="0"/>
                  </a:moveTo>
                  <a:lnTo>
                    <a:pt x="25" y="24"/>
                  </a:lnTo>
                  <a:lnTo>
                    <a:pt x="1" y="48"/>
                  </a:lnTo>
                  <a:lnTo>
                    <a:pt x="25" y="96"/>
                  </a:lnTo>
                  <a:lnTo>
                    <a:pt x="25" y="121"/>
                  </a:lnTo>
                  <a:lnTo>
                    <a:pt x="73" y="145"/>
                  </a:lnTo>
                  <a:lnTo>
                    <a:pt x="121" y="169"/>
                  </a:lnTo>
                  <a:lnTo>
                    <a:pt x="193" y="193"/>
                  </a:lnTo>
                  <a:lnTo>
                    <a:pt x="241" y="169"/>
                  </a:lnTo>
                  <a:lnTo>
                    <a:pt x="265" y="145"/>
                  </a:lnTo>
                  <a:lnTo>
                    <a:pt x="289" y="96"/>
                  </a:lnTo>
                  <a:lnTo>
                    <a:pt x="289" y="72"/>
                  </a:lnTo>
                  <a:lnTo>
                    <a:pt x="289" y="24"/>
                  </a:lnTo>
                  <a:lnTo>
                    <a:pt x="2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
            <p:cNvSpPr/>
            <p:nvPr/>
          </p:nvSpPr>
          <p:spPr>
            <a:xfrm rot="10800000">
              <a:off x="3298627" y="6545002"/>
              <a:ext cx="20486" cy="16491"/>
            </a:xfrm>
            <a:custGeom>
              <a:avLst/>
              <a:gdLst/>
              <a:ahLst/>
              <a:cxnLst/>
              <a:rect l="l" t="t" r="r" b="b"/>
              <a:pathLst>
                <a:path w="241" h="194" extrusionOk="0">
                  <a:moveTo>
                    <a:pt x="120" y="1"/>
                  </a:moveTo>
                  <a:lnTo>
                    <a:pt x="72" y="25"/>
                  </a:lnTo>
                  <a:lnTo>
                    <a:pt x="24" y="49"/>
                  </a:lnTo>
                  <a:lnTo>
                    <a:pt x="0" y="73"/>
                  </a:lnTo>
                  <a:lnTo>
                    <a:pt x="0" y="121"/>
                  </a:lnTo>
                  <a:lnTo>
                    <a:pt x="0" y="169"/>
                  </a:lnTo>
                  <a:lnTo>
                    <a:pt x="24" y="193"/>
                  </a:lnTo>
                  <a:lnTo>
                    <a:pt x="169" y="193"/>
                  </a:lnTo>
                  <a:lnTo>
                    <a:pt x="217" y="145"/>
                  </a:lnTo>
                  <a:lnTo>
                    <a:pt x="241" y="73"/>
                  </a:lnTo>
                  <a:lnTo>
                    <a:pt x="217" y="49"/>
                  </a:lnTo>
                  <a:lnTo>
                    <a:pt x="193" y="25"/>
                  </a:lnTo>
                  <a:lnTo>
                    <a:pt x="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5"/>
            <p:cNvSpPr/>
            <p:nvPr/>
          </p:nvSpPr>
          <p:spPr>
            <a:xfrm rot="10800000">
              <a:off x="3124707" y="6328154"/>
              <a:ext cx="18446" cy="18446"/>
            </a:xfrm>
            <a:custGeom>
              <a:avLst/>
              <a:gdLst/>
              <a:ahLst/>
              <a:cxnLst/>
              <a:rect l="l" t="t" r="r" b="b"/>
              <a:pathLst>
                <a:path w="217" h="217" extrusionOk="0">
                  <a:moveTo>
                    <a:pt x="169" y="0"/>
                  </a:moveTo>
                  <a:lnTo>
                    <a:pt x="73" y="24"/>
                  </a:lnTo>
                  <a:lnTo>
                    <a:pt x="24" y="97"/>
                  </a:lnTo>
                  <a:lnTo>
                    <a:pt x="0" y="121"/>
                  </a:lnTo>
                  <a:lnTo>
                    <a:pt x="0" y="169"/>
                  </a:lnTo>
                  <a:lnTo>
                    <a:pt x="24" y="217"/>
                  </a:lnTo>
                  <a:lnTo>
                    <a:pt x="97" y="217"/>
                  </a:lnTo>
                  <a:lnTo>
                    <a:pt x="121" y="193"/>
                  </a:lnTo>
                  <a:lnTo>
                    <a:pt x="193" y="121"/>
                  </a:lnTo>
                  <a:lnTo>
                    <a:pt x="217"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5"/>
            <p:cNvSpPr/>
            <p:nvPr/>
          </p:nvSpPr>
          <p:spPr>
            <a:xfrm rot="10800000">
              <a:off x="3220847" y="6109181"/>
              <a:ext cx="14366" cy="16406"/>
            </a:xfrm>
            <a:custGeom>
              <a:avLst/>
              <a:gdLst/>
              <a:ahLst/>
              <a:cxnLst/>
              <a:rect l="l" t="t" r="r" b="b"/>
              <a:pathLst>
                <a:path w="169" h="193" extrusionOk="0">
                  <a:moveTo>
                    <a:pt x="72" y="0"/>
                  </a:moveTo>
                  <a:lnTo>
                    <a:pt x="24" y="24"/>
                  </a:lnTo>
                  <a:lnTo>
                    <a:pt x="0" y="48"/>
                  </a:lnTo>
                  <a:lnTo>
                    <a:pt x="0" y="96"/>
                  </a:lnTo>
                  <a:lnTo>
                    <a:pt x="24" y="169"/>
                  </a:lnTo>
                  <a:lnTo>
                    <a:pt x="48" y="193"/>
                  </a:lnTo>
                  <a:lnTo>
                    <a:pt x="96" y="193"/>
                  </a:lnTo>
                  <a:lnTo>
                    <a:pt x="144" y="169"/>
                  </a:lnTo>
                  <a:lnTo>
                    <a:pt x="169" y="145"/>
                  </a:lnTo>
                  <a:lnTo>
                    <a:pt x="169" y="96"/>
                  </a:lnTo>
                  <a:lnTo>
                    <a:pt x="144" y="24"/>
                  </a:lnTo>
                  <a:lnTo>
                    <a:pt x="1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
            <p:cNvSpPr/>
            <p:nvPr/>
          </p:nvSpPr>
          <p:spPr>
            <a:xfrm rot="10800000">
              <a:off x="3194241" y="6459062"/>
              <a:ext cx="16491" cy="16491"/>
            </a:xfrm>
            <a:custGeom>
              <a:avLst/>
              <a:gdLst/>
              <a:ahLst/>
              <a:cxnLst/>
              <a:rect l="l" t="t" r="r" b="b"/>
              <a:pathLst>
                <a:path w="194" h="194" extrusionOk="0">
                  <a:moveTo>
                    <a:pt x="97" y="1"/>
                  </a:moveTo>
                  <a:lnTo>
                    <a:pt x="49" y="49"/>
                  </a:lnTo>
                  <a:lnTo>
                    <a:pt x="1" y="145"/>
                  </a:lnTo>
                  <a:lnTo>
                    <a:pt x="121" y="193"/>
                  </a:lnTo>
                  <a:lnTo>
                    <a:pt x="169" y="169"/>
                  </a:lnTo>
                  <a:lnTo>
                    <a:pt x="194" y="121"/>
                  </a:lnTo>
                  <a:lnTo>
                    <a:pt x="194" y="49"/>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
            <p:cNvSpPr/>
            <p:nvPr/>
          </p:nvSpPr>
          <p:spPr>
            <a:xfrm rot="10800000">
              <a:off x="3020321" y="6518395"/>
              <a:ext cx="16406" cy="16491"/>
            </a:xfrm>
            <a:custGeom>
              <a:avLst/>
              <a:gdLst/>
              <a:ahLst/>
              <a:cxnLst/>
              <a:rect l="l" t="t" r="r" b="b"/>
              <a:pathLst>
                <a:path w="193" h="194" extrusionOk="0">
                  <a:moveTo>
                    <a:pt x="96" y="1"/>
                  </a:moveTo>
                  <a:lnTo>
                    <a:pt x="24" y="25"/>
                  </a:lnTo>
                  <a:lnTo>
                    <a:pt x="0" y="73"/>
                  </a:lnTo>
                  <a:lnTo>
                    <a:pt x="0" y="121"/>
                  </a:lnTo>
                  <a:lnTo>
                    <a:pt x="48" y="169"/>
                  </a:lnTo>
                  <a:lnTo>
                    <a:pt x="72" y="193"/>
                  </a:lnTo>
                  <a:lnTo>
                    <a:pt x="121" y="193"/>
                  </a:lnTo>
                  <a:lnTo>
                    <a:pt x="169" y="169"/>
                  </a:lnTo>
                  <a:lnTo>
                    <a:pt x="193" y="121"/>
                  </a:lnTo>
                  <a:lnTo>
                    <a:pt x="169" y="73"/>
                  </a:lnTo>
                  <a:lnTo>
                    <a:pt x="169"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
            <p:cNvSpPr/>
            <p:nvPr/>
          </p:nvSpPr>
          <p:spPr>
            <a:xfrm rot="10800000">
              <a:off x="3114421" y="6418174"/>
              <a:ext cx="18531" cy="18446"/>
            </a:xfrm>
            <a:custGeom>
              <a:avLst/>
              <a:gdLst/>
              <a:ahLst/>
              <a:cxnLst/>
              <a:rect l="l" t="t" r="r" b="b"/>
              <a:pathLst>
                <a:path w="218" h="217" extrusionOk="0">
                  <a:moveTo>
                    <a:pt x="49" y="0"/>
                  </a:moveTo>
                  <a:lnTo>
                    <a:pt x="25" y="24"/>
                  </a:lnTo>
                  <a:lnTo>
                    <a:pt x="1" y="24"/>
                  </a:lnTo>
                  <a:lnTo>
                    <a:pt x="25" y="120"/>
                  </a:lnTo>
                  <a:lnTo>
                    <a:pt x="97" y="193"/>
                  </a:lnTo>
                  <a:lnTo>
                    <a:pt x="145" y="217"/>
                  </a:lnTo>
                  <a:lnTo>
                    <a:pt x="169" y="217"/>
                  </a:lnTo>
                  <a:lnTo>
                    <a:pt x="217" y="193"/>
                  </a:lnTo>
                  <a:lnTo>
                    <a:pt x="217" y="144"/>
                  </a:lnTo>
                  <a:lnTo>
                    <a:pt x="217" y="120"/>
                  </a:lnTo>
                  <a:lnTo>
                    <a:pt x="193" y="72"/>
                  </a:lnTo>
                  <a:lnTo>
                    <a:pt x="121"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
            <p:cNvSpPr/>
            <p:nvPr/>
          </p:nvSpPr>
          <p:spPr>
            <a:xfrm rot="10800000">
              <a:off x="2960987" y="6420214"/>
              <a:ext cx="16406" cy="16406"/>
            </a:xfrm>
            <a:custGeom>
              <a:avLst/>
              <a:gdLst/>
              <a:ahLst/>
              <a:cxnLst/>
              <a:rect l="l" t="t" r="r" b="b"/>
              <a:pathLst>
                <a:path w="193" h="193" extrusionOk="0">
                  <a:moveTo>
                    <a:pt x="72" y="0"/>
                  </a:moveTo>
                  <a:lnTo>
                    <a:pt x="24" y="24"/>
                  </a:lnTo>
                  <a:lnTo>
                    <a:pt x="0" y="72"/>
                  </a:lnTo>
                  <a:lnTo>
                    <a:pt x="0" y="144"/>
                  </a:lnTo>
                  <a:lnTo>
                    <a:pt x="48" y="169"/>
                  </a:lnTo>
                  <a:lnTo>
                    <a:pt x="97" y="193"/>
                  </a:lnTo>
                  <a:lnTo>
                    <a:pt x="169" y="193"/>
                  </a:lnTo>
                  <a:lnTo>
                    <a:pt x="193" y="169"/>
                  </a:lnTo>
                  <a:lnTo>
                    <a:pt x="193" y="96"/>
                  </a:lnTo>
                  <a:lnTo>
                    <a:pt x="169" y="48"/>
                  </a:lnTo>
                  <a:lnTo>
                    <a:pt x="145" y="24"/>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
            <p:cNvSpPr/>
            <p:nvPr/>
          </p:nvSpPr>
          <p:spPr>
            <a:xfrm rot="10800000">
              <a:off x="3153353" y="6399728"/>
              <a:ext cx="18446" cy="16491"/>
            </a:xfrm>
            <a:custGeom>
              <a:avLst/>
              <a:gdLst/>
              <a:ahLst/>
              <a:cxnLst/>
              <a:rect l="l" t="t" r="r" b="b"/>
              <a:pathLst>
                <a:path w="217" h="194" extrusionOk="0">
                  <a:moveTo>
                    <a:pt x="121" y="1"/>
                  </a:moveTo>
                  <a:lnTo>
                    <a:pt x="73" y="25"/>
                  </a:lnTo>
                  <a:lnTo>
                    <a:pt x="24" y="73"/>
                  </a:lnTo>
                  <a:lnTo>
                    <a:pt x="0" y="121"/>
                  </a:lnTo>
                  <a:lnTo>
                    <a:pt x="24" y="145"/>
                  </a:lnTo>
                  <a:lnTo>
                    <a:pt x="48" y="169"/>
                  </a:lnTo>
                  <a:lnTo>
                    <a:pt x="169" y="193"/>
                  </a:lnTo>
                  <a:lnTo>
                    <a:pt x="217" y="73"/>
                  </a:lnTo>
                  <a:lnTo>
                    <a:pt x="193" y="49"/>
                  </a:lnTo>
                  <a:lnTo>
                    <a:pt x="193"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
            <p:cNvSpPr/>
            <p:nvPr/>
          </p:nvSpPr>
          <p:spPr>
            <a:xfrm rot="10800000">
              <a:off x="3216767" y="6538881"/>
              <a:ext cx="12326" cy="22611"/>
            </a:xfrm>
            <a:custGeom>
              <a:avLst/>
              <a:gdLst/>
              <a:ahLst/>
              <a:cxnLst/>
              <a:rect l="l" t="t" r="r" b="b"/>
              <a:pathLst>
                <a:path w="145" h="266" extrusionOk="0">
                  <a:moveTo>
                    <a:pt x="121" y="1"/>
                  </a:moveTo>
                  <a:lnTo>
                    <a:pt x="97" y="25"/>
                  </a:lnTo>
                  <a:lnTo>
                    <a:pt x="48" y="49"/>
                  </a:lnTo>
                  <a:lnTo>
                    <a:pt x="0" y="121"/>
                  </a:lnTo>
                  <a:lnTo>
                    <a:pt x="0" y="217"/>
                  </a:lnTo>
                  <a:lnTo>
                    <a:pt x="24" y="241"/>
                  </a:lnTo>
                  <a:lnTo>
                    <a:pt x="48" y="265"/>
                  </a:lnTo>
                  <a:lnTo>
                    <a:pt x="72" y="265"/>
                  </a:lnTo>
                  <a:lnTo>
                    <a:pt x="97" y="241"/>
                  </a:lnTo>
                  <a:lnTo>
                    <a:pt x="145" y="169"/>
                  </a:lnTo>
                  <a:lnTo>
                    <a:pt x="145"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
            <p:cNvSpPr/>
            <p:nvPr/>
          </p:nvSpPr>
          <p:spPr>
            <a:xfrm rot="10800000">
              <a:off x="3171715" y="6598215"/>
              <a:ext cx="18531" cy="14451"/>
            </a:xfrm>
            <a:custGeom>
              <a:avLst/>
              <a:gdLst/>
              <a:ahLst/>
              <a:cxnLst/>
              <a:rect l="l" t="t" r="r" b="b"/>
              <a:pathLst>
                <a:path w="218" h="170" extrusionOk="0">
                  <a:moveTo>
                    <a:pt x="145" y="1"/>
                  </a:moveTo>
                  <a:lnTo>
                    <a:pt x="25" y="25"/>
                  </a:lnTo>
                  <a:lnTo>
                    <a:pt x="1" y="25"/>
                  </a:lnTo>
                  <a:lnTo>
                    <a:pt x="1" y="49"/>
                  </a:lnTo>
                  <a:lnTo>
                    <a:pt x="25" y="97"/>
                  </a:lnTo>
                  <a:lnTo>
                    <a:pt x="121" y="145"/>
                  </a:lnTo>
                  <a:lnTo>
                    <a:pt x="169" y="169"/>
                  </a:lnTo>
                  <a:lnTo>
                    <a:pt x="193" y="145"/>
                  </a:lnTo>
                  <a:lnTo>
                    <a:pt x="217" y="97"/>
                  </a:lnTo>
                  <a:lnTo>
                    <a:pt x="217" y="25"/>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
            <p:cNvSpPr/>
            <p:nvPr/>
          </p:nvSpPr>
          <p:spPr>
            <a:xfrm rot="10800000">
              <a:off x="3022361" y="6369041"/>
              <a:ext cx="14366" cy="14451"/>
            </a:xfrm>
            <a:custGeom>
              <a:avLst/>
              <a:gdLst/>
              <a:ahLst/>
              <a:cxnLst/>
              <a:rect l="l" t="t" r="r" b="b"/>
              <a:pathLst>
                <a:path w="169" h="170" extrusionOk="0">
                  <a:moveTo>
                    <a:pt x="72" y="1"/>
                  </a:moveTo>
                  <a:lnTo>
                    <a:pt x="24" y="25"/>
                  </a:lnTo>
                  <a:lnTo>
                    <a:pt x="0" y="49"/>
                  </a:lnTo>
                  <a:lnTo>
                    <a:pt x="0" y="97"/>
                  </a:lnTo>
                  <a:lnTo>
                    <a:pt x="24" y="145"/>
                  </a:lnTo>
                  <a:lnTo>
                    <a:pt x="48" y="169"/>
                  </a:lnTo>
                  <a:lnTo>
                    <a:pt x="96" y="169"/>
                  </a:lnTo>
                  <a:lnTo>
                    <a:pt x="169" y="145"/>
                  </a:lnTo>
                  <a:lnTo>
                    <a:pt x="169" y="97"/>
                  </a:lnTo>
                  <a:lnTo>
                    <a:pt x="169" y="73"/>
                  </a:lnTo>
                  <a:lnTo>
                    <a:pt x="169"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
            <p:cNvSpPr/>
            <p:nvPr/>
          </p:nvSpPr>
          <p:spPr>
            <a:xfrm rot="10800000">
              <a:off x="3384567" y="6575689"/>
              <a:ext cx="14366" cy="14451"/>
            </a:xfrm>
            <a:custGeom>
              <a:avLst/>
              <a:gdLst/>
              <a:ahLst/>
              <a:cxnLst/>
              <a:rect l="l" t="t" r="r" b="b"/>
              <a:pathLst>
                <a:path w="169" h="170" extrusionOk="0">
                  <a:moveTo>
                    <a:pt x="96" y="1"/>
                  </a:moveTo>
                  <a:lnTo>
                    <a:pt x="48" y="25"/>
                  </a:lnTo>
                  <a:lnTo>
                    <a:pt x="0" y="49"/>
                  </a:lnTo>
                  <a:lnTo>
                    <a:pt x="0" y="121"/>
                  </a:lnTo>
                  <a:lnTo>
                    <a:pt x="24" y="145"/>
                  </a:lnTo>
                  <a:lnTo>
                    <a:pt x="48" y="169"/>
                  </a:lnTo>
                  <a:lnTo>
                    <a:pt x="121" y="145"/>
                  </a:lnTo>
                  <a:lnTo>
                    <a:pt x="169" y="73"/>
                  </a:lnTo>
                  <a:lnTo>
                    <a:pt x="169" y="49"/>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
            <p:cNvSpPr/>
            <p:nvPr/>
          </p:nvSpPr>
          <p:spPr>
            <a:xfrm rot="10800000">
              <a:off x="3231048" y="6299507"/>
              <a:ext cx="14451" cy="16406"/>
            </a:xfrm>
            <a:custGeom>
              <a:avLst/>
              <a:gdLst/>
              <a:ahLst/>
              <a:cxnLst/>
              <a:rect l="l" t="t" r="r" b="b"/>
              <a:pathLst>
                <a:path w="170" h="193" extrusionOk="0">
                  <a:moveTo>
                    <a:pt x="25" y="0"/>
                  </a:moveTo>
                  <a:lnTo>
                    <a:pt x="1" y="48"/>
                  </a:lnTo>
                  <a:lnTo>
                    <a:pt x="25" y="121"/>
                  </a:lnTo>
                  <a:lnTo>
                    <a:pt x="73" y="169"/>
                  </a:lnTo>
                  <a:lnTo>
                    <a:pt x="121" y="193"/>
                  </a:lnTo>
                  <a:lnTo>
                    <a:pt x="145" y="169"/>
                  </a:lnTo>
                  <a:lnTo>
                    <a:pt x="169" y="145"/>
                  </a:lnTo>
                  <a:lnTo>
                    <a:pt x="97"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
            <p:cNvSpPr/>
            <p:nvPr/>
          </p:nvSpPr>
          <p:spPr>
            <a:xfrm rot="10800000">
              <a:off x="2983428" y="6579854"/>
              <a:ext cx="16491" cy="16406"/>
            </a:xfrm>
            <a:custGeom>
              <a:avLst/>
              <a:gdLst/>
              <a:ahLst/>
              <a:cxnLst/>
              <a:rect l="l" t="t" r="r" b="b"/>
              <a:pathLst>
                <a:path w="194" h="193" extrusionOk="0">
                  <a:moveTo>
                    <a:pt x="49" y="0"/>
                  </a:moveTo>
                  <a:lnTo>
                    <a:pt x="25" y="48"/>
                  </a:lnTo>
                  <a:lnTo>
                    <a:pt x="0" y="73"/>
                  </a:lnTo>
                  <a:lnTo>
                    <a:pt x="25" y="121"/>
                  </a:lnTo>
                  <a:lnTo>
                    <a:pt x="49" y="145"/>
                  </a:lnTo>
                  <a:lnTo>
                    <a:pt x="97" y="169"/>
                  </a:lnTo>
                  <a:lnTo>
                    <a:pt x="121" y="193"/>
                  </a:lnTo>
                  <a:lnTo>
                    <a:pt x="169" y="169"/>
                  </a:lnTo>
                  <a:lnTo>
                    <a:pt x="193" y="121"/>
                  </a:lnTo>
                  <a:lnTo>
                    <a:pt x="169" y="73"/>
                  </a:lnTo>
                  <a:lnTo>
                    <a:pt x="145" y="24"/>
                  </a:lnTo>
                  <a:lnTo>
                    <a:pt x="97"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
            <p:cNvSpPr/>
            <p:nvPr/>
          </p:nvSpPr>
          <p:spPr>
            <a:xfrm rot="10800000">
              <a:off x="3165594" y="6530721"/>
              <a:ext cx="14366" cy="16406"/>
            </a:xfrm>
            <a:custGeom>
              <a:avLst/>
              <a:gdLst/>
              <a:ahLst/>
              <a:cxnLst/>
              <a:rect l="l" t="t" r="r" b="b"/>
              <a:pathLst>
                <a:path w="169" h="193" extrusionOk="0">
                  <a:moveTo>
                    <a:pt x="96" y="0"/>
                  </a:moveTo>
                  <a:lnTo>
                    <a:pt x="24" y="24"/>
                  </a:lnTo>
                  <a:lnTo>
                    <a:pt x="24" y="48"/>
                  </a:lnTo>
                  <a:lnTo>
                    <a:pt x="0" y="72"/>
                  </a:lnTo>
                  <a:lnTo>
                    <a:pt x="24" y="120"/>
                  </a:lnTo>
                  <a:lnTo>
                    <a:pt x="24" y="145"/>
                  </a:lnTo>
                  <a:lnTo>
                    <a:pt x="72" y="193"/>
                  </a:lnTo>
                  <a:lnTo>
                    <a:pt x="120" y="193"/>
                  </a:lnTo>
                  <a:lnTo>
                    <a:pt x="144" y="169"/>
                  </a:lnTo>
                  <a:lnTo>
                    <a:pt x="169" y="145"/>
                  </a:lnTo>
                  <a:lnTo>
                    <a:pt x="169" y="96"/>
                  </a:lnTo>
                  <a:lnTo>
                    <a:pt x="144" y="48"/>
                  </a:lnTo>
                  <a:lnTo>
                    <a:pt x="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
            <p:cNvSpPr/>
            <p:nvPr/>
          </p:nvSpPr>
          <p:spPr>
            <a:xfrm rot="10800000">
              <a:off x="3407093" y="6514315"/>
              <a:ext cx="14366" cy="12411"/>
            </a:xfrm>
            <a:custGeom>
              <a:avLst/>
              <a:gdLst/>
              <a:ahLst/>
              <a:cxnLst/>
              <a:rect l="l" t="t" r="r" b="b"/>
              <a:pathLst>
                <a:path w="169" h="146" extrusionOk="0">
                  <a:moveTo>
                    <a:pt x="49" y="1"/>
                  </a:moveTo>
                  <a:lnTo>
                    <a:pt x="0" y="73"/>
                  </a:lnTo>
                  <a:lnTo>
                    <a:pt x="0" y="97"/>
                  </a:lnTo>
                  <a:lnTo>
                    <a:pt x="0" y="121"/>
                  </a:lnTo>
                  <a:lnTo>
                    <a:pt x="49" y="145"/>
                  </a:lnTo>
                  <a:lnTo>
                    <a:pt x="121" y="145"/>
                  </a:lnTo>
                  <a:lnTo>
                    <a:pt x="169" y="97"/>
                  </a:lnTo>
                  <a:lnTo>
                    <a:pt x="169"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
            <p:cNvSpPr/>
            <p:nvPr/>
          </p:nvSpPr>
          <p:spPr>
            <a:xfrm rot="10800000">
              <a:off x="3069453" y="6641227"/>
              <a:ext cx="12326" cy="16406"/>
            </a:xfrm>
            <a:custGeom>
              <a:avLst/>
              <a:gdLst/>
              <a:ahLst/>
              <a:cxnLst/>
              <a:rect l="l" t="t" r="r" b="b"/>
              <a:pathLst>
                <a:path w="145" h="193" extrusionOk="0">
                  <a:moveTo>
                    <a:pt x="73" y="0"/>
                  </a:moveTo>
                  <a:lnTo>
                    <a:pt x="49" y="24"/>
                  </a:lnTo>
                  <a:lnTo>
                    <a:pt x="25" y="72"/>
                  </a:lnTo>
                  <a:lnTo>
                    <a:pt x="1" y="120"/>
                  </a:lnTo>
                  <a:lnTo>
                    <a:pt x="1" y="169"/>
                  </a:lnTo>
                  <a:lnTo>
                    <a:pt x="49" y="193"/>
                  </a:lnTo>
                  <a:lnTo>
                    <a:pt x="97" y="169"/>
                  </a:lnTo>
                  <a:lnTo>
                    <a:pt x="145" y="120"/>
                  </a:lnTo>
                  <a:lnTo>
                    <a:pt x="145" y="48"/>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
            <p:cNvSpPr/>
            <p:nvPr/>
          </p:nvSpPr>
          <p:spPr>
            <a:xfrm rot="10800000">
              <a:off x="3233088" y="6203282"/>
              <a:ext cx="18531" cy="12411"/>
            </a:xfrm>
            <a:custGeom>
              <a:avLst/>
              <a:gdLst/>
              <a:ahLst/>
              <a:cxnLst/>
              <a:rect l="l" t="t" r="r" b="b"/>
              <a:pathLst>
                <a:path w="218" h="146" extrusionOk="0">
                  <a:moveTo>
                    <a:pt x="73" y="1"/>
                  </a:moveTo>
                  <a:lnTo>
                    <a:pt x="49" y="25"/>
                  </a:lnTo>
                  <a:lnTo>
                    <a:pt x="25" y="73"/>
                  </a:lnTo>
                  <a:lnTo>
                    <a:pt x="0" y="97"/>
                  </a:lnTo>
                  <a:lnTo>
                    <a:pt x="25" y="121"/>
                  </a:lnTo>
                  <a:lnTo>
                    <a:pt x="25" y="145"/>
                  </a:lnTo>
                  <a:lnTo>
                    <a:pt x="145" y="145"/>
                  </a:lnTo>
                  <a:lnTo>
                    <a:pt x="169" y="121"/>
                  </a:lnTo>
                  <a:lnTo>
                    <a:pt x="193" y="121"/>
                  </a:lnTo>
                  <a:lnTo>
                    <a:pt x="217" y="73"/>
                  </a:lnTo>
                  <a:lnTo>
                    <a:pt x="217" y="49"/>
                  </a:lnTo>
                  <a:lnTo>
                    <a:pt x="193"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
            <p:cNvSpPr/>
            <p:nvPr/>
          </p:nvSpPr>
          <p:spPr>
            <a:xfrm rot="10800000">
              <a:off x="3020321" y="6547042"/>
              <a:ext cx="14366" cy="14451"/>
            </a:xfrm>
            <a:custGeom>
              <a:avLst/>
              <a:gdLst/>
              <a:ahLst/>
              <a:cxnLst/>
              <a:rect l="l" t="t" r="r" b="b"/>
              <a:pathLst>
                <a:path w="169" h="170" extrusionOk="0">
                  <a:moveTo>
                    <a:pt x="48" y="1"/>
                  </a:moveTo>
                  <a:lnTo>
                    <a:pt x="24" y="25"/>
                  </a:lnTo>
                  <a:lnTo>
                    <a:pt x="0" y="73"/>
                  </a:lnTo>
                  <a:lnTo>
                    <a:pt x="24" y="145"/>
                  </a:lnTo>
                  <a:lnTo>
                    <a:pt x="97" y="169"/>
                  </a:lnTo>
                  <a:lnTo>
                    <a:pt x="145" y="121"/>
                  </a:lnTo>
                  <a:lnTo>
                    <a:pt x="169"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
            <p:cNvSpPr/>
            <p:nvPr/>
          </p:nvSpPr>
          <p:spPr>
            <a:xfrm rot="10800000">
              <a:off x="3239293" y="6463142"/>
              <a:ext cx="10286" cy="14451"/>
            </a:xfrm>
            <a:custGeom>
              <a:avLst/>
              <a:gdLst/>
              <a:ahLst/>
              <a:cxnLst/>
              <a:rect l="l" t="t" r="r" b="b"/>
              <a:pathLst>
                <a:path w="121" h="170" extrusionOk="0">
                  <a:moveTo>
                    <a:pt x="25" y="1"/>
                  </a:moveTo>
                  <a:lnTo>
                    <a:pt x="1" y="25"/>
                  </a:lnTo>
                  <a:lnTo>
                    <a:pt x="25" y="73"/>
                  </a:lnTo>
                  <a:lnTo>
                    <a:pt x="49" y="145"/>
                  </a:lnTo>
                  <a:lnTo>
                    <a:pt x="97" y="169"/>
                  </a:lnTo>
                  <a:lnTo>
                    <a:pt x="121" y="121"/>
                  </a:lnTo>
                  <a:lnTo>
                    <a:pt x="121" y="73"/>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
            <p:cNvSpPr/>
            <p:nvPr/>
          </p:nvSpPr>
          <p:spPr>
            <a:xfrm rot="10800000">
              <a:off x="3333394" y="6307668"/>
              <a:ext cx="14366" cy="12326"/>
            </a:xfrm>
            <a:custGeom>
              <a:avLst/>
              <a:gdLst/>
              <a:ahLst/>
              <a:cxnLst/>
              <a:rect l="l" t="t" r="r" b="b"/>
              <a:pathLst>
                <a:path w="169" h="145" extrusionOk="0">
                  <a:moveTo>
                    <a:pt x="72" y="0"/>
                  </a:moveTo>
                  <a:lnTo>
                    <a:pt x="24" y="24"/>
                  </a:lnTo>
                  <a:lnTo>
                    <a:pt x="0" y="72"/>
                  </a:lnTo>
                  <a:lnTo>
                    <a:pt x="24" y="96"/>
                  </a:lnTo>
                  <a:lnTo>
                    <a:pt x="24" y="121"/>
                  </a:lnTo>
                  <a:lnTo>
                    <a:pt x="72" y="145"/>
                  </a:lnTo>
                  <a:lnTo>
                    <a:pt x="144" y="121"/>
                  </a:lnTo>
                  <a:lnTo>
                    <a:pt x="144" y="96"/>
                  </a:lnTo>
                  <a:lnTo>
                    <a:pt x="169" y="72"/>
                  </a:lnTo>
                  <a:lnTo>
                    <a:pt x="120"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
            <p:cNvSpPr/>
            <p:nvPr/>
          </p:nvSpPr>
          <p:spPr>
            <a:xfrm rot="10800000">
              <a:off x="3274061" y="6166474"/>
              <a:ext cx="16406" cy="10286"/>
            </a:xfrm>
            <a:custGeom>
              <a:avLst/>
              <a:gdLst/>
              <a:ahLst/>
              <a:cxnLst/>
              <a:rect l="l" t="t" r="r" b="b"/>
              <a:pathLst>
                <a:path w="193" h="121" extrusionOk="0">
                  <a:moveTo>
                    <a:pt x="96" y="0"/>
                  </a:moveTo>
                  <a:lnTo>
                    <a:pt x="48" y="24"/>
                  </a:lnTo>
                  <a:lnTo>
                    <a:pt x="0" y="73"/>
                  </a:lnTo>
                  <a:lnTo>
                    <a:pt x="0" y="97"/>
                  </a:lnTo>
                  <a:lnTo>
                    <a:pt x="24" y="121"/>
                  </a:lnTo>
                  <a:lnTo>
                    <a:pt x="72" y="121"/>
                  </a:lnTo>
                  <a:lnTo>
                    <a:pt x="144" y="97"/>
                  </a:lnTo>
                  <a:lnTo>
                    <a:pt x="193" y="48"/>
                  </a:lnTo>
                  <a:lnTo>
                    <a:pt x="1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
            <p:cNvSpPr/>
            <p:nvPr/>
          </p:nvSpPr>
          <p:spPr>
            <a:xfrm rot="10800000">
              <a:off x="3024401" y="6434495"/>
              <a:ext cx="14366" cy="12411"/>
            </a:xfrm>
            <a:custGeom>
              <a:avLst/>
              <a:gdLst/>
              <a:ahLst/>
              <a:cxnLst/>
              <a:rect l="l" t="t" r="r" b="b"/>
              <a:pathLst>
                <a:path w="169" h="146" extrusionOk="0">
                  <a:moveTo>
                    <a:pt x="24" y="1"/>
                  </a:moveTo>
                  <a:lnTo>
                    <a:pt x="0" y="97"/>
                  </a:lnTo>
                  <a:lnTo>
                    <a:pt x="24" y="121"/>
                  </a:lnTo>
                  <a:lnTo>
                    <a:pt x="72" y="145"/>
                  </a:lnTo>
                  <a:lnTo>
                    <a:pt x="120" y="121"/>
                  </a:lnTo>
                  <a:lnTo>
                    <a:pt x="145" y="97"/>
                  </a:lnTo>
                  <a:lnTo>
                    <a:pt x="169" y="49"/>
                  </a:lnTo>
                  <a:lnTo>
                    <a:pt x="120"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
            <p:cNvSpPr/>
            <p:nvPr/>
          </p:nvSpPr>
          <p:spPr>
            <a:xfrm rot="10800000">
              <a:off x="3179960" y="6381367"/>
              <a:ext cx="12326" cy="14366"/>
            </a:xfrm>
            <a:custGeom>
              <a:avLst/>
              <a:gdLst/>
              <a:ahLst/>
              <a:cxnLst/>
              <a:rect l="l" t="t" r="r" b="b"/>
              <a:pathLst>
                <a:path w="145" h="169" extrusionOk="0">
                  <a:moveTo>
                    <a:pt x="73" y="0"/>
                  </a:moveTo>
                  <a:lnTo>
                    <a:pt x="49" y="25"/>
                  </a:lnTo>
                  <a:lnTo>
                    <a:pt x="1" y="73"/>
                  </a:lnTo>
                  <a:lnTo>
                    <a:pt x="1" y="121"/>
                  </a:lnTo>
                  <a:lnTo>
                    <a:pt x="25" y="145"/>
                  </a:lnTo>
                  <a:lnTo>
                    <a:pt x="49" y="169"/>
                  </a:lnTo>
                  <a:lnTo>
                    <a:pt x="73" y="169"/>
                  </a:lnTo>
                  <a:lnTo>
                    <a:pt x="121" y="121"/>
                  </a:lnTo>
                  <a:lnTo>
                    <a:pt x="145" y="49"/>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
            <p:cNvSpPr/>
            <p:nvPr/>
          </p:nvSpPr>
          <p:spPr>
            <a:xfrm rot="10800000">
              <a:off x="3415254" y="6485668"/>
              <a:ext cx="14366" cy="12411"/>
            </a:xfrm>
            <a:custGeom>
              <a:avLst/>
              <a:gdLst/>
              <a:ahLst/>
              <a:cxnLst/>
              <a:rect l="l" t="t" r="r" b="b"/>
              <a:pathLst>
                <a:path w="169" h="146" extrusionOk="0">
                  <a:moveTo>
                    <a:pt x="48" y="1"/>
                  </a:moveTo>
                  <a:lnTo>
                    <a:pt x="24" y="25"/>
                  </a:lnTo>
                  <a:lnTo>
                    <a:pt x="0" y="49"/>
                  </a:lnTo>
                  <a:lnTo>
                    <a:pt x="48" y="97"/>
                  </a:lnTo>
                  <a:lnTo>
                    <a:pt x="120" y="145"/>
                  </a:lnTo>
                  <a:lnTo>
                    <a:pt x="145" y="121"/>
                  </a:lnTo>
                  <a:lnTo>
                    <a:pt x="169" y="121"/>
                  </a:lnTo>
                  <a:lnTo>
                    <a:pt x="169" y="73"/>
                  </a:lnTo>
                  <a:lnTo>
                    <a:pt x="120"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
            <p:cNvSpPr/>
            <p:nvPr/>
          </p:nvSpPr>
          <p:spPr>
            <a:xfrm rot="10800000">
              <a:off x="3216767" y="6418174"/>
              <a:ext cx="14366" cy="10286"/>
            </a:xfrm>
            <a:custGeom>
              <a:avLst/>
              <a:gdLst/>
              <a:ahLst/>
              <a:cxnLst/>
              <a:rect l="l" t="t" r="r" b="b"/>
              <a:pathLst>
                <a:path w="169" h="121" extrusionOk="0">
                  <a:moveTo>
                    <a:pt x="96" y="0"/>
                  </a:moveTo>
                  <a:lnTo>
                    <a:pt x="24" y="24"/>
                  </a:lnTo>
                  <a:lnTo>
                    <a:pt x="0" y="48"/>
                  </a:lnTo>
                  <a:lnTo>
                    <a:pt x="24" y="97"/>
                  </a:lnTo>
                  <a:lnTo>
                    <a:pt x="48" y="97"/>
                  </a:lnTo>
                  <a:lnTo>
                    <a:pt x="96" y="121"/>
                  </a:lnTo>
                  <a:lnTo>
                    <a:pt x="145" y="97"/>
                  </a:lnTo>
                  <a:lnTo>
                    <a:pt x="169" y="73"/>
                  </a:lnTo>
                  <a:lnTo>
                    <a:pt x="169" y="48"/>
                  </a:lnTo>
                  <a:lnTo>
                    <a:pt x="1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
            <p:cNvSpPr/>
            <p:nvPr/>
          </p:nvSpPr>
          <p:spPr>
            <a:xfrm rot="10800000">
              <a:off x="3093935" y="6055968"/>
              <a:ext cx="12411" cy="12326"/>
            </a:xfrm>
            <a:custGeom>
              <a:avLst/>
              <a:gdLst/>
              <a:ahLst/>
              <a:cxnLst/>
              <a:rect l="l" t="t" r="r" b="b"/>
              <a:pathLst>
                <a:path w="146" h="145" extrusionOk="0">
                  <a:moveTo>
                    <a:pt x="73" y="0"/>
                  </a:moveTo>
                  <a:lnTo>
                    <a:pt x="25" y="24"/>
                  </a:lnTo>
                  <a:lnTo>
                    <a:pt x="1" y="48"/>
                  </a:lnTo>
                  <a:lnTo>
                    <a:pt x="1" y="72"/>
                  </a:lnTo>
                  <a:lnTo>
                    <a:pt x="49" y="121"/>
                  </a:lnTo>
                  <a:lnTo>
                    <a:pt x="97" y="145"/>
                  </a:lnTo>
                  <a:lnTo>
                    <a:pt x="145" y="121"/>
                  </a:lnTo>
                  <a:lnTo>
                    <a:pt x="145" y="72"/>
                  </a:lnTo>
                  <a:lnTo>
                    <a:pt x="121"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
            <p:cNvSpPr/>
            <p:nvPr/>
          </p:nvSpPr>
          <p:spPr>
            <a:xfrm rot="10800000">
              <a:off x="3288341" y="5953622"/>
              <a:ext cx="10371" cy="12411"/>
            </a:xfrm>
            <a:custGeom>
              <a:avLst/>
              <a:gdLst/>
              <a:ahLst/>
              <a:cxnLst/>
              <a:rect l="l" t="t" r="r" b="b"/>
              <a:pathLst>
                <a:path w="122" h="146" extrusionOk="0">
                  <a:moveTo>
                    <a:pt x="49" y="1"/>
                  </a:moveTo>
                  <a:lnTo>
                    <a:pt x="1" y="25"/>
                  </a:lnTo>
                  <a:lnTo>
                    <a:pt x="1" y="49"/>
                  </a:lnTo>
                  <a:lnTo>
                    <a:pt x="25" y="121"/>
                  </a:lnTo>
                  <a:lnTo>
                    <a:pt x="25" y="145"/>
                  </a:lnTo>
                  <a:lnTo>
                    <a:pt x="97" y="145"/>
                  </a:lnTo>
                  <a:lnTo>
                    <a:pt x="121" y="121"/>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
            <p:cNvSpPr/>
            <p:nvPr/>
          </p:nvSpPr>
          <p:spPr>
            <a:xfrm rot="10800000">
              <a:off x="3077614" y="6313788"/>
              <a:ext cx="12326" cy="12411"/>
            </a:xfrm>
            <a:custGeom>
              <a:avLst/>
              <a:gdLst/>
              <a:ahLst/>
              <a:cxnLst/>
              <a:rect l="l" t="t" r="r" b="b"/>
              <a:pathLst>
                <a:path w="145" h="146" extrusionOk="0">
                  <a:moveTo>
                    <a:pt x="97" y="1"/>
                  </a:moveTo>
                  <a:lnTo>
                    <a:pt x="24" y="25"/>
                  </a:lnTo>
                  <a:lnTo>
                    <a:pt x="0" y="97"/>
                  </a:lnTo>
                  <a:lnTo>
                    <a:pt x="0" y="121"/>
                  </a:lnTo>
                  <a:lnTo>
                    <a:pt x="24" y="145"/>
                  </a:lnTo>
                  <a:lnTo>
                    <a:pt x="72" y="145"/>
                  </a:lnTo>
                  <a:lnTo>
                    <a:pt x="97" y="121"/>
                  </a:lnTo>
                  <a:lnTo>
                    <a:pt x="145"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
            <p:cNvSpPr/>
            <p:nvPr/>
          </p:nvSpPr>
          <p:spPr>
            <a:xfrm rot="10800000">
              <a:off x="3061208" y="6504114"/>
              <a:ext cx="10371" cy="14366"/>
            </a:xfrm>
            <a:custGeom>
              <a:avLst/>
              <a:gdLst/>
              <a:ahLst/>
              <a:cxnLst/>
              <a:rect l="l" t="t" r="r" b="b"/>
              <a:pathLst>
                <a:path w="122" h="169" extrusionOk="0">
                  <a:moveTo>
                    <a:pt x="49" y="0"/>
                  </a:moveTo>
                  <a:lnTo>
                    <a:pt x="1" y="48"/>
                  </a:lnTo>
                  <a:lnTo>
                    <a:pt x="1" y="96"/>
                  </a:lnTo>
                  <a:lnTo>
                    <a:pt x="25" y="145"/>
                  </a:lnTo>
                  <a:lnTo>
                    <a:pt x="73" y="169"/>
                  </a:lnTo>
                  <a:lnTo>
                    <a:pt x="97" y="145"/>
                  </a:lnTo>
                  <a:lnTo>
                    <a:pt x="121" y="96"/>
                  </a:lnTo>
                  <a:lnTo>
                    <a:pt x="97" y="24"/>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
            <p:cNvSpPr/>
            <p:nvPr/>
          </p:nvSpPr>
          <p:spPr>
            <a:xfrm rot="10800000">
              <a:off x="3372241" y="6565488"/>
              <a:ext cx="10371" cy="14451"/>
            </a:xfrm>
            <a:custGeom>
              <a:avLst/>
              <a:gdLst/>
              <a:ahLst/>
              <a:cxnLst/>
              <a:rect l="l" t="t" r="r" b="b"/>
              <a:pathLst>
                <a:path w="122" h="170" extrusionOk="0">
                  <a:moveTo>
                    <a:pt x="25" y="1"/>
                  </a:moveTo>
                  <a:lnTo>
                    <a:pt x="1" y="49"/>
                  </a:lnTo>
                  <a:lnTo>
                    <a:pt x="1" y="97"/>
                  </a:lnTo>
                  <a:lnTo>
                    <a:pt x="25" y="145"/>
                  </a:lnTo>
                  <a:lnTo>
                    <a:pt x="73" y="169"/>
                  </a:lnTo>
                  <a:lnTo>
                    <a:pt x="97" y="169"/>
                  </a:lnTo>
                  <a:lnTo>
                    <a:pt x="121" y="145"/>
                  </a:lnTo>
                  <a:lnTo>
                    <a:pt x="121" y="97"/>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
            <p:cNvSpPr/>
            <p:nvPr/>
          </p:nvSpPr>
          <p:spPr>
            <a:xfrm rot="10800000">
              <a:off x="3276101" y="6585974"/>
              <a:ext cx="14366" cy="12326"/>
            </a:xfrm>
            <a:custGeom>
              <a:avLst/>
              <a:gdLst/>
              <a:ahLst/>
              <a:cxnLst/>
              <a:rect l="l" t="t" r="r" b="b"/>
              <a:pathLst>
                <a:path w="169" h="145" extrusionOk="0">
                  <a:moveTo>
                    <a:pt x="72" y="0"/>
                  </a:moveTo>
                  <a:lnTo>
                    <a:pt x="24" y="24"/>
                  </a:lnTo>
                  <a:lnTo>
                    <a:pt x="0" y="72"/>
                  </a:lnTo>
                  <a:lnTo>
                    <a:pt x="24" y="97"/>
                  </a:lnTo>
                  <a:lnTo>
                    <a:pt x="72" y="145"/>
                  </a:lnTo>
                  <a:lnTo>
                    <a:pt x="144" y="121"/>
                  </a:lnTo>
                  <a:lnTo>
                    <a:pt x="169" y="121"/>
                  </a:lnTo>
                  <a:lnTo>
                    <a:pt x="169" y="97"/>
                  </a:lnTo>
                  <a:lnTo>
                    <a:pt x="169" y="48"/>
                  </a:lnTo>
                  <a:lnTo>
                    <a:pt x="120"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
            <p:cNvSpPr/>
            <p:nvPr/>
          </p:nvSpPr>
          <p:spPr>
            <a:xfrm rot="10800000">
              <a:off x="2909814" y="6369041"/>
              <a:ext cx="10286" cy="14451"/>
            </a:xfrm>
            <a:custGeom>
              <a:avLst/>
              <a:gdLst/>
              <a:ahLst/>
              <a:cxnLst/>
              <a:rect l="l" t="t" r="r" b="b"/>
              <a:pathLst>
                <a:path w="121" h="170" extrusionOk="0">
                  <a:moveTo>
                    <a:pt x="73" y="1"/>
                  </a:moveTo>
                  <a:lnTo>
                    <a:pt x="24" y="25"/>
                  </a:lnTo>
                  <a:lnTo>
                    <a:pt x="0" y="73"/>
                  </a:lnTo>
                  <a:lnTo>
                    <a:pt x="0" y="145"/>
                  </a:lnTo>
                  <a:lnTo>
                    <a:pt x="48" y="169"/>
                  </a:lnTo>
                  <a:lnTo>
                    <a:pt x="73" y="145"/>
                  </a:lnTo>
                  <a:lnTo>
                    <a:pt x="97" y="97"/>
                  </a:lnTo>
                  <a:lnTo>
                    <a:pt x="121"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
            <p:cNvSpPr/>
            <p:nvPr/>
          </p:nvSpPr>
          <p:spPr>
            <a:xfrm rot="10800000">
              <a:off x="3167634" y="6182795"/>
              <a:ext cx="14451" cy="14451"/>
            </a:xfrm>
            <a:custGeom>
              <a:avLst/>
              <a:gdLst/>
              <a:ahLst/>
              <a:cxnLst/>
              <a:rect l="l" t="t" r="r" b="b"/>
              <a:pathLst>
                <a:path w="170" h="170" extrusionOk="0">
                  <a:moveTo>
                    <a:pt x="121" y="1"/>
                  </a:moveTo>
                  <a:lnTo>
                    <a:pt x="73" y="25"/>
                  </a:lnTo>
                  <a:lnTo>
                    <a:pt x="1" y="73"/>
                  </a:lnTo>
                  <a:lnTo>
                    <a:pt x="1" y="121"/>
                  </a:lnTo>
                  <a:lnTo>
                    <a:pt x="25" y="145"/>
                  </a:lnTo>
                  <a:lnTo>
                    <a:pt x="73" y="169"/>
                  </a:lnTo>
                  <a:lnTo>
                    <a:pt x="121" y="145"/>
                  </a:lnTo>
                  <a:lnTo>
                    <a:pt x="145" y="121"/>
                  </a:lnTo>
                  <a:lnTo>
                    <a:pt x="169" y="49"/>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
            <p:cNvSpPr/>
            <p:nvPr/>
          </p:nvSpPr>
          <p:spPr>
            <a:xfrm rot="10800000">
              <a:off x="3355920" y="6319908"/>
              <a:ext cx="10286" cy="12411"/>
            </a:xfrm>
            <a:custGeom>
              <a:avLst/>
              <a:gdLst/>
              <a:ahLst/>
              <a:cxnLst/>
              <a:rect l="l" t="t" r="r" b="b"/>
              <a:pathLst>
                <a:path w="121" h="146" extrusionOk="0">
                  <a:moveTo>
                    <a:pt x="48" y="1"/>
                  </a:moveTo>
                  <a:lnTo>
                    <a:pt x="0" y="25"/>
                  </a:lnTo>
                  <a:lnTo>
                    <a:pt x="0" y="49"/>
                  </a:lnTo>
                  <a:lnTo>
                    <a:pt x="24" y="97"/>
                  </a:lnTo>
                  <a:lnTo>
                    <a:pt x="73" y="145"/>
                  </a:lnTo>
                  <a:lnTo>
                    <a:pt x="97" y="145"/>
                  </a:lnTo>
                  <a:lnTo>
                    <a:pt x="121" y="121"/>
                  </a:lnTo>
                  <a:lnTo>
                    <a:pt x="121" y="73"/>
                  </a:lnTo>
                  <a:lnTo>
                    <a:pt x="121" y="49"/>
                  </a:lnTo>
                  <a:lnTo>
                    <a:pt x="73"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
            <p:cNvSpPr/>
            <p:nvPr/>
          </p:nvSpPr>
          <p:spPr>
            <a:xfrm rot="10800000">
              <a:off x="3304747" y="6213567"/>
              <a:ext cx="10286" cy="10286"/>
            </a:xfrm>
            <a:custGeom>
              <a:avLst/>
              <a:gdLst/>
              <a:ahLst/>
              <a:cxnLst/>
              <a:rect l="l" t="t" r="r" b="b"/>
              <a:pathLst>
                <a:path w="121" h="121" extrusionOk="0">
                  <a:moveTo>
                    <a:pt x="72" y="1"/>
                  </a:moveTo>
                  <a:lnTo>
                    <a:pt x="24" y="25"/>
                  </a:lnTo>
                  <a:lnTo>
                    <a:pt x="0" y="49"/>
                  </a:lnTo>
                  <a:lnTo>
                    <a:pt x="0" y="97"/>
                  </a:lnTo>
                  <a:lnTo>
                    <a:pt x="48" y="121"/>
                  </a:lnTo>
                  <a:lnTo>
                    <a:pt x="96" y="97"/>
                  </a:lnTo>
                  <a:lnTo>
                    <a:pt x="121" y="73"/>
                  </a:lnTo>
                  <a:lnTo>
                    <a:pt x="121" y="25"/>
                  </a:ln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
            <p:cNvSpPr/>
            <p:nvPr/>
          </p:nvSpPr>
          <p:spPr>
            <a:xfrm rot="10800000">
              <a:off x="3349800" y="6209402"/>
              <a:ext cx="8245" cy="10371"/>
            </a:xfrm>
            <a:custGeom>
              <a:avLst/>
              <a:gdLst/>
              <a:ahLst/>
              <a:cxnLst/>
              <a:rect l="l" t="t" r="r" b="b"/>
              <a:pathLst>
                <a:path w="97" h="122" extrusionOk="0">
                  <a:moveTo>
                    <a:pt x="25" y="1"/>
                  </a:moveTo>
                  <a:lnTo>
                    <a:pt x="1" y="49"/>
                  </a:lnTo>
                  <a:lnTo>
                    <a:pt x="1" y="97"/>
                  </a:lnTo>
                  <a:lnTo>
                    <a:pt x="49" y="121"/>
                  </a:lnTo>
                  <a:lnTo>
                    <a:pt x="97" y="97"/>
                  </a:lnTo>
                  <a:lnTo>
                    <a:pt x="97" y="49"/>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
            <p:cNvSpPr/>
            <p:nvPr/>
          </p:nvSpPr>
          <p:spPr>
            <a:xfrm rot="10800000">
              <a:off x="3222888" y="6671914"/>
              <a:ext cx="8245" cy="12326"/>
            </a:xfrm>
            <a:custGeom>
              <a:avLst/>
              <a:gdLst/>
              <a:ahLst/>
              <a:cxnLst/>
              <a:rect l="l" t="t" r="r" b="b"/>
              <a:pathLst>
                <a:path w="97" h="145" extrusionOk="0">
                  <a:moveTo>
                    <a:pt x="72" y="0"/>
                  </a:moveTo>
                  <a:lnTo>
                    <a:pt x="24" y="24"/>
                  </a:lnTo>
                  <a:lnTo>
                    <a:pt x="0" y="48"/>
                  </a:lnTo>
                  <a:lnTo>
                    <a:pt x="0" y="96"/>
                  </a:lnTo>
                  <a:lnTo>
                    <a:pt x="48" y="145"/>
                  </a:lnTo>
                  <a:lnTo>
                    <a:pt x="72" y="121"/>
                  </a:lnTo>
                  <a:lnTo>
                    <a:pt x="96" y="72"/>
                  </a:lnTo>
                  <a:lnTo>
                    <a:pt x="96"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
            <p:cNvSpPr/>
            <p:nvPr/>
          </p:nvSpPr>
          <p:spPr>
            <a:xfrm rot="10800000">
              <a:off x="3231048" y="6616661"/>
              <a:ext cx="10371" cy="12326"/>
            </a:xfrm>
            <a:custGeom>
              <a:avLst/>
              <a:gdLst/>
              <a:ahLst/>
              <a:cxnLst/>
              <a:rect l="l" t="t" r="r" b="b"/>
              <a:pathLst>
                <a:path w="122" h="145" extrusionOk="0">
                  <a:moveTo>
                    <a:pt x="49" y="0"/>
                  </a:moveTo>
                  <a:lnTo>
                    <a:pt x="1" y="24"/>
                  </a:lnTo>
                  <a:lnTo>
                    <a:pt x="1" y="72"/>
                  </a:lnTo>
                  <a:lnTo>
                    <a:pt x="1" y="121"/>
                  </a:lnTo>
                  <a:lnTo>
                    <a:pt x="49" y="145"/>
                  </a:lnTo>
                  <a:lnTo>
                    <a:pt x="97" y="121"/>
                  </a:lnTo>
                  <a:lnTo>
                    <a:pt x="121" y="72"/>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
            <p:cNvSpPr/>
            <p:nvPr/>
          </p:nvSpPr>
          <p:spPr>
            <a:xfrm rot="10800000">
              <a:off x="3310868" y="6520435"/>
              <a:ext cx="10371" cy="12411"/>
            </a:xfrm>
            <a:custGeom>
              <a:avLst/>
              <a:gdLst/>
              <a:ahLst/>
              <a:cxnLst/>
              <a:rect l="l" t="t" r="r" b="b"/>
              <a:pathLst>
                <a:path w="122" h="146" extrusionOk="0">
                  <a:moveTo>
                    <a:pt x="97" y="1"/>
                  </a:moveTo>
                  <a:lnTo>
                    <a:pt x="49" y="25"/>
                  </a:lnTo>
                  <a:lnTo>
                    <a:pt x="25" y="49"/>
                  </a:lnTo>
                  <a:lnTo>
                    <a:pt x="1" y="97"/>
                  </a:lnTo>
                  <a:lnTo>
                    <a:pt x="25" y="145"/>
                  </a:lnTo>
                  <a:lnTo>
                    <a:pt x="73" y="145"/>
                  </a:lnTo>
                  <a:lnTo>
                    <a:pt x="121" y="121"/>
                  </a:lnTo>
                  <a:lnTo>
                    <a:pt x="121" y="49"/>
                  </a:lnTo>
                  <a:lnTo>
                    <a:pt x="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
            <p:cNvSpPr/>
            <p:nvPr/>
          </p:nvSpPr>
          <p:spPr>
            <a:xfrm rot="10800000">
              <a:off x="3210647" y="6514315"/>
              <a:ext cx="10286" cy="12411"/>
            </a:xfrm>
            <a:custGeom>
              <a:avLst/>
              <a:gdLst/>
              <a:ahLst/>
              <a:cxnLst/>
              <a:rect l="l" t="t" r="r" b="b"/>
              <a:pathLst>
                <a:path w="121" h="146" extrusionOk="0">
                  <a:moveTo>
                    <a:pt x="49" y="1"/>
                  </a:moveTo>
                  <a:lnTo>
                    <a:pt x="25" y="25"/>
                  </a:lnTo>
                  <a:lnTo>
                    <a:pt x="1" y="49"/>
                  </a:lnTo>
                  <a:lnTo>
                    <a:pt x="25" y="121"/>
                  </a:lnTo>
                  <a:lnTo>
                    <a:pt x="73" y="145"/>
                  </a:lnTo>
                  <a:lnTo>
                    <a:pt x="97" y="121"/>
                  </a:lnTo>
                  <a:lnTo>
                    <a:pt x="121" y="97"/>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
            <p:cNvSpPr/>
            <p:nvPr/>
          </p:nvSpPr>
          <p:spPr>
            <a:xfrm rot="10800000">
              <a:off x="3044887" y="6483628"/>
              <a:ext cx="14366" cy="10371"/>
            </a:xfrm>
            <a:custGeom>
              <a:avLst/>
              <a:gdLst/>
              <a:ahLst/>
              <a:cxnLst/>
              <a:rect l="l" t="t" r="r" b="b"/>
              <a:pathLst>
                <a:path w="169" h="122" extrusionOk="0">
                  <a:moveTo>
                    <a:pt x="97" y="1"/>
                  </a:moveTo>
                  <a:lnTo>
                    <a:pt x="73" y="25"/>
                  </a:lnTo>
                  <a:lnTo>
                    <a:pt x="0" y="121"/>
                  </a:lnTo>
                  <a:lnTo>
                    <a:pt x="73" y="121"/>
                  </a:lnTo>
                  <a:lnTo>
                    <a:pt x="121" y="97"/>
                  </a:lnTo>
                  <a:lnTo>
                    <a:pt x="169" y="49"/>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
            <p:cNvSpPr/>
            <p:nvPr/>
          </p:nvSpPr>
          <p:spPr>
            <a:xfrm rot="10800000">
              <a:off x="3345635" y="6542962"/>
              <a:ext cx="10371" cy="10371"/>
            </a:xfrm>
            <a:custGeom>
              <a:avLst/>
              <a:gdLst/>
              <a:ahLst/>
              <a:cxnLst/>
              <a:rect l="l" t="t" r="r" b="b"/>
              <a:pathLst>
                <a:path w="122" h="122" extrusionOk="0">
                  <a:moveTo>
                    <a:pt x="1" y="1"/>
                  </a:moveTo>
                  <a:lnTo>
                    <a:pt x="1" y="25"/>
                  </a:lnTo>
                  <a:lnTo>
                    <a:pt x="1" y="49"/>
                  </a:lnTo>
                  <a:lnTo>
                    <a:pt x="49" y="97"/>
                  </a:lnTo>
                  <a:lnTo>
                    <a:pt x="97" y="121"/>
                  </a:lnTo>
                  <a:lnTo>
                    <a:pt x="121" y="121"/>
                  </a:lnTo>
                  <a:lnTo>
                    <a:pt x="121" y="97"/>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
            <p:cNvSpPr/>
            <p:nvPr/>
          </p:nvSpPr>
          <p:spPr>
            <a:xfrm rot="10800000">
              <a:off x="3316988" y="6342435"/>
              <a:ext cx="8330" cy="10286"/>
            </a:xfrm>
            <a:custGeom>
              <a:avLst/>
              <a:gdLst/>
              <a:ahLst/>
              <a:cxnLst/>
              <a:rect l="l" t="t" r="r" b="b"/>
              <a:pathLst>
                <a:path w="98" h="121" extrusionOk="0">
                  <a:moveTo>
                    <a:pt x="97" y="0"/>
                  </a:moveTo>
                  <a:lnTo>
                    <a:pt x="25" y="24"/>
                  </a:lnTo>
                  <a:lnTo>
                    <a:pt x="1" y="48"/>
                  </a:lnTo>
                  <a:lnTo>
                    <a:pt x="25" y="72"/>
                  </a:lnTo>
                  <a:lnTo>
                    <a:pt x="49" y="96"/>
                  </a:lnTo>
                  <a:lnTo>
                    <a:pt x="73" y="120"/>
                  </a:lnTo>
                  <a:lnTo>
                    <a:pt x="97" y="96"/>
                  </a:lnTo>
                  <a:lnTo>
                    <a:pt x="97" y="72"/>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
            <p:cNvSpPr/>
            <p:nvPr/>
          </p:nvSpPr>
          <p:spPr>
            <a:xfrm rot="10800000">
              <a:off x="3112381" y="6367001"/>
              <a:ext cx="8245" cy="12326"/>
            </a:xfrm>
            <a:custGeom>
              <a:avLst/>
              <a:gdLst/>
              <a:ahLst/>
              <a:cxnLst/>
              <a:rect l="l" t="t" r="r" b="b"/>
              <a:pathLst>
                <a:path w="97" h="145" extrusionOk="0">
                  <a:moveTo>
                    <a:pt x="24" y="0"/>
                  </a:moveTo>
                  <a:lnTo>
                    <a:pt x="0" y="48"/>
                  </a:lnTo>
                  <a:lnTo>
                    <a:pt x="0" y="72"/>
                  </a:lnTo>
                  <a:lnTo>
                    <a:pt x="24" y="120"/>
                  </a:lnTo>
                  <a:lnTo>
                    <a:pt x="72" y="145"/>
                  </a:lnTo>
                  <a:lnTo>
                    <a:pt x="96" y="145"/>
                  </a:lnTo>
                  <a:lnTo>
                    <a:pt x="96" y="120"/>
                  </a:lnTo>
                  <a:lnTo>
                    <a:pt x="96" y="72"/>
                  </a:lnTo>
                  <a:lnTo>
                    <a:pt x="72"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
            <p:cNvSpPr/>
            <p:nvPr/>
          </p:nvSpPr>
          <p:spPr>
            <a:xfrm rot="10800000">
              <a:off x="3173755" y="6637147"/>
              <a:ext cx="8330" cy="10286"/>
            </a:xfrm>
            <a:custGeom>
              <a:avLst/>
              <a:gdLst/>
              <a:ahLst/>
              <a:cxnLst/>
              <a:rect l="l" t="t" r="r" b="b"/>
              <a:pathLst>
                <a:path w="98" h="121" extrusionOk="0">
                  <a:moveTo>
                    <a:pt x="25" y="0"/>
                  </a:moveTo>
                  <a:lnTo>
                    <a:pt x="1" y="49"/>
                  </a:lnTo>
                  <a:lnTo>
                    <a:pt x="1" y="97"/>
                  </a:lnTo>
                  <a:lnTo>
                    <a:pt x="25" y="121"/>
                  </a:lnTo>
                  <a:lnTo>
                    <a:pt x="73" y="97"/>
                  </a:lnTo>
                  <a:lnTo>
                    <a:pt x="97" y="73"/>
                  </a:lnTo>
                  <a:lnTo>
                    <a:pt x="97" y="25"/>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
            <p:cNvSpPr/>
            <p:nvPr/>
          </p:nvSpPr>
          <p:spPr>
            <a:xfrm rot="10800000">
              <a:off x="3261735" y="6399728"/>
              <a:ext cx="8330" cy="12411"/>
            </a:xfrm>
            <a:custGeom>
              <a:avLst/>
              <a:gdLst/>
              <a:ahLst/>
              <a:cxnLst/>
              <a:rect l="l" t="t" r="r" b="b"/>
              <a:pathLst>
                <a:path w="98" h="146" extrusionOk="0">
                  <a:moveTo>
                    <a:pt x="49" y="1"/>
                  </a:moveTo>
                  <a:lnTo>
                    <a:pt x="25" y="25"/>
                  </a:lnTo>
                  <a:lnTo>
                    <a:pt x="1" y="49"/>
                  </a:lnTo>
                  <a:lnTo>
                    <a:pt x="1" y="97"/>
                  </a:lnTo>
                  <a:lnTo>
                    <a:pt x="25" y="145"/>
                  </a:lnTo>
                  <a:lnTo>
                    <a:pt x="73" y="121"/>
                  </a:lnTo>
                  <a:lnTo>
                    <a:pt x="97" y="73"/>
                  </a:lnTo>
                  <a:lnTo>
                    <a:pt x="97" y="25"/>
                  </a:lnTo>
                  <a:lnTo>
                    <a:pt x="73"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
            <p:cNvSpPr/>
            <p:nvPr/>
          </p:nvSpPr>
          <p:spPr>
            <a:xfrm rot="10800000">
              <a:off x="3194241" y="6323989"/>
              <a:ext cx="12326" cy="8330"/>
            </a:xfrm>
            <a:custGeom>
              <a:avLst/>
              <a:gdLst/>
              <a:ahLst/>
              <a:cxnLst/>
              <a:rect l="l" t="t" r="r" b="b"/>
              <a:pathLst>
                <a:path w="145" h="98" extrusionOk="0">
                  <a:moveTo>
                    <a:pt x="48" y="1"/>
                  </a:moveTo>
                  <a:lnTo>
                    <a:pt x="24" y="25"/>
                  </a:lnTo>
                  <a:lnTo>
                    <a:pt x="0" y="49"/>
                  </a:lnTo>
                  <a:lnTo>
                    <a:pt x="48" y="97"/>
                  </a:lnTo>
                  <a:lnTo>
                    <a:pt x="96" y="97"/>
                  </a:lnTo>
                  <a:lnTo>
                    <a:pt x="120" y="73"/>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
            <p:cNvSpPr/>
            <p:nvPr/>
          </p:nvSpPr>
          <p:spPr>
            <a:xfrm rot="10800000">
              <a:off x="3278141" y="6074414"/>
              <a:ext cx="10286" cy="8245"/>
            </a:xfrm>
            <a:custGeom>
              <a:avLst/>
              <a:gdLst/>
              <a:ahLst/>
              <a:cxnLst/>
              <a:rect l="l" t="t" r="r" b="b"/>
              <a:pathLst>
                <a:path w="121" h="97" extrusionOk="0">
                  <a:moveTo>
                    <a:pt x="48" y="1"/>
                  </a:moveTo>
                  <a:lnTo>
                    <a:pt x="0" y="25"/>
                  </a:lnTo>
                  <a:lnTo>
                    <a:pt x="0" y="49"/>
                  </a:lnTo>
                  <a:lnTo>
                    <a:pt x="24" y="97"/>
                  </a:lnTo>
                  <a:lnTo>
                    <a:pt x="72" y="97"/>
                  </a:lnTo>
                  <a:lnTo>
                    <a:pt x="120" y="73"/>
                  </a:lnTo>
                  <a:lnTo>
                    <a:pt x="120" y="49"/>
                  </a:lnTo>
                  <a:lnTo>
                    <a:pt x="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
            <p:cNvSpPr/>
            <p:nvPr/>
          </p:nvSpPr>
          <p:spPr>
            <a:xfrm rot="10800000">
              <a:off x="3087815" y="6436535"/>
              <a:ext cx="8245" cy="12411"/>
            </a:xfrm>
            <a:custGeom>
              <a:avLst/>
              <a:gdLst/>
              <a:ahLst/>
              <a:cxnLst/>
              <a:rect l="l" t="t" r="r" b="b"/>
              <a:pathLst>
                <a:path w="97" h="146" extrusionOk="0">
                  <a:moveTo>
                    <a:pt x="48" y="1"/>
                  </a:moveTo>
                  <a:lnTo>
                    <a:pt x="24" y="25"/>
                  </a:lnTo>
                  <a:lnTo>
                    <a:pt x="0" y="73"/>
                  </a:lnTo>
                  <a:lnTo>
                    <a:pt x="0" y="121"/>
                  </a:lnTo>
                  <a:lnTo>
                    <a:pt x="24" y="145"/>
                  </a:lnTo>
                  <a:lnTo>
                    <a:pt x="48" y="145"/>
                  </a:lnTo>
                  <a:lnTo>
                    <a:pt x="72" y="121"/>
                  </a:lnTo>
                  <a:lnTo>
                    <a:pt x="96" y="73"/>
                  </a:lnTo>
                  <a:lnTo>
                    <a:pt x="96" y="25"/>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
            <p:cNvSpPr/>
            <p:nvPr/>
          </p:nvSpPr>
          <p:spPr>
            <a:xfrm rot="10800000">
              <a:off x="3478668" y="6471387"/>
              <a:ext cx="8245" cy="10286"/>
            </a:xfrm>
            <a:custGeom>
              <a:avLst/>
              <a:gdLst/>
              <a:ahLst/>
              <a:cxnLst/>
              <a:rect l="l" t="t" r="r" b="b"/>
              <a:pathLst>
                <a:path w="97" h="121" extrusionOk="0">
                  <a:moveTo>
                    <a:pt x="24" y="0"/>
                  </a:moveTo>
                  <a:lnTo>
                    <a:pt x="0" y="49"/>
                  </a:lnTo>
                  <a:lnTo>
                    <a:pt x="0" y="97"/>
                  </a:lnTo>
                  <a:lnTo>
                    <a:pt x="48" y="121"/>
                  </a:lnTo>
                  <a:lnTo>
                    <a:pt x="96" y="97"/>
                  </a:lnTo>
                  <a:lnTo>
                    <a:pt x="96" y="73"/>
                  </a:lnTo>
                  <a:lnTo>
                    <a:pt x="96"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
            <p:cNvSpPr/>
            <p:nvPr/>
          </p:nvSpPr>
          <p:spPr>
            <a:xfrm rot="10800000">
              <a:off x="3308828" y="6258535"/>
              <a:ext cx="14451" cy="6205"/>
            </a:xfrm>
            <a:custGeom>
              <a:avLst/>
              <a:gdLst/>
              <a:ahLst/>
              <a:cxnLst/>
              <a:rect l="l" t="t" r="r" b="b"/>
              <a:pathLst>
                <a:path w="170" h="73" extrusionOk="0">
                  <a:moveTo>
                    <a:pt x="25" y="0"/>
                  </a:moveTo>
                  <a:lnTo>
                    <a:pt x="1" y="24"/>
                  </a:lnTo>
                  <a:lnTo>
                    <a:pt x="1" y="48"/>
                  </a:lnTo>
                  <a:lnTo>
                    <a:pt x="25" y="72"/>
                  </a:lnTo>
                  <a:lnTo>
                    <a:pt x="169" y="72"/>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5"/>
            <p:cNvSpPr/>
            <p:nvPr/>
          </p:nvSpPr>
          <p:spPr>
            <a:xfrm rot="10800000">
              <a:off x="2987594" y="6487708"/>
              <a:ext cx="8245" cy="12411"/>
            </a:xfrm>
            <a:custGeom>
              <a:avLst/>
              <a:gdLst/>
              <a:ahLst/>
              <a:cxnLst/>
              <a:rect l="l" t="t" r="r" b="b"/>
              <a:pathLst>
                <a:path w="97" h="146" extrusionOk="0">
                  <a:moveTo>
                    <a:pt x="49" y="1"/>
                  </a:moveTo>
                  <a:lnTo>
                    <a:pt x="25" y="25"/>
                  </a:lnTo>
                  <a:lnTo>
                    <a:pt x="1" y="97"/>
                  </a:lnTo>
                  <a:lnTo>
                    <a:pt x="49" y="145"/>
                  </a:lnTo>
                  <a:lnTo>
                    <a:pt x="73" y="121"/>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5"/>
            <p:cNvSpPr/>
            <p:nvPr/>
          </p:nvSpPr>
          <p:spPr>
            <a:xfrm rot="10800000">
              <a:off x="3278141" y="6495954"/>
              <a:ext cx="6205" cy="12326"/>
            </a:xfrm>
            <a:custGeom>
              <a:avLst/>
              <a:gdLst/>
              <a:ahLst/>
              <a:cxnLst/>
              <a:rect l="l" t="t" r="r" b="b"/>
              <a:pathLst>
                <a:path w="73" h="145" extrusionOk="0">
                  <a:moveTo>
                    <a:pt x="24" y="0"/>
                  </a:moveTo>
                  <a:lnTo>
                    <a:pt x="0" y="25"/>
                  </a:lnTo>
                  <a:lnTo>
                    <a:pt x="0" y="97"/>
                  </a:lnTo>
                  <a:lnTo>
                    <a:pt x="0" y="121"/>
                  </a:lnTo>
                  <a:lnTo>
                    <a:pt x="48" y="145"/>
                  </a:lnTo>
                  <a:lnTo>
                    <a:pt x="72" y="121"/>
                  </a:lnTo>
                  <a:lnTo>
                    <a:pt x="72" y="73"/>
                  </a:lnTo>
                  <a:lnTo>
                    <a:pt x="72" y="25"/>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5"/>
            <p:cNvSpPr/>
            <p:nvPr/>
          </p:nvSpPr>
          <p:spPr>
            <a:xfrm rot="10800000">
              <a:off x="3057128" y="6340395"/>
              <a:ext cx="8245" cy="10286"/>
            </a:xfrm>
            <a:custGeom>
              <a:avLst/>
              <a:gdLst/>
              <a:ahLst/>
              <a:cxnLst/>
              <a:rect l="l" t="t" r="r" b="b"/>
              <a:pathLst>
                <a:path w="97" h="121" extrusionOk="0">
                  <a:moveTo>
                    <a:pt x="48" y="0"/>
                  </a:moveTo>
                  <a:lnTo>
                    <a:pt x="24" y="24"/>
                  </a:lnTo>
                  <a:lnTo>
                    <a:pt x="0" y="48"/>
                  </a:lnTo>
                  <a:lnTo>
                    <a:pt x="0" y="96"/>
                  </a:lnTo>
                  <a:lnTo>
                    <a:pt x="48" y="120"/>
                  </a:lnTo>
                  <a:lnTo>
                    <a:pt x="72" y="96"/>
                  </a:lnTo>
                  <a:lnTo>
                    <a:pt x="96" y="72"/>
                  </a:lnTo>
                  <a:lnTo>
                    <a:pt x="72"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5"/>
            <p:cNvSpPr/>
            <p:nvPr/>
          </p:nvSpPr>
          <p:spPr>
            <a:xfrm rot="10800000">
              <a:off x="3169674" y="6303588"/>
              <a:ext cx="10286" cy="8245"/>
            </a:xfrm>
            <a:custGeom>
              <a:avLst/>
              <a:gdLst/>
              <a:ahLst/>
              <a:cxnLst/>
              <a:rect l="l" t="t" r="r" b="b"/>
              <a:pathLst>
                <a:path w="121" h="97" extrusionOk="0">
                  <a:moveTo>
                    <a:pt x="72" y="0"/>
                  </a:moveTo>
                  <a:lnTo>
                    <a:pt x="24" y="25"/>
                  </a:lnTo>
                  <a:lnTo>
                    <a:pt x="0" y="49"/>
                  </a:lnTo>
                  <a:lnTo>
                    <a:pt x="24" y="73"/>
                  </a:lnTo>
                  <a:lnTo>
                    <a:pt x="48" y="97"/>
                  </a:lnTo>
                  <a:lnTo>
                    <a:pt x="96" y="73"/>
                  </a:lnTo>
                  <a:lnTo>
                    <a:pt x="120" y="49"/>
                  </a:lnTo>
                  <a:lnTo>
                    <a:pt x="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5"/>
            <p:cNvSpPr/>
            <p:nvPr/>
          </p:nvSpPr>
          <p:spPr>
            <a:xfrm rot="10800000">
              <a:off x="3173755" y="5992554"/>
              <a:ext cx="10371" cy="8245"/>
            </a:xfrm>
            <a:custGeom>
              <a:avLst/>
              <a:gdLst/>
              <a:ahLst/>
              <a:cxnLst/>
              <a:rect l="l" t="t" r="r" b="b"/>
              <a:pathLst>
                <a:path w="122" h="97" extrusionOk="0">
                  <a:moveTo>
                    <a:pt x="73" y="1"/>
                  </a:moveTo>
                  <a:lnTo>
                    <a:pt x="25" y="25"/>
                  </a:lnTo>
                  <a:lnTo>
                    <a:pt x="1" y="49"/>
                  </a:lnTo>
                  <a:lnTo>
                    <a:pt x="25" y="97"/>
                  </a:lnTo>
                  <a:lnTo>
                    <a:pt x="73" y="97"/>
                  </a:lnTo>
                  <a:lnTo>
                    <a:pt x="97" y="73"/>
                  </a:lnTo>
                  <a:lnTo>
                    <a:pt x="121"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
            <p:cNvSpPr/>
            <p:nvPr/>
          </p:nvSpPr>
          <p:spPr>
            <a:xfrm rot="10800000">
              <a:off x="3331354" y="6649388"/>
              <a:ext cx="8245" cy="6205"/>
            </a:xfrm>
            <a:custGeom>
              <a:avLst/>
              <a:gdLst/>
              <a:ahLst/>
              <a:cxnLst/>
              <a:rect l="l" t="t" r="r" b="b"/>
              <a:pathLst>
                <a:path w="97" h="73" extrusionOk="0">
                  <a:moveTo>
                    <a:pt x="0" y="0"/>
                  </a:moveTo>
                  <a:lnTo>
                    <a:pt x="0" y="24"/>
                  </a:lnTo>
                  <a:lnTo>
                    <a:pt x="24" y="72"/>
                  </a:lnTo>
                  <a:lnTo>
                    <a:pt x="97" y="72"/>
                  </a:lnTo>
                  <a:lnTo>
                    <a:pt x="97" y="48"/>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5"/>
            <p:cNvSpPr/>
            <p:nvPr/>
          </p:nvSpPr>
          <p:spPr>
            <a:xfrm rot="10800000">
              <a:off x="3220847" y="6647348"/>
              <a:ext cx="10286" cy="8245"/>
            </a:xfrm>
            <a:custGeom>
              <a:avLst/>
              <a:gdLst/>
              <a:ahLst/>
              <a:cxnLst/>
              <a:rect l="l" t="t" r="r" b="b"/>
              <a:pathLst>
                <a:path w="121" h="97" extrusionOk="0">
                  <a:moveTo>
                    <a:pt x="48" y="0"/>
                  </a:moveTo>
                  <a:lnTo>
                    <a:pt x="0" y="24"/>
                  </a:lnTo>
                  <a:lnTo>
                    <a:pt x="0" y="48"/>
                  </a:lnTo>
                  <a:lnTo>
                    <a:pt x="48" y="96"/>
                  </a:lnTo>
                  <a:lnTo>
                    <a:pt x="96" y="96"/>
                  </a:lnTo>
                  <a:lnTo>
                    <a:pt x="121" y="72"/>
                  </a:lnTo>
                  <a:lnTo>
                    <a:pt x="121"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5"/>
            <p:cNvSpPr/>
            <p:nvPr/>
          </p:nvSpPr>
          <p:spPr>
            <a:xfrm rot="10800000">
              <a:off x="3300667" y="6637147"/>
              <a:ext cx="10286" cy="10286"/>
            </a:xfrm>
            <a:custGeom>
              <a:avLst/>
              <a:gdLst/>
              <a:ahLst/>
              <a:cxnLst/>
              <a:rect l="l" t="t" r="r" b="b"/>
              <a:pathLst>
                <a:path w="121" h="121" extrusionOk="0">
                  <a:moveTo>
                    <a:pt x="48" y="0"/>
                  </a:moveTo>
                  <a:lnTo>
                    <a:pt x="0" y="25"/>
                  </a:lnTo>
                  <a:lnTo>
                    <a:pt x="0" y="73"/>
                  </a:lnTo>
                  <a:lnTo>
                    <a:pt x="24" y="97"/>
                  </a:lnTo>
                  <a:lnTo>
                    <a:pt x="48" y="121"/>
                  </a:lnTo>
                  <a:lnTo>
                    <a:pt x="97" y="97"/>
                  </a:lnTo>
                  <a:lnTo>
                    <a:pt x="121" y="73"/>
                  </a:lnTo>
                  <a:lnTo>
                    <a:pt x="97" y="25"/>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5"/>
            <p:cNvSpPr/>
            <p:nvPr/>
          </p:nvSpPr>
          <p:spPr>
            <a:xfrm rot="10800000">
              <a:off x="2950702" y="6555287"/>
              <a:ext cx="8330" cy="8245"/>
            </a:xfrm>
            <a:custGeom>
              <a:avLst/>
              <a:gdLst/>
              <a:ahLst/>
              <a:cxnLst/>
              <a:rect l="l" t="t" r="r" b="b"/>
              <a:pathLst>
                <a:path w="98" h="97" extrusionOk="0">
                  <a:moveTo>
                    <a:pt x="25" y="0"/>
                  </a:moveTo>
                  <a:lnTo>
                    <a:pt x="1" y="25"/>
                  </a:lnTo>
                  <a:lnTo>
                    <a:pt x="25" y="73"/>
                  </a:lnTo>
                  <a:lnTo>
                    <a:pt x="49" y="97"/>
                  </a:lnTo>
                  <a:lnTo>
                    <a:pt x="73" y="97"/>
                  </a:lnTo>
                  <a:lnTo>
                    <a:pt x="97" y="73"/>
                  </a:lnTo>
                  <a:lnTo>
                    <a:pt x="73" y="25"/>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5"/>
            <p:cNvSpPr/>
            <p:nvPr/>
          </p:nvSpPr>
          <p:spPr>
            <a:xfrm rot="10800000">
              <a:off x="3284261" y="6309708"/>
              <a:ext cx="6205" cy="6205"/>
            </a:xfrm>
            <a:custGeom>
              <a:avLst/>
              <a:gdLst/>
              <a:ahLst/>
              <a:cxnLst/>
              <a:rect l="l" t="t" r="r" b="b"/>
              <a:pathLst>
                <a:path w="73" h="73" extrusionOk="0">
                  <a:moveTo>
                    <a:pt x="0" y="0"/>
                  </a:moveTo>
                  <a:lnTo>
                    <a:pt x="0" y="48"/>
                  </a:lnTo>
                  <a:lnTo>
                    <a:pt x="0" y="73"/>
                  </a:lnTo>
                  <a:lnTo>
                    <a:pt x="72" y="73"/>
                  </a:lnTo>
                  <a:lnTo>
                    <a:pt x="72"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5"/>
            <p:cNvSpPr/>
            <p:nvPr/>
          </p:nvSpPr>
          <p:spPr>
            <a:xfrm rot="10800000">
              <a:off x="3007995" y="6313788"/>
              <a:ext cx="8330" cy="8245"/>
            </a:xfrm>
            <a:custGeom>
              <a:avLst/>
              <a:gdLst/>
              <a:ahLst/>
              <a:cxnLst/>
              <a:rect l="l" t="t" r="r" b="b"/>
              <a:pathLst>
                <a:path w="98" h="97" extrusionOk="0">
                  <a:moveTo>
                    <a:pt x="49" y="0"/>
                  </a:moveTo>
                  <a:lnTo>
                    <a:pt x="1" y="24"/>
                  </a:lnTo>
                  <a:lnTo>
                    <a:pt x="1" y="48"/>
                  </a:lnTo>
                  <a:lnTo>
                    <a:pt x="1" y="72"/>
                  </a:lnTo>
                  <a:lnTo>
                    <a:pt x="25" y="96"/>
                  </a:lnTo>
                  <a:lnTo>
                    <a:pt x="73" y="72"/>
                  </a:lnTo>
                  <a:lnTo>
                    <a:pt x="97"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
            <p:cNvSpPr/>
            <p:nvPr/>
          </p:nvSpPr>
          <p:spPr>
            <a:xfrm rot="10800000">
              <a:off x="2960987" y="6487708"/>
              <a:ext cx="8245" cy="8330"/>
            </a:xfrm>
            <a:custGeom>
              <a:avLst/>
              <a:gdLst/>
              <a:ahLst/>
              <a:cxnLst/>
              <a:rect l="l" t="t" r="r" b="b"/>
              <a:pathLst>
                <a:path w="97" h="98" extrusionOk="0">
                  <a:moveTo>
                    <a:pt x="25" y="1"/>
                  </a:moveTo>
                  <a:lnTo>
                    <a:pt x="1" y="25"/>
                  </a:lnTo>
                  <a:lnTo>
                    <a:pt x="1" y="49"/>
                  </a:lnTo>
                  <a:lnTo>
                    <a:pt x="25" y="97"/>
                  </a:lnTo>
                  <a:lnTo>
                    <a:pt x="73" y="97"/>
                  </a:lnTo>
                  <a:lnTo>
                    <a:pt x="97"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
            <p:cNvSpPr/>
            <p:nvPr/>
          </p:nvSpPr>
          <p:spPr>
            <a:xfrm rot="10800000">
              <a:off x="3411174" y="6598215"/>
              <a:ext cx="8245" cy="6205"/>
            </a:xfrm>
            <a:custGeom>
              <a:avLst/>
              <a:gdLst/>
              <a:ahLst/>
              <a:cxnLst/>
              <a:rect l="l" t="t" r="r" b="b"/>
              <a:pathLst>
                <a:path w="97" h="73" extrusionOk="0">
                  <a:moveTo>
                    <a:pt x="25" y="0"/>
                  </a:moveTo>
                  <a:lnTo>
                    <a:pt x="0" y="24"/>
                  </a:lnTo>
                  <a:lnTo>
                    <a:pt x="25" y="48"/>
                  </a:lnTo>
                  <a:lnTo>
                    <a:pt x="49" y="72"/>
                  </a:lnTo>
                  <a:lnTo>
                    <a:pt x="73" y="72"/>
                  </a:lnTo>
                  <a:lnTo>
                    <a:pt x="97"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
            <p:cNvSpPr/>
            <p:nvPr/>
          </p:nvSpPr>
          <p:spPr>
            <a:xfrm rot="10800000">
              <a:off x="3081694" y="6211442"/>
              <a:ext cx="8245" cy="8330"/>
            </a:xfrm>
            <a:custGeom>
              <a:avLst/>
              <a:gdLst/>
              <a:ahLst/>
              <a:cxnLst/>
              <a:rect l="l" t="t" r="r" b="b"/>
              <a:pathLst>
                <a:path w="97" h="98" extrusionOk="0">
                  <a:moveTo>
                    <a:pt x="0" y="1"/>
                  </a:moveTo>
                  <a:lnTo>
                    <a:pt x="24" y="49"/>
                  </a:lnTo>
                  <a:lnTo>
                    <a:pt x="48" y="73"/>
                  </a:lnTo>
                  <a:lnTo>
                    <a:pt x="72" y="97"/>
                  </a:lnTo>
                  <a:lnTo>
                    <a:pt x="97" y="73"/>
                  </a:lnTo>
                  <a:lnTo>
                    <a:pt x="97" y="25"/>
                  </a:ln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
            <p:cNvSpPr/>
            <p:nvPr/>
          </p:nvSpPr>
          <p:spPr>
            <a:xfrm rot="10800000">
              <a:off x="3116461" y="6283101"/>
              <a:ext cx="6205" cy="6205"/>
            </a:xfrm>
            <a:custGeom>
              <a:avLst/>
              <a:gdLst/>
              <a:ahLst/>
              <a:cxnLst/>
              <a:rect l="l" t="t" r="r" b="b"/>
              <a:pathLst>
                <a:path w="73" h="73" extrusionOk="0">
                  <a:moveTo>
                    <a:pt x="48" y="0"/>
                  </a:moveTo>
                  <a:lnTo>
                    <a:pt x="0" y="24"/>
                  </a:lnTo>
                  <a:lnTo>
                    <a:pt x="0" y="48"/>
                  </a:lnTo>
                  <a:lnTo>
                    <a:pt x="24" y="73"/>
                  </a:lnTo>
                  <a:lnTo>
                    <a:pt x="48" y="48"/>
                  </a:lnTo>
                  <a:lnTo>
                    <a:pt x="72"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
            <p:cNvSpPr/>
            <p:nvPr/>
          </p:nvSpPr>
          <p:spPr>
            <a:xfrm rot="10800000">
              <a:off x="3108301" y="6461102"/>
              <a:ext cx="8245" cy="6290"/>
            </a:xfrm>
            <a:custGeom>
              <a:avLst/>
              <a:gdLst/>
              <a:ahLst/>
              <a:cxnLst/>
              <a:rect l="l" t="t" r="r" b="b"/>
              <a:pathLst>
                <a:path w="97" h="74" extrusionOk="0">
                  <a:moveTo>
                    <a:pt x="0" y="1"/>
                  </a:moveTo>
                  <a:lnTo>
                    <a:pt x="0" y="49"/>
                  </a:lnTo>
                  <a:lnTo>
                    <a:pt x="0" y="73"/>
                  </a:lnTo>
                  <a:lnTo>
                    <a:pt x="73" y="73"/>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
            <p:cNvSpPr/>
            <p:nvPr/>
          </p:nvSpPr>
          <p:spPr>
            <a:xfrm rot="10800000">
              <a:off x="3470507" y="6440701"/>
              <a:ext cx="6205" cy="8245"/>
            </a:xfrm>
            <a:custGeom>
              <a:avLst/>
              <a:gdLst/>
              <a:ahLst/>
              <a:cxnLst/>
              <a:rect l="l" t="t" r="r" b="b"/>
              <a:pathLst>
                <a:path w="73" h="97" extrusionOk="0">
                  <a:moveTo>
                    <a:pt x="24" y="1"/>
                  </a:moveTo>
                  <a:lnTo>
                    <a:pt x="0" y="25"/>
                  </a:lnTo>
                  <a:lnTo>
                    <a:pt x="0" y="49"/>
                  </a:lnTo>
                  <a:lnTo>
                    <a:pt x="0" y="73"/>
                  </a:lnTo>
                  <a:lnTo>
                    <a:pt x="49" y="97"/>
                  </a:lnTo>
                  <a:lnTo>
                    <a:pt x="73" y="73"/>
                  </a:lnTo>
                  <a:lnTo>
                    <a:pt x="73" y="49"/>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
            <p:cNvSpPr/>
            <p:nvPr/>
          </p:nvSpPr>
          <p:spPr>
            <a:xfrm rot="10800000">
              <a:off x="3278141" y="6643267"/>
              <a:ext cx="8245" cy="8245"/>
            </a:xfrm>
            <a:custGeom>
              <a:avLst/>
              <a:gdLst/>
              <a:ahLst/>
              <a:cxnLst/>
              <a:rect l="l" t="t" r="r" b="b"/>
              <a:pathLst>
                <a:path w="97" h="97" extrusionOk="0">
                  <a:moveTo>
                    <a:pt x="72" y="0"/>
                  </a:moveTo>
                  <a:lnTo>
                    <a:pt x="48" y="24"/>
                  </a:lnTo>
                  <a:lnTo>
                    <a:pt x="0" y="48"/>
                  </a:lnTo>
                  <a:lnTo>
                    <a:pt x="0" y="73"/>
                  </a:lnTo>
                  <a:lnTo>
                    <a:pt x="24" y="97"/>
                  </a:lnTo>
                  <a:lnTo>
                    <a:pt x="48" y="97"/>
                  </a:lnTo>
                  <a:lnTo>
                    <a:pt x="96" y="73"/>
                  </a:lnTo>
                  <a:lnTo>
                    <a:pt x="96" y="48"/>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
            <p:cNvSpPr/>
            <p:nvPr/>
          </p:nvSpPr>
          <p:spPr>
            <a:xfrm rot="10800000">
              <a:off x="3044887" y="6291262"/>
              <a:ext cx="6205" cy="6205"/>
            </a:xfrm>
            <a:custGeom>
              <a:avLst/>
              <a:gdLst/>
              <a:ahLst/>
              <a:cxnLst/>
              <a:rect l="l" t="t" r="r" b="b"/>
              <a:pathLst>
                <a:path w="73" h="73" extrusionOk="0">
                  <a:moveTo>
                    <a:pt x="1" y="0"/>
                  </a:moveTo>
                  <a:lnTo>
                    <a:pt x="1" y="24"/>
                  </a:lnTo>
                  <a:lnTo>
                    <a:pt x="25" y="72"/>
                  </a:lnTo>
                  <a:lnTo>
                    <a:pt x="49" y="72"/>
                  </a:lnTo>
                  <a:lnTo>
                    <a:pt x="73" y="48"/>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
            <p:cNvSpPr/>
            <p:nvPr/>
          </p:nvSpPr>
          <p:spPr>
            <a:xfrm rot="10800000">
              <a:off x="3276101" y="6401768"/>
              <a:ext cx="8245" cy="8330"/>
            </a:xfrm>
            <a:custGeom>
              <a:avLst/>
              <a:gdLst/>
              <a:ahLst/>
              <a:cxnLst/>
              <a:rect l="l" t="t" r="r" b="b"/>
              <a:pathLst>
                <a:path w="97" h="98" extrusionOk="0">
                  <a:moveTo>
                    <a:pt x="48" y="1"/>
                  </a:moveTo>
                  <a:lnTo>
                    <a:pt x="0" y="25"/>
                  </a:lnTo>
                  <a:lnTo>
                    <a:pt x="0" y="49"/>
                  </a:lnTo>
                  <a:lnTo>
                    <a:pt x="24" y="97"/>
                  </a:lnTo>
                  <a:lnTo>
                    <a:pt x="72" y="97"/>
                  </a:lnTo>
                  <a:lnTo>
                    <a:pt x="97" y="73"/>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
            <p:cNvSpPr/>
            <p:nvPr/>
          </p:nvSpPr>
          <p:spPr>
            <a:xfrm rot="10800000">
              <a:off x="3124707" y="6401768"/>
              <a:ext cx="8245" cy="8330"/>
            </a:xfrm>
            <a:custGeom>
              <a:avLst/>
              <a:gdLst/>
              <a:ahLst/>
              <a:cxnLst/>
              <a:rect l="l" t="t" r="r" b="b"/>
              <a:pathLst>
                <a:path w="97" h="98" extrusionOk="0">
                  <a:moveTo>
                    <a:pt x="25" y="1"/>
                  </a:moveTo>
                  <a:lnTo>
                    <a:pt x="1" y="49"/>
                  </a:lnTo>
                  <a:lnTo>
                    <a:pt x="1" y="73"/>
                  </a:lnTo>
                  <a:lnTo>
                    <a:pt x="49" y="97"/>
                  </a:lnTo>
                  <a:lnTo>
                    <a:pt x="97" y="97"/>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
            <p:cNvSpPr/>
            <p:nvPr/>
          </p:nvSpPr>
          <p:spPr>
            <a:xfrm rot="10800000">
              <a:off x="3151228" y="6321949"/>
              <a:ext cx="8330" cy="6290"/>
            </a:xfrm>
            <a:custGeom>
              <a:avLst/>
              <a:gdLst/>
              <a:ahLst/>
              <a:cxnLst/>
              <a:rect l="l" t="t" r="r" b="b"/>
              <a:pathLst>
                <a:path w="98" h="74" extrusionOk="0">
                  <a:moveTo>
                    <a:pt x="49" y="1"/>
                  </a:moveTo>
                  <a:lnTo>
                    <a:pt x="25" y="25"/>
                  </a:lnTo>
                  <a:lnTo>
                    <a:pt x="1" y="49"/>
                  </a:lnTo>
                  <a:lnTo>
                    <a:pt x="25" y="73"/>
                  </a:lnTo>
                  <a:lnTo>
                    <a:pt x="97" y="73"/>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
            <p:cNvSpPr/>
            <p:nvPr/>
          </p:nvSpPr>
          <p:spPr>
            <a:xfrm rot="10800000">
              <a:off x="3278141" y="6123462"/>
              <a:ext cx="6205" cy="8330"/>
            </a:xfrm>
            <a:custGeom>
              <a:avLst/>
              <a:gdLst/>
              <a:ahLst/>
              <a:cxnLst/>
              <a:rect l="l" t="t" r="r" b="b"/>
              <a:pathLst>
                <a:path w="73" h="98" extrusionOk="0">
                  <a:moveTo>
                    <a:pt x="24" y="1"/>
                  </a:moveTo>
                  <a:lnTo>
                    <a:pt x="0" y="25"/>
                  </a:lnTo>
                  <a:lnTo>
                    <a:pt x="0" y="73"/>
                  </a:lnTo>
                  <a:lnTo>
                    <a:pt x="24" y="97"/>
                  </a:lnTo>
                  <a:lnTo>
                    <a:pt x="72" y="97"/>
                  </a:lnTo>
                  <a:lnTo>
                    <a:pt x="72" y="73"/>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
            <p:cNvSpPr/>
            <p:nvPr/>
          </p:nvSpPr>
          <p:spPr>
            <a:xfrm rot="10800000">
              <a:off x="3368161" y="6491789"/>
              <a:ext cx="6205" cy="8330"/>
            </a:xfrm>
            <a:custGeom>
              <a:avLst/>
              <a:gdLst/>
              <a:ahLst/>
              <a:cxnLst/>
              <a:rect l="l" t="t" r="r" b="b"/>
              <a:pathLst>
                <a:path w="73" h="98" extrusionOk="0">
                  <a:moveTo>
                    <a:pt x="24" y="1"/>
                  </a:moveTo>
                  <a:lnTo>
                    <a:pt x="0" y="25"/>
                  </a:lnTo>
                  <a:lnTo>
                    <a:pt x="0" y="73"/>
                  </a:lnTo>
                  <a:lnTo>
                    <a:pt x="24" y="97"/>
                  </a:lnTo>
                  <a:lnTo>
                    <a:pt x="72" y="73"/>
                  </a:lnTo>
                  <a:lnTo>
                    <a:pt x="72" y="49"/>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
            <p:cNvSpPr/>
            <p:nvPr/>
          </p:nvSpPr>
          <p:spPr>
            <a:xfrm rot="10800000">
              <a:off x="3456141" y="6452941"/>
              <a:ext cx="6290" cy="8245"/>
            </a:xfrm>
            <a:custGeom>
              <a:avLst/>
              <a:gdLst/>
              <a:ahLst/>
              <a:cxnLst/>
              <a:rect l="l" t="t" r="r" b="b"/>
              <a:pathLst>
                <a:path w="74" h="97" extrusionOk="0">
                  <a:moveTo>
                    <a:pt x="49" y="0"/>
                  </a:moveTo>
                  <a:lnTo>
                    <a:pt x="1" y="24"/>
                  </a:lnTo>
                  <a:lnTo>
                    <a:pt x="1" y="72"/>
                  </a:lnTo>
                  <a:lnTo>
                    <a:pt x="1" y="96"/>
                  </a:lnTo>
                  <a:lnTo>
                    <a:pt x="25" y="96"/>
                  </a:lnTo>
                  <a:lnTo>
                    <a:pt x="49" y="72"/>
                  </a:lnTo>
                  <a:lnTo>
                    <a:pt x="73" y="48"/>
                  </a:lnTo>
                  <a:lnTo>
                    <a:pt x="49"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
            <p:cNvSpPr/>
            <p:nvPr/>
          </p:nvSpPr>
          <p:spPr>
            <a:xfrm rot="10800000">
              <a:off x="3212687" y="6444781"/>
              <a:ext cx="8245" cy="6205"/>
            </a:xfrm>
            <a:custGeom>
              <a:avLst/>
              <a:gdLst/>
              <a:ahLst/>
              <a:cxnLst/>
              <a:rect l="l" t="t" r="r" b="b"/>
              <a:pathLst>
                <a:path w="97" h="73" extrusionOk="0">
                  <a:moveTo>
                    <a:pt x="49" y="1"/>
                  </a:moveTo>
                  <a:lnTo>
                    <a:pt x="25" y="25"/>
                  </a:lnTo>
                  <a:lnTo>
                    <a:pt x="1" y="49"/>
                  </a:lnTo>
                  <a:lnTo>
                    <a:pt x="25" y="73"/>
                  </a:lnTo>
                  <a:lnTo>
                    <a:pt x="49" y="73"/>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
            <p:cNvSpPr/>
            <p:nvPr/>
          </p:nvSpPr>
          <p:spPr>
            <a:xfrm rot="10800000">
              <a:off x="3149188" y="6440701"/>
              <a:ext cx="6290" cy="8245"/>
            </a:xfrm>
            <a:custGeom>
              <a:avLst/>
              <a:gdLst/>
              <a:ahLst/>
              <a:cxnLst/>
              <a:rect l="l" t="t" r="r" b="b"/>
              <a:pathLst>
                <a:path w="74" h="97" extrusionOk="0">
                  <a:moveTo>
                    <a:pt x="25" y="1"/>
                  </a:moveTo>
                  <a:lnTo>
                    <a:pt x="25" y="25"/>
                  </a:lnTo>
                  <a:lnTo>
                    <a:pt x="1" y="73"/>
                  </a:lnTo>
                  <a:lnTo>
                    <a:pt x="25" y="97"/>
                  </a:lnTo>
                  <a:lnTo>
                    <a:pt x="49" y="97"/>
                  </a:lnTo>
                  <a:lnTo>
                    <a:pt x="73" y="73"/>
                  </a:lnTo>
                  <a:lnTo>
                    <a:pt x="73"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
            <p:cNvSpPr/>
            <p:nvPr/>
          </p:nvSpPr>
          <p:spPr>
            <a:xfrm rot="10800000">
              <a:off x="3337474" y="6399728"/>
              <a:ext cx="4165" cy="6205"/>
            </a:xfrm>
            <a:custGeom>
              <a:avLst/>
              <a:gdLst/>
              <a:ahLst/>
              <a:cxnLst/>
              <a:rect l="l" t="t" r="r" b="b"/>
              <a:pathLst>
                <a:path w="49" h="73" extrusionOk="0">
                  <a:moveTo>
                    <a:pt x="24" y="0"/>
                  </a:moveTo>
                  <a:lnTo>
                    <a:pt x="0" y="24"/>
                  </a:lnTo>
                  <a:lnTo>
                    <a:pt x="0" y="48"/>
                  </a:lnTo>
                  <a:lnTo>
                    <a:pt x="24" y="72"/>
                  </a:lnTo>
                  <a:lnTo>
                    <a:pt x="48" y="48"/>
                  </a:lnTo>
                  <a:lnTo>
                    <a:pt x="48"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
            <p:cNvSpPr/>
            <p:nvPr/>
          </p:nvSpPr>
          <p:spPr>
            <a:xfrm rot="10800000">
              <a:off x="3466427" y="6367001"/>
              <a:ext cx="6205" cy="6205"/>
            </a:xfrm>
            <a:custGeom>
              <a:avLst/>
              <a:gdLst/>
              <a:ahLst/>
              <a:cxnLst/>
              <a:rect l="l" t="t" r="r" b="b"/>
              <a:pathLst>
                <a:path w="73" h="73" extrusionOk="0">
                  <a:moveTo>
                    <a:pt x="25" y="0"/>
                  </a:moveTo>
                  <a:lnTo>
                    <a:pt x="1" y="24"/>
                  </a:lnTo>
                  <a:lnTo>
                    <a:pt x="1" y="48"/>
                  </a:lnTo>
                  <a:lnTo>
                    <a:pt x="25" y="73"/>
                  </a:lnTo>
                  <a:lnTo>
                    <a:pt x="73" y="73"/>
                  </a:lnTo>
                  <a:lnTo>
                    <a:pt x="73"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
            <p:cNvSpPr/>
            <p:nvPr/>
          </p:nvSpPr>
          <p:spPr>
            <a:xfrm rot="10800000">
              <a:off x="3141028" y="6248334"/>
              <a:ext cx="8245" cy="6205"/>
            </a:xfrm>
            <a:custGeom>
              <a:avLst/>
              <a:gdLst/>
              <a:ahLst/>
              <a:cxnLst/>
              <a:rect l="l" t="t" r="r" b="b"/>
              <a:pathLst>
                <a:path w="97" h="73" extrusionOk="0">
                  <a:moveTo>
                    <a:pt x="24" y="1"/>
                  </a:moveTo>
                  <a:lnTo>
                    <a:pt x="0" y="25"/>
                  </a:lnTo>
                  <a:lnTo>
                    <a:pt x="0" y="49"/>
                  </a:lnTo>
                  <a:lnTo>
                    <a:pt x="48" y="73"/>
                  </a:lnTo>
                  <a:lnTo>
                    <a:pt x="72" y="73"/>
                  </a:lnTo>
                  <a:lnTo>
                    <a:pt x="96" y="49"/>
                  </a:lnTo>
                  <a:lnTo>
                    <a:pt x="96"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
            <p:cNvSpPr/>
            <p:nvPr/>
          </p:nvSpPr>
          <p:spPr>
            <a:xfrm rot="10800000">
              <a:off x="3005955" y="6240089"/>
              <a:ext cx="8330" cy="6290"/>
            </a:xfrm>
            <a:custGeom>
              <a:avLst/>
              <a:gdLst/>
              <a:ahLst/>
              <a:cxnLst/>
              <a:rect l="l" t="t" r="r" b="b"/>
              <a:pathLst>
                <a:path w="98" h="74" extrusionOk="0">
                  <a:moveTo>
                    <a:pt x="49" y="1"/>
                  </a:moveTo>
                  <a:lnTo>
                    <a:pt x="25" y="25"/>
                  </a:lnTo>
                  <a:lnTo>
                    <a:pt x="1" y="25"/>
                  </a:lnTo>
                  <a:lnTo>
                    <a:pt x="25" y="73"/>
                  </a:lnTo>
                  <a:lnTo>
                    <a:pt x="73" y="73"/>
                  </a:lnTo>
                  <a:lnTo>
                    <a:pt x="97" y="49"/>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
            <p:cNvSpPr/>
            <p:nvPr/>
          </p:nvSpPr>
          <p:spPr>
            <a:xfrm rot="10800000">
              <a:off x="3071494" y="6665794"/>
              <a:ext cx="6205" cy="6205"/>
            </a:xfrm>
            <a:custGeom>
              <a:avLst/>
              <a:gdLst/>
              <a:ahLst/>
              <a:cxnLst/>
              <a:rect l="l" t="t" r="r" b="b"/>
              <a:pathLst>
                <a:path w="73" h="73" extrusionOk="0">
                  <a:moveTo>
                    <a:pt x="25" y="1"/>
                  </a:moveTo>
                  <a:lnTo>
                    <a:pt x="1" y="49"/>
                  </a:lnTo>
                  <a:lnTo>
                    <a:pt x="25" y="73"/>
                  </a:lnTo>
                  <a:lnTo>
                    <a:pt x="49" y="73"/>
                  </a:lnTo>
                  <a:lnTo>
                    <a:pt x="73"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
            <p:cNvSpPr/>
            <p:nvPr/>
          </p:nvSpPr>
          <p:spPr>
            <a:xfrm rot="10800000">
              <a:off x="3245414" y="6581894"/>
              <a:ext cx="4165" cy="4165"/>
            </a:xfrm>
            <a:custGeom>
              <a:avLst/>
              <a:gdLst/>
              <a:ahLst/>
              <a:cxnLst/>
              <a:rect l="l" t="t" r="r" b="b"/>
              <a:pathLst>
                <a:path w="49" h="49" extrusionOk="0">
                  <a:moveTo>
                    <a:pt x="1" y="1"/>
                  </a:moveTo>
                  <a:lnTo>
                    <a:pt x="1" y="25"/>
                  </a:lnTo>
                  <a:lnTo>
                    <a:pt x="1"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
            <p:cNvSpPr/>
            <p:nvPr/>
          </p:nvSpPr>
          <p:spPr>
            <a:xfrm rot="10800000">
              <a:off x="3208607" y="6581894"/>
              <a:ext cx="4165" cy="4165"/>
            </a:xfrm>
            <a:custGeom>
              <a:avLst/>
              <a:gdLst/>
              <a:ahLst/>
              <a:cxnLst/>
              <a:rect l="l" t="t" r="r" b="b"/>
              <a:pathLst>
                <a:path w="49" h="49" extrusionOk="0">
                  <a:moveTo>
                    <a:pt x="1" y="1"/>
                  </a:moveTo>
                  <a:lnTo>
                    <a:pt x="1" y="25"/>
                  </a:lnTo>
                  <a:lnTo>
                    <a:pt x="1" y="49"/>
                  </a:lnTo>
                  <a:lnTo>
                    <a:pt x="25"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
            <p:cNvSpPr/>
            <p:nvPr/>
          </p:nvSpPr>
          <p:spPr>
            <a:xfrm rot="10800000">
              <a:off x="3130827" y="6571608"/>
              <a:ext cx="4165" cy="4165"/>
            </a:xfrm>
            <a:custGeom>
              <a:avLst/>
              <a:gdLst/>
              <a:ahLst/>
              <a:cxnLst/>
              <a:rect l="l" t="t" r="r" b="b"/>
              <a:pathLst>
                <a:path w="49" h="49" extrusionOk="0">
                  <a:moveTo>
                    <a:pt x="1" y="0"/>
                  </a:moveTo>
                  <a:lnTo>
                    <a:pt x="1" y="24"/>
                  </a:lnTo>
                  <a:lnTo>
                    <a:pt x="1" y="48"/>
                  </a:lnTo>
                  <a:lnTo>
                    <a:pt x="49" y="48"/>
                  </a:lnTo>
                  <a:lnTo>
                    <a:pt x="49"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
            <p:cNvSpPr/>
            <p:nvPr/>
          </p:nvSpPr>
          <p:spPr>
            <a:xfrm rot="10800000">
              <a:off x="3490993" y="6530721"/>
              <a:ext cx="4165" cy="4165"/>
            </a:xfrm>
            <a:custGeom>
              <a:avLst/>
              <a:gdLst/>
              <a:ahLst/>
              <a:cxnLst/>
              <a:rect l="l" t="t" r="r" b="b"/>
              <a:pathLst>
                <a:path w="49" h="49" extrusionOk="0">
                  <a:moveTo>
                    <a:pt x="25" y="1"/>
                  </a:moveTo>
                  <a:lnTo>
                    <a:pt x="1" y="25"/>
                  </a:lnTo>
                  <a:lnTo>
                    <a:pt x="25"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
            <p:cNvSpPr/>
            <p:nvPr/>
          </p:nvSpPr>
          <p:spPr>
            <a:xfrm rot="10800000">
              <a:off x="3523720" y="6500034"/>
              <a:ext cx="4165" cy="4165"/>
            </a:xfrm>
            <a:custGeom>
              <a:avLst/>
              <a:gdLst/>
              <a:ahLst/>
              <a:cxnLst/>
              <a:rect l="l" t="t" r="r" b="b"/>
              <a:pathLst>
                <a:path w="49" h="49" extrusionOk="0">
                  <a:moveTo>
                    <a:pt x="1" y="1"/>
                  </a:moveTo>
                  <a:lnTo>
                    <a:pt x="1" y="25"/>
                  </a:lnTo>
                  <a:lnTo>
                    <a:pt x="1" y="49"/>
                  </a:lnTo>
                  <a:lnTo>
                    <a:pt x="25"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
            <p:cNvSpPr/>
            <p:nvPr/>
          </p:nvSpPr>
          <p:spPr>
            <a:xfrm rot="10800000">
              <a:off x="3511394" y="6487708"/>
              <a:ext cx="6290" cy="4165"/>
            </a:xfrm>
            <a:custGeom>
              <a:avLst/>
              <a:gdLst/>
              <a:ahLst/>
              <a:cxnLst/>
              <a:rect l="l" t="t" r="r" b="b"/>
              <a:pathLst>
                <a:path w="74" h="49" extrusionOk="0">
                  <a:moveTo>
                    <a:pt x="1" y="0"/>
                  </a:moveTo>
                  <a:lnTo>
                    <a:pt x="1" y="24"/>
                  </a:lnTo>
                  <a:lnTo>
                    <a:pt x="25"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
            <p:cNvSpPr/>
            <p:nvPr/>
          </p:nvSpPr>
          <p:spPr>
            <a:xfrm rot="10800000">
              <a:off x="3347760" y="6487708"/>
              <a:ext cx="6205" cy="6290"/>
            </a:xfrm>
            <a:custGeom>
              <a:avLst/>
              <a:gdLst/>
              <a:ahLst/>
              <a:cxnLst/>
              <a:rect l="l" t="t" r="r" b="b"/>
              <a:pathLst>
                <a:path w="73" h="74" extrusionOk="0">
                  <a:moveTo>
                    <a:pt x="1" y="1"/>
                  </a:moveTo>
                  <a:lnTo>
                    <a:pt x="1" y="25"/>
                  </a:lnTo>
                  <a:lnTo>
                    <a:pt x="1" y="49"/>
                  </a:lnTo>
                  <a:lnTo>
                    <a:pt x="49" y="73"/>
                  </a:lnTo>
                  <a:lnTo>
                    <a:pt x="73" y="49"/>
                  </a:lnTo>
                  <a:lnTo>
                    <a:pt x="73"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
            <p:cNvSpPr/>
            <p:nvPr/>
          </p:nvSpPr>
          <p:spPr>
            <a:xfrm rot="10800000">
              <a:off x="3306787" y="6477508"/>
              <a:ext cx="6205" cy="6205"/>
            </a:xfrm>
            <a:custGeom>
              <a:avLst/>
              <a:gdLst/>
              <a:ahLst/>
              <a:cxnLst/>
              <a:rect l="l" t="t" r="r" b="b"/>
              <a:pathLst>
                <a:path w="73" h="73" extrusionOk="0">
                  <a:moveTo>
                    <a:pt x="24" y="0"/>
                  </a:moveTo>
                  <a:lnTo>
                    <a:pt x="0" y="24"/>
                  </a:lnTo>
                  <a:lnTo>
                    <a:pt x="0" y="48"/>
                  </a:lnTo>
                  <a:lnTo>
                    <a:pt x="0" y="73"/>
                  </a:lnTo>
                  <a:lnTo>
                    <a:pt x="48" y="73"/>
                  </a:lnTo>
                  <a:lnTo>
                    <a:pt x="72" y="48"/>
                  </a:lnTo>
                  <a:lnTo>
                    <a:pt x="48"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
            <p:cNvSpPr/>
            <p:nvPr/>
          </p:nvSpPr>
          <p:spPr>
            <a:xfrm rot="10800000">
              <a:off x="3036642" y="6446821"/>
              <a:ext cx="6290" cy="6205"/>
            </a:xfrm>
            <a:custGeom>
              <a:avLst/>
              <a:gdLst/>
              <a:ahLst/>
              <a:cxnLst/>
              <a:rect l="l" t="t" r="r" b="b"/>
              <a:pathLst>
                <a:path w="74" h="73" extrusionOk="0">
                  <a:moveTo>
                    <a:pt x="25" y="0"/>
                  </a:moveTo>
                  <a:lnTo>
                    <a:pt x="1" y="25"/>
                  </a:lnTo>
                  <a:lnTo>
                    <a:pt x="1" y="49"/>
                  </a:lnTo>
                  <a:lnTo>
                    <a:pt x="25" y="73"/>
                  </a:lnTo>
                  <a:lnTo>
                    <a:pt x="73" y="73"/>
                  </a:lnTo>
                  <a:lnTo>
                    <a:pt x="73" y="25"/>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
            <p:cNvSpPr/>
            <p:nvPr/>
          </p:nvSpPr>
          <p:spPr>
            <a:xfrm rot="10800000">
              <a:off x="3394768" y="6420214"/>
              <a:ext cx="6205" cy="8245"/>
            </a:xfrm>
            <a:custGeom>
              <a:avLst/>
              <a:gdLst/>
              <a:ahLst/>
              <a:cxnLst/>
              <a:rect l="l" t="t" r="r" b="b"/>
              <a:pathLst>
                <a:path w="73" h="97" extrusionOk="0">
                  <a:moveTo>
                    <a:pt x="24" y="0"/>
                  </a:moveTo>
                  <a:lnTo>
                    <a:pt x="0" y="24"/>
                  </a:lnTo>
                  <a:lnTo>
                    <a:pt x="0" y="48"/>
                  </a:lnTo>
                  <a:lnTo>
                    <a:pt x="0" y="73"/>
                  </a:lnTo>
                  <a:lnTo>
                    <a:pt x="24" y="97"/>
                  </a:lnTo>
                  <a:lnTo>
                    <a:pt x="72" y="73"/>
                  </a:lnTo>
                  <a:lnTo>
                    <a:pt x="72" y="48"/>
                  </a:lnTo>
                  <a:lnTo>
                    <a:pt x="72"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
            <p:cNvSpPr/>
            <p:nvPr/>
          </p:nvSpPr>
          <p:spPr>
            <a:xfrm rot="10800000">
              <a:off x="3130827" y="6416134"/>
              <a:ext cx="4165" cy="4165"/>
            </a:xfrm>
            <a:custGeom>
              <a:avLst/>
              <a:gdLst/>
              <a:ahLst/>
              <a:cxnLst/>
              <a:rect l="l" t="t" r="r" b="b"/>
              <a:pathLst>
                <a:path w="49" h="49" extrusionOk="0">
                  <a:moveTo>
                    <a:pt x="1" y="1"/>
                  </a:moveTo>
                  <a:lnTo>
                    <a:pt x="1" y="25"/>
                  </a:lnTo>
                  <a:lnTo>
                    <a:pt x="1"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
            <p:cNvSpPr/>
            <p:nvPr/>
          </p:nvSpPr>
          <p:spPr>
            <a:xfrm rot="10800000">
              <a:off x="3286301" y="6334274"/>
              <a:ext cx="6290" cy="6205"/>
            </a:xfrm>
            <a:custGeom>
              <a:avLst/>
              <a:gdLst/>
              <a:ahLst/>
              <a:cxnLst/>
              <a:rect l="l" t="t" r="r" b="b"/>
              <a:pathLst>
                <a:path w="74" h="73" extrusionOk="0">
                  <a:moveTo>
                    <a:pt x="1" y="0"/>
                  </a:moveTo>
                  <a:lnTo>
                    <a:pt x="1" y="49"/>
                  </a:lnTo>
                  <a:lnTo>
                    <a:pt x="49" y="73"/>
                  </a:lnTo>
                  <a:lnTo>
                    <a:pt x="73" y="49"/>
                  </a:lnTo>
                  <a:lnTo>
                    <a:pt x="73" y="25"/>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
            <p:cNvSpPr/>
            <p:nvPr/>
          </p:nvSpPr>
          <p:spPr>
            <a:xfrm rot="10800000">
              <a:off x="3343595" y="6332234"/>
              <a:ext cx="4165" cy="6205"/>
            </a:xfrm>
            <a:custGeom>
              <a:avLst/>
              <a:gdLst/>
              <a:ahLst/>
              <a:cxnLst/>
              <a:rect l="l" t="t" r="r" b="b"/>
              <a:pathLst>
                <a:path w="49" h="73" extrusionOk="0">
                  <a:moveTo>
                    <a:pt x="48" y="1"/>
                  </a:moveTo>
                  <a:lnTo>
                    <a:pt x="0" y="25"/>
                  </a:lnTo>
                  <a:lnTo>
                    <a:pt x="0" y="49"/>
                  </a:lnTo>
                  <a:lnTo>
                    <a:pt x="24" y="73"/>
                  </a:lnTo>
                  <a:lnTo>
                    <a:pt x="48" y="49"/>
                  </a:lnTo>
                  <a:lnTo>
                    <a:pt x="48"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
            <p:cNvSpPr/>
            <p:nvPr/>
          </p:nvSpPr>
          <p:spPr>
            <a:xfrm rot="10800000">
              <a:off x="2932340" y="6293302"/>
              <a:ext cx="6205" cy="6290"/>
            </a:xfrm>
            <a:custGeom>
              <a:avLst/>
              <a:gdLst/>
              <a:ahLst/>
              <a:cxnLst/>
              <a:rect l="l" t="t" r="r" b="b"/>
              <a:pathLst>
                <a:path w="73" h="74" extrusionOk="0">
                  <a:moveTo>
                    <a:pt x="25" y="1"/>
                  </a:moveTo>
                  <a:lnTo>
                    <a:pt x="1" y="25"/>
                  </a:lnTo>
                  <a:lnTo>
                    <a:pt x="1" y="49"/>
                  </a:lnTo>
                  <a:lnTo>
                    <a:pt x="1" y="73"/>
                  </a:lnTo>
                  <a:lnTo>
                    <a:pt x="73" y="73"/>
                  </a:lnTo>
                  <a:lnTo>
                    <a:pt x="73" y="25"/>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
            <p:cNvSpPr/>
            <p:nvPr/>
          </p:nvSpPr>
          <p:spPr>
            <a:xfrm rot="10800000">
              <a:off x="3190161" y="6203282"/>
              <a:ext cx="2125" cy="4165"/>
            </a:xfrm>
            <a:custGeom>
              <a:avLst/>
              <a:gdLst/>
              <a:ahLst/>
              <a:cxnLst/>
              <a:rect l="l" t="t" r="r" b="b"/>
              <a:pathLst>
                <a:path w="25" h="49" extrusionOk="0">
                  <a:moveTo>
                    <a:pt x="1" y="0"/>
                  </a:moveTo>
                  <a:lnTo>
                    <a:pt x="1" y="24"/>
                  </a:lnTo>
                  <a:lnTo>
                    <a:pt x="25" y="4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
            <p:cNvSpPr/>
            <p:nvPr/>
          </p:nvSpPr>
          <p:spPr>
            <a:xfrm rot="10800000">
              <a:off x="3202401" y="5965948"/>
              <a:ext cx="4165" cy="2125"/>
            </a:xfrm>
            <a:custGeom>
              <a:avLst/>
              <a:gdLst/>
              <a:ahLst/>
              <a:cxnLst/>
              <a:rect l="l" t="t" r="r" b="b"/>
              <a:pathLst>
                <a:path w="49" h="25" extrusionOk="0">
                  <a:moveTo>
                    <a:pt x="24" y="1"/>
                  </a:moveTo>
                  <a:lnTo>
                    <a:pt x="0" y="25"/>
                  </a:lnTo>
                  <a:lnTo>
                    <a:pt x="48"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
            <p:cNvSpPr/>
            <p:nvPr/>
          </p:nvSpPr>
          <p:spPr>
            <a:xfrm rot="10800000">
              <a:off x="2975268" y="6551207"/>
              <a:ext cx="4165" cy="2125"/>
            </a:xfrm>
            <a:custGeom>
              <a:avLst/>
              <a:gdLst/>
              <a:ahLst/>
              <a:cxnLst/>
              <a:rect l="l" t="t" r="r" b="b"/>
              <a:pathLst>
                <a:path w="49" h="25" extrusionOk="0">
                  <a:moveTo>
                    <a:pt x="0" y="1"/>
                  </a:moveTo>
                  <a:lnTo>
                    <a:pt x="0"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
            <p:cNvSpPr/>
            <p:nvPr/>
          </p:nvSpPr>
          <p:spPr>
            <a:xfrm rot="10800000">
              <a:off x="3173755" y="6551207"/>
              <a:ext cx="4165" cy="6205"/>
            </a:xfrm>
            <a:custGeom>
              <a:avLst/>
              <a:gdLst/>
              <a:ahLst/>
              <a:cxnLst/>
              <a:rect l="l" t="t" r="r" b="b"/>
              <a:pathLst>
                <a:path w="49" h="73" extrusionOk="0">
                  <a:moveTo>
                    <a:pt x="24" y="1"/>
                  </a:moveTo>
                  <a:lnTo>
                    <a:pt x="0" y="25"/>
                  </a:lnTo>
                  <a:lnTo>
                    <a:pt x="24" y="49"/>
                  </a:lnTo>
                  <a:lnTo>
                    <a:pt x="48" y="73"/>
                  </a:lnTo>
                  <a:lnTo>
                    <a:pt x="48" y="49"/>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
            <p:cNvSpPr/>
            <p:nvPr/>
          </p:nvSpPr>
          <p:spPr>
            <a:xfrm rot="10800000">
              <a:off x="3439820" y="6602295"/>
              <a:ext cx="4165" cy="4250"/>
            </a:xfrm>
            <a:custGeom>
              <a:avLst/>
              <a:gdLst/>
              <a:ahLst/>
              <a:cxnLst/>
              <a:rect l="l" t="t" r="r" b="b"/>
              <a:pathLst>
                <a:path w="49" h="50" extrusionOk="0">
                  <a:moveTo>
                    <a:pt x="25" y="1"/>
                  </a:moveTo>
                  <a:lnTo>
                    <a:pt x="1" y="25"/>
                  </a:lnTo>
                  <a:lnTo>
                    <a:pt x="25" y="49"/>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
            <p:cNvSpPr/>
            <p:nvPr/>
          </p:nvSpPr>
          <p:spPr>
            <a:xfrm rot="10800000">
              <a:off x="3257655" y="6647348"/>
              <a:ext cx="4165" cy="4165"/>
            </a:xfrm>
            <a:custGeom>
              <a:avLst/>
              <a:gdLst/>
              <a:ahLst/>
              <a:cxnLst/>
              <a:rect l="l" t="t" r="r" b="b"/>
              <a:pathLst>
                <a:path w="49" h="49" extrusionOk="0">
                  <a:moveTo>
                    <a:pt x="24" y="0"/>
                  </a:moveTo>
                  <a:lnTo>
                    <a:pt x="0" y="24"/>
                  </a:lnTo>
                  <a:lnTo>
                    <a:pt x="0" y="48"/>
                  </a:lnTo>
                  <a:lnTo>
                    <a:pt x="48" y="48"/>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
            <p:cNvSpPr/>
            <p:nvPr/>
          </p:nvSpPr>
          <p:spPr>
            <a:xfrm rot="10800000">
              <a:off x="3083734" y="6227848"/>
              <a:ext cx="2125" cy="85"/>
            </a:xfrm>
            <a:custGeom>
              <a:avLst/>
              <a:gdLst/>
              <a:ahLst/>
              <a:cxnLst/>
              <a:rect l="l" t="t" r="r" b="b"/>
              <a:pathLst>
                <a:path w="25" h="1" extrusionOk="0">
                  <a:moveTo>
                    <a:pt x="0" y="0"/>
                  </a:moveTo>
                  <a:lnTo>
                    <a:pt x="0" y="0"/>
                  </a:lnTo>
                  <a:lnTo>
                    <a:pt x="24"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
            <p:cNvSpPr/>
            <p:nvPr/>
          </p:nvSpPr>
          <p:spPr>
            <a:xfrm rot="10800000">
              <a:off x="3173755" y="6686195"/>
              <a:ext cx="2125" cy="4250"/>
            </a:xfrm>
            <a:custGeom>
              <a:avLst/>
              <a:gdLst/>
              <a:ahLst/>
              <a:cxnLst/>
              <a:rect l="l" t="t" r="r" b="b"/>
              <a:pathLst>
                <a:path w="25" h="50" extrusionOk="0">
                  <a:moveTo>
                    <a:pt x="0" y="1"/>
                  </a:moveTo>
                  <a:lnTo>
                    <a:pt x="0" y="25"/>
                  </a:lnTo>
                  <a:lnTo>
                    <a:pt x="0" y="49"/>
                  </a:lnTo>
                  <a:lnTo>
                    <a:pt x="24" y="49"/>
                  </a:lnTo>
                  <a:lnTo>
                    <a:pt x="24"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
            <p:cNvSpPr/>
            <p:nvPr/>
          </p:nvSpPr>
          <p:spPr>
            <a:xfrm rot="10800000">
              <a:off x="3247454" y="6266695"/>
              <a:ext cx="4165" cy="4250"/>
            </a:xfrm>
            <a:custGeom>
              <a:avLst/>
              <a:gdLst/>
              <a:ahLst/>
              <a:cxnLst/>
              <a:rect l="l" t="t" r="r" b="b"/>
              <a:pathLst>
                <a:path w="49" h="50" extrusionOk="0">
                  <a:moveTo>
                    <a:pt x="25" y="1"/>
                  </a:moveTo>
                  <a:lnTo>
                    <a:pt x="0" y="25"/>
                  </a:lnTo>
                  <a:lnTo>
                    <a:pt x="0" y="49"/>
                  </a:lnTo>
                  <a:lnTo>
                    <a:pt x="25" y="49"/>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
            <p:cNvSpPr/>
            <p:nvPr/>
          </p:nvSpPr>
          <p:spPr>
            <a:xfrm rot="10800000">
              <a:off x="3124707" y="6323989"/>
              <a:ext cx="2125" cy="2210"/>
            </a:xfrm>
            <a:custGeom>
              <a:avLst/>
              <a:gdLst/>
              <a:ahLst/>
              <a:cxnLst/>
              <a:rect l="l" t="t" r="r" b="b"/>
              <a:pathLst>
                <a:path w="25" h="26" extrusionOk="0">
                  <a:moveTo>
                    <a:pt x="25" y="1"/>
                  </a:moveTo>
                  <a:lnTo>
                    <a:pt x="1" y="25"/>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
            <p:cNvSpPr/>
            <p:nvPr/>
          </p:nvSpPr>
          <p:spPr>
            <a:xfrm rot="10800000">
              <a:off x="3155394" y="6393608"/>
              <a:ext cx="4165" cy="6205"/>
            </a:xfrm>
            <a:custGeom>
              <a:avLst/>
              <a:gdLst/>
              <a:ahLst/>
              <a:cxnLst/>
              <a:rect l="l" t="t" r="r" b="b"/>
              <a:pathLst>
                <a:path w="49" h="73" extrusionOk="0">
                  <a:moveTo>
                    <a:pt x="25" y="0"/>
                  </a:moveTo>
                  <a:lnTo>
                    <a:pt x="1" y="24"/>
                  </a:lnTo>
                  <a:lnTo>
                    <a:pt x="1" y="48"/>
                  </a:lnTo>
                  <a:lnTo>
                    <a:pt x="25" y="73"/>
                  </a:lnTo>
                  <a:lnTo>
                    <a:pt x="49" y="48"/>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
            <p:cNvSpPr/>
            <p:nvPr/>
          </p:nvSpPr>
          <p:spPr>
            <a:xfrm rot="10800000">
              <a:off x="3417294" y="6330194"/>
              <a:ext cx="4165" cy="6205"/>
            </a:xfrm>
            <a:custGeom>
              <a:avLst/>
              <a:gdLst/>
              <a:ahLst/>
              <a:cxnLst/>
              <a:rect l="l" t="t" r="r" b="b"/>
              <a:pathLst>
                <a:path w="49" h="73" extrusionOk="0">
                  <a:moveTo>
                    <a:pt x="24" y="1"/>
                  </a:moveTo>
                  <a:lnTo>
                    <a:pt x="0" y="25"/>
                  </a:lnTo>
                  <a:lnTo>
                    <a:pt x="0" y="49"/>
                  </a:lnTo>
                  <a:lnTo>
                    <a:pt x="24" y="73"/>
                  </a:lnTo>
                  <a:lnTo>
                    <a:pt x="49" y="73"/>
                  </a:lnTo>
                  <a:lnTo>
                    <a:pt x="49" y="49"/>
                  </a:lnTo>
                  <a:lnTo>
                    <a:pt x="49"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
            <p:cNvSpPr/>
            <p:nvPr/>
          </p:nvSpPr>
          <p:spPr>
            <a:xfrm rot="10800000">
              <a:off x="3073534" y="6375162"/>
              <a:ext cx="6205" cy="4165"/>
            </a:xfrm>
            <a:custGeom>
              <a:avLst/>
              <a:gdLst/>
              <a:ahLst/>
              <a:cxnLst/>
              <a:rect l="l" t="t" r="r" b="b"/>
              <a:pathLst>
                <a:path w="73" h="49" extrusionOk="0">
                  <a:moveTo>
                    <a:pt x="1" y="0"/>
                  </a:moveTo>
                  <a:lnTo>
                    <a:pt x="1" y="24"/>
                  </a:lnTo>
                  <a:lnTo>
                    <a:pt x="1"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
            <p:cNvSpPr/>
            <p:nvPr/>
          </p:nvSpPr>
          <p:spPr>
            <a:xfrm rot="10800000">
              <a:off x="3018280" y="6389528"/>
              <a:ext cx="2125" cy="4165"/>
            </a:xfrm>
            <a:custGeom>
              <a:avLst/>
              <a:gdLst/>
              <a:ahLst/>
              <a:cxnLst/>
              <a:rect l="l" t="t" r="r" b="b"/>
              <a:pathLst>
                <a:path w="25" h="49" extrusionOk="0">
                  <a:moveTo>
                    <a:pt x="1" y="1"/>
                  </a:moveTo>
                  <a:lnTo>
                    <a:pt x="1" y="25"/>
                  </a:lnTo>
                  <a:lnTo>
                    <a:pt x="25" y="49"/>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
            <p:cNvSpPr/>
            <p:nvPr/>
          </p:nvSpPr>
          <p:spPr>
            <a:xfrm rot="10800000">
              <a:off x="3177835" y="6424295"/>
              <a:ext cx="6290" cy="4165"/>
            </a:xfrm>
            <a:custGeom>
              <a:avLst/>
              <a:gdLst/>
              <a:ahLst/>
              <a:cxnLst/>
              <a:rect l="l" t="t" r="r" b="b"/>
              <a:pathLst>
                <a:path w="74" h="49" extrusionOk="0">
                  <a:moveTo>
                    <a:pt x="1" y="0"/>
                  </a:moveTo>
                  <a:lnTo>
                    <a:pt x="1" y="24"/>
                  </a:lnTo>
                  <a:lnTo>
                    <a:pt x="25"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
            <p:cNvSpPr/>
            <p:nvPr/>
          </p:nvSpPr>
          <p:spPr>
            <a:xfrm rot="10800000">
              <a:off x="3212687" y="6483628"/>
              <a:ext cx="4165" cy="4165"/>
            </a:xfrm>
            <a:custGeom>
              <a:avLst/>
              <a:gdLst/>
              <a:ahLst/>
              <a:cxnLst/>
              <a:rect l="l" t="t" r="r" b="b"/>
              <a:pathLst>
                <a:path w="49" h="49" extrusionOk="0">
                  <a:moveTo>
                    <a:pt x="1" y="0"/>
                  </a:moveTo>
                  <a:lnTo>
                    <a:pt x="1" y="24"/>
                  </a:lnTo>
                  <a:lnTo>
                    <a:pt x="25" y="48"/>
                  </a:lnTo>
                  <a:lnTo>
                    <a:pt x="49" y="2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
            <p:cNvSpPr/>
            <p:nvPr/>
          </p:nvSpPr>
          <p:spPr>
            <a:xfrm rot="10800000">
              <a:off x="3192201" y="6491789"/>
              <a:ext cx="4165" cy="4250"/>
            </a:xfrm>
            <a:custGeom>
              <a:avLst/>
              <a:gdLst/>
              <a:ahLst/>
              <a:cxnLst/>
              <a:rect l="l" t="t" r="r" b="b"/>
              <a:pathLst>
                <a:path w="49" h="50" extrusionOk="0">
                  <a:moveTo>
                    <a:pt x="49" y="1"/>
                  </a:moveTo>
                  <a:lnTo>
                    <a:pt x="0" y="25"/>
                  </a:lnTo>
                  <a:lnTo>
                    <a:pt x="25" y="49"/>
                  </a:lnTo>
                  <a:lnTo>
                    <a:pt x="49" y="49"/>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
            <p:cNvSpPr/>
            <p:nvPr/>
          </p:nvSpPr>
          <p:spPr>
            <a:xfrm rot="10800000">
              <a:off x="3108301" y="6516355"/>
              <a:ext cx="6205" cy="6290"/>
            </a:xfrm>
            <a:custGeom>
              <a:avLst/>
              <a:gdLst/>
              <a:ahLst/>
              <a:cxnLst/>
              <a:rect l="l" t="t" r="r" b="b"/>
              <a:pathLst>
                <a:path w="73" h="74" extrusionOk="0">
                  <a:moveTo>
                    <a:pt x="24" y="1"/>
                  </a:moveTo>
                  <a:lnTo>
                    <a:pt x="24" y="25"/>
                  </a:lnTo>
                  <a:lnTo>
                    <a:pt x="0" y="49"/>
                  </a:lnTo>
                  <a:lnTo>
                    <a:pt x="24" y="49"/>
                  </a:lnTo>
                  <a:lnTo>
                    <a:pt x="49" y="73"/>
                  </a:lnTo>
                  <a:lnTo>
                    <a:pt x="73" y="25"/>
                  </a:lnTo>
                  <a:lnTo>
                    <a:pt x="49"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
            <p:cNvSpPr/>
            <p:nvPr/>
          </p:nvSpPr>
          <p:spPr>
            <a:xfrm rot="10800000">
              <a:off x="3308828" y="6256495"/>
              <a:ext cx="85" cy="2125"/>
            </a:xfrm>
            <a:custGeom>
              <a:avLst/>
              <a:gdLst/>
              <a:ahLst/>
              <a:cxnLst/>
              <a:rect l="l" t="t" r="r" b="b"/>
              <a:pathLst>
                <a:path w="1" h="25" extrusionOk="0">
                  <a:moveTo>
                    <a:pt x="0" y="0"/>
                  </a:moveTo>
                  <a:lnTo>
                    <a:pt x="0" y="0"/>
                  </a:lnTo>
                  <a:lnTo>
                    <a:pt x="0" y="24"/>
                  </a:lnTo>
                  <a:lnTo>
                    <a:pt x="0" y="24"/>
                  </a:ln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
            <p:cNvSpPr/>
            <p:nvPr/>
          </p:nvSpPr>
          <p:spPr>
            <a:xfrm rot="10800000">
              <a:off x="3366121" y="6524601"/>
              <a:ext cx="4165" cy="4165"/>
            </a:xfrm>
            <a:custGeom>
              <a:avLst/>
              <a:gdLst/>
              <a:ahLst/>
              <a:cxnLst/>
              <a:rect l="l" t="t" r="r" b="b"/>
              <a:pathLst>
                <a:path w="49" h="49" extrusionOk="0">
                  <a:moveTo>
                    <a:pt x="24" y="1"/>
                  </a:moveTo>
                  <a:lnTo>
                    <a:pt x="0" y="25"/>
                  </a:lnTo>
                  <a:lnTo>
                    <a:pt x="24" y="49"/>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
            <p:cNvSpPr/>
            <p:nvPr/>
          </p:nvSpPr>
          <p:spPr>
            <a:xfrm rot="10800000">
              <a:off x="3110341" y="6528681"/>
              <a:ext cx="2125" cy="4165"/>
            </a:xfrm>
            <a:custGeom>
              <a:avLst/>
              <a:gdLst/>
              <a:ahLst/>
              <a:cxnLst/>
              <a:rect l="l" t="t" r="r" b="b"/>
              <a:pathLst>
                <a:path w="25" h="49" extrusionOk="0">
                  <a:moveTo>
                    <a:pt x="0" y="1"/>
                  </a:moveTo>
                  <a:lnTo>
                    <a:pt x="0" y="25"/>
                  </a:lnTo>
                  <a:lnTo>
                    <a:pt x="0" y="49"/>
                  </a:lnTo>
                  <a:lnTo>
                    <a:pt x="25"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
            <p:cNvSpPr/>
            <p:nvPr/>
          </p:nvSpPr>
          <p:spPr>
            <a:xfrm rot="10800000">
              <a:off x="3259695" y="6530721"/>
              <a:ext cx="2125" cy="4165"/>
            </a:xfrm>
            <a:custGeom>
              <a:avLst/>
              <a:gdLst/>
              <a:ahLst/>
              <a:cxnLst/>
              <a:rect l="l" t="t" r="r" b="b"/>
              <a:pathLst>
                <a:path w="25" h="49" extrusionOk="0">
                  <a:moveTo>
                    <a:pt x="24" y="1"/>
                  </a:moveTo>
                  <a:lnTo>
                    <a:pt x="0" y="25"/>
                  </a:lnTo>
                  <a:lnTo>
                    <a:pt x="24" y="49"/>
                  </a:lnTo>
                  <a:lnTo>
                    <a:pt x="24"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
            <p:cNvSpPr/>
            <p:nvPr/>
          </p:nvSpPr>
          <p:spPr>
            <a:xfrm rot="10800000">
              <a:off x="3218807" y="6326114"/>
              <a:ext cx="2125" cy="2125"/>
            </a:xfrm>
            <a:custGeom>
              <a:avLst/>
              <a:gdLst/>
              <a:ahLst/>
              <a:cxnLst/>
              <a:rect l="l" t="t" r="r" b="b"/>
              <a:pathLst>
                <a:path w="25" h="25" extrusionOk="0">
                  <a:moveTo>
                    <a:pt x="25" y="1"/>
                  </a:moveTo>
                  <a:lnTo>
                    <a:pt x="1" y="25"/>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
            <p:cNvSpPr/>
            <p:nvPr/>
          </p:nvSpPr>
          <p:spPr>
            <a:xfrm rot="10800000">
              <a:off x="3233088" y="6037522"/>
              <a:ext cx="2125" cy="4165"/>
            </a:xfrm>
            <a:custGeom>
              <a:avLst/>
              <a:gdLst/>
              <a:ahLst/>
              <a:cxnLst/>
              <a:rect l="l" t="t" r="r" b="b"/>
              <a:pathLst>
                <a:path w="25" h="49" extrusionOk="0">
                  <a:moveTo>
                    <a:pt x="0" y="0"/>
                  </a:moveTo>
                  <a:lnTo>
                    <a:pt x="0" y="24"/>
                  </a:lnTo>
                  <a:lnTo>
                    <a:pt x="0" y="48"/>
                  </a:lnTo>
                  <a:lnTo>
                    <a:pt x="24" y="2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
            <p:cNvSpPr/>
            <p:nvPr/>
          </p:nvSpPr>
          <p:spPr>
            <a:xfrm rot="10800000">
              <a:off x="3405053" y="6618701"/>
              <a:ext cx="85" cy="85"/>
            </a:xfrm>
            <a:custGeom>
              <a:avLst/>
              <a:gdLst/>
              <a:ahLst/>
              <a:cxnLst/>
              <a:rect l="l" t="t" r="r" b="b"/>
              <a:pathLst>
                <a:path w="1" h="1" extrusionOk="0">
                  <a:moveTo>
                    <a:pt x="1" y="1"/>
                  </a:moveTo>
                  <a:lnTo>
                    <a:pt x="1" y="1"/>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
            <p:cNvSpPr/>
            <p:nvPr/>
          </p:nvSpPr>
          <p:spPr>
            <a:xfrm rot="10800000">
              <a:off x="3306787" y="6622781"/>
              <a:ext cx="2125" cy="2125"/>
            </a:xfrm>
            <a:custGeom>
              <a:avLst/>
              <a:gdLst/>
              <a:ahLst/>
              <a:cxnLst/>
              <a:rect l="l" t="t" r="r" b="b"/>
              <a:pathLst>
                <a:path w="25" h="25" extrusionOk="0">
                  <a:moveTo>
                    <a:pt x="0" y="0"/>
                  </a:moveTo>
                  <a:lnTo>
                    <a:pt x="0" y="24"/>
                  </a:ln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
            <p:cNvSpPr/>
            <p:nvPr/>
          </p:nvSpPr>
          <p:spPr>
            <a:xfrm rot="10800000">
              <a:off x="3398848" y="6236009"/>
              <a:ext cx="2125" cy="2125"/>
            </a:xfrm>
            <a:custGeom>
              <a:avLst/>
              <a:gdLst/>
              <a:ahLst/>
              <a:cxnLst/>
              <a:rect l="l" t="t" r="r" b="b"/>
              <a:pathLst>
                <a:path w="25" h="25" extrusionOk="0">
                  <a:moveTo>
                    <a:pt x="0" y="0"/>
                  </a:moveTo>
                  <a:lnTo>
                    <a:pt x="0" y="24"/>
                  </a:ln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
            <p:cNvSpPr/>
            <p:nvPr/>
          </p:nvSpPr>
          <p:spPr>
            <a:xfrm rot="10800000">
              <a:off x="3355920" y="6240089"/>
              <a:ext cx="2125" cy="4250"/>
            </a:xfrm>
            <a:custGeom>
              <a:avLst/>
              <a:gdLst/>
              <a:ahLst/>
              <a:cxnLst/>
              <a:rect l="l" t="t" r="r" b="b"/>
              <a:pathLst>
                <a:path w="25" h="50" extrusionOk="0">
                  <a:moveTo>
                    <a:pt x="1" y="1"/>
                  </a:moveTo>
                  <a:lnTo>
                    <a:pt x="1" y="25"/>
                  </a:lnTo>
                  <a:lnTo>
                    <a:pt x="1" y="49"/>
                  </a:lnTo>
                  <a:lnTo>
                    <a:pt x="25" y="25"/>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
            <p:cNvSpPr/>
            <p:nvPr/>
          </p:nvSpPr>
          <p:spPr>
            <a:xfrm rot="10800000">
              <a:off x="3316988" y="6352635"/>
              <a:ext cx="85" cy="4250"/>
            </a:xfrm>
            <a:custGeom>
              <a:avLst/>
              <a:gdLst/>
              <a:ahLst/>
              <a:cxnLst/>
              <a:rect l="l" t="t" r="r" b="b"/>
              <a:pathLst>
                <a:path w="1" h="50" extrusionOk="0">
                  <a:moveTo>
                    <a:pt x="0" y="49"/>
                  </a:moveTo>
                  <a:lnTo>
                    <a:pt x="0" y="49"/>
                  </a:lnTo>
                  <a:lnTo>
                    <a:pt x="0" y="1"/>
                  </a:lnTo>
                  <a:lnTo>
                    <a:pt x="0" y="49"/>
                  </a:lnTo>
                  <a:lnTo>
                    <a:pt x="0" y="49"/>
                  </a:lnTo>
                  <a:lnTo>
                    <a:pt x="0" y="49"/>
                  </a:lnTo>
                  <a:lnTo>
                    <a:pt x="0" y="4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
            <p:cNvSpPr/>
            <p:nvPr/>
          </p:nvSpPr>
          <p:spPr>
            <a:xfrm rot="10800000">
              <a:off x="3251534" y="6373122"/>
              <a:ext cx="4165" cy="4165"/>
            </a:xfrm>
            <a:custGeom>
              <a:avLst/>
              <a:gdLst/>
              <a:ahLst/>
              <a:cxnLst/>
              <a:rect l="l" t="t" r="r" b="b"/>
              <a:pathLst>
                <a:path w="49" h="49" extrusionOk="0">
                  <a:moveTo>
                    <a:pt x="24" y="0"/>
                  </a:moveTo>
                  <a:lnTo>
                    <a:pt x="0" y="24"/>
                  </a:lnTo>
                  <a:lnTo>
                    <a:pt x="24" y="48"/>
                  </a:lnTo>
                  <a:lnTo>
                    <a:pt x="48"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
            <p:cNvSpPr/>
            <p:nvPr/>
          </p:nvSpPr>
          <p:spPr>
            <a:xfrm rot="10800000">
              <a:off x="3323193" y="6377202"/>
              <a:ext cx="4165" cy="2125"/>
            </a:xfrm>
            <a:custGeom>
              <a:avLst/>
              <a:gdLst/>
              <a:ahLst/>
              <a:cxnLst/>
              <a:rect l="l" t="t" r="r" b="b"/>
              <a:pathLst>
                <a:path w="49" h="25" extrusionOk="0">
                  <a:moveTo>
                    <a:pt x="25" y="0"/>
                  </a:moveTo>
                  <a:lnTo>
                    <a:pt x="1" y="24"/>
                  </a:lnTo>
                  <a:lnTo>
                    <a:pt x="49" y="24"/>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
            <p:cNvSpPr/>
            <p:nvPr/>
          </p:nvSpPr>
          <p:spPr>
            <a:xfrm rot="10800000">
              <a:off x="3083734" y="6393608"/>
              <a:ext cx="2125" cy="85"/>
            </a:xfrm>
            <a:custGeom>
              <a:avLst/>
              <a:gdLst/>
              <a:ahLst/>
              <a:cxnLst/>
              <a:rect l="l" t="t" r="r" b="b"/>
              <a:pathLst>
                <a:path w="25" h="1" extrusionOk="0">
                  <a:moveTo>
                    <a:pt x="24" y="1"/>
                  </a:moveTo>
                  <a:lnTo>
                    <a:pt x="0" y="1"/>
                  </a:lnTo>
                  <a:lnTo>
                    <a:pt x="0" y="1"/>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
            <p:cNvSpPr/>
            <p:nvPr/>
          </p:nvSpPr>
          <p:spPr>
            <a:xfrm rot="10800000">
              <a:off x="2973228" y="6391568"/>
              <a:ext cx="4165" cy="4165"/>
            </a:xfrm>
            <a:custGeom>
              <a:avLst/>
              <a:gdLst/>
              <a:ahLst/>
              <a:cxnLst/>
              <a:rect l="l" t="t" r="r" b="b"/>
              <a:pathLst>
                <a:path w="49" h="49" extrusionOk="0">
                  <a:moveTo>
                    <a:pt x="24" y="0"/>
                  </a:moveTo>
                  <a:lnTo>
                    <a:pt x="0" y="25"/>
                  </a:lnTo>
                  <a:lnTo>
                    <a:pt x="24" y="49"/>
                  </a:lnTo>
                  <a:lnTo>
                    <a:pt x="48" y="25"/>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
            <p:cNvSpPr/>
            <p:nvPr/>
          </p:nvSpPr>
          <p:spPr>
            <a:xfrm rot="10800000">
              <a:off x="3249494" y="6182795"/>
              <a:ext cx="85" cy="2125"/>
            </a:xfrm>
            <a:custGeom>
              <a:avLst/>
              <a:gdLst/>
              <a:ahLst/>
              <a:cxnLst/>
              <a:rect l="l" t="t" r="r" b="b"/>
              <a:pathLst>
                <a:path w="1" h="25" extrusionOk="0">
                  <a:moveTo>
                    <a:pt x="1" y="0"/>
                  </a:moveTo>
                  <a:lnTo>
                    <a:pt x="1" y="0"/>
                  </a:lnTo>
                  <a:lnTo>
                    <a:pt x="1" y="0"/>
                  </a:lnTo>
                  <a:lnTo>
                    <a:pt x="1" y="24"/>
                  </a:lnTo>
                  <a:lnTo>
                    <a:pt x="1" y="24"/>
                  </a:lnTo>
                  <a:lnTo>
                    <a:pt x="1" y="24"/>
                  </a:ln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
            <p:cNvSpPr/>
            <p:nvPr/>
          </p:nvSpPr>
          <p:spPr>
            <a:xfrm rot="10800000">
              <a:off x="3407093" y="6457022"/>
              <a:ext cx="2125" cy="4165"/>
            </a:xfrm>
            <a:custGeom>
              <a:avLst/>
              <a:gdLst/>
              <a:ahLst/>
              <a:cxnLst/>
              <a:rect l="l" t="t" r="r" b="b"/>
              <a:pathLst>
                <a:path w="25" h="49" extrusionOk="0">
                  <a:moveTo>
                    <a:pt x="1" y="0"/>
                  </a:moveTo>
                  <a:lnTo>
                    <a:pt x="1" y="24"/>
                  </a:lnTo>
                  <a:lnTo>
                    <a:pt x="1" y="48"/>
                  </a:lnTo>
                  <a:lnTo>
                    <a:pt x="25" y="2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
            <p:cNvSpPr/>
            <p:nvPr/>
          </p:nvSpPr>
          <p:spPr>
            <a:xfrm rot="10800000">
              <a:off x="3120541" y="6477508"/>
              <a:ext cx="4250" cy="4165"/>
            </a:xfrm>
            <a:custGeom>
              <a:avLst/>
              <a:gdLst/>
              <a:ahLst/>
              <a:cxnLst/>
              <a:rect l="l" t="t" r="r" b="b"/>
              <a:pathLst>
                <a:path w="50" h="49" extrusionOk="0">
                  <a:moveTo>
                    <a:pt x="25" y="0"/>
                  </a:moveTo>
                  <a:lnTo>
                    <a:pt x="1" y="24"/>
                  </a:lnTo>
                  <a:lnTo>
                    <a:pt x="1" y="49"/>
                  </a:lnTo>
                  <a:lnTo>
                    <a:pt x="25" y="49"/>
                  </a:lnTo>
                  <a:lnTo>
                    <a:pt x="49" y="24"/>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
            <p:cNvSpPr/>
            <p:nvPr/>
          </p:nvSpPr>
          <p:spPr>
            <a:xfrm rot="10800000">
              <a:off x="3089855" y="6622781"/>
              <a:ext cx="85" cy="2125"/>
            </a:xfrm>
            <a:custGeom>
              <a:avLst/>
              <a:gdLst/>
              <a:ahLst/>
              <a:cxnLst/>
              <a:rect l="l" t="t" r="r" b="b"/>
              <a:pathLst>
                <a:path w="1" h="25" extrusionOk="0">
                  <a:moveTo>
                    <a:pt x="0" y="0"/>
                  </a:moveTo>
                  <a:lnTo>
                    <a:pt x="0" y="24"/>
                  </a:lnTo>
                  <a:lnTo>
                    <a:pt x="0" y="2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
            <p:cNvSpPr/>
            <p:nvPr/>
          </p:nvSpPr>
          <p:spPr>
            <a:xfrm rot="10800000">
              <a:off x="3177835" y="6244254"/>
              <a:ext cx="2125" cy="2125"/>
            </a:xfrm>
            <a:custGeom>
              <a:avLst/>
              <a:gdLst/>
              <a:ahLst/>
              <a:cxnLst/>
              <a:rect l="l" t="t" r="r" b="b"/>
              <a:pathLst>
                <a:path w="25" h="25" extrusionOk="0">
                  <a:moveTo>
                    <a:pt x="0" y="1"/>
                  </a:moveTo>
                  <a:lnTo>
                    <a:pt x="0" y="25"/>
                  </a:lnTo>
                  <a:lnTo>
                    <a:pt x="24"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
            <p:cNvSpPr/>
            <p:nvPr/>
          </p:nvSpPr>
          <p:spPr>
            <a:xfrm rot="10800000">
              <a:off x="3400888" y="6094815"/>
              <a:ext cx="2125" cy="2125"/>
            </a:xfrm>
            <a:custGeom>
              <a:avLst/>
              <a:gdLst/>
              <a:ahLst/>
              <a:cxnLst/>
              <a:rect l="l" t="t" r="r" b="b"/>
              <a:pathLst>
                <a:path w="25" h="25" extrusionOk="0">
                  <a:moveTo>
                    <a:pt x="0" y="0"/>
                  </a:move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
            <p:cNvSpPr/>
            <p:nvPr/>
          </p:nvSpPr>
          <p:spPr>
            <a:xfrm rot="10800000">
              <a:off x="3300667" y="5892248"/>
              <a:ext cx="2125" cy="85"/>
            </a:xfrm>
            <a:custGeom>
              <a:avLst/>
              <a:gdLst/>
              <a:ahLst/>
              <a:cxnLst/>
              <a:rect l="l" t="t" r="r" b="b"/>
              <a:pathLst>
                <a:path w="25" h="1" extrusionOk="0">
                  <a:moveTo>
                    <a:pt x="25" y="0"/>
                  </a:moveTo>
                  <a:lnTo>
                    <a:pt x="25" y="0"/>
                  </a:lnTo>
                  <a:lnTo>
                    <a:pt x="25" y="0"/>
                  </a:lnTo>
                  <a:lnTo>
                    <a:pt x="1" y="0"/>
                  </a:lnTo>
                  <a:lnTo>
                    <a:pt x="1" y="0"/>
                  </a:lnTo>
                  <a:lnTo>
                    <a:pt x="25" y="0"/>
                  </a:lnTo>
                  <a:lnTo>
                    <a:pt x="25" y="0"/>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
            <p:cNvSpPr/>
            <p:nvPr/>
          </p:nvSpPr>
          <p:spPr>
            <a:xfrm rot="10800000">
              <a:off x="3382527" y="6156189"/>
              <a:ext cx="85" cy="85"/>
            </a:xfrm>
            <a:custGeom>
              <a:avLst/>
              <a:gdLst/>
              <a:ahLst/>
              <a:cxnLst/>
              <a:rect l="l" t="t" r="r" b="b"/>
              <a:pathLst>
                <a:path w="1" h="1" extrusionOk="0">
                  <a:moveTo>
                    <a:pt x="1" y="0"/>
                  </a:moveTo>
                  <a:lnTo>
                    <a:pt x="1" y="0"/>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
            <p:cNvSpPr/>
            <p:nvPr/>
          </p:nvSpPr>
          <p:spPr>
            <a:xfrm rot="10800000">
              <a:off x="3216767" y="6428375"/>
              <a:ext cx="2125" cy="2125"/>
            </a:xfrm>
            <a:custGeom>
              <a:avLst/>
              <a:gdLst/>
              <a:ahLst/>
              <a:cxnLst/>
              <a:rect l="l" t="t" r="r" b="b"/>
              <a:pathLst>
                <a:path w="25" h="25" extrusionOk="0">
                  <a:moveTo>
                    <a:pt x="25" y="24"/>
                  </a:moveTo>
                  <a:lnTo>
                    <a:pt x="25" y="24"/>
                  </a:lnTo>
                  <a:lnTo>
                    <a:pt x="25" y="0"/>
                  </a:lnTo>
                  <a:lnTo>
                    <a:pt x="25" y="0"/>
                  </a:lnTo>
                  <a:lnTo>
                    <a:pt x="25" y="24"/>
                  </a:lnTo>
                  <a:lnTo>
                    <a:pt x="1" y="24"/>
                  </a:lnTo>
                  <a:lnTo>
                    <a:pt x="25" y="2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
            <p:cNvSpPr/>
            <p:nvPr/>
          </p:nvSpPr>
          <p:spPr>
            <a:xfrm rot="10800000">
              <a:off x="3304747" y="6432455"/>
              <a:ext cx="85" cy="2125"/>
            </a:xfrm>
            <a:custGeom>
              <a:avLst/>
              <a:gdLst/>
              <a:ahLst/>
              <a:cxnLst/>
              <a:rect l="l" t="t" r="r" b="b"/>
              <a:pathLst>
                <a:path w="1" h="25" extrusionOk="0">
                  <a:moveTo>
                    <a:pt x="1" y="0"/>
                  </a:move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
            <p:cNvSpPr/>
            <p:nvPr/>
          </p:nvSpPr>
          <p:spPr>
            <a:xfrm rot="10800000">
              <a:off x="3210647" y="6461102"/>
              <a:ext cx="85" cy="2125"/>
            </a:xfrm>
            <a:custGeom>
              <a:avLst/>
              <a:gdLst/>
              <a:ahLst/>
              <a:cxnLst/>
              <a:rect l="l" t="t" r="r" b="b"/>
              <a:pathLst>
                <a:path w="1" h="25" extrusionOk="0">
                  <a:moveTo>
                    <a:pt x="1" y="0"/>
                  </a:moveTo>
                  <a:lnTo>
                    <a:pt x="1" y="24"/>
                  </a:ln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
            <p:cNvSpPr/>
            <p:nvPr/>
          </p:nvSpPr>
          <p:spPr>
            <a:xfrm rot="10800000">
              <a:off x="3454101" y="6524601"/>
              <a:ext cx="2125" cy="85"/>
            </a:xfrm>
            <a:custGeom>
              <a:avLst/>
              <a:gdLst/>
              <a:ahLst/>
              <a:cxnLst/>
              <a:rect l="l" t="t" r="r" b="b"/>
              <a:pathLst>
                <a:path w="25" h="1" extrusionOk="0">
                  <a:moveTo>
                    <a:pt x="0" y="1"/>
                  </a:moveTo>
                  <a:lnTo>
                    <a:pt x="24"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
            <p:cNvSpPr/>
            <p:nvPr/>
          </p:nvSpPr>
          <p:spPr>
            <a:xfrm rot="10800000">
              <a:off x="3454101" y="6524601"/>
              <a:ext cx="2125" cy="2125"/>
            </a:xfrm>
            <a:custGeom>
              <a:avLst/>
              <a:gdLst/>
              <a:ahLst/>
              <a:cxnLst/>
              <a:rect l="l" t="t" r="r" b="b"/>
              <a:pathLst>
                <a:path w="25" h="25" extrusionOk="0">
                  <a:moveTo>
                    <a:pt x="24" y="25"/>
                  </a:moveTo>
                  <a:lnTo>
                    <a:pt x="24" y="25"/>
                  </a:lnTo>
                  <a:lnTo>
                    <a:pt x="24" y="1"/>
                  </a:lnTo>
                  <a:lnTo>
                    <a:pt x="24" y="1"/>
                  </a:lnTo>
                  <a:lnTo>
                    <a:pt x="24" y="25"/>
                  </a:lnTo>
                  <a:lnTo>
                    <a:pt x="0" y="25"/>
                  </a:lnTo>
                  <a:lnTo>
                    <a:pt x="0" y="25"/>
                  </a:lnTo>
                  <a:lnTo>
                    <a:pt x="24" y="25"/>
                  </a:lnTo>
                  <a:lnTo>
                    <a:pt x="24" y="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
            <p:cNvSpPr/>
            <p:nvPr/>
          </p:nvSpPr>
          <p:spPr>
            <a:xfrm rot="10800000">
              <a:off x="3529841" y="6536841"/>
              <a:ext cx="2125" cy="2125"/>
            </a:xfrm>
            <a:custGeom>
              <a:avLst/>
              <a:gdLst/>
              <a:ahLst/>
              <a:cxnLst/>
              <a:rect l="l" t="t" r="r" b="b"/>
              <a:pathLst>
                <a:path w="25" h="25" extrusionOk="0">
                  <a:moveTo>
                    <a:pt x="0" y="0"/>
                  </a:moveTo>
                  <a:lnTo>
                    <a:pt x="0"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
            <p:cNvSpPr/>
            <p:nvPr/>
          </p:nvSpPr>
          <p:spPr>
            <a:xfrm rot="10800000">
              <a:off x="3646467" y="6217647"/>
              <a:ext cx="1086704" cy="939305"/>
            </a:xfrm>
            <a:custGeom>
              <a:avLst/>
              <a:gdLst/>
              <a:ahLst/>
              <a:cxnLst/>
              <a:rect l="l" t="t" r="r" b="b"/>
              <a:pathLst>
                <a:path w="12784" h="11050" extrusionOk="0">
                  <a:moveTo>
                    <a:pt x="6813" y="0"/>
                  </a:moveTo>
                  <a:lnTo>
                    <a:pt x="6163" y="24"/>
                  </a:lnTo>
                  <a:lnTo>
                    <a:pt x="5513" y="121"/>
                  </a:lnTo>
                  <a:lnTo>
                    <a:pt x="4863" y="241"/>
                  </a:lnTo>
                  <a:lnTo>
                    <a:pt x="4237" y="385"/>
                  </a:lnTo>
                  <a:lnTo>
                    <a:pt x="3611" y="578"/>
                  </a:lnTo>
                  <a:lnTo>
                    <a:pt x="3010" y="819"/>
                  </a:lnTo>
                  <a:lnTo>
                    <a:pt x="2408" y="1084"/>
                  </a:lnTo>
                  <a:lnTo>
                    <a:pt x="2095" y="1252"/>
                  </a:lnTo>
                  <a:lnTo>
                    <a:pt x="1806" y="1421"/>
                  </a:lnTo>
                  <a:lnTo>
                    <a:pt x="1517" y="1637"/>
                  </a:lnTo>
                  <a:lnTo>
                    <a:pt x="1276" y="1854"/>
                  </a:lnTo>
                  <a:lnTo>
                    <a:pt x="1036" y="2095"/>
                  </a:lnTo>
                  <a:lnTo>
                    <a:pt x="843" y="2359"/>
                  </a:lnTo>
                  <a:lnTo>
                    <a:pt x="650" y="2648"/>
                  </a:lnTo>
                  <a:lnTo>
                    <a:pt x="482" y="2961"/>
                  </a:lnTo>
                  <a:lnTo>
                    <a:pt x="337" y="3346"/>
                  </a:lnTo>
                  <a:lnTo>
                    <a:pt x="193" y="3756"/>
                  </a:lnTo>
                  <a:lnTo>
                    <a:pt x="97" y="4141"/>
                  </a:lnTo>
                  <a:lnTo>
                    <a:pt x="49" y="4550"/>
                  </a:lnTo>
                  <a:lnTo>
                    <a:pt x="0" y="4959"/>
                  </a:lnTo>
                  <a:lnTo>
                    <a:pt x="0" y="5369"/>
                  </a:lnTo>
                  <a:lnTo>
                    <a:pt x="24" y="5778"/>
                  </a:lnTo>
                  <a:lnTo>
                    <a:pt x="97" y="6187"/>
                  </a:lnTo>
                  <a:lnTo>
                    <a:pt x="193" y="6596"/>
                  </a:lnTo>
                  <a:lnTo>
                    <a:pt x="289" y="6981"/>
                  </a:lnTo>
                  <a:lnTo>
                    <a:pt x="434" y="7367"/>
                  </a:lnTo>
                  <a:lnTo>
                    <a:pt x="578" y="7728"/>
                  </a:lnTo>
                  <a:lnTo>
                    <a:pt x="747" y="8065"/>
                  </a:lnTo>
                  <a:lnTo>
                    <a:pt x="939" y="8378"/>
                  </a:lnTo>
                  <a:lnTo>
                    <a:pt x="1156" y="8691"/>
                  </a:lnTo>
                  <a:lnTo>
                    <a:pt x="1373" y="8980"/>
                  </a:lnTo>
                  <a:lnTo>
                    <a:pt x="1613" y="9244"/>
                  </a:lnTo>
                  <a:lnTo>
                    <a:pt x="1902" y="9509"/>
                  </a:lnTo>
                  <a:lnTo>
                    <a:pt x="2191" y="9750"/>
                  </a:lnTo>
                  <a:lnTo>
                    <a:pt x="2480" y="9967"/>
                  </a:lnTo>
                  <a:lnTo>
                    <a:pt x="2817" y="10183"/>
                  </a:lnTo>
                  <a:lnTo>
                    <a:pt x="3154" y="10376"/>
                  </a:lnTo>
                  <a:lnTo>
                    <a:pt x="3515" y="10544"/>
                  </a:lnTo>
                  <a:lnTo>
                    <a:pt x="3900" y="10713"/>
                  </a:lnTo>
                  <a:lnTo>
                    <a:pt x="4358" y="10857"/>
                  </a:lnTo>
                  <a:lnTo>
                    <a:pt x="4839" y="10978"/>
                  </a:lnTo>
                  <a:lnTo>
                    <a:pt x="5297" y="11050"/>
                  </a:lnTo>
                  <a:lnTo>
                    <a:pt x="5754" y="11050"/>
                  </a:lnTo>
                  <a:lnTo>
                    <a:pt x="5995" y="11026"/>
                  </a:lnTo>
                  <a:lnTo>
                    <a:pt x="6235" y="11002"/>
                  </a:lnTo>
                  <a:lnTo>
                    <a:pt x="6452" y="10954"/>
                  </a:lnTo>
                  <a:lnTo>
                    <a:pt x="6693" y="10881"/>
                  </a:lnTo>
                  <a:lnTo>
                    <a:pt x="6909" y="10809"/>
                  </a:lnTo>
                  <a:lnTo>
                    <a:pt x="7126" y="10713"/>
                  </a:lnTo>
                  <a:lnTo>
                    <a:pt x="7343" y="10592"/>
                  </a:lnTo>
                  <a:lnTo>
                    <a:pt x="7583" y="10448"/>
                  </a:lnTo>
                  <a:lnTo>
                    <a:pt x="9293" y="9341"/>
                  </a:lnTo>
                  <a:lnTo>
                    <a:pt x="10135" y="8787"/>
                  </a:lnTo>
                  <a:lnTo>
                    <a:pt x="10978" y="8209"/>
                  </a:lnTo>
                  <a:lnTo>
                    <a:pt x="11194" y="8041"/>
                  </a:lnTo>
                  <a:lnTo>
                    <a:pt x="11387" y="7848"/>
                  </a:lnTo>
                  <a:lnTo>
                    <a:pt x="11580" y="7680"/>
                  </a:lnTo>
                  <a:lnTo>
                    <a:pt x="11772" y="7487"/>
                  </a:lnTo>
                  <a:lnTo>
                    <a:pt x="11917" y="7294"/>
                  </a:lnTo>
                  <a:lnTo>
                    <a:pt x="12061" y="7078"/>
                  </a:lnTo>
                  <a:lnTo>
                    <a:pt x="12206" y="6885"/>
                  </a:lnTo>
                  <a:lnTo>
                    <a:pt x="12326" y="6669"/>
                  </a:lnTo>
                  <a:lnTo>
                    <a:pt x="12422" y="6428"/>
                  </a:lnTo>
                  <a:lnTo>
                    <a:pt x="12518" y="6211"/>
                  </a:lnTo>
                  <a:lnTo>
                    <a:pt x="12663" y="5730"/>
                  </a:lnTo>
                  <a:lnTo>
                    <a:pt x="12735" y="5248"/>
                  </a:lnTo>
                  <a:lnTo>
                    <a:pt x="12783" y="4767"/>
                  </a:lnTo>
                  <a:lnTo>
                    <a:pt x="12783" y="4358"/>
                  </a:lnTo>
                  <a:lnTo>
                    <a:pt x="12735" y="3996"/>
                  </a:lnTo>
                  <a:lnTo>
                    <a:pt x="12663" y="3635"/>
                  </a:lnTo>
                  <a:lnTo>
                    <a:pt x="12567" y="3274"/>
                  </a:lnTo>
                  <a:lnTo>
                    <a:pt x="12446" y="2961"/>
                  </a:lnTo>
                  <a:lnTo>
                    <a:pt x="12302" y="2648"/>
                  </a:lnTo>
                  <a:lnTo>
                    <a:pt x="12109" y="2359"/>
                  </a:lnTo>
                  <a:lnTo>
                    <a:pt x="11893" y="2071"/>
                  </a:lnTo>
                  <a:lnTo>
                    <a:pt x="11676" y="1830"/>
                  </a:lnTo>
                  <a:lnTo>
                    <a:pt x="11459" y="1589"/>
                  </a:lnTo>
                  <a:lnTo>
                    <a:pt x="11219" y="1372"/>
                  </a:lnTo>
                  <a:lnTo>
                    <a:pt x="10978" y="1180"/>
                  </a:lnTo>
                  <a:lnTo>
                    <a:pt x="10713" y="987"/>
                  </a:lnTo>
                  <a:lnTo>
                    <a:pt x="10448" y="819"/>
                  </a:lnTo>
                  <a:lnTo>
                    <a:pt x="10183" y="674"/>
                  </a:lnTo>
                  <a:lnTo>
                    <a:pt x="9919" y="554"/>
                  </a:lnTo>
                  <a:lnTo>
                    <a:pt x="9630" y="434"/>
                  </a:lnTo>
                  <a:lnTo>
                    <a:pt x="9341" y="313"/>
                  </a:lnTo>
                  <a:lnTo>
                    <a:pt x="9028" y="241"/>
                  </a:lnTo>
                  <a:lnTo>
                    <a:pt x="8739" y="169"/>
                  </a:lnTo>
                  <a:lnTo>
                    <a:pt x="8426" y="97"/>
                  </a:lnTo>
                  <a:lnTo>
                    <a:pt x="8113" y="48"/>
                  </a:lnTo>
                  <a:lnTo>
                    <a:pt x="7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
            <p:cNvSpPr/>
            <p:nvPr/>
          </p:nvSpPr>
          <p:spPr>
            <a:xfrm rot="10800000">
              <a:off x="4049646" y="6440701"/>
              <a:ext cx="362291" cy="446191"/>
            </a:xfrm>
            <a:custGeom>
              <a:avLst/>
              <a:gdLst/>
              <a:ahLst/>
              <a:cxnLst/>
              <a:rect l="l" t="t" r="r" b="b"/>
              <a:pathLst>
                <a:path w="4262" h="5249" extrusionOk="0">
                  <a:moveTo>
                    <a:pt x="1782" y="1"/>
                  </a:moveTo>
                  <a:lnTo>
                    <a:pt x="1590" y="25"/>
                  </a:lnTo>
                  <a:lnTo>
                    <a:pt x="1397" y="73"/>
                  </a:lnTo>
                  <a:lnTo>
                    <a:pt x="1205" y="145"/>
                  </a:lnTo>
                  <a:lnTo>
                    <a:pt x="916" y="314"/>
                  </a:lnTo>
                  <a:lnTo>
                    <a:pt x="771" y="410"/>
                  </a:lnTo>
                  <a:lnTo>
                    <a:pt x="651" y="531"/>
                  </a:lnTo>
                  <a:lnTo>
                    <a:pt x="531" y="675"/>
                  </a:lnTo>
                  <a:lnTo>
                    <a:pt x="410" y="795"/>
                  </a:lnTo>
                  <a:lnTo>
                    <a:pt x="314" y="964"/>
                  </a:lnTo>
                  <a:lnTo>
                    <a:pt x="242" y="1108"/>
                  </a:lnTo>
                  <a:lnTo>
                    <a:pt x="145" y="1349"/>
                  </a:lnTo>
                  <a:lnTo>
                    <a:pt x="73" y="1614"/>
                  </a:lnTo>
                  <a:lnTo>
                    <a:pt x="25" y="1879"/>
                  </a:lnTo>
                  <a:lnTo>
                    <a:pt x="1" y="2143"/>
                  </a:lnTo>
                  <a:lnTo>
                    <a:pt x="1" y="2408"/>
                  </a:lnTo>
                  <a:lnTo>
                    <a:pt x="1" y="2697"/>
                  </a:lnTo>
                  <a:lnTo>
                    <a:pt x="49" y="2962"/>
                  </a:lnTo>
                  <a:lnTo>
                    <a:pt x="121" y="3227"/>
                  </a:lnTo>
                  <a:lnTo>
                    <a:pt x="218" y="3492"/>
                  </a:lnTo>
                  <a:lnTo>
                    <a:pt x="314" y="3732"/>
                  </a:lnTo>
                  <a:lnTo>
                    <a:pt x="434" y="3997"/>
                  </a:lnTo>
                  <a:lnTo>
                    <a:pt x="579" y="4214"/>
                  </a:lnTo>
                  <a:lnTo>
                    <a:pt x="747" y="4430"/>
                  </a:lnTo>
                  <a:lnTo>
                    <a:pt x="916" y="4623"/>
                  </a:lnTo>
                  <a:lnTo>
                    <a:pt x="1132" y="4816"/>
                  </a:lnTo>
                  <a:lnTo>
                    <a:pt x="1349" y="4960"/>
                  </a:lnTo>
                  <a:lnTo>
                    <a:pt x="1518" y="5056"/>
                  </a:lnTo>
                  <a:lnTo>
                    <a:pt x="1710" y="5129"/>
                  </a:lnTo>
                  <a:lnTo>
                    <a:pt x="1927" y="5201"/>
                  </a:lnTo>
                  <a:lnTo>
                    <a:pt x="2167" y="5249"/>
                  </a:lnTo>
                  <a:lnTo>
                    <a:pt x="2408" y="5249"/>
                  </a:lnTo>
                  <a:lnTo>
                    <a:pt x="2625" y="5225"/>
                  </a:lnTo>
                  <a:lnTo>
                    <a:pt x="2866" y="5153"/>
                  </a:lnTo>
                  <a:lnTo>
                    <a:pt x="3058" y="5080"/>
                  </a:lnTo>
                  <a:lnTo>
                    <a:pt x="3275" y="4960"/>
                  </a:lnTo>
                  <a:lnTo>
                    <a:pt x="3467" y="4840"/>
                  </a:lnTo>
                  <a:lnTo>
                    <a:pt x="3636" y="4671"/>
                  </a:lnTo>
                  <a:lnTo>
                    <a:pt x="3780" y="4503"/>
                  </a:lnTo>
                  <a:lnTo>
                    <a:pt x="3925" y="4286"/>
                  </a:lnTo>
                  <a:lnTo>
                    <a:pt x="4045" y="4069"/>
                  </a:lnTo>
                  <a:lnTo>
                    <a:pt x="4141" y="3853"/>
                  </a:lnTo>
                  <a:lnTo>
                    <a:pt x="4214" y="3588"/>
                  </a:lnTo>
                  <a:lnTo>
                    <a:pt x="4238" y="3347"/>
                  </a:lnTo>
                  <a:lnTo>
                    <a:pt x="4262" y="3058"/>
                  </a:lnTo>
                  <a:lnTo>
                    <a:pt x="4238" y="2817"/>
                  </a:lnTo>
                  <a:lnTo>
                    <a:pt x="4214" y="2577"/>
                  </a:lnTo>
                  <a:lnTo>
                    <a:pt x="4117" y="2071"/>
                  </a:lnTo>
                  <a:lnTo>
                    <a:pt x="3949" y="1542"/>
                  </a:lnTo>
                  <a:lnTo>
                    <a:pt x="3780" y="1036"/>
                  </a:lnTo>
                  <a:lnTo>
                    <a:pt x="3636" y="771"/>
                  </a:lnTo>
                  <a:lnTo>
                    <a:pt x="3467" y="531"/>
                  </a:lnTo>
                  <a:lnTo>
                    <a:pt x="3275" y="362"/>
                  </a:lnTo>
                  <a:lnTo>
                    <a:pt x="3058" y="242"/>
                  </a:lnTo>
                  <a:lnTo>
                    <a:pt x="2817" y="145"/>
                  </a:lnTo>
                  <a:lnTo>
                    <a:pt x="2553" y="73"/>
                  </a:lnTo>
                  <a:lnTo>
                    <a:pt x="2264" y="25"/>
                  </a:lnTo>
                  <a:lnTo>
                    <a:pt x="19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
            <p:cNvSpPr/>
            <p:nvPr/>
          </p:nvSpPr>
          <p:spPr>
            <a:xfrm rot="10800000">
              <a:off x="4248133" y="6084615"/>
              <a:ext cx="100306" cy="86025"/>
            </a:xfrm>
            <a:custGeom>
              <a:avLst/>
              <a:gdLst/>
              <a:ahLst/>
              <a:cxnLst/>
              <a:rect l="l" t="t" r="r" b="b"/>
              <a:pathLst>
                <a:path w="1180" h="1012" extrusionOk="0">
                  <a:moveTo>
                    <a:pt x="313" y="1"/>
                  </a:moveTo>
                  <a:lnTo>
                    <a:pt x="241" y="25"/>
                  </a:lnTo>
                  <a:lnTo>
                    <a:pt x="169" y="49"/>
                  </a:lnTo>
                  <a:lnTo>
                    <a:pt x="121" y="97"/>
                  </a:lnTo>
                  <a:lnTo>
                    <a:pt x="72" y="169"/>
                  </a:lnTo>
                  <a:lnTo>
                    <a:pt x="24" y="289"/>
                  </a:lnTo>
                  <a:lnTo>
                    <a:pt x="0" y="410"/>
                  </a:lnTo>
                  <a:lnTo>
                    <a:pt x="24" y="530"/>
                  </a:lnTo>
                  <a:lnTo>
                    <a:pt x="48" y="651"/>
                  </a:lnTo>
                  <a:lnTo>
                    <a:pt x="96" y="747"/>
                  </a:lnTo>
                  <a:lnTo>
                    <a:pt x="193" y="843"/>
                  </a:lnTo>
                  <a:lnTo>
                    <a:pt x="289" y="915"/>
                  </a:lnTo>
                  <a:lnTo>
                    <a:pt x="409" y="963"/>
                  </a:lnTo>
                  <a:lnTo>
                    <a:pt x="530" y="988"/>
                  </a:lnTo>
                  <a:lnTo>
                    <a:pt x="674" y="1012"/>
                  </a:lnTo>
                  <a:lnTo>
                    <a:pt x="819" y="988"/>
                  </a:lnTo>
                  <a:lnTo>
                    <a:pt x="963" y="939"/>
                  </a:lnTo>
                  <a:lnTo>
                    <a:pt x="1083" y="867"/>
                  </a:lnTo>
                  <a:lnTo>
                    <a:pt x="1156" y="747"/>
                  </a:lnTo>
                  <a:lnTo>
                    <a:pt x="1180" y="626"/>
                  </a:lnTo>
                  <a:lnTo>
                    <a:pt x="1180" y="554"/>
                  </a:lnTo>
                  <a:lnTo>
                    <a:pt x="1156" y="506"/>
                  </a:lnTo>
                  <a:lnTo>
                    <a:pt x="1083" y="386"/>
                  </a:lnTo>
                  <a:lnTo>
                    <a:pt x="1011" y="289"/>
                  </a:lnTo>
                  <a:lnTo>
                    <a:pt x="915" y="217"/>
                  </a:lnTo>
                  <a:lnTo>
                    <a:pt x="795" y="121"/>
                  </a:lnTo>
                  <a:lnTo>
                    <a:pt x="674" y="73"/>
                  </a:lnTo>
                  <a:lnTo>
                    <a:pt x="554" y="25"/>
                  </a:lnTo>
                  <a:lnTo>
                    <a:pt x="4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
            <p:cNvSpPr/>
            <p:nvPr/>
          </p:nvSpPr>
          <p:spPr>
            <a:xfrm rot="10800000">
              <a:off x="4311547" y="6317868"/>
              <a:ext cx="92145" cy="83985"/>
            </a:xfrm>
            <a:custGeom>
              <a:avLst/>
              <a:gdLst/>
              <a:ahLst/>
              <a:cxnLst/>
              <a:rect l="l" t="t" r="r" b="b"/>
              <a:pathLst>
                <a:path w="1084" h="988" extrusionOk="0">
                  <a:moveTo>
                    <a:pt x="409" y="0"/>
                  </a:moveTo>
                  <a:lnTo>
                    <a:pt x="337" y="48"/>
                  </a:lnTo>
                  <a:lnTo>
                    <a:pt x="241" y="97"/>
                  </a:lnTo>
                  <a:lnTo>
                    <a:pt x="169" y="169"/>
                  </a:lnTo>
                  <a:lnTo>
                    <a:pt x="96" y="241"/>
                  </a:lnTo>
                  <a:lnTo>
                    <a:pt x="48" y="337"/>
                  </a:lnTo>
                  <a:lnTo>
                    <a:pt x="0" y="434"/>
                  </a:lnTo>
                  <a:lnTo>
                    <a:pt x="0" y="506"/>
                  </a:lnTo>
                  <a:lnTo>
                    <a:pt x="0" y="602"/>
                  </a:lnTo>
                  <a:lnTo>
                    <a:pt x="24" y="674"/>
                  </a:lnTo>
                  <a:lnTo>
                    <a:pt x="48" y="747"/>
                  </a:lnTo>
                  <a:lnTo>
                    <a:pt x="96" y="819"/>
                  </a:lnTo>
                  <a:lnTo>
                    <a:pt x="145" y="891"/>
                  </a:lnTo>
                  <a:lnTo>
                    <a:pt x="217" y="939"/>
                  </a:lnTo>
                  <a:lnTo>
                    <a:pt x="289" y="963"/>
                  </a:lnTo>
                  <a:lnTo>
                    <a:pt x="434" y="987"/>
                  </a:lnTo>
                  <a:lnTo>
                    <a:pt x="698" y="987"/>
                  </a:lnTo>
                  <a:lnTo>
                    <a:pt x="795" y="939"/>
                  </a:lnTo>
                  <a:lnTo>
                    <a:pt x="891" y="891"/>
                  </a:lnTo>
                  <a:lnTo>
                    <a:pt x="987" y="819"/>
                  </a:lnTo>
                  <a:lnTo>
                    <a:pt x="1035" y="722"/>
                  </a:lnTo>
                  <a:lnTo>
                    <a:pt x="1083" y="602"/>
                  </a:lnTo>
                  <a:lnTo>
                    <a:pt x="1083" y="530"/>
                  </a:lnTo>
                  <a:lnTo>
                    <a:pt x="1059" y="434"/>
                  </a:lnTo>
                  <a:lnTo>
                    <a:pt x="1035" y="337"/>
                  </a:lnTo>
                  <a:lnTo>
                    <a:pt x="963" y="265"/>
                  </a:lnTo>
                  <a:lnTo>
                    <a:pt x="891" y="169"/>
                  </a:lnTo>
                  <a:lnTo>
                    <a:pt x="795" y="97"/>
                  </a:lnTo>
                  <a:lnTo>
                    <a:pt x="698" y="48"/>
                  </a:lnTo>
                  <a:lnTo>
                    <a:pt x="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
            <p:cNvSpPr/>
            <p:nvPr/>
          </p:nvSpPr>
          <p:spPr>
            <a:xfrm rot="10800000">
              <a:off x="4139666" y="6252415"/>
              <a:ext cx="57378" cy="40972"/>
            </a:xfrm>
            <a:custGeom>
              <a:avLst/>
              <a:gdLst/>
              <a:ahLst/>
              <a:cxnLst/>
              <a:rect l="l" t="t" r="r" b="b"/>
              <a:pathLst>
                <a:path w="675" h="482" extrusionOk="0">
                  <a:moveTo>
                    <a:pt x="338" y="0"/>
                  </a:moveTo>
                  <a:lnTo>
                    <a:pt x="145" y="72"/>
                  </a:lnTo>
                  <a:lnTo>
                    <a:pt x="97" y="96"/>
                  </a:lnTo>
                  <a:lnTo>
                    <a:pt x="25" y="145"/>
                  </a:lnTo>
                  <a:lnTo>
                    <a:pt x="1" y="217"/>
                  </a:lnTo>
                  <a:lnTo>
                    <a:pt x="1" y="289"/>
                  </a:lnTo>
                  <a:lnTo>
                    <a:pt x="25" y="337"/>
                  </a:lnTo>
                  <a:lnTo>
                    <a:pt x="73" y="385"/>
                  </a:lnTo>
                  <a:lnTo>
                    <a:pt x="121" y="433"/>
                  </a:lnTo>
                  <a:lnTo>
                    <a:pt x="217" y="458"/>
                  </a:lnTo>
                  <a:lnTo>
                    <a:pt x="362" y="482"/>
                  </a:lnTo>
                  <a:lnTo>
                    <a:pt x="530" y="482"/>
                  </a:lnTo>
                  <a:lnTo>
                    <a:pt x="602" y="458"/>
                  </a:lnTo>
                  <a:lnTo>
                    <a:pt x="675" y="385"/>
                  </a:lnTo>
                  <a:lnTo>
                    <a:pt x="675" y="289"/>
                  </a:lnTo>
                  <a:lnTo>
                    <a:pt x="675" y="193"/>
                  </a:lnTo>
                  <a:lnTo>
                    <a:pt x="578" y="72"/>
                  </a:lnTo>
                  <a:lnTo>
                    <a:pt x="530" y="24"/>
                  </a:ln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
            <p:cNvSpPr/>
            <p:nvPr/>
          </p:nvSpPr>
          <p:spPr>
            <a:xfrm rot="10800000">
              <a:off x="4010714" y="6168515"/>
              <a:ext cx="39017" cy="43013"/>
            </a:xfrm>
            <a:custGeom>
              <a:avLst/>
              <a:gdLst/>
              <a:ahLst/>
              <a:cxnLst/>
              <a:rect l="l" t="t" r="r" b="b"/>
              <a:pathLst>
                <a:path w="459" h="506" extrusionOk="0">
                  <a:moveTo>
                    <a:pt x="121" y="0"/>
                  </a:moveTo>
                  <a:lnTo>
                    <a:pt x="49" y="72"/>
                  </a:lnTo>
                  <a:lnTo>
                    <a:pt x="25" y="145"/>
                  </a:lnTo>
                  <a:lnTo>
                    <a:pt x="1" y="217"/>
                  </a:lnTo>
                  <a:lnTo>
                    <a:pt x="25" y="289"/>
                  </a:lnTo>
                  <a:lnTo>
                    <a:pt x="49" y="361"/>
                  </a:lnTo>
                  <a:lnTo>
                    <a:pt x="97" y="433"/>
                  </a:lnTo>
                  <a:lnTo>
                    <a:pt x="169" y="482"/>
                  </a:lnTo>
                  <a:lnTo>
                    <a:pt x="242" y="506"/>
                  </a:lnTo>
                  <a:lnTo>
                    <a:pt x="338" y="506"/>
                  </a:lnTo>
                  <a:lnTo>
                    <a:pt x="410" y="482"/>
                  </a:lnTo>
                  <a:lnTo>
                    <a:pt x="434" y="433"/>
                  </a:lnTo>
                  <a:lnTo>
                    <a:pt x="458" y="361"/>
                  </a:lnTo>
                  <a:lnTo>
                    <a:pt x="458" y="313"/>
                  </a:lnTo>
                  <a:lnTo>
                    <a:pt x="434" y="241"/>
                  </a:lnTo>
                  <a:lnTo>
                    <a:pt x="410" y="169"/>
                  </a:lnTo>
                  <a:lnTo>
                    <a:pt x="386" y="120"/>
                  </a:lnTo>
                  <a:lnTo>
                    <a:pt x="314" y="72"/>
                  </a:lnTo>
                  <a:lnTo>
                    <a:pt x="266"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
            <p:cNvSpPr/>
            <p:nvPr/>
          </p:nvSpPr>
          <p:spPr>
            <a:xfrm rot="10800000">
              <a:off x="4025080" y="6008875"/>
              <a:ext cx="51258" cy="39017"/>
            </a:xfrm>
            <a:custGeom>
              <a:avLst/>
              <a:gdLst/>
              <a:ahLst/>
              <a:cxnLst/>
              <a:rect l="l" t="t" r="r" b="b"/>
              <a:pathLst>
                <a:path w="603" h="459" extrusionOk="0">
                  <a:moveTo>
                    <a:pt x="242" y="1"/>
                  </a:moveTo>
                  <a:lnTo>
                    <a:pt x="145" y="49"/>
                  </a:lnTo>
                  <a:lnTo>
                    <a:pt x="49" y="97"/>
                  </a:lnTo>
                  <a:lnTo>
                    <a:pt x="1" y="169"/>
                  </a:lnTo>
                  <a:lnTo>
                    <a:pt x="1" y="242"/>
                  </a:lnTo>
                  <a:lnTo>
                    <a:pt x="25" y="314"/>
                  </a:lnTo>
                  <a:lnTo>
                    <a:pt x="97" y="362"/>
                  </a:lnTo>
                  <a:lnTo>
                    <a:pt x="145" y="410"/>
                  </a:lnTo>
                  <a:lnTo>
                    <a:pt x="218" y="434"/>
                  </a:lnTo>
                  <a:lnTo>
                    <a:pt x="314" y="458"/>
                  </a:lnTo>
                  <a:lnTo>
                    <a:pt x="482" y="458"/>
                  </a:lnTo>
                  <a:lnTo>
                    <a:pt x="555" y="410"/>
                  </a:lnTo>
                  <a:lnTo>
                    <a:pt x="579" y="386"/>
                  </a:lnTo>
                  <a:lnTo>
                    <a:pt x="603" y="314"/>
                  </a:lnTo>
                  <a:lnTo>
                    <a:pt x="555" y="218"/>
                  </a:lnTo>
                  <a:lnTo>
                    <a:pt x="506" y="121"/>
                  </a:lnTo>
                  <a:lnTo>
                    <a:pt x="434" y="73"/>
                  </a:lnTo>
                  <a:lnTo>
                    <a:pt x="338" y="25"/>
                  </a:lnTo>
                  <a:lnTo>
                    <a:pt x="2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
            <p:cNvSpPr/>
            <p:nvPr/>
          </p:nvSpPr>
          <p:spPr>
            <a:xfrm rot="10800000">
              <a:off x="4166273" y="6027321"/>
              <a:ext cx="28732" cy="38932"/>
            </a:xfrm>
            <a:custGeom>
              <a:avLst/>
              <a:gdLst/>
              <a:ahLst/>
              <a:cxnLst/>
              <a:rect l="l" t="t" r="r" b="b"/>
              <a:pathLst>
                <a:path w="338" h="458" extrusionOk="0">
                  <a:moveTo>
                    <a:pt x="193" y="0"/>
                  </a:moveTo>
                  <a:lnTo>
                    <a:pt x="121" y="24"/>
                  </a:lnTo>
                  <a:lnTo>
                    <a:pt x="73" y="72"/>
                  </a:lnTo>
                  <a:lnTo>
                    <a:pt x="25" y="169"/>
                  </a:lnTo>
                  <a:lnTo>
                    <a:pt x="1" y="265"/>
                  </a:lnTo>
                  <a:lnTo>
                    <a:pt x="25" y="337"/>
                  </a:lnTo>
                  <a:lnTo>
                    <a:pt x="25" y="385"/>
                  </a:lnTo>
                  <a:lnTo>
                    <a:pt x="73" y="434"/>
                  </a:lnTo>
                  <a:lnTo>
                    <a:pt x="121" y="458"/>
                  </a:lnTo>
                  <a:lnTo>
                    <a:pt x="169" y="458"/>
                  </a:lnTo>
                  <a:lnTo>
                    <a:pt x="241" y="434"/>
                  </a:lnTo>
                  <a:lnTo>
                    <a:pt x="265" y="385"/>
                  </a:lnTo>
                  <a:lnTo>
                    <a:pt x="314" y="337"/>
                  </a:lnTo>
                  <a:lnTo>
                    <a:pt x="338" y="265"/>
                  </a:lnTo>
                  <a:lnTo>
                    <a:pt x="338" y="193"/>
                  </a:lnTo>
                  <a:lnTo>
                    <a:pt x="338" y="145"/>
                  </a:lnTo>
                  <a:lnTo>
                    <a:pt x="290" y="72"/>
                  </a:lnTo>
                  <a:lnTo>
                    <a:pt x="265"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
            <p:cNvSpPr/>
            <p:nvPr/>
          </p:nvSpPr>
          <p:spPr>
            <a:xfrm rot="10800000">
              <a:off x="4436419" y="6178715"/>
              <a:ext cx="26607" cy="39017"/>
            </a:xfrm>
            <a:custGeom>
              <a:avLst/>
              <a:gdLst/>
              <a:ahLst/>
              <a:cxnLst/>
              <a:rect l="l" t="t" r="r" b="b"/>
              <a:pathLst>
                <a:path w="313" h="459" extrusionOk="0">
                  <a:moveTo>
                    <a:pt x="193" y="1"/>
                  </a:moveTo>
                  <a:lnTo>
                    <a:pt x="144" y="25"/>
                  </a:lnTo>
                  <a:lnTo>
                    <a:pt x="96" y="49"/>
                  </a:lnTo>
                  <a:lnTo>
                    <a:pt x="24" y="145"/>
                  </a:lnTo>
                  <a:lnTo>
                    <a:pt x="0" y="242"/>
                  </a:lnTo>
                  <a:lnTo>
                    <a:pt x="24" y="338"/>
                  </a:lnTo>
                  <a:lnTo>
                    <a:pt x="96" y="434"/>
                  </a:lnTo>
                  <a:lnTo>
                    <a:pt x="120" y="458"/>
                  </a:lnTo>
                  <a:lnTo>
                    <a:pt x="169" y="458"/>
                  </a:lnTo>
                  <a:lnTo>
                    <a:pt x="217" y="434"/>
                  </a:lnTo>
                  <a:lnTo>
                    <a:pt x="241" y="410"/>
                  </a:lnTo>
                  <a:lnTo>
                    <a:pt x="289" y="338"/>
                  </a:lnTo>
                  <a:lnTo>
                    <a:pt x="313" y="242"/>
                  </a:lnTo>
                  <a:lnTo>
                    <a:pt x="313" y="169"/>
                  </a:lnTo>
                  <a:lnTo>
                    <a:pt x="289" y="73"/>
                  </a:lnTo>
                  <a:lnTo>
                    <a:pt x="241" y="25"/>
                  </a:lnTo>
                  <a:lnTo>
                    <a:pt x="1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
            <p:cNvSpPr/>
            <p:nvPr/>
          </p:nvSpPr>
          <p:spPr>
            <a:xfrm rot="10800000">
              <a:off x="4420013" y="6008875"/>
              <a:ext cx="24651" cy="32812"/>
            </a:xfrm>
            <a:custGeom>
              <a:avLst/>
              <a:gdLst/>
              <a:ahLst/>
              <a:cxnLst/>
              <a:rect l="l" t="t" r="r" b="b"/>
              <a:pathLst>
                <a:path w="290" h="386" extrusionOk="0">
                  <a:moveTo>
                    <a:pt x="73" y="0"/>
                  </a:moveTo>
                  <a:lnTo>
                    <a:pt x="25" y="48"/>
                  </a:lnTo>
                  <a:lnTo>
                    <a:pt x="1" y="72"/>
                  </a:lnTo>
                  <a:lnTo>
                    <a:pt x="1" y="169"/>
                  </a:lnTo>
                  <a:lnTo>
                    <a:pt x="25" y="241"/>
                  </a:lnTo>
                  <a:lnTo>
                    <a:pt x="97" y="313"/>
                  </a:lnTo>
                  <a:lnTo>
                    <a:pt x="169" y="385"/>
                  </a:lnTo>
                  <a:lnTo>
                    <a:pt x="217" y="385"/>
                  </a:lnTo>
                  <a:lnTo>
                    <a:pt x="266" y="361"/>
                  </a:lnTo>
                  <a:lnTo>
                    <a:pt x="290" y="313"/>
                  </a:lnTo>
                  <a:lnTo>
                    <a:pt x="290" y="193"/>
                  </a:lnTo>
                  <a:lnTo>
                    <a:pt x="241" y="96"/>
                  </a:lnTo>
                  <a:lnTo>
                    <a:pt x="169"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
            <p:cNvSpPr/>
            <p:nvPr/>
          </p:nvSpPr>
          <p:spPr>
            <a:xfrm rot="10800000">
              <a:off x="4248133" y="6495954"/>
              <a:ext cx="26692" cy="26692"/>
            </a:xfrm>
            <a:custGeom>
              <a:avLst/>
              <a:gdLst/>
              <a:ahLst/>
              <a:cxnLst/>
              <a:rect l="l" t="t" r="r" b="b"/>
              <a:pathLst>
                <a:path w="314" h="314" extrusionOk="0">
                  <a:moveTo>
                    <a:pt x="145" y="1"/>
                  </a:moveTo>
                  <a:lnTo>
                    <a:pt x="73" y="25"/>
                  </a:lnTo>
                  <a:lnTo>
                    <a:pt x="25" y="49"/>
                  </a:lnTo>
                  <a:lnTo>
                    <a:pt x="1" y="121"/>
                  </a:lnTo>
                  <a:lnTo>
                    <a:pt x="1" y="194"/>
                  </a:lnTo>
                  <a:lnTo>
                    <a:pt x="25" y="242"/>
                  </a:lnTo>
                  <a:lnTo>
                    <a:pt x="49" y="266"/>
                  </a:lnTo>
                  <a:lnTo>
                    <a:pt x="121" y="290"/>
                  </a:lnTo>
                  <a:lnTo>
                    <a:pt x="169" y="314"/>
                  </a:lnTo>
                  <a:lnTo>
                    <a:pt x="217" y="290"/>
                  </a:lnTo>
                  <a:lnTo>
                    <a:pt x="266" y="266"/>
                  </a:lnTo>
                  <a:lnTo>
                    <a:pt x="314" y="218"/>
                  </a:lnTo>
                  <a:lnTo>
                    <a:pt x="314" y="145"/>
                  </a:lnTo>
                  <a:lnTo>
                    <a:pt x="314" y="97"/>
                  </a:lnTo>
                  <a:lnTo>
                    <a:pt x="266" y="49"/>
                  </a:lnTo>
                  <a:lnTo>
                    <a:pt x="2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
            <p:cNvSpPr/>
            <p:nvPr/>
          </p:nvSpPr>
          <p:spPr>
            <a:xfrm rot="10800000">
              <a:off x="4242012" y="6328154"/>
              <a:ext cx="22526" cy="20486"/>
            </a:xfrm>
            <a:custGeom>
              <a:avLst/>
              <a:gdLst/>
              <a:ahLst/>
              <a:cxnLst/>
              <a:rect l="l" t="t" r="r" b="b"/>
              <a:pathLst>
                <a:path w="265" h="241" extrusionOk="0">
                  <a:moveTo>
                    <a:pt x="96" y="0"/>
                  </a:moveTo>
                  <a:lnTo>
                    <a:pt x="48" y="24"/>
                  </a:lnTo>
                  <a:lnTo>
                    <a:pt x="0" y="72"/>
                  </a:lnTo>
                  <a:lnTo>
                    <a:pt x="0" y="96"/>
                  </a:lnTo>
                  <a:lnTo>
                    <a:pt x="0" y="145"/>
                  </a:lnTo>
                  <a:lnTo>
                    <a:pt x="24" y="169"/>
                  </a:lnTo>
                  <a:lnTo>
                    <a:pt x="48" y="217"/>
                  </a:lnTo>
                  <a:lnTo>
                    <a:pt x="96" y="241"/>
                  </a:lnTo>
                  <a:lnTo>
                    <a:pt x="145" y="217"/>
                  </a:lnTo>
                  <a:lnTo>
                    <a:pt x="193" y="193"/>
                  </a:lnTo>
                  <a:lnTo>
                    <a:pt x="241" y="145"/>
                  </a:lnTo>
                  <a:lnTo>
                    <a:pt x="265" y="121"/>
                  </a:lnTo>
                  <a:lnTo>
                    <a:pt x="265" y="72"/>
                  </a:lnTo>
                  <a:lnTo>
                    <a:pt x="217" y="24"/>
                  </a:lnTo>
                  <a:lnTo>
                    <a:pt x="1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
            <p:cNvSpPr/>
            <p:nvPr/>
          </p:nvSpPr>
          <p:spPr>
            <a:xfrm rot="10800000">
              <a:off x="4299306" y="6481588"/>
              <a:ext cx="20486" cy="20571"/>
            </a:xfrm>
            <a:custGeom>
              <a:avLst/>
              <a:gdLst/>
              <a:ahLst/>
              <a:cxnLst/>
              <a:rect l="l" t="t" r="r" b="b"/>
              <a:pathLst>
                <a:path w="241" h="242" extrusionOk="0">
                  <a:moveTo>
                    <a:pt x="121" y="1"/>
                  </a:moveTo>
                  <a:lnTo>
                    <a:pt x="72" y="25"/>
                  </a:lnTo>
                  <a:lnTo>
                    <a:pt x="24" y="73"/>
                  </a:lnTo>
                  <a:lnTo>
                    <a:pt x="0" y="121"/>
                  </a:lnTo>
                  <a:lnTo>
                    <a:pt x="24" y="193"/>
                  </a:lnTo>
                  <a:lnTo>
                    <a:pt x="24" y="217"/>
                  </a:lnTo>
                  <a:lnTo>
                    <a:pt x="96" y="241"/>
                  </a:lnTo>
                  <a:lnTo>
                    <a:pt x="145" y="217"/>
                  </a:lnTo>
                  <a:lnTo>
                    <a:pt x="193" y="193"/>
                  </a:lnTo>
                  <a:lnTo>
                    <a:pt x="217" y="145"/>
                  </a:lnTo>
                  <a:lnTo>
                    <a:pt x="241" y="97"/>
                  </a:lnTo>
                  <a:lnTo>
                    <a:pt x="241" y="73"/>
                  </a:lnTo>
                  <a:lnTo>
                    <a:pt x="217" y="25"/>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
            <p:cNvSpPr/>
            <p:nvPr/>
          </p:nvSpPr>
          <p:spPr>
            <a:xfrm rot="10800000">
              <a:off x="4454780" y="6305628"/>
              <a:ext cx="16491" cy="16406"/>
            </a:xfrm>
            <a:custGeom>
              <a:avLst/>
              <a:gdLst/>
              <a:ahLst/>
              <a:cxnLst/>
              <a:rect l="l" t="t" r="r" b="b"/>
              <a:pathLst>
                <a:path w="194" h="193" extrusionOk="0">
                  <a:moveTo>
                    <a:pt x="25" y="0"/>
                  </a:moveTo>
                  <a:lnTo>
                    <a:pt x="1" y="48"/>
                  </a:lnTo>
                  <a:lnTo>
                    <a:pt x="1" y="120"/>
                  </a:lnTo>
                  <a:lnTo>
                    <a:pt x="25" y="169"/>
                  </a:lnTo>
                  <a:lnTo>
                    <a:pt x="49" y="193"/>
                  </a:lnTo>
                  <a:lnTo>
                    <a:pt x="145" y="193"/>
                  </a:lnTo>
                  <a:lnTo>
                    <a:pt x="169" y="169"/>
                  </a:lnTo>
                  <a:lnTo>
                    <a:pt x="193" y="120"/>
                  </a:lnTo>
                  <a:lnTo>
                    <a:pt x="193" y="72"/>
                  </a:lnTo>
                  <a:lnTo>
                    <a:pt x="169" y="24"/>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
            <p:cNvSpPr/>
            <p:nvPr/>
          </p:nvSpPr>
          <p:spPr>
            <a:xfrm rot="10800000">
              <a:off x="4340193" y="6283101"/>
              <a:ext cx="14451" cy="14366"/>
            </a:xfrm>
            <a:custGeom>
              <a:avLst/>
              <a:gdLst/>
              <a:ahLst/>
              <a:cxnLst/>
              <a:rect l="l" t="t" r="r" b="b"/>
              <a:pathLst>
                <a:path w="170" h="169" extrusionOk="0">
                  <a:moveTo>
                    <a:pt x="49" y="0"/>
                  </a:moveTo>
                  <a:lnTo>
                    <a:pt x="25" y="24"/>
                  </a:lnTo>
                  <a:lnTo>
                    <a:pt x="1" y="72"/>
                  </a:lnTo>
                  <a:lnTo>
                    <a:pt x="1" y="96"/>
                  </a:lnTo>
                  <a:lnTo>
                    <a:pt x="25" y="144"/>
                  </a:lnTo>
                  <a:lnTo>
                    <a:pt x="49" y="169"/>
                  </a:lnTo>
                  <a:lnTo>
                    <a:pt x="97" y="169"/>
                  </a:lnTo>
                  <a:lnTo>
                    <a:pt x="145" y="144"/>
                  </a:lnTo>
                  <a:lnTo>
                    <a:pt x="169" y="96"/>
                  </a:lnTo>
                  <a:lnTo>
                    <a:pt x="169" y="72"/>
                  </a:lnTo>
                  <a:lnTo>
                    <a:pt x="145" y="24"/>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
            <p:cNvSpPr/>
            <p:nvPr/>
          </p:nvSpPr>
          <p:spPr>
            <a:xfrm rot="10800000">
              <a:off x="4374960" y="6497994"/>
              <a:ext cx="18531" cy="8245"/>
            </a:xfrm>
            <a:custGeom>
              <a:avLst/>
              <a:gdLst/>
              <a:ahLst/>
              <a:cxnLst/>
              <a:rect l="l" t="t" r="r" b="b"/>
              <a:pathLst>
                <a:path w="218" h="97" extrusionOk="0">
                  <a:moveTo>
                    <a:pt x="1" y="49"/>
                  </a:moveTo>
                  <a:lnTo>
                    <a:pt x="25" y="73"/>
                  </a:lnTo>
                  <a:lnTo>
                    <a:pt x="43" y="61"/>
                  </a:lnTo>
                  <a:lnTo>
                    <a:pt x="43" y="61"/>
                  </a:lnTo>
                  <a:lnTo>
                    <a:pt x="1" y="49"/>
                  </a:lnTo>
                  <a:close/>
                  <a:moveTo>
                    <a:pt x="169" y="1"/>
                  </a:moveTo>
                  <a:lnTo>
                    <a:pt x="97" y="25"/>
                  </a:lnTo>
                  <a:lnTo>
                    <a:pt x="43" y="61"/>
                  </a:lnTo>
                  <a:lnTo>
                    <a:pt x="43" y="61"/>
                  </a:lnTo>
                  <a:lnTo>
                    <a:pt x="169" y="97"/>
                  </a:lnTo>
                  <a:lnTo>
                    <a:pt x="217" y="73"/>
                  </a:lnTo>
                  <a:lnTo>
                    <a:pt x="2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
            <p:cNvSpPr/>
            <p:nvPr/>
          </p:nvSpPr>
          <p:spPr>
            <a:xfrm rot="10800000">
              <a:off x="4199000" y="6156189"/>
              <a:ext cx="10286" cy="8330"/>
            </a:xfrm>
            <a:custGeom>
              <a:avLst/>
              <a:gdLst/>
              <a:ahLst/>
              <a:cxnLst/>
              <a:rect l="l" t="t" r="r" b="b"/>
              <a:pathLst>
                <a:path w="121" h="98" extrusionOk="0">
                  <a:moveTo>
                    <a:pt x="48" y="1"/>
                  </a:moveTo>
                  <a:lnTo>
                    <a:pt x="0" y="25"/>
                  </a:lnTo>
                  <a:lnTo>
                    <a:pt x="48" y="97"/>
                  </a:lnTo>
                  <a:lnTo>
                    <a:pt x="96" y="73"/>
                  </a:lnTo>
                  <a:lnTo>
                    <a:pt x="121"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
            <p:cNvSpPr/>
            <p:nvPr/>
          </p:nvSpPr>
          <p:spPr>
            <a:xfrm rot="10800000">
              <a:off x="4174433" y="6217647"/>
              <a:ext cx="4165" cy="8245"/>
            </a:xfrm>
            <a:custGeom>
              <a:avLst/>
              <a:gdLst/>
              <a:ahLst/>
              <a:cxnLst/>
              <a:rect l="l" t="t" r="r" b="b"/>
              <a:pathLst>
                <a:path w="49" h="97" extrusionOk="0">
                  <a:moveTo>
                    <a:pt x="24" y="1"/>
                  </a:moveTo>
                  <a:lnTo>
                    <a:pt x="0" y="49"/>
                  </a:lnTo>
                  <a:lnTo>
                    <a:pt x="24" y="97"/>
                  </a:lnTo>
                  <a:lnTo>
                    <a:pt x="48" y="73"/>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
            <p:cNvSpPr/>
            <p:nvPr/>
          </p:nvSpPr>
          <p:spPr>
            <a:xfrm rot="10800000">
              <a:off x="4391366" y="6500034"/>
              <a:ext cx="2125" cy="2125"/>
            </a:xfrm>
            <a:custGeom>
              <a:avLst/>
              <a:gdLst/>
              <a:ahLst/>
              <a:cxnLst/>
              <a:rect l="l" t="t" r="r" b="b"/>
              <a:pathLst>
                <a:path w="25" h="25" extrusionOk="0">
                  <a:moveTo>
                    <a:pt x="1" y="1"/>
                  </a:moveTo>
                  <a:lnTo>
                    <a:pt x="1" y="1"/>
                  </a:lnTo>
                  <a:lnTo>
                    <a:pt x="25" y="25"/>
                  </a:lnTo>
                  <a:lnTo>
                    <a:pt x="25" y="25"/>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2" name="Google Shape;1952;p5"/>
          <p:cNvGrpSpPr/>
          <p:nvPr/>
        </p:nvGrpSpPr>
        <p:grpSpPr>
          <a:xfrm>
            <a:off x="8339798" y="3049159"/>
            <a:ext cx="2932767" cy="3055531"/>
            <a:chOff x="3729950" y="1579200"/>
            <a:chExt cx="546475" cy="569350"/>
          </a:xfrm>
        </p:grpSpPr>
        <p:sp>
          <p:nvSpPr>
            <p:cNvPr id="1953" name="Google Shape;1953;p5"/>
            <p:cNvSpPr/>
            <p:nvPr/>
          </p:nvSpPr>
          <p:spPr>
            <a:xfrm>
              <a:off x="3729950" y="1579200"/>
              <a:ext cx="546475" cy="569350"/>
            </a:xfrm>
            <a:custGeom>
              <a:avLst/>
              <a:gdLst/>
              <a:ahLst/>
              <a:cxnLst/>
              <a:rect l="l" t="t" r="r" b="b"/>
              <a:pathLst>
                <a:path w="21859" h="22774" extrusionOk="0">
                  <a:moveTo>
                    <a:pt x="5898" y="0"/>
                  </a:moveTo>
                  <a:lnTo>
                    <a:pt x="5537" y="48"/>
                  </a:lnTo>
                  <a:lnTo>
                    <a:pt x="5200" y="96"/>
                  </a:lnTo>
                  <a:lnTo>
                    <a:pt x="4839" y="169"/>
                  </a:lnTo>
                  <a:lnTo>
                    <a:pt x="4502" y="241"/>
                  </a:lnTo>
                  <a:lnTo>
                    <a:pt x="3804" y="458"/>
                  </a:lnTo>
                  <a:lnTo>
                    <a:pt x="3274" y="650"/>
                  </a:lnTo>
                  <a:lnTo>
                    <a:pt x="2745" y="915"/>
                  </a:lnTo>
                  <a:lnTo>
                    <a:pt x="2263" y="1228"/>
                  </a:lnTo>
                  <a:lnTo>
                    <a:pt x="1782" y="1565"/>
                  </a:lnTo>
                  <a:lnTo>
                    <a:pt x="1565" y="1758"/>
                  </a:lnTo>
                  <a:lnTo>
                    <a:pt x="1348" y="1974"/>
                  </a:lnTo>
                  <a:lnTo>
                    <a:pt x="1156" y="2191"/>
                  </a:lnTo>
                  <a:lnTo>
                    <a:pt x="987" y="2432"/>
                  </a:lnTo>
                  <a:lnTo>
                    <a:pt x="843" y="2672"/>
                  </a:lnTo>
                  <a:lnTo>
                    <a:pt x="722" y="2937"/>
                  </a:lnTo>
                  <a:lnTo>
                    <a:pt x="626" y="3226"/>
                  </a:lnTo>
                  <a:lnTo>
                    <a:pt x="530" y="3515"/>
                  </a:lnTo>
                  <a:lnTo>
                    <a:pt x="410" y="3900"/>
                  </a:lnTo>
                  <a:lnTo>
                    <a:pt x="337" y="4309"/>
                  </a:lnTo>
                  <a:lnTo>
                    <a:pt x="265" y="4694"/>
                  </a:lnTo>
                  <a:lnTo>
                    <a:pt x="217" y="5104"/>
                  </a:lnTo>
                  <a:lnTo>
                    <a:pt x="121" y="5898"/>
                  </a:lnTo>
                  <a:lnTo>
                    <a:pt x="48" y="6693"/>
                  </a:lnTo>
                  <a:lnTo>
                    <a:pt x="24" y="7078"/>
                  </a:lnTo>
                  <a:lnTo>
                    <a:pt x="0" y="7487"/>
                  </a:lnTo>
                  <a:lnTo>
                    <a:pt x="0" y="7872"/>
                  </a:lnTo>
                  <a:lnTo>
                    <a:pt x="24" y="8281"/>
                  </a:lnTo>
                  <a:lnTo>
                    <a:pt x="48" y="8378"/>
                  </a:lnTo>
                  <a:lnTo>
                    <a:pt x="24" y="8498"/>
                  </a:lnTo>
                  <a:lnTo>
                    <a:pt x="0" y="8883"/>
                  </a:lnTo>
                  <a:lnTo>
                    <a:pt x="0" y="9268"/>
                  </a:lnTo>
                  <a:lnTo>
                    <a:pt x="0" y="9654"/>
                  </a:lnTo>
                  <a:lnTo>
                    <a:pt x="48" y="10039"/>
                  </a:lnTo>
                  <a:lnTo>
                    <a:pt x="193" y="11603"/>
                  </a:lnTo>
                  <a:lnTo>
                    <a:pt x="337" y="13168"/>
                  </a:lnTo>
                  <a:lnTo>
                    <a:pt x="385" y="13866"/>
                  </a:lnTo>
                  <a:lnTo>
                    <a:pt x="458" y="14564"/>
                  </a:lnTo>
                  <a:lnTo>
                    <a:pt x="554" y="15263"/>
                  </a:lnTo>
                  <a:lnTo>
                    <a:pt x="650" y="15961"/>
                  </a:lnTo>
                  <a:lnTo>
                    <a:pt x="819" y="16707"/>
                  </a:lnTo>
                  <a:lnTo>
                    <a:pt x="1035" y="17453"/>
                  </a:lnTo>
                  <a:lnTo>
                    <a:pt x="1156" y="17814"/>
                  </a:lnTo>
                  <a:lnTo>
                    <a:pt x="1300" y="18175"/>
                  </a:lnTo>
                  <a:lnTo>
                    <a:pt x="1469" y="18536"/>
                  </a:lnTo>
                  <a:lnTo>
                    <a:pt x="1637" y="18874"/>
                  </a:lnTo>
                  <a:lnTo>
                    <a:pt x="1974" y="19451"/>
                  </a:lnTo>
                  <a:lnTo>
                    <a:pt x="2335" y="19957"/>
                  </a:lnTo>
                  <a:lnTo>
                    <a:pt x="2745" y="20462"/>
                  </a:lnTo>
                  <a:lnTo>
                    <a:pt x="3178" y="20896"/>
                  </a:lnTo>
                  <a:lnTo>
                    <a:pt x="3659" y="21305"/>
                  </a:lnTo>
                  <a:lnTo>
                    <a:pt x="4189" y="21666"/>
                  </a:lnTo>
                  <a:lnTo>
                    <a:pt x="4719" y="22003"/>
                  </a:lnTo>
                  <a:lnTo>
                    <a:pt x="5320" y="22292"/>
                  </a:lnTo>
                  <a:lnTo>
                    <a:pt x="5609" y="22412"/>
                  </a:lnTo>
                  <a:lnTo>
                    <a:pt x="5898" y="22509"/>
                  </a:lnTo>
                  <a:lnTo>
                    <a:pt x="6500" y="22653"/>
                  </a:lnTo>
                  <a:lnTo>
                    <a:pt x="7006" y="22749"/>
                  </a:lnTo>
                  <a:lnTo>
                    <a:pt x="7511" y="22773"/>
                  </a:lnTo>
                  <a:lnTo>
                    <a:pt x="8017" y="22773"/>
                  </a:lnTo>
                  <a:lnTo>
                    <a:pt x="8498" y="22725"/>
                  </a:lnTo>
                  <a:lnTo>
                    <a:pt x="8980" y="22605"/>
                  </a:lnTo>
                  <a:lnTo>
                    <a:pt x="9437" y="22460"/>
                  </a:lnTo>
                  <a:lnTo>
                    <a:pt x="9918" y="22244"/>
                  </a:lnTo>
                  <a:lnTo>
                    <a:pt x="10352" y="21955"/>
                  </a:lnTo>
                  <a:lnTo>
                    <a:pt x="11026" y="21497"/>
                  </a:lnTo>
                  <a:lnTo>
                    <a:pt x="11652" y="20968"/>
                  </a:lnTo>
                  <a:lnTo>
                    <a:pt x="12952" y="19836"/>
                  </a:lnTo>
                  <a:lnTo>
                    <a:pt x="13361" y="19499"/>
                  </a:lnTo>
                  <a:lnTo>
                    <a:pt x="13746" y="19186"/>
                  </a:lnTo>
                  <a:lnTo>
                    <a:pt x="14155" y="18898"/>
                  </a:lnTo>
                  <a:lnTo>
                    <a:pt x="14589" y="18585"/>
                  </a:lnTo>
                  <a:lnTo>
                    <a:pt x="14998" y="18320"/>
                  </a:lnTo>
                  <a:lnTo>
                    <a:pt x="15431" y="18055"/>
                  </a:lnTo>
                  <a:lnTo>
                    <a:pt x="15889" y="17814"/>
                  </a:lnTo>
                  <a:lnTo>
                    <a:pt x="16346" y="17574"/>
                  </a:lnTo>
                  <a:lnTo>
                    <a:pt x="17887" y="16779"/>
                  </a:lnTo>
                  <a:lnTo>
                    <a:pt x="18416" y="16466"/>
                  </a:lnTo>
                  <a:lnTo>
                    <a:pt x="18922" y="16153"/>
                  </a:lnTo>
                  <a:lnTo>
                    <a:pt x="19427" y="15816"/>
                  </a:lnTo>
                  <a:lnTo>
                    <a:pt x="19933" y="15431"/>
                  </a:lnTo>
                  <a:lnTo>
                    <a:pt x="20174" y="15214"/>
                  </a:lnTo>
                  <a:lnTo>
                    <a:pt x="20438" y="14974"/>
                  </a:lnTo>
                  <a:lnTo>
                    <a:pt x="20679" y="14733"/>
                  </a:lnTo>
                  <a:lnTo>
                    <a:pt x="20896" y="14492"/>
                  </a:lnTo>
                  <a:lnTo>
                    <a:pt x="21113" y="14203"/>
                  </a:lnTo>
                  <a:lnTo>
                    <a:pt x="21305" y="13890"/>
                  </a:lnTo>
                  <a:lnTo>
                    <a:pt x="21474" y="13577"/>
                  </a:lnTo>
                  <a:lnTo>
                    <a:pt x="21618" y="13264"/>
                  </a:lnTo>
                  <a:lnTo>
                    <a:pt x="21738" y="12927"/>
                  </a:lnTo>
                  <a:lnTo>
                    <a:pt x="21811" y="12590"/>
                  </a:lnTo>
                  <a:lnTo>
                    <a:pt x="21859" y="12229"/>
                  </a:lnTo>
                  <a:lnTo>
                    <a:pt x="21859" y="11868"/>
                  </a:lnTo>
                  <a:lnTo>
                    <a:pt x="21835" y="11411"/>
                  </a:lnTo>
                  <a:lnTo>
                    <a:pt x="21763" y="10978"/>
                  </a:lnTo>
                  <a:lnTo>
                    <a:pt x="21642" y="10544"/>
                  </a:lnTo>
                  <a:lnTo>
                    <a:pt x="21498" y="10135"/>
                  </a:lnTo>
                  <a:lnTo>
                    <a:pt x="21329" y="9726"/>
                  </a:lnTo>
                  <a:lnTo>
                    <a:pt x="21137" y="9316"/>
                  </a:lnTo>
                  <a:lnTo>
                    <a:pt x="20920" y="8931"/>
                  </a:lnTo>
                  <a:lnTo>
                    <a:pt x="20679" y="8570"/>
                  </a:lnTo>
                  <a:lnTo>
                    <a:pt x="20414" y="8209"/>
                  </a:lnTo>
                  <a:lnTo>
                    <a:pt x="20150" y="7872"/>
                  </a:lnTo>
                  <a:lnTo>
                    <a:pt x="19861" y="7535"/>
                  </a:lnTo>
                  <a:lnTo>
                    <a:pt x="19548" y="7222"/>
                  </a:lnTo>
                  <a:lnTo>
                    <a:pt x="19211" y="6909"/>
                  </a:lnTo>
                  <a:lnTo>
                    <a:pt x="18850" y="6596"/>
                  </a:lnTo>
                  <a:lnTo>
                    <a:pt x="18489" y="6307"/>
                  </a:lnTo>
                  <a:lnTo>
                    <a:pt x="18127" y="6043"/>
                  </a:lnTo>
                  <a:lnTo>
                    <a:pt x="17742" y="5802"/>
                  </a:lnTo>
                  <a:lnTo>
                    <a:pt x="17333" y="5585"/>
                  </a:lnTo>
                  <a:lnTo>
                    <a:pt x="16924" y="5368"/>
                  </a:lnTo>
                  <a:lnTo>
                    <a:pt x="16490" y="5200"/>
                  </a:lnTo>
                  <a:lnTo>
                    <a:pt x="16153" y="5056"/>
                  </a:lnTo>
                  <a:lnTo>
                    <a:pt x="15840" y="4911"/>
                  </a:lnTo>
                  <a:lnTo>
                    <a:pt x="15070" y="4526"/>
                  </a:lnTo>
                  <a:lnTo>
                    <a:pt x="14300" y="4141"/>
                  </a:lnTo>
                  <a:lnTo>
                    <a:pt x="12807" y="3322"/>
                  </a:lnTo>
                  <a:lnTo>
                    <a:pt x="12229" y="3009"/>
                  </a:lnTo>
                  <a:lnTo>
                    <a:pt x="11652" y="2672"/>
                  </a:lnTo>
                  <a:lnTo>
                    <a:pt x="11074" y="2311"/>
                  </a:lnTo>
                  <a:lnTo>
                    <a:pt x="10520" y="1926"/>
                  </a:lnTo>
                  <a:lnTo>
                    <a:pt x="10015" y="1565"/>
                  </a:lnTo>
                  <a:lnTo>
                    <a:pt x="9461" y="1252"/>
                  </a:lnTo>
                  <a:lnTo>
                    <a:pt x="9220" y="1083"/>
                  </a:lnTo>
                  <a:lnTo>
                    <a:pt x="8980" y="891"/>
                  </a:lnTo>
                  <a:lnTo>
                    <a:pt x="8715" y="698"/>
                  </a:lnTo>
                  <a:lnTo>
                    <a:pt x="8450" y="506"/>
                  </a:lnTo>
                  <a:lnTo>
                    <a:pt x="8161" y="361"/>
                  </a:lnTo>
                  <a:lnTo>
                    <a:pt x="7872" y="241"/>
                  </a:lnTo>
                  <a:lnTo>
                    <a:pt x="7583" y="145"/>
                  </a:lnTo>
                  <a:lnTo>
                    <a:pt x="7270" y="72"/>
                  </a:lnTo>
                  <a:lnTo>
                    <a:pt x="6933" y="24"/>
                  </a:lnTo>
                  <a:lnTo>
                    <a:pt x="66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
            <p:cNvSpPr/>
            <p:nvPr/>
          </p:nvSpPr>
          <p:spPr>
            <a:xfrm>
              <a:off x="3969475" y="1920425"/>
              <a:ext cx="18075" cy="18075"/>
            </a:xfrm>
            <a:custGeom>
              <a:avLst/>
              <a:gdLst/>
              <a:ahLst/>
              <a:cxnLst/>
              <a:rect l="l" t="t" r="r" b="b"/>
              <a:pathLst>
                <a:path w="723" h="723" extrusionOk="0">
                  <a:moveTo>
                    <a:pt x="482" y="1"/>
                  </a:moveTo>
                  <a:lnTo>
                    <a:pt x="410" y="49"/>
                  </a:lnTo>
                  <a:lnTo>
                    <a:pt x="386" y="97"/>
                  </a:lnTo>
                  <a:lnTo>
                    <a:pt x="337" y="217"/>
                  </a:lnTo>
                  <a:lnTo>
                    <a:pt x="289" y="314"/>
                  </a:lnTo>
                  <a:lnTo>
                    <a:pt x="193" y="410"/>
                  </a:lnTo>
                  <a:lnTo>
                    <a:pt x="97" y="458"/>
                  </a:lnTo>
                  <a:lnTo>
                    <a:pt x="49" y="482"/>
                  </a:lnTo>
                  <a:lnTo>
                    <a:pt x="25" y="530"/>
                  </a:lnTo>
                  <a:lnTo>
                    <a:pt x="0" y="602"/>
                  </a:lnTo>
                  <a:lnTo>
                    <a:pt x="0" y="675"/>
                  </a:lnTo>
                  <a:lnTo>
                    <a:pt x="25" y="699"/>
                  </a:lnTo>
                  <a:lnTo>
                    <a:pt x="73" y="723"/>
                  </a:lnTo>
                  <a:lnTo>
                    <a:pt x="145" y="699"/>
                  </a:lnTo>
                  <a:lnTo>
                    <a:pt x="241" y="651"/>
                  </a:lnTo>
                  <a:lnTo>
                    <a:pt x="434" y="530"/>
                  </a:lnTo>
                  <a:lnTo>
                    <a:pt x="626" y="386"/>
                  </a:lnTo>
                  <a:lnTo>
                    <a:pt x="674" y="314"/>
                  </a:lnTo>
                  <a:lnTo>
                    <a:pt x="723" y="241"/>
                  </a:lnTo>
                  <a:lnTo>
                    <a:pt x="723" y="169"/>
                  </a:lnTo>
                  <a:lnTo>
                    <a:pt x="699" y="121"/>
                  </a:lnTo>
                  <a:lnTo>
                    <a:pt x="674" y="49"/>
                  </a:lnTo>
                  <a:lnTo>
                    <a:pt x="602" y="25"/>
                  </a:lnTo>
                  <a:lnTo>
                    <a:pt x="55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
            <p:cNvSpPr/>
            <p:nvPr/>
          </p:nvSpPr>
          <p:spPr>
            <a:xfrm>
              <a:off x="3971275" y="1658025"/>
              <a:ext cx="9650" cy="18700"/>
            </a:xfrm>
            <a:custGeom>
              <a:avLst/>
              <a:gdLst/>
              <a:ahLst/>
              <a:cxnLst/>
              <a:rect l="l" t="t" r="r" b="b"/>
              <a:pathLst>
                <a:path w="386" h="748" extrusionOk="0">
                  <a:moveTo>
                    <a:pt x="290" y="1"/>
                  </a:moveTo>
                  <a:lnTo>
                    <a:pt x="241" y="25"/>
                  </a:lnTo>
                  <a:lnTo>
                    <a:pt x="169" y="73"/>
                  </a:lnTo>
                  <a:lnTo>
                    <a:pt x="145" y="121"/>
                  </a:lnTo>
                  <a:lnTo>
                    <a:pt x="121" y="145"/>
                  </a:lnTo>
                  <a:lnTo>
                    <a:pt x="73" y="386"/>
                  </a:lnTo>
                  <a:lnTo>
                    <a:pt x="1" y="603"/>
                  </a:lnTo>
                  <a:lnTo>
                    <a:pt x="1" y="675"/>
                  </a:lnTo>
                  <a:lnTo>
                    <a:pt x="49" y="723"/>
                  </a:lnTo>
                  <a:lnTo>
                    <a:pt x="121" y="747"/>
                  </a:lnTo>
                  <a:lnTo>
                    <a:pt x="169" y="747"/>
                  </a:lnTo>
                  <a:lnTo>
                    <a:pt x="241" y="723"/>
                  </a:lnTo>
                  <a:lnTo>
                    <a:pt x="314" y="675"/>
                  </a:lnTo>
                  <a:lnTo>
                    <a:pt x="338" y="627"/>
                  </a:lnTo>
                  <a:lnTo>
                    <a:pt x="338" y="554"/>
                  </a:lnTo>
                  <a:lnTo>
                    <a:pt x="338" y="314"/>
                  </a:lnTo>
                  <a:lnTo>
                    <a:pt x="386" y="73"/>
                  </a:lnTo>
                  <a:lnTo>
                    <a:pt x="362" y="49"/>
                  </a:lnTo>
                  <a:lnTo>
                    <a:pt x="338" y="25"/>
                  </a:lnTo>
                  <a:lnTo>
                    <a:pt x="29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
            <p:cNvSpPr/>
            <p:nvPr/>
          </p:nvSpPr>
          <p:spPr>
            <a:xfrm>
              <a:off x="3938175" y="1837375"/>
              <a:ext cx="12675" cy="13875"/>
            </a:xfrm>
            <a:custGeom>
              <a:avLst/>
              <a:gdLst/>
              <a:ahLst/>
              <a:cxnLst/>
              <a:rect l="l" t="t" r="r" b="b"/>
              <a:pathLst>
                <a:path w="507" h="555" extrusionOk="0">
                  <a:moveTo>
                    <a:pt x="97" y="1"/>
                  </a:moveTo>
                  <a:lnTo>
                    <a:pt x="73" y="25"/>
                  </a:lnTo>
                  <a:lnTo>
                    <a:pt x="25" y="73"/>
                  </a:lnTo>
                  <a:lnTo>
                    <a:pt x="1" y="169"/>
                  </a:lnTo>
                  <a:lnTo>
                    <a:pt x="1" y="241"/>
                  </a:lnTo>
                  <a:lnTo>
                    <a:pt x="1" y="289"/>
                  </a:lnTo>
                  <a:lnTo>
                    <a:pt x="25" y="362"/>
                  </a:lnTo>
                  <a:lnTo>
                    <a:pt x="73" y="410"/>
                  </a:lnTo>
                  <a:lnTo>
                    <a:pt x="121" y="458"/>
                  </a:lnTo>
                  <a:lnTo>
                    <a:pt x="265" y="506"/>
                  </a:lnTo>
                  <a:lnTo>
                    <a:pt x="362" y="554"/>
                  </a:lnTo>
                  <a:lnTo>
                    <a:pt x="410" y="554"/>
                  </a:lnTo>
                  <a:lnTo>
                    <a:pt x="458" y="530"/>
                  </a:lnTo>
                  <a:lnTo>
                    <a:pt x="506" y="458"/>
                  </a:lnTo>
                  <a:lnTo>
                    <a:pt x="506" y="410"/>
                  </a:lnTo>
                  <a:lnTo>
                    <a:pt x="482" y="338"/>
                  </a:lnTo>
                  <a:lnTo>
                    <a:pt x="458" y="289"/>
                  </a:lnTo>
                  <a:lnTo>
                    <a:pt x="338" y="145"/>
                  </a:lnTo>
                  <a:lnTo>
                    <a:pt x="289"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
            <p:cNvSpPr/>
            <p:nvPr/>
          </p:nvSpPr>
          <p:spPr>
            <a:xfrm>
              <a:off x="4033275" y="1750725"/>
              <a:ext cx="13850" cy="13850"/>
            </a:xfrm>
            <a:custGeom>
              <a:avLst/>
              <a:gdLst/>
              <a:ahLst/>
              <a:cxnLst/>
              <a:rect l="l" t="t" r="r" b="b"/>
              <a:pathLst>
                <a:path w="554" h="554" extrusionOk="0">
                  <a:moveTo>
                    <a:pt x="434" y="0"/>
                  </a:moveTo>
                  <a:lnTo>
                    <a:pt x="289" y="72"/>
                  </a:lnTo>
                  <a:lnTo>
                    <a:pt x="193" y="144"/>
                  </a:lnTo>
                  <a:lnTo>
                    <a:pt x="96" y="265"/>
                  </a:lnTo>
                  <a:lnTo>
                    <a:pt x="24" y="385"/>
                  </a:lnTo>
                  <a:lnTo>
                    <a:pt x="0" y="433"/>
                  </a:lnTo>
                  <a:lnTo>
                    <a:pt x="24" y="481"/>
                  </a:lnTo>
                  <a:lnTo>
                    <a:pt x="72" y="530"/>
                  </a:lnTo>
                  <a:lnTo>
                    <a:pt x="145" y="554"/>
                  </a:lnTo>
                  <a:lnTo>
                    <a:pt x="193" y="554"/>
                  </a:lnTo>
                  <a:lnTo>
                    <a:pt x="241" y="530"/>
                  </a:lnTo>
                  <a:lnTo>
                    <a:pt x="289" y="481"/>
                  </a:lnTo>
                  <a:lnTo>
                    <a:pt x="409" y="289"/>
                  </a:lnTo>
                  <a:lnTo>
                    <a:pt x="554" y="72"/>
                  </a:lnTo>
                  <a:lnTo>
                    <a:pt x="530" y="48"/>
                  </a:lnTo>
                  <a:lnTo>
                    <a:pt x="50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
            <p:cNvSpPr/>
            <p:nvPr/>
          </p:nvSpPr>
          <p:spPr>
            <a:xfrm>
              <a:off x="4004975" y="1683900"/>
              <a:ext cx="7850" cy="17500"/>
            </a:xfrm>
            <a:custGeom>
              <a:avLst/>
              <a:gdLst/>
              <a:ahLst/>
              <a:cxnLst/>
              <a:rect l="l" t="t" r="r" b="b"/>
              <a:pathLst>
                <a:path w="314" h="700" extrusionOk="0">
                  <a:moveTo>
                    <a:pt x="121" y="1"/>
                  </a:moveTo>
                  <a:lnTo>
                    <a:pt x="49" y="73"/>
                  </a:lnTo>
                  <a:lnTo>
                    <a:pt x="25" y="169"/>
                  </a:lnTo>
                  <a:lnTo>
                    <a:pt x="1" y="314"/>
                  </a:lnTo>
                  <a:lnTo>
                    <a:pt x="25" y="482"/>
                  </a:lnTo>
                  <a:lnTo>
                    <a:pt x="49" y="675"/>
                  </a:lnTo>
                  <a:lnTo>
                    <a:pt x="97" y="699"/>
                  </a:lnTo>
                  <a:lnTo>
                    <a:pt x="169" y="699"/>
                  </a:lnTo>
                  <a:lnTo>
                    <a:pt x="193" y="675"/>
                  </a:lnTo>
                  <a:lnTo>
                    <a:pt x="290" y="482"/>
                  </a:lnTo>
                  <a:lnTo>
                    <a:pt x="290" y="386"/>
                  </a:lnTo>
                  <a:lnTo>
                    <a:pt x="314" y="290"/>
                  </a:lnTo>
                  <a:lnTo>
                    <a:pt x="290" y="193"/>
                  </a:lnTo>
                  <a:lnTo>
                    <a:pt x="241" y="121"/>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
            <p:cNvSpPr/>
            <p:nvPr/>
          </p:nvSpPr>
          <p:spPr>
            <a:xfrm>
              <a:off x="3795550" y="1768175"/>
              <a:ext cx="7850" cy="14450"/>
            </a:xfrm>
            <a:custGeom>
              <a:avLst/>
              <a:gdLst/>
              <a:ahLst/>
              <a:cxnLst/>
              <a:rect l="l" t="t" r="r" b="b"/>
              <a:pathLst>
                <a:path w="314" h="578" extrusionOk="0">
                  <a:moveTo>
                    <a:pt x="97" y="0"/>
                  </a:moveTo>
                  <a:lnTo>
                    <a:pt x="48" y="48"/>
                  </a:lnTo>
                  <a:lnTo>
                    <a:pt x="24" y="96"/>
                  </a:lnTo>
                  <a:lnTo>
                    <a:pt x="0" y="193"/>
                  </a:lnTo>
                  <a:lnTo>
                    <a:pt x="0" y="313"/>
                  </a:lnTo>
                  <a:lnTo>
                    <a:pt x="0" y="409"/>
                  </a:lnTo>
                  <a:lnTo>
                    <a:pt x="0" y="458"/>
                  </a:lnTo>
                  <a:lnTo>
                    <a:pt x="24" y="530"/>
                  </a:lnTo>
                  <a:lnTo>
                    <a:pt x="72" y="554"/>
                  </a:lnTo>
                  <a:lnTo>
                    <a:pt x="97" y="578"/>
                  </a:lnTo>
                  <a:lnTo>
                    <a:pt x="169" y="578"/>
                  </a:lnTo>
                  <a:lnTo>
                    <a:pt x="217" y="554"/>
                  </a:lnTo>
                  <a:lnTo>
                    <a:pt x="265" y="506"/>
                  </a:lnTo>
                  <a:lnTo>
                    <a:pt x="313" y="458"/>
                  </a:lnTo>
                  <a:lnTo>
                    <a:pt x="265" y="241"/>
                  </a:lnTo>
                  <a:lnTo>
                    <a:pt x="241" y="121"/>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
            <p:cNvSpPr/>
            <p:nvPr/>
          </p:nvSpPr>
          <p:spPr>
            <a:xfrm>
              <a:off x="4183725" y="1777800"/>
              <a:ext cx="14475" cy="9050"/>
            </a:xfrm>
            <a:custGeom>
              <a:avLst/>
              <a:gdLst/>
              <a:ahLst/>
              <a:cxnLst/>
              <a:rect l="l" t="t" r="r" b="b"/>
              <a:pathLst>
                <a:path w="579" h="362" extrusionOk="0">
                  <a:moveTo>
                    <a:pt x="434" y="0"/>
                  </a:moveTo>
                  <a:lnTo>
                    <a:pt x="386" y="24"/>
                  </a:lnTo>
                  <a:lnTo>
                    <a:pt x="217" y="97"/>
                  </a:lnTo>
                  <a:lnTo>
                    <a:pt x="49" y="193"/>
                  </a:lnTo>
                  <a:lnTo>
                    <a:pt x="25" y="217"/>
                  </a:lnTo>
                  <a:lnTo>
                    <a:pt x="1" y="265"/>
                  </a:lnTo>
                  <a:lnTo>
                    <a:pt x="25" y="313"/>
                  </a:lnTo>
                  <a:lnTo>
                    <a:pt x="49" y="337"/>
                  </a:lnTo>
                  <a:lnTo>
                    <a:pt x="169" y="361"/>
                  </a:lnTo>
                  <a:lnTo>
                    <a:pt x="265" y="361"/>
                  </a:lnTo>
                  <a:lnTo>
                    <a:pt x="482" y="289"/>
                  </a:lnTo>
                  <a:lnTo>
                    <a:pt x="530" y="265"/>
                  </a:lnTo>
                  <a:lnTo>
                    <a:pt x="554" y="241"/>
                  </a:lnTo>
                  <a:lnTo>
                    <a:pt x="578" y="193"/>
                  </a:lnTo>
                  <a:lnTo>
                    <a:pt x="554" y="121"/>
                  </a:lnTo>
                  <a:lnTo>
                    <a:pt x="530" y="73"/>
                  </a:lnTo>
                  <a:lnTo>
                    <a:pt x="482" y="24"/>
                  </a:lnTo>
                  <a:lnTo>
                    <a:pt x="43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
            <p:cNvSpPr/>
            <p:nvPr/>
          </p:nvSpPr>
          <p:spPr>
            <a:xfrm>
              <a:off x="3845500" y="1831950"/>
              <a:ext cx="7850" cy="14475"/>
            </a:xfrm>
            <a:custGeom>
              <a:avLst/>
              <a:gdLst/>
              <a:ahLst/>
              <a:cxnLst/>
              <a:rect l="l" t="t" r="r" b="b"/>
              <a:pathLst>
                <a:path w="314" h="579" extrusionOk="0">
                  <a:moveTo>
                    <a:pt x="193" y="1"/>
                  </a:moveTo>
                  <a:lnTo>
                    <a:pt x="121" y="25"/>
                  </a:lnTo>
                  <a:lnTo>
                    <a:pt x="97" y="73"/>
                  </a:lnTo>
                  <a:lnTo>
                    <a:pt x="48" y="242"/>
                  </a:lnTo>
                  <a:lnTo>
                    <a:pt x="0" y="410"/>
                  </a:lnTo>
                  <a:lnTo>
                    <a:pt x="0" y="482"/>
                  </a:lnTo>
                  <a:lnTo>
                    <a:pt x="24" y="531"/>
                  </a:lnTo>
                  <a:lnTo>
                    <a:pt x="73" y="555"/>
                  </a:lnTo>
                  <a:lnTo>
                    <a:pt x="289" y="555"/>
                  </a:lnTo>
                  <a:lnTo>
                    <a:pt x="289" y="73"/>
                  </a:lnTo>
                  <a:lnTo>
                    <a:pt x="241" y="25"/>
                  </a:lnTo>
                  <a:lnTo>
                    <a:pt x="193" y="1"/>
                  </a:lnTo>
                  <a:close/>
                  <a:moveTo>
                    <a:pt x="289" y="555"/>
                  </a:moveTo>
                  <a:lnTo>
                    <a:pt x="289" y="579"/>
                  </a:lnTo>
                  <a:lnTo>
                    <a:pt x="313" y="55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
            <p:cNvSpPr/>
            <p:nvPr/>
          </p:nvSpPr>
          <p:spPr>
            <a:xfrm>
              <a:off x="3921925" y="1593625"/>
              <a:ext cx="12675" cy="10275"/>
            </a:xfrm>
            <a:custGeom>
              <a:avLst/>
              <a:gdLst/>
              <a:ahLst/>
              <a:cxnLst/>
              <a:rect l="l" t="t" r="r" b="b"/>
              <a:pathLst>
                <a:path w="507" h="411" extrusionOk="0">
                  <a:moveTo>
                    <a:pt x="314" y="1"/>
                  </a:moveTo>
                  <a:lnTo>
                    <a:pt x="265" y="49"/>
                  </a:lnTo>
                  <a:lnTo>
                    <a:pt x="217" y="73"/>
                  </a:lnTo>
                  <a:lnTo>
                    <a:pt x="169" y="97"/>
                  </a:lnTo>
                  <a:lnTo>
                    <a:pt x="49" y="97"/>
                  </a:lnTo>
                  <a:lnTo>
                    <a:pt x="25" y="145"/>
                  </a:lnTo>
                  <a:lnTo>
                    <a:pt x="1" y="169"/>
                  </a:lnTo>
                  <a:lnTo>
                    <a:pt x="25" y="242"/>
                  </a:lnTo>
                  <a:lnTo>
                    <a:pt x="49" y="314"/>
                  </a:lnTo>
                  <a:lnTo>
                    <a:pt x="97" y="362"/>
                  </a:lnTo>
                  <a:lnTo>
                    <a:pt x="145" y="410"/>
                  </a:lnTo>
                  <a:lnTo>
                    <a:pt x="193" y="410"/>
                  </a:lnTo>
                  <a:lnTo>
                    <a:pt x="217" y="386"/>
                  </a:lnTo>
                  <a:lnTo>
                    <a:pt x="290" y="338"/>
                  </a:lnTo>
                  <a:lnTo>
                    <a:pt x="338" y="290"/>
                  </a:lnTo>
                  <a:lnTo>
                    <a:pt x="386" y="242"/>
                  </a:lnTo>
                  <a:lnTo>
                    <a:pt x="434" y="194"/>
                  </a:lnTo>
                  <a:lnTo>
                    <a:pt x="482" y="145"/>
                  </a:lnTo>
                  <a:lnTo>
                    <a:pt x="506" y="97"/>
                  </a:lnTo>
                  <a:lnTo>
                    <a:pt x="458" y="25"/>
                  </a:lnTo>
                  <a:lnTo>
                    <a:pt x="43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
            <p:cNvSpPr/>
            <p:nvPr/>
          </p:nvSpPr>
          <p:spPr>
            <a:xfrm>
              <a:off x="4226450" y="1848200"/>
              <a:ext cx="10250" cy="9050"/>
            </a:xfrm>
            <a:custGeom>
              <a:avLst/>
              <a:gdLst/>
              <a:ahLst/>
              <a:cxnLst/>
              <a:rect l="l" t="t" r="r" b="b"/>
              <a:pathLst>
                <a:path w="410" h="362" extrusionOk="0">
                  <a:moveTo>
                    <a:pt x="217" y="1"/>
                  </a:moveTo>
                  <a:lnTo>
                    <a:pt x="145" y="25"/>
                  </a:lnTo>
                  <a:lnTo>
                    <a:pt x="73" y="97"/>
                  </a:lnTo>
                  <a:lnTo>
                    <a:pt x="25" y="145"/>
                  </a:lnTo>
                  <a:lnTo>
                    <a:pt x="1" y="218"/>
                  </a:lnTo>
                  <a:lnTo>
                    <a:pt x="25" y="266"/>
                  </a:lnTo>
                  <a:lnTo>
                    <a:pt x="49" y="338"/>
                  </a:lnTo>
                  <a:lnTo>
                    <a:pt x="121" y="362"/>
                  </a:lnTo>
                  <a:lnTo>
                    <a:pt x="241" y="362"/>
                  </a:lnTo>
                  <a:lnTo>
                    <a:pt x="290" y="338"/>
                  </a:lnTo>
                  <a:lnTo>
                    <a:pt x="338" y="314"/>
                  </a:lnTo>
                  <a:lnTo>
                    <a:pt x="386" y="290"/>
                  </a:lnTo>
                  <a:lnTo>
                    <a:pt x="410" y="218"/>
                  </a:lnTo>
                  <a:lnTo>
                    <a:pt x="410" y="169"/>
                  </a:lnTo>
                  <a:lnTo>
                    <a:pt x="386" y="97"/>
                  </a:lnTo>
                  <a:lnTo>
                    <a:pt x="314" y="25"/>
                  </a:lnTo>
                  <a:lnTo>
                    <a:pt x="26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
            <p:cNvSpPr/>
            <p:nvPr/>
          </p:nvSpPr>
          <p:spPr>
            <a:xfrm>
              <a:off x="3766650" y="1670675"/>
              <a:ext cx="14475" cy="7250"/>
            </a:xfrm>
            <a:custGeom>
              <a:avLst/>
              <a:gdLst/>
              <a:ahLst/>
              <a:cxnLst/>
              <a:rect l="l" t="t" r="r" b="b"/>
              <a:pathLst>
                <a:path w="579" h="290" extrusionOk="0">
                  <a:moveTo>
                    <a:pt x="314" y="0"/>
                  </a:moveTo>
                  <a:lnTo>
                    <a:pt x="97" y="24"/>
                  </a:lnTo>
                  <a:lnTo>
                    <a:pt x="49" y="24"/>
                  </a:lnTo>
                  <a:lnTo>
                    <a:pt x="25" y="48"/>
                  </a:lnTo>
                  <a:lnTo>
                    <a:pt x="1" y="97"/>
                  </a:lnTo>
                  <a:lnTo>
                    <a:pt x="1" y="145"/>
                  </a:lnTo>
                  <a:lnTo>
                    <a:pt x="49" y="217"/>
                  </a:lnTo>
                  <a:lnTo>
                    <a:pt x="73" y="265"/>
                  </a:lnTo>
                  <a:lnTo>
                    <a:pt x="145" y="289"/>
                  </a:lnTo>
                  <a:lnTo>
                    <a:pt x="338" y="265"/>
                  </a:lnTo>
                  <a:lnTo>
                    <a:pt x="458" y="241"/>
                  </a:lnTo>
                  <a:lnTo>
                    <a:pt x="554" y="169"/>
                  </a:lnTo>
                  <a:lnTo>
                    <a:pt x="578" y="145"/>
                  </a:lnTo>
                  <a:lnTo>
                    <a:pt x="578" y="121"/>
                  </a:lnTo>
                  <a:lnTo>
                    <a:pt x="530" y="48"/>
                  </a:lnTo>
                  <a:lnTo>
                    <a:pt x="434" y="24"/>
                  </a:lnTo>
                  <a:lnTo>
                    <a:pt x="31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
            <p:cNvSpPr/>
            <p:nvPr/>
          </p:nvSpPr>
          <p:spPr>
            <a:xfrm>
              <a:off x="3951425" y="1611700"/>
              <a:ext cx="10850" cy="9050"/>
            </a:xfrm>
            <a:custGeom>
              <a:avLst/>
              <a:gdLst/>
              <a:ahLst/>
              <a:cxnLst/>
              <a:rect l="l" t="t" r="r" b="b"/>
              <a:pathLst>
                <a:path w="434" h="362" extrusionOk="0">
                  <a:moveTo>
                    <a:pt x="145" y="0"/>
                  </a:moveTo>
                  <a:lnTo>
                    <a:pt x="72" y="24"/>
                  </a:lnTo>
                  <a:lnTo>
                    <a:pt x="24" y="72"/>
                  </a:lnTo>
                  <a:lnTo>
                    <a:pt x="0" y="145"/>
                  </a:lnTo>
                  <a:lnTo>
                    <a:pt x="0" y="169"/>
                  </a:lnTo>
                  <a:lnTo>
                    <a:pt x="0" y="217"/>
                  </a:lnTo>
                  <a:lnTo>
                    <a:pt x="97" y="313"/>
                  </a:lnTo>
                  <a:lnTo>
                    <a:pt x="145" y="361"/>
                  </a:lnTo>
                  <a:lnTo>
                    <a:pt x="217" y="361"/>
                  </a:lnTo>
                  <a:lnTo>
                    <a:pt x="337" y="313"/>
                  </a:lnTo>
                  <a:lnTo>
                    <a:pt x="385" y="265"/>
                  </a:lnTo>
                  <a:lnTo>
                    <a:pt x="434" y="217"/>
                  </a:lnTo>
                  <a:lnTo>
                    <a:pt x="434" y="169"/>
                  </a:lnTo>
                  <a:lnTo>
                    <a:pt x="434" y="120"/>
                  </a:lnTo>
                  <a:lnTo>
                    <a:pt x="385" y="72"/>
                  </a:lnTo>
                  <a:lnTo>
                    <a:pt x="337" y="24"/>
                  </a:lnTo>
                  <a:lnTo>
                    <a:pt x="28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
            <p:cNvSpPr/>
            <p:nvPr/>
          </p:nvSpPr>
          <p:spPr>
            <a:xfrm>
              <a:off x="4021825" y="1899975"/>
              <a:ext cx="10275" cy="9650"/>
            </a:xfrm>
            <a:custGeom>
              <a:avLst/>
              <a:gdLst/>
              <a:ahLst/>
              <a:cxnLst/>
              <a:rect l="l" t="t" r="r" b="b"/>
              <a:pathLst>
                <a:path w="411" h="386" extrusionOk="0">
                  <a:moveTo>
                    <a:pt x="145" y="0"/>
                  </a:moveTo>
                  <a:lnTo>
                    <a:pt x="73" y="24"/>
                  </a:lnTo>
                  <a:lnTo>
                    <a:pt x="25" y="48"/>
                  </a:lnTo>
                  <a:lnTo>
                    <a:pt x="1" y="96"/>
                  </a:lnTo>
                  <a:lnTo>
                    <a:pt x="1" y="169"/>
                  </a:lnTo>
                  <a:lnTo>
                    <a:pt x="25" y="265"/>
                  </a:lnTo>
                  <a:lnTo>
                    <a:pt x="97" y="337"/>
                  </a:lnTo>
                  <a:lnTo>
                    <a:pt x="169" y="361"/>
                  </a:lnTo>
                  <a:lnTo>
                    <a:pt x="242" y="385"/>
                  </a:lnTo>
                  <a:lnTo>
                    <a:pt x="314" y="361"/>
                  </a:lnTo>
                  <a:lnTo>
                    <a:pt x="362" y="337"/>
                  </a:lnTo>
                  <a:lnTo>
                    <a:pt x="386" y="265"/>
                  </a:lnTo>
                  <a:lnTo>
                    <a:pt x="410" y="193"/>
                  </a:lnTo>
                  <a:lnTo>
                    <a:pt x="362" y="121"/>
                  </a:lnTo>
                  <a:lnTo>
                    <a:pt x="314" y="48"/>
                  </a:lnTo>
                  <a:lnTo>
                    <a:pt x="217"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5"/>
            <p:cNvSpPr/>
            <p:nvPr/>
          </p:nvSpPr>
          <p:spPr>
            <a:xfrm>
              <a:off x="4086825" y="1952925"/>
              <a:ext cx="9650" cy="9650"/>
            </a:xfrm>
            <a:custGeom>
              <a:avLst/>
              <a:gdLst/>
              <a:ahLst/>
              <a:cxnLst/>
              <a:rect l="l" t="t" r="r" b="b"/>
              <a:pathLst>
                <a:path w="386" h="386" extrusionOk="0">
                  <a:moveTo>
                    <a:pt x="193" y="1"/>
                  </a:moveTo>
                  <a:lnTo>
                    <a:pt x="121" y="25"/>
                  </a:lnTo>
                  <a:lnTo>
                    <a:pt x="49" y="73"/>
                  </a:lnTo>
                  <a:lnTo>
                    <a:pt x="1" y="145"/>
                  </a:lnTo>
                  <a:lnTo>
                    <a:pt x="1" y="193"/>
                  </a:lnTo>
                  <a:lnTo>
                    <a:pt x="25" y="265"/>
                  </a:lnTo>
                  <a:lnTo>
                    <a:pt x="49" y="338"/>
                  </a:lnTo>
                  <a:lnTo>
                    <a:pt x="97" y="362"/>
                  </a:lnTo>
                  <a:lnTo>
                    <a:pt x="169" y="386"/>
                  </a:lnTo>
                  <a:lnTo>
                    <a:pt x="266" y="362"/>
                  </a:lnTo>
                  <a:lnTo>
                    <a:pt x="338" y="314"/>
                  </a:lnTo>
                  <a:lnTo>
                    <a:pt x="386" y="265"/>
                  </a:lnTo>
                  <a:lnTo>
                    <a:pt x="386" y="193"/>
                  </a:lnTo>
                  <a:lnTo>
                    <a:pt x="362" y="97"/>
                  </a:lnTo>
                  <a:lnTo>
                    <a:pt x="338" y="25"/>
                  </a:lnTo>
                  <a:lnTo>
                    <a:pt x="26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
            <p:cNvSpPr/>
            <p:nvPr/>
          </p:nvSpPr>
          <p:spPr>
            <a:xfrm>
              <a:off x="3868375" y="1606875"/>
              <a:ext cx="9650" cy="9650"/>
            </a:xfrm>
            <a:custGeom>
              <a:avLst/>
              <a:gdLst/>
              <a:ahLst/>
              <a:cxnLst/>
              <a:rect l="l" t="t" r="r" b="b"/>
              <a:pathLst>
                <a:path w="386" h="386" extrusionOk="0">
                  <a:moveTo>
                    <a:pt x="169" y="1"/>
                  </a:moveTo>
                  <a:lnTo>
                    <a:pt x="96" y="25"/>
                  </a:lnTo>
                  <a:lnTo>
                    <a:pt x="48" y="73"/>
                  </a:lnTo>
                  <a:lnTo>
                    <a:pt x="0" y="169"/>
                  </a:lnTo>
                  <a:lnTo>
                    <a:pt x="0" y="241"/>
                  </a:lnTo>
                  <a:lnTo>
                    <a:pt x="24" y="313"/>
                  </a:lnTo>
                  <a:lnTo>
                    <a:pt x="72" y="362"/>
                  </a:lnTo>
                  <a:lnTo>
                    <a:pt x="145" y="386"/>
                  </a:lnTo>
                  <a:lnTo>
                    <a:pt x="217" y="386"/>
                  </a:lnTo>
                  <a:lnTo>
                    <a:pt x="289" y="362"/>
                  </a:lnTo>
                  <a:lnTo>
                    <a:pt x="337" y="338"/>
                  </a:lnTo>
                  <a:lnTo>
                    <a:pt x="361" y="265"/>
                  </a:lnTo>
                  <a:lnTo>
                    <a:pt x="385" y="193"/>
                  </a:lnTo>
                  <a:lnTo>
                    <a:pt x="361" y="121"/>
                  </a:lnTo>
                  <a:lnTo>
                    <a:pt x="313" y="49"/>
                  </a:lnTo>
                  <a:lnTo>
                    <a:pt x="24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
            <p:cNvSpPr/>
            <p:nvPr/>
          </p:nvSpPr>
          <p:spPr>
            <a:xfrm>
              <a:off x="4026050" y="1804275"/>
              <a:ext cx="10850" cy="12050"/>
            </a:xfrm>
            <a:custGeom>
              <a:avLst/>
              <a:gdLst/>
              <a:ahLst/>
              <a:cxnLst/>
              <a:rect l="l" t="t" r="r" b="b"/>
              <a:pathLst>
                <a:path w="434" h="482" extrusionOk="0">
                  <a:moveTo>
                    <a:pt x="361" y="1"/>
                  </a:moveTo>
                  <a:lnTo>
                    <a:pt x="313" y="25"/>
                  </a:lnTo>
                  <a:lnTo>
                    <a:pt x="145" y="121"/>
                  </a:lnTo>
                  <a:lnTo>
                    <a:pt x="73" y="193"/>
                  </a:lnTo>
                  <a:lnTo>
                    <a:pt x="0" y="289"/>
                  </a:lnTo>
                  <a:lnTo>
                    <a:pt x="0" y="313"/>
                  </a:lnTo>
                  <a:lnTo>
                    <a:pt x="0" y="362"/>
                  </a:lnTo>
                  <a:lnTo>
                    <a:pt x="0" y="410"/>
                  </a:lnTo>
                  <a:lnTo>
                    <a:pt x="24" y="434"/>
                  </a:lnTo>
                  <a:lnTo>
                    <a:pt x="73" y="458"/>
                  </a:lnTo>
                  <a:lnTo>
                    <a:pt x="145" y="482"/>
                  </a:lnTo>
                  <a:lnTo>
                    <a:pt x="193" y="482"/>
                  </a:lnTo>
                  <a:lnTo>
                    <a:pt x="241" y="458"/>
                  </a:lnTo>
                  <a:lnTo>
                    <a:pt x="337" y="338"/>
                  </a:lnTo>
                  <a:lnTo>
                    <a:pt x="410" y="217"/>
                  </a:lnTo>
                  <a:lnTo>
                    <a:pt x="434" y="121"/>
                  </a:lnTo>
                  <a:lnTo>
                    <a:pt x="410" y="25"/>
                  </a:lnTo>
                  <a:lnTo>
                    <a:pt x="385" y="25"/>
                  </a:lnTo>
                  <a:lnTo>
                    <a:pt x="36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
            <p:cNvSpPr/>
            <p:nvPr/>
          </p:nvSpPr>
          <p:spPr>
            <a:xfrm>
              <a:off x="3852725" y="1844000"/>
              <a:ext cx="11450" cy="8450"/>
            </a:xfrm>
            <a:custGeom>
              <a:avLst/>
              <a:gdLst/>
              <a:ahLst/>
              <a:cxnLst/>
              <a:rect l="l" t="t" r="r" b="b"/>
              <a:pathLst>
                <a:path w="458" h="338" extrusionOk="0">
                  <a:moveTo>
                    <a:pt x="24" y="73"/>
                  </a:moveTo>
                  <a:lnTo>
                    <a:pt x="0" y="97"/>
                  </a:lnTo>
                  <a:lnTo>
                    <a:pt x="27" y="81"/>
                  </a:lnTo>
                  <a:lnTo>
                    <a:pt x="27" y="81"/>
                  </a:lnTo>
                  <a:lnTo>
                    <a:pt x="24" y="73"/>
                  </a:lnTo>
                  <a:close/>
                  <a:moveTo>
                    <a:pt x="265" y="0"/>
                  </a:moveTo>
                  <a:lnTo>
                    <a:pt x="121" y="24"/>
                  </a:lnTo>
                  <a:lnTo>
                    <a:pt x="27" y="81"/>
                  </a:lnTo>
                  <a:lnTo>
                    <a:pt x="27" y="81"/>
                  </a:lnTo>
                  <a:lnTo>
                    <a:pt x="72" y="217"/>
                  </a:lnTo>
                  <a:lnTo>
                    <a:pt x="121" y="313"/>
                  </a:lnTo>
                  <a:lnTo>
                    <a:pt x="193" y="337"/>
                  </a:lnTo>
                  <a:lnTo>
                    <a:pt x="289" y="337"/>
                  </a:lnTo>
                  <a:lnTo>
                    <a:pt x="361" y="313"/>
                  </a:lnTo>
                  <a:lnTo>
                    <a:pt x="409" y="289"/>
                  </a:lnTo>
                  <a:lnTo>
                    <a:pt x="458" y="241"/>
                  </a:lnTo>
                  <a:lnTo>
                    <a:pt x="458" y="169"/>
                  </a:lnTo>
                  <a:lnTo>
                    <a:pt x="458" y="97"/>
                  </a:lnTo>
                  <a:lnTo>
                    <a:pt x="409" y="24"/>
                  </a:lnTo>
                  <a:lnTo>
                    <a:pt x="33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
            <p:cNvSpPr/>
            <p:nvPr/>
          </p:nvSpPr>
          <p:spPr>
            <a:xfrm>
              <a:off x="3927350" y="1931875"/>
              <a:ext cx="9650" cy="12650"/>
            </a:xfrm>
            <a:custGeom>
              <a:avLst/>
              <a:gdLst/>
              <a:ahLst/>
              <a:cxnLst/>
              <a:rect l="l" t="t" r="r" b="b"/>
              <a:pathLst>
                <a:path w="386" h="506" extrusionOk="0">
                  <a:moveTo>
                    <a:pt x="73" y="0"/>
                  </a:moveTo>
                  <a:lnTo>
                    <a:pt x="48" y="24"/>
                  </a:lnTo>
                  <a:lnTo>
                    <a:pt x="0" y="48"/>
                  </a:lnTo>
                  <a:lnTo>
                    <a:pt x="0" y="96"/>
                  </a:lnTo>
                  <a:lnTo>
                    <a:pt x="73" y="313"/>
                  </a:lnTo>
                  <a:lnTo>
                    <a:pt x="145" y="433"/>
                  </a:lnTo>
                  <a:lnTo>
                    <a:pt x="230" y="498"/>
                  </a:lnTo>
                  <a:lnTo>
                    <a:pt x="230" y="498"/>
                  </a:lnTo>
                  <a:lnTo>
                    <a:pt x="337" y="433"/>
                  </a:lnTo>
                  <a:lnTo>
                    <a:pt x="361" y="385"/>
                  </a:lnTo>
                  <a:lnTo>
                    <a:pt x="385" y="361"/>
                  </a:lnTo>
                  <a:lnTo>
                    <a:pt x="385" y="313"/>
                  </a:lnTo>
                  <a:lnTo>
                    <a:pt x="385" y="265"/>
                  </a:lnTo>
                  <a:lnTo>
                    <a:pt x="313" y="193"/>
                  </a:lnTo>
                  <a:lnTo>
                    <a:pt x="241" y="120"/>
                  </a:lnTo>
                  <a:lnTo>
                    <a:pt x="73" y="0"/>
                  </a:lnTo>
                  <a:close/>
                  <a:moveTo>
                    <a:pt x="230" y="498"/>
                  </a:moveTo>
                  <a:lnTo>
                    <a:pt x="217" y="506"/>
                  </a:lnTo>
                  <a:lnTo>
                    <a:pt x="241" y="506"/>
                  </a:lnTo>
                  <a:lnTo>
                    <a:pt x="230" y="498"/>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
            <p:cNvSpPr/>
            <p:nvPr/>
          </p:nvSpPr>
          <p:spPr>
            <a:xfrm>
              <a:off x="3893650" y="1914400"/>
              <a:ext cx="11450" cy="9075"/>
            </a:xfrm>
            <a:custGeom>
              <a:avLst/>
              <a:gdLst/>
              <a:ahLst/>
              <a:cxnLst/>
              <a:rect l="l" t="t" r="r" b="b"/>
              <a:pathLst>
                <a:path w="458" h="363" extrusionOk="0">
                  <a:moveTo>
                    <a:pt x="217" y="1"/>
                  </a:moveTo>
                  <a:lnTo>
                    <a:pt x="169" y="25"/>
                  </a:lnTo>
                  <a:lnTo>
                    <a:pt x="96" y="73"/>
                  </a:lnTo>
                  <a:lnTo>
                    <a:pt x="24" y="121"/>
                  </a:lnTo>
                  <a:lnTo>
                    <a:pt x="0" y="169"/>
                  </a:lnTo>
                  <a:lnTo>
                    <a:pt x="0" y="193"/>
                  </a:lnTo>
                  <a:lnTo>
                    <a:pt x="48" y="266"/>
                  </a:lnTo>
                  <a:lnTo>
                    <a:pt x="96" y="314"/>
                  </a:lnTo>
                  <a:lnTo>
                    <a:pt x="145" y="338"/>
                  </a:lnTo>
                  <a:lnTo>
                    <a:pt x="217" y="362"/>
                  </a:lnTo>
                  <a:lnTo>
                    <a:pt x="289" y="362"/>
                  </a:lnTo>
                  <a:lnTo>
                    <a:pt x="337" y="338"/>
                  </a:lnTo>
                  <a:lnTo>
                    <a:pt x="385" y="290"/>
                  </a:lnTo>
                  <a:lnTo>
                    <a:pt x="434" y="242"/>
                  </a:lnTo>
                  <a:lnTo>
                    <a:pt x="458" y="193"/>
                  </a:lnTo>
                  <a:lnTo>
                    <a:pt x="434" y="145"/>
                  </a:lnTo>
                  <a:lnTo>
                    <a:pt x="361" y="49"/>
                  </a:lnTo>
                  <a:lnTo>
                    <a:pt x="28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
            <p:cNvSpPr/>
            <p:nvPr/>
          </p:nvSpPr>
          <p:spPr>
            <a:xfrm>
              <a:off x="3998975" y="1764550"/>
              <a:ext cx="15050" cy="10250"/>
            </a:xfrm>
            <a:custGeom>
              <a:avLst/>
              <a:gdLst/>
              <a:ahLst/>
              <a:cxnLst/>
              <a:rect l="l" t="t" r="r" b="b"/>
              <a:pathLst>
                <a:path w="602" h="410" extrusionOk="0">
                  <a:moveTo>
                    <a:pt x="48" y="1"/>
                  </a:moveTo>
                  <a:lnTo>
                    <a:pt x="24" y="49"/>
                  </a:lnTo>
                  <a:lnTo>
                    <a:pt x="0" y="73"/>
                  </a:lnTo>
                  <a:lnTo>
                    <a:pt x="385" y="362"/>
                  </a:lnTo>
                  <a:lnTo>
                    <a:pt x="506" y="410"/>
                  </a:lnTo>
                  <a:lnTo>
                    <a:pt x="554" y="410"/>
                  </a:lnTo>
                  <a:lnTo>
                    <a:pt x="602" y="362"/>
                  </a:lnTo>
                  <a:lnTo>
                    <a:pt x="602" y="314"/>
                  </a:lnTo>
                  <a:lnTo>
                    <a:pt x="578" y="241"/>
                  </a:lnTo>
                  <a:lnTo>
                    <a:pt x="554" y="169"/>
                  </a:lnTo>
                  <a:lnTo>
                    <a:pt x="506" y="14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
            <p:cNvSpPr/>
            <p:nvPr/>
          </p:nvSpPr>
          <p:spPr>
            <a:xfrm>
              <a:off x="3922525" y="1708575"/>
              <a:ext cx="13275" cy="9050"/>
            </a:xfrm>
            <a:custGeom>
              <a:avLst/>
              <a:gdLst/>
              <a:ahLst/>
              <a:cxnLst/>
              <a:rect l="l" t="t" r="r" b="b"/>
              <a:pathLst>
                <a:path w="531" h="362" extrusionOk="0">
                  <a:moveTo>
                    <a:pt x="73" y="1"/>
                  </a:moveTo>
                  <a:lnTo>
                    <a:pt x="25" y="49"/>
                  </a:lnTo>
                  <a:lnTo>
                    <a:pt x="1" y="97"/>
                  </a:lnTo>
                  <a:lnTo>
                    <a:pt x="25" y="169"/>
                  </a:lnTo>
                  <a:lnTo>
                    <a:pt x="73" y="242"/>
                  </a:lnTo>
                  <a:lnTo>
                    <a:pt x="97" y="266"/>
                  </a:lnTo>
                  <a:lnTo>
                    <a:pt x="145" y="290"/>
                  </a:lnTo>
                  <a:lnTo>
                    <a:pt x="266" y="290"/>
                  </a:lnTo>
                  <a:lnTo>
                    <a:pt x="314" y="314"/>
                  </a:lnTo>
                  <a:lnTo>
                    <a:pt x="386" y="362"/>
                  </a:lnTo>
                  <a:lnTo>
                    <a:pt x="434" y="362"/>
                  </a:lnTo>
                  <a:lnTo>
                    <a:pt x="482" y="338"/>
                  </a:lnTo>
                  <a:lnTo>
                    <a:pt x="506" y="290"/>
                  </a:lnTo>
                  <a:lnTo>
                    <a:pt x="530" y="242"/>
                  </a:lnTo>
                  <a:lnTo>
                    <a:pt x="506" y="145"/>
                  </a:lnTo>
                  <a:lnTo>
                    <a:pt x="458" y="97"/>
                  </a:lnTo>
                  <a:lnTo>
                    <a:pt x="410" y="73"/>
                  </a:lnTo>
                  <a:lnTo>
                    <a:pt x="314" y="73"/>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
            <p:cNvSpPr/>
            <p:nvPr/>
          </p:nvSpPr>
          <p:spPr>
            <a:xfrm>
              <a:off x="3878600" y="1842800"/>
              <a:ext cx="9050" cy="9050"/>
            </a:xfrm>
            <a:custGeom>
              <a:avLst/>
              <a:gdLst/>
              <a:ahLst/>
              <a:cxnLst/>
              <a:rect l="l" t="t" r="r" b="b"/>
              <a:pathLst>
                <a:path w="362" h="362" extrusionOk="0">
                  <a:moveTo>
                    <a:pt x="97" y="0"/>
                  </a:moveTo>
                  <a:lnTo>
                    <a:pt x="24" y="24"/>
                  </a:lnTo>
                  <a:lnTo>
                    <a:pt x="0" y="97"/>
                  </a:lnTo>
                  <a:lnTo>
                    <a:pt x="0" y="193"/>
                  </a:lnTo>
                  <a:lnTo>
                    <a:pt x="49" y="265"/>
                  </a:lnTo>
                  <a:lnTo>
                    <a:pt x="121" y="337"/>
                  </a:lnTo>
                  <a:lnTo>
                    <a:pt x="241" y="361"/>
                  </a:lnTo>
                  <a:lnTo>
                    <a:pt x="313" y="337"/>
                  </a:lnTo>
                  <a:lnTo>
                    <a:pt x="337" y="289"/>
                  </a:lnTo>
                  <a:lnTo>
                    <a:pt x="361" y="265"/>
                  </a:lnTo>
                  <a:lnTo>
                    <a:pt x="361" y="217"/>
                  </a:lnTo>
                  <a:lnTo>
                    <a:pt x="337" y="121"/>
                  </a:lnTo>
                  <a:lnTo>
                    <a:pt x="289" y="48"/>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
            <p:cNvSpPr/>
            <p:nvPr/>
          </p:nvSpPr>
          <p:spPr>
            <a:xfrm>
              <a:off x="3817200" y="1774175"/>
              <a:ext cx="9675" cy="9050"/>
            </a:xfrm>
            <a:custGeom>
              <a:avLst/>
              <a:gdLst/>
              <a:ahLst/>
              <a:cxnLst/>
              <a:rect l="l" t="t" r="r" b="b"/>
              <a:pathLst>
                <a:path w="387" h="362" extrusionOk="0">
                  <a:moveTo>
                    <a:pt x="193" y="1"/>
                  </a:moveTo>
                  <a:lnTo>
                    <a:pt x="97" y="49"/>
                  </a:lnTo>
                  <a:lnTo>
                    <a:pt x="25" y="145"/>
                  </a:lnTo>
                  <a:lnTo>
                    <a:pt x="1" y="193"/>
                  </a:lnTo>
                  <a:lnTo>
                    <a:pt x="1" y="218"/>
                  </a:lnTo>
                  <a:lnTo>
                    <a:pt x="49" y="314"/>
                  </a:lnTo>
                  <a:lnTo>
                    <a:pt x="97" y="362"/>
                  </a:lnTo>
                  <a:lnTo>
                    <a:pt x="193" y="362"/>
                  </a:lnTo>
                  <a:lnTo>
                    <a:pt x="266" y="338"/>
                  </a:lnTo>
                  <a:lnTo>
                    <a:pt x="314" y="290"/>
                  </a:lnTo>
                  <a:lnTo>
                    <a:pt x="338" y="242"/>
                  </a:lnTo>
                  <a:lnTo>
                    <a:pt x="386" y="169"/>
                  </a:lnTo>
                  <a:lnTo>
                    <a:pt x="386" y="121"/>
                  </a:lnTo>
                  <a:lnTo>
                    <a:pt x="362" y="49"/>
                  </a:lnTo>
                  <a:lnTo>
                    <a:pt x="338" y="25"/>
                  </a:lnTo>
                  <a:lnTo>
                    <a:pt x="29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
            <p:cNvSpPr/>
            <p:nvPr/>
          </p:nvSpPr>
          <p:spPr>
            <a:xfrm>
              <a:off x="4011000" y="1669475"/>
              <a:ext cx="9050" cy="9650"/>
            </a:xfrm>
            <a:custGeom>
              <a:avLst/>
              <a:gdLst/>
              <a:ahLst/>
              <a:cxnLst/>
              <a:rect l="l" t="t" r="r" b="b"/>
              <a:pathLst>
                <a:path w="362" h="386" extrusionOk="0">
                  <a:moveTo>
                    <a:pt x="49" y="0"/>
                  </a:moveTo>
                  <a:lnTo>
                    <a:pt x="25" y="24"/>
                  </a:lnTo>
                  <a:lnTo>
                    <a:pt x="0" y="72"/>
                  </a:lnTo>
                  <a:lnTo>
                    <a:pt x="25" y="193"/>
                  </a:lnTo>
                  <a:lnTo>
                    <a:pt x="73" y="289"/>
                  </a:lnTo>
                  <a:lnTo>
                    <a:pt x="169" y="361"/>
                  </a:lnTo>
                  <a:lnTo>
                    <a:pt x="313" y="385"/>
                  </a:lnTo>
                  <a:lnTo>
                    <a:pt x="338" y="361"/>
                  </a:lnTo>
                  <a:lnTo>
                    <a:pt x="362" y="313"/>
                  </a:lnTo>
                  <a:lnTo>
                    <a:pt x="313" y="145"/>
                  </a:lnTo>
                  <a:lnTo>
                    <a:pt x="265" y="72"/>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
            <p:cNvSpPr/>
            <p:nvPr/>
          </p:nvSpPr>
          <p:spPr>
            <a:xfrm>
              <a:off x="3884625" y="1596050"/>
              <a:ext cx="10250" cy="9050"/>
            </a:xfrm>
            <a:custGeom>
              <a:avLst/>
              <a:gdLst/>
              <a:ahLst/>
              <a:cxnLst/>
              <a:rect l="l" t="t" r="r" b="b"/>
              <a:pathLst>
                <a:path w="410" h="362" extrusionOk="0">
                  <a:moveTo>
                    <a:pt x="361" y="0"/>
                  </a:moveTo>
                  <a:lnTo>
                    <a:pt x="313" y="24"/>
                  </a:lnTo>
                  <a:lnTo>
                    <a:pt x="193" y="72"/>
                  </a:lnTo>
                  <a:lnTo>
                    <a:pt x="120" y="72"/>
                  </a:lnTo>
                  <a:lnTo>
                    <a:pt x="72" y="121"/>
                  </a:lnTo>
                  <a:lnTo>
                    <a:pt x="24" y="145"/>
                  </a:lnTo>
                  <a:lnTo>
                    <a:pt x="0" y="217"/>
                  </a:lnTo>
                  <a:lnTo>
                    <a:pt x="0" y="289"/>
                  </a:lnTo>
                  <a:lnTo>
                    <a:pt x="48" y="337"/>
                  </a:lnTo>
                  <a:lnTo>
                    <a:pt x="120" y="361"/>
                  </a:lnTo>
                  <a:lnTo>
                    <a:pt x="169" y="337"/>
                  </a:lnTo>
                  <a:lnTo>
                    <a:pt x="289" y="289"/>
                  </a:lnTo>
                  <a:lnTo>
                    <a:pt x="385" y="217"/>
                  </a:lnTo>
                  <a:lnTo>
                    <a:pt x="409" y="169"/>
                  </a:lnTo>
                  <a:lnTo>
                    <a:pt x="409" y="121"/>
                  </a:lnTo>
                  <a:lnTo>
                    <a:pt x="385" y="24"/>
                  </a:lnTo>
                  <a:lnTo>
                    <a:pt x="36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
            <p:cNvSpPr/>
            <p:nvPr/>
          </p:nvSpPr>
          <p:spPr>
            <a:xfrm>
              <a:off x="3949625" y="1831950"/>
              <a:ext cx="10250" cy="9050"/>
            </a:xfrm>
            <a:custGeom>
              <a:avLst/>
              <a:gdLst/>
              <a:ahLst/>
              <a:cxnLst/>
              <a:rect l="l" t="t" r="r" b="b"/>
              <a:pathLst>
                <a:path w="410" h="362" extrusionOk="0">
                  <a:moveTo>
                    <a:pt x="96" y="1"/>
                  </a:moveTo>
                  <a:lnTo>
                    <a:pt x="48" y="25"/>
                  </a:lnTo>
                  <a:lnTo>
                    <a:pt x="24" y="49"/>
                  </a:lnTo>
                  <a:lnTo>
                    <a:pt x="0" y="73"/>
                  </a:lnTo>
                  <a:lnTo>
                    <a:pt x="24" y="145"/>
                  </a:lnTo>
                  <a:lnTo>
                    <a:pt x="120" y="242"/>
                  </a:lnTo>
                  <a:lnTo>
                    <a:pt x="217" y="338"/>
                  </a:lnTo>
                  <a:lnTo>
                    <a:pt x="337" y="362"/>
                  </a:lnTo>
                  <a:lnTo>
                    <a:pt x="361" y="338"/>
                  </a:lnTo>
                  <a:lnTo>
                    <a:pt x="409" y="314"/>
                  </a:lnTo>
                  <a:lnTo>
                    <a:pt x="409" y="242"/>
                  </a:lnTo>
                  <a:lnTo>
                    <a:pt x="409" y="193"/>
                  </a:lnTo>
                  <a:lnTo>
                    <a:pt x="361" y="121"/>
                  </a:lnTo>
                  <a:lnTo>
                    <a:pt x="289" y="49"/>
                  </a:lnTo>
                  <a:lnTo>
                    <a:pt x="241"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
            <p:cNvSpPr/>
            <p:nvPr/>
          </p:nvSpPr>
          <p:spPr>
            <a:xfrm>
              <a:off x="4137375" y="1777800"/>
              <a:ext cx="9050" cy="9050"/>
            </a:xfrm>
            <a:custGeom>
              <a:avLst/>
              <a:gdLst/>
              <a:ahLst/>
              <a:cxnLst/>
              <a:rect l="l" t="t" r="r" b="b"/>
              <a:pathLst>
                <a:path w="362" h="362" extrusionOk="0">
                  <a:moveTo>
                    <a:pt x="97" y="0"/>
                  </a:moveTo>
                  <a:lnTo>
                    <a:pt x="73" y="24"/>
                  </a:lnTo>
                  <a:lnTo>
                    <a:pt x="25" y="48"/>
                  </a:lnTo>
                  <a:lnTo>
                    <a:pt x="1" y="145"/>
                  </a:lnTo>
                  <a:lnTo>
                    <a:pt x="1" y="217"/>
                  </a:lnTo>
                  <a:lnTo>
                    <a:pt x="49" y="289"/>
                  </a:lnTo>
                  <a:lnTo>
                    <a:pt x="97" y="337"/>
                  </a:lnTo>
                  <a:lnTo>
                    <a:pt x="145" y="361"/>
                  </a:lnTo>
                  <a:lnTo>
                    <a:pt x="218" y="361"/>
                  </a:lnTo>
                  <a:lnTo>
                    <a:pt x="338" y="313"/>
                  </a:lnTo>
                  <a:lnTo>
                    <a:pt x="362" y="265"/>
                  </a:lnTo>
                  <a:lnTo>
                    <a:pt x="338" y="193"/>
                  </a:lnTo>
                  <a:lnTo>
                    <a:pt x="266" y="97"/>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
            <p:cNvSpPr/>
            <p:nvPr/>
          </p:nvSpPr>
          <p:spPr>
            <a:xfrm>
              <a:off x="3876800" y="1699550"/>
              <a:ext cx="6025" cy="9650"/>
            </a:xfrm>
            <a:custGeom>
              <a:avLst/>
              <a:gdLst/>
              <a:ahLst/>
              <a:cxnLst/>
              <a:rect l="l" t="t" r="r" b="b"/>
              <a:pathLst>
                <a:path w="241" h="386" extrusionOk="0">
                  <a:moveTo>
                    <a:pt x="72" y="1"/>
                  </a:moveTo>
                  <a:lnTo>
                    <a:pt x="24" y="25"/>
                  </a:lnTo>
                  <a:lnTo>
                    <a:pt x="24" y="49"/>
                  </a:lnTo>
                  <a:lnTo>
                    <a:pt x="0" y="145"/>
                  </a:lnTo>
                  <a:lnTo>
                    <a:pt x="24" y="217"/>
                  </a:lnTo>
                  <a:lnTo>
                    <a:pt x="48" y="314"/>
                  </a:lnTo>
                  <a:lnTo>
                    <a:pt x="96" y="386"/>
                  </a:lnTo>
                  <a:lnTo>
                    <a:pt x="217" y="386"/>
                  </a:lnTo>
                  <a:lnTo>
                    <a:pt x="241" y="362"/>
                  </a:lnTo>
                  <a:lnTo>
                    <a:pt x="241" y="338"/>
                  </a:lnTo>
                  <a:lnTo>
                    <a:pt x="241" y="242"/>
                  </a:lnTo>
                  <a:lnTo>
                    <a:pt x="241" y="145"/>
                  </a:lnTo>
                  <a:lnTo>
                    <a:pt x="193" y="73"/>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
            <p:cNvSpPr/>
            <p:nvPr/>
          </p:nvSpPr>
          <p:spPr>
            <a:xfrm>
              <a:off x="3751600" y="1757925"/>
              <a:ext cx="9675" cy="6050"/>
            </a:xfrm>
            <a:custGeom>
              <a:avLst/>
              <a:gdLst/>
              <a:ahLst/>
              <a:cxnLst/>
              <a:rect l="l" t="t" r="r" b="b"/>
              <a:pathLst>
                <a:path w="387" h="242" extrusionOk="0">
                  <a:moveTo>
                    <a:pt x="97" y="1"/>
                  </a:moveTo>
                  <a:lnTo>
                    <a:pt x="49" y="49"/>
                  </a:lnTo>
                  <a:lnTo>
                    <a:pt x="1" y="73"/>
                  </a:lnTo>
                  <a:lnTo>
                    <a:pt x="1" y="121"/>
                  </a:lnTo>
                  <a:lnTo>
                    <a:pt x="25" y="169"/>
                  </a:lnTo>
                  <a:lnTo>
                    <a:pt x="49" y="218"/>
                  </a:lnTo>
                  <a:lnTo>
                    <a:pt x="73" y="242"/>
                  </a:lnTo>
                  <a:lnTo>
                    <a:pt x="290" y="242"/>
                  </a:lnTo>
                  <a:lnTo>
                    <a:pt x="338" y="193"/>
                  </a:lnTo>
                  <a:lnTo>
                    <a:pt x="386" y="145"/>
                  </a:lnTo>
                  <a:lnTo>
                    <a:pt x="386" y="97"/>
                  </a:lnTo>
                  <a:lnTo>
                    <a:pt x="314"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
            <p:cNvSpPr/>
            <p:nvPr/>
          </p:nvSpPr>
          <p:spPr>
            <a:xfrm>
              <a:off x="4184325" y="1822925"/>
              <a:ext cx="6650" cy="9650"/>
            </a:xfrm>
            <a:custGeom>
              <a:avLst/>
              <a:gdLst/>
              <a:ahLst/>
              <a:cxnLst/>
              <a:rect l="l" t="t" r="r" b="b"/>
              <a:pathLst>
                <a:path w="266" h="386" extrusionOk="0">
                  <a:moveTo>
                    <a:pt x="97" y="1"/>
                  </a:moveTo>
                  <a:lnTo>
                    <a:pt x="49" y="25"/>
                  </a:lnTo>
                  <a:lnTo>
                    <a:pt x="25" y="73"/>
                  </a:lnTo>
                  <a:lnTo>
                    <a:pt x="1" y="145"/>
                  </a:lnTo>
                  <a:lnTo>
                    <a:pt x="1" y="217"/>
                  </a:lnTo>
                  <a:lnTo>
                    <a:pt x="25" y="266"/>
                  </a:lnTo>
                  <a:lnTo>
                    <a:pt x="97" y="362"/>
                  </a:lnTo>
                  <a:lnTo>
                    <a:pt x="121" y="386"/>
                  </a:lnTo>
                  <a:lnTo>
                    <a:pt x="169" y="386"/>
                  </a:lnTo>
                  <a:lnTo>
                    <a:pt x="217" y="362"/>
                  </a:lnTo>
                  <a:lnTo>
                    <a:pt x="241" y="338"/>
                  </a:lnTo>
                  <a:lnTo>
                    <a:pt x="265" y="290"/>
                  </a:lnTo>
                  <a:lnTo>
                    <a:pt x="265" y="217"/>
                  </a:lnTo>
                  <a:lnTo>
                    <a:pt x="265" y="145"/>
                  </a:lnTo>
                  <a:lnTo>
                    <a:pt x="217" y="97"/>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
            <p:cNvSpPr/>
            <p:nvPr/>
          </p:nvSpPr>
          <p:spPr>
            <a:xfrm>
              <a:off x="4044700" y="1710400"/>
              <a:ext cx="9650" cy="6625"/>
            </a:xfrm>
            <a:custGeom>
              <a:avLst/>
              <a:gdLst/>
              <a:ahLst/>
              <a:cxnLst/>
              <a:rect l="l" t="t" r="r" b="b"/>
              <a:pathLst>
                <a:path w="386" h="265" extrusionOk="0">
                  <a:moveTo>
                    <a:pt x="289" y="0"/>
                  </a:moveTo>
                  <a:lnTo>
                    <a:pt x="121" y="24"/>
                  </a:lnTo>
                  <a:lnTo>
                    <a:pt x="25" y="48"/>
                  </a:lnTo>
                  <a:lnTo>
                    <a:pt x="1" y="96"/>
                  </a:lnTo>
                  <a:lnTo>
                    <a:pt x="1" y="120"/>
                  </a:lnTo>
                  <a:lnTo>
                    <a:pt x="49" y="193"/>
                  </a:lnTo>
                  <a:lnTo>
                    <a:pt x="121" y="241"/>
                  </a:lnTo>
                  <a:lnTo>
                    <a:pt x="217" y="265"/>
                  </a:lnTo>
                  <a:lnTo>
                    <a:pt x="289" y="241"/>
                  </a:lnTo>
                  <a:lnTo>
                    <a:pt x="338" y="217"/>
                  </a:lnTo>
                  <a:lnTo>
                    <a:pt x="386" y="169"/>
                  </a:lnTo>
                  <a:lnTo>
                    <a:pt x="386" y="96"/>
                  </a:lnTo>
                  <a:lnTo>
                    <a:pt x="362" y="48"/>
                  </a:lnTo>
                  <a:lnTo>
                    <a:pt x="33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
            <p:cNvSpPr/>
            <p:nvPr/>
          </p:nvSpPr>
          <p:spPr>
            <a:xfrm>
              <a:off x="3893050" y="1766950"/>
              <a:ext cx="7850" cy="7850"/>
            </a:xfrm>
            <a:custGeom>
              <a:avLst/>
              <a:gdLst/>
              <a:ahLst/>
              <a:cxnLst/>
              <a:rect l="l" t="t" r="r" b="b"/>
              <a:pathLst>
                <a:path w="314" h="314" extrusionOk="0">
                  <a:moveTo>
                    <a:pt x="120" y="1"/>
                  </a:moveTo>
                  <a:lnTo>
                    <a:pt x="96" y="25"/>
                  </a:lnTo>
                  <a:lnTo>
                    <a:pt x="48" y="73"/>
                  </a:lnTo>
                  <a:lnTo>
                    <a:pt x="24" y="121"/>
                  </a:lnTo>
                  <a:lnTo>
                    <a:pt x="0" y="194"/>
                  </a:lnTo>
                  <a:lnTo>
                    <a:pt x="24" y="266"/>
                  </a:lnTo>
                  <a:lnTo>
                    <a:pt x="48" y="314"/>
                  </a:lnTo>
                  <a:lnTo>
                    <a:pt x="169" y="314"/>
                  </a:lnTo>
                  <a:lnTo>
                    <a:pt x="241" y="290"/>
                  </a:lnTo>
                  <a:lnTo>
                    <a:pt x="289" y="266"/>
                  </a:lnTo>
                  <a:lnTo>
                    <a:pt x="313" y="194"/>
                  </a:lnTo>
                  <a:lnTo>
                    <a:pt x="289" y="121"/>
                  </a:lnTo>
                  <a:lnTo>
                    <a:pt x="265" y="73"/>
                  </a:lnTo>
                  <a:lnTo>
                    <a:pt x="217"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
            <p:cNvSpPr/>
            <p:nvPr/>
          </p:nvSpPr>
          <p:spPr>
            <a:xfrm>
              <a:off x="3804575" y="1815700"/>
              <a:ext cx="9050" cy="6650"/>
            </a:xfrm>
            <a:custGeom>
              <a:avLst/>
              <a:gdLst/>
              <a:ahLst/>
              <a:cxnLst/>
              <a:rect l="l" t="t" r="r" b="b"/>
              <a:pathLst>
                <a:path w="362" h="266" extrusionOk="0">
                  <a:moveTo>
                    <a:pt x="217" y="1"/>
                  </a:moveTo>
                  <a:lnTo>
                    <a:pt x="97" y="25"/>
                  </a:lnTo>
                  <a:lnTo>
                    <a:pt x="24" y="49"/>
                  </a:lnTo>
                  <a:lnTo>
                    <a:pt x="0" y="97"/>
                  </a:lnTo>
                  <a:lnTo>
                    <a:pt x="0" y="145"/>
                  </a:lnTo>
                  <a:lnTo>
                    <a:pt x="24" y="194"/>
                  </a:lnTo>
                  <a:lnTo>
                    <a:pt x="48" y="242"/>
                  </a:lnTo>
                  <a:lnTo>
                    <a:pt x="169" y="266"/>
                  </a:lnTo>
                  <a:lnTo>
                    <a:pt x="289" y="242"/>
                  </a:lnTo>
                  <a:lnTo>
                    <a:pt x="361" y="218"/>
                  </a:lnTo>
                  <a:lnTo>
                    <a:pt x="361" y="194"/>
                  </a:lnTo>
                  <a:lnTo>
                    <a:pt x="361" y="169"/>
                  </a:lnTo>
                  <a:lnTo>
                    <a:pt x="337" y="97"/>
                  </a:lnTo>
                  <a:lnTo>
                    <a:pt x="313" y="49"/>
                  </a:lnTo>
                  <a:lnTo>
                    <a:pt x="265" y="25"/>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
            <p:cNvSpPr/>
            <p:nvPr/>
          </p:nvSpPr>
          <p:spPr>
            <a:xfrm>
              <a:off x="4074800" y="1877100"/>
              <a:ext cx="6650" cy="7250"/>
            </a:xfrm>
            <a:custGeom>
              <a:avLst/>
              <a:gdLst/>
              <a:ahLst/>
              <a:cxnLst/>
              <a:rect l="l" t="t" r="r" b="b"/>
              <a:pathLst>
                <a:path w="266" h="290" extrusionOk="0">
                  <a:moveTo>
                    <a:pt x="121" y="0"/>
                  </a:moveTo>
                  <a:lnTo>
                    <a:pt x="48" y="49"/>
                  </a:lnTo>
                  <a:lnTo>
                    <a:pt x="24" y="73"/>
                  </a:lnTo>
                  <a:lnTo>
                    <a:pt x="0" y="169"/>
                  </a:lnTo>
                  <a:lnTo>
                    <a:pt x="0" y="241"/>
                  </a:lnTo>
                  <a:lnTo>
                    <a:pt x="48" y="289"/>
                  </a:lnTo>
                  <a:lnTo>
                    <a:pt x="169" y="289"/>
                  </a:lnTo>
                  <a:lnTo>
                    <a:pt x="217" y="241"/>
                  </a:lnTo>
                  <a:lnTo>
                    <a:pt x="241" y="193"/>
                  </a:lnTo>
                  <a:lnTo>
                    <a:pt x="265" y="145"/>
                  </a:lnTo>
                  <a:lnTo>
                    <a:pt x="265" y="97"/>
                  </a:lnTo>
                  <a:lnTo>
                    <a:pt x="241" y="49"/>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
            <p:cNvSpPr/>
            <p:nvPr/>
          </p:nvSpPr>
          <p:spPr>
            <a:xfrm>
              <a:off x="3783500" y="1626725"/>
              <a:ext cx="6650" cy="9075"/>
            </a:xfrm>
            <a:custGeom>
              <a:avLst/>
              <a:gdLst/>
              <a:ahLst/>
              <a:cxnLst/>
              <a:rect l="l" t="t" r="r" b="b"/>
              <a:pathLst>
                <a:path w="266" h="363" extrusionOk="0">
                  <a:moveTo>
                    <a:pt x="97" y="1"/>
                  </a:moveTo>
                  <a:lnTo>
                    <a:pt x="49" y="25"/>
                  </a:lnTo>
                  <a:lnTo>
                    <a:pt x="25" y="49"/>
                  </a:lnTo>
                  <a:lnTo>
                    <a:pt x="1" y="145"/>
                  </a:lnTo>
                  <a:lnTo>
                    <a:pt x="25" y="266"/>
                  </a:lnTo>
                  <a:lnTo>
                    <a:pt x="73" y="338"/>
                  </a:lnTo>
                  <a:lnTo>
                    <a:pt x="121" y="362"/>
                  </a:lnTo>
                  <a:lnTo>
                    <a:pt x="169" y="362"/>
                  </a:lnTo>
                  <a:lnTo>
                    <a:pt x="193" y="338"/>
                  </a:lnTo>
                  <a:lnTo>
                    <a:pt x="242" y="290"/>
                  </a:lnTo>
                  <a:lnTo>
                    <a:pt x="266" y="194"/>
                  </a:lnTo>
                  <a:lnTo>
                    <a:pt x="242"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
            <p:cNvSpPr/>
            <p:nvPr/>
          </p:nvSpPr>
          <p:spPr>
            <a:xfrm>
              <a:off x="4103675" y="1869875"/>
              <a:ext cx="6650" cy="8450"/>
            </a:xfrm>
            <a:custGeom>
              <a:avLst/>
              <a:gdLst/>
              <a:ahLst/>
              <a:cxnLst/>
              <a:rect l="l" t="t" r="r" b="b"/>
              <a:pathLst>
                <a:path w="266" h="338" extrusionOk="0">
                  <a:moveTo>
                    <a:pt x="73" y="0"/>
                  </a:moveTo>
                  <a:lnTo>
                    <a:pt x="25" y="73"/>
                  </a:lnTo>
                  <a:lnTo>
                    <a:pt x="1" y="169"/>
                  </a:lnTo>
                  <a:lnTo>
                    <a:pt x="1" y="217"/>
                  </a:lnTo>
                  <a:lnTo>
                    <a:pt x="1" y="265"/>
                  </a:lnTo>
                  <a:lnTo>
                    <a:pt x="25" y="313"/>
                  </a:lnTo>
                  <a:lnTo>
                    <a:pt x="97" y="338"/>
                  </a:lnTo>
                  <a:lnTo>
                    <a:pt x="145" y="338"/>
                  </a:lnTo>
                  <a:lnTo>
                    <a:pt x="193" y="313"/>
                  </a:lnTo>
                  <a:lnTo>
                    <a:pt x="242" y="289"/>
                  </a:lnTo>
                  <a:lnTo>
                    <a:pt x="266" y="217"/>
                  </a:lnTo>
                  <a:lnTo>
                    <a:pt x="266" y="97"/>
                  </a:lnTo>
                  <a:lnTo>
                    <a:pt x="266" y="49"/>
                  </a:lnTo>
                  <a:lnTo>
                    <a:pt x="242" y="25"/>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
            <p:cNvSpPr/>
            <p:nvPr/>
          </p:nvSpPr>
          <p:spPr>
            <a:xfrm>
              <a:off x="4027850" y="1783200"/>
              <a:ext cx="6050" cy="7850"/>
            </a:xfrm>
            <a:custGeom>
              <a:avLst/>
              <a:gdLst/>
              <a:ahLst/>
              <a:cxnLst/>
              <a:rect l="l" t="t" r="r" b="b"/>
              <a:pathLst>
                <a:path w="242" h="314" extrusionOk="0">
                  <a:moveTo>
                    <a:pt x="73" y="1"/>
                  </a:moveTo>
                  <a:lnTo>
                    <a:pt x="49" y="49"/>
                  </a:lnTo>
                  <a:lnTo>
                    <a:pt x="1" y="97"/>
                  </a:lnTo>
                  <a:lnTo>
                    <a:pt x="1" y="169"/>
                  </a:lnTo>
                  <a:lnTo>
                    <a:pt x="1" y="218"/>
                  </a:lnTo>
                  <a:lnTo>
                    <a:pt x="25" y="266"/>
                  </a:lnTo>
                  <a:lnTo>
                    <a:pt x="73" y="290"/>
                  </a:lnTo>
                  <a:lnTo>
                    <a:pt x="121" y="314"/>
                  </a:lnTo>
                  <a:lnTo>
                    <a:pt x="169" y="290"/>
                  </a:lnTo>
                  <a:lnTo>
                    <a:pt x="193" y="242"/>
                  </a:lnTo>
                  <a:lnTo>
                    <a:pt x="241" y="194"/>
                  </a:lnTo>
                  <a:lnTo>
                    <a:pt x="241" y="145"/>
                  </a:lnTo>
                  <a:lnTo>
                    <a:pt x="241" y="73"/>
                  </a:lnTo>
                  <a:lnTo>
                    <a:pt x="241"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
            <p:cNvSpPr/>
            <p:nvPr/>
          </p:nvSpPr>
          <p:spPr>
            <a:xfrm>
              <a:off x="3970675" y="1794650"/>
              <a:ext cx="7250" cy="8450"/>
            </a:xfrm>
            <a:custGeom>
              <a:avLst/>
              <a:gdLst/>
              <a:ahLst/>
              <a:cxnLst/>
              <a:rect l="l" t="t" r="r" b="b"/>
              <a:pathLst>
                <a:path w="290" h="338" extrusionOk="0">
                  <a:moveTo>
                    <a:pt x="169" y="0"/>
                  </a:moveTo>
                  <a:lnTo>
                    <a:pt x="73" y="24"/>
                  </a:lnTo>
                  <a:lnTo>
                    <a:pt x="25" y="97"/>
                  </a:lnTo>
                  <a:lnTo>
                    <a:pt x="1" y="145"/>
                  </a:lnTo>
                  <a:lnTo>
                    <a:pt x="1" y="193"/>
                  </a:lnTo>
                  <a:lnTo>
                    <a:pt x="25" y="241"/>
                  </a:lnTo>
                  <a:lnTo>
                    <a:pt x="73" y="265"/>
                  </a:lnTo>
                  <a:lnTo>
                    <a:pt x="166" y="312"/>
                  </a:lnTo>
                  <a:lnTo>
                    <a:pt x="166" y="312"/>
                  </a:lnTo>
                  <a:lnTo>
                    <a:pt x="265" y="193"/>
                  </a:lnTo>
                  <a:lnTo>
                    <a:pt x="289" y="97"/>
                  </a:lnTo>
                  <a:lnTo>
                    <a:pt x="265" y="73"/>
                  </a:lnTo>
                  <a:lnTo>
                    <a:pt x="241" y="24"/>
                  </a:lnTo>
                  <a:lnTo>
                    <a:pt x="193" y="0"/>
                  </a:lnTo>
                  <a:close/>
                  <a:moveTo>
                    <a:pt x="166" y="312"/>
                  </a:moveTo>
                  <a:lnTo>
                    <a:pt x="145" y="337"/>
                  </a:lnTo>
                  <a:lnTo>
                    <a:pt x="169" y="313"/>
                  </a:lnTo>
                  <a:lnTo>
                    <a:pt x="166" y="312"/>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
            <p:cNvSpPr/>
            <p:nvPr/>
          </p:nvSpPr>
          <p:spPr>
            <a:xfrm>
              <a:off x="3745000" y="1801875"/>
              <a:ext cx="6625" cy="7250"/>
            </a:xfrm>
            <a:custGeom>
              <a:avLst/>
              <a:gdLst/>
              <a:ahLst/>
              <a:cxnLst/>
              <a:rect l="l" t="t" r="r" b="b"/>
              <a:pathLst>
                <a:path w="265" h="290" extrusionOk="0">
                  <a:moveTo>
                    <a:pt x="72" y="0"/>
                  </a:moveTo>
                  <a:lnTo>
                    <a:pt x="24" y="48"/>
                  </a:lnTo>
                  <a:lnTo>
                    <a:pt x="24" y="97"/>
                  </a:lnTo>
                  <a:lnTo>
                    <a:pt x="0" y="169"/>
                  </a:lnTo>
                  <a:lnTo>
                    <a:pt x="24" y="217"/>
                  </a:lnTo>
                  <a:lnTo>
                    <a:pt x="48" y="241"/>
                  </a:lnTo>
                  <a:lnTo>
                    <a:pt x="96" y="289"/>
                  </a:lnTo>
                  <a:lnTo>
                    <a:pt x="145" y="289"/>
                  </a:lnTo>
                  <a:lnTo>
                    <a:pt x="193" y="265"/>
                  </a:lnTo>
                  <a:lnTo>
                    <a:pt x="241" y="217"/>
                  </a:lnTo>
                  <a:lnTo>
                    <a:pt x="265" y="169"/>
                  </a:lnTo>
                  <a:lnTo>
                    <a:pt x="265" y="121"/>
                  </a:lnTo>
                  <a:lnTo>
                    <a:pt x="241" y="72"/>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
            <p:cNvSpPr/>
            <p:nvPr/>
          </p:nvSpPr>
          <p:spPr>
            <a:xfrm>
              <a:off x="3766650" y="1902975"/>
              <a:ext cx="7850" cy="6650"/>
            </a:xfrm>
            <a:custGeom>
              <a:avLst/>
              <a:gdLst/>
              <a:ahLst/>
              <a:cxnLst/>
              <a:rect l="l" t="t" r="r" b="b"/>
              <a:pathLst>
                <a:path w="314" h="266" extrusionOk="0">
                  <a:moveTo>
                    <a:pt x="97" y="1"/>
                  </a:moveTo>
                  <a:lnTo>
                    <a:pt x="49" y="49"/>
                  </a:lnTo>
                  <a:lnTo>
                    <a:pt x="1" y="97"/>
                  </a:lnTo>
                  <a:lnTo>
                    <a:pt x="1" y="121"/>
                  </a:lnTo>
                  <a:lnTo>
                    <a:pt x="25" y="169"/>
                  </a:lnTo>
                  <a:lnTo>
                    <a:pt x="73" y="217"/>
                  </a:lnTo>
                  <a:lnTo>
                    <a:pt x="121" y="265"/>
                  </a:lnTo>
                  <a:lnTo>
                    <a:pt x="193" y="265"/>
                  </a:lnTo>
                  <a:lnTo>
                    <a:pt x="241" y="241"/>
                  </a:lnTo>
                  <a:lnTo>
                    <a:pt x="290" y="217"/>
                  </a:lnTo>
                  <a:lnTo>
                    <a:pt x="314" y="193"/>
                  </a:lnTo>
                  <a:lnTo>
                    <a:pt x="290" y="97"/>
                  </a:lnTo>
                  <a:lnTo>
                    <a:pt x="241" y="49"/>
                  </a:lnTo>
                  <a:lnTo>
                    <a:pt x="217"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
            <p:cNvSpPr/>
            <p:nvPr/>
          </p:nvSpPr>
          <p:spPr>
            <a:xfrm>
              <a:off x="3844300" y="1644200"/>
              <a:ext cx="7250" cy="4825"/>
            </a:xfrm>
            <a:custGeom>
              <a:avLst/>
              <a:gdLst/>
              <a:ahLst/>
              <a:cxnLst/>
              <a:rect l="l" t="t" r="r" b="b"/>
              <a:pathLst>
                <a:path w="290" h="193" extrusionOk="0">
                  <a:moveTo>
                    <a:pt x="72" y="0"/>
                  </a:moveTo>
                  <a:lnTo>
                    <a:pt x="24" y="24"/>
                  </a:lnTo>
                  <a:lnTo>
                    <a:pt x="0" y="72"/>
                  </a:lnTo>
                  <a:lnTo>
                    <a:pt x="0" y="120"/>
                  </a:lnTo>
                  <a:lnTo>
                    <a:pt x="24" y="169"/>
                  </a:lnTo>
                  <a:lnTo>
                    <a:pt x="48" y="193"/>
                  </a:lnTo>
                  <a:lnTo>
                    <a:pt x="217" y="193"/>
                  </a:lnTo>
                  <a:lnTo>
                    <a:pt x="265" y="169"/>
                  </a:lnTo>
                  <a:lnTo>
                    <a:pt x="289" y="120"/>
                  </a:lnTo>
                  <a:lnTo>
                    <a:pt x="241"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
            <p:cNvSpPr/>
            <p:nvPr/>
          </p:nvSpPr>
          <p:spPr>
            <a:xfrm>
              <a:off x="3931550" y="1796450"/>
              <a:ext cx="6650" cy="6050"/>
            </a:xfrm>
            <a:custGeom>
              <a:avLst/>
              <a:gdLst/>
              <a:ahLst/>
              <a:cxnLst/>
              <a:rect l="l" t="t" r="r" b="b"/>
              <a:pathLst>
                <a:path w="266" h="242" extrusionOk="0">
                  <a:moveTo>
                    <a:pt x="73" y="1"/>
                  </a:moveTo>
                  <a:lnTo>
                    <a:pt x="25" y="49"/>
                  </a:lnTo>
                  <a:lnTo>
                    <a:pt x="1" y="97"/>
                  </a:lnTo>
                  <a:lnTo>
                    <a:pt x="25" y="145"/>
                  </a:lnTo>
                  <a:lnTo>
                    <a:pt x="49" y="193"/>
                  </a:lnTo>
                  <a:lnTo>
                    <a:pt x="97" y="217"/>
                  </a:lnTo>
                  <a:lnTo>
                    <a:pt x="145" y="241"/>
                  </a:lnTo>
                  <a:lnTo>
                    <a:pt x="193" y="241"/>
                  </a:lnTo>
                  <a:lnTo>
                    <a:pt x="242" y="217"/>
                  </a:lnTo>
                  <a:lnTo>
                    <a:pt x="266" y="169"/>
                  </a:lnTo>
                  <a:lnTo>
                    <a:pt x="266" y="121"/>
                  </a:lnTo>
                  <a:lnTo>
                    <a:pt x="266" y="73"/>
                  </a:lnTo>
                  <a:lnTo>
                    <a:pt x="217" y="49"/>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
            <p:cNvSpPr/>
            <p:nvPr/>
          </p:nvSpPr>
          <p:spPr>
            <a:xfrm>
              <a:off x="4190950" y="1972175"/>
              <a:ext cx="7850" cy="6050"/>
            </a:xfrm>
            <a:custGeom>
              <a:avLst/>
              <a:gdLst/>
              <a:ahLst/>
              <a:cxnLst/>
              <a:rect l="l" t="t" r="r" b="b"/>
              <a:pathLst>
                <a:path w="314" h="242" extrusionOk="0">
                  <a:moveTo>
                    <a:pt x="169" y="1"/>
                  </a:moveTo>
                  <a:lnTo>
                    <a:pt x="97" y="25"/>
                  </a:lnTo>
                  <a:lnTo>
                    <a:pt x="49" y="73"/>
                  </a:lnTo>
                  <a:lnTo>
                    <a:pt x="0" y="145"/>
                  </a:lnTo>
                  <a:lnTo>
                    <a:pt x="24" y="194"/>
                  </a:lnTo>
                  <a:lnTo>
                    <a:pt x="73" y="242"/>
                  </a:lnTo>
                  <a:lnTo>
                    <a:pt x="217" y="242"/>
                  </a:lnTo>
                  <a:lnTo>
                    <a:pt x="265" y="194"/>
                  </a:lnTo>
                  <a:lnTo>
                    <a:pt x="313" y="121"/>
                  </a:lnTo>
                  <a:lnTo>
                    <a:pt x="313" y="49"/>
                  </a:lnTo>
                  <a:lnTo>
                    <a:pt x="26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
            <p:cNvSpPr/>
            <p:nvPr/>
          </p:nvSpPr>
          <p:spPr>
            <a:xfrm>
              <a:off x="3843100" y="1941500"/>
              <a:ext cx="7225" cy="7250"/>
            </a:xfrm>
            <a:custGeom>
              <a:avLst/>
              <a:gdLst/>
              <a:ahLst/>
              <a:cxnLst/>
              <a:rect l="l" t="t" r="r" b="b"/>
              <a:pathLst>
                <a:path w="289" h="290" extrusionOk="0">
                  <a:moveTo>
                    <a:pt x="96" y="0"/>
                  </a:moveTo>
                  <a:lnTo>
                    <a:pt x="72" y="24"/>
                  </a:lnTo>
                  <a:lnTo>
                    <a:pt x="24" y="72"/>
                  </a:lnTo>
                  <a:lnTo>
                    <a:pt x="0" y="121"/>
                  </a:lnTo>
                  <a:lnTo>
                    <a:pt x="24" y="193"/>
                  </a:lnTo>
                  <a:lnTo>
                    <a:pt x="48" y="241"/>
                  </a:lnTo>
                  <a:lnTo>
                    <a:pt x="120" y="289"/>
                  </a:lnTo>
                  <a:lnTo>
                    <a:pt x="169" y="289"/>
                  </a:lnTo>
                  <a:lnTo>
                    <a:pt x="217" y="265"/>
                  </a:lnTo>
                  <a:lnTo>
                    <a:pt x="265" y="241"/>
                  </a:lnTo>
                  <a:lnTo>
                    <a:pt x="289" y="193"/>
                  </a:lnTo>
                  <a:lnTo>
                    <a:pt x="289" y="145"/>
                  </a:lnTo>
                  <a:lnTo>
                    <a:pt x="289" y="96"/>
                  </a:lnTo>
                  <a:lnTo>
                    <a:pt x="265" y="48"/>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
            <p:cNvSpPr/>
            <p:nvPr/>
          </p:nvSpPr>
          <p:spPr>
            <a:xfrm>
              <a:off x="3791925" y="1858450"/>
              <a:ext cx="6650" cy="7225"/>
            </a:xfrm>
            <a:custGeom>
              <a:avLst/>
              <a:gdLst/>
              <a:ahLst/>
              <a:cxnLst/>
              <a:rect l="l" t="t" r="r" b="b"/>
              <a:pathLst>
                <a:path w="266" h="289" extrusionOk="0">
                  <a:moveTo>
                    <a:pt x="121" y="0"/>
                  </a:moveTo>
                  <a:lnTo>
                    <a:pt x="73" y="24"/>
                  </a:lnTo>
                  <a:lnTo>
                    <a:pt x="25" y="72"/>
                  </a:lnTo>
                  <a:lnTo>
                    <a:pt x="1" y="145"/>
                  </a:lnTo>
                  <a:lnTo>
                    <a:pt x="25" y="217"/>
                  </a:lnTo>
                  <a:lnTo>
                    <a:pt x="49" y="265"/>
                  </a:lnTo>
                  <a:lnTo>
                    <a:pt x="97" y="289"/>
                  </a:lnTo>
                  <a:lnTo>
                    <a:pt x="145" y="289"/>
                  </a:lnTo>
                  <a:lnTo>
                    <a:pt x="193" y="265"/>
                  </a:lnTo>
                  <a:lnTo>
                    <a:pt x="242" y="193"/>
                  </a:lnTo>
                  <a:lnTo>
                    <a:pt x="266" y="96"/>
                  </a:lnTo>
                  <a:lnTo>
                    <a:pt x="242" y="48"/>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
            <p:cNvSpPr/>
            <p:nvPr/>
          </p:nvSpPr>
          <p:spPr>
            <a:xfrm>
              <a:off x="3896050" y="1717000"/>
              <a:ext cx="6650" cy="7250"/>
            </a:xfrm>
            <a:custGeom>
              <a:avLst/>
              <a:gdLst/>
              <a:ahLst/>
              <a:cxnLst/>
              <a:rect l="l" t="t" r="r" b="b"/>
              <a:pathLst>
                <a:path w="266" h="290" extrusionOk="0">
                  <a:moveTo>
                    <a:pt x="97" y="1"/>
                  </a:moveTo>
                  <a:lnTo>
                    <a:pt x="25" y="49"/>
                  </a:lnTo>
                  <a:lnTo>
                    <a:pt x="0" y="121"/>
                  </a:lnTo>
                  <a:lnTo>
                    <a:pt x="0" y="194"/>
                  </a:lnTo>
                  <a:lnTo>
                    <a:pt x="25" y="242"/>
                  </a:lnTo>
                  <a:lnTo>
                    <a:pt x="73" y="290"/>
                  </a:lnTo>
                  <a:lnTo>
                    <a:pt x="169" y="290"/>
                  </a:lnTo>
                  <a:lnTo>
                    <a:pt x="217" y="266"/>
                  </a:lnTo>
                  <a:lnTo>
                    <a:pt x="265" y="218"/>
                  </a:lnTo>
                  <a:lnTo>
                    <a:pt x="265" y="169"/>
                  </a:lnTo>
                  <a:lnTo>
                    <a:pt x="265" y="97"/>
                  </a:lnTo>
                  <a:lnTo>
                    <a:pt x="241"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
            <p:cNvSpPr/>
            <p:nvPr/>
          </p:nvSpPr>
          <p:spPr>
            <a:xfrm>
              <a:off x="4041100" y="1795850"/>
              <a:ext cx="6625" cy="9050"/>
            </a:xfrm>
            <a:custGeom>
              <a:avLst/>
              <a:gdLst/>
              <a:ahLst/>
              <a:cxnLst/>
              <a:rect l="l" t="t" r="r" b="b"/>
              <a:pathLst>
                <a:path w="265" h="362" extrusionOk="0">
                  <a:moveTo>
                    <a:pt x="96" y="1"/>
                  </a:moveTo>
                  <a:lnTo>
                    <a:pt x="72" y="25"/>
                  </a:lnTo>
                  <a:lnTo>
                    <a:pt x="24" y="49"/>
                  </a:lnTo>
                  <a:lnTo>
                    <a:pt x="0" y="121"/>
                  </a:lnTo>
                  <a:lnTo>
                    <a:pt x="0" y="193"/>
                  </a:lnTo>
                  <a:lnTo>
                    <a:pt x="24" y="241"/>
                  </a:lnTo>
                  <a:lnTo>
                    <a:pt x="96" y="362"/>
                  </a:lnTo>
                  <a:lnTo>
                    <a:pt x="193" y="289"/>
                  </a:lnTo>
                  <a:lnTo>
                    <a:pt x="241" y="241"/>
                  </a:lnTo>
                  <a:lnTo>
                    <a:pt x="265" y="193"/>
                  </a:lnTo>
                  <a:lnTo>
                    <a:pt x="265" y="97"/>
                  </a:lnTo>
                  <a:lnTo>
                    <a:pt x="265" y="49"/>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
            <p:cNvSpPr/>
            <p:nvPr/>
          </p:nvSpPr>
          <p:spPr>
            <a:xfrm>
              <a:off x="4228875" y="1821125"/>
              <a:ext cx="7825" cy="6650"/>
            </a:xfrm>
            <a:custGeom>
              <a:avLst/>
              <a:gdLst/>
              <a:ahLst/>
              <a:cxnLst/>
              <a:rect l="l" t="t" r="r" b="b"/>
              <a:pathLst>
                <a:path w="313" h="266" extrusionOk="0">
                  <a:moveTo>
                    <a:pt x="144" y="1"/>
                  </a:moveTo>
                  <a:lnTo>
                    <a:pt x="72" y="25"/>
                  </a:lnTo>
                  <a:lnTo>
                    <a:pt x="24" y="49"/>
                  </a:lnTo>
                  <a:lnTo>
                    <a:pt x="0" y="121"/>
                  </a:lnTo>
                  <a:lnTo>
                    <a:pt x="0" y="169"/>
                  </a:lnTo>
                  <a:lnTo>
                    <a:pt x="24" y="193"/>
                  </a:lnTo>
                  <a:lnTo>
                    <a:pt x="48" y="217"/>
                  </a:lnTo>
                  <a:lnTo>
                    <a:pt x="96" y="241"/>
                  </a:lnTo>
                  <a:lnTo>
                    <a:pt x="169" y="265"/>
                  </a:lnTo>
                  <a:lnTo>
                    <a:pt x="217" y="241"/>
                  </a:lnTo>
                  <a:lnTo>
                    <a:pt x="265" y="193"/>
                  </a:lnTo>
                  <a:lnTo>
                    <a:pt x="313" y="145"/>
                  </a:lnTo>
                  <a:lnTo>
                    <a:pt x="313" y="97"/>
                  </a:lnTo>
                  <a:lnTo>
                    <a:pt x="289" y="73"/>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
            <p:cNvSpPr/>
            <p:nvPr/>
          </p:nvSpPr>
          <p:spPr>
            <a:xfrm>
              <a:off x="3831650" y="1757925"/>
              <a:ext cx="5450" cy="7250"/>
            </a:xfrm>
            <a:custGeom>
              <a:avLst/>
              <a:gdLst/>
              <a:ahLst/>
              <a:cxnLst/>
              <a:rect l="l" t="t" r="r" b="b"/>
              <a:pathLst>
                <a:path w="218" h="290" extrusionOk="0">
                  <a:moveTo>
                    <a:pt x="121" y="1"/>
                  </a:moveTo>
                  <a:lnTo>
                    <a:pt x="73" y="25"/>
                  </a:lnTo>
                  <a:lnTo>
                    <a:pt x="25" y="73"/>
                  </a:lnTo>
                  <a:lnTo>
                    <a:pt x="1" y="121"/>
                  </a:lnTo>
                  <a:lnTo>
                    <a:pt x="1" y="193"/>
                  </a:lnTo>
                  <a:lnTo>
                    <a:pt x="49" y="242"/>
                  </a:lnTo>
                  <a:lnTo>
                    <a:pt x="73" y="266"/>
                  </a:lnTo>
                  <a:lnTo>
                    <a:pt x="121" y="290"/>
                  </a:lnTo>
                  <a:lnTo>
                    <a:pt x="145" y="266"/>
                  </a:lnTo>
                  <a:lnTo>
                    <a:pt x="193" y="242"/>
                  </a:lnTo>
                  <a:lnTo>
                    <a:pt x="217" y="169"/>
                  </a:lnTo>
                  <a:lnTo>
                    <a:pt x="217" y="73"/>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
            <p:cNvSpPr/>
            <p:nvPr/>
          </p:nvSpPr>
          <p:spPr>
            <a:xfrm>
              <a:off x="3776275" y="1655025"/>
              <a:ext cx="6050" cy="7850"/>
            </a:xfrm>
            <a:custGeom>
              <a:avLst/>
              <a:gdLst/>
              <a:ahLst/>
              <a:cxnLst/>
              <a:rect l="l" t="t" r="r" b="b"/>
              <a:pathLst>
                <a:path w="242" h="314" extrusionOk="0">
                  <a:moveTo>
                    <a:pt x="121" y="0"/>
                  </a:moveTo>
                  <a:lnTo>
                    <a:pt x="73" y="49"/>
                  </a:lnTo>
                  <a:lnTo>
                    <a:pt x="25" y="73"/>
                  </a:lnTo>
                  <a:lnTo>
                    <a:pt x="1" y="121"/>
                  </a:lnTo>
                  <a:lnTo>
                    <a:pt x="1" y="193"/>
                  </a:lnTo>
                  <a:lnTo>
                    <a:pt x="1" y="265"/>
                  </a:lnTo>
                  <a:lnTo>
                    <a:pt x="1" y="289"/>
                  </a:lnTo>
                  <a:lnTo>
                    <a:pt x="49" y="313"/>
                  </a:lnTo>
                  <a:lnTo>
                    <a:pt x="97" y="313"/>
                  </a:lnTo>
                  <a:lnTo>
                    <a:pt x="169" y="289"/>
                  </a:lnTo>
                  <a:lnTo>
                    <a:pt x="242" y="193"/>
                  </a:lnTo>
                  <a:lnTo>
                    <a:pt x="242" y="145"/>
                  </a:lnTo>
                  <a:lnTo>
                    <a:pt x="242" y="97"/>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
            <p:cNvSpPr/>
            <p:nvPr/>
          </p:nvSpPr>
          <p:spPr>
            <a:xfrm>
              <a:off x="3778100" y="1768775"/>
              <a:ext cx="7225" cy="6650"/>
            </a:xfrm>
            <a:custGeom>
              <a:avLst/>
              <a:gdLst/>
              <a:ahLst/>
              <a:cxnLst/>
              <a:rect l="l" t="t" r="r" b="b"/>
              <a:pathLst>
                <a:path w="289" h="266" extrusionOk="0">
                  <a:moveTo>
                    <a:pt x="145" y="0"/>
                  </a:moveTo>
                  <a:lnTo>
                    <a:pt x="96" y="24"/>
                  </a:lnTo>
                  <a:lnTo>
                    <a:pt x="24" y="72"/>
                  </a:lnTo>
                  <a:lnTo>
                    <a:pt x="0" y="121"/>
                  </a:lnTo>
                  <a:lnTo>
                    <a:pt x="0" y="169"/>
                  </a:lnTo>
                  <a:lnTo>
                    <a:pt x="24" y="217"/>
                  </a:lnTo>
                  <a:lnTo>
                    <a:pt x="72" y="265"/>
                  </a:lnTo>
                  <a:lnTo>
                    <a:pt x="145" y="265"/>
                  </a:lnTo>
                  <a:lnTo>
                    <a:pt x="217" y="241"/>
                  </a:lnTo>
                  <a:lnTo>
                    <a:pt x="265" y="217"/>
                  </a:lnTo>
                  <a:lnTo>
                    <a:pt x="289" y="145"/>
                  </a:lnTo>
                  <a:lnTo>
                    <a:pt x="289" y="97"/>
                  </a:lnTo>
                  <a:lnTo>
                    <a:pt x="289" y="72"/>
                  </a:lnTo>
                  <a:lnTo>
                    <a:pt x="265"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
            <p:cNvSpPr/>
            <p:nvPr/>
          </p:nvSpPr>
          <p:spPr>
            <a:xfrm>
              <a:off x="3838875" y="1795250"/>
              <a:ext cx="6650" cy="6050"/>
            </a:xfrm>
            <a:custGeom>
              <a:avLst/>
              <a:gdLst/>
              <a:ahLst/>
              <a:cxnLst/>
              <a:rect l="l" t="t" r="r" b="b"/>
              <a:pathLst>
                <a:path w="266" h="242" extrusionOk="0">
                  <a:moveTo>
                    <a:pt x="121" y="0"/>
                  </a:moveTo>
                  <a:lnTo>
                    <a:pt x="73" y="25"/>
                  </a:lnTo>
                  <a:lnTo>
                    <a:pt x="49" y="49"/>
                  </a:lnTo>
                  <a:lnTo>
                    <a:pt x="1" y="97"/>
                  </a:lnTo>
                  <a:lnTo>
                    <a:pt x="1" y="145"/>
                  </a:lnTo>
                  <a:lnTo>
                    <a:pt x="25" y="193"/>
                  </a:lnTo>
                  <a:lnTo>
                    <a:pt x="49" y="217"/>
                  </a:lnTo>
                  <a:lnTo>
                    <a:pt x="73" y="241"/>
                  </a:lnTo>
                  <a:lnTo>
                    <a:pt x="193" y="241"/>
                  </a:lnTo>
                  <a:lnTo>
                    <a:pt x="217" y="193"/>
                  </a:lnTo>
                  <a:lnTo>
                    <a:pt x="241" y="145"/>
                  </a:lnTo>
                  <a:lnTo>
                    <a:pt x="265" y="97"/>
                  </a:lnTo>
                  <a:lnTo>
                    <a:pt x="241" y="73"/>
                  </a:lnTo>
                  <a:lnTo>
                    <a:pt x="217" y="25"/>
                  </a:lnTo>
                  <a:lnTo>
                    <a:pt x="169" y="25"/>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
            <p:cNvSpPr/>
            <p:nvPr/>
          </p:nvSpPr>
          <p:spPr>
            <a:xfrm>
              <a:off x="3907475" y="1685125"/>
              <a:ext cx="6050" cy="7225"/>
            </a:xfrm>
            <a:custGeom>
              <a:avLst/>
              <a:gdLst/>
              <a:ahLst/>
              <a:cxnLst/>
              <a:rect l="l" t="t" r="r" b="b"/>
              <a:pathLst>
                <a:path w="242" h="289" extrusionOk="0">
                  <a:moveTo>
                    <a:pt x="73" y="0"/>
                  </a:moveTo>
                  <a:lnTo>
                    <a:pt x="25" y="24"/>
                  </a:lnTo>
                  <a:lnTo>
                    <a:pt x="1" y="72"/>
                  </a:lnTo>
                  <a:lnTo>
                    <a:pt x="1" y="144"/>
                  </a:lnTo>
                  <a:lnTo>
                    <a:pt x="1" y="193"/>
                  </a:lnTo>
                  <a:lnTo>
                    <a:pt x="25" y="241"/>
                  </a:lnTo>
                  <a:lnTo>
                    <a:pt x="97" y="289"/>
                  </a:lnTo>
                  <a:lnTo>
                    <a:pt x="169" y="289"/>
                  </a:lnTo>
                  <a:lnTo>
                    <a:pt x="193" y="265"/>
                  </a:lnTo>
                  <a:lnTo>
                    <a:pt x="218" y="241"/>
                  </a:lnTo>
                  <a:lnTo>
                    <a:pt x="242" y="169"/>
                  </a:lnTo>
                  <a:lnTo>
                    <a:pt x="242" y="96"/>
                  </a:lnTo>
                  <a:lnTo>
                    <a:pt x="218"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
            <p:cNvSpPr/>
            <p:nvPr/>
          </p:nvSpPr>
          <p:spPr>
            <a:xfrm>
              <a:off x="3888825" y="1857225"/>
              <a:ext cx="6050" cy="6650"/>
            </a:xfrm>
            <a:custGeom>
              <a:avLst/>
              <a:gdLst/>
              <a:ahLst/>
              <a:cxnLst/>
              <a:rect l="l" t="t" r="r" b="b"/>
              <a:pathLst>
                <a:path w="242" h="266" extrusionOk="0">
                  <a:moveTo>
                    <a:pt x="25" y="1"/>
                  </a:moveTo>
                  <a:lnTo>
                    <a:pt x="1" y="25"/>
                  </a:lnTo>
                  <a:lnTo>
                    <a:pt x="1" y="121"/>
                  </a:lnTo>
                  <a:lnTo>
                    <a:pt x="25" y="169"/>
                  </a:lnTo>
                  <a:lnTo>
                    <a:pt x="97" y="218"/>
                  </a:lnTo>
                  <a:lnTo>
                    <a:pt x="145" y="266"/>
                  </a:lnTo>
                  <a:lnTo>
                    <a:pt x="241" y="266"/>
                  </a:lnTo>
                  <a:lnTo>
                    <a:pt x="241" y="218"/>
                  </a:lnTo>
                  <a:lnTo>
                    <a:pt x="241" y="169"/>
                  </a:lnTo>
                  <a:lnTo>
                    <a:pt x="193" y="73"/>
                  </a:lnTo>
                  <a:lnTo>
                    <a:pt x="145"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
            <p:cNvSpPr/>
            <p:nvPr/>
          </p:nvSpPr>
          <p:spPr>
            <a:xfrm>
              <a:off x="3761250" y="1839175"/>
              <a:ext cx="6025" cy="6050"/>
            </a:xfrm>
            <a:custGeom>
              <a:avLst/>
              <a:gdLst/>
              <a:ahLst/>
              <a:cxnLst/>
              <a:rect l="l" t="t" r="r" b="b"/>
              <a:pathLst>
                <a:path w="241" h="242" extrusionOk="0">
                  <a:moveTo>
                    <a:pt x="48" y="1"/>
                  </a:moveTo>
                  <a:lnTo>
                    <a:pt x="24" y="25"/>
                  </a:lnTo>
                  <a:lnTo>
                    <a:pt x="0" y="73"/>
                  </a:lnTo>
                  <a:lnTo>
                    <a:pt x="0" y="145"/>
                  </a:lnTo>
                  <a:lnTo>
                    <a:pt x="24" y="193"/>
                  </a:lnTo>
                  <a:lnTo>
                    <a:pt x="72" y="217"/>
                  </a:lnTo>
                  <a:lnTo>
                    <a:pt x="120" y="242"/>
                  </a:lnTo>
                  <a:lnTo>
                    <a:pt x="169" y="217"/>
                  </a:lnTo>
                  <a:lnTo>
                    <a:pt x="217" y="169"/>
                  </a:lnTo>
                  <a:lnTo>
                    <a:pt x="241" y="121"/>
                  </a:lnTo>
                  <a:lnTo>
                    <a:pt x="217" y="73"/>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
            <p:cNvSpPr/>
            <p:nvPr/>
          </p:nvSpPr>
          <p:spPr>
            <a:xfrm>
              <a:off x="3771475" y="1697150"/>
              <a:ext cx="4825" cy="7250"/>
            </a:xfrm>
            <a:custGeom>
              <a:avLst/>
              <a:gdLst/>
              <a:ahLst/>
              <a:cxnLst/>
              <a:rect l="l" t="t" r="r" b="b"/>
              <a:pathLst>
                <a:path w="193" h="290" extrusionOk="0">
                  <a:moveTo>
                    <a:pt x="121" y="1"/>
                  </a:moveTo>
                  <a:lnTo>
                    <a:pt x="48" y="25"/>
                  </a:lnTo>
                  <a:lnTo>
                    <a:pt x="24" y="73"/>
                  </a:lnTo>
                  <a:lnTo>
                    <a:pt x="0" y="121"/>
                  </a:lnTo>
                  <a:lnTo>
                    <a:pt x="0" y="193"/>
                  </a:lnTo>
                  <a:lnTo>
                    <a:pt x="24" y="241"/>
                  </a:lnTo>
                  <a:lnTo>
                    <a:pt x="73" y="289"/>
                  </a:lnTo>
                  <a:lnTo>
                    <a:pt x="145" y="265"/>
                  </a:lnTo>
                  <a:lnTo>
                    <a:pt x="193" y="217"/>
                  </a:lnTo>
                  <a:lnTo>
                    <a:pt x="193" y="145"/>
                  </a:lnTo>
                  <a:lnTo>
                    <a:pt x="193" y="73"/>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
            <p:cNvSpPr/>
            <p:nvPr/>
          </p:nvSpPr>
          <p:spPr>
            <a:xfrm>
              <a:off x="3873175" y="1742275"/>
              <a:ext cx="6050" cy="5450"/>
            </a:xfrm>
            <a:custGeom>
              <a:avLst/>
              <a:gdLst/>
              <a:ahLst/>
              <a:cxnLst/>
              <a:rect l="l" t="t" r="r" b="b"/>
              <a:pathLst>
                <a:path w="242" h="218" extrusionOk="0">
                  <a:moveTo>
                    <a:pt x="49" y="1"/>
                  </a:moveTo>
                  <a:lnTo>
                    <a:pt x="25" y="25"/>
                  </a:lnTo>
                  <a:lnTo>
                    <a:pt x="1" y="49"/>
                  </a:lnTo>
                  <a:lnTo>
                    <a:pt x="1" y="97"/>
                  </a:lnTo>
                  <a:lnTo>
                    <a:pt x="1" y="145"/>
                  </a:lnTo>
                  <a:lnTo>
                    <a:pt x="49" y="194"/>
                  </a:lnTo>
                  <a:lnTo>
                    <a:pt x="97" y="218"/>
                  </a:lnTo>
                  <a:lnTo>
                    <a:pt x="169" y="218"/>
                  </a:lnTo>
                  <a:lnTo>
                    <a:pt x="241" y="145"/>
                  </a:lnTo>
                  <a:lnTo>
                    <a:pt x="241" y="97"/>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
            <p:cNvSpPr/>
            <p:nvPr/>
          </p:nvSpPr>
          <p:spPr>
            <a:xfrm>
              <a:off x="3980300" y="1788625"/>
              <a:ext cx="6050" cy="6650"/>
            </a:xfrm>
            <a:custGeom>
              <a:avLst/>
              <a:gdLst/>
              <a:ahLst/>
              <a:cxnLst/>
              <a:rect l="l" t="t" r="r" b="b"/>
              <a:pathLst>
                <a:path w="242" h="266" extrusionOk="0">
                  <a:moveTo>
                    <a:pt x="73" y="1"/>
                  </a:moveTo>
                  <a:lnTo>
                    <a:pt x="49" y="25"/>
                  </a:lnTo>
                  <a:lnTo>
                    <a:pt x="25" y="73"/>
                  </a:lnTo>
                  <a:lnTo>
                    <a:pt x="1" y="121"/>
                  </a:lnTo>
                  <a:lnTo>
                    <a:pt x="25" y="169"/>
                  </a:lnTo>
                  <a:lnTo>
                    <a:pt x="49" y="217"/>
                  </a:lnTo>
                  <a:lnTo>
                    <a:pt x="73" y="265"/>
                  </a:lnTo>
                  <a:lnTo>
                    <a:pt x="169" y="265"/>
                  </a:lnTo>
                  <a:lnTo>
                    <a:pt x="193" y="241"/>
                  </a:lnTo>
                  <a:lnTo>
                    <a:pt x="241" y="217"/>
                  </a:lnTo>
                  <a:lnTo>
                    <a:pt x="241" y="145"/>
                  </a:lnTo>
                  <a:lnTo>
                    <a:pt x="241" y="97"/>
                  </a:lnTo>
                  <a:lnTo>
                    <a:pt x="193"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
            <p:cNvSpPr/>
            <p:nvPr/>
          </p:nvSpPr>
          <p:spPr>
            <a:xfrm>
              <a:off x="3914700" y="1776600"/>
              <a:ext cx="6050" cy="6025"/>
            </a:xfrm>
            <a:custGeom>
              <a:avLst/>
              <a:gdLst/>
              <a:ahLst/>
              <a:cxnLst/>
              <a:rect l="l" t="t" r="r" b="b"/>
              <a:pathLst>
                <a:path w="242" h="241" extrusionOk="0">
                  <a:moveTo>
                    <a:pt x="73" y="0"/>
                  </a:moveTo>
                  <a:lnTo>
                    <a:pt x="1" y="72"/>
                  </a:lnTo>
                  <a:lnTo>
                    <a:pt x="1" y="121"/>
                  </a:lnTo>
                  <a:lnTo>
                    <a:pt x="1" y="169"/>
                  </a:lnTo>
                  <a:lnTo>
                    <a:pt x="25" y="193"/>
                  </a:lnTo>
                  <a:lnTo>
                    <a:pt x="73" y="217"/>
                  </a:lnTo>
                  <a:lnTo>
                    <a:pt x="121" y="241"/>
                  </a:lnTo>
                  <a:lnTo>
                    <a:pt x="169" y="217"/>
                  </a:lnTo>
                  <a:lnTo>
                    <a:pt x="217" y="193"/>
                  </a:lnTo>
                  <a:lnTo>
                    <a:pt x="241" y="121"/>
                  </a:lnTo>
                  <a:lnTo>
                    <a:pt x="241" y="72"/>
                  </a:lnTo>
                  <a:lnTo>
                    <a:pt x="217"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
            <p:cNvSpPr/>
            <p:nvPr/>
          </p:nvSpPr>
          <p:spPr>
            <a:xfrm>
              <a:off x="3968875" y="2014925"/>
              <a:ext cx="6050" cy="6025"/>
            </a:xfrm>
            <a:custGeom>
              <a:avLst/>
              <a:gdLst/>
              <a:ahLst/>
              <a:cxnLst/>
              <a:rect l="l" t="t" r="r" b="b"/>
              <a:pathLst>
                <a:path w="242" h="241" extrusionOk="0">
                  <a:moveTo>
                    <a:pt x="73" y="0"/>
                  </a:moveTo>
                  <a:lnTo>
                    <a:pt x="24" y="48"/>
                  </a:lnTo>
                  <a:lnTo>
                    <a:pt x="0" y="96"/>
                  </a:lnTo>
                  <a:lnTo>
                    <a:pt x="0" y="145"/>
                  </a:lnTo>
                  <a:lnTo>
                    <a:pt x="0" y="169"/>
                  </a:lnTo>
                  <a:lnTo>
                    <a:pt x="73" y="217"/>
                  </a:lnTo>
                  <a:lnTo>
                    <a:pt x="121" y="241"/>
                  </a:lnTo>
                  <a:lnTo>
                    <a:pt x="169" y="217"/>
                  </a:lnTo>
                  <a:lnTo>
                    <a:pt x="217" y="193"/>
                  </a:lnTo>
                  <a:lnTo>
                    <a:pt x="241" y="145"/>
                  </a:lnTo>
                  <a:lnTo>
                    <a:pt x="241" y="96"/>
                  </a:lnTo>
                  <a:lnTo>
                    <a:pt x="241"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
            <p:cNvSpPr/>
            <p:nvPr/>
          </p:nvSpPr>
          <p:spPr>
            <a:xfrm>
              <a:off x="4152425" y="1934275"/>
              <a:ext cx="7250" cy="5425"/>
            </a:xfrm>
            <a:custGeom>
              <a:avLst/>
              <a:gdLst/>
              <a:ahLst/>
              <a:cxnLst/>
              <a:rect l="l" t="t" r="r" b="b"/>
              <a:pathLst>
                <a:path w="290" h="217" extrusionOk="0">
                  <a:moveTo>
                    <a:pt x="121" y="0"/>
                  </a:moveTo>
                  <a:lnTo>
                    <a:pt x="73" y="24"/>
                  </a:lnTo>
                  <a:lnTo>
                    <a:pt x="49" y="73"/>
                  </a:lnTo>
                  <a:lnTo>
                    <a:pt x="1" y="121"/>
                  </a:lnTo>
                  <a:lnTo>
                    <a:pt x="1" y="145"/>
                  </a:lnTo>
                  <a:lnTo>
                    <a:pt x="25" y="169"/>
                  </a:lnTo>
                  <a:lnTo>
                    <a:pt x="49" y="193"/>
                  </a:lnTo>
                  <a:lnTo>
                    <a:pt x="73" y="217"/>
                  </a:lnTo>
                  <a:lnTo>
                    <a:pt x="193" y="217"/>
                  </a:lnTo>
                  <a:lnTo>
                    <a:pt x="290" y="145"/>
                  </a:lnTo>
                  <a:lnTo>
                    <a:pt x="290" y="121"/>
                  </a:lnTo>
                  <a:lnTo>
                    <a:pt x="290" y="73"/>
                  </a:lnTo>
                  <a:lnTo>
                    <a:pt x="266" y="24"/>
                  </a:lnTo>
                  <a:lnTo>
                    <a:pt x="24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
            <p:cNvSpPr/>
            <p:nvPr/>
          </p:nvSpPr>
          <p:spPr>
            <a:xfrm>
              <a:off x="3729950" y="1765750"/>
              <a:ext cx="6025" cy="6650"/>
            </a:xfrm>
            <a:custGeom>
              <a:avLst/>
              <a:gdLst/>
              <a:ahLst/>
              <a:cxnLst/>
              <a:rect l="l" t="t" r="r" b="b"/>
              <a:pathLst>
                <a:path w="241" h="266" extrusionOk="0">
                  <a:moveTo>
                    <a:pt x="97" y="1"/>
                  </a:moveTo>
                  <a:lnTo>
                    <a:pt x="48" y="25"/>
                  </a:lnTo>
                  <a:lnTo>
                    <a:pt x="0" y="97"/>
                  </a:lnTo>
                  <a:lnTo>
                    <a:pt x="0" y="145"/>
                  </a:lnTo>
                  <a:lnTo>
                    <a:pt x="24" y="218"/>
                  </a:lnTo>
                  <a:lnTo>
                    <a:pt x="72" y="266"/>
                  </a:lnTo>
                  <a:lnTo>
                    <a:pt x="145" y="266"/>
                  </a:lnTo>
                  <a:lnTo>
                    <a:pt x="193" y="242"/>
                  </a:lnTo>
                  <a:lnTo>
                    <a:pt x="241" y="193"/>
                  </a:lnTo>
                  <a:lnTo>
                    <a:pt x="241" y="121"/>
                  </a:lnTo>
                  <a:lnTo>
                    <a:pt x="217"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
            <p:cNvSpPr/>
            <p:nvPr/>
          </p:nvSpPr>
          <p:spPr>
            <a:xfrm>
              <a:off x="3872575" y="1860250"/>
              <a:ext cx="6650" cy="6650"/>
            </a:xfrm>
            <a:custGeom>
              <a:avLst/>
              <a:gdLst/>
              <a:ahLst/>
              <a:cxnLst/>
              <a:rect l="l" t="t" r="r" b="b"/>
              <a:pathLst>
                <a:path w="266" h="266" extrusionOk="0">
                  <a:moveTo>
                    <a:pt x="97" y="0"/>
                  </a:moveTo>
                  <a:lnTo>
                    <a:pt x="73" y="24"/>
                  </a:lnTo>
                  <a:lnTo>
                    <a:pt x="1" y="73"/>
                  </a:lnTo>
                  <a:lnTo>
                    <a:pt x="1" y="145"/>
                  </a:lnTo>
                  <a:lnTo>
                    <a:pt x="25" y="193"/>
                  </a:lnTo>
                  <a:lnTo>
                    <a:pt x="49" y="241"/>
                  </a:lnTo>
                  <a:lnTo>
                    <a:pt x="97" y="265"/>
                  </a:lnTo>
                  <a:lnTo>
                    <a:pt x="145" y="265"/>
                  </a:lnTo>
                  <a:lnTo>
                    <a:pt x="193" y="241"/>
                  </a:lnTo>
                  <a:lnTo>
                    <a:pt x="241" y="169"/>
                  </a:lnTo>
                  <a:lnTo>
                    <a:pt x="265" y="121"/>
                  </a:lnTo>
                  <a:lnTo>
                    <a:pt x="241"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
            <p:cNvSpPr/>
            <p:nvPr/>
          </p:nvSpPr>
          <p:spPr>
            <a:xfrm>
              <a:off x="3862950" y="1636975"/>
              <a:ext cx="4850" cy="7250"/>
            </a:xfrm>
            <a:custGeom>
              <a:avLst/>
              <a:gdLst/>
              <a:ahLst/>
              <a:cxnLst/>
              <a:rect l="l" t="t" r="r" b="b"/>
              <a:pathLst>
                <a:path w="194" h="290" extrusionOk="0">
                  <a:moveTo>
                    <a:pt x="49" y="0"/>
                  </a:moveTo>
                  <a:lnTo>
                    <a:pt x="0" y="48"/>
                  </a:lnTo>
                  <a:lnTo>
                    <a:pt x="0" y="121"/>
                  </a:lnTo>
                  <a:lnTo>
                    <a:pt x="0" y="169"/>
                  </a:lnTo>
                  <a:lnTo>
                    <a:pt x="0" y="217"/>
                  </a:lnTo>
                  <a:lnTo>
                    <a:pt x="49" y="265"/>
                  </a:lnTo>
                  <a:lnTo>
                    <a:pt x="73" y="289"/>
                  </a:lnTo>
                  <a:lnTo>
                    <a:pt x="121" y="289"/>
                  </a:lnTo>
                  <a:lnTo>
                    <a:pt x="145" y="265"/>
                  </a:lnTo>
                  <a:lnTo>
                    <a:pt x="193" y="241"/>
                  </a:lnTo>
                  <a:lnTo>
                    <a:pt x="193" y="121"/>
                  </a:lnTo>
                  <a:lnTo>
                    <a:pt x="169"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
            <p:cNvSpPr/>
            <p:nvPr/>
          </p:nvSpPr>
          <p:spPr>
            <a:xfrm>
              <a:off x="4036275" y="1735075"/>
              <a:ext cx="6650" cy="6025"/>
            </a:xfrm>
            <a:custGeom>
              <a:avLst/>
              <a:gdLst/>
              <a:ahLst/>
              <a:cxnLst/>
              <a:rect l="l" t="t" r="r" b="b"/>
              <a:pathLst>
                <a:path w="266" h="241" extrusionOk="0">
                  <a:moveTo>
                    <a:pt x="97" y="0"/>
                  </a:moveTo>
                  <a:lnTo>
                    <a:pt x="73" y="24"/>
                  </a:lnTo>
                  <a:lnTo>
                    <a:pt x="25" y="72"/>
                  </a:lnTo>
                  <a:lnTo>
                    <a:pt x="1" y="145"/>
                  </a:lnTo>
                  <a:lnTo>
                    <a:pt x="25" y="193"/>
                  </a:lnTo>
                  <a:lnTo>
                    <a:pt x="49" y="217"/>
                  </a:lnTo>
                  <a:lnTo>
                    <a:pt x="97" y="241"/>
                  </a:lnTo>
                  <a:lnTo>
                    <a:pt x="169" y="217"/>
                  </a:lnTo>
                  <a:lnTo>
                    <a:pt x="217" y="193"/>
                  </a:lnTo>
                  <a:lnTo>
                    <a:pt x="241" y="145"/>
                  </a:lnTo>
                  <a:lnTo>
                    <a:pt x="265" y="120"/>
                  </a:lnTo>
                  <a:lnTo>
                    <a:pt x="241" y="72"/>
                  </a:lnTo>
                  <a:lnTo>
                    <a:pt x="217"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
            <p:cNvSpPr/>
            <p:nvPr/>
          </p:nvSpPr>
          <p:spPr>
            <a:xfrm>
              <a:off x="4168675" y="1752525"/>
              <a:ext cx="5450" cy="6025"/>
            </a:xfrm>
            <a:custGeom>
              <a:avLst/>
              <a:gdLst/>
              <a:ahLst/>
              <a:cxnLst/>
              <a:rect l="l" t="t" r="r" b="b"/>
              <a:pathLst>
                <a:path w="218" h="241" extrusionOk="0">
                  <a:moveTo>
                    <a:pt x="121" y="0"/>
                  </a:moveTo>
                  <a:lnTo>
                    <a:pt x="73" y="24"/>
                  </a:lnTo>
                  <a:lnTo>
                    <a:pt x="25" y="97"/>
                  </a:lnTo>
                  <a:lnTo>
                    <a:pt x="1" y="145"/>
                  </a:lnTo>
                  <a:lnTo>
                    <a:pt x="25" y="217"/>
                  </a:lnTo>
                  <a:lnTo>
                    <a:pt x="25" y="241"/>
                  </a:lnTo>
                  <a:lnTo>
                    <a:pt x="145" y="241"/>
                  </a:lnTo>
                  <a:lnTo>
                    <a:pt x="193" y="169"/>
                  </a:lnTo>
                  <a:lnTo>
                    <a:pt x="217" y="121"/>
                  </a:lnTo>
                  <a:lnTo>
                    <a:pt x="217" y="48"/>
                  </a:lnTo>
                  <a:lnTo>
                    <a:pt x="217"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
            <p:cNvSpPr/>
            <p:nvPr/>
          </p:nvSpPr>
          <p:spPr>
            <a:xfrm>
              <a:off x="3926150" y="1818125"/>
              <a:ext cx="4825" cy="7250"/>
            </a:xfrm>
            <a:custGeom>
              <a:avLst/>
              <a:gdLst/>
              <a:ahLst/>
              <a:cxnLst/>
              <a:rect l="l" t="t" r="r" b="b"/>
              <a:pathLst>
                <a:path w="193" h="290" extrusionOk="0">
                  <a:moveTo>
                    <a:pt x="96" y="0"/>
                  </a:moveTo>
                  <a:lnTo>
                    <a:pt x="48" y="24"/>
                  </a:lnTo>
                  <a:lnTo>
                    <a:pt x="24" y="24"/>
                  </a:lnTo>
                  <a:lnTo>
                    <a:pt x="0" y="97"/>
                  </a:lnTo>
                  <a:lnTo>
                    <a:pt x="0" y="193"/>
                  </a:lnTo>
                  <a:lnTo>
                    <a:pt x="24" y="241"/>
                  </a:lnTo>
                  <a:lnTo>
                    <a:pt x="96" y="289"/>
                  </a:lnTo>
                  <a:lnTo>
                    <a:pt x="121" y="289"/>
                  </a:lnTo>
                  <a:lnTo>
                    <a:pt x="169" y="265"/>
                  </a:lnTo>
                  <a:lnTo>
                    <a:pt x="193" y="217"/>
                  </a:lnTo>
                  <a:lnTo>
                    <a:pt x="193" y="145"/>
                  </a:lnTo>
                  <a:lnTo>
                    <a:pt x="169" y="48"/>
                  </a:lnTo>
                  <a:lnTo>
                    <a:pt x="145"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
            <p:cNvSpPr/>
            <p:nvPr/>
          </p:nvSpPr>
          <p:spPr>
            <a:xfrm>
              <a:off x="4040500" y="1932475"/>
              <a:ext cx="4225" cy="7850"/>
            </a:xfrm>
            <a:custGeom>
              <a:avLst/>
              <a:gdLst/>
              <a:ahLst/>
              <a:cxnLst/>
              <a:rect l="l" t="t" r="r" b="b"/>
              <a:pathLst>
                <a:path w="169" h="314" extrusionOk="0">
                  <a:moveTo>
                    <a:pt x="72" y="0"/>
                  </a:moveTo>
                  <a:lnTo>
                    <a:pt x="24" y="24"/>
                  </a:lnTo>
                  <a:lnTo>
                    <a:pt x="0" y="72"/>
                  </a:lnTo>
                  <a:lnTo>
                    <a:pt x="0" y="120"/>
                  </a:lnTo>
                  <a:lnTo>
                    <a:pt x="24" y="241"/>
                  </a:lnTo>
                  <a:lnTo>
                    <a:pt x="48" y="289"/>
                  </a:lnTo>
                  <a:lnTo>
                    <a:pt x="72" y="313"/>
                  </a:lnTo>
                  <a:lnTo>
                    <a:pt x="96" y="289"/>
                  </a:lnTo>
                  <a:lnTo>
                    <a:pt x="145" y="241"/>
                  </a:lnTo>
                  <a:lnTo>
                    <a:pt x="169" y="145"/>
                  </a:lnTo>
                  <a:lnTo>
                    <a:pt x="169" y="96"/>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
            <p:cNvSpPr/>
            <p:nvPr/>
          </p:nvSpPr>
          <p:spPr>
            <a:xfrm>
              <a:off x="3985125" y="1633950"/>
              <a:ext cx="4825" cy="5450"/>
            </a:xfrm>
            <a:custGeom>
              <a:avLst/>
              <a:gdLst/>
              <a:ahLst/>
              <a:cxnLst/>
              <a:rect l="l" t="t" r="r" b="b"/>
              <a:pathLst>
                <a:path w="193" h="218" extrusionOk="0">
                  <a:moveTo>
                    <a:pt x="145" y="1"/>
                  </a:moveTo>
                  <a:lnTo>
                    <a:pt x="73" y="25"/>
                  </a:lnTo>
                  <a:lnTo>
                    <a:pt x="48" y="49"/>
                  </a:lnTo>
                  <a:lnTo>
                    <a:pt x="24" y="97"/>
                  </a:lnTo>
                  <a:lnTo>
                    <a:pt x="0" y="145"/>
                  </a:lnTo>
                  <a:lnTo>
                    <a:pt x="24" y="169"/>
                  </a:lnTo>
                  <a:lnTo>
                    <a:pt x="48" y="193"/>
                  </a:lnTo>
                  <a:lnTo>
                    <a:pt x="97" y="217"/>
                  </a:lnTo>
                  <a:lnTo>
                    <a:pt x="121" y="217"/>
                  </a:lnTo>
                  <a:lnTo>
                    <a:pt x="169" y="193"/>
                  </a:lnTo>
                  <a:lnTo>
                    <a:pt x="193" y="121"/>
                  </a:lnTo>
                  <a:lnTo>
                    <a:pt x="193"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
            <p:cNvSpPr/>
            <p:nvPr/>
          </p:nvSpPr>
          <p:spPr>
            <a:xfrm>
              <a:off x="4121725" y="1823525"/>
              <a:ext cx="6650" cy="5450"/>
            </a:xfrm>
            <a:custGeom>
              <a:avLst/>
              <a:gdLst/>
              <a:ahLst/>
              <a:cxnLst/>
              <a:rect l="l" t="t" r="r" b="b"/>
              <a:pathLst>
                <a:path w="266" h="218" extrusionOk="0">
                  <a:moveTo>
                    <a:pt x="145" y="1"/>
                  </a:moveTo>
                  <a:lnTo>
                    <a:pt x="97" y="25"/>
                  </a:lnTo>
                  <a:lnTo>
                    <a:pt x="1" y="73"/>
                  </a:lnTo>
                  <a:lnTo>
                    <a:pt x="1" y="97"/>
                  </a:lnTo>
                  <a:lnTo>
                    <a:pt x="1" y="145"/>
                  </a:lnTo>
                  <a:lnTo>
                    <a:pt x="1" y="169"/>
                  </a:lnTo>
                  <a:lnTo>
                    <a:pt x="25" y="193"/>
                  </a:lnTo>
                  <a:lnTo>
                    <a:pt x="73" y="218"/>
                  </a:lnTo>
                  <a:lnTo>
                    <a:pt x="145" y="218"/>
                  </a:lnTo>
                  <a:lnTo>
                    <a:pt x="218" y="193"/>
                  </a:lnTo>
                  <a:lnTo>
                    <a:pt x="242" y="121"/>
                  </a:lnTo>
                  <a:lnTo>
                    <a:pt x="266" y="73"/>
                  </a:lnTo>
                  <a:lnTo>
                    <a:pt x="218"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
            <p:cNvSpPr/>
            <p:nvPr/>
          </p:nvSpPr>
          <p:spPr>
            <a:xfrm>
              <a:off x="4023650" y="1711600"/>
              <a:ext cx="6025" cy="6025"/>
            </a:xfrm>
            <a:custGeom>
              <a:avLst/>
              <a:gdLst/>
              <a:ahLst/>
              <a:cxnLst/>
              <a:rect l="l" t="t" r="r" b="b"/>
              <a:pathLst>
                <a:path w="241" h="241" extrusionOk="0">
                  <a:moveTo>
                    <a:pt x="48" y="0"/>
                  </a:moveTo>
                  <a:lnTo>
                    <a:pt x="24" y="72"/>
                  </a:lnTo>
                  <a:lnTo>
                    <a:pt x="0" y="121"/>
                  </a:lnTo>
                  <a:lnTo>
                    <a:pt x="24" y="169"/>
                  </a:lnTo>
                  <a:lnTo>
                    <a:pt x="72" y="217"/>
                  </a:lnTo>
                  <a:lnTo>
                    <a:pt x="120" y="241"/>
                  </a:lnTo>
                  <a:lnTo>
                    <a:pt x="169" y="241"/>
                  </a:lnTo>
                  <a:lnTo>
                    <a:pt x="217" y="217"/>
                  </a:lnTo>
                  <a:lnTo>
                    <a:pt x="241" y="193"/>
                  </a:lnTo>
                  <a:lnTo>
                    <a:pt x="241" y="169"/>
                  </a:lnTo>
                  <a:lnTo>
                    <a:pt x="241" y="97"/>
                  </a:lnTo>
                  <a:lnTo>
                    <a:pt x="217" y="48"/>
                  </a:lnTo>
                  <a:lnTo>
                    <a:pt x="169" y="24"/>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
            <p:cNvSpPr/>
            <p:nvPr/>
          </p:nvSpPr>
          <p:spPr>
            <a:xfrm>
              <a:off x="4015825" y="2027550"/>
              <a:ext cx="4225" cy="6050"/>
            </a:xfrm>
            <a:custGeom>
              <a:avLst/>
              <a:gdLst/>
              <a:ahLst/>
              <a:cxnLst/>
              <a:rect l="l" t="t" r="r" b="b"/>
              <a:pathLst>
                <a:path w="169" h="242" extrusionOk="0">
                  <a:moveTo>
                    <a:pt x="24" y="1"/>
                  </a:moveTo>
                  <a:lnTo>
                    <a:pt x="0" y="25"/>
                  </a:lnTo>
                  <a:lnTo>
                    <a:pt x="0" y="49"/>
                  </a:lnTo>
                  <a:lnTo>
                    <a:pt x="0" y="169"/>
                  </a:lnTo>
                  <a:lnTo>
                    <a:pt x="24" y="193"/>
                  </a:lnTo>
                  <a:lnTo>
                    <a:pt x="72" y="241"/>
                  </a:lnTo>
                  <a:lnTo>
                    <a:pt x="120" y="241"/>
                  </a:lnTo>
                  <a:lnTo>
                    <a:pt x="169" y="169"/>
                  </a:lnTo>
                  <a:lnTo>
                    <a:pt x="169" y="73"/>
                  </a:lnTo>
                  <a:lnTo>
                    <a:pt x="145"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
            <p:cNvSpPr/>
            <p:nvPr/>
          </p:nvSpPr>
          <p:spPr>
            <a:xfrm>
              <a:off x="3968875" y="1874700"/>
              <a:ext cx="6650" cy="4225"/>
            </a:xfrm>
            <a:custGeom>
              <a:avLst/>
              <a:gdLst/>
              <a:ahLst/>
              <a:cxnLst/>
              <a:rect l="l" t="t" r="r" b="b"/>
              <a:pathLst>
                <a:path w="266" h="169" extrusionOk="0">
                  <a:moveTo>
                    <a:pt x="97" y="0"/>
                  </a:moveTo>
                  <a:lnTo>
                    <a:pt x="49" y="24"/>
                  </a:lnTo>
                  <a:lnTo>
                    <a:pt x="0" y="72"/>
                  </a:lnTo>
                  <a:lnTo>
                    <a:pt x="0" y="120"/>
                  </a:lnTo>
                  <a:lnTo>
                    <a:pt x="24" y="145"/>
                  </a:lnTo>
                  <a:lnTo>
                    <a:pt x="97" y="169"/>
                  </a:lnTo>
                  <a:lnTo>
                    <a:pt x="169" y="169"/>
                  </a:lnTo>
                  <a:lnTo>
                    <a:pt x="217" y="145"/>
                  </a:lnTo>
                  <a:lnTo>
                    <a:pt x="265" y="96"/>
                  </a:lnTo>
                  <a:lnTo>
                    <a:pt x="241" y="48"/>
                  </a:lnTo>
                  <a:lnTo>
                    <a:pt x="241"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
            <p:cNvSpPr/>
            <p:nvPr/>
          </p:nvSpPr>
          <p:spPr>
            <a:xfrm>
              <a:off x="3898450" y="1843400"/>
              <a:ext cx="4850" cy="6050"/>
            </a:xfrm>
            <a:custGeom>
              <a:avLst/>
              <a:gdLst/>
              <a:ahLst/>
              <a:cxnLst/>
              <a:rect l="l" t="t" r="r" b="b"/>
              <a:pathLst>
                <a:path w="194" h="242" extrusionOk="0">
                  <a:moveTo>
                    <a:pt x="97" y="0"/>
                  </a:moveTo>
                  <a:lnTo>
                    <a:pt x="73" y="24"/>
                  </a:lnTo>
                  <a:lnTo>
                    <a:pt x="25" y="73"/>
                  </a:lnTo>
                  <a:lnTo>
                    <a:pt x="1" y="121"/>
                  </a:lnTo>
                  <a:lnTo>
                    <a:pt x="1" y="169"/>
                  </a:lnTo>
                  <a:lnTo>
                    <a:pt x="25" y="217"/>
                  </a:lnTo>
                  <a:lnTo>
                    <a:pt x="73" y="241"/>
                  </a:lnTo>
                  <a:lnTo>
                    <a:pt x="121" y="241"/>
                  </a:lnTo>
                  <a:lnTo>
                    <a:pt x="169" y="193"/>
                  </a:lnTo>
                  <a:lnTo>
                    <a:pt x="193" y="145"/>
                  </a:lnTo>
                  <a:lnTo>
                    <a:pt x="193" y="73"/>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
            <p:cNvSpPr/>
            <p:nvPr/>
          </p:nvSpPr>
          <p:spPr>
            <a:xfrm>
              <a:off x="3907475" y="1733250"/>
              <a:ext cx="6650" cy="4850"/>
            </a:xfrm>
            <a:custGeom>
              <a:avLst/>
              <a:gdLst/>
              <a:ahLst/>
              <a:cxnLst/>
              <a:rect l="l" t="t" r="r" b="b"/>
              <a:pathLst>
                <a:path w="266" h="194" extrusionOk="0">
                  <a:moveTo>
                    <a:pt x="169" y="1"/>
                  </a:moveTo>
                  <a:lnTo>
                    <a:pt x="73" y="25"/>
                  </a:lnTo>
                  <a:lnTo>
                    <a:pt x="49" y="49"/>
                  </a:lnTo>
                  <a:lnTo>
                    <a:pt x="25" y="73"/>
                  </a:lnTo>
                  <a:lnTo>
                    <a:pt x="1" y="145"/>
                  </a:lnTo>
                  <a:lnTo>
                    <a:pt x="25" y="169"/>
                  </a:lnTo>
                  <a:lnTo>
                    <a:pt x="97" y="193"/>
                  </a:lnTo>
                  <a:lnTo>
                    <a:pt x="145" y="193"/>
                  </a:lnTo>
                  <a:lnTo>
                    <a:pt x="218" y="169"/>
                  </a:lnTo>
                  <a:lnTo>
                    <a:pt x="266" y="121"/>
                  </a:lnTo>
                  <a:lnTo>
                    <a:pt x="266" y="49"/>
                  </a:lnTo>
                  <a:lnTo>
                    <a:pt x="242" y="25"/>
                  </a:lnTo>
                  <a:lnTo>
                    <a:pt x="21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
            <p:cNvSpPr/>
            <p:nvPr/>
          </p:nvSpPr>
          <p:spPr>
            <a:xfrm>
              <a:off x="4165675" y="1845800"/>
              <a:ext cx="5425" cy="6050"/>
            </a:xfrm>
            <a:custGeom>
              <a:avLst/>
              <a:gdLst/>
              <a:ahLst/>
              <a:cxnLst/>
              <a:rect l="l" t="t" r="r" b="b"/>
              <a:pathLst>
                <a:path w="217" h="242" extrusionOk="0">
                  <a:moveTo>
                    <a:pt x="24" y="1"/>
                  </a:moveTo>
                  <a:lnTo>
                    <a:pt x="0" y="49"/>
                  </a:lnTo>
                  <a:lnTo>
                    <a:pt x="0" y="97"/>
                  </a:lnTo>
                  <a:lnTo>
                    <a:pt x="0" y="145"/>
                  </a:lnTo>
                  <a:lnTo>
                    <a:pt x="24" y="193"/>
                  </a:lnTo>
                  <a:lnTo>
                    <a:pt x="73" y="241"/>
                  </a:lnTo>
                  <a:lnTo>
                    <a:pt x="121" y="241"/>
                  </a:lnTo>
                  <a:lnTo>
                    <a:pt x="169" y="193"/>
                  </a:lnTo>
                  <a:lnTo>
                    <a:pt x="217" y="145"/>
                  </a:lnTo>
                  <a:lnTo>
                    <a:pt x="217" y="97"/>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
            <p:cNvSpPr/>
            <p:nvPr/>
          </p:nvSpPr>
          <p:spPr>
            <a:xfrm>
              <a:off x="4023025" y="1768775"/>
              <a:ext cx="5450" cy="6650"/>
            </a:xfrm>
            <a:custGeom>
              <a:avLst/>
              <a:gdLst/>
              <a:ahLst/>
              <a:cxnLst/>
              <a:rect l="l" t="t" r="r" b="b"/>
              <a:pathLst>
                <a:path w="218" h="266" extrusionOk="0">
                  <a:moveTo>
                    <a:pt x="121" y="0"/>
                  </a:moveTo>
                  <a:lnTo>
                    <a:pt x="73" y="24"/>
                  </a:lnTo>
                  <a:lnTo>
                    <a:pt x="25" y="48"/>
                  </a:lnTo>
                  <a:lnTo>
                    <a:pt x="1" y="121"/>
                  </a:lnTo>
                  <a:lnTo>
                    <a:pt x="1" y="169"/>
                  </a:lnTo>
                  <a:lnTo>
                    <a:pt x="25" y="217"/>
                  </a:lnTo>
                  <a:lnTo>
                    <a:pt x="73" y="241"/>
                  </a:lnTo>
                  <a:lnTo>
                    <a:pt x="121" y="265"/>
                  </a:lnTo>
                  <a:lnTo>
                    <a:pt x="145" y="241"/>
                  </a:lnTo>
                  <a:lnTo>
                    <a:pt x="194" y="169"/>
                  </a:lnTo>
                  <a:lnTo>
                    <a:pt x="218" y="97"/>
                  </a:lnTo>
                  <a:lnTo>
                    <a:pt x="194"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
            <p:cNvSpPr/>
            <p:nvPr/>
          </p:nvSpPr>
          <p:spPr>
            <a:xfrm>
              <a:off x="3905675" y="1945700"/>
              <a:ext cx="5450" cy="6050"/>
            </a:xfrm>
            <a:custGeom>
              <a:avLst/>
              <a:gdLst/>
              <a:ahLst/>
              <a:cxnLst/>
              <a:rect l="l" t="t" r="r" b="b"/>
              <a:pathLst>
                <a:path w="218" h="242" extrusionOk="0">
                  <a:moveTo>
                    <a:pt x="73" y="1"/>
                  </a:moveTo>
                  <a:lnTo>
                    <a:pt x="25" y="25"/>
                  </a:lnTo>
                  <a:lnTo>
                    <a:pt x="1" y="73"/>
                  </a:lnTo>
                  <a:lnTo>
                    <a:pt x="1" y="121"/>
                  </a:lnTo>
                  <a:lnTo>
                    <a:pt x="1" y="169"/>
                  </a:lnTo>
                  <a:lnTo>
                    <a:pt x="49" y="217"/>
                  </a:lnTo>
                  <a:lnTo>
                    <a:pt x="73" y="241"/>
                  </a:lnTo>
                  <a:lnTo>
                    <a:pt x="121" y="241"/>
                  </a:lnTo>
                  <a:lnTo>
                    <a:pt x="193" y="217"/>
                  </a:lnTo>
                  <a:lnTo>
                    <a:pt x="217" y="169"/>
                  </a:lnTo>
                  <a:lnTo>
                    <a:pt x="217" y="145"/>
                  </a:lnTo>
                  <a:lnTo>
                    <a:pt x="193"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
            <p:cNvSpPr/>
            <p:nvPr/>
          </p:nvSpPr>
          <p:spPr>
            <a:xfrm>
              <a:off x="3767850" y="1848800"/>
              <a:ext cx="5450" cy="4850"/>
            </a:xfrm>
            <a:custGeom>
              <a:avLst/>
              <a:gdLst/>
              <a:ahLst/>
              <a:cxnLst/>
              <a:rect l="l" t="t" r="r" b="b"/>
              <a:pathLst>
                <a:path w="218" h="194" extrusionOk="0">
                  <a:moveTo>
                    <a:pt x="73" y="1"/>
                  </a:moveTo>
                  <a:lnTo>
                    <a:pt x="49" y="25"/>
                  </a:lnTo>
                  <a:lnTo>
                    <a:pt x="1" y="49"/>
                  </a:lnTo>
                  <a:lnTo>
                    <a:pt x="1" y="97"/>
                  </a:lnTo>
                  <a:lnTo>
                    <a:pt x="49" y="169"/>
                  </a:lnTo>
                  <a:lnTo>
                    <a:pt x="121" y="194"/>
                  </a:lnTo>
                  <a:lnTo>
                    <a:pt x="169" y="194"/>
                  </a:lnTo>
                  <a:lnTo>
                    <a:pt x="218" y="169"/>
                  </a:lnTo>
                  <a:lnTo>
                    <a:pt x="218" y="121"/>
                  </a:lnTo>
                  <a:lnTo>
                    <a:pt x="193"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
            <p:cNvSpPr/>
            <p:nvPr/>
          </p:nvSpPr>
          <p:spPr>
            <a:xfrm>
              <a:off x="4060350" y="1735675"/>
              <a:ext cx="6050" cy="5425"/>
            </a:xfrm>
            <a:custGeom>
              <a:avLst/>
              <a:gdLst/>
              <a:ahLst/>
              <a:cxnLst/>
              <a:rect l="l" t="t" r="r" b="b"/>
              <a:pathLst>
                <a:path w="242" h="217" extrusionOk="0">
                  <a:moveTo>
                    <a:pt x="121" y="0"/>
                  </a:moveTo>
                  <a:lnTo>
                    <a:pt x="73" y="24"/>
                  </a:lnTo>
                  <a:lnTo>
                    <a:pt x="25" y="72"/>
                  </a:lnTo>
                  <a:lnTo>
                    <a:pt x="0" y="145"/>
                  </a:lnTo>
                  <a:lnTo>
                    <a:pt x="25" y="169"/>
                  </a:lnTo>
                  <a:lnTo>
                    <a:pt x="49" y="193"/>
                  </a:lnTo>
                  <a:lnTo>
                    <a:pt x="97" y="217"/>
                  </a:lnTo>
                  <a:lnTo>
                    <a:pt x="145" y="193"/>
                  </a:lnTo>
                  <a:lnTo>
                    <a:pt x="193" y="145"/>
                  </a:lnTo>
                  <a:lnTo>
                    <a:pt x="241" y="96"/>
                  </a:lnTo>
                  <a:lnTo>
                    <a:pt x="241" y="48"/>
                  </a:lnTo>
                  <a:lnTo>
                    <a:pt x="241"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
            <p:cNvSpPr/>
            <p:nvPr/>
          </p:nvSpPr>
          <p:spPr>
            <a:xfrm>
              <a:off x="3843700" y="1597850"/>
              <a:ext cx="4825" cy="6650"/>
            </a:xfrm>
            <a:custGeom>
              <a:avLst/>
              <a:gdLst/>
              <a:ahLst/>
              <a:cxnLst/>
              <a:rect l="l" t="t" r="r" b="b"/>
              <a:pathLst>
                <a:path w="193" h="266" extrusionOk="0">
                  <a:moveTo>
                    <a:pt x="120" y="0"/>
                  </a:moveTo>
                  <a:lnTo>
                    <a:pt x="72" y="25"/>
                  </a:lnTo>
                  <a:lnTo>
                    <a:pt x="24" y="49"/>
                  </a:lnTo>
                  <a:lnTo>
                    <a:pt x="0" y="97"/>
                  </a:lnTo>
                  <a:lnTo>
                    <a:pt x="0" y="145"/>
                  </a:lnTo>
                  <a:lnTo>
                    <a:pt x="0" y="217"/>
                  </a:lnTo>
                  <a:lnTo>
                    <a:pt x="24" y="241"/>
                  </a:lnTo>
                  <a:lnTo>
                    <a:pt x="72" y="265"/>
                  </a:lnTo>
                  <a:lnTo>
                    <a:pt x="120" y="241"/>
                  </a:lnTo>
                  <a:lnTo>
                    <a:pt x="169" y="193"/>
                  </a:lnTo>
                  <a:lnTo>
                    <a:pt x="193" y="121"/>
                  </a:lnTo>
                  <a:lnTo>
                    <a:pt x="193" y="73"/>
                  </a:lnTo>
                  <a:lnTo>
                    <a:pt x="169" y="25"/>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
            <p:cNvSpPr/>
            <p:nvPr/>
          </p:nvSpPr>
          <p:spPr>
            <a:xfrm>
              <a:off x="4094650" y="1695350"/>
              <a:ext cx="6050" cy="6050"/>
            </a:xfrm>
            <a:custGeom>
              <a:avLst/>
              <a:gdLst/>
              <a:ahLst/>
              <a:cxnLst/>
              <a:rect l="l" t="t" r="r" b="b"/>
              <a:pathLst>
                <a:path w="242" h="242" extrusionOk="0">
                  <a:moveTo>
                    <a:pt x="121" y="0"/>
                  </a:moveTo>
                  <a:lnTo>
                    <a:pt x="73" y="24"/>
                  </a:lnTo>
                  <a:lnTo>
                    <a:pt x="49" y="48"/>
                  </a:lnTo>
                  <a:lnTo>
                    <a:pt x="25" y="73"/>
                  </a:lnTo>
                  <a:lnTo>
                    <a:pt x="1" y="121"/>
                  </a:lnTo>
                  <a:lnTo>
                    <a:pt x="25" y="169"/>
                  </a:lnTo>
                  <a:lnTo>
                    <a:pt x="49" y="193"/>
                  </a:lnTo>
                  <a:lnTo>
                    <a:pt x="73" y="217"/>
                  </a:lnTo>
                  <a:lnTo>
                    <a:pt x="145" y="241"/>
                  </a:lnTo>
                  <a:lnTo>
                    <a:pt x="193" y="217"/>
                  </a:lnTo>
                  <a:lnTo>
                    <a:pt x="217" y="193"/>
                  </a:lnTo>
                  <a:lnTo>
                    <a:pt x="241" y="145"/>
                  </a:lnTo>
                  <a:lnTo>
                    <a:pt x="217" y="73"/>
                  </a:lnTo>
                  <a:lnTo>
                    <a:pt x="193"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
            <p:cNvSpPr/>
            <p:nvPr/>
          </p:nvSpPr>
          <p:spPr>
            <a:xfrm>
              <a:off x="4016425" y="1929450"/>
              <a:ext cx="4225" cy="6650"/>
            </a:xfrm>
            <a:custGeom>
              <a:avLst/>
              <a:gdLst/>
              <a:ahLst/>
              <a:cxnLst/>
              <a:rect l="l" t="t" r="r" b="b"/>
              <a:pathLst>
                <a:path w="169" h="266" extrusionOk="0">
                  <a:moveTo>
                    <a:pt x="48" y="1"/>
                  </a:moveTo>
                  <a:lnTo>
                    <a:pt x="0" y="97"/>
                  </a:lnTo>
                  <a:lnTo>
                    <a:pt x="0" y="217"/>
                  </a:lnTo>
                  <a:lnTo>
                    <a:pt x="24" y="241"/>
                  </a:lnTo>
                  <a:lnTo>
                    <a:pt x="48" y="266"/>
                  </a:lnTo>
                  <a:lnTo>
                    <a:pt x="96" y="241"/>
                  </a:lnTo>
                  <a:lnTo>
                    <a:pt x="145" y="193"/>
                  </a:lnTo>
                  <a:lnTo>
                    <a:pt x="169" y="121"/>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
            <p:cNvSpPr/>
            <p:nvPr/>
          </p:nvSpPr>
          <p:spPr>
            <a:xfrm>
              <a:off x="3962250" y="1986025"/>
              <a:ext cx="6050" cy="4850"/>
            </a:xfrm>
            <a:custGeom>
              <a:avLst/>
              <a:gdLst/>
              <a:ahLst/>
              <a:cxnLst/>
              <a:rect l="l" t="t" r="r" b="b"/>
              <a:pathLst>
                <a:path w="242" h="194" extrusionOk="0">
                  <a:moveTo>
                    <a:pt x="49" y="1"/>
                  </a:moveTo>
                  <a:lnTo>
                    <a:pt x="1" y="25"/>
                  </a:lnTo>
                  <a:lnTo>
                    <a:pt x="1" y="73"/>
                  </a:lnTo>
                  <a:lnTo>
                    <a:pt x="1" y="121"/>
                  </a:lnTo>
                  <a:lnTo>
                    <a:pt x="73" y="169"/>
                  </a:lnTo>
                  <a:lnTo>
                    <a:pt x="97" y="193"/>
                  </a:lnTo>
                  <a:lnTo>
                    <a:pt x="193" y="193"/>
                  </a:lnTo>
                  <a:lnTo>
                    <a:pt x="217" y="145"/>
                  </a:lnTo>
                  <a:lnTo>
                    <a:pt x="241" y="121"/>
                  </a:lnTo>
                  <a:lnTo>
                    <a:pt x="217" y="73"/>
                  </a:lnTo>
                  <a:lnTo>
                    <a:pt x="169"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
            <p:cNvSpPr/>
            <p:nvPr/>
          </p:nvSpPr>
          <p:spPr>
            <a:xfrm>
              <a:off x="3956225" y="1940300"/>
              <a:ext cx="4250" cy="4225"/>
            </a:xfrm>
            <a:custGeom>
              <a:avLst/>
              <a:gdLst/>
              <a:ahLst/>
              <a:cxnLst/>
              <a:rect l="l" t="t" r="r" b="b"/>
              <a:pathLst>
                <a:path w="170" h="169" extrusionOk="0">
                  <a:moveTo>
                    <a:pt x="73" y="0"/>
                  </a:moveTo>
                  <a:lnTo>
                    <a:pt x="1" y="24"/>
                  </a:lnTo>
                  <a:lnTo>
                    <a:pt x="1" y="48"/>
                  </a:lnTo>
                  <a:lnTo>
                    <a:pt x="1" y="72"/>
                  </a:lnTo>
                  <a:lnTo>
                    <a:pt x="1" y="120"/>
                  </a:lnTo>
                  <a:lnTo>
                    <a:pt x="25" y="144"/>
                  </a:lnTo>
                  <a:lnTo>
                    <a:pt x="73" y="169"/>
                  </a:lnTo>
                  <a:lnTo>
                    <a:pt x="121" y="169"/>
                  </a:lnTo>
                  <a:lnTo>
                    <a:pt x="145" y="144"/>
                  </a:lnTo>
                  <a:lnTo>
                    <a:pt x="169" y="120"/>
                  </a:lnTo>
                  <a:lnTo>
                    <a:pt x="145"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
            <p:cNvSpPr/>
            <p:nvPr/>
          </p:nvSpPr>
          <p:spPr>
            <a:xfrm>
              <a:off x="4068775" y="1674275"/>
              <a:ext cx="3625" cy="4850"/>
            </a:xfrm>
            <a:custGeom>
              <a:avLst/>
              <a:gdLst/>
              <a:ahLst/>
              <a:cxnLst/>
              <a:rect l="l" t="t" r="r" b="b"/>
              <a:pathLst>
                <a:path w="145" h="194" extrusionOk="0">
                  <a:moveTo>
                    <a:pt x="49" y="1"/>
                  </a:moveTo>
                  <a:lnTo>
                    <a:pt x="25" y="25"/>
                  </a:lnTo>
                  <a:lnTo>
                    <a:pt x="1" y="73"/>
                  </a:lnTo>
                  <a:lnTo>
                    <a:pt x="1" y="121"/>
                  </a:lnTo>
                  <a:lnTo>
                    <a:pt x="1" y="193"/>
                  </a:lnTo>
                  <a:lnTo>
                    <a:pt x="73" y="193"/>
                  </a:lnTo>
                  <a:lnTo>
                    <a:pt x="121" y="169"/>
                  </a:lnTo>
                  <a:lnTo>
                    <a:pt x="145" y="97"/>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
            <p:cNvSpPr/>
            <p:nvPr/>
          </p:nvSpPr>
          <p:spPr>
            <a:xfrm>
              <a:off x="3943000" y="1805475"/>
              <a:ext cx="4225" cy="4250"/>
            </a:xfrm>
            <a:custGeom>
              <a:avLst/>
              <a:gdLst/>
              <a:ahLst/>
              <a:cxnLst/>
              <a:rect l="l" t="t" r="r" b="b"/>
              <a:pathLst>
                <a:path w="169" h="170" extrusionOk="0">
                  <a:moveTo>
                    <a:pt x="48" y="1"/>
                  </a:moveTo>
                  <a:lnTo>
                    <a:pt x="24" y="49"/>
                  </a:lnTo>
                  <a:lnTo>
                    <a:pt x="0" y="97"/>
                  </a:lnTo>
                  <a:lnTo>
                    <a:pt x="24" y="121"/>
                  </a:lnTo>
                  <a:lnTo>
                    <a:pt x="48" y="169"/>
                  </a:lnTo>
                  <a:lnTo>
                    <a:pt x="145" y="169"/>
                  </a:lnTo>
                  <a:lnTo>
                    <a:pt x="169" y="121"/>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
            <p:cNvSpPr/>
            <p:nvPr/>
          </p:nvSpPr>
          <p:spPr>
            <a:xfrm>
              <a:off x="4059150" y="1669475"/>
              <a:ext cx="4825" cy="4825"/>
            </a:xfrm>
            <a:custGeom>
              <a:avLst/>
              <a:gdLst/>
              <a:ahLst/>
              <a:cxnLst/>
              <a:rect l="l" t="t" r="r" b="b"/>
              <a:pathLst>
                <a:path w="193" h="193" extrusionOk="0">
                  <a:moveTo>
                    <a:pt x="48" y="0"/>
                  </a:moveTo>
                  <a:lnTo>
                    <a:pt x="24" y="24"/>
                  </a:lnTo>
                  <a:lnTo>
                    <a:pt x="0" y="48"/>
                  </a:lnTo>
                  <a:lnTo>
                    <a:pt x="0" y="96"/>
                  </a:lnTo>
                  <a:lnTo>
                    <a:pt x="24" y="121"/>
                  </a:lnTo>
                  <a:lnTo>
                    <a:pt x="73" y="193"/>
                  </a:lnTo>
                  <a:lnTo>
                    <a:pt x="145" y="193"/>
                  </a:lnTo>
                  <a:lnTo>
                    <a:pt x="193" y="145"/>
                  </a:lnTo>
                  <a:lnTo>
                    <a:pt x="193" y="96"/>
                  </a:lnTo>
                  <a:lnTo>
                    <a:pt x="193" y="48"/>
                  </a:lnTo>
                  <a:lnTo>
                    <a:pt x="121"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
            <p:cNvSpPr/>
            <p:nvPr/>
          </p:nvSpPr>
          <p:spPr>
            <a:xfrm>
              <a:off x="3831050" y="1920425"/>
              <a:ext cx="5450" cy="4250"/>
            </a:xfrm>
            <a:custGeom>
              <a:avLst/>
              <a:gdLst/>
              <a:ahLst/>
              <a:cxnLst/>
              <a:rect l="l" t="t" r="r" b="b"/>
              <a:pathLst>
                <a:path w="218" h="170" extrusionOk="0">
                  <a:moveTo>
                    <a:pt x="97" y="1"/>
                  </a:moveTo>
                  <a:lnTo>
                    <a:pt x="49" y="25"/>
                  </a:lnTo>
                  <a:lnTo>
                    <a:pt x="25" y="49"/>
                  </a:lnTo>
                  <a:lnTo>
                    <a:pt x="1" y="73"/>
                  </a:lnTo>
                  <a:lnTo>
                    <a:pt x="25" y="97"/>
                  </a:lnTo>
                  <a:lnTo>
                    <a:pt x="73" y="145"/>
                  </a:lnTo>
                  <a:lnTo>
                    <a:pt x="145" y="169"/>
                  </a:lnTo>
                  <a:lnTo>
                    <a:pt x="193" y="145"/>
                  </a:lnTo>
                  <a:lnTo>
                    <a:pt x="217" y="121"/>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
            <p:cNvSpPr/>
            <p:nvPr/>
          </p:nvSpPr>
          <p:spPr>
            <a:xfrm>
              <a:off x="3950225" y="1664050"/>
              <a:ext cx="4225" cy="4225"/>
            </a:xfrm>
            <a:custGeom>
              <a:avLst/>
              <a:gdLst/>
              <a:ahLst/>
              <a:cxnLst/>
              <a:rect l="l" t="t" r="r" b="b"/>
              <a:pathLst>
                <a:path w="169" h="169" extrusionOk="0">
                  <a:moveTo>
                    <a:pt x="48" y="0"/>
                  </a:moveTo>
                  <a:lnTo>
                    <a:pt x="0" y="49"/>
                  </a:lnTo>
                  <a:lnTo>
                    <a:pt x="24" y="121"/>
                  </a:lnTo>
                  <a:lnTo>
                    <a:pt x="72" y="169"/>
                  </a:lnTo>
                  <a:lnTo>
                    <a:pt x="120" y="145"/>
                  </a:lnTo>
                  <a:lnTo>
                    <a:pt x="169" y="97"/>
                  </a:lnTo>
                  <a:lnTo>
                    <a:pt x="169" y="49"/>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
            <p:cNvSpPr/>
            <p:nvPr/>
          </p:nvSpPr>
          <p:spPr>
            <a:xfrm>
              <a:off x="3957425" y="1763350"/>
              <a:ext cx="5450" cy="3625"/>
            </a:xfrm>
            <a:custGeom>
              <a:avLst/>
              <a:gdLst/>
              <a:ahLst/>
              <a:cxnLst/>
              <a:rect l="l" t="t" r="r" b="b"/>
              <a:pathLst>
                <a:path w="218" h="145" extrusionOk="0">
                  <a:moveTo>
                    <a:pt x="73" y="1"/>
                  </a:moveTo>
                  <a:lnTo>
                    <a:pt x="25" y="25"/>
                  </a:lnTo>
                  <a:lnTo>
                    <a:pt x="1" y="73"/>
                  </a:lnTo>
                  <a:lnTo>
                    <a:pt x="1" y="97"/>
                  </a:lnTo>
                  <a:lnTo>
                    <a:pt x="1" y="121"/>
                  </a:lnTo>
                  <a:lnTo>
                    <a:pt x="73" y="145"/>
                  </a:lnTo>
                  <a:lnTo>
                    <a:pt x="194" y="145"/>
                  </a:lnTo>
                  <a:lnTo>
                    <a:pt x="218" y="97"/>
                  </a:lnTo>
                  <a:lnTo>
                    <a:pt x="194"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
            <p:cNvSpPr/>
            <p:nvPr/>
          </p:nvSpPr>
          <p:spPr>
            <a:xfrm>
              <a:off x="3787725" y="1832550"/>
              <a:ext cx="4225" cy="4850"/>
            </a:xfrm>
            <a:custGeom>
              <a:avLst/>
              <a:gdLst/>
              <a:ahLst/>
              <a:cxnLst/>
              <a:rect l="l" t="t" r="r" b="b"/>
              <a:pathLst>
                <a:path w="169" h="194" extrusionOk="0">
                  <a:moveTo>
                    <a:pt x="48" y="1"/>
                  </a:moveTo>
                  <a:lnTo>
                    <a:pt x="0" y="49"/>
                  </a:lnTo>
                  <a:lnTo>
                    <a:pt x="0" y="121"/>
                  </a:lnTo>
                  <a:lnTo>
                    <a:pt x="0" y="169"/>
                  </a:lnTo>
                  <a:lnTo>
                    <a:pt x="48" y="194"/>
                  </a:lnTo>
                  <a:lnTo>
                    <a:pt x="97" y="194"/>
                  </a:lnTo>
                  <a:lnTo>
                    <a:pt x="145" y="145"/>
                  </a:lnTo>
                  <a:lnTo>
                    <a:pt x="169" y="97"/>
                  </a:lnTo>
                  <a:lnTo>
                    <a:pt x="169" y="73"/>
                  </a:lnTo>
                  <a:lnTo>
                    <a:pt x="145"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
            <p:cNvSpPr/>
            <p:nvPr/>
          </p:nvSpPr>
          <p:spPr>
            <a:xfrm>
              <a:off x="3933375" y="1944500"/>
              <a:ext cx="6625" cy="4850"/>
            </a:xfrm>
            <a:custGeom>
              <a:avLst/>
              <a:gdLst/>
              <a:ahLst/>
              <a:cxnLst/>
              <a:rect l="l" t="t" r="r" b="b"/>
              <a:pathLst>
                <a:path w="265" h="194" extrusionOk="0">
                  <a:moveTo>
                    <a:pt x="0" y="1"/>
                  </a:moveTo>
                  <a:lnTo>
                    <a:pt x="72" y="145"/>
                  </a:lnTo>
                  <a:lnTo>
                    <a:pt x="120" y="193"/>
                  </a:lnTo>
                  <a:lnTo>
                    <a:pt x="241" y="193"/>
                  </a:lnTo>
                  <a:lnTo>
                    <a:pt x="265" y="145"/>
                  </a:lnTo>
                  <a:lnTo>
                    <a:pt x="217" y="49"/>
                  </a:lnTo>
                  <a:lnTo>
                    <a:pt x="144"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
            <p:cNvSpPr/>
            <p:nvPr/>
          </p:nvSpPr>
          <p:spPr>
            <a:xfrm>
              <a:off x="3734750" y="1788625"/>
              <a:ext cx="4250" cy="4850"/>
            </a:xfrm>
            <a:custGeom>
              <a:avLst/>
              <a:gdLst/>
              <a:ahLst/>
              <a:cxnLst/>
              <a:rect l="l" t="t" r="r" b="b"/>
              <a:pathLst>
                <a:path w="170" h="194" extrusionOk="0">
                  <a:moveTo>
                    <a:pt x="25" y="1"/>
                  </a:moveTo>
                  <a:lnTo>
                    <a:pt x="1" y="25"/>
                  </a:lnTo>
                  <a:lnTo>
                    <a:pt x="1" y="73"/>
                  </a:lnTo>
                  <a:lnTo>
                    <a:pt x="1" y="145"/>
                  </a:lnTo>
                  <a:lnTo>
                    <a:pt x="49" y="193"/>
                  </a:lnTo>
                  <a:lnTo>
                    <a:pt x="121" y="193"/>
                  </a:lnTo>
                  <a:lnTo>
                    <a:pt x="169" y="121"/>
                  </a:lnTo>
                  <a:lnTo>
                    <a:pt x="169" y="73"/>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
            <p:cNvSpPr/>
            <p:nvPr/>
          </p:nvSpPr>
          <p:spPr>
            <a:xfrm>
              <a:off x="3964050" y="1703775"/>
              <a:ext cx="4850" cy="4825"/>
            </a:xfrm>
            <a:custGeom>
              <a:avLst/>
              <a:gdLst/>
              <a:ahLst/>
              <a:cxnLst/>
              <a:rect l="l" t="t" r="r" b="b"/>
              <a:pathLst>
                <a:path w="194" h="193" extrusionOk="0">
                  <a:moveTo>
                    <a:pt x="97" y="0"/>
                  </a:moveTo>
                  <a:lnTo>
                    <a:pt x="49" y="24"/>
                  </a:lnTo>
                  <a:lnTo>
                    <a:pt x="25" y="48"/>
                  </a:lnTo>
                  <a:lnTo>
                    <a:pt x="1" y="97"/>
                  </a:lnTo>
                  <a:lnTo>
                    <a:pt x="25" y="145"/>
                  </a:lnTo>
                  <a:lnTo>
                    <a:pt x="73" y="193"/>
                  </a:lnTo>
                  <a:lnTo>
                    <a:pt x="145" y="193"/>
                  </a:lnTo>
                  <a:lnTo>
                    <a:pt x="169" y="169"/>
                  </a:lnTo>
                  <a:lnTo>
                    <a:pt x="193" y="121"/>
                  </a:lnTo>
                  <a:lnTo>
                    <a:pt x="169"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
            <p:cNvSpPr/>
            <p:nvPr/>
          </p:nvSpPr>
          <p:spPr>
            <a:xfrm>
              <a:off x="3775075" y="1884325"/>
              <a:ext cx="4250" cy="4225"/>
            </a:xfrm>
            <a:custGeom>
              <a:avLst/>
              <a:gdLst/>
              <a:ahLst/>
              <a:cxnLst/>
              <a:rect l="l" t="t" r="r" b="b"/>
              <a:pathLst>
                <a:path w="170" h="169" extrusionOk="0">
                  <a:moveTo>
                    <a:pt x="25" y="0"/>
                  </a:moveTo>
                  <a:lnTo>
                    <a:pt x="1" y="24"/>
                  </a:lnTo>
                  <a:lnTo>
                    <a:pt x="1" y="72"/>
                  </a:lnTo>
                  <a:lnTo>
                    <a:pt x="1" y="121"/>
                  </a:lnTo>
                  <a:lnTo>
                    <a:pt x="49" y="145"/>
                  </a:lnTo>
                  <a:lnTo>
                    <a:pt x="73" y="169"/>
                  </a:lnTo>
                  <a:lnTo>
                    <a:pt x="145" y="145"/>
                  </a:lnTo>
                  <a:lnTo>
                    <a:pt x="169" y="121"/>
                  </a:lnTo>
                  <a:lnTo>
                    <a:pt x="169" y="97"/>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
            <p:cNvSpPr/>
            <p:nvPr/>
          </p:nvSpPr>
          <p:spPr>
            <a:xfrm>
              <a:off x="3961650" y="2025150"/>
              <a:ext cx="5450" cy="4825"/>
            </a:xfrm>
            <a:custGeom>
              <a:avLst/>
              <a:gdLst/>
              <a:ahLst/>
              <a:cxnLst/>
              <a:rect l="l" t="t" r="r" b="b"/>
              <a:pathLst>
                <a:path w="218" h="193" extrusionOk="0">
                  <a:moveTo>
                    <a:pt x="49" y="0"/>
                  </a:moveTo>
                  <a:lnTo>
                    <a:pt x="0" y="24"/>
                  </a:lnTo>
                  <a:lnTo>
                    <a:pt x="0" y="73"/>
                  </a:lnTo>
                  <a:lnTo>
                    <a:pt x="0" y="121"/>
                  </a:lnTo>
                  <a:lnTo>
                    <a:pt x="49" y="169"/>
                  </a:lnTo>
                  <a:lnTo>
                    <a:pt x="97" y="193"/>
                  </a:lnTo>
                  <a:lnTo>
                    <a:pt x="145" y="193"/>
                  </a:lnTo>
                  <a:lnTo>
                    <a:pt x="193" y="145"/>
                  </a:lnTo>
                  <a:lnTo>
                    <a:pt x="217" y="97"/>
                  </a:lnTo>
                  <a:lnTo>
                    <a:pt x="193" y="49"/>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
            <p:cNvSpPr/>
            <p:nvPr/>
          </p:nvSpPr>
          <p:spPr>
            <a:xfrm>
              <a:off x="4079000" y="1740475"/>
              <a:ext cx="4850" cy="4850"/>
            </a:xfrm>
            <a:custGeom>
              <a:avLst/>
              <a:gdLst/>
              <a:ahLst/>
              <a:cxnLst/>
              <a:rect l="l" t="t" r="r" b="b"/>
              <a:pathLst>
                <a:path w="194" h="194" extrusionOk="0">
                  <a:moveTo>
                    <a:pt x="25" y="1"/>
                  </a:moveTo>
                  <a:lnTo>
                    <a:pt x="1" y="49"/>
                  </a:lnTo>
                  <a:lnTo>
                    <a:pt x="1" y="97"/>
                  </a:lnTo>
                  <a:lnTo>
                    <a:pt x="25" y="145"/>
                  </a:lnTo>
                  <a:lnTo>
                    <a:pt x="49" y="169"/>
                  </a:lnTo>
                  <a:lnTo>
                    <a:pt x="121" y="193"/>
                  </a:lnTo>
                  <a:lnTo>
                    <a:pt x="145" y="169"/>
                  </a:lnTo>
                  <a:lnTo>
                    <a:pt x="193" y="145"/>
                  </a:lnTo>
                  <a:lnTo>
                    <a:pt x="169" y="73"/>
                  </a:lnTo>
                  <a:lnTo>
                    <a:pt x="145"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
            <p:cNvSpPr/>
            <p:nvPr/>
          </p:nvSpPr>
          <p:spPr>
            <a:xfrm>
              <a:off x="3797950" y="1830150"/>
              <a:ext cx="4250" cy="4850"/>
            </a:xfrm>
            <a:custGeom>
              <a:avLst/>
              <a:gdLst/>
              <a:ahLst/>
              <a:cxnLst/>
              <a:rect l="l" t="t" r="r" b="b"/>
              <a:pathLst>
                <a:path w="170" h="194" extrusionOk="0">
                  <a:moveTo>
                    <a:pt x="73" y="1"/>
                  </a:moveTo>
                  <a:lnTo>
                    <a:pt x="25" y="25"/>
                  </a:lnTo>
                  <a:lnTo>
                    <a:pt x="1" y="73"/>
                  </a:lnTo>
                  <a:lnTo>
                    <a:pt x="1" y="145"/>
                  </a:lnTo>
                  <a:lnTo>
                    <a:pt x="49" y="193"/>
                  </a:lnTo>
                  <a:lnTo>
                    <a:pt x="121" y="193"/>
                  </a:lnTo>
                  <a:lnTo>
                    <a:pt x="169" y="145"/>
                  </a:lnTo>
                  <a:lnTo>
                    <a:pt x="169" y="97"/>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
            <p:cNvSpPr/>
            <p:nvPr/>
          </p:nvSpPr>
          <p:spPr>
            <a:xfrm>
              <a:off x="3787725" y="1868075"/>
              <a:ext cx="4825" cy="4825"/>
            </a:xfrm>
            <a:custGeom>
              <a:avLst/>
              <a:gdLst/>
              <a:ahLst/>
              <a:cxnLst/>
              <a:rect l="l" t="t" r="r" b="b"/>
              <a:pathLst>
                <a:path w="193" h="193" extrusionOk="0">
                  <a:moveTo>
                    <a:pt x="97" y="0"/>
                  </a:moveTo>
                  <a:lnTo>
                    <a:pt x="24" y="24"/>
                  </a:lnTo>
                  <a:lnTo>
                    <a:pt x="0" y="48"/>
                  </a:lnTo>
                  <a:lnTo>
                    <a:pt x="0" y="72"/>
                  </a:lnTo>
                  <a:lnTo>
                    <a:pt x="0" y="121"/>
                  </a:lnTo>
                  <a:lnTo>
                    <a:pt x="24" y="145"/>
                  </a:lnTo>
                  <a:lnTo>
                    <a:pt x="48" y="169"/>
                  </a:lnTo>
                  <a:lnTo>
                    <a:pt x="97" y="193"/>
                  </a:lnTo>
                  <a:lnTo>
                    <a:pt x="169" y="169"/>
                  </a:lnTo>
                  <a:lnTo>
                    <a:pt x="193" y="121"/>
                  </a:lnTo>
                  <a:lnTo>
                    <a:pt x="169"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
            <p:cNvSpPr/>
            <p:nvPr/>
          </p:nvSpPr>
          <p:spPr>
            <a:xfrm>
              <a:off x="3950825" y="1893350"/>
              <a:ext cx="6025" cy="4825"/>
            </a:xfrm>
            <a:custGeom>
              <a:avLst/>
              <a:gdLst/>
              <a:ahLst/>
              <a:cxnLst/>
              <a:rect l="l" t="t" r="r" b="b"/>
              <a:pathLst>
                <a:path w="241" h="193" extrusionOk="0">
                  <a:moveTo>
                    <a:pt x="48" y="0"/>
                  </a:moveTo>
                  <a:lnTo>
                    <a:pt x="24" y="48"/>
                  </a:lnTo>
                  <a:lnTo>
                    <a:pt x="0" y="97"/>
                  </a:lnTo>
                  <a:lnTo>
                    <a:pt x="0" y="121"/>
                  </a:lnTo>
                  <a:lnTo>
                    <a:pt x="24" y="169"/>
                  </a:lnTo>
                  <a:lnTo>
                    <a:pt x="72" y="193"/>
                  </a:lnTo>
                  <a:lnTo>
                    <a:pt x="193" y="193"/>
                  </a:lnTo>
                  <a:lnTo>
                    <a:pt x="217" y="145"/>
                  </a:lnTo>
                  <a:lnTo>
                    <a:pt x="241" y="97"/>
                  </a:lnTo>
                  <a:lnTo>
                    <a:pt x="241" y="73"/>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
            <p:cNvSpPr/>
            <p:nvPr/>
          </p:nvSpPr>
          <p:spPr>
            <a:xfrm>
              <a:off x="4059750" y="1704375"/>
              <a:ext cx="4225" cy="4825"/>
            </a:xfrm>
            <a:custGeom>
              <a:avLst/>
              <a:gdLst/>
              <a:ahLst/>
              <a:cxnLst/>
              <a:rect l="l" t="t" r="r" b="b"/>
              <a:pathLst>
                <a:path w="169" h="193" extrusionOk="0">
                  <a:moveTo>
                    <a:pt x="49" y="0"/>
                  </a:moveTo>
                  <a:lnTo>
                    <a:pt x="0" y="49"/>
                  </a:lnTo>
                  <a:lnTo>
                    <a:pt x="0" y="73"/>
                  </a:lnTo>
                  <a:lnTo>
                    <a:pt x="0" y="121"/>
                  </a:lnTo>
                  <a:lnTo>
                    <a:pt x="49" y="169"/>
                  </a:lnTo>
                  <a:lnTo>
                    <a:pt x="121" y="193"/>
                  </a:lnTo>
                  <a:lnTo>
                    <a:pt x="145" y="169"/>
                  </a:lnTo>
                  <a:lnTo>
                    <a:pt x="169" y="145"/>
                  </a:lnTo>
                  <a:lnTo>
                    <a:pt x="169" y="97"/>
                  </a:lnTo>
                  <a:lnTo>
                    <a:pt x="169" y="73"/>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
            <p:cNvSpPr/>
            <p:nvPr/>
          </p:nvSpPr>
          <p:spPr>
            <a:xfrm>
              <a:off x="4119925" y="1737475"/>
              <a:ext cx="5450" cy="4825"/>
            </a:xfrm>
            <a:custGeom>
              <a:avLst/>
              <a:gdLst/>
              <a:ahLst/>
              <a:cxnLst/>
              <a:rect l="l" t="t" r="r" b="b"/>
              <a:pathLst>
                <a:path w="218" h="193" extrusionOk="0">
                  <a:moveTo>
                    <a:pt x="25" y="0"/>
                  </a:moveTo>
                  <a:lnTo>
                    <a:pt x="1" y="73"/>
                  </a:lnTo>
                  <a:lnTo>
                    <a:pt x="25" y="145"/>
                  </a:lnTo>
                  <a:lnTo>
                    <a:pt x="73" y="193"/>
                  </a:lnTo>
                  <a:lnTo>
                    <a:pt x="145" y="193"/>
                  </a:lnTo>
                  <a:lnTo>
                    <a:pt x="169" y="169"/>
                  </a:lnTo>
                  <a:lnTo>
                    <a:pt x="193" y="121"/>
                  </a:lnTo>
                  <a:lnTo>
                    <a:pt x="217" y="97"/>
                  </a:lnTo>
                  <a:lnTo>
                    <a:pt x="193" y="49"/>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
            <p:cNvSpPr/>
            <p:nvPr/>
          </p:nvSpPr>
          <p:spPr>
            <a:xfrm>
              <a:off x="3847900" y="1887925"/>
              <a:ext cx="4250" cy="4250"/>
            </a:xfrm>
            <a:custGeom>
              <a:avLst/>
              <a:gdLst/>
              <a:ahLst/>
              <a:cxnLst/>
              <a:rect l="l" t="t" r="r" b="b"/>
              <a:pathLst>
                <a:path w="170" h="170" extrusionOk="0">
                  <a:moveTo>
                    <a:pt x="97" y="1"/>
                  </a:moveTo>
                  <a:lnTo>
                    <a:pt x="49" y="25"/>
                  </a:lnTo>
                  <a:lnTo>
                    <a:pt x="25" y="73"/>
                  </a:lnTo>
                  <a:lnTo>
                    <a:pt x="1" y="121"/>
                  </a:lnTo>
                  <a:lnTo>
                    <a:pt x="25" y="145"/>
                  </a:lnTo>
                  <a:lnTo>
                    <a:pt x="49" y="169"/>
                  </a:lnTo>
                  <a:lnTo>
                    <a:pt x="97" y="145"/>
                  </a:lnTo>
                  <a:lnTo>
                    <a:pt x="169"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
            <p:cNvSpPr/>
            <p:nvPr/>
          </p:nvSpPr>
          <p:spPr>
            <a:xfrm>
              <a:off x="3958650" y="1872275"/>
              <a:ext cx="4225" cy="4250"/>
            </a:xfrm>
            <a:custGeom>
              <a:avLst/>
              <a:gdLst/>
              <a:ahLst/>
              <a:cxnLst/>
              <a:rect l="l" t="t" r="r" b="b"/>
              <a:pathLst>
                <a:path w="169" h="170" extrusionOk="0">
                  <a:moveTo>
                    <a:pt x="24" y="1"/>
                  </a:moveTo>
                  <a:lnTo>
                    <a:pt x="0" y="49"/>
                  </a:lnTo>
                  <a:lnTo>
                    <a:pt x="0" y="97"/>
                  </a:lnTo>
                  <a:lnTo>
                    <a:pt x="24" y="145"/>
                  </a:lnTo>
                  <a:lnTo>
                    <a:pt x="48" y="169"/>
                  </a:lnTo>
                  <a:lnTo>
                    <a:pt x="120" y="169"/>
                  </a:lnTo>
                  <a:lnTo>
                    <a:pt x="169" y="145"/>
                  </a:lnTo>
                  <a:lnTo>
                    <a:pt x="169" y="97"/>
                  </a:lnTo>
                  <a:lnTo>
                    <a:pt x="169" y="49"/>
                  </a:lnTo>
                  <a:lnTo>
                    <a:pt x="145"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
            <p:cNvSpPr/>
            <p:nvPr/>
          </p:nvSpPr>
          <p:spPr>
            <a:xfrm>
              <a:off x="3953225" y="1729650"/>
              <a:ext cx="3625" cy="4850"/>
            </a:xfrm>
            <a:custGeom>
              <a:avLst/>
              <a:gdLst/>
              <a:ahLst/>
              <a:cxnLst/>
              <a:rect l="l" t="t" r="r" b="b"/>
              <a:pathLst>
                <a:path w="145" h="194" extrusionOk="0">
                  <a:moveTo>
                    <a:pt x="73" y="0"/>
                  </a:moveTo>
                  <a:lnTo>
                    <a:pt x="0" y="25"/>
                  </a:lnTo>
                  <a:lnTo>
                    <a:pt x="25" y="145"/>
                  </a:lnTo>
                  <a:lnTo>
                    <a:pt x="73" y="169"/>
                  </a:lnTo>
                  <a:lnTo>
                    <a:pt x="97" y="193"/>
                  </a:lnTo>
                  <a:lnTo>
                    <a:pt x="121" y="169"/>
                  </a:lnTo>
                  <a:lnTo>
                    <a:pt x="145" y="145"/>
                  </a:lnTo>
                  <a:lnTo>
                    <a:pt x="145" y="121"/>
                  </a:lnTo>
                  <a:lnTo>
                    <a:pt x="145" y="73"/>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
            <p:cNvSpPr/>
            <p:nvPr/>
          </p:nvSpPr>
          <p:spPr>
            <a:xfrm>
              <a:off x="3754025" y="1652625"/>
              <a:ext cx="4825" cy="4225"/>
            </a:xfrm>
            <a:custGeom>
              <a:avLst/>
              <a:gdLst/>
              <a:ahLst/>
              <a:cxnLst/>
              <a:rect l="l" t="t" r="r" b="b"/>
              <a:pathLst>
                <a:path w="193" h="169" extrusionOk="0">
                  <a:moveTo>
                    <a:pt x="72" y="0"/>
                  </a:moveTo>
                  <a:lnTo>
                    <a:pt x="48" y="24"/>
                  </a:lnTo>
                  <a:lnTo>
                    <a:pt x="0" y="72"/>
                  </a:lnTo>
                  <a:lnTo>
                    <a:pt x="0" y="96"/>
                  </a:lnTo>
                  <a:lnTo>
                    <a:pt x="24" y="120"/>
                  </a:lnTo>
                  <a:lnTo>
                    <a:pt x="72" y="145"/>
                  </a:lnTo>
                  <a:lnTo>
                    <a:pt x="96" y="169"/>
                  </a:lnTo>
                  <a:lnTo>
                    <a:pt x="169" y="120"/>
                  </a:lnTo>
                  <a:lnTo>
                    <a:pt x="193" y="96"/>
                  </a:lnTo>
                  <a:lnTo>
                    <a:pt x="193"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
            <p:cNvSpPr/>
            <p:nvPr/>
          </p:nvSpPr>
          <p:spPr>
            <a:xfrm>
              <a:off x="3958050" y="1772375"/>
              <a:ext cx="4225" cy="5450"/>
            </a:xfrm>
            <a:custGeom>
              <a:avLst/>
              <a:gdLst/>
              <a:ahLst/>
              <a:cxnLst/>
              <a:rect l="l" t="t" r="r" b="b"/>
              <a:pathLst>
                <a:path w="169" h="218" extrusionOk="0">
                  <a:moveTo>
                    <a:pt x="72" y="1"/>
                  </a:moveTo>
                  <a:lnTo>
                    <a:pt x="24" y="25"/>
                  </a:lnTo>
                  <a:lnTo>
                    <a:pt x="0" y="73"/>
                  </a:lnTo>
                  <a:lnTo>
                    <a:pt x="0" y="145"/>
                  </a:lnTo>
                  <a:lnTo>
                    <a:pt x="24" y="193"/>
                  </a:lnTo>
                  <a:lnTo>
                    <a:pt x="72" y="217"/>
                  </a:lnTo>
                  <a:lnTo>
                    <a:pt x="120" y="217"/>
                  </a:lnTo>
                  <a:lnTo>
                    <a:pt x="169" y="169"/>
                  </a:lnTo>
                  <a:lnTo>
                    <a:pt x="144" y="73"/>
                  </a:lnTo>
                  <a:lnTo>
                    <a:pt x="120"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
            <p:cNvSpPr/>
            <p:nvPr/>
          </p:nvSpPr>
          <p:spPr>
            <a:xfrm>
              <a:off x="3844300" y="1685725"/>
              <a:ext cx="6025" cy="4225"/>
            </a:xfrm>
            <a:custGeom>
              <a:avLst/>
              <a:gdLst/>
              <a:ahLst/>
              <a:cxnLst/>
              <a:rect l="l" t="t" r="r" b="b"/>
              <a:pathLst>
                <a:path w="241" h="169" extrusionOk="0">
                  <a:moveTo>
                    <a:pt x="72" y="0"/>
                  </a:moveTo>
                  <a:lnTo>
                    <a:pt x="48" y="24"/>
                  </a:lnTo>
                  <a:lnTo>
                    <a:pt x="0" y="72"/>
                  </a:lnTo>
                  <a:lnTo>
                    <a:pt x="48" y="120"/>
                  </a:lnTo>
                  <a:lnTo>
                    <a:pt x="72" y="169"/>
                  </a:lnTo>
                  <a:lnTo>
                    <a:pt x="169" y="169"/>
                  </a:lnTo>
                  <a:lnTo>
                    <a:pt x="193" y="145"/>
                  </a:lnTo>
                  <a:lnTo>
                    <a:pt x="217" y="120"/>
                  </a:lnTo>
                  <a:lnTo>
                    <a:pt x="241" y="72"/>
                  </a:lnTo>
                  <a:lnTo>
                    <a:pt x="217" y="48"/>
                  </a:lnTo>
                  <a:lnTo>
                    <a:pt x="169"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
            <p:cNvSpPr/>
            <p:nvPr/>
          </p:nvSpPr>
          <p:spPr>
            <a:xfrm>
              <a:off x="4053725" y="1936675"/>
              <a:ext cx="3650" cy="4850"/>
            </a:xfrm>
            <a:custGeom>
              <a:avLst/>
              <a:gdLst/>
              <a:ahLst/>
              <a:cxnLst/>
              <a:rect l="l" t="t" r="r" b="b"/>
              <a:pathLst>
                <a:path w="146" h="194" extrusionOk="0">
                  <a:moveTo>
                    <a:pt x="49" y="1"/>
                  </a:moveTo>
                  <a:lnTo>
                    <a:pt x="25" y="25"/>
                  </a:lnTo>
                  <a:lnTo>
                    <a:pt x="1" y="49"/>
                  </a:lnTo>
                  <a:lnTo>
                    <a:pt x="1" y="73"/>
                  </a:lnTo>
                  <a:lnTo>
                    <a:pt x="1" y="121"/>
                  </a:lnTo>
                  <a:lnTo>
                    <a:pt x="49" y="193"/>
                  </a:lnTo>
                  <a:lnTo>
                    <a:pt x="97" y="193"/>
                  </a:lnTo>
                  <a:lnTo>
                    <a:pt x="145" y="169"/>
                  </a:lnTo>
                  <a:lnTo>
                    <a:pt x="145" y="145"/>
                  </a:lnTo>
                  <a:lnTo>
                    <a:pt x="145" y="97"/>
                  </a:lnTo>
                  <a:lnTo>
                    <a:pt x="145" y="49"/>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
            <p:cNvSpPr/>
            <p:nvPr/>
          </p:nvSpPr>
          <p:spPr>
            <a:xfrm>
              <a:off x="4187325" y="1902975"/>
              <a:ext cx="4250" cy="4850"/>
            </a:xfrm>
            <a:custGeom>
              <a:avLst/>
              <a:gdLst/>
              <a:ahLst/>
              <a:cxnLst/>
              <a:rect l="l" t="t" r="r" b="b"/>
              <a:pathLst>
                <a:path w="170" h="194" extrusionOk="0">
                  <a:moveTo>
                    <a:pt x="97" y="1"/>
                  </a:moveTo>
                  <a:lnTo>
                    <a:pt x="49" y="25"/>
                  </a:lnTo>
                  <a:lnTo>
                    <a:pt x="25" y="49"/>
                  </a:lnTo>
                  <a:lnTo>
                    <a:pt x="1" y="73"/>
                  </a:lnTo>
                  <a:lnTo>
                    <a:pt x="1" y="145"/>
                  </a:lnTo>
                  <a:lnTo>
                    <a:pt x="25" y="169"/>
                  </a:lnTo>
                  <a:lnTo>
                    <a:pt x="49" y="193"/>
                  </a:lnTo>
                  <a:lnTo>
                    <a:pt x="121" y="169"/>
                  </a:lnTo>
                  <a:lnTo>
                    <a:pt x="169" y="145"/>
                  </a:lnTo>
                  <a:lnTo>
                    <a:pt x="169"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
            <p:cNvSpPr/>
            <p:nvPr/>
          </p:nvSpPr>
          <p:spPr>
            <a:xfrm>
              <a:off x="4154850" y="1909000"/>
              <a:ext cx="4825" cy="4825"/>
            </a:xfrm>
            <a:custGeom>
              <a:avLst/>
              <a:gdLst/>
              <a:ahLst/>
              <a:cxnLst/>
              <a:rect l="l" t="t" r="r" b="b"/>
              <a:pathLst>
                <a:path w="193" h="193" extrusionOk="0">
                  <a:moveTo>
                    <a:pt x="72" y="0"/>
                  </a:moveTo>
                  <a:lnTo>
                    <a:pt x="48" y="24"/>
                  </a:lnTo>
                  <a:lnTo>
                    <a:pt x="24" y="48"/>
                  </a:lnTo>
                  <a:lnTo>
                    <a:pt x="0" y="97"/>
                  </a:lnTo>
                  <a:lnTo>
                    <a:pt x="24" y="121"/>
                  </a:lnTo>
                  <a:lnTo>
                    <a:pt x="96" y="193"/>
                  </a:lnTo>
                  <a:lnTo>
                    <a:pt x="120" y="193"/>
                  </a:lnTo>
                  <a:lnTo>
                    <a:pt x="169" y="169"/>
                  </a:lnTo>
                  <a:lnTo>
                    <a:pt x="193" y="145"/>
                  </a:lnTo>
                  <a:lnTo>
                    <a:pt x="193" y="97"/>
                  </a:lnTo>
                  <a:lnTo>
                    <a:pt x="169" y="72"/>
                  </a:lnTo>
                  <a:lnTo>
                    <a:pt x="144"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
            <p:cNvSpPr/>
            <p:nvPr/>
          </p:nvSpPr>
          <p:spPr>
            <a:xfrm>
              <a:off x="3933975" y="1667650"/>
              <a:ext cx="5425" cy="4250"/>
            </a:xfrm>
            <a:custGeom>
              <a:avLst/>
              <a:gdLst/>
              <a:ahLst/>
              <a:cxnLst/>
              <a:rect l="l" t="t" r="r" b="b"/>
              <a:pathLst>
                <a:path w="217" h="170" extrusionOk="0">
                  <a:moveTo>
                    <a:pt x="169" y="1"/>
                  </a:moveTo>
                  <a:lnTo>
                    <a:pt x="48" y="49"/>
                  </a:lnTo>
                  <a:lnTo>
                    <a:pt x="0" y="97"/>
                  </a:lnTo>
                  <a:lnTo>
                    <a:pt x="0" y="121"/>
                  </a:lnTo>
                  <a:lnTo>
                    <a:pt x="0" y="145"/>
                  </a:lnTo>
                  <a:lnTo>
                    <a:pt x="72" y="169"/>
                  </a:lnTo>
                  <a:lnTo>
                    <a:pt x="120" y="145"/>
                  </a:lnTo>
                  <a:lnTo>
                    <a:pt x="169" y="121"/>
                  </a:lnTo>
                  <a:lnTo>
                    <a:pt x="217" y="73"/>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
            <p:cNvSpPr/>
            <p:nvPr/>
          </p:nvSpPr>
          <p:spPr>
            <a:xfrm>
              <a:off x="4008000" y="1848200"/>
              <a:ext cx="4825" cy="4250"/>
            </a:xfrm>
            <a:custGeom>
              <a:avLst/>
              <a:gdLst/>
              <a:ahLst/>
              <a:cxnLst/>
              <a:rect l="l" t="t" r="r" b="b"/>
              <a:pathLst>
                <a:path w="193" h="170" extrusionOk="0">
                  <a:moveTo>
                    <a:pt x="48" y="1"/>
                  </a:moveTo>
                  <a:lnTo>
                    <a:pt x="0" y="49"/>
                  </a:lnTo>
                  <a:lnTo>
                    <a:pt x="0" y="97"/>
                  </a:lnTo>
                  <a:lnTo>
                    <a:pt x="24" y="121"/>
                  </a:lnTo>
                  <a:lnTo>
                    <a:pt x="48" y="145"/>
                  </a:lnTo>
                  <a:lnTo>
                    <a:pt x="96" y="169"/>
                  </a:lnTo>
                  <a:lnTo>
                    <a:pt x="169" y="145"/>
                  </a:lnTo>
                  <a:lnTo>
                    <a:pt x="193" y="121"/>
                  </a:lnTo>
                  <a:lnTo>
                    <a:pt x="193" y="97"/>
                  </a:lnTo>
                  <a:lnTo>
                    <a:pt x="169"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
            <p:cNvSpPr/>
            <p:nvPr/>
          </p:nvSpPr>
          <p:spPr>
            <a:xfrm>
              <a:off x="3826225" y="1930050"/>
              <a:ext cx="4250" cy="4250"/>
            </a:xfrm>
            <a:custGeom>
              <a:avLst/>
              <a:gdLst/>
              <a:ahLst/>
              <a:cxnLst/>
              <a:rect l="l" t="t" r="r" b="b"/>
              <a:pathLst>
                <a:path w="170" h="170" extrusionOk="0">
                  <a:moveTo>
                    <a:pt x="25" y="1"/>
                  </a:moveTo>
                  <a:lnTo>
                    <a:pt x="1" y="25"/>
                  </a:lnTo>
                  <a:lnTo>
                    <a:pt x="1" y="49"/>
                  </a:lnTo>
                  <a:lnTo>
                    <a:pt x="1" y="97"/>
                  </a:lnTo>
                  <a:lnTo>
                    <a:pt x="49" y="145"/>
                  </a:lnTo>
                  <a:lnTo>
                    <a:pt x="97" y="169"/>
                  </a:lnTo>
                  <a:lnTo>
                    <a:pt x="121" y="169"/>
                  </a:lnTo>
                  <a:lnTo>
                    <a:pt x="169" y="121"/>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
            <p:cNvSpPr/>
            <p:nvPr/>
          </p:nvSpPr>
          <p:spPr>
            <a:xfrm>
              <a:off x="3862350" y="1987225"/>
              <a:ext cx="4825" cy="4250"/>
            </a:xfrm>
            <a:custGeom>
              <a:avLst/>
              <a:gdLst/>
              <a:ahLst/>
              <a:cxnLst/>
              <a:rect l="l" t="t" r="r" b="b"/>
              <a:pathLst>
                <a:path w="193" h="170" extrusionOk="0">
                  <a:moveTo>
                    <a:pt x="121" y="1"/>
                  </a:moveTo>
                  <a:lnTo>
                    <a:pt x="49" y="25"/>
                  </a:lnTo>
                  <a:lnTo>
                    <a:pt x="24" y="49"/>
                  </a:lnTo>
                  <a:lnTo>
                    <a:pt x="0" y="73"/>
                  </a:lnTo>
                  <a:lnTo>
                    <a:pt x="24" y="121"/>
                  </a:lnTo>
                  <a:lnTo>
                    <a:pt x="73" y="169"/>
                  </a:lnTo>
                  <a:lnTo>
                    <a:pt x="121" y="169"/>
                  </a:lnTo>
                  <a:lnTo>
                    <a:pt x="145" y="145"/>
                  </a:lnTo>
                  <a:lnTo>
                    <a:pt x="193" y="121"/>
                  </a:lnTo>
                  <a:lnTo>
                    <a:pt x="193" y="97"/>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
            <p:cNvSpPr/>
            <p:nvPr/>
          </p:nvSpPr>
          <p:spPr>
            <a:xfrm>
              <a:off x="4260150" y="1829550"/>
              <a:ext cx="4250" cy="4850"/>
            </a:xfrm>
            <a:custGeom>
              <a:avLst/>
              <a:gdLst/>
              <a:ahLst/>
              <a:cxnLst/>
              <a:rect l="l" t="t" r="r" b="b"/>
              <a:pathLst>
                <a:path w="170" h="194" extrusionOk="0">
                  <a:moveTo>
                    <a:pt x="49" y="1"/>
                  </a:moveTo>
                  <a:lnTo>
                    <a:pt x="1" y="49"/>
                  </a:lnTo>
                  <a:lnTo>
                    <a:pt x="1" y="73"/>
                  </a:lnTo>
                  <a:lnTo>
                    <a:pt x="1" y="121"/>
                  </a:lnTo>
                  <a:lnTo>
                    <a:pt x="25" y="169"/>
                  </a:lnTo>
                  <a:lnTo>
                    <a:pt x="49" y="193"/>
                  </a:lnTo>
                  <a:lnTo>
                    <a:pt x="73" y="193"/>
                  </a:lnTo>
                  <a:lnTo>
                    <a:pt x="145" y="169"/>
                  </a:lnTo>
                  <a:lnTo>
                    <a:pt x="169" y="121"/>
                  </a:lnTo>
                  <a:lnTo>
                    <a:pt x="169"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
            <p:cNvSpPr/>
            <p:nvPr/>
          </p:nvSpPr>
          <p:spPr>
            <a:xfrm>
              <a:off x="3937575" y="1859050"/>
              <a:ext cx="4250" cy="4825"/>
            </a:xfrm>
            <a:custGeom>
              <a:avLst/>
              <a:gdLst/>
              <a:ahLst/>
              <a:cxnLst/>
              <a:rect l="l" t="t" r="r" b="b"/>
              <a:pathLst>
                <a:path w="170" h="193" extrusionOk="0">
                  <a:moveTo>
                    <a:pt x="97" y="0"/>
                  </a:moveTo>
                  <a:lnTo>
                    <a:pt x="49" y="24"/>
                  </a:lnTo>
                  <a:lnTo>
                    <a:pt x="1" y="72"/>
                  </a:lnTo>
                  <a:lnTo>
                    <a:pt x="1" y="145"/>
                  </a:lnTo>
                  <a:lnTo>
                    <a:pt x="1" y="169"/>
                  </a:lnTo>
                  <a:lnTo>
                    <a:pt x="25" y="193"/>
                  </a:lnTo>
                  <a:lnTo>
                    <a:pt x="121" y="193"/>
                  </a:lnTo>
                  <a:lnTo>
                    <a:pt x="169" y="121"/>
                  </a:lnTo>
                  <a:lnTo>
                    <a:pt x="169" y="72"/>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
            <p:cNvSpPr/>
            <p:nvPr/>
          </p:nvSpPr>
          <p:spPr>
            <a:xfrm>
              <a:off x="3814800" y="2020925"/>
              <a:ext cx="3025" cy="3050"/>
            </a:xfrm>
            <a:custGeom>
              <a:avLst/>
              <a:gdLst/>
              <a:ahLst/>
              <a:cxnLst/>
              <a:rect l="l" t="t" r="r" b="b"/>
              <a:pathLst>
                <a:path w="121" h="122" extrusionOk="0">
                  <a:moveTo>
                    <a:pt x="73" y="1"/>
                  </a:moveTo>
                  <a:lnTo>
                    <a:pt x="25" y="25"/>
                  </a:lnTo>
                  <a:lnTo>
                    <a:pt x="1" y="73"/>
                  </a:lnTo>
                  <a:lnTo>
                    <a:pt x="25" y="121"/>
                  </a:lnTo>
                  <a:lnTo>
                    <a:pt x="97" y="121"/>
                  </a:lnTo>
                  <a:lnTo>
                    <a:pt x="121" y="97"/>
                  </a:lnTo>
                  <a:lnTo>
                    <a:pt x="121"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
            <p:cNvSpPr/>
            <p:nvPr/>
          </p:nvSpPr>
          <p:spPr>
            <a:xfrm>
              <a:off x="4011600" y="1646600"/>
              <a:ext cx="3025" cy="3025"/>
            </a:xfrm>
            <a:custGeom>
              <a:avLst/>
              <a:gdLst/>
              <a:ahLst/>
              <a:cxnLst/>
              <a:rect l="l" t="t" r="r" b="b"/>
              <a:pathLst>
                <a:path w="121" h="121" extrusionOk="0">
                  <a:moveTo>
                    <a:pt x="49" y="0"/>
                  </a:moveTo>
                  <a:lnTo>
                    <a:pt x="1" y="49"/>
                  </a:lnTo>
                  <a:lnTo>
                    <a:pt x="25" y="73"/>
                  </a:lnTo>
                  <a:lnTo>
                    <a:pt x="25" y="121"/>
                  </a:lnTo>
                  <a:lnTo>
                    <a:pt x="97" y="121"/>
                  </a:lnTo>
                  <a:lnTo>
                    <a:pt x="121" y="97"/>
                  </a:lnTo>
                  <a:lnTo>
                    <a:pt x="121" y="73"/>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
            <p:cNvSpPr/>
            <p:nvPr/>
          </p:nvSpPr>
          <p:spPr>
            <a:xfrm>
              <a:off x="3860550" y="1594250"/>
              <a:ext cx="4825" cy="4225"/>
            </a:xfrm>
            <a:custGeom>
              <a:avLst/>
              <a:gdLst/>
              <a:ahLst/>
              <a:cxnLst/>
              <a:rect l="l" t="t" r="r" b="b"/>
              <a:pathLst>
                <a:path w="193" h="169" extrusionOk="0">
                  <a:moveTo>
                    <a:pt x="121" y="0"/>
                  </a:moveTo>
                  <a:lnTo>
                    <a:pt x="48" y="48"/>
                  </a:lnTo>
                  <a:lnTo>
                    <a:pt x="24" y="72"/>
                  </a:lnTo>
                  <a:lnTo>
                    <a:pt x="0" y="120"/>
                  </a:lnTo>
                  <a:lnTo>
                    <a:pt x="24" y="169"/>
                  </a:lnTo>
                  <a:lnTo>
                    <a:pt x="48" y="169"/>
                  </a:lnTo>
                  <a:lnTo>
                    <a:pt x="145" y="144"/>
                  </a:lnTo>
                  <a:lnTo>
                    <a:pt x="169" y="120"/>
                  </a:lnTo>
                  <a:lnTo>
                    <a:pt x="193" y="72"/>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
            <p:cNvSpPr/>
            <p:nvPr/>
          </p:nvSpPr>
          <p:spPr>
            <a:xfrm>
              <a:off x="3921325" y="1634550"/>
              <a:ext cx="3625" cy="3650"/>
            </a:xfrm>
            <a:custGeom>
              <a:avLst/>
              <a:gdLst/>
              <a:ahLst/>
              <a:cxnLst/>
              <a:rect l="l" t="t" r="r" b="b"/>
              <a:pathLst>
                <a:path w="145" h="146" extrusionOk="0">
                  <a:moveTo>
                    <a:pt x="73" y="1"/>
                  </a:moveTo>
                  <a:lnTo>
                    <a:pt x="25" y="25"/>
                  </a:lnTo>
                  <a:lnTo>
                    <a:pt x="1" y="73"/>
                  </a:lnTo>
                  <a:lnTo>
                    <a:pt x="25" y="97"/>
                  </a:lnTo>
                  <a:lnTo>
                    <a:pt x="73" y="145"/>
                  </a:lnTo>
                  <a:lnTo>
                    <a:pt x="121" y="121"/>
                  </a:lnTo>
                  <a:lnTo>
                    <a:pt x="145" y="73"/>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
            <p:cNvSpPr/>
            <p:nvPr/>
          </p:nvSpPr>
          <p:spPr>
            <a:xfrm>
              <a:off x="3879200" y="1621325"/>
              <a:ext cx="3625" cy="3025"/>
            </a:xfrm>
            <a:custGeom>
              <a:avLst/>
              <a:gdLst/>
              <a:ahLst/>
              <a:cxnLst/>
              <a:rect l="l" t="t" r="r" b="b"/>
              <a:pathLst>
                <a:path w="145" h="121" extrusionOk="0">
                  <a:moveTo>
                    <a:pt x="25" y="0"/>
                  </a:moveTo>
                  <a:lnTo>
                    <a:pt x="0" y="24"/>
                  </a:lnTo>
                  <a:lnTo>
                    <a:pt x="0" y="48"/>
                  </a:lnTo>
                  <a:lnTo>
                    <a:pt x="0" y="97"/>
                  </a:lnTo>
                  <a:lnTo>
                    <a:pt x="49" y="121"/>
                  </a:lnTo>
                  <a:lnTo>
                    <a:pt x="121" y="121"/>
                  </a:lnTo>
                  <a:lnTo>
                    <a:pt x="145" y="97"/>
                  </a:lnTo>
                  <a:lnTo>
                    <a:pt x="145" y="48"/>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
            <p:cNvSpPr/>
            <p:nvPr/>
          </p:nvSpPr>
          <p:spPr>
            <a:xfrm>
              <a:off x="4068175" y="1696550"/>
              <a:ext cx="3625" cy="3025"/>
            </a:xfrm>
            <a:custGeom>
              <a:avLst/>
              <a:gdLst/>
              <a:ahLst/>
              <a:cxnLst/>
              <a:rect l="l" t="t" r="r" b="b"/>
              <a:pathLst>
                <a:path w="145" h="121" extrusionOk="0">
                  <a:moveTo>
                    <a:pt x="49" y="0"/>
                  </a:moveTo>
                  <a:lnTo>
                    <a:pt x="0" y="25"/>
                  </a:lnTo>
                  <a:lnTo>
                    <a:pt x="0" y="49"/>
                  </a:lnTo>
                  <a:lnTo>
                    <a:pt x="0" y="73"/>
                  </a:lnTo>
                  <a:lnTo>
                    <a:pt x="25" y="121"/>
                  </a:lnTo>
                  <a:lnTo>
                    <a:pt x="121" y="121"/>
                  </a:lnTo>
                  <a:lnTo>
                    <a:pt x="121" y="73"/>
                  </a:lnTo>
                  <a:lnTo>
                    <a:pt x="145"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
            <p:cNvSpPr/>
            <p:nvPr/>
          </p:nvSpPr>
          <p:spPr>
            <a:xfrm>
              <a:off x="4148225" y="1742275"/>
              <a:ext cx="3025" cy="3650"/>
            </a:xfrm>
            <a:custGeom>
              <a:avLst/>
              <a:gdLst/>
              <a:ahLst/>
              <a:cxnLst/>
              <a:rect l="l" t="t" r="r" b="b"/>
              <a:pathLst>
                <a:path w="121" h="146" extrusionOk="0">
                  <a:moveTo>
                    <a:pt x="72" y="1"/>
                  </a:moveTo>
                  <a:lnTo>
                    <a:pt x="24" y="49"/>
                  </a:lnTo>
                  <a:lnTo>
                    <a:pt x="0" y="97"/>
                  </a:lnTo>
                  <a:lnTo>
                    <a:pt x="24" y="121"/>
                  </a:lnTo>
                  <a:lnTo>
                    <a:pt x="48" y="145"/>
                  </a:lnTo>
                  <a:lnTo>
                    <a:pt x="72" y="145"/>
                  </a:lnTo>
                  <a:lnTo>
                    <a:pt x="121" y="97"/>
                  </a:lnTo>
                  <a:lnTo>
                    <a:pt x="121"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
            <p:cNvSpPr/>
            <p:nvPr/>
          </p:nvSpPr>
          <p:spPr>
            <a:xfrm>
              <a:off x="3849700" y="1624325"/>
              <a:ext cx="2450" cy="2425"/>
            </a:xfrm>
            <a:custGeom>
              <a:avLst/>
              <a:gdLst/>
              <a:ahLst/>
              <a:cxnLst/>
              <a:rect l="l" t="t" r="r" b="b"/>
              <a:pathLst>
                <a:path w="98" h="97" extrusionOk="0">
                  <a:moveTo>
                    <a:pt x="25" y="1"/>
                  </a:moveTo>
                  <a:lnTo>
                    <a:pt x="1" y="25"/>
                  </a:lnTo>
                  <a:lnTo>
                    <a:pt x="1" y="49"/>
                  </a:lnTo>
                  <a:lnTo>
                    <a:pt x="25" y="73"/>
                  </a:lnTo>
                  <a:lnTo>
                    <a:pt x="49" y="97"/>
                  </a:lnTo>
                  <a:lnTo>
                    <a:pt x="97" y="73"/>
                  </a:lnTo>
                  <a:lnTo>
                    <a:pt x="97"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
            <p:cNvSpPr/>
            <p:nvPr/>
          </p:nvSpPr>
          <p:spPr>
            <a:xfrm>
              <a:off x="3950225" y="1702575"/>
              <a:ext cx="3625" cy="3025"/>
            </a:xfrm>
            <a:custGeom>
              <a:avLst/>
              <a:gdLst/>
              <a:ahLst/>
              <a:cxnLst/>
              <a:rect l="l" t="t" r="r" b="b"/>
              <a:pathLst>
                <a:path w="145" h="121" extrusionOk="0">
                  <a:moveTo>
                    <a:pt x="24" y="0"/>
                  </a:moveTo>
                  <a:lnTo>
                    <a:pt x="0" y="24"/>
                  </a:lnTo>
                  <a:lnTo>
                    <a:pt x="0" y="72"/>
                  </a:lnTo>
                  <a:lnTo>
                    <a:pt x="24" y="96"/>
                  </a:lnTo>
                  <a:lnTo>
                    <a:pt x="48" y="121"/>
                  </a:lnTo>
                  <a:lnTo>
                    <a:pt x="72" y="121"/>
                  </a:lnTo>
                  <a:lnTo>
                    <a:pt x="96" y="96"/>
                  </a:lnTo>
                  <a:lnTo>
                    <a:pt x="145" y="72"/>
                  </a:lnTo>
                  <a:lnTo>
                    <a:pt x="145" y="48"/>
                  </a:lnTo>
                  <a:lnTo>
                    <a:pt x="120"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
            <p:cNvSpPr/>
            <p:nvPr/>
          </p:nvSpPr>
          <p:spPr>
            <a:xfrm>
              <a:off x="4100675" y="1780200"/>
              <a:ext cx="3025" cy="2425"/>
            </a:xfrm>
            <a:custGeom>
              <a:avLst/>
              <a:gdLst/>
              <a:ahLst/>
              <a:cxnLst/>
              <a:rect l="l" t="t" r="r" b="b"/>
              <a:pathLst>
                <a:path w="121" h="97" extrusionOk="0">
                  <a:moveTo>
                    <a:pt x="24" y="1"/>
                  </a:moveTo>
                  <a:lnTo>
                    <a:pt x="0" y="49"/>
                  </a:lnTo>
                  <a:lnTo>
                    <a:pt x="73" y="97"/>
                  </a:lnTo>
                  <a:lnTo>
                    <a:pt x="97" y="73"/>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
            <p:cNvSpPr/>
            <p:nvPr/>
          </p:nvSpPr>
          <p:spPr>
            <a:xfrm>
              <a:off x="3924325" y="1720025"/>
              <a:ext cx="3050" cy="2425"/>
            </a:xfrm>
            <a:custGeom>
              <a:avLst/>
              <a:gdLst/>
              <a:ahLst/>
              <a:cxnLst/>
              <a:rect l="l" t="t" r="r" b="b"/>
              <a:pathLst>
                <a:path w="122" h="97" extrusionOk="0">
                  <a:moveTo>
                    <a:pt x="25" y="0"/>
                  </a:moveTo>
                  <a:lnTo>
                    <a:pt x="1" y="24"/>
                  </a:lnTo>
                  <a:lnTo>
                    <a:pt x="1" y="48"/>
                  </a:lnTo>
                  <a:lnTo>
                    <a:pt x="49" y="97"/>
                  </a:lnTo>
                  <a:lnTo>
                    <a:pt x="73" y="97"/>
                  </a:lnTo>
                  <a:lnTo>
                    <a:pt x="121" y="73"/>
                  </a:lnTo>
                  <a:lnTo>
                    <a:pt x="97" y="48"/>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
            <p:cNvSpPr/>
            <p:nvPr/>
          </p:nvSpPr>
          <p:spPr>
            <a:xfrm>
              <a:off x="4030850" y="1769375"/>
              <a:ext cx="3050" cy="3025"/>
            </a:xfrm>
            <a:custGeom>
              <a:avLst/>
              <a:gdLst/>
              <a:ahLst/>
              <a:cxnLst/>
              <a:rect l="l" t="t" r="r" b="b"/>
              <a:pathLst>
                <a:path w="122" h="121" extrusionOk="0">
                  <a:moveTo>
                    <a:pt x="25" y="0"/>
                  </a:moveTo>
                  <a:lnTo>
                    <a:pt x="1" y="24"/>
                  </a:lnTo>
                  <a:lnTo>
                    <a:pt x="1" y="73"/>
                  </a:lnTo>
                  <a:lnTo>
                    <a:pt x="25" y="97"/>
                  </a:lnTo>
                  <a:lnTo>
                    <a:pt x="73" y="121"/>
                  </a:lnTo>
                  <a:lnTo>
                    <a:pt x="97" y="97"/>
                  </a:lnTo>
                  <a:lnTo>
                    <a:pt x="121" y="73"/>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
            <p:cNvSpPr/>
            <p:nvPr/>
          </p:nvSpPr>
          <p:spPr>
            <a:xfrm>
              <a:off x="3749800" y="1665250"/>
              <a:ext cx="3650" cy="3025"/>
            </a:xfrm>
            <a:custGeom>
              <a:avLst/>
              <a:gdLst/>
              <a:ahLst/>
              <a:cxnLst/>
              <a:rect l="l" t="t" r="r" b="b"/>
              <a:pathLst>
                <a:path w="146" h="121" extrusionOk="0">
                  <a:moveTo>
                    <a:pt x="25" y="1"/>
                  </a:moveTo>
                  <a:lnTo>
                    <a:pt x="1" y="25"/>
                  </a:lnTo>
                  <a:lnTo>
                    <a:pt x="1" y="73"/>
                  </a:lnTo>
                  <a:lnTo>
                    <a:pt x="1" y="121"/>
                  </a:lnTo>
                  <a:lnTo>
                    <a:pt x="49" y="121"/>
                  </a:lnTo>
                  <a:lnTo>
                    <a:pt x="121" y="97"/>
                  </a:lnTo>
                  <a:lnTo>
                    <a:pt x="145" y="73"/>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
            <p:cNvSpPr/>
            <p:nvPr/>
          </p:nvSpPr>
          <p:spPr>
            <a:xfrm>
              <a:off x="4201175" y="1848200"/>
              <a:ext cx="3650" cy="3050"/>
            </a:xfrm>
            <a:custGeom>
              <a:avLst/>
              <a:gdLst/>
              <a:ahLst/>
              <a:cxnLst/>
              <a:rect l="l" t="t" r="r" b="b"/>
              <a:pathLst>
                <a:path w="146" h="122" extrusionOk="0">
                  <a:moveTo>
                    <a:pt x="25" y="1"/>
                  </a:moveTo>
                  <a:lnTo>
                    <a:pt x="1" y="25"/>
                  </a:lnTo>
                  <a:lnTo>
                    <a:pt x="1" y="49"/>
                  </a:lnTo>
                  <a:lnTo>
                    <a:pt x="25" y="97"/>
                  </a:lnTo>
                  <a:lnTo>
                    <a:pt x="73" y="121"/>
                  </a:lnTo>
                  <a:lnTo>
                    <a:pt x="145" y="121"/>
                  </a:lnTo>
                  <a:lnTo>
                    <a:pt x="145" y="73"/>
                  </a:lnTo>
                  <a:lnTo>
                    <a:pt x="121"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
            <p:cNvSpPr/>
            <p:nvPr/>
          </p:nvSpPr>
          <p:spPr>
            <a:xfrm>
              <a:off x="3926150" y="1751325"/>
              <a:ext cx="2425" cy="3025"/>
            </a:xfrm>
            <a:custGeom>
              <a:avLst/>
              <a:gdLst/>
              <a:ahLst/>
              <a:cxnLst/>
              <a:rect l="l" t="t" r="r" b="b"/>
              <a:pathLst>
                <a:path w="97" h="121" extrusionOk="0">
                  <a:moveTo>
                    <a:pt x="48" y="0"/>
                  </a:moveTo>
                  <a:lnTo>
                    <a:pt x="0" y="48"/>
                  </a:lnTo>
                  <a:lnTo>
                    <a:pt x="0" y="72"/>
                  </a:lnTo>
                  <a:lnTo>
                    <a:pt x="0" y="120"/>
                  </a:lnTo>
                  <a:lnTo>
                    <a:pt x="48" y="120"/>
                  </a:lnTo>
                  <a:lnTo>
                    <a:pt x="96" y="96"/>
                  </a:lnTo>
                  <a:lnTo>
                    <a:pt x="96" y="48"/>
                  </a:lnTo>
                  <a:lnTo>
                    <a:pt x="96"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
            <p:cNvSpPr/>
            <p:nvPr/>
          </p:nvSpPr>
          <p:spPr>
            <a:xfrm>
              <a:off x="4085625" y="1819325"/>
              <a:ext cx="3025" cy="4225"/>
            </a:xfrm>
            <a:custGeom>
              <a:avLst/>
              <a:gdLst/>
              <a:ahLst/>
              <a:cxnLst/>
              <a:rect l="l" t="t" r="r" b="b"/>
              <a:pathLst>
                <a:path w="121" h="169" extrusionOk="0">
                  <a:moveTo>
                    <a:pt x="73" y="0"/>
                  </a:moveTo>
                  <a:lnTo>
                    <a:pt x="25" y="24"/>
                  </a:lnTo>
                  <a:lnTo>
                    <a:pt x="1" y="49"/>
                  </a:lnTo>
                  <a:lnTo>
                    <a:pt x="1" y="73"/>
                  </a:lnTo>
                  <a:lnTo>
                    <a:pt x="25" y="121"/>
                  </a:lnTo>
                  <a:lnTo>
                    <a:pt x="49" y="169"/>
                  </a:lnTo>
                  <a:lnTo>
                    <a:pt x="121" y="73"/>
                  </a:lnTo>
                  <a:lnTo>
                    <a:pt x="121" y="49"/>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
            <p:cNvSpPr/>
            <p:nvPr/>
          </p:nvSpPr>
          <p:spPr>
            <a:xfrm>
              <a:off x="4042900" y="1804875"/>
              <a:ext cx="3625" cy="4250"/>
            </a:xfrm>
            <a:custGeom>
              <a:avLst/>
              <a:gdLst/>
              <a:ahLst/>
              <a:cxnLst/>
              <a:rect l="l" t="t" r="r" b="b"/>
              <a:pathLst>
                <a:path w="145" h="170" extrusionOk="0">
                  <a:moveTo>
                    <a:pt x="24" y="1"/>
                  </a:moveTo>
                  <a:lnTo>
                    <a:pt x="0" y="73"/>
                  </a:lnTo>
                  <a:lnTo>
                    <a:pt x="0" y="145"/>
                  </a:lnTo>
                  <a:lnTo>
                    <a:pt x="24" y="169"/>
                  </a:lnTo>
                  <a:lnTo>
                    <a:pt x="97" y="169"/>
                  </a:lnTo>
                  <a:lnTo>
                    <a:pt x="121" y="145"/>
                  </a:lnTo>
                  <a:lnTo>
                    <a:pt x="145" y="121"/>
                  </a:lnTo>
                  <a:lnTo>
                    <a:pt x="145" y="73"/>
                  </a:lnTo>
                  <a:lnTo>
                    <a:pt x="97"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
            <p:cNvSpPr/>
            <p:nvPr/>
          </p:nvSpPr>
          <p:spPr>
            <a:xfrm>
              <a:off x="3803375" y="1720025"/>
              <a:ext cx="3025" cy="3025"/>
            </a:xfrm>
            <a:custGeom>
              <a:avLst/>
              <a:gdLst/>
              <a:ahLst/>
              <a:cxnLst/>
              <a:rect l="l" t="t" r="r" b="b"/>
              <a:pathLst>
                <a:path w="121" h="121" extrusionOk="0">
                  <a:moveTo>
                    <a:pt x="72" y="0"/>
                  </a:moveTo>
                  <a:lnTo>
                    <a:pt x="24" y="24"/>
                  </a:lnTo>
                  <a:lnTo>
                    <a:pt x="0" y="73"/>
                  </a:lnTo>
                  <a:lnTo>
                    <a:pt x="24" y="97"/>
                  </a:lnTo>
                  <a:lnTo>
                    <a:pt x="48" y="121"/>
                  </a:lnTo>
                  <a:lnTo>
                    <a:pt x="72" y="121"/>
                  </a:lnTo>
                  <a:lnTo>
                    <a:pt x="121" y="97"/>
                  </a:lnTo>
                  <a:lnTo>
                    <a:pt x="121" y="48"/>
                  </a:lnTo>
                  <a:lnTo>
                    <a:pt x="121"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
            <p:cNvSpPr/>
            <p:nvPr/>
          </p:nvSpPr>
          <p:spPr>
            <a:xfrm>
              <a:off x="3814800" y="1723625"/>
              <a:ext cx="3650" cy="3050"/>
            </a:xfrm>
            <a:custGeom>
              <a:avLst/>
              <a:gdLst/>
              <a:ahLst/>
              <a:cxnLst/>
              <a:rect l="l" t="t" r="r" b="b"/>
              <a:pathLst>
                <a:path w="146" h="122" extrusionOk="0">
                  <a:moveTo>
                    <a:pt x="25" y="1"/>
                  </a:moveTo>
                  <a:lnTo>
                    <a:pt x="1" y="25"/>
                  </a:lnTo>
                  <a:lnTo>
                    <a:pt x="1" y="49"/>
                  </a:lnTo>
                  <a:lnTo>
                    <a:pt x="25" y="97"/>
                  </a:lnTo>
                  <a:lnTo>
                    <a:pt x="49" y="121"/>
                  </a:lnTo>
                  <a:lnTo>
                    <a:pt x="97" y="121"/>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
            <p:cNvSpPr/>
            <p:nvPr/>
          </p:nvSpPr>
          <p:spPr>
            <a:xfrm>
              <a:off x="3845500" y="1744700"/>
              <a:ext cx="3025" cy="2425"/>
            </a:xfrm>
            <a:custGeom>
              <a:avLst/>
              <a:gdLst/>
              <a:ahLst/>
              <a:cxnLst/>
              <a:rect l="l" t="t" r="r" b="b"/>
              <a:pathLst>
                <a:path w="121" h="97" extrusionOk="0">
                  <a:moveTo>
                    <a:pt x="24" y="0"/>
                  </a:moveTo>
                  <a:lnTo>
                    <a:pt x="0" y="48"/>
                  </a:lnTo>
                  <a:lnTo>
                    <a:pt x="0" y="73"/>
                  </a:lnTo>
                  <a:lnTo>
                    <a:pt x="48" y="97"/>
                  </a:lnTo>
                  <a:lnTo>
                    <a:pt x="121" y="97"/>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
            <p:cNvSpPr/>
            <p:nvPr/>
          </p:nvSpPr>
          <p:spPr>
            <a:xfrm>
              <a:off x="3987525" y="1802475"/>
              <a:ext cx="3650" cy="3025"/>
            </a:xfrm>
            <a:custGeom>
              <a:avLst/>
              <a:gdLst/>
              <a:ahLst/>
              <a:cxnLst/>
              <a:rect l="l" t="t" r="r" b="b"/>
              <a:pathLst>
                <a:path w="146" h="121" extrusionOk="0">
                  <a:moveTo>
                    <a:pt x="25" y="0"/>
                  </a:moveTo>
                  <a:lnTo>
                    <a:pt x="1" y="24"/>
                  </a:lnTo>
                  <a:lnTo>
                    <a:pt x="1" y="48"/>
                  </a:lnTo>
                  <a:lnTo>
                    <a:pt x="25" y="97"/>
                  </a:lnTo>
                  <a:lnTo>
                    <a:pt x="97" y="121"/>
                  </a:lnTo>
                  <a:lnTo>
                    <a:pt x="145" y="97"/>
                  </a:lnTo>
                  <a:lnTo>
                    <a:pt x="145" y="48"/>
                  </a:lnTo>
                  <a:lnTo>
                    <a:pt x="145"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
            <p:cNvSpPr/>
            <p:nvPr/>
          </p:nvSpPr>
          <p:spPr>
            <a:xfrm>
              <a:off x="4095850" y="1854825"/>
              <a:ext cx="4250" cy="3650"/>
            </a:xfrm>
            <a:custGeom>
              <a:avLst/>
              <a:gdLst/>
              <a:ahLst/>
              <a:cxnLst/>
              <a:rect l="l" t="t" r="r" b="b"/>
              <a:pathLst>
                <a:path w="170" h="146" extrusionOk="0">
                  <a:moveTo>
                    <a:pt x="97" y="1"/>
                  </a:moveTo>
                  <a:lnTo>
                    <a:pt x="25" y="25"/>
                  </a:lnTo>
                  <a:lnTo>
                    <a:pt x="25" y="49"/>
                  </a:lnTo>
                  <a:lnTo>
                    <a:pt x="1" y="73"/>
                  </a:lnTo>
                  <a:lnTo>
                    <a:pt x="25" y="121"/>
                  </a:lnTo>
                  <a:lnTo>
                    <a:pt x="73" y="145"/>
                  </a:lnTo>
                  <a:lnTo>
                    <a:pt x="121" y="145"/>
                  </a:lnTo>
                  <a:lnTo>
                    <a:pt x="145" y="121"/>
                  </a:lnTo>
                  <a:lnTo>
                    <a:pt x="169" y="97"/>
                  </a:lnTo>
                  <a:lnTo>
                    <a:pt x="145"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
            <p:cNvSpPr/>
            <p:nvPr/>
          </p:nvSpPr>
          <p:spPr>
            <a:xfrm>
              <a:off x="3978500" y="1839175"/>
              <a:ext cx="4250" cy="3650"/>
            </a:xfrm>
            <a:custGeom>
              <a:avLst/>
              <a:gdLst/>
              <a:ahLst/>
              <a:cxnLst/>
              <a:rect l="l" t="t" r="r" b="b"/>
              <a:pathLst>
                <a:path w="170" h="146" extrusionOk="0">
                  <a:moveTo>
                    <a:pt x="49" y="1"/>
                  </a:moveTo>
                  <a:lnTo>
                    <a:pt x="1" y="73"/>
                  </a:lnTo>
                  <a:lnTo>
                    <a:pt x="49" y="121"/>
                  </a:lnTo>
                  <a:lnTo>
                    <a:pt x="73" y="145"/>
                  </a:lnTo>
                  <a:lnTo>
                    <a:pt x="97" y="145"/>
                  </a:lnTo>
                  <a:lnTo>
                    <a:pt x="145" y="121"/>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
            <p:cNvSpPr/>
            <p:nvPr/>
          </p:nvSpPr>
          <p:spPr>
            <a:xfrm>
              <a:off x="3899650" y="1814500"/>
              <a:ext cx="3050" cy="3050"/>
            </a:xfrm>
            <a:custGeom>
              <a:avLst/>
              <a:gdLst/>
              <a:ahLst/>
              <a:cxnLst/>
              <a:rect l="l" t="t" r="r" b="b"/>
              <a:pathLst>
                <a:path w="122" h="122" extrusionOk="0">
                  <a:moveTo>
                    <a:pt x="25" y="1"/>
                  </a:moveTo>
                  <a:lnTo>
                    <a:pt x="1" y="49"/>
                  </a:lnTo>
                  <a:lnTo>
                    <a:pt x="1" y="73"/>
                  </a:lnTo>
                  <a:lnTo>
                    <a:pt x="25" y="121"/>
                  </a:lnTo>
                  <a:lnTo>
                    <a:pt x="121" y="121"/>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
            <p:cNvSpPr/>
            <p:nvPr/>
          </p:nvSpPr>
          <p:spPr>
            <a:xfrm>
              <a:off x="4017025" y="1891550"/>
              <a:ext cx="2425" cy="2425"/>
            </a:xfrm>
            <a:custGeom>
              <a:avLst/>
              <a:gdLst/>
              <a:ahLst/>
              <a:cxnLst/>
              <a:rect l="l" t="t" r="r" b="b"/>
              <a:pathLst>
                <a:path w="97" h="97" extrusionOk="0">
                  <a:moveTo>
                    <a:pt x="24" y="0"/>
                  </a:moveTo>
                  <a:lnTo>
                    <a:pt x="0" y="24"/>
                  </a:lnTo>
                  <a:lnTo>
                    <a:pt x="48" y="96"/>
                  </a:lnTo>
                  <a:lnTo>
                    <a:pt x="97" y="72"/>
                  </a:lnTo>
                  <a:lnTo>
                    <a:pt x="72"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
            <p:cNvSpPr/>
            <p:nvPr/>
          </p:nvSpPr>
          <p:spPr>
            <a:xfrm>
              <a:off x="3923725" y="1863850"/>
              <a:ext cx="4850" cy="4250"/>
            </a:xfrm>
            <a:custGeom>
              <a:avLst/>
              <a:gdLst/>
              <a:ahLst/>
              <a:cxnLst/>
              <a:rect l="l" t="t" r="r" b="b"/>
              <a:pathLst>
                <a:path w="194" h="170" extrusionOk="0">
                  <a:moveTo>
                    <a:pt x="121" y="1"/>
                  </a:moveTo>
                  <a:lnTo>
                    <a:pt x="97" y="25"/>
                  </a:lnTo>
                  <a:lnTo>
                    <a:pt x="25" y="73"/>
                  </a:lnTo>
                  <a:lnTo>
                    <a:pt x="1" y="97"/>
                  </a:lnTo>
                  <a:lnTo>
                    <a:pt x="25" y="145"/>
                  </a:lnTo>
                  <a:lnTo>
                    <a:pt x="49" y="169"/>
                  </a:lnTo>
                  <a:lnTo>
                    <a:pt x="97" y="169"/>
                  </a:lnTo>
                  <a:lnTo>
                    <a:pt x="145" y="145"/>
                  </a:lnTo>
                  <a:lnTo>
                    <a:pt x="193" y="97"/>
                  </a:lnTo>
                  <a:lnTo>
                    <a:pt x="193"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
            <p:cNvSpPr/>
            <p:nvPr/>
          </p:nvSpPr>
          <p:spPr>
            <a:xfrm>
              <a:off x="4138600" y="1949325"/>
              <a:ext cx="1825" cy="2425"/>
            </a:xfrm>
            <a:custGeom>
              <a:avLst/>
              <a:gdLst/>
              <a:ahLst/>
              <a:cxnLst/>
              <a:rect l="l" t="t" r="r" b="b"/>
              <a:pathLst>
                <a:path w="73" h="97" extrusionOk="0">
                  <a:moveTo>
                    <a:pt x="24" y="0"/>
                  </a:moveTo>
                  <a:lnTo>
                    <a:pt x="0" y="48"/>
                  </a:lnTo>
                  <a:lnTo>
                    <a:pt x="48" y="96"/>
                  </a:lnTo>
                  <a:lnTo>
                    <a:pt x="72" y="96"/>
                  </a:lnTo>
                  <a:lnTo>
                    <a:pt x="72" y="48"/>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
            <p:cNvSpPr/>
            <p:nvPr/>
          </p:nvSpPr>
          <p:spPr>
            <a:xfrm>
              <a:off x="3757625" y="1805475"/>
              <a:ext cx="3650" cy="3650"/>
            </a:xfrm>
            <a:custGeom>
              <a:avLst/>
              <a:gdLst/>
              <a:ahLst/>
              <a:cxnLst/>
              <a:rect l="l" t="t" r="r" b="b"/>
              <a:pathLst>
                <a:path w="146" h="146" extrusionOk="0">
                  <a:moveTo>
                    <a:pt x="25" y="1"/>
                  </a:moveTo>
                  <a:lnTo>
                    <a:pt x="1" y="25"/>
                  </a:lnTo>
                  <a:lnTo>
                    <a:pt x="1" y="49"/>
                  </a:lnTo>
                  <a:lnTo>
                    <a:pt x="1" y="97"/>
                  </a:lnTo>
                  <a:lnTo>
                    <a:pt x="49" y="145"/>
                  </a:lnTo>
                  <a:lnTo>
                    <a:pt x="97" y="145"/>
                  </a:lnTo>
                  <a:lnTo>
                    <a:pt x="145" y="97"/>
                  </a:lnTo>
                  <a:lnTo>
                    <a:pt x="145" y="73"/>
                  </a:lnTo>
                  <a:lnTo>
                    <a:pt x="145"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
            <p:cNvSpPr/>
            <p:nvPr/>
          </p:nvSpPr>
          <p:spPr>
            <a:xfrm>
              <a:off x="3918925" y="1903575"/>
              <a:ext cx="3025" cy="3025"/>
            </a:xfrm>
            <a:custGeom>
              <a:avLst/>
              <a:gdLst/>
              <a:ahLst/>
              <a:cxnLst/>
              <a:rect l="l" t="t" r="r" b="b"/>
              <a:pathLst>
                <a:path w="121" h="121" extrusionOk="0">
                  <a:moveTo>
                    <a:pt x="24" y="1"/>
                  </a:moveTo>
                  <a:lnTo>
                    <a:pt x="0" y="49"/>
                  </a:lnTo>
                  <a:lnTo>
                    <a:pt x="0" y="73"/>
                  </a:lnTo>
                  <a:lnTo>
                    <a:pt x="0" y="97"/>
                  </a:lnTo>
                  <a:lnTo>
                    <a:pt x="48" y="121"/>
                  </a:lnTo>
                  <a:lnTo>
                    <a:pt x="97" y="121"/>
                  </a:lnTo>
                  <a:lnTo>
                    <a:pt x="121"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
            <p:cNvSpPr/>
            <p:nvPr/>
          </p:nvSpPr>
          <p:spPr>
            <a:xfrm>
              <a:off x="3732350" y="1830150"/>
              <a:ext cx="3625" cy="3650"/>
            </a:xfrm>
            <a:custGeom>
              <a:avLst/>
              <a:gdLst/>
              <a:ahLst/>
              <a:cxnLst/>
              <a:rect l="l" t="t" r="r" b="b"/>
              <a:pathLst>
                <a:path w="145" h="146" extrusionOk="0">
                  <a:moveTo>
                    <a:pt x="25" y="1"/>
                  </a:moveTo>
                  <a:lnTo>
                    <a:pt x="1" y="25"/>
                  </a:lnTo>
                  <a:lnTo>
                    <a:pt x="1" y="49"/>
                  </a:lnTo>
                  <a:lnTo>
                    <a:pt x="1" y="97"/>
                  </a:lnTo>
                  <a:lnTo>
                    <a:pt x="1" y="121"/>
                  </a:lnTo>
                  <a:lnTo>
                    <a:pt x="73" y="145"/>
                  </a:lnTo>
                  <a:lnTo>
                    <a:pt x="121" y="121"/>
                  </a:lnTo>
                  <a:lnTo>
                    <a:pt x="145" y="73"/>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
            <p:cNvSpPr/>
            <p:nvPr/>
          </p:nvSpPr>
          <p:spPr>
            <a:xfrm>
              <a:off x="3813000" y="1874700"/>
              <a:ext cx="3625" cy="3625"/>
            </a:xfrm>
            <a:custGeom>
              <a:avLst/>
              <a:gdLst/>
              <a:ahLst/>
              <a:cxnLst/>
              <a:rect l="l" t="t" r="r" b="b"/>
              <a:pathLst>
                <a:path w="145" h="145" extrusionOk="0">
                  <a:moveTo>
                    <a:pt x="0" y="0"/>
                  </a:moveTo>
                  <a:lnTo>
                    <a:pt x="0" y="48"/>
                  </a:lnTo>
                  <a:lnTo>
                    <a:pt x="0" y="72"/>
                  </a:lnTo>
                  <a:lnTo>
                    <a:pt x="0" y="120"/>
                  </a:lnTo>
                  <a:lnTo>
                    <a:pt x="73" y="145"/>
                  </a:lnTo>
                  <a:lnTo>
                    <a:pt x="121" y="96"/>
                  </a:lnTo>
                  <a:lnTo>
                    <a:pt x="145" y="72"/>
                  </a:lnTo>
                  <a:lnTo>
                    <a:pt x="145" y="48"/>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
            <p:cNvSpPr/>
            <p:nvPr/>
          </p:nvSpPr>
          <p:spPr>
            <a:xfrm>
              <a:off x="3833450" y="1987225"/>
              <a:ext cx="3050" cy="2450"/>
            </a:xfrm>
            <a:custGeom>
              <a:avLst/>
              <a:gdLst/>
              <a:ahLst/>
              <a:cxnLst/>
              <a:rect l="l" t="t" r="r" b="b"/>
              <a:pathLst>
                <a:path w="122" h="98" extrusionOk="0">
                  <a:moveTo>
                    <a:pt x="25" y="1"/>
                  </a:moveTo>
                  <a:lnTo>
                    <a:pt x="1" y="49"/>
                  </a:lnTo>
                  <a:lnTo>
                    <a:pt x="25" y="97"/>
                  </a:lnTo>
                  <a:lnTo>
                    <a:pt x="121" y="97"/>
                  </a:lnTo>
                  <a:lnTo>
                    <a:pt x="121"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
            <p:cNvSpPr/>
            <p:nvPr/>
          </p:nvSpPr>
          <p:spPr>
            <a:xfrm>
              <a:off x="3870175" y="1735675"/>
              <a:ext cx="3025" cy="2425"/>
            </a:xfrm>
            <a:custGeom>
              <a:avLst/>
              <a:gdLst/>
              <a:ahLst/>
              <a:cxnLst/>
              <a:rect l="l" t="t" r="r" b="b"/>
              <a:pathLst>
                <a:path w="121" h="97" extrusionOk="0">
                  <a:moveTo>
                    <a:pt x="48" y="0"/>
                  </a:moveTo>
                  <a:lnTo>
                    <a:pt x="0" y="24"/>
                  </a:lnTo>
                  <a:lnTo>
                    <a:pt x="24" y="72"/>
                  </a:lnTo>
                  <a:lnTo>
                    <a:pt x="73" y="96"/>
                  </a:lnTo>
                  <a:lnTo>
                    <a:pt x="97" y="96"/>
                  </a:lnTo>
                  <a:lnTo>
                    <a:pt x="121" y="72"/>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
            <p:cNvSpPr/>
            <p:nvPr/>
          </p:nvSpPr>
          <p:spPr>
            <a:xfrm>
              <a:off x="3837675" y="1644200"/>
              <a:ext cx="2425" cy="2425"/>
            </a:xfrm>
            <a:custGeom>
              <a:avLst/>
              <a:gdLst/>
              <a:ahLst/>
              <a:cxnLst/>
              <a:rect l="l" t="t" r="r" b="b"/>
              <a:pathLst>
                <a:path w="97" h="97" extrusionOk="0">
                  <a:moveTo>
                    <a:pt x="24" y="0"/>
                  </a:moveTo>
                  <a:lnTo>
                    <a:pt x="0" y="48"/>
                  </a:lnTo>
                  <a:lnTo>
                    <a:pt x="49" y="96"/>
                  </a:lnTo>
                  <a:lnTo>
                    <a:pt x="73" y="96"/>
                  </a:lnTo>
                  <a:lnTo>
                    <a:pt x="97" y="48"/>
                  </a:lnTo>
                  <a:lnTo>
                    <a:pt x="49"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
            <p:cNvSpPr/>
            <p:nvPr/>
          </p:nvSpPr>
          <p:spPr>
            <a:xfrm>
              <a:off x="3788925" y="1960150"/>
              <a:ext cx="3025" cy="3025"/>
            </a:xfrm>
            <a:custGeom>
              <a:avLst/>
              <a:gdLst/>
              <a:ahLst/>
              <a:cxnLst/>
              <a:rect l="l" t="t" r="r" b="b"/>
              <a:pathLst>
                <a:path w="121" h="121" extrusionOk="0">
                  <a:moveTo>
                    <a:pt x="25" y="0"/>
                  </a:moveTo>
                  <a:lnTo>
                    <a:pt x="0" y="25"/>
                  </a:lnTo>
                  <a:lnTo>
                    <a:pt x="0" y="73"/>
                  </a:lnTo>
                  <a:lnTo>
                    <a:pt x="25" y="121"/>
                  </a:lnTo>
                  <a:lnTo>
                    <a:pt x="73" y="121"/>
                  </a:lnTo>
                  <a:lnTo>
                    <a:pt x="121" y="97"/>
                  </a:lnTo>
                  <a:lnTo>
                    <a:pt x="121" y="49"/>
                  </a:lnTo>
                  <a:lnTo>
                    <a:pt x="97"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
            <p:cNvSpPr/>
            <p:nvPr/>
          </p:nvSpPr>
          <p:spPr>
            <a:xfrm>
              <a:off x="3983325" y="1692325"/>
              <a:ext cx="1825" cy="2450"/>
            </a:xfrm>
            <a:custGeom>
              <a:avLst/>
              <a:gdLst/>
              <a:ahLst/>
              <a:cxnLst/>
              <a:rect l="l" t="t" r="r" b="b"/>
              <a:pathLst>
                <a:path w="73" h="98" extrusionOk="0">
                  <a:moveTo>
                    <a:pt x="48" y="1"/>
                  </a:moveTo>
                  <a:lnTo>
                    <a:pt x="0" y="25"/>
                  </a:lnTo>
                  <a:lnTo>
                    <a:pt x="48" y="97"/>
                  </a:lnTo>
                  <a:lnTo>
                    <a:pt x="72"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
            <p:cNvSpPr/>
            <p:nvPr/>
          </p:nvSpPr>
          <p:spPr>
            <a:xfrm>
              <a:off x="4088025" y="1803675"/>
              <a:ext cx="1850" cy="1825"/>
            </a:xfrm>
            <a:custGeom>
              <a:avLst/>
              <a:gdLst/>
              <a:ahLst/>
              <a:cxnLst/>
              <a:rect l="l" t="t" r="r" b="b"/>
              <a:pathLst>
                <a:path w="74" h="73" extrusionOk="0">
                  <a:moveTo>
                    <a:pt x="1" y="0"/>
                  </a:moveTo>
                  <a:lnTo>
                    <a:pt x="1" y="49"/>
                  </a:lnTo>
                  <a:lnTo>
                    <a:pt x="1" y="73"/>
                  </a:lnTo>
                  <a:lnTo>
                    <a:pt x="73" y="73"/>
                  </a:lnTo>
                  <a:lnTo>
                    <a:pt x="73"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
            <p:cNvSpPr/>
            <p:nvPr/>
          </p:nvSpPr>
          <p:spPr>
            <a:xfrm>
              <a:off x="3957425" y="1637575"/>
              <a:ext cx="1250" cy="1825"/>
            </a:xfrm>
            <a:custGeom>
              <a:avLst/>
              <a:gdLst/>
              <a:ahLst/>
              <a:cxnLst/>
              <a:rect l="l" t="t" r="r" b="b"/>
              <a:pathLst>
                <a:path w="50" h="73" extrusionOk="0">
                  <a:moveTo>
                    <a:pt x="1" y="0"/>
                  </a:moveTo>
                  <a:lnTo>
                    <a:pt x="1" y="24"/>
                  </a:lnTo>
                  <a:lnTo>
                    <a:pt x="1" y="48"/>
                  </a:lnTo>
                  <a:lnTo>
                    <a:pt x="1" y="72"/>
                  </a:lnTo>
                  <a:lnTo>
                    <a:pt x="49" y="72"/>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
            <p:cNvSpPr/>
            <p:nvPr/>
          </p:nvSpPr>
          <p:spPr>
            <a:xfrm>
              <a:off x="3980300" y="1809700"/>
              <a:ext cx="2450" cy="2425"/>
            </a:xfrm>
            <a:custGeom>
              <a:avLst/>
              <a:gdLst/>
              <a:ahLst/>
              <a:cxnLst/>
              <a:rect l="l" t="t" r="r" b="b"/>
              <a:pathLst>
                <a:path w="98" h="97" extrusionOk="0">
                  <a:moveTo>
                    <a:pt x="73" y="0"/>
                  </a:moveTo>
                  <a:lnTo>
                    <a:pt x="49" y="24"/>
                  </a:lnTo>
                  <a:lnTo>
                    <a:pt x="1" y="24"/>
                  </a:lnTo>
                  <a:lnTo>
                    <a:pt x="25" y="72"/>
                  </a:lnTo>
                  <a:lnTo>
                    <a:pt x="49" y="96"/>
                  </a:lnTo>
                  <a:lnTo>
                    <a:pt x="97"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
            <p:cNvSpPr/>
            <p:nvPr/>
          </p:nvSpPr>
          <p:spPr>
            <a:xfrm>
              <a:off x="3791925" y="1732650"/>
              <a:ext cx="1850" cy="2450"/>
            </a:xfrm>
            <a:custGeom>
              <a:avLst/>
              <a:gdLst/>
              <a:ahLst/>
              <a:cxnLst/>
              <a:rect l="l" t="t" r="r" b="b"/>
              <a:pathLst>
                <a:path w="74" h="98" extrusionOk="0">
                  <a:moveTo>
                    <a:pt x="25" y="1"/>
                  </a:moveTo>
                  <a:lnTo>
                    <a:pt x="1" y="25"/>
                  </a:lnTo>
                  <a:lnTo>
                    <a:pt x="1" y="97"/>
                  </a:lnTo>
                  <a:lnTo>
                    <a:pt x="73"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
            <p:cNvSpPr/>
            <p:nvPr/>
          </p:nvSpPr>
          <p:spPr>
            <a:xfrm>
              <a:off x="3956225" y="1717600"/>
              <a:ext cx="3050" cy="3050"/>
            </a:xfrm>
            <a:custGeom>
              <a:avLst/>
              <a:gdLst/>
              <a:ahLst/>
              <a:cxnLst/>
              <a:rect l="l" t="t" r="r" b="b"/>
              <a:pathLst>
                <a:path w="122" h="122" extrusionOk="0">
                  <a:moveTo>
                    <a:pt x="25" y="1"/>
                  </a:moveTo>
                  <a:lnTo>
                    <a:pt x="1" y="25"/>
                  </a:lnTo>
                  <a:lnTo>
                    <a:pt x="1" y="73"/>
                  </a:lnTo>
                  <a:lnTo>
                    <a:pt x="1" y="97"/>
                  </a:lnTo>
                  <a:lnTo>
                    <a:pt x="49" y="121"/>
                  </a:lnTo>
                  <a:lnTo>
                    <a:pt x="121" y="97"/>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
            <p:cNvSpPr/>
            <p:nvPr/>
          </p:nvSpPr>
          <p:spPr>
            <a:xfrm>
              <a:off x="3863550" y="1677900"/>
              <a:ext cx="3025" cy="3625"/>
            </a:xfrm>
            <a:custGeom>
              <a:avLst/>
              <a:gdLst/>
              <a:ahLst/>
              <a:cxnLst/>
              <a:rect l="l" t="t" r="r" b="b"/>
              <a:pathLst>
                <a:path w="121" h="145" extrusionOk="0">
                  <a:moveTo>
                    <a:pt x="73" y="0"/>
                  </a:moveTo>
                  <a:lnTo>
                    <a:pt x="49" y="24"/>
                  </a:lnTo>
                  <a:lnTo>
                    <a:pt x="25" y="48"/>
                  </a:lnTo>
                  <a:lnTo>
                    <a:pt x="1" y="96"/>
                  </a:lnTo>
                  <a:lnTo>
                    <a:pt x="25" y="121"/>
                  </a:lnTo>
                  <a:lnTo>
                    <a:pt x="49" y="145"/>
                  </a:lnTo>
                  <a:lnTo>
                    <a:pt x="73" y="121"/>
                  </a:lnTo>
                  <a:lnTo>
                    <a:pt x="121" y="72"/>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
            <p:cNvSpPr/>
            <p:nvPr/>
          </p:nvSpPr>
          <p:spPr>
            <a:xfrm>
              <a:off x="3919525" y="1695950"/>
              <a:ext cx="3025" cy="2425"/>
            </a:xfrm>
            <a:custGeom>
              <a:avLst/>
              <a:gdLst/>
              <a:ahLst/>
              <a:cxnLst/>
              <a:rect l="l" t="t" r="r" b="b"/>
              <a:pathLst>
                <a:path w="121" h="97" extrusionOk="0">
                  <a:moveTo>
                    <a:pt x="24" y="0"/>
                  </a:moveTo>
                  <a:lnTo>
                    <a:pt x="0" y="49"/>
                  </a:lnTo>
                  <a:lnTo>
                    <a:pt x="0" y="73"/>
                  </a:lnTo>
                  <a:lnTo>
                    <a:pt x="73" y="97"/>
                  </a:lnTo>
                  <a:lnTo>
                    <a:pt x="121" y="73"/>
                  </a:lnTo>
                  <a:lnTo>
                    <a:pt x="97"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
            <p:cNvSpPr/>
            <p:nvPr/>
          </p:nvSpPr>
          <p:spPr>
            <a:xfrm>
              <a:off x="4100075" y="1731450"/>
              <a:ext cx="3025" cy="3050"/>
            </a:xfrm>
            <a:custGeom>
              <a:avLst/>
              <a:gdLst/>
              <a:ahLst/>
              <a:cxnLst/>
              <a:rect l="l" t="t" r="r" b="b"/>
              <a:pathLst>
                <a:path w="121" h="122" extrusionOk="0">
                  <a:moveTo>
                    <a:pt x="48" y="1"/>
                  </a:moveTo>
                  <a:lnTo>
                    <a:pt x="24" y="25"/>
                  </a:lnTo>
                  <a:lnTo>
                    <a:pt x="0" y="49"/>
                  </a:lnTo>
                  <a:lnTo>
                    <a:pt x="0" y="73"/>
                  </a:lnTo>
                  <a:lnTo>
                    <a:pt x="48" y="121"/>
                  </a:lnTo>
                  <a:lnTo>
                    <a:pt x="121" y="121"/>
                  </a:lnTo>
                  <a:lnTo>
                    <a:pt x="121" y="97"/>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
            <p:cNvSpPr/>
            <p:nvPr/>
          </p:nvSpPr>
          <p:spPr>
            <a:xfrm>
              <a:off x="4023650" y="1846400"/>
              <a:ext cx="2425" cy="1825"/>
            </a:xfrm>
            <a:custGeom>
              <a:avLst/>
              <a:gdLst/>
              <a:ahLst/>
              <a:cxnLst/>
              <a:rect l="l" t="t" r="r" b="b"/>
              <a:pathLst>
                <a:path w="97" h="73" extrusionOk="0">
                  <a:moveTo>
                    <a:pt x="0" y="1"/>
                  </a:moveTo>
                  <a:lnTo>
                    <a:pt x="48" y="73"/>
                  </a:lnTo>
                  <a:lnTo>
                    <a:pt x="72" y="49"/>
                  </a:lnTo>
                  <a:lnTo>
                    <a:pt x="96"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
            <p:cNvSpPr/>
            <p:nvPr/>
          </p:nvSpPr>
          <p:spPr>
            <a:xfrm>
              <a:off x="3897850" y="1940300"/>
              <a:ext cx="3050" cy="3625"/>
            </a:xfrm>
            <a:custGeom>
              <a:avLst/>
              <a:gdLst/>
              <a:ahLst/>
              <a:cxnLst/>
              <a:rect l="l" t="t" r="r" b="b"/>
              <a:pathLst>
                <a:path w="122" h="145" extrusionOk="0">
                  <a:moveTo>
                    <a:pt x="73" y="0"/>
                  </a:moveTo>
                  <a:lnTo>
                    <a:pt x="25" y="24"/>
                  </a:lnTo>
                  <a:lnTo>
                    <a:pt x="1" y="96"/>
                  </a:lnTo>
                  <a:lnTo>
                    <a:pt x="25" y="120"/>
                  </a:lnTo>
                  <a:lnTo>
                    <a:pt x="49" y="144"/>
                  </a:lnTo>
                  <a:lnTo>
                    <a:pt x="73" y="120"/>
                  </a:lnTo>
                  <a:lnTo>
                    <a:pt x="121" y="96"/>
                  </a:lnTo>
                  <a:lnTo>
                    <a:pt x="121"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
            <p:cNvSpPr/>
            <p:nvPr/>
          </p:nvSpPr>
          <p:spPr>
            <a:xfrm>
              <a:off x="4046500" y="1662250"/>
              <a:ext cx="3050" cy="2425"/>
            </a:xfrm>
            <a:custGeom>
              <a:avLst/>
              <a:gdLst/>
              <a:ahLst/>
              <a:cxnLst/>
              <a:rect l="l" t="t" r="r" b="b"/>
              <a:pathLst>
                <a:path w="122" h="97" extrusionOk="0">
                  <a:moveTo>
                    <a:pt x="1" y="0"/>
                  </a:moveTo>
                  <a:lnTo>
                    <a:pt x="1" y="48"/>
                  </a:lnTo>
                  <a:lnTo>
                    <a:pt x="1" y="72"/>
                  </a:lnTo>
                  <a:lnTo>
                    <a:pt x="49" y="97"/>
                  </a:lnTo>
                  <a:lnTo>
                    <a:pt x="97" y="72"/>
                  </a:lnTo>
                  <a:lnTo>
                    <a:pt x="121"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
            <p:cNvSpPr/>
            <p:nvPr/>
          </p:nvSpPr>
          <p:spPr>
            <a:xfrm>
              <a:off x="4113925" y="2017925"/>
              <a:ext cx="2425" cy="3625"/>
            </a:xfrm>
            <a:custGeom>
              <a:avLst/>
              <a:gdLst/>
              <a:ahLst/>
              <a:cxnLst/>
              <a:rect l="l" t="t" r="r" b="b"/>
              <a:pathLst>
                <a:path w="97" h="145" extrusionOk="0">
                  <a:moveTo>
                    <a:pt x="72" y="0"/>
                  </a:moveTo>
                  <a:lnTo>
                    <a:pt x="48" y="25"/>
                  </a:lnTo>
                  <a:lnTo>
                    <a:pt x="24" y="49"/>
                  </a:lnTo>
                  <a:lnTo>
                    <a:pt x="0" y="97"/>
                  </a:lnTo>
                  <a:lnTo>
                    <a:pt x="24" y="145"/>
                  </a:lnTo>
                  <a:lnTo>
                    <a:pt x="48" y="145"/>
                  </a:lnTo>
                  <a:lnTo>
                    <a:pt x="72" y="121"/>
                  </a:lnTo>
                  <a:lnTo>
                    <a:pt x="96" y="73"/>
                  </a:lnTo>
                  <a:lnTo>
                    <a:pt x="96" y="25"/>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
            <p:cNvSpPr/>
            <p:nvPr/>
          </p:nvSpPr>
          <p:spPr>
            <a:xfrm>
              <a:off x="4017025" y="1662850"/>
              <a:ext cx="1825" cy="1825"/>
            </a:xfrm>
            <a:custGeom>
              <a:avLst/>
              <a:gdLst/>
              <a:ahLst/>
              <a:cxnLst/>
              <a:rect l="l" t="t" r="r" b="b"/>
              <a:pathLst>
                <a:path w="73" h="73" extrusionOk="0">
                  <a:moveTo>
                    <a:pt x="48" y="0"/>
                  </a:moveTo>
                  <a:lnTo>
                    <a:pt x="0" y="24"/>
                  </a:lnTo>
                  <a:lnTo>
                    <a:pt x="0" y="73"/>
                  </a:lnTo>
                  <a:lnTo>
                    <a:pt x="48" y="73"/>
                  </a:lnTo>
                  <a:lnTo>
                    <a:pt x="72" y="48"/>
                  </a:lnTo>
                  <a:lnTo>
                    <a:pt x="72"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5"/>
            <p:cNvSpPr/>
            <p:nvPr/>
          </p:nvSpPr>
          <p:spPr>
            <a:xfrm>
              <a:off x="3931550" y="1781400"/>
              <a:ext cx="3050" cy="3050"/>
            </a:xfrm>
            <a:custGeom>
              <a:avLst/>
              <a:gdLst/>
              <a:ahLst/>
              <a:cxnLst/>
              <a:rect l="l" t="t" r="r" b="b"/>
              <a:pathLst>
                <a:path w="122" h="122" extrusionOk="0">
                  <a:moveTo>
                    <a:pt x="49" y="1"/>
                  </a:moveTo>
                  <a:lnTo>
                    <a:pt x="1" y="49"/>
                  </a:lnTo>
                  <a:lnTo>
                    <a:pt x="1" y="73"/>
                  </a:lnTo>
                  <a:lnTo>
                    <a:pt x="25" y="97"/>
                  </a:lnTo>
                  <a:lnTo>
                    <a:pt x="49" y="121"/>
                  </a:lnTo>
                  <a:lnTo>
                    <a:pt x="73" y="121"/>
                  </a:lnTo>
                  <a:lnTo>
                    <a:pt x="121"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
            <p:cNvSpPr/>
            <p:nvPr/>
          </p:nvSpPr>
          <p:spPr>
            <a:xfrm>
              <a:off x="3896650" y="1760350"/>
              <a:ext cx="1825" cy="1825"/>
            </a:xfrm>
            <a:custGeom>
              <a:avLst/>
              <a:gdLst/>
              <a:ahLst/>
              <a:cxnLst/>
              <a:rect l="l" t="t" r="r" b="b"/>
              <a:pathLst>
                <a:path w="73" h="73" extrusionOk="0">
                  <a:moveTo>
                    <a:pt x="73" y="0"/>
                  </a:moveTo>
                  <a:lnTo>
                    <a:pt x="1" y="24"/>
                  </a:lnTo>
                  <a:lnTo>
                    <a:pt x="1" y="48"/>
                  </a:lnTo>
                  <a:lnTo>
                    <a:pt x="49" y="72"/>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
            <p:cNvSpPr/>
            <p:nvPr/>
          </p:nvSpPr>
          <p:spPr>
            <a:xfrm>
              <a:off x="3751000" y="1786825"/>
              <a:ext cx="25" cy="625"/>
            </a:xfrm>
            <a:custGeom>
              <a:avLst/>
              <a:gdLst/>
              <a:ahLst/>
              <a:cxnLst/>
              <a:rect l="l" t="t" r="r" b="b"/>
              <a:pathLst>
                <a:path w="1" h="25" extrusionOk="0">
                  <a:moveTo>
                    <a:pt x="1" y="0"/>
                  </a:moveTo>
                  <a:lnTo>
                    <a:pt x="1" y="24"/>
                  </a:lnTo>
                  <a:lnTo>
                    <a:pt x="1" y="24"/>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
            <p:cNvSpPr/>
            <p:nvPr/>
          </p:nvSpPr>
          <p:spPr>
            <a:xfrm>
              <a:off x="3835275" y="1813300"/>
              <a:ext cx="1225" cy="1825"/>
            </a:xfrm>
            <a:custGeom>
              <a:avLst/>
              <a:gdLst/>
              <a:ahLst/>
              <a:cxnLst/>
              <a:rect l="l" t="t" r="r" b="b"/>
              <a:pathLst>
                <a:path w="49" h="73" extrusionOk="0">
                  <a:moveTo>
                    <a:pt x="0" y="1"/>
                  </a:moveTo>
                  <a:lnTo>
                    <a:pt x="0" y="73"/>
                  </a:lnTo>
                  <a:lnTo>
                    <a:pt x="24"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
            <p:cNvSpPr/>
            <p:nvPr/>
          </p:nvSpPr>
          <p:spPr>
            <a:xfrm>
              <a:off x="3915300" y="1827150"/>
              <a:ext cx="1850" cy="1825"/>
            </a:xfrm>
            <a:custGeom>
              <a:avLst/>
              <a:gdLst/>
              <a:ahLst/>
              <a:cxnLst/>
              <a:rect l="l" t="t" r="r" b="b"/>
              <a:pathLst>
                <a:path w="74" h="73" extrusionOk="0">
                  <a:moveTo>
                    <a:pt x="25" y="0"/>
                  </a:moveTo>
                  <a:lnTo>
                    <a:pt x="1" y="48"/>
                  </a:lnTo>
                  <a:lnTo>
                    <a:pt x="25" y="73"/>
                  </a:lnTo>
                  <a:lnTo>
                    <a:pt x="49" y="73"/>
                  </a:lnTo>
                  <a:lnTo>
                    <a:pt x="73"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
            <p:cNvSpPr/>
            <p:nvPr/>
          </p:nvSpPr>
          <p:spPr>
            <a:xfrm>
              <a:off x="3757625" y="1748900"/>
              <a:ext cx="1825" cy="2450"/>
            </a:xfrm>
            <a:custGeom>
              <a:avLst/>
              <a:gdLst/>
              <a:ahLst/>
              <a:cxnLst/>
              <a:rect l="l" t="t" r="r" b="b"/>
              <a:pathLst>
                <a:path w="73" h="98" extrusionOk="0">
                  <a:moveTo>
                    <a:pt x="25" y="1"/>
                  </a:moveTo>
                  <a:lnTo>
                    <a:pt x="1" y="25"/>
                  </a:lnTo>
                  <a:lnTo>
                    <a:pt x="1" y="73"/>
                  </a:lnTo>
                  <a:lnTo>
                    <a:pt x="25" y="97"/>
                  </a:lnTo>
                  <a:lnTo>
                    <a:pt x="73" y="73"/>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
            <p:cNvSpPr/>
            <p:nvPr/>
          </p:nvSpPr>
          <p:spPr>
            <a:xfrm>
              <a:off x="4142800" y="1899975"/>
              <a:ext cx="1225" cy="1825"/>
            </a:xfrm>
            <a:custGeom>
              <a:avLst/>
              <a:gdLst/>
              <a:ahLst/>
              <a:cxnLst/>
              <a:rect l="l" t="t" r="r" b="b"/>
              <a:pathLst>
                <a:path w="49" h="73" extrusionOk="0">
                  <a:moveTo>
                    <a:pt x="25" y="0"/>
                  </a:moveTo>
                  <a:lnTo>
                    <a:pt x="1" y="72"/>
                  </a:lnTo>
                  <a:lnTo>
                    <a:pt x="49" y="72"/>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
            <p:cNvSpPr/>
            <p:nvPr/>
          </p:nvSpPr>
          <p:spPr>
            <a:xfrm>
              <a:off x="3772075" y="1748900"/>
              <a:ext cx="1825" cy="2450"/>
            </a:xfrm>
            <a:custGeom>
              <a:avLst/>
              <a:gdLst/>
              <a:ahLst/>
              <a:cxnLst/>
              <a:rect l="l" t="t" r="r" b="b"/>
              <a:pathLst>
                <a:path w="73" h="98" extrusionOk="0">
                  <a:moveTo>
                    <a:pt x="24" y="1"/>
                  </a:moveTo>
                  <a:lnTo>
                    <a:pt x="24" y="49"/>
                  </a:lnTo>
                  <a:lnTo>
                    <a:pt x="0" y="73"/>
                  </a:lnTo>
                  <a:lnTo>
                    <a:pt x="24" y="97"/>
                  </a:lnTo>
                  <a:lnTo>
                    <a:pt x="73" y="73"/>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
            <p:cNvSpPr/>
            <p:nvPr/>
          </p:nvSpPr>
          <p:spPr>
            <a:xfrm>
              <a:off x="3878000" y="1785625"/>
              <a:ext cx="625" cy="625"/>
            </a:xfrm>
            <a:custGeom>
              <a:avLst/>
              <a:gdLst/>
              <a:ahLst/>
              <a:cxnLst/>
              <a:rect l="l" t="t" r="r" b="b"/>
              <a:pathLst>
                <a:path w="25" h="25" extrusionOk="0">
                  <a:moveTo>
                    <a:pt x="0" y="0"/>
                  </a:moveTo>
                  <a:lnTo>
                    <a:pt x="0" y="24"/>
                  </a:lnTo>
                  <a:lnTo>
                    <a:pt x="24" y="24"/>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
            <p:cNvSpPr/>
            <p:nvPr/>
          </p:nvSpPr>
          <p:spPr>
            <a:xfrm>
              <a:off x="4053125" y="1851225"/>
              <a:ext cx="2425" cy="1825"/>
            </a:xfrm>
            <a:custGeom>
              <a:avLst/>
              <a:gdLst/>
              <a:ahLst/>
              <a:cxnLst/>
              <a:rect l="l" t="t" r="r" b="b"/>
              <a:pathLst>
                <a:path w="97" h="73" extrusionOk="0">
                  <a:moveTo>
                    <a:pt x="1" y="0"/>
                  </a:moveTo>
                  <a:lnTo>
                    <a:pt x="49" y="72"/>
                  </a:lnTo>
                  <a:lnTo>
                    <a:pt x="97"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
            <p:cNvSpPr/>
            <p:nvPr/>
          </p:nvSpPr>
          <p:spPr>
            <a:xfrm>
              <a:off x="4227650" y="1905975"/>
              <a:ext cx="1850" cy="1850"/>
            </a:xfrm>
            <a:custGeom>
              <a:avLst/>
              <a:gdLst/>
              <a:ahLst/>
              <a:cxnLst/>
              <a:rect l="l" t="t" r="r" b="b"/>
              <a:pathLst>
                <a:path w="74" h="74" extrusionOk="0">
                  <a:moveTo>
                    <a:pt x="25" y="1"/>
                  </a:moveTo>
                  <a:lnTo>
                    <a:pt x="1" y="25"/>
                  </a:lnTo>
                  <a:lnTo>
                    <a:pt x="49" y="73"/>
                  </a:lnTo>
                  <a:lnTo>
                    <a:pt x="73" y="49"/>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
            <p:cNvSpPr/>
            <p:nvPr/>
          </p:nvSpPr>
          <p:spPr>
            <a:xfrm>
              <a:off x="3973075" y="1802500"/>
              <a:ext cx="1800" cy="3600"/>
            </a:xfrm>
            <a:custGeom>
              <a:avLst/>
              <a:gdLst/>
              <a:ahLst/>
              <a:cxnLst/>
              <a:rect l="l" t="t" r="r" b="b"/>
              <a:pathLst>
                <a:path w="72" h="144" extrusionOk="0">
                  <a:moveTo>
                    <a:pt x="71" y="1"/>
                  </a:moveTo>
                  <a:lnTo>
                    <a:pt x="49" y="23"/>
                  </a:lnTo>
                  <a:lnTo>
                    <a:pt x="49" y="23"/>
                  </a:lnTo>
                  <a:lnTo>
                    <a:pt x="71" y="1"/>
                  </a:lnTo>
                  <a:close/>
                  <a:moveTo>
                    <a:pt x="49" y="23"/>
                  </a:moveTo>
                  <a:lnTo>
                    <a:pt x="1" y="72"/>
                  </a:lnTo>
                  <a:lnTo>
                    <a:pt x="1" y="120"/>
                  </a:lnTo>
                  <a:lnTo>
                    <a:pt x="1" y="144"/>
                  </a:lnTo>
                  <a:lnTo>
                    <a:pt x="25" y="144"/>
                  </a:lnTo>
                  <a:lnTo>
                    <a:pt x="49" y="96"/>
                  </a:lnTo>
                  <a:lnTo>
                    <a:pt x="49" y="2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
            <p:cNvSpPr/>
            <p:nvPr/>
          </p:nvSpPr>
          <p:spPr>
            <a:xfrm>
              <a:off x="4170475" y="1733850"/>
              <a:ext cx="1850" cy="1850"/>
            </a:xfrm>
            <a:custGeom>
              <a:avLst/>
              <a:gdLst/>
              <a:ahLst/>
              <a:cxnLst/>
              <a:rect l="l" t="t" r="r" b="b"/>
              <a:pathLst>
                <a:path w="74" h="74" extrusionOk="0">
                  <a:moveTo>
                    <a:pt x="49" y="1"/>
                  </a:moveTo>
                  <a:lnTo>
                    <a:pt x="1" y="25"/>
                  </a:lnTo>
                  <a:lnTo>
                    <a:pt x="1" y="73"/>
                  </a:lnTo>
                  <a:lnTo>
                    <a:pt x="73" y="73"/>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
            <p:cNvSpPr/>
            <p:nvPr/>
          </p:nvSpPr>
          <p:spPr>
            <a:xfrm>
              <a:off x="3853925" y="1724225"/>
              <a:ext cx="1825" cy="1850"/>
            </a:xfrm>
            <a:custGeom>
              <a:avLst/>
              <a:gdLst/>
              <a:ahLst/>
              <a:cxnLst/>
              <a:rect l="l" t="t" r="r" b="b"/>
              <a:pathLst>
                <a:path w="73" h="74" extrusionOk="0">
                  <a:moveTo>
                    <a:pt x="24" y="1"/>
                  </a:moveTo>
                  <a:lnTo>
                    <a:pt x="0" y="25"/>
                  </a:lnTo>
                  <a:lnTo>
                    <a:pt x="0" y="49"/>
                  </a:lnTo>
                  <a:lnTo>
                    <a:pt x="24" y="73"/>
                  </a:lnTo>
                  <a:lnTo>
                    <a:pt x="49" y="73"/>
                  </a:lnTo>
                  <a:lnTo>
                    <a:pt x="73" y="49"/>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
            <p:cNvSpPr/>
            <p:nvPr/>
          </p:nvSpPr>
          <p:spPr>
            <a:xfrm>
              <a:off x="4065775" y="1804875"/>
              <a:ext cx="1825" cy="1825"/>
            </a:xfrm>
            <a:custGeom>
              <a:avLst/>
              <a:gdLst/>
              <a:ahLst/>
              <a:cxnLst/>
              <a:rect l="l" t="t" r="r" b="b"/>
              <a:pathLst>
                <a:path w="73" h="73" extrusionOk="0">
                  <a:moveTo>
                    <a:pt x="0" y="1"/>
                  </a:moveTo>
                  <a:lnTo>
                    <a:pt x="0" y="25"/>
                  </a:lnTo>
                  <a:lnTo>
                    <a:pt x="24" y="73"/>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
            <p:cNvSpPr/>
            <p:nvPr/>
          </p:nvSpPr>
          <p:spPr>
            <a:xfrm>
              <a:off x="3760625" y="1674875"/>
              <a:ext cx="1250" cy="1850"/>
            </a:xfrm>
            <a:custGeom>
              <a:avLst/>
              <a:gdLst/>
              <a:ahLst/>
              <a:cxnLst/>
              <a:rect l="l" t="t" r="r" b="b"/>
              <a:pathLst>
                <a:path w="50" h="74" extrusionOk="0">
                  <a:moveTo>
                    <a:pt x="49" y="1"/>
                  </a:moveTo>
                  <a:lnTo>
                    <a:pt x="1" y="73"/>
                  </a:lnTo>
                  <a:lnTo>
                    <a:pt x="49" y="73"/>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5"/>
            <p:cNvSpPr/>
            <p:nvPr/>
          </p:nvSpPr>
          <p:spPr>
            <a:xfrm>
              <a:off x="4240300" y="1815700"/>
              <a:ext cx="2425" cy="1850"/>
            </a:xfrm>
            <a:custGeom>
              <a:avLst/>
              <a:gdLst/>
              <a:ahLst/>
              <a:cxnLst/>
              <a:rect l="l" t="t" r="r" b="b"/>
              <a:pathLst>
                <a:path w="97" h="74" extrusionOk="0">
                  <a:moveTo>
                    <a:pt x="49" y="1"/>
                  </a:moveTo>
                  <a:lnTo>
                    <a:pt x="0" y="25"/>
                  </a:lnTo>
                  <a:lnTo>
                    <a:pt x="24" y="73"/>
                  </a:lnTo>
                  <a:lnTo>
                    <a:pt x="49" y="73"/>
                  </a:lnTo>
                  <a:lnTo>
                    <a:pt x="97"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5"/>
            <p:cNvSpPr/>
            <p:nvPr/>
          </p:nvSpPr>
          <p:spPr>
            <a:xfrm>
              <a:off x="4024850" y="1723625"/>
              <a:ext cx="1825" cy="1825"/>
            </a:xfrm>
            <a:custGeom>
              <a:avLst/>
              <a:gdLst/>
              <a:ahLst/>
              <a:cxnLst/>
              <a:rect l="l" t="t" r="r" b="b"/>
              <a:pathLst>
                <a:path w="73" h="73" extrusionOk="0">
                  <a:moveTo>
                    <a:pt x="48" y="1"/>
                  </a:moveTo>
                  <a:lnTo>
                    <a:pt x="0" y="25"/>
                  </a:lnTo>
                  <a:lnTo>
                    <a:pt x="0" y="49"/>
                  </a:lnTo>
                  <a:lnTo>
                    <a:pt x="48" y="73"/>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
            <p:cNvSpPr/>
            <p:nvPr/>
          </p:nvSpPr>
          <p:spPr>
            <a:xfrm>
              <a:off x="4008600" y="1712800"/>
              <a:ext cx="1825" cy="1825"/>
            </a:xfrm>
            <a:custGeom>
              <a:avLst/>
              <a:gdLst/>
              <a:ahLst/>
              <a:cxnLst/>
              <a:rect l="l" t="t" r="r" b="b"/>
              <a:pathLst>
                <a:path w="73" h="73" extrusionOk="0">
                  <a:moveTo>
                    <a:pt x="24" y="0"/>
                  </a:moveTo>
                  <a:lnTo>
                    <a:pt x="0" y="24"/>
                  </a:lnTo>
                  <a:lnTo>
                    <a:pt x="48" y="73"/>
                  </a:lnTo>
                  <a:lnTo>
                    <a:pt x="72" y="49"/>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
            <p:cNvSpPr/>
            <p:nvPr/>
          </p:nvSpPr>
          <p:spPr>
            <a:xfrm>
              <a:off x="4198175" y="1771775"/>
              <a:ext cx="1825" cy="1225"/>
            </a:xfrm>
            <a:custGeom>
              <a:avLst/>
              <a:gdLst/>
              <a:ahLst/>
              <a:cxnLst/>
              <a:rect l="l" t="t" r="r" b="b"/>
              <a:pathLst>
                <a:path w="73" h="49" extrusionOk="0">
                  <a:moveTo>
                    <a:pt x="24" y="1"/>
                  </a:moveTo>
                  <a:lnTo>
                    <a:pt x="0" y="25"/>
                  </a:lnTo>
                  <a:lnTo>
                    <a:pt x="24" y="49"/>
                  </a:lnTo>
                  <a:lnTo>
                    <a:pt x="73" y="49"/>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
            <p:cNvSpPr/>
            <p:nvPr/>
          </p:nvSpPr>
          <p:spPr>
            <a:xfrm>
              <a:off x="4118725" y="1735675"/>
              <a:ext cx="1825" cy="1825"/>
            </a:xfrm>
            <a:custGeom>
              <a:avLst/>
              <a:gdLst/>
              <a:ahLst/>
              <a:cxnLst/>
              <a:rect l="l" t="t" r="r" b="b"/>
              <a:pathLst>
                <a:path w="73" h="73" extrusionOk="0">
                  <a:moveTo>
                    <a:pt x="1" y="0"/>
                  </a:moveTo>
                  <a:lnTo>
                    <a:pt x="1" y="24"/>
                  </a:lnTo>
                  <a:lnTo>
                    <a:pt x="25" y="48"/>
                  </a:lnTo>
                  <a:lnTo>
                    <a:pt x="44" y="58"/>
                  </a:lnTo>
                  <a:lnTo>
                    <a:pt x="25" y="0"/>
                  </a:lnTo>
                  <a:close/>
                  <a:moveTo>
                    <a:pt x="44" y="58"/>
                  </a:moveTo>
                  <a:lnTo>
                    <a:pt x="49" y="72"/>
                  </a:lnTo>
                  <a:lnTo>
                    <a:pt x="73" y="72"/>
                  </a:lnTo>
                  <a:lnTo>
                    <a:pt x="44" y="58"/>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
            <p:cNvSpPr/>
            <p:nvPr/>
          </p:nvSpPr>
          <p:spPr>
            <a:xfrm>
              <a:off x="3748000" y="1848800"/>
              <a:ext cx="2425" cy="1250"/>
            </a:xfrm>
            <a:custGeom>
              <a:avLst/>
              <a:gdLst/>
              <a:ahLst/>
              <a:cxnLst/>
              <a:rect l="l" t="t" r="r" b="b"/>
              <a:pathLst>
                <a:path w="97" h="50" extrusionOk="0">
                  <a:moveTo>
                    <a:pt x="0" y="1"/>
                  </a:moveTo>
                  <a:lnTo>
                    <a:pt x="25" y="49"/>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5"/>
            <p:cNvSpPr/>
            <p:nvPr/>
          </p:nvSpPr>
          <p:spPr>
            <a:xfrm>
              <a:off x="3902075" y="1633350"/>
              <a:ext cx="1825" cy="2450"/>
            </a:xfrm>
            <a:custGeom>
              <a:avLst/>
              <a:gdLst/>
              <a:ahLst/>
              <a:cxnLst/>
              <a:rect l="l" t="t" r="r" b="b"/>
              <a:pathLst>
                <a:path w="73" h="98" extrusionOk="0">
                  <a:moveTo>
                    <a:pt x="48" y="1"/>
                  </a:moveTo>
                  <a:lnTo>
                    <a:pt x="24" y="25"/>
                  </a:lnTo>
                  <a:lnTo>
                    <a:pt x="0" y="49"/>
                  </a:lnTo>
                  <a:lnTo>
                    <a:pt x="24" y="97"/>
                  </a:lnTo>
                  <a:lnTo>
                    <a:pt x="48" y="73"/>
                  </a:lnTo>
                  <a:lnTo>
                    <a:pt x="72"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5"/>
            <p:cNvSpPr/>
            <p:nvPr/>
          </p:nvSpPr>
          <p:spPr>
            <a:xfrm>
              <a:off x="3959850" y="1899375"/>
              <a:ext cx="1225" cy="2425"/>
            </a:xfrm>
            <a:custGeom>
              <a:avLst/>
              <a:gdLst/>
              <a:ahLst/>
              <a:cxnLst/>
              <a:rect l="l" t="t" r="r" b="b"/>
              <a:pathLst>
                <a:path w="49" h="97" extrusionOk="0">
                  <a:moveTo>
                    <a:pt x="0" y="0"/>
                  </a:moveTo>
                  <a:lnTo>
                    <a:pt x="0" y="96"/>
                  </a:lnTo>
                  <a:lnTo>
                    <a:pt x="24" y="72"/>
                  </a:lnTo>
                  <a:lnTo>
                    <a:pt x="48" y="48"/>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
            <p:cNvSpPr/>
            <p:nvPr/>
          </p:nvSpPr>
          <p:spPr>
            <a:xfrm>
              <a:off x="4186125" y="1987825"/>
              <a:ext cx="1225" cy="1225"/>
            </a:xfrm>
            <a:custGeom>
              <a:avLst/>
              <a:gdLst/>
              <a:ahLst/>
              <a:cxnLst/>
              <a:rect l="l" t="t" r="r" b="b"/>
              <a:pathLst>
                <a:path w="49" h="49" extrusionOk="0">
                  <a:moveTo>
                    <a:pt x="1" y="1"/>
                  </a:moveTo>
                  <a:lnTo>
                    <a:pt x="25"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
            <p:cNvSpPr/>
            <p:nvPr/>
          </p:nvSpPr>
          <p:spPr>
            <a:xfrm>
              <a:off x="3899050" y="2026350"/>
              <a:ext cx="1225" cy="1225"/>
            </a:xfrm>
            <a:custGeom>
              <a:avLst/>
              <a:gdLst/>
              <a:ahLst/>
              <a:cxnLst/>
              <a:rect l="l" t="t" r="r" b="b"/>
              <a:pathLst>
                <a:path w="49" h="49" extrusionOk="0">
                  <a:moveTo>
                    <a:pt x="25" y="1"/>
                  </a:moveTo>
                  <a:lnTo>
                    <a:pt x="1" y="25"/>
                  </a:lnTo>
                  <a:lnTo>
                    <a:pt x="1" y="49"/>
                  </a:lnTo>
                  <a:lnTo>
                    <a:pt x="49"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
            <p:cNvSpPr/>
            <p:nvPr/>
          </p:nvSpPr>
          <p:spPr>
            <a:xfrm>
              <a:off x="3962850" y="2020325"/>
              <a:ext cx="625" cy="625"/>
            </a:xfrm>
            <a:custGeom>
              <a:avLst/>
              <a:gdLst/>
              <a:ahLst/>
              <a:cxnLst/>
              <a:rect l="l" t="t" r="r" b="b"/>
              <a:pathLst>
                <a:path w="25" h="25" extrusionOk="0">
                  <a:moveTo>
                    <a:pt x="25" y="1"/>
                  </a:moveTo>
                  <a:lnTo>
                    <a:pt x="1" y="25"/>
                  </a:ln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
            <p:cNvSpPr/>
            <p:nvPr/>
          </p:nvSpPr>
          <p:spPr>
            <a:xfrm>
              <a:off x="3899650" y="1987825"/>
              <a:ext cx="1250" cy="625"/>
            </a:xfrm>
            <a:custGeom>
              <a:avLst/>
              <a:gdLst/>
              <a:ahLst/>
              <a:cxnLst/>
              <a:rect l="l" t="t" r="r" b="b"/>
              <a:pathLst>
                <a:path w="50" h="25" extrusionOk="0">
                  <a:moveTo>
                    <a:pt x="49" y="1"/>
                  </a:moveTo>
                  <a:lnTo>
                    <a:pt x="1" y="25"/>
                  </a:lnTo>
                  <a:lnTo>
                    <a:pt x="25"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
            <p:cNvSpPr/>
            <p:nvPr/>
          </p:nvSpPr>
          <p:spPr>
            <a:xfrm>
              <a:off x="4020625" y="2023950"/>
              <a:ext cx="25" cy="625"/>
            </a:xfrm>
            <a:custGeom>
              <a:avLst/>
              <a:gdLst/>
              <a:ahLst/>
              <a:cxnLst/>
              <a:rect l="l" t="t" r="r" b="b"/>
              <a:pathLst>
                <a:path w="1" h="25" extrusionOk="0">
                  <a:moveTo>
                    <a:pt x="1" y="0"/>
                  </a:moveTo>
                  <a:lnTo>
                    <a:pt x="1" y="24"/>
                  </a:lnTo>
                  <a:lnTo>
                    <a:pt x="1" y="24"/>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
            <p:cNvSpPr/>
            <p:nvPr/>
          </p:nvSpPr>
          <p:spPr>
            <a:xfrm>
              <a:off x="3857525" y="1946300"/>
              <a:ext cx="625" cy="1225"/>
            </a:xfrm>
            <a:custGeom>
              <a:avLst/>
              <a:gdLst/>
              <a:ahLst/>
              <a:cxnLst/>
              <a:rect l="l" t="t" r="r" b="b"/>
              <a:pathLst>
                <a:path w="25" h="49" extrusionOk="0">
                  <a:moveTo>
                    <a:pt x="25" y="1"/>
                  </a:moveTo>
                  <a:lnTo>
                    <a:pt x="1" y="25"/>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
            <p:cNvSpPr/>
            <p:nvPr/>
          </p:nvSpPr>
          <p:spPr>
            <a:xfrm>
              <a:off x="3841875" y="1881300"/>
              <a:ext cx="1250" cy="1250"/>
            </a:xfrm>
            <a:custGeom>
              <a:avLst/>
              <a:gdLst/>
              <a:ahLst/>
              <a:cxnLst/>
              <a:rect l="l" t="t" r="r" b="b"/>
              <a:pathLst>
                <a:path w="50" h="50" extrusionOk="0">
                  <a:moveTo>
                    <a:pt x="49" y="1"/>
                  </a:moveTo>
                  <a:lnTo>
                    <a:pt x="1" y="25"/>
                  </a:lnTo>
                  <a:lnTo>
                    <a:pt x="25" y="49"/>
                  </a:lnTo>
                  <a:lnTo>
                    <a:pt x="49"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
            <p:cNvSpPr/>
            <p:nvPr/>
          </p:nvSpPr>
          <p:spPr>
            <a:xfrm>
              <a:off x="4004975" y="1902975"/>
              <a:ext cx="625" cy="625"/>
            </a:xfrm>
            <a:custGeom>
              <a:avLst/>
              <a:gdLst/>
              <a:ahLst/>
              <a:cxnLst/>
              <a:rect l="l" t="t" r="r" b="b"/>
              <a:pathLst>
                <a:path w="25" h="25" extrusionOk="0">
                  <a:moveTo>
                    <a:pt x="1" y="1"/>
                  </a:move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
            <p:cNvSpPr/>
            <p:nvPr/>
          </p:nvSpPr>
          <p:spPr>
            <a:xfrm>
              <a:off x="4094650" y="1887325"/>
              <a:ext cx="625" cy="625"/>
            </a:xfrm>
            <a:custGeom>
              <a:avLst/>
              <a:gdLst/>
              <a:ahLst/>
              <a:cxnLst/>
              <a:rect l="l" t="t" r="r" b="b"/>
              <a:pathLst>
                <a:path w="25" h="25" extrusionOk="0">
                  <a:moveTo>
                    <a:pt x="25" y="1"/>
                  </a:moveTo>
                  <a:lnTo>
                    <a:pt x="1" y="25"/>
                  </a:ln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
            <p:cNvSpPr/>
            <p:nvPr/>
          </p:nvSpPr>
          <p:spPr>
            <a:xfrm>
              <a:off x="3968275" y="1738675"/>
              <a:ext cx="625" cy="625"/>
            </a:xfrm>
            <a:custGeom>
              <a:avLst/>
              <a:gdLst/>
              <a:ahLst/>
              <a:cxnLst/>
              <a:rect l="l" t="t" r="r" b="b"/>
              <a:pathLst>
                <a:path w="25" h="25" extrusionOk="0">
                  <a:moveTo>
                    <a:pt x="0" y="1"/>
                  </a:move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
            <p:cNvSpPr/>
            <p:nvPr/>
          </p:nvSpPr>
          <p:spPr>
            <a:xfrm>
              <a:off x="3837075" y="1685725"/>
              <a:ext cx="1225" cy="1225"/>
            </a:xfrm>
            <a:custGeom>
              <a:avLst/>
              <a:gdLst/>
              <a:ahLst/>
              <a:cxnLst/>
              <a:rect l="l" t="t" r="r" b="b"/>
              <a:pathLst>
                <a:path w="49" h="49" extrusionOk="0">
                  <a:moveTo>
                    <a:pt x="48" y="0"/>
                  </a:moveTo>
                  <a:lnTo>
                    <a:pt x="0" y="24"/>
                  </a:lnTo>
                  <a:lnTo>
                    <a:pt x="24" y="48"/>
                  </a:lnTo>
                  <a:lnTo>
                    <a:pt x="48" y="48"/>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
            <p:cNvSpPr/>
            <p:nvPr/>
          </p:nvSpPr>
          <p:spPr>
            <a:xfrm>
              <a:off x="4092250" y="1759150"/>
              <a:ext cx="625" cy="625"/>
            </a:xfrm>
            <a:custGeom>
              <a:avLst/>
              <a:gdLst/>
              <a:ahLst/>
              <a:cxnLst/>
              <a:rect l="l" t="t" r="r" b="b"/>
              <a:pathLst>
                <a:path w="25" h="25" extrusionOk="0">
                  <a:moveTo>
                    <a:pt x="0" y="0"/>
                  </a:move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
            <p:cNvSpPr/>
            <p:nvPr/>
          </p:nvSpPr>
          <p:spPr>
            <a:xfrm>
              <a:off x="3857525" y="1630950"/>
              <a:ext cx="625" cy="25"/>
            </a:xfrm>
            <a:custGeom>
              <a:avLst/>
              <a:gdLst/>
              <a:ahLst/>
              <a:cxnLst/>
              <a:rect l="l" t="t" r="r" b="b"/>
              <a:pathLst>
                <a:path w="25" h="1" extrusionOk="0">
                  <a:moveTo>
                    <a:pt x="1" y="0"/>
                  </a:moveTo>
                  <a:lnTo>
                    <a:pt x="25"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
            <p:cNvSpPr/>
            <p:nvPr/>
          </p:nvSpPr>
          <p:spPr>
            <a:xfrm>
              <a:off x="4074200" y="1700150"/>
              <a:ext cx="625" cy="625"/>
            </a:xfrm>
            <a:custGeom>
              <a:avLst/>
              <a:gdLst/>
              <a:ahLst/>
              <a:cxnLst/>
              <a:rect l="l" t="t" r="r" b="b"/>
              <a:pathLst>
                <a:path w="25" h="25"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
            <p:cNvSpPr/>
            <p:nvPr/>
          </p:nvSpPr>
          <p:spPr>
            <a:xfrm>
              <a:off x="3980300" y="1647800"/>
              <a:ext cx="625" cy="625"/>
            </a:xfrm>
            <a:custGeom>
              <a:avLst/>
              <a:gdLst/>
              <a:ahLst/>
              <a:cxnLst/>
              <a:rect l="l" t="t" r="r" b="b"/>
              <a:pathLst>
                <a:path w="25" h="25" extrusionOk="0">
                  <a:moveTo>
                    <a:pt x="1" y="1"/>
                  </a:moveTo>
                  <a:lnTo>
                    <a:pt x="1"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
            <p:cNvSpPr/>
            <p:nvPr/>
          </p:nvSpPr>
          <p:spPr>
            <a:xfrm>
              <a:off x="3817800" y="1963750"/>
              <a:ext cx="143875" cy="126425"/>
            </a:xfrm>
            <a:custGeom>
              <a:avLst/>
              <a:gdLst/>
              <a:ahLst/>
              <a:cxnLst/>
              <a:rect l="l" t="t" r="r" b="b"/>
              <a:pathLst>
                <a:path w="5755" h="5057" extrusionOk="0">
                  <a:moveTo>
                    <a:pt x="2577" y="410"/>
                  </a:moveTo>
                  <a:lnTo>
                    <a:pt x="2818" y="434"/>
                  </a:lnTo>
                  <a:lnTo>
                    <a:pt x="3058" y="458"/>
                  </a:lnTo>
                  <a:lnTo>
                    <a:pt x="3323" y="531"/>
                  </a:lnTo>
                  <a:lnTo>
                    <a:pt x="3564" y="651"/>
                  </a:lnTo>
                  <a:lnTo>
                    <a:pt x="3901" y="795"/>
                  </a:lnTo>
                  <a:lnTo>
                    <a:pt x="4214" y="964"/>
                  </a:lnTo>
                  <a:lnTo>
                    <a:pt x="4527" y="1156"/>
                  </a:lnTo>
                  <a:lnTo>
                    <a:pt x="4671" y="1277"/>
                  </a:lnTo>
                  <a:lnTo>
                    <a:pt x="4816" y="1397"/>
                  </a:lnTo>
                  <a:lnTo>
                    <a:pt x="4936" y="1518"/>
                  </a:lnTo>
                  <a:lnTo>
                    <a:pt x="5032" y="1662"/>
                  </a:lnTo>
                  <a:lnTo>
                    <a:pt x="5129" y="1782"/>
                  </a:lnTo>
                  <a:lnTo>
                    <a:pt x="5201" y="1927"/>
                  </a:lnTo>
                  <a:lnTo>
                    <a:pt x="5249" y="2071"/>
                  </a:lnTo>
                  <a:lnTo>
                    <a:pt x="5297" y="2240"/>
                  </a:lnTo>
                  <a:lnTo>
                    <a:pt x="5321" y="2384"/>
                  </a:lnTo>
                  <a:lnTo>
                    <a:pt x="5345" y="2529"/>
                  </a:lnTo>
                  <a:lnTo>
                    <a:pt x="5321" y="2673"/>
                  </a:lnTo>
                  <a:lnTo>
                    <a:pt x="5321" y="2842"/>
                  </a:lnTo>
                  <a:lnTo>
                    <a:pt x="5273" y="2986"/>
                  </a:lnTo>
                  <a:lnTo>
                    <a:pt x="5225" y="3130"/>
                  </a:lnTo>
                  <a:lnTo>
                    <a:pt x="5153" y="3275"/>
                  </a:lnTo>
                  <a:lnTo>
                    <a:pt x="5080" y="3419"/>
                  </a:lnTo>
                  <a:lnTo>
                    <a:pt x="4960" y="3540"/>
                  </a:lnTo>
                  <a:lnTo>
                    <a:pt x="4864" y="3684"/>
                  </a:lnTo>
                  <a:lnTo>
                    <a:pt x="4647" y="3877"/>
                  </a:lnTo>
                  <a:lnTo>
                    <a:pt x="4455" y="4045"/>
                  </a:lnTo>
                  <a:lnTo>
                    <a:pt x="4214" y="4214"/>
                  </a:lnTo>
                  <a:lnTo>
                    <a:pt x="3997" y="4358"/>
                  </a:lnTo>
                  <a:lnTo>
                    <a:pt x="3756" y="4479"/>
                  </a:lnTo>
                  <a:lnTo>
                    <a:pt x="3492" y="4551"/>
                  </a:lnTo>
                  <a:lnTo>
                    <a:pt x="3227" y="4623"/>
                  </a:lnTo>
                  <a:lnTo>
                    <a:pt x="2962" y="4647"/>
                  </a:lnTo>
                  <a:lnTo>
                    <a:pt x="2625" y="4671"/>
                  </a:lnTo>
                  <a:lnTo>
                    <a:pt x="2312" y="4623"/>
                  </a:lnTo>
                  <a:lnTo>
                    <a:pt x="2023" y="4575"/>
                  </a:lnTo>
                  <a:lnTo>
                    <a:pt x="1734" y="4479"/>
                  </a:lnTo>
                  <a:lnTo>
                    <a:pt x="1469" y="4334"/>
                  </a:lnTo>
                  <a:lnTo>
                    <a:pt x="1229" y="4166"/>
                  </a:lnTo>
                  <a:lnTo>
                    <a:pt x="988" y="3973"/>
                  </a:lnTo>
                  <a:lnTo>
                    <a:pt x="771" y="3732"/>
                  </a:lnTo>
                  <a:lnTo>
                    <a:pt x="675" y="3612"/>
                  </a:lnTo>
                  <a:lnTo>
                    <a:pt x="603" y="3492"/>
                  </a:lnTo>
                  <a:lnTo>
                    <a:pt x="531" y="3347"/>
                  </a:lnTo>
                  <a:lnTo>
                    <a:pt x="482" y="3203"/>
                  </a:lnTo>
                  <a:lnTo>
                    <a:pt x="434" y="2890"/>
                  </a:lnTo>
                  <a:lnTo>
                    <a:pt x="410" y="2529"/>
                  </a:lnTo>
                  <a:lnTo>
                    <a:pt x="458" y="2264"/>
                  </a:lnTo>
                  <a:lnTo>
                    <a:pt x="531" y="1999"/>
                  </a:lnTo>
                  <a:lnTo>
                    <a:pt x="627" y="1758"/>
                  </a:lnTo>
                  <a:lnTo>
                    <a:pt x="771" y="1518"/>
                  </a:lnTo>
                  <a:lnTo>
                    <a:pt x="916" y="1301"/>
                  </a:lnTo>
                  <a:lnTo>
                    <a:pt x="1132" y="1084"/>
                  </a:lnTo>
                  <a:lnTo>
                    <a:pt x="1349" y="892"/>
                  </a:lnTo>
                  <a:lnTo>
                    <a:pt x="1614" y="723"/>
                  </a:lnTo>
                  <a:lnTo>
                    <a:pt x="1855" y="603"/>
                  </a:lnTo>
                  <a:lnTo>
                    <a:pt x="2095" y="506"/>
                  </a:lnTo>
                  <a:lnTo>
                    <a:pt x="2336" y="434"/>
                  </a:lnTo>
                  <a:lnTo>
                    <a:pt x="2577" y="410"/>
                  </a:lnTo>
                  <a:close/>
                  <a:moveTo>
                    <a:pt x="2168" y="1"/>
                  </a:moveTo>
                  <a:lnTo>
                    <a:pt x="2047" y="49"/>
                  </a:lnTo>
                  <a:lnTo>
                    <a:pt x="1758" y="169"/>
                  </a:lnTo>
                  <a:lnTo>
                    <a:pt x="1469" y="314"/>
                  </a:lnTo>
                  <a:lnTo>
                    <a:pt x="1229" y="482"/>
                  </a:lnTo>
                  <a:lnTo>
                    <a:pt x="988" y="651"/>
                  </a:lnTo>
                  <a:lnTo>
                    <a:pt x="771" y="868"/>
                  </a:lnTo>
                  <a:lnTo>
                    <a:pt x="579" y="1108"/>
                  </a:lnTo>
                  <a:lnTo>
                    <a:pt x="410" y="1373"/>
                  </a:lnTo>
                  <a:lnTo>
                    <a:pt x="242" y="1638"/>
                  </a:lnTo>
                  <a:lnTo>
                    <a:pt x="169" y="1830"/>
                  </a:lnTo>
                  <a:lnTo>
                    <a:pt x="97" y="2047"/>
                  </a:lnTo>
                  <a:lnTo>
                    <a:pt x="49" y="2240"/>
                  </a:lnTo>
                  <a:lnTo>
                    <a:pt x="25" y="2432"/>
                  </a:lnTo>
                  <a:lnTo>
                    <a:pt x="1" y="2649"/>
                  </a:lnTo>
                  <a:lnTo>
                    <a:pt x="1" y="2842"/>
                  </a:lnTo>
                  <a:lnTo>
                    <a:pt x="25" y="3034"/>
                  </a:lnTo>
                  <a:lnTo>
                    <a:pt x="73" y="3203"/>
                  </a:lnTo>
                  <a:lnTo>
                    <a:pt x="121" y="3395"/>
                  </a:lnTo>
                  <a:lnTo>
                    <a:pt x="194" y="3588"/>
                  </a:lnTo>
                  <a:lnTo>
                    <a:pt x="290" y="3756"/>
                  </a:lnTo>
                  <a:lnTo>
                    <a:pt x="410" y="3925"/>
                  </a:lnTo>
                  <a:lnTo>
                    <a:pt x="531" y="4069"/>
                  </a:lnTo>
                  <a:lnTo>
                    <a:pt x="675" y="4238"/>
                  </a:lnTo>
                  <a:lnTo>
                    <a:pt x="819" y="4358"/>
                  </a:lnTo>
                  <a:lnTo>
                    <a:pt x="988" y="4503"/>
                  </a:lnTo>
                  <a:lnTo>
                    <a:pt x="1253" y="4671"/>
                  </a:lnTo>
                  <a:lnTo>
                    <a:pt x="1542" y="4791"/>
                  </a:lnTo>
                  <a:lnTo>
                    <a:pt x="1806" y="4912"/>
                  </a:lnTo>
                  <a:lnTo>
                    <a:pt x="2095" y="4984"/>
                  </a:lnTo>
                  <a:lnTo>
                    <a:pt x="2384" y="5032"/>
                  </a:lnTo>
                  <a:lnTo>
                    <a:pt x="2673" y="5056"/>
                  </a:lnTo>
                  <a:lnTo>
                    <a:pt x="2962" y="5056"/>
                  </a:lnTo>
                  <a:lnTo>
                    <a:pt x="3251" y="5008"/>
                  </a:lnTo>
                  <a:lnTo>
                    <a:pt x="3516" y="4960"/>
                  </a:lnTo>
                  <a:lnTo>
                    <a:pt x="3805" y="4864"/>
                  </a:lnTo>
                  <a:lnTo>
                    <a:pt x="4069" y="4743"/>
                  </a:lnTo>
                  <a:lnTo>
                    <a:pt x="4334" y="4623"/>
                  </a:lnTo>
                  <a:lnTo>
                    <a:pt x="4599" y="4454"/>
                  </a:lnTo>
                  <a:lnTo>
                    <a:pt x="4840" y="4262"/>
                  </a:lnTo>
                  <a:lnTo>
                    <a:pt x="5080" y="4045"/>
                  </a:lnTo>
                  <a:lnTo>
                    <a:pt x="5297" y="3780"/>
                  </a:lnTo>
                  <a:lnTo>
                    <a:pt x="5490" y="3516"/>
                  </a:lnTo>
                  <a:lnTo>
                    <a:pt x="5610" y="3203"/>
                  </a:lnTo>
                  <a:lnTo>
                    <a:pt x="5706" y="2890"/>
                  </a:lnTo>
                  <a:lnTo>
                    <a:pt x="5754" y="2577"/>
                  </a:lnTo>
                  <a:lnTo>
                    <a:pt x="5730" y="2264"/>
                  </a:lnTo>
                  <a:lnTo>
                    <a:pt x="5634" y="1951"/>
                  </a:lnTo>
                  <a:lnTo>
                    <a:pt x="5586" y="1806"/>
                  </a:lnTo>
                  <a:lnTo>
                    <a:pt x="5514" y="1662"/>
                  </a:lnTo>
                  <a:lnTo>
                    <a:pt x="5417" y="1518"/>
                  </a:lnTo>
                  <a:lnTo>
                    <a:pt x="5321" y="1373"/>
                  </a:lnTo>
                  <a:lnTo>
                    <a:pt x="5032" y="1060"/>
                  </a:lnTo>
                  <a:lnTo>
                    <a:pt x="4719" y="795"/>
                  </a:lnTo>
                  <a:lnTo>
                    <a:pt x="4406" y="579"/>
                  </a:lnTo>
                  <a:lnTo>
                    <a:pt x="4045" y="410"/>
                  </a:lnTo>
                  <a:lnTo>
                    <a:pt x="3684" y="266"/>
                  </a:lnTo>
                  <a:lnTo>
                    <a:pt x="3299" y="169"/>
                  </a:lnTo>
                  <a:lnTo>
                    <a:pt x="2914" y="73"/>
                  </a:lnTo>
                  <a:lnTo>
                    <a:pt x="2505" y="25"/>
                  </a:lnTo>
                  <a:lnTo>
                    <a:pt x="23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
            <p:cNvSpPr/>
            <p:nvPr/>
          </p:nvSpPr>
          <p:spPr>
            <a:xfrm>
              <a:off x="3848500" y="1996850"/>
              <a:ext cx="73450" cy="54200"/>
            </a:xfrm>
            <a:custGeom>
              <a:avLst/>
              <a:gdLst/>
              <a:ahLst/>
              <a:cxnLst/>
              <a:rect l="l" t="t" r="r" b="b"/>
              <a:pathLst>
                <a:path w="2938" h="2168" extrusionOk="0">
                  <a:moveTo>
                    <a:pt x="1349" y="1"/>
                  </a:moveTo>
                  <a:lnTo>
                    <a:pt x="1180" y="49"/>
                  </a:lnTo>
                  <a:lnTo>
                    <a:pt x="1036" y="73"/>
                  </a:lnTo>
                  <a:lnTo>
                    <a:pt x="867" y="145"/>
                  </a:lnTo>
                  <a:lnTo>
                    <a:pt x="723" y="218"/>
                  </a:lnTo>
                  <a:lnTo>
                    <a:pt x="578" y="314"/>
                  </a:lnTo>
                  <a:lnTo>
                    <a:pt x="434" y="410"/>
                  </a:lnTo>
                  <a:lnTo>
                    <a:pt x="314" y="531"/>
                  </a:lnTo>
                  <a:lnTo>
                    <a:pt x="193" y="675"/>
                  </a:lnTo>
                  <a:lnTo>
                    <a:pt x="73" y="843"/>
                  </a:lnTo>
                  <a:lnTo>
                    <a:pt x="25" y="1036"/>
                  </a:lnTo>
                  <a:lnTo>
                    <a:pt x="1" y="1229"/>
                  </a:lnTo>
                  <a:lnTo>
                    <a:pt x="25" y="1445"/>
                  </a:lnTo>
                  <a:lnTo>
                    <a:pt x="97" y="1614"/>
                  </a:lnTo>
                  <a:lnTo>
                    <a:pt x="217" y="1782"/>
                  </a:lnTo>
                  <a:lnTo>
                    <a:pt x="362" y="1927"/>
                  </a:lnTo>
                  <a:lnTo>
                    <a:pt x="530" y="2023"/>
                  </a:lnTo>
                  <a:lnTo>
                    <a:pt x="699" y="2071"/>
                  </a:lnTo>
                  <a:lnTo>
                    <a:pt x="867" y="2095"/>
                  </a:lnTo>
                  <a:lnTo>
                    <a:pt x="1108" y="2168"/>
                  </a:lnTo>
                  <a:lnTo>
                    <a:pt x="1349" y="2143"/>
                  </a:lnTo>
                  <a:lnTo>
                    <a:pt x="1590" y="2119"/>
                  </a:lnTo>
                  <a:lnTo>
                    <a:pt x="1806" y="2071"/>
                  </a:lnTo>
                  <a:lnTo>
                    <a:pt x="1999" y="1999"/>
                  </a:lnTo>
                  <a:lnTo>
                    <a:pt x="2167" y="1927"/>
                  </a:lnTo>
                  <a:lnTo>
                    <a:pt x="2336" y="1830"/>
                  </a:lnTo>
                  <a:lnTo>
                    <a:pt x="2504" y="1710"/>
                  </a:lnTo>
                  <a:lnTo>
                    <a:pt x="2649" y="1590"/>
                  </a:lnTo>
                  <a:lnTo>
                    <a:pt x="2793" y="1445"/>
                  </a:lnTo>
                  <a:lnTo>
                    <a:pt x="2889" y="1301"/>
                  </a:lnTo>
                  <a:lnTo>
                    <a:pt x="2938" y="1132"/>
                  </a:lnTo>
                  <a:lnTo>
                    <a:pt x="2938" y="988"/>
                  </a:lnTo>
                  <a:lnTo>
                    <a:pt x="2914" y="819"/>
                  </a:lnTo>
                  <a:lnTo>
                    <a:pt x="2841" y="675"/>
                  </a:lnTo>
                  <a:lnTo>
                    <a:pt x="2745" y="531"/>
                  </a:lnTo>
                  <a:lnTo>
                    <a:pt x="2601" y="386"/>
                  </a:lnTo>
                  <a:lnTo>
                    <a:pt x="2456" y="290"/>
                  </a:lnTo>
                  <a:lnTo>
                    <a:pt x="2312" y="194"/>
                  </a:lnTo>
                  <a:lnTo>
                    <a:pt x="2143" y="121"/>
                  </a:lnTo>
                  <a:lnTo>
                    <a:pt x="1999" y="73"/>
                  </a:lnTo>
                  <a:lnTo>
                    <a:pt x="1830" y="25"/>
                  </a:lnTo>
                  <a:lnTo>
                    <a:pt x="1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2" name="Google Shape;2162;p5"/>
          <p:cNvGrpSpPr/>
          <p:nvPr/>
        </p:nvGrpSpPr>
        <p:grpSpPr>
          <a:xfrm rot="-2968882">
            <a:off x="-1308890" y="-1913514"/>
            <a:ext cx="4231649" cy="3791042"/>
            <a:chOff x="-2029316" y="-2059789"/>
            <a:chExt cx="4231619" cy="3791016"/>
          </a:xfrm>
        </p:grpSpPr>
        <p:sp>
          <p:nvSpPr>
            <p:cNvPr id="2163" name="Google Shape;2163;p5"/>
            <p:cNvSpPr/>
            <p:nvPr/>
          </p:nvSpPr>
          <p:spPr>
            <a:xfrm rot="-1874795">
              <a:off x="-1701239" y="-1296710"/>
              <a:ext cx="3575465" cy="2264857"/>
            </a:xfrm>
            <a:custGeom>
              <a:avLst/>
              <a:gdLst/>
              <a:ahLst/>
              <a:cxnLst/>
              <a:rect l="l" t="t" r="r" b="b"/>
              <a:pathLst>
                <a:path w="43934" h="27829" extrusionOk="0">
                  <a:moveTo>
                    <a:pt x="16852" y="0"/>
                  </a:moveTo>
                  <a:lnTo>
                    <a:pt x="16322" y="49"/>
                  </a:lnTo>
                  <a:lnTo>
                    <a:pt x="15792" y="121"/>
                  </a:lnTo>
                  <a:lnTo>
                    <a:pt x="15263" y="217"/>
                  </a:lnTo>
                  <a:lnTo>
                    <a:pt x="14733" y="362"/>
                  </a:lnTo>
                  <a:lnTo>
                    <a:pt x="13963" y="650"/>
                  </a:lnTo>
                  <a:lnTo>
                    <a:pt x="13168" y="963"/>
                  </a:lnTo>
                  <a:lnTo>
                    <a:pt x="12422" y="1300"/>
                  </a:lnTo>
                  <a:lnTo>
                    <a:pt x="11652" y="1662"/>
                  </a:lnTo>
                  <a:lnTo>
                    <a:pt x="10905" y="2047"/>
                  </a:lnTo>
                  <a:lnTo>
                    <a:pt x="10183" y="2456"/>
                  </a:lnTo>
                  <a:lnTo>
                    <a:pt x="9485" y="2889"/>
                  </a:lnTo>
                  <a:lnTo>
                    <a:pt x="8787" y="3371"/>
                  </a:lnTo>
                  <a:lnTo>
                    <a:pt x="8113" y="3900"/>
                  </a:lnTo>
                  <a:lnTo>
                    <a:pt x="7463" y="4430"/>
                  </a:lnTo>
                  <a:lnTo>
                    <a:pt x="6813" y="4984"/>
                  </a:lnTo>
                  <a:lnTo>
                    <a:pt x="6139" y="5489"/>
                  </a:lnTo>
                  <a:lnTo>
                    <a:pt x="5032" y="6308"/>
                  </a:lnTo>
                  <a:lnTo>
                    <a:pt x="3900" y="7102"/>
                  </a:lnTo>
                  <a:lnTo>
                    <a:pt x="3346" y="7487"/>
                  </a:lnTo>
                  <a:lnTo>
                    <a:pt x="2793" y="7896"/>
                  </a:lnTo>
                  <a:lnTo>
                    <a:pt x="2263" y="8330"/>
                  </a:lnTo>
                  <a:lnTo>
                    <a:pt x="1733" y="8787"/>
                  </a:lnTo>
                  <a:lnTo>
                    <a:pt x="1324" y="9148"/>
                  </a:lnTo>
                  <a:lnTo>
                    <a:pt x="963" y="9558"/>
                  </a:lnTo>
                  <a:lnTo>
                    <a:pt x="771" y="9774"/>
                  </a:lnTo>
                  <a:lnTo>
                    <a:pt x="626" y="9991"/>
                  </a:lnTo>
                  <a:lnTo>
                    <a:pt x="482" y="10207"/>
                  </a:lnTo>
                  <a:lnTo>
                    <a:pt x="337" y="10448"/>
                  </a:lnTo>
                  <a:lnTo>
                    <a:pt x="217" y="10689"/>
                  </a:lnTo>
                  <a:lnTo>
                    <a:pt x="145" y="10930"/>
                  </a:lnTo>
                  <a:lnTo>
                    <a:pt x="72" y="11170"/>
                  </a:lnTo>
                  <a:lnTo>
                    <a:pt x="24" y="11411"/>
                  </a:lnTo>
                  <a:lnTo>
                    <a:pt x="0" y="11652"/>
                  </a:lnTo>
                  <a:lnTo>
                    <a:pt x="24" y="11893"/>
                  </a:lnTo>
                  <a:lnTo>
                    <a:pt x="48" y="12133"/>
                  </a:lnTo>
                  <a:lnTo>
                    <a:pt x="72" y="12374"/>
                  </a:lnTo>
                  <a:lnTo>
                    <a:pt x="145" y="12591"/>
                  </a:lnTo>
                  <a:lnTo>
                    <a:pt x="241" y="12807"/>
                  </a:lnTo>
                  <a:lnTo>
                    <a:pt x="337" y="13000"/>
                  </a:lnTo>
                  <a:lnTo>
                    <a:pt x="458" y="13193"/>
                  </a:lnTo>
                  <a:lnTo>
                    <a:pt x="602" y="13385"/>
                  </a:lnTo>
                  <a:lnTo>
                    <a:pt x="771" y="13530"/>
                  </a:lnTo>
                  <a:lnTo>
                    <a:pt x="963" y="13674"/>
                  </a:lnTo>
                  <a:lnTo>
                    <a:pt x="1156" y="13818"/>
                  </a:lnTo>
                  <a:lnTo>
                    <a:pt x="1493" y="13987"/>
                  </a:lnTo>
                  <a:lnTo>
                    <a:pt x="1854" y="14155"/>
                  </a:lnTo>
                  <a:lnTo>
                    <a:pt x="2215" y="14300"/>
                  </a:lnTo>
                  <a:lnTo>
                    <a:pt x="2576" y="14396"/>
                  </a:lnTo>
                  <a:lnTo>
                    <a:pt x="3154" y="14517"/>
                  </a:lnTo>
                  <a:lnTo>
                    <a:pt x="3732" y="14685"/>
                  </a:lnTo>
                  <a:lnTo>
                    <a:pt x="4285" y="14878"/>
                  </a:lnTo>
                  <a:lnTo>
                    <a:pt x="4839" y="15070"/>
                  </a:lnTo>
                  <a:lnTo>
                    <a:pt x="5369" y="15287"/>
                  </a:lnTo>
                  <a:lnTo>
                    <a:pt x="5898" y="15528"/>
                  </a:lnTo>
                  <a:lnTo>
                    <a:pt x="6428" y="15792"/>
                  </a:lnTo>
                  <a:lnTo>
                    <a:pt x="6957" y="16057"/>
                  </a:lnTo>
                  <a:lnTo>
                    <a:pt x="7607" y="16370"/>
                  </a:lnTo>
                  <a:lnTo>
                    <a:pt x="8281" y="16659"/>
                  </a:lnTo>
                  <a:lnTo>
                    <a:pt x="8955" y="16876"/>
                  </a:lnTo>
                  <a:lnTo>
                    <a:pt x="9630" y="17068"/>
                  </a:lnTo>
                  <a:lnTo>
                    <a:pt x="10328" y="17237"/>
                  </a:lnTo>
                  <a:lnTo>
                    <a:pt x="11050" y="17357"/>
                  </a:lnTo>
                  <a:lnTo>
                    <a:pt x="11748" y="17429"/>
                  </a:lnTo>
                  <a:lnTo>
                    <a:pt x="12470" y="17478"/>
                  </a:lnTo>
                  <a:lnTo>
                    <a:pt x="13048" y="17502"/>
                  </a:lnTo>
                  <a:lnTo>
                    <a:pt x="13602" y="17526"/>
                  </a:lnTo>
                  <a:lnTo>
                    <a:pt x="14155" y="17598"/>
                  </a:lnTo>
                  <a:lnTo>
                    <a:pt x="14709" y="17670"/>
                  </a:lnTo>
                  <a:lnTo>
                    <a:pt x="15239" y="17766"/>
                  </a:lnTo>
                  <a:lnTo>
                    <a:pt x="15792" y="17911"/>
                  </a:lnTo>
                  <a:lnTo>
                    <a:pt x="16322" y="18079"/>
                  </a:lnTo>
                  <a:lnTo>
                    <a:pt x="16852" y="18296"/>
                  </a:lnTo>
                  <a:lnTo>
                    <a:pt x="17453" y="18537"/>
                  </a:lnTo>
                  <a:lnTo>
                    <a:pt x="18079" y="18729"/>
                  </a:lnTo>
                  <a:lnTo>
                    <a:pt x="18705" y="18874"/>
                  </a:lnTo>
                  <a:lnTo>
                    <a:pt x="19379" y="18970"/>
                  </a:lnTo>
                  <a:lnTo>
                    <a:pt x="19813" y="19018"/>
                  </a:lnTo>
                  <a:lnTo>
                    <a:pt x="20246" y="19090"/>
                  </a:lnTo>
                  <a:lnTo>
                    <a:pt x="20655" y="19211"/>
                  </a:lnTo>
                  <a:lnTo>
                    <a:pt x="21040" y="19355"/>
                  </a:lnTo>
                  <a:lnTo>
                    <a:pt x="21401" y="19572"/>
                  </a:lnTo>
                  <a:lnTo>
                    <a:pt x="21762" y="19813"/>
                  </a:lnTo>
                  <a:lnTo>
                    <a:pt x="21931" y="19933"/>
                  </a:lnTo>
                  <a:lnTo>
                    <a:pt x="22099" y="20102"/>
                  </a:lnTo>
                  <a:lnTo>
                    <a:pt x="22244" y="20270"/>
                  </a:lnTo>
                  <a:lnTo>
                    <a:pt x="22388" y="20439"/>
                  </a:lnTo>
                  <a:lnTo>
                    <a:pt x="22798" y="20968"/>
                  </a:lnTo>
                  <a:lnTo>
                    <a:pt x="23207" y="21450"/>
                  </a:lnTo>
                  <a:lnTo>
                    <a:pt x="24073" y="22413"/>
                  </a:lnTo>
                  <a:lnTo>
                    <a:pt x="24964" y="23375"/>
                  </a:lnTo>
                  <a:lnTo>
                    <a:pt x="25855" y="24314"/>
                  </a:lnTo>
                  <a:lnTo>
                    <a:pt x="26336" y="24844"/>
                  </a:lnTo>
                  <a:lnTo>
                    <a:pt x="26842" y="25349"/>
                  </a:lnTo>
                  <a:lnTo>
                    <a:pt x="27372" y="25831"/>
                  </a:lnTo>
                  <a:lnTo>
                    <a:pt x="27901" y="26240"/>
                  </a:lnTo>
                  <a:lnTo>
                    <a:pt x="28190" y="26457"/>
                  </a:lnTo>
                  <a:lnTo>
                    <a:pt x="28479" y="26625"/>
                  </a:lnTo>
                  <a:lnTo>
                    <a:pt x="28792" y="26818"/>
                  </a:lnTo>
                  <a:lnTo>
                    <a:pt x="29105" y="26962"/>
                  </a:lnTo>
                  <a:lnTo>
                    <a:pt x="29418" y="27107"/>
                  </a:lnTo>
                  <a:lnTo>
                    <a:pt x="29755" y="27251"/>
                  </a:lnTo>
                  <a:lnTo>
                    <a:pt x="30092" y="27372"/>
                  </a:lnTo>
                  <a:lnTo>
                    <a:pt x="30453" y="27468"/>
                  </a:lnTo>
                  <a:lnTo>
                    <a:pt x="31079" y="27636"/>
                  </a:lnTo>
                  <a:lnTo>
                    <a:pt x="31705" y="27733"/>
                  </a:lnTo>
                  <a:lnTo>
                    <a:pt x="32307" y="27805"/>
                  </a:lnTo>
                  <a:lnTo>
                    <a:pt x="32620" y="27829"/>
                  </a:lnTo>
                  <a:lnTo>
                    <a:pt x="32908" y="27805"/>
                  </a:lnTo>
                  <a:lnTo>
                    <a:pt x="33221" y="27805"/>
                  </a:lnTo>
                  <a:lnTo>
                    <a:pt x="33510" y="27757"/>
                  </a:lnTo>
                  <a:lnTo>
                    <a:pt x="33823" y="27709"/>
                  </a:lnTo>
                  <a:lnTo>
                    <a:pt x="34112" y="27612"/>
                  </a:lnTo>
                  <a:lnTo>
                    <a:pt x="34401" y="27516"/>
                  </a:lnTo>
                  <a:lnTo>
                    <a:pt x="34714" y="27396"/>
                  </a:lnTo>
                  <a:lnTo>
                    <a:pt x="35003" y="27251"/>
                  </a:lnTo>
                  <a:lnTo>
                    <a:pt x="35292" y="27083"/>
                  </a:lnTo>
                  <a:lnTo>
                    <a:pt x="35653" y="26842"/>
                  </a:lnTo>
                  <a:lnTo>
                    <a:pt x="36038" y="26625"/>
                  </a:lnTo>
                  <a:lnTo>
                    <a:pt x="36423" y="26409"/>
                  </a:lnTo>
                  <a:lnTo>
                    <a:pt x="36832" y="26240"/>
                  </a:lnTo>
                  <a:lnTo>
                    <a:pt x="37218" y="26096"/>
                  </a:lnTo>
                  <a:lnTo>
                    <a:pt x="37627" y="25951"/>
                  </a:lnTo>
                  <a:lnTo>
                    <a:pt x="38012" y="25807"/>
                  </a:lnTo>
                  <a:lnTo>
                    <a:pt x="38180" y="25711"/>
                  </a:lnTo>
                  <a:lnTo>
                    <a:pt x="38373" y="25590"/>
                  </a:lnTo>
                  <a:lnTo>
                    <a:pt x="39577" y="24724"/>
                  </a:lnTo>
                  <a:lnTo>
                    <a:pt x="40804" y="23905"/>
                  </a:lnTo>
                  <a:lnTo>
                    <a:pt x="41117" y="23688"/>
                  </a:lnTo>
                  <a:lnTo>
                    <a:pt x="41406" y="23472"/>
                  </a:lnTo>
                  <a:lnTo>
                    <a:pt x="41695" y="23255"/>
                  </a:lnTo>
                  <a:lnTo>
                    <a:pt x="41960" y="23014"/>
                  </a:lnTo>
                  <a:lnTo>
                    <a:pt x="42201" y="22750"/>
                  </a:lnTo>
                  <a:lnTo>
                    <a:pt x="42441" y="22485"/>
                  </a:lnTo>
                  <a:lnTo>
                    <a:pt x="42658" y="22220"/>
                  </a:lnTo>
                  <a:lnTo>
                    <a:pt x="42875" y="21931"/>
                  </a:lnTo>
                  <a:lnTo>
                    <a:pt x="43043" y="21642"/>
                  </a:lnTo>
                  <a:lnTo>
                    <a:pt x="43212" y="21353"/>
                  </a:lnTo>
                  <a:lnTo>
                    <a:pt x="43380" y="21016"/>
                  </a:lnTo>
                  <a:lnTo>
                    <a:pt x="43501" y="20703"/>
                  </a:lnTo>
                  <a:lnTo>
                    <a:pt x="43621" y="20366"/>
                  </a:lnTo>
                  <a:lnTo>
                    <a:pt x="43717" y="20005"/>
                  </a:lnTo>
                  <a:lnTo>
                    <a:pt x="43790" y="19644"/>
                  </a:lnTo>
                  <a:lnTo>
                    <a:pt x="43862" y="19259"/>
                  </a:lnTo>
                  <a:lnTo>
                    <a:pt x="43910" y="18778"/>
                  </a:lnTo>
                  <a:lnTo>
                    <a:pt x="43934" y="18272"/>
                  </a:lnTo>
                  <a:lnTo>
                    <a:pt x="43934" y="17791"/>
                  </a:lnTo>
                  <a:lnTo>
                    <a:pt x="43886" y="17309"/>
                  </a:lnTo>
                  <a:lnTo>
                    <a:pt x="43765" y="16852"/>
                  </a:lnTo>
                  <a:lnTo>
                    <a:pt x="43693" y="16635"/>
                  </a:lnTo>
                  <a:lnTo>
                    <a:pt x="43621" y="16394"/>
                  </a:lnTo>
                  <a:lnTo>
                    <a:pt x="43525" y="16178"/>
                  </a:lnTo>
                  <a:lnTo>
                    <a:pt x="43404" y="15961"/>
                  </a:lnTo>
                  <a:lnTo>
                    <a:pt x="43260" y="15720"/>
                  </a:lnTo>
                  <a:lnTo>
                    <a:pt x="43115" y="15504"/>
                  </a:lnTo>
                  <a:lnTo>
                    <a:pt x="42610" y="14805"/>
                  </a:lnTo>
                  <a:lnTo>
                    <a:pt x="42104" y="14083"/>
                  </a:lnTo>
                  <a:lnTo>
                    <a:pt x="41647" y="13337"/>
                  </a:lnTo>
                  <a:lnTo>
                    <a:pt x="41214" y="12591"/>
                  </a:lnTo>
                  <a:lnTo>
                    <a:pt x="40756" y="11893"/>
                  </a:lnTo>
                  <a:lnTo>
                    <a:pt x="40275" y="11194"/>
                  </a:lnTo>
                  <a:lnTo>
                    <a:pt x="39769" y="10545"/>
                  </a:lnTo>
                  <a:lnTo>
                    <a:pt x="39216" y="9943"/>
                  </a:lnTo>
                  <a:lnTo>
                    <a:pt x="38638" y="9341"/>
                  </a:lnTo>
                  <a:lnTo>
                    <a:pt x="38036" y="8787"/>
                  </a:lnTo>
                  <a:lnTo>
                    <a:pt x="37386" y="8258"/>
                  </a:lnTo>
                  <a:lnTo>
                    <a:pt x="36712" y="7752"/>
                  </a:lnTo>
                  <a:lnTo>
                    <a:pt x="36206" y="7391"/>
                  </a:lnTo>
                  <a:lnTo>
                    <a:pt x="35653" y="7054"/>
                  </a:lnTo>
                  <a:lnTo>
                    <a:pt x="35099" y="6741"/>
                  </a:lnTo>
                  <a:lnTo>
                    <a:pt x="34545" y="6452"/>
                  </a:lnTo>
                  <a:lnTo>
                    <a:pt x="33438" y="5850"/>
                  </a:lnTo>
                  <a:lnTo>
                    <a:pt x="32884" y="5537"/>
                  </a:lnTo>
                  <a:lnTo>
                    <a:pt x="32331" y="5224"/>
                  </a:lnTo>
                  <a:lnTo>
                    <a:pt x="31079" y="4430"/>
                  </a:lnTo>
                  <a:lnTo>
                    <a:pt x="29803" y="3660"/>
                  </a:lnTo>
                  <a:lnTo>
                    <a:pt x="28527" y="2889"/>
                  </a:lnTo>
                  <a:lnTo>
                    <a:pt x="27901" y="2480"/>
                  </a:lnTo>
                  <a:lnTo>
                    <a:pt x="27275" y="2071"/>
                  </a:lnTo>
                  <a:lnTo>
                    <a:pt x="26649" y="1662"/>
                  </a:lnTo>
                  <a:lnTo>
                    <a:pt x="26023" y="1300"/>
                  </a:lnTo>
                  <a:lnTo>
                    <a:pt x="25349" y="987"/>
                  </a:lnTo>
                  <a:lnTo>
                    <a:pt x="24675" y="723"/>
                  </a:lnTo>
                  <a:lnTo>
                    <a:pt x="24001" y="530"/>
                  </a:lnTo>
                  <a:lnTo>
                    <a:pt x="23303" y="362"/>
                  </a:lnTo>
                  <a:lnTo>
                    <a:pt x="22581" y="265"/>
                  </a:lnTo>
                  <a:lnTo>
                    <a:pt x="21835" y="193"/>
                  </a:lnTo>
                  <a:lnTo>
                    <a:pt x="20414" y="121"/>
                  </a:lnTo>
                  <a:lnTo>
                    <a:pt x="19018" y="49"/>
                  </a:lnTo>
                  <a:lnTo>
                    <a:pt x="184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
            <p:cNvSpPr/>
            <p:nvPr/>
          </p:nvSpPr>
          <p:spPr>
            <a:xfrm rot="-1874795">
              <a:off x="-1074672" y="-823504"/>
              <a:ext cx="2343250" cy="1326409"/>
            </a:xfrm>
            <a:custGeom>
              <a:avLst/>
              <a:gdLst/>
              <a:ahLst/>
              <a:cxnLst/>
              <a:rect l="l" t="t" r="r" b="b"/>
              <a:pathLst>
                <a:path w="28793" h="16298" extrusionOk="0">
                  <a:moveTo>
                    <a:pt x="10400" y="0"/>
                  </a:moveTo>
                  <a:lnTo>
                    <a:pt x="9750" y="48"/>
                  </a:lnTo>
                  <a:lnTo>
                    <a:pt x="9076" y="145"/>
                  </a:lnTo>
                  <a:lnTo>
                    <a:pt x="6910" y="530"/>
                  </a:lnTo>
                  <a:lnTo>
                    <a:pt x="6356" y="626"/>
                  </a:lnTo>
                  <a:lnTo>
                    <a:pt x="5826" y="747"/>
                  </a:lnTo>
                  <a:lnTo>
                    <a:pt x="5273" y="891"/>
                  </a:lnTo>
                  <a:lnTo>
                    <a:pt x="4743" y="1060"/>
                  </a:lnTo>
                  <a:lnTo>
                    <a:pt x="4286" y="1204"/>
                  </a:lnTo>
                  <a:lnTo>
                    <a:pt x="3804" y="1348"/>
                  </a:lnTo>
                  <a:lnTo>
                    <a:pt x="2841" y="1589"/>
                  </a:lnTo>
                  <a:lnTo>
                    <a:pt x="2552" y="1661"/>
                  </a:lnTo>
                  <a:lnTo>
                    <a:pt x="2287" y="1758"/>
                  </a:lnTo>
                  <a:lnTo>
                    <a:pt x="2023" y="1878"/>
                  </a:lnTo>
                  <a:lnTo>
                    <a:pt x="1782" y="1998"/>
                  </a:lnTo>
                  <a:lnTo>
                    <a:pt x="1276" y="2287"/>
                  </a:lnTo>
                  <a:lnTo>
                    <a:pt x="771" y="2600"/>
                  </a:lnTo>
                  <a:lnTo>
                    <a:pt x="650" y="2697"/>
                  </a:lnTo>
                  <a:lnTo>
                    <a:pt x="530" y="2817"/>
                  </a:lnTo>
                  <a:lnTo>
                    <a:pt x="434" y="2961"/>
                  </a:lnTo>
                  <a:lnTo>
                    <a:pt x="362" y="3130"/>
                  </a:lnTo>
                  <a:lnTo>
                    <a:pt x="193" y="3659"/>
                  </a:lnTo>
                  <a:lnTo>
                    <a:pt x="73" y="4213"/>
                  </a:lnTo>
                  <a:lnTo>
                    <a:pt x="25" y="4478"/>
                  </a:lnTo>
                  <a:lnTo>
                    <a:pt x="1" y="4767"/>
                  </a:lnTo>
                  <a:lnTo>
                    <a:pt x="1" y="5032"/>
                  </a:lnTo>
                  <a:lnTo>
                    <a:pt x="25" y="5320"/>
                  </a:lnTo>
                  <a:lnTo>
                    <a:pt x="73" y="5489"/>
                  </a:lnTo>
                  <a:lnTo>
                    <a:pt x="97" y="5658"/>
                  </a:lnTo>
                  <a:lnTo>
                    <a:pt x="169" y="5826"/>
                  </a:lnTo>
                  <a:lnTo>
                    <a:pt x="241" y="5995"/>
                  </a:lnTo>
                  <a:lnTo>
                    <a:pt x="410" y="6283"/>
                  </a:lnTo>
                  <a:lnTo>
                    <a:pt x="626" y="6524"/>
                  </a:lnTo>
                  <a:lnTo>
                    <a:pt x="771" y="6644"/>
                  </a:lnTo>
                  <a:lnTo>
                    <a:pt x="891" y="6741"/>
                  </a:lnTo>
                  <a:lnTo>
                    <a:pt x="1036" y="6813"/>
                  </a:lnTo>
                  <a:lnTo>
                    <a:pt x="1180" y="6885"/>
                  </a:lnTo>
                  <a:lnTo>
                    <a:pt x="1325" y="6933"/>
                  </a:lnTo>
                  <a:lnTo>
                    <a:pt x="1469" y="6982"/>
                  </a:lnTo>
                  <a:lnTo>
                    <a:pt x="1637" y="7006"/>
                  </a:lnTo>
                  <a:lnTo>
                    <a:pt x="1782" y="7006"/>
                  </a:lnTo>
                  <a:lnTo>
                    <a:pt x="3106" y="6933"/>
                  </a:lnTo>
                  <a:lnTo>
                    <a:pt x="4406" y="6861"/>
                  </a:lnTo>
                  <a:lnTo>
                    <a:pt x="6187" y="6717"/>
                  </a:lnTo>
                  <a:lnTo>
                    <a:pt x="7078" y="6644"/>
                  </a:lnTo>
                  <a:lnTo>
                    <a:pt x="7969" y="6596"/>
                  </a:lnTo>
                  <a:lnTo>
                    <a:pt x="8763" y="6596"/>
                  </a:lnTo>
                  <a:lnTo>
                    <a:pt x="9558" y="6644"/>
                  </a:lnTo>
                  <a:lnTo>
                    <a:pt x="10352" y="6765"/>
                  </a:lnTo>
                  <a:lnTo>
                    <a:pt x="11122" y="6909"/>
                  </a:lnTo>
                  <a:lnTo>
                    <a:pt x="11869" y="7126"/>
                  </a:lnTo>
                  <a:lnTo>
                    <a:pt x="12615" y="7391"/>
                  </a:lnTo>
                  <a:lnTo>
                    <a:pt x="13337" y="7704"/>
                  </a:lnTo>
                  <a:lnTo>
                    <a:pt x="14059" y="8065"/>
                  </a:lnTo>
                  <a:lnTo>
                    <a:pt x="14830" y="8474"/>
                  </a:lnTo>
                  <a:lnTo>
                    <a:pt x="15576" y="8907"/>
                  </a:lnTo>
                  <a:lnTo>
                    <a:pt x="16322" y="9365"/>
                  </a:lnTo>
                  <a:lnTo>
                    <a:pt x="17068" y="9822"/>
                  </a:lnTo>
                  <a:lnTo>
                    <a:pt x="17718" y="10255"/>
                  </a:lnTo>
                  <a:lnTo>
                    <a:pt x="18344" y="10737"/>
                  </a:lnTo>
                  <a:lnTo>
                    <a:pt x="18970" y="11218"/>
                  </a:lnTo>
                  <a:lnTo>
                    <a:pt x="19572" y="11748"/>
                  </a:lnTo>
                  <a:lnTo>
                    <a:pt x="20150" y="12278"/>
                  </a:lnTo>
                  <a:lnTo>
                    <a:pt x="20704" y="12831"/>
                  </a:lnTo>
                  <a:lnTo>
                    <a:pt x="21257" y="13385"/>
                  </a:lnTo>
                  <a:lnTo>
                    <a:pt x="21787" y="13987"/>
                  </a:lnTo>
                  <a:lnTo>
                    <a:pt x="22052" y="14300"/>
                  </a:lnTo>
                  <a:lnTo>
                    <a:pt x="22341" y="14589"/>
                  </a:lnTo>
                  <a:lnTo>
                    <a:pt x="22629" y="14853"/>
                  </a:lnTo>
                  <a:lnTo>
                    <a:pt x="22942" y="15094"/>
                  </a:lnTo>
                  <a:lnTo>
                    <a:pt x="23279" y="15311"/>
                  </a:lnTo>
                  <a:lnTo>
                    <a:pt x="23616" y="15503"/>
                  </a:lnTo>
                  <a:lnTo>
                    <a:pt x="23978" y="15648"/>
                  </a:lnTo>
                  <a:lnTo>
                    <a:pt x="24363" y="15768"/>
                  </a:lnTo>
                  <a:lnTo>
                    <a:pt x="24652" y="15865"/>
                  </a:lnTo>
                  <a:lnTo>
                    <a:pt x="24772" y="15913"/>
                  </a:lnTo>
                  <a:lnTo>
                    <a:pt x="24892" y="15961"/>
                  </a:lnTo>
                  <a:lnTo>
                    <a:pt x="25181" y="16129"/>
                  </a:lnTo>
                  <a:lnTo>
                    <a:pt x="25470" y="16226"/>
                  </a:lnTo>
                  <a:lnTo>
                    <a:pt x="25783" y="16274"/>
                  </a:lnTo>
                  <a:lnTo>
                    <a:pt x="26072" y="16298"/>
                  </a:lnTo>
                  <a:lnTo>
                    <a:pt x="26361" y="16274"/>
                  </a:lnTo>
                  <a:lnTo>
                    <a:pt x="26650" y="16226"/>
                  </a:lnTo>
                  <a:lnTo>
                    <a:pt x="26963" y="16129"/>
                  </a:lnTo>
                  <a:lnTo>
                    <a:pt x="27251" y="16033"/>
                  </a:lnTo>
                  <a:lnTo>
                    <a:pt x="27589" y="15913"/>
                  </a:lnTo>
                  <a:lnTo>
                    <a:pt x="27901" y="15720"/>
                  </a:lnTo>
                  <a:lnTo>
                    <a:pt x="28142" y="15527"/>
                  </a:lnTo>
                  <a:lnTo>
                    <a:pt x="28359" y="15287"/>
                  </a:lnTo>
                  <a:lnTo>
                    <a:pt x="28527" y="14998"/>
                  </a:lnTo>
                  <a:lnTo>
                    <a:pt x="28672" y="14685"/>
                  </a:lnTo>
                  <a:lnTo>
                    <a:pt x="28744" y="14348"/>
                  </a:lnTo>
                  <a:lnTo>
                    <a:pt x="28792" y="13987"/>
                  </a:lnTo>
                  <a:lnTo>
                    <a:pt x="28768" y="13722"/>
                  </a:lnTo>
                  <a:lnTo>
                    <a:pt x="28768" y="13433"/>
                  </a:lnTo>
                  <a:lnTo>
                    <a:pt x="28696" y="12904"/>
                  </a:lnTo>
                  <a:lnTo>
                    <a:pt x="28576" y="12374"/>
                  </a:lnTo>
                  <a:lnTo>
                    <a:pt x="28431" y="11844"/>
                  </a:lnTo>
                  <a:lnTo>
                    <a:pt x="28311" y="11435"/>
                  </a:lnTo>
                  <a:lnTo>
                    <a:pt x="28166" y="11050"/>
                  </a:lnTo>
                  <a:lnTo>
                    <a:pt x="27998" y="10665"/>
                  </a:lnTo>
                  <a:lnTo>
                    <a:pt x="27805" y="10304"/>
                  </a:lnTo>
                  <a:lnTo>
                    <a:pt x="26914" y="8956"/>
                  </a:lnTo>
                  <a:lnTo>
                    <a:pt x="26481" y="8306"/>
                  </a:lnTo>
                  <a:lnTo>
                    <a:pt x="26000" y="7680"/>
                  </a:lnTo>
                  <a:lnTo>
                    <a:pt x="25518" y="7054"/>
                  </a:lnTo>
                  <a:lnTo>
                    <a:pt x="25013" y="6428"/>
                  </a:lnTo>
                  <a:lnTo>
                    <a:pt x="24483" y="5826"/>
                  </a:lnTo>
                  <a:lnTo>
                    <a:pt x="23929" y="5272"/>
                  </a:lnTo>
                  <a:lnTo>
                    <a:pt x="23424" y="4767"/>
                  </a:lnTo>
                  <a:lnTo>
                    <a:pt x="22918" y="4309"/>
                  </a:lnTo>
                  <a:lnTo>
                    <a:pt x="22389" y="3876"/>
                  </a:lnTo>
                  <a:lnTo>
                    <a:pt x="21835" y="3467"/>
                  </a:lnTo>
                  <a:lnTo>
                    <a:pt x="21281" y="3082"/>
                  </a:lnTo>
                  <a:lnTo>
                    <a:pt x="20728" y="2721"/>
                  </a:lnTo>
                  <a:lnTo>
                    <a:pt x="20126" y="2384"/>
                  </a:lnTo>
                  <a:lnTo>
                    <a:pt x="19548" y="2071"/>
                  </a:lnTo>
                  <a:lnTo>
                    <a:pt x="18946" y="1758"/>
                  </a:lnTo>
                  <a:lnTo>
                    <a:pt x="18320" y="1493"/>
                  </a:lnTo>
                  <a:lnTo>
                    <a:pt x="17694" y="1252"/>
                  </a:lnTo>
                  <a:lnTo>
                    <a:pt x="17044" y="1035"/>
                  </a:lnTo>
                  <a:lnTo>
                    <a:pt x="16394" y="843"/>
                  </a:lnTo>
                  <a:lnTo>
                    <a:pt x="15720" y="674"/>
                  </a:lnTo>
                  <a:lnTo>
                    <a:pt x="15046" y="506"/>
                  </a:lnTo>
                  <a:lnTo>
                    <a:pt x="14372" y="385"/>
                  </a:lnTo>
                  <a:lnTo>
                    <a:pt x="13048" y="193"/>
                  </a:lnTo>
                  <a:lnTo>
                    <a:pt x="12398" y="97"/>
                  </a:lnTo>
                  <a:lnTo>
                    <a:pt x="11724" y="48"/>
                  </a:lnTo>
                  <a:lnTo>
                    <a:pt x="110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
            <p:cNvSpPr/>
            <p:nvPr/>
          </p:nvSpPr>
          <p:spPr>
            <a:xfrm rot="-1874795">
              <a:off x="-154991" y="-560249"/>
              <a:ext cx="129398" cy="92128"/>
            </a:xfrm>
            <a:custGeom>
              <a:avLst/>
              <a:gdLst/>
              <a:ahLst/>
              <a:cxnLst/>
              <a:rect l="l" t="t" r="r" b="b"/>
              <a:pathLst>
                <a:path w="1590" h="1132" extrusionOk="0">
                  <a:moveTo>
                    <a:pt x="1108" y="0"/>
                  </a:moveTo>
                  <a:lnTo>
                    <a:pt x="1012" y="25"/>
                  </a:lnTo>
                  <a:lnTo>
                    <a:pt x="940" y="49"/>
                  </a:lnTo>
                  <a:lnTo>
                    <a:pt x="771" y="169"/>
                  </a:lnTo>
                  <a:lnTo>
                    <a:pt x="579" y="289"/>
                  </a:lnTo>
                  <a:lnTo>
                    <a:pt x="482" y="313"/>
                  </a:lnTo>
                  <a:lnTo>
                    <a:pt x="386" y="337"/>
                  </a:lnTo>
                  <a:lnTo>
                    <a:pt x="290" y="337"/>
                  </a:lnTo>
                  <a:lnTo>
                    <a:pt x="169" y="313"/>
                  </a:lnTo>
                  <a:lnTo>
                    <a:pt x="121" y="313"/>
                  </a:lnTo>
                  <a:lnTo>
                    <a:pt x="73" y="337"/>
                  </a:lnTo>
                  <a:lnTo>
                    <a:pt x="49" y="386"/>
                  </a:lnTo>
                  <a:lnTo>
                    <a:pt x="25" y="434"/>
                  </a:lnTo>
                  <a:lnTo>
                    <a:pt x="1" y="482"/>
                  </a:lnTo>
                  <a:lnTo>
                    <a:pt x="25" y="530"/>
                  </a:lnTo>
                  <a:lnTo>
                    <a:pt x="49" y="554"/>
                  </a:lnTo>
                  <a:lnTo>
                    <a:pt x="97" y="578"/>
                  </a:lnTo>
                  <a:lnTo>
                    <a:pt x="217" y="578"/>
                  </a:lnTo>
                  <a:lnTo>
                    <a:pt x="314" y="626"/>
                  </a:lnTo>
                  <a:lnTo>
                    <a:pt x="410" y="674"/>
                  </a:lnTo>
                  <a:lnTo>
                    <a:pt x="506" y="747"/>
                  </a:lnTo>
                  <a:lnTo>
                    <a:pt x="843" y="1036"/>
                  </a:lnTo>
                  <a:lnTo>
                    <a:pt x="964" y="1108"/>
                  </a:lnTo>
                  <a:lnTo>
                    <a:pt x="1084" y="1132"/>
                  </a:lnTo>
                  <a:lnTo>
                    <a:pt x="1229" y="1108"/>
                  </a:lnTo>
                  <a:lnTo>
                    <a:pt x="1349" y="1012"/>
                  </a:lnTo>
                  <a:lnTo>
                    <a:pt x="1469" y="915"/>
                  </a:lnTo>
                  <a:lnTo>
                    <a:pt x="1541" y="771"/>
                  </a:lnTo>
                  <a:lnTo>
                    <a:pt x="1590" y="626"/>
                  </a:lnTo>
                  <a:lnTo>
                    <a:pt x="1566" y="458"/>
                  </a:lnTo>
                  <a:lnTo>
                    <a:pt x="1517" y="362"/>
                  </a:lnTo>
                  <a:lnTo>
                    <a:pt x="1445" y="241"/>
                  </a:lnTo>
                  <a:lnTo>
                    <a:pt x="1373" y="169"/>
                  </a:lnTo>
                  <a:lnTo>
                    <a:pt x="1277" y="97"/>
                  </a:lnTo>
                  <a:lnTo>
                    <a:pt x="1204" y="25"/>
                  </a:lnTo>
                  <a:lnTo>
                    <a:pt x="11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
            <p:cNvSpPr/>
            <p:nvPr/>
          </p:nvSpPr>
          <p:spPr>
            <a:xfrm rot="-1874795">
              <a:off x="-527659" y="59908"/>
              <a:ext cx="100019" cy="94162"/>
            </a:xfrm>
            <a:custGeom>
              <a:avLst/>
              <a:gdLst/>
              <a:ahLst/>
              <a:cxnLst/>
              <a:rect l="l" t="t" r="r" b="b"/>
              <a:pathLst>
                <a:path w="1229" h="1157" extrusionOk="0">
                  <a:moveTo>
                    <a:pt x="868" y="1"/>
                  </a:moveTo>
                  <a:lnTo>
                    <a:pt x="771" y="25"/>
                  </a:lnTo>
                  <a:lnTo>
                    <a:pt x="723" y="25"/>
                  </a:lnTo>
                  <a:lnTo>
                    <a:pt x="555" y="97"/>
                  </a:lnTo>
                  <a:lnTo>
                    <a:pt x="386" y="169"/>
                  </a:lnTo>
                  <a:lnTo>
                    <a:pt x="266" y="266"/>
                  </a:lnTo>
                  <a:lnTo>
                    <a:pt x="169" y="338"/>
                  </a:lnTo>
                  <a:lnTo>
                    <a:pt x="97" y="458"/>
                  </a:lnTo>
                  <a:lnTo>
                    <a:pt x="49" y="554"/>
                  </a:lnTo>
                  <a:lnTo>
                    <a:pt x="25" y="675"/>
                  </a:lnTo>
                  <a:lnTo>
                    <a:pt x="1" y="819"/>
                  </a:lnTo>
                  <a:lnTo>
                    <a:pt x="1" y="915"/>
                  </a:lnTo>
                  <a:lnTo>
                    <a:pt x="25" y="988"/>
                  </a:lnTo>
                  <a:lnTo>
                    <a:pt x="73" y="1060"/>
                  </a:lnTo>
                  <a:lnTo>
                    <a:pt x="145" y="1132"/>
                  </a:lnTo>
                  <a:lnTo>
                    <a:pt x="242" y="1156"/>
                  </a:lnTo>
                  <a:lnTo>
                    <a:pt x="314" y="1156"/>
                  </a:lnTo>
                  <a:lnTo>
                    <a:pt x="410" y="1132"/>
                  </a:lnTo>
                  <a:lnTo>
                    <a:pt x="482" y="1084"/>
                  </a:lnTo>
                  <a:lnTo>
                    <a:pt x="1108" y="482"/>
                  </a:lnTo>
                  <a:lnTo>
                    <a:pt x="1180" y="410"/>
                  </a:lnTo>
                  <a:lnTo>
                    <a:pt x="1229" y="338"/>
                  </a:lnTo>
                  <a:lnTo>
                    <a:pt x="1229" y="241"/>
                  </a:lnTo>
                  <a:lnTo>
                    <a:pt x="1205" y="145"/>
                  </a:lnTo>
                  <a:lnTo>
                    <a:pt x="1132" y="73"/>
                  </a:lnTo>
                  <a:lnTo>
                    <a:pt x="1060" y="25"/>
                  </a:lnTo>
                  <a:lnTo>
                    <a:pt x="9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
            <p:cNvSpPr/>
            <p:nvPr/>
          </p:nvSpPr>
          <p:spPr>
            <a:xfrm rot="-1874795">
              <a:off x="-340562" y="-560299"/>
              <a:ext cx="64699" cy="72514"/>
            </a:xfrm>
            <a:custGeom>
              <a:avLst/>
              <a:gdLst/>
              <a:ahLst/>
              <a:cxnLst/>
              <a:rect l="l" t="t" r="r" b="b"/>
              <a:pathLst>
                <a:path w="795" h="891" extrusionOk="0">
                  <a:moveTo>
                    <a:pt x="289" y="0"/>
                  </a:moveTo>
                  <a:lnTo>
                    <a:pt x="169" y="24"/>
                  </a:lnTo>
                  <a:lnTo>
                    <a:pt x="72" y="97"/>
                  </a:lnTo>
                  <a:lnTo>
                    <a:pt x="24" y="193"/>
                  </a:lnTo>
                  <a:lnTo>
                    <a:pt x="0" y="313"/>
                  </a:lnTo>
                  <a:lnTo>
                    <a:pt x="24" y="385"/>
                  </a:lnTo>
                  <a:lnTo>
                    <a:pt x="72" y="482"/>
                  </a:lnTo>
                  <a:lnTo>
                    <a:pt x="169" y="578"/>
                  </a:lnTo>
                  <a:lnTo>
                    <a:pt x="289" y="674"/>
                  </a:lnTo>
                  <a:lnTo>
                    <a:pt x="409" y="771"/>
                  </a:lnTo>
                  <a:lnTo>
                    <a:pt x="530" y="843"/>
                  </a:lnTo>
                  <a:lnTo>
                    <a:pt x="626" y="867"/>
                  </a:lnTo>
                  <a:lnTo>
                    <a:pt x="722" y="891"/>
                  </a:lnTo>
                  <a:lnTo>
                    <a:pt x="746" y="867"/>
                  </a:lnTo>
                  <a:lnTo>
                    <a:pt x="771" y="819"/>
                  </a:lnTo>
                  <a:lnTo>
                    <a:pt x="795" y="674"/>
                  </a:lnTo>
                  <a:lnTo>
                    <a:pt x="795" y="530"/>
                  </a:lnTo>
                  <a:lnTo>
                    <a:pt x="771" y="385"/>
                  </a:lnTo>
                  <a:lnTo>
                    <a:pt x="698" y="265"/>
                  </a:lnTo>
                  <a:lnTo>
                    <a:pt x="626" y="145"/>
                  </a:lnTo>
                  <a:lnTo>
                    <a:pt x="530" y="72"/>
                  </a:lnTo>
                  <a:lnTo>
                    <a:pt x="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
            <p:cNvSpPr/>
            <p:nvPr/>
          </p:nvSpPr>
          <p:spPr>
            <a:xfrm rot="-1874795">
              <a:off x="-185679" y="-130684"/>
              <a:ext cx="60874" cy="72595"/>
            </a:xfrm>
            <a:custGeom>
              <a:avLst/>
              <a:gdLst/>
              <a:ahLst/>
              <a:cxnLst/>
              <a:rect l="l" t="t" r="r" b="b"/>
              <a:pathLst>
                <a:path w="748" h="892" extrusionOk="0">
                  <a:moveTo>
                    <a:pt x="530" y="1"/>
                  </a:moveTo>
                  <a:lnTo>
                    <a:pt x="482" y="25"/>
                  </a:lnTo>
                  <a:lnTo>
                    <a:pt x="362" y="49"/>
                  </a:lnTo>
                  <a:lnTo>
                    <a:pt x="266" y="121"/>
                  </a:lnTo>
                  <a:lnTo>
                    <a:pt x="193" y="194"/>
                  </a:lnTo>
                  <a:lnTo>
                    <a:pt x="121" y="290"/>
                  </a:lnTo>
                  <a:lnTo>
                    <a:pt x="49" y="362"/>
                  </a:lnTo>
                  <a:lnTo>
                    <a:pt x="25" y="458"/>
                  </a:lnTo>
                  <a:lnTo>
                    <a:pt x="1" y="555"/>
                  </a:lnTo>
                  <a:lnTo>
                    <a:pt x="1" y="627"/>
                  </a:lnTo>
                  <a:lnTo>
                    <a:pt x="49" y="699"/>
                  </a:lnTo>
                  <a:lnTo>
                    <a:pt x="73" y="747"/>
                  </a:lnTo>
                  <a:lnTo>
                    <a:pt x="193" y="843"/>
                  </a:lnTo>
                  <a:lnTo>
                    <a:pt x="338" y="892"/>
                  </a:lnTo>
                  <a:lnTo>
                    <a:pt x="410" y="892"/>
                  </a:lnTo>
                  <a:lnTo>
                    <a:pt x="482" y="868"/>
                  </a:lnTo>
                  <a:lnTo>
                    <a:pt x="555" y="843"/>
                  </a:lnTo>
                  <a:lnTo>
                    <a:pt x="627" y="771"/>
                  </a:lnTo>
                  <a:lnTo>
                    <a:pt x="675" y="699"/>
                  </a:lnTo>
                  <a:lnTo>
                    <a:pt x="699" y="627"/>
                  </a:lnTo>
                  <a:lnTo>
                    <a:pt x="747" y="531"/>
                  </a:lnTo>
                  <a:lnTo>
                    <a:pt x="747" y="434"/>
                  </a:lnTo>
                  <a:lnTo>
                    <a:pt x="747" y="338"/>
                  </a:lnTo>
                  <a:lnTo>
                    <a:pt x="723" y="218"/>
                  </a:lnTo>
                  <a:lnTo>
                    <a:pt x="699" y="145"/>
                  </a:lnTo>
                  <a:lnTo>
                    <a:pt x="651" y="49"/>
                  </a:lnTo>
                  <a:lnTo>
                    <a:pt x="627" y="25"/>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
            <p:cNvSpPr/>
            <p:nvPr/>
          </p:nvSpPr>
          <p:spPr>
            <a:xfrm rot="-1874795">
              <a:off x="-767165" y="-429007"/>
              <a:ext cx="74465" cy="62748"/>
            </a:xfrm>
            <a:custGeom>
              <a:avLst/>
              <a:gdLst/>
              <a:ahLst/>
              <a:cxnLst/>
              <a:rect l="l" t="t" r="r" b="b"/>
              <a:pathLst>
                <a:path w="915" h="771" extrusionOk="0">
                  <a:moveTo>
                    <a:pt x="602" y="0"/>
                  </a:moveTo>
                  <a:lnTo>
                    <a:pt x="457" y="48"/>
                  </a:lnTo>
                  <a:lnTo>
                    <a:pt x="361" y="97"/>
                  </a:lnTo>
                  <a:lnTo>
                    <a:pt x="313" y="145"/>
                  </a:lnTo>
                  <a:lnTo>
                    <a:pt x="289" y="193"/>
                  </a:lnTo>
                  <a:lnTo>
                    <a:pt x="265" y="265"/>
                  </a:lnTo>
                  <a:lnTo>
                    <a:pt x="265" y="337"/>
                  </a:lnTo>
                  <a:lnTo>
                    <a:pt x="241" y="434"/>
                  </a:lnTo>
                  <a:lnTo>
                    <a:pt x="169" y="482"/>
                  </a:lnTo>
                  <a:lnTo>
                    <a:pt x="48" y="554"/>
                  </a:lnTo>
                  <a:lnTo>
                    <a:pt x="0" y="602"/>
                  </a:lnTo>
                  <a:lnTo>
                    <a:pt x="24" y="674"/>
                  </a:lnTo>
                  <a:lnTo>
                    <a:pt x="48" y="747"/>
                  </a:lnTo>
                  <a:lnTo>
                    <a:pt x="120" y="771"/>
                  </a:lnTo>
                  <a:lnTo>
                    <a:pt x="578" y="771"/>
                  </a:lnTo>
                  <a:lnTo>
                    <a:pt x="722" y="674"/>
                  </a:lnTo>
                  <a:lnTo>
                    <a:pt x="819" y="578"/>
                  </a:lnTo>
                  <a:lnTo>
                    <a:pt x="891" y="458"/>
                  </a:lnTo>
                  <a:lnTo>
                    <a:pt x="915" y="337"/>
                  </a:lnTo>
                  <a:lnTo>
                    <a:pt x="891" y="193"/>
                  </a:lnTo>
                  <a:lnTo>
                    <a:pt x="843" y="97"/>
                  </a:lnTo>
                  <a:lnTo>
                    <a:pt x="770" y="24"/>
                  </a:lnTo>
                  <a:lnTo>
                    <a:pt x="6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
            <p:cNvSpPr/>
            <p:nvPr/>
          </p:nvSpPr>
          <p:spPr>
            <a:xfrm rot="-1874795">
              <a:off x="-304284" y="-355216"/>
              <a:ext cx="51027" cy="80408"/>
            </a:xfrm>
            <a:custGeom>
              <a:avLst/>
              <a:gdLst/>
              <a:ahLst/>
              <a:cxnLst/>
              <a:rect l="l" t="t" r="r" b="b"/>
              <a:pathLst>
                <a:path w="627" h="988" extrusionOk="0">
                  <a:moveTo>
                    <a:pt x="241" y="0"/>
                  </a:moveTo>
                  <a:lnTo>
                    <a:pt x="145" y="24"/>
                  </a:lnTo>
                  <a:lnTo>
                    <a:pt x="73" y="73"/>
                  </a:lnTo>
                  <a:lnTo>
                    <a:pt x="24" y="169"/>
                  </a:lnTo>
                  <a:lnTo>
                    <a:pt x="0" y="265"/>
                  </a:lnTo>
                  <a:lnTo>
                    <a:pt x="24" y="361"/>
                  </a:lnTo>
                  <a:lnTo>
                    <a:pt x="97" y="434"/>
                  </a:lnTo>
                  <a:lnTo>
                    <a:pt x="169" y="506"/>
                  </a:lnTo>
                  <a:lnTo>
                    <a:pt x="265" y="602"/>
                  </a:lnTo>
                  <a:lnTo>
                    <a:pt x="361" y="698"/>
                  </a:lnTo>
                  <a:lnTo>
                    <a:pt x="434" y="843"/>
                  </a:lnTo>
                  <a:lnTo>
                    <a:pt x="530" y="987"/>
                  </a:lnTo>
                  <a:lnTo>
                    <a:pt x="626" y="554"/>
                  </a:lnTo>
                  <a:lnTo>
                    <a:pt x="626" y="410"/>
                  </a:lnTo>
                  <a:lnTo>
                    <a:pt x="626" y="289"/>
                  </a:lnTo>
                  <a:lnTo>
                    <a:pt x="578" y="193"/>
                  </a:lnTo>
                  <a:lnTo>
                    <a:pt x="530" y="97"/>
                  </a:lnTo>
                  <a:lnTo>
                    <a:pt x="434" y="24"/>
                  </a:lnTo>
                  <a:lnTo>
                    <a:pt x="3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
            <p:cNvSpPr/>
            <p:nvPr/>
          </p:nvSpPr>
          <p:spPr>
            <a:xfrm rot="-1874795">
              <a:off x="-416347" y="-240129"/>
              <a:ext cx="66734" cy="43134"/>
            </a:xfrm>
            <a:custGeom>
              <a:avLst/>
              <a:gdLst/>
              <a:ahLst/>
              <a:cxnLst/>
              <a:rect l="l" t="t" r="r" b="b"/>
              <a:pathLst>
                <a:path w="820" h="530" extrusionOk="0">
                  <a:moveTo>
                    <a:pt x="314" y="0"/>
                  </a:moveTo>
                  <a:lnTo>
                    <a:pt x="218" y="24"/>
                  </a:lnTo>
                  <a:lnTo>
                    <a:pt x="121" y="72"/>
                  </a:lnTo>
                  <a:lnTo>
                    <a:pt x="25" y="145"/>
                  </a:lnTo>
                  <a:lnTo>
                    <a:pt x="1" y="241"/>
                  </a:lnTo>
                  <a:lnTo>
                    <a:pt x="1" y="289"/>
                  </a:lnTo>
                  <a:lnTo>
                    <a:pt x="25" y="337"/>
                  </a:lnTo>
                  <a:lnTo>
                    <a:pt x="73" y="433"/>
                  </a:lnTo>
                  <a:lnTo>
                    <a:pt x="121" y="482"/>
                  </a:lnTo>
                  <a:lnTo>
                    <a:pt x="193" y="506"/>
                  </a:lnTo>
                  <a:lnTo>
                    <a:pt x="266" y="530"/>
                  </a:lnTo>
                  <a:lnTo>
                    <a:pt x="410" y="530"/>
                  </a:lnTo>
                  <a:lnTo>
                    <a:pt x="579" y="506"/>
                  </a:lnTo>
                  <a:lnTo>
                    <a:pt x="675" y="482"/>
                  </a:lnTo>
                  <a:lnTo>
                    <a:pt x="771" y="409"/>
                  </a:lnTo>
                  <a:lnTo>
                    <a:pt x="819" y="337"/>
                  </a:lnTo>
                  <a:lnTo>
                    <a:pt x="819" y="217"/>
                  </a:lnTo>
                  <a:lnTo>
                    <a:pt x="795" y="169"/>
                  </a:lnTo>
                  <a:lnTo>
                    <a:pt x="747" y="120"/>
                  </a:lnTo>
                  <a:lnTo>
                    <a:pt x="579" y="48"/>
                  </a:lnTo>
                  <a:lnTo>
                    <a:pt x="3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
            <p:cNvSpPr/>
            <p:nvPr/>
          </p:nvSpPr>
          <p:spPr>
            <a:xfrm rot="-1874795">
              <a:off x="-20813" y="-488236"/>
              <a:ext cx="58840" cy="54935"/>
            </a:xfrm>
            <a:custGeom>
              <a:avLst/>
              <a:gdLst/>
              <a:ahLst/>
              <a:cxnLst/>
              <a:rect l="l" t="t" r="r" b="b"/>
              <a:pathLst>
                <a:path w="723" h="675" extrusionOk="0">
                  <a:moveTo>
                    <a:pt x="554" y="1"/>
                  </a:moveTo>
                  <a:lnTo>
                    <a:pt x="458" y="25"/>
                  </a:lnTo>
                  <a:lnTo>
                    <a:pt x="337" y="49"/>
                  </a:lnTo>
                  <a:lnTo>
                    <a:pt x="241" y="73"/>
                  </a:lnTo>
                  <a:lnTo>
                    <a:pt x="169" y="121"/>
                  </a:lnTo>
                  <a:lnTo>
                    <a:pt x="97" y="193"/>
                  </a:lnTo>
                  <a:lnTo>
                    <a:pt x="48" y="241"/>
                  </a:lnTo>
                  <a:lnTo>
                    <a:pt x="24" y="314"/>
                  </a:lnTo>
                  <a:lnTo>
                    <a:pt x="0" y="386"/>
                  </a:lnTo>
                  <a:lnTo>
                    <a:pt x="0" y="458"/>
                  </a:lnTo>
                  <a:lnTo>
                    <a:pt x="24" y="554"/>
                  </a:lnTo>
                  <a:lnTo>
                    <a:pt x="72" y="627"/>
                  </a:lnTo>
                  <a:lnTo>
                    <a:pt x="145" y="675"/>
                  </a:lnTo>
                  <a:lnTo>
                    <a:pt x="217" y="675"/>
                  </a:lnTo>
                  <a:lnTo>
                    <a:pt x="313" y="651"/>
                  </a:lnTo>
                  <a:lnTo>
                    <a:pt x="482" y="554"/>
                  </a:lnTo>
                  <a:lnTo>
                    <a:pt x="626" y="434"/>
                  </a:lnTo>
                  <a:lnTo>
                    <a:pt x="674" y="362"/>
                  </a:lnTo>
                  <a:lnTo>
                    <a:pt x="722" y="290"/>
                  </a:lnTo>
                  <a:lnTo>
                    <a:pt x="722" y="217"/>
                  </a:lnTo>
                  <a:lnTo>
                    <a:pt x="722" y="145"/>
                  </a:lnTo>
                  <a:lnTo>
                    <a:pt x="698" y="97"/>
                  </a:lnTo>
                  <a:lnTo>
                    <a:pt x="650" y="49"/>
                  </a:lnTo>
                  <a:lnTo>
                    <a:pt x="602" y="25"/>
                  </a:lnTo>
                  <a:lnTo>
                    <a:pt x="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
            <p:cNvSpPr/>
            <p:nvPr/>
          </p:nvSpPr>
          <p:spPr>
            <a:xfrm rot="-1874795">
              <a:off x="-466615" y="-99585"/>
              <a:ext cx="47121" cy="54935"/>
            </a:xfrm>
            <a:custGeom>
              <a:avLst/>
              <a:gdLst/>
              <a:ahLst/>
              <a:cxnLst/>
              <a:rect l="l" t="t" r="r" b="b"/>
              <a:pathLst>
                <a:path w="579" h="675" extrusionOk="0">
                  <a:moveTo>
                    <a:pt x="193" y="0"/>
                  </a:moveTo>
                  <a:lnTo>
                    <a:pt x="121" y="24"/>
                  </a:lnTo>
                  <a:lnTo>
                    <a:pt x="73" y="73"/>
                  </a:lnTo>
                  <a:lnTo>
                    <a:pt x="25" y="121"/>
                  </a:lnTo>
                  <a:lnTo>
                    <a:pt x="0" y="193"/>
                  </a:lnTo>
                  <a:lnTo>
                    <a:pt x="0" y="313"/>
                  </a:lnTo>
                  <a:lnTo>
                    <a:pt x="0" y="434"/>
                  </a:lnTo>
                  <a:lnTo>
                    <a:pt x="49" y="578"/>
                  </a:lnTo>
                  <a:lnTo>
                    <a:pt x="145" y="650"/>
                  </a:lnTo>
                  <a:lnTo>
                    <a:pt x="241" y="674"/>
                  </a:lnTo>
                  <a:lnTo>
                    <a:pt x="362" y="674"/>
                  </a:lnTo>
                  <a:lnTo>
                    <a:pt x="434" y="650"/>
                  </a:lnTo>
                  <a:lnTo>
                    <a:pt x="482" y="602"/>
                  </a:lnTo>
                  <a:lnTo>
                    <a:pt x="530" y="554"/>
                  </a:lnTo>
                  <a:lnTo>
                    <a:pt x="554" y="506"/>
                  </a:lnTo>
                  <a:lnTo>
                    <a:pt x="578" y="410"/>
                  </a:lnTo>
                  <a:lnTo>
                    <a:pt x="530" y="265"/>
                  </a:lnTo>
                  <a:lnTo>
                    <a:pt x="482" y="145"/>
                  </a:lnTo>
                  <a:lnTo>
                    <a:pt x="434" y="49"/>
                  </a:lnTo>
                  <a:lnTo>
                    <a:pt x="386" y="24"/>
                  </a:lnTo>
                  <a:lnTo>
                    <a:pt x="3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
            <p:cNvSpPr/>
            <p:nvPr/>
          </p:nvSpPr>
          <p:spPr>
            <a:xfrm rot="-1874795">
              <a:off x="-275122" y="-15808"/>
              <a:ext cx="50946" cy="49075"/>
            </a:xfrm>
            <a:custGeom>
              <a:avLst/>
              <a:gdLst/>
              <a:ahLst/>
              <a:cxnLst/>
              <a:rect l="l" t="t" r="r" b="b"/>
              <a:pathLst>
                <a:path w="626" h="603" extrusionOk="0">
                  <a:moveTo>
                    <a:pt x="169" y="1"/>
                  </a:moveTo>
                  <a:lnTo>
                    <a:pt x="72" y="49"/>
                  </a:lnTo>
                  <a:lnTo>
                    <a:pt x="0" y="121"/>
                  </a:lnTo>
                  <a:lnTo>
                    <a:pt x="0" y="217"/>
                  </a:lnTo>
                  <a:lnTo>
                    <a:pt x="0" y="338"/>
                  </a:lnTo>
                  <a:lnTo>
                    <a:pt x="72" y="458"/>
                  </a:lnTo>
                  <a:lnTo>
                    <a:pt x="169" y="555"/>
                  </a:lnTo>
                  <a:lnTo>
                    <a:pt x="289" y="603"/>
                  </a:lnTo>
                  <a:lnTo>
                    <a:pt x="361" y="603"/>
                  </a:lnTo>
                  <a:lnTo>
                    <a:pt x="433" y="579"/>
                  </a:lnTo>
                  <a:lnTo>
                    <a:pt x="554" y="530"/>
                  </a:lnTo>
                  <a:lnTo>
                    <a:pt x="602" y="458"/>
                  </a:lnTo>
                  <a:lnTo>
                    <a:pt x="626" y="338"/>
                  </a:lnTo>
                  <a:lnTo>
                    <a:pt x="602" y="242"/>
                  </a:lnTo>
                  <a:lnTo>
                    <a:pt x="578" y="169"/>
                  </a:lnTo>
                  <a:lnTo>
                    <a:pt x="530" y="97"/>
                  </a:lnTo>
                  <a:lnTo>
                    <a:pt x="481" y="49"/>
                  </a:lnTo>
                  <a:lnTo>
                    <a:pt x="433" y="25"/>
                  </a:lnTo>
                  <a:lnTo>
                    <a:pt x="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
            <p:cNvSpPr/>
            <p:nvPr/>
          </p:nvSpPr>
          <p:spPr>
            <a:xfrm rot="-1874795">
              <a:off x="-663726" y="-184663"/>
              <a:ext cx="41261" cy="52981"/>
            </a:xfrm>
            <a:custGeom>
              <a:avLst/>
              <a:gdLst/>
              <a:ahLst/>
              <a:cxnLst/>
              <a:rect l="l" t="t" r="r" b="b"/>
              <a:pathLst>
                <a:path w="507" h="651" extrusionOk="0">
                  <a:moveTo>
                    <a:pt x="242" y="1"/>
                  </a:moveTo>
                  <a:lnTo>
                    <a:pt x="169" y="25"/>
                  </a:lnTo>
                  <a:lnTo>
                    <a:pt x="121" y="73"/>
                  </a:lnTo>
                  <a:lnTo>
                    <a:pt x="73" y="121"/>
                  </a:lnTo>
                  <a:lnTo>
                    <a:pt x="49" y="193"/>
                  </a:lnTo>
                  <a:lnTo>
                    <a:pt x="25" y="338"/>
                  </a:lnTo>
                  <a:lnTo>
                    <a:pt x="1" y="482"/>
                  </a:lnTo>
                  <a:lnTo>
                    <a:pt x="73" y="603"/>
                  </a:lnTo>
                  <a:lnTo>
                    <a:pt x="97" y="651"/>
                  </a:lnTo>
                  <a:lnTo>
                    <a:pt x="193" y="651"/>
                  </a:lnTo>
                  <a:lnTo>
                    <a:pt x="266" y="627"/>
                  </a:lnTo>
                  <a:lnTo>
                    <a:pt x="314" y="579"/>
                  </a:lnTo>
                  <a:lnTo>
                    <a:pt x="434" y="458"/>
                  </a:lnTo>
                  <a:lnTo>
                    <a:pt x="506" y="338"/>
                  </a:lnTo>
                  <a:lnTo>
                    <a:pt x="506" y="266"/>
                  </a:lnTo>
                  <a:lnTo>
                    <a:pt x="506" y="217"/>
                  </a:lnTo>
                  <a:lnTo>
                    <a:pt x="482" y="121"/>
                  </a:lnTo>
                  <a:lnTo>
                    <a:pt x="434" y="49"/>
                  </a:lnTo>
                  <a:lnTo>
                    <a:pt x="3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
            <p:cNvSpPr/>
            <p:nvPr/>
          </p:nvSpPr>
          <p:spPr>
            <a:xfrm rot="-1874795">
              <a:off x="-394519" y="-488998"/>
              <a:ext cx="43214" cy="45169"/>
            </a:xfrm>
            <a:custGeom>
              <a:avLst/>
              <a:gdLst/>
              <a:ahLst/>
              <a:cxnLst/>
              <a:rect l="l" t="t" r="r" b="b"/>
              <a:pathLst>
                <a:path w="531" h="555" extrusionOk="0">
                  <a:moveTo>
                    <a:pt x="313" y="0"/>
                  </a:moveTo>
                  <a:lnTo>
                    <a:pt x="193" y="24"/>
                  </a:lnTo>
                  <a:lnTo>
                    <a:pt x="97" y="73"/>
                  </a:lnTo>
                  <a:lnTo>
                    <a:pt x="25" y="145"/>
                  </a:lnTo>
                  <a:lnTo>
                    <a:pt x="0" y="241"/>
                  </a:lnTo>
                  <a:lnTo>
                    <a:pt x="25" y="361"/>
                  </a:lnTo>
                  <a:lnTo>
                    <a:pt x="73" y="458"/>
                  </a:lnTo>
                  <a:lnTo>
                    <a:pt x="145" y="530"/>
                  </a:lnTo>
                  <a:lnTo>
                    <a:pt x="217" y="554"/>
                  </a:lnTo>
                  <a:lnTo>
                    <a:pt x="337" y="554"/>
                  </a:lnTo>
                  <a:lnTo>
                    <a:pt x="458" y="506"/>
                  </a:lnTo>
                  <a:lnTo>
                    <a:pt x="506" y="434"/>
                  </a:lnTo>
                  <a:lnTo>
                    <a:pt x="530" y="337"/>
                  </a:lnTo>
                  <a:lnTo>
                    <a:pt x="530" y="217"/>
                  </a:lnTo>
                  <a:lnTo>
                    <a:pt x="482" y="121"/>
                  </a:lnTo>
                  <a:lnTo>
                    <a:pt x="410" y="24"/>
                  </a:lnTo>
                  <a:lnTo>
                    <a:pt x="3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
            <p:cNvSpPr/>
            <p:nvPr/>
          </p:nvSpPr>
          <p:spPr>
            <a:xfrm rot="-1874795">
              <a:off x="-203026" y="-458212"/>
              <a:ext cx="41180" cy="41181"/>
            </a:xfrm>
            <a:custGeom>
              <a:avLst/>
              <a:gdLst/>
              <a:ahLst/>
              <a:cxnLst/>
              <a:rect l="l" t="t" r="r" b="b"/>
              <a:pathLst>
                <a:path w="506" h="506" extrusionOk="0">
                  <a:moveTo>
                    <a:pt x="289" y="0"/>
                  </a:moveTo>
                  <a:lnTo>
                    <a:pt x="193" y="24"/>
                  </a:lnTo>
                  <a:lnTo>
                    <a:pt x="96" y="72"/>
                  </a:lnTo>
                  <a:lnTo>
                    <a:pt x="24" y="144"/>
                  </a:lnTo>
                  <a:lnTo>
                    <a:pt x="0" y="241"/>
                  </a:lnTo>
                  <a:lnTo>
                    <a:pt x="0" y="337"/>
                  </a:lnTo>
                  <a:lnTo>
                    <a:pt x="72" y="433"/>
                  </a:lnTo>
                  <a:lnTo>
                    <a:pt x="144" y="482"/>
                  </a:lnTo>
                  <a:lnTo>
                    <a:pt x="241" y="506"/>
                  </a:lnTo>
                  <a:lnTo>
                    <a:pt x="337" y="482"/>
                  </a:lnTo>
                  <a:lnTo>
                    <a:pt x="433" y="433"/>
                  </a:lnTo>
                  <a:lnTo>
                    <a:pt x="481" y="361"/>
                  </a:lnTo>
                  <a:lnTo>
                    <a:pt x="506" y="289"/>
                  </a:lnTo>
                  <a:lnTo>
                    <a:pt x="481" y="193"/>
                  </a:lnTo>
                  <a:lnTo>
                    <a:pt x="433" y="96"/>
                  </a:lnTo>
                  <a:lnTo>
                    <a:pt x="361" y="24"/>
                  </a:lnTo>
                  <a:lnTo>
                    <a:pt x="2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
            <p:cNvSpPr/>
            <p:nvPr/>
          </p:nvSpPr>
          <p:spPr>
            <a:xfrm rot="-1874795">
              <a:off x="-592216" y="48846"/>
              <a:ext cx="39308" cy="41262"/>
            </a:xfrm>
            <a:custGeom>
              <a:avLst/>
              <a:gdLst/>
              <a:ahLst/>
              <a:cxnLst/>
              <a:rect l="l" t="t" r="r" b="b"/>
              <a:pathLst>
                <a:path w="483" h="507" extrusionOk="0">
                  <a:moveTo>
                    <a:pt x="169" y="1"/>
                  </a:moveTo>
                  <a:lnTo>
                    <a:pt x="97" y="49"/>
                  </a:lnTo>
                  <a:lnTo>
                    <a:pt x="25" y="121"/>
                  </a:lnTo>
                  <a:lnTo>
                    <a:pt x="1" y="193"/>
                  </a:lnTo>
                  <a:lnTo>
                    <a:pt x="1" y="290"/>
                  </a:lnTo>
                  <a:lnTo>
                    <a:pt x="73" y="410"/>
                  </a:lnTo>
                  <a:lnTo>
                    <a:pt x="145" y="458"/>
                  </a:lnTo>
                  <a:lnTo>
                    <a:pt x="241" y="506"/>
                  </a:lnTo>
                  <a:lnTo>
                    <a:pt x="362" y="482"/>
                  </a:lnTo>
                  <a:lnTo>
                    <a:pt x="434" y="458"/>
                  </a:lnTo>
                  <a:lnTo>
                    <a:pt x="482" y="386"/>
                  </a:lnTo>
                  <a:lnTo>
                    <a:pt x="482" y="290"/>
                  </a:lnTo>
                  <a:lnTo>
                    <a:pt x="482" y="217"/>
                  </a:lnTo>
                  <a:lnTo>
                    <a:pt x="434" y="121"/>
                  </a:lnTo>
                  <a:lnTo>
                    <a:pt x="386" y="49"/>
                  </a:lnTo>
                  <a:lnTo>
                    <a:pt x="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
            <p:cNvSpPr/>
            <p:nvPr/>
          </p:nvSpPr>
          <p:spPr>
            <a:xfrm rot="-1874795">
              <a:off x="-370183" y="105756"/>
              <a:ext cx="62827" cy="33368"/>
            </a:xfrm>
            <a:custGeom>
              <a:avLst/>
              <a:gdLst/>
              <a:ahLst/>
              <a:cxnLst/>
              <a:rect l="l" t="t" r="r" b="b"/>
              <a:pathLst>
                <a:path w="772" h="410" extrusionOk="0">
                  <a:moveTo>
                    <a:pt x="25" y="0"/>
                  </a:moveTo>
                  <a:lnTo>
                    <a:pt x="1" y="120"/>
                  </a:lnTo>
                  <a:lnTo>
                    <a:pt x="1" y="241"/>
                  </a:lnTo>
                  <a:lnTo>
                    <a:pt x="25" y="265"/>
                  </a:lnTo>
                  <a:lnTo>
                    <a:pt x="73" y="313"/>
                  </a:lnTo>
                  <a:lnTo>
                    <a:pt x="121" y="313"/>
                  </a:lnTo>
                  <a:lnTo>
                    <a:pt x="193" y="337"/>
                  </a:lnTo>
                  <a:lnTo>
                    <a:pt x="362" y="361"/>
                  </a:lnTo>
                  <a:lnTo>
                    <a:pt x="506" y="385"/>
                  </a:lnTo>
                  <a:lnTo>
                    <a:pt x="675" y="409"/>
                  </a:lnTo>
                  <a:lnTo>
                    <a:pt x="747" y="385"/>
                  </a:lnTo>
                  <a:lnTo>
                    <a:pt x="771" y="361"/>
                  </a:lnTo>
                  <a:lnTo>
                    <a:pt x="771" y="313"/>
                  </a:lnTo>
                  <a:lnTo>
                    <a:pt x="771" y="265"/>
                  </a:lnTo>
                  <a:lnTo>
                    <a:pt x="771" y="217"/>
                  </a:lnTo>
                  <a:lnTo>
                    <a:pt x="723" y="144"/>
                  </a:lnTo>
                  <a:lnTo>
                    <a:pt x="627" y="120"/>
                  </a:lnTo>
                  <a:lnTo>
                    <a:pt x="266" y="120"/>
                  </a:lnTo>
                  <a:lnTo>
                    <a:pt x="145" y="72"/>
                  </a:lnTo>
                  <a:lnTo>
                    <a:pt x="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
            <p:cNvSpPr/>
            <p:nvPr/>
          </p:nvSpPr>
          <p:spPr>
            <a:xfrm rot="-1874795">
              <a:off x="-790902" y="-171636"/>
              <a:ext cx="37355" cy="39309"/>
            </a:xfrm>
            <a:custGeom>
              <a:avLst/>
              <a:gdLst/>
              <a:ahLst/>
              <a:cxnLst/>
              <a:rect l="l" t="t" r="r" b="b"/>
              <a:pathLst>
                <a:path w="459" h="483" extrusionOk="0">
                  <a:moveTo>
                    <a:pt x="145" y="1"/>
                  </a:moveTo>
                  <a:lnTo>
                    <a:pt x="73" y="73"/>
                  </a:lnTo>
                  <a:lnTo>
                    <a:pt x="25" y="145"/>
                  </a:lnTo>
                  <a:lnTo>
                    <a:pt x="1" y="217"/>
                  </a:lnTo>
                  <a:lnTo>
                    <a:pt x="1" y="314"/>
                  </a:lnTo>
                  <a:lnTo>
                    <a:pt x="49" y="386"/>
                  </a:lnTo>
                  <a:lnTo>
                    <a:pt x="121" y="458"/>
                  </a:lnTo>
                  <a:lnTo>
                    <a:pt x="193" y="482"/>
                  </a:lnTo>
                  <a:lnTo>
                    <a:pt x="290" y="458"/>
                  </a:lnTo>
                  <a:lnTo>
                    <a:pt x="386" y="410"/>
                  </a:lnTo>
                  <a:lnTo>
                    <a:pt x="434" y="338"/>
                  </a:lnTo>
                  <a:lnTo>
                    <a:pt x="458" y="266"/>
                  </a:lnTo>
                  <a:lnTo>
                    <a:pt x="434" y="169"/>
                  </a:lnTo>
                  <a:lnTo>
                    <a:pt x="386" y="97"/>
                  </a:lnTo>
                  <a:lnTo>
                    <a:pt x="338" y="25"/>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
            <p:cNvSpPr/>
            <p:nvPr/>
          </p:nvSpPr>
          <p:spPr>
            <a:xfrm rot="-1874795">
              <a:off x="-636781" y="-296940"/>
              <a:ext cx="35320" cy="35402"/>
            </a:xfrm>
            <a:custGeom>
              <a:avLst/>
              <a:gdLst/>
              <a:ahLst/>
              <a:cxnLst/>
              <a:rect l="l" t="t" r="r" b="b"/>
              <a:pathLst>
                <a:path w="434" h="435" extrusionOk="0">
                  <a:moveTo>
                    <a:pt x="145" y="1"/>
                  </a:moveTo>
                  <a:lnTo>
                    <a:pt x="72" y="49"/>
                  </a:lnTo>
                  <a:lnTo>
                    <a:pt x="24" y="121"/>
                  </a:lnTo>
                  <a:lnTo>
                    <a:pt x="0" y="193"/>
                  </a:lnTo>
                  <a:lnTo>
                    <a:pt x="0" y="290"/>
                  </a:lnTo>
                  <a:lnTo>
                    <a:pt x="72" y="362"/>
                  </a:lnTo>
                  <a:lnTo>
                    <a:pt x="120" y="410"/>
                  </a:lnTo>
                  <a:lnTo>
                    <a:pt x="217" y="434"/>
                  </a:lnTo>
                  <a:lnTo>
                    <a:pt x="313" y="434"/>
                  </a:lnTo>
                  <a:lnTo>
                    <a:pt x="385" y="386"/>
                  </a:lnTo>
                  <a:lnTo>
                    <a:pt x="433" y="314"/>
                  </a:lnTo>
                  <a:lnTo>
                    <a:pt x="433" y="217"/>
                  </a:lnTo>
                  <a:lnTo>
                    <a:pt x="433" y="145"/>
                  </a:lnTo>
                  <a:lnTo>
                    <a:pt x="385" y="49"/>
                  </a:lnTo>
                  <a:lnTo>
                    <a:pt x="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
            <p:cNvSpPr/>
            <p:nvPr/>
          </p:nvSpPr>
          <p:spPr>
            <a:xfrm rot="-1874795">
              <a:off x="-243483" y="-412088"/>
              <a:ext cx="31414" cy="45169"/>
            </a:xfrm>
            <a:custGeom>
              <a:avLst/>
              <a:gdLst/>
              <a:ahLst/>
              <a:cxnLst/>
              <a:rect l="l" t="t" r="r" b="b"/>
              <a:pathLst>
                <a:path w="386" h="555" extrusionOk="0">
                  <a:moveTo>
                    <a:pt x="217" y="1"/>
                  </a:moveTo>
                  <a:lnTo>
                    <a:pt x="145" y="25"/>
                  </a:lnTo>
                  <a:lnTo>
                    <a:pt x="97" y="49"/>
                  </a:lnTo>
                  <a:lnTo>
                    <a:pt x="49" y="97"/>
                  </a:lnTo>
                  <a:lnTo>
                    <a:pt x="25" y="193"/>
                  </a:lnTo>
                  <a:lnTo>
                    <a:pt x="1" y="290"/>
                  </a:lnTo>
                  <a:lnTo>
                    <a:pt x="25" y="410"/>
                  </a:lnTo>
                  <a:lnTo>
                    <a:pt x="49" y="482"/>
                  </a:lnTo>
                  <a:lnTo>
                    <a:pt x="97" y="530"/>
                  </a:lnTo>
                  <a:lnTo>
                    <a:pt x="145" y="554"/>
                  </a:lnTo>
                  <a:lnTo>
                    <a:pt x="242" y="530"/>
                  </a:lnTo>
                  <a:lnTo>
                    <a:pt x="338" y="482"/>
                  </a:lnTo>
                  <a:lnTo>
                    <a:pt x="362" y="410"/>
                  </a:lnTo>
                  <a:lnTo>
                    <a:pt x="386" y="314"/>
                  </a:lnTo>
                  <a:lnTo>
                    <a:pt x="362" y="193"/>
                  </a:lnTo>
                  <a:lnTo>
                    <a:pt x="314" y="121"/>
                  </a:lnTo>
                  <a:lnTo>
                    <a:pt x="266" y="49"/>
                  </a:lnTo>
                  <a:lnTo>
                    <a:pt x="2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
            <p:cNvSpPr/>
            <p:nvPr/>
          </p:nvSpPr>
          <p:spPr>
            <a:xfrm rot="-1874795">
              <a:off x="-440431" y="-314410"/>
              <a:ext cx="31414" cy="31496"/>
            </a:xfrm>
            <a:custGeom>
              <a:avLst/>
              <a:gdLst/>
              <a:ahLst/>
              <a:cxnLst/>
              <a:rect l="l" t="t" r="r" b="b"/>
              <a:pathLst>
                <a:path w="386" h="387" extrusionOk="0">
                  <a:moveTo>
                    <a:pt x="241" y="1"/>
                  </a:moveTo>
                  <a:lnTo>
                    <a:pt x="145" y="25"/>
                  </a:lnTo>
                  <a:lnTo>
                    <a:pt x="73" y="49"/>
                  </a:lnTo>
                  <a:lnTo>
                    <a:pt x="25" y="97"/>
                  </a:lnTo>
                  <a:lnTo>
                    <a:pt x="1" y="169"/>
                  </a:lnTo>
                  <a:lnTo>
                    <a:pt x="1" y="266"/>
                  </a:lnTo>
                  <a:lnTo>
                    <a:pt x="25" y="338"/>
                  </a:lnTo>
                  <a:lnTo>
                    <a:pt x="97" y="386"/>
                  </a:lnTo>
                  <a:lnTo>
                    <a:pt x="217" y="386"/>
                  </a:lnTo>
                  <a:lnTo>
                    <a:pt x="314" y="362"/>
                  </a:lnTo>
                  <a:lnTo>
                    <a:pt x="362" y="290"/>
                  </a:lnTo>
                  <a:lnTo>
                    <a:pt x="386" y="218"/>
                  </a:lnTo>
                  <a:lnTo>
                    <a:pt x="386" y="145"/>
                  </a:lnTo>
                  <a:lnTo>
                    <a:pt x="338" y="73"/>
                  </a:lnTo>
                  <a:lnTo>
                    <a:pt x="290" y="25"/>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
            <p:cNvSpPr/>
            <p:nvPr/>
          </p:nvSpPr>
          <p:spPr>
            <a:xfrm rot="-1874795">
              <a:off x="-536720" y="-37268"/>
              <a:ext cx="27507" cy="29461"/>
            </a:xfrm>
            <a:custGeom>
              <a:avLst/>
              <a:gdLst/>
              <a:ahLst/>
              <a:cxnLst/>
              <a:rect l="l" t="t" r="r" b="b"/>
              <a:pathLst>
                <a:path w="338" h="362" extrusionOk="0">
                  <a:moveTo>
                    <a:pt x="169" y="1"/>
                  </a:moveTo>
                  <a:lnTo>
                    <a:pt x="97" y="25"/>
                  </a:lnTo>
                  <a:lnTo>
                    <a:pt x="48" y="49"/>
                  </a:lnTo>
                  <a:lnTo>
                    <a:pt x="0" y="97"/>
                  </a:lnTo>
                  <a:lnTo>
                    <a:pt x="0" y="169"/>
                  </a:lnTo>
                  <a:lnTo>
                    <a:pt x="0" y="218"/>
                  </a:lnTo>
                  <a:lnTo>
                    <a:pt x="48" y="290"/>
                  </a:lnTo>
                  <a:lnTo>
                    <a:pt x="97" y="338"/>
                  </a:lnTo>
                  <a:lnTo>
                    <a:pt x="169" y="362"/>
                  </a:lnTo>
                  <a:lnTo>
                    <a:pt x="241" y="338"/>
                  </a:lnTo>
                  <a:lnTo>
                    <a:pt x="289" y="314"/>
                  </a:lnTo>
                  <a:lnTo>
                    <a:pt x="337" y="242"/>
                  </a:lnTo>
                  <a:lnTo>
                    <a:pt x="337" y="194"/>
                  </a:lnTo>
                  <a:lnTo>
                    <a:pt x="337" y="121"/>
                  </a:lnTo>
                  <a:lnTo>
                    <a:pt x="289" y="49"/>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
            <p:cNvSpPr/>
            <p:nvPr/>
          </p:nvSpPr>
          <p:spPr>
            <a:xfrm rot="-1874795">
              <a:off x="67415" y="-506912"/>
              <a:ext cx="27507" cy="29461"/>
            </a:xfrm>
            <a:custGeom>
              <a:avLst/>
              <a:gdLst/>
              <a:ahLst/>
              <a:cxnLst/>
              <a:rect l="l" t="t" r="r" b="b"/>
              <a:pathLst>
                <a:path w="338" h="362" extrusionOk="0">
                  <a:moveTo>
                    <a:pt x="121" y="1"/>
                  </a:moveTo>
                  <a:lnTo>
                    <a:pt x="49" y="25"/>
                  </a:lnTo>
                  <a:lnTo>
                    <a:pt x="1" y="73"/>
                  </a:lnTo>
                  <a:lnTo>
                    <a:pt x="1" y="145"/>
                  </a:lnTo>
                  <a:lnTo>
                    <a:pt x="1" y="217"/>
                  </a:lnTo>
                  <a:lnTo>
                    <a:pt x="25" y="290"/>
                  </a:lnTo>
                  <a:lnTo>
                    <a:pt x="73" y="338"/>
                  </a:lnTo>
                  <a:lnTo>
                    <a:pt x="145" y="362"/>
                  </a:lnTo>
                  <a:lnTo>
                    <a:pt x="217" y="338"/>
                  </a:lnTo>
                  <a:lnTo>
                    <a:pt x="266" y="314"/>
                  </a:lnTo>
                  <a:lnTo>
                    <a:pt x="314" y="265"/>
                  </a:lnTo>
                  <a:lnTo>
                    <a:pt x="338" y="217"/>
                  </a:lnTo>
                  <a:lnTo>
                    <a:pt x="338" y="145"/>
                  </a:lnTo>
                  <a:lnTo>
                    <a:pt x="290" y="73"/>
                  </a:lnTo>
                  <a:lnTo>
                    <a:pt x="241" y="25"/>
                  </a:lnTo>
                  <a:lnTo>
                    <a:pt x="1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
            <p:cNvSpPr/>
            <p:nvPr/>
          </p:nvSpPr>
          <p:spPr>
            <a:xfrm rot="-1874795">
              <a:off x="-265193" y="-128785"/>
              <a:ext cx="27507" cy="27508"/>
            </a:xfrm>
            <a:custGeom>
              <a:avLst/>
              <a:gdLst/>
              <a:ahLst/>
              <a:cxnLst/>
              <a:rect l="l" t="t" r="r" b="b"/>
              <a:pathLst>
                <a:path w="338" h="338" extrusionOk="0">
                  <a:moveTo>
                    <a:pt x="217" y="0"/>
                  </a:moveTo>
                  <a:lnTo>
                    <a:pt x="145" y="24"/>
                  </a:lnTo>
                  <a:lnTo>
                    <a:pt x="73" y="48"/>
                  </a:lnTo>
                  <a:lnTo>
                    <a:pt x="25" y="97"/>
                  </a:lnTo>
                  <a:lnTo>
                    <a:pt x="1" y="169"/>
                  </a:lnTo>
                  <a:lnTo>
                    <a:pt x="1" y="241"/>
                  </a:lnTo>
                  <a:lnTo>
                    <a:pt x="25" y="289"/>
                  </a:lnTo>
                  <a:lnTo>
                    <a:pt x="73" y="337"/>
                  </a:lnTo>
                  <a:lnTo>
                    <a:pt x="193" y="337"/>
                  </a:lnTo>
                  <a:lnTo>
                    <a:pt x="266" y="289"/>
                  </a:lnTo>
                  <a:lnTo>
                    <a:pt x="314" y="241"/>
                  </a:lnTo>
                  <a:lnTo>
                    <a:pt x="338" y="193"/>
                  </a:lnTo>
                  <a:lnTo>
                    <a:pt x="338" y="97"/>
                  </a:lnTo>
                  <a:lnTo>
                    <a:pt x="290" y="48"/>
                  </a:lnTo>
                  <a:lnTo>
                    <a:pt x="266" y="24"/>
                  </a:lnTo>
                  <a:lnTo>
                    <a:pt x="2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
            <p:cNvSpPr/>
            <p:nvPr/>
          </p:nvSpPr>
          <p:spPr>
            <a:xfrm rot="-1874795">
              <a:off x="-674391" y="-258191"/>
              <a:ext cx="25554" cy="25555"/>
            </a:xfrm>
            <a:custGeom>
              <a:avLst/>
              <a:gdLst/>
              <a:ahLst/>
              <a:cxnLst/>
              <a:rect l="l" t="t" r="r" b="b"/>
              <a:pathLst>
                <a:path w="314" h="314" extrusionOk="0">
                  <a:moveTo>
                    <a:pt x="121" y="0"/>
                  </a:moveTo>
                  <a:lnTo>
                    <a:pt x="72" y="48"/>
                  </a:lnTo>
                  <a:lnTo>
                    <a:pt x="24" y="72"/>
                  </a:lnTo>
                  <a:lnTo>
                    <a:pt x="0" y="121"/>
                  </a:lnTo>
                  <a:lnTo>
                    <a:pt x="0" y="193"/>
                  </a:lnTo>
                  <a:lnTo>
                    <a:pt x="24" y="241"/>
                  </a:lnTo>
                  <a:lnTo>
                    <a:pt x="72" y="289"/>
                  </a:lnTo>
                  <a:lnTo>
                    <a:pt x="145" y="313"/>
                  </a:lnTo>
                  <a:lnTo>
                    <a:pt x="217" y="313"/>
                  </a:lnTo>
                  <a:lnTo>
                    <a:pt x="265" y="289"/>
                  </a:lnTo>
                  <a:lnTo>
                    <a:pt x="313" y="241"/>
                  </a:lnTo>
                  <a:lnTo>
                    <a:pt x="313" y="193"/>
                  </a:lnTo>
                  <a:lnTo>
                    <a:pt x="313" y="145"/>
                  </a:lnTo>
                  <a:lnTo>
                    <a:pt x="289" y="72"/>
                  </a:lnTo>
                  <a:lnTo>
                    <a:pt x="265" y="24"/>
                  </a:lnTo>
                  <a:lnTo>
                    <a:pt x="1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
            <p:cNvSpPr/>
            <p:nvPr/>
          </p:nvSpPr>
          <p:spPr>
            <a:xfrm rot="-1874795">
              <a:off x="-73795" y="-40320"/>
              <a:ext cx="23601" cy="21648"/>
            </a:xfrm>
            <a:custGeom>
              <a:avLst/>
              <a:gdLst/>
              <a:ahLst/>
              <a:cxnLst/>
              <a:rect l="l" t="t" r="r" b="b"/>
              <a:pathLst>
                <a:path w="290" h="266" extrusionOk="0">
                  <a:moveTo>
                    <a:pt x="72" y="1"/>
                  </a:moveTo>
                  <a:lnTo>
                    <a:pt x="24" y="73"/>
                  </a:lnTo>
                  <a:lnTo>
                    <a:pt x="0" y="97"/>
                  </a:lnTo>
                  <a:lnTo>
                    <a:pt x="0" y="169"/>
                  </a:lnTo>
                  <a:lnTo>
                    <a:pt x="48" y="217"/>
                  </a:lnTo>
                  <a:lnTo>
                    <a:pt x="72" y="241"/>
                  </a:lnTo>
                  <a:lnTo>
                    <a:pt x="121" y="266"/>
                  </a:lnTo>
                  <a:lnTo>
                    <a:pt x="193" y="266"/>
                  </a:lnTo>
                  <a:lnTo>
                    <a:pt x="241" y="217"/>
                  </a:lnTo>
                  <a:lnTo>
                    <a:pt x="289" y="193"/>
                  </a:lnTo>
                  <a:lnTo>
                    <a:pt x="289" y="145"/>
                  </a:lnTo>
                  <a:lnTo>
                    <a:pt x="289" y="73"/>
                  </a:lnTo>
                  <a:lnTo>
                    <a:pt x="241" y="25"/>
                  </a:lnTo>
                  <a:lnTo>
                    <a:pt x="1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
            <p:cNvSpPr/>
            <p:nvPr/>
          </p:nvSpPr>
          <p:spPr>
            <a:xfrm rot="-1874795">
              <a:off x="-634059" y="-447300"/>
              <a:ext cx="23601" cy="23602"/>
            </a:xfrm>
            <a:custGeom>
              <a:avLst/>
              <a:gdLst/>
              <a:ahLst/>
              <a:cxnLst/>
              <a:rect l="l" t="t" r="r" b="b"/>
              <a:pathLst>
                <a:path w="290" h="290" extrusionOk="0">
                  <a:moveTo>
                    <a:pt x="145" y="1"/>
                  </a:moveTo>
                  <a:lnTo>
                    <a:pt x="97" y="25"/>
                  </a:lnTo>
                  <a:lnTo>
                    <a:pt x="24" y="49"/>
                  </a:lnTo>
                  <a:lnTo>
                    <a:pt x="0" y="97"/>
                  </a:lnTo>
                  <a:lnTo>
                    <a:pt x="0" y="145"/>
                  </a:lnTo>
                  <a:lnTo>
                    <a:pt x="0" y="194"/>
                  </a:lnTo>
                  <a:lnTo>
                    <a:pt x="48" y="242"/>
                  </a:lnTo>
                  <a:lnTo>
                    <a:pt x="72" y="290"/>
                  </a:lnTo>
                  <a:lnTo>
                    <a:pt x="193" y="290"/>
                  </a:lnTo>
                  <a:lnTo>
                    <a:pt x="241" y="242"/>
                  </a:lnTo>
                  <a:lnTo>
                    <a:pt x="289" y="194"/>
                  </a:lnTo>
                  <a:lnTo>
                    <a:pt x="289" y="145"/>
                  </a:lnTo>
                  <a:lnTo>
                    <a:pt x="289" y="97"/>
                  </a:lnTo>
                  <a:lnTo>
                    <a:pt x="265" y="49"/>
                  </a:lnTo>
                  <a:lnTo>
                    <a:pt x="217" y="25"/>
                  </a:lnTo>
                  <a:lnTo>
                    <a:pt x="1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
            <p:cNvSpPr/>
            <p:nvPr/>
          </p:nvSpPr>
          <p:spPr>
            <a:xfrm rot="-1874795">
              <a:off x="-497580" y="-436909"/>
              <a:ext cx="25554" cy="21648"/>
            </a:xfrm>
            <a:custGeom>
              <a:avLst/>
              <a:gdLst/>
              <a:ahLst/>
              <a:cxnLst/>
              <a:rect l="l" t="t" r="r" b="b"/>
              <a:pathLst>
                <a:path w="314" h="266" extrusionOk="0">
                  <a:moveTo>
                    <a:pt x="97" y="1"/>
                  </a:moveTo>
                  <a:lnTo>
                    <a:pt x="49" y="25"/>
                  </a:lnTo>
                  <a:lnTo>
                    <a:pt x="24" y="49"/>
                  </a:lnTo>
                  <a:lnTo>
                    <a:pt x="0" y="97"/>
                  </a:lnTo>
                  <a:lnTo>
                    <a:pt x="24" y="169"/>
                  </a:lnTo>
                  <a:lnTo>
                    <a:pt x="73" y="218"/>
                  </a:lnTo>
                  <a:lnTo>
                    <a:pt x="121" y="242"/>
                  </a:lnTo>
                  <a:lnTo>
                    <a:pt x="169" y="266"/>
                  </a:lnTo>
                  <a:lnTo>
                    <a:pt x="241" y="242"/>
                  </a:lnTo>
                  <a:lnTo>
                    <a:pt x="265" y="218"/>
                  </a:lnTo>
                  <a:lnTo>
                    <a:pt x="313" y="169"/>
                  </a:lnTo>
                  <a:lnTo>
                    <a:pt x="313" y="121"/>
                  </a:lnTo>
                  <a:lnTo>
                    <a:pt x="289" y="73"/>
                  </a:lnTo>
                  <a:lnTo>
                    <a:pt x="265" y="25"/>
                  </a:lnTo>
                  <a:lnTo>
                    <a:pt x="2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1" name="Google Shape;2191;p5"/>
          <p:cNvGrpSpPr/>
          <p:nvPr/>
        </p:nvGrpSpPr>
        <p:grpSpPr>
          <a:xfrm>
            <a:off x="8103051" y="716461"/>
            <a:ext cx="551525" cy="559295"/>
            <a:chOff x="1308175" y="3327500"/>
            <a:chExt cx="170350" cy="172750"/>
          </a:xfrm>
        </p:grpSpPr>
        <p:sp>
          <p:nvSpPr>
            <p:cNvPr id="2192" name="Google Shape;2192;p5"/>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4" name="Google Shape;2194;p5"/>
          <p:cNvSpPr/>
          <p:nvPr/>
        </p:nvSpPr>
        <p:spPr>
          <a:xfrm>
            <a:off x="4729413" y="4687799"/>
            <a:ext cx="551518" cy="671941"/>
          </a:xfrm>
          <a:custGeom>
            <a:avLst/>
            <a:gdLst/>
            <a:ahLst/>
            <a:cxnLst/>
            <a:rect l="l" t="t" r="r" b="b"/>
            <a:pathLst>
              <a:path w="10039" h="12231" extrusionOk="0">
                <a:moveTo>
                  <a:pt x="4478" y="675"/>
                </a:moveTo>
                <a:lnTo>
                  <a:pt x="4887" y="699"/>
                </a:lnTo>
                <a:lnTo>
                  <a:pt x="5272" y="795"/>
                </a:lnTo>
                <a:lnTo>
                  <a:pt x="5633" y="916"/>
                </a:lnTo>
                <a:lnTo>
                  <a:pt x="5994" y="1084"/>
                </a:lnTo>
                <a:lnTo>
                  <a:pt x="6355" y="1277"/>
                </a:lnTo>
                <a:lnTo>
                  <a:pt x="6692" y="1517"/>
                </a:lnTo>
                <a:lnTo>
                  <a:pt x="7005" y="1758"/>
                </a:lnTo>
                <a:lnTo>
                  <a:pt x="7270" y="1999"/>
                </a:lnTo>
                <a:lnTo>
                  <a:pt x="7535" y="2264"/>
                </a:lnTo>
                <a:lnTo>
                  <a:pt x="7776" y="2529"/>
                </a:lnTo>
                <a:lnTo>
                  <a:pt x="7992" y="2817"/>
                </a:lnTo>
                <a:lnTo>
                  <a:pt x="8209" y="3130"/>
                </a:lnTo>
                <a:lnTo>
                  <a:pt x="8402" y="3443"/>
                </a:lnTo>
                <a:lnTo>
                  <a:pt x="8570" y="3780"/>
                </a:lnTo>
                <a:lnTo>
                  <a:pt x="8739" y="4117"/>
                </a:lnTo>
                <a:lnTo>
                  <a:pt x="8883" y="4478"/>
                </a:lnTo>
                <a:lnTo>
                  <a:pt x="9027" y="4840"/>
                </a:lnTo>
                <a:lnTo>
                  <a:pt x="9124" y="5201"/>
                </a:lnTo>
                <a:lnTo>
                  <a:pt x="9220" y="5586"/>
                </a:lnTo>
                <a:lnTo>
                  <a:pt x="9292" y="5971"/>
                </a:lnTo>
                <a:lnTo>
                  <a:pt x="9340" y="6356"/>
                </a:lnTo>
                <a:lnTo>
                  <a:pt x="9365" y="6741"/>
                </a:lnTo>
                <a:lnTo>
                  <a:pt x="9389" y="7127"/>
                </a:lnTo>
                <a:lnTo>
                  <a:pt x="9365" y="7488"/>
                </a:lnTo>
                <a:lnTo>
                  <a:pt x="9340" y="7849"/>
                </a:lnTo>
                <a:lnTo>
                  <a:pt x="9268" y="8210"/>
                </a:lnTo>
                <a:lnTo>
                  <a:pt x="9196" y="8571"/>
                </a:lnTo>
                <a:lnTo>
                  <a:pt x="9076" y="8932"/>
                </a:lnTo>
                <a:lnTo>
                  <a:pt x="8955" y="9293"/>
                </a:lnTo>
                <a:lnTo>
                  <a:pt x="8787" y="9630"/>
                </a:lnTo>
                <a:lnTo>
                  <a:pt x="8570" y="9967"/>
                </a:lnTo>
                <a:lnTo>
                  <a:pt x="8402" y="10232"/>
                </a:lnTo>
                <a:lnTo>
                  <a:pt x="8209" y="10449"/>
                </a:lnTo>
                <a:lnTo>
                  <a:pt x="7992" y="10665"/>
                </a:lnTo>
                <a:lnTo>
                  <a:pt x="7776" y="10858"/>
                </a:lnTo>
                <a:lnTo>
                  <a:pt x="7559" y="11026"/>
                </a:lnTo>
                <a:lnTo>
                  <a:pt x="7318" y="11171"/>
                </a:lnTo>
                <a:lnTo>
                  <a:pt x="7078" y="11291"/>
                </a:lnTo>
                <a:lnTo>
                  <a:pt x="6813" y="11387"/>
                </a:lnTo>
                <a:lnTo>
                  <a:pt x="6548" y="11460"/>
                </a:lnTo>
                <a:lnTo>
                  <a:pt x="6283" y="11508"/>
                </a:lnTo>
                <a:lnTo>
                  <a:pt x="6018" y="11556"/>
                </a:lnTo>
                <a:lnTo>
                  <a:pt x="5729" y="11556"/>
                </a:lnTo>
                <a:lnTo>
                  <a:pt x="5441" y="11532"/>
                </a:lnTo>
                <a:lnTo>
                  <a:pt x="5152" y="11484"/>
                </a:lnTo>
                <a:lnTo>
                  <a:pt x="4863" y="11436"/>
                </a:lnTo>
                <a:lnTo>
                  <a:pt x="4574" y="11339"/>
                </a:lnTo>
                <a:lnTo>
                  <a:pt x="4237" y="11195"/>
                </a:lnTo>
                <a:lnTo>
                  <a:pt x="3900" y="11050"/>
                </a:lnTo>
                <a:lnTo>
                  <a:pt x="3587" y="10858"/>
                </a:lnTo>
                <a:lnTo>
                  <a:pt x="3298" y="10665"/>
                </a:lnTo>
                <a:lnTo>
                  <a:pt x="3009" y="10449"/>
                </a:lnTo>
                <a:lnTo>
                  <a:pt x="2768" y="10208"/>
                </a:lnTo>
                <a:lnTo>
                  <a:pt x="2504" y="9943"/>
                </a:lnTo>
                <a:lnTo>
                  <a:pt x="2287" y="9654"/>
                </a:lnTo>
                <a:lnTo>
                  <a:pt x="2022" y="9293"/>
                </a:lnTo>
                <a:lnTo>
                  <a:pt x="1781" y="8932"/>
                </a:lnTo>
                <a:lnTo>
                  <a:pt x="1565" y="8547"/>
                </a:lnTo>
                <a:lnTo>
                  <a:pt x="1348" y="8186"/>
                </a:lnTo>
                <a:lnTo>
                  <a:pt x="1180" y="7801"/>
                </a:lnTo>
                <a:lnTo>
                  <a:pt x="1035" y="7415"/>
                </a:lnTo>
                <a:lnTo>
                  <a:pt x="915" y="7006"/>
                </a:lnTo>
                <a:lnTo>
                  <a:pt x="818" y="6621"/>
                </a:lnTo>
                <a:lnTo>
                  <a:pt x="746" y="6212"/>
                </a:lnTo>
                <a:lnTo>
                  <a:pt x="698" y="5803"/>
                </a:lnTo>
                <a:lnTo>
                  <a:pt x="674" y="5393"/>
                </a:lnTo>
                <a:lnTo>
                  <a:pt x="698" y="4984"/>
                </a:lnTo>
                <a:lnTo>
                  <a:pt x="722" y="4551"/>
                </a:lnTo>
                <a:lnTo>
                  <a:pt x="794" y="4117"/>
                </a:lnTo>
                <a:lnTo>
                  <a:pt x="891" y="3684"/>
                </a:lnTo>
                <a:lnTo>
                  <a:pt x="1011" y="3251"/>
                </a:lnTo>
                <a:lnTo>
                  <a:pt x="1107" y="2986"/>
                </a:lnTo>
                <a:lnTo>
                  <a:pt x="1204" y="2745"/>
                </a:lnTo>
                <a:lnTo>
                  <a:pt x="1324" y="2480"/>
                </a:lnTo>
                <a:lnTo>
                  <a:pt x="1468" y="2264"/>
                </a:lnTo>
                <a:lnTo>
                  <a:pt x="1613" y="2047"/>
                </a:lnTo>
                <a:lnTo>
                  <a:pt x="1757" y="1830"/>
                </a:lnTo>
                <a:lnTo>
                  <a:pt x="1926" y="1662"/>
                </a:lnTo>
                <a:lnTo>
                  <a:pt x="2118" y="1469"/>
                </a:lnTo>
                <a:lnTo>
                  <a:pt x="2311" y="1325"/>
                </a:lnTo>
                <a:lnTo>
                  <a:pt x="2528" y="1180"/>
                </a:lnTo>
                <a:lnTo>
                  <a:pt x="2744" y="1060"/>
                </a:lnTo>
                <a:lnTo>
                  <a:pt x="2985" y="940"/>
                </a:lnTo>
                <a:lnTo>
                  <a:pt x="3226" y="868"/>
                </a:lnTo>
                <a:lnTo>
                  <a:pt x="3491" y="771"/>
                </a:lnTo>
                <a:lnTo>
                  <a:pt x="3755" y="723"/>
                </a:lnTo>
                <a:lnTo>
                  <a:pt x="4044" y="699"/>
                </a:lnTo>
                <a:lnTo>
                  <a:pt x="4478" y="675"/>
                </a:lnTo>
                <a:close/>
                <a:moveTo>
                  <a:pt x="3924" y="1"/>
                </a:moveTo>
                <a:lnTo>
                  <a:pt x="3539" y="49"/>
                </a:lnTo>
                <a:lnTo>
                  <a:pt x="3154" y="145"/>
                </a:lnTo>
                <a:lnTo>
                  <a:pt x="2793" y="290"/>
                </a:lnTo>
                <a:lnTo>
                  <a:pt x="2407" y="482"/>
                </a:lnTo>
                <a:lnTo>
                  <a:pt x="2070" y="699"/>
                </a:lnTo>
                <a:lnTo>
                  <a:pt x="1733" y="940"/>
                </a:lnTo>
                <a:lnTo>
                  <a:pt x="1444" y="1205"/>
                </a:lnTo>
                <a:lnTo>
                  <a:pt x="1180" y="1517"/>
                </a:lnTo>
                <a:lnTo>
                  <a:pt x="939" y="1855"/>
                </a:lnTo>
                <a:lnTo>
                  <a:pt x="746" y="2192"/>
                </a:lnTo>
                <a:lnTo>
                  <a:pt x="554" y="2577"/>
                </a:lnTo>
                <a:lnTo>
                  <a:pt x="409" y="2986"/>
                </a:lnTo>
                <a:lnTo>
                  <a:pt x="289" y="3371"/>
                </a:lnTo>
                <a:lnTo>
                  <a:pt x="169" y="3756"/>
                </a:lnTo>
                <a:lnTo>
                  <a:pt x="96" y="4141"/>
                </a:lnTo>
                <a:lnTo>
                  <a:pt x="48" y="4551"/>
                </a:lnTo>
                <a:lnTo>
                  <a:pt x="24" y="4936"/>
                </a:lnTo>
                <a:lnTo>
                  <a:pt x="0" y="5321"/>
                </a:lnTo>
                <a:lnTo>
                  <a:pt x="24" y="5706"/>
                </a:lnTo>
                <a:lnTo>
                  <a:pt x="48" y="6091"/>
                </a:lnTo>
                <a:lnTo>
                  <a:pt x="120" y="6477"/>
                </a:lnTo>
                <a:lnTo>
                  <a:pt x="193" y="6838"/>
                </a:lnTo>
                <a:lnTo>
                  <a:pt x="289" y="7223"/>
                </a:lnTo>
                <a:lnTo>
                  <a:pt x="409" y="7608"/>
                </a:lnTo>
                <a:lnTo>
                  <a:pt x="554" y="7993"/>
                </a:lnTo>
                <a:lnTo>
                  <a:pt x="722" y="8354"/>
                </a:lnTo>
                <a:lnTo>
                  <a:pt x="891" y="8739"/>
                </a:lnTo>
                <a:lnTo>
                  <a:pt x="1204" y="9269"/>
                </a:lnTo>
                <a:lnTo>
                  <a:pt x="1517" y="9775"/>
                </a:lnTo>
                <a:lnTo>
                  <a:pt x="1878" y="10256"/>
                </a:lnTo>
                <a:lnTo>
                  <a:pt x="2287" y="10689"/>
                </a:lnTo>
                <a:lnTo>
                  <a:pt x="2504" y="10882"/>
                </a:lnTo>
                <a:lnTo>
                  <a:pt x="2744" y="11075"/>
                </a:lnTo>
                <a:lnTo>
                  <a:pt x="2985" y="11243"/>
                </a:lnTo>
                <a:lnTo>
                  <a:pt x="3226" y="11412"/>
                </a:lnTo>
                <a:lnTo>
                  <a:pt x="3491" y="11556"/>
                </a:lnTo>
                <a:lnTo>
                  <a:pt x="3755" y="11700"/>
                </a:lnTo>
                <a:lnTo>
                  <a:pt x="4044" y="11845"/>
                </a:lnTo>
                <a:lnTo>
                  <a:pt x="4333" y="11965"/>
                </a:lnTo>
                <a:lnTo>
                  <a:pt x="4670" y="12062"/>
                </a:lnTo>
                <a:lnTo>
                  <a:pt x="5007" y="12158"/>
                </a:lnTo>
                <a:lnTo>
                  <a:pt x="5344" y="12206"/>
                </a:lnTo>
                <a:lnTo>
                  <a:pt x="5681" y="12230"/>
                </a:lnTo>
                <a:lnTo>
                  <a:pt x="6018" y="12206"/>
                </a:lnTo>
                <a:lnTo>
                  <a:pt x="6331" y="12182"/>
                </a:lnTo>
                <a:lnTo>
                  <a:pt x="6668" y="12134"/>
                </a:lnTo>
                <a:lnTo>
                  <a:pt x="6981" y="12037"/>
                </a:lnTo>
                <a:lnTo>
                  <a:pt x="7270" y="11917"/>
                </a:lnTo>
                <a:lnTo>
                  <a:pt x="7583" y="11773"/>
                </a:lnTo>
                <a:lnTo>
                  <a:pt x="7872" y="11628"/>
                </a:lnTo>
                <a:lnTo>
                  <a:pt x="8137" y="11436"/>
                </a:lnTo>
                <a:lnTo>
                  <a:pt x="8402" y="11219"/>
                </a:lnTo>
                <a:lnTo>
                  <a:pt x="8642" y="10978"/>
                </a:lnTo>
                <a:lnTo>
                  <a:pt x="8859" y="10713"/>
                </a:lnTo>
                <a:lnTo>
                  <a:pt x="9076" y="10425"/>
                </a:lnTo>
                <a:lnTo>
                  <a:pt x="9316" y="10039"/>
                </a:lnTo>
                <a:lnTo>
                  <a:pt x="9509" y="9630"/>
                </a:lnTo>
                <a:lnTo>
                  <a:pt x="9677" y="9221"/>
                </a:lnTo>
                <a:lnTo>
                  <a:pt x="9822" y="8812"/>
                </a:lnTo>
                <a:lnTo>
                  <a:pt x="9918" y="8378"/>
                </a:lnTo>
                <a:lnTo>
                  <a:pt x="9990" y="7921"/>
                </a:lnTo>
                <a:lnTo>
                  <a:pt x="10039" y="7464"/>
                </a:lnTo>
                <a:lnTo>
                  <a:pt x="10039" y="6982"/>
                </a:lnTo>
                <a:lnTo>
                  <a:pt x="10014" y="6428"/>
                </a:lnTo>
                <a:lnTo>
                  <a:pt x="9966" y="5851"/>
                </a:lnTo>
                <a:lnTo>
                  <a:pt x="9846" y="5297"/>
                </a:lnTo>
                <a:lnTo>
                  <a:pt x="9702" y="4743"/>
                </a:lnTo>
                <a:lnTo>
                  <a:pt x="9509" y="4214"/>
                </a:lnTo>
                <a:lnTo>
                  <a:pt x="9268" y="3660"/>
                </a:lnTo>
                <a:lnTo>
                  <a:pt x="9003" y="3154"/>
                </a:lnTo>
                <a:lnTo>
                  <a:pt x="8690" y="2649"/>
                </a:lnTo>
                <a:lnTo>
                  <a:pt x="8402" y="2264"/>
                </a:lnTo>
                <a:lnTo>
                  <a:pt x="8113" y="1903"/>
                </a:lnTo>
                <a:lnTo>
                  <a:pt x="7800" y="1566"/>
                </a:lnTo>
                <a:lnTo>
                  <a:pt x="7463" y="1253"/>
                </a:lnTo>
                <a:lnTo>
                  <a:pt x="7078" y="964"/>
                </a:lnTo>
                <a:lnTo>
                  <a:pt x="6692" y="723"/>
                </a:lnTo>
                <a:lnTo>
                  <a:pt x="6283" y="506"/>
                </a:lnTo>
                <a:lnTo>
                  <a:pt x="5850" y="314"/>
                </a:lnTo>
                <a:lnTo>
                  <a:pt x="5465" y="169"/>
                </a:lnTo>
                <a:lnTo>
                  <a:pt x="5079" y="73"/>
                </a:lnTo>
                <a:lnTo>
                  <a:pt x="4694" y="25"/>
                </a:lnTo>
                <a:lnTo>
                  <a:pt x="4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95"/>
        <p:cNvGrpSpPr/>
        <p:nvPr/>
      </p:nvGrpSpPr>
      <p:grpSpPr>
        <a:xfrm>
          <a:off x="0" y="0"/>
          <a:ext cx="0" cy="0"/>
          <a:chOff x="0" y="0"/>
          <a:chExt cx="0" cy="0"/>
        </a:xfrm>
      </p:grpSpPr>
      <p:sp>
        <p:nvSpPr>
          <p:cNvPr id="2196" name="Google Shape;2196;p6"/>
          <p:cNvSpPr/>
          <p:nvPr/>
        </p:nvSpPr>
        <p:spPr>
          <a:xfrm>
            <a:off x="145650" y="119725"/>
            <a:ext cx="8852700" cy="4904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2198" name="Google Shape;2198;p6"/>
          <p:cNvGrpSpPr/>
          <p:nvPr/>
        </p:nvGrpSpPr>
        <p:grpSpPr>
          <a:xfrm rot="-5400000">
            <a:off x="-2126873" y="-1889784"/>
            <a:ext cx="2932767" cy="3055531"/>
            <a:chOff x="3729950" y="1579200"/>
            <a:chExt cx="546475" cy="569350"/>
          </a:xfrm>
        </p:grpSpPr>
        <p:sp>
          <p:nvSpPr>
            <p:cNvPr id="2199" name="Google Shape;2199;p6"/>
            <p:cNvSpPr/>
            <p:nvPr/>
          </p:nvSpPr>
          <p:spPr>
            <a:xfrm>
              <a:off x="4260150" y="1829550"/>
              <a:ext cx="4250" cy="4850"/>
            </a:xfrm>
            <a:custGeom>
              <a:avLst/>
              <a:gdLst/>
              <a:ahLst/>
              <a:cxnLst/>
              <a:rect l="l" t="t" r="r" b="b"/>
              <a:pathLst>
                <a:path w="170" h="194" extrusionOk="0">
                  <a:moveTo>
                    <a:pt x="49" y="1"/>
                  </a:moveTo>
                  <a:lnTo>
                    <a:pt x="1" y="49"/>
                  </a:lnTo>
                  <a:lnTo>
                    <a:pt x="1" y="73"/>
                  </a:lnTo>
                  <a:lnTo>
                    <a:pt x="1" y="121"/>
                  </a:lnTo>
                  <a:lnTo>
                    <a:pt x="25" y="169"/>
                  </a:lnTo>
                  <a:lnTo>
                    <a:pt x="49" y="193"/>
                  </a:lnTo>
                  <a:lnTo>
                    <a:pt x="73" y="193"/>
                  </a:lnTo>
                  <a:lnTo>
                    <a:pt x="145" y="169"/>
                  </a:lnTo>
                  <a:lnTo>
                    <a:pt x="169" y="121"/>
                  </a:lnTo>
                  <a:lnTo>
                    <a:pt x="169"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6"/>
            <p:cNvSpPr/>
            <p:nvPr/>
          </p:nvSpPr>
          <p:spPr>
            <a:xfrm>
              <a:off x="4240300" y="1815700"/>
              <a:ext cx="2425" cy="1850"/>
            </a:xfrm>
            <a:custGeom>
              <a:avLst/>
              <a:gdLst/>
              <a:ahLst/>
              <a:cxnLst/>
              <a:rect l="l" t="t" r="r" b="b"/>
              <a:pathLst>
                <a:path w="97" h="74" extrusionOk="0">
                  <a:moveTo>
                    <a:pt x="49" y="1"/>
                  </a:moveTo>
                  <a:lnTo>
                    <a:pt x="0" y="25"/>
                  </a:lnTo>
                  <a:lnTo>
                    <a:pt x="24" y="73"/>
                  </a:lnTo>
                  <a:lnTo>
                    <a:pt x="49" y="73"/>
                  </a:lnTo>
                  <a:lnTo>
                    <a:pt x="97"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6"/>
            <p:cNvSpPr/>
            <p:nvPr/>
          </p:nvSpPr>
          <p:spPr>
            <a:xfrm>
              <a:off x="4228875" y="1821125"/>
              <a:ext cx="7825" cy="6650"/>
            </a:xfrm>
            <a:custGeom>
              <a:avLst/>
              <a:gdLst/>
              <a:ahLst/>
              <a:cxnLst/>
              <a:rect l="l" t="t" r="r" b="b"/>
              <a:pathLst>
                <a:path w="313" h="266" extrusionOk="0">
                  <a:moveTo>
                    <a:pt x="144" y="1"/>
                  </a:moveTo>
                  <a:lnTo>
                    <a:pt x="72" y="25"/>
                  </a:lnTo>
                  <a:lnTo>
                    <a:pt x="24" y="49"/>
                  </a:lnTo>
                  <a:lnTo>
                    <a:pt x="0" y="121"/>
                  </a:lnTo>
                  <a:lnTo>
                    <a:pt x="0" y="169"/>
                  </a:lnTo>
                  <a:lnTo>
                    <a:pt x="24" y="193"/>
                  </a:lnTo>
                  <a:lnTo>
                    <a:pt x="48" y="217"/>
                  </a:lnTo>
                  <a:lnTo>
                    <a:pt x="96" y="241"/>
                  </a:lnTo>
                  <a:lnTo>
                    <a:pt x="169" y="265"/>
                  </a:lnTo>
                  <a:lnTo>
                    <a:pt x="217" y="241"/>
                  </a:lnTo>
                  <a:lnTo>
                    <a:pt x="265" y="193"/>
                  </a:lnTo>
                  <a:lnTo>
                    <a:pt x="313" y="145"/>
                  </a:lnTo>
                  <a:lnTo>
                    <a:pt x="313" y="97"/>
                  </a:lnTo>
                  <a:lnTo>
                    <a:pt x="289" y="73"/>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6"/>
            <p:cNvSpPr/>
            <p:nvPr/>
          </p:nvSpPr>
          <p:spPr>
            <a:xfrm>
              <a:off x="4227650" y="1905975"/>
              <a:ext cx="1850" cy="1850"/>
            </a:xfrm>
            <a:custGeom>
              <a:avLst/>
              <a:gdLst/>
              <a:ahLst/>
              <a:cxnLst/>
              <a:rect l="l" t="t" r="r" b="b"/>
              <a:pathLst>
                <a:path w="74" h="74" extrusionOk="0">
                  <a:moveTo>
                    <a:pt x="25" y="1"/>
                  </a:moveTo>
                  <a:lnTo>
                    <a:pt x="1" y="25"/>
                  </a:lnTo>
                  <a:lnTo>
                    <a:pt x="49" y="73"/>
                  </a:lnTo>
                  <a:lnTo>
                    <a:pt x="73" y="49"/>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6"/>
            <p:cNvSpPr/>
            <p:nvPr/>
          </p:nvSpPr>
          <p:spPr>
            <a:xfrm>
              <a:off x="4226450" y="1848200"/>
              <a:ext cx="10250" cy="9050"/>
            </a:xfrm>
            <a:custGeom>
              <a:avLst/>
              <a:gdLst/>
              <a:ahLst/>
              <a:cxnLst/>
              <a:rect l="l" t="t" r="r" b="b"/>
              <a:pathLst>
                <a:path w="410" h="362" extrusionOk="0">
                  <a:moveTo>
                    <a:pt x="217" y="1"/>
                  </a:moveTo>
                  <a:lnTo>
                    <a:pt x="145" y="25"/>
                  </a:lnTo>
                  <a:lnTo>
                    <a:pt x="73" y="97"/>
                  </a:lnTo>
                  <a:lnTo>
                    <a:pt x="25" y="145"/>
                  </a:lnTo>
                  <a:lnTo>
                    <a:pt x="1" y="218"/>
                  </a:lnTo>
                  <a:lnTo>
                    <a:pt x="25" y="266"/>
                  </a:lnTo>
                  <a:lnTo>
                    <a:pt x="49" y="338"/>
                  </a:lnTo>
                  <a:lnTo>
                    <a:pt x="121" y="362"/>
                  </a:lnTo>
                  <a:lnTo>
                    <a:pt x="241" y="362"/>
                  </a:lnTo>
                  <a:lnTo>
                    <a:pt x="290" y="338"/>
                  </a:lnTo>
                  <a:lnTo>
                    <a:pt x="338" y="314"/>
                  </a:lnTo>
                  <a:lnTo>
                    <a:pt x="386" y="290"/>
                  </a:lnTo>
                  <a:lnTo>
                    <a:pt x="410" y="218"/>
                  </a:lnTo>
                  <a:lnTo>
                    <a:pt x="410" y="169"/>
                  </a:lnTo>
                  <a:lnTo>
                    <a:pt x="386" y="97"/>
                  </a:lnTo>
                  <a:lnTo>
                    <a:pt x="314" y="25"/>
                  </a:lnTo>
                  <a:lnTo>
                    <a:pt x="26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6"/>
            <p:cNvSpPr/>
            <p:nvPr/>
          </p:nvSpPr>
          <p:spPr>
            <a:xfrm>
              <a:off x="4201175" y="1848200"/>
              <a:ext cx="3650" cy="3050"/>
            </a:xfrm>
            <a:custGeom>
              <a:avLst/>
              <a:gdLst/>
              <a:ahLst/>
              <a:cxnLst/>
              <a:rect l="l" t="t" r="r" b="b"/>
              <a:pathLst>
                <a:path w="146" h="122" extrusionOk="0">
                  <a:moveTo>
                    <a:pt x="25" y="1"/>
                  </a:moveTo>
                  <a:lnTo>
                    <a:pt x="1" y="25"/>
                  </a:lnTo>
                  <a:lnTo>
                    <a:pt x="1" y="49"/>
                  </a:lnTo>
                  <a:lnTo>
                    <a:pt x="25" y="97"/>
                  </a:lnTo>
                  <a:lnTo>
                    <a:pt x="73" y="121"/>
                  </a:lnTo>
                  <a:lnTo>
                    <a:pt x="145" y="121"/>
                  </a:lnTo>
                  <a:lnTo>
                    <a:pt x="145" y="73"/>
                  </a:lnTo>
                  <a:lnTo>
                    <a:pt x="121"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6"/>
            <p:cNvSpPr/>
            <p:nvPr/>
          </p:nvSpPr>
          <p:spPr>
            <a:xfrm>
              <a:off x="4198175" y="1771775"/>
              <a:ext cx="1825" cy="1225"/>
            </a:xfrm>
            <a:custGeom>
              <a:avLst/>
              <a:gdLst/>
              <a:ahLst/>
              <a:cxnLst/>
              <a:rect l="l" t="t" r="r" b="b"/>
              <a:pathLst>
                <a:path w="73" h="49" extrusionOk="0">
                  <a:moveTo>
                    <a:pt x="24" y="1"/>
                  </a:moveTo>
                  <a:lnTo>
                    <a:pt x="0" y="25"/>
                  </a:lnTo>
                  <a:lnTo>
                    <a:pt x="24" y="49"/>
                  </a:lnTo>
                  <a:lnTo>
                    <a:pt x="73" y="49"/>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6"/>
            <p:cNvSpPr/>
            <p:nvPr/>
          </p:nvSpPr>
          <p:spPr>
            <a:xfrm>
              <a:off x="4190950" y="1972175"/>
              <a:ext cx="7850" cy="6050"/>
            </a:xfrm>
            <a:custGeom>
              <a:avLst/>
              <a:gdLst/>
              <a:ahLst/>
              <a:cxnLst/>
              <a:rect l="l" t="t" r="r" b="b"/>
              <a:pathLst>
                <a:path w="314" h="242" extrusionOk="0">
                  <a:moveTo>
                    <a:pt x="169" y="1"/>
                  </a:moveTo>
                  <a:lnTo>
                    <a:pt x="97" y="25"/>
                  </a:lnTo>
                  <a:lnTo>
                    <a:pt x="49" y="73"/>
                  </a:lnTo>
                  <a:lnTo>
                    <a:pt x="0" y="145"/>
                  </a:lnTo>
                  <a:lnTo>
                    <a:pt x="24" y="194"/>
                  </a:lnTo>
                  <a:lnTo>
                    <a:pt x="73" y="242"/>
                  </a:lnTo>
                  <a:lnTo>
                    <a:pt x="217" y="242"/>
                  </a:lnTo>
                  <a:lnTo>
                    <a:pt x="265" y="194"/>
                  </a:lnTo>
                  <a:lnTo>
                    <a:pt x="313" y="121"/>
                  </a:lnTo>
                  <a:lnTo>
                    <a:pt x="313" y="49"/>
                  </a:lnTo>
                  <a:lnTo>
                    <a:pt x="26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6"/>
            <p:cNvSpPr/>
            <p:nvPr/>
          </p:nvSpPr>
          <p:spPr>
            <a:xfrm>
              <a:off x="4187325" y="1902975"/>
              <a:ext cx="4250" cy="4850"/>
            </a:xfrm>
            <a:custGeom>
              <a:avLst/>
              <a:gdLst/>
              <a:ahLst/>
              <a:cxnLst/>
              <a:rect l="l" t="t" r="r" b="b"/>
              <a:pathLst>
                <a:path w="170" h="194" extrusionOk="0">
                  <a:moveTo>
                    <a:pt x="97" y="1"/>
                  </a:moveTo>
                  <a:lnTo>
                    <a:pt x="49" y="25"/>
                  </a:lnTo>
                  <a:lnTo>
                    <a:pt x="25" y="49"/>
                  </a:lnTo>
                  <a:lnTo>
                    <a:pt x="1" y="73"/>
                  </a:lnTo>
                  <a:lnTo>
                    <a:pt x="1" y="145"/>
                  </a:lnTo>
                  <a:lnTo>
                    <a:pt x="25" y="169"/>
                  </a:lnTo>
                  <a:lnTo>
                    <a:pt x="49" y="193"/>
                  </a:lnTo>
                  <a:lnTo>
                    <a:pt x="121" y="169"/>
                  </a:lnTo>
                  <a:lnTo>
                    <a:pt x="169" y="145"/>
                  </a:lnTo>
                  <a:lnTo>
                    <a:pt x="169"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6"/>
            <p:cNvSpPr/>
            <p:nvPr/>
          </p:nvSpPr>
          <p:spPr>
            <a:xfrm>
              <a:off x="4186125" y="1987825"/>
              <a:ext cx="1225" cy="1225"/>
            </a:xfrm>
            <a:custGeom>
              <a:avLst/>
              <a:gdLst/>
              <a:ahLst/>
              <a:cxnLst/>
              <a:rect l="l" t="t" r="r" b="b"/>
              <a:pathLst>
                <a:path w="49" h="49" extrusionOk="0">
                  <a:moveTo>
                    <a:pt x="1" y="1"/>
                  </a:moveTo>
                  <a:lnTo>
                    <a:pt x="25"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6"/>
            <p:cNvSpPr/>
            <p:nvPr/>
          </p:nvSpPr>
          <p:spPr>
            <a:xfrm>
              <a:off x="4184325" y="1822925"/>
              <a:ext cx="6650" cy="9650"/>
            </a:xfrm>
            <a:custGeom>
              <a:avLst/>
              <a:gdLst/>
              <a:ahLst/>
              <a:cxnLst/>
              <a:rect l="l" t="t" r="r" b="b"/>
              <a:pathLst>
                <a:path w="266" h="386" extrusionOk="0">
                  <a:moveTo>
                    <a:pt x="97" y="1"/>
                  </a:moveTo>
                  <a:lnTo>
                    <a:pt x="49" y="25"/>
                  </a:lnTo>
                  <a:lnTo>
                    <a:pt x="25" y="73"/>
                  </a:lnTo>
                  <a:lnTo>
                    <a:pt x="1" y="145"/>
                  </a:lnTo>
                  <a:lnTo>
                    <a:pt x="1" y="217"/>
                  </a:lnTo>
                  <a:lnTo>
                    <a:pt x="25" y="266"/>
                  </a:lnTo>
                  <a:lnTo>
                    <a:pt x="97" y="362"/>
                  </a:lnTo>
                  <a:lnTo>
                    <a:pt x="121" y="386"/>
                  </a:lnTo>
                  <a:lnTo>
                    <a:pt x="169" y="386"/>
                  </a:lnTo>
                  <a:lnTo>
                    <a:pt x="217" y="362"/>
                  </a:lnTo>
                  <a:lnTo>
                    <a:pt x="241" y="338"/>
                  </a:lnTo>
                  <a:lnTo>
                    <a:pt x="265" y="290"/>
                  </a:lnTo>
                  <a:lnTo>
                    <a:pt x="265" y="217"/>
                  </a:lnTo>
                  <a:lnTo>
                    <a:pt x="265" y="145"/>
                  </a:lnTo>
                  <a:lnTo>
                    <a:pt x="217" y="97"/>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6"/>
            <p:cNvSpPr/>
            <p:nvPr/>
          </p:nvSpPr>
          <p:spPr>
            <a:xfrm>
              <a:off x="4183725" y="1777800"/>
              <a:ext cx="14475" cy="9050"/>
            </a:xfrm>
            <a:custGeom>
              <a:avLst/>
              <a:gdLst/>
              <a:ahLst/>
              <a:cxnLst/>
              <a:rect l="l" t="t" r="r" b="b"/>
              <a:pathLst>
                <a:path w="579" h="362" extrusionOk="0">
                  <a:moveTo>
                    <a:pt x="434" y="0"/>
                  </a:moveTo>
                  <a:lnTo>
                    <a:pt x="386" y="24"/>
                  </a:lnTo>
                  <a:lnTo>
                    <a:pt x="217" y="97"/>
                  </a:lnTo>
                  <a:lnTo>
                    <a:pt x="49" y="193"/>
                  </a:lnTo>
                  <a:lnTo>
                    <a:pt x="25" y="217"/>
                  </a:lnTo>
                  <a:lnTo>
                    <a:pt x="1" y="265"/>
                  </a:lnTo>
                  <a:lnTo>
                    <a:pt x="25" y="313"/>
                  </a:lnTo>
                  <a:lnTo>
                    <a:pt x="49" y="337"/>
                  </a:lnTo>
                  <a:lnTo>
                    <a:pt x="169" y="361"/>
                  </a:lnTo>
                  <a:lnTo>
                    <a:pt x="265" y="361"/>
                  </a:lnTo>
                  <a:lnTo>
                    <a:pt x="482" y="289"/>
                  </a:lnTo>
                  <a:lnTo>
                    <a:pt x="530" y="265"/>
                  </a:lnTo>
                  <a:lnTo>
                    <a:pt x="554" y="241"/>
                  </a:lnTo>
                  <a:lnTo>
                    <a:pt x="578" y="193"/>
                  </a:lnTo>
                  <a:lnTo>
                    <a:pt x="554" y="121"/>
                  </a:lnTo>
                  <a:lnTo>
                    <a:pt x="530" y="73"/>
                  </a:lnTo>
                  <a:lnTo>
                    <a:pt x="482" y="24"/>
                  </a:lnTo>
                  <a:lnTo>
                    <a:pt x="43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6"/>
            <p:cNvSpPr/>
            <p:nvPr/>
          </p:nvSpPr>
          <p:spPr>
            <a:xfrm>
              <a:off x="4170475" y="1733850"/>
              <a:ext cx="1850" cy="1850"/>
            </a:xfrm>
            <a:custGeom>
              <a:avLst/>
              <a:gdLst/>
              <a:ahLst/>
              <a:cxnLst/>
              <a:rect l="l" t="t" r="r" b="b"/>
              <a:pathLst>
                <a:path w="74" h="74" extrusionOk="0">
                  <a:moveTo>
                    <a:pt x="49" y="1"/>
                  </a:moveTo>
                  <a:lnTo>
                    <a:pt x="1" y="25"/>
                  </a:lnTo>
                  <a:lnTo>
                    <a:pt x="1" y="73"/>
                  </a:lnTo>
                  <a:lnTo>
                    <a:pt x="73" y="73"/>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6"/>
            <p:cNvSpPr/>
            <p:nvPr/>
          </p:nvSpPr>
          <p:spPr>
            <a:xfrm>
              <a:off x="4168675" y="1752525"/>
              <a:ext cx="5450" cy="6025"/>
            </a:xfrm>
            <a:custGeom>
              <a:avLst/>
              <a:gdLst/>
              <a:ahLst/>
              <a:cxnLst/>
              <a:rect l="l" t="t" r="r" b="b"/>
              <a:pathLst>
                <a:path w="218" h="241" extrusionOk="0">
                  <a:moveTo>
                    <a:pt x="121" y="0"/>
                  </a:moveTo>
                  <a:lnTo>
                    <a:pt x="73" y="24"/>
                  </a:lnTo>
                  <a:lnTo>
                    <a:pt x="25" y="97"/>
                  </a:lnTo>
                  <a:lnTo>
                    <a:pt x="1" y="145"/>
                  </a:lnTo>
                  <a:lnTo>
                    <a:pt x="25" y="217"/>
                  </a:lnTo>
                  <a:lnTo>
                    <a:pt x="25" y="241"/>
                  </a:lnTo>
                  <a:lnTo>
                    <a:pt x="145" y="241"/>
                  </a:lnTo>
                  <a:lnTo>
                    <a:pt x="193" y="169"/>
                  </a:lnTo>
                  <a:lnTo>
                    <a:pt x="217" y="121"/>
                  </a:lnTo>
                  <a:lnTo>
                    <a:pt x="217" y="48"/>
                  </a:lnTo>
                  <a:lnTo>
                    <a:pt x="217"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6"/>
            <p:cNvSpPr/>
            <p:nvPr/>
          </p:nvSpPr>
          <p:spPr>
            <a:xfrm>
              <a:off x="4165675" y="1845800"/>
              <a:ext cx="5425" cy="6050"/>
            </a:xfrm>
            <a:custGeom>
              <a:avLst/>
              <a:gdLst/>
              <a:ahLst/>
              <a:cxnLst/>
              <a:rect l="l" t="t" r="r" b="b"/>
              <a:pathLst>
                <a:path w="217" h="242" extrusionOk="0">
                  <a:moveTo>
                    <a:pt x="24" y="1"/>
                  </a:moveTo>
                  <a:lnTo>
                    <a:pt x="0" y="49"/>
                  </a:lnTo>
                  <a:lnTo>
                    <a:pt x="0" y="97"/>
                  </a:lnTo>
                  <a:lnTo>
                    <a:pt x="0" y="145"/>
                  </a:lnTo>
                  <a:lnTo>
                    <a:pt x="24" y="193"/>
                  </a:lnTo>
                  <a:lnTo>
                    <a:pt x="73" y="241"/>
                  </a:lnTo>
                  <a:lnTo>
                    <a:pt x="121" y="241"/>
                  </a:lnTo>
                  <a:lnTo>
                    <a:pt x="169" y="193"/>
                  </a:lnTo>
                  <a:lnTo>
                    <a:pt x="217" y="145"/>
                  </a:lnTo>
                  <a:lnTo>
                    <a:pt x="217" y="97"/>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6"/>
            <p:cNvSpPr/>
            <p:nvPr/>
          </p:nvSpPr>
          <p:spPr>
            <a:xfrm>
              <a:off x="4154850" y="1909000"/>
              <a:ext cx="4825" cy="4825"/>
            </a:xfrm>
            <a:custGeom>
              <a:avLst/>
              <a:gdLst/>
              <a:ahLst/>
              <a:cxnLst/>
              <a:rect l="l" t="t" r="r" b="b"/>
              <a:pathLst>
                <a:path w="193" h="193" extrusionOk="0">
                  <a:moveTo>
                    <a:pt x="72" y="0"/>
                  </a:moveTo>
                  <a:lnTo>
                    <a:pt x="48" y="24"/>
                  </a:lnTo>
                  <a:lnTo>
                    <a:pt x="24" y="48"/>
                  </a:lnTo>
                  <a:lnTo>
                    <a:pt x="0" y="97"/>
                  </a:lnTo>
                  <a:lnTo>
                    <a:pt x="24" y="121"/>
                  </a:lnTo>
                  <a:lnTo>
                    <a:pt x="96" y="193"/>
                  </a:lnTo>
                  <a:lnTo>
                    <a:pt x="120" y="193"/>
                  </a:lnTo>
                  <a:lnTo>
                    <a:pt x="169" y="169"/>
                  </a:lnTo>
                  <a:lnTo>
                    <a:pt x="193" y="145"/>
                  </a:lnTo>
                  <a:lnTo>
                    <a:pt x="193" y="97"/>
                  </a:lnTo>
                  <a:lnTo>
                    <a:pt x="169" y="72"/>
                  </a:lnTo>
                  <a:lnTo>
                    <a:pt x="144"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6"/>
            <p:cNvSpPr/>
            <p:nvPr/>
          </p:nvSpPr>
          <p:spPr>
            <a:xfrm>
              <a:off x="4152425" y="1934275"/>
              <a:ext cx="7250" cy="5425"/>
            </a:xfrm>
            <a:custGeom>
              <a:avLst/>
              <a:gdLst/>
              <a:ahLst/>
              <a:cxnLst/>
              <a:rect l="l" t="t" r="r" b="b"/>
              <a:pathLst>
                <a:path w="290" h="217" extrusionOk="0">
                  <a:moveTo>
                    <a:pt x="121" y="0"/>
                  </a:moveTo>
                  <a:lnTo>
                    <a:pt x="73" y="24"/>
                  </a:lnTo>
                  <a:lnTo>
                    <a:pt x="49" y="73"/>
                  </a:lnTo>
                  <a:lnTo>
                    <a:pt x="1" y="121"/>
                  </a:lnTo>
                  <a:lnTo>
                    <a:pt x="1" y="145"/>
                  </a:lnTo>
                  <a:lnTo>
                    <a:pt x="25" y="169"/>
                  </a:lnTo>
                  <a:lnTo>
                    <a:pt x="49" y="193"/>
                  </a:lnTo>
                  <a:lnTo>
                    <a:pt x="73" y="217"/>
                  </a:lnTo>
                  <a:lnTo>
                    <a:pt x="193" y="217"/>
                  </a:lnTo>
                  <a:lnTo>
                    <a:pt x="290" y="145"/>
                  </a:lnTo>
                  <a:lnTo>
                    <a:pt x="290" y="121"/>
                  </a:lnTo>
                  <a:lnTo>
                    <a:pt x="290" y="73"/>
                  </a:lnTo>
                  <a:lnTo>
                    <a:pt x="266" y="24"/>
                  </a:lnTo>
                  <a:lnTo>
                    <a:pt x="24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6"/>
            <p:cNvSpPr/>
            <p:nvPr/>
          </p:nvSpPr>
          <p:spPr>
            <a:xfrm>
              <a:off x="4148225" y="1742275"/>
              <a:ext cx="3025" cy="3650"/>
            </a:xfrm>
            <a:custGeom>
              <a:avLst/>
              <a:gdLst/>
              <a:ahLst/>
              <a:cxnLst/>
              <a:rect l="l" t="t" r="r" b="b"/>
              <a:pathLst>
                <a:path w="121" h="146" extrusionOk="0">
                  <a:moveTo>
                    <a:pt x="72" y="1"/>
                  </a:moveTo>
                  <a:lnTo>
                    <a:pt x="24" y="49"/>
                  </a:lnTo>
                  <a:lnTo>
                    <a:pt x="0" y="97"/>
                  </a:lnTo>
                  <a:lnTo>
                    <a:pt x="24" y="121"/>
                  </a:lnTo>
                  <a:lnTo>
                    <a:pt x="48" y="145"/>
                  </a:lnTo>
                  <a:lnTo>
                    <a:pt x="72" y="145"/>
                  </a:lnTo>
                  <a:lnTo>
                    <a:pt x="121" y="97"/>
                  </a:lnTo>
                  <a:lnTo>
                    <a:pt x="121"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6"/>
            <p:cNvSpPr/>
            <p:nvPr/>
          </p:nvSpPr>
          <p:spPr>
            <a:xfrm>
              <a:off x="4142800" y="1899975"/>
              <a:ext cx="1225" cy="1825"/>
            </a:xfrm>
            <a:custGeom>
              <a:avLst/>
              <a:gdLst/>
              <a:ahLst/>
              <a:cxnLst/>
              <a:rect l="l" t="t" r="r" b="b"/>
              <a:pathLst>
                <a:path w="49" h="73" extrusionOk="0">
                  <a:moveTo>
                    <a:pt x="25" y="0"/>
                  </a:moveTo>
                  <a:lnTo>
                    <a:pt x="1" y="72"/>
                  </a:lnTo>
                  <a:lnTo>
                    <a:pt x="49" y="72"/>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6"/>
            <p:cNvSpPr/>
            <p:nvPr/>
          </p:nvSpPr>
          <p:spPr>
            <a:xfrm>
              <a:off x="4138600" y="1949325"/>
              <a:ext cx="1825" cy="2425"/>
            </a:xfrm>
            <a:custGeom>
              <a:avLst/>
              <a:gdLst/>
              <a:ahLst/>
              <a:cxnLst/>
              <a:rect l="l" t="t" r="r" b="b"/>
              <a:pathLst>
                <a:path w="73" h="97" extrusionOk="0">
                  <a:moveTo>
                    <a:pt x="24" y="0"/>
                  </a:moveTo>
                  <a:lnTo>
                    <a:pt x="0" y="48"/>
                  </a:lnTo>
                  <a:lnTo>
                    <a:pt x="48" y="96"/>
                  </a:lnTo>
                  <a:lnTo>
                    <a:pt x="72" y="96"/>
                  </a:lnTo>
                  <a:lnTo>
                    <a:pt x="72" y="48"/>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6"/>
            <p:cNvSpPr/>
            <p:nvPr/>
          </p:nvSpPr>
          <p:spPr>
            <a:xfrm>
              <a:off x="4137375" y="1777800"/>
              <a:ext cx="9050" cy="9050"/>
            </a:xfrm>
            <a:custGeom>
              <a:avLst/>
              <a:gdLst/>
              <a:ahLst/>
              <a:cxnLst/>
              <a:rect l="l" t="t" r="r" b="b"/>
              <a:pathLst>
                <a:path w="362" h="362" extrusionOk="0">
                  <a:moveTo>
                    <a:pt x="97" y="0"/>
                  </a:moveTo>
                  <a:lnTo>
                    <a:pt x="73" y="24"/>
                  </a:lnTo>
                  <a:lnTo>
                    <a:pt x="25" y="48"/>
                  </a:lnTo>
                  <a:lnTo>
                    <a:pt x="1" y="145"/>
                  </a:lnTo>
                  <a:lnTo>
                    <a:pt x="1" y="217"/>
                  </a:lnTo>
                  <a:lnTo>
                    <a:pt x="49" y="289"/>
                  </a:lnTo>
                  <a:lnTo>
                    <a:pt x="97" y="337"/>
                  </a:lnTo>
                  <a:lnTo>
                    <a:pt x="145" y="361"/>
                  </a:lnTo>
                  <a:lnTo>
                    <a:pt x="218" y="361"/>
                  </a:lnTo>
                  <a:lnTo>
                    <a:pt x="338" y="313"/>
                  </a:lnTo>
                  <a:lnTo>
                    <a:pt x="362" y="265"/>
                  </a:lnTo>
                  <a:lnTo>
                    <a:pt x="338" y="193"/>
                  </a:lnTo>
                  <a:lnTo>
                    <a:pt x="266" y="97"/>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6"/>
            <p:cNvSpPr/>
            <p:nvPr/>
          </p:nvSpPr>
          <p:spPr>
            <a:xfrm>
              <a:off x="4121725" y="1823525"/>
              <a:ext cx="6650" cy="5450"/>
            </a:xfrm>
            <a:custGeom>
              <a:avLst/>
              <a:gdLst/>
              <a:ahLst/>
              <a:cxnLst/>
              <a:rect l="l" t="t" r="r" b="b"/>
              <a:pathLst>
                <a:path w="266" h="218" extrusionOk="0">
                  <a:moveTo>
                    <a:pt x="145" y="1"/>
                  </a:moveTo>
                  <a:lnTo>
                    <a:pt x="97" y="25"/>
                  </a:lnTo>
                  <a:lnTo>
                    <a:pt x="1" y="73"/>
                  </a:lnTo>
                  <a:lnTo>
                    <a:pt x="1" y="97"/>
                  </a:lnTo>
                  <a:lnTo>
                    <a:pt x="1" y="145"/>
                  </a:lnTo>
                  <a:lnTo>
                    <a:pt x="1" y="169"/>
                  </a:lnTo>
                  <a:lnTo>
                    <a:pt x="25" y="193"/>
                  </a:lnTo>
                  <a:lnTo>
                    <a:pt x="73" y="218"/>
                  </a:lnTo>
                  <a:lnTo>
                    <a:pt x="145" y="218"/>
                  </a:lnTo>
                  <a:lnTo>
                    <a:pt x="218" y="193"/>
                  </a:lnTo>
                  <a:lnTo>
                    <a:pt x="242" y="121"/>
                  </a:lnTo>
                  <a:lnTo>
                    <a:pt x="266" y="73"/>
                  </a:lnTo>
                  <a:lnTo>
                    <a:pt x="218"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6"/>
            <p:cNvSpPr/>
            <p:nvPr/>
          </p:nvSpPr>
          <p:spPr>
            <a:xfrm>
              <a:off x="4119925" y="1737475"/>
              <a:ext cx="5450" cy="4825"/>
            </a:xfrm>
            <a:custGeom>
              <a:avLst/>
              <a:gdLst/>
              <a:ahLst/>
              <a:cxnLst/>
              <a:rect l="l" t="t" r="r" b="b"/>
              <a:pathLst>
                <a:path w="218" h="193" extrusionOk="0">
                  <a:moveTo>
                    <a:pt x="25" y="0"/>
                  </a:moveTo>
                  <a:lnTo>
                    <a:pt x="1" y="73"/>
                  </a:lnTo>
                  <a:lnTo>
                    <a:pt x="25" y="145"/>
                  </a:lnTo>
                  <a:lnTo>
                    <a:pt x="73" y="193"/>
                  </a:lnTo>
                  <a:lnTo>
                    <a:pt x="145" y="193"/>
                  </a:lnTo>
                  <a:lnTo>
                    <a:pt x="169" y="169"/>
                  </a:lnTo>
                  <a:lnTo>
                    <a:pt x="193" y="121"/>
                  </a:lnTo>
                  <a:lnTo>
                    <a:pt x="217" y="97"/>
                  </a:lnTo>
                  <a:lnTo>
                    <a:pt x="193" y="49"/>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6"/>
            <p:cNvSpPr/>
            <p:nvPr/>
          </p:nvSpPr>
          <p:spPr>
            <a:xfrm>
              <a:off x="4118725" y="1735675"/>
              <a:ext cx="1825" cy="1825"/>
            </a:xfrm>
            <a:custGeom>
              <a:avLst/>
              <a:gdLst/>
              <a:ahLst/>
              <a:cxnLst/>
              <a:rect l="l" t="t" r="r" b="b"/>
              <a:pathLst>
                <a:path w="73" h="73" extrusionOk="0">
                  <a:moveTo>
                    <a:pt x="1" y="0"/>
                  </a:moveTo>
                  <a:lnTo>
                    <a:pt x="1" y="24"/>
                  </a:lnTo>
                  <a:lnTo>
                    <a:pt x="25" y="48"/>
                  </a:lnTo>
                  <a:lnTo>
                    <a:pt x="44" y="58"/>
                  </a:lnTo>
                  <a:lnTo>
                    <a:pt x="25" y="0"/>
                  </a:lnTo>
                  <a:close/>
                  <a:moveTo>
                    <a:pt x="44" y="58"/>
                  </a:moveTo>
                  <a:lnTo>
                    <a:pt x="49" y="72"/>
                  </a:lnTo>
                  <a:lnTo>
                    <a:pt x="73" y="72"/>
                  </a:lnTo>
                  <a:lnTo>
                    <a:pt x="44" y="58"/>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6"/>
            <p:cNvSpPr/>
            <p:nvPr/>
          </p:nvSpPr>
          <p:spPr>
            <a:xfrm>
              <a:off x="4113925" y="2017925"/>
              <a:ext cx="2425" cy="3625"/>
            </a:xfrm>
            <a:custGeom>
              <a:avLst/>
              <a:gdLst/>
              <a:ahLst/>
              <a:cxnLst/>
              <a:rect l="l" t="t" r="r" b="b"/>
              <a:pathLst>
                <a:path w="97" h="145" extrusionOk="0">
                  <a:moveTo>
                    <a:pt x="72" y="0"/>
                  </a:moveTo>
                  <a:lnTo>
                    <a:pt x="48" y="25"/>
                  </a:lnTo>
                  <a:lnTo>
                    <a:pt x="24" y="49"/>
                  </a:lnTo>
                  <a:lnTo>
                    <a:pt x="0" y="97"/>
                  </a:lnTo>
                  <a:lnTo>
                    <a:pt x="24" y="145"/>
                  </a:lnTo>
                  <a:lnTo>
                    <a:pt x="48" y="145"/>
                  </a:lnTo>
                  <a:lnTo>
                    <a:pt x="72" y="121"/>
                  </a:lnTo>
                  <a:lnTo>
                    <a:pt x="96" y="73"/>
                  </a:lnTo>
                  <a:lnTo>
                    <a:pt x="96" y="25"/>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6"/>
            <p:cNvSpPr/>
            <p:nvPr/>
          </p:nvSpPr>
          <p:spPr>
            <a:xfrm>
              <a:off x="4103675" y="1869875"/>
              <a:ext cx="6650" cy="8450"/>
            </a:xfrm>
            <a:custGeom>
              <a:avLst/>
              <a:gdLst/>
              <a:ahLst/>
              <a:cxnLst/>
              <a:rect l="l" t="t" r="r" b="b"/>
              <a:pathLst>
                <a:path w="266" h="338" extrusionOk="0">
                  <a:moveTo>
                    <a:pt x="73" y="0"/>
                  </a:moveTo>
                  <a:lnTo>
                    <a:pt x="25" y="73"/>
                  </a:lnTo>
                  <a:lnTo>
                    <a:pt x="1" y="169"/>
                  </a:lnTo>
                  <a:lnTo>
                    <a:pt x="1" y="217"/>
                  </a:lnTo>
                  <a:lnTo>
                    <a:pt x="1" y="265"/>
                  </a:lnTo>
                  <a:lnTo>
                    <a:pt x="25" y="313"/>
                  </a:lnTo>
                  <a:lnTo>
                    <a:pt x="97" y="338"/>
                  </a:lnTo>
                  <a:lnTo>
                    <a:pt x="145" y="338"/>
                  </a:lnTo>
                  <a:lnTo>
                    <a:pt x="193" y="313"/>
                  </a:lnTo>
                  <a:lnTo>
                    <a:pt x="242" y="289"/>
                  </a:lnTo>
                  <a:lnTo>
                    <a:pt x="266" y="217"/>
                  </a:lnTo>
                  <a:lnTo>
                    <a:pt x="266" y="97"/>
                  </a:lnTo>
                  <a:lnTo>
                    <a:pt x="266" y="49"/>
                  </a:lnTo>
                  <a:lnTo>
                    <a:pt x="242" y="25"/>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6"/>
            <p:cNvSpPr/>
            <p:nvPr/>
          </p:nvSpPr>
          <p:spPr>
            <a:xfrm>
              <a:off x="4100675" y="1780200"/>
              <a:ext cx="3025" cy="2425"/>
            </a:xfrm>
            <a:custGeom>
              <a:avLst/>
              <a:gdLst/>
              <a:ahLst/>
              <a:cxnLst/>
              <a:rect l="l" t="t" r="r" b="b"/>
              <a:pathLst>
                <a:path w="121" h="97" extrusionOk="0">
                  <a:moveTo>
                    <a:pt x="24" y="1"/>
                  </a:moveTo>
                  <a:lnTo>
                    <a:pt x="0" y="49"/>
                  </a:lnTo>
                  <a:lnTo>
                    <a:pt x="73" y="97"/>
                  </a:lnTo>
                  <a:lnTo>
                    <a:pt x="97" y="73"/>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6"/>
            <p:cNvSpPr/>
            <p:nvPr/>
          </p:nvSpPr>
          <p:spPr>
            <a:xfrm>
              <a:off x="4100075" y="1731450"/>
              <a:ext cx="3025" cy="3050"/>
            </a:xfrm>
            <a:custGeom>
              <a:avLst/>
              <a:gdLst/>
              <a:ahLst/>
              <a:cxnLst/>
              <a:rect l="l" t="t" r="r" b="b"/>
              <a:pathLst>
                <a:path w="121" h="122" extrusionOk="0">
                  <a:moveTo>
                    <a:pt x="48" y="1"/>
                  </a:moveTo>
                  <a:lnTo>
                    <a:pt x="24" y="25"/>
                  </a:lnTo>
                  <a:lnTo>
                    <a:pt x="0" y="49"/>
                  </a:lnTo>
                  <a:lnTo>
                    <a:pt x="0" y="73"/>
                  </a:lnTo>
                  <a:lnTo>
                    <a:pt x="48" y="121"/>
                  </a:lnTo>
                  <a:lnTo>
                    <a:pt x="121" y="121"/>
                  </a:lnTo>
                  <a:lnTo>
                    <a:pt x="121" y="97"/>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6"/>
            <p:cNvSpPr/>
            <p:nvPr/>
          </p:nvSpPr>
          <p:spPr>
            <a:xfrm>
              <a:off x="4095850" y="1854825"/>
              <a:ext cx="4250" cy="3650"/>
            </a:xfrm>
            <a:custGeom>
              <a:avLst/>
              <a:gdLst/>
              <a:ahLst/>
              <a:cxnLst/>
              <a:rect l="l" t="t" r="r" b="b"/>
              <a:pathLst>
                <a:path w="170" h="146" extrusionOk="0">
                  <a:moveTo>
                    <a:pt x="97" y="1"/>
                  </a:moveTo>
                  <a:lnTo>
                    <a:pt x="25" y="25"/>
                  </a:lnTo>
                  <a:lnTo>
                    <a:pt x="25" y="49"/>
                  </a:lnTo>
                  <a:lnTo>
                    <a:pt x="1" y="73"/>
                  </a:lnTo>
                  <a:lnTo>
                    <a:pt x="25" y="121"/>
                  </a:lnTo>
                  <a:lnTo>
                    <a:pt x="73" y="145"/>
                  </a:lnTo>
                  <a:lnTo>
                    <a:pt x="121" y="145"/>
                  </a:lnTo>
                  <a:lnTo>
                    <a:pt x="145" y="121"/>
                  </a:lnTo>
                  <a:lnTo>
                    <a:pt x="169" y="97"/>
                  </a:lnTo>
                  <a:lnTo>
                    <a:pt x="145"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6"/>
            <p:cNvSpPr/>
            <p:nvPr/>
          </p:nvSpPr>
          <p:spPr>
            <a:xfrm>
              <a:off x="4094650" y="1695350"/>
              <a:ext cx="6050" cy="6050"/>
            </a:xfrm>
            <a:custGeom>
              <a:avLst/>
              <a:gdLst/>
              <a:ahLst/>
              <a:cxnLst/>
              <a:rect l="l" t="t" r="r" b="b"/>
              <a:pathLst>
                <a:path w="242" h="242" extrusionOk="0">
                  <a:moveTo>
                    <a:pt x="121" y="0"/>
                  </a:moveTo>
                  <a:lnTo>
                    <a:pt x="73" y="24"/>
                  </a:lnTo>
                  <a:lnTo>
                    <a:pt x="49" y="48"/>
                  </a:lnTo>
                  <a:lnTo>
                    <a:pt x="25" y="73"/>
                  </a:lnTo>
                  <a:lnTo>
                    <a:pt x="1" y="121"/>
                  </a:lnTo>
                  <a:lnTo>
                    <a:pt x="25" y="169"/>
                  </a:lnTo>
                  <a:lnTo>
                    <a:pt x="49" y="193"/>
                  </a:lnTo>
                  <a:lnTo>
                    <a:pt x="73" y="217"/>
                  </a:lnTo>
                  <a:lnTo>
                    <a:pt x="145" y="241"/>
                  </a:lnTo>
                  <a:lnTo>
                    <a:pt x="193" y="217"/>
                  </a:lnTo>
                  <a:lnTo>
                    <a:pt x="217" y="193"/>
                  </a:lnTo>
                  <a:lnTo>
                    <a:pt x="241" y="145"/>
                  </a:lnTo>
                  <a:lnTo>
                    <a:pt x="217" y="73"/>
                  </a:lnTo>
                  <a:lnTo>
                    <a:pt x="193"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6"/>
            <p:cNvSpPr/>
            <p:nvPr/>
          </p:nvSpPr>
          <p:spPr>
            <a:xfrm>
              <a:off x="4094650" y="1887325"/>
              <a:ext cx="625" cy="625"/>
            </a:xfrm>
            <a:custGeom>
              <a:avLst/>
              <a:gdLst/>
              <a:ahLst/>
              <a:cxnLst/>
              <a:rect l="l" t="t" r="r" b="b"/>
              <a:pathLst>
                <a:path w="25" h="25" extrusionOk="0">
                  <a:moveTo>
                    <a:pt x="25" y="1"/>
                  </a:moveTo>
                  <a:lnTo>
                    <a:pt x="1" y="25"/>
                  </a:ln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6"/>
            <p:cNvSpPr/>
            <p:nvPr/>
          </p:nvSpPr>
          <p:spPr>
            <a:xfrm>
              <a:off x="4092250" y="1759150"/>
              <a:ext cx="625" cy="625"/>
            </a:xfrm>
            <a:custGeom>
              <a:avLst/>
              <a:gdLst/>
              <a:ahLst/>
              <a:cxnLst/>
              <a:rect l="l" t="t" r="r" b="b"/>
              <a:pathLst>
                <a:path w="25" h="25" extrusionOk="0">
                  <a:moveTo>
                    <a:pt x="0" y="0"/>
                  </a:move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6"/>
            <p:cNvSpPr/>
            <p:nvPr/>
          </p:nvSpPr>
          <p:spPr>
            <a:xfrm>
              <a:off x="4088025" y="1803675"/>
              <a:ext cx="1850" cy="1825"/>
            </a:xfrm>
            <a:custGeom>
              <a:avLst/>
              <a:gdLst/>
              <a:ahLst/>
              <a:cxnLst/>
              <a:rect l="l" t="t" r="r" b="b"/>
              <a:pathLst>
                <a:path w="74" h="73" extrusionOk="0">
                  <a:moveTo>
                    <a:pt x="1" y="0"/>
                  </a:moveTo>
                  <a:lnTo>
                    <a:pt x="1" y="49"/>
                  </a:lnTo>
                  <a:lnTo>
                    <a:pt x="1" y="73"/>
                  </a:lnTo>
                  <a:lnTo>
                    <a:pt x="73" y="73"/>
                  </a:lnTo>
                  <a:lnTo>
                    <a:pt x="73"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6"/>
            <p:cNvSpPr/>
            <p:nvPr/>
          </p:nvSpPr>
          <p:spPr>
            <a:xfrm>
              <a:off x="4086825" y="1952925"/>
              <a:ext cx="9650" cy="9650"/>
            </a:xfrm>
            <a:custGeom>
              <a:avLst/>
              <a:gdLst/>
              <a:ahLst/>
              <a:cxnLst/>
              <a:rect l="l" t="t" r="r" b="b"/>
              <a:pathLst>
                <a:path w="386" h="386" extrusionOk="0">
                  <a:moveTo>
                    <a:pt x="193" y="1"/>
                  </a:moveTo>
                  <a:lnTo>
                    <a:pt x="121" y="25"/>
                  </a:lnTo>
                  <a:lnTo>
                    <a:pt x="49" y="73"/>
                  </a:lnTo>
                  <a:lnTo>
                    <a:pt x="1" y="145"/>
                  </a:lnTo>
                  <a:lnTo>
                    <a:pt x="1" y="193"/>
                  </a:lnTo>
                  <a:lnTo>
                    <a:pt x="25" y="265"/>
                  </a:lnTo>
                  <a:lnTo>
                    <a:pt x="49" y="338"/>
                  </a:lnTo>
                  <a:lnTo>
                    <a:pt x="97" y="362"/>
                  </a:lnTo>
                  <a:lnTo>
                    <a:pt x="169" y="386"/>
                  </a:lnTo>
                  <a:lnTo>
                    <a:pt x="266" y="362"/>
                  </a:lnTo>
                  <a:lnTo>
                    <a:pt x="338" y="314"/>
                  </a:lnTo>
                  <a:lnTo>
                    <a:pt x="386" y="265"/>
                  </a:lnTo>
                  <a:lnTo>
                    <a:pt x="386" y="193"/>
                  </a:lnTo>
                  <a:lnTo>
                    <a:pt x="362" y="97"/>
                  </a:lnTo>
                  <a:lnTo>
                    <a:pt x="338" y="25"/>
                  </a:lnTo>
                  <a:lnTo>
                    <a:pt x="26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6"/>
            <p:cNvSpPr/>
            <p:nvPr/>
          </p:nvSpPr>
          <p:spPr>
            <a:xfrm>
              <a:off x="4085625" y="1819325"/>
              <a:ext cx="3025" cy="4225"/>
            </a:xfrm>
            <a:custGeom>
              <a:avLst/>
              <a:gdLst/>
              <a:ahLst/>
              <a:cxnLst/>
              <a:rect l="l" t="t" r="r" b="b"/>
              <a:pathLst>
                <a:path w="121" h="169" extrusionOk="0">
                  <a:moveTo>
                    <a:pt x="73" y="0"/>
                  </a:moveTo>
                  <a:lnTo>
                    <a:pt x="25" y="24"/>
                  </a:lnTo>
                  <a:lnTo>
                    <a:pt x="1" y="49"/>
                  </a:lnTo>
                  <a:lnTo>
                    <a:pt x="1" y="73"/>
                  </a:lnTo>
                  <a:lnTo>
                    <a:pt x="25" y="121"/>
                  </a:lnTo>
                  <a:lnTo>
                    <a:pt x="49" y="169"/>
                  </a:lnTo>
                  <a:lnTo>
                    <a:pt x="121" y="73"/>
                  </a:lnTo>
                  <a:lnTo>
                    <a:pt x="121" y="49"/>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6"/>
            <p:cNvSpPr/>
            <p:nvPr/>
          </p:nvSpPr>
          <p:spPr>
            <a:xfrm>
              <a:off x="4079000" y="1740475"/>
              <a:ext cx="4850" cy="4850"/>
            </a:xfrm>
            <a:custGeom>
              <a:avLst/>
              <a:gdLst/>
              <a:ahLst/>
              <a:cxnLst/>
              <a:rect l="l" t="t" r="r" b="b"/>
              <a:pathLst>
                <a:path w="194" h="194" extrusionOk="0">
                  <a:moveTo>
                    <a:pt x="25" y="1"/>
                  </a:moveTo>
                  <a:lnTo>
                    <a:pt x="1" y="49"/>
                  </a:lnTo>
                  <a:lnTo>
                    <a:pt x="1" y="97"/>
                  </a:lnTo>
                  <a:lnTo>
                    <a:pt x="25" y="145"/>
                  </a:lnTo>
                  <a:lnTo>
                    <a:pt x="49" y="169"/>
                  </a:lnTo>
                  <a:lnTo>
                    <a:pt x="121" y="193"/>
                  </a:lnTo>
                  <a:lnTo>
                    <a:pt x="145" y="169"/>
                  </a:lnTo>
                  <a:lnTo>
                    <a:pt x="193" y="145"/>
                  </a:lnTo>
                  <a:lnTo>
                    <a:pt x="169" y="73"/>
                  </a:lnTo>
                  <a:lnTo>
                    <a:pt x="145"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6"/>
            <p:cNvSpPr/>
            <p:nvPr/>
          </p:nvSpPr>
          <p:spPr>
            <a:xfrm>
              <a:off x="4074800" y="1877100"/>
              <a:ext cx="6650" cy="7250"/>
            </a:xfrm>
            <a:custGeom>
              <a:avLst/>
              <a:gdLst/>
              <a:ahLst/>
              <a:cxnLst/>
              <a:rect l="l" t="t" r="r" b="b"/>
              <a:pathLst>
                <a:path w="266" h="290" extrusionOk="0">
                  <a:moveTo>
                    <a:pt x="121" y="0"/>
                  </a:moveTo>
                  <a:lnTo>
                    <a:pt x="48" y="49"/>
                  </a:lnTo>
                  <a:lnTo>
                    <a:pt x="24" y="73"/>
                  </a:lnTo>
                  <a:lnTo>
                    <a:pt x="0" y="169"/>
                  </a:lnTo>
                  <a:lnTo>
                    <a:pt x="0" y="241"/>
                  </a:lnTo>
                  <a:lnTo>
                    <a:pt x="48" y="289"/>
                  </a:lnTo>
                  <a:lnTo>
                    <a:pt x="169" y="289"/>
                  </a:lnTo>
                  <a:lnTo>
                    <a:pt x="217" y="241"/>
                  </a:lnTo>
                  <a:lnTo>
                    <a:pt x="241" y="193"/>
                  </a:lnTo>
                  <a:lnTo>
                    <a:pt x="265" y="145"/>
                  </a:lnTo>
                  <a:lnTo>
                    <a:pt x="265" y="97"/>
                  </a:lnTo>
                  <a:lnTo>
                    <a:pt x="241" y="49"/>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6"/>
            <p:cNvSpPr/>
            <p:nvPr/>
          </p:nvSpPr>
          <p:spPr>
            <a:xfrm>
              <a:off x="4074200" y="1700150"/>
              <a:ext cx="625" cy="625"/>
            </a:xfrm>
            <a:custGeom>
              <a:avLst/>
              <a:gdLst/>
              <a:ahLst/>
              <a:cxnLst/>
              <a:rect l="l" t="t" r="r" b="b"/>
              <a:pathLst>
                <a:path w="25" h="25"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6"/>
            <p:cNvSpPr/>
            <p:nvPr/>
          </p:nvSpPr>
          <p:spPr>
            <a:xfrm>
              <a:off x="4068775" y="1674275"/>
              <a:ext cx="3625" cy="4850"/>
            </a:xfrm>
            <a:custGeom>
              <a:avLst/>
              <a:gdLst/>
              <a:ahLst/>
              <a:cxnLst/>
              <a:rect l="l" t="t" r="r" b="b"/>
              <a:pathLst>
                <a:path w="145" h="194" extrusionOk="0">
                  <a:moveTo>
                    <a:pt x="49" y="1"/>
                  </a:moveTo>
                  <a:lnTo>
                    <a:pt x="25" y="25"/>
                  </a:lnTo>
                  <a:lnTo>
                    <a:pt x="1" y="73"/>
                  </a:lnTo>
                  <a:lnTo>
                    <a:pt x="1" y="121"/>
                  </a:lnTo>
                  <a:lnTo>
                    <a:pt x="1" y="193"/>
                  </a:lnTo>
                  <a:lnTo>
                    <a:pt x="73" y="193"/>
                  </a:lnTo>
                  <a:lnTo>
                    <a:pt x="121" y="169"/>
                  </a:lnTo>
                  <a:lnTo>
                    <a:pt x="145" y="97"/>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6"/>
            <p:cNvSpPr/>
            <p:nvPr/>
          </p:nvSpPr>
          <p:spPr>
            <a:xfrm>
              <a:off x="4068175" y="1696550"/>
              <a:ext cx="3625" cy="3025"/>
            </a:xfrm>
            <a:custGeom>
              <a:avLst/>
              <a:gdLst/>
              <a:ahLst/>
              <a:cxnLst/>
              <a:rect l="l" t="t" r="r" b="b"/>
              <a:pathLst>
                <a:path w="145" h="121" extrusionOk="0">
                  <a:moveTo>
                    <a:pt x="49" y="0"/>
                  </a:moveTo>
                  <a:lnTo>
                    <a:pt x="0" y="25"/>
                  </a:lnTo>
                  <a:lnTo>
                    <a:pt x="0" y="49"/>
                  </a:lnTo>
                  <a:lnTo>
                    <a:pt x="0" y="73"/>
                  </a:lnTo>
                  <a:lnTo>
                    <a:pt x="25" y="121"/>
                  </a:lnTo>
                  <a:lnTo>
                    <a:pt x="121" y="121"/>
                  </a:lnTo>
                  <a:lnTo>
                    <a:pt x="121" y="73"/>
                  </a:lnTo>
                  <a:lnTo>
                    <a:pt x="145"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6"/>
            <p:cNvSpPr/>
            <p:nvPr/>
          </p:nvSpPr>
          <p:spPr>
            <a:xfrm>
              <a:off x="4065775" y="1804875"/>
              <a:ext cx="1825" cy="1825"/>
            </a:xfrm>
            <a:custGeom>
              <a:avLst/>
              <a:gdLst/>
              <a:ahLst/>
              <a:cxnLst/>
              <a:rect l="l" t="t" r="r" b="b"/>
              <a:pathLst>
                <a:path w="73" h="73" extrusionOk="0">
                  <a:moveTo>
                    <a:pt x="0" y="1"/>
                  </a:moveTo>
                  <a:lnTo>
                    <a:pt x="0" y="25"/>
                  </a:lnTo>
                  <a:lnTo>
                    <a:pt x="24" y="73"/>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6"/>
            <p:cNvSpPr/>
            <p:nvPr/>
          </p:nvSpPr>
          <p:spPr>
            <a:xfrm>
              <a:off x="4060350" y="1735675"/>
              <a:ext cx="6050" cy="5425"/>
            </a:xfrm>
            <a:custGeom>
              <a:avLst/>
              <a:gdLst/>
              <a:ahLst/>
              <a:cxnLst/>
              <a:rect l="l" t="t" r="r" b="b"/>
              <a:pathLst>
                <a:path w="242" h="217" extrusionOk="0">
                  <a:moveTo>
                    <a:pt x="121" y="0"/>
                  </a:moveTo>
                  <a:lnTo>
                    <a:pt x="73" y="24"/>
                  </a:lnTo>
                  <a:lnTo>
                    <a:pt x="25" y="72"/>
                  </a:lnTo>
                  <a:lnTo>
                    <a:pt x="0" y="145"/>
                  </a:lnTo>
                  <a:lnTo>
                    <a:pt x="25" y="169"/>
                  </a:lnTo>
                  <a:lnTo>
                    <a:pt x="49" y="193"/>
                  </a:lnTo>
                  <a:lnTo>
                    <a:pt x="97" y="217"/>
                  </a:lnTo>
                  <a:lnTo>
                    <a:pt x="145" y="193"/>
                  </a:lnTo>
                  <a:lnTo>
                    <a:pt x="193" y="145"/>
                  </a:lnTo>
                  <a:lnTo>
                    <a:pt x="241" y="96"/>
                  </a:lnTo>
                  <a:lnTo>
                    <a:pt x="241" y="48"/>
                  </a:lnTo>
                  <a:lnTo>
                    <a:pt x="241"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6"/>
            <p:cNvSpPr/>
            <p:nvPr/>
          </p:nvSpPr>
          <p:spPr>
            <a:xfrm>
              <a:off x="4059750" y="1704375"/>
              <a:ext cx="4225" cy="4825"/>
            </a:xfrm>
            <a:custGeom>
              <a:avLst/>
              <a:gdLst/>
              <a:ahLst/>
              <a:cxnLst/>
              <a:rect l="l" t="t" r="r" b="b"/>
              <a:pathLst>
                <a:path w="169" h="193" extrusionOk="0">
                  <a:moveTo>
                    <a:pt x="49" y="0"/>
                  </a:moveTo>
                  <a:lnTo>
                    <a:pt x="0" y="49"/>
                  </a:lnTo>
                  <a:lnTo>
                    <a:pt x="0" y="73"/>
                  </a:lnTo>
                  <a:lnTo>
                    <a:pt x="0" y="121"/>
                  </a:lnTo>
                  <a:lnTo>
                    <a:pt x="49" y="169"/>
                  </a:lnTo>
                  <a:lnTo>
                    <a:pt x="121" y="193"/>
                  </a:lnTo>
                  <a:lnTo>
                    <a:pt x="145" y="169"/>
                  </a:lnTo>
                  <a:lnTo>
                    <a:pt x="169" y="145"/>
                  </a:lnTo>
                  <a:lnTo>
                    <a:pt x="169" y="97"/>
                  </a:lnTo>
                  <a:lnTo>
                    <a:pt x="169" y="73"/>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6"/>
            <p:cNvSpPr/>
            <p:nvPr/>
          </p:nvSpPr>
          <p:spPr>
            <a:xfrm>
              <a:off x="4059150" y="1669475"/>
              <a:ext cx="4825" cy="4825"/>
            </a:xfrm>
            <a:custGeom>
              <a:avLst/>
              <a:gdLst/>
              <a:ahLst/>
              <a:cxnLst/>
              <a:rect l="l" t="t" r="r" b="b"/>
              <a:pathLst>
                <a:path w="193" h="193" extrusionOk="0">
                  <a:moveTo>
                    <a:pt x="48" y="0"/>
                  </a:moveTo>
                  <a:lnTo>
                    <a:pt x="24" y="24"/>
                  </a:lnTo>
                  <a:lnTo>
                    <a:pt x="0" y="48"/>
                  </a:lnTo>
                  <a:lnTo>
                    <a:pt x="0" y="96"/>
                  </a:lnTo>
                  <a:lnTo>
                    <a:pt x="24" y="121"/>
                  </a:lnTo>
                  <a:lnTo>
                    <a:pt x="73" y="193"/>
                  </a:lnTo>
                  <a:lnTo>
                    <a:pt x="145" y="193"/>
                  </a:lnTo>
                  <a:lnTo>
                    <a:pt x="193" y="145"/>
                  </a:lnTo>
                  <a:lnTo>
                    <a:pt x="193" y="96"/>
                  </a:lnTo>
                  <a:lnTo>
                    <a:pt x="193" y="48"/>
                  </a:lnTo>
                  <a:lnTo>
                    <a:pt x="121"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6"/>
            <p:cNvSpPr/>
            <p:nvPr/>
          </p:nvSpPr>
          <p:spPr>
            <a:xfrm>
              <a:off x="4053725" y="1936675"/>
              <a:ext cx="3650" cy="4850"/>
            </a:xfrm>
            <a:custGeom>
              <a:avLst/>
              <a:gdLst/>
              <a:ahLst/>
              <a:cxnLst/>
              <a:rect l="l" t="t" r="r" b="b"/>
              <a:pathLst>
                <a:path w="146" h="194" extrusionOk="0">
                  <a:moveTo>
                    <a:pt x="49" y="1"/>
                  </a:moveTo>
                  <a:lnTo>
                    <a:pt x="25" y="25"/>
                  </a:lnTo>
                  <a:lnTo>
                    <a:pt x="1" y="49"/>
                  </a:lnTo>
                  <a:lnTo>
                    <a:pt x="1" y="73"/>
                  </a:lnTo>
                  <a:lnTo>
                    <a:pt x="1" y="121"/>
                  </a:lnTo>
                  <a:lnTo>
                    <a:pt x="49" y="193"/>
                  </a:lnTo>
                  <a:lnTo>
                    <a:pt x="97" y="193"/>
                  </a:lnTo>
                  <a:lnTo>
                    <a:pt x="145" y="169"/>
                  </a:lnTo>
                  <a:lnTo>
                    <a:pt x="145" y="145"/>
                  </a:lnTo>
                  <a:lnTo>
                    <a:pt x="145" y="97"/>
                  </a:lnTo>
                  <a:lnTo>
                    <a:pt x="145" y="49"/>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6"/>
            <p:cNvSpPr/>
            <p:nvPr/>
          </p:nvSpPr>
          <p:spPr>
            <a:xfrm>
              <a:off x="4053125" y="1851225"/>
              <a:ext cx="2425" cy="1825"/>
            </a:xfrm>
            <a:custGeom>
              <a:avLst/>
              <a:gdLst/>
              <a:ahLst/>
              <a:cxnLst/>
              <a:rect l="l" t="t" r="r" b="b"/>
              <a:pathLst>
                <a:path w="97" h="73" extrusionOk="0">
                  <a:moveTo>
                    <a:pt x="1" y="0"/>
                  </a:moveTo>
                  <a:lnTo>
                    <a:pt x="49" y="72"/>
                  </a:lnTo>
                  <a:lnTo>
                    <a:pt x="97"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6"/>
            <p:cNvSpPr/>
            <p:nvPr/>
          </p:nvSpPr>
          <p:spPr>
            <a:xfrm>
              <a:off x="4046500" y="1662250"/>
              <a:ext cx="3050" cy="2425"/>
            </a:xfrm>
            <a:custGeom>
              <a:avLst/>
              <a:gdLst/>
              <a:ahLst/>
              <a:cxnLst/>
              <a:rect l="l" t="t" r="r" b="b"/>
              <a:pathLst>
                <a:path w="122" h="97" extrusionOk="0">
                  <a:moveTo>
                    <a:pt x="1" y="0"/>
                  </a:moveTo>
                  <a:lnTo>
                    <a:pt x="1" y="48"/>
                  </a:lnTo>
                  <a:lnTo>
                    <a:pt x="1" y="72"/>
                  </a:lnTo>
                  <a:lnTo>
                    <a:pt x="49" y="97"/>
                  </a:lnTo>
                  <a:lnTo>
                    <a:pt x="97" y="72"/>
                  </a:lnTo>
                  <a:lnTo>
                    <a:pt x="121"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6"/>
            <p:cNvSpPr/>
            <p:nvPr/>
          </p:nvSpPr>
          <p:spPr>
            <a:xfrm>
              <a:off x="4044700" y="1710400"/>
              <a:ext cx="9650" cy="6625"/>
            </a:xfrm>
            <a:custGeom>
              <a:avLst/>
              <a:gdLst/>
              <a:ahLst/>
              <a:cxnLst/>
              <a:rect l="l" t="t" r="r" b="b"/>
              <a:pathLst>
                <a:path w="386" h="265" extrusionOk="0">
                  <a:moveTo>
                    <a:pt x="289" y="0"/>
                  </a:moveTo>
                  <a:lnTo>
                    <a:pt x="121" y="24"/>
                  </a:lnTo>
                  <a:lnTo>
                    <a:pt x="25" y="48"/>
                  </a:lnTo>
                  <a:lnTo>
                    <a:pt x="1" y="96"/>
                  </a:lnTo>
                  <a:lnTo>
                    <a:pt x="1" y="120"/>
                  </a:lnTo>
                  <a:lnTo>
                    <a:pt x="49" y="193"/>
                  </a:lnTo>
                  <a:lnTo>
                    <a:pt x="121" y="241"/>
                  </a:lnTo>
                  <a:lnTo>
                    <a:pt x="217" y="265"/>
                  </a:lnTo>
                  <a:lnTo>
                    <a:pt x="289" y="241"/>
                  </a:lnTo>
                  <a:lnTo>
                    <a:pt x="338" y="217"/>
                  </a:lnTo>
                  <a:lnTo>
                    <a:pt x="386" y="169"/>
                  </a:lnTo>
                  <a:lnTo>
                    <a:pt x="386" y="96"/>
                  </a:lnTo>
                  <a:lnTo>
                    <a:pt x="362" y="48"/>
                  </a:lnTo>
                  <a:lnTo>
                    <a:pt x="33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6"/>
            <p:cNvSpPr/>
            <p:nvPr/>
          </p:nvSpPr>
          <p:spPr>
            <a:xfrm>
              <a:off x="4042900" y="1804875"/>
              <a:ext cx="3625" cy="4250"/>
            </a:xfrm>
            <a:custGeom>
              <a:avLst/>
              <a:gdLst/>
              <a:ahLst/>
              <a:cxnLst/>
              <a:rect l="l" t="t" r="r" b="b"/>
              <a:pathLst>
                <a:path w="145" h="170" extrusionOk="0">
                  <a:moveTo>
                    <a:pt x="24" y="1"/>
                  </a:moveTo>
                  <a:lnTo>
                    <a:pt x="0" y="73"/>
                  </a:lnTo>
                  <a:lnTo>
                    <a:pt x="0" y="145"/>
                  </a:lnTo>
                  <a:lnTo>
                    <a:pt x="24" y="169"/>
                  </a:lnTo>
                  <a:lnTo>
                    <a:pt x="97" y="169"/>
                  </a:lnTo>
                  <a:lnTo>
                    <a:pt x="121" y="145"/>
                  </a:lnTo>
                  <a:lnTo>
                    <a:pt x="145" y="121"/>
                  </a:lnTo>
                  <a:lnTo>
                    <a:pt x="145" y="73"/>
                  </a:lnTo>
                  <a:lnTo>
                    <a:pt x="97"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6"/>
            <p:cNvSpPr/>
            <p:nvPr/>
          </p:nvSpPr>
          <p:spPr>
            <a:xfrm>
              <a:off x="4041100" y="1795850"/>
              <a:ext cx="6625" cy="9050"/>
            </a:xfrm>
            <a:custGeom>
              <a:avLst/>
              <a:gdLst/>
              <a:ahLst/>
              <a:cxnLst/>
              <a:rect l="l" t="t" r="r" b="b"/>
              <a:pathLst>
                <a:path w="265" h="362" extrusionOk="0">
                  <a:moveTo>
                    <a:pt x="96" y="1"/>
                  </a:moveTo>
                  <a:lnTo>
                    <a:pt x="72" y="25"/>
                  </a:lnTo>
                  <a:lnTo>
                    <a:pt x="24" y="49"/>
                  </a:lnTo>
                  <a:lnTo>
                    <a:pt x="0" y="121"/>
                  </a:lnTo>
                  <a:lnTo>
                    <a:pt x="0" y="193"/>
                  </a:lnTo>
                  <a:lnTo>
                    <a:pt x="24" y="241"/>
                  </a:lnTo>
                  <a:lnTo>
                    <a:pt x="96" y="362"/>
                  </a:lnTo>
                  <a:lnTo>
                    <a:pt x="193" y="289"/>
                  </a:lnTo>
                  <a:lnTo>
                    <a:pt x="241" y="241"/>
                  </a:lnTo>
                  <a:lnTo>
                    <a:pt x="265" y="193"/>
                  </a:lnTo>
                  <a:lnTo>
                    <a:pt x="265" y="97"/>
                  </a:lnTo>
                  <a:lnTo>
                    <a:pt x="265" y="49"/>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6"/>
            <p:cNvSpPr/>
            <p:nvPr/>
          </p:nvSpPr>
          <p:spPr>
            <a:xfrm>
              <a:off x="4040500" y="1932475"/>
              <a:ext cx="4225" cy="7850"/>
            </a:xfrm>
            <a:custGeom>
              <a:avLst/>
              <a:gdLst/>
              <a:ahLst/>
              <a:cxnLst/>
              <a:rect l="l" t="t" r="r" b="b"/>
              <a:pathLst>
                <a:path w="169" h="314" extrusionOk="0">
                  <a:moveTo>
                    <a:pt x="72" y="0"/>
                  </a:moveTo>
                  <a:lnTo>
                    <a:pt x="24" y="24"/>
                  </a:lnTo>
                  <a:lnTo>
                    <a:pt x="0" y="72"/>
                  </a:lnTo>
                  <a:lnTo>
                    <a:pt x="0" y="120"/>
                  </a:lnTo>
                  <a:lnTo>
                    <a:pt x="24" y="241"/>
                  </a:lnTo>
                  <a:lnTo>
                    <a:pt x="48" y="289"/>
                  </a:lnTo>
                  <a:lnTo>
                    <a:pt x="72" y="313"/>
                  </a:lnTo>
                  <a:lnTo>
                    <a:pt x="96" y="289"/>
                  </a:lnTo>
                  <a:lnTo>
                    <a:pt x="145" y="241"/>
                  </a:lnTo>
                  <a:lnTo>
                    <a:pt x="169" y="145"/>
                  </a:lnTo>
                  <a:lnTo>
                    <a:pt x="169" y="96"/>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6"/>
            <p:cNvSpPr/>
            <p:nvPr/>
          </p:nvSpPr>
          <p:spPr>
            <a:xfrm>
              <a:off x="4036275" y="1735075"/>
              <a:ext cx="6650" cy="6025"/>
            </a:xfrm>
            <a:custGeom>
              <a:avLst/>
              <a:gdLst/>
              <a:ahLst/>
              <a:cxnLst/>
              <a:rect l="l" t="t" r="r" b="b"/>
              <a:pathLst>
                <a:path w="266" h="241" extrusionOk="0">
                  <a:moveTo>
                    <a:pt x="97" y="0"/>
                  </a:moveTo>
                  <a:lnTo>
                    <a:pt x="73" y="24"/>
                  </a:lnTo>
                  <a:lnTo>
                    <a:pt x="25" y="72"/>
                  </a:lnTo>
                  <a:lnTo>
                    <a:pt x="1" y="145"/>
                  </a:lnTo>
                  <a:lnTo>
                    <a:pt x="25" y="193"/>
                  </a:lnTo>
                  <a:lnTo>
                    <a:pt x="49" y="217"/>
                  </a:lnTo>
                  <a:lnTo>
                    <a:pt x="97" y="241"/>
                  </a:lnTo>
                  <a:lnTo>
                    <a:pt x="169" y="217"/>
                  </a:lnTo>
                  <a:lnTo>
                    <a:pt x="217" y="193"/>
                  </a:lnTo>
                  <a:lnTo>
                    <a:pt x="241" y="145"/>
                  </a:lnTo>
                  <a:lnTo>
                    <a:pt x="265" y="120"/>
                  </a:lnTo>
                  <a:lnTo>
                    <a:pt x="241" y="72"/>
                  </a:lnTo>
                  <a:lnTo>
                    <a:pt x="217"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6"/>
            <p:cNvSpPr/>
            <p:nvPr/>
          </p:nvSpPr>
          <p:spPr>
            <a:xfrm>
              <a:off x="4033275" y="1750725"/>
              <a:ext cx="13850" cy="13850"/>
            </a:xfrm>
            <a:custGeom>
              <a:avLst/>
              <a:gdLst/>
              <a:ahLst/>
              <a:cxnLst/>
              <a:rect l="l" t="t" r="r" b="b"/>
              <a:pathLst>
                <a:path w="554" h="554" extrusionOk="0">
                  <a:moveTo>
                    <a:pt x="434" y="0"/>
                  </a:moveTo>
                  <a:lnTo>
                    <a:pt x="289" y="72"/>
                  </a:lnTo>
                  <a:lnTo>
                    <a:pt x="193" y="144"/>
                  </a:lnTo>
                  <a:lnTo>
                    <a:pt x="96" y="265"/>
                  </a:lnTo>
                  <a:lnTo>
                    <a:pt x="24" y="385"/>
                  </a:lnTo>
                  <a:lnTo>
                    <a:pt x="0" y="433"/>
                  </a:lnTo>
                  <a:lnTo>
                    <a:pt x="24" y="481"/>
                  </a:lnTo>
                  <a:lnTo>
                    <a:pt x="72" y="530"/>
                  </a:lnTo>
                  <a:lnTo>
                    <a:pt x="145" y="554"/>
                  </a:lnTo>
                  <a:lnTo>
                    <a:pt x="193" y="554"/>
                  </a:lnTo>
                  <a:lnTo>
                    <a:pt x="241" y="530"/>
                  </a:lnTo>
                  <a:lnTo>
                    <a:pt x="289" y="481"/>
                  </a:lnTo>
                  <a:lnTo>
                    <a:pt x="409" y="289"/>
                  </a:lnTo>
                  <a:lnTo>
                    <a:pt x="554" y="72"/>
                  </a:lnTo>
                  <a:lnTo>
                    <a:pt x="530" y="48"/>
                  </a:lnTo>
                  <a:lnTo>
                    <a:pt x="50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6"/>
            <p:cNvSpPr/>
            <p:nvPr/>
          </p:nvSpPr>
          <p:spPr>
            <a:xfrm>
              <a:off x="4030850" y="1769375"/>
              <a:ext cx="3050" cy="3025"/>
            </a:xfrm>
            <a:custGeom>
              <a:avLst/>
              <a:gdLst/>
              <a:ahLst/>
              <a:cxnLst/>
              <a:rect l="l" t="t" r="r" b="b"/>
              <a:pathLst>
                <a:path w="122" h="121" extrusionOk="0">
                  <a:moveTo>
                    <a:pt x="25" y="0"/>
                  </a:moveTo>
                  <a:lnTo>
                    <a:pt x="1" y="24"/>
                  </a:lnTo>
                  <a:lnTo>
                    <a:pt x="1" y="73"/>
                  </a:lnTo>
                  <a:lnTo>
                    <a:pt x="25" y="97"/>
                  </a:lnTo>
                  <a:lnTo>
                    <a:pt x="73" y="121"/>
                  </a:lnTo>
                  <a:lnTo>
                    <a:pt x="97" y="97"/>
                  </a:lnTo>
                  <a:lnTo>
                    <a:pt x="121" y="73"/>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6"/>
            <p:cNvSpPr/>
            <p:nvPr/>
          </p:nvSpPr>
          <p:spPr>
            <a:xfrm>
              <a:off x="4027850" y="1783200"/>
              <a:ext cx="6050" cy="7850"/>
            </a:xfrm>
            <a:custGeom>
              <a:avLst/>
              <a:gdLst/>
              <a:ahLst/>
              <a:cxnLst/>
              <a:rect l="l" t="t" r="r" b="b"/>
              <a:pathLst>
                <a:path w="242" h="314" extrusionOk="0">
                  <a:moveTo>
                    <a:pt x="73" y="1"/>
                  </a:moveTo>
                  <a:lnTo>
                    <a:pt x="49" y="49"/>
                  </a:lnTo>
                  <a:lnTo>
                    <a:pt x="1" y="97"/>
                  </a:lnTo>
                  <a:lnTo>
                    <a:pt x="1" y="169"/>
                  </a:lnTo>
                  <a:lnTo>
                    <a:pt x="1" y="218"/>
                  </a:lnTo>
                  <a:lnTo>
                    <a:pt x="25" y="266"/>
                  </a:lnTo>
                  <a:lnTo>
                    <a:pt x="73" y="290"/>
                  </a:lnTo>
                  <a:lnTo>
                    <a:pt x="121" y="314"/>
                  </a:lnTo>
                  <a:lnTo>
                    <a:pt x="169" y="290"/>
                  </a:lnTo>
                  <a:lnTo>
                    <a:pt x="193" y="242"/>
                  </a:lnTo>
                  <a:lnTo>
                    <a:pt x="241" y="194"/>
                  </a:lnTo>
                  <a:lnTo>
                    <a:pt x="241" y="145"/>
                  </a:lnTo>
                  <a:lnTo>
                    <a:pt x="241" y="73"/>
                  </a:lnTo>
                  <a:lnTo>
                    <a:pt x="241"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6"/>
            <p:cNvSpPr/>
            <p:nvPr/>
          </p:nvSpPr>
          <p:spPr>
            <a:xfrm>
              <a:off x="4026050" y="1804275"/>
              <a:ext cx="10850" cy="12050"/>
            </a:xfrm>
            <a:custGeom>
              <a:avLst/>
              <a:gdLst/>
              <a:ahLst/>
              <a:cxnLst/>
              <a:rect l="l" t="t" r="r" b="b"/>
              <a:pathLst>
                <a:path w="434" h="482" extrusionOk="0">
                  <a:moveTo>
                    <a:pt x="361" y="1"/>
                  </a:moveTo>
                  <a:lnTo>
                    <a:pt x="313" y="25"/>
                  </a:lnTo>
                  <a:lnTo>
                    <a:pt x="145" y="121"/>
                  </a:lnTo>
                  <a:lnTo>
                    <a:pt x="73" y="193"/>
                  </a:lnTo>
                  <a:lnTo>
                    <a:pt x="0" y="289"/>
                  </a:lnTo>
                  <a:lnTo>
                    <a:pt x="0" y="313"/>
                  </a:lnTo>
                  <a:lnTo>
                    <a:pt x="0" y="362"/>
                  </a:lnTo>
                  <a:lnTo>
                    <a:pt x="0" y="410"/>
                  </a:lnTo>
                  <a:lnTo>
                    <a:pt x="24" y="434"/>
                  </a:lnTo>
                  <a:lnTo>
                    <a:pt x="73" y="458"/>
                  </a:lnTo>
                  <a:lnTo>
                    <a:pt x="145" y="482"/>
                  </a:lnTo>
                  <a:lnTo>
                    <a:pt x="193" y="482"/>
                  </a:lnTo>
                  <a:lnTo>
                    <a:pt x="241" y="458"/>
                  </a:lnTo>
                  <a:lnTo>
                    <a:pt x="337" y="338"/>
                  </a:lnTo>
                  <a:lnTo>
                    <a:pt x="410" y="217"/>
                  </a:lnTo>
                  <a:lnTo>
                    <a:pt x="434" y="121"/>
                  </a:lnTo>
                  <a:lnTo>
                    <a:pt x="410" y="25"/>
                  </a:lnTo>
                  <a:lnTo>
                    <a:pt x="385" y="25"/>
                  </a:lnTo>
                  <a:lnTo>
                    <a:pt x="36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6"/>
            <p:cNvSpPr/>
            <p:nvPr/>
          </p:nvSpPr>
          <p:spPr>
            <a:xfrm>
              <a:off x="4024850" y="1723625"/>
              <a:ext cx="1825" cy="1825"/>
            </a:xfrm>
            <a:custGeom>
              <a:avLst/>
              <a:gdLst/>
              <a:ahLst/>
              <a:cxnLst/>
              <a:rect l="l" t="t" r="r" b="b"/>
              <a:pathLst>
                <a:path w="73" h="73" extrusionOk="0">
                  <a:moveTo>
                    <a:pt x="48" y="1"/>
                  </a:moveTo>
                  <a:lnTo>
                    <a:pt x="0" y="25"/>
                  </a:lnTo>
                  <a:lnTo>
                    <a:pt x="0" y="49"/>
                  </a:lnTo>
                  <a:lnTo>
                    <a:pt x="48" y="73"/>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6"/>
            <p:cNvSpPr/>
            <p:nvPr/>
          </p:nvSpPr>
          <p:spPr>
            <a:xfrm>
              <a:off x="4023650" y="1711600"/>
              <a:ext cx="6025" cy="6025"/>
            </a:xfrm>
            <a:custGeom>
              <a:avLst/>
              <a:gdLst/>
              <a:ahLst/>
              <a:cxnLst/>
              <a:rect l="l" t="t" r="r" b="b"/>
              <a:pathLst>
                <a:path w="241" h="241" extrusionOk="0">
                  <a:moveTo>
                    <a:pt x="48" y="0"/>
                  </a:moveTo>
                  <a:lnTo>
                    <a:pt x="24" y="72"/>
                  </a:lnTo>
                  <a:lnTo>
                    <a:pt x="0" y="121"/>
                  </a:lnTo>
                  <a:lnTo>
                    <a:pt x="24" y="169"/>
                  </a:lnTo>
                  <a:lnTo>
                    <a:pt x="72" y="217"/>
                  </a:lnTo>
                  <a:lnTo>
                    <a:pt x="120" y="241"/>
                  </a:lnTo>
                  <a:lnTo>
                    <a:pt x="169" y="241"/>
                  </a:lnTo>
                  <a:lnTo>
                    <a:pt x="217" y="217"/>
                  </a:lnTo>
                  <a:lnTo>
                    <a:pt x="241" y="193"/>
                  </a:lnTo>
                  <a:lnTo>
                    <a:pt x="241" y="169"/>
                  </a:lnTo>
                  <a:lnTo>
                    <a:pt x="241" y="97"/>
                  </a:lnTo>
                  <a:lnTo>
                    <a:pt x="217" y="48"/>
                  </a:lnTo>
                  <a:lnTo>
                    <a:pt x="169" y="24"/>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6"/>
            <p:cNvSpPr/>
            <p:nvPr/>
          </p:nvSpPr>
          <p:spPr>
            <a:xfrm>
              <a:off x="4023650" y="1846400"/>
              <a:ext cx="2425" cy="1825"/>
            </a:xfrm>
            <a:custGeom>
              <a:avLst/>
              <a:gdLst/>
              <a:ahLst/>
              <a:cxnLst/>
              <a:rect l="l" t="t" r="r" b="b"/>
              <a:pathLst>
                <a:path w="97" h="73" extrusionOk="0">
                  <a:moveTo>
                    <a:pt x="0" y="1"/>
                  </a:moveTo>
                  <a:lnTo>
                    <a:pt x="48" y="73"/>
                  </a:lnTo>
                  <a:lnTo>
                    <a:pt x="72" y="49"/>
                  </a:lnTo>
                  <a:lnTo>
                    <a:pt x="96"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6"/>
            <p:cNvSpPr/>
            <p:nvPr/>
          </p:nvSpPr>
          <p:spPr>
            <a:xfrm>
              <a:off x="4023025" y="1768775"/>
              <a:ext cx="5450" cy="6650"/>
            </a:xfrm>
            <a:custGeom>
              <a:avLst/>
              <a:gdLst/>
              <a:ahLst/>
              <a:cxnLst/>
              <a:rect l="l" t="t" r="r" b="b"/>
              <a:pathLst>
                <a:path w="218" h="266" extrusionOk="0">
                  <a:moveTo>
                    <a:pt x="121" y="0"/>
                  </a:moveTo>
                  <a:lnTo>
                    <a:pt x="73" y="24"/>
                  </a:lnTo>
                  <a:lnTo>
                    <a:pt x="25" y="48"/>
                  </a:lnTo>
                  <a:lnTo>
                    <a:pt x="1" y="121"/>
                  </a:lnTo>
                  <a:lnTo>
                    <a:pt x="1" y="169"/>
                  </a:lnTo>
                  <a:lnTo>
                    <a:pt x="25" y="217"/>
                  </a:lnTo>
                  <a:lnTo>
                    <a:pt x="73" y="241"/>
                  </a:lnTo>
                  <a:lnTo>
                    <a:pt x="121" y="265"/>
                  </a:lnTo>
                  <a:lnTo>
                    <a:pt x="145" y="241"/>
                  </a:lnTo>
                  <a:lnTo>
                    <a:pt x="194" y="169"/>
                  </a:lnTo>
                  <a:lnTo>
                    <a:pt x="218" y="97"/>
                  </a:lnTo>
                  <a:lnTo>
                    <a:pt x="194"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6"/>
            <p:cNvSpPr/>
            <p:nvPr/>
          </p:nvSpPr>
          <p:spPr>
            <a:xfrm>
              <a:off x="4021825" y="1899975"/>
              <a:ext cx="10275" cy="9650"/>
            </a:xfrm>
            <a:custGeom>
              <a:avLst/>
              <a:gdLst/>
              <a:ahLst/>
              <a:cxnLst/>
              <a:rect l="l" t="t" r="r" b="b"/>
              <a:pathLst>
                <a:path w="411" h="386" extrusionOk="0">
                  <a:moveTo>
                    <a:pt x="145" y="0"/>
                  </a:moveTo>
                  <a:lnTo>
                    <a:pt x="73" y="24"/>
                  </a:lnTo>
                  <a:lnTo>
                    <a:pt x="25" y="48"/>
                  </a:lnTo>
                  <a:lnTo>
                    <a:pt x="1" y="96"/>
                  </a:lnTo>
                  <a:lnTo>
                    <a:pt x="1" y="169"/>
                  </a:lnTo>
                  <a:lnTo>
                    <a:pt x="25" y="265"/>
                  </a:lnTo>
                  <a:lnTo>
                    <a:pt x="97" y="337"/>
                  </a:lnTo>
                  <a:lnTo>
                    <a:pt x="169" y="361"/>
                  </a:lnTo>
                  <a:lnTo>
                    <a:pt x="242" y="385"/>
                  </a:lnTo>
                  <a:lnTo>
                    <a:pt x="314" y="361"/>
                  </a:lnTo>
                  <a:lnTo>
                    <a:pt x="362" y="337"/>
                  </a:lnTo>
                  <a:lnTo>
                    <a:pt x="386" y="265"/>
                  </a:lnTo>
                  <a:lnTo>
                    <a:pt x="410" y="193"/>
                  </a:lnTo>
                  <a:lnTo>
                    <a:pt x="362" y="121"/>
                  </a:lnTo>
                  <a:lnTo>
                    <a:pt x="314" y="48"/>
                  </a:lnTo>
                  <a:lnTo>
                    <a:pt x="217"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6"/>
            <p:cNvSpPr/>
            <p:nvPr/>
          </p:nvSpPr>
          <p:spPr>
            <a:xfrm>
              <a:off x="4020625" y="2023950"/>
              <a:ext cx="25" cy="625"/>
            </a:xfrm>
            <a:custGeom>
              <a:avLst/>
              <a:gdLst/>
              <a:ahLst/>
              <a:cxnLst/>
              <a:rect l="l" t="t" r="r" b="b"/>
              <a:pathLst>
                <a:path w="1" h="25" extrusionOk="0">
                  <a:moveTo>
                    <a:pt x="1" y="0"/>
                  </a:moveTo>
                  <a:lnTo>
                    <a:pt x="1" y="24"/>
                  </a:lnTo>
                  <a:lnTo>
                    <a:pt x="1" y="24"/>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6"/>
            <p:cNvSpPr/>
            <p:nvPr/>
          </p:nvSpPr>
          <p:spPr>
            <a:xfrm>
              <a:off x="4017025" y="1662850"/>
              <a:ext cx="1825" cy="1825"/>
            </a:xfrm>
            <a:custGeom>
              <a:avLst/>
              <a:gdLst/>
              <a:ahLst/>
              <a:cxnLst/>
              <a:rect l="l" t="t" r="r" b="b"/>
              <a:pathLst>
                <a:path w="73" h="73" extrusionOk="0">
                  <a:moveTo>
                    <a:pt x="48" y="0"/>
                  </a:moveTo>
                  <a:lnTo>
                    <a:pt x="0" y="24"/>
                  </a:lnTo>
                  <a:lnTo>
                    <a:pt x="0" y="73"/>
                  </a:lnTo>
                  <a:lnTo>
                    <a:pt x="48" y="73"/>
                  </a:lnTo>
                  <a:lnTo>
                    <a:pt x="72" y="48"/>
                  </a:lnTo>
                  <a:lnTo>
                    <a:pt x="72"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6"/>
            <p:cNvSpPr/>
            <p:nvPr/>
          </p:nvSpPr>
          <p:spPr>
            <a:xfrm>
              <a:off x="4017025" y="1891550"/>
              <a:ext cx="2425" cy="2425"/>
            </a:xfrm>
            <a:custGeom>
              <a:avLst/>
              <a:gdLst/>
              <a:ahLst/>
              <a:cxnLst/>
              <a:rect l="l" t="t" r="r" b="b"/>
              <a:pathLst>
                <a:path w="97" h="97" extrusionOk="0">
                  <a:moveTo>
                    <a:pt x="24" y="0"/>
                  </a:moveTo>
                  <a:lnTo>
                    <a:pt x="0" y="24"/>
                  </a:lnTo>
                  <a:lnTo>
                    <a:pt x="48" y="96"/>
                  </a:lnTo>
                  <a:lnTo>
                    <a:pt x="97" y="72"/>
                  </a:lnTo>
                  <a:lnTo>
                    <a:pt x="72"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6"/>
            <p:cNvSpPr/>
            <p:nvPr/>
          </p:nvSpPr>
          <p:spPr>
            <a:xfrm>
              <a:off x="4016425" y="1929450"/>
              <a:ext cx="4225" cy="6650"/>
            </a:xfrm>
            <a:custGeom>
              <a:avLst/>
              <a:gdLst/>
              <a:ahLst/>
              <a:cxnLst/>
              <a:rect l="l" t="t" r="r" b="b"/>
              <a:pathLst>
                <a:path w="169" h="266" extrusionOk="0">
                  <a:moveTo>
                    <a:pt x="48" y="1"/>
                  </a:moveTo>
                  <a:lnTo>
                    <a:pt x="0" y="97"/>
                  </a:lnTo>
                  <a:lnTo>
                    <a:pt x="0" y="217"/>
                  </a:lnTo>
                  <a:lnTo>
                    <a:pt x="24" y="241"/>
                  </a:lnTo>
                  <a:lnTo>
                    <a:pt x="48" y="266"/>
                  </a:lnTo>
                  <a:lnTo>
                    <a:pt x="96" y="241"/>
                  </a:lnTo>
                  <a:lnTo>
                    <a:pt x="145" y="193"/>
                  </a:lnTo>
                  <a:lnTo>
                    <a:pt x="169" y="121"/>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6"/>
            <p:cNvSpPr/>
            <p:nvPr/>
          </p:nvSpPr>
          <p:spPr>
            <a:xfrm>
              <a:off x="4015825" y="2027550"/>
              <a:ext cx="4225" cy="6050"/>
            </a:xfrm>
            <a:custGeom>
              <a:avLst/>
              <a:gdLst/>
              <a:ahLst/>
              <a:cxnLst/>
              <a:rect l="l" t="t" r="r" b="b"/>
              <a:pathLst>
                <a:path w="169" h="242" extrusionOk="0">
                  <a:moveTo>
                    <a:pt x="24" y="1"/>
                  </a:moveTo>
                  <a:lnTo>
                    <a:pt x="0" y="25"/>
                  </a:lnTo>
                  <a:lnTo>
                    <a:pt x="0" y="49"/>
                  </a:lnTo>
                  <a:lnTo>
                    <a:pt x="0" y="169"/>
                  </a:lnTo>
                  <a:lnTo>
                    <a:pt x="24" y="193"/>
                  </a:lnTo>
                  <a:lnTo>
                    <a:pt x="72" y="241"/>
                  </a:lnTo>
                  <a:lnTo>
                    <a:pt x="120" y="241"/>
                  </a:lnTo>
                  <a:lnTo>
                    <a:pt x="169" y="169"/>
                  </a:lnTo>
                  <a:lnTo>
                    <a:pt x="169" y="73"/>
                  </a:lnTo>
                  <a:lnTo>
                    <a:pt x="145"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6"/>
            <p:cNvSpPr/>
            <p:nvPr/>
          </p:nvSpPr>
          <p:spPr>
            <a:xfrm>
              <a:off x="4011600" y="1646600"/>
              <a:ext cx="3025" cy="3025"/>
            </a:xfrm>
            <a:custGeom>
              <a:avLst/>
              <a:gdLst/>
              <a:ahLst/>
              <a:cxnLst/>
              <a:rect l="l" t="t" r="r" b="b"/>
              <a:pathLst>
                <a:path w="121" h="121" extrusionOk="0">
                  <a:moveTo>
                    <a:pt x="49" y="0"/>
                  </a:moveTo>
                  <a:lnTo>
                    <a:pt x="1" y="49"/>
                  </a:lnTo>
                  <a:lnTo>
                    <a:pt x="25" y="73"/>
                  </a:lnTo>
                  <a:lnTo>
                    <a:pt x="25" y="121"/>
                  </a:lnTo>
                  <a:lnTo>
                    <a:pt x="97" y="121"/>
                  </a:lnTo>
                  <a:lnTo>
                    <a:pt x="121" y="97"/>
                  </a:lnTo>
                  <a:lnTo>
                    <a:pt x="121" y="73"/>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6"/>
            <p:cNvSpPr/>
            <p:nvPr/>
          </p:nvSpPr>
          <p:spPr>
            <a:xfrm>
              <a:off x="4011000" y="1669475"/>
              <a:ext cx="9050" cy="9650"/>
            </a:xfrm>
            <a:custGeom>
              <a:avLst/>
              <a:gdLst/>
              <a:ahLst/>
              <a:cxnLst/>
              <a:rect l="l" t="t" r="r" b="b"/>
              <a:pathLst>
                <a:path w="362" h="386" extrusionOk="0">
                  <a:moveTo>
                    <a:pt x="49" y="0"/>
                  </a:moveTo>
                  <a:lnTo>
                    <a:pt x="25" y="24"/>
                  </a:lnTo>
                  <a:lnTo>
                    <a:pt x="0" y="72"/>
                  </a:lnTo>
                  <a:lnTo>
                    <a:pt x="25" y="193"/>
                  </a:lnTo>
                  <a:lnTo>
                    <a:pt x="73" y="289"/>
                  </a:lnTo>
                  <a:lnTo>
                    <a:pt x="169" y="361"/>
                  </a:lnTo>
                  <a:lnTo>
                    <a:pt x="313" y="385"/>
                  </a:lnTo>
                  <a:lnTo>
                    <a:pt x="338" y="361"/>
                  </a:lnTo>
                  <a:lnTo>
                    <a:pt x="362" y="313"/>
                  </a:lnTo>
                  <a:lnTo>
                    <a:pt x="313" y="145"/>
                  </a:lnTo>
                  <a:lnTo>
                    <a:pt x="265" y="72"/>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6"/>
            <p:cNvSpPr/>
            <p:nvPr/>
          </p:nvSpPr>
          <p:spPr>
            <a:xfrm>
              <a:off x="4008600" y="1712800"/>
              <a:ext cx="1825" cy="1825"/>
            </a:xfrm>
            <a:custGeom>
              <a:avLst/>
              <a:gdLst/>
              <a:ahLst/>
              <a:cxnLst/>
              <a:rect l="l" t="t" r="r" b="b"/>
              <a:pathLst>
                <a:path w="73" h="73" extrusionOk="0">
                  <a:moveTo>
                    <a:pt x="24" y="0"/>
                  </a:moveTo>
                  <a:lnTo>
                    <a:pt x="0" y="24"/>
                  </a:lnTo>
                  <a:lnTo>
                    <a:pt x="48" y="73"/>
                  </a:lnTo>
                  <a:lnTo>
                    <a:pt x="72" y="49"/>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6"/>
            <p:cNvSpPr/>
            <p:nvPr/>
          </p:nvSpPr>
          <p:spPr>
            <a:xfrm>
              <a:off x="4008000" y="1848200"/>
              <a:ext cx="4825" cy="4250"/>
            </a:xfrm>
            <a:custGeom>
              <a:avLst/>
              <a:gdLst/>
              <a:ahLst/>
              <a:cxnLst/>
              <a:rect l="l" t="t" r="r" b="b"/>
              <a:pathLst>
                <a:path w="193" h="170" extrusionOk="0">
                  <a:moveTo>
                    <a:pt x="48" y="1"/>
                  </a:moveTo>
                  <a:lnTo>
                    <a:pt x="0" y="49"/>
                  </a:lnTo>
                  <a:lnTo>
                    <a:pt x="0" y="97"/>
                  </a:lnTo>
                  <a:lnTo>
                    <a:pt x="24" y="121"/>
                  </a:lnTo>
                  <a:lnTo>
                    <a:pt x="48" y="145"/>
                  </a:lnTo>
                  <a:lnTo>
                    <a:pt x="96" y="169"/>
                  </a:lnTo>
                  <a:lnTo>
                    <a:pt x="169" y="145"/>
                  </a:lnTo>
                  <a:lnTo>
                    <a:pt x="193" y="121"/>
                  </a:lnTo>
                  <a:lnTo>
                    <a:pt x="193" y="97"/>
                  </a:lnTo>
                  <a:lnTo>
                    <a:pt x="169"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6"/>
            <p:cNvSpPr/>
            <p:nvPr/>
          </p:nvSpPr>
          <p:spPr>
            <a:xfrm>
              <a:off x="4004975" y="1683900"/>
              <a:ext cx="7850" cy="17500"/>
            </a:xfrm>
            <a:custGeom>
              <a:avLst/>
              <a:gdLst/>
              <a:ahLst/>
              <a:cxnLst/>
              <a:rect l="l" t="t" r="r" b="b"/>
              <a:pathLst>
                <a:path w="314" h="700" extrusionOk="0">
                  <a:moveTo>
                    <a:pt x="121" y="1"/>
                  </a:moveTo>
                  <a:lnTo>
                    <a:pt x="49" y="73"/>
                  </a:lnTo>
                  <a:lnTo>
                    <a:pt x="25" y="169"/>
                  </a:lnTo>
                  <a:lnTo>
                    <a:pt x="1" y="314"/>
                  </a:lnTo>
                  <a:lnTo>
                    <a:pt x="25" y="482"/>
                  </a:lnTo>
                  <a:lnTo>
                    <a:pt x="49" y="675"/>
                  </a:lnTo>
                  <a:lnTo>
                    <a:pt x="97" y="699"/>
                  </a:lnTo>
                  <a:lnTo>
                    <a:pt x="169" y="699"/>
                  </a:lnTo>
                  <a:lnTo>
                    <a:pt x="193" y="675"/>
                  </a:lnTo>
                  <a:lnTo>
                    <a:pt x="290" y="482"/>
                  </a:lnTo>
                  <a:lnTo>
                    <a:pt x="290" y="386"/>
                  </a:lnTo>
                  <a:lnTo>
                    <a:pt x="314" y="290"/>
                  </a:lnTo>
                  <a:lnTo>
                    <a:pt x="290" y="193"/>
                  </a:lnTo>
                  <a:lnTo>
                    <a:pt x="241" y="121"/>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6"/>
            <p:cNvSpPr/>
            <p:nvPr/>
          </p:nvSpPr>
          <p:spPr>
            <a:xfrm>
              <a:off x="4004975" y="1902975"/>
              <a:ext cx="625" cy="625"/>
            </a:xfrm>
            <a:custGeom>
              <a:avLst/>
              <a:gdLst/>
              <a:ahLst/>
              <a:cxnLst/>
              <a:rect l="l" t="t" r="r" b="b"/>
              <a:pathLst>
                <a:path w="25" h="25" extrusionOk="0">
                  <a:moveTo>
                    <a:pt x="1" y="1"/>
                  </a:move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6"/>
            <p:cNvSpPr/>
            <p:nvPr/>
          </p:nvSpPr>
          <p:spPr>
            <a:xfrm>
              <a:off x="3998975" y="1764550"/>
              <a:ext cx="15050" cy="10250"/>
            </a:xfrm>
            <a:custGeom>
              <a:avLst/>
              <a:gdLst/>
              <a:ahLst/>
              <a:cxnLst/>
              <a:rect l="l" t="t" r="r" b="b"/>
              <a:pathLst>
                <a:path w="602" h="410" extrusionOk="0">
                  <a:moveTo>
                    <a:pt x="48" y="1"/>
                  </a:moveTo>
                  <a:lnTo>
                    <a:pt x="24" y="49"/>
                  </a:lnTo>
                  <a:lnTo>
                    <a:pt x="0" y="73"/>
                  </a:lnTo>
                  <a:lnTo>
                    <a:pt x="385" y="362"/>
                  </a:lnTo>
                  <a:lnTo>
                    <a:pt x="506" y="410"/>
                  </a:lnTo>
                  <a:lnTo>
                    <a:pt x="554" y="410"/>
                  </a:lnTo>
                  <a:lnTo>
                    <a:pt x="602" y="362"/>
                  </a:lnTo>
                  <a:lnTo>
                    <a:pt x="602" y="314"/>
                  </a:lnTo>
                  <a:lnTo>
                    <a:pt x="578" y="241"/>
                  </a:lnTo>
                  <a:lnTo>
                    <a:pt x="554" y="169"/>
                  </a:lnTo>
                  <a:lnTo>
                    <a:pt x="506" y="14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6"/>
            <p:cNvSpPr/>
            <p:nvPr/>
          </p:nvSpPr>
          <p:spPr>
            <a:xfrm>
              <a:off x="3987525" y="1802475"/>
              <a:ext cx="3650" cy="3025"/>
            </a:xfrm>
            <a:custGeom>
              <a:avLst/>
              <a:gdLst/>
              <a:ahLst/>
              <a:cxnLst/>
              <a:rect l="l" t="t" r="r" b="b"/>
              <a:pathLst>
                <a:path w="146" h="121" extrusionOk="0">
                  <a:moveTo>
                    <a:pt x="25" y="0"/>
                  </a:moveTo>
                  <a:lnTo>
                    <a:pt x="1" y="24"/>
                  </a:lnTo>
                  <a:lnTo>
                    <a:pt x="1" y="48"/>
                  </a:lnTo>
                  <a:lnTo>
                    <a:pt x="25" y="97"/>
                  </a:lnTo>
                  <a:lnTo>
                    <a:pt x="97" y="121"/>
                  </a:lnTo>
                  <a:lnTo>
                    <a:pt x="145" y="97"/>
                  </a:lnTo>
                  <a:lnTo>
                    <a:pt x="145" y="48"/>
                  </a:lnTo>
                  <a:lnTo>
                    <a:pt x="145"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6"/>
            <p:cNvSpPr/>
            <p:nvPr/>
          </p:nvSpPr>
          <p:spPr>
            <a:xfrm>
              <a:off x="3985125" y="1633950"/>
              <a:ext cx="4825" cy="5450"/>
            </a:xfrm>
            <a:custGeom>
              <a:avLst/>
              <a:gdLst/>
              <a:ahLst/>
              <a:cxnLst/>
              <a:rect l="l" t="t" r="r" b="b"/>
              <a:pathLst>
                <a:path w="193" h="218" extrusionOk="0">
                  <a:moveTo>
                    <a:pt x="145" y="1"/>
                  </a:moveTo>
                  <a:lnTo>
                    <a:pt x="73" y="25"/>
                  </a:lnTo>
                  <a:lnTo>
                    <a:pt x="48" y="49"/>
                  </a:lnTo>
                  <a:lnTo>
                    <a:pt x="24" y="97"/>
                  </a:lnTo>
                  <a:lnTo>
                    <a:pt x="0" y="145"/>
                  </a:lnTo>
                  <a:lnTo>
                    <a:pt x="24" y="169"/>
                  </a:lnTo>
                  <a:lnTo>
                    <a:pt x="48" y="193"/>
                  </a:lnTo>
                  <a:lnTo>
                    <a:pt x="97" y="217"/>
                  </a:lnTo>
                  <a:lnTo>
                    <a:pt x="121" y="217"/>
                  </a:lnTo>
                  <a:lnTo>
                    <a:pt x="169" y="193"/>
                  </a:lnTo>
                  <a:lnTo>
                    <a:pt x="193" y="121"/>
                  </a:lnTo>
                  <a:lnTo>
                    <a:pt x="193"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6"/>
            <p:cNvSpPr/>
            <p:nvPr/>
          </p:nvSpPr>
          <p:spPr>
            <a:xfrm>
              <a:off x="3983325" y="1692325"/>
              <a:ext cx="1825" cy="2450"/>
            </a:xfrm>
            <a:custGeom>
              <a:avLst/>
              <a:gdLst/>
              <a:ahLst/>
              <a:cxnLst/>
              <a:rect l="l" t="t" r="r" b="b"/>
              <a:pathLst>
                <a:path w="73" h="98" extrusionOk="0">
                  <a:moveTo>
                    <a:pt x="48" y="1"/>
                  </a:moveTo>
                  <a:lnTo>
                    <a:pt x="0" y="25"/>
                  </a:lnTo>
                  <a:lnTo>
                    <a:pt x="48" y="97"/>
                  </a:lnTo>
                  <a:lnTo>
                    <a:pt x="72"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6"/>
            <p:cNvSpPr/>
            <p:nvPr/>
          </p:nvSpPr>
          <p:spPr>
            <a:xfrm>
              <a:off x="3980300" y="1647800"/>
              <a:ext cx="625" cy="625"/>
            </a:xfrm>
            <a:custGeom>
              <a:avLst/>
              <a:gdLst/>
              <a:ahLst/>
              <a:cxnLst/>
              <a:rect l="l" t="t" r="r" b="b"/>
              <a:pathLst>
                <a:path w="25" h="25" extrusionOk="0">
                  <a:moveTo>
                    <a:pt x="1" y="1"/>
                  </a:moveTo>
                  <a:lnTo>
                    <a:pt x="1"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6"/>
            <p:cNvSpPr/>
            <p:nvPr/>
          </p:nvSpPr>
          <p:spPr>
            <a:xfrm>
              <a:off x="3980300" y="1788625"/>
              <a:ext cx="6050" cy="6650"/>
            </a:xfrm>
            <a:custGeom>
              <a:avLst/>
              <a:gdLst/>
              <a:ahLst/>
              <a:cxnLst/>
              <a:rect l="l" t="t" r="r" b="b"/>
              <a:pathLst>
                <a:path w="242" h="266" extrusionOk="0">
                  <a:moveTo>
                    <a:pt x="73" y="1"/>
                  </a:moveTo>
                  <a:lnTo>
                    <a:pt x="49" y="25"/>
                  </a:lnTo>
                  <a:lnTo>
                    <a:pt x="25" y="73"/>
                  </a:lnTo>
                  <a:lnTo>
                    <a:pt x="1" y="121"/>
                  </a:lnTo>
                  <a:lnTo>
                    <a:pt x="25" y="169"/>
                  </a:lnTo>
                  <a:lnTo>
                    <a:pt x="49" y="217"/>
                  </a:lnTo>
                  <a:lnTo>
                    <a:pt x="73" y="265"/>
                  </a:lnTo>
                  <a:lnTo>
                    <a:pt x="169" y="265"/>
                  </a:lnTo>
                  <a:lnTo>
                    <a:pt x="193" y="241"/>
                  </a:lnTo>
                  <a:lnTo>
                    <a:pt x="241" y="217"/>
                  </a:lnTo>
                  <a:lnTo>
                    <a:pt x="241" y="145"/>
                  </a:lnTo>
                  <a:lnTo>
                    <a:pt x="241" y="97"/>
                  </a:lnTo>
                  <a:lnTo>
                    <a:pt x="193"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6"/>
            <p:cNvSpPr/>
            <p:nvPr/>
          </p:nvSpPr>
          <p:spPr>
            <a:xfrm>
              <a:off x="3980300" y="1809700"/>
              <a:ext cx="2450" cy="2425"/>
            </a:xfrm>
            <a:custGeom>
              <a:avLst/>
              <a:gdLst/>
              <a:ahLst/>
              <a:cxnLst/>
              <a:rect l="l" t="t" r="r" b="b"/>
              <a:pathLst>
                <a:path w="98" h="97" extrusionOk="0">
                  <a:moveTo>
                    <a:pt x="73" y="0"/>
                  </a:moveTo>
                  <a:lnTo>
                    <a:pt x="49" y="24"/>
                  </a:lnTo>
                  <a:lnTo>
                    <a:pt x="1" y="24"/>
                  </a:lnTo>
                  <a:lnTo>
                    <a:pt x="25" y="72"/>
                  </a:lnTo>
                  <a:lnTo>
                    <a:pt x="49" y="96"/>
                  </a:lnTo>
                  <a:lnTo>
                    <a:pt x="97"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6"/>
            <p:cNvSpPr/>
            <p:nvPr/>
          </p:nvSpPr>
          <p:spPr>
            <a:xfrm>
              <a:off x="3978500" y="1839175"/>
              <a:ext cx="4250" cy="3650"/>
            </a:xfrm>
            <a:custGeom>
              <a:avLst/>
              <a:gdLst/>
              <a:ahLst/>
              <a:cxnLst/>
              <a:rect l="l" t="t" r="r" b="b"/>
              <a:pathLst>
                <a:path w="170" h="146" extrusionOk="0">
                  <a:moveTo>
                    <a:pt x="49" y="1"/>
                  </a:moveTo>
                  <a:lnTo>
                    <a:pt x="1" y="73"/>
                  </a:lnTo>
                  <a:lnTo>
                    <a:pt x="49" y="121"/>
                  </a:lnTo>
                  <a:lnTo>
                    <a:pt x="73" y="145"/>
                  </a:lnTo>
                  <a:lnTo>
                    <a:pt x="97" y="145"/>
                  </a:lnTo>
                  <a:lnTo>
                    <a:pt x="145" y="121"/>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6"/>
            <p:cNvSpPr/>
            <p:nvPr/>
          </p:nvSpPr>
          <p:spPr>
            <a:xfrm>
              <a:off x="3973075" y="1802500"/>
              <a:ext cx="1800" cy="3600"/>
            </a:xfrm>
            <a:custGeom>
              <a:avLst/>
              <a:gdLst/>
              <a:ahLst/>
              <a:cxnLst/>
              <a:rect l="l" t="t" r="r" b="b"/>
              <a:pathLst>
                <a:path w="72" h="144" extrusionOk="0">
                  <a:moveTo>
                    <a:pt x="71" y="1"/>
                  </a:moveTo>
                  <a:lnTo>
                    <a:pt x="49" y="23"/>
                  </a:lnTo>
                  <a:lnTo>
                    <a:pt x="49" y="23"/>
                  </a:lnTo>
                  <a:lnTo>
                    <a:pt x="71" y="1"/>
                  </a:lnTo>
                  <a:close/>
                  <a:moveTo>
                    <a:pt x="49" y="23"/>
                  </a:moveTo>
                  <a:lnTo>
                    <a:pt x="1" y="72"/>
                  </a:lnTo>
                  <a:lnTo>
                    <a:pt x="1" y="120"/>
                  </a:lnTo>
                  <a:lnTo>
                    <a:pt x="1" y="144"/>
                  </a:lnTo>
                  <a:lnTo>
                    <a:pt x="25" y="144"/>
                  </a:lnTo>
                  <a:lnTo>
                    <a:pt x="49" y="96"/>
                  </a:lnTo>
                  <a:lnTo>
                    <a:pt x="49" y="2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6"/>
            <p:cNvSpPr/>
            <p:nvPr/>
          </p:nvSpPr>
          <p:spPr>
            <a:xfrm>
              <a:off x="3971275" y="1658025"/>
              <a:ext cx="9650" cy="18700"/>
            </a:xfrm>
            <a:custGeom>
              <a:avLst/>
              <a:gdLst/>
              <a:ahLst/>
              <a:cxnLst/>
              <a:rect l="l" t="t" r="r" b="b"/>
              <a:pathLst>
                <a:path w="386" h="748" extrusionOk="0">
                  <a:moveTo>
                    <a:pt x="290" y="1"/>
                  </a:moveTo>
                  <a:lnTo>
                    <a:pt x="241" y="25"/>
                  </a:lnTo>
                  <a:lnTo>
                    <a:pt x="169" y="73"/>
                  </a:lnTo>
                  <a:lnTo>
                    <a:pt x="145" y="121"/>
                  </a:lnTo>
                  <a:lnTo>
                    <a:pt x="121" y="145"/>
                  </a:lnTo>
                  <a:lnTo>
                    <a:pt x="73" y="386"/>
                  </a:lnTo>
                  <a:lnTo>
                    <a:pt x="1" y="603"/>
                  </a:lnTo>
                  <a:lnTo>
                    <a:pt x="1" y="675"/>
                  </a:lnTo>
                  <a:lnTo>
                    <a:pt x="49" y="723"/>
                  </a:lnTo>
                  <a:lnTo>
                    <a:pt x="121" y="747"/>
                  </a:lnTo>
                  <a:lnTo>
                    <a:pt x="169" y="747"/>
                  </a:lnTo>
                  <a:lnTo>
                    <a:pt x="241" y="723"/>
                  </a:lnTo>
                  <a:lnTo>
                    <a:pt x="314" y="675"/>
                  </a:lnTo>
                  <a:lnTo>
                    <a:pt x="338" y="627"/>
                  </a:lnTo>
                  <a:lnTo>
                    <a:pt x="338" y="554"/>
                  </a:lnTo>
                  <a:lnTo>
                    <a:pt x="338" y="314"/>
                  </a:lnTo>
                  <a:lnTo>
                    <a:pt x="386" y="73"/>
                  </a:lnTo>
                  <a:lnTo>
                    <a:pt x="362" y="49"/>
                  </a:lnTo>
                  <a:lnTo>
                    <a:pt x="338" y="25"/>
                  </a:lnTo>
                  <a:lnTo>
                    <a:pt x="29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6"/>
            <p:cNvSpPr/>
            <p:nvPr/>
          </p:nvSpPr>
          <p:spPr>
            <a:xfrm>
              <a:off x="3970675" y="1794650"/>
              <a:ext cx="7250" cy="8450"/>
            </a:xfrm>
            <a:custGeom>
              <a:avLst/>
              <a:gdLst/>
              <a:ahLst/>
              <a:cxnLst/>
              <a:rect l="l" t="t" r="r" b="b"/>
              <a:pathLst>
                <a:path w="290" h="338" extrusionOk="0">
                  <a:moveTo>
                    <a:pt x="169" y="0"/>
                  </a:moveTo>
                  <a:lnTo>
                    <a:pt x="73" y="24"/>
                  </a:lnTo>
                  <a:lnTo>
                    <a:pt x="25" y="97"/>
                  </a:lnTo>
                  <a:lnTo>
                    <a:pt x="1" y="145"/>
                  </a:lnTo>
                  <a:lnTo>
                    <a:pt x="1" y="193"/>
                  </a:lnTo>
                  <a:lnTo>
                    <a:pt x="25" y="241"/>
                  </a:lnTo>
                  <a:lnTo>
                    <a:pt x="73" y="265"/>
                  </a:lnTo>
                  <a:lnTo>
                    <a:pt x="166" y="312"/>
                  </a:lnTo>
                  <a:lnTo>
                    <a:pt x="166" y="312"/>
                  </a:lnTo>
                  <a:lnTo>
                    <a:pt x="265" y="193"/>
                  </a:lnTo>
                  <a:lnTo>
                    <a:pt x="289" y="97"/>
                  </a:lnTo>
                  <a:lnTo>
                    <a:pt x="265" y="73"/>
                  </a:lnTo>
                  <a:lnTo>
                    <a:pt x="241" y="24"/>
                  </a:lnTo>
                  <a:lnTo>
                    <a:pt x="193" y="0"/>
                  </a:lnTo>
                  <a:close/>
                  <a:moveTo>
                    <a:pt x="166" y="312"/>
                  </a:moveTo>
                  <a:lnTo>
                    <a:pt x="145" y="337"/>
                  </a:lnTo>
                  <a:lnTo>
                    <a:pt x="169" y="313"/>
                  </a:lnTo>
                  <a:lnTo>
                    <a:pt x="166" y="312"/>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6"/>
            <p:cNvSpPr/>
            <p:nvPr/>
          </p:nvSpPr>
          <p:spPr>
            <a:xfrm>
              <a:off x="3969475" y="1920425"/>
              <a:ext cx="18075" cy="18075"/>
            </a:xfrm>
            <a:custGeom>
              <a:avLst/>
              <a:gdLst/>
              <a:ahLst/>
              <a:cxnLst/>
              <a:rect l="l" t="t" r="r" b="b"/>
              <a:pathLst>
                <a:path w="723" h="723" extrusionOk="0">
                  <a:moveTo>
                    <a:pt x="482" y="1"/>
                  </a:moveTo>
                  <a:lnTo>
                    <a:pt x="410" y="49"/>
                  </a:lnTo>
                  <a:lnTo>
                    <a:pt x="386" y="97"/>
                  </a:lnTo>
                  <a:lnTo>
                    <a:pt x="337" y="217"/>
                  </a:lnTo>
                  <a:lnTo>
                    <a:pt x="289" y="314"/>
                  </a:lnTo>
                  <a:lnTo>
                    <a:pt x="193" y="410"/>
                  </a:lnTo>
                  <a:lnTo>
                    <a:pt x="97" y="458"/>
                  </a:lnTo>
                  <a:lnTo>
                    <a:pt x="49" y="482"/>
                  </a:lnTo>
                  <a:lnTo>
                    <a:pt x="25" y="530"/>
                  </a:lnTo>
                  <a:lnTo>
                    <a:pt x="0" y="602"/>
                  </a:lnTo>
                  <a:lnTo>
                    <a:pt x="0" y="675"/>
                  </a:lnTo>
                  <a:lnTo>
                    <a:pt x="25" y="699"/>
                  </a:lnTo>
                  <a:lnTo>
                    <a:pt x="73" y="723"/>
                  </a:lnTo>
                  <a:lnTo>
                    <a:pt x="145" y="699"/>
                  </a:lnTo>
                  <a:lnTo>
                    <a:pt x="241" y="651"/>
                  </a:lnTo>
                  <a:lnTo>
                    <a:pt x="434" y="530"/>
                  </a:lnTo>
                  <a:lnTo>
                    <a:pt x="626" y="386"/>
                  </a:lnTo>
                  <a:lnTo>
                    <a:pt x="674" y="314"/>
                  </a:lnTo>
                  <a:lnTo>
                    <a:pt x="723" y="241"/>
                  </a:lnTo>
                  <a:lnTo>
                    <a:pt x="723" y="169"/>
                  </a:lnTo>
                  <a:lnTo>
                    <a:pt x="699" y="121"/>
                  </a:lnTo>
                  <a:lnTo>
                    <a:pt x="674" y="49"/>
                  </a:lnTo>
                  <a:lnTo>
                    <a:pt x="602" y="25"/>
                  </a:lnTo>
                  <a:lnTo>
                    <a:pt x="55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6"/>
            <p:cNvSpPr/>
            <p:nvPr/>
          </p:nvSpPr>
          <p:spPr>
            <a:xfrm>
              <a:off x="3968875" y="1874700"/>
              <a:ext cx="6650" cy="4225"/>
            </a:xfrm>
            <a:custGeom>
              <a:avLst/>
              <a:gdLst/>
              <a:ahLst/>
              <a:cxnLst/>
              <a:rect l="l" t="t" r="r" b="b"/>
              <a:pathLst>
                <a:path w="266" h="169" extrusionOk="0">
                  <a:moveTo>
                    <a:pt x="97" y="0"/>
                  </a:moveTo>
                  <a:lnTo>
                    <a:pt x="49" y="24"/>
                  </a:lnTo>
                  <a:lnTo>
                    <a:pt x="0" y="72"/>
                  </a:lnTo>
                  <a:lnTo>
                    <a:pt x="0" y="120"/>
                  </a:lnTo>
                  <a:lnTo>
                    <a:pt x="24" y="145"/>
                  </a:lnTo>
                  <a:lnTo>
                    <a:pt x="97" y="169"/>
                  </a:lnTo>
                  <a:lnTo>
                    <a:pt x="169" y="169"/>
                  </a:lnTo>
                  <a:lnTo>
                    <a:pt x="217" y="145"/>
                  </a:lnTo>
                  <a:lnTo>
                    <a:pt x="265" y="96"/>
                  </a:lnTo>
                  <a:lnTo>
                    <a:pt x="241" y="48"/>
                  </a:lnTo>
                  <a:lnTo>
                    <a:pt x="241"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6"/>
            <p:cNvSpPr/>
            <p:nvPr/>
          </p:nvSpPr>
          <p:spPr>
            <a:xfrm>
              <a:off x="3968875" y="2014925"/>
              <a:ext cx="6050" cy="6025"/>
            </a:xfrm>
            <a:custGeom>
              <a:avLst/>
              <a:gdLst/>
              <a:ahLst/>
              <a:cxnLst/>
              <a:rect l="l" t="t" r="r" b="b"/>
              <a:pathLst>
                <a:path w="242" h="241" extrusionOk="0">
                  <a:moveTo>
                    <a:pt x="73" y="0"/>
                  </a:moveTo>
                  <a:lnTo>
                    <a:pt x="24" y="48"/>
                  </a:lnTo>
                  <a:lnTo>
                    <a:pt x="0" y="96"/>
                  </a:lnTo>
                  <a:lnTo>
                    <a:pt x="0" y="145"/>
                  </a:lnTo>
                  <a:lnTo>
                    <a:pt x="0" y="169"/>
                  </a:lnTo>
                  <a:lnTo>
                    <a:pt x="73" y="217"/>
                  </a:lnTo>
                  <a:lnTo>
                    <a:pt x="121" y="241"/>
                  </a:lnTo>
                  <a:lnTo>
                    <a:pt x="169" y="217"/>
                  </a:lnTo>
                  <a:lnTo>
                    <a:pt x="217" y="193"/>
                  </a:lnTo>
                  <a:lnTo>
                    <a:pt x="241" y="145"/>
                  </a:lnTo>
                  <a:lnTo>
                    <a:pt x="241" y="96"/>
                  </a:lnTo>
                  <a:lnTo>
                    <a:pt x="241"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6"/>
            <p:cNvSpPr/>
            <p:nvPr/>
          </p:nvSpPr>
          <p:spPr>
            <a:xfrm>
              <a:off x="3968275" y="1738675"/>
              <a:ext cx="625" cy="625"/>
            </a:xfrm>
            <a:custGeom>
              <a:avLst/>
              <a:gdLst/>
              <a:ahLst/>
              <a:cxnLst/>
              <a:rect l="l" t="t" r="r" b="b"/>
              <a:pathLst>
                <a:path w="25" h="25" extrusionOk="0">
                  <a:moveTo>
                    <a:pt x="0" y="1"/>
                  </a:move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6"/>
            <p:cNvSpPr/>
            <p:nvPr/>
          </p:nvSpPr>
          <p:spPr>
            <a:xfrm>
              <a:off x="3964050" y="1703775"/>
              <a:ext cx="4850" cy="4825"/>
            </a:xfrm>
            <a:custGeom>
              <a:avLst/>
              <a:gdLst/>
              <a:ahLst/>
              <a:cxnLst/>
              <a:rect l="l" t="t" r="r" b="b"/>
              <a:pathLst>
                <a:path w="194" h="193" extrusionOk="0">
                  <a:moveTo>
                    <a:pt x="97" y="0"/>
                  </a:moveTo>
                  <a:lnTo>
                    <a:pt x="49" y="24"/>
                  </a:lnTo>
                  <a:lnTo>
                    <a:pt x="25" y="48"/>
                  </a:lnTo>
                  <a:lnTo>
                    <a:pt x="1" y="97"/>
                  </a:lnTo>
                  <a:lnTo>
                    <a:pt x="25" y="145"/>
                  </a:lnTo>
                  <a:lnTo>
                    <a:pt x="73" y="193"/>
                  </a:lnTo>
                  <a:lnTo>
                    <a:pt x="145" y="193"/>
                  </a:lnTo>
                  <a:lnTo>
                    <a:pt x="169" y="169"/>
                  </a:lnTo>
                  <a:lnTo>
                    <a:pt x="193" y="121"/>
                  </a:lnTo>
                  <a:lnTo>
                    <a:pt x="169"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6"/>
            <p:cNvSpPr/>
            <p:nvPr/>
          </p:nvSpPr>
          <p:spPr>
            <a:xfrm>
              <a:off x="3962850" y="2020325"/>
              <a:ext cx="625" cy="625"/>
            </a:xfrm>
            <a:custGeom>
              <a:avLst/>
              <a:gdLst/>
              <a:ahLst/>
              <a:cxnLst/>
              <a:rect l="l" t="t" r="r" b="b"/>
              <a:pathLst>
                <a:path w="25" h="25" extrusionOk="0">
                  <a:moveTo>
                    <a:pt x="25" y="1"/>
                  </a:moveTo>
                  <a:lnTo>
                    <a:pt x="1" y="25"/>
                  </a:ln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6"/>
            <p:cNvSpPr/>
            <p:nvPr/>
          </p:nvSpPr>
          <p:spPr>
            <a:xfrm>
              <a:off x="3962250" y="1986025"/>
              <a:ext cx="6050" cy="4850"/>
            </a:xfrm>
            <a:custGeom>
              <a:avLst/>
              <a:gdLst/>
              <a:ahLst/>
              <a:cxnLst/>
              <a:rect l="l" t="t" r="r" b="b"/>
              <a:pathLst>
                <a:path w="242" h="194" extrusionOk="0">
                  <a:moveTo>
                    <a:pt x="49" y="1"/>
                  </a:moveTo>
                  <a:lnTo>
                    <a:pt x="1" y="25"/>
                  </a:lnTo>
                  <a:lnTo>
                    <a:pt x="1" y="73"/>
                  </a:lnTo>
                  <a:lnTo>
                    <a:pt x="1" y="121"/>
                  </a:lnTo>
                  <a:lnTo>
                    <a:pt x="73" y="169"/>
                  </a:lnTo>
                  <a:lnTo>
                    <a:pt x="97" y="193"/>
                  </a:lnTo>
                  <a:lnTo>
                    <a:pt x="193" y="193"/>
                  </a:lnTo>
                  <a:lnTo>
                    <a:pt x="217" y="145"/>
                  </a:lnTo>
                  <a:lnTo>
                    <a:pt x="241" y="121"/>
                  </a:lnTo>
                  <a:lnTo>
                    <a:pt x="217" y="73"/>
                  </a:lnTo>
                  <a:lnTo>
                    <a:pt x="169"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6"/>
            <p:cNvSpPr/>
            <p:nvPr/>
          </p:nvSpPr>
          <p:spPr>
            <a:xfrm>
              <a:off x="3961650" y="2025150"/>
              <a:ext cx="5450" cy="4825"/>
            </a:xfrm>
            <a:custGeom>
              <a:avLst/>
              <a:gdLst/>
              <a:ahLst/>
              <a:cxnLst/>
              <a:rect l="l" t="t" r="r" b="b"/>
              <a:pathLst>
                <a:path w="218" h="193" extrusionOk="0">
                  <a:moveTo>
                    <a:pt x="49" y="0"/>
                  </a:moveTo>
                  <a:lnTo>
                    <a:pt x="0" y="24"/>
                  </a:lnTo>
                  <a:lnTo>
                    <a:pt x="0" y="73"/>
                  </a:lnTo>
                  <a:lnTo>
                    <a:pt x="0" y="121"/>
                  </a:lnTo>
                  <a:lnTo>
                    <a:pt x="49" y="169"/>
                  </a:lnTo>
                  <a:lnTo>
                    <a:pt x="97" y="193"/>
                  </a:lnTo>
                  <a:lnTo>
                    <a:pt x="145" y="193"/>
                  </a:lnTo>
                  <a:lnTo>
                    <a:pt x="193" y="145"/>
                  </a:lnTo>
                  <a:lnTo>
                    <a:pt x="217" y="97"/>
                  </a:lnTo>
                  <a:lnTo>
                    <a:pt x="193" y="49"/>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6"/>
            <p:cNvSpPr/>
            <p:nvPr/>
          </p:nvSpPr>
          <p:spPr>
            <a:xfrm>
              <a:off x="3959850" y="1899375"/>
              <a:ext cx="1225" cy="2425"/>
            </a:xfrm>
            <a:custGeom>
              <a:avLst/>
              <a:gdLst/>
              <a:ahLst/>
              <a:cxnLst/>
              <a:rect l="l" t="t" r="r" b="b"/>
              <a:pathLst>
                <a:path w="49" h="97" extrusionOk="0">
                  <a:moveTo>
                    <a:pt x="0" y="0"/>
                  </a:moveTo>
                  <a:lnTo>
                    <a:pt x="0" y="96"/>
                  </a:lnTo>
                  <a:lnTo>
                    <a:pt x="24" y="72"/>
                  </a:lnTo>
                  <a:lnTo>
                    <a:pt x="48" y="48"/>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6"/>
            <p:cNvSpPr/>
            <p:nvPr/>
          </p:nvSpPr>
          <p:spPr>
            <a:xfrm>
              <a:off x="3958650" y="1872275"/>
              <a:ext cx="4225" cy="4250"/>
            </a:xfrm>
            <a:custGeom>
              <a:avLst/>
              <a:gdLst/>
              <a:ahLst/>
              <a:cxnLst/>
              <a:rect l="l" t="t" r="r" b="b"/>
              <a:pathLst>
                <a:path w="169" h="170" extrusionOk="0">
                  <a:moveTo>
                    <a:pt x="24" y="1"/>
                  </a:moveTo>
                  <a:lnTo>
                    <a:pt x="0" y="49"/>
                  </a:lnTo>
                  <a:lnTo>
                    <a:pt x="0" y="97"/>
                  </a:lnTo>
                  <a:lnTo>
                    <a:pt x="24" y="145"/>
                  </a:lnTo>
                  <a:lnTo>
                    <a:pt x="48" y="169"/>
                  </a:lnTo>
                  <a:lnTo>
                    <a:pt x="120" y="169"/>
                  </a:lnTo>
                  <a:lnTo>
                    <a:pt x="169" y="145"/>
                  </a:lnTo>
                  <a:lnTo>
                    <a:pt x="169" y="97"/>
                  </a:lnTo>
                  <a:lnTo>
                    <a:pt x="169" y="49"/>
                  </a:lnTo>
                  <a:lnTo>
                    <a:pt x="145"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6"/>
            <p:cNvSpPr/>
            <p:nvPr/>
          </p:nvSpPr>
          <p:spPr>
            <a:xfrm>
              <a:off x="3958050" y="1772375"/>
              <a:ext cx="4225" cy="5450"/>
            </a:xfrm>
            <a:custGeom>
              <a:avLst/>
              <a:gdLst/>
              <a:ahLst/>
              <a:cxnLst/>
              <a:rect l="l" t="t" r="r" b="b"/>
              <a:pathLst>
                <a:path w="169" h="218" extrusionOk="0">
                  <a:moveTo>
                    <a:pt x="72" y="1"/>
                  </a:moveTo>
                  <a:lnTo>
                    <a:pt x="24" y="25"/>
                  </a:lnTo>
                  <a:lnTo>
                    <a:pt x="0" y="73"/>
                  </a:lnTo>
                  <a:lnTo>
                    <a:pt x="0" y="145"/>
                  </a:lnTo>
                  <a:lnTo>
                    <a:pt x="24" y="193"/>
                  </a:lnTo>
                  <a:lnTo>
                    <a:pt x="72" y="217"/>
                  </a:lnTo>
                  <a:lnTo>
                    <a:pt x="120" y="217"/>
                  </a:lnTo>
                  <a:lnTo>
                    <a:pt x="169" y="169"/>
                  </a:lnTo>
                  <a:lnTo>
                    <a:pt x="144" y="73"/>
                  </a:lnTo>
                  <a:lnTo>
                    <a:pt x="120"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6"/>
            <p:cNvSpPr/>
            <p:nvPr/>
          </p:nvSpPr>
          <p:spPr>
            <a:xfrm>
              <a:off x="3957425" y="1637575"/>
              <a:ext cx="1250" cy="1825"/>
            </a:xfrm>
            <a:custGeom>
              <a:avLst/>
              <a:gdLst/>
              <a:ahLst/>
              <a:cxnLst/>
              <a:rect l="l" t="t" r="r" b="b"/>
              <a:pathLst>
                <a:path w="50" h="73" extrusionOk="0">
                  <a:moveTo>
                    <a:pt x="1" y="0"/>
                  </a:moveTo>
                  <a:lnTo>
                    <a:pt x="1" y="24"/>
                  </a:lnTo>
                  <a:lnTo>
                    <a:pt x="1" y="48"/>
                  </a:lnTo>
                  <a:lnTo>
                    <a:pt x="1" y="72"/>
                  </a:lnTo>
                  <a:lnTo>
                    <a:pt x="49" y="72"/>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6"/>
            <p:cNvSpPr/>
            <p:nvPr/>
          </p:nvSpPr>
          <p:spPr>
            <a:xfrm>
              <a:off x="3957425" y="1763350"/>
              <a:ext cx="5450" cy="3625"/>
            </a:xfrm>
            <a:custGeom>
              <a:avLst/>
              <a:gdLst/>
              <a:ahLst/>
              <a:cxnLst/>
              <a:rect l="l" t="t" r="r" b="b"/>
              <a:pathLst>
                <a:path w="218" h="145" extrusionOk="0">
                  <a:moveTo>
                    <a:pt x="73" y="1"/>
                  </a:moveTo>
                  <a:lnTo>
                    <a:pt x="25" y="25"/>
                  </a:lnTo>
                  <a:lnTo>
                    <a:pt x="1" y="73"/>
                  </a:lnTo>
                  <a:lnTo>
                    <a:pt x="1" y="97"/>
                  </a:lnTo>
                  <a:lnTo>
                    <a:pt x="1" y="121"/>
                  </a:lnTo>
                  <a:lnTo>
                    <a:pt x="73" y="145"/>
                  </a:lnTo>
                  <a:lnTo>
                    <a:pt x="194" y="145"/>
                  </a:lnTo>
                  <a:lnTo>
                    <a:pt x="218" y="97"/>
                  </a:lnTo>
                  <a:lnTo>
                    <a:pt x="194"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6"/>
            <p:cNvSpPr/>
            <p:nvPr/>
          </p:nvSpPr>
          <p:spPr>
            <a:xfrm>
              <a:off x="3956225" y="1717600"/>
              <a:ext cx="3050" cy="3050"/>
            </a:xfrm>
            <a:custGeom>
              <a:avLst/>
              <a:gdLst/>
              <a:ahLst/>
              <a:cxnLst/>
              <a:rect l="l" t="t" r="r" b="b"/>
              <a:pathLst>
                <a:path w="122" h="122" extrusionOk="0">
                  <a:moveTo>
                    <a:pt x="25" y="1"/>
                  </a:moveTo>
                  <a:lnTo>
                    <a:pt x="1" y="25"/>
                  </a:lnTo>
                  <a:lnTo>
                    <a:pt x="1" y="73"/>
                  </a:lnTo>
                  <a:lnTo>
                    <a:pt x="1" y="97"/>
                  </a:lnTo>
                  <a:lnTo>
                    <a:pt x="49" y="121"/>
                  </a:lnTo>
                  <a:lnTo>
                    <a:pt x="121" y="97"/>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6"/>
            <p:cNvSpPr/>
            <p:nvPr/>
          </p:nvSpPr>
          <p:spPr>
            <a:xfrm>
              <a:off x="3956225" y="1940300"/>
              <a:ext cx="4250" cy="4225"/>
            </a:xfrm>
            <a:custGeom>
              <a:avLst/>
              <a:gdLst/>
              <a:ahLst/>
              <a:cxnLst/>
              <a:rect l="l" t="t" r="r" b="b"/>
              <a:pathLst>
                <a:path w="170" h="169" extrusionOk="0">
                  <a:moveTo>
                    <a:pt x="73" y="0"/>
                  </a:moveTo>
                  <a:lnTo>
                    <a:pt x="1" y="24"/>
                  </a:lnTo>
                  <a:lnTo>
                    <a:pt x="1" y="48"/>
                  </a:lnTo>
                  <a:lnTo>
                    <a:pt x="1" y="72"/>
                  </a:lnTo>
                  <a:lnTo>
                    <a:pt x="1" y="120"/>
                  </a:lnTo>
                  <a:lnTo>
                    <a:pt x="25" y="144"/>
                  </a:lnTo>
                  <a:lnTo>
                    <a:pt x="73" y="169"/>
                  </a:lnTo>
                  <a:lnTo>
                    <a:pt x="121" y="169"/>
                  </a:lnTo>
                  <a:lnTo>
                    <a:pt x="145" y="144"/>
                  </a:lnTo>
                  <a:lnTo>
                    <a:pt x="169" y="120"/>
                  </a:lnTo>
                  <a:lnTo>
                    <a:pt x="145"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6"/>
            <p:cNvSpPr/>
            <p:nvPr/>
          </p:nvSpPr>
          <p:spPr>
            <a:xfrm>
              <a:off x="3953225" y="1729650"/>
              <a:ext cx="3625" cy="4850"/>
            </a:xfrm>
            <a:custGeom>
              <a:avLst/>
              <a:gdLst/>
              <a:ahLst/>
              <a:cxnLst/>
              <a:rect l="l" t="t" r="r" b="b"/>
              <a:pathLst>
                <a:path w="145" h="194" extrusionOk="0">
                  <a:moveTo>
                    <a:pt x="73" y="0"/>
                  </a:moveTo>
                  <a:lnTo>
                    <a:pt x="0" y="25"/>
                  </a:lnTo>
                  <a:lnTo>
                    <a:pt x="25" y="145"/>
                  </a:lnTo>
                  <a:lnTo>
                    <a:pt x="73" y="169"/>
                  </a:lnTo>
                  <a:lnTo>
                    <a:pt x="97" y="193"/>
                  </a:lnTo>
                  <a:lnTo>
                    <a:pt x="121" y="169"/>
                  </a:lnTo>
                  <a:lnTo>
                    <a:pt x="145" y="145"/>
                  </a:lnTo>
                  <a:lnTo>
                    <a:pt x="145" y="121"/>
                  </a:lnTo>
                  <a:lnTo>
                    <a:pt x="145" y="73"/>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6"/>
            <p:cNvSpPr/>
            <p:nvPr/>
          </p:nvSpPr>
          <p:spPr>
            <a:xfrm>
              <a:off x="3951425" y="1611700"/>
              <a:ext cx="10850" cy="9050"/>
            </a:xfrm>
            <a:custGeom>
              <a:avLst/>
              <a:gdLst/>
              <a:ahLst/>
              <a:cxnLst/>
              <a:rect l="l" t="t" r="r" b="b"/>
              <a:pathLst>
                <a:path w="434" h="362" extrusionOk="0">
                  <a:moveTo>
                    <a:pt x="145" y="0"/>
                  </a:moveTo>
                  <a:lnTo>
                    <a:pt x="72" y="24"/>
                  </a:lnTo>
                  <a:lnTo>
                    <a:pt x="24" y="72"/>
                  </a:lnTo>
                  <a:lnTo>
                    <a:pt x="0" y="145"/>
                  </a:lnTo>
                  <a:lnTo>
                    <a:pt x="0" y="169"/>
                  </a:lnTo>
                  <a:lnTo>
                    <a:pt x="0" y="217"/>
                  </a:lnTo>
                  <a:lnTo>
                    <a:pt x="97" y="313"/>
                  </a:lnTo>
                  <a:lnTo>
                    <a:pt x="145" y="361"/>
                  </a:lnTo>
                  <a:lnTo>
                    <a:pt x="217" y="361"/>
                  </a:lnTo>
                  <a:lnTo>
                    <a:pt x="337" y="313"/>
                  </a:lnTo>
                  <a:lnTo>
                    <a:pt x="385" y="265"/>
                  </a:lnTo>
                  <a:lnTo>
                    <a:pt x="434" y="217"/>
                  </a:lnTo>
                  <a:lnTo>
                    <a:pt x="434" y="169"/>
                  </a:lnTo>
                  <a:lnTo>
                    <a:pt x="434" y="120"/>
                  </a:lnTo>
                  <a:lnTo>
                    <a:pt x="385" y="72"/>
                  </a:lnTo>
                  <a:lnTo>
                    <a:pt x="337" y="24"/>
                  </a:lnTo>
                  <a:lnTo>
                    <a:pt x="28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6"/>
            <p:cNvSpPr/>
            <p:nvPr/>
          </p:nvSpPr>
          <p:spPr>
            <a:xfrm>
              <a:off x="3950825" y="1893350"/>
              <a:ext cx="6025" cy="4825"/>
            </a:xfrm>
            <a:custGeom>
              <a:avLst/>
              <a:gdLst/>
              <a:ahLst/>
              <a:cxnLst/>
              <a:rect l="l" t="t" r="r" b="b"/>
              <a:pathLst>
                <a:path w="241" h="193" extrusionOk="0">
                  <a:moveTo>
                    <a:pt x="48" y="0"/>
                  </a:moveTo>
                  <a:lnTo>
                    <a:pt x="24" y="48"/>
                  </a:lnTo>
                  <a:lnTo>
                    <a:pt x="0" y="97"/>
                  </a:lnTo>
                  <a:lnTo>
                    <a:pt x="0" y="121"/>
                  </a:lnTo>
                  <a:lnTo>
                    <a:pt x="24" y="169"/>
                  </a:lnTo>
                  <a:lnTo>
                    <a:pt x="72" y="193"/>
                  </a:lnTo>
                  <a:lnTo>
                    <a:pt x="193" y="193"/>
                  </a:lnTo>
                  <a:lnTo>
                    <a:pt x="217" y="145"/>
                  </a:lnTo>
                  <a:lnTo>
                    <a:pt x="241" y="97"/>
                  </a:lnTo>
                  <a:lnTo>
                    <a:pt x="241" y="73"/>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6"/>
            <p:cNvSpPr/>
            <p:nvPr/>
          </p:nvSpPr>
          <p:spPr>
            <a:xfrm>
              <a:off x="3950225" y="1664050"/>
              <a:ext cx="4225" cy="4225"/>
            </a:xfrm>
            <a:custGeom>
              <a:avLst/>
              <a:gdLst/>
              <a:ahLst/>
              <a:cxnLst/>
              <a:rect l="l" t="t" r="r" b="b"/>
              <a:pathLst>
                <a:path w="169" h="169" extrusionOk="0">
                  <a:moveTo>
                    <a:pt x="48" y="0"/>
                  </a:moveTo>
                  <a:lnTo>
                    <a:pt x="0" y="49"/>
                  </a:lnTo>
                  <a:lnTo>
                    <a:pt x="24" y="121"/>
                  </a:lnTo>
                  <a:lnTo>
                    <a:pt x="72" y="169"/>
                  </a:lnTo>
                  <a:lnTo>
                    <a:pt x="120" y="145"/>
                  </a:lnTo>
                  <a:lnTo>
                    <a:pt x="169" y="97"/>
                  </a:lnTo>
                  <a:lnTo>
                    <a:pt x="169" y="49"/>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6"/>
            <p:cNvSpPr/>
            <p:nvPr/>
          </p:nvSpPr>
          <p:spPr>
            <a:xfrm>
              <a:off x="3950225" y="1702575"/>
              <a:ext cx="3625" cy="3025"/>
            </a:xfrm>
            <a:custGeom>
              <a:avLst/>
              <a:gdLst/>
              <a:ahLst/>
              <a:cxnLst/>
              <a:rect l="l" t="t" r="r" b="b"/>
              <a:pathLst>
                <a:path w="145" h="121" extrusionOk="0">
                  <a:moveTo>
                    <a:pt x="24" y="0"/>
                  </a:moveTo>
                  <a:lnTo>
                    <a:pt x="0" y="24"/>
                  </a:lnTo>
                  <a:lnTo>
                    <a:pt x="0" y="72"/>
                  </a:lnTo>
                  <a:lnTo>
                    <a:pt x="24" y="96"/>
                  </a:lnTo>
                  <a:lnTo>
                    <a:pt x="48" y="121"/>
                  </a:lnTo>
                  <a:lnTo>
                    <a:pt x="72" y="121"/>
                  </a:lnTo>
                  <a:lnTo>
                    <a:pt x="96" y="96"/>
                  </a:lnTo>
                  <a:lnTo>
                    <a:pt x="145" y="72"/>
                  </a:lnTo>
                  <a:lnTo>
                    <a:pt x="145" y="48"/>
                  </a:lnTo>
                  <a:lnTo>
                    <a:pt x="120"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6"/>
            <p:cNvSpPr/>
            <p:nvPr/>
          </p:nvSpPr>
          <p:spPr>
            <a:xfrm>
              <a:off x="3949625" y="1831950"/>
              <a:ext cx="10250" cy="9050"/>
            </a:xfrm>
            <a:custGeom>
              <a:avLst/>
              <a:gdLst/>
              <a:ahLst/>
              <a:cxnLst/>
              <a:rect l="l" t="t" r="r" b="b"/>
              <a:pathLst>
                <a:path w="410" h="362" extrusionOk="0">
                  <a:moveTo>
                    <a:pt x="96" y="1"/>
                  </a:moveTo>
                  <a:lnTo>
                    <a:pt x="48" y="25"/>
                  </a:lnTo>
                  <a:lnTo>
                    <a:pt x="24" y="49"/>
                  </a:lnTo>
                  <a:lnTo>
                    <a:pt x="0" y="73"/>
                  </a:lnTo>
                  <a:lnTo>
                    <a:pt x="24" y="145"/>
                  </a:lnTo>
                  <a:lnTo>
                    <a:pt x="120" y="242"/>
                  </a:lnTo>
                  <a:lnTo>
                    <a:pt x="217" y="338"/>
                  </a:lnTo>
                  <a:lnTo>
                    <a:pt x="337" y="362"/>
                  </a:lnTo>
                  <a:lnTo>
                    <a:pt x="361" y="338"/>
                  </a:lnTo>
                  <a:lnTo>
                    <a:pt x="409" y="314"/>
                  </a:lnTo>
                  <a:lnTo>
                    <a:pt x="409" y="242"/>
                  </a:lnTo>
                  <a:lnTo>
                    <a:pt x="409" y="193"/>
                  </a:lnTo>
                  <a:lnTo>
                    <a:pt x="361" y="121"/>
                  </a:lnTo>
                  <a:lnTo>
                    <a:pt x="289" y="49"/>
                  </a:lnTo>
                  <a:lnTo>
                    <a:pt x="241"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6"/>
            <p:cNvSpPr/>
            <p:nvPr/>
          </p:nvSpPr>
          <p:spPr>
            <a:xfrm>
              <a:off x="3943000" y="1805475"/>
              <a:ext cx="4225" cy="4250"/>
            </a:xfrm>
            <a:custGeom>
              <a:avLst/>
              <a:gdLst/>
              <a:ahLst/>
              <a:cxnLst/>
              <a:rect l="l" t="t" r="r" b="b"/>
              <a:pathLst>
                <a:path w="169" h="170" extrusionOk="0">
                  <a:moveTo>
                    <a:pt x="48" y="1"/>
                  </a:moveTo>
                  <a:lnTo>
                    <a:pt x="24" y="49"/>
                  </a:lnTo>
                  <a:lnTo>
                    <a:pt x="0" y="97"/>
                  </a:lnTo>
                  <a:lnTo>
                    <a:pt x="24" y="121"/>
                  </a:lnTo>
                  <a:lnTo>
                    <a:pt x="48" y="169"/>
                  </a:lnTo>
                  <a:lnTo>
                    <a:pt x="145" y="169"/>
                  </a:lnTo>
                  <a:lnTo>
                    <a:pt x="169" y="121"/>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6"/>
            <p:cNvSpPr/>
            <p:nvPr/>
          </p:nvSpPr>
          <p:spPr>
            <a:xfrm>
              <a:off x="3938175" y="1837375"/>
              <a:ext cx="12675" cy="13875"/>
            </a:xfrm>
            <a:custGeom>
              <a:avLst/>
              <a:gdLst/>
              <a:ahLst/>
              <a:cxnLst/>
              <a:rect l="l" t="t" r="r" b="b"/>
              <a:pathLst>
                <a:path w="507" h="555" extrusionOk="0">
                  <a:moveTo>
                    <a:pt x="97" y="1"/>
                  </a:moveTo>
                  <a:lnTo>
                    <a:pt x="73" y="25"/>
                  </a:lnTo>
                  <a:lnTo>
                    <a:pt x="25" y="73"/>
                  </a:lnTo>
                  <a:lnTo>
                    <a:pt x="1" y="169"/>
                  </a:lnTo>
                  <a:lnTo>
                    <a:pt x="1" y="241"/>
                  </a:lnTo>
                  <a:lnTo>
                    <a:pt x="1" y="289"/>
                  </a:lnTo>
                  <a:lnTo>
                    <a:pt x="25" y="362"/>
                  </a:lnTo>
                  <a:lnTo>
                    <a:pt x="73" y="410"/>
                  </a:lnTo>
                  <a:lnTo>
                    <a:pt x="121" y="458"/>
                  </a:lnTo>
                  <a:lnTo>
                    <a:pt x="265" y="506"/>
                  </a:lnTo>
                  <a:lnTo>
                    <a:pt x="362" y="554"/>
                  </a:lnTo>
                  <a:lnTo>
                    <a:pt x="410" y="554"/>
                  </a:lnTo>
                  <a:lnTo>
                    <a:pt x="458" y="530"/>
                  </a:lnTo>
                  <a:lnTo>
                    <a:pt x="506" y="458"/>
                  </a:lnTo>
                  <a:lnTo>
                    <a:pt x="506" y="410"/>
                  </a:lnTo>
                  <a:lnTo>
                    <a:pt x="482" y="338"/>
                  </a:lnTo>
                  <a:lnTo>
                    <a:pt x="458" y="289"/>
                  </a:lnTo>
                  <a:lnTo>
                    <a:pt x="338" y="145"/>
                  </a:lnTo>
                  <a:lnTo>
                    <a:pt x="289"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6"/>
            <p:cNvSpPr/>
            <p:nvPr/>
          </p:nvSpPr>
          <p:spPr>
            <a:xfrm>
              <a:off x="3937575" y="1859050"/>
              <a:ext cx="4250" cy="4825"/>
            </a:xfrm>
            <a:custGeom>
              <a:avLst/>
              <a:gdLst/>
              <a:ahLst/>
              <a:cxnLst/>
              <a:rect l="l" t="t" r="r" b="b"/>
              <a:pathLst>
                <a:path w="170" h="193" extrusionOk="0">
                  <a:moveTo>
                    <a:pt x="97" y="0"/>
                  </a:moveTo>
                  <a:lnTo>
                    <a:pt x="49" y="24"/>
                  </a:lnTo>
                  <a:lnTo>
                    <a:pt x="1" y="72"/>
                  </a:lnTo>
                  <a:lnTo>
                    <a:pt x="1" y="145"/>
                  </a:lnTo>
                  <a:lnTo>
                    <a:pt x="1" y="169"/>
                  </a:lnTo>
                  <a:lnTo>
                    <a:pt x="25" y="193"/>
                  </a:lnTo>
                  <a:lnTo>
                    <a:pt x="121" y="193"/>
                  </a:lnTo>
                  <a:lnTo>
                    <a:pt x="169" y="121"/>
                  </a:lnTo>
                  <a:lnTo>
                    <a:pt x="169" y="72"/>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6"/>
            <p:cNvSpPr/>
            <p:nvPr/>
          </p:nvSpPr>
          <p:spPr>
            <a:xfrm>
              <a:off x="3933975" y="1667650"/>
              <a:ext cx="5425" cy="4250"/>
            </a:xfrm>
            <a:custGeom>
              <a:avLst/>
              <a:gdLst/>
              <a:ahLst/>
              <a:cxnLst/>
              <a:rect l="l" t="t" r="r" b="b"/>
              <a:pathLst>
                <a:path w="217" h="170" extrusionOk="0">
                  <a:moveTo>
                    <a:pt x="169" y="1"/>
                  </a:moveTo>
                  <a:lnTo>
                    <a:pt x="48" y="49"/>
                  </a:lnTo>
                  <a:lnTo>
                    <a:pt x="0" y="97"/>
                  </a:lnTo>
                  <a:lnTo>
                    <a:pt x="0" y="121"/>
                  </a:lnTo>
                  <a:lnTo>
                    <a:pt x="0" y="145"/>
                  </a:lnTo>
                  <a:lnTo>
                    <a:pt x="72" y="169"/>
                  </a:lnTo>
                  <a:lnTo>
                    <a:pt x="120" y="145"/>
                  </a:lnTo>
                  <a:lnTo>
                    <a:pt x="169" y="121"/>
                  </a:lnTo>
                  <a:lnTo>
                    <a:pt x="217" y="73"/>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6"/>
            <p:cNvSpPr/>
            <p:nvPr/>
          </p:nvSpPr>
          <p:spPr>
            <a:xfrm>
              <a:off x="3933375" y="1944500"/>
              <a:ext cx="6625" cy="4850"/>
            </a:xfrm>
            <a:custGeom>
              <a:avLst/>
              <a:gdLst/>
              <a:ahLst/>
              <a:cxnLst/>
              <a:rect l="l" t="t" r="r" b="b"/>
              <a:pathLst>
                <a:path w="265" h="194" extrusionOk="0">
                  <a:moveTo>
                    <a:pt x="0" y="1"/>
                  </a:moveTo>
                  <a:lnTo>
                    <a:pt x="72" y="145"/>
                  </a:lnTo>
                  <a:lnTo>
                    <a:pt x="120" y="193"/>
                  </a:lnTo>
                  <a:lnTo>
                    <a:pt x="241" y="193"/>
                  </a:lnTo>
                  <a:lnTo>
                    <a:pt x="265" y="145"/>
                  </a:lnTo>
                  <a:lnTo>
                    <a:pt x="217" y="49"/>
                  </a:lnTo>
                  <a:lnTo>
                    <a:pt x="144"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6"/>
            <p:cNvSpPr/>
            <p:nvPr/>
          </p:nvSpPr>
          <p:spPr>
            <a:xfrm>
              <a:off x="3931550" y="1781400"/>
              <a:ext cx="3050" cy="3050"/>
            </a:xfrm>
            <a:custGeom>
              <a:avLst/>
              <a:gdLst/>
              <a:ahLst/>
              <a:cxnLst/>
              <a:rect l="l" t="t" r="r" b="b"/>
              <a:pathLst>
                <a:path w="122" h="122" extrusionOk="0">
                  <a:moveTo>
                    <a:pt x="49" y="1"/>
                  </a:moveTo>
                  <a:lnTo>
                    <a:pt x="1" y="49"/>
                  </a:lnTo>
                  <a:lnTo>
                    <a:pt x="1" y="73"/>
                  </a:lnTo>
                  <a:lnTo>
                    <a:pt x="25" y="97"/>
                  </a:lnTo>
                  <a:lnTo>
                    <a:pt x="49" y="121"/>
                  </a:lnTo>
                  <a:lnTo>
                    <a:pt x="73" y="121"/>
                  </a:lnTo>
                  <a:lnTo>
                    <a:pt x="121"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6"/>
            <p:cNvSpPr/>
            <p:nvPr/>
          </p:nvSpPr>
          <p:spPr>
            <a:xfrm>
              <a:off x="3931550" y="1796450"/>
              <a:ext cx="6650" cy="6050"/>
            </a:xfrm>
            <a:custGeom>
              <a:avLst/>
              <a:gdLst/>
              <a:ahLst/>
              <a:cxnLst/>
              <a:rect l="l" t="t" r="r" b="b"/>
              <a:pathLst>
                <a:path w="266" h="242" extrusionOk="0">
                  <a:moveTo>
                    <a:pt x="73" y="1"/>
                  </a:moveTo>
                  <a:lnTo>
                    <a:pt x="25" y="49"/>
                  </a:lnTo>
                  <a:lnTo>
                    <a:pt x="1" y="97"/>
                  </a:lnTo>
                  <a:lnTo>
                    <a:pt x="25" y="145"/>
                  </a:lnTo>
                  <a:lnTo>
                    <a:pt x="49" y="193"/>
                  </a:lnTo>
                  <a:lnTo>
                    <a:pt x="97" y="217"/>
                  </a:lnTo>
                  <a:lnTo>
                    <a:pt x="145" y="241"/>
                  </a:lnTo>
                  <a:lnTo>
                    <a:pt x="193" y="241"/>
                  </a:lnTo>
                  <a:lnTo>
                    <a:pt x="242" y="217"/>
                  </a:lnTo>
                  <a:lnTo>
                    <a:pt x="266" y="169"/>
                  </a:lnTo>
                  <a:lnTo>
                    <a:pt x="266" y="121"/>
                  </a:lnTo>
                  <a:lnTo>
                    <a:pt x="266" y="73"/>
                  </a:lnTo>
                  <a:lnTo>
                    <a:pt x="217" y="49"/>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6"/>
            <p:cNvSpPr/>
            <p:nvPr/>
          </p:nvSpPr>
          <p:spPr>
            <a:xfrm>
              <a:off x="3927350" y="1931875"/>
              <a:ext cx="9650" cy="12650"/>
            </a:xfrm>
            <a:custGeom>
              <a:avLst/>
              <a:gdLst/>
              <a:ahLst/>
              <a:cxnLst/>
              <a:rect l="l" t="t" r="r" b="b"/>
              <a:pathLst>
                <a:path w="386" h="506" extrusionOk="0">
                  <a:moveTo>
                    <a:pt x="73" y="0"/>
                  </a:moveTo>
                  <a:lnTo>
                    <a:pt x="48" y="24"/>
                  </a:lnTo>
                  <a:lnTo>
                    <a:pt x="0" y="48"/>
                  </a:lnTo>
                  <a:lnTo>
                    <a:pt x="0" y="96"/>
                  </a:lnTo>
                  <a:lnTo>
                    <a:pt x="73" y="313"/>
                  </a:lnTo>
                  <a:lnTo>
                    <a:pt x="145" y="433"/>
                  </a:lnTo>
                  <a:lnTo>
                    <a:pt x="230" y="498"/>
                  </a:lnTo>
                  <a:lnTo>
                    <a:pt x="230" y="498"/>
                  </a:lnTo>
                  <a:lnTo>
                    <a:pt x="337" y="433"/>
                  </a:lnTo>
                  <a:lnTo>
                    <a:pt x="361" y="385"/>
                  </a:lnTo>
                  <a:lnTo>
                    <a:pt x="385" y="361"/>
                  </a:lnTo>
                  <a:lnTo>
                    <a:pt x="385" y="313"/>
                  </a:lnTo>
                  <a:lnTo>
                    <a:pt x="385" y="265"/>
                  </a:lnTo>
                  <a:lnTo>
                    <a:pt x="313" y="193"/>
                  </a:lnTo>
                  <a:lnTo>
                    <a:pt x="241" y="120"/>
                  </a:lnTo>
                  <a:lnTo>
                    <a:pt x="73" y="0"/>
                  </a:lnTo>
                  <a:close/>
                  <a:moveTo>
                    <a:pt x="230" y="498"/>
                  </a:moveTo>
                  <a:lnTo>
                    <a:pt x="217" y="506"/>
                  </a:lnTo>
                  <a:lnTo>
                    <a:pt x="241" y="506"/>
                  </a:lnTo>
                  <a:lnTo>
                    <a:pt x="230" y="498"/>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6"/>
            <p:cNvSpPr/>
            <p:nvPr/>
          </p:nvSpPr>
          <p:spPr>
            <a:xfrm>
              <a:off x="3926150" y="1751325"/>
              <a:ext cx="2425" cy="3025"/>
            </a:xfrm>
            <a:custGeom>
              <a:avLst/>
              <a:gdLst/>
              <a:ahLst/>
              <a:cxnLst/>
              <a:rect l="l" t="t" r="r" b="b"/>
              <a:pathLst>
                <a:path w="97" h="121" extrusionOk="0">
                  <a:moveTo>
                    <a:pt x="48" y="0"/>
                  </a:moveTo>
                  <a:lnTo>
                    <a:pt x="0" y="48"/>
                  </a:lnTo>
                  <a:lnTo>
                    <a:pt x="0" y="72"/>
                  </a:lnTo>
                  <a:lnTo>
                    <a:pt x="0" y="120"/>
                  </a:lnTo>
                  <a:lnTo>
                    <a:pt x="48" y="120"/>
                  </a:lnTo>
                  <a:lnTo>
                    <a:pt x="96" y="96"/>
                  </a:lnTo>
                  <a:lnTo>
                    <a:pt x="96" y="48"/>
                  </a:lnTo>
                  <a:lnTo>
                    <a:pt x="96"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6"/>
            <p:cNvSpPr/>
            <p:nvPr/>
          </p:nvSpPr>
          <p:spPr>
            <a:xfrm>
              <a:off x="3926150" y="1818125"/>
              <a:ext cx="4825" cy="7250"/>
            </a:xfrm>
            <a:custGeom>
              <a:avLst/>
              <a:gdLst/>
              <a:ahLst/>
              <a:cxnLst/>
              <a:rect l="l" t="t" r="r" b="b"/>
              <a:pathLst>
                <a:path w="193" h="290" extrusionOk="0">
                  <a:moveTo>
                    <a:pt x="96" y="0"/>
                  </a:moveTo>
                  <a:lnTo>
                    <a:pt x="48" y="24"/>
                  </a:lnTo>
                  <a:lnTo>
                    <a:pt x="24" y="24"/>
                  </a:lnTo>
                  <a:lnTo>
                    <a:pt x="0" y="97"/>
                  </a:lnTo>
                  <a:lnTo>
                    <a:pt x="0" y="193"/>
                  </a:lnTo>
                  <a:lnTo>
                    <a:pt x="24" y="241"/>
                  </a:lnTo>
                  <a:lnTo>
                    <a:pt x="96" y="289"/>
                  </a:lnTo>
                  <a:lnTo>
                    <a:pt x="121" y="289"/>
                  </a:lnTo>
                  <a:lnTo>
                    <a:pt x="169" y="265"/>
                  </a:lnTo>
                  <a:lnTo>
                    <a:pt x="193" y="217"/>
                  </a:lnTo>
                  <a:lnTo>
                    <a:pt x="193" y="145"/>
                  </a:lnTo>
                  <a:lnTo>
                    <a:pt x="169" y="48"/>
                  </a:lnTo>
                  <a:lnTo>
                    <a:pt x="145"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6"/>
            <p:cNvSpPr/>
            <p:nvPr/>
          </p:nvSpPr>
          <p:spPr>
            <a:xfrm>
              <a:off x="3924325" y="1720025"/>
              <a:ext cx="3050" cy="2425"/>
            </a:xfrm>
            <a:custGeom>
              <a:avLst/>
              <a:gdLst/>
              <a:ahLst/>
              <a:cxnLst/>
              <a:rect l="l" t="t" r="r" b="b"/>
              <a:pathLst>
                <a:path w="122" h="97" extrusionOk="0">
                  <a:moveTo>
                    <a:pt x="25" y="0"/>
                  </a:moveTo>
                  <a:lnTo>
                    <a:pt x="1" y="24"/>
                  </a:lnTo>
                  <a:lnTo>
                    <a:pt x="1" y="48"/>
                  </a:lnTo>
                  <a:lnTo>
                    <a:pt x="49" y="97"/>
                  </a:lnTo>
                  <a:lnTo>
                    <a:pt x="73" y="97"/>
                  </a:lnTo>
                  <a:lnTo>
                    <a:pt x="121" y="73"/>
                  </a:lnTo>
                  <a:lnTo>
                    <a:pt x="97" y="48"/>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6"/>
            <p:cNvSpPr/>
            <p:nvPr/>
          </p:nvSpPr>
          <p:spPr>
            <a:xfrm>
              <a:off x="3923725" y="1863850"/>
              <a:ext cx="4850" cy="4250"/>
            </a:xfrm>
            <a:custGeom>
              <a:avLst/>
              <a:gdLst/>
              <a:ahLst/>
              <a:cxnLst/>
              <a:rect l="l" t="t" r="r" b="b"/>
              <a:pathLst>
                <a:path w="194" h="170" extrusionOk="0">
                  <a:moveTo>
                    <a:pt x="121" y="1"/>
                  </a:moveTo>
                  <a:lnTo>
                    <a:pt x="97" y="25"/>
                  </a:lnTo>
                  <a:lnTo>
                    <a:pt x="25" y="73"/>
                  </a:lnTo>
                  <a:lnTo>
                    <a:pt x="1" y="97"/>
                  </a:lnTo>
                  <a:lnTo>
                    <a:pt x="25" y="145"/>
                  </a:lnTo>
                  <a:lnTo>
                    <a:pt x="49" y="169"/>
                  </a:lnTo>
                  <a:lnTo>
                    <a:pt x="97" y="169"/>
                  </a:lnTo>
                  <a:lnTo>
                    <a:pt x="145" y="145"/>
                  </a:lnTo>
                  <a:lnTo>
                    <a:pt x="193" y="97"/>
                  </a:lnTo>
                  <a:lnTo>
                    <a:pt x="193"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6"/>
            <p:cNvSpPr/>
            <p:nvPr/>
          </p:nvSpPr>
          <p:spPr>
            <a:xfrm>
              <a:off x="3922525" y="1708575"/>
              <a:ext cx="13275" cy="9050"/>
            </a:xfrm>
            <a:custGeom>
              <a:avLst/>
              <a:gdLst/>
              <a:ahLst/>
              <a:cxnLst/>
              <a:rect l="l" t="t" r="r" b="b"/>
              <a:pathLst>
                <a:path w="531" h="362" extrusionOk="0">
                  <a:moveTo>
                    <a:pt x="73" y="1"/>
                  </a:moveTo>
                  <a:lnTo>
                    <a:pt x="25" y="49"/>
                  </a:lnTo>
                  <a:lnTo>
                    <a:pt x="1" y="97"/>
                  </a:lnTo>
                  <a:lnTo>
                    <a:pt x="25" y="169"/>
                  </a:lnTo>
                  <a:lnTo>
                    <a:pt x="73" y="242"/>
                  </a:lnTo>
                  <a:lnTo>
                    <a:pt x="97" y="266"/>
                  </a:lnTo>
                  <a:lnTo>
                    <a:pt x="145" y="290"/>
                  </a:lnTo>
                  <a:lnTo>
                    <a:pt x="266" y="290"/>
                  </a:lnTo>
                  <a:lnTo>
                    <a:pt x="314" y="314"/>
                  </a:lnTo>
                  <a:lnTo>
                    <a:pt x="386" y="362"/>
                  </a:lnTo>
                  <a:lnTo>
                    <a:pt x="434" y="362"/>
                  </a:lnTo>
                  <a:lnTo>
                    <a:pt x="482" y="338"/>
                  </a:lnTo>
                  <a:lnTo>
                    <a:pt x="506" y="290"/>
                  </a:lnTo>
                  <a:lnTo>
                    <a:pt x="530" y="242"/>
                  </a:lnTo>
                  <a:lnTo>
                    <a:pt x="506" y="145"/>
                  </a:lnTo>
                  <a:lnTo>
                    <a:pt x="458" y="97"/>
                  </a:lnTo>
                  <a:lnTo>
                    <a:pt x="410" y="73"/>
                  </a:lnTo>
                  <a:lnTo>
                    <a:pt x="314" y="73"/>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6"/>
            <p:cNvSpPr/>
            <p:nvPr/>
          </p:nvSpPr>
          <p:spPr>
            <a:xfrm>
              <a:off x="3921925" y="1593625"/>
              <a:ext cx="12675" cy="10275"/>
            </a:xfrm>
            <a:custGeom>
              <a:avLst/>
              <a:gdLst/>
              <a:ahLst/>
              <a:cxnLst/>
              <a:rect l="l" t="t" r="r" b="b"/>
              <a:pathLst>
                <a:path w="507" h="411" extrusionOk="0">
                  <a:moveTo>
                    <a:pt x="314" y="1"/>
                  </a:moveTo>
                  <a:lnTo>
                    <a:pt x="265" y="49"/>
                  </a:lnTo>
                  <a:lnTo>
                    <a:pt x="217" y="73"/>
                  </a:lnTo>
                  <a:lnTo>
                    <a:pt x="169" y="97"/>
                  </a:lnTo>
                  <a:lnTo>
                    <a:pt x="49" y="97"/>
                  </a:lnTo>
                  <a:lnTo>
                    <a:pt x="25" y="145"/>
                  </a:lnTo>
                  <a:lnTo>
                    <a:pt x="1" y="169"/>
                  </a:lnTo>
                  <a:lnTo>
                    <a:pt x="25" y="242"/>
                  </a:lnTo>
                  <a:lnTo>
                    <a:pt x="49" y="314"/>
                  </a:lnTo>
                  <a:lnTo>
                    <a:pt x="97" y="362"/>
                  </a:lnTo>
                  <a:lnTo>
                    <a:pt x="145" y="410"/>
                  </a:lnTo>
                  <a:lnTo>
                    <a:pt x="193" y="410"/>
                  </a:lnTo>
                  <a:lnTo>
                    <a:pt x="217" y="386"/>
                  </a:lnTo>
                  <a:lnTo>
                    <a:pt x="290" y="338"/>
                  </a:lnTo>
                  <a:lnTo>
                    <a:pt x="338" y="290"/>
                  </a:lnTo>
                  <a:lnTo>
                    <a:pt x="386" y="242"/>
                  </a:lnTo>
                  <a:lnTo>
                    <a:pt x="434" y="194"/>
                  </a:lnTo>
                  <a:lnTo>
                    <a:pt x="482" y="145"/>
                  </a:lnTo>
                  <a:lnTo>
                    <a:pt x="506" y="97"/>
                  </a:lnTo>
                  <a:lnTo>
                    <a:pt x="458" y="25"/>
                  </a:lnTo>
                  <a:lnTo>
                    <a:pt x="43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6"/>
            <p:cNvSpPr/>
            <p:nvPr/>
          </p:nvSpPr>
          <p:spPr>
            <a:xfrm>
              <a:off x="3921325" y="1634550"/>
              <a:ext cx="3625" cy="3650"/>
            </a:xfrm>
            <a:custGeom>
              <a:avLst/>
              <a:gdLst/>
              <a:ahLst/>
              <a:cxnLst/>
              <a:rect l="l" t="t" r="r" b="b"/>
              <a:pathLst>
                <a:path w="145" h="146" extrusionOk="0">
                  <a:moveTo>
                    <a:pt x="73" y="1"/>
                  </a:moveTo>
                  <a:lnTo>
                    <a:pt x="25" y="25"/>
                  </a:lnTo>
                  <a:lnTo>
                    <a:pt x="1" y="73"/>
                  </a:lnTo>
                  <a:lnTo>
                    <a:pt x="25" y="97"/>
                  </a:lnTo>
                  <a:lnTo>
                    <a:pt x="73" y="145"/>
                  </a:lnTo>
                  <a:lnTo>
                    <a:pt x="121" y="121"/>
                  </a:lnTo>
                  <a:lnTo>
                    <a:pt x="145" y="73"/>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6"/>
            <p:cNvSpPr/>
            <p:nvPr/>
          </p:nvSpPr>
          <p:spPr>
            <a:xfrm>
              <a:off x="3919525" y="1695950"/>
              <a:ext cx="3025" cy="2425"/>
            </a:xfrm>
            <a:custGeom>
              <a:avLst/>
              <a:gdLst/>
              <a:ahLst/>
              <a:cxnLst/>
              <a:rect l="l" t="t" r="r" b="b"/>
              <a:pathLst>
                <a:path w="121" h="97" extrusionOk="0">
                  <a:moveTo>
                    <a:pt x="24" y="0"/>
                  </a:moveTo>
                  <a:lnTo>
                    <a:pt x="0" y="49"/>
                  </a:lnTo>
                  <a:lnTo>
                    <a:pt x="0" y="73"/>
                  </a:lnTo>
                  <a:lnTo>
                    <a:pt x="73" y="97"/>
                  </a:lnTo>
                  <a:lnTo>
                    <a:pt x="121" y="73"/>
                  </a:lnTo>
                  <a:lnTo>
                    <a:pt x="97"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6"/>
            <p:cNvSpPr/>
            <p:nvPr/>
          </p:nvSpPr>
          <p:spPr>
            <a:xfrm>
              <a:off x="3918925" y="1903575"/>
              <a:ext cx="3025" cy="3025"/>
            </a:xfrm>
            <a:custGeom>
              <a:avLst/>
              <a:gdLst/>
              <a:ahLst/>
              <a:cxnLst/>
              <a:rect l="l" t="t" r="r" b="b"/>
              <a:pathLst>
                <a:path w="121" h="121" extrusionOk="0">
                  <a:moveTo>
                    <a:pt x="24" y="1"/>
                  </a:moveTo>
                  <a:lnTo>
                    <a:pt x="0" y="49"/>
                  </a:lnTo>
                  <a:lnTo>
                    <a:pt x="0" y="73"/>
                  </a:lnTo>
                  <a:lnTo>
                    <a:pt x="0" y="97"/>
                  </a:lnTo>
                  <a:lnTo>
                    <a:pt x="48" y="121"/>
                  </a:lnTo>
                  <a:lnTo>
                    <a:pt x="97" y="121"/>
                  </a:lnTo>
                  <a:lnTo>
                    <a:pt x="121"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6"/>
            <p:cNvSpPr/>
            <p:nvPr/>
          </p:nvSpPr>
          <p:spPr>
            <a:xfrm>
              <a:off x="3915300" y="1827150"/>
              <a:ext cx="1850" cy="1825"/>
            </a:xfrm>
            <a:custGeom>
              <a:avLst/>
              <a:gdLst/>
              <a:ahLst/>
              <a:cxnLst/>
              <a:rect l="l" t="t" r="r" b="b"/>
              <a:pathLst>
                <a:path w="74" h="73" extrusionOk="0">
                  <a:moveTo>
                    <a:pt x="25" y="0"/>
                  </a:moveTo>
                  <a:lnTo>
                    <a:pt x="1" y="48"/>
                  </a:lnTo>
                  <a:lnTo>
                    <a:pt x="25" y="73"/>
                  </a:lnTo>
                  <a:lnTo>
                    <a:pt x="49" y="73"/>
                  </a:lnTo>
                  <a:lnTo>
                    <a:pt x="73"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6"/>
            <p:cNvSpPr/>
            <p:nvPr/>
          </p:nvSpPr>
          <p:spPr>
            <a:xfrm>
              <a:off x="3914700" y="1776600"/>
              <a:ext cx="6050" cy="6025"/>
            </a:xfrm>
            <a:custGeom>
              <a:avLst/>
              <a:gdLst/>
              <a:ahLst/>
              <a:cxnLst/>
              <a:rect l="l" t="t" r="r" b="b"/>
              <a:pathLst>
                <a:path w="242" h="241" extrusionOk="0">
                  <a:moveTo>
                    <a:pt x="73" y="0"/>
                  </a:moveTo>
                  <a:lnTo>
                    <a:pt x="1" y="72"/>
                  </a:lnTo>
                  <a:lnTo>
                    <a:pt x="1" y="121"/>
                  </a:lnTo>
                  <a:lnTo>
                    <a:pt x="1" y="169"/>
                  </a:lnTo>
                  <a:lnTo>
                    <a:pt x="25" y="193"/>
                  </a:lnTo>
                  <a:lnTo>
                    <a:pt x="73" y="217"/>
                  </a:lnTo>
                  <a:lnTo>
                    <a:pt x="121" y="241"/>
                  </a:lnTo>
                  <a:lnTo>
                    <a:pt x="169" y="217"/>
                  </a:lnTo>
                  <a:lnTo>
                    <a:pt x="217" y="193"/>
                  </a:lnTo>
                  <a:lnTo>
                    <a:pt x="241" y="121"/>
                  </a:lnTo>
                  <a:lnTo>
                    <a:pt x="241" y="72"/>
                  </a:lnTo>
                  <a:lnTo>
                    <a:pt x="217"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6"/>
            <p:cNvSpPr/>
            <p:nvPr/>
          </p:nvSpPr>
          <p:spPr>
            <a:xfrm>
              <a:off x="3907475" y="1685125"/>
              <a:ext cx="6050" cy="7225"/>
            </a:xfrm>
            <a:custGeom>
              <a:avLst/>
              <a:gdLst/>
              <a:ahLst/>
              <a:cxnLst/>
              <a:rect l="l" t="t" r="r" b="b"/>
              <a:pathLst>
                <a:path w="242" h="289" extrusionOk="0">
                  <a:moveTo>
                    <a:pt x="73" y="0"/>
                  </a:moveTo>
                  <a:lnTo>
                    <a:pt x="25" y="24"/>
                  </a:lnTo>
                  <a:lnTo>
                    <a:pt x="1" y="72"/>
                  </a:lnTo>
                  <a:lnTo>
                    <a:pt x="1" y="144"/>
                  </a:lnTo>
                  <a:lnTo>
                    <a:pt x="1" y="193"/>
                  </a:lnTo>
                  <a:lnTo>
                    <a:pt x="25" y="241"/>
                  </a:lnTo>
                  <a:lnTo>
                    <a:pt x="97" y="289"/>
                  </a:lnTo>
                  <a:lnTo>
                    <a:pt x="169" y="289"/>
                  </a:lnTo>
                  <a:lnTo>
                    <a:pt x="193" y="265"/>
                  </a:lnTo>
                  <a:lnTo>
                    <a:pt x="218" y="241"/>
                  </a:lnTo>
                  <a:lnTo>
                    <a:pt x="242" y="169"/>
                  </a:lnTo>
                  <a:lnTo>
                    <a:pt x="242" y="96"/>
                  </a:lnTo>
                  <a:lnTo>
                    <a:pt x="218"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6"/>
            <p:cNvSpPr/>
            <p:nvPr/>
          </p:nvSpPr>
          <p:spPr>
            <a:xfrm>
              <a:off x="3907475" y="1733250"/>
              <a:ext cx="6650" cy="4850"/>
            </a:xfrm>
            <a:custGeom>
              <a:avLst/>
              <a:gdLst/>
              <a:ahLst/>
              <a:cxnLst/>
              <a:rect l="l" t="t" r="r" b="b"/>
              <a:pathLst>
                <a:path w="266" h="194" extrusionOk="0">
                  <a:moveTo>
                    <a:pt x="169" y="1"/>
                  </a:moveTo>
                  <a:lnTo>
                    <a:pt x="73" y="25"/>
                  </a:lnTo>
                  <a:lnTo>
                    <a:pt x="49" y="49"/>
                  </a:lnTo>
                  <a:lnTo>
                    <a:pt x="25" y="73"/>
                  </a:lnTo>
                  <a:lnTo>
                    <a:pt x="1" y="145"/>
                  </a:lnTo>
                  <a:lnTo>
                    <a:pt x="25" y="169"/>
                  </a:lnTo>
                  <a:lnTo>
                    <a:pt x="97" y="193"/>
                  </a:lnTo>
                  <a:lnTo>
                    <a:pt x="145" y="193"/>
                  </a:lnTo>
                  <a:lnTo>
                    <a:pt x="218" y="169"/>
                  </a:lnTo>
                  <a:lnTo>
                    <a:pt x="266" y="121"/>
                  </a:lnTo>
                  <a:lnTo>
                    <a:pt x="266" y="49"/>
                  </a:lnTo>
                  <a:lnTo>
                    <a:pt x="242" y="25"/>
                  </a:lnTo>
                  <a:lnTo>
                    <a:pt x="21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6"/>
            <p:cNvSpPr/>
            <p:nvPr/>
          </p:nvSpPr>
          <p:spPr>
            <a:xfrm>
              <a:off x="3905675" y="1945700"/>
              <a:ext cx="5450" cy="6050"/>
            </a:xfrm>
            <a:custGeom>
              <a:avLst/>
              <a:gdLst/>
              <a:ahLst/>
              <a:cxnLst/>
              <a:rect l="l" t="t" r="r" b="b"/>
              <a:pathLst>
                <a:path w="218" h="242" extrusionOk="0">
                  <a:moveTo>
                    <a:pt x="73" y="1"/>
                  </a:moveTo>
                  <a:lnTo>
                    <a:pt x="25" y="25"/>
                  </a:lnTo>
                  <a:lnTo>
                    <a:pt x="1" y="73"/>
                  </a:lnTo>
                  <a:lnTo>
                    <a:pt x="1" y="121"/>
                  </a:lnTo>
                  <a:lnTo>
                    <a:pt x="1" y="169"/>
                  </a:lnTo>
                  <a:lnTo>
                    <a:pt x="49" y="217"/>
                  </a:lnTo>
                  <a:lnTo>
                    <a:pt x="73" y="241"/>
                  </a:lnTo>
                  <a:lnTo>
                    <a:pt x="121" y="241"/>
                  </a:lnTo>
                  <a:lnTo>
                    <a:pt x="193" y="217"/>
                  </a:lnTo>
                  <a:lnTo>
                    <a:pt x="217" y="169"/>
                  </a:lnTo>
                  <a:lnTo>
                    <a:pt x="217" y="145"/>
                  </a:lnTo>
                  <a:lnTo>
                    <a:pt x="193"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6"/>
            <p:cNvSpPr/>
            <p:nvPr/>
          </p:nvSpPr>
          <p:spPr>
            <a:xfrm>
              <a:off x="3902075" y="1633350"/>
              <a:ext cx="1825" cy="2450"/>
            </a:xfrm>
            <a:custGeom>
              <a:avLst/>
              <a:gdLst/>
              <a:ahLst/>
              <a:cxnLst/>
              <a:rect l="l" t="t" r="r" b="b"/>
              <a:pathLst>
                <a:path w="73" h="98" extrusionOk="0">
                  <a:moveTo>
                    <a:pt x="48" y="1"/>
                  </a:moveTo>
                  <a:lnTo>
                    <a:pt x="24" y="25"/>
                  </a:lnTo>
                  <a:lnTo>
                    <a:pt x="0" y="49"/>
                  </a:lnTo>
                  <a:lnTo>
                    <a:pt x="24" y="97"/>
                  </a:lnTo>
                  <a:lnTo>
                    <a:pt x="48" y="73"/>
                  </a:lnTo>
                  <a:lnTo>
                    <a:pt x="72"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6"/>
            <p:cNvSpPr/>
            <p:nvPr/>
          </p:nvSpPr>
          <p:spPr>
            <a:xfrm>
              <a:off x="3899650" y="1814500"/>
              <a:ext cx="3050" cy="3050"/>
            </a:xfrm>
            <a:custGeom>
              <a:avLst/>
              <a:gdLst/>
              <a:ahLst/>
              <a:cxnLst/>
              <a:rect l="l" t="t" r="r" b="b"/>
              <a:pathLst>
                <a:path w="122" h="122" extrusionOk="0">
                  <a:moveTo>
                    <a:pt x="25" y="1"/>
                  </a:moveTo>
                  <a:lnTo>
                    <a:pt x="1" y="49"/>
                  </a:lnTo>
                  <a:lnTo>
                    <a:pt x="1" y="73"/>
                  </a:lnTo>
                  <a:lnTo>
                    <a:pt x="25" y="121"/>
                  </a:lnTo>
                  <a:lnTo>
                    <a:pt x="121" y="121"/>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6"/>
            <p:cNvSpPr/>
            <p:nvPr/>
          </p:nvSpPr>
          <p:spPr>
            <a:xfrm>
              <a:off x="3899650" y="1987825"/>
              <a:ext cx="1250" cy="625"/>
            </a:xfrm>
            <a:custGeom>
              <a:avLst/>
              <a:gdLst/>
              <a:ahLst/>
              <a:cxnLst/>
              <a:rect l="l" t="t" r="r" b="b"/>
              <a:pathLst>
                <a:path w="50" h="25" extrusionOk="0">
                  <a:moveTo>
                    <a:pt x="49" y="1"/>
                  </a:moveTo>
                  <a:lnTo>
                    <a:pt x="1" y="25"/>
                  </a:lnTo>
                  <a:lnTo>
                    <a:pt x="25"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6"/>
            <p:cNvSpPr/>
            <p:nvPr/>
          </p:nvSpPr>
          <p:spPr>
            <a:xfrm>
              <a:off x="3899050" y="2026350"/>
              <a:ext cx="1225" cy="1225"/>
            </a:xfrm>
            <a:custGeom>
              <a:avLst/>
              <a:gdLst/>
              <a:ahLst/>
              <a:cxnLst/>
              <a:rect l="l" t="t" r="r" b="b"/>
              <a:pathLst>
                <a:path w="49" h="49" extrusionOk="0">
                  <a:moveTo>
                    <a:pt x="25" y="1"/>
                  </a:moveTo>
                  <a:lnTo>
                    <a:pt x="1" y="25"/>
                  </a:lnTo>
                  <a:lnTo>
                    <a:pt x="1" y="49"/>
                  </a:lnTo>
                  <a:lnTo>
                    <a:pt x="49"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6"/>
            <p:cNvSpPr/>
            <p:nvPr/>
          </p:nvSpPr>
          <p:spPr>
            <a:xfrm>
              <a:off x="3898450" y="1843400"/>
              <a:ext cx="4850" cy="6050"/>
            </a:xfrm>
            <a:custGeom>
              <a:avLst/>
              <a:gdLst/>
              <a:ahLst/>
              <a:cxnLst/>
              <a:rect l="l" t="t" r="r" b="b"/>
              <a:pathLst>
                <a:path w="194" h="242" extrusionOk="0">
                  <a:moveTo>
                    <a:pt x="97" y="0"/>
                  </a:moveTo>
                  <a:lnTo>
                    <a:pt x="73" y="24"/>
                  </a:lnTo>
                  <a:lnTo>
                    <a:pt x="25" y="73"/>
                  </a:lnTo>
                  <a:lnTo>
                    <a:pt x="1" y="121"/>
                  </a:lnTo>
                  <a:lnTo>
                    <a:pt x="1" y="169"/>
                  </a:lnTo>
                  <a:lnTo>
                    <a:pt x="25" y="217"/>
                  </a:lnTo>
                  <a:lnTo>
                    <a:pt x="73" y="241"/>
                  </a:lnTo>
                  <a:lnTo>
                    <a:pt x="121" y="241"/>
                  </a:lnTo>
                  <a:lnTo>
                    <a:pt x="169" y="193"/>
                  </a:lnTo>
                  <a:lnTo>
                    <a:pt x="193" y="145"/>
                  </a:lnTo>
                  <a:lnTo>
                    <a:pt x="193" y="73"/>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6"/>
            <p:cNvSpPr/>
            <p:nvPr/>
          </p:nvSpPr>
          <p:spPr>
            <a:xfrm>
              <a:off x="3897850" y="1940300"/>
              <a:ext cx="3050" cy="3625"/>
            </a:xfrm>
            <a:custGeom>
              <a:avLst/>
              <a:gdLst/>
              <a:ahLst/>
              <a:cxnLst/>
              <a:rect l="l" t="t" r="r" b="b"/>
              <a:pathLst>
                <a:path w="122" h="145" extrusionOk="0">
                  <a:moveTo>
                    <a:pt x="73" y="0"/>
                  </a:moveTo>
                  <a:lnTo>
                    <a:pt x="25" y="24"/>
                  </a:lnTo>
                  <a:lnTo>
                    <a:pt x="1" y="96"/>
                  </a:lnTo>
                  <a:lnTo>
                    <a:pt x="25" y="120"/>
                  </a:lnTo>
                  <a:lnTo>
                    <a:pt x="49" y="144"/>
                  </a:lnTo>
                  <a:lnTo>
                    <a:pt x="73" y="120"/>
                  </a:lnTo>
                  <a:lnTo>
                    <a:pt x="121" y="96"/>
                  </a:lnTo>
                  <a:lnTo>
                    <a:pt x="121"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6"/>
            <p:cNvSpPr/>
            <p:nvPr/>
          </p:nvSpPr>
          <p:spPr>
            <a:xfrm>
              <a:off x="3896650" y="1760350"/>
              <a:ext cx="1825" cy="1825"/>
            </a:xfrm>
            <a:custGeom>
              <a:avLst/>
              <a:gdLst/>
              <a:ahLst/>
              <a:cxnLst/>
              <a:rect l="l" t="t" r="r" b="b"/>
              <a:pathLst>
                <a:path w="73" h="73" extrusionOk="0">
                  <a:moveTo>
                    <a:pt x="73" y="0"/>
                  </a:moveTo>
                  <a:lnTo>
                    <a:pt x="1" y="24"/>
                  </a:lnTo>
                  <a:lnTo>
                    <a:pt x="1" y="48"/>
                  </a:lnTo>
                  <a:lnTo>
                    <a:pt x="49" y="72"/>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6"/>
            <p:cNvSpPr/>
            <p:nvPr/>
          </p:nvSpPr>
          <p:spPr>
            <a:xfrm>
              <a:off x="3896050" y="1717000"/>
              <a:ext cx="6650" cy="7250"/>
            </a:xfrm>
            <a:custGeom>
              <a:avLst/>
              <a:gdLst/>
              <a:ahLst/>
              <a:cxnLst/>
              <a:rect l="l" t="t" r="r" b="b"/>
              <a:pathLst>
                <a:path w="266" h="290" extrusionOk="0">
                  <a:moveTo>
                    <a:pt x="97" y="1"/>
                  </a:moveTo>
                  <a:lnTo>
                    <a:pt x="25" y="49"/>
                  </a:lnTo>
                  <a:lnTo>
                    <a:pt x="0" y="121"/>
                  </a:lnTo>
                  <a:lnTo>
                    <a:pt x="0" y="194"/>
                  </a:lnTo>
                  <a:lnTo>
                    <a:pt x="25" y="242"/>
                  </a:lnTo>
                  <a:lnTo>
                    <a:pt x="73" y="290"/>
                  </a:lnTo>
                  <a:lnTo>
                    <a:pt x="169" y="290"/>
                  </a:lnTo>
                  <a:lnTo>
                    <a:pt x="217" y="266"/>
                  </a:lnTo>
                  <a:lnTo>
                    <a:pt x="265" y="218"/>
                  </a:lnTo>
                  <a:lnTo>
                    <a:pt x="265" y="169"/>
                  </a:lnTo>
                  <a:lnTo>
                    <a:pt x="265" y="97"/>
                  </a:lnTo>
                  <a:lnTo>
                    <a:pt x="241"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6"/>
            <p:cNvSpPr/>
            <p:nvPr/>
          </p:nvSpPr>
          <p:spPr>
            <a:xfrm>
              <a:off x="3893650" y="1914400"/>
              <a:ext cx="11450" cy="9075"/>
            </a:xfrm>
            <a:custGeom>
              <a:avLst/>
              <a:gdLst/>
              <a:ahLst/>
              <a:cxnLst/>
              <a:rect l="l" t="t" r="r" b="b"/>
              <a:pathLst>
                <a:path w="458" h="363" extrusionOk="0">
                  <a:moveTo>
                    <a:pt x="217" y="1"/>
                  </a:moveTo>
                  <a:lnTo>
                    <a:pt x="169" y="25"/>
                  </a:lnTo>
                  <a:lnTo>
                    <a:pt x="96" y="73"/>
                  </a:lnTo>
                  <a:lnTo>
                    <a:pt x="24" y="121"/>
                  </a:lnTo>
                  <a:lnTo>
                    <a:pt x="0" y="169"/>
                  </a:lnTo>
                  <a:lnTo>
                    <a:pt x="0" y="193"/>
                  </a:lnTo>
                  <a:lnTo>
                    <a:pt x="48" y="266"/>
                  </a:lnTo>
                  <a:lnTo>
                    <a:pt x="96" y="314"/>
                  </a:lnTo>
                  <a:lnTo>
                    <a:pt x="145" y="338"/>
                  </a:lnTo>
                  <a:lnTo>
                    <a:pt x="217" y="362"/>
                  </a:lnTo>
                  <a:lnTo>
                    <a:pt x="289" y="362"/>
                  </a:lnTo>
                  <a:lnTo>
                    <a:pt x="337" y="338"/>
                  </a:lnTo>
                  <a:lnTo>
                    <a:pt x="385" y="290"/>
                  </a:lnTo>
                  <a:lnTo>
                    <a:pt x="434" y="242"/>
                  </a:lnTo>
                  <a:lnTo>
                    <a:pt x="458" y="193"/>
                  </a:lnTo>
                  <a:lnTo>
                    <a:pt x="434" y="145"/>
                  </a:lnTo>
                  <a:lnTo>
                    <a:pt x="361" y="49"/>
                  </a:lnTo>
                  <a:lnTo>
                    <a:pt x="28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6"/>
            <p:cNvSpPr/>
            <p:nvPr/>
          </p:nvSpPr>
          <p:spPr>
            <a:xfrm>
              <a:off x="3893050" y="1766950"/>
              <a:ext cx="7850" cy="7850"/>
            </a:xfrm>
            <a:custGeom>
              <a:avLst/>
              <a:gdLst/>
              <a:ahLst/>
              <a:cxnLst/>
              <a:rect l="l" t="t" r="r" b="b"/>
              <a:pathLst>
                <a:path w="314" h="314" extrusionOk="0">
                  <a:moveTo>
                    <a:pt x="120" y="1"/>
                  </a:moveTo>
                  <a:lnTo>
                    <a:pt x="96" y="25"/>
                  </a:lnTo>
                  <a:lnTo>
                    <a:pt x="48" y="73"/>
                  </a:lnTo>
                  <a:lnTo>
                    <a:pt x="24" y="121"/>
                  </a:lnTo>
                  <a:lnTo>
                    <a:pt x="0" y="194"/>
                  </a:lnTo>
                  <a:lnTo>
                    <a:pt x="24" y="266"/>
                  </a:lnTo>
                  <a:lnTo>
                    <a:pt x="48" y="314"/>
                  </a:lnTo>
                  <a:lnTo>
                    <a:pt x="169" y="314"/>
                  </a:lnTo>
                  <a:lnTo>
                    <a:pt x="241" y="290"/>
                  </a:lnTo>
                  <a:lnTo>
                    <a:pt x="289" y="266"/>
                  </a:lnTo>
                  <a:lnTo>
                    <a:pt x="313" y="194"/>
                  </a:lnTo>
                  <a:lnTo>
                    <a:pt x="289" y="121"/>
                  </a:lnTo>
                  <a:lnTo>
                    <a:pt x="265" y="73"/>
                  </a:lnTo>
                  <a:lnTo>
                    <a:pt x="217"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6"/>
            <p:cNvSpPr/>
            <p:nvPr/>
          </p:nvSpPr>
          <p:spPr>
            <a:xfrm>
              <a:off x="3888825" y="1857225"/>
              <a:ext cx="6050" cy="6650"/>
            </a:xfrm>
            <a:custGeom>
              <a:avLst/>
              <a:gdLst/>
              <a:ahLst/>
              <a:cxnLst/>
              <a:rect l="l" t="t" r="r" b="b"/>
              <a:pathLst>
                <a:path w="242" h="266" extrusionOk="0">
                  <a:moveTo>
                    <a:pt x="25" y="1"/>
                  </a:moveTo>
                  <a:lnTo>
                    <a:pt x="1" y="25"/>
                  </a:lnTo>
                  <a:lnTo>
                    <a:pt x="1" y="121"/>
                  </a:lnTo>
                  <a:lnTo>
                    <a:pt x="25" y="169"/>
                  </a:lnTo>
                  <a:lnTo>
                    <a:pt x="97" y="218"/>
                  </a:lnTo>
                  <a:lnTo>
                    <a:pt x="145" y="266"/>
                  </a:lnTo>
                  <a:lnTo>
                    <a:pt x="241" y="266"/>
                  </a:lnTo>
                  <a:lnTo>
                    <a:pt x="241" y="218"/>
                  </a:lnTo>
                  <a:lnTo>
                    <a:pt x="241" y="169"/>
                  </a:lnTo>
                  <a:lnTo>
                    <a:pt x="193" y="73"/>
                  </a:lnTo>
                  <a:lnTo>
                    <a:pt x="145"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6"/>
            <p:cNvSpPr/>
            <p:nvPr/>
          </p:nvSpPr>
          <p:spPr>
            <a:xfrm>
              <a:off x="3884625" y="1596050"/>
              <a:ext cx="10250" cy="9050"/>
            </a:xfrm>
            <a:custGeom>
              <a:avLst/>
              <a:gdLst/>
              <a:ahLst/>
              <a:cxnLst/>
              <a:rect l="l" t="t" r="r" b="b"/>
              <a:pathLst>
                <a:path w="410" h="362" extrusionOk="0">
                  <a:moveTo>
                    <a:pt x="361" y="0"/>
                  </a:moveTo>
                  <a:lnTo>
                    <a:pt x="313" y="24"/>
                  </a:lnTo>
                  <a:lnTo>
                    <a:pt x="193" y="72"/>
                  </a:lnTo>
                  <a:lnTo>
                    <a:pt x="120" y="72"/>
                  </a:lnTo>
                  <a:lnTo>
                    <a:pt x="72" y="121"/>
                  </a:lnTo>
                  <a:lnTo>
                    <a:pt x="24" y="145"/>
                  </a:lnTo>
                  <a:lnTo>
                    <a:pt x="0" y="217"/>
                  </a:lnTo>
                  <a:lnTo>
                    <a:pt x="0" y="289"/>
                  </a:lnTo>
                  <a:lnTo>
                    <a:pt x="48" y="337"/>
                  </a:lnTo>
                  <a:lnTo>
                    <a:pt x="120" y="361"/>
                  </a:lnTo>
                  <a:lnTo>
                    <a:pt x="169" y="337"/>
                  </a:lnTo>
                  <a:lnTo>
                    <a:pt x="289" y="289"/>
                  </a:lnTo>
                  <a:lnTo>
                    <a:pt x="385" y="217"/>
                  </a:lnTo>
                  <a:lnTo>
                    <a:pt x="409" y="169"/>
                  </a:lnTo>
                  <a:lnTo>
                    <a:pt x="409" y="121"/>
                  </a:lnTo>
                  <a:lnTo>
                    <a:pt x="385" y="24"/>
                  </a:lnTo>
                  <a:lnTo>
                    <a:pt x="36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6"/>
            <p:cNvSpPr/>
            <p:nvPr/>
          </p:nvSpPr>
          <p:spPr>
            <a:xfrm>
              <a:off x="3879200" y="1621325"/>
              <a:ext cx="3625" cy="3025"/>
            </a:xfrm>
            <a:custGeom>
              <a:avLst/>
              <a:gdLst/>
              <a:ahLst/>
              <a:cxnLst/>
              <a:rect l="l" t="t" r="r" b="b"/>
              <a:pathLst>
                <a:path w="145" h="121" extrusionOk="0">
                  <a:moveTo>
                    <a:pt x="25" y="0"/>
                  </a:moveTo>
                  <a:lnTo>
                    <a:pt x="0" y="24"/>
                  </a:lnTo>
                  <a:lnTo>
                    <a:pt x="0" y="48"/>
                  </a:lnTo>
                  <a:lnTo>
                    <a:pt x="0" y="97"/>
                  </a:lnTo>
                  <a:lnTo>
                    <a:pt x="49" y="121"/>
                  </a:lnTo>
                  <a:lnTo>
                    <a:pt x="121" y="121"/>
                  </a:lnTo>
                  <a:lnTo>
                    <a:pt x="145" y="97"/>
                  </a:lnTo>
                  <a:lnTo>
                    <a:pt x="145" y="48"/>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6"/>
            <p:cNvSpPr/>
            <p:nvPr/>
          </p:nvSpPr>
          <p:spPr>
            <a:xfrm>
              <a:off x="3878600" y="1842800"/>
              <a:ext cx="9050" cy="9050"/>
            </a:xfrm>
            <a:custGeom>
              <a:avLst/>
              <a:gdLst/>
              <a:ahLst/>
              <a:cxnLst/>
              <a:rect l="l" t="t" r="r" b="b"/>
              <a:pathLst>
                <a:path w="362" h="362" extrusionOk="0">
                  <a:moveTo>
                    <a:pt x="97" y="0"/>
                  </a:moveTo>
                  <a:lnTo>
                    <a:pt x="24" y="24"/>
                  </a:lnTo>
                  <a:lnTo>
                    <a:pt x="0" y="97"/>
                  </a:lnTo>
                  <a:lnTo>
                    <a:pt x="0" y="193"/>
                  </a:lnTo>
                  <a:lnTo>
                    <a:pt x="49" y="265"/>
                  </a:lnTo>
                  <a:lnTo>
                    <a:pt x="121" y="337"/>
                  </a:lnTo>
                  <a:lnTo>
                    <a:pt x="241" y="361"/>
                  </a:lnTo>
                  <a:lnTo>
                    <a:pt x="313" y="337"/>
                  </a:lnTo>
                  <a:lnTo>
                    <a:pt x="337" y="289"/>
                  </a:lnTo>
                  <a:lnTo>
                    <a:pt x="361" y="265"/>
                  </a:lnTo>
                  <a:lnTo>
                    <a:pt x="361" y="217"/>
                  </a:lnTo>
                  <a:lnTo>
                    <a:pt x="337" y="121"/>
                  </a:lnTo>
                  <a:lnTo>
                    <a:pt x="289" y="48"/>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6"/>
            <p:cNvSpPr/>
            <p:nvPr/>
          </p:nvSpPr>
          <p:spPr>
            <a:xfrm>
              <a:off x="3878000" y="1785625"/>
              <a:ext cx="625" cy="625"/>
            </a:xfrm>
            <a:custGeom>
              <a:avLst/>
              <a:gdLst/>
              <a:ahLst/>
              <a:cxnLst/>
              <a:rect l="l" t="t" r="r" b="b"/>
              <a:pathLst>
                <a:path w="25" h="25" extrusionOk="0">
                  <a:moveTo>
                    <a:pt x="0" y="0"/>
                  </a:moveTo>
                  <a:lnTo>
                    <a:pt x="0" y="24"/>
                  </a:lnTo>
                  <a:lnTo>
                    <a:pt x="24" y="24"/>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6"/>
            <p:cNvSpPr/>
            <p:nvPr/>
          </p:nvSpPr>
          <p:spPr>
            <a:xfrm>
              <a:off x="3876800" y="1699550"/>
              <a:ext cx="6025" cy="9650"/>
            </a:xfrm>
            <a:custGeom>
              <a:avLst/>
              <a:gdLst/>
              <a:ahLst/>
              <a:cxnLst/>
              <a:rect l="l" t="t" r="r" b="b"/>
              <a:pathLst>
                <a:path w="241" h="386" extrusionOk="0">
                  <a:moveTo>
                    <a:pt x="72" y="1"/>
                  </a:moveTo>
                  <a:lnTo>
                    <a:pt x="24" y="25"/>
                  </a:lnTo>
                  <a:lnTo>
                    <a:pt x="24" y="49"/>
                  </a:lnTo>
                  <a:lnTo>
                    <a:pt x="0" y="145"/>
                  </a:lnTo>
                  <a:lnTo>
                    <a:pt x="24" y="217"/>
                  </a:lnTo>
                  <a:lnTo>
                    <a:pt x="48" y="314"/>
                  </a:lnTo>
                  <a:lnTo>
                    <a:pt x="96" y="386"/>
                  </a:lnTo>
                  <a:lnTo>
                    <a:pt x="217" y="386"/>
                  </a:lnTo>
                  <a:lnTo>
                    <a:pt x="241" y="362"/>
                  </a:lnTo>
                  <a:lnTo>
                    <a:pt x="241" y="338"/>
                  </a:lnTo>
                  <a:lnTo>
                    <a:pt x="241" y="242"/>
                  </a:lnTo>
                  <a:lnTo>
                    <a:pt x="241" y="145"/>
                  </a:lnTo>
                  <a:lnTo>
                    <a:pt x="193" y="73"/>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6"/>
            <p:cNvSpPr/>
            <p:nvPr/>
          </p:nvSpPr>
          <p:spPr>
            <a:xfrm>
              <a:off x="3873175" y="1742275"/>
              <a:ext cx="6050" cy="5450"/>
            </a:xfrm>
            <a:custGeom>
              <a:avLst/>
              <a:gdLst/>
              <a:ahLst/>
              <a:cxnLst/>
              <a:rect l="l" t="t" r="r" b="b"/>
              <a:pathLst>
                <a:path w="242" h="218" extrusionOk="0">
                  <a:moveTo>
                    <a:pt x="49" y="1"/>
                  </a:moveTo>
                  <a:lnTo>
                    <a:pt x="25" y="25"/>
                  </a:lnTo>
                  <a:lnTo>
                    <a:pt x="1" y="49"/>
                  </a:lnTo>
                  <a:lnTo>
                    <a:pt x="1" y="97"/>
                  </a:lnTo>
                  <a:lnTo>
                    <a:pt x="1" y="145"/>
                  </a:lnTo>
                  <a:lnTo>
                    <a:pt x="49" y="194"/>
                  </a:lnTo>
                  <a:lnTo>
                    <a:pt x="97" y="218"/>
                  </a:lnTo>
                  <a:lnTo>
                    <a:pt x="169" y="218"/>
                  </a:lnTo>
                  <a:lnTo>
                    <a:pt x="241" y="145"/>
                  </a:lnTo>
                  <a:lnTo>
                    <a:pt x="241" y="97"/>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6"/>
            <p:cNvSpPr/>
            <p:nvPr/>
          </p:nvSpPr>
          <p:spPr>
            <a:xfrm>
              <a:off x="3872575" y="1860250"/>
              <a:ext cx="6650" cy="6650"/>
            </a:xfrm>
            <a:custGeom>
              <a:avLst/>
              <a:gdLst/>
              <a:ahLst/>
              <a:cxnLst/>
              <a:rect l="l" t="t" r="r" b="b"/>
              <a:pathLst>
                <a:path w="266" h="266" extrusionOk="0">
                  <a:moveTo>
                    <a:pt x="97" y="0"/>
                  </a:moveTo>
                  <a:lnTo>
                    <a:pt x="73" y="24"/>
                  </a:lnTo>
                  <a:lnTo>
                    <a:pt x="1" y="73"/>
                  </a:lnTo>
                  <a:lnTo>
                    <a:pt x="1" y="145"/>
                  </a:lnTo>
                  <a:lnTo>
                    <a:pt x="25" y="193"/>
                  </a:lnTo>
                  <a:lnTo>
                    <a:pt x="49" y="241"/>
                  </a:lnTo>
                  <a:lnTo>
                    <a:pt x="97" y="265"/>
                  </a:lnTo>
                  <a:lnTo>
                    <a:pt x="145" y="265"/>
                  </a:lnTo>
                  <a:lnTo>
                    <a:pt x="193" y="241"/>
                  </a:lnTo>
                  <a:lnTo>
                    <a:pt x="241" y="169"/>
                  </a:lnTo>
                  <a:lnTo>
                    <a:pt x="265" y="121"/>
                  </a:lnTo>
                  <a:lnTo>
                    <a:pt x="241"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6"/>
            <p:cNvSpPr/>
            <p:nvPr/>
          </p:nvSpPr>
          <p:spPr>
            <a:xfrm>
              <a:off x="3870175" y="1735675"/>
              <a:ext cx="3025" cy="2425"/>
            </a:xfrm>
            <a:custGeom>
              <a:avLst/>
              <a:gdLst/>
              <a:ahLst/>
              <a:cxnLst/>
              <a:rect l="l" t="t" r="r" b="b"/>
              <a:pathLst>
                <a:path w="121" h="97" extrusionOk="0">
                  <a:moveTo>
                    <a:pt x="48" y="0"/>
                  </a:moveTo>
                  <a:lnTo>
                    <a:pt x="0" y="24"/>
                  </a:lnTo>
                  <a:lnTo>
                    <a:pt x="24" y="72"/>
                  </a:lnTo>
                  <a:lnTo>
                    <a:pt x="73" y="96"/>
                  </a:lnTo>
                  <a:lnTo>
                    <a:pt x="97" y="96"/>
                  </a:lnTo>
                  <a:lnTo>
                    <a:pt x="121" y="72"/>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6"/>
            <p:cNvSpPr/>
            <p:nvPr/>
          </p:nvSpPr>
          <p:spPr>
            <a:xfrm>
              <a:off x="3868375" y="1606875"/>
              <a:ext cx="9650" cy="9650"/>
            </a:xfrm>
            <a:custGeom>
              <a:avLst/>
              <a:gdLst/>
              <a:ahLst/>
              <a:cxnLst/>
              <a:rect l="l" t="t" r="r" b="b"/>
              <a:pathLst>
                <a:path w="386" h="386" extrusionOk="0">
                  <a:moveTo>
                    <a:pt x="169" y="1"/>
                  </a:moveTo>
                  <a:lnTo>
                    <a:pt x="96" y="25"/>
                  </a:lnTo>
                  <a:lnTo>
                    <a:pt x="48" y="73"/>
                  </a:lnTo>
                  <a:lnTo>
                    <a:pt x="0" y="169"/>
                  </a:lnTo>
                  <a:lnTo>
                    <a:pt x="0" y="241"/>
                  </a:lnTo>
                  <a:lnTo>
                    <a:pt x="24" y="313"/>
                  </a:lnTo>
                  <a:lnTo>
                    <a:pt x="72" y="362"/>
                  </a:lnTo>
                  <a:lnTo>
                    <a:pt x="145" y="386"/>
                  </a:lnTo>
                  <a:lnTo>
                    <a:pt x="217" y="386"/>
                  </a:lnTo>
                  <a:lnTo>
                    <a:pt x="289" y="362"/>
                  </a:lnTo>
                  <a:lnTo>
                    <a:pt x="337" y="338"/>
                  </a:lnTo>
                  <a:lnTo>
                    <a:pt x="361" y="265"/>
                  </a:lnTo>
                  <a:lnTo>
                    <a:pt x="385" y="193"/>
                  </a:lnTo>
                  <a:lnTo>
                    <a:pt x="361" y="121"/>
                  </a:lnTo>
                  <a:lnTo>
                    <a:pt x="313" y="49"/>
                  </a:lnTo>
                  <a:lnTo>
                    <a:pt x="24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6"/>
            <p:cNvSpPr/>
            <p:nvPr/>
          </p:nvSpPr>
          <p:spPr>
            <a:xfrm>
              <a:off x="3863550" y="1677900"/>
              <a:ext cx="3025" cy="3625"/>
            </a:xfrm>
            <a:custGeom>
              <a:avLst/>
              <a:gdLst/>
              <a:ahLst/>
              <a:cxnLst/>
              <a:rect l="l" t="t" r="r" b="b"/>
              <a:pathLst>
                <a:path w="121" h="145" extrusionOk="0">
                  <a:moveTo>
                    <a:pt x="73" y="0"/>
                  </a:moveTo>
                  <a:lnTo>
                    <a:pt x="49" y="24"/>
                  </a:lnTo>
                  <a:lnTo>
                    <a:pt x="25" y="48"/>
                  </a:lnTo>
                  <a:lnTo>
                    <a:pt x="1" y="96"/>
                  </a:lnTo>
                  <a:lnTo>
                    <a:pt x="25" y="121"/>
                  </a:lnTo>
                  <a:lnTo>
                    <a:pt x="49" y="145"/>
                  </a:lnTo>
                  <a:lnTo>
                    <a:pt x="73" y="121"/>
                  </a:lnTo>
                  <a:lnTo>
                    <a:pt x="121" y="72"/>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6"/>
            <p:cNvSpPr/>
            <p:nvPr/>
          </p:nvSpPr>
          <p:spPr>
            <a:xfrm>
              <a:off x="3862950" y="1636975"/>
              <a:ext cx="4850" cy="7250"/>
            </a:xfrm>
            <a:custGeom>
              <a:avLst/>
              <a:gdLst/>
              <a:ahLst/>
              <a:cxnLst/>
              <a:rect l="l" t="t" r="r" b="b"/>
              <a:pathLst>
                <a:path w="194" h="290" extrusionOk="0">
                  <a:moveTo>
                    <a:pt x="49" y="0"/>
                  </a:moveTo>
                  <a:lnTo>
                    <a:pt x="0" y="48"/>
                  </a:lnTo>
                  <a:lnTo>
                    <a:pt x="0" y="121"/>
                  </a:lnTo>
                  <a:lnTo>
                    <a:pt x="0" y="169"/>
                  </a:lnTo>
                  <a:lnTo>
                    <a:pt x="0" y="217"/>
                  </a:lnTo>
                  <a:lnTo>
                    <a:pt x="49" y="265"/>
                  </a:lnTo>
                  <a:lnTo>
                    <a:pt x="73" y="289"/>
                  </a:lnTo>
                  <a:lnTo>
                    <a:pt x="121" y="289"/>
                  </a:lnTo>
                  <a:lnTo>
                    <a:pt x="145" y="265"/>
                  </a:lnTo>
                  <a:lnTo>
                    <a:pt x="193" y="241"/>
                  </a:lnTo>
                  <a:lnTo>
                    <a:pt x="193" y="121"/>
                  </a:lnTo>
                  <a:lnTo>
                    <a:pt x="169"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6"/>
            <p:cNvSpPr/>
            <p:nvPr/>
          </p:nvSpPr>
          <p:spPr>
            <a:xfrm>
              <a:off x="3862350" y="1987225"/>
              <a:ext cx="4825" cy="4250"/>
            </a:xfrm>
            <a:custGeom>
              <a:avLst/>
              <a:gdLst/>
              <a:ahLst/>
              <a:cxnLst/>
              <a:rect l="l" t="t" r="r" b="b"/>
              <a:pathLst>
                <a:path w="193" h="170" extrusionOk="0">
                  <a:moveTo>
                    <a:pt x="121" y="1"/>
                  </a:moveTo>
                  <a:lnTo>
                    <a:pt x="49" y="25"/>
                  </a:lnTo>
                  <a:lnTo>
                    <a:pt x="24" y="49"/>
                  </a:lnTo>
                  <a:lnTo>
                    <a:pt x="0" y="73"/>
                  </a:lnTo>
                  <a:lnTo>
                    <a:pt x="24" y="121"/>
                  </a:lnTo>
                  <a:lnTo>
                    <a:pt x="73" y="169"/>
                  </a:lnTo>
                  <a:lnTo>
                    <a:pt x="121" y="169"/>
                  </a:lnTo>
                  <a:lnTo>
                    <a:pt x="145" y="145"/>
                  </a:lnTo>
                  <a:lnTo>
                    <a:pt x="193" y="121"/>
                  </a:lnTo>
                  <a:lnTo>
                    <a:pt x="193" y="97"/>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6"/>
            <p:cNvSpPr/>
            <p:nvPr/>
          </p:nvSpPr>
          <p:spPr>
            <a:xfrm>
              <a:off x="3860550" y="1594250"/>
              <a:ext cx="4825" cy="4225"/>
            </a:xfrm>
            <a:custGeom>
              <a:avLst/>
              <a:gdLst/>
              <a:ahLst/>
              <a:cxnLst/>
              <a:rect l="l" t="t" r="r" b="b"/>
              <a:pathLst>
                <a:path w="193" h="169" extrusionOk="0">
                  <a:moveTo>
                    <a:pt x="121" y="0"/>
                  </a:moveTo>
                  <a:lnTo>
                    <a:pt x="48" y="48"/>
                  </a:lnTo>
                  <a:lnTo>
                    <a:pt x="24" y="72"/>
                  </a:lnTo>
                  <a:lnTo>
                    <a:pt x="0" y="120"/>
                  </a:lnTo>
                  <a:lnTo>
                    <a:pt x="24" y="169"/>
                  </a:lnTo>
                  <a:lnTo>
                    <a:pt x="48" y="169"/>
                  </a:lnTo>
                  <a:lnTo>
                    <a:pt x="145" y="144"/>
                  </a:lnTo>
                  <a:lnTo>
                    <a:pt x="169" y="120"/>
                  </a:lnTo>
                  <a:lnTo>
                    <a:pt x="193" y="72"/>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6"/>
            <p:cNvSpPr/>
            <p:nvPr/>
          </p:nvSpPr>
          <p:spPr>
            <a:xfrm>
              <a:off x="3857525" y="1630950"/>
              <a:ext cx="625" cy="25"/>
            </a:xfrm>
            <a:custGeom>
              <a:avLst/>
              <a:gdLst/>
              <a:ahLst/>
              <a:cxnLst/>
              <a:rect l="l" t="t" r="r" b="b"/>
              <a:pathLst>
                <a:path w="25" h="1" extrusionOk="0">
                  <a:moveTo>
                    <a:pt x="1" y="0"/>
                  </a:moveTo>
                  <a:lnTo>
                    <a:pt x="25"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6"/>
            <p:cNvSpPr/>
            <p:nvPr/>
          </p:nvSpPr>
          <p:spPr>
            <a:xfrm>
              <a:off x="3857525" y="1946300"/>
              <a:ext cx="625" cy="1225"/>
            </a:xfrm>
            <a:custGeom>
              <a:avLst/>
              <a:gdLst/>
              <a:ahLst/>
              <a:cxnLst/>
              <a:rect l="l" t="t" r="r" b="b"/>
              <a:pathLst>
                <a:path w="25" h="49" extrusionOk="0">
                  <a:moveTo>
                    <a:pt x="25" y="1"/>
                  </a:moveTo>
                  <a:lnTo>
                    <a:pt x="1" y="25"/>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6"/>
            <p:cNvSpPr/>
            <p:nvPr/>
          </p:nvSpPr>
          <p:spPr>
            <a:xfrm>
              <a:off x="3853925" y="1724225"/>
              <a:ext cx="1825" cy="1850"/>
            </a:xfrm>
            <a:custGeom>
              <a:avLst/>
              <a:gdLst/>
              <a:ahLst/>
              <a:cxnLst/>
              <a:rect l="l" t="t" r="r" b="b"/>
              <a:pathLst>
                <a:path w="73" h="74" extrusionOk="0">
                  <a:moveTo>
                    <a:pt x="24" y="1"/>
                  </a:moveTo>
                  <a:lnTo>
                    <a:pt x="0" y="25"/>
                  </a:lnTo>
                  <a:lnTo>
                    <a:pt x="0" y="49"/>
                  </a:lnTo>
                  <a:lnTo>
                    <a:pt x="24" y="73"/>
                  </a:lnTo>
                  <a:lnTo>
                    <a:pt x="49" y="73"/>
                  </a:lnTo>
                  <a:lnTo>
                    <a:pt x="73" y="49"/>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6"/>
            <p:cNvSpPr/>
            <p:nvPr/>
          </p:nvSpPr>
          <p:spPr>
            <a:xfrm>
              <a:off x="3852725" y="1844000"/>
              <a:ext cx="11450" cy="8450"/>
            </a:xfrm>
            <a:custGeom>
              <a:avLst/>
              <a:gdLst/>
              <a:ahLst/>
              <a:cxnLst/>
              <a:rect l="l" t="t" r="r" b="b"/>
              <a:pathLst>
                <a:path w="458" h="338" extrusionOk="0">
                  <a:moveTo>
                    <a:pt x="24" y="73"/>
                  </a:moveTo>
                  <a:lnTo>
                    <a:pt x="0" y="97"/>
                  </a:lnTo>
                  <a:lnTo>
                    <a:pt x="27" y="81"/>
                  </a:lnTo>
                  <a:lnTo>
                    <a:pt x="27" y="81"/>
                  </a:lnTo>
                  <a:lnTo>
                    <a:pt x="24" y="73"/>
                  </a:lnTo>
                  <a:close/>
                  <a:moveTo>
                    <a:pt x="265" y="0"/>
                  </a:moveTo>
                  <a:lnTo>
                    <a:pt x="121" y="24"/>
                  </a:lnTo>
                  <a:lnTo>
                    <a:pt x="27" y="81"/>
                  </a:lnTo>
                  <a:lnTo>
                    <a:pt x="27" y="81"/>
                  </a:lnTo>
                  <a:lnTo>
                    <a:pt x="72" y="217"/>
                  </a:lnTo>
                  <a:lnTo>
                    <a:pt x="121" y="313"/>
                  </a:lnTo>
                  <a:lnTo>
                    <a:pt x="193" y="337"/>
                  </a:lnTo>
                  <a:lnTo>
                    <a:pt x="289" y="337"/>
                  </a:lnTo>
                  <a:lnTo>
                    <a:pt x="361" y="313"/>
                  </a:lnTo>
                  <a:lnTo>
                    <a:pt x="409" y="289"/>
                  </a:lnTo>
                  <a:lnTo>
                    <a:pt x="458" y="241"/>
                  </a:lnTo>
                  <a:lnTo>
                    <a:pt x="458" y="169"/>
                  </a:lnTo>
                  <a:lnTo>
                    <a:pt x="458" y="97"/>
                  </a:lnTo>
                  <a:lnTo>
                    <a:pt x="409" y="24"/>
                  </a:lnTo>
                  <a:lnTo>
                    <a:pt x="33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6"/>
            <p:cNvSpPr/>
            <p:nvPr/>
          </p:nvSpPr>
          <p:spPr>
            <a:xfrm>
              <a:off x="3849700" y="1624325"/>
              <a:ext cx="2450" cy="2425"/>
            </a:xfrm>
            <a:custGeom>
              <a:avLst/>
              <a:gdLst/>
              <a:ahLst/>
              <a:cxnLst/>
              <a:rect l="l" t="t" r="r" b="b"/>
              <a:pathLst>
                <a:path w="98" h="97" extrusionOk="0">
                  <a:moveTo>
                    <a:pt x="25" y="1"/>
                  </a:moveTo>
                  <a:lnTo>
                    <a:pt x="1" y="25"/>
                  </a:lnTo>
                  <a:lnTo>
                    <a:pt x="1" y="49"/>
                  </a:lnTo>
                  <a:lnTo>
                    <a:pt x="25" y="73"/>
                  </a:lnTo>
                  <a:lnTo>
                    <a:pt x="49" y="97"/>
                  </a:lnTo>
                  <a:lnTo>
                    <a:pt x="97" y="73"/>
                  </a:lnTo>
                  <a:lnTo>
                    <a:pt x="97"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6"/>
            <p:cNvSpPr/>
            <p:nvPr/>
          </p:nvSpPr>
          <p:spPr>
            <a:xfrm>
              <a:off x="3848500" y="1996850"/>
              <a:ext cx="73450" cy="54200"/>
            </a:xfrm>
            <a:custGeom>
              <a:avLst/>
              <a:gdLst/>
              <a:ahLst/>
              <a:cxnLst/>
              <a:rect l="l" t="t" r="r" b="b"/>
              <a:pathLst>
                <a:path w="2938" h="2168" extrusionOk="0">
                  <a:moveTo>
                    <a:pt x="1349" y="1"/>
                  </a:moveTo>
                  <a:lnTo>
                    <a:pt x="1180" y="49"/>
                  </a:lnTo>
                  <a:lnTo>
                    <a:pt x="1036" y="73"/>
                  </a:lnTo>
                  <a:lnTo>
                    <a:pt x="867" y="145"/>
                  </a:lnTo>
                  <a:lnTo>
                    <a:pt x="723" y="218"/>
                  </a:lnTo>
                  <a:lnTo>
                    <a:pt x="578" y="314"/>
                  </a:lnTo>
                  <a:lnTo>
                    <a:pt x="434" y="410"/>
                  </a:lnTo>
                  <a:lnTo>
                    <a:pt x="314" y="531"/>
                  </a:lnTo>
                  <a:lnTo>
                    <a:pt x="193" y="675"/>
                  </a:lnTo>
                  <a:lnTo>
                    <a:pt x="73" y="843"/>
                  </a:lnTo>
                  <a:lnTo>
                    <a:pt x="25" y="1036"/>
                  </a:lnTo>
                  <a:lnTo>
                    <a:pt x="1" y="1229"/>
                  </a:lnTo>
                  <a:lnTo>
                    <a:pt x="25" y="1445"/>
                  </a:lnTo>
                  <a:lnTo>
                    <a:pt x="97" y="1614"/>
                  </a:lnTo>
                  <a:lnTo>
                    <a:pt x="217" y="1782"/>
                  </a:lnTo>
                  <a:lnTo>
                    <a:pt x="362" y="1927"/>
                  </a:lnTo>
                  <a:lnTo>
                    <a:pt x="530" y="2023"/>
                  </a:lnTo>
                  <a:lnTo>
                    <a:pt x="699" y="2071"/>
                  </a:lnTo>
                  <a:lnTo>
                    <a:pt x="867" y="2095"/>
                  </a:lnTo>
                  <a:lnTo>
                    <a:pt x="1108" y="2168"/>
                  </a:lnTo>
                  <a:lnTo>
                    <a:pt x="1349" y="2143"/>
                  </a:lnTo>
                  <a:lnTo>
                    <a:pt x="1590" y="2119"/>
                  </a:lnTo>
                  <a:lnTo>
                    <a:pt x="1806" y="2071"/>
                  </a:lnTo>
                  <a:lnTo>
                    <a:pt x="1999" y="1999"/>
                  </a:lnTo>
                  <a:lnTo>
                    <a:pt x="2167" y="1927"/>
                  </a:lnTo>
                  <a:lnTo>
                    <a:pt x="2336" y="1830"/>
                  </a:lnTo>
                  <a:lnTo>
                    <a:pt x="2504" y="1710"/>
                  </a:lnTo>
                  <a:lnTo>
                    <a:pt x="2649" y="1590"/>
                  </a:lnTo>
                  <a:lnTo>
                    <a:pt x="2793" y="1445"/>
                  </a:lnTo>
                  <a:lnTo>
                    <a:pt x="2889" y="1301"/>
                  </a:lnTo>
                  <a:lnTo>
                    <a:pt x="2938" y="1132"/>
                  </a:lnTo>
                  <a:lnTo>
                    <a:pt x="2938" y="988"/>
                  </a:lnTo>
                  <a:lnTo>
                    <a:pt x="2914" y="819"/>
                  </a:lnTo>
                  <a:lnTo>
                    <a:pt x="2841" y="675"/>
                  </a:lnTo>
                  <a:lnTo>
                    <a:pt x="2745" y="531"/>
                  </a:lnTo>
                  <a:lnTo>
                    <a:pt x="2601" y="386"/>
                  </a:lnTo>
                  <a:lnTo>
                    <a:pt x="2456" y="290"/>
                  </a:lnTo>
                  <a:lnTo>
                    <a:pt x="2312" y="194"/>
                  </a:lnTo>
                  <a:lnTo>
                    <a:pt x="2143" y="121"/>
                  </a:lnTo>
                  <a:lnTo>
                    <a:pt x="1999" y="73"/>
                  </a:lnTo>
                  <a:lnTo>
                    <a:pt x="1830" y="25"/>
                  </a:lnTo>
                  <a:lnTo>
                    <a:pt x="1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6"/>
            <p:cNvSpPr/>
            <p:nvPr/>
          </p:nvSpPr>
          <p:spPr>
            <a:xfrm>
              <a:off x="3847900" y="1887925"/>
              <a:ext cx="4250" cy="4250"/>
            </a:xfrm>
            <a:custGeom>
              <a:avLst/>
              <a:gdLst/>
              <a:ahLst/>
              <a:cxnLst/>
              <a:rect l="l" t="t" r="r" b="b"/>
              <a:pathLst>
                <a:path w="170" h="170" extrusionOk="0">
                  <a:moveTo>
                    <a:pt x="97" y="1"/>
                  </a:moveTo>
                  <a:lnTo>
                    <a:pt x="49" y="25"/>
                  </a:lnTo>
                  <a:lnTo>
                    <a:pt x="25" y="73"/>
                  </a:lnTo>
                  <a:lnTo>
                    <a:pt x="1" y="121"/>
                  </a:lnTo>
                  <a:lnTo>
                    <a:pt x="25" y="145"/>
                  </a:lnTo>
                  <a:lnTo>
                    <a:pt x="49" y="169"/>
                  </a:lnTo>
                  <a:lnTo>
                    <a:pt x="97" y="145"/>
                  </a:lnTo>
                  <a:lnTo>
                    <a:pt x="169"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6"/>
            <p:cNvSpPr/>
            <p:nvPr/>
          </p:nvSpPr>
          <p:spPr>
            <a:xfrm>
              <a:off x="3845500" y="1744700"/>
              <a:ext cx="3025" cy="2425"/>
            </a:xfrm>
            <a:custGeom>
              <a:avLst/>
              <a:gdLst/>
              <a:ahLst/>
              <a:cxnLst/>
              <a:rect l="l" t="t" r="r" b="b"/>
              <a:pathLst>
                <a:path w="121" h="97" extrusionOk="0">
                  <a:moveTo>
                    <a:pt x="24" y="0"/>
                  </a:moveTo>
                  <a:lnTo>
                    <a:pt x="0" y="48"/>
                  </a:lnTo>
                  <a:lnTo>
                    <a:pt x="0" y="73"/>
                  </a:lnTo>
                  <a:lnTo>
                    <a:pt x="48" y="97"/>
                  </a:lnTo>
                  <a:lnTo>
                    <a:pt x="121" y="97"/>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6"/>
            <p:cNvSpPr/>
            <p:nvPr/>
          </p:nvSpPr>
          <p:spPr>
            <a:xfrm>
              <a:off x="3845500" y="1831950"/>
              <a:ext cx="7850" cy="14475"/>
            </a:xfrm>
            <a:custGeom>
              <a:avLst/>
              <a:gdLst/>
              <a:ahLst/>
              <a:cxnLst/>
              <a:rect l="l" t="t" r="r" b="b"/>
              <a:pathLst>
                <a:path w="314" h="579" extrusionOk="0">
                  <a:moveTo>
                    <a:pt x="193" y="1"/>
                  </a:moveTo>
                  <a:lnTo>
                    <a:pt x="121" y="25"/>
                  </a:lnTo>
                  <a:lnTo>
                    <a:pt x="97" y="73"/>
                  </a:lnTo>
                  <a:lnTo>
                    <a:pt x="48" y="242"/>
                  </a:lnTo>
                  <a:lnTo>
                    <a:pt x="0" y="410"/>
                  </a:lnTo>
                  <a:lnTo>
                    <a:pt x="0" y="482"/>
                  </a:lnTo>
                  <a:lnTo>
                    <a:pt x="24" y="531"/>
                  </a:lnTo>
                  <a:lnTo>
                    <a:pt x="73" y="555"/>
                  </a:lnTo>
                  <a:lnTo>
                    <a:pt x="289" y="555"/>
                  </a:lnTo>
                  <a:lnTo>
                    <a:pt x="289" y="73"/>
                  </a:lnTo>
                  <a:lnTo>
                    <a:pt x="241" y="25"/>
                  </a:lnTo>
                  <a:lnTo>
                    <a:pt x="193" y="1"/>
                  </a:lnTo>
                  <a:close/>
                  <a:moveTo>
                    <a:pt x="289" y="555"/>
                  </a:moveTo>
                  <a:lnTo>
                    <a:pt x="289" y="579"/>
                  </a:lnTo>
                  <a:lnTo>
                    <a:pt x="313" y="55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6"/>
            <p:cNvSpPr/>
            <p:nvPr/>
          </p:nvSpPr>
          <p:spPr>
            <a:xfrm>
              <a:off x="3844300" y="1644200"/>
              <a:ext cx="7250" cy="4825"/>
            </a:xfrm>
            <a:custGeom>
              <a:avLst/>
              <a:gdLst/>
              <a:ahLst/>
              <a:cxnLst/>
              <a:rect l="l" t="t" r="r" b="b"/>
              <a:pathLst>
                <a:path w="290" h="193" extrusionOk="0">
                  <a:moveTo>
                    <a:pt x="72" y="0"/>
                  </a:moveTo>
                  <a:lnTo>
                    <a:pt x="24" y="24"/>
                  </a:lnTo>
                  <a:lnTo>
                    <a:pt x="0" y="72"/>
                  </a:lnTo>
                  <a:lnTo>
                    <a:pt x="0" y="120"/>
                  </a:lnTo>
                  <a:lnTo>
                    <a:pt x="24" y="169"/>
                  </a:lnTo>
                  <a:lnTo>
                    <a:pt x="48" y="193"/>
                  </a:lnTo>
                  <a:lnTo>
                    <a:pt x="217" y="193"/>
                  </a:lnTo>
                  <a:lnTo>
                    <a:pt x="265" y="169"/>
                  </a:lnTo>
                  <a:lnTo>
                    <a:pt x="289" y="120"/>
                  </a:lnTo>
                  <a:lnTo>
                    <a:pt x="241"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6"/>
            <p:cNvSpPr/>
            <p:nvPr/>
          </p:nvSpPr>
          <p:spPr>
            <a:xfrm>
              <a:off x="3844300" y="1685725"/>
              <a:ext cx="6025" cy="4225"/>
            </a:xfrm>
            <a:custGeom>
              <a:avLst/>
              <a:gdLst/>
              <a:ahLst/>
              <a:cxnLst/>
              <a:rect l="l" t="t" r="r" b="b"/>
              <a:pathLst>
                <a:path w="241" h="169" extrusionOk="0">
                  <a:moveTo>
                    <a:pt x="72" y="0"/>
                  </a:moveTo>
                  <a:lnTo>
                    <a:pt x="48" y="24"/>
                  </a:lnTo>
                  <a:lnTo>
                    <a:pt x="0" y="72"/>
                  </a:lnTo>
                  <a:lnTo>
                    <a:pt x="48" y="120"/>
                  </a:lnTo>
                  <a:lnTo>
                    <a:pt x="72" y="169"/>
                  </a:lnTo>
                  <a:lnTo>
                    <a:pt x="169" y="169"/>
                  </a:lnTo>
                  <a:lnTo>
                    <a:pt x="193" y="145"/>
                  </a:lnTo>
                  <a:lnTo>
                    <a:pt x="217" y="120"/>
                  </a:lnTo>
                  <a:lnTo>
                    <a:pt x="241" y="72"/>
                  </a:lnTo>
                  <a:lnTo>
                    <a:pt x="217" y="48"/>
                  </a:lnTo>
                  <a:lnTo>
                    <a:pt x="169"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6"/>
            <p:cNvSpPr/>
            <p:nvPr/>
          </p:nvSpPr>
          <p:spPr>
            <a:xfrm>
              <a:off x="3843700" y="1597850"/>
              <a:ext cx="4825" cy="6650"/>
            </a:xfrm>
            <a:custGeom>
              <a:avLst/>
              <a:gdLst/>
              <a:ahLst/>
              <a:cxnLst/>
              <a:rect l="l" t="t" r="r" b="b"/>
              <a:pathLst>
                <a:path w="193" h="266" extrusionOk="0">
                  <a:moveTo>
                    <a:pt x="120" y="0"/>
                  </a:moveTo>
                  <a:lnTo>
                    <a:pt x="72" y="25"/>
                  </a:lnTo>
                  <a:lnTo>
                    <a:pt x="24" y="49"/>
                  </a:lnTo>
                  <a:lnTo>
                    <a:pt x="0" y="97"/>
                  </a:lnTo>
                  <a:lnTo>
                    <a:pt x="0" y="145"/>
                  </a:lnTo>
                  <a:lnTo>
                    <a:pt x="0" y="217"/>
                  </a:lnTo>
                  <a:lnTo>
                    <a:pt x="24" y="241"/>
                  </a:lnTo>
                  <a:lnTo>
                    <a:pt x="72" y="265"/>
                  </a:lnTo>
                  <a:lnTo>
                    <a:pt x="120" y="241"/>
                  </a:lnTo>
                  <a:lnTo>
                    <a:pt x="169" y="193"/>
                  </a:lnTo>
                  <a:lnTo>
                    <a:pt x="193" y="121"/>
                  </a:lnTo>
                  <a:lnTo>
                    <a:pt x="193" y="73"/>
                  </a:lnTo>
                  <a:lnTo>
                    <a:pt x="169" y="25"/>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6"/>
            <p:cNvSpPr/>
            <p:nvPr/>
          </p:nvSpPr>
          <p:spPr>
            <a:xfrm>
              <a:off x="3843100" y="1941500"/>
              <a:ext cx="7225" cy="7250"/>
            </a:xfrm>
            <a:custGeom>
              <a:avLst/>
              <a:gdLst/>
              <a:ahLst/>
              <a:cxnLst/>
              <a:rect l="l" t="t" r="r" b="b"/>
              <a:pathLst>
                <a:path w="289" h="290" extrusionOk="0">
                  <a:moveTo>
                    <a:pt x="96" y="0"/>
                  </a:moveTo>
                  <a:lnTo>
                    <a:pt x="72" y="24"/>
                  </a:lnTo>
                  <a:lnTo>
                    <a:pt x="24" y="72"/>
                  </a:lnTo>
                  <a:lnTo>
                    <a:pt x="0" y="121"/>
                  </a:lnTo>
                  <a:lnTo>
                    <a:pt x="24" y="193"/>
                  </a:lnTo>
                  <a:lnTo>
                    <a:pt x="48" y="241"/>
                  </a:lnTo>
                  <a:lnTo>
                    <a:pt x="120" y="289"/>
                  </a:lnTo>
                  <a:lnTo>
                    <a:pt x="169" y="289"/>
                  </a:lnTo>
                  <a:lnTo>
                    <a:pt x="217" y="265"/>
                  </a:lnTo>
                  <a:lnTo>
                    <a:pt x="265" y="241"/>
                  </a:lnTo>
                  <a:lnTo>
                    <a:pt x="289" y="193"/>
                  </a:lnTo>
                  <a:lnTo>
                    <a:pt x="289" y="145"/>
                  </a:lnTo>
                  <a:lnTo>
                    <a:pt x="289" y="96"/>
                  </a:lnTo>
                  <a:lnTo>
                    <a:pt x="265" y="48"/>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6"/>
            <p:cNvSpPr/>
            <p:nvPr/>
          </p:nvSpPr>
          <p:spPr>
            <a:xfrm>
              <a:off x="3841875" y="1881300"/>
              <a:ext cx="1250" cy="1250"/>
            </a:xfrm>
            <a:custGeom>
              <a:avLst/>
              <a:gdLst/>
              <a:ahLst/>
              <a:cxnLst/>
              <a:rect l="l" t="t" r="r" b="b"/>
              <a:pathLst>
                <a:path w="50" h="50" extrusionOk="0">
                  <a:moveTo>
                    <a:pt x="49" y="1"/>
                  </a:moveTo>
                  <a:lnTo>
                    <a:pt x="1" y="25"/>
                  </a:lnTo>
                  <a:lnTo>
                    <a:pt x="25" y="49"/>
                  </a:lnTo>
                  <a:lnTo>
                    <a:pt x="49"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6"/>
            <p:cNvSpPr/>
            <p:nvPr/>
          </p:nvSpPr>
          <p:spPr>
            <a:xfrm>
              <a:off x="3838875" y="1795250"/>
              <a:ext cx="6650" cy="6050"/>
            </a:xfrm>
            <a:custGeom>
              <a:avLst/>
              <a:gdLst/>
              <a:ahLst/>
              <a:cxnLst/>
              <a:rect l="l" t="t" r="r" b="b"/>
              <a:pathLst>
                <a:path w="266" h="242" extrusionOk="0">
                  <a:moveTo>
                    <a:pt x="121" y="0"/>
                  </a:moveTo>
                  <a:lnTo>
                    <a:pt x="73" y="25"/>
                  </a:lnTo>
                  <a:lnTo>
                    <a:pt x="49" y="49"/>
                  </a:lnTo>
                  <a:lnTo>
                    <a:pt x="1" y="97"/>
                  </a:lnTo>
                  <a:lnTo>
                    <a:pt x="1" y="145"/>
                  </a:lnTo>
                  <a:lnTo>
                    <a:pt x="25" y="193"/>
                  </a:lnTo>
                  <a:lnTo>
                    <a:pt x="49" y="217"/>
                  </a:lnTo>
                  <a:lnTo>
                    <a:pt x="73" y="241"/>
                  </a:lnTo>
                  <a:lnTo>
                    <a:pt x="193" y="241"/>
                  </a:lnTo>
                  <a:lnTo>
                    <a:pt x="217" y="193"/>
                  </a:lnTo>
                  <a:lnTo>
                    <a:pt x="241" y="145"/>
                  </a:lnTo>
                  <a:lnTo>
                    <a:pt x="265" y="97"/>
                  </a:lnTo>
                  <a:lnTo>
                    <a:pt x="241" y="73"/>
                  </a:lnTo>
                  <a:lnTo>
                    <a:pt x="217" y="25"/>
                  </a:lnTo>
                  <a:lnTo>
                    <a:pt x="169" y="25"/>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6"/>
            <p:cNvSpPr/>
            <p:nvPr/>
          </p:nvSpPr>
          <p:spPr>
            <a:xfrm>
              <a:off x="3837675" y="1644200"/>
              <a:ext cx="2425" cy="2425"/>
            </a:xfrm>
            <a:custGeom>
              <a:avLst/>
              <a:gdLst/>
              <a:ahLst/>
              <a:cxnLst/>
              <a:rect l="l" t="t" r="r" b="b"/>
              <a:pathLst>
                <a:path w="97" h="97" extrusionOk="0">
                  <a:moveTo>
                    <a:pt x="24" y="0"/>
                  </a:moveTo>
                  <a:lnTo>
                    <a:pt x="0" y="48"/>
                  </a:lnTo>
                  <a:lnTo>
                    <a:pt x="49" y="96"/>
                  </a:lnTo>
                  <a:lnTo>
                    <a:pt x="73" y="96"/>
                  </a:lnTo>
                  <a:lnTo>
                    <a:pt x="97" y="48"/>
                  </a:lnTo>
                  <a:lnTo>
                    <a:pt x="49"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6"/>
            <p:cNvSpPr/>
            <p:nvPr/>
          </p:nvSpPr>
          <p:spPr>
            <a:xfrm>
              <a:off x="3837075" y="1685725"/>
              <a:ext cx="1225" cy="1225"/>
            </a:xfrm>
            <a:custGeom>
              <a:avLst/>
              <a:gdLst/>
              <a:ahLst/>
              <a:cxnLst/>
              <a:rect l="l" t="t" r="r" b="b"/>
              <a:pathLst>
                <a:path w="49" h="49" extrusionOk="0">
                  <a:moveTo>
                    <a:pt x="48" y="0"/>
                  </a:moveTo>
                  <a:lnTo>
                    <a:pt x="0" y="24"/>
                  </a:lnTo>
                  <a:lnTo>
                    <a:pt x="24" y="48"/>
                  </a:lnTo>
                  <a:lnTo>
                    <a:pt x="48" y="48"/>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6"/>
            <p:cNvSpPr/>
            <p:nvPr/>
          </p:nvSpPr>
          <p:spPr>
            <a:xfrm>
              <a:off x="3835275" y="1813300"/>
              <a:ext cx="1225" cy="1825"/>
            </a:xfrm>
            <a:custGeom>
              <a:avLst/>
              <a:gdLst/>
              <a:ahLst/>
              <a:cxnLst/>
              <a:rect l="l" t="t" r="r" b="b"/>
              <a:pathLst>
                <a:path w="49" h="73" extrusionOk="0">
                  <a:moveTo>
                    <a:pt x="0" y="1"/>
                  </a:moveTo>
                  <a:lnTo>
                    <a:pt x="0" y="73"/>
                  </a:lnTo>
                  <a:lnTo>
                    <a:pt x="24"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6"/>
            <p:cNvSpPr/>
            <p:nvPr/>
          </p:nvSpPr>
          <p:spPr>
            <a:xfrm>
              <a:off x="3833450" y="1987225"/>
              <a:ext cx="3050" cy="2450"/>
            </a:xfrm>
            <a:custGeom>
              <a:avLst/>
              <a:gdLst/>
              <a:ahLst/>
              <a:cxnLst/>
              <a:rect l="l" t="t" r="r" b="b"/>
              <a:pathLst>
                <a:path w="122" h="98" extrusionOk="0">
                  <a:moveTo>
                    <a:pt x="25" y="1"/>
                  </a:moveTo>
                  <a:lnTo>
                    <a:pt x="1" y="49"/>
                  </a:lnTo>
                  <a:lnTo>
                    <a:pt x="25" y="97"/>
                  </a:lnTo>
                  <a:lnTo>
                    <a:pt x="121" y="97"/>
                  </a:lnTo>
                  <a:lnTo>
                    <a:pt x="121"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6"/>
            <p:cNvSpPr/>
            <p:nvPr/>
          </p:nvSpPr>
          <p:spPr>
            <a:xfrm>
              <a:off x="3831650" y="1757925"/>
              <a:ext cx="5450" cy="7250"/>
            </a:xfrm>
            <a:custGeom>
              <a:avLst/>
              <a:gdLst/>
              <a:ahLst/>
              <a:cxnLst/>
              <a:rect l="l" t="t" r="r" b="b"/>
              <a:pathLst>
                <a:path w="218" h="290" extrusionOk="0">
                  <a:moveTo>
                    <a:pt x="121" y="1"/>
                  </a:moveTo>
                  <a:lnTo>
                    <a:pt x="73" y="25"/>
                  </a:lnTo>
                  <a:lnTo>
                    <a:pt x="25" y="73"/>
                  </a:lnTo>
                  <a:lnTo>
                    <a:pt x="1" y="121"/>
                  </a:lnTo>
                  <a:lnTo>
                    <a:pt x="1" y="193"/>
                  </a:lnTo>
                  <a:lnTo>
                    <a:pt x="49" y="242"/>
                  </a:lnTo>
                  <a:lnTo>
                    <a:pt x="73" y="266"/>
                  </a:lnTo>
                  <a:lnTo>
                    <a:pt x="121" y="290"/>
                  </a:lnTo>
                  <a:lnTo>
                    <a:pt x="145" y="266"/>
                  </a:lnTo>
                  <a:lnTo>
                    <a:pt x="193" y="242"/>
                  </a:lnTo>
                  <a:lnTo>
                    <a:pt x="217" y="169"/>
                  </a:lnTo>
                  <a:lnTo>
                    <a:pt x="217" y="73"/>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6"/>
            <p:cNvSpPr/>
            <p:nvPr/>
          </p:nvSpPr>
          <p:spPr>
            <a:xfrm>
              <a:off x="3831050" y="1920425"/>
              <a:ext cx="5450" cy="4250"/>
            </a:xfrm>
            <a:custGeom>
              <a:avLst/>
              <a:gdLst/>
              <a:ahLst/>
              <a:cxnLst/>
              <a:rect l="l" t="t" r="r" b="b"/>
              <a:pathLst>
                <a:path w="218" h="170" extrusionOk="0">
                  <a:moveTo>
                    <a:pt x="97" y="1"/>
                  </a:moveTo>
                  <a:lnTo>
                    <a:pt x="49" y="25"/>
                  </a:lnTo>
                  <a:lnTo>
                    <a:pt x="25" y="49"/>
                  </a:lnTo>
                  <a:lnTo>
                    <a:pt x="1" y="73"/>
                  </a:lnTo>
                  <a:lnTo>
                    <a:pt x="25" y="97"/>
                  </a:lnTo>
                  <a:lnTo>
                    <a:pt x="73" y="145"/>
                  </a:lnTo>
                  <a:lnTo>
                    <a:pt x="145" y="169"/>
                  </a:lnTo>
                  <a:lnTo>
                    <a:pt x="193" y="145"/>
                  </a:lnTo>
                  <a:lnTo>
                    <a:pt x="217" y="121"/>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6"/>
            <p:cNvSpPr/>
            <p:nvPr/>
          </p:nvSpPr>
          <p:spPr>
            <a:xfrm>
              <a:off x="3826225" y="1930050"/>
              <a:ext cx="4250" cy="4250"/>
            </a:xfrm>
            <a:custGeom>
              <a:avLst/>
              <a:gdLst/>
              <a:ahLst/>
              <a:cxnLst/>
              <a:rect l="l" t="t" r="r" b="b"/>
              <a:pathLst>
                <a:path w="170" h="170" extrusionOk="0">
                  <a:moveTo>
                    <a:pt x="25" y="1"/>
                  </a:moveTo>
                  <a:lnTo>
                    <a:pt x="1" y="25"/>
                  </a:lnTo>
                  <a:lnTo>
                    <a:pt x="1" y="49"/>
                  </a:lnTo>
                  <a:lnTo>
                    <a:pt x="1" y="97"/>
                  </a:lnTo>
                  <a:lnTo>
                    <a:pt x="49" y="145"/>
                  </a:lnTo>
                  <a:lnTo>
                    <a:pt x="97" y="169"/>
                  </a:lnTo>
                  <a:lnTo>
                    <a:pt x="121" y="169"/>
                  </a:lnTo>
                  <a:lnTo>
                    <a:pt x="169" y="121"/>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6"/>
            <p:cNvSpPr/>
            <p:nvPr/>
          </p:nvSpPr>
          <p:spPr>
            <a:xfrm>
              <a:off x="3817800" y="1963750"/>
              <a:ext cx="143875" cy="126425"/>
            </a:xfrm>
            <a:custGeom>
              <a:avLst/>
              <a:gdLst/>
              <a:ahLst/>
              <a:cxnLst/>
              <a:rect l="l" t="t" r="r" b="b"/>
              <a:pathLst>
                <a:path w="5755" h="5057" extrusionOk="0">
                  <a:moveTo>
                    <a:pt x="2577" y="410"/>
                  </a:moveTo>
                  <a:lnTo>
                    <a:pt x="2818" y="434"/>
                  </a:lnTo>
                  <a:lnTo>
                    <a:pt x="3058" y="458"/>
                  </a:lnTo>
                  <a:lnTo>
                    <a:pt x="3323" y="531"/>
                  </a:lnTo>
                  <a:lnTo>
                    <a:pt x="3564" y="651"/>
                  </a:lnTo>
                  <a:lnTo>
                    <a:pt x="3901" y="795"/>
                  </a:lnTo>
                  <a:lnTo>
                    <a:pt x="4214" y="964"/>
                  </a:lnTo>
                  <a:lnTo>
                    <a:pt x="4527" y="1156"/>
                  </a:lnTo>
                  <a:lnTo>
                    <a:pt x="4671" y="1277"/>
                  </a:lnTo>
                  <a:lnTo>
                    <a:pt x="4816" y="1397"/>
                  </a:lnTo>
                  <a:lnTo>
                    <a:pt x="4936" y="1518"/>
                  </a:lnTo>
                  <a:lnTo>
                    <a:pt x="5032" y="1662"/>
                  </a:lnTo>
                  <a:lnTo>
                    <a:pt x="5129" y="1782"/>
                  </a:lnTo>
                  <a:lnTo>
                    <a:pt x="5201" y="1927"/>
                  </a:lnTo>
                  <a:lnTo>
                    <a:pt x="5249" y="2071"/>
                  </a:lnTo>
                  <a:lnTo>
                    <a:pt x="5297" y="2240"/>
                  </a:lnTo>
                  <a:lnTo>
                    <a:pt x="5321" y="2384"/>
                  </a:lnTo>
                  <a:lnTo>
                    <a:pt x="5345" y="2529"/>
                  </a:lnTo>
                  <a:lnTo>
                    <a:pt x="5321" y="2673"/>
                  </a:lnTo>
                  <a:lnTo>
                    <a:pt x="5321" y="2842"/>
                  </a:lnTo>
                  <a:lnTo>
                    <a:pt x="5273" y="2986"/>
                  </a:lnTo>
                  <a:lnTo>
                    <a:pt x="5225" y="3130"/>
                  </a:lnTo>
                  <a:lnTo>
                    <a:pt x="5153" y="3275"/>
                  </a:lnTo>
                  <a:lnTo>
                    <a:pt x="5080" y="3419"/>
                  </a:lnTo>
                  <a:lnTo>
                    <a:pt x="4960" y="3540"/>
                  </a:lnTo>
                  <a:lnTo>
                    <a:pt x="4864" y="3684"/>
                  </a:lnTo>
                  <a:lnTo>
                    <a:pt x="4647" y="3877"/>
                  </a:lnTo>
                  <a:lnTo>
                    <a:pt x="4455" y="4045"/>
                  </a:lnTo>
                  <a:lnTo>
                    <a:pt x="4214" y="4214"/>
                  </a:lnTo>
                  <a:lnTo>
                    <a:pt x="3997" y="4358"/>
                  </a:lnTo>
                  <a:lnTo>
                    <a:pt x="3756" y="4479"/>
                  </a:lnTo>
                  <a:lnTo>
                    <a:pt x="3492" y="4551"/>
                  </a:lnTo>
                  <a:lnTo>
                    <a:pt x="3227" y="4623"/>
                  </a:lnTo>
                  <a:lnTo>
                    <a:pt x="2962" y="4647"/>
                  </a:lnTo>
                  <a:lnTo>
                    <a:pt x="2625" y="4671"/>
                  </a:lnTo>
                  <a:lnTo>
                    <a:pt x="2312" y="4623"/>
                  </a:lnTo>
                  <a:lnTo>
                    <a:pt x="2023" y="4575"/>
                  </a:lnTo>
                  <a:lnTo>
                    <a:pt x="1734" y="4479"/>
                  </a:lnTo>
                  <a:lnTo>
                    <a:pt x="1469" y="4334"/>
                  </a:lnTo>
                  <a:lnTo>
                    <a:pt x="1229" y="4166"/>
                  </a:lnTo>
                  <a:lnTo>
                    <a:pt x="988" y="3973"/>
                  </a:lnTo>
                  <a:lnTo>
                    <a:pt x="771" y="3732"/>
                  </a:lnTo>
                  <a:lnTo>
                    <a:pt x="675" y="3612"/>
                  </a:lnTo>
                  <a:lnTo>
                    <a:pt x="603" y="3492"/>
                  </a:lnTo>
                  <a:lnTo>
                    <a:pt x="531" y="3347"/>
                  </a:lnTo>
                  <a:lnTo>
                    <a:pt x="482" y="3203"/>
                  </a:lnTo>
                  <a:lnTo>
                    <a:pt x="434" y="2890"/>
                  </a:lnTo>
                  <a:lnTo>
                    <a:pt x="410" y="2529"/>
                  </a:lnTo>
                  <a:lnTo>
                    <a:pt x="458" y="2264"/>
                  </a:lnTo>
                  <a:lnTo>
                    <a:pt x="531" y="1999"/>
                  </a:lnTo>
                  <a:lnTo>
                    <a:pt x="627" y="1758"/>
                  </a:lnTo>
                  <a:lnTo>
                    <a:pt x="771" y="1518"/>
                  </a:lnTo>
                  <a:lnTo>
                    <a:pt x="916" y="1301"/>
                  </a:lnTo>
                  <a:lnTo>
                    <a:pt x="1132" y="1084"/>
                  </a:lnTo>
                  <a:lnTo>
                    <a:pt x="1349" y="892"/>
                  </a:lnTo>
                  <a:lnTo>
                    <a:pt x="1614" y="723"/>
                  </a:lnTo>
                  <a:lnTo>
                    <a:pt x="1855" y="603"/>
                  </a:lnTo>
                  <a:lnTo>
                    <a:pt x="2095" y="506"/>
                  </a:lnTo>
                  <a:lnTo>
                    <a:pt x="2336" y="434"/>
                  </a:lnTo>
                  <a:lnTo>
                    <a:pt x="2577" y="410"/>
                  </a:lnTo>
                  <a:close/>
                  <a:moveTo>
                    <a:pt x="2168" y="1"/>
                  </a:moveTo>
                  <a:lnTo>
                    <a:pt x="2047" y="49"/>
                  </a:lnTo>
                  <a:lnTo>
                    <a:pt x="1758" y="169"/>
                  </a:lnTo>
                  <a:lnTo>
                    <a:pt x="1469" y="314"/>
                  </a:lnTo>
                  <a:lnTo>
                    <a:pt x="1229" y="482"/>
                  </a:lnTo>
                  <a:lnTo>
                    <a:pt x="988" y="651"/>
                  </a:lnTo>
                  <a:lnTo>
                    <a:pt x="771" y="868"/>
                  </a:lnTo>
                  <a:lnTo>
                    <a:pt x="579" y="1108"/>
                  </a:lnTo>
                  <a:lnTo>
                    <a:pt x="410" y="1373"/>
                  </a:lnTo>
                  <a:lnTo>
                    <a:pt x="242" y="1638"/>
                  </a:lnTo>
                  <a:lnTo>
                    <a:pt x="169" y="1830"/>
                  </a:lnTo>
                  <a:lnTo>
                    <a:pt x="97" y="2047"/>
                  </a:lnTo>
                  <a:lnTo>
                    <a:pt x="49" y="2240"/>
                  </a:lnTo>
                  <a:lnTo>
                    <a:pt x="25" y="2432"/>
                  </a:lnTo>
                  <a:lnTo>
                    <a:pt x="1" y="2649"/>
                  </a:lnTo>
                  <a:lnTo>
                    <a:pt x="1" y="2842"/>
                  </a:lnTo>
                  <a:lnTo>
                    <a:pt x="25" y="3034"/>
                  </a:lnTo>
                  <a:lnTo>
                    <a:pt x="73" y="3203"/>
                  </a:lnTo>
                  <a:lnTo>
                    <a:pt x="121" y="3395"/>
                  </a:lnTo>
                  <a:lnTo>
                    <a:pt x="194" y="3588"/>
                  </a:lnTo>
                  <a:lnTo>
                    <a:pt x="290" y="3756"/>
                  </a:lnTo>
                  <a:lnTo>
                    <a:pt x="410" y="3925"/>
                  </a:lnTo>
                  <a:lnTo>
                    <a:pt x="531" y="4069"/>
                  </a:lnTo>
                  <a:lnTo>
                    <a:pt x="675" y="4238"/>
                  </a:lnTo>
                  <a:lnTo>
                    <a:pt x="819" y="4358"/>
                  </a:lnTo>
                  <a:lnTo>
                    <a:pt x="988" y="4503"/>
                  </a:lnTo>
                  <a:lnTo>
                    <a:pt x="1253" y="4671"/>
                  </a:lnTo>
                  <a:lnTo>
                    <a:pt x="1542" y="4791"/>
                  </a:lnTo>
                  <a:lnTo>
                    <a:pt x="1806" y="4912"/>
                  </a:lnTo>
                  <a:lnTo>
                    <a:pt x="2095" y="4984"/>
                  </a:lnTo>
                  <a:lnTo>
                    <a:pt x="2384" y="5032"/>
                  </a:lnTo>
                  <a:lnTo>
                    <a:pt x="2673" y="5056"/>
                  </a:lnTo>
                  <a:lnTo>
                    <a:pt x="2962" y="5056"/>
                  </a:lnTo>
                  <a:lnTo>
                    <a:pt x="3251" y="5008"/>
                  </a:lnTo>
                  <a:lnTo>
                    <a:pt x="3516" y="4960"/>
                  </a:lnTo>
                  <a:lnTo>
                    <a:pt x="3805" y="4864"/>
                  </a:lnTo>
                  <a:lnTo>
                    <a:pt x="4069" y="4743"/>
                  </a:lnTo>
                  <a:lnTo>
                    <a:pt x="4334" y="4623"/>
                  </a:lnTo>
                  <a:lnTo>
                    <a:pt x="4599" y="4454"/>
                  </a:lnTo>
                  <a:lnTo>
                    <a:pt x="4840" y="4262"/>
                  </a:lnTo>
                  <a:lnTo>
                    <a:pt x="5080" y="4045"/>
                  </a:lnTo>
                  <a:lnTo>
                    <a:pt x="5297" y="3780"/>
                  </a:lnTo>
                  <a:lnTo>
                    <a:pt x="5490" y="3516"/>
                  </a:lnTo>
                  <a:lnTo>
                    <a:pt x="5610" y="3203"/>
                  </a:lnTo>
                  <a:lnTo>
                    <a:pt x="5706" y="2890"/>
                  </a:lnTo>
                  <a:lnTo>
                    <a:pt x="5754" y="2577"/>
                  </a:lnTo>
                  <a:lnTo>
                    <a:pt x="5730" y="2264"/>
                  </a:lnTo>
                  <a:lnTo>
                    <a:pt x="5634" y="1951"/>
                  </a:lnTo>
                  <a:lnTo>
                    <a:pt x="5586" y="1806"/>
                  </a:lnTo>
                  <a:lnTo>
                    <a:pt x="5514" y="1662"/>
                  </a:lnTo>
                  <a:lnTo>
                    <a:pt x="5417" y="1518"/>
                  </a:lnTo>
                  <a:lnTo>
                    <a:pt x="5321" y="1373"/>
                  </a:lnTo>
                  <a:lnTo>
                    <a:pt x="5032" y="1060"/>
                  </a:lnTo>
                  <a:lnTo>
                    <a:pt x="4719" y="795"/>
                  </a:lnTo>
                  <a:lnTo>
                    <a:pt x="4406" y="579"/>
                  </a:lnTo>
                  <a:lnTo>
                    <a:pt x="4045" y="410"/>
                  </a:lnTo>
                  <a:lnTo>
                    <a:pt x="3684" y="266"/>
                  </a:lnTo>
                  <a:lnTo>
                    <a:pt x="3299" y="169"/>
                  </a:lnTo>
                  <a:lnTo>
                    <a:pt x="2914" y="73"/>
                  </a:lnTo>
                  <a:lnTo>
                    <a:pt x="2505" y="25"/>
                  </a:lnTo>
                  <a:lnTo>
                    <a:pt x="23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6"/>
            <p:cNvSpPr/>
            <p:nvPr/>
          </p:nvSpPr>
          <p:spPr>
            <a:xfrm>
              <a:off x="3817200" y="1774175"/>
              <a:ext cx="9675" cy="9050"/>
            </a:xfrm>
            <a:custGeom>
              <a:avLst/>
              <a:gdLst/>
              <a:ahLst/>
              <a:cxnLst/>
              <a:rect l="l" t="t" r="r" b="b"/>
              <a:pathLst>
                <a:path w="387" h="362" extrusionOk="0">
                  <a:moveTo>
                    <a:pt x="193" y="1"/>
                  </a:moveTo>
                  <a:lnTo>
                    <a:pt x="97" y="49"/>
                  </a:lnTo>
                  <a:lnTo>
                    <a:pt x="25" y="145"/>
                  </a:lnTo>
                  <a:lnTo>
                    <a:pt x="1" y="193"/>
                  </a:lnTo>
                  <a:lnTo>
                    <a:pt x="1" y="218"/>
                  </a:lnTo>
                  <a:lnTo>
                    <a:pt x="49" y="314"/>
                  </a:lnTo>
                  <a:lnTo>
                    <a:pt x="97" y="362"/>
                  </a:lnTo>
                  <a:lnTo>
                    <a:pt x="193" y="362"/>
                  </a:lnTo>
                  <a:lnTo>
                    <a:pt x="266" y="338"/>
                  </a:lnTo>
                  <a:lnTo>
                    <a:pt x="314" y="290"/>
                  </a:lnTo>
                  <a:lnTo>
                    <a:pt x="338" y="242"/>
                  </a:lnTo>
                  <a:lnTo>
                    <a:pt x="386" y="169"/>
                  </a:lnTo>
                  <a:lnTo>
                    <a:pt x="386" y="121"/>
                  </a:lnTo>
                  <a:lnTo>
                    <a:pt x="362" y="49"/>
                  </a:lnTo>
                  <a:lnTo>
                    <a:pt x="338" y="25"/>
                  </a:lnTo>
                  <a:lnTo>
                    <a:pt x="29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6"/>
            <p:cNvSpPr/>
            <p:nvPr/>
          </p:nvSpPr>
          <p:spPr>
            <a:xfrm>
              <a:off x="3814800" y="1723625"/>
              <a:ext cx="3650" cy="3050"/>
            </a:xfrm>
            <a:custGeom>
              <a:avLst/>
              <a:gdLst/>
              <a:ahLst/>
              <a:cxnLst/>
              <a:rect l="l" t="t" r="r" b="b"/>
              <a:pathLst>
                <a:path w="146" h="122" extrusionOk="0">
                  <a:moveTo>
                    <a:pt x="25" y="1"/>
                  </a:moveTo>
                  <a:lnTo>
                    <a:pt x="1" y="25"/>
                  </a:lnTo>
                  <a:lnTo>
                    <a:pt x="1" y="49"/>
                  </a:lnTo>
                  <a:lnTo>
                    <a:pt x="25" y="97"/>
                  </a:lnTo>
                  <a:lnTo>
                    <a:pt x="49" y="121"/>
                  </a:lnTo>
                  <a:lnTo>
                    <a:pt x="97" y="121"/>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6"/>
            <p:cNvSpPr/>
            <p:nvPr/>
          </p:nvSpPr>
          <p:spPr>
            <a:xfrm>
              <a:off x="3814800" y="2020925"/>
              <a:ext cx="3025" cy="3050"/>
            </a:xfrm>
            <a:custGeom>
              <a:avLst/>
              <a:gdLst/>
              <a:ahLst/>
              <a:cxnLst/>
              <a:rect l="l" t="t" r="r" b="b"/>
              <a:pathLst>
                <a:path w="121" h="122" extrusionOk="0">
                  <a:moveTo>
                    <a:pt x="73" y="1"/>
                  </a:moveTo>
                  <a:lnTo>
                    <a:pt x="25" y="25"/>
                  </a:lnTo>
                  <a:lnTo>
                    <a:pt x="1" y="73"/>
                  </a:lnTo>
                  <a:lnTo>
                    <a:pt x="25" y="121"/>
                  </a:lnTo>
                  <a:lnTo>
                    <a:pt x="97" y="121"/>
                  </a:lnTo>
                  <a:lnTo>
                    <a:pt x="121" y="97"/>
                  </a:lnTo>
                  <a:lnTo>
                    <a:pt x="121"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6"/>
            <p:cNvSpPr/>
            <p:nvPr/>
          </p:nvSpPr>
          <p:spPr>
            <a:xfrm>
              <a:off x="3813000" y="1874700"/>
              <a:ext cx="3625" cy="3625"/>
            </a:xfrm>
            <a:custGeom>
              <a:avLst/>
              <a:gdLst/>
              <a:ahLst/>
              <a:cxnLst/>
              <a:rect l="l" t="t" r="r" b="b"/>
              <a:pathLst>
                <a:path w="145" h="145" extrusionOk="0">
                  <a:moveTo>
                    <a:pt x="0" y="0"/>
                  </a:moveTo>
                  <a:lnTo>
                    <a:pt x="0" y="48"/>
                  </a:lnTo>
                  <a:lnTo>
                    <a:pt x="0" y="72"/>
                  </a:lnTo>
                  <a:lnTo>
                    <a:pt x="0" y="120"/>
                  </a:lnTo>
                  <a:lnTo>
                    <a:pt x="73" y="145"/>
                  </a:lnTo>
                  <a:lnTo>
                    <a:pt x="121" y="96"/>
                  </a:lnTo>
                  <a:lnTo>
                    <a:pt x="145" y="72"/>
                  </a:lnTo>
                  <a:lnTo>
                    <a:pt x="145" y="48"/>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6"/>
            <p:cNvSpPr/>
            <p:nvPr/>
          </p:nvSpPr>
          <p:spPr>
            <a:xfrm>
              <a:off x="3804575" y="1815700"/>
              <a:ext cx="9050" cy="6650"/>
            </a:xfrm>
            <a:custGeom>
              <a:avLst/>
              <a:gdLst/>
              <a:ahLst/>
              <a:cxnLst/>
              <a:rect l="l" t="t" r="r" b="b"/>
              <a:pathLst>
                <a:path w="362" h="266" extrusionOk="0">
                  <a:moveTo>
                    <a:pt x="217" y="1"/>
                  </a:moveTo>
                  <a:lnTo>
                    <a:pt x="97" y="25"/>
                  </a:lnTo>
                  <a:lnTo>
                    <a:pt x="24" y="49"/>
                  </a:lnTo>
                  <a:lnTo>
                    <a:pt x="0" y="97"/>
                  </a:lnTo>
                  <a:lnTo>
                    <a:pt x="0" y="145"/>
                  </a:lnTo>
                  <a:lnTo>
                    <a:pt x="24" y="194"/>
                  </a:lnTo>
                  <a:lnTo>
                    <a:pt x="48" y="242"/>
                  </a:lnTo>
                  <a:lnTo>
                    <a:pt x="169" y="266"/>
                  </a:lnTo>
                  <a:lnTo>
                    <a:pt x="289" y="242"/>
                  </a:lnTo>
                  <a:lnTo>
                    <a:pt x="361" y="218"/>
                  </a:lnTo>
                  <a:lnTo>
                    <a:pt x="361" y="194"/>
                  </a:lnTo>
                  <a:lnTo>
                    <a:pt x="361" y="169"/>
                  </a:lnTo>
                  <a:lnTo>
                    <a:pt x="337" y="97"/>
                  </a:lnTo>
                  <a:lnTo>
                    <a:pt x="313" y="49"/>
                  </a:lnTo>
                  <a:lnTo>
                    <a:pt x="265" y="25"/>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6"/>
            <p:cNvSpPr/>
            <p:nvPr/>
          </p:nvSpPr>
          <p:spPr>
            <a:xfrm>
              <a:off x="3803375" y="1720025"/>
              <a:ext cx="3025" cy="3025"/>
            </a:xfrm>
            <a:custGeom>
              <a:avLst/>
              <a:gdLst/>
              <a:ahLst/>
              <a:cxnLst/>
              <a:rect l="l" t="t" r="r" b="b"/>
              <a:pathLst>
                <a:path w="121" h="121" extrusionOk="0">
                  <a:moveTo>
                    <a:pt x="72" y="0"/>
                  </a:moveTo>
                  <a:lnTo>
                    <a:pt x="24" y="24"/>
                  </a:lnTo>
                  <a:lnTo>
                    <a:pt x="0" y="73"/>
                  </a:lnTo>
                  <a:lnTo>
                    <a:pt x="24" y="97"/>
                  </a:lnTo>
                  <a:lnTo>
                    <a:pt x="48" y="121"/>
                  </a:lnTo>
                  <a:lnTo>
                    <a:pt x="72" y="121"/>
                  </a:lnTo>
                  <a:lnTo>
                    <a:pt x="121" y="97"/>
                  </a:lnTo>
                  <a:lnTo>
                    <a:pt x="121" y="48"/>
                  </a:lnTo>
                  <a:lnTo>
                    <a:pt x="121"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6"/>
            <p:cNvSpPr/>
            <p:nvPr/>
          </p:nvSpPr>
          <p:spPr>
            <a:xfrm>
              <a:off x="3797950" y="1830150"/>
              <a:ext cx="4250" cy="4850"/>
            </a:xfrm>
            <a:custGeom>
              <a:avLst/>
              <a:gdLst/>
              <a:ahLst/>
              <a:cxnLst/>
              <a:rect l="l" t="t" r="r" b="b"/>
              <a:pathLst>
                <a:path w="170" h="194" extrusionOk="0">
                  <a:moveTo>
                    <a:pt x="73" y="1"/>
                  </a:moveTo>
                  <a:lnTo>
                    <a:pt x="25" y="25"/>
                  </a:lnTo>
                  <a:lnTo>
                    <a:pt x="1" y="73"/>
                  </a:lnTo>
                  <a:lnTo>
                    <a:pt x="1" y="145"/>
                  </a:lnTo>
                  <a:lnTo>
                    <a:pt x="49" y="193"/>
                  </a:lnTo>
                  <a:lnTo>
                    <a:pt x="121" y="193"/>
                  </a:lnTo>
                  <a:lnTo>
                    <a:pt x="169" y="145"/>
                  </a:lnTo>
                  <a:lnTo>
                    <a:pt x="169" y="97"/>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6"/>
            <p:cNvSpPr/>
            <p:nvPr/>
          </p:nvSpPr>
          <p:spPr>
            <a:xfrm>
              <a:off x="3795550" y="1768175"/>
              <a:ext cx="7850" cy="14450"/>
            </a:xfrm>
            <a:custGeom>
              <a:avLst/>
              <a:gdLst/>
              <a:ahLst/>
              <a:cxnLst/>
              <a:rect l="l" t="t" r="r" b="b"/>
              <a:pathLst>
                <a:path w="314" h="578" extrusionOk="0">
                  <a:moveTo>
                    <a:pt x="97" y="0"/>
                  </a:moveTo>
                  <a:lnTo>
                    <a:pt x="48" y="48"/>
                  </a:lnTo>
                  <a:lnTo>
                    <a:pt x="24" y="96"/>
                  </a:lnTo>
                  <a:lnTo>
                    <a:pt x="0" y="193"/>
                  </a:lnTo>
                  <a:lnTo>
                    <a:pt x="0" y="313"/>
                  </a:lnTo>
                  <a:lnTo>
                    <a:pt x="0" y="409"/>
                  </a:lnTo>
                  <a:lnTo>
                    <a:pt x="0" y="458"/>
                  </a:lnTo>
                  <a:lnTo>
                    <a:pt x="24" y="530"/>
                  </a:lnTo>
                  <a:lnTo>
                    <a:pt x="72" y="554"/>
                  </a:lnTo>
                  <a:lnTo>
                    <a:pt x="97" y="578"/>
                  </a:lnTo>
                  <a:lnTo>
                    <a:pt x="169" y="578"/>
                  </a:lnTo>
                  <a:lnTo>
                    <a:pt x="217" y="554"/>
                  </a:lnTo>
                  <a:lnTo>
                    <a:pt x="265" y="506"/>
                  </a:lnTo>
                  <a:lnTo>
                    <a:pt x="313" y="458"/>
                  </a:lnTo>
                  <a:lnTo>
                    <a:pt x="265" y="241"/>
                  </a:lnTo>
                  <a:lnTo>
                    <a:pt x="241" y="121"/>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6"/>
            <p:cNvSpPr/>
            <p:nvPr/>
          </p:nvSpPr>
          <p:spPr>
            <a:xfrm>
              <a:off x="3791925" y="1732650"/>
              <a:ext cx="1850" cy="2450"/>
            </a:xfrm>
            <a:custGeom>
              <a:avLst/>
              <a:gdLst/>
              <a:ahLst/>
              <a:cxnLst/>
              <a:rect l="l" t="t" r="r" b="b"/>
              <a:pathLst>
                <a:path w="74" h="98" extrusionOk="0">
                  <a:moveTo>
                    <a:pt x="25" y="1"/>
                  </a:moveTo>
                  <a:lnTo>
                    <a:pt x="1" y="25"/>
                  </a:lnTo>
                  <a:lnTo>
                    <a:pt x="1" y="97"/>
                  </a:lnTo>
                  <a:lnTo>
                    <a:pt x="73"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6"/>
            <p:cNvSpPr/>
            <p:nvPr/>
          </p:nvSpPr>
          <p:spPr>
            <a:xfrm>
              <a:off x="3791925" y="1858450"/>
              <a:ext cx="6650" cy="7225"/>
            </a:xfrm>
            <a:custGeom>
              <a:avLst/>
              <a:gdLst/>
              <a:ahLst/>
              <a:cxnLst/>
              <a:rect l="l" t="t" r="r" b="b"/>
              <a:pathLst>
                <a:path w="266" h="289" extrusionOk="0">
                  <a:moveTo>
                    <a:pt x="121" y="0"/>
                  </a:moveTo>
                  <a:lnTo>
                    <a:pt x="73" y="24"/>
                  </a:lnTo>
                  <a:lnTo>
                    <a:pt x="25" y="72"/>
                  </a:lnTo>
                  <a:lnTo>
                    <a:pt x="1" y="145"/>
                  </a:lnTo>
                  <a:lnTo>
                    <a:pt x="25" y="217"/>
                  </a:lnTo>
                  <a:lnTo>
                    <a:pt x="49" y="265"/>
                  </a:lnTo>
                  <a:lnTo>
                    <a:pt x="97" y="289"/>
                  </a:lnTo>
                  <a:lnTo>
                    <a:pt x="145" y="289"/>
                  </a:lnTo>
                  <a:lnTo>
                    <a:pt x="193" y="265"/>
                  </a:lnTo>
                  <a:lnTo>
                    <a:pt x="242" y="193"/>
                  </a:lnTo>
                  <a:lnTo>
                    <a:pt x="266" y="96"/>
                  </a:lnTo>
                  <a:lnTo>
                    <a:pt x="242" y="48"/>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6"/>
            <p:cNvSpPr/>
            <p:nvPr/>
          </p:nvSpPr>
          <p:spPr>
            <a:xfrm>
              <a:off x="3788925" y="1960150"/>
              <a:ext cx="3025" cy="3025"/>
            </a:xfrm>
            <a:custGeom>
              <a:avLst/>
              <a:gdLst/>
              <a:ahLst/>
              <a:cxnLst/>
              <a:rect l="l" t="t" r="r" b="b"/>
              <a:pathLst>
                <a:path w="121" h="121" extrusionOk="0">
                  <a:moveTo>
                    <a:pt x="25" y="0"/>
                  </a:moveTo>
                  <a:lnTo>
                    <a:pt x="0" y="25"/>
                  </a:lnTo>
                  <a:lnTo>
                    <a:pt x="0" y="73"/>
                  </a:lnTo>
                  <a:lnTo>
                    <a:pt x="25" y="121"/>
                  </a:lnTo>
                  <a:lnTo>
                    <a:pt x="73" y="121"/>
                  </a:lnTo>
                  <a:lnTo>
                    <a:pt x="121" y="97"/>
                  </a:lnTo>
                  <a:lnTo>
                    <a:pt x="121" y="49"/>
                  </a:lnTo>
                  <a:lnTo>
                    <a:pt x="97"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6"/>
            <p:cNvSpPr/>
            <p:nvPr/>
          </p:nvSpPr>
          <p:spPr>
            <a:xfrm>
              <a:off x="3787725" y="1832550"/>
              <a:ext cx="4225" cy="4850"/>
            </a:xfrm>
            <a:custGeom>
              <a:avLst/>
              <a:gdLst/>
              <a:ahLst/>
              <a:cxnLst/>
              <a:rect l="l" t="t" r="r" b="b"/>
              <a:pathLst>
                <a:path w="169" h="194" extrusionOk="0">
                  <a:moveTo>
                    <a:pt x="48" y="1"/>
                  </a:moveTo>
                  <a:lnTo>
                    <a:pt x="0" y="49"/>
                  </a:lnTo>
                  <a:lnTo>
                    <a:pt x="0" y="121"/>
                  </a:lnTo>
                  <a:lnTo>
                    <a:pt x="0" y="169"/>
                  </a:lnTo>
                  <a:lnTo>
                    <a:pt x="48" y="194"/>
                  </a:lnTo>
                  <a:lnTo>
                    <a:pt x="97" y="194"/>
                  </a:lnTo>
                  <a:lnTo>
                    <a:pt x="145" y="145"/>
                  </a:lnTo>
                  <a:lnTo>
                    <a:pt x="169" y="97"/>
                  </a:lnTo>
                  <a:lnTo>
                    <a:pt x="169" y="73"/>
                  </a:lnTo>
                  <a:lnTo>
                    <a:pt x="145"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6"/>
            <p:cNvSpPr/>
            <p:nvPr/>
          </p:nvSpPr>
          <p:spPr>
            <a:xfrm>
              <a:off x="3787725" y="1868075"/>
              <a:ext cx="4825" cy="4825"/>
            </a:xfrm>
            <a:custGeom>
              <a:avLst/>
              <a:gdLst/>
              <a:ahLst/>
              <a:cxnLst/>
              <a:rect l="l" t="t" r="r" b="b"/>
              <a:pathLst>
                <a:path w="193" h="193" extrusionOk="0">
                  <a:moveTo>
                    <a:pt x="97" y="0"/>
                  </a:moveTo>
                  <a:lnTo>
                    <a:pt x="24" y="24"/>
                  </a:lnTo>
                  <a:lnTo>
                    <a:pt x="0" y="48"/>
                  </a:lnTo>
                  <a:lnTo>
                    <a:pt x="0" y="72"/>
                  </a:lnTo>
                  <a:lnTo>
                    <a:pt x="0" y="121"/>
                  </a:lnTo>
                  <a:lnTo>
                    <a:pt x="24" y="145"/>
                  </a:lnTo>
                  <a:lnTo>
                    <a:pt x="48" y="169"/>
                  </a:lnTo>
                  <a:lnTo>
                    <a:pt x="97" y="193"/>
                  </a:lnTo>
                  <a:lnTo>
                    <a:pt x="169" y="169"/>
                  </a:lnTo>
                  <a:lnTo>
                    <a:pt x="193" y="121"/>
                  </a:lnTo>
                  <a:lnTo>
                    <a:pt x="169"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6"/>
            <p:cNvSpPr/>
            <p:nvPr/>
          </p:nvSpPr>
          <p:spPr>
            <a:xfrm>
              <a:off x="3783500" y="1626725"/>
              <a:ext cx="6650" cy="9075"/>
            </a:xfrm>
            <a:custGeom>
              <a:avLst/>
              <a:gdLst/>
              <a:ahLst/>
              <a:cxnLst/>
              <a:rect l="l" t="t" r="r" b="b"/>
              <a:pathLst>
                <a:path w="266" h="363" extrusionOk="0">
                  <a:moveTo>
                    <a:pt x="97" y="1"/>
                  </a:moveTo>
                  <a:lnTo>
                    <a:pt x="49" y="25"/>
                  </a:lnTo>
                  <a:lnTo>
                    <a:pt x="25" y="49"/>
                  </a:lnTo>
                  <a:lnTo>
                    <a:pt x="1" y="145"/>
                  </a:lnTo>
                  <a:lnTo>
                    <a:pt x="25" y="266"/>
                  </a:lnTo>
                  <a:lnTo>
                    <a:pt x="73" y="338"/>
                  </a:lnTo>
                  <a:lnTo>
                    <a:pt x="121" y="362"/>
                  </a:lnTo>
                  <a:lnTo>
                    <a:pt x="169" y="362"/>
                  </a:lnTo>
                  <a:lnTo>
                    <a:pt x="193" y="338"/>
                  </a:lnTo>
                  <a:lnTo>
                    <a:pt x="242" y="290"/>
                  </a:lnTo>
                  <a:lnTo>
                    <a:pt x="266" y="194"/>
                  </a:lnTo>
                  <a:lnTo>
                    <a:pt x="242"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6"/>
            <p:cNvSpPr/>
            <p:nvPr/>
          </p:nvSpPr>
          <p:spPr>
            <a:xfrm>
              <a:off x="3778100" y="1768775"/>
              <a:ext cx="7225" cy="6650"/>
            </a:xfrm>
            <a:custGeom>
              <a:avLst/>
              <a:gdLst/>
              <a:ahLst/>
              <a:cxnLst/>
              <a:rect l="l" t="t" r="r" b="b"/>
              <a:pathLst>
                <a:path w="289" h="266" extrusionOk="0">
                  <a:moveTo>
                    <a:pt x="145" y="0"/>
                  </a:moveTo>
                  <a:lnTo>
                    <a:pt x="96" y="24"/>
                  </a:lnTo>
                  <a:lnTo>
                    <a:pt x="24" y="72"/>
                  </a:lnTo>
                  <a:lnTo>
                    <a:pt x="0" y="121"/>
                  </a:lnTo>
                  <a:lnTo>
                    <a:pt x="0" y="169"/>
                  </a:lnTo>
                  <a:lnTo>
                    <a:pt x="24" y="217"/>
                  </a:lnTo>
                  <a:lnTo>
                    <a:pt x="72" y="265"/>
                  </a:lnTo>
                  <a:lnTo>
                    <a:pt x="145" y="265"/>
                  </a:lnTo>
                  <a:lnTo>
                    <a:pt x="217" y="241"/>
                  </a:lnTo>
                  <a:lnTo>
                    <a:pt x="265" y="217"/>
                  </a:lnTo>
                  <a:lnTo>
                    <a:pt x="289" y="145"/>
                  </a:lnTo>
                  <a:lnTo>
                    <a:pt x="289" y="97"/>
                  </a:lnTo>
                  <a:lnTo>
                    <a:pt x="289" y="72"/>
                  </a:lnTo>
                  <a:lnTo>
                    <a:pt x="265"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6"/>
            <p:cNvSpPr/>
            <p:nvPr/>
          </p:nvSpPr>
          <p:spPr>
            <a:xfrm>
              <a:off x="3776275" y="1655025"/>
              <a:ext cx="6050" cy="7850"/>
            </a:xfrm>
            <a:custGeom>
              <a:avLst/>
              <a:gdLst/>
              <a:ahLst/>
              <a:cxnLst/>
              <a:rect l="l" t="t" r="r" b="b"/>
              <a:pathLst>
                <a:path w="242" h="314" extrusionOk="0">
                  <a:moveTo>
                    <a:pt x="121" y="0"/>
                  </a:moveTo>
                  <a:lnTo>
                    <a:pt x="73" y="49"/>
                  </a:lnTo>
                  <a:lnTo>
                    <a:pt x="25" y="73"/>
                  </a:lnTo>
                  <a:lnTo>
                    <a:pt x="1" y="121"/>
                  </a:lnTo>
                  <a:lnTo>
                    <a:pt x="1" y="193"/>
                  </a:lnTo>
                  <a:lnTo>
                    <a:pt x="1" y="265"/>
                  </a:lnTo>
                  <a:lnTo>
                    <a:pt x="1" y="289"/>
                  </a:lnTo>
                  <a:lnTo>
                    <a:pt x="49" y="313"/>
                  </a:lnTo>
                  <a:lnTo>
                    <a:pt x="97" y="313"/>
                  </a:lnTo>
                  <a:lnTo>
                    <a:pt x="169" y="289"/>
                  </a:lnTo>
                  <a:lnTo>
                    <a:pt x="242" y="193"/>
                  </a:lnTo>
                  <a:lnTo>
                    <a:pt x="242" y="145"/>
                  </a:lnTo>
                  <a:lnTo>
                    <a:pt x="242" y="97"/>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6"/>
            <p:cNvSpPr/>
            <p:nvPr/>
          </p:nvSpPr>
          <p:spPr>
            <a:xfrm>
              <a:off x="3775075" y="1884325"/>
              <a:ext cx="4250" cy="4225"/>
            </a:xfrm>
            <a:custGeom>
              <a:avLst/>
              <a:gdLst/>
              <a:ahLst/>
              <a:cxnLst/>
              <a:rect l="l" t="t" r="r" b="b"/>
              <a:pathLst>
                <a:path w="170" h="169" extrusionOk="0">
                  <a:moveTo>
                    <a:pt x="25" y="0"/>
                  </a:moveTo>
                  <a:lnTo>
                    <a:pt x="1" y="24"/>
                  </a:lnTo>
                  <a:lnTo>
                    <a:pt x="1" y="72"/>
                  </a:lnTo>
                  <a:lnTo>
                    <a:pt x="1" y="121"/>
                  </a:lnTo>
                  <a:lnTo>
                    <a:pt x="49" y="145"/>
                  </a:lnTo>
                  <a:lnTo>
                    <a:pt x="73" y="169"/>
                  </a:lnTo>
                  <a:lnTo>
                    <a:pt x="145" y="145"/>
                  </a:lnTo>
                  <a:lnTo>
                    <a:pt x="169" y="121"/>
                  </a:lnTo>
                  <a:lnTo>
                    <a:pt x="169" y="97"/>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6"/>
            <p:cNvSpPr/>
            <p:nvPr/>
          </p:nvSpPr>
          <p:spPr>
            <a:xfrm>
              <a:off x="3772075" y="1748900"/>
              <a:ext cx="1825" cy="2450"/>
            </a:xfrm>
            <a:custGeom>
              <a:avLst/>
              <a:gdLst/>
              <a:ahLst/>
              <a:cxnLst/>
              <a:rect l="l" t="t" r="r" b="b"/>
              <a:pathLst>
                <a:path w="73" h="98" extrusionOk="0">
                  <a:moveTo>
                    <a:pt x="24" y="1"/>
                  </a:moveTo>
                  <a:lnTo>
                    <a:pt x="24" y="49"/>
                  </a:lnTo>
                  <a:lnTo>
                    <a:pt x="0" y="73"/>
                  </a:lnTo>
                  <a:lnTo>
                    <a:pt x="24" y="97"/>
                  </a:lnTo>
                  <a:lnTo>
                    <a:pt x="73" y="73"/>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6"/>
            <p:cNvSpPr/>
            <p:nvPr/>
          </p:nvSpPr>
          <p:spPr>
            <a:xfrm>
              <a:off x="3771475" y="1697150"/>
              <a:ext cx="4825" cy="7250"/>
            </a:xfrm>
            <a:custGeom>
              <a:avLst/>
              <a:gdLst/>
              <a:ahLst/>
              <a:cxnLst/>
              <a:rect l="l" t="t" r="r" b="b"/>
              <a:pathLst>
                <a:path w="193" h="290" extrusionOk="0">
                  <a:moveTo>
                    <a:pt x="121" y="1"/>
                  </a:moveTo>
                  <a:lnTo>
                    <a:pt x="48" y="25"/>
                  </a:lnTo>
                  <a:lnTo>
                    <a:pt x="24" y="73"/>
                  </a:lnTo>
                  <a:lnTo>
                    <a:pt x="0" y="121"/>
                  </a:lnTo>
                  <a:lnTo>
                    <a:pt x="0" y="193"/>
                  </a:lnTo>
                  <a:lnTo>
                    <a:pt x="24" y="241"/>
                  </a:lnTo>
                  <a:lnTo>
                    <a:pt x="73" y="289"/>
                  </a:lnTo>
                  <a:lnTo>
                    <a:pt x="145" y="265"/>
                  </a:lnTo>
                  <a:lnTo>
                    <a:pt x="193" y="217"/>
                  </a:lnTo>
                  <a:lnTo>
                    <a:pt x="193" y="145"/>
                  </a:lnTo>
                  <a:lnTo>
                    <a:pt x="193" y="73"/>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6"/>
            <p:cNvSpPr/>
            <p:nvPr/>
          </p:nvSpPr>
          <p:spPr>
            <a:xfrm>
              <a:off x="3767850" y="1848800"/>
              <a:ext cx="5450" cy="4850"/>
            </a:xfrm>
            <a:custGeom>
              <a:avLst/>
              <a:gdLst/>
              <a:ahLst/>
              <a:cxnLst/>
              <a:rect l="l" t="t" r="r" b="b"/>
              <a:pathLst>
                <a:path w="218" h="194" extrusionOk="0">
                  <a:moveTo>
                    <a:pt x="73" y="1"/>
                  </a:moveTo>
                  <a:lnTo>
                    <a:pt x="49" y="25"/>
                  </a:lnTo>
                  <a:lnTo>
                    <a:pt x="1" y="49"/>
                  </a:lnTo>
                  <a:lnTo>
                    <a:pt x="1" y="97"/>
                  </a:lnTo>
                  <a:lnTo>
                    <a:pt x="49" y="169"/>
                  </a:lnTo>
                  <a:lnTo>
                    <a:pt x="121" y="194"/>
                  </a:lnTo>
                  <a:lnTo>
                    <a:pt x="169" y="194"/>
                  </a:lnTo>
                  <a:lnTo>
                    <a:pt x="218" y="169"/>
                  </a:lnTo>
                  <a:lnTo>
                    <a:pt x="218" y="121"/>
                  </a:lnTo>
                  <a:lnTo>
                    <a:pt x="193"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6"/>
            <p:cNvSpPr/>
            <p:nvPr/>
          </p:nvSpPr>
          <p:spPr>
            <a:xfrm>
              <a:off x="3766650" y="1670675"/>
              <a:ext cx="14475" cy="7250"/>
            </a:xfrm>
            <a:custGeom>
              <a:avLst/>
              <a:gdLst/>
              <a:ahLst/>
              <a:cxnLst/>
              <a:rect l="l" t="t" r="r" b="b"/>
              <a:pathLst>
                <a:path w="579" h="290" extrusionOk="0">
                  <a:moveTo>
                    <a:pt x="314" y="0"/>
                  </a:moveTo>
                  <a:lnTo>
                    <a:pt x="97" y="24"/>
                  </a:lnTo>
                  <a:lnTo>
                    <a:pt x="49" y="24"/>
                  </a:lnTo>
                  <a:lnTo>
                    <a:pt x="25" y="48"/>
                  </a:lnTo>
                  <a:lnTo>
                    <a:pt x="1" y="97"/>
                  </a:lnTo>
                  <a:lnTo>
                    <a:pt x="1" y="145"/>
                  </a:lnTo>
                  <a:lnTo>
                    <a:pt x="49" y="217"/>
                  </a:lnTo>
                  <a:lnTo>
                    <a:pt x="73" y="265"/>
                  </a:lnTo>
                  <a:lnTo>
                    <a:pt x="145" y="289"/>
                  </a:lnTo>
                  <a:lnTo>
                    <a:pt x="338" y="265"/>
                  </a:lnTo>
                  <a:lnTo>
                    <a:pt x="458" y="241"/>
                  </a:lnTo>
                  <a:lnTo>
                    <a:pt x="554" y="169"/>
                  </a:lnTo>
                  <a:lnTo>
                    <a:pt x="578" y="145"/>
                  </a:lnTo>
                  <a:lnTo>
                    <a:pt x="578" y="121"/>
                  </a:lnTo>
                  <a:lnTo>
                    <a:pt x="530" y="48"/>
                  </a:lnTo>
                  <a:lnTo>
                    <a:pt x="434" y="24"/>
                  </a:lnTo>
                  <a:lnTo>
                    <a:pt x="31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6"/>
            <p:cNvSpPr/>
            <p:nvPr/>
          </p:nvSpPr>
          <p:spPr>
            <a:xfrm>
              <a:off x="3766650" y="1902975"/>
              <a:ext cx="7850" cy="6650"/>
            </a:xfrm>
            <a:custGeom>
              <a:avLst/>
              <a:gdLst/>
              <a:ahLst/>
              <a:cxnLst/>
              <a:rect l="l" t="t" r="r" b="b"/>
              <a:pathLst>
                <a:path w="314" h="266" extrusionOk="0">
                  <a:moveTo>
                    <a:pt x="97" y="1"/>
                  </a:moveTo>
                  <a:lnTo>
                    <a:pt x="49" y="49"/>
                  </a:lnTo>
                  <a:lnTo>
                    <a:pt x="1" y="97"/>
                  </a:lnTo>
                  <a:lnTo>
                    <a:pt x="1" y="121"/>
                  </a:lnTo>
                  <a:lnTo>
                    <a:pt x="25" y="169"/>
                  </a:lnTo>
                  <a:lnTo>
                    <a:pt x="73" y="217"/>
                  </a:lnTo>
                  <a:lnTo>
                    <a:pt x="121" y="265"/>
                  </a:lnTo>
                  <a:lnTo>
                    <a:pt x="193" y="265"/>
                  </a:lnTo>
                  <a:lnTo>
                    <a:pt x="241" y="241"/>
                  </a:lnTo>
                  <a:lnTo>
                    <a:pt x="290" y="217"/>
                  </a:lnTo>
                  <a:lnTo>
                    <a:pt x="314" y="193"/>
                  </a:lnTo>
                  <a:lnTo>
                    <a:pt x="290" y="97"/>
                  </a:lnTo>
                  <a:lnTo>
                    <a:pt x="241" y="49"/>
                  </a:lnTo>
                  <a:lnTo>
                    <a:pt x="217"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6"/>
            <p:cNvSpPr/>
            <p:nvPr/>
          </p:nvSpPr>
          <p:spPr>
            <a:xfrm>
              <a:off x="3761250" y="1839175"/>
              <a:ext cx="6025" cy="6050"/>
            </a:xfrm>
            <a:custGeom>
              <a:avLst/>
              <a:gdLst/>
              <a:ahLst/>
              <a:cxnLst/>
              <a:rect l="l" t="t" r="r" b="b"/>
              <a:pathLst>
                <a:path w="241" h="242" extrusionOk="0">
                  <a:moveTo>
                    <a:pt x="48" y="1"/>
                  </a:moveTo>
                  <a:lnTo>
                    <a:pt x="24" y="25"/>
                  </a:lnTo>
                  <a:lnTo>
                    <a:pt x="0" y="73"/>
                  </a:lnTo>
                  <a:lnTo>
                    <a:pt x="0" y="145"/>
                  </a:lnTo>
                  <a:lnTo>
                    <a:pt x="24" y="193"/>
                  </a:lnTo>
                  <a:lnTo>
                    <a:pt x="72" y="217"/>
                  </a:lnTo>
                  <a:lnTo>
                    <a:pt x="120" y="242"/>
                  </a:lnTo>
                  <a:lnTo>
                    <a:pt x="169" y="217"/>
                  </a:lnTo>
                  <a:lnTo>
                    <a:pt x="217" y="169"/>
                  </a:lnTo>
                  <a:lnTo>
                    <a:pt x="241" y="121"/>
                  </a:lnTo>
                  <a:lnTo>
                    <a:pt x="217" y="73"/>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6"/>
            <p:cNvSpPr/>
            <p:nvPr/>
          </p:nvSpPr>
          <p:spPr>
            <a:xfrm>
              <a:off x="3760625" y="1674875"/>
              <a:ext cx="1250" cy="1850"/>
            </a:xfrm>
            <a:custGeom>
              <a:avLst/>
              <a:gdLst/>
              <a:ahLst/>
              <a:cxnLst/>
              <a:rect l="l" t="t" r="r" b="b"/>
              <a:pathLst>
                <a:path w="50" h="74" extrusionOk="0">
                  <a:moveTo>
                    <a:pt x="49" y="1"/>
                  </a:moveTo>
                  <a:lnTo>
                    <a:pt x="1" y="73"/>
                  </a:lnTo>
                  <a:lnTo>
                    <a:pt x="49" y="73"/>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6"/>
            <p:cNvSpPr/>
            <p:nvPr/>
          </p:nvSpPr>
          <p:spPr>
            <a:xfrm>
              <a:off x="3757625" y="1748900"/>
              <a:ext cx="1825" cy="2450"/>
            </a:xfrm>
            <a:custGeom>
              <a:avLst/>
              <a:gdLst/>
              <a:ahLst/>
              <a:cxnLst/>
              <a:rect l="l" t="t" r="r" b="b"/>
              <a:pathLst>
                <a:path w="73" h="98" extrusionOk="0">
                  <a:moveTo>
                    <a:pt x="25" y="1"/>
                  </a:moveTo>
                  <a:lnTo>
                    <a:pt x="1" y="25"/>
                  </a:lnTo>
                  <a:lnTo>
                    <a:pt x="1" y="73"/>
                  </a:lnTo>
                  <a:lnTo>
                    <a:pt x="25" y="97"/>
                  </a:lnTo>
                  <a:lnTo>
                    <a:pt x="73" y="73"/>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6"/>
            <p:cNvSpPr/>
            <p:nvPr/>
          </p:nvSpPr>
          <p:spPr>
            <a:xfrm>
              <a:off x="3757625" y="1805475"/>
              <a:ext cx="3650" cy="3650"/>
            </a:xfrm>
            <a:custGeom>
              <a:avLst/>
              <a:gdLst/>
              <a:ahLst/>
              <a:cxnLst/>
              <a:rect l="l" t="t" r="r" b="b"/>
              <a:pathLst>
                <a:path w="146" h="146" extrusionOk="0">
                  <a:moveTo>
                    <a:pt x="25" y="1"/>
                  </a:moveTo>
                  <a:lnTo>
                    <a:pt x="1" y="25"/>
                  </a:lnTo>
                  <a:lnTo>
                    <a:pt x="1" y="49"/>
                  </a:lnTo>
                  <a:lnTo>
                    <a:pt x="1" y="97"/>
                  </a:lnTo>
                  <a:lnTo>
                    <a:pt x="49" y="145"/>
                  </a:lnTo>
                  <a:lnTo>
                    <a:pt x="97" y="145"/>
                  </a:lnTo>
                  <a:lnTo>
                    <a:pt x="145" y="97"/>
                  </a:lnTo>
                  <a:lnTo>
                    <a:pt x="145" y="73"/>
                  </a:lnTo>
                  <a:lnTo>
                    <a:pt x="145"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6"/>
            <p:cNvSpPr/>
            <p:nvPr/>
          </p:nvSpPr>
          <p:spPr>
            <a:xfrm>
              <a:off x="3754025" y="1652625"/>
              <a:ext cx="4825" cy="4225"/>
            </a:xfrm>
            <a:custGeom>
              <a:avLst/>
              <a:gdLst/>
              <a:ahLst/>
              <a:cxnLst/>
              <a:rect l="l" t="t" r="r" b="b"/>
              <a:pathLst>
                <a:path w="193" h="169" extrusionOk="0">
                  <a:moveTo>
                    <a:pt x="72" y="0"/>
                  </a:moveTo>
                  <a:lnTo>
                    <a:pt x="48" y="24"/>
                  </a:lnTo>
                  <a:lnTo>
                    <a:pt x="0" y="72"/>
                  </a:lnTo>
                  <a:lnTo>
                    <a:pt x="0" y="96"/>
                  </a:lnTo>
                  <a:lnTo>
                    <a:pt x="24" y="120"/>
                  </a:lnTo>
                  <a:lnTo>
                    <a:pt x="72" y="145"/>
                  </a:lnTo>
                  <a:lnTo>
                    <a:pt x="96" y="169"/>
                  </a:lnTo>
                  <a:lnTo>
                    <a:pt x="169" y="120"/>
                  </a:lnTo>
                  <a:lnTo>
                    <a:pt x="193" y="96"/>
                  </a:lnTo>
                  <a:lnTo>
                    <a:pt x="193"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6"/>
            <p:cNvSpPr/>
            <p:nvPr/>
          </p:nvSpPr>
          <p:spPr>
            <a:xfrm>
              <a:off x="3751600" y="1757925"/>
              <a:ext cx="9675" cy="6050"/>
            </a:xfrm>
            <a:custGeom>
              <a:avLst/>
              <a:gdLst/>
              <a:ahLst/>
              <a:cxnLst/>
              <a:rect l="l" t="t" r="r" b="b"/>
              <a:pathLst>
                <a:path w="387" h="242" extrusionOk="0">
                  <a:moveTo>
                    <a:pt x="97" y="1"/>
                  </a:moveTo>
                  <a:lnTo>
                    <a:pt x="49" y="49"/>
                  </a:lnTo>
                  <a:lnTo>
                    <a:pt x="1" y="73"/>
                  </a:lnTo>
                  <a:lnTo>
                    <a:pt x="1" y="121"/>
                  </a:lnTo>
                  <a:lnTo>
                    <a:pt x="25" y="169"/>
                  </a:lnTo>
                  <a:lnTo>
                    <a:pt x="49" y="218"/>
                  </a:lnTo>
                  <a:lnTo>
                    <a:pt x="73" y="242"/>
                  </a:lnTo>
                  <a:lnTo>
                    <a:pt x="290" y="242"/>
                  </a:lnTo>
                  <a:lnTo>
                    <a:pt x="338" y="193"/>
                  </a:lnTo>
                  <a:lnTo>
                    <a:pt x="386" y="145"/>
                  </a:lnTo>
                  <a:lnTo>
                    <a:pt x="386" y="97"/>
                  </a:lnTo>
                  <a:lnTo>
                    <a:pt x="314"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6"/>
            <p:cNvSpPr/>
            <p:nvPr/>
          </p:nvSpPr>
          <p:spPr>
            <a:xfrm>
              <a:off x="3751000" y="1786825"/>
              <a:ext cx="25" cy="625"/>
            </a:xfrm>
            <a:custGeom>
              <a:avLst/>
              <a:gdLst/>
              <a:ahLst/>
              <a:cxnLst/>
              <a:rect l="l" t="t" r="r" b="b"/>
              <a:pathLst>
                <a:path w="1" h="25" extrusionOk="0">
                  <a:moveTo>
                    <a:pt x="1" y="0"/>
                  </a:moveTo>
                  <a:lnTo>
                    <a:pt x="1" y="24"/>
                  </a:lnTo>
                  <a:lnTo>
                    <a:pt x="1" y="24"/>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6"/>
            <p:cNvSpPr/>
            <p:nvPr/>
          </p:nvSpPr>
          <p:spPr>
            <a:xfrm>
              <a:off x="3749800" y="1665250"/>
              <a:ext cx="3650" cy="3025"/>
            </a:xfrm>
            <a:custGeom>
              <a:avLst/>
              <a:gdLst/>
              <a:ahLst/>
              <a:cxnLst/>
              <a:rect l="l" t="t" r="r" b="b"/>
              <a:pathLst>
                <a:path w="146" h="121" extrusionOk="0">
                  <a:moveTo>
                    <a:pt x="25" y="1"/>
                  </a:moveTo>
                  <a:lnTo>
                    <a:pt x="1" y="25"/>
                  </a:lnTo>
                  <a:lnTo>
                    <a:pt x="1" y="73"/>
                  </a:lnTo>
                  <a:lnTo>
                    <a:pt x="1" y="121"/>
                  </a:lnTo>
                  <a:lnTo>
                    <a:pt x="49" y="121"/>
                  </a:lnTo>
                  <a:lnTo>
                    <a:pt x="121" y="97"/>
                  </a:lnTo>
                  <a:lnTo>
                    <a:pt x="145" y="73"/>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6"/>
            <p:cNvSpPr/>
            <p:nvPr/>
          </p:nvSpPr>
          <p:spPr>
            <a:xfrm>
              <a:off x="3748000" y="1848800"/>
              <a:ext cx="2425" cy="1250"/>
            </a:xfrm>
            <a:custGeom>
              <a:avLst/>
              <a:gdLst/>
              <a:ahLst/>
              <a:cxnLst/>
              <a:rect l="l" t="t" r="r" b="b"/>
              <a:pathLst>
                <a:path w="97" h="50" extrusionOk="0">
                  <a:moveTo>
                    <a:pt x="0" y="1"/>
                  </a:moveTo>
                  <a:lnTo>
                    <a:pt x="25" y="49"/>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6"/>
            <p:cNvSpPr/>
            <p:nvPr/>
          </p:nvSpPr>
          <p:spPr>
            <a:xfrm>
              <a:off x="3745000" y="1801875"/>
              <a:ext cx="6625" cy="7250"/>
            </a:xfrm>
            <a:custGeom>
              <a:avLst/>
              <a:gdLst/>
              <a:ahLst/>
              <a:cxnLst/>
              <a:rect l="l" t="t" r="r" b="b"/>
              <a:pathLst>
                <a:path w="265" h="290" extrusionOk="0">
                  <a:moveTo>
                    <a:pt x="72" y="0"/>
                  </a:moveTo>
                  <a:lnTo>
                    <a:pt x="24" y="48"/>
                  </a:lnTo>
                  <a:lnTo>
                    <a:pt x="24" y="97"/>
                  </a:lnTo>
                  <a:lnTo>
                    <a:pt x="0" y="169"/>
                  </a:lnTo>
                  <a:lnTo>
                    <a:pt x="24" y="217"/>
                  </a:lnTo>
                  <a:lnTo>
                    <a:pt x="48" y="241"/>
                  </a:lnTo>
                  <a:lnTo>
                    <a:pt x="96" y="289"/>
                  </a:lnTo>
                  <a:lnTo>
                    <a:pt x="145" y="289"/>
                  </a:lnTo>
                  <a:lnTo>
                    <a:pt x="193" y="265"/>
                  </a:lnTo>
                  <a:lnTo>
                    <a:pt x="241" y="217"/>
                  </a:lnTo>
                  <a:lnTo>
                    <a:pt x="265" y="169"/>
                  </a:lnTo>
                  <a:lnTo>
                    <a:pt x="265" y="121"/>
                  </a:lnTo>
                  <a:lnTo>
                    <a:pt x="241" y="72"/>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6"/>
            <p:cNvSpPr/>
            <p:nvPr/>
          </p:nvSpPr>
          <p:spPr>
            <a:xfrm>
              <a:off x="3734750" y="1788625"/>
              <a:ext cx="4250" cy="4850"/>
            </a:xfrm>
            <a:custGeom>
              <a:avLst/>
              <a:gdLst/>
              <a:ahLst/>
              <a:cxnLst/>
              <a:rect l="l" t="t" r="r" b="b"/>
              <a:pathLst>
                <a:path w="170" h="194" extrusionOk="0">
                  <a:moveTo>
                    <a:pt x="25" y="1"/>
                  </a:moveTo>
                  <a:lnTo>
                    <a:pt x="1" y="25"/>
                  </a:lnTo>
                  <a:lnTo>
                    <a:pt x="1" y="73"/>
                  </a:lnTo>
                  <a:lnTo>
                    <a:pt x="1" y="145"/>
                  </a:lnTo>
                  <a:lnTo>
                    <a:pt x="49" y="193"/>
                  </a:lnTo>
                  <a:lnTo>
                    <a:pt x="121" y="193"/>
                  </a:lnTo>
                  <a:lnTo>
                    <a:pt x="169" y="121"/>
                  </a:lnTo>
                  <a:lnTo>
                    <a:pt x="169" y="73"/>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6"/>
            <p:cNvSpPr/>
            <p:nvPr/>
          </p:nvSpPr>
          <p:spPr>
            <a:xfrm>
              <a:off x="3732350" y="1830150"/>
              <a:ext cx="3625" cy="3650"/>
            </a:xfrm>
            <a:custGeom>
              <a:avLst/>
              <a:gdLst/>
              <a:ahLst/>
              <a:cxnLst/>
              <a:rect l="l" t="t" r="r" b="b"/>
              <a:pathLst>
                <a:path w="145" h="146" extrusionOk="0">
                  <a:moveTo>
                    <a:pt x="25" y="1"/>
                  </a:moveTo>
                  <a:lnTo>
                    <a:pt x="1" y="25"/>
                  </a:lnTo>
                  <a:lnTo>
                    <a:pt x="1" y="49"/>
                  </a:lnTo>
                  <a:lnTo>
                    <a:pt x="1" y="97"/>
                  </a:lnTo>
                  <a:lnTo>
                    <a:pt x="1" y="121"/>
                  </a:lnTo>
                  <a:lnTo>
                    <a:pt x="73" y="145"/>
                  </a:lnTo>
                  <a:lnTo>
                    <a:pt x="121" y="121"/>
                  </a:lnTo>
                  <a:lnTo>
                    <a:pt x="145" y="73"/>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6"/>
            <p:cNvSpPr/>
            <p:nvPr/>
          </p:nvSpPr>
          <p:spPr>
            <a:xfrm>
              <a:off x="3729950" y="1579200"/>
              <a:ext cx="546475" cy="569350"/>
            </a:xfrm>
            <a:custGeom>
              <a:avLst/>
              <a:gdLst/>
              <a:ahLst/>
              <a:cxnLst/>
              <a:rect l="l" t="t" r="r" b="b"/>
              <a:pathLst>
                <a:path w="21859" h="22774" extrusionOk="0">
                  <a:moveTo>
                    <a:pt x="5898" y="0"/>
                  </a:moveTo>
                  <a:lnTo>
                    <a:pt x="5537" y="48"/>
                  </a:lnTo>
                  <a:lnTo>
                    <a:pt x="5200" y="96"/>
                  </a:lnTo>
                  <a:lnTo>
                    <a:pt x="4839" y="169"/>
                  </a:lnTo>
                  <a:lnTo>
                    <a:pt x="4502" y="241"/>
                  </a:lnTo>
                  <a:lnTo>
                    <a:pt x="3804" y="458"/>
                  </a:lnTo>
                  <a:lnTo>
                    <a:pt x="3274" y="650"/>
                  </a:lnTo>
                  <a:lnTo>
                    <a:pt x="2745" y="915"/>
                  </a:lnTo>
                  <a:lnTo>
                    <a:pt x="2263" y="1228"/>
                  </a:lnTo>
                  <a:lnTo>
                    <a:pt x="1782" y="1565"/>
                  </a:lnTo>
                  <a:lnTo>
                    <a:pt x="1565" y="1758"/>
                  </a:lnTo>
                  <a:lnTo>
                    <a:pt x="1348" y="1974"/>
                  </a:lnTo>
                  <a:lnTo>
                    <a:pt x="1156" y="2191"/>
                  </a:lnTo>
                  <a:lnTo>
                    <a:pt x="987" y="2432"/>
                  </a:lnTo>
                  <a:lnTo>
                    <a:pt x="843" y="2672"/>
                  </a:lnTo>
                  <a:lnTo>
                    <a:pt x="722" y="2937"/>
                  </a:lnTo>
                  <a:lnTo>
                    <a:pt x="626" y="3226"/>
                  </a:lnTo>
                  <a:lnTo>
                    <a:pt x="530" y="3515"/>
                  </a:lnTo>
                  <a:lnTo>
                    <a:pt x="410" y="3900"/>
                  </a:lnTo>
                  <a:lnTo>
                    <a:pt x="337" y="4309"/>
                  </a:lnTo>
                  <a:lnTo>
                    <a:pt x="265" y="4694"/>
                  </a:lnTo>
                  <a:lnTo>
                    <a:pt x="217" y="5104"/>
                  </a:lnTo>
                  <a:lnTo>
                    <a:pt x="121" y="5898"/>
                  </a:lnTo>
                  <a:lnTo>
                    <a:pt x="48" y="6693"/>
                  </a:lnTo>
                  <a:lnTo>
                    <a:pt x="24" y="7078"/>
                  </a:lnTo>
                  <a:lnTo>
                    <a:pt x="0" y="7487"/>
                  </a:lnTo>
                  <a:lnTo>
                    <a:pt x="0" y="7872"/>
                  </a:lnTo>
                  <a:lnTo>
                    <a:pt x="24" y="8281"/>
                  </a:lnTo>
                  <a:lnTo>
                    <a:pt x="48" y="8378"/>
                  </a:lnTo>
                  <a:lnTo>
                    <a:pt x="24" y="8498"/>
                  </a:lnTo>
                  <a:lnTo>
                    <a:pt x="0" y="8883"/>
                  </a:lnTo>
                  <a:lnTo>
                    <a:pt x="0" y="9268"/>
                  </a:lnTo>
                  <a:lnTo>
                    <a:pt x="0" y="9654"/>
                  </a:lnTo>
                  <a:lnTo>
                    <a:pt x="48" y="10039"/>
                  </a:lnTo>
                  <a:lnTo>
                    <a:pt x="193" y="11603"/>
                  </a:lnTo>
                  <a:lnTo>
                    <a:pt x="337" y="13168"/>
                  </a:lnTo>
                  <a:lnTo>
                    <a:pt x="385" y="13866"/>
                  </a:lnTo>
                  <a:lnTo>
                    <a:pt x="458" y="14564"/>
                  </a:lnTo>
                  <a:lnTo>
                    <a:pt x="554" y="15263"/>
                  </a:lnTo>
                  <a:lnTo>
                    <a:pt x="650" y="15961"/>
                  </a:lnTo>
                  <a:lnTo>
                    <a:pt x="819" y="16707"/>
                  </a:lnTo>
                  <a:lnTo>
                    <a:pt x="1035" y="17453"/>
                  </a:lnTo>
                  <a:lnTo>
                    <a:pt x="1156" y="17814"/>
                  </a:lnTo>
                  <a:lnTo>
                    <a:pt x="1300" y="18175"/>
                  </a:lnTo>
                  <a:lnTo>
                    <a:pt x="1469" y="18536"/>
                  </a:lnTo>
                  <a:lnTo>
                    <a:pt x="1637" y="18874"/>
                  </a:lnTo>
                  <a:lnTo>
                    <a:pt x="1974" y="19451"/>
                  </a:lnTo>
                  <a:lnTo>
                    <a:pt x="2335" y="19957"/>
                  </a:lnTo>
                  <a:lnTo>
                    <a:pt x="2745" y="20462"/>
                  </a:lnTo>
                  <a:lnTo>
                    <a:pt x="3178" y="20896"/>
                  </a:lnTo>
                  <a:lnTo>
                    <a:pt x="3659" y="21305"/>
                  </a:lnTo>
                  <a:lnTo>
                    <a:pt x="4189" y="21666"/>
                  </a:lnTo>
                  <a:lnTo>
                    <a:pt x="4719" y="22003"/>
                  </a:lnTo>
                  <a:lnTo>
                    <a:pt x="5320" y="22292"/>
                  </a:lnTo>
                  <a:lnTo>
                    <a:pt x="5609" y="22412"/>
                  </a:lnTo>
                  <a:lnTo>
                    <a:pt x="5898" y="22509"/>
                  </a:lnTo>
                  <a:lnTo>
                    <a:pt x="6500" y="22653"/>
                  </a:lnTo>
                  <a:lnTo>
                    <a:pt x="7006" y="22749"/>
                  </a:lnTo>
                  <a:lnTo>
                    <a:pt x="7511" y="22773"/>
                  </a:lnTo>
                  <a:lnTo>
                    <a:pt x="8017" y="22773"/>
                  </a:lnTo>
                  <a:lnTo>
                    <a:pt x="8498" y="22725"/>
                  </a:lnTo>
                  <a:lnTo>
                    <a:pt x="8980" y="22605"/>
                  </a:lnTo>
                  <a:lnTo>
                    <a:pt x="9437" y="22460"/>
                  </a:lnTo>
                  <a:lnTo>
                    <a:pt x="9918" y="22244"/>
                  </a:lnTo>
                  <a:lnTo>
                    <a:pt x="10352" y="21955"/>
                  </a:lnTo>
                  <a:lnTo>
                    <a:pt x="11026" y="21497"/>
                  </a:lnTo>
                  <a:lnTo>
                    <a:pt x="11652" y="20968"/>
                  </a:lnTo>
                  <a:lnTo>
                    <a:pt x="12952" y="19836"/>
                  </a:lnTo>
                  <a:lnTo>
                    <a:pt x="13361" y="19499"/>
                  </a:lnTo>
                  <a:lnTo>
                    <a:pt x="13746" y="19186"/>
                  </a:lnTo>
                  <a:lnTo>
                    <a:pt x="14155" y="18898"/>
                  </a:lnTo>
                  <a:lnTo>
                    <a:pt x="14589" y="18585"/>
                  </a:lnTo>
                  <a:lnTo>
                    <a:pt x="14998" y="18320"/>
                  </a:lnTo>
                  <a:lnTo>
                    <a:pt x="15431" y="18055"/>
                  </a:lnTo>
                  <a:lnTo>
                    <a:pt x="15889" y="17814"/>
                  </a:lnTo>
                  <a:lnTo>
                    <a:pt x="16346" y="17574"/>
                  </a:lnTo>
                  <a:lnTo>
                    <a:pt x="17887" y="16779"/>
                  </a:lnTo>
                  <a:lnTo>
                    <a:pt x="18416" y="16466"/>
                  </a:lnTo>
                  <a:lnTo>
                    <a:pt x="18922" y="16153"/>
                  </a:lnTo>
                  <a:lnTo>
                    <a:pt x="19427" y="15816"/>
                  </a:lnTo>
                  <a:lnTo>
                    <a:pt x="19933" y="15431"/>
                  </a:lnTo>
                  <a:lnTo>
                    <a:pt x="20174" y="15214"/>
                  </a:lnTo>
                  <a:lnTo>
                    <a:pt x="20438" y="14974"/>
                  </a:lnTo>
                  <a:lnTo>
                    <a:pt x="20679" y="14733"/>
                  </a:lnTo>
                  <a:lnTo>
                    <a:pt x="20896" y="14492"/>
                  </a:lnTo>
                  <a:lnTo>
                    <a:pt x="21113" y="14203"/>
                  </a:lnTo>
                  <a:lnTo>
                    <a:pt x="21305" y="13890"/>
                  </a:lnTo>
                  <a:lnTo>
                    <a:pt x="21474" y="13577"/>
                  </a:lnTo>
                  <a:lnTo>
                    <a:pt x="21618" y="13264"/>
                  </a:lnTo>
                  <a:lnTo>
                    <a:pt x="21738" y="12927"/>
                  </a:lnTo>
                  <a:lnTo>
                    <a:pt x="21811" y="12590"/>
                  </a:lnTo>
                  <a:lnTo>
                    <a:pt x="21859" y="12229"/>
                  </a:lnTo>
                  <a:lnTo>
                    <a:pt x="21859" y="11868"/>
                  </a:lnTo>
                  <a:lnTo>
                    <a:pt x="21835" y="11411"/>
                  </a:lnTo>
                  <a:lnTo>
                    <a:pt x="21763" y="10978"/>
                  </a:lnTo>
                  <a:lnTo>
                    <a:pt x="21642" y="10544"/>
                  </a:lnTo>
                  <a:lnTo>
                    <a:pt x="21498" y="10135"/>
                  </a:lnTo>
                  <a:lnTo>
                    <a:pt x="21329" y="9726"/>
                  </a:lnTo>
                  <a:lnTo>
                    <a:pt x="21137" y="9316"/>
                  </a:lnTo>
                  <a:lnTo>
                    <a:pt x="20920" y="8931"/>
                  </a:lnTo>
                  <a:lnTo>
                    <a:pt x="20679" y="8570"/>
                  </a:lnTo>
                  <a:lnTo>
                    <a:pt x="20414" y="8209"/>
                  </a:lnTo>
                  <a:lnTo>
                    <a:pt x="20150" y="7872"/>
                  </a:lnTo>
                  <a:lnTo>
                    <a:pt x="19861" y="7535"/>
                  </a:lnTo>
                  <a:lnTo>
                    <a:pt x="19548" y="7222"/>
                  </a:lnTo>
                  <a:lnTo>
                    <a:pt x="19211" y="6909"/>
                  </a:lnTo>
                  <a:lnTo>
                    <a:pt x="18850" y="6596"/>
                  </a:lnTo>
                  <a:lnTo>
                    <a:pt x="18489" y="6307"/>
                  </a:lnTo>
                  <a:lnTo>
                    <a:pt x="18127" y="6043"/>
                  </a:lnTo>
                  <a:lnTo>
                    <a:pt x="17742" y="5802"/>
                  </a:lnTo>
                  <a:lnTo>
                    <a:pt x="17333" y="5585"/>
                  </a:lnTo>
                  <a:lnTo>
                    <a:pt x="16924" y="5368"/>
                  </a:lnTo>
                  <a:lnTo>
                    <a:pt x="16490" y="5200"/>
                  </a:lnTo>
                  <a:lnTo>
                    <a:pt x="16153" y="5056"/>
                  </a:lnTo>
                  <a:lnTo>
                    <a:pt x="15840" y="4911"/>
                  </a:lnTo>
                  <a:lnTo>
                    <a:pt x="15070" y="4526"/>
                  </a:lnTo>
                  <a:lnTo>
                    <a:pt x="14300" y="4141"/>
                  </a:lnTo>
                  <a:lnTo>
                    <a:pt x="12807" y="3322"/>
                  </a:lnTo>
                  <a:lnTo>
                    <a:pt x="12229" y="3009"/>
                  </a:lnTo>
                  <a:lnTo>
                    <a:pt x="11652" y="2672"/>
                  </a:lnTo>
                  <a:lnTo>
                    <a:pt x="11074" y="2311"/>
                  </a:lnTo>
                  <a:lnTo>
                    <a:pt x="10520" y="1926"/>
                  </a:lnTo>
                  <a:lnTo>
                    <a:pt x="10015" y="1565"/>
                  </a:lnTo>
                  <a:lnTo>
                    <a:pt x="9461" y="1252"/>
                  </a:lnTo>
                  <a:lnTo>
                    <a:pt x="9220" y="1083"/>
                  </a:lnTo>
                  <a:lnTo>
                    <a:pt x="8980" y="891"/>
                  </a:lnTo>
                  <a:lnTo>
                    <a:pt x="8715" y="698"/>
                  </a:lnTo>
                  <a:lnTo>
                    <a:pt x="8450" y="506"/>
                  </a:lnTo>
                  <a:lnTo>
                    <a:pt x="8161" y="361"/>
                  </a:lnTo>
                  <a:lnTo>
                    <a:pt x="7872" y="241"/>
                  </a:lnTo>
                  <a:lnTo>
                    <a:pt x="7583" y="145"/>
                  </a:lnTo>
                  <a:lnTo>
                    <a:pt x="7270" y="72"/>
                  </a:lnTo>
                  <a:lnTo>
                    <a:pt x="6933" y="24"/>
                  </a:lnTo>
                  <a:lnTo>
                    <a:pt x="66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6"/>
            <p:cNvSpPr/>
            <p:nvPr/>
          </p:nvSpPr>
          <p:spPr>
            <a:xfrm>
              <a:off x="3729950" y="1765750"/>
              <a:ext cx="6025" cy="6650"/>
            </a:xfrm>
            <a:custGeom>
              <a:avLst/>
              <a:gdLst/>
              <a:ahLst/>
              <a:cxnLst/>
              <a:rect l="l" t="t" r="r" b="b"/>
              <a:pathLst>
                <a:path w="241" h="266" extrusionOk="0">
                  <a:moveTo>
                    <a:pt x="97" y="1"/>
                  </a:moveTo>
                  <a:lnTo>
                    <a:pt x="48" y="25"/>
                  </a:lnTo>
                  <a:lnTo>
                    <a:pt x="0" y="97"/>
                  </a:lnTo>
                  <a:lnTo>
                    <a:pt x="0" y="145"/>
                  </a:lnTo>
                  <a:lnTo>
                    <a:pt x="24" y="218"/>
                  </a:lnTo>
                  <a:lnTo>
                    <a:pt x="72" y="266"/>
                  </a:lnTo>
                  <a:lnTo>
                    <a:pt x="145" y="266"/>
                  </a:lnTo>
                  <a:lnTo>
                    <a:pt x="193" y="242"/>
                  </a:lnTo>
                  <a:lnTo>
                    <a:pt x="241" y="193"/>
                  </a:lnTo>
                  <a:lnTo>
                    <a:pt x="241" y="121"/>
                  </a:lnTo>
                  <a:lnTo>
                    <a:pt x="217"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8" name="Google Shape;2408;p6"/>
          <p:cNvGrpSpPr/>
          <p:nvPr/>
        </p:nvGrpSpPr>
        <p:grpSpPr>
          <a:xfrm rot="10800000">
            <a:off x="8016438" y="-1454071"/>
            <a:ext cx="2955793" cy="3147574"/>
            <a:chOff x="2827954" y="5779702"/>
            <a:chExt cx="2144676" cy="2283829"/>
          </a:xfrm>
        </p:grpSpPr>
        <p:sp>
          <p:nvSpPr>
            <p:cNvPr id="2409" name="Google Shape;2409;p6"/>
            <p:cNvSpPr/>
            <p:nvPr/>
          </p:nvSpPr>
          <p:spPr>
            <a:xfrm rot="10800000">
              <a:off x="2827954" y="6935855"/>
              <a:ext cx="2132350" cy="1127676"/>
            </a:xfrm>
            <a:custGeom>
              <a:avLst/>
              <a:gdLst/>
              <a:ahLst/>
              <a:cxnLst/>
              <a:rect l="l" t="t" r="r" b="b"/>
              <a:pathLst>
                <a:path w="25085" h="13266" extrusionOk="0">
                  <a:moveTo>
                    <a:pt x="12494" y="1"/>
                  </a:moveTo>
                  <a:lnTo>
                    <a:pt x="12013" y="25"/>
                  </a:lnTo>
                  <a:lnTo>
                    <a:pt x="11507" y="49"/>
                  </a:lnTo>
                  <a:lnTo>
                    <a:pt x="11026" y="97"/>
                  </a:lnTo>
                  <a:lnTo>
                    <a:pt x="10544" y="145"/>
                  </a:lnTo>
                  <a:lnTo>
                    <a:pt x="10063" y="242"/>
                  </a:lnTo>
                  <a:lnTo>
                    <a:pt x="9317" y="386"/>
                  </a:lnTo>
                  <a:lnTo>
                    <a:pt x="8594" y="579"/>
                  </a:lnTo>
                  <a:lnTo>
                    <a:pt x="7896" y="819"/>
                  </a:lnTo>
                  <a:lnTo>
                    <a:pt x="7198" y="1060"/>
                  </a:lnTo>
                  <a:lnTo>
                    <a:pt x="6669" y="1277"/>
                  </a:lnTo>
                  <a:lnTo>
                    <a:pt x="6139" y="1542"/>
                  </a:lnTo>
                  <a:lnTo>
                    <a:pt x="5633" y="1782"/>
                  </a:lnTo>
                  <a:lnTo>
                    <a:pt x="5152" y="2071"/>
                  </a:lnTo>
                  <a:lnTo>
                    <a:pt x="4670" y="2360"/>
                  </a:lnTo>
                  <a:lnTo>
                    <a:pt x="4189" y="2673"/>
                  </a:lnTo>
                  <a:lnTo>
                    <a:pt x="3732" y="3010"/>
                  </a:lnTo>
                  <a:lnTo>
                    <a:pt x="3274" y="3347"/>
                  </a:lnTo>
                  <a:lnTo>
                    <a:pt x="2985" y="3612"/>
                  </a:lnTo>
                  <a:lnTo>
                    <a:pt x="2696" y="3877"/>
                  </a:lnTo>
                  <a:lnTo>
                    <a:pt x="2432" y="4141"/>
                  </a:lnTo>
                  <a:lnTo>
                    <a:pt x="2167" y="4430"/>
                  </a:lnTo>
                  <a:lnTo>
                    <a:pt x="1926" y="4719"/>
                  </a:lnTo>
                  <a:lnTo>
                    <a:pt x="1709" y="5032"/>
                  </a:lnTo>
                  <a:lnTo>
                    <a:pt x="1493" y="5345"/>
                  </a:lnTo>
                  <a:lnTo>
                    <a:pt x="1300" y="5658"/>
                  </a:lnTo>
                  <a:lnTo>
                    <a:pt x="1108" y="5971"/>
                  </a:lnTo>
                  <a:lnTo>
                    <a:pt x="939" y="6308"/>
                  </a:lnTo>
                  <a:lnTo>
                    <a:pt x="771" y="6645"/>
                  </a:lnTo>
                  <a:lnTo>
                    <a:pt x="626" y="7006"/>
                  </a:lnTo>
                  <a:lnTo>
                    <a:pt x="506" y="7367"/>
                  </a:lnTo>
                  <a:lnTo>
                    <a:pt x="385" y="7728"/>
                  </a:lnTo>
                  <a:lnTo>
                    <a:pt x="289" y="8114"/>
                  </a:lnTo>
                  <a:lnTo>
                    <a:pt x="193" y="8499"/>
                  </a:lnTo>
                  <a:lnTo>
                    <a:pt x="121" y="9028"/>
                  </a:lnTo>
                  <a:lnTo>
                    <a:pt x="48" y="9582"/>
                  </a:lnTo>
                  <a:lnTo>
                    <a:pt x="0" y="10112"/>
                  </a:lnTo>
                  <a:lnTo>
                    <a:pt x="0" y="10665"/>
                  </a:lnTo>
                  <a:lnTo>
                    <a:pt x="0" y="10954"/>
                  </a:lnTo>
                  <a:lnTo>
                    <a:pt x="24" y="11243"/>
                  </a:lnTo>
                  <a:lnTo>
                    <a:pt x="72" y="11532"/>
                  </a:lnTo>
                  <a:lnTo>
                    <a:pt x="145" y="11797"/>
                  </a:lnTo>
                  <a:lnTo>
                    <a:pt x="217" y="12086"/>
                  </a:lnTo>
                  <a:lnTo>
                    <a:pt x="313" y="12350"/>
                  </a:lnTo>
                  <a:lnTo>
                    <a:pt x="530" y="12880"/>
                  </a:lnTo>
                  <a:lnTo>
                    <a:pt x="578" y="12976"/>
                  </a:lnTo>
                  <a:lnTo>
                    <a:pt x="674" y="13073"/>
                  </a:lnTo>
                  <a:lnTo>
                    <a:pt x="771" y="13145"/>
                  </a:lnTo>
                  <a:lnTo>
                    <a:pt x="891" y="13193"/>
                  </a:lnTo>
                  <a:lnTo>
                    <a:pt x="1035" y="13241"/>
                  </a:lnTo>
                  <a:lnTo>
                    <a:pt x="1156" y="13265"/>
                  </a:lnTo>
                  <a:lnTo>
                    <a:pt x="1276" y="13265"/>
                  </a:lnTo>
                  <a:lnTo>
                    <a:pt x="1396" y="13241"/>
                  </a:lnTo>
                  <a:lnTo>
                    <a:pt x="1493" y="13193"/>
                  </a:lnTo>
                  <a:lnTo>
                    <a:pt x="1589" y="13145"/>
                  </a:lnTo>
                  <a:lnTo>
                    <a:pt x="1782" y="13000"/>
                  </a:lnTo>
                  <a:lnTo>
                    <a:pt x="2071" y="12712"/>
                  </a:lnTo>
                  <a:lnTo>
                    <a:pt x="2335" y="12423"/>
                  </a:lnTo>
                  <a:lnTo>
                    <a:pt x="2552" y="12110"/>
                  </a:lnTo>
                  <a:lnTo>
                    <a:pt x="2745" y="11773"/>
                  </a:lnTo>
                  <a:lnTo>
                    <a:pt x="2985" y="11315"/>
                  </a:lnTo>
                  <a:lnTo>
                    <a:pt x="3226" y="10882"/>
                  </a:lnTo>
                  <a:lnTo>
                    <a:pt x="3467" y="10473"/>
                  </a:lnTo>
                  <a:lnTo>
                    <a:pt x="3756" y="10039"/>
                  </a:lnTo>
                  <a:lnTo>
                    <a:pt x="3972" y="9775"/>
                  </a:lnTo>
                  <a:lnTo>
                    <a:pt x="4213" y="9486"/>
                  </a:lnTo>
                  <a:lnTo>
                    <a:pt x="4454" y="9245"/>
                  </a:lnTo>
                  <a:lnTo>
                    <a:pt x="4719" y="9004"/>
                  </a:lnTo>
                  <a:lnTo>
                    <a:pt x="4983" y="8764"/>
                  </a:lnTo>
                  <a:lnTo>
                    <a:pt x="5272" y="8571"/>
                  </a:lnTo>
                  <a:lnTo>
                    <a:pt x="5561" y="8378"/>
                  </a:lnTo>
                  <a:lnTo>
                    <a:pt x="5874" y="8186"/>
                  </a:lnTo>
                  <a:lnTo>
                    <a:pt x="6259" y="8017"/>
                  </a:lnTo>
                  <a:lnTo>
                    <a:pt x="6620" y="7873"/>
                  </a:lnTo>
                  <a:lnTo>
                    <a:pt x="7030" y="7777"/>
                  </a:lnTo>
                  <a:lnTo>
                    <a:pt x="7439" y="7728"/>
                  </a:lnTo>
                  <a:lnTo>
                    <a:pt x="8065" y="7680"/>
                  </a:lnTo>
                  <a:lnTo>
                    <a:pt x="8691" y="7656"/>
                  </a:lnTo>
                  <a:lnTo>
                    <a:pt x="9341" y="7704"/>
                  </a:lnTo>
                  <a:lnTo>
                    <a:pt x="9967" y="7801"/>
                  </a:lnTo>
                  <a:lnTo>
                    <a:pt x="10617" y="7921"/>
                  </a:lnTo>
                  <a:lnTo>
                    <a:pt x="11242" y="8089"/>
                  </a:lnTo>
                  <a:lnTo>
                    <a:pt x="11868" y="8282"/>
                  </a:lnTo>
                  <a:lnTo>
                    <a:pt x="12494" y="8499"/>
                  </a:lnTo>
                  <a:lnTo>
                    <a:pt x="13096" y="8739"/>
                  </a:lnTo>
                  <a:lnTo>
                    <a:pt x="13674" y="9028"/>
                  </a:lnTo>
                  <a:lnTo>
                    <a:pt x="14252" y="9341"/>
                  </a:lnTo>
                  <a:lnTo>
                    <a:pt x="14829" y="9654"/>
                  </a:lnTo>
                  <a:lnTo>
                    <a:pt x="15359" y="9991"/>
                  </a:lnTo>
                  <a:lnTo>
                    <a:pt x="15865" y="10304"/>
                  </a:lnTo>
                  <a:lnTo>
                    <a:pt x="16876" y="11002"/>
                  </a:lnTo>
                  <a:lnTo>
                    <a:pt x="17646" y="11508"/>
                  </a:lnTo>
                  <a:lnTo>
                    <a:pt x="18031" y="11749"/>
                  </a:lnTo>
                  <a:lnTo>
                    <a:pt x="18440" y="11965"/>
                  </a:lnTo>
                  <a:lnTo>
                    <a:pt x="18922" y="12206"/>
                  </a:lnTo>
                  <a:lnTo>
                    <a:pt x="19427" y="12423"/>
                  </a:lnTo>
                  <a:lnTo>
                    <a:pt x="19957" y="12567"/>
                  </a:lnTo>
                  <a:lnTo>
                    <a:pt x="20487" y="12687"/>
                  </a:lnTo>
                  <a:lnTo>
                    <a:pt x="20944" y="12736"/>
                  </a:lnTo>
                  <a:lnTo>
                    <a:pt x="21377" y="12760"/>
                  </a:lnTo>
                  <a:lnTo>
                    <a:pt x="21811" y="12712"/>
                  </a:lnTo>
                  <a:lnTo>
                    <a:pt x="22268" y="12639"/>
                  </a:lnTo>
                  <a:lnTo>
                    <a:pt x="22605" y="12543"/>
                  </a:lnTo>
                  <a:lnTo>
                    <a:pt x="22942" y="12399"/>
                  </a:lnTo>
                  <a:lnTo>
                    <a:pt x="23279" y="12206"/>
                  </a:lnTo>
                  <a:lnTo>
                    <a:pt x="23568" y="11989"/>
                  </a:lnTo>
                  <a:lnTo>
                    <a:pt x="23785" y="11797"/>
                  </a:lnTo>
                  <a:lnTo>
                    <a:pt x="24001" y="11604"/>
                  </a:lnTo>
                  <a:lnTo>
                    <a:pt x="24194" y="11363"/>
                  </a:lnTo>
                  <a:lnTo>
                    <a:pt x="24362" y="11123"/>
                  </a:lnTo>
                  <a:lnTo>
                    <a:pt x="24507" y="10858"/>
                  </a:lnTo>
                  <a:lnTo>
                    <a:pt x="24651" y="10593"/>
                  </a:lnTo>
                  <a:lnTo>
                    <a:pt x="24772" y="10328"/>
                  </a:lnTo>
                  <a:lnTo>
                    <a:pt x="24868" y="10039"/>
                  </a:lnTo>
                  <a:lnTo>
                    <a:pt x="24964" y="9751"/>
                  </a:lnTo>
                  <a:lnTo>
                    <a:pt x="25012" y="9438"/>
                  </a:lnTo>
                  <a:lnTo>
                    <a:pt x="25061" y="9149"/>
                  </a:lnTo>
                  <a:lnTo>
                    <a:pt x="25085" y="8860"/>
                  </a:lnTo>
                  <a:lnTo>
                    <a:pt x="25085" y="8547"/>
                  </a:lnTo>
                  <a:lnTo>
                    <a:pt x="25061" y="8258"/>
                  </a:lnTo>
                  <a:lnTo>
                    <a:pt x="25012" y="7969"/>
                  </a:lnTo>
                  <a:lnTo>
                    <a:pt x="24940" y="7680"/>
                  </a:lnTo>
                  <a:lnTo>
                    <a:pt x="24868" y="7439"/>
                  </a:lnTo>
                  <a:lnTo>
                    <a:pt x="24772" y="7223"/>
                  </a:lnTo>
                  <a:lnTo>
                    <a:pt x="24675" y="7030"/>
                  </a:lnTo>
                  <a:lnTo>
                    <a:pt x="24555" y="6814"/>
                  </a:lnTo>
                  <a:lnTo>
                    <a:pt x="24411" y="6621"/>
                  </a:lnTo>
                  <a:lnTo>
                    <a:pt x="24266" y="6452"/>
                  </a:lnTo>
                  <a:lnTo>
                    <a:pt x="24098" y="6284"/>
                  </a:lnTo>
                  <a:lnTo>
                    <a:pt x="23929" y="6115"/>
                  </a:lnTo>
                  <a:lnTo>
                    <a:pt x="23640" y="5899"/>
                  </a:lnTo>
                  <a:lnTo>
                    <a:pt x="23351" y="5682"/>
                  </a:lnTo>
                  <a:lnTo>
                    <a:pt x="23062" y="5490"/>
                  </a:lnTo>
                  <a:lnTo>
                    <a:pt x="22750" y="5321"/>
                  </a:lnTo>
                  <a:lnTo>
                    <a:pt x="22148" y="5008"/>
                  </a:lnTo>
                  <a:lnTo>
                    <a:pt x="21522" y="4719"/>
                  </a:lnTo>
                  <a:lnTo>
                    <a:pt x="21088" y="4527"/>
                  </a:lnTo>
                  <a:lnTo>
                    <a:pt x="20655" y="4310"/>
                  </a:lnTo>
                  <a:lnTo>
                    <a:pt x="20270" y="4069"/>
                  </a:lnTo>
                  <a:lnTo>
                    <a:pt x="19861" y="3804"/>
                  </a:lnTo>
                  <a:lnTo>
                    <a:pt x="19500" y="3540"/>
                  </a:lnTo>
                  <a:lnTo>
                    <a:pt x="19139" y="3227"/>
                  </a:lnTo>
                  <a:lnTo>
                    <a:pt x="18777" y="2914"/>
                  </a:lnTo>
                  <a:lnTo>
                    <a:pt x="18440" y="2577"/>
                  </a:lnTo>
                  <a:lnTo>
                    <a:pt x="18031" y="2143"/>
                  </a:lnTo>
                  <a:lnTo>
                    <a:pt x="17574" y="1734"/>
                  </a:lnTo>
                  <a:lnTo>
                    <a:pt x="17165" y="1397"/>
                  </a:lnTo>
                  <a:lnTo>
                    <a:pt x="16755" y="1108"/>
                  </a:lnTo>
                  <a:lnTo>
                    <a:pt x="16322" y="868"/>
                  </a:lnTo>
                  <a:lnTo>
                    <a:pt x="15889" y="627"/>
                  </a:lnTo>
                  <a:lnTo>
                    <a:pt x="15431" y="458"/>
                  </a:lnTo>
                  <a:lnTo>
                    <a:pt x="14950" y="290"/>
                  </a:lnTo>
                  <a:lnTo>
                    <a:pt x="14468" y="169"/>
                  </a:lnTo>
                  <a:lnTo>
                    <a:pt x="13963" y="97"/>
                  </a:lnTo>
                  <a:lnTo>
                    <a:pt x="13457" y="49"/>
                  </a:lnTo>
                  <a:lnTo>
                    <a:pt x="12976" y="25"/>
                  </a:lnTo>
                  <a:lnTo>
                    <a:pt x="124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6"/>
            <p:cNvSpPr/>
            <p:nvPr/>
          </p:nvSpPr>
          <p:spPr>
            <a:xfrm rot="10800000">
              <a:off x="2930300" y="6948180"/>
              <a:ext cx="2042330" cy="818598"/>
            </a:xfrm>
            <a:custGeom>
              <a:avLst/>
              <a:gdLst/>
              <a:ahLst/>
              <a:cxnLst/>
              <a:rect l="l" t="t" r="r" b="b"/>
              <a:pathLst>
                <a:path w="24026" h="9630" extrusionOk="0">
                  <a:moveTo>
                    <a:pt x="19404" y="0"/>
                  </a:moveTo>
                  <a:lnTo>
                    <a:pt x="19356" y="410"/>
                  </a:lnTo>
                  <a:lnTo>
                    <a:pt x="19332" y="795"/>
                  </a:lnTo>
                  <a:lnTo>
                    <a:pt x="19308" y="1565"/>
                  </a:lnTo>
                  <a:lnTo>
                    <a:pt x="19284" y="1950"/>
                  </a:lnTo>
                  <a:lnTo>
                    <a:pt x="19284" y="2360"/>
                  </a:lnTo>
                  <a:lnTo>
                    <a:pt x="19308" y="2745"/>
                  </a:lnTo>
                  <a:lnTo>
                    <a:pt x="19356" y="3130"/>
                  </a:lnTo>
                  <a:lnTo>
                    <a:pt x="19693" y="4695"/>
                  </a:lnTo>
                  <a:lnTo>
                    <a:pt x="19693" y="4695"/>
                  </a:lnTo>
                  <a:lnTo>
                    <a:pt x="19548" y="4502"/>
                  </a:lnTo>
                  <a:lnTo>
                    <a:pt x="19428" y="4358"/>
                  </a:lnTo>
                  <a:lnTo>
                    <a:pt x="19211" y="3973"/>
                  </a:lnTo>
                  <a:lnTo>
                    <a:pt x="18946" y="3611"/>
                  </a:lnTo>
                  <a:lnTo>
                    <a:pt x="18682" y="3250"/>
                  </a:lnTo>
                  <a:lnTo>
                    <a:pt x="18393" y="2937"/>
                  </a:lnTo>
                  <a:lnTo>
                    <a:pt x="18104" y="2624"/>
                  </a:lnTo>
                  <a:lnTo>
                    <a:pt x="17767" y="2312"/>
                  </a:lnTo>
                  <a:lnTo>
                    <a:pt x="17430" y="2047"/>
                  </a:lnTo>
                  <a:lnTo>
                    <a:pt x="17093" y="1782"/>
                  </a:lnTo>
                  <a:lnTo>
                    <a:pt x="16298" y="1204"/>
                  </a:lnTo>
                  <a:lnTo>
                    <a:pt x="16034" y="1036"/>
                  </a:lnTo>
                  <a:lnTo>
                    <a:pt x="15745" y="891"/>
                  </a:lnTo>
                  <a:lnTo>
                    <a:pt x="15456" y="795"/>
                  </a:lnTo>
                  <a:lnTo>
                    <a:pt x="15167" y="723"/>
                  </a:lnTo>
                  <a:lnTo>
                    <a:pt x="14854" y="675"/>
                  </a:lnTo>
                  <a:lnTo>
                    <a:pt x="14565" y="650"/>
                  </a:lnTo>
                  <a:lnTo>
                    <a:pt x="14252" y="675"/>
                  </a:lnTo>
                  <a:lnTo>
                    <a:pt x="13939" y="723"/>
                  </a:lnTo>
                  <a:lnTo>
                    <a:pt x="13145" y="867"/>
                  </a:lnTo>
                  <a:lnTo>
                    <a:pt x="12399" y="1060"/>
                  </a:lnTo>
                  <a:lnTo>
                    <a:pt x="12086" y="1108"/>
                  </a:lnTo>
                  <a:lnTo>
                    <a:pt x="11773" y="1108"/>
                  </a:lnTo>
                  <a:lnTo>
                    <a:pt x="11484" y="1084"/>
                  </a:lnTo>
                  <a:lnTo>
                    <a:pt x="11171" y="1036"/>
                  </a:lnTo>
                  <a:lnTo>
                    <a:pt x="10593" y="891"/>
                  </a:lnTo>
                  <a:lnTo>
                    <a:pt x="9991" y="747"/>
                  </a:lnTo>
                  <a:lnTo>
                    <a:pt x="9630" y="699"/>
                  </a:lnTo>
                  <a:lnTo>
                    <a:pt x="9293" y="650"/>
                  </a:lnTo>
                  <a:lnTo>
                    <a:pt x="8932" y="626"/>
                  </a:lnTo>
                  <a:lnTo>
                    <a:pt x="8571" y="626"/>
                  </a:lnTo>
                  <a:lnTo>
                    <a:pt x="8354" y="650"/>
                  </a:lnTo>
                  <a:lnTo>
                    <a:pt x="8114" y="675"/>
                  </a:lnTo>
                  <a:lnTo>
                    <a:pt x="7897" y="747"/>
                  </a:lnTo>
                  <a:lnTo>
                    <a:pt x="7704" y="819"/>
                  </a:lnTo>
                  <a:lnTo>
                    <a:pt x="7512" y="915"/>
                  </a:lnTo>
                  <a:lnTo>
                    <a:pt x="7343" y="1036"/>
                  </a:lnTo>
                  <a:lnTo>
                    <a:pt x="7175" y="1180"/>
                  </a:lnTo>
                  <a:lnTo>
                    <a:pt x="7006" y="1349"/>
                  </a:lnTo>
                  <a:lnTo>
                    <a:pt x="6645" y="1758"/>
                  </a:lnTo>
                  <a:lnTo>
                    <a:pt x="6284" y="2143"/>
                  </a:lnTo>
                  <a:lnTo>
                    <a:pt x="5514" y="2889"/>
                  </a:lnTo>
                  <a:lnTo>
                    <a:pt x="5321" y="3082"/>
                  </a:lnTo>
                  <a:lnTo>
                    <a:pt x="5152" y="3299"/>
                  </a:lnTo>
                  <a:lnTo>
                    <a:pt x="4791" y="3732"/>
                  </a:lnTo>
                  <a:lnTo>
                    <a:pt x="4671" y="3876"/>
                  </a:lnTo>
                  <a:lnTo>
                    <a:pt x="4527" y="3997"/>
                  </a:lnTo>
                  <a:lnTo>
                    <a:pt x="4454" y="4045"/>
                  </a:lnTo>
                  <a:lnTo>
                    <a:pt x="4358" y="4069"/>
                  </a:lnTo>
                  <a:lnTo>
                    <a:pt x="4262" y="4093"/>
                  </a:lnTo>
                  <a:lnTo>
                    <a:pt x="4165" y="4069"/>
                  </a:lnTo>
                  <a:lnTo>
                    <a:pt x="3347" y="4334"/>
                  </a:lnTo>
                  <a:lnTo>
                    <a:pt x="2938" y="4502"/>
                  </a:lnTo>
                  <a:lnTo>
                    <a:pt x="2745" y="4598"/>
                  </a:lnTo>
                  <a:lnTo>
                    <a:pt x="2553" y="4695"/>
                  </a:lnTo>
                  <a:lnTo>
                    <a:pt x="2191" y="4911"/>
                  </a:lnTo>
                  <a:lnTo>
                    <a:pt x="1830" y="5104"/>
                  </a:lnTo>
                  <a:lnTo>
                    <a:pt x="1445" y="5273"/>
                  </a:lnTo>
                  <a:lnTo>
                    <a:pt x="1036" y="5417"/>
                  </a:lnTo>
                  <a:lnTo>
                    <a:pt x="338" y="5706"/>
                  </a:lnTo>
                  <a:lnTo>
                    <a:pt x="217" y="5754"/>
                  </a:lnTo>
                  <a:lnTo>
                    <a:pt x="121" y="5850"/>
                  </a:lnTo>
                  <a:lnTo>
                    <a:pt x="73" y="5947"/>
                  </a:lnTo>
                  <a:lnTo>
                    <a:pt x="49" y="6091"/>
                  </a:lnTo>
                  <a:lnTo>
                    <a:pt x="1" y="6597"/>
                  </a:lnTo>
                  <a:lnTo>
                    <a:pt x="1" y="6837"/>
                  </a:lnTo>
                  <a:lnTo>
                    <a:pt x="25" y="6958"/>
                  </a:lnTo>
                  <a:lnTo>
                    <a:pt x="73" y="7078"/>
                  </a:lnTo>
                  <a:lnTo>
                    <a:pt x="266" y="7054"/>
                  </a:lnTo>
                  <a:lnTo>
                    <a:pt x="482" y="7030"/>
                  </a:lnTo>
                  <a:lnTo>
                    <a:pt x="723" y="6934"/>
                  </a:lnTo>
                  <a:lnTo>
                    <a:pt x="988" y="6837"/>
                  </a:lnTo>
                  <a:lnTo>
                    <a:pt x="1349" y="6645"/>
                  </a:lnTo>
                  <a:lnTo>
                    <a:pt x="1782" y="6404"/>
                  </a:lnTo>
                  <a:lnTo>
                    <a:pt x="3082" y="5658"/>
                  </a:lnTo>
                  <a:lnTo>
                    <a:pt x="3106" y="5754"/>
                  </a:lnTo>
                  <a:lnTo>
                    <a:pt x="3082" y="5802"/>
                  </a:lnTo>
                  <a:lnTo>
                    <a:pt x="2986" y="5922"/>
                  </a:lnTo>
                  <a:lnTo>
                    <a:pt x="1469" y="8017"/>
                  </a:lnTo>
                  <a:lnTo>
                    <a:pt x="1132" y="8498"/>
                  </a:lnTo>
                  <a:lnTo>
                    <a:pt x="819" y="9004"/>
                  </a:lnTo>
                  <a:lnTo>
                    <a:pt x="771" y="9100"/>
                  </a:lnTo>
                  <a:lnTo>
                    <a:pt x="699" y="9221"/>
                  </a:lnTo>
                  <a:lnTo>
                    <a:pt x="675" y="9341"/>
                  </a:lnTo>
                  <a:lnTo>
                    <a:pt x="675" y="9485"/>
                  </a:lnTo>
                  <a:lnTo>
                    <a:pt x="940" y="9630"/>
                  </a:lnTo>
                  <a:lnTo>
                    <a:pt x="1108" y="9389"/>
                  </a:lnTo>
                  <a:lnTo>
                    <a:pt x="1397" y="8883"/>
                  </a:lnTo>
                  <a:lnTo>
                    <a:pt x="1541" y="8643"/>
                  </a:lnTo>
                  <a:lnTo>
                    <a:pt x="1686" y="8426"/>
                  </a:lnTo>
                  <a:lnTo>
                    <a:pt x="2793" y="6958"/>
                  </a:lnTo>
                  <a:lnTo>
                    <a:pt x="3925" y="5513"/>
                  </a:lnTo>
                  <a:lnTo>
                    <a:pt x="4334" y="5008"/>
                  </a:lnTo>
                  <a:lnTo>
                    <a:pt x="4767" y="4502"/>
                  </a:lnTo>
                  <a:lnTo>
                    <a:pt x="5658" y="3515"/>
                  </a:lnTo>
                  <a:lnTo>
                    <a:pt x="5802" y="3371"/>
                  </a:lnTo>
                  <a:lnTo>
                    <a:pt x="5851" y="3443"/>
                  </a:lnTo>
                  <a:lnTo>
                    <a:pt x="5851" y="3491"/>
                  </a:lnTo>
                  <a:lnTo>
                    <a:pt x="5778" y="3611"/>
                  </a:lnTo>
                  <a:lnTo>
                    <a:pt x="5369" y="4574"/>
                  </a:lnTo>
                  <a:lnTo>
                    <a:pt x="5321" y="4719"/>
                  </a:lnTo>
                  <a:lnTo>
                    <a:pt x="5297" y="4911"/>
                  </a:lnTo>
                  <a:lnTo>
                    <a:pt x="5490" y="4863"/>
                  </a:lnTo>
                  <a:lnTo>
                    <a:pt x="5634" y="4791"/>
                  </a:lnTo>
                  <a:lnTo>
                    <a:pt x="6067" y="4598"/>
                  </a:lnTo>
                  <a:lnTo>
                    <a:pt x="6501" y="4382"/>
                  </a:lnTo>
                  <a:lnTo>
                    <a:pt x="6645" y="4310"/>
                  </a:lnTo>
                  <a:lnTo>
                    <a:pt x="6789" y="4213"/>
                  </a:lnTo>
                  <a:lnTo>
                    <a:pt x="6862" y="4093"/>
                  </a:lnTo>
                  <a:lnTo>
                    <a:pt x="6934" y="3924"/>
                  </a:lnTo>
                  <a:lnTo>
                    <a:pt x="7054" y="3563"/>
                  </a:lnTo>
                  <a:lnTo>
                    <a:pt x="7199" y="3202"/>
                  </a:lnTo>
                  <a:lnTo>
                    <a:pt x="7367" y="2841"/>
                  </a:lnTo>
                  <a:lnTo>
                    <a:pt x="7536" y="2504"/>
                  </a:lnTo>
                  <a:lnTo>
                    <a:pt x="7921" y="1830"/>
                  </a:lnTo>
                  <a:lnTo>
                    <a:pt x="8330" y="1180"/>
                  </a:lnTo>
                  <a:lnTo>
                    <a:pt x="8402" y="1060"/>
                  </a:lnTo>
                  <a:lnTo>
                    <a:pt x="8499" y="987"/>
                  </a:lnTo>
                  <a:lnTo>
                    <a:pt x="8595" y="939"/>
                  </a:lnTo>
                  <a:lnTo>
                    <a:pt x="8739" y="915"/>
                  </a:lnTo>
                  <a:lnTo>
                    <a:pt x="9173" y="915"/>
                  </a:lnTo>
                  <a:lnTo>
                    <a:pt x="9582" y="939"/>
                  </a:lnTo>
                  <a:lnTo>
                    <a:pt x="10088" y="1036"/>
                  </a:lnTo>
                  <a:lnTo>
                    <a:pt x="10593" y="1156"/>
                  </a:lnTo>
                  <a:lnTo>
                    <a:pt x="11387" y="1349"/>
                  </a:lnTo>
                  <a:lnTo>
                    <a:pt x="11628" y="1373"/>
                  </a:lnTo>
                  <a:lnTo>
                    <a:pt x="11845" y="1397"/>
                  </a:lnTo>
                  <a:lnTo>
                    <a:pt x="12086" y="1421"/>
                  </a:lnTo>
                  <a:lnTo>
                    <a:pt x="12326" y="1397"/>
                  </a:lnTo>
                  <a:lnTo>
                    <a:pt x="12784" y="1349"/>
                  </a:lnTo>
                  <a:lnTo>
                    <a:pt x="13241" y="1252"/>
                  </a:lnTo>
                  <a:lnTo>
                    <a:pt x="14445" y="987"/>
                  </a:lnTo>
                  <a:lnTo>
                    <a:pt x="14589" y="963"/>
                  </a:lnTo>
                  <a:lnTo>
                    <a:pt x="14734" y="939"/>
                  </a:lnTo>
                  <a:lnTo>
                    <a:pt x="14878" y="963"/>
                  </a:lnTo>
                  <a:lnTo>
                    <a:pt x="15023" y="963"/>
                  </a:lnTo>
                  <a:lnTo>
                    <a:pt x="15167" y="1012"/>
                  </a:lnTo>
                  <a:lnTo>
                    <a:pt x="15287" y="1060"/>
                  </a:lnTo>
                  <a:lnTo>
                    <a:pt x="15432" y="1108"/>
                  </a:lnTo>
                  <a:lnTo>
                    <a:pt x="15552" y="1204"/>
                  </a:lnTo>
                  <a:lnTo>
                    <a:pt x="16034" y="1541"/>
                  </a:lnTo>
                  <a:lnTo>
                    <a:pt x="16515" y="1902"/>
                  </a:lnTo>
                  <a:lnTo>
                    <a:pt x="16997" y="2263"/>
                  </a:lnTo>
                  <a:lnTo>
                    <a:pt x="17430" y="2673"/>
                  </a:lnTo>
                  <a:lnTo>
                    <a:pt x="17767" y="3034"/>
                  </a:lnTo>
                  <a:lnTo>
                    <a:pt x="18080" y="3419"/>
                  </a:lnTo>
                  <a:lnTo>
                    <a:pt x="18369" y="3828"/>
                  </a:lnTo>
                  <a:lnTo>
                    <a:pt x="18658" y="4237"/>
                  </a:lnTo>
                  <a:lnTo>
                    <a:pt x="18706" y="4358"/>
                  </a:lnTo>
                  <a:lnTo>
                    <a:pt x="18730" y="4478"/>
                  </a:lnTo>
                  <a:lnTo>
                    <a:pt x="18754" y="4550"/>
                  </a:lnTo>
                  <a:lnTo>
                    <a:pt x="18778" y="4598"/>
                  </a:lnTo>
                  <a:lnTo>
                    <a:pt x="18874" y="4647"/>
                  </a:lnTo>
                  <a:lnTo>
                    <a:pt x="18946" y="4695"/>
                  </a:lnTo>
                  <a:lnTo>
                    <a:pt x="19067" y="4839"/>
                  </a:lnTo>
                  <a:lnTo>
                    <a:pt x="19187" y="5008"/>
                  </a:lnTo>
                  <a:lnTo>
                    <a:pt x="19308" y="5152"/>
                  </a:lnTo>
                  <a:lnTo>
                    <a:pt x="19596" y="5441"/>
                  </a:lnTo>
                  <a:lnTo>
                    <a:pt x="19885" y="5706"/>
                  </a:lnTo>
                  <a:lnTo>
                    <a:pt x="20439" y="6187"/>
                  </a:lnTo>
                  <a:lnTo>
                    <a:pt x="20728" y="6428"/>
                  </a:lnTo>
                  <a:lnTo>
                    <a:pt x="20993" y="6669"/>
                  </a:lnTo>
                  <a:lnTo>
                    <a:pt x="21258" y="6934"/>
                  </a:lnTo>
                  <a:lnTo>
                    <a:pt x="21546" y="7150"/>
                  </a:lnTo>
                  <a:lnTo>
                    <a:pt x="21835" y="7343"/>
                  </a:lnTo>
                  <a:lnTo>
                    <a:pt x="22148" y="7511"/>
                  </a:lnTo>
                  <a:lnTo>
                    <a:pt x="22461" y="7680"/>
                  </a:lnTo>
                  <a:lnTo>
                    <a:pt x="22774" y="7824"/>
                  </a:lnTo>
                  <a:lnTo>
                    <a:pt x="23111" y="7945"/>
                  </a:lnTo>
                  <a:lnTo>
                    <a:pt x="23448" y="8065"/>
                  </a:lnTo>
                  <a:lnTo>
                    <a:pt x="23665" y="8113"/>
                  </a:lnTo>
                  <a:lnTo>
                    <a:pt x="23882" y="8113"/>
                  </a:lnTo>
                  <a:lnTo>
                    <a:pt x="23930" y="8065"/>
                  </a:lnTo>
                  <a:lnTo>
                    <a:pt x="24026" y="7969"/>
                  </a:lnTo>
                  <a:lnTo>
                    <a:pt x="23617" y="7824"/>
                  </a:lnTo>
                  <a:lnTo>
                    <a:pt x="23352" y="7728"/>
                  </a:lnTo>
                  <a:lnTo>
                    <a:pt x="23111" y="7632"/>
                  </a:lnTo>
                  <a:lnTo>
                    <a:pt x="22846" y="7511"/>
                  </a:lnTo>
                  <a:lnTo>
                    <a:pt x="22630" y="7367"/>
                  </a:lnTo>
                  <a:lnTo>
                    <a:pt x="22389" y="7222"/>
                  </a:lnTo>
                  <a:lnTo>
                    <a:pt x="22172" y="7078"/>
                  </a:lnTo>
                  <a:lnTo>
                    <a:pt x="21956" y="6885"/>
                  </a:lnTo>
                  <a:lnTo>
                    <a:pt x="21739" y="6717"/>
                  </a:lnTo>
                  <a:lnTo>
                    <a:pt x="21378" y="6356"/>
                  </a:lnTo>
                  <a:lnTo>
                    <a:pt x="20993" y="6019"/>
                  </a:lnTo>
                  <a:lnTo>
                    <a:pt x="20872" y="5898"/>
                  </a:lnTo>
                  <a:lnTo>
                    <a:pt x="20776" y="5754"/>
                  </a:lnTo>
                  <a:lnTo>
                    <a:pt x="20704" y="5585"/>
                  </a:lnTo>
                  <a:lnTo>
                    <a:pt x="20656" y="5417"/>
                  </a:lnTo>
                  <a:lnTo>
                    <a:pt x="20583" y="4695"/>
                  </a:lnTo>
                  <a:lnTo>
                    <a:pt x="20535" y="3973"/>
                  </a:lnTo>
                  <a:lnTo>
                    <a:pt x="20535" y="3611"/>
                  </a:lnTo>
                  <a:lnTo>
                    <a:pt x="20559" y="3250"/>
                  </a:lnTo>
                  <a:lnTo>
                    <a:pt x="20583" y="2889"/>
                  </a:lnTo>
                  <a:lnTo>
                    <a:pt x="20632" y="2528"/>
                  </a:lnTo>
                  <a:lnTo>
                    <a:pt x="20680" y="2191"/>
                  </a:lnTo>
                  <a:lnTo>
                    <a:pt x="20728" y="1830"/>
                  </a:lnTo>
                  <a:lnTo>
                    <a:pt x="20800" y="1108"/>
                  </a:lnTo>
                  <a:lnTo>
                    <a:pt x="20800" y="987"/>
                  </a:lnTo>
                  <a:lnTo>
                    <a:pt x="20776" y="891"/>
                  </a:lnTo>
                  <a:lnTo>
                    <a:pt x="20728" y="795"/>
                  </a:lnTo>
                  <a:lnTo>
                    <a:pt x="20632" y="723"/>
                  </a:lnTo>
                  <a:lnTo>
                    <a:pt x="20367" y="578"/>
                  </a:lnTo>
                  <a:lnTo>
                    <a:pt x="20102" y="410"/>
                  </a:lnTo>
                  <a:lnTo>
                    <a:pt x="19861" y="241"/>
                  </a:lnTo>
                  <a:lnTo>
                    <a:pt x="19596" y="73"/>
                  </a:lnTo>
                  <a:lnTo>
                    <a:pt x="19524" y="49"/>
                  </a:lnTo>
                  <a:lnTo>
                    <a:pt x="194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6"/>
            <p:cNvSpPr/>
            <p:nvPr/>
          </p:nvSpPr>
          <p:spPr>
            <a:xfrm rot="10800000">
              <a:off x="3646467" y="6217647"/>
              <a:ext cx="1086704" cy="939305"/>
            </a:xfrm>
            <a:custGeom>
              <a:avLst/>
              <a:gdLst/>
              <a:ahLst/>
              <a:cxnLst/>
              <a:rect l="l" t="t" r="r" b="b"/>
              <a:pathLst>
                <a:path w="12784" h="11050" extrusionOk="0">
                  <a:moveTo>
                    <a:pt x="6813" y="0"/>
                  </a:moveTo>
                  <a:lnTo>
                    <a:pt x="6163" y="24"/>
                  </a:lnTo>
                  <a:lnTo>
                    <a:pt x="5513" y="121"/>
                  </a:lnTo>
                  <a:lnTo>
                    <a:pt x="4863" y="241"/>
                  </a:lnTo>
                  <a:lnTo>
                    <a:pt x="4237" y="385"/>
                  </a:lnTo>
                  <a:lnTo>
                    <a:pt x="3611" y="578"/>
                  </a:lnTo>
                  <a:lnTo>
                    <a:pt x="3010" y="819"/>
                  </a:lnTo>
                  <a:lnTo>
                    <a:pt x="2408" y="1084"/>
                  </a:lnTo>
                  <a:lnTo>
                    <a:pt x="2095" y="1252"/>
                  </a:lnTo>
                  <a:lnTo>
                    <a:pt x="1806" y="1421"/>
                  </a:lnTo>
                  <a:lnTo>
                    <a:pt x="1517" y="1637"/>
                  </a:lnTo>
                  <a:lnTo>
                    <a:pt x="1276" y="1854"/>
                  </a:lnTo>
                  <a:lnTo>
                    <a:pt x="1036" y="2095"/>
                  </a:lnTo>
                  <a:lnTo>
                    <a:pt x="843" y="2359"/>
                  </a:lnTo>
                  <a:lnTo>
                    <a:pt x="650" y="2648"/>
                  </a:lnTo>
                  <a:lnTo>
                    <a:pt x="482" y="2961"/>
                  </a:lnTo>
                  <a:lnTo>
                    <a:pt x="337" y="3346"/>
                  </a:lnTo>
                  <a:lnTo>
                    <a:pt x="193" y="3756"/>
                  </a:lnTo>
                  <a:lnTo>
                    <a:pt x="97" y="4141"/>
                  </a:lnTo>
                  <a:lnTo>
                    <a:pt x="49" y="4550"/>
                  </a:lnTo>
                  <a:lnTo>
                    <a:pt x="0" y="4959"/>
                  </a:lnTo>
                  <a:lnTo>
                    <a:pt x="0" y="5369"/>
                  </a:lnTo>
                  <a:lnTo>
                    <a:pt x="24" y="5778"/>
                  </a:lnTo>
                  <a:lnTo>
                    <a:pt x="97" y="6187"/>
                  </a:lnTo>
                  <a:lnTo>
                    <a:pt x="193" y="6596"/>
                  </a:lnTo>
                  <a:lnTo>
                    <a:pt x="289" y="6981"/>
                  </a:lnTo>
                  <a:lnTo>
                    <a:pt x="434" y="7367"/>
                  </a:lnTo>
                  <a:lnTo>
                    <a:pt x="578" y="7728"/>
                  </a:lnTo>
                  <a:lnTo>
                    <a:pt x="747" y="8065"/>
                  </a:lnTo>
                  <a:lnTo>
                    <a:pt x="939" y="8378"/>
                  </a:lnTo>
                  <a:lnTo>
                    <a:pt x="1156" y="8691"/>
                  </a:lnTo>
                  <a:lnTo>
                    <a:pt x="1373" y="8980"/>
                  </a:lnTo>
                  <a:lnTo>
                    <a:pt x="1613" y="9244"/>
                  </a:lnTo>
                  <a:lnTo>
                    <a:pt x="1902" y="9509"/>
                  </a:lnTo>
                  <a:lnTo>
                    <a:pt x="2191" y="9750"/>
                  </a:lnTo>
                  <a:lnTo>
                    <a:pt x="2480" y="9967"/>
                  </a:lnTo>
                  <a:lnTo>
                    <a:pt x="2817" y="10183"/>
                  </a:lnTo>
                  <a:lnTo>
                    <a:pt x="3154" y="10376"/>
                  </a:lnTo>
                  <a:lnTo>
                    <a:pt x="3515" y="10544"/>
                  </a:lnTo>
                  <a:lnTo>
                    <a:pt x="3900" y="10713"/>
                  </a:lnTo>
                  <a:lnTo>
                    <a:pt x="4358" y="10857"/>
                  </a:lnTo>
                  <a:lnTo>
                    <a:pt x="4839" y="10978"/>
                  </a:lnTo>
                  <a:lnTo>
                    <a:pt x="5297" y="11050"/>
                  </a:lnTo>
                  <a:lnTo>
                    <a:pt x="5754" y="11050"/>
                  </a:lnTo>
                  <a:lnTo>
                    <a:pt x="5995" y="11026"/>
                  </a:lnTo>
                  <a:lnTo>
                    <a:pt x="6235" y="11002"/>
                  </a:lnTo>
                  <a:lnTo>
                    <a:pt x="6452" y="10954"/>
                  </a:lnTo>
                  <a:lnTo>
                    <a:pt x="6693" y="10881"/>
                  </a:lnTo>
                  <a:lnTo>
                    <a:pt x="6909" y="10809"/>
                  </a:lnTo>
                  <a:lnTo>
                    <a:pt x="7126" y="10713"/>
                  </a:lnTo>
                  <a:lnTo>
                    <a:pt x="7343" y="10592"/>
                  </a:lnTo>
                  <a:lnTo>
                    <a:pt x="7583" y="10448"/>
                  </a:lnTo>
                  <a:lnTo>
                    <a:pt x="9293" y="9341"/>
                  </a:lnTo>
                  <a:lnTo>
                    <a:pt x="10135" y="8787"/>
                  </a:lnTo>
                  <a:lnTo>
                    <a:pt x="10978" y="8209"/>
                  </a:lnTo>
                  <a:lnTo>
                    <a:pt x="11194" y="8041"/>
                  </a:lnTo>
                  <a:lnTo>
                    <a:pt x="11387" y="7848"/>
                  </a:lnTo>
                  <a:lnTo>
                    <a:pt x="11580" y="7680"/>
                  </a:lnTo>
                  <a:lnTo>
                    <a:pt x="11772" y="7487"/>
                  </a:lnTo>
                  <a:lnTo>
                    <a:pt x="11917" y="7294"/>
                  </a:lnTo>
                  <a:lnTo>
                    <a:pt x="12061" y="7078"/>
                  </a:lnTo>
                  <a:lnTo>
                    <a:pt x="12206" y="6885"/>
                  </a:lnTo>
                  <a:lnTo>
                    <a:pt x="12326" y="6669"/>
                  </a:lnTo>
                  <a:lnTo>
                    <a:pt x="12422" y="6428"/>
                  </a:lnTo>
                  <a:lnTo>
                    <a:pt x="12518" y="6211"/>
                  </a:lnTo>
                  <a:lnTo>
                    <a:pt x="12663" y="5730"/>
                  </a:lnTo>
                  <a:lnTo>
                    <a:pt x="12735" y="5248"/>
                  </a:lnTo>
                  <a:lnTo>
                    <a:pt x="12783" y="4767"/>
                  </a:lnTo>
                  <a:lnTo>
                    <a:pt x="12783" y="4358"/>
                  </a:lnTo>
                  <a:lnTo>
                    <a:pt x="12735" y="3996"/>
                  </a:lnTo>
                  <a:lnTo>
                    <a:pt x="12663" y="3635"/>
                  </a:lnTo>
                  <a:lnTo>
                    <a:pt x="12567" y="3274"/>
                  </a:lnTo>
                  <a:lnTo>
                    <a:pt x="12446" y="2961"/>
                  </a:lnTo>
                  <a:lnTo>
                    <a:pt x="12302" y="2648"/>
                  </a:lnTo>
                  <a:lnTo>
                    <a:pt x="12109" y="2359"/>
                  </a:lnTo>
                  <a:lnTo>
                    <a:pt x="11893" y="2071"/>
                  </a:lnTo>
                  <a:lnTo>
                    <a:pt x="11676" y="1830"/>
                  </a:lnTo>
                  <a:lnTo>
                    <a:pt x="11459" y="1589"/>
                  </a:lnTo>
                  <a:lnTo>
                    <a:pt x="11219" y="1372"/>
                  </a:lnTo>
                  <a:lnTo>
                    <a:pt x="10978" y="1180"/>
                  </a:lnTo>
                  <a:lnTo>
                    <a:pt x="10713" y="987"/>
                  </a:lnTo>
                  <a:lnTo>
                    <a:pt x="10448" y="819"/>
                  </a:lnTo>
                  <a:lnTo>
                    <a:pt x="10183" y="674"/>
                  </a:lnTo>
                  <a:lnTo>
                    <a:pt x="9919" y="554"/>
                  </a:lnTo>
                  <a:lnTo>
                    <a:pt x="9630" y="434"/>
                  </a:lnTo>
                  <a:lnTo>
                    <a:pt x="9341" y="313"/>
                  </a:lnTo>
                  <a:lnTo>
                    <a:pt x="9028" y="241"/>
                  </a:lnTo>
                  <a:lnTo>
                    <a:pt x="8739" y="169"/>
                  </a:lnTo>
                  <a:lnTo>
                    <a:pt x="8426" y="97"/>
                  </a:lnTo>
                  <a:lnTo>
                    <a:pt x="8113" y="48"/>
                  </a:lnTo>
                  <a:lnTo>
                    <a:pt x="7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6"/>
            <p:cNvSpPr/>
            <p:nvPr/>
          </p:nvSpPr>
          <p:spPr>
            <a:xfrm rot="10800000">
              <a:off x="4049646" y="6440701"/>
              <a:ext cx="362291" cy="446191"/>
            </a:xfrm>
            <a:custGeom>
              <a:avLst/>
              <a:gdLst/>
              <a:ahLst/>
              <a:cxnLst/>
              <a:rect l="l" t="t" r="r" b="b"/>
              <a:pathLst>
                <a:path w="4262" h="5249" extrusionOk="0">
                  <a:moveTo>
                    <a:pt x="1782" y="1"/>
                  </a:moveTo>
                  <a:lnTo>
                    <a:pt x="1590" y="25"/>
                  </a:lnTo>
                  <a:lnTo>
                    <a:pt x="1397" y="73"/>
                  </a:lnTo>
                  <a:lnTo>
                    <a:pt x="1205" y="145"/>
                  </a:lnTo>
                  <a:lnTo>
                    <a:pt x="916" y="314"/>
                  </a:lnTo>
                  <a:lnTo>
                    <a:pt x="771" y="410"/>
                  </a:lnTo>
                  <a:lnTo>
                    <a:pt x="651" y="531"/>
                  </a:lnTo>
                  <a:lnTo>
                    <a:pt x="531" y="675"/>
                  </a:lnTo>
                  <a:lnTo>
                    <a:pt x="410" y="795"/>
                  </a:lnTo>
                  <a:lnTo>
                    <a:pt x="314" y="964"/>
                  </a:lnTo>
                  <a:lnTo>
                    <a:pt x="242" y="1108"/>
                  </a:lnTo>
                  <a:lnTo>
                    <a:pt x="145" y="1349"/>
                  </a:lnTo>
                  <a:lnTo>
                    <a:pt x="73" y="1614"/>
                  </a:lnTo>
                  <a:lnTo>
                    <a:pt x="25" y="1879"/>
                  </a:lnTo>
                  <a:lnTo>
                    <a:pt x="1" y="2143"/>
                  </a:lnTo>
                  <a:lnTo>
                    <a:pt x="1" y="2408"/>
                  </a:lnTo>
                  <a:lnTo>
                    <a:pt x="1" y="2697"/>
                  </a:lnTo>
                  <a:lnTo>
                    <a:pt x="49" y="2962"/>
                  </a:lnTo>
                  <a:lnTo>
                    <a:pt x="121" y="3227"/>
                  </a:lnTo>
                  <a:lnTo>
                    <a:pt x="218" y="3492"/>
                  </a:lnTo>
                  <a:lnTo>
                    <a:pt x="314" y="3732"/>
                  </a:lnTo>
                  <a:lnTo>
                    <a:pt x="434" y="3997"/>
                  </a:lnTo>
                  <a:lnTo>
                    <a:pt x="579" y="4214"/>
                  </a:lnTo>
                  <a:lnTo>
                    <a:pt x="747" y="4430"/>
                  </a:lnTo>
                  <a:lnTo>
                    <a:pt x="916" y="4623"/>
                  </a:lnTo>
                  <a:lnTo>
                    <a:pt x="1132" y="4816"/>
                  </a:lnTo>
                  <a:lnTo>
                    <a:pt x="1349" y="4960"/>
                  </a:lnTo>
                  <a:lnTo>
                    <a:pt x="1518" y="5056"/>
                  </a:lnTo>
                  <a:lnTo>
                    <a:pt x="1710" y="5129"/>
                  </a:lnTo>
                  <a:lnTo>
                    <a:pt x="1927" y="5201"/>
                  </a:lnTo>
                  <a:lnTo>
                    <a:pt x="2167" y="5249"/>
                  </a:lnTo>
                  <a:lnTo>
                    <a:pt x="2408" y="5249"/>
                  </a:lnTo>
                  <a:lnTo>
                    <a:pt x="2625" y="5225"/>
                  </a:lnTo>
                  <a:lnTo>
                    <a:pt x="2866" y="5153"/>
                  </a:lnTo>
                  <a:lnTo>
                    <a:pt x="3058" y="5080"/>
                  </a:lnTo>
                  <a:lnTo>
                    <a:pt x="3275" y="4960"/>
                  </a:lnTo>
                  <a:lnTo>
                    <a:pt x="3467" y="4840"/>
                  </a:lnTo>
                  <a:lnTo>
                    <a:pt x="3636" y="4671"/>
                  </a:lnTo>
                  <a:lnTo>
                    <a:pt x="3780" y="4503"/>
                  </a:lnTo>
                  <a:lnTo>
                    <a:pt x="3925" y="4286"/>
                  </a:lnTo>
                  <a:lnTo>
                    <a:pt x="4045" y="4069"/>
                  </a:lnTo>
                  <a:lnTo>
                    <a:pt x="4141" y="3853"/>
                  </a:lnTo>
                  <a:lnTo>
                    <a:pt x="4214" y="3588"/>
                  </a:lnTo>
                  <a:lnTo>
                    <a:pt x="4238" y="3347"/>
                  </a:lnTo>
                  <a:lnTo>
                    <a:pt x="4262" y="3058"/>
                  </a:lnTo>
                  <a:lnTo>
                    <a:pt x="4238" y="2817"/>
                  </a:lnTo>
                  <a:lnTo>
                    <a:pt x="4214" y="2577"/>
                  </a:lnTo>
                  <a:lnTo>
                    <a:pt x="4117" y="2071"/>
                  </a:lnTo>
                  <a:lnTo>
                    <a:pt x="3949" y="1542"/>
                  </a:lnTo>
                  <a:lnTo>
                    <a:pt x="3780" y="1036"/>
                  </a:lnTo>
                  <a:lnTo>
                    <a:pt x="3636" y="771"/>
                  </a:lnTo>
                  <a:lnTo>
                    <a:pt x="3467" y="531"/>
                  </a:lnTo>
                  <a:lnTo>
                    <a:pt x="3275" y="362"/>
                  </a:lnTo>
                  <a:lnTo>
                    <a:pt x="3058" y="242"/>
                  </a:lnTo>
                  <a:lnTo>
                    <a:pt x="2817" y="145"/>
                  </a:lnTo>
                  <a:lnTo>
                    <a:pt x="2553" y="73"/>
                  </a:lnTo>
                  <a:lnTo>
                    <a:pt x="2264" y="25"/>
                  </a:lnTo>
                  <a:lnTo>
                    <a:pt x="19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6"/>
            <p:cNvSpPr/>
            <p:nvPr/>
          </p:nvSpPr>
          <p:spPr>
            <a:xfrm rot="10800000">
              <a:off x="2903694" y="5779702"/>
              <a:ext cx="976197" cy="910744"/>
            </a:xfrm>
            <a:custGeom>
              <a:avLst/>
              <a:gdLst/>
              <a:ahLst/>
              <a:cxnLst/>
              <a:rect l="l" t="t" r="r" b="b"/>
              <a:pathLst>
                <a:path w="11484" h="10714" extrusionOk="0">
                  <a:moveTo>
                    <a:pt x="7921" y="1"/>
                  </a:moveTo>
                  <a:lnTo>
                    <a:pt x="7416" y="49"/>
                  </a:lnTo>
                  <a:lnTo>
                    <a:pt x="6886" y="145"/>
                  </a:lnTo>
                  <a:lnTo>
                    <a:pt x="6453" y="242"/>
                  </a:lnTo>
                  <a:lnTo>
                    <a:pt x="6019" y="386"/>
                  </a:lnTo>
                  <a:lnTo>
                    <a:pt x="5610" y="555"/>
                  </a:lnTo>
                  <a:lnTo>
                    <a:pt x="5177" y="723"/>
                  </a:lnTo>
                  <a:lnTo>
                    <a:pt x="4792" y="916"/>
                  </a:lnTo>
                  <a:lnTo>
                    <a:pt x="4382" y="1132"/>
                  </a:lnTo>
                  <a:lnTo>
                    <a:pt x="3997" y="1373"/>
                  </a:lnTo>
                  <a:lnTo>
                    <a:pt x="3636" y="1638"/>
                  </a:lnTo>
                  <a:lnTo>
                    <a:pt x="3275" y="1903"/>
                  </a:lnTo>
                  <a:lnTo>
                    <a:pt x="2914" y="2192"/>
                  </a:lnTo>
                  <a:lnTo>
                    <a:pt x="2601" y="2505"/>
                  </a:lnTo>
                  <a:lnTo>
                    <a:pt x="2264" y="2818"/>
                  </a:lnTo>
                  <a:lnTo>
                    <a:pt x="1951" y="3155"/>
                  </a:lnTo>
                  <a:lnTo>
                    <a:pt x="1662" y="3492"/>
                  </a:lnTo>
                  <a:lnTo>
                    <a:pt x="1397" y="3853"/>
                  </a:lnTo>
                  <a:lnTo>
                    <a:pt x="1132" y="4214"/>
                  </a:lnTo>
                  <a:lnTo>
                    <a:pt x="964" y="4454"/>
                  </a:lnTo>
                  <a:lnTo>
                    <a:pt x="795" y="4695"/>
                  </a:lnTo>
                  <a:lnTo>
                    <a:pt x="651" y="4960"/>
                  </a:lnTo>
                  <a:lnTo>
                    <a:pt x="531" y="5225"/>
                  </a:lnTo>
                  <a:lnTo>
                    <a:pt x="410" y="5490"/>
                  </a:lnTo>
                  <a:lnTo>
                    <a:pt x="290" y="5754"/>
                  </a:lnTo>
                  <a:lnTo>
                    <a:pt x="218" y="6019"/>
                  </a:lnTo>
                  <a:lnTo>
                    <a:pt x="145" y="6308"/>
                  </a:lnTo>
                  <a:lnTo>
                    <a:pt x="73" y="6573"/>
                  </a:lnTo>
                  <a:lnTo>
                    <a:pt x="49" y="6862"/>
                  </a:lnTo>
                  <a:lnTo>
                    <a:pt x="1" y="7127"/>
                  </a:lnTo>
                  <a:lnTo>
                    <a:pt x="1" y="7391"/>
                  </a:lnTo>
                  <a:lnTo>
                    <a:pt x="1" y="7680"/>
                  </a:lnTo>
                  <a:lnTo>
                    <a:pt x="25" y="7945"/>
                  </a:lnTo>
                  <a:lnTo>
                    <a:pt x="49" y="8186"/>
                  </a:lnTo>
                  <a:lnTo>
                    <a:pt x="121" y="8451"/>
                  </a:lnTo>
                  <a:lnTo>
                    <a:pt x="194" y="8691"/>
                  </a:lnTo>
                  <a:lnTo>
                    <a:pt x="266" y="8932"/>
                  </a:lnTo>
                  <a:lnTo>
                    <a:pt x="362" y="9149"/>
                  </a:lnTo>
                  <a:lnTo>
                    <a:pt x="506" y="9365"/>
                  </a:lnTo>
                  <a:lnTo>
                    <a:pt x="627" y="9582"/>
                  </a:lnTo>
                  <a:lnTo>
                    <a:pt x="795" y="9775"/>
                  </a:lnTo>
                  <a:lnTo>
                    <a:pt x="964" y="9943"/>
                  </a:lnTo>
                  <a:lnTo>
                    <a:pt x="1156" y="10112"/>
                  </a:lnTo>
                  <a:lnTo>
                    <a:pt x="1373" y="10256"/>
                  </a:lnTo>
                  <a:lnTo>
                    <a:pt x="1614" y="10376"/>
                  </a:lnTo>
                  <a:lnTo>
                    <a:pt x="1855" y="10473"/>
                  </a:lnTo>
                  <a:lnTo>
                    <a:pt x="2143" y="10569"/>
                  </a:lnTo>
                  <a:lnTo>
                    <a:pt x="2432" y="10641"/>
                  </a:lnTo>
                  <a:lnTo>
                    <a:pt x="2745" y="10689"/>
                  </a:lnTo>
                  <a:lnTo>
                    <a:pt x="3082" y="10714"/>
                  </a:lnTo>
                  <a:lnTo>
                    <a:pt x="3419" y="10714"/>
                  </a:lnTo>
                  <a:lnTo>
                    <a:pt x="3829" y="10689"/>
                  </a:lnTo>
                  <a:lnTo>
                    <a:pt x="4214" y="10641"/>
                  </a:lnTo>
                  <a:lnTo>
                    <a:pt x="4623" y="10569"/>
                  </a:lnTo>
                  <a:lnTo>
                    <a:pt x="5008" y="10473"/>
                  </a:lnTo>
                  <a:lnTo>
                    <a:pt x="5393" y="10352"/>
                  </a:lnTo>
                  <a:lnTo>
                    <a:pt x="5779" y="10208"/>
                  </a:lnTo>
                  <a:lnTo>
                    <a:pt x="6140" y="10064"/>
                  </a:lnTo>
                  <a:lnTo>
                    <a:pt x="6525" y="9895"/>
                  </a:lnTo>
                  <a:lnTo>
                    <a:pt x="6862" y="9702"/>
                  </a:lnTo>
                  <a:lnTo>
                    <a:pt x="7223" y="9486"/>
                  </a:lnTo>
                  <a:lnTo>
                    <a:pt x="7560" y="9269"/>
                  </a:lnTo>
                  <a:lnTo>
                    <a:pt x="7897" y="9052"/>
                  </a:lnTo>
                  <a:lnTo>
                    <a:pt x="8210" y="8788"/>
                  </a:lnTo>
                  <a:lnTo>
                    <a:pt x="8523" y="8547"/>
                  </a:lnTo>
                  <a:lnTo>
                    <a:pt x="8836" y="8282"/>
                  </a:lnTo>
                  <a:lnTo>
                    <a:pt x="9125" y="7993"/>
                  </a:lnTo>
                  <a:lnTo>
                    <a:pt x="9438" y="7728"/>
                  </a:lnTo>
                  <a:lnTo>
                    <a:pt x="9727" y="7415"/>
                  </a:lnTo>
                  <a:lnTo>
                    <a:pt x="9991" y="7103"/>
                  </a:lnTo>
                  <a:lnTo>
                    <a:pt x="10232" y="6766"/>
                  </a:lnTo>
                  <a:lnTo>
                    <a:pt x="10449" y="6428"/>
                  </a:lnTo>
                  <a:lnTo>
                    <a:pt x="10665" y="6091"/>
                  </a:lnTo>
                  <a:lnTo>
                    <a:pt x="10858" y="5730"/>
                  </a:lnTo>
                  <a:lnTo>
                    <a:pt x="11002" y="5369"/>
                  </a:lnTo>
                  <a:lnTo>
                    <a:pt x="11147" y="5008"/>
                  </a:lnTo>
                  <a:lnTo>
                    <a:pt x="11267" y="4647"/>
                  </a:lnTo>
                  <a:lnTo>
                    <a:pt x="11364" y="4286"/>
                  </a:lnTo>
                  <a:lnTo>
                    <a:pt x="11436" y="3925"/>
                  </a:lnTo>
                  <a:lnTo>
                    <a:pt x="11484" y="3564"/>
                  </a:lnTo>
                  <a:lnTo>
                    <a:pt x="11484" y="3203"/>
                  </a:lnTo>
                  <a:lnTo>
                    <a:pt x="11484" y="2866"/>
                  </a:lnTo>
                  <a:lnTo>
                    <a:pt x="11460" y="2529"/>
                  </a:lnTo>
                  <a:lnTo>
                    <a:pt x="11388" y="2216"/>
                  </a:lnTo>
                  <a:lnTo>
                    <a:pt x="11315" y="1903"/>
                  </a:lnTo>
                  <a:lnTo>
                    <a:pt x="11195" y="1614"/>
                  </a:lnTo>
                  <a:lnTo>
                    <a:pt x="11051" y="1349"/>
                  </a:lnTo>
                  <a:lnTo>
                    <a:pt x="10882" y="1108"/>
                  </a:lnTo>
                  <a:lnTo>
                    <a:pt x="10665" y="868"/>
                  </a:lnTo>
                  <a:lnTo>
                    <a:pt x="10449" y="651"/>
                  </a:lnTo>
                  <a:lnTo>
                    <a:pt x="10184" y="482"/>
                  </a:lnTo>
                  <a:lnTo>
                    <a:pt x="9871" y="314"/>
                  </a:lnTo>
                  <a:lnTo>
                    <a:pt x="9558" y="194"/>
                  </a:lnTo>
                  <a:lnTo>
                    <a:pt x="9197" y="97"/>
                  </a:lnTo>
                  <a:lnTo>
                    <a:pt x="8812" y="25"/>
                  </a:lnTo>
                  <a:lnTo>
                    <a:pt x="8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6"/>
            <p:cNvSpPr/>
            <p:nvPr/>
          </p:nvSpPr>
          <p:spPr>
            <a:xfrm rot="10800000">
              <a:off x="3173755" y="6686195"/>
              <a:ext cx="2125" cy="4250"/>
            </a:xfrm>
            <a:custGeom>
              <a:avLst/>
              <a:gdLst/>
              <a:ahLst/>
              <a:cxnLst/>
              <a:rect l="l" t="t" r="r" b="b"/>
              <a:pathLst>
                <a:path w="25" h="50" extrusionOk="0">
                  <a:moveTo>
                    <a:pt x="0" y="1"/>
                  </a:moveTo>
                  <a:lnTo>
                    <a:pt x="0" y="25"/>
                  </a:lnTo>
                  <a:lnTo>
                    <a:pt x="0" y="49"/>
                  </a:lnTo>
                  <a:lnTo>
                    <a:pt x="24" y="49"/>
                  </a:lnTo>
                  <a:lnTo>
                    <a:pt x="24"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6"/>
            <p:cNvSpPr/>
            <p:nvPr/>
          </p:nvSpPr>
          <p:spPr>
            <a:xfrm rot="10800000">
              <a:off x="3222888" y="6671914"/>
              <a:ext cx="8245" cy="12326"/>
            </a:xfrm>
            <a:custGeom>
              <a:avLst/>
              <a:gdLst/>
              <a:ahLst/>
              <a:cxnLst/>
              <a:rect l="l" t="t" r="r" b="b"/>
              <a:pathLst>
                <a:path w="97" h="145" extrusionOk="0">
                  <a:moveTo>
                    <a:pt x="72" y="0"/>
                  </a:moveTo>
                  <a:lnTo>
                    <a:pt x="24" y="24"/>
                  </a:lnTo>
                  <a:lnTo>
                    <a:pt x="0" y="48"/>
                  </a:lnTo>
                  <a:lnTo>
                    <a:pt x="0" y="96"/>
                  </a:lnTo>
                  <a:lnTo>
                    <a:pt x="48" y="145"/>
                  </a:lnTo>
                  <a:lnTo>
                    <a:pt x="72" y="121"/>
                  </a:lnTo>
                  <a:lnTo>
                    <a:pt x="96" y="72"/>
                  </a:lnTo>
                  <a:lnTo>
                    <a:pt x="96"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6"/>
            <p:cNvSpPr/>
            <p:nvPr/>
          </p:nvSpPr>
          <p:spPr>
            <a:xfrm rot="10800000">
              <a:off x="3071494" y="6665794"/>
              <a:ext cx="6205" cy="6205"/>
            </a:xfrm>
            <a:custGeom>
              <a:avLst/>
              <a:gdLst/>
              <a:ahLst/>
              <a:cxnLst/>
              <a:rect l="l" t="t" r="r" b="b"/>
              <a:pathLst>
                <a:path w="73" h="73" extrusionOk="0">
                  <a:moveTo>
                    <a:pt x="25" y="1"/>
                  </a:moveTo>
                  <a:lnTo>
                    <a:pt x="1" y="49"/>
                  </a:lnTo>
                  <a:lnTo>
                    <a:pt x="25" y="73"/>
                  </a:lnTo>
                  <a:lnTo>
                    <a:pt x="49" y="73"/>
                  </a:lnTo>
                  <a:lnTo>
                    <a:pt x="73"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6"/>
            <p:cNvSpPr/>
            <p:nvPr/>
          </p:nvSpPr>
          <p:spPr>
            <a:xfrm rot="10800000">
              <a:off x="3069453" y="6641227"/>
              <a:ext cx="12326" cy="16406"/>
            </a:xfrm>
            <a:custGeom>
              <a:avLst/>
              <a:gdLst/>
              <a:ahLst/>
              <a:cxnLst/>
              <a:rect l="l" t="t" r="r" b="b"/>
              <a:pathLst>
                <a:path w="145" h="193" extrusionOk="0">
                  <a:moveTo>
                    <a:pt x="73" y="0"/>
                  </a:moveTo>
                  <a:lnTo>
                    <a:pt x="49" y="24"/>
                  </a:lnTo>
                  <a:lnTo>
                    <a:pt x="25" y="72"/>
                  </a:lnTo>
                  <a:lnTo>
                    <a:pt x="1" y="120"/>
                  </a:lnTo>
                  <a:lnTo>
                    <a:pt x="1" y="169"/>
                  </a:lnTo>
                  <a:lnTo>
                    <a:pt x="49" y="193"/>
                  </a:lnTo>
                  <a:lnTo>
                    <a:pt x="97" y="169"/>
                  </a:lnTo>
                  <a:lnTo>
                    <a:pt x="145" y="120"/>
                  </a:lnTo>
                  <a:lnTo>
                    <a:pt x="145" y="48"/>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6"/>
            <p:cNvSpPr/>
            <p:nvPr/>
          </p:nvSpPr>
          <p:spPr>
            <a:xfrm rot="10800000">
              <a:off x="3331354" y="6649388"/>
              <a:ext cx="8245" cy="6205"/>
            </a:xfrm>
            <a:custGeom>
              <a:avLst/>
              <a:gdLst/>
              <a:ahLst/>
              <a:cxnLst/>
              <a:rect l="l" t="t" r="r" b="b"/>
              <a:pathLst>
                <a:path w="97" h="73" extrusionOk="0">
                  <a:moveTo>
                    <a:pt x="0" y="0"/>
                  </a:moveTo>
                  <a:lnTo>
                    <a:pt x="0" y="24"/>
                  </a:lnTo>
                  <a:lnTo>
                    <a:pt x="24" y="72"/>
                  </a:lnTo>
                  <a:lnTo>
                    <a:pt x="97" y="72"/>
                  </a:lnTo>
                  <a:lnTo>
                    <a:pt x="97" y="48"/>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6"/>
            <p:cNvSpPr/>
            <p:nvPr/>
          </p:nvSpPr>
          <p:spPr>
            <a:xfrm rot="10800000">
              <a:off x="3220847" y="6647348"/>
              <a:ext cx="10286" cy="8245"/>
            </a:xfrm>
            <a:custGeom>
              <a:avLst/>
              <a:gdLst/>
              <a:ahLst/>
              <a:cxnLst/>
              <a:rect l="l" t="t" r="r" b="b"/>
              <a:pathLst>
                <a:path w="121" h="97" extrusionOk="0">
                  <a:moveTo>
                    <a:pt x="48" y="0"/>
                  </a:moveTo>
                  <a:lnTo>
                    <a:pt x="0" y="24"/>
                  </a:lnTo>
                  <a:lnTo>
                    <a:pt x="0" y="48"/>
                  </a:lnTo>
                  <a:lnTo>
                    <a:pt x="48" y="96"/>
                  </a:lnTo>
                  <a:lnTo>
                    <a:pt x="96" y="96"/>
                  </a:lnTo>
                  <a:lnTo>
                    <a:pt x="121" y="72"/>
                  </a:lnTo>
                  <a:lnTo>
                    <a:pt x="121"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6"/>
            <p:cNvSpPr/>
            <p:nvPr/>
          </p:nvSpPr>
          <p:spPr>
            <a:xfrm rot="10800000">
              <a:off x="3278141" y="6643267"/>
              <a:ext cx="8245" cy="8245"/>
            </a:xfrm>
            <a:custGeom>
              <a:avLst/>
              <a:gdLst/>
              <a:ahLst/>
              <a:cxnLst/>
              <a:rect l="l" t="t" r="r" b="b"/>
              <a:pathLst>
                <a:path w="97" h="97" extrusionOk="0">
                  <a:moveTo>
                    <a:pt x="72" y="0"/>
                  </a:moveTo>
                  <a:lnTo>
                    <a:pt x="48" y="24"/>
                  </a:lnTo>
                  <a:lnTo>
                    <a:pt x="0" y="48"/>
                  </a:lnTo>
                  <a:lnTo>
                    <a:pt x="0" y="73"/>
                  </a:lnTo>
                  <a:lnTo>
                    <a:pt x="24" y="97"/>
                  </a:lnTo>
                  <a:lnTo>
                    <a:pt x="48" y="97"/>
                  </a:lnTo>
                  <a:lnTo>
                    <a:pt x="96" y="73"/>
                  </a:lnTo>
                  <a:lnTo>
                    <a:pt x="96" y="48"/>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6"/>
            <p:cNvSpPr/>
            <p:nvPr/>
          </p:nvSpPr>
          <p:spPr>
            <a:xfrm rot="10800000">
              <a:off x="3257655" y="6647348"/>
              <a:ext cx="4165" cy="4165"/>
            </a:xfrm>
            <a:custGeom>
              <a:avLst/>
              <a:gdLst/>
              <a:ahLst/>
              <a:cxnLst/>
              <a:rect l="l" t="t" r="r" b="b"/>
              <a:pathLst>
                <a:path w="49" h="49" extrusionOk="0">
                  <a:moveTo>
                    <a:pt x="24" y="0"/>
                  </a:moveTo>
                  <a:lnTo>
                    <a:pt x="0" y="24"/>
                  </a:lnTo>
                  <a:lnTo>
                    <a:pt x="0" y="48"/>
                  </a:lnTo>
                  <a:lnTo>
                    <a:pt x="48" y="48"/>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6"/>
            <p:cNvSpPr/>
            <p:nvPr/>
          </p:nvSpPr>
          <p:spPr>
            <a:xfrm rot="10800000">
              <a:off x="3300667" y="6637147"/>
              <a:ext cx="10286" cy="10286"/>
            </a:xfrm>
            <a:custGeom>
              <a:avLst/>
              <a:gdLst/>
              <a:ahLst/>
              <a:cxnLst/>
              <a:rect l="l" t="t" r="r" b="b"/>
              <a:pathLst>
                <a:path w="121" h="121" extrusionOk="0">
                  <a:moveTo>
                    <a:pt x="48" y="0"/>
                  </a:moveTo>
                  <a:lnTo>
                    <a:pt x="0" y="25"/>
                  </a:lnTo>
                  <a:lnTo>
                    <a:pt x="0" y="73"/>
                  </a:lnTo>
                  <a:lnTo>
                    <a:pt x="24" y="97"/>
                  </a:lnTo>
                  <a:lnTo>
                    <a:pt x="48" y="121"/>
                  </a:lnTo>
                  <a:lnTo>
                    <a:pt x="97" y="97"/>
                  </a:lnTo>
                  <a:lnTo>
                    <a:pt x="121" y="73"/>
                  </a:lnTo>
                  <a:lnTo>
                    <a:pt x="97" y="25"/>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6"/>
            <p:cNvSpPr/>
            <p:nvPr/>
          </p:nvSpPr>
          <p:spPr>
            <a:xfrm rot="10800000">
              <a:off x="3173755" y="6637147"/>
              <a:ext cx="8330" cy="10286"/>
            </a:xfrm>
            <a:custGeom>
              <a:avLst/>
              <a:gdLst/>
              <a:ahLst/>
              <a:cxnLst/>
              <a:rect l="l" t="t" r="r" b="b"/>
              <a:pathLst>
                <a:path w="98" h="121" extrusionOk="0">
                  <a:moveTo>
                    <a:pt x="25" y="0"/>
                  </a:moveTo>
                  <a:lnTo>
                    <a:pt x="1" y="49"/>
                  </a:lnTo>
                  <a:lnTo>
                    <a:pt x="1" y="97"/>
                  </a:lnTo>
                  <a:lnTo>
                    <a:pt x="25" y="121"/>
                  </a:lnTo>
                  <a:lnTo>
                    <a:pt x="73" y="97"/>
                  </a:lnTo>
                  <a:lnTo>
                    <a:pt x="97" y="73"/>
                  </a:lnTo>
                  <a:lnTo>
                    <a:pt x="97" y="25"/>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6"/>
            <p:cNvSpPr/>
            <p:nvPr/>
          </p:nvSpPr>
          <p:spPr>
            <a:xfrm rot="10800000">
              <a:off x="3231048" y="6616661"/>
              <a:ext cx="10371" cy="12326"/>
            </a:xfrm>
            <a:custGeom>
              <a:avLst/>
              <a:gdLst/>
              <a:ahLst/>
              <a:cxnLst/>
              <a:rect l="l" t="t" r="r" b="b"/>
              <a:pathLst>
                <a:path w="122" h="145" extrusionOk="0">
                  <a:moveTo>
                    <a:pt x="49" y="0"/>
                  </a:moveTo>
                  <a:lnTo>
                    <a:pt x="1" y="24"/>
                  </a:lnTo>
                  <a:lnTo>
                    <a:pt x="1" y="72"/>
                  </a:lnTo>
                  <a:lnTo>
                    <a:pt x="1" y="121"/>
                  </a:lnTo>
                  <a:lnTo>
                    <a:pt x="49" y="145"/>
                  </a:lnTo>
                  <a:lnTo>
                    <a:pt x="97" y="121"/>
                  </a:lnTo>
                  <a:lnTo>
                    <a:pt x="121" y="72"/>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6"/>
            <p:cNvSpPr/>
            <p:nvPr/>
          </p:nvSpPr>
          <p:spPr>
            <a:xfrm rot="10800000">
              <a:off x="3046927" y="6604335"/>
              <a:ext cx="20486" cy="22611"/>
            </a:xfrm>
            <a:custGeom>
              <a:avLst/>
              <a:gdLst/>
              <a:ahLst/>
              <a:cxnLst/>
              <a:rect l="l" t="t" r="r" b="b"/>
              <a:pathLst>
                <a:path w="241" h="266" extrusionOk="0">
                  <a:moveTo>
                    <a:pt x="48" y="0"/>
                  </a:moveTo>
                  <a:lnTo>
                    <a:pt x="0" y="24"/>
                  </a:lnTo>
                  <a:lnTo>
                    <a:pt x="0" y="48"/>
                  </a:lnTo>
                  <a:lnTo>
                    <a:pt x="24" y="97"/>
                  </a:lnTo>
                  <a:lnTo>
                    <a:pt x="24" y="145"/>
                  </a:lnTo>
                  <a:lnTo>
                    <a:pt x="24" y="193"/>
                  </a:lnTo>
                  <a:lnTo>
                    <a:pt x="24" y="241"/>
                  </a:lnTo>
                  <a:lnTo>
                    <a:pt x="72" y="265"/>
                  </a:lnTo>
                  <a:lnTo>
                    <a:pt x="120" y="265"/>
                  </a:lnTo>
                  <a:lnTo>
                    <a:pt x="144" y="217"/>
                  </a:lnTo>
                  <a:lnTo>
                    <a:pt x="169" y="169"/>
                  </a:lnTo>
                  <a:lnTo>
                    <a:pt x="217" y="145"/>
                  </a:lnTo>
                  <a:lnTo>
                    <a:pt x="241" y="121"/>
                  </a:lnTo>
                  <a:lnTo>
                    <a:pt x="241" y="97"/>
                  </a:lnTo>
                  <a:lnTo>
                    <a:pt x="241" y="48"/>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6"/>
            <p:cNvSpPr/>
            <p:nvPr/>
          </p:nvSpPr>
          <p:spPr>
            <a:xfrm rot="10800000">
              <a:off x="3306787" y="6622781"/>
              <a:ext cx="2125" cy="2125"/>
            </a:xfrm>
            <a:custGeom>
              <a:avLst/>
              <a:gdLst/>
              <a:ahLst/>
              <a:cxnLst/>
              <a:rect l="l" t="t" r="r" b="b"/>
              <a:pathLst>
                <a:path w="25" h="25" extrusionOk="0">
                  <a:moveTo>
                    <a:pt x="0" y="0"/>
                  </a:moveTo>
                  <a:lnTo>
                    <a:pt x="0" y="24"/>
                  </a:ln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6"/>
            <p:cNvSpPr/>
            <p:nvPr/>
          </p:nvSpPr>
          <p:spPr>
            <a:xfrm rot="10800000">
              <a:off x="3089855" y="6622781"/>
              <a:ext cx="85" cy="2125"/>
            </a:xfrm>
            <a:custGeom>
              <a:avLst/>
              <a:gdLst/>
              <a:ahLst/>
              <a:cxnLst/>
              <a:rect l="l" t="t" r="r" b="b"/>
              <a:pathLst>
                <a:path w="1" h="25" extrusionOk="0">
                  <a:moveTo>
                    <a:pt x="0" y="0"/>
                  </a:moveTo>
                  <a:lnTo>
                    <a:pt x="0" y="24"/>
                  </a:lnTo>
                  <a:lnTo>
                    <a:pt x="0" y="2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6"/>
            <p:cNvSpPr/>
            <p:nvPr/>
          </p:nvSpPr>
          <p:spPr>
            <a:xfrm rot="10800000">
              <a:off x="3405053" y="6618701"/>
              <a:ext cx="85" cy="85"/>
            </a:xfrm>
            <a:custGeom>
              <a:avLst/>
              <a:gdLst/>
              <a:ahLst/>
              <a:cxnLst/>
              <a:rect l="l" t="t" r="r" b="b"/>
              <a:pathLst>
                <a:path w="1" h="1" extrusionOk="0">
                  <a:moveTo>
                    <a:pt x="1" y="1"/>
                  </a:moveTo>
                  <a:lnTo>
                    <a:pt x="1" y="1"/>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6"/>
            <p:cNvSpPr/>
            <p:nvPr/>
          </p:nvSpPr>
          <p:spPr>
            <a:xfrm rot="10800000">
              <a:off x="3171715" y="6598215"/>
              <a:ext cx="18531" cy="14451"/>
            </a:xfrm>
            <a:custGeom>
              <a:avLst/>
              <a:gdLst/>
              <a:ahLst/>
              <a:cxnLst/>
              <a:rect l="l" t="t" r="r" b="b"/>
              <a:pathLst>
                <a:path w="218" h="170" extrusionOk="0">
                  <a:moveTo>
                    <a:pt x="145" y="1"/>
                  </a:moveTo>
                  <a:lnTo>
                    <a:pt x="25" y="25"/>
                  </a:lnTo>
                  <a:lnTo>
                    <a:pt x="1" y="25"/>
                  </a:lnTo>
                  <a:lnTo>
                    <a:pt x="1" y="49"/>
                  </a:lnTo>
                  <a:lnTo>
                    <a:pt x="25" y="97"/>
                  </a:lnTo>
                  <a:lnTo>
                    <a:pt x="121" y="145"/>
                  </a:lnTo>
                  <a:lnTo>
                    <a:pt x="169" y="169"/>
                  </a:lnTo>
                  <a:lnTo>
                    <a:pt x="193" y="145"/>
                  </a:lnTo>
                  <a:lnTo>
                    <a:pt x="217" y="97"/>
                  </a:lnTo>
                  <a:lnTo>
                    <a:pt x="217" y="25"/>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6"/>
            <p:cNvSpPr/>
            <p:nvPr/>
          </p:nvSpPr>
          <p:spPr>
            <a:xfrm rot="10800000">
              <a:off x="3439820" y="6602295"/>
              <a:ext cx="4165" cy="4250"/>
            </a:xfrm>
            <a:custGeom>
              <a:avLst/>
              <a:gdLst/>
              <a:ahLst/>
              <a:cxnLst/>
              <a:rect l="l" t="t" r="r" b="b"/>
              <a:pathLst>
                <a:path w="49" h="50" extrusionOk="0">
                  <a:moveTo>
                    <a:pt x="25" y="1"/>
                  </a:moveTo>
                  <a:lnTo>
                    <a:pt x="1" y="25"/>
                  </a:lnTo>
                  <a:lnTo>
                    <a:pt x="25" y="49"/>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6"/>
            <p:cNvSpPr/>
            <p:nvPr/>
          </p:nvSpPr>
          <p:spPr>
            <a:xfrm rot="10800000">
              <a:off x="3411174" y="6598215"/>
              <a:ext cx="8245" cy="6205"/>
            </a:xfrm>
            <a:custGeom>
              <a:avLst/>
              <a:gdLst/>
              <a:ahLst/>
              <a:cxnLst/>
              <a:rect l="l" t="t" r="r" b="b"/>
              <a:pathLst>
                <a:path w="97" h="73" extrusionOk="0">
                  <a:moveTo>
                    <a:pt x="25" y="0"/>
                  </a:moveTo>
                  <a:lnTo>
                    <a:pt x="0" y="24"/>
                  </a:lnTo>
                  <a:lnTo>
                    <a:pt x="25" y="48"/>
                  </a:lnTo>
                  <a:lnTo>
                    <a:pt x="49" y="72"/>
                  </a:lnTo>
                  <a:lnTo>
                    <a:pt x="73" y="72"/>
                  </a:lnTo>
                  <a:lnTo>
                    <a:pt x="97"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6"/>
            <p:cNvSpPr/>
            <p:nvPr/>
          </p:nvSpPr>
          <p:spPr>
            <a:xfrm rot="10800000">
              <a:off x="3276101" y="6585974"/>
              <a:ext cx="14366" cy="12326"/>
            </a:xfrm>
            <a:custGeom>
              <a:avLst/>
              <a:gdLst/>
              <a:ahLst/>
              <a:cxnLst/>
              <a:rect l="l" t="t" r="r" b="b"/>
              <a:pathLst>
                <a:path w="169" h="145" extrusionOk="0">
                  <a:moveTo>
                    <a:pt x="72" y="0"/>
                  </a:moveTo>
                  <a:lnTo>
                    <a:pt x="24" y="24"/>
                  </a:lnTo>
                  <a:lnTo>
                    <a:pt x="0" y="72"/>
                  </a:lnTo>
                  <a:lnTo>
                    <a:pt x="24" y="97"/>
                  </a:lnTo>
                  <a:lnTo>
                    <a:pt x="72" y="145"/>
                  </a:lnTo>
                  <a:lnTo>
                    <a:pt x="144" y="121"/>
                  </a:lnTo>
                  <a:lnTo>
                    <a:pt x="169" y="121"/>
                  </a:lnTo>
                  <a:lnTo>
                    <a:pt x="169" y="97"/>
                  </a:lnTo>
                  <a:lnTo>
                    <a:pt x="169" y="48"/>
                  </a:lnTo>
                  <a:lnTo>
                    <a:pt x="120"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6"/>
            <p:cNvSpPr/>
            <p:nvPr/>
          </p:nvSpPr>
          <p:spPr>
            <a:xfrm rot="10800000">
              <a:off x="2983428" y="6579854"/>
              <a:ext cx="16491" cy="16406"/>
            </a:xfrm>
            <a:custGeom>
              <a:avLst/>
              <a:gdLst/>
              <a:ahLst/>
              <a:cxnLst/>
              <a:rect l="l" t="t" r="r" b="b"/>
              <a:pathLst>
                <a:path w="194" h="193" extrusionOk="0">
                  <a:moveTo>
                    <a:pt x="49" y="0"/>
                  </a:moveTo>
                  <a:lnTo>
                    <a:pt x="25" y="48"/>
                  </a:lnTo>
                  <a:lnTo>
                    <a:pt x="0" y="73"/>
                  </a:lnTo>
                  <a:lnTo>
                    <a:pt x="25" y="121"/>
                  </a:lnTo>
                  <a:lnTo>
                    <a:pt x="49" y="145"/>
                  </a:lnTo>
                  <a:lnTo>
                    <a:pt x="97" y="169"/>
                  </a:lnTo>
                  <a:lnTo>
                    <a:pt x="121" y="193"/>
                  </a:lnTo>
                  <a:lnTo>
                    <a:pt x="169" y="169"/>
                  </a:lnTo>
                  <a:lnTo>
                    <a:pt x="193" y="121"/>
                  </a:lnTo>
                  <a:lnTo>
                    <a:pt x="169" y="73"/>
                  </a:lnTo>
                  <a:lnTo>
                    <a:pt x="145" y="24"/>
                  </a:lnTo>
                  <a:lnTo>
                    <a:pt x="97"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6"/>
            <p:cNvSpPr/>
            <p:nvPr/>
          </p:nvSpPr>
          <p:spPr>
            <a:xfrm rot="10800000">
              <a:off x="3384567" y="6575689"/>
              <a:ext cx="14366" cy="14451"/>
            </a:xfrm>
            <a:custGeom>
              <a:avLst/>
              <a:gdLst/>
              <a:ahLst/>
              <a:cxnLst/>
              <a:rect l="l" t="t" r="r" b="b"/>
              <a:pathLst>
                <a:path w="169" h="170" extrusionOk="0">
                  <a:moveTo>
                    <a:pt x="96" y="1"/>
                  </a:moveTo>
                  <a:lnTo>
                    <a:pt x="48" y="25"/>
                  </a:lnTo>
                  <a:lnTo>
                    <a:pt x="0" y="49"/>
                  </a:lnTo>
                  <a:lnTo>
                    <a:pt x="0" y="121"/>
                  </a:lnTo>
                  <a:lnTo>
                    <a:pt x="24" y="145"/>
                  </a:lnTo>
                  <a:lnTo>
                    <a:pt x="48" y="169"/>
                  </a:lnTo>
                  <a:lnTo>
                    <a:pt x="121" y="145"/>
                  </a:lnTo>
                  <a:lnTo>
                    <a:pt x="169" y="73"/>
                  </a:lnTo>
                  <a:lnTo>
                    <a:pt x="169" y="49"/>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6"/>
            <p:cNvSpPr/>
            <p:nvPr/>
          </p:nvSpPr>
          <p:spPr>
            <a:xfrm rot="10800000">
              <a:off x="3245414" y="6581894"/>
              <a:ext cx="4165" cy="4165"/>
            </a:xfrm>
            <a:custGeom>
              <a:avLst/>
              <a:gdLst/>
              <a:ahLst/>
              <a:cxnLst/>
              <a:rect l="l" t="t" r="r" b="b"/>
              <a:pathLst>
                <a:path w="49" h="49" extrusionOk="0">
                  <a:moveTo>
                    <a:pt x="1" y="1"/>
                  </a:moveTo>
                  <a:lnTo>
                    <a:pt x="1" y="25"/>
                  </a:lnTo>
                  <a:lnTo>
                    <a:pt x="1"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6"/>
            <p:cNvSpPr/>
            <p:nvPr/>
          </p:nvSpPr>
          <p:spPr>
            <a:xfrm rot="10800000">
              <a:off x="3208607" y="6581894"/>
              <a:ext cx="4165" cy="4165"/>
            </a:xfrm>
            <a:custGeom>
              <a:avLst/>
              <a:gdLst/>
              <a:ahLst/>
              <a:cxnLst/>
              <a:rect l="l" t="t" r="r" b="b"/>
              <a:pathLst>
                <a:path w="49" h="49" extrusionOk="0">
                  <a:moveTo>
                    <a:pt x="1" y="1"/>
                  </a:moveTo>
                  <a:lnTo>
                    <a:pt x="1" y="25"/>
                  </a:lnTo>
                  <a:lnTo>
                    <a:pt x="1" y="49"/>
                  </a:lnTo>
                  <a:lnTo>
                    <a:pt x="25"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6"/>
            <p:cNvSpPr/>
            <p:nvPr/>
          </p:nvSpPr>
          <p:spPr>
            <a:xfrm rot="10800000">
              <a:off x="3077614" y="6538881"/>
              <a:ext cx="24651" cy="43098"/>
            </a:xfrm>
            <a:custGeom>
              <a:avLst/>
              <a:gdLst/>
              <a:ahLst/>
              <a:cxnLst/>
              <a:rect l="l" t="t" r="r" b="b"/>
              <a:pathLst>
                <a:path w="290" h="507" extrusionOk="0">
                  <a:moveTo>
                    <a:pt x="242" y="1"/>
                  </a:moveTo>
                  <a:lnTo>
                    <a:pt x="193" y="25"/>
                  </a:lnTo>
                  <a:lnTo>
                    <a:pt x="145" y="73"/>
                  </a:lnTo>
                  <a:lnTo>
                    <a:pt x="73" y="193"/>
                  </a:lnTo>
                  <a:lnTo>
                    <a:pt x="1" y="314"/>
                  </a:lnTo>
                  <a:lnTo>
                    <a:pt x="25" y="362"/>
                  </a:lnTo>
                  <a:lnTo>
                    <a:pt x="73" y="458"/>
                  </a:lnTo>
                  <a:lnTo>
                    <a:pt x="97" y="506"/>
                  </a:lnTo>
                  <a:lnTo>
                    <a:pt x="121" y="482"/>
                  </a:lnTo>
                  <a:lnTo>
                    <a:pt x="145" y="458"/>
                  </a:lnTo>
                  <a:lnTo>
                    <a:pt x="121" y="410"/>
                  </a:lnTo>
                  <a:lnTo>
                    <a:pt x="121" y="362"/>
                  </a:lnTo>
                  <a:lnTo>
                    <a:pt x="193" y="266"/>
                  </a:lnTo>
                  <a:lnTo>
                    <a:pt x="266" y="169"/>
                  </a:lnTo>
                  <a:lnTo>
                    <a:pt x="290" y="121"/>
                  </a:lnTo>
                  <a:lnTo>
                    <a:pt x="290" y="73"/>
                  </a:lnTo>
                  <a:lnTo>
                    <a:pt x="266" y="25"/>
                  </a:lnTo>
                  <a:lnTo>
                    <a:pt x="2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6"/>
            <p:cNvSpPr/>
            <p:nvPr/>
          </p:nvSpPr>
          <p:spPr>
            <a:xfrm rot="10800000">
              <a:off x="3372241" y="6565488"/>
              <a:ext cx="10371" cy="14451"/>
            </a:xfrm>
            <a:custGeom>
              <a:avLst/>
              <a:gdLst/>
              <a:ahLst/>
              <a:cxnLst/>
              <a:rect l="l" t="t" r="r" b="b"/>
              <a:pathLst>
                <a:path w="122" h="170" extrusionOk="0">
                  <a:moveTo>
                    <a:pt x="25" y="1"/>
                  </a:moveTo>
                  <a:lnTo>
                    <a:pt x="1" y="49"/>
                  </a:lnTo>
                  <a:lnTo>
                    <a:pt x="1" y="97"/>
                  </a:lnTo>
                  <a:lnTo>
                    <a:pt x="25" y="145"/>
                  </a:lnTo>
                  <a:lnTo>
                    <a:pt x="73" y="169"/>
                  </a:lnTo>
                  <a:lnTo>
                    <a:pt x="97" y="169"/>
                  </a:lnTo>
                  <a:lnTo>
                    <a:pt x="121" y="145"/>
                  </a:lnTo>
                  <a:lnTo>
                    <a:pt x="121" y="97"/>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6"/>
            <p:cNvSpPr/>
            <p:nvPr/>
          </p:nvSpPr>
          <p:spPr>
            <a:xfrm rot="10800000">
              <a:off x="3130827" y="6571608"/>
              <a:ext cx="4165" cy="4165"/>
            </a:xfrm>
            <a:custGeom>
              <a:avLst/>
              <a:gdLst/>
              <a:ahLst/>
              <a:cxnLst/>
              <a:rect l="l" t="t" r="r" b="b"/>
              <a:pathLst>
                <a:path w="49" h="49" extrusionOk="0">
                  <a:moveTo>
                    <a:pt x="1" y="0"/>
                  </a:moveTo>
                  <a:lnTo>
                    <a:pt x="1" y="24"/>
                  </a:lnTo>
                  <a:lnTo>
                    <a:pt x="1" y="48"/>
                  </a:lnTo>
                  <a:lnTo>
                    <a:pt x="49" y="48"/>
                  </a:lnTo>
                  <a:lnTo>
                    <a:pt x="49"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6"/>
            <p:cNvSpPr/>
            <p:nvPr/>
          </p:nvSpPr>
          <p:spPr>
            <a:xfrm rot="10800000">
              <a:off x="2950702" y="6555287"/>
              <a:ext cx="8330" cy="8245"/>
            </a:xfrm>
            <a:custGeom>
              <a:avLst/>
              <a:gdLst/>
              <a:ahLst/>
              <a:cxnLst/>
              <a:rect l="l" t="t" r="r" b="b"/>
              <a:pathLst>
                <a:path w="98" h="97" extrusionOk="0">
                  <a:moveTo>
                    <a:pt x="25" y="0"/>
                  </a:moveTo>
                  <a:lnTo>
                    <a:pt x="1" y="25"/>
                  </a:lnTo>
                  <a:lnTo>
                    <a:pt x="25" y="73"/>
                  </a:lnTo>
                  <a:lnTo>
                    <a:pt x="49" y="97"/>
                  </a:lnTo>
                  <a:lnTo>
                    <a:pt x="73" y="97"/>
                  </a:lnTo>
                  <a:lnTo>
                    <a:pt x="97" y="73"/>
                  </a:lnTo>
                  <a:lnTo>
                    <a:pt x="73" y="25"/>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6"/>
            <p:cNvSpPr/>
            <p:nvPr/>
          </p:nvSpPr>
          <p:spPr>
            <a:xfrm rot="10800000">
              <a:off x="3298627" y="6545002"/>
              <a:ext cx="20486" cy="16491"/>
            </a:xfrm>
            <a:custGeom>
              <a:avLst/>
              <a:gdLst/>
              <a:ahLst/>
              <a:cxnLst/>
              <a:rect l="l" t="t" r="r" b="b"/>
              <a:pathLst>
                <a:path w="241" h="194" extrusionOk="0">
                  <a:moveTo>
                    <a:pt x="120" y="1"/>
                  </a:moveTo>
                  <a:lnTo>
                    <a:pt x="72" y="25"/>
                  </a:lnTo>
                  <a:lnTo>
                    <a:pt x="24" y="49"/>
                  </a:lnTo>
                  <a:lnTo>
                    <a:pt x="0" y="73"/>
                  </a:lnTo>
                  <a:lnTo>
                    <a:pt x="0" y="121"/>
                  </a:lnTo>
                  <a:lnTo>
                    <a:pt x="0" y="169"/>
                  </a:lnTo>
                  <a:lnTo>
                    <a:pt x="24" y="193"/>
                  </a:lnTo>
                  <a:lnTo>
                    <a:pt x="169" y="193"/>
                  </a:lnTo>
                  <a:lnTo>
                    <a:pt x="217" y="145"/>
                  </a:lnTo>
                  <a:lnTo>
                    <a:pt x="241" y="73"/>
                  </a:lnTo>
                  <a:lnTo>
                    <a:pt x="217" y="49"/>
                  </a:lnTo>
                  <a:lnTo>
                    <a:pt x="193" y="25"/>
                  </a:lnTo>
                  <a:lnTo>
                    <a:pt x="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6"/>
            <p:cNvSpPr/>
            <p:nvPr/>
          </p:nvSpPr>
          <p:spPr>
            <a:xfrm rot="10800000">
              <a:off x="3216767" y="6538881"/>
              <a:ext cx="12326" cy="22611"/>
            </a:xfrm>
            <a:custGeom>
              <a:avLst/>
              <a:gdLst/>
              <a:ahLst/>
              <a:cxnLst/>
              <a:rect l="l" t="t" r="r" b="b"/>
              <a:pathLst>
                <a:path w="145" h="266" extrusionOk="0">
                  <a:moveTo>
                    <a:pt x="121" y="1"/>
                  </a:moveTo>
                  <a:lnTo>
                    <a:pt x="97" y="25"/>
                  </a:lnTo>
                  <a:lnTo>
                    <a:pt x="48" y="49"/>
                  </a:lnTo>
                  <a:lnTo>
                    <a:pt x="0" y="121"/>
                  </a:lnTo>
                  <a:lnTo>
                    <a:pt x="0" y="217"/>
                  </a:lnTo>
                  <a:lnTo>
                    <a:pt x="24" y="241"/>
                  </a:lnTo>
                  <a:lnTo>
                    <a:pt x="48" y="265"/>
                  </a:lnTo>
                  <a:lnTo>
                    <a:pt x="72" y="265"/>
                  </a:lnTo>
                  <a:lnTo>
                    <a:pt x="97" y="241"/>
                  </a:lnTo>
                  <a:lnTo>
                    <a:pt x="145" y="169"/>
                  </a:lnTo>
                  <a:lnTo>
                    <a:pt x="145"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6"/>
            <p:cNvSpPr/>
            <p:nvPr/>
          </p:nvSpPr>
          <p:spPr>
            <a:xfrm rot="10800000">
              <a:off x="3020321" y="6547042"/>
              <a:ext cx="14366" cy="14451"/>
            </a:xfrm>
            <a:custGeom>
              <a:avLst/>
              <a:gdLst/>
              <a:ahLst/>
              <a:cxnLst/>
              <a:rect l="l" t="t" r="r" b="b"/>
              <a:pathLst>
                <a:path w="169" h="170" extrusionOk="0">
                  <a:moveTo>
                    <a:pt x="48" y="1"/>
                  </a:moveTo>
                  <a:lnTo>
                    <a:pt x="24" y="25"/>
                  </a:lnTo>
                  <a:lnTo>
                    <a:pt x="0" y="73"/>
                  </a:lnTo>
                  <a:lnTo>
                    <a:pt x="24" y="145"/>
                  </a:lnTo>
                  <a:lnTo>
                    <a:pt x="97" y="169"/>
                  </a:lnTo>
                  <a:lnTo>
                    <a:pt x="145" y="121"/>
                  </a:lnTo>
                  <a:lnTo>
                    <a:pt x="169"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6"/>
            <p:cNvSpPr/>
            <p:nvPr/>
          </p:nvSpPr>
          <p:spPr>
            <a:xfrm rot="10800000">
              <a:off x="3173755" y="6551207"/>
              <a:ext cx="4165" cy="6205"/>
            </a:xfrm>
            <a:custGeom>
              <a:avLst/>
              <a:gdLst/>
              <a:ahLst/>
              <a:cxnLst/>
              <a:rect l="l" t="t" r="r" b="b"/>
              <a:pathLst>
                <a:path w="49" h="73" extrusionOk="0">
                  <a:moveTo>
                    <a:pt x="24" y="1"/>
                  </a:moveTo>
                  <a:lnTo>
                    <a:pt x="0" y="25"/>
                  </a:lnTo>
                  <a:lnTo>
                    <a:pt x="24" y="49"/>
                  </a:lnTo>
                  <a:lnTo>
                    <a:pt x="48" y="73"/>
                  </a:lnTo>
                  <a:lnTo>
                    <a:pt x="48" y="49"/>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6"/>
            <p:cNvSpPr/>
            <p:nvPr/>
          </p:nvSpPr>
          <p:spPr>
            <a:xfrm rot="10800000">
              <a:off x="3345635" y="6542962"/>
              <a:ext cx="10371" cy="10371"/>
            </a:xfrm>
            <a:custGeom>
              <a:avLst/>
              <a:gdLst/>
              <a:ahLst/>
              <a:cxnLst/>
              <a:rect l="l" t="t" r="r" b="b"/>
              <a:pathLst>
                <a:path w="122" h="122" extrusionOk="0">
                  <a:moveTo>
                    <a:pt x="1" y="1"/>
                  </a:moveTo>
                  <a:lnTo>
                    <a:pt x="1" y="25"/>
                  </a:lnTo>
                  <a:lnTo>
                    <a:pt x="1" y="49"/>
                  </a:lnTo>
                  <a:lnTo>
                    <a:pt x="49" y="97"/>
                  </a:lnTo>
                  <a:lnTo>
                    <a:pt x="97" y="121"/>
                  </a:lnTo>
                  <a:lnTo>
                    <a:pt x="121" y="121"/>
                  </a:lnTo>
                  <a:lnTo>
                    <a:pt x="121" y="97"/>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6"/>
            <p:cNvSpPr/>
            <p:nvPr/>
          </p:nvSpPr>
          <p:spPr>
            <a:xfrm rot="10800000">
              <a:off x="2975268" y="6551207"/>
              <a:ext cx="4165" cy="2125"/>
            </a:xfrm>
            <a:custGeom>
              <a:avLst/>
              <a:gdLst/>
              <a:ahLst/>
              <a:cxnLst/>
              <a:rect l="l" t="t" r="r" b="b"/>
              <a:pathLst>
                <a:path w="49" h="25" extrusionOk="0">
                  <a:moveTo>
                    <a:pt x="0" y="1"/>
                  </a:moveTo>
                  <a:lnTo>
                    <a:pt x="0"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6"/>
            <p:cNvSpPr/>
            <p:nvPr/>
          </p:nvSpPr>
          <p:spPr>
            <a:xfrm rot="10800000">
              <a:off x="3165594" y="6530721"/>
              <a:ext cx="14366" cy="16406"/>
            </a:xfrm>
            <a:custGeom>
              <a:avLst/>
              <a:gdLst/>
              <a:ahLst/>
              <a:cxnLst/>
              <a:rect l="l" t="t" r="r" b="b"/>
              <a:pathLst>
                <a:path w="169" h="193" extrusionOk="0">
                  <a:moveTo>
                    <a:pt x="96" y="0"/>
                  </a:moveTo>
                  <a:lnTo>
                    <a:pt x="24" y="24"/>
                  </a:lnTo>
                  <a:lnTo>
                    <a:pt x="24" y="48"/>
                  </a:lnTo>
                  <a:lnTo>
                    <a:pt x="0" y="72"/>
                  </a:lnTo>
                  <a:lnTo>
                    <a:pt x="24" y="120"/>
                  </a:lnTo>
                  <a:lnTo>
                    <a:pt x="24" y="145"/>
                  </a:lnTo>
                  <a:lnTo>
                    <a:pt x="72" y="193"/>
                  </a:lnTo>
                  <a:lnTo>
                    <a:pt x="120" y="193"/>
                  </a:lnTo>
                  <a:lnTo>
                    <a:pt x="144" y="169"/>
                  </a:lnTo>
                  <a:lnTo>
                    <a:pt x="169" y="145"/>
                  </a:lnTo>
                  <a:lnTo>
                    <a:pt x="169" y="96"/>
                  </a:lnTo>
                  <a:lnTo>
                    <a:pt x="144" y="48"/>
                  </a:lnTo>
                  <a:lnTo>
                    <a:pt x="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6"/>
            <p:cNvSpPr/>
            <p:nvPr/>
          </p:nvSpPr>
          <p:spPr>
            <a:xfrm rot="10800000">
              <a:off x="3529841" y="6536841"/>
              <a:ext cx="2125" cy="2125"/>
            </a:xfrm>
            <a:custGeom>
              <a:avLst/>
              <a:gdLst/>
              <a:ahLst/>
              <a:cxnLst/>
              <a:rect l="l" t="t" r="r" b="b"/>
              <a:pathLst>
                <a:path w="25" h="25" extrusionOk="0">
                  <a:moveTo>
                    <a:pt x="0" y="0"/>
                  </a:moveTo>
                  <a:lnTo>
                    <a:pt x="0"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6"/>
            <p:cNvSpPr/>
            <p:nvPr/>
          </p:nvSpPr>
          <p:spPr>
            <a:xfrm rot="10800000">
              <a:off x="3490993" y="6530721"/>
              <a:ext cx="4165" cy="4165"/>
            </a:xfrm>
            <a:custGeom>
              <a:avLst/>
              <a:gdLst/>
              <a:ahLst/>
              <a:cxnLst/>
              <a:rect l="l" t="t" r="r" b="b"/>
              <a:pathLst>
                <a:path w="49" h="49" extrusionOk="0">
                  <a:moveTo>
                    <a:pt x="25" y="1"/>
                  </a:moveTo>
                  <a:lnTo>
                    <a:pt x="1" y="25"/>
                  </a:lnTo>
                  <a:lnTo>
                    <a:pt x="25"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6"/>
            <p:cNvSpPr/>
            <p:nvPr/>
          </p:nvSpPr>
          <p:spPr>
            <a:xfrm rot="10800000">
              <a:off x="3259695" y="6530721"/>
              <a:ext cx="2125" cy="4165"/>
            </a:xfrm>
            <a:custGeom>
              <a:avLst/>
              <a:gdLst/>
              <a:ahLst/>
              <a:cxnLst/>
              <a:rect l="l" t="t" r="r" b="b"/>
              <a:pathLst>
                <a:path w="25" h="49" extrusionOk="0">
                  <a:moveTo>
                    <a:pt x="24" y="1"/>
                  </a:moveTo>
                  <a:lnTo>
                    <a:pt x="0" y="25"/>
                  </a:lnTo>
                  <a:lnTo>
                    <a:pt x="24" y="49"/>
                  </a:lnTo>
                  <a:lnTo>
                    <a:pt x="24"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
            <p:cNvSpPr/>
            <p:nvPr/>
          </p:nvSpPr>
          <p:spPr>
            <a:xfrm rot="10800000">
              <a:off x="3020321" y="6518395"/>
              <a:ext cx="16406" cy="16491"/>
            </a:xfrm>
            <a:custGeom>
              <a:avLst/>
              <a:gdLst/>
              <a:ahLst/>
              <a:cxnLst/>
              <a:rect l="l" t="t" r="r" b="b"/>
              <a:pathLst>
                <a:path w="193" h="194" extrusionOk="0">
                  <a:moveTo>
                    <a:pt x="96" y="1"/>
                  </a:moveTo>
                  <a:lnTo>
                    <a:pt x="24" y="25"/>
                  </a:lnTo>
                  <a:lnTo>
                    <a:pt x="0" y="73"/>
                  </a:lnTo>
                  <a:lnTo>
                    <a:pt x="0" y="121"/>
                  </a:lnTo>
                  <a:lnTo>
                    <a:pt x="48" y="169"/>
                  </a:lnTo>
                  <a:lnTo>
                    <a:pt x="72" y="193"/>
                  </a:lnTo>
                  <a:lnTo>
                    <a:pt x="121" y="193"/>
                  </a:lnTo>
                  <a:lnTo>
                    <a:pt x="169" y="169"/>
                  </a:lnTo>
                  <a:lnTo>
                    <a:pt x="193" y="121"/>
                  </a:lnTo>
                  <a:lnTo>
                    <a:pt x="169" y="73"/>
                  </a:lnTo>
                  <a:lnTo>
                    <a:pt x="169"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6"/>
            <p:cNvSpPr/>
            <p:nvPr/>
          </p:nvSpPr>
          <p:spPr>
            <a:xfrm rot="10800000">
              <a:off x="3310868" y="6520435"/>
              <a:ext cx="10371" cy="12411"/>
            </a:xfrm>
            <a:custGeom>
              <a:avLst/>
              <a:gdLst/>
              <a:ahLst/>
              <a:cxnLst/>
              <a:rect l="l" t="t" r="r" b="b"/>
              <a:pathLst>
                <a:path w="122" h="146" extrusionOk="0">
                  <a:moveTo>
                    <a:pt x="97" y="1"/>
                  </a:moveTo>
                  <a:lnTo>
                    <a:pt x="49" y="25"/>
                  </a:lnTo>
                  <a:lnTo>
                    <a:pt x="25" y="49"/>
                  </a:lnTo>
                  <a:lnTo>
                    <a:pt x="1" y="97"/>
                  </a:lnTo>
                  <a:lnTo>
                    <a:pt x="25" y="145"/>
                  </a:lnTo>
                  <a:lnTo>
                    <a:pt x="73" y="145"/>
                  </a:lnTo>
                  <a:lnTo>
                    <a:pt x="121" y="121"/>
                  </a:lnTo>
                  <a:lnTo>
                    <a:pt x="121" y="49"/>
                  </a:lnTo>
                  <a:lnTo>
                    <a:pt x="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6"/>
            <p:cNvSpPr/>
            <p:nvPr/>
          </p:nvSpPr>
          <p:spPr>
            <a:xfrm rot="10800000">
              <a:off x="3110341" y="6528681"/>
              <a:ext cx="2125" cy="4165"/>
            </a:xfrm>
            <a:custGeom>
              <a:avLst/>
              <a:gdLst/>
              <a:ahLst/>
              <a:cxnLst/>
              <a:rect l="l" t="t" r="r" b="b"/>
              <a:pathLst>
                <a:path w="25" h="49" extrusionOk="0">
                  <a:moveTo>
                    <a:pt x="0" y="1"/>
                  </a:moveTo>
                  <a:lnTo>
                    <a:pt x="0" y="25"/>
                  </a:lnTo>
                  <a:lnTo>
                    <a:pt x="0" y="49"/>
                  </a:lnTo>
                  <a:lnTo>
                    <a:pt x="25"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6"/>
            <p:cNvSpPr/>
            <p:nvPr/>
          </p:nvSpPr>
          <p:spPr>
            <a:xfrm rot="10800000">
              <a:off x="3366121" y="6524601"/>
              <a:ext cx="4165" cy="4165"/>
            </a:xfrm>
            <a:custGeom>
              <a:avLst/>
              <a:gdLst/>
              <a:ahLst/>
              <a:cxnLst/>
              <a:rect l="l" t="t" r="r" b="b"/>
              <a:pathLst>
                <a:path w="49" h="49" extrusionOk="0">
                  <a:moveTo>
                    <a:pt x="24" y="1"/>
                  </a:moveTo>
                  <a:lnTo>
                    <a:pt x="0" y="25"/>
                  </a:lnTo>
                  <a:lnTo>
                    <a:pt x="24" y="49"/>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6"/>
            <p:cNvSpPr/>
            <p:nvPr/>
          </p:nvSpPr>
          <p:spPr>
            <a:xfrm rot="10800000">
              <a:off x="3454101" y="6524601"/>
              <a:ext cx="2125" cy="2125"/>
            </a:xfrm>
            <a:custGeom>
              <a:avLst/>
              <a:gdLst/>
              <a:ahLst/>
              <a:cxnLst/>
              <a:rect l="l" t="t" r="r" b="b"/>
              <a:pathLst>
                <a:path w="25" h="25" extrusionOk="0">
                  <a:moveTo>
                    <a:pt x="24" y="25"/>
                  </a:moveTo>
                  <a:lnTo>
                    <a:pt x="24" y="25"/>
                  </a:lnTo>
                  <a:lnTo>
                    <a:pt x="24" y="1"/>
                  </a:lnTo>
                  <a:lnTo>
                    <a:pt x="24" y="1"/>
                  </a:lnTo>
                  <a:lnTo>
                    <a:pt x="24" y="25"/>
                  </a:lnTo>
                  <a:lnTo>
                    <a:pt x="0" y="25"/>
                  </a:lnTo>
                  <a:lnTo>
                    <a:pt x="0" y="25"/>
                  </a:lnTo>
                  <a:lnTo>
                    <a:pt x="24" y="25"/>
                  </a:lnTo>
                  <a:lnTo>
                    <a:pt x="24" y="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6"/>
            <p:cNvSpPr/>
            <p:nvPr/>
          </p:nvSpPr>
          <p:spPr>
            <a:xfrm rot="10800000">
              <a:off x="3407093" y="6514315"/>
              <a:ext cx="14366" cy="12411"/>
            </a:xfrm>
            <a:custGeom>
              <a:avLst/>
              <a:gdLst/>
              <a:ahLst/>
              <a:cxnLst/>
              <a:rect l="l" t="t" r="r" b="b"/>
              <a:pathLst>
                <a:path w="169" h="146" extrusionOk="0">
                  <a:moveTo>
                    <a:pt x="49" y="1"/>
                  </a:moveTo>
                  <a:lnTo>
                    <a:pt x="0" y="73"/>
                  </a:lnTo>
                  <a:lnTo>
                    <a:pt x="0" y="97"/>
                  </a:lnTo>
                  <a:lnTo>
                    <a:pt x="0" y="121"/>
                  </a:lnTo>
                  <a:lnTo>
                    <a:pt x="49" y="145"/>
                  </a:lnTo>
                  <a:lnTo>
                    <a:pt x="121" y="145"/>
                  </a:lnTo>
                  <a:lnTo>
                    <a:pt x="169" y="97"/>
                  </a:lnTo>
                  <a:lnTo>
                    <a:pt x="169"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6"/>
            <p:cNvSpPr/>
            <p:nvPr/>
          </p:nvSpPr>
          <p:spPr>
            <a:xfrm rot="10800000">
              <a:off x="3210647" y="6514315"/>
              <a:ext cx="10286" cy="12411"/>
            </a:xfrm>
            <a:custGeom>
              <a:avLst/>
              <a:gdLst/>
              <a:ahLst/>
              <a:cxnLst/>
              <a:rect l="l" t="t" r="r" b="b"/>
              <a:pathLst>
                <a:path w="121" h="146" extrusionOk="0">
                  <a:moveTo>
                    <a:pt x="49" y="1"/>
                  </a:moveTo>
                  <a:lnTo>
                    <a:pt x="25" y="25"/>
                  </a:lnTo>
                  <a:lnTo>
                    <a:pt x="1" y="49"/>
                  </a:lnTo>
                  <a:lnTo>
                    <a:pt x="25" y="121"/>
                  </a:lnTo>
                  <a:lnTo>
                    <a:pt x="73" y="145"/>
                  </a:lnTo>
                  <a:lnTo>
                    <a:pt x="97" y="121"/>
                  </a:lnTo>
                  <a:lnTo>
                    <a:pt x="121" y="97"/>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6"/>
            <p:cNvSpPr/>
            <p:nvPr/>
          </p:nvSpPr>
          <p:spPr>
            <a:xfrm rot="10800000">
              <a:off x="3454101" y="6524601"/>
              <a:ext cx="2125" cy="85"/>
            </a:xfrm>
            <a:custGeom>
              <a:avLst/>
              <a:gdLst/>
              <a:ahLst/>
              <a:cxnLst/>
              <a:rect l="l" t="t" r="r" b="b"/>
              <a:pathLst>
                <a:path w="25" h="1" extrusionOk="0">
                  <a:moveTo>
                    <a:pt x="0" y="1"/>
                  </a:moveTo>
                  <a:lnTo>
                    <a:pt x="24"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6"/>
            <p:cNvSpPr/>
            <p:nvPr/>
          </p:nvSpPr>
          <p:spPr>
            <a:xfrm rot="10800000">
              <a:off x="4248133" y="6495954"/>
              <a:ext cx="26692" cy="26692"/>
            </a:xfrm>
            <a:custGeom>
              <a:avLst/>
              <a:gdLst/>
              <a:ahLst/>
              <a:cxnLst/>
              <a:rect l="l" t="t" r="r" b="b"/>
              <a:pathLst>
                <a:path w="314" h="314" extrusionOk="0">
                  <a:moveTo>
                    <a:pt x="145" y="1"/>
                  </a:moveTo>
                  <a:lnTo>
                    <a:pt x="73" y="25"/>
                  </a:lnTo>
                  <a:lnTo>
                    <a:pt x="25" y="49"/>
                  </a:lnTo>
                  <a:lnTo>
                    <a:pt x="1" y="121"/>
                  </a:lnTo>
                  <a:lnTo>
                    <a:pt x="1" y="194"/>
                  </a:lnTo>
                  <a:lnTo>
                    <a:pt x="25" y="242"/>
                  </a:lnTo>
                  <a:lnTo>
                    <a:pt x="49" y="266"/>
                  </a:lnTo>
                  <a:lnTo>
                    <a:pt x="121" y="290"/>
                  </a:lnTo>
                  <a:lnTo>
                    <a:pt x="169" y="314"/>
                  </a:lnTo>
                  <a:lnTo>
                    <a:pt x="217" y="290"/>
                  </a:lnTo>
                  <a:lnTo>
                    <a:pt x="266" y="266"/>
                  </a:lnTo>
                  <a:lnTo>
                    <a:pt x="314" y="218"/>
                  </a:lnTo>
                  <a:lnTo>
                    <a:pt x="314" y="145"/>
                  </a:lnTo>
                  <a:lnTo>
                    <a:pt x="314" y="97"/>
                  </a:lnTo>
                  <a:lnTo>
                    <a:pt x="266" y="49"/>
                  </a:lnTo>
                  <a:lnTo>
                    <a:pt x="2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6"/>
            <p:cNvSpPr/>
            <p:nvPr/>
          </p:nvSpPr>
          <p:spPr>
            <a:xfrm rot="10800000">
              <a:off x="3108301" y="6516355"/>
              <a:ext cx="6205" cy="6290"/>
            </a:xfrm>
            <a:custGeom>
              <a:avLst/>
              <a:gdLst/>
              <a:ahLst/>
              <a:cxnLst/>
              <a:rect l="l" t="t" r="r" b="b"/>
              <a:pathLst>
                <a:path w="73" h="74" extrusionOk="0">
                  <a:moveTo>
                    <a:pt x="24" y="1"/>
                  </a:moveTo>
                  <a:lnTo>
                    <a:pt x="24" y="25"/>
                  </a:lnTo>
                  <a:lnTo>
                    <a:pt x="0" y="49"/>
                  </a:lnTo>
                  <a:lnTo>
                    <a:pt x="24" y="49"/>
                  </a:lnTo>
                  <a:lnTo>
                    <a:pt x="49" y="73"/>
                  </a:lnTo>
                  <a:lnTo>
                    <a:pt x="73" y="25"/>
                  </a:lnTo>
                  <a:lnTo>
                    <a:pt x="49"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
            <p:cNvSpPr/>
            <p:nvPr/>
          </p:nvSpPr>
          <p:spPr>
            <a:xfrm rot="10800000">
              <a:off x="3061208" y="6504114"/>
              <a:ext cx="10371" cy="14366"/>
            </a:xfrm>
            <a:custGeom>
              <a:avLst/>
              <a:gdLst/>
              <a:ahLst/>
              <a:cxnLst/>
              <a:rect l="l" t="t" r="r" b="b"/>
              <a:pathLst>
                <a:path w="122" h="169" extrusionOk="0">
                  <a:moveTo>
                    <a:pt x="49" y="0"/>
                  </a:moveTo>
                  <a:lnTo>
                    <a:pt x="1" y="48"/>
                  </a:lnTo>
                  <a:lnTo>
                    <a:pt x="1" y="96"/>
                  </a:lnTo>
                  <a:lnTo>
                    <a:pt x="25" y="145"/>
                  </a:lnTo>
                  <a:lnTo>
                    <a:pt x="73" y="169"/>
                  </a:lnTo>
                  <a:lnTo>
                    <a:pt x="97" y="145"/>
                  </a:lnTo>
                  <a:lnTo>
                    <a:pt x="121" y="96"/>
                  </a:lnTo>
                  <a:lnTo>
                    <a:pt x="97" y="24"/>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
            <p:cNvSpPr/>
            <p:nvPr/>
          </p:nvSpPr>
          <p:spPr>
            <a:xfrm rot="10800000">
              <a:off x="3278141" y="6495954"/>
              <a:ext cx="6205" cy="12326"/>
            </a:xfrm>
            <a:custGeom>
              <a:avLst/>
              <a:gdLst/>
              <a:ahLst/>
              <a:cxnLst/>
              <a:rect l="l" t="t" r="r" b="b"/>
              <a:pathLst>
                <a:path w="73" h="145" extrusionOk="0">
                  <a:moveTo>
                    <a:pt x="24" y="0"/>
                  </a:moveTo>
                  <a:lnTo>
                    <a:pt x="0" y="25"/>
                  </a:lnTo>
                  <a:lnTo>
                    <a:pt x="0" y="97"/>
                  </a:lnTo>
                  <a:lnTo>
                    <a:pt x="0" y="121"/>
                  </a:lnTo>
                  <a:lnTo>
                    <a:pt x="48" y="145"/>
                  </a:lnTo>
                  <a:lnTo>
                    <a:pt x="72" y="121"/>
                  </a:lnTo>
                  <a:lnTo>
                    <a:pt x="72" y="73"/>
                  </a:lnTo>
                  <a:lnTo>
                    <a:pt x="72" y="25"/>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6"/>
            <p:cNvSpPr/>
            <p:nvPr/>
          </p:nvSpPr>
          <p:spPr>
            <a:xfrm rot="10800000">
              <a:off x="4374960" y="6497994"/>
              <a:ext cx="18531" cy="8245"/>
            </a:xfrm>
            <a:custGeom>
              <a:avLst/>
              <a:gdLst/>
              <a:ahLst/>
              <a:cxnLst/>
              <a:rect l="l" t="t" r="r" b="b"/>
              <a:pathLst>
                <a:path w="218" h="97" extrusionOk="0">
                  <a:moveTo>
                    <a:pt x="1" y="49"/>
                  </a:moveTo>
                  <a:lnTo>
                    <a:pt x="25" y="73"/>
                  </a:lnTo>
                  <a:lnTo>
                    <a:pt x="43" y="61"/>
                  </a:lnTo>
                  <a:lnTo>
                    <a:pt x="43" y="61"/>
                  </a:lnTo>
                  <a:lnTo>
                    <a:pt x="1" y="49"/>
                  </a:lnTo>
                  <a:close/>
                  <a:moveTo>
                    <a:pt x="169" y="1"/>
                  </a:moveTo>
                  <a:lnTo>
                    <a:pt x="97" y="25"/>
                  </a:lnTo>
                  <a:lnTo>
                    <a:pt x="43" y="61"/>
                  </a:lnTo>
                  <a:lnTo>
                    <a:pt x="43" y="61"/>
                  </a:lnTo>
                  <a:lnTo>
                    <a:pt x="169" y="97"/>
                  </a:lnTo>
                  <a:lnTo>
                    <a:pt x="217" y="73"/>
                  </a:lnTo>
                  <a:lnTo>
                    <a:pt x="2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6"/>
            <p:cNvSpPr/>
            <p:nvPr/>
          </p:nvSpPr>
          <p:spPr>
            <a:xfrm rot="10800000">
              <a:off x="3523720" y="6500034"/>
              <a:ext cx="4165" cy="4165"/>
            </a:xfrm>
            <a:custGeom>
              <a:avLst/>
              <a:gdLst/>
              <a:ahLst/>
              <a:cxnLst/>
              <a:rect l="l" t="t" r="r" b="b"/>
              <a:pathLst>
                <a:path w="49" h="49" extrusionOk="0">
                  <a:moveTo>
                    <a:pt x="1" y="1"/>
                  </a:moveTo>
                  <a:lnTo>
                    <a:pt x="1" y="25"/>
                  </a:lnTo>
                  <a:lnTo>
                    <a:pt x="1" y="49"/>
                  </a:lnTo>
                  <a:lnTo>
                    <a:pt x="25"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
            <p:cNvSpPr/>
            <p:nvPr/>
          </p:nvSpPr>
          <p:spPr>
            <a:xfrm rot="10800000">
              <a:off x="4391366" y="6500034"/>
              <a:ext cx="2125" cy="2125"/>
            </a:xfrm>
            <a:custGeom>
              <a:avLst/>
              <a:gdLst/>
              <a:ahLst/>
              <a:cxnLst/>
              <a:rect l="l" t="t" r="r" b="b"/>
              <a:pathLst>
                <a:path w="25" h="25" extrusionOk="0">
                  <a:moveTo>
                    <a:pt x="1" y="1"/>
                  </a:moveTo>
                  <a:lnTo>
                    <a:pt x="1" y="1"/>
                  </a:lnTo>
                  <a:lnTo>
                    <a:pt x="25" y="25"/>
                  </a:lnTo>
                  <a:lnTo>
                    <a:pt x="25" y="25"/>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
            <p:cNvSpPr/>
            <p:nvPr/>
          </p:nvSpPr>
          <p:spPr>
            <a:xfrm rot="10800000">
              <a:off x="4299306" y="6481588"/>
              <a:ext cx="20486" cy="20571"/>
            </a:xfrm>
            <a:custGeom>
              <a:avLst/>
              <a:gdLst/>
              <a:ahLst/>
              <a:cxnLst/>
              <a:rect l="l" t="t" r="r" b="b"/>
              <a:pathLst>
                <a:path w="241" h="242" extrusionOk="0">
                  <a:moveTo>
                    <a:pt x="121" y="1"/>
                  </a:moveTo>
                  <a:lnTo>
                    <a:pt x="72" y="25"/>
                  </a:lnTo>
                  <a:lnTo>
                    <a:pt x="24" y="73"/>
                  </a:lnTo>
                  <a:lnTo>
                    <a:pt x="0" y="121"/>
                  </a:lnTo>
                  <a:lnTo>
                    <a:pt x="24" y="193"/>
                  </a:lnTo>
                  <a:lnTo>
                    <a:pt x="24" y="217"/>
                  </a:lnTo>
                  <a:lnTo>
                    <a:pt x="96" y="241"/>
                  </a:lnTo>
                  <a:lnTo>
                    <a:pt x="145" y="217"/>
                  </a:lnTo>
                  <a:lnTo>
                    <a:pt x="193" y="193"/>
                  </a:lnTo>
                  <a:lnTo>
                    <a:pt x="217" y="145"/>
                  </a:lnTo>
                  <a:lnTo>
                    <a:pt x="241" y="97"/>
                  </a:lnTo>
                  <a:lnTo>
                    <a:pt x="241" y="73"/>
                  </a:lnTo>
                  <a:lnTo>
                    <a:pt x="217" y="25"/>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
            <p:cNvSpPr/>
            <p:nvPr/>
          </p:nvSpPr>
          <p:spPr>
            <a:xfrm rot="10800000">
              <a:off x="3368161" y="6491789"/>
              <a:ext cx="6205" cy="8330"/>
            </a:xfrm>
            <a:custGeom>
              <a:avLst/>
              <a:gdLst/>
              <a:ahLst/>
              <a:cxnLst/>
              <a:rect l="l" t="t" r="r" b="b"/>
              <a:pathLst>
                <a:path w="73" h="98" extrusionOk="0">
                  <a:moveTo>
                    <a:pt x="24" y="1"/>
                  </a:moveTo>
                  <a:lnTo>
                    <a:pt x="0" y="25"/>
                  </a:lnTo>
                  <a:lnTo>
                    <a:pt x="0" y="73"/>
                  </a:lnTo>
                  <a:lnTo>
                    <a:pt x="24" y="97"/>
                  </a:lnTo>
                  <a:lnTo>
                    <a:pt x="72" y="73"/>
                  </a:lnTo>
                  <a:lnTo>
                    <a:pt x="72" y="49"/>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
            <p:cNvSpPr/>
            <p:nvPr/>
          </p:nvSpPr>
          <p:spPr>
            <a:xfrm rot="10800000">
              <a:off x="2987594" y="6487708"/>
              <a:ext cx="8245" cy="12411"/>
            </a:xfrm>
            <a:custGeom>
              <a:avLst/>
              <a:gdLst/>
              <a:ahLst/>
              <a:cxnLst/>
              <a:rect l="l" t="t" r="r" b="b"/>
              <a:pathLst>
                <a:path w="97" h="146" extrusionOk="0">
                  <a:moveTo>
                    <a:pt x="49" y="1"/>
                  </a:moveTo>
                  <a:lnTo>
                    <a:pt x="25" y="25"/>
                  </a:lnTo>
                  <a:lnTo>
                    <a:pt x="1" y="97"/>
                  </a:lnTo>
                  <a:lnTo>
                    <a:pt x="49" y="145"/>
                  </a:lnTo>
                  <a:lnTo>
                    <a:pt x="73" y="121"/>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
            <p:cNvSpPr/>
            <p:nvPr/>
          </p:nvSpPr>
          <p:spPr>
            <a:xfrm rot="10800000">
              <a:off x="3415254" y="6485668"/>
              <a:ext cx="14366" cy="12411"/>
            </a:xfrm>
            <a:custGeom>
              <a:avLst/>
              <a:gdLst/>
              <a:ahLst/>
              <a:cxnLst/>
              <a:rect l="l" t="t" r="r" b="b"/>
              <a:pathLst>
                <a:path w="169" h="146" extrusionOk="0">
                  <a:moveTo>
                    <a:pt x="48" y="1"/>
                  </a:moveTo>
                  <a:lnTo>
                    <a:pt x="24" y="25"/>
                  </a:lnTo>
                  <a:lnTo>
                    <a:pt x="0" y="49"/>
                  </a:lnTo>
                  <a:lnTo>
                    <a:pt x="48" y="97"/>
                  </a:lnTo>
                  <a:lnTo>
                    <a:pt x="120" y="145"/>
                  </a:lnTo>
                  <a:lnTo>
                    <a:pt x="145" y="121"/>
                  </a:lnTo>
                  <a:lnTo>
                    <a:pt x="169" y="121"/>
                  </a:lnTo>
                  <a:lnTo>
                    <a:pt x="169" y="73"/>
                  </a:lnTo>
                  <a:lnTo>
                    <a:pt x="120"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
            <p:cNvSpPr/>
            <p:nvPr/>
          </p:nvSpPr>
          <p:spPr>
            <a:xfrm rot="10800000">
              <a:off x="3192201" y="6491789"/>
              <a:ext cx="4165" cy="4250"/>
            </a:xfrm>
            <a:custGeom>
              <a:avLst/>
              <a:gdLst/>
              <a:ahLst/>
              <a:cxnLst/>
              <a:rect l="l" t="t" r="r" b="b"/>
              <a:pathLst>
                <a:path w="49" h="50" extrusionOk="0">
                  <a:moveTo>
                    <a:pt x="49" y="1"/>
                  </a:moveTo>
                  <a:lnTo>
                    <a:pt x="0" y="25"/>
                  </a:lnTo>
                  <a:lnTo>
                    <a:pt x="25" y="49"/>
                  </a:lnTo>
                  <a:lnTo>
                    <a:pt x="49" y="49"/>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6"/>
            <p:cNvSpPr/>
            <p:nvPr/>
          </p:nvSpPr>
          <p:spPr>
            <a:xfrm rot="10800000">
              <a:off x="2960987" y="6487708"/>
              <a:ext cx="8245" cy="8330"/>
            </a:xfrm>
            <a:custGeom>
              <a:avLst/>
              <a:gdLst/>
              <a:ahLst/>
              <a:cxnLst/>
              <a:rect l="l" t="t" r="r" b="b"/>
              <a:pathLst>
                <a:path w="97" h="98" extrusionOk="0">
                  <a:moveTo>
                    <a:pt x="25" y="1"/>
                  </a:moveTo>
                  <a:lnTo>
                    <a:pt x="1" y="25"/>
                  </a:lnTo>
                  <a:lnTo>
                    <a:pt x="1" y="49"/>
                  </a:lnTo>
                  <a:lnTo>
                    <a:pt x="25" y="97"/>
                  </a:lnTo>
                  <a:lnTo>
                    <a:pt x="73" y="97"/>
                  </a:lnTo>
                  <a:lnTo>
                    <a:pt x="97"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6"/>
            <p:cNvSpPr/>
            <p:nvPr/>
          </p:nvSpPr>
          <p:spPr>
            <a:xfrm rot="10800000">
              <a:off x="3347760" y="6487708"/>
              <a:ext cx="6205" cy="6290"/>
            </a:xfrm>
            <a:custGeom>
              <a:avLst/>
              <a:gdLst/>
              <a:ahLst/>
              <a:cxnLst/>
              <a:rect l="l" t="t" r="r" b="b"/>
              <a:pathLst>
                <a:path w="73" h="74" extrusionOk="0">
                  <a:moveTo>
                    <a:pt x="1" y="1"/>
                  </a:moveTo>
                  <a:lnTo>
                    <a:pt x="1" y="25"/>
                  </a:lnTo>
                  <a:lnTo>
                    <a:pt x="1" y="49"/>
                  </a:lnTo>
                  <a:lnTo>
                    <a:pt x="49" y="73"/>
                  </a:lnTo>
                  <a:lnTo>
                    <a:pt x="73" y="49"/>
                  </a:lnTo>
                  <a:lnTo>
                    <a:pt x="73"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6"/>
            <p:cNvSpPr/>
            <p:nvPr/>
          </p:nvSpPr>
          <p:spPr>
            <a:xfrm rot="10800000">
              <a:off x="3044887" y="6483628"/>
              <a:ext cx="14366" cy="10371"/>
            </a:xfrm>
            <a:custGeom>
              <a:avLst/>
              <a:gdLst/>
              <a:ahLst/>
              <a:cxnLst/>
              <a:rect l="l" t="t" r="r" b="b"/>
              <a:pathLst>
                <a:path w="169" h="122" extrusionOk="0">
                  <a:moveTo>
                    <a:pt x="97" y="1"/>
                  </a:moveTo>
                  <a:lnTo>
                    <a:pt x="73" y="25"/>
                  </a:lnTo>
                  <a:lnTo>
                    <a:pt x="0" y="121"/>
                  </a:lnTo>
                  <a:lnTo>
                    <a:pt x="73" y="121"/>
                  </a:lnTo>
                  <a:lnTo>
                    <a:pt x="121" y="97"/>
                  </a:lnTo>
                  <a:lnTo>
                    <a:pt x="169" y="49"/>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6"/>
            <p:cNvSpPr/>
            <p:nvPr/>
          </p:nvSpPr>
          <p:spPr>
            <a:xfrm rot="10800000">
              <a:off x="3511394" y="6487708"/>
              <a:ext cx="6290" cy="4165"/>
            </a:xfrm>
            <a:custGeom>
              <a:avLst/>
              <a:gdLst/>
              <a:ahLst/>
              <a:cxnLst/>
              <a:rect l="l" t="t" r="r" b="b"/>
              <a:pathLst>
                <a:path w="74" h="49" extrusionOk="0">
                  <a:moveTo>
                    <a:pt x="1" y="0"/>
                  </a:moveTo>
                  <a:lnTo>
                    <a:pt x="1" y="24"/>
                  </a:lnTo>
                  <a:lnTo>
                    <a:pt x="25"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6"/>
            <p:cNvSpPr/>
            <p:nvPr/>
          </p:nvSpPr>
          <p:spPr>
            <a:xfrm rot="10800000">
              <a:off x="3212687" y="6483628"/>
              <a:ext cx="4165" cy="4165"/>
            </a:xfrm>
            <a:custGeom>
              <a:avLst/>
              <a:gdLst/>
              <a:ahLst/>
              <a:cxnLst/>
              <a:rect l="l" t="t" r="r" b="b"/>
              <a:pathLst>
                <a:path w="49" h="49" extrusionOk="0">
                  <a:moveTo>
                    <a:pt x="1" y="0"/>
                  </a:moveTo>
                  <a:lnTo>
                    <a:pt x="1" y="24"/>
                  </a:lnTo>
                  <a:lnTo>
                    <a:pt x="25" y="48"/>
                  </a:lnTo>
                  <a:lnTo>
                    <a:pt x="49" y="2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6"/>
            <p:cNvSpPr/>
            <p:nvPr/>
          </p:nvSpPr>
          <p:spPr>
            <a:xfrm rot="10800000">
              <a:off x="3306787" y="6477508"/>
              <a:ext cx="6205" cy="6205"/>
            </a:xfrm>
            <a:custGeom>
              <a:avLst/>
              <a:gdLst/>
              <a:ahLst/>
              <a:cxnLst/>
              <a:rect l="l" t="t" r="r" b="b"/>
              <a:pathLst>
                <a:path w="73" h="73" extrusionOk="0">
                  <a:moveTo>
                    <a:pt x="24" y="0"/>
                  </a:moveTo>
                  <a:lnTo>
                    <a:pt x="0" y="24"/>
                  </a:lnTo>
                  <a:lnTo>
                    <a:pt x="0" y="48"/>
                  </a:lnTo>
                  <a:lnTo>
                    <a:pt x="0" y="73"/>
                  </a:lnTo>
                  <a:lnTo>
                    <a:pt x="48" y="73"/>
                  </a:lnTo>
                  <a:lnTo>
                    <a:pt x="72" y="48"/>
                  </a:lnTo>
                  <a:lnTo>
                    <a:pt x="48"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6"/>
            <p:cNvSpPr/>
            <p:nvPr/>
          </p:nvSpPr>
          <p:spPr>
            <a:xfrm rot="10800000">
              <a:off x="3478668" y="6471387"/>
              <a:ext cx="8245" cy="10286"/>
            </a:xfrm>
            <a:custGeom>
              <a:avLst/>
              <a:gdLst/>
              <a:ahLst/>
              <a:cxnLst/>
              <a:rect l="l" t="t" r="r" b="b"/>
              <a:pathLst>
                <a:path w="97" h="121" extrusionOk="0">
                  <a:moveTo>
                    <a:pt x="24" y="0"/>
                  </a:moveTo>
                  <a:lnTo>
                    <a:pt x="0" y="49"/>
                  </a:lnTo>
                  <a:lnTo>
                    <a:pt x="0" y="97"/>
                  </a:lnTo>
                  <a:lnTo>
                    <a:pt x="48" y="121"/>
                  </a:lnTo>
                  <a:lnTo>
                    <a:pt x="96" y="97"/>
                  </a:lnTo>
                  <a:lnTo>
                    <a:pt x="96" y="73"/>
                  </a:lnTo>
                  <a:lnTo>
                    <a:pt x="96"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6"/>
            <p:cNvSpPr/>
            <p:nvPr/>
          </p:nvSpPr>
          <p:spPr>
            <a:xfrm rot="10800000">
              <a:off x="3120541" y="6477508"/>
              <a:ext cx="4250" cy="4165"/>
            </a:xfrm>
            <a:custGeom>
              <a:avLst/>
              <a:gdLst/>
              <a:ahLst/>
              <a:cxnLst/>
              <a:rect l="l" t="t" r="r" b="b"/>
              <a:pathLst>
                <a:path w="50" h="49" extrusionOk="0">
                  <a:moveTo>
                    <a:pt x="25" y="0"/>
                  </a:moveTo>
                  <a:lnTo>
                    <a:pt x="1" y="24"/>
                  </a:lnTo>
                  <a:lnTo>
                    <a:pt x="1" y="49"/>
                  </a:lnTo>
                  <a:lnTo>
                    <a:pt x="25" y="49"/>
                  </a:lnTo>
                  <a:lnTo>
                    <a:pt x="49" y="24"/>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6"/>
            <p:cNvSpPr/>
            <p:nvPr/>
          </p:nvSpPr>
          <p:spPr>
            <a:xfrm rot="10800000">
              <a:off x="3239293" y="6463142"/>
              <a:ext cx="10286" cy="14451"/>
            </a:xfrm>
            <a:custGeom>
              <a:avLst/>
              <a:gdLst/>
              <a:ahLst/>
              <a:cxnLst/>
              <a:rect l="l" t="t" r="r" b="b"/>
              <a:pathLst>
                <a:path w="121" h="170" extrusionOk="0">
                  <a:moveTo>
                    <a:pt x="25" y="1"/>
                  </a:moveTo>
                  <a:lnTo>
                    <a:pt x="1" y="25"/>
                  </a:lnTo>
                  <a:lnTo>
                    <a:pt x="25" y="73"/>
                  </a:lnTo>
                  <a:lnTo>
                    <a:pt x="49" y="145"/>
                  </a:lnTo>
                  <a:lnTo>
                    <a:pt x="97" y="169"/>
                  </a:lnTo>
                  <a:lnTo>
                    <a:pt x="121" y="121"/>
                  </a:lnTo>
                  <a:lnTo>
                    <a:pt x="121" y="73"/>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6"/>
            <p:cNvSpPr/>
            <p:nvPr/>
          </p:nvSpPr>
          <p:spPr>
            <a:xfrm rot="10800000">
              <a:off x="3194241" y="6459062"/>
              <a:ext cx="16491" cy="16491"/>
            </a:xfrm>
            <a:custGeom>
              <a:avLst/>
              <a:gdLst/>
              <a:ahLst/>
              <a:cxnLst/>
              <a:rect l="l" t="t" r="r" b="b"/>
              <a:pathLst>
                <a:path w="194" h="194" extrusionOk="0">
                  <a:moveTo>
                    <a:pt x="97" y="1"/>
                  </a:moveTo>
                  <a:lnTo>
                    <a:pt x="49" y="49"/>
                  </a:lnTo>
                  <a:lnTo>
                    <a:pt x="1" y="145"/>
                  </a:lnTo>
                  <a:lnTo>
                    <a:pt x="121" y="193"/>
                  </a:lnTo>
                  <a:lnTo>
                    <a:pt x="169" y="169"/>
                  </a:lnTo>
                  <a:lnTo>
                    <a:pt x="194" y="121"/>
                  </a:lnTo>
                  <a:lnTo>
                    <a:pt x="194" y="49"/>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6"/>
            <p:cNvSpPr/>
            <p:nvPr/>
          </p:nvSpPr>
          <p:spPr>
            <a:xfrm rot="10800000">
              <a:off x="3108301" y="6461102"/>
              <a:ext cx="8245" cy="6290"/>
            </a:xfrm>
            <a:custGeom>
              <a:avLst/>
              <a:gdLst/>
              <a:ahLst/>
              <a:cxnLst/>
              <a:rect l="l" t="t" r="r" b="b"/>
              <a:pathLst>
                <a:path w="97" h="74" extrusionOk="0">
                  <a:moveTo>
                    <a:pt x="0" y="1"/>
                  </a:moveTo>
                  <a:lnTo>
                    <a:pt x="0" y="49"/>
                  </a:lnTo>
                  <a:lnTo>
                    <a:pt x="0" y="73"/>
                  </a:lnTo>
                  <a:lnTo>
                    <a:pt x="73" y="73"/>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6"/>
            <p:cNvSpPr/>
            <p:nvPr/>
          </p:nvSpPr>
          <p:spPr>
            <a:xfrm rot="10800000">
              <a:off x="3210647" y="6461102"/>
              <a:ext cx="85" cy="2125"/>
            </a:xfrm>
            <a:custGeom>
              <a:avLst/>
              <a:gdLst/>
              <a:ahLst/>
              <a:cxnLst/>
              <a:rect l="l" t="t" r="r" b="b"/>
              <a:pathLst>
                <a:path w="1" h="25" extrusionOk="0">
                  <a:moveTo>
                    <a:pt x="1" y="0"/>
                  </a:moveTo>
                  <a:lnTo>
                    <a:pt x="1" y="24"/>
                  </a:ln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6"/>
            <p:cNvSpPr/>
            <p:nvPr/>
          </p:nvSpPr>
          <p:spPr>
            <a:xfrm rot="10800000">
              <a:off x="3456141" y="6452941"/>
              <a:ext cx="6290" cy="8245"/>
            </a:xfrm>
            <a:custGeom>
              <a:avLst/>
              <a:gdLst/>
              <a:ahLst/>
              <a:cxnLst/>
              <a:rect l="l" t="t" r="r" b="b"/>
              <a:pathLst>
                <a:path w="74" h="97" extrusionOk="0">
                  <a:moveTo>
                    <a:pt x="49" y="0"/>
                  </a:moveTo>
                  <a:lnTo>
                    <a:pt x="1" y="24"/>
                  </a:lnTo>
                  <a:lnTo>
                    <a:pt x="1" y="72"/>
                  </a:lnTo>
                  <a:lnTo>
                    <a:pt x="1" y="96"/>
                  </a:lnTo>
                  <a:lnTo>
                    <a:pt x="25" y="96"/>
                  </a:lnTo>
                  <a:lnTo>
                    <a:pt x="49" y="72"/>
                  </a:lnTo>
                  <a:lnTo>
                    <a:pt x="73" y="48"/>
                  </a:lnTo>
                  <a:lnTo>
                    <a:pt x="49"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6"/>
            <p:cNvSpPr/>
            <p:nvPr/>
          </p:nvSpPr>
          <p:spPr>
            <a:xfrm rot="10800000">
              <a:off x="3407093" y="6457022"/>
              <a:ext cx="2125" cy="4165"/>
            </a:xfrm>
            <a:custGeom>
              <a:avLst/>
              <a:gdLst/>
              <a:ahLst/>
              <a:cxnLst/>
              <a:rect l="l" t="t" r="r" b="b"/>
              <a:pathLst>
                <a:path w="25" h="49" extrusionOk="0">
                  <a:moveTo>
                    <a:pt x="1" y="0"/>
                  </a:moveTo>
                  <a:lnTo>
                    <a:pt x="1" y="24"/>
                  </a:lnTo>
                  <a:lnTo>
                    <a:pt x="1" y="48"/>
                  </a:lnTo>
                  <a:lnTo>
                    <a:pt x="25" y="2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6"/>
            <p:cNvSpPr/>
            <p:nvPr/>
          </p:nvSpPr>
          <p:spPr>
            <a:xfrm rot="10800000">
              <a:off x="2909814" y="6436535"/>
              <a:ext cx="18446" cy="24651"/>
            </a:xfrm>
            <a:custGeom>
              <a:avLst/>
              <a:gdLst/>
              <a:ahLst/>
              <a:cxnLst/>
              <a:rect l="l" t="t" r="r" b="b"/>
              <a:pathLst>
                <a:path w="217" h="290" extrusionOk="0">
                  <a:moveTo>
                    <a:pt x="48" y="0"/>
                  </a:moveTo>
                  <a:lnTo>
                    <a:pt x="24" y="24"/>
                  </a:lnTo>
                  <a:lnTo>
                    <a:pt x="0" y="72"/>
                  </a:lnTo>
                  <a:lnTo>
                    <a:pt x="0" y="121"/>
                  </a:lnTo>
                  <a:lnTo>
                    <a:pt x="0" y="193"/>
                  </a:lnTo>
                  <a:lnTo>
                    <a:pt x="48" y="241"/>
                  </a:lnTo>
                  <a:lnTo>
                    <a:pt x="96" y="289"/>
                  </a:lnTo>
                  <a:lnTo>
                    <a:pt x="144" y="289"/>
                  </a:lnTo>
                  <a:lnTo>
                    <a:pt x="193" y="265"/>
                  </a:lnTo>
                  <a:lnTo>
                    <a:pt x="217" y="241"/>
                  </a:lnTo>
                  <a:lnTo>
                    <a:pt x="217" y="193"/>
                  </a:lnTo>
                  <a:lnTo>
                    <a:pt x="144" y="145"/>
                  </a:lnTo>
                  <a:lnTo>
                    <a:pt x="120" y="121"/>
                  </a:lnTo>
                  <a:lnTo>
                    <a:pt x="144" y="72"/>
                  </a:lnTo>
                  <a:lnTo>
                    <a:pt x="169" y="48"/>
                  </a:lnTo>
                  <a:lnTo>
                    <a:pt x="169" y="24"/>
                  </a:lnTo>
                  <a:lnTo>
                    <a:pt x="1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6"/>
            <p:cNvSpPr/>
            <p:nvPr/>
          </p:nvSpPr>
          <p:spPr>
            <a:xfrm rot="10800000">
              <a:off x="3036642" y="6446821"/>
              <a:ext cx="6290" cy="6205"/>
            </a:xfrm>
            <a:custGeom>
              <a:avLst/>
              <a:gdLst/>
              <a:ahLst/>
              <a:cxnLst/>
              <a:rect l="l" t="t" r="r" b="b"/>
              <a:pathLst>
                <a:path w="74" h="73" extrusionOk="0">
                  <a:moveTo>
                    <a:pt x="25" y="0"/>
                  </a:moveTo>
                  <a:lnTo>
                    <a:pt x="1" y="25"/>
                  </a:lnTo>
                  <a:lnTo>
                    <a:pt x="1" y="49"/>
                  </a:lnTo>
                  <a:lnTo>
                    <a:pt x="25" y="73"/>
                  </a:lnTo>
                  <a:lnTo>
                    <a:pt x="73" y="73"/>
                  </a:lnTo>
                  <a:lnTo>
                    <a:pt x="73" y="25"/>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6"/>
            <p:cNvSpPr/>
            <p:nvPr/>
          </p:nvSpPr>
          <p:spPr>
            <a:xfrm rot="10800000">
              <a:off x="3212687" y="6444781"/>
              <a:ext cx="8245" cy="6205"/>
            </a:xfrm>
            <a:custGeom>
              <a:avLst/>
              <a:gdLst/>
              <a:ahLst/>
              <a:cxnLst/>
              <a:rect l="l" t="t" r="r" b="b"/>
              <a:pathLst>
                <a:path w="97" h="73" extrusionOk="0">
                  <a:moveTo>
                    <a:pt x="49" y="1"/>
                  </a:moveTo>
                  <a:lnTo>
                    <a:pt x="25" y="25"/>
                  </a:lnTo>
                  <a:lnTo>
                    <a:pt x="1" y="49"/>
                  </a:lnTo>
                  <a:lnTo>
                    <a:pt x="25" y="73"/>
                  </a:lnTo>
                  <a:lnTo>
                    <a:pt x="49" y="73"/>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6"/>
            <p:cNvSpPr/>
            <p:nvPr/>
          </p:nvSpPr>
          <p:spPr>
            <a:xfrm rot="10800000">
              <a:off x="3470507" y="6440701"/>
              <a:ext cx="6205" cy="8245"/>
            </a:xfrm>
            <a:custGeom>
              <a:avLst/>
              <a:gdLst/>
              <a:ahLst/>
              <a:cxnLst/>
              <a:rect l="l" t="t" r="r" b="b"/>
              <a:pathLst>
                <a:path w="73" h="97" extrusionOk="0">
                  <a:moveTo>
                    <a:pt x="24" y="1"/>
                  </a:moveTo>
                  <a:lnTo>
                    <a:pt x="0" y="25"/>
                  </a:lnTo>
                  <a:lnTo>
                    <a:pt x="0" y="49"/>
                  </a:lnTo>
                  <a:lnTo>
                    <a:pt x="0" y="73"/>
                  </a:lnTo>
                  <a:lnTo>
                    <a:pt x="49" y="97"/>
                  </a:lnTo>
                  <a:lnTo>
                    <a:pt x="73" y="73"/>
                  </a:lnTo>
                  <a:lnTo>
                    <a:pt x="73" y="49"/>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6"/>
            <p:cNvSpPr/>
            <p:nvPr/>
          </p:nvSpPr>
          <p:spPr>
            <a:xfrm rot="10800000">
              <a:off x="3149188" y="6440701"/>
              <a:ext cx="6290" cy="8245"/>
            </a:xfrm>
            <a:custGeom>
              <a:avLst/>
              <a:gdLst/>
              <a:ahLst/>
              <a:cxnLst/>
              <a:rect l="l" t="t" r="r" b="b"/>
              <a:pathLst>
                <a:path w="74" h="97" extrusionOk="0">
                  <a:moveTo>
                    <a:pt x="25" y="1"/>
                  </a:moveTo>
                  <a:lnTo>
                    <a:pt x="25" y="25"/>
                  </a:lnTo>
                  <a:lnTo>
                    <a:pt x="1" y="73"/>
                  </a:lnTo>
                  <a:lnTo>
                    <a:pt x="25" y="97"/>
                  </a:lnTo>
                  <a:lnTo>
                    <a:pt x="49" y="97"/>
                  </a:lnTo>
                  <a:lnTo>
                    <a:pt x="73" y="73"/>
                  </a:lnTo>
                  <a:lnTo>
                    <a:pt x="73"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6"/>
            <p:cNvSpPr/>
            <p:nvPr/>
          </p:nvSpPr>
          <p:spPr>
            <a:xfrm rot="10800000">
              <a:off x="3087815" y="6436535"/>
              <a:ext cx="8245" cy="12411"/>
            </a:xfrm>
            <a:custGeom>
              <a:avLst/>
              <a:gdLst/>
              <a:ahLst/>
              <a:cxnLst/>
              <a:rect l="l" t="t" r="r" b="b"/>
              <a:pathLst>
                <a:path w="97" h="146" extrusionOk="0">
                  <a:moveTo>
                    <a:pt x="48" y="1"/>
                  </a:moveTo>
                  <a:lnTo>
                    <a:pt x="24" y="25"/>
                  </a:lnTo>
                  <a:lnTo>
                    <a:pt x="0" y="73"/>
                  </a:lnTo>
                  <a:lnTo>
                    <a:pt x="0" y="121"/>
                  </a:lnTo>
                  <a:lnTo>
                    <a:pt x="24" y="145"/>
                  </a:lnTo>
                  <a:lnTo>
                    <a:pt x="48" y="145"/>
                  </a:lnTo>
                  <a:lnTo>
                    <a:pt x="72" y="121"/>
                  </a:lnTo>
                  <a:lnTo>
                    <a:pt x="96" y="73"/>
                  </a:lnTo>
                  <a:lnTo>
                    <a:pt x="96" y="25"/>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6"/>
            <p:cNvSpPr/>
            <p:nvPr/>
          </p:nvSpPr>
          <p:spPr>
            <a:xfrm rot="10800000">
              <a:off x="3024401" y="6434495"/>
              <a:ext cx="14366" cy="12411"/>
            </a:xfrm>
            <a:custGeom>
              <a:avLst/>
              <a:gdLst/>
              <a:ahLst/>
              <a:cxnLst/>
              <a:rect l="l" t="t" r="r" b="b"/>
              <a:pathLst>
                <a:path w="169" h="146" extrusionOk="0">
                  <a:moveTo>
                    <a:pt x="24" y="1"/>
                  </a:moveTo>
                  <a:lnTo>
                    <a:pt x="0" y="97"/>
                  </a:lnTo>
                  <a:lnTo>
                    <a:pt x="24" y="121"/>
                  </a:lnTo>
                  <a:lnTo>
                    <a:pt x="72" y="145"/>
                  </a:lnTo>
                  <a:lnTo>
                    <a:pt x="120" y="121"/>
                  </a:lnTo>
                  <a:lnTo>
                    <a:pt x="145" y="97"/>
                  </a:lnTo>
                  <a:lnTo>
                    <a:pt x="169" y="49"/>
                  </a:lnTo>
                  <a:lnTo>
                    <a:pt x="120"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6"/>
            <p:cNvSpPr/>
            <p:nvPr/>
          </p:nvSpPr>
          <p:spPr>
            <a:xfrm rot="10800000">
              <a:off x="3114421" y="6418174"/>
              <a:ext cx="18531" cy="18446"/>
            </a:xfrm>
            <a:custGeom>
              <a:avLst/>
              <a:gdLst/>
              <a:ahLst/>
              <a:cxnLst/>
              <a:rect l="l" t="t" r="r" b="b"/>
              <a:pathLst>
                <a:path w="218" h="217" extrusionOk="0">
                  <a:moveTo>
                    <a:pt x="49" y="0"/>
                  </a:moveTo>
                  <a:lnTo>
                    <a:pt x="25" y="24"/>
                  </a:lnTo>
                  <a:lnTo>
                    <a:pt x="1" y="24"/>
                  </a:lnTo>
                  <a:lnTo>
                    <a:pt x="25" y="120"/>
                  </a:lnTo>
                  <a:lnTo>
                    <a:pt x="97" y="193"/>
                  </a:lnTo>
                  <a:lnTo>
                    <a:pt x="145" y="217"/>
                  </a:lnTo>
                  <a:lnTo>
                    <a:pt x="169" y="217"/>
                  </a:lnTo>
                  <a:lnTo>
                    <a:pt x="217" y="193"/>
                  </a:lnTo>
                  <a:lnTo>
                    <a:pt x="217" y="144"/>
                  </a:lnTo>
                  <a:lnTo>
                    <a:pt x="217" y="120"/>
                  </a:lnTo>
                  <a:lnTo>
                    <a:pt x="193" y="72"/>
                  </a:lnTo>
                  <a:lnTo>
                    <a:pt x="121"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6"/>
            <p:cNvSpPr/>
            <p:nvPr/>
          </p:nvSpPr>
          <p:spPr>
            <a:xfrm rot="10800000">
              <a:off x="2960987" y="6420214"/>
              <a:ext cx="16406" cy="16406"/>
            </a:xfrm>
            <a:custGeom>
              <a:avLst/>
              <a:gdLst/>
              <a:ahLst/>
              <a:cxnLst/>
              <a:rect l="l" t="t" r="r" b="b"/>
              <a:pathLst>
                <a:path w="193" h="193" extrusionOk="0">
                  <a:moveTo>
                    <a:pt x="72" y="0"/>
                  </a:moveTo>
                  <a:lnTo>
                    <a:pt x="24" y="24"/>
                  </a:lnTo>
                  <a:lnTo>
                    <a:pt x="0" y="72"/>
                  </a:lnTo>
                  <a:lnTo>
                    <a:pt x="0" y="144"/>
                  </a:lnTo>
                  <a:lnTo>
                    <a:pt x="48" y="169"/>
                  </a:lnTo>
                  <a:lnTo>
                    <a:pt x="97" y="193"/>
                  </a:lnTo>
                  <a:lnTo>
                    <a:pt x="169" y="193"/>
                  </a:lnTo>
                  <a:lnTo>
                    <a:pt x="193" y="169"/>
                  </a:lnTo>
                  <a:lnTo>
                    <a:pt x="193" y="96"/>
                  </a:lnTo>
                  <a:lnTo>
                    <a:pt x="169" y="48"/>
                  </a:lnTo>
                  <a:lnTo>
                    <a:pt x="145" y="24"/>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6"/>
            <p:cNvSpPr/>
            <p:nvPr/>
          </p:nvSpPr>
          <p:spPr>
            <a:xfrm rot="10800000">
              <a:off x="3304747" y="6432455"/>
              <a:ext cx="85" cy="2125"/>
            </a:xfrm>
            <a:custGeom>
              <a:avLst/>
              <a:gdLst/>
              <a:ahLst/>
              <a:cxnLst/>
              <a:rect l="l" t="t" r="r" b="b"/>
              <a:pathLst>
                <a:path w="1" h="25" extrusionOk="0">
                  <a:moveTo>
                    <a:pt x="1" y="0"/>
                  </a:move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6"/>
            <p:cNvSpPr/>
            <p:nvPr/>
          </p:nvSpPr>
          <p:spPr>
            <a:xfrm rot="10800000">
              <a:off x="3216767" y="6428375"/>
              <a:ext cx="2125" cy="2125"/>
            </a:xfrm>
            <a:custGeom>
              <a:avLst/>
              <a:gdLst/>
              <a:ahLst/>
              <a:cxnLst/>
              <a:rect l="l" t="t" r="r" b="b"/>
              <a:pathLst>
                <a:path w="25" h="25" extrusionOk="0">
                  <a:moveTo>
                    <a:pt x="25" y="24"/>
                  </a:moveTo>
                  <a:lnTo>
                    <a:pt x="25" y="24"/>
                  </a:lnTo>
                  <a:lnTo>
                    <a:pt x="25" y="0"/>
                  </a:lnTo>
                  <a:lnTo>
                    <a:pt x="25" y="0"/>
                  </a:lnTo>
                  <a:lnTo>
                    <a:pt x="25" y="24"/>
                  </a:lnTo>
                  <a:lnTo>
                    <a:pt x="1" y="24"/>
                  </a:lnTo>
                  <a:lnTo>
                    <a:pt x="25" y="2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6"/>
            <p:cNvSpPr/>
            <p:nvPr/>
          </p:nvSpPr>
          <p:spPr>
            <a:xfrm rot="10800000">
              <a:off x="3394768" y="6420214"/>
              <a:ext cx="6205" cy="8245"/>
            </a:xfrm>
            <a:custGeom>
              <a:avLst/>
              <a:gdLst/>
              <a:ahLst/>
              <a:cxnLst/>
              <a:rect l="l" t="t" r="r" b="b"/>
              <a:pathLst>
                <a:path w="73" h="97" extrusionOk="0">
                  <a:moveTo>
                    <a:pt x="24" y="0"/>
                  </a:moveTo>
                  <a:lnTo>
                    <a:pt x="0" y="24"/>
                  </a:lnTo>
                  <a:lnTo>
                    <a:pt x="0" y="48"/>
                  </a:lnTo>
                  <a:lnTo>
                    <a:pt x="0" y="73"/>
                  </a:lnTo>
                  <a:lnTo>
                    <a:pt x="24" y="97"/>
                  </a:lnTo>
                  <a:lnTo>
                    <a:pt x="72" y="73"/>
                  </a:lnTo>
                  <a:lnTo>
                    <a:pt x="72" y="48"/>
                  </a:lnTo>
                  <a:lnTo>
                    <a:pt x="72"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6"/>
            <p:cNvSpPr/>
            <p:nvPr/>
          </p:nvSpPr>
          <p:spPr>
            <a:xfrm rot="10800000">
              <a:off x="3216767" y="6418174"/>
              <a:ext cx="14366" cy="10286"/>
            </a:xfrm>
            <a:custGeom>
              <a:avLst/>
              <a:gdLst/>
              <a:ahLst/>
              <a:cxnLst/>
              <a:rect l="l" t="t" r="r" b="b"/>
              <a:pathLst>
                <a:path w="169" h="121" extrusionOk="0">
                  <a:moveTo>
                    <a:pt x="96" y="0"/>
                  </a:moveTo>
                  <a:lnTo>
                    <a:pt x="24" y="24"/>
                  </a:lnTo>
                  <a:lnTo>
                    <a:pt x="0" y="48"/>
                  </a:lnTo>
                  <a:lnTo>
                    <a:pt x="24" y="97"/>
                  </a:lnTo>
                  <a:lnTo>
                    <a:pt x="48" y="97"/>
                  </a:lnTo>
                  <a:lnTo>
                    <a:pt x="96" y="121"/>
                  </a:lnTo>
                  <a:lnTo>
                    <a:pt x="145" y="97"/>
                  </a:lnTo>
                  <a:lnTo>
                    <a:pt x="169" y="73"/>
                  </a:lnTo>
                  <a:lnTo>
                    <a:pt x="169" y="48"/>
                  </a:lnTo>
                  <a:lnTo>
                    <a:pt x="1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6"/>
            <p:cNvSpPr/>
            <p:nvPr/>
          </p:nvSpPr>
          <p:spPr>
            <a:xfrm rot="10800000">
              <a:off x="3177835" y="6424295"/>
              <a:ext cx="6290" cy="4165"/>
            </a:xfrm>
            <a:custGeom>
              <a:avLst/>
              <a:gdLst/>
              <a:ahLst/>
              <a:cxnLst/>
              <a:rect l="l" t="t" r="r" b="b"/>
              <a:pathLst>
                <a:path w="74" h="49" extrusionOk="0">
                  <a:moveTo>
                    <a:pt x="1" y="0"/>
                  </a:moveTo>
                  <a:lnTo>
                    <a:pt x="1" y="24"/>
                  </a:lnTo>
                  <a:lnTo>
                    <a:pt x="25"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6"/>
            <p:cNvSpPr/>
            <p:nvPr/>
          </p:nvSpPr>
          <p:spPr>
            <a:xfrm rot="10800000">
              <a:off x="3130827" y="6416134"/>
              <a:ext cx="4165" cy="4165"/>
            </a:xfrm>
            <a:custGeom>
              <a:avLst/>
              <a:gdLst/>
              <a:ahLst/>
              <a:cxnLst/>
              <a:rect l="l" t="t" r="r" b="b"/>
              <a:pathLst>
                <a:path w="49" h="49" extrusionOk="0">
                  <a:moveTo>
                    <a:pt x="1" y="1"/>
                  </a:moveTo>
                  <a:lnTo>
                    <a:pt x="1" y="25"/>
                  </a:lnTo>
                  <a:lnTo>
                    <a:pt x="1"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6"/>
            <p:cNvSpPr/>
            <p:nvPr/>
          </p:nvSpPr>
          <p:spPr>
            <a:xfrm rot="10800000">
              <a:off x="3153353" y="6399728"/>
              <a:ext cx="18446" cy="16491"/>
            </a:xfrm>
            <a:custGeom>
              <a:avLst/>
              <a:gdLst/>
              <a:ahLst/>
              <a:cxnLst/>
              <a:rect l="l" t="t" r="r" b="b"/>
              <a:pathLst>
                <a:path w="217" h="194" extrusionOk="0">
                  <a:moveTo>
                    <a:pt x="121" y="1"/>
                  </a:moveTo>
                  <a:lnTo>
                    <a:pt x="73" y="25"/>
                  </a:lnTo>
                  <a:lnTo>
                    <a:pt x="24" y="73"/>
                  </a:lnTo>
                  <a:lnTo>
                    <a:pt x="0" y="121"/>
                  </a:lnTo>
                  <a:lnTo>
                    <a:pt x="24" y="145"/>
                  </a:lnTo>
                  <a:lnTo>
                    <a:pt x="48" y="169"/>
                  </a:lnTo>
                  <a:lnTo>
                    <a:pt x="169" y="193"/>
                  </a:lnTo>
                  <a:lnTo>
                    <a:pt x="217" y="73"/>
                  </a:lnTo>
                  <a:lnTo>
                    <a:pt x="193" y="49"/>
                  </a:lnTo>
                  <a:lnTo>
                    <a:pt x="193"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6"/>
            <p:cNvSpPr/>
            <p:nvPr/>
          </p:nvSpPr>
          <p:spPr>
            <a:xfrm rot="10800000">
              <a:off x="3261735" y="6399728"/>
              <a:ext cx="8330" cy="12411"/>
            </a:xfrm>
            <a:custGeom>
              <a:avLst/>
              <a:gdLst/>
              <a:ahLst/>
              <a:cxnLst/>
              <a:rect l="l" t="t" r="r" b="b"/>
              <a:pathLst>
                <a:path w="98" h="146" extrusionOk="0">
                  <a:moveTo>
                    <a:pt x="49" y="1"/>
                  </a:moveTo>
                  <a:lnTo>
                    <a:pt x="25" y="25"/>
                  </a:lnTo>
                  <a:lnTo>
                    <a:pt x="1" y="49"/>
                  </a:lnTo>
                  <a:lnTo>
                    <a:pt x="1" y="97"/>
                  </a:lnTo>
                  <a:lnTo>
                    <a:pt x="25" y="145"/>
                  </a:lnTo>
                  <a:lnTo>
                    <a:pt x="73" y="121"/>
                  </a:lnTo>
                  <a:lnTo>
                    <a:pt x="97" y="73"/>
                  </a:lnTo>
                  <a:lnTo>
                    <a:pt x="97" y="25"/>
                  </a:lnTo>
                  <a:lnTo>
                    <a:pt x="73"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6"/>
            <p:cNvSpPr/>
            <p:nvPr/>
          </p:nvSpPr>
          <p:spPr>
            <a:xfrm rot="10800000">
              <a:off x="3276101" y="6401768"/>
              <a:ext cx="8245" cy="8330"/>
            </a:xfrm>
            <a:custGeom>
              <a:avLst/>
              <a:gdLst/>
              <a:ahLst/>
              <a:cxnLst/>
              <a:rect l="l" t="t" r="r" b="b"/>
              <a:pathLst>
                <a:path w="97" h="98" extrusionOk="0">
                  <a:moveTo>
                    <a:pt x="48" y="1"/>
                  </a:moveTo>
                  <a:lnTo>
                    <a:pt x="0" y="25"/>
                  </a:lnTo>
                  <a:lnTo>
                    <a:pt x="0" y="49"/>
                  </a:lnTo>
                  <a:lnTo>
                    <a:pt x="24" y="97"/>
                  </a:lnTo>
                  <a:lnTo>
                    <a:pt x="72" y="97"/>
                  </a:lnTo>
                  <a:lnTo>
                    <a:pt x="97" y="73"/>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6"/>
            <p:cNvSpPr/>
            <p:nvPr/>
          </p:nvSpPr>
          <p:spPr>
            <a:xfrm rot="10800000">
              <a:off x="3124707" y="6401768"/>
              <a:ext cx="8245" cy="8330"/>
            </a:xfrm>
            <a:custGeom>
              <a:avLst/>
              <a:gdLst/>
              <a:ahLst/>
              <a:cxnLst/>
              <a:rect l="l" t="t" r="r" b="b"/>
              <a:pathLst>
                <a:path w="97" h="98" extrusionOk="0">
                  <a:moveTo>
                    <a:pt x="25" y="1"/>
                  </a:moveTo>
                  <a:lnTo>
                    <a:pt x="1" y="49"/>
                  </a:lnTo>
                  <a:lnTo>
                    <a:pt x="1" y="73"/>
                  </a:lnTo>
                  <a:lnTo>
                    <a:pt x="49" y="97"/>
                  </a:lnTo>
                  <a:lnTo>
                    <a:pt x="97" y="97"/>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6"/>
            <p:cNvSpPr/>
            <p:nvPr/>
          </p:nvSpPr>
          <p:spPr>
            <a:xfrm rot="10800000">
              <a:off x="3337474" y="6399728"/>
              <a:ext cx="4165" cy="6205"/>
            </a:xfrm>
            <a:custGeom>
              <a:avLst/>
              <a:gdLst/>
              <a:ahLst/>
              <a:cxnLst/>
              <a:rect l="l" t="t" r="r" b="b"/>
              <a:pathLst>
                <a:path w="49" h="73" extrusionOk="0">
                  <a:moveTo>
                    <a:pt x="24" y="0"/>
                  </a:moveTo>
                  <a:lnTo>
                    <a:pt x="0" y="24"/>
                  </a:lnTo>
                  <a:lnTo>
                    <a:pt x="0" y="48"/>
                  </a:lnTo>
                  <a:lnTo>
                    <a:pt x="24" y="72"/>
                  </a:lnTo>
                  <a:lnTo>
                    <a:pt x="48" y="48"/>
                  </a:lnTo>
                  <a:lnTo>
                    <a:pt x="48"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6"/>
            <p:cNvSpPr/>
            <p:nvPr/>
          </p:nvSpPr>
          <p:spPr>
            <a:xfrm rot="10800000">
              <a:off x="4311547" y="6317868"/>
              <a:ext cx="92145" cy="83985"/>
            </a:xfrm>
            <a:custGeom>
              <a:avLst/>
              <a:gdLst/>
              <a:ahLst/>
              <a:cxnLst/>
              <a:rect l="l" t="t" r="r" b="b"/>
              <a:pathLst>
                <a:path w="1084" h="988" extrusionOk="0">
                  <a:moveTo>
                    <a:pt x="409" y="0"/>
                  </a:moveTo>
                  <a:lnTo>
                    <a:pt x="337" y="48"/>
                  </a:lnTo>
                  <a:lnTo>
                    <a:pt x="241" y="97"/>
                  </a:lnTo>
                  <a:lnTo>
                    <a:pt x="169" y="169"/>
                  </a:lnTo>
                  <a:lnTo>
                    <a:pt x="96" y="241"/>
                  </a:lnTo>
                  <a:lnTo>
                    <a:pt x="48" y="337"/>
                  </a:lnTo>
                  <a:lnTo>
                    <a:pt x="0" y="434"/>
                  </a:lnTo>
                  <a:lnTo>
                    <a:pt x="0" y="506"/>
                  </a:lnTo>
                  <a:lnTo>
                    <a:pt x="0" y="602"/>
                  </a:lnTo>
                  <a:lnTo>
                    <a:pt x="24" y="674"/>
                  </a:lnTo>
                  <a:lnTo>
                    <a:pt x="48" y="747"/>
                  </a:lnTo>
                  <a:lnTo>
                    <a:pt x="96" y="819"/>
                  </a:lnTo>
                  <a:lnTo>
                    <a:pt x="145" y="891"/>
                  </a:lnTo>
                  <a:lnTo>
                    <a:pt x="217" y="939"/>
                  </a:lnTo>
                  <a:lnTo>
                    <a:pt x="289" y="963"/>
                  </a:lnTo>
                  <a:lnTo>
                    <a:pt x="434" y="987"/>
                  </a:lnTo>
                  <a:lnTo>
                    <a:pt x="698" y="987"/>
                  </a:lnTo>
                  <a:lnTo>
                    <a:pt x="795" y="939"/>
                  </a:lnTo>
                  <a:lnTo>
                    <a:pt x="891" y="891"/>
                  </a:lnTo>
                  <a:lnTo>
                    <a:pt x="987" y="819"/>
                  </a:lnTo>
                  <a:lnTo>
                    <a:pt x="1035" y="722"/>
                  </a:lnTo>
                  <a:lnTo>
                    <a:pt x="1083" y="602"/>
                  </a:lnTo>
                  <a:lnTo>
                    <a:pt x="1083" y="530"/>
                  </a:lnTo>
                  <a:lnTo>
                    <a:pt x="1059" y="434"/>
                  </a:lnTo>
                  <a:lnTo>
                    <a:pt x="1035" y="337"/>
                  </a:lnTo>
                  <a:lnTo>
                    <a:pt x="963" y="265"/>
                  </a:lnTo>
                  <a:lnTo>
                    <a:pt x="891" y="169"/>
                  </a:lnTo>
                  <a:lnTo>
                    <a:pt x="795" y="97"/>
                  </a:lnTo>
                  <a:lnTo>
                    <a:pt x="698" y="48"/>
                  </a:lnTo>
                  <a:lnTo>
                    <a:pt x="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6"/>
            <p:cNvSpPr/>
            <p:nvPr/>
          </p:nvSpPr>
          <p:spPr>
            <a:xfrm rot="10800000">
              <a:off x="3155394" y="6393608"/>
              <a:ext cx="4165" cy="6205"/>
            </a:xfrm>
            <a:custGeom>
              <a:avLst/>
              <a:gdLst/>
              <a:ahLst/>
              <a:cxnLst/>
              <a:rect l="l" t="t" r="r" b="b"/>
              <a:pathLst>
                <a:path w="49" h="73" extrusionOk="0">
                  <a:moveTo>
                    <a:pt x="25" y="0"/>
                  </a:moveTo>
                  <a:lnTo>
                    <a:pt x="1" y="24"/>
                  </a:lnTo>
                  <a:lnTo>
                    <a:pt x="1" y="48"/>
                  </a:lnTo>
                  <a:lnTo>
                    <a:pt x="25" y="73"/>
                  </a:lnTo>
                  <a:lnTo>
                    <a:pt x="49" y="48"/>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6"/>
            <p:cNvSpPr/>
            <p:nvPr/>
          </p:nvSpPr>
          <p:spPr>
            <a:xfrm rot="10800000">
              <a:off x="3179960" y="6381367"/>
              <a:ext cx="12326" cy="14366"/>
            </a:xfrm>
            <a:custGeom>
              <a:avLst/>
              <a:gdLst/>
              <a:ahLst/>
              <a:cxnLst/>
              <a:rect l="l" t="t" r="r" b="b"/>
              <a:pathLst>
                <a:path w="145" h="169" extrusionOk="0">
                  <a:moveTo>
                    <a:pt x="73" y="0"/>
                  </a:moveTo>
                  <a:lnTo>
                    <a:pt x="49" y="25"/>
                  </a:lnTo>
                  <a:lnTo>
                    <a:pt x="1" y="73"/>
                  </a:lnTo>
                  <a:lnTo>
                    <a:pt x="1" y="121"/>
                  </a:lnTo>
                  <a:lnTo>
                    <a:pt x="25" y="145"/>
                  </a:lnTo>
                  <a:lnTo>
                    <a:pt x="49" y="169"/>
                  </a:lnTo>
                  <a:lnTo>
                    <a:pt x="73" y="169"/>
                  </a:lnTo>
                  <a:lnTo>
                    <a:pt x="121" y="121"/>
                  </a:lnTo>
                  <a:lnTo>
                    <a:pt x="145" y="49"/>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6"/>
            <p:cNvSpPr/>
            <p:nvPr/>
          </p:nvSpPr>
          <p:spPr>
            <a:xfrm rot="10800000">
              <a:off x="2973228" y="6391568"/>
              <a:ext cx="4165" cy="4165"/>
            </a:xfrm>
            <a:custGeom>
              <a:avLst/>
              <a:gdLst/>
              <a:ahLst/>
              <a:cxnLst/>
              <a:rect l="l" t="t" r="r" b="b"/>
              <a:pathLst>
                <a:path w="49" h="49" extrusionOk="0">
                  <a:moveTo>
                    <a:pt x="24" y="0"/>
                  </a:moveTo>
                  <a:lnTo>
                    <a:pt x="0" y="25"/>
                  </a:lnTo>
                  <a:lnTo>
                    <a:pt x="24" y="49"/>
                  </a:lnTo>
                  <a:lnTo>
                    <a:pt x="48" y="25"/>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6"/>
            <p:cNvSpPr/>
            <p:nvPr/>
          </p:nvSpPr>
          <p:spPr>
            <a:xfrm rot="10800000">
              <a:off x="3083734" y="6393608"/>
              <a:ext cx="2125" cy="85"/>
            </a:xfrm>
            <a:custGeom>
              <a:avLst/>
              <a:gdLst/>
              <a:ahLst/>
              <a:cxnLst/>
              <a:rect l="l" t="t" r="r" b="b"/>
              <a:pathLst>
                <a:path w="25" h="1" extrusionOk="0">
                  <a:moveTo>
                    <a:pt x="24" y="1"/>
                  </a:moveTo>
                  <a:lnTo>
                    <a:pt x="0" y="1"/>
                  </a:lnTo>
                  <a:lnTo>
                    <a:pt x="0" y="1"/>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6"/>
            <p:cNvSpPr/>
            <p:nvPr/>
          </p:nvSpPr>
          <p:spPr>
            <a:xfrm rot="10800000">
              <a:off x="3018280" y="6389528"/>
              <a:ext cx="2125" cy="4165"/>
            </a:xfrm>
            <a:custGeom>
              <a:avLst/>
              <a:gdLst/>
              <a:ahLst/>
              <a:cxnLst/>
              <a:rect l="l" t="t" r="r" b="b"/>
              <a:pathLst>
                <a:path w="25" h="49" extrusionOk="0">
                  <a:moveTo>
                    <a:pt x="1" y="1"/>
                  </a:moveTo>
                  <a:lnTo>
                    <a:pt x="1" y="25"/>
                  </a:lnTo>
                  <a:lnTo>
                    <a:pt x="25" y="49"/>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6"/>
            <p:cNvSpPr/>
            <p:nvPr/>
          </p:nvSpPr>
          <p:spPr>
            <a:xfrm rot="10800000">
              <a:off x="3022361" y="6369041"/>
              <a:ext cx="14366" cy="14451"/>
            </a:xfrm>
            <a:custGeom>
              <a:avLst/>
              <a:gdLst/>
              <a:ahLst/>
              <a:cxnLst/>
              <a:rect l="l" t="t" r="r" b="b"/>
              <a:pathLst>
                <a:path w="169" h="170" extrusionOk="0">
                  <a:moveTo>
                    <a:pt x="72" y="1"/>
                  </a:moveTo>
                  <a:lnTo>
                    <a:pt x="24" y="25"/>
                  </a:lnTo>
                  <a:lnTo>
                    <a:pt x="0" y="49"/>
                  </a:lnTo>
                  <a:lnTo>
                    <a:pt x="0" y="97"/>
                  </a:lnTo>
                  <a:lnTo>
                    <a:pt x="24" y="145"/>
                  </a:lnTo>
                  <a:lnTo>
                    <a:pt x="48" y="169"/>
                  </a:lnTo>
                  <a:lnTo>
                    <a:pt x="96" y="169"/>
                  </a:lnTo>
                  <a:lnTo>
                    <a:pt x="169" y="145"/>
                  </a:lnTo>
                  <a:lnTo>
                    <a:pt x="169" y="97"/>
                  </a:lnTo>
                  <a:lnTo>
                    <a:pt x="169" y="73"/>
                  </a:lnTo>
                  <a:lnTo>
                    <a:pt x="169"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6"/>
            <p:cNvSpPr/>
            <p:nvPr/>
          </p:nvSpPr>
          <p:spPr>
            <a:xfrm rot="10800000">
              <a:off x="2909814" y="6369041"/>
              <a:ext cx="10286" cy="14451"/>
            </a:xfrm>
            <a:custGeom>
              <a:avLst/>
              <a:gdLst/>
              <a:ahLst/>
              <a:cxnLst/>
              <a:rect l="l" t="t" r="r" b="b"/>
              <a:pathLst>
                <a:path w="121" h="170" extrusionOk="0">
                  <a:moveTo>
                    <a:pt x="73" y="1"/>
                  </a:moveTo>
                  <a:lnTo>
                    <a:pt x="24" y="25"/>
                  </a:lnTo>
                  <a:lnTo>
                    <a:pt x="0" y="73"/>
                  </a:lnTo>
                  <a:lnTo>
                    <a:pt x="0" y="145"/>
                  </a:lnTo>
                  <a:lnTo>
                    <a:pt x="48" y="169"/>
                  </a:lnTo>
                  <a:lnTo>
                    <a:pt x="73" y="145"/>
                  </a:lnTo>
                  <a:lnTo>
                    <a:pt x="97" y="97"/>
                  </a:lnTo>
                  <a:lnTo>
                    <a:pt x="121"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6"/>
            <p:cNvSpPr/>
            <p:nvPr/>
          </p:nvSpPr>
          <p:spPr>
            <a:xfrm rot="10800000">
              <a:off x="3323193" y="6377202"/>
              <a:ext cx="4165" cy="2125"/>
            </a:xfrm>
            <a:custGeom>
              <a:avLst/>
              <a:gdLst/>
              <a:ahLst/>
              <a:cxnLst/>
              <a:rect l="l" t="t" r="r" b="b"/>
              <a:pathLst>
                <a:path w="49" h="25" extrusionOk="0">
                  <a:moveTo>
                    <a:pt x="25" y="0"/>
                  </a:moveTo>
                  <a:lnTo>
                    <a:pt x="1" y="24"/>
                  </a:lnTo>
                  <a:lnTo>
                    <a:pt x="49" y="24"/>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6"/>
            <p:cNvSpPr/>
            <p:nvPr/>
          </p:nvSpPr>
          <p:spPr>
            <a:xfrm rot="10800000">
              <a:off x="3112381" y="6367001"/>
              <a:ext cx="8245" cy="12326"/>
            </a:xfrm>
            <a:custGeom>
              <a:avLst/>
              <a:gdLst/>
              <a:ahLst/>
              <a:cxnLst/>
              <a:rect l="l" t="t" r="r" b="b"/>
              <a:pathLst>
                <a:path w="97" h="145" extrusionOk="0">
                  <a:moveTo>
                    <a:pt x="24" y="0"/>
                  </a:moveTo>
                  <a:lnTo>
                    <a:pt x="0" y="48"/>
                  </a:lnTo>
                  <a:lnTo>
                    <a:pt x="0" y="72"/>
                  </a:lnTo>
                  <a:lnTo>
                    <a:pt x="24" y="120"/>
                  </a:lnTo>
                  <a:lnTo>
                    <a:pt x="72" y="145"/>
                  </a:lnTo>
                  <a:lnTo>
                    <a:pt x="96" y="145"/>
                  </a:lnTo>
                  <a:lnTo>
                    <a:pt x="96" y="120"/>
                  </a:lnTo>
                  <a:lnTo>
                    <a:pt x="96" y="72"/>
                  </a:lnTo>
                  <a:lnTo>
                    <a:pt x="72"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6"/>
            <p:cNvSpPr/>
            <p:nvPr/>
          </p:nvSpPr>
          <p:spPr>
            <a:xfrm rot="10800000">
              <a:off x="3073534" y="6375162"/>
              <a:ext cx="6205" cy="4165"/>
            </a:xfrm>
            <a:custGeom>
              <a:avLst/>
              <a:gdLst/>
              <a:ahLst/>
              <a:cxnLst/>
              <a:rect l="l" t="t" r="r" b="b"/>
              <a:pathLst>
                <a:path w="73" h="49" extrusionOk="0">
                  <a:moveTo>
                    <a:pt x="1" y="0"/>
                  </a:moveTo>
                  <a:lnTo>
                    <a:pt x="1" y="24"/>
                  </a:lnTo>
                  <a:lnTo>
                    <a:pt x="1"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6"/>
            <p:cNvSpPr/>
            <p:nvPr/>
          </p:nvSpPr>
          <p:spPr>
            <a:xfrm rot="10800000">
              <a:off x="3251534" y="6373122"/>
              <a:ext cx="4165" cy="4165"/>
            </a:xfrm>
            <a:custGeom>
              <a:avLst/>
              <a:gdLst/>
              <a:ahLst/>
              <a:cxnLst/>
              <a:rect l="l" t="t" r="r" b="b"/>
              <a:pathLst>
                <a:path w="49" h="49" extrusionOk="0">
                  <a:moveTo>
                    <a:pt x="24" y="0"/>
                  </a:moveTo>
                  <a:lnTo>
                    <a:pt x="0" y="24"/>
                  </a:lnTo>
                  <a:lnTo>
                    <a:pt x="24" y="48"/>
                  </a:lnTo>
                  <a:lnTo>
                    <a:pt x="48"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6"/>
            <p:cNvSpPr/>
            <p:nvPr/>
          </p:nvSpPr>
          <p:spPr>
            <a:xfrm rot="10800000">
              <a:off x="3466427" y="6367001"/>
              <a:ext cx="6205" cy="6205"/>
            </a:xfrm>
            <a:custGeom>
              <a:avLst/>
              <a:gdLst/>
              <a:ahLst/>
              <a:cxnLst/>
              <a:rect l="l" t="t" r="r" b="b"/>
              <a:pathLst>
                <a:path w="73" h="73" extrusionOk="0">
                  <a:moveTo>
                    <a:pt x="25" y="0"/>
                  </a:moveTo>
                  <a:lnTo>
                    <a:pt x="1" y="24"/>
                  </a:lnTo>
                  <a:lnTo>
                    <a:pt x="1" y="48"/>
                  </a:lnTo>
                  <a:lnTo>
                    <a:pt x="25" y="73"/>
                  </a:lnTo>
                  <a:lnTo>
                    <a:pt x="73" y="73"/>
                  </a:lnTo>
                  <a:lnTo>
                    <a:pt x="73"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6"/>
            <p:cNvSpPr/>
            <p:nvPr/>
          </p:nvSpPr>
          <p:spPr>
            <a:xfrm rot="10800000">
              <a:off x="3316988" y="6352635"/>
              <a:ext cx="85" cy="4250"/>
            </a:xfrm>
            <a:custGeom>
              <a:avLst/>
              <a:gdLst/>
              <a:ahLst/>
              <a:cxnLst/>
              <a:rect l="l" t="t" r="r" b="b"/>
              <a:pathLst>
                <a:path w="1" h="50" extrusionOk="0">
                  <a:moveTo>
                    <a:pt x="0" y="49"/>
                  </a:moveTo>
                  <a:lnTo>
                    <a:pt x="0" y="49"/>
                  </a:lnTo>
                  <a:lnTo>
                    <a:pt x="0" y="1"/>
                  </a:lnTo>
                  <a:lnTo>
                    <a:pt x="0" y="49"/>
                  </a:lnTo>
                  <a:lnTo>
                    <a:pt x="0" y="49"/>
                  </a:lnTo>
                  <a:lnTo>
                    <a:pt x="0" y="49"/>
                  </a:lnTo>
                  <a:lnTo>
                    <a:pt x="0" y="4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6"/>
            <p:cNvSpPr/>
            <p:nvPr/>
          </p:nvSpPr>
          <p:spPr>
            <a:xfrm rot="10800000">
              <a:off x="3316988" y="6342435"/>
              <a:ext cx="8330" cy="10286"/>
            </a:xfrm>
            <a:custGeom>
              <a:avLst/>
              <a:gdLst/>
              <a:ahLst/>
              <a:cxnLst/>
              <a:rect l="l" t="t" r="r" b="b"/>
              <a:pathLst>
                <a:path w="98" h="121" extrusionOk="0">
                  <a:moveTo>
                    <a:pt x="97" y="0"/>
                  </a:moveTo>
                  <a:lnTo>
                    <a:pt x="25" y="24"/>
                  </a:lnTo>
                  <a:lnTo>
                    <a:pt x="1" y="48"/>
                  </a:lnTo>
                  <a:lnTo>
                    <a:pt x="25" y="72"/>
                  </a:lnTo>
                  <a:lnTo>
                    <a:pt x="49" y="96"/>
                  </a:lnTo>
                  <a:lnTo>
                    <a:pt x="73" y="120"/>
                  </a:lnTo>
                  <a:lnTo>
                    <a:pt x="97" y="96"/>
                  </a:lnTo>
                  <a:lnTo>
                    <a:pt x="97" y="72"/>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6"/>
            <p:cNvSpPr/>
            <p:nvPr/>
          </p:nvSpPr>
          <p:spPr>
            <a:xfrm rot="10800000">
              <a:off x="3057128" y="6340395"/>
              <a:ext cx="8245" cy="10286"/>
            </a:xfrm>
            <a:custGeom>
              <a:avLst/>
              <a:gdLst/>
              <a:ahLst/>
              <a:cxnLst/>
              <a:rect l="l" t="t" r="r" b="b"/>
              <a:pathLst>
                <a:path w="97" h="121" extrusionOk="0">
                  <a:moveTo>
                    <a:pt x="48" y="0"/>
                  </a:moveTo>
                  <a:lnTo>
                    <a:pt x="24" y="24"/>
                  </a:lnTo>
                  <a:lnTo>
                    <a:pt x="0" y="48"/>
                  </a:lnTo>
                  <a:lnTo>
                    <a:pt x="0" y="96"/>
                  </a:lnTo>
                  <a:lnTo>
                    <a:pt x="48" y="120"/>
                  </a:lnTo>
                  <a:lnTo>
                    <a:pt x="72" y="96"/>
                  </a:lnTo>
                  <a:lnTo>
                    <a:pt x="96" y="72"/>
                  </a:lnTo>
                  <a:lnTo>
                    <a:pt x="72"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6"/>
            <p:cNvSpPr/>
            <p:nvPr/>
          </p:nvSpPr>
          <p:spPr>
            <a:xfrm rot="10800000">
              <a:off x="4242012" y="6328154"/>
              <a:ext cx="22526" cy="20486"/>
            </a:xfrm>
            <a:custGeom>
              <a:avLst/>
              <a:gdLst/>
              <a:ahLst/>
              <a:cxnLst/>
              <a:rect l="l" t="t" r="r" b="b"/>
              <a:pathLst>
                <a:path w="265" h="241" extrusionOk="0">
                  <a:moveTo>
                    <a:pt x="96" y="0"/>
                  </a:moveTo>
                  <a:lnTo>
                    <a:pt x="48" y="24"/>
                  </a:lnTo>
                  <a:lnTo>
                    <a:pt x="0" y="72"/>
                  </a:lnTo>
                  <a:lnTo>
                    <a:pt x="0" y="96"/>
                  </a:lnTo>
                  <a:lnTo>
                    <a:pt x="0" y="145"/>
                  </a:lnTo>
                  <a:lnTo>
                    <a:pt x="24" y="169"/>
                  </a:lnTo>
                  <a:lnTo>
                    <a:pt x="48" y="217"/>
                  </a:lnTo>
                  <a:lnTo>
                    <a:pt x="96" y="241"/>
                  </a:lnTo>
                  <a:lnTo>
                    <a:pt x="145" y="217"/>
                  </a:lnTo>
                  <a:lnTo>
                    <a:pt x="193" y="193"/>
                  </a:lnTo>
                  <a:lnTo>
                    <a:pt x="241" y="145"/>
                  </a:lnTo>
                  <a:lnTo>
                    <a:pt x="265" y="121"/>
                  </a:lnTo>
                  <a:lnTo>
                    <a:pt x="265" y="72"/>
                  </a:lnTo>
                  <a:lnTo>
                    <a:pt x="217" y="24"/>
                  </a:lnTo>
                  <a:lnTo>
                    <a:pt x="1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6"/>
            <p:cNvSpPr/>
            <p:nvPr/>
          </p:nvSpPr>
          <p:spPr>
            <a:xfrm rot="10800000">
              <a:off x="3124707" y="6328154"/>
              <a:ext cx="18446" cy="18446"/>
            </a:xfrm>
            <a:custGeom>
              <a:avLst/>
              <a:gdLst/>
              <a:ahLst/>
              <a:cxnLst/>
              <a:rect l="l" t="t" r="r" b="b"/>
              <a:pathLst>
                <a:path w="217" h="217" extrusionOk="0">
                  <a:moveTo>
                    <a:pt x="169" y="0"/>
                  </a:moveTo>
                  <a:lnTo>
                    <a:pt x="73" y="24"/>
                  </a:lnTo>
                  <a:lnTo>
                    <a:pt x="24" y="97"/>
                  </a:lnTo>
                  <a:lnTo>
                    <a:pt x="0" y="121"/>
                  </a:lnTo>
                  <a:lnTo>
                    <a:pt x="0" y="169"/>
                  </a:lnTo>
                  <a:lnTo>
                    <a:pt x="24" y="217"/>
                  </a:lnTo>
                  <a:lnTo>
                    <a:pt x="97" y="217"/>
                  </a:lnTo>
                  <a:lnTo>
                    <a:pt x="121" y="193"/>
                  </a:lnTo>
                  <a:lnTo>
                    <a:pt x="193" y="121"/>
                  </a:lnTo>
                  <a:lnTo>
                    <a:pt x="217"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6"/>
            <p:cNvSpPr/>
            <p:nvPr/>
          </p:nvSpPr>
          <p:spPr>
            <a:xfrm rot="10800000">
              <a:off x="3286301" y="6334274"/>
              <a:ext cx="6290" cy="6205"/>
            </a:xfrm>
            <a:custGeom>
              <a:avLst/>
              <a:gdLst/>
              <a:ahLst/>
              <a:cxnLst/>
              <a:rect l="l" t="t" r="r" b="b"/>
              <a:pathLst>
                <a:path w="74" h="73" extrusionOk="0">
                  <a:moveTo>
                    <a:pt x="1" y="0"/>
                  </a:moveTo>
                  <a:lnTo>
                    <a:pt x="1" y="49"/>
                  </a:lnTo>
                  <a:lnTo>
                    <a:pt x="49" y="73"/>
                  </a:lnTo>
                  <a:lnTo>
                    <a:pt x="73" y="49"/>
                  </a:lnTo>
                  <a:lnTo>
                    <a:pt x="73" y="25"/>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6"/>
            <p:cNvSpPr/>
            <p:nvPr/>
          </p:nvSpPr>
          <p:spPr>
            <a:xfrm rot="10800000">
              <a:off x="3343595" y="6332234"/>
              <a:ext cx="4165" cy="6205"/>
            </a:xfrm>
            <a:custGeom>
              <a:avLst/>
              <a:gdLst/>
              <a:ahLst/>
              <a:cxnLst/>
              <a:rect l="l" t="t" r="r" b="b"/>
              <a:pathLst>
                <a:path w="49" h="73" extrusionOk="0">
                  <a:moveTo>
                    <a:pt x="48" y="1"/>
                  </a:moveTo>
                  <a:lnTo>
                    <a:pt x="0" y="25"/>
                  </a:lnTo>
                  <a:lnTo>
                    <a:pt x="0" y="49"/>
                  </a:lnTo>
                  <a:lnTo>
                    <a:pt x="24" y="73"/>
                  </a:lnTo>
                  <a:lnTo>
                    <a:pt x="48" y="49"/>
                  </a:lnTo>
                  <a:lnTo>
                    <a:pt x="48"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6"/>
            <p:cNvSpPr/>
            <p:nvPr/>
          </p:nvSpPr>
          <p:spPr>
            <a:xfrm rot="10800000">
              <a:off x="3417294" y="6330194"/>
              <a:ext cx="4165" cy="6205"/>
            </a:xfrm>
            <a:custGeom>
              <a:avLst/>
              <a:gdLst/>
              <a:ahLst/>
              <a:cxnLst/>
              <a:rect l="l" t="t" r="r" b="b"/>
              <a:pathLst>
                <a:path w="49" h="73" extrusionOk="0">
                  <a:moveTo>
                    <a:pt x="24" y="1"/>
                  </a:moveTo>
                  <a:lnTo>
                    <a:pt x="0" y="25"/>
                  </a:lnTo>
                  <a:lnTo>
                    <a:pt x="0" y="49"/>
                  </a:lnTo>
                  <a:lnTo>
                    <a:pt x="24" y="73"/>
                  </a:lnTo>
                  <a:lnTo>
                    <a:pt x="49" y="73"/>
                  </a:lnTo>
                  <a:lnTo>
                    <a:pt x="49" y="49"/>
                  </a:lnTo>
                  <a:lnTo>
                    <a:pt x="49"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6"/>
            <p:cNvSpPr/>
            <p:nvPr/>
          </p:nvSpPr>
          <p:spPr>
            <a:xfrm rot="10800000">
              <a:off x="3355920" y="6319908"/>
              <a:ext cx="10286" cy="12411"/>
            </a:xfrm>
            <a:custGeom>
              <a:avLst/>
              <a:gdLst/>
              <a:ahLst/>
              <a:cxnLst/>
              <a:rect l="l" t="t" r="r" b="b"/>
              <a:pathLst>
                <a:path w="121" h="146" extrusionOk="0">
                  <a:moveTo>
                    <a:pt x="48" y="1"/>
                  </a:moveTo>
                  <a:lnTo>
                    <a:pt x="0" y="25"/>
                  </a:lnTo>
                  <a:lnTo>
                    <a:pt x="0" y="49"/>
                  </a:lnTo>
                  <a:lnTo>
                    <a:pt x="24" y="97"/>
                  </a:lnTo>
                  <a:lnTo>
                    <a:pt x="73" y="145"/>
                  </a:lnTo>
                  <a:lnTo>
                    <a:pt x="97" y="145"/>
                  </a:lnTo>
                  <a:lnTo>
                    <a:pt x="121" y="121"/>
                  </a:lnTo>
                  <a:lnTo>
                    <a:pt x="121" y="73"/>
                  </a:lnTo>
                  <a:lnTo>
                    <a:pt x="121" y="49"/>
                  </a:lnTo>
                  <a:lnTo>
                    <a:pt x="73"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6"/>
            <p:cNvSpPr/>
            <p:nvPr/>
          </p:nvSpPr>
          <p:spPr>
            <a:xfrm rot="10800000">
              <a:off x="3194241" y="6323989"/>
              <a:ext cx="12326" cy="8330"/>
            </a:xfrm>
            <a:custGeom>
              <a:avLst/>
              <a:gdLst/>
              <a:ahLst/>
              <a:cxnLst/>
              <a:rect l="l" t="t" r="r" b="b"/>
              <a:pathLst>
                <a:path w="145" h="98" extrusionOk="0">
                  <a:moveTo>
                    <a:pt x="48" y="1"/>
                  </a:moveTo>
                  <a:lnTo>
                    <a:pt x="24" y="25"/>
                  </a:lnTo>
                  <a:lnTo>
                    <a:pt x="0" y="49"/>
                  </a:lnTo>
                  <a:lnTo>
                    <a:pt x="48" y="97"/>
                  </a:lnTo>
                  <a:lnTo>
                    <a:pt x="96" y="97"/>
                  </a:lnTo>
                  <a:lnTo>
                    <a:pt x="120" y="73"/>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6"/>
            <p:cNvSpPr/>
            <p:nvPr/>
          </p:nvSpPr>
          <p:spPr>
            <a:xfrm rot="10800000">
              <a:off x="3218807" y="6326114"/>
              <a:ext cx="2125" cy="2125"/>
            </a:xfrm>
            <a:custGeom>
              <a:avLst/>
              <a:gdLst/>
              <a:ahLst/>
              <a:cxnLst/>
              <a:rect l="l" t="t" r="r" b="b"/>
              <a:pathLst>
                <a:path w="25" h="25" extrusionOk="0">
                  <a:moveTo>
                    <a:pt x="25" y="1"/>
                  </a:moveTo>
                  <a:lnTo>
                    <a:pt x="1" y="25"/>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6"/>
            <p:cNvSpPr/>
            <p:nvPr/>
          </p:nvSpPr>
          <p:spPr>
            <a:xfrm rot="10800000">
              <a:off x="3151228" y="6321949"/>
              <a:ext cx="8330" cy="6290"/>
            </a:xfrm>
            <a:custGeom>
              <a:avLst/>
              <a:gdLst/>
              <a:ahLst/>
              <a:cxnLst/>
              <a:rect l="l" t="t" r="r" b="b"/>
              <a:pathLst>
                <a:path w="98" h="74" extrusionOk="0">
                  <a:moveTo>
                    <a:pt x="49" y="1"/>
                  </a:moveTo>
                  <a:lnTo>
                    <a:pt x="25" y="25"/>
                  </a:lnTo>
                  <a:lnTo>
                    <a:pt x="1" y="49"/>
                  </a:lnTo>
                  <a:lnTo>
                    <a:pt x="25" y="73"/>
                  </a:lnTo>
                  <a:lnTo>
                    <a:pt x="97" y="73"/>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6"/>
            <p:cNvSpPr/>
            <p:nvPr/>
          </p:nvSpPr>
          <p:spPr>
            <a:xfrm rot="10800000">
              <a:off x="3124707" y="6323989"/>
              <a:ext cx="2125" cy="2210"/>
            </a:xfrm>
            <a:custGeom>
              <a:avLst/>
              <a:gdLst/>
              <a:ahLst/>
              <a:cxnLst/>
              <a:rect l="l" t="t" r="r" b="b"/>
              <a:pathLst>
                <a:path w="25" h="26" extrusionOk="0">
                  <a:moveTo>
                    <a:pt x="25" y="1"/>
                  </a:moveTo>
                  <a:lnTo>
                    <a:pt x="1" y="25"/>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6"/>
            <p:cNvSpPr/>
            <p:nvPr/>
          </p:nvSpPr>
          <p:spPr>
            <a:xfrm rot="10800000">
              <a:off x="3077614" y="6313788"/>
              <a:ext cx="12326" cy="12411"/>
            </a:xfrm>
            <a:custGeom>
              <a:avLst/>
              <a:gdLst/>
              <a:ahLst/>
              <a:cxnLst/>
              <a:rect l="l" t="t" r="r" b="b"/>
              <a:pathLst>
                <a:path w="145" h="146" extrusionOk="0">
                  <a:moveTo>
                    <a:pt x="97" y="1"/>
                  </a:moveTo>
                  <a:lnTo>
                    <a:pt x="24" y="25"/>
                  </a:lnTo>
                  <a:lnTo>
                    <a:pt x="0" y="97"/>
                  </a:lnTo>
                  <a:lnTo>
                    <a:pt x="0" y="121"/>
                  </a:lnTo>
                  <a:lnTo>
                    <a:pt x="24" y="145"/>
                  </a:lnTo>
                  <a:lnTo>
                    <a:pt x="72" y="145"/>
                  </a:lnTo>
                  <a:lnTo>
                    <a:pt x="97" y="121"/>
                  </a:lnTo>
                  <a:lnTo>
                    <a:pt x="145"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6"/>
            <p:cNvSpPr/>
            <p:nvPr/>
          </p:nvSpPr>
          <p:spPr>
            <a:xfrm rot="10800000">
              <a:off x="4454780" y="6305628"/>
              <a:ext cx="16491" cy="16406"/>
            </a:xfrm>
            <a:custGeom>
              <a:avLst/>
              <a:gdLst/>
              <a:ahLst/>
              <a:cxnLst/>
              <a:rect l="l" t="t" r="r" b="b"/>
              <a:pathLst>
                <a:path w="194" h="193" extrusionOk="0">
                  <a:moveTo>
                    <a:pt x="25" y="0"/>
                  </a:moveTo>
                  <a:lnTo>
                    <a:pt x="1" y="48"/>
                  </a:lnTo>
                  <a:lnTo>
                    <a:pt x="1" y="120"/>
                  </a:lnTo>
                  <a:lnTo>
                    <a:pt x="25" y="169"/>
                  </a:lnTo>
                  <a:lnTo>
                    <a:pt x="49" y="193"/>
                  </a:lnTo>
                  <a:lnTo>
                    <a:pt x="145" y="193"/>
                  </a:lnTo>
                  <a:lnTo>
                    <a:pt x="169" y="169"/>
                  </a:lnTo>
                  <a:lnTo>
                    <a:pt x="193" y="120"/>
                  </a:lnTo>
                  <a:lnTo>
                    <a:pt x="193" y="72"/>
                  </a:lnTo>
                  <a:lnTo>
                    <a:pt x="169" y="24"/>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6"/>
            <p:cNvSpPr/>
            <p:nvPr/>
          </p:nvSpPr>
          <p:spPr>
            <a:xfrm rot="10800000">
              <a:off x="3007995" y="6313788"/>
              <a:ext cx="8330" cy="8245"/>
            </a:xfrm>
            <a:custGeom>
              <a:avLst/>
              <a:gdLst/>
              <a:ahLst/>
              <a:cxnLst/>
              <a:rect l="l" t="t" r="r" b="b"/>
              <a:pathLst>
                <a:path w="98" h="97" extrusionOk="0">
                  <a:moveTo>
                    <a:pt x="49" y="0"/>
                  </a:moveTo>
                  <a:lnTo>
                    <a:pt x="1" y="24"/>
                  </a:lnTo>
                  <a:lnTo>
                    <a:pt x="1" y="48"/>
                  </a:lnTo>
                  <a:lnTo>
                    <a:pt x="1" y="72"/>
                  </a:lnTo>
                  <a:lnTo>
                    <a:pt x="25" y="96"/>
                  </a:lnTo>
                  <a:lnTo>
                    <a:pt x="73" y="72"/>
                  </a:lnTo>
                  <a:lnTo>
                    <a:pt x="97"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6"/>
            <p:cNvSpPr/>
            <p:nvPr/>
          </p:nvSpPr>
          <p:spPr>
            <a:xfrm rot="10800000">
              <a:off x="3333394" y="6307668"/>
              <a:ext cx="14366" cy="12326"/>
            </a:xfrm>
            <a:custGeom>
              <a:avLst/>
              <a:gdLst/>
              <a:ahLst/>
              <a:cxnLst/>
              <a:rect l="l" t="t" r="r" b="b"/>
              <a:pathLst>
                <a:path w="169" h="145" extrusionOk="0">
                  <a:moveTo>
                    <a:pt x="72" y="0"/>
                  </a:moveTo>
                  <a:lnTo>
                    <a:pt x="24" y="24"/>
                  </a:lnTo>
                  <a:lnTo>
                    <a:pt x="0" y="72"/>
                  </a:lnTo>
                  <a:lnTo>
                    <a:pt x="24" y="96"/>
                  </a:lnTo>
                  <a:lnTo>
                    <a:pt x="24" y="121"/>
                  </a:lnTo>
                  <a:lnTo>
                    <a:pt x="72" y="145"/>
                  </a:lnTo>
                  <a:lnTo>
                    <a:pt x="144" y="121"/>
                  </a:lnTo>
                  <a:lnTo>
                    <a:pt x="144" y="96"/>
                  </a:lnTo>
                  <a:lnTo>
                    <a:pt x="169" y="72"/>
                  </a:lnTo>
                  <a:lnTo>
                    <a:pt x="120"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6"/>
            <p:cNvSpPr/>
            <p:nvPr/>
          </p:nvSpPr>
          <p:spPr>
            <a:xfrm rot="10800000">
              <a:off x="3284261" y="6309708"/>
              <a:ext cx="6205" cy="6205"/>
            </a:xfrm>
            <a:custGeom>
              <a:avLst/>
              <a:gdLst/>
              <a:ahLst/>
              <a:cxnLst/>
              <a:rect l="l" t="t" r="r" b="b"/>
              <a:pathLst>
                <a:path w="73" h="73" extrusionOk="0">
                  <a:moveTo>
                    <a:pt x="0" y="0"/>
                  </a:moveTo>
                  <a:lnTo>
                    <a:pt x="0" y="48"/>
                  </a:lnTo>
                  <a:lnTo>
                    <a:pt x="0" y="73"/>
                  </a:lnTo>
                  <a:lnTo>
                    <a:pt x="72" y="73"/>
                  </a:lnTo>
                  <a:lnTo>
                    <a:pt x="72"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6"/>
            <p:cNvSpPr/>
            <p:nvPr/>
          </p:nvSpPr>
          <p:spPr>
            <a:xfrm rot="10800000">
              <a:off x="3231048" y="6299507"/>
              <a:ext cx="14451" cy="16406"/>
            </a:xfrm>
            <a:custGeom>
              <a:avLst/>
              <a:gdLst/>
              <a:ahLst/>
              <a:cxnLst/>
              <a:rect l="l" t="t" r="r" b="b"/>
              <a:pathLst>
                <a:path w="170" h="193" extrusionOk="0">
                  <a:moveTo>
                    <a:pt x="25" y="0"/>
                  </a:moveTo>
                  <a:lnTo>
                    <a:pt x="1" y="48"/>
                  </a:lnTo>
                  <a:lnTo>
                    <a:pt x="25" y="121"/>
                  </a:lnTo>
                  <a:lnTo>
                    <a:pt x="73" y="169"/>
                  </a:lnTo>
                  <a:lnTo>
                    <a:pt x="121" y="193"/>
                  </a:lnTo>
                  <a:lnTo>
                    <a:pt x="145" y="169"/>
                  </a:lnTo>
                  <a:lnTo>
                    <a:pt x="169" y="145"/>
                  </a:lnTo>
                  <a:lnTo>
                    <a:pt x="97"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6"/>
            <p:cNvSpPr/>
            <p:nvPr/>
          </p:nvSpPr>
          <p:spPr>
            <a:xfrm rot="10800000">
              <a:off x="3169674" y="6303588"/>
              <a:ext cx="10286" cy="8245"/>
            </a:xfrm>
            <a:custGeom>
              <a:avLst/>
              <a:gdLst/>
              <a:ahLst/>
              <a:cxnLst/>
              <a:rect l="l" t="t" r="r" b="b"/>
              <a:pathLst>
                <a:path w="121" h="97" extrusionOk="0">
                  <a:moveTo>
                    <a:pt x="72" y="0"/>
                  </a:moveTo>
                  <a:lnTo>
                    <a:pt x="24" y="25"/>
                  </a:lnTo>
                  <a:lnTo>
                    <a:pt x="0" y="49"/>
                  </a:lnTo>
                  <a:lnTo>
                    <a:pt x="24" y="73"/>
                  </a:lnTo>
                  <a:lnTo>
                    <a:pt x="48" y="97"/>
                  </a:lnTo>
                  <a:lnTo>
                    <a:pt x="96" y="73"/>
                  </a:lnTo>
                  <a:lnTo>
                    <a:pt x="120" y="49"/>
                  </a:lnTo>
                  <a:lnTo>
                    <a:pt x="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6"/>
            <p:cNvSpPr/>
            <p:nvPr/>
          </p:nvSpPr>
          <p:spPr>
            <a:xfrm rot="10800000">
              <a:off x="2932340" y="6293302"/>
              <a:ext cx="6205" cy="6290"/>
            </a:xfrm>
            <a:custGeom>
              <a:avLst/>
              <a:gdLst/>
              <a:ahLst/>
              <a:cxnLst/>
              <a:rect l="l" t="t" r="r" b="b"/>
              <a:pathLst>
                <a:path w="73" h="74" extrusionOk="0">
                  <a:moveTo>
                    <a:pt x="25" y="1"/>
                  </a:moveTo>
                  <a:lnTo>
                    <a:pt x="1" y="25"/>
                  </a:lnTo>
                  <a:lnTo>
                    <a:pt x="1" y="49"/>
                  </a:lnTo>
                  <a:lnTo>
                    <a:pt x="1" y="73"/>
                  </a:lnTo>
                  <a:lnTo>
                    <a:pt x="73" y="73"/>
                  </a:lnTo>
                  <a:lnTo>
                    <a:pt x="73" y="25"/>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6"/>
            <p:cNvSpPr/>
            <p:nvPr/>
          </p:nvSpPr>
          <p:spPr>
            <a:xfrm rot="10800000">
              <a:off x="4340193" y="6283101"/>
              <a:ext cx="14451" cy="14366"/>
            </a:xfrm>
            <a:custGeom>
              <a:avLst/>
              <a:gdLst/>
              <a:ahLst/>
              <a:cxnLst/>
              <a:rect l="l" t="t" r="r" b="b"/>
              <a:pathLst>
                <a:path w="170" h="169" extrusionOk="0">
                  <a:moveTo>
                    <a:pt x="49" y="0"/>
                  </a:moveTo>
                  <a:lnTo>
                    <a:pt x="25" y="24"/>
                  </a:lnTo>
                  <a:lnTo>
                    <a:pt x="1" y="72"/>
                  </a:lnTo>
                  <a:lnTo>
                    <a:pt x="1" y="96"/>
                  </a:lnTo>
                  <a:lnTo>
                    <a:pt x="25" y="144"/>
                  </a:lnTo>
                  <a:lnTo>
                    <a:pt x="49" y="169"/>
                  </a:lnTo>
                  <a:lnTo>
                    <a:pt x="97" y="169"/>
                  </a:lnTo>
                  <a:lnTo>
                    <a:pt x="145" y="144"/>
                  </a:lnTo>
                  <a:lnTo>
                    <a:pt x="169" y="96"/>
                  </a:lnTo>
                  <a:lnTo>
                    <a:pt x="169" y="72"/>
                  </a:lnTo>
                  <a:lnTo>
                    <a:pt x="145" y="24"/>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6"/>
            <p:cNvSpPr/>
            <p:nvPr/>
          </p:nvSpPr>
          <p:spPr>
            <a:xfrm rot="10800000">
              <a:off x="3044887" y="6291262"/>
              <a:ext cx="6205" cy="6205"/>
            </a:xfrm>
            <a:custGeom>
              <a:avLst/>
              <a:gdLst/>
              <a:ahLst/>
              <a:cxnLst/>
              <a:rect l="l" t="t" r="r" b="b"/>
              <a:pathLst>
                <a:path w="73" h="73" extrusionOk="0">
                  <a:moveTo>
                    <a:pt x="1" y="0"/>
                  </a:moveTo>
                  <a:lnTo>
                    <a:pt x="1" y="24"/>
                  </a:lnTo>
                  <a:lnTo>
                    <a:pt x="25" y="72"/>
                  </a:lnTo>
                  <a:lnTo>
                    <a:pt x="49" y="72"/>
                  </a:lnTo>
                  <a:lnTo>
                    <a:pt x="73" y="48"/>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6"/>
            <p:cNvSpPr/>
            <p:nvPr/>
          </p:nvSpPr>
          <p:spPr>
            <a:xfrm rot="10800000">
              <a:off x="4139666" y="6252415"/>
              <a:ext cx="57378" cy="40972"/>
            </a:xfrm>
            <a:custGeom>
              <a:avLst/>
              <a:gdLst/>
              <a:ahLst/>
              <a:cxnLst/>
              <a:rect l="l" t="t" r="r" b="b"/>
              <a:pathLst>
                <a:path w="675" h="482" extrusionOk="0">
                  <a:moveTo>
                    <a:pt x="338" y="0"/>
                  </a:moveTo>
                  <a:lnTo>
                    <a:pt x="145" y="72"/>
                  </a:lnTo>
                  <a:lnTo>
                    <a:pt x="97" y="96"/>
                  </a:lnTo>
                  <a:lnTo>
                    <a:pt x="25" y="145"/>
                  </a:lnTo>
                  <a:lnTo>
                    <a:pt x="1" y="217"/>
                  </a:lnTo>
                  <a:lnTo>
                    <a:pt x="1" y="289"/>
                  </a:lnTo>
                  <a:lnTo>
                    <a:pt x="25" y="337"/>
                  </a:lnTo>
                  <a:lnTo>
                    <a:pt x="73" y="385"/>
                  </a:lnTo>
                  <a:lnTo>
                    <a:pt x="121" y="433"/>
                  </a:lnTo>
                  <a:lnTo>
                    <a:pt x="217" y="458"/>
                  </a:lnTo>
                  <a:lnTo>
                    <a:pt x="362" y="482"/>
                  </a:lnTo>
                  <a:lnTo>
                    <a:pt x="530" y="482"/>
                  </a:lnTo>
                  <a:lnTo>
                    <a:pt x="602" y="458"/>
                  </a:lnTo>
                  <a:lnTo>
                    <a:pt x="675" y="385"/>
                  </a:lnTo>
                  <a:lnTo>
                    <a:pt x="675" y="289"/>
                  </a:lnTo>
                  <a:lnTo>
                    <a:pt x="675" y="193"/>
                  </a:lnTo>
                  <a:lnTo>
                    <a:pt x="578" y="72"/>
                  </a:lnTo>
                  <a:lnTo>
                    <a:pt x="530" y="24"/>
                  </a:ln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6"/>
            <p:cNvSpPr/>
            <p:nvPr/>
          </p:nvSpPr>
          <p:spPr>
            <a:xfrm rot="10800000">
              <a:off x="3116461" y="6283101"/>
              <a:ext cx="6205" cy="6205"/>
            </a:xfrm>
            <a:custGeom>
              <a:avLst/>
              <a:gdLst/>
              <a:ahLst/>
              <a:cxnLst/>
              <a:rect l="l" t="t" r="r" b="b"/>
              <a:pathLst>
                <a:path w="73" h="73" extrusionOk="0">
                  <a:moveTo>
                    <a:pt x="48" y="0"/>
                  </a:moveTo>
                  <a:lnTo>
                    <a:pt x="0" y="24"/>
                  </a:lnTo>
                  <a:lnTo>
                    <a:pt x="0" y="48"/>
                  </a:lnTo>
                  <a:lnTo>
                    <a:pt x="24" y="73"/>
                  </a:lnTo>
                  <a:lnTo>
                    <a:pt x="48" y="48"/>
                  </a:lnTo>
                  <a:lnTo>
                    <a:pt x="72"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6"/>
            <p:cNvSpPr/>
            <p:nvPr/>
          </p:nvSpPr>
          <p:spPr>
            <a:xfrm rot="10800000">
              <a:off x="3247454" y="6266695"/>
              <a:ext cx="4165" cy="4250"/>
            </a:xfrm>
            <a:custGeom>
              <a:avLst/>
              <a:gdLst/>
              <a:ahLst/>
              <a:cxnLst/>
              <a:rect l="l" t="t" r="r" b="b"/>
              <a:pathLst>
                <a:path w="49" h="50" extrusionOk="0">
                  <a:moveTo>
                    <a:pt x="25" y="1"/>
                  </a:moveTo>
                  <a:lnTo>
                    <a:pt x="0" y="25"/>
                  </a:lnTo>
                  <a:lnTo>
                    <a:pt x="0" y="49"/>
                  </a:lnTo>
                  <a:lnTo>
                    <a:pt x="25" y="49"/>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6"/>
            <p:cNvSpPr/>
            <p:nvPr/>
          </p:nvSpPr>
          <p:spPr>
            <a:xfrm rot="10800000">
              <a:off x="3308828" y="6258535"/>
              <a:ext cx="14451" cy="6205"/>
            </a:xfrm>
            <a:custGeom>
              <a:avLst/>
              <a:gdLst/>
              <a:ahLst/>
              <a:cxnLst/>
              <a:rect l="l" t="t" r="r" b="b"/>
              <a:pathLst>
                <a:path w="170" h="73" extrusionOk="0">
                  <a:moveTo>
                    <a:pt x="25" y="0"/>
                  </a:moveTo>
                  <a:lnTo>
                    <a:pt x="1" y="24"/>
                  </a:lnTo>
                  <a:lnTo>
                    <a:pt x="1" y="48"/>
                  </a:lnTo>
                  <a:lnTo>
                    <a:pt x="25" y="72"/>
                  </a:lnTo>
                  <a:lnTo>
                    <a:pt x="169" y="72"/>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6"/>
            <p:cNvSpPr/>
            <p:nvPr/>
          </p:nvSpPr>
          <p:spPr>
            <a:xfrm rot="10800000">
              <a:off x="3308828" y="6256495"/>
              <a:ext cx="85" cy="2125"/>
            </a:xfrm>
            <a:custGeom>
              <a:avLst/>
              <a:gdLst/>
              <a:ahLst/>
              <a:cxnLst/>
              <a:rect l="l" t="t" r="r" b="b"/>
              <a:pathLst>
                <a:path w="1" h="25" extrusionOk="0">
                  <a:moveTo>
                    <a:pt x="0" y="0"/>
                  </a:moveTo>
                  <a:lnTo>
                    <a:pt x="0" y="0"/>
                  </a:lnTo>
                  <a:lnTo>
                    <a:pt x="0" y="24"/>
                  </a:lnTo>
                  <a:lnTo>
                    <a:pt x="0" y="24"/>
                  </a:ln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6"/>
            <p:cNvSpPr/>
            <p:nvPr/>
          </p:nvSpPr>
          <p:spPr>
            <a:xfrm rot="10800000">
              <a:off x="3141028" y="6248334"/>
              <a:ext cx="8245" cy="6205"/>
            </a:xfrm>
            <a:custGeom>
              <a:avLst/>
              <a:gdLst/>
              <a:ahLst/>
              <a:cxnLst/>
              <a:rect l="l" t="t" r="r" b="b"/>
              <a:pathLst>
                <a:path w="97" h="73" extrusionOk="0">
                  <a:moveTo>
                    <a:pt x="24" y="1"/>
                  </a:moveTo>
                  <a:lnTo>
                    <a:pt x="0" y="25"/>
                  </a:lnTo>
                  <a:lnTo>
                    <a:pt x="0" y="49"/>
                  </a:lnTo>
                  <a:lnTo>
                    <a:pt x="48" y="73"/>
                  </a:lnTo>
                  <a:lnTo>
                    <a:pt x="72" y="73"/>
                  </a:lnTo>
                  <a:lnTo>
                    <a:pt x="96" y="49"/>
                  </a:lnTo>
                  <a:lnTo>
                    <a:pt x="96"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6"/>
            <p:cNvSpPr/>
            <p:nvPr/>
          </p:nvSpPr>
          <p:spPr>
            <a:xfrm rot="10800000">
              <a:off x="3177835" y="6244254"/>
              <a:ext cx="2125" cy="2125"/>
            </a:xfrm>
            <a:custGeom>
              <a:avLst/>
              <a:gdLst/>
              <a:ahLst/>
              <a:cxnLst/>
              <a:rect l="l" t="t" r="r" b="b"/>
              <a:pathLst>
                <a:path w="25" h="25" extrusionOk="0">
                  <a:moveTo>
                    <a:pt x="0" y="1"/>
                  </a:moveTo>
                  <a:lnTo>
                    <a:pt x="0" y="25"/>
                  </a:lnTo>
                  <a:lnTo>
                    <a:pt x="24"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6"/>
            <p:cNvSpPr/>
            <p:nvPr/>
          </p:nvSpPr>
          <p:spPr>
            <a:xfrm rot="10800000">
              <a:off x="3005955" y="6240089"/>
              <a:ext cx="8330" cy="6290"/>
            </a:xfrm>
            <a:custGeom>
              <a:avLst/>
              <a:gdLst/>
              <a:ahLst/>
              <a:cxnLst/>
              <a:rect l="l" t="t" r="r" b="b"/>
              <a:pathLst>
                <a:path w="98" h="74" extrusionOk="0">
                  <a:moveTo>
                    <a:pt x="49" y="1"/>
                  </a:moveTo>
                  <a:lnTo>
                    <a:pt x="25" y="25"/>
                  </a:lnTo>
                  <a:lnTo>
                    <a:pt x="1" y="25"/>
                  </a:lnTo>
                  <a:lnTo>
                    <a:pt x="25" y="73"/>
                  </a:lnTo>
                  <a:lnTo>
                    <a:pt x="73" y="73"/>
                  </a:lnTo>
                  <a:lnTo>
                    <a:pt x="97" y="49"/>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6"/>
            <p:cNvSpPr/>
            <p:nvPr/>
          </p:nvSpPr>
          <p:spPr>
            <a:xfrm rot="10800000">
              <a:off x="3355920" y="6240089"/>
              <a:ext cx="2125" cy="4250"/>
            </a:xfrm>
            <a:custGeom>
              <a:avLst/>
              <a:gdLst/>
              <a:ahLst/>
              <a:cxnLst/>
              <a:rect l="l" t="t" r="r" b="b"/>
              <a:pathLst>
                <a:path w="25" h="50" extrusionOk="0">
                  <a:moveTo>
                    <a:pt x="1" y="1"/>
                  </a:moveTo>
                  <a:lnTo>
                    <a:pt x="1" y="25"/>
                  </a:lnTo>
                  <a:lnTo>
                    <a:pt x="1" y="49"/>
                  </a:lnTo>
                  <a:lnTo>
                    <a:pt x="25" y="25"/>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6"/>
            <p:cNvSpPr/>
            <p:nvPr/>
          </p:nvSpPr>
          <p:spPr>
            <a:xfrm rot="10800000">
              <a:off x="3398848" y="6236009"/>
              <a:ext cx="2125" cy="2125"/>
            </a:xfrm>
            <a:custGeom>
              <a:avLst/>
              <a:gdLst/>
              <a:ahLst/>
              <a:cxnLst/>
              <a:rect l="l" t="t" r="r" b="b"/>
              <a:pathLst>
                <a:path w="25" h="25" extrusionOk="0">
                  <a:moveTo>
                    <a:pt x="0" y="0"/>
                  </a:moveTo>
                  <a:lnTo>
                    <a:pt x="0" y="24"/>
                  </a:ln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6"/>
            <p:cNvSpPr/>
            <p:nvPr/>
          </p:nvSpPr>
          <p:spPr>
            <a:xfrm rot="10800000">
              <a:off x="3083734" y="6227848"/>
              <a:ext cx="2125" cy="85"/>
            </a:xfrm>
            <a:custGeom>
              <a:avLst/>
              <a:gdLst/>
              <a:ahLst/>
              <a:cxnLst/>
              <a:rect l="l" t="t" r="r" b="b"/>
              <a:pathLst>
                <a:path w="25" h="1" extrusionOk="0">
                  <a:moveTo>
                    <a:pt x="0" y="0"/>
                  </a:moveTo>
                  <a:lnTo>
                    <a:pt x="0" y="0"/>
                  </a:lnTo>
                  <a:lnTo>
                    <a:pt x="24"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6"/>
            <p:cNvSpPr/>
            <p:nvPr/>
          </p:nvSpPr>
          <p:spPr>
            <a:xfrm rot="10800000">
              <a:off x="4174433" y="6217647"/>
              <a:ext cx="4165" cy="8245"/>
            </a:xfrm>
            <a:custGeom>
              <a:avLst/>
              <a:gdLst/>
              <a:ahLst/>
              <a:cxnLst/>
              <a:rect l="l" t="t" r="r" b="b"/>
              <a:pathLst>
                <a:path w="49" h="97" extrusionOk="0">
                  <a:moveTo>
                    <a:pt x="24" y="1"/>
                  </a:moveTo>
                  <a:lnTo>
                    <a:pt x="0" y="49"/>
                  </a:lnTo>
                  <a:lnTo>
                    <a:pt x="24" y="97"/>
                  </a:lnTo>
                  <a:lnTo>
                    <a:pt x="48" y="73"/>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6"/>
            <p:cNvSpPr/>
            <p:nvPr/>
          </p:nvSpPr>
          <p:spPr>
            <a:xfrm rot="10800000">
              <a:off x="3304747" y="6213567"/>
              <a:ext cx="10286" cy="10286"/>
            </a:xfrm>
            <a:custGeom>
              <a:avLst/>
              <a:gdLst/>
              <a:ahLst/>
              <a:cxnLst/>
              <a:rect l="l" t="t" r="r" b="b"/>
              <a:pathLst>
                <a:path w="121" h="121" extrusionOk="0">
                  <a:moveTo>
                    <a:pt x="72" y="1"/>
                  </a:moveTo>
                  <a:lnTo>
                    <a:pt x="24" y="25"/>
                  </a:lnTo>
                  <a:lnTo>
                    <a:pt x="0" y="49"/>
                  </a:lnTo>
                  <a:lnTo>
                    <a:pt x="0" y="97"/>
                  </a:lnTo>
                  <a:lnTo>
                    <a:pt x="48" y="121"/>
                  </a:lnTo>
                  <a:lnTo>
                    <a:pt x="96" y="97"/>
                  </a:lnTo>
                  <a:lnTo>
                    <a:pt x="121" y="73"/>
                  </a:lnTo>
                  <a:lnTo>
                    <a:pt x="121" y="25"/>
                  </a:ln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6"/>
            <p:cNvSpPr/>
            <p:nvPr/>
          </p:nvSpPr>
          <p:spPr>
            <a:xfrm rot="10800000">
              <a:off x="3349800" y="6209402"/>
              <a:ext cx="8245" cy="10371"/>
            </a:xfrm>
            <a:custGeom>
              <a:avLst/>
              <a:gdLst/>
              <a:ahLst/>
              <a:cxnLst/>
              <a:rect l="l" t="t" r="r" b="b"/>
              <a:pathLst>
                <a:path w="97" h="122" extrusionOk="0">
                  <a:moveTo>
                    <a:pt x="25" y="1"/>
                  </a:moveTo>
                  <a:lnTo>
                    <a:pt x="1" y="49"/>
                  </a:lnTo>
                  <a:lnTo>
                    <a:pt x="1" y="97"/>
                  </a:lnTo>
                  <a:lnTo>
                    <a:pt x="49" y="121"/>
                  </a:lnTo>
                  <a:lnTo>
                    <a:pt x="97" y="97"/>
                  </a:lnTo>
                  <a:lnTo>
                    <a:pt x="97" y="49"/>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6"/>
            <p:cNvSpPr/>
            <p:nvPr/>
          </p:nvSpPr>
          <p:spPr>
            <a:xfrm rot="10800000">
              <a:off x="3081694" y="6211442"/>
              <a:ext cx="8245" cy="8330"/>
            </a:xfrm>
            <a:custGeom>
              <a:avLst/>
              <a:gdLst/>
              <a:ahLst/>
              <a:cxnLst/>
              <a:rect l="l" t="t" r="r" b="b"/>
              <a:pathLst>
                <a:path w="97" h="98" extrusionOk="0">
                  <a:moveTo>
                    <a:pt x="0" y="1"/>
                  </a:moveTo>
                  <a:lnTo>
                    <a:pt x="24" y="49"/>
                  </a:lnTo>
                  <a:lnTo>
                    <a:pt x="48" y="73"/>
                  </a:lnTo>
                  <a:lnTo>
                    <a:pt x="72" y="97"/>
                  </a:lnTo>
                  <a:lnTo>
                    <a:pt x="97" y="73"/>
                  </a:lnTo>
                  <a:lnTo>
                    <a:pt x="97" y="25"/>
                  </a:ln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6"/>
            <p:cNvSpPr/>
            <p:nvPr/>
          </p:nvSpPr>
          <p:spPr>
            <a:xfrm rot="10800000">
              <a:off x="4436419" y="6178715"/>
              <a:ext cx="26607" cy="39017"/>
            </a:xfrm>
            <a:custGeom>
              <a:avLst/>
              <a:gdLst/>
              <a:ahLst/>
              <a:cxnLst/>
              <a:rect l="l" t="t" r="r" b="b"/>
              <a:pathLst>
                <a:path w="313" h="459" extrusionOk="0">
                  <a:moveTo>
                    <a:pt x="193" y="1"/>
                  </a:moveTo>
                  <a:lnTo>
                    <a:pt x="144" y="25"/>
                  </a:lnTo>
                  <a:lnTo>
                    <a:pt x="96" y="49"/>
                  </a:lnTo>
                  <a:lnTo>
                    <a:pt x="24" y="145"/>
                  </a:lnTo>
                  <a:lnTo>
                    <a:pt x="0" y="242"/>
                  </a:lnTo>
                  <a:lnTo>
                    <a:pt x="24" y="338"/>
                  </a:lnTo>
                  <a:lnTo>
                    <a:pt x="96" y="434"/>
                  </a:lnTo>
                  <a:lnTo>
                    <a:pt x="120" y="458"/>
                  </a:lnTo>
                  <a:lnTo>
                    <a:pt x="169" y="458"/>
                  </a:lnTo>
                  <a:lnTo>
                    <a:pt x="217" y="434"/>
                  </a:lnTo>
                  <a:lnTo>
                    <a:pt x="241" y="410"/>
                  </a:lnTo>
                  <a:lnTo>
                    <a:pt x="289" y="338"/>
                  </a:lnTo>
                  <a:lnTo>
                    <a:pt x="313" y="242"/>
                  </a:lnTo>
                  <a:lnTo>
                    <a:pt x="313" y="169"/>
                  </a:lnTo>
                  <a:lnTo>
                    <a:pt x="289" y="73"/>
                  </a:lnTo>
                  <a:lnTo>
                    <a:pt x="241" y="25"/>
                  </a:lnTo>
                  <a:lnTo>
                    <a:pt x="1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6"/>
            <p:cNvSpPr/>
            <p:nvPr/>
          </p:nvSpPr>
          <p:spPr>
            <a:xfrm rot="10800000">
              <a:off x="3233088" y="6203282"/>
              <a:ext cx="18531" cy="12411"/>
            </a:xfrm>
            <a:custGeom>
              <a:avLst/>
              <a:gdLst/>
              <a:ahLst/>
              <a:cxnLst/>
              <a:rect l="l" t="t" r="r" b="b"/>
              <a:pathLst>
                <a:path w="218" h="146" extrusionOk="0">
                  <a:moveTo>
                    <a:pt x="73" y="1"/>
                  </a:moveTo>
                  <a:lnTo>
                    <a:pt x="49" y="25"/>
                  </a:lnTo>
                  <a:lnTo>
                    <a:pt x="25" y="73"/>
                  </a:lnTo>
                  <a:lnTo>
                    <a:pt x="0" y="97"/>
                  </a:lnTo>
                  <a:lnTo>
                    <a:pt x="25" y="121"/>
                  </a:lnTo>
                  <a:lnTo>
                    <a:pt x="25" y="145"/>
                  </a:lnTo>
                  <a:lnTo>
                    <a:pt x="145" y="145"/>
                  </a:lnTo>
                  <a:lnTo>
                    <a:pt x="169" y="121"/>
                  </a:lnTo>
                  <a:lnTo>
                    <a:pt x="193" y="121"/>
                  </a:lnTo>
                  <a:lnTo>
                    <a:pt x="217" y="73"/>
                  </a:lnTo>
                  <a:lnTo>
                    <a:pt x="217" y="49"/>
                  </a:lnTo>
                  <a:lnTo>
                    <a:pt x="193"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6"/>
            <p:cNvSpPr/>
            <p:nvPr/>
          </p:nvSpPr>
          <p:spPr>
            <a:xfrm rot="10800000">
              <a:off x="4010714" y="6168515"/>
              <a:ext cx="39017" cy="43013"/>
            </a:xfrm>
            <a:custGeom>
              <a:avLst/>
              <a:gdLst/>
              <a:ahLst/>
              <a:cxnLst/>
              <a:rect l="l" t="t" r="r" b="b"/>
              <a:pathLst>
                <a:path w="459" h="506" extrusionOk="0">
                  <a:moveTo>
                    <a:pt x="121" y="0"/>
                  </a:moveTo>
                  <a:lnTo>
                    <a:pt x="49" y="72"/>
                  </a:lnTo>
                  <a:lnTo>
                    <a:pt x="25" y="145"/>
                  </a:lnTo>
                  <a:lnTo>
                    <a:pt x="1" y="217"/>
                  </a:lnTo>
                  <a:lnTo>
                    <a:pt x="25" y="289"/>
                  </a:lnTo>
                  <a:lnTo>
                    <a:pt x="49" y="361"/>
                  </a:lnTo>
                  <a:lnTo>
                    <a:pt x="97" y="433"/>
                  </a:lnTo>
                  <a:lnTo>
                    <a:pt x="169" y="482"/>
                  </a:lnTo>
                  <a:lnTo>
                    <a:pt x="242" y="506"/>
                  </a:lnTo>
                  <a:lnTo>
                    <a:pt x="338" y="506"/>
                  </a:lnTo>
                  <a:lnTo>
                    <a:pt x="410" y="482"/>
                  </a:lnTo>
                  <a:lnTo>
                    <a:pt x="434" y="433"/>
                  </a:lnTo>
                  <a:lnTo>
                    <a:pt x="458" y="361"/>
                  </a:lnTo>
                  <a:lnTo>
                    <a:pt x="458" y="313"/>
                  </a:lnTo>
                  <a:lnTo>
                    <a:pt x="434" y="241"/>
                  </a:lnTo>
                  <a:lnTo>
                    <a:pt x="410" y="169"/>
                  </a:lnTo>
                  <a:lnTo>
                    <a:pt x="386" y="120"/>
                  </a:lnTo>
                  <a:lnTo>
                    <a:pt x="314" y="72"/>
                  </a:lnTo>
                  <a:lnTo>
                    <a:pt x="266"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6"/>
            <p:cNvSpPr/>
            <p:nvPr/>
          </p:nvSpPr>
          <p:spPr>
            <a:xfrm rot="10800000">
              <a:off x="3112381" y="6193081"/>
              <a:ext cx="24651" cy="16406"/>
            </a:xfrm>
            <a:custGeom>
              <a:avLst/>
              <a:gdLst/>
              <a:ahLst/>
              <a:cxnLst/>
              <a:rect l="l" t="t" r="r" b="b"/>
              <a:pathLst>
                <a:path w="290" h="193" extrusionOk="0">
                  <a:moveTo>
                    <a:pt x="73" y="0"/>
                  </a:moveTo>
                  <a:lnTo>
                    <a:pt x="25" y="24"/>
                  </a:lnTo>
                  <a:lnTo>
                    <a:pt x="1" y="48"/>
                  </a:lnTo>
                  <a:lnTo>
                    <a:pt x="25" y="96"/>
                  </a:lnTo>
                  <a:lnTo>
                    <a:pt x="25" y="121"/>
                  </a:lnTo>
                  <a:lnTo>
                    <a:pt x="73" y="145"/>
                  </a:lnTo>
                  <a:lnTo>
                    <a:pt x="121" y="169"/>
                  </a:lnTo>
                  <a:lnTo>
                    <a:pt x="193" y="193"/>
                  </a:lnTo>
                  <a:lnTo>
                    <a:pt x="241" y="169"/>
                  </a:lnTo>
                  <a:lnTo>
                    <a:pt x="265" y="145"/>
                  </a:lnTo>
                  <a:lnTo>
                    <a:pt x="289" y="96"/>
                  </a:lnTo>
                  <a:lnTo>
                    <a:pt x="289" y="72"/>
                  </a:lnTo>
                  <a:lnTo>
                    <a:pt x="289" y="24"/>
                  </a:lnTo>
                  <a:lnTo>
                    <a:pt x="2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6"/>
            <p:cNvSpPr/>
            <p:nvPr/>
          </p:nvSpPr>
          <p:spPr>
            <a:xfrm rot="10800000">
              <a:off x="3190161" y="6203282"/>
              <a:ext cx="2125" cy="4165"/>
            </a:xfrm>
            <a:custGeom>
              <a:avLst/>
              <a:gdLst/>
              <a:ahLst/>
              <a:cxnLst/>
              <a:rect l="l" t="t" r="r" b="b"/>
              <a:pathLst>
                <a:path w="25" h="49" extrusionOk="0">
                  <a:moveTo>
                    <a:pt x="1" y="0"/>
                  </a:moveTo>
                  <a:lnTo>
                    <a:pt x="1" y="24"/>
                  </a:lnTo>
                  <a:lnTo>
                    <a:pt x="25" y="4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6"/>
            <p:cNvSpPr/>
            <p:nvPr/>
          </p:nvSpPr>
          <p:spPr>
            <a:xfrm rot="10800000">
              <a:off x="3167634" y="6182795"/>
              <a:ext cx="14451" cy="14451"/>
            </a:xfrm>
            <a:custGeom>
              <a:avLst/>
              <a:gdLst/>
              <a:ahLst/>
              <a:cxnLst/>
              <a:rect l="l" t="t" r="r" b="b"/>
              <a:pathLst>
                <a:path w="170" h="170" extrusionOk="0">
                  <a:moveTo>
                    <a:pt x="121" y="1"/>
                  </a:moveTo>
                  <a:lnTo>
                    <a:pt x="73" y="25"/>
                  </a:lnTo>
                  <a:lnTo>
                    <a:pt x="1" y="73"/>
                  </a:lnTo>
                  <a:lnTo>
                    <a:pt x="1" y="121"/>
                  </a:lnTo>
                  <a:lnTo>
                    <a:pt x="25" y="145"/>
                  </a:lnTo>
                  <a:lnTo>
                    <a:pt x="73" y="169"/>
                  </a:lnTo>
                  <a:lnTo>
                    <a:pt x="121" y="145"/>
                  </a:lnTo>
                  <a:lnTo>
                    <a:pt x="145" y="121"/>
                  </a:lnTo>
                  <a:lnTo>
                    <a:pt x="169" y="49"/>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6"/>
            <p:cNvSpPr/>
            <p:nvPr/>
          </p:nvSpPr>
          <p:spPr>
            <a:xfrm rot="10800000">
              <a:off x="3249494" y="6182795"/>
              <a:ext cx="85" cy="2125"/>
            </a:xfrm>
            <a:custGeom>
              <a:avLst/>
              <a:gdLst/>
              <a:ahLst/>
              <a:cxnLst/>
              <a:rect l="l" t="t" r="r" b="b"/>
              <a:pathLst>
                <a:path w="1" h="25" extrusionOk="0">
                  <a:moveTo>
                    <a:pt x="1" y="0"/>
                  </a:moveTo>
                  <a:lnTo>
                    <a:pt x="1" y="0"/>
                  </a:lnTo>
                  <a:lnTo>
                    <a:pt x="1" y="0"/>
                  </a:lnTo>
                  <a:lnTo>
                    <a:pt x="1" y="24"/>
                  </a:lnTo>
                  <a:lnTo>
                    <a:pt x="1" y="24"/>
                  </a:lnTo>
                  <a:lnTo>
                    <a:pt x="1" y="24"/>
                  </a:ln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6"/>
            <p:cNvSpPr/>
            <p:nvPr/>
          </p:nvSpPr>
          <p:spPr>
            <a:xfrm rot="10800000">
              <a:off x="3274061" y="6166474"/>
              <a:ext cx="16406" cy="10286"/>
            </a:xfrm>
            <a:custGeom>
              <a:avLst/>
              <a:gdLst/>
              <a:ahLst/>
              <a:cxnLst/>
              <a:rect l="l" t="t" r="r" b="b"/>
              <a:pathLst>
                <a:path w="193" h="121" extrusionOk="0">
                  <a:moveTo>
                    <a:pt x="96" y="0"/>
                  </a:moveTo>
                  <a:lnTo>
                    <a:pt x="48" y="24"/>
                  </a:lnTo>
                  <a:lnTo>
                    <a:pt x="0" y="73"/>
                  </a:lnTo>
                  <a:lnTo>
                    <a:pt x="0" y="97"/>
                  </a:lnTo>
                  <a:lnTo>
                    <a:pt x="24" y="121"/>
                  </a:lnTo>
                  <a:lnTo>
                    <a:pt x="72" y="121"/>
                  </a:lnTo>
                  <a:lnTo>
                    <a:pt x="144" y="97"/>
                  </a:lnTo>
                  <a:lnTo>
                    <a:pt x="193" y="48"/>
                  </a:lnTo>
                  <a:lnTo>
                    <a:pt x="1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6"/>
            <p:cNvSpPr/>
            <p:nvPr/>
          </p:nvSpPr>
          <p:spPr>
            <a:xfrm rot="10800000">
              <a:off x="4248133" y="6084615"/>
              <a:ext cx="100306" cy="86025"/>
            </a:xfrm>
            <a:custGeom>
              <a:avLst/>
              <a:gdLst/>
              <a:ahLst/>
              <a:cxnLst/>
              <a:rect l="l" t="t" r="r" b="b"/>
              <a:pathLst>
                <a:path w="1180" h="1012" extrusionOk="0">
                  <a:moveTo>
                    <a:pt x="313" y="1"/>
                  </a:moveTo>
                  <a:lnTo>
                    <a:pt x="241" y="25"/>
                  </a:lnTo>
                  <a:lnTo>
                    <a:pt x="169" y="49"/>
                  </a:lnTo>
                  <a:lnTo>
                    <a:pt x="121" y="97"/>
                  </a:lnTo>
                  <a:lnTo>
                    <a:pt x="72" y="169"/>
                  </a:lnTo>
                  <a:lnTo>
                    <a:pt x="24" y="289"/>
                  </a:lnTo>
                  <a:lnTo>
                    <a:pt x="0" y="410"/>
                  </a:lnTo>
                  <a:lnTo>
                    <a:pt x="24" y="530"/>
                  </a:lnTo>
                  <a:lnTo>
                    <a:pt x="48" y="651"/>
                  </a:lnTo>
                  <a:lnTo>
                    <a:pt x="96" y="747"/>
                  </a:lnTo>
                  <a:lnTo>
                    <a:pt x="193" y="843"/>
                  </a:lnTo>
                  <a:lnTo>
                    <a:pt x="289" y="915"/>
                  </a:lnTo>
                  <a:lnTo>
                    <a:pt x="409" y="963"/>
                  </a:lnTo>
                  <a:lnTo>
                    <a:pt x="530" y="988"/>
                  </a:lnTo>
                  <a:lnTo>
                    <a:pt x="674" y="1012"/>
                  </a:lnTo>
                  <a:lnTo>
                    <a:pt x="819" y="988"/>
                  </a:lnTo>
                  <a:lnTo>
                    <a:pt x="963" y="939"/>
                  </a:lnTo>
                  <a:lnTo>
                    <a:pt x="1083" y="867"/>
                  </a:lnTo>
                  <a:lnTo>
                    <a:pt x="1156" y="747"/>
                  </a:lnTo>
                  <a:lnTo>
                    <a:pt x="1180" y="626"/>
                  </a:lnTo>
                  <a:lnTo>
                    <a:pt x="1180" y="554"/>
                  </a:lnTo>
                  <a:lnTo>
                    <a:pt x="1156" y="506"/>
                  </a:lnTo>
                  <a:lnTo>
                    <a:pt x="1083" y="386"/>
                  </a:lnTo>
                  <a:lnTo>
                    <a:pt x="1011" y="289"/>
                  </a:lnTo>
                  <a:lnTo>
                    <a:pt x="915" y="217"/>
                  </a:lnTo>
                  <a:lnTo>
                    <a:pt x="795" y="121"/>
                  </a:lnTo>
                  <a:lnTo>
                    <a:pt x="674" y="73"/>
                  </a:lnTo>
                  <a:lnTo>
                    <a:pt x="554" y="25"/>
                  </a:lnTo>
                  <a:lnTo>
                    <a:pt x="4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6"/>
            <p:cNvSpPr/>
            <p:nvPr/>
          </p:nvSpPr>
          <p:spPr>
            <a:xfrm rot="10800000">
              <a:off x="4199000" y="6156189"/>
              <a:ext cx="10286" cy="8330"/>
            </a:xfrm>
            <a:custGeom>
              <a:avLst/>
              <a:gdLst/>
              <a:ahLst/>
              <a:cxnLst/>
              <a:rect l="l" t="t" r="r" b="b"/>
              <a:pathLst>
                <a:path w="121" h="98" extrusionOk="0">
                  <a:moveTo>
                    <a:pt x="48" y="1"/>
                  </a:moveTo>
                  <a:lnTo>
                    <a:pt x="0" y="25"/>
                  </a:lnTo>
                  <a:lnTo>
                    <a:pt x="48" y="97"/>
                  </a:lnTo>
                  <a:lnTo>
                    <a:pt x="96" y="73"/>
                  </a:lnTo>
                  <a:lnTo>
                    <a:pt x="121"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6"/>
            <p:cNvSpPr/>
            <p:nvPr/>
          </p:nvSpPr>
          <p:spPr>
            <a:xfrm rot="10800000">
              <a:off x="3382527" y="6156189"/>
              <a:ext cx="85" cy="85"/>
            </a:xfrm>
            <a:custGeom>
              <a:avLst/>
              <a:gdLst/>
              <a:ahLst/>
              <a:cxnLst/>
              <a:rect l="l" t="t" r="r" b="b"/>
              <a:pathLst>
                <a:path w="1" h="1" extrusionOk="0">
                  <a:moveTo>
                    <a:pt x="1" y="0"/>
                  </a:moveTo>
                  <a:lnTo>
                    <a:pt x="1" y="0"/>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6"/>
            <p:cNvSpPr/>
            <p:nvPr/>
          </p:nvSpPr>
          <p:spPr>
            <a:xfrm rot="10800000">
              <a:off x="3278141" y="6123462"/>
              <a:ext cx="6205" cy="8330"/>
            </a:xfrm>
            <a:custGeom>
              <a:avLst/>
              <a:gdLst/>
              <a:ahLst/>
              <a:cxnLst/>
              <a:rect l="l" t="t" r="r" b="b"/>
              <a:pathLst>
                <a:path w="73" h="98" extrusionOk="0">
                  <a:moveTo>
                    <a:pt x="24" y="1"/>
                  </a:moveTo>
                  <a:lnTo>
                    <a:pt x="0" y="25"/>
                  </a:lnTo>
                  <a:lnTo>
                    <a:pt x="0" y="73"/>
                  </a:lnTo>
                  <a:lnTo>
                    <a:pt x="24" y="97"/>
                  </a:lnTo>
                  <a:lnTo>
                    <a:pt x="72" y="97"/>
                  </a:lnTo>
                  <a:lnTo>
                    <a:pt x="72" y="73"/>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6"/>
            <p:cNvSpPr/>
            <p:nvPr/>
          </p:nvSpPr>
          <p:spPr>
            <a:xfrm rot="10800000">
              <a:off x="3220847" y="6109181"/>
              <a:ext cx="14366" cy="16406"/>
            </a:xfrm>
            <a:custGeom>
              <a:avLst/>
              <a:gdLst/>
              <a:ahLst/>
              <a:cxnLst/>
              <a:rect l="l" t="t" r="r" b="b"/>
              <a:pathLst>
                <a:path w="169" h="193" extrusionOk="0">
                  <a:moveTo>
                    <a:pt x="72" y="0"/>
                  </a:moveTo>
                  <a:lnTo>
                    <a:pt x="24" y="24"/>
                  </a:lnTo>
                  <a:lnTo>
                    <a:pt x="0" y="48"/>
                  </a:lnTo>
                  <a:lnTo>
                    <a:pt x="0" y="96"/>
                  </a:lnTo>
                  <a:lnTo>
                    <a:pt x="24" y="169"/>
                  </a:lnTo>
                  <a:lnTo>
                    <a:pt x="48" y="193"/>
                  </a:lnTo>
                  <a:lnTo>
                    <a:pt x="96" y="193"/>
                  </a:lnTo>
                  <a:lnTo>
                    <a:pt x="144" y="169"/>
                  </a:lnTo>
                  <a:lnTo>
                    <a:pt x="169" y="145"/>
                  </a:lnTo>
                  <a:lnTo>
                    <a:pt x="169" y="96"/>
                  </a:lnTo>
                  <a:lnTo>
                    <a:pt x="144" y="24"/>
                  </a:lnTo>
                  <a:lnTo>
                    <a:pt x="1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6"/>
            <p:cNvSpPr/>
            <p:nvPr/>
          </p:nvSpPr>
          <p:spPr>
            <a:xfrm rot="10800000">
              <a:off x="3400888" y="6094815"/>
              <a:ext cx="2125" cy="2125"/>
            </a:xfrm>
            <a:custGeom>
              <a:avLst/>
              <a:gdLst/>
              <a:ahLst/>
              <a:cxnLst/>
              <a:rect l="l" t="t" r="r" b="b"/>
              <a:pathLst>
                <a:path w="25" h="25" extrusionOk="0">
                  <a:moveTo>
                    <a:pt x="0" y="0"/>
                  </a:move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6"/>
            <p:cNvSpPr/>
            <p:nvPr/>
          </p:nvSpPr>
          <p:spPr>
            <a:xfrm rot="10800000">
              <a:off x="3278141" y="6074414"/>
              <a:ext cx="10286" cy="8245"/>
            </a:xfrm>
            <a:custGeom>
              <a:avLst/>
              <a:gdLst/>
              <a:ahLst/>
              <a:cxnLst/>
              <a:rect l="l" t="t" r="r" b="b"/>
              <a:pathLst>
                <a:path w="121" h="97" extrusionOk="0">
                  <a:moveTo>
                    <a:pt x="48" y="1"/>
                  </a:moveTo>
                  <a:lnTo>
                    <a:pt x="0" y="25"/>
                  </a:lnTo>
                  <a:lnTo>
                    <a:pt x="0" y="49"/>
                  </a:lnTo>
                  <a:lnTo>
                    <a:pt x="24" y="97"/>
                  </a:lnTo>
                  <a:lnTo>
                    <a:pt x="72" y="97"/>
                  </a:lnTo>
                  <a:lnTo>
                    <a:pt x="120" y="73"/>
                  </a:lnTo>
                  <a:lnTo>
                    <a:pt x="120" y="49"/>
                  </a:lnTo>
                  <a:lnTo>
                    <a:pt x="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6"/>
            <p:cNvSpPr/>
            <p:nvPr/>
          </p:nvSpPr>
          <p:spPr>
            <a:xfrm rot="10800000">
              <a:off x="3093935" y="6055968"/>
              <a:ext cx="12411" cy="12326"/>
            </a:xfrm>
            <a:custGeom>
              <a:avLst/>
              <a:gdLst/>
              <a:ahLst/>
              <a:cxnLst/>
              <a:rect l="l" t="t" r="r" b="b"/>
              <a:pathLst>
                <a:path w="146" h="145" extrusionOk="0">
                  <a:moveTo>
                    <a:pt x="73" y="0"/>
                  </a:moveTo>
                  <a:lnTo>
                    <a:pt x="25" y="24"/>
                  </a:lnTo>
                  <a:lnTo>
                    <a:pt x="1" y="48"/>
                  </a:lnTo>
                  <a:lnTo>
                    <a:pt x="1" y="72"/>
                  </a:lnTo>
                  <a:lnTo>
                    <a:pt x="49" y="121"/>
                  </a:lnTo>
                  <a:lnTo>
                    <a:pt x="97" y="145"/>
                  </a:lnTo>
                  <a:lnTo>
                    <a:pt x="145" y="121"/>
                  </a:lnTo>
                  <a:lnTo>
                    <a:pt x="145" y="72"/>
                  </a:lnTo>
                  <a:lnTo>
                    <a:pt x="121"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6"/>
            <p:cNvSpPr/>
            <p:nvPr/>
          </p:nvSpPr>
          <p:spPr>
            <a:xfrm rot="10800000">
              <a:off x="4166273" y="6027321"/>
              <a:ext cx="28732" cy="38932"/>
            </a:xfrm>
            <a:custGeom>
              <a:avLst/>
              <a:gdLst/>
              <a:ahLst/>
              <a:cxnLst/>
              <a:rect l="l" t="t" r="r" b="b"/>
              <a:pathLst>
                <a:path w="338" h="458" extrusionOk="0">
                  <a:moveTo>
                    <a:pt x="193" y="0"/>
                  </a:moveTo>
                  <a:lnTo>
                    <a:pt x="121" y="24"/>
                  </a:lnTo>
                  <a:lnTo>
                    <a:pt x="73" y="72"/>
                  </a:lnTo>
                  <a:lnTo>
                    <a:pt x="25" y="169"/>
                  </a:lnTo>
                  <a:lnTo>
                    <a:pt x="1" y="265"/>
                  </a:lnTo>
                  <a:lnTo>
                    <a:pt x="25" y="337"/>
                  </a:lnTo>
                  <a:lnTo>
                    <a:pt x="25" y="385"/>
                  </a:lnTo>
                  <a:lnTo>
                    <a:pt x="73" y="434"/>
                  </a:lnTo>
                  <a:lnTo>
                    <a:pt x="121" y="458"/>
                  </a:lnTo>
                  <a:lnTo>
                    <a:pt x="169" y="458"/>
                  </a:lnTo>
                  <a:lnTo>
                    <a:pt x="241" y="434"/>
                  </a:lnTo>
                  <a:lnTo>
                    <a:pt x="265" y="385"/>
                  </a:lnTo>
                  <a:lnTo>
                    <a:pt x="314" y="337"/>
                  </a:lnTo>
                  <a:lnTo>
                    <a:pt x="338" y="265"/>
                  </a:lnTo>
                  <a:lnTo>
                    <a:pt x="338" y="193"/>
                  </a:lnTo>
                  <a:lnTo>
                    <a:pt x="338" y="145"/>
                  </a:lnTo>
                  <a:lnTo>
                    <a:pt x="290" y="72"/>
                  </a:lnTo>
                  <a:lnTo>
                    <a:pt x="265"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6"/>
            <p:cNvSpPr/>
            <p:nvPr/>
          </p:nvSpPr>
          <p:spPr>
            <a:xfrm rot="10800000">
              <a:off x="4025080" y="6008875"/>
              <a:ext cx="51258" cy="39017"/>
            </a:xfrm>
            <a:custGeom>
              <a:avLst/>
              <a:gdLst/>
              <a:ahLst/>
              <a:cxnLst/>
              <a:rect l="l" t="t" r="r" b="b"/>
              <a:pathLst>
                <a:path w="603" h="459" extrusionOk="0">
                  <a:moveTo>
                    <a:pt x="242" y="1"/>
                  </a:moveTo>
                  <a:lnTo>
                    <a:pt x="145" y="49"/>
                  </a:lnTo>
                  <a:lnTo>
                    <a:pt x="49" y="97"/>
                  </a:lnTo>
                  <a:lnTo>
                    <a:pt x="1" y="169"/>
                  </a:lnTo>
                  <a:lnTo>
                    <a:pt x="1" y="242"/>
                  </a:lnTo>
                  <a:lnTo>
                    <a:pt x="25" y="314"/>
                  </a:lnTo>
                  <a:lnTo>
                    <a:pt x="97" y="362"/>
                  </a:lnTo>
                  <a:lnTo>
                    <a:pt x="145" y="410"/>
                  </a:lnTo>
                  <a:lnTo>
                    <a:pt x="218" y="434"/>
                  </a:lnTo>
                  <a:lnTo>
                    <a:pt x="314" y="458"/>
                  </a:lnTo>
                  <a:lnTo>
                    <a:pt x="482" y="458"/>
                  </a:lnTo>
                  <a:lnTo>
                    <a:pt x="555" y="410"/>
                  </a:lnTo>
                  <a:lnTo>
                    <a:pt x="579" y="386"/>
                  </a:lnTo>
                  <a:lnTo>
                    <a:pt x="603" y="314"/>
                  </a:lnTo>
                  <a:lnTo>
                    <a:pt x="555" y="218"/>
                  </a:lnTo>
                  <a:lnTo>
                    <a:pt x="506" y="121"/>
                  </a:lnTo>
                  <a:lnTo>
                    <a:pt x="434" y="73"/>
                  </a:lnTo>
                  <a:lnTo>
                    <a:pt x="338" y="25"/>
                  </a:lnTo>
                  <a:lnTo>
                    <a:pt x="2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6"/>
            <p:cNvSpPr/>
            <p:nvPr/>
          </p:nvSpPr>
          <p:spPr>
            <a:xfrm rot="10800000">
              <a:off x="4420013" y="6008875"/>
              <a:ext cx="24651" cy="32812"/>
            </a:xfrm>
            <a:custGeom>
              <a:avLst/>
              <a:gdLst/>
              <a:ahLst/>
              <a:cxnLst/>
              <a:rect l="l" t="t" r="r" b="b"/>
              <a:pathLst>
                <a:path w="290" h="386" extrusionOk="0">
                  <a:moveTo>
                    <a:pt x="73" y="0"/>
                  </a:moveTo>
                  <a:lnTo>
                    <a:pt x="25" y="48"/>
                  </a:lnTo>
                  <a:lnTo>
                    <a:pt x="1" y="72"/>
                  </a:lnTo>
                  <a:lnTo>
                    <a:pt x="1" y="169"/>
                  </a:lnTo>
                  <a:lnTo>
                    <a:pt x="25" y="241"/>
                  </a:lnTo>
                  <a:lnTo>
                    <a:pt x="97" y="313"/>
                  </a:lnTo>
                  <a:lnTo>
                    <a:pt x="169" y="385"/>
                  </a:lnTo>
                  <a:lnTo>
                    <a:pt x="217" y="385"/>
                  </a:lnTo>
                  <a:lnTo>
                    <a:pt x="266" y="361"/>
                  </a:lnTo>
                  <a:lnTo>
                    <a:pt x="290" y="313"/>
                  </a:lnTo>
                  <a:lnTo>
                    <a:pt x="290" y="193"/>
                  </a:lnTo>
                  <a:lnTo>
                    <a:pt x="241" y="96"/>
                  </a:lnTo>
                  <a:lnTo>
                    <a:pt x="169"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6"/>
            <p:cNvSpPr/>
            <p:nvPr/>
          </p:nvSpPr>
          <p:spPr>
            <a:xfrm rot="10800000">
              <a:off x="3233088" y="6037522"/>
              <a:ext cx="2125" cy="4165"/>
            </a:xfrm>
            <a:custGeom>
              <a:avLst/>
              <a:gdLst/>
              <a:ahLst/>
              <a:cxnLst/>
              <a:rect l="l" t="t" r="r" b="b"/>
              <a:pathLst>
                <a:path w="25" h="49" extrusionOk="0">
                  <a:moveTo>
                    <a:pt x="0" y="0"/>
                  </a:moveTo>
                  <a:lnTo>
                    <a:pt x="0" y="24"/>
                  </a:lnTo>
                  <a:lnTo>
                    <a:pt x="0" y="48"/>
                  </a:lnTo>
                  <a:lnTo>
                    <a:pt x="24" y="2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6"/>
            <p:cNvSpPr/>
            <p:nvPr/>
          </p:nvSpPr>
          <p:spPr>
            <a:xfrm rot="10800000">
              <a:off x="3173755" y="5992554"/>
              <a:ext cx="10371" cy="8245"/>
            </a:xfrm>
            <a:custGeom>
              <a:avLst/>
              <a:gdLst/>
              <a:ahLst/>
              <a:cxnLst/>
              <a:rect l="l" t="t" r="r" b="b"/>
              <a:pathLst>
                <a:path w="122" h="97" extrusionOk="0">
                  <a:moveTo>
                    <a:pt x="73" y="1"/>
                  </a:moveTo>
                  <a:lnTo>
                    <a:pt x="25" y="25"/>
                  </a:lnTo>
                  <a:lnTo>
                    <a:pt x="1" y="49"/>
                  </a:lnTo>
                  <a:lnTo>
                    <a:pt x="25" y="97"/>
                  </a:lnTo>
                  <a:lnTo>
                    <a:pt x="73" y="97"/>
                  </a:lnTo>
                  <a:lnTo>
                    <a:pt x="97" y="73"/>
                  </a:lnTo>
                  <a:lnTo>
                    <a:pt x="121"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6"/>
            <p:cNvSpPr/>
            <p:nvPr/>
          </p:nvSpPr>
          <p:spPr>
            <a:xfrm rot="10800000">
              <a:off x="3202401" y="5965948"/>
              <a:ext cx="4165" cy="2125"/>
            </a:xfrm>
            <a:custGeom>
              <a:avLst/>
              <a:gdLst/>
              <a:ahLst/>
              <a:cxnLst/>
              <a:rect l="l" t="t" r="r" b="b"/>
              <a:pathLst>
                <a:path w="49" h="25" extrusionOk="0">
                  <a:moveTo>
                    <a:pt x="24" y="1"/>
                  </a:moveTo>
                  <a:lnTo>
                    <a:pt x="0" y="25"/>
                  </a:lnTo>
                  <a:lnTo>
                    <a:pt x="48"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6"/>
            <p:cNvSpPr/>
            <p:nvPr/>
          </p:nvSpPr>
          <p:spPr>
            <a:xfrm rot="10800000">
              <a:off x="3288341" y="5953622"/>
              <a:ext cx="10371" cy="12411"/>
            </a:xfrm>
            <a:custGeom>
              <a:avLst/>
              <a:gdLst/>
              <a:ahLst/>
              <a:cxnLst/>
              <a:rect l="l" t="t" r="r" b="b"/>
              <a:pathLst>
                <a:path w="122" h="146" extrusionOk="0">
                  <a:moveTo>
                    <a:pt x="49" y="1"/>
                  </a:moveTo>
                  <a:lnTo>
                    <a:pt x="1" y="25"/>
                  </a:lnTo>
                  <a:lnTo>
                    <a:pt x="1" y="49"/>
                  </a:lnTo>
                  <a:lnTo>
                    <a:pt x="25" y="121"/>
                  </a:lnTo>
                  <a:lnTo>
                    <a:pt x="25" y="145"/>
                  </a:lnTo>
                  <a:lnTo>
                    <a:pt x="97" y="145"/>
                  </a:lnTo>
                  <a:lnTo>
                    <a:pt x="121" y="121"/>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6"/>
            <p:cNvSpPr/>
            <p:nvPr/>
          </p:nvSpPr>
          <p:spPr>
            <a:xfrm rot="10800000">
              <a:off x="3300667" y="5892248"/>
              <a:ext cx="2125" cy="85"/>
            </a:xfrm>
            <a:custGeom>
              <a:avLst/>
              <a:gdLst/>
              <a:ahLst/>
              <a:cxnLst/>
              <a:rect l="l" t="t" r="r" b="b"/>
              <a:pathLst>
                <a:path w="25" h="1" extrusionOk="0">
                  <a:moveTo>
                    <a:pt x="25" y="0"/>
                  </a:moveTo>
                  <a:lnTo>
                    <a:pt x="25" y="0"/>
                  </a:lnTo>
                  <a:lnTo>
                    <a:pt x="25" y="0"/>
                  </a:lnTo>
                  <a:lnTo>
                    <a:pt x="1" y="0"/>
                  </a:lnTo>
                  <a:lnTo>
                    <a:pt x="1" y="0"/>
                  </a:lnTo>
                  <a:lnTo>
                    <a:pt x="25" y="0"/>
                  </a:lnTo>
                  <a:lnTo>
                    <a:pt x="25" y="0"/>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0" name="Google Shape;2580;p6"/>
          <p:cNvGrpSpPr/>
          <p:nvPr/>
        </p:nvGrpSpPr>
        <p:grpSpPr>
          <a:xfrm rot="10800000" flipH="1">
            <a:off x="-205661" y="1865943"/>
            <a:ext cx="551525" cy="559295"/>
            <a:chOff x="1308175" y="3327500"/>
            <a:chExt cx="170350" cy="172750"/>
          </a:xfrm>
        </p:grpSpPr>
        <p:sp>
          <p:nvSpPr>
            <p:cNvPr id="2581" name="Google Shape;2581;p6"/>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6"/>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3" name="Google Shape;2583;p6"/>
          <p:cNvSpPr/>
          <p:nvPr/>
        </p:nvSpPr>
        <p:spPr>
          <a:xfrm rot="10800000" flipH="1">
            <a:off x="8884163" y="2620111"/>
            <a:ext cx="551518" cy="671941"/>
          </a:xfrm>
          <a:custGeom>
            <a:avLst/>
            <a:gdLst/>
            <a:ahLst/>
            <a:cxnLst/>
            <a:rect l="l" t="t" r="r" b="b"/>
            <a:pathLst>
              <a:path w="10039" h="12231" extrusionOk="0">
                <a:moveTo>
                  <a:pt x="4478" y="675"/>
                </a:moveTo>
                <a:lnTo>
                  <a:pt x="4887" y="699"/>
                </a:lnTo>
                <a:lnTo>
                  <a:pt x="5272" y="795"/>
                </a:lnTo>
                <a:lnTo>
                  <a:pt x="5633" y="916"/>
                </a:lnTo>
                <a:lnTo>
                  <a:pt x="5994" y="1084"/>
                </a:lnTo>
                <a:lnTo>
                  <a:pt x="6355" y="1277"/>
                </a:lnTo>
                <a:lnTo>
                  <a:pt x="6692" y="1517"/>
                </a:lnTo>
                <a:lnTo>
                  <a:pt x="7005" y="1758"/>
                </a:lnTo>
                <a:lnTo>
                  <a:pt x="7270" y="1999"/>
                </a:lnTo>
                <a:lnTo>
                  <a:pt x="7535" y="2264"/>
                </a:lnTo>
                <a:lnTo>
                  <a:pt x="7776" y="2529"/>
                </a:lnTo>
                <a:lnTo>
                  <a:pt x="7992" y="2817"/>
                </a:lnTo>
                <a:lnTo>
                  <a:pt x="8209" y="3130"/>
                </a:lnTo>
                <a:lnTo>
                  <a:pt x="8402" y="3443"/>
                </a:lnTo>
                <a:lnTo>
                  <a:pt x="8570" y="3780"/>
                </a:lnTo>
                <a:lnTo>
                  <a:pt x="8739" y="4117"/>
                </a:lnTo>
                <a:lnTo>
                  <a:pt x="8883" y="4478"/>
                </a:lnTo>
                <a:lnTo>
                  <a:pt x="9027" y="4840"/>
                </a:lnTo>
                <a:lnTo>
                  <a:pt x="9124" y="5201"/>
                </a:lnTo>
                <a:lnTo>
                  <a:pt x="9220" y="5586"/>
                </a:lnTo>
                <a:lnTo>
                  <a:pt x="9292" y="5971"/>
                </a:lnTo>
                <a:lnTo>
                  <a:pt x="9340" y="6356"/>
                </a:lnTo>
                <a:lnTo>
                  <a:pt x="9365" y="6741"/>
                </a:lnTo>
                <a:lnTo>
                  <a:pt x="9389" y="7127"/>
                </a:lnTo>
                <a:lnTo>
                  <a:pt x="9365" y="7488"/>
                </a:lnTo>
                <a:lnTo>
                  <a:pt x="9340" y="7849"/>
                </a:lnTo>
                <a:lnTo>
                  <a:pt x="9268" y="8210"/>
                </a:lnTo>
                <a:lnTo>
                  <a:pt x="9196" y="8571"/>
                </a:lnTo>
                <a:lnTo>
                  <a:pt x="9076" y="8932"/>
                </a:lnTo>
                <a:lnTo>
                  <a:pt x="8955" y="9293"/>
                </a:lnTo>
                <a:lnTo>
                  <a:pt x="8787" y="9630"/>
                </a:lnTo>
                <a:lnTo>
                  <a:pt x="8570" y="9967"/>
                </a:lnTo>
                <a:lnTo>
                  <a:pt x="8402" y="10232"/>
                </a:lnTo>
                <a:lnTo>
                  <a:pt x="8209" y="10449"/>
                </a:lnTo>
                <a:lnTo>
                  <a:pt x="7992" y="10665"/>
                </a:lnTo>
                <a:lnTo>
                  <a:pt x="7776" y="10858"/>
                </a:lnTo>
                <a:lnTo>
                  <a:pt x="7559" y="11026"/>
                </a:lnTo>
                <a:lnTo>
                  <a:pt x="7318" y="11171"/>
                </a:lnTo>
                <a:lnTo>
                  <a:pt x="7078" y="11291"/>
                </a:lnTo>
                <a:lnTo>
                  <a:pt x="6813" y="11387"/>
                </a:lnTo>
                <a:lnTo>
                  <a:pt x="6548" y="11460"/>
                </a:lnTo>
                <a:lnTo>
                  <a:pt x="6283" y="11508"/>
                </a:lnTo>
                <a:lnTo>
                  <a:pt x="6018" y="11556"/>
                </a:lnTo>
                <a:lnTo>
                  <a:pt x="5729" y="11556"/>
                </a:lnTo>
                <a:lnTo>
                  <a:pt x="5441" y="11532"/>
                </a:lnTo>
                <a:lnTo>
                  <a:pt x="5152" y="11484"/>
                </a:lnTo>
                <a:lnTo>
                  <a:pt x="4863" y="11436"/>
                </a:lnTo>
                <a:lnTo>
                  <a:pt x="4574" y="11339"/>
                </a:lnTo>
                <a:lnTo>
                  <a:pt x="4237" y="11195"/>
                </a:lnTo>
                <a:lnTo>
                  <a:pt x="3900" y="11050"/>
                </a:lnTo>
                <a:lnTo>
                  <a:pt x="3587" y="10858"/>
                </a:lnTo>
                <a:lnTo>
                  <a:pt x="3298" y="10665"/>
                </a:lnTo>
                <a:lnTo>
                  <a:pt x="3009" y="10449"/>
                </a:lnTo>
                <a:lnTo>
                  <a:pt x="2768" y="10208"/>
                </a:lnTo>
                <a:lnTo>
                  <a:pt x="2504" y="9943"/>
                </a:lnTo>
                <a:lnTo>
                  <a:pt x="2287" y="9654"/>
                </a:lnTo>
                <a:lnTo>
                  <a:pt x="2022" y="9293"/>
                </a:lnTo>
                <a:lnTo>
                  <a:pt x="1781" y="8932"/>
                </a:lnTo>
                <a:lnTo>
                  <a:pt x="1565" y="8547"/>
                </a:lnTo>
                <a:lnTo>
                  <a:pt x="1348" y="8186"/>
                </a:lnTo>
                <a:lnTo>
                  <a:pt x="1180" y="7801"/>
                </a:lnTo>
                <a:lnTo>
                  <a:pt x="1035" y="7415"/>
                </a:lnTo>
                <a:lnTo>
                  <a:pt x="915" y="7006"/>
                </a:lnTo>
                <a:lnTo>
                  <a:pt x="818" y="6621"/>
                </a:lnTo>
                <a:lnTo>
                  <a:pt x="746" y="6212"/>
                </a:lnTo>
                <a:lnTo>
                  <a:pt x="698" y="5803"/>
                </a:lnTo>
                <a:lnTo>
                  <a:pt x="674" y="5393"/>
                </a:lnTo>
                <a:lnTo>
                  <a:pt x="698" y="4984"/>
                </a:lnTo>
                <a:lnTo>
                  <a:pt x="722" y="4551"/>
                </a:lnTo>
                <a:lnTo>
                  <a:pt x="794" y="4117"/>
                </a:lnTo>
                <a:lnTo>
                  <a:pt x="891" y="3684"/>
                </a:lnTo>
                <a:lnTo>
                  <a:pt x="1011" y="3251"/>
                </a:lnTo>
                <a:lnTo>
                  <a:pt x="1107" y="2986"/>
                </a:lnTo>
                <a:lnTo>
                  <a:pt x="1204" y="2745"/>
                </a:lnTo>
                <a:lnTo>
                  <a:pt x="1324" y="2480"/>
                </a:lnTo>
                <a:lnTo>
                  <a:pt x="1468" y="2264"/>
                </a:lnTo>
                <a:lnTo>
                  <a:pt x="1613" y="2047"/>
                </a:lnTo>
                <a:lnTo>
                  <a:pt x="1757" y="1830"/>
                </a:lnTo>
                <a:lnTo>
                  <a:pt x="1926" y="1662"/>
                </a:lnTo>
                <a:lnTo>
                  <a:pt x="2118" y="1469"/>
                </a:lnTo>
                <a:lnTo>
                  <a:pt x="2311" y="1325"/>
                </a:lnTo>
                <a:lnTo>
                  <a:pt x="2528" y="1180"/>
                </a:lnTo>
                <a:lnTo>
                  <a:pt x="2744" y="1060"/>
                </a:lnTo>
                <a:lnTo>
                  <a:pt x="2985" y="940"/>
                </a:lnTo>
                <a:lnTo>
                  <a:pt x="3226" y="868"/>
                </a:lnTo>
                <a:lnTo>
                  <a:pt x="3491" y="771"/>
                </a:lnTo>
                <a:lnTo>
                  <a:pt x="3755" y="723"/>
                </a:lnTo>
                <a:lnTo>
                  <a:pt x="4044" y="699"/>
                </a:lnTo>
                <a:lnTo>
                  <a:pt x="4478" y="675"/>
                </a:lnTo>
                <a:close/>
                <a:moveTo>
                  <a:pt x="3924" y="1"/>
                </a:moveTo>
                <a:lnTo>
                  <a:pt x="3539" y="49"/>
                </a:lnTo>
                <a:lnTo>
                  <a:pt x="3154" y="145"/>
                </a:lnTo>
                <a:lnTo>
                  <a:pt x="2793" y="290"/>
                </a:lnTo>
                <a:lnTo>
                  <a:pt x="2407" y="482"/>
                </a:lnTo>
                <a:lnTo>
                  <a:pt x="2070" y="699"/>
                </a:lnTo>
                <a:lnTo>
                  <a:pt x="1733" y="940"/>
                </a:lnTo>
                <a:lnTo>
                  <a:pt x="1444" y="1205"/>
                </a:lnTo>
                <a:lnTo>
                  <a:pt x="1180" y="1517"/>
                </a:lnTo>
                <a:lnTo>
                  <a:pt x="939" y="1855"/>
                </a:lnTo>
                <a:lnTo>
                  <a:pt x="746" y="2192"/>
                </a:lnTo>
                <a:lnTo>
                  <a:pt x="554" y="2577"/>
                </a:lnTo>
                <a:lnTo>
                  <a:pt x="409" y="2986"/>
                </a:lnTo>
                <a:lnTo>
                  <a:pt x="289" y="3371"/>
                </a:lnTo>
                <a:lnTo>
                  <a:pt x="169" y="3756"/>
                </a:lnTo>
                <a:lnTo>
                  <a:pt x="96" y="4141"/>
                </a:lnTo>
                <a:lnTo>
                  <a:pt x="48" y="4551"/>
                </a:lnTo>
                <a:lnTo>
                  <a:pt x="24" y="4936"/>
                </a:lnTo>
                <a:lnTo>
                  <a:pt x="0" y="5321"/>
                </a:lnTo>
                <a:lnTo>
                  <a:pt x="24" y="5706"/>
                </a:lnTo>
                <a:lnTo>
                  <a:pt x="48" y="6091"/>
                </a:lnTo>
                <a:lnTo>
                  <a:pt x="120" y="6477"/>
                </a:lnTo>
                <a:lnTo>
                  <a:pt x="193" y="6838"/>
                </a:lnTo>
                <a:lnTo>
                  <a:pt x="289" y="7223"/>
                </a:lnTo>
                <a:lnTo>
                  <a:pt x="409" y="7608"/>
                </a:lnTo>
                <a:lnTo>
                  <a:pt x="554" y="7993"/>
                </a:lnTo>
                <a:lnTo>
                  <a:pt x="722" y="8354"/>
                </a:lnTo>
                <a:lnTo>
                  <a:pt x="891" y="8739"/>
                </a:lnTo>
                <a:lnTo>
                  <a:pt x="1204" y="9269"/>
                </a:lnTo>
                <a:lnTo>
                  <a:pt x="1517" y="9775"/>
                </a:lnTo>
                <a:lnTo>
                  <a:pt x="1878" y="10256"/>
                </a:lnTo>
                <a:lnTo>
                  <a:pt x="2287" y="10689"/>
                </a:lnTo>
                <a:lnTo>
                  <a:pt x="2504" y="10882"/>
                </a:lnTo>
                <a:lnTo>
                  <a:pt x="2744" y="11075"/>
                </a:lnTo>
                <a:lnTo>
                  <a:pt x="2985" y="11243"/>
                </a:lnTo>
                <a:lnTo>
                  <a:pt x="3226" y="11412"/>
                </a:lnTo>
                <a:lnTo>
                  <a:pt x="3491" y="11556"/>
                </a:lnTo>
                <a:lnTo>
                  <a:pt x="3755" y="11700"/>
                </a:lnTo>
                <a:lnTo>
                  <a:pt x="4044" y="11845"/>
                </a:lnTo>
                <a:lnTo>
                  <a:pt x="4333" y="11965"/>
                </a:lnTo>
                <a:lnTo>
                  <a:pt x="4670" y="12062"/>
                </a:lnTo>
                <a:lnTo>
                  <a:pt x="5007" y="12158"/>
                </a:lnTo>
                <a:lnTo>
                  <a:pt x="5344" y="12206"/>
                </a:lnTo>
                <a:lnTo>
                  <a:pt x="5681" y="12230"/>
                </a:lnTo>
                <a:lnTo>
                  <a:pt x="6018" y="12206"/>
                </a:lnTo>
                <a:lnTo>
                  <a:pt x="6331" y="12182"/>
                </a:lnTo>
                <a:lnTo>
                  <a:pt x="6668" y="12134"/>
                </a:lnTo>
                <a:lnTo>
                  <a:pt x="6981" y="12037"/>
                </a:lnTo>
                <a:lnTo>
                  <a:pt x="7270" y="11917"/>
                </a:lnTo>
                <a:lnTo>
                  <a:pt x="7583" y="11773"/>
                </a:lnTo>
                <a:lnTo>
                  <a:pt x="7872" y="11628"/>
                </a:lnTo>
                <a:lnTo>
                  <a:pt x="8137" y="11436"/>
                </a:lnTo>
                <a:lnTo>
                  <a:pt x="8402" y="11219"/>
                </a:lnTo>
                <a:lnTo>
                  <a:pt x="8642" y="10978"/>
                </a:lnTo>
                <a:lnTo>
                  <a:pt x="8859" y="10713"/>
                </a:lnTo>
                <a:lnTo>
                  <a:pt x="9076" y="10425"/>
                </a:lnTo>
                <a:lnTo>
                  <a:pt x="9316" y="10039"/>
                </a:lnTo>
                <a:lnTo>
                  <a:pt x="9509" y="9630"/>
                </a:lnTo>
                <a:lnTo>
                  <a:pt x="9677" y="9221"/>
                </a:lnTo>
                <a:lnTo>
                  <a:pt x="9822" y="8812"/>
                </a:lnTo>
                <a:lnTo>
                  <a:pt x="9918" y="8378"/>
                </a:lnTo>
                <a:lnTo>
                  <a:pt x="9990" y="7921"/>
                </a:lnTo>
                <a:lnTo>
                  <a:pt x="10039" y="7464"/>
                </a:lnTo>
                <a:lnTo>
                  <a:pt x="10039" y="6982"/>
                </a:lnTo>
                <a:lnTo>
                  <a:pt x="10014" y="6428"/>
                </a:lnTo>
                <a:lnTo>
                  <a:pt x="9966" y="5851"/>
                </a:lnTo>
                <a:lnTo>
                  <a:pt x="9846" y="5297"/>
                </a:lnTo>
                <a:lnTo>
                  <a:pt x="9702" y="4743"/>
                </a:lnTo>
                <a:lnTo>
                  <a:pt x="9509" y="4214"/>
                </a:lnTo>
                <a:lnTo>
                  <a:pt x="9268" y="3660"/>
                </a:lnTo>
                <a:lnTo>
                  <a:pt x="9003" y="3154"/>
                </a:lnTo>
                <a:lnTo>
                  <a:pt x="8690" y="2649"/>
                </a:lnTo>
                <a:lnTo>
                  <a:pt x="8402" y="2264"/>
                </a:lnTo>
                <a:lnTo>
                  <a:pt x="8113" y="1903"/>
                </a:lnTo>
                <a:lnTo>
                  <a:pt x="7800" y="1566"/>
                </a:lnTo>
                <a:lnTo>
                  <a:pt x="7463" y="1253"/>
                </a:lnTo>
                <a:lnTo>
                  <a:pt x="7078" y="964"/>
                </a:lnTo>
                <a:lnTo>
                  <a:pt x="6692" y="723"/>
                </a:lnTo>
                <a:lnTo>
                  <a:pt x="6283" y="506"/>
                </a:lnTo>
                <a:lnTo>
                  <a:pt x="5850" y="314"/>
                </a:lnTo>
                <a:lnTo>
                  <a:pt x="5465" y="169"/>
                </a:lnTo>
                <a:lnTo>
                  <a:pt x="5079" y="73"/>
                </a:lnTo>
                <a:lnTo>
                  <a:pt x="4694" y="25"/>
                </a:lnTo>
                <a:lnTo>
                  <a:pt x="4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4" name="Google Shape;2584;p6"/>
          <p:cNvGrpSpPr/>
          <p:nvPr/>
        </p:nvGrpSpPr>
        <p:grpSpPr>
          <a:xfrm rot="7336253">
            <a:off x="-954691" y="2686923"/>
            <a:ext cx="1782737" cy="4456717"/>
            <a:chOff x="1094525" y="1997475"/>
            <a:chExt cx="357500" cy="893725"/>
          </a:xfrm>
        </p:grpSpPr>
        <p:sp>
          <p:nvSpPr>
            <p:cNvPr id="2585" name="Google Shape;2585;p6"/>
            <p:cNvSpPr/>
            <p:nvPr/>
          </p:nvSpPr>
          <p:spPr>
            <a:xfrm>
              <a:off x="1249200" y="2726875"/>
              <a:ext cx="108350" cy="104750"/>
            </a:xfrm>
            <a:custGeom>
              <a:avLst/>
              <a:gdLst/>
              <a:ahLst/>
              <a:cxnLst/>
              <a:rect l="l" t="t" r="r" b="b"/>
              <a:pathLst>
                <a:path w="4334" h="4190" extrusionOk="0">
                  <a:moveTo>
                    <a:pt x="2335" y="217"/>
                  </a:moveTo>
                  <a:lnTo>
                    <a:pt x="2817" y="314"/>
                  </a:lnTo>
                  <a:lnTo>
                    <a:pt x="2937" y="338"/>
                  </a:lnTo>
                  <a:lnTo>
                    <a:pt x="3057" y="386"/>
                  </a:lnTo>
                  <a:lnTo>
                    <a:pt x="3298" y="506"/>
                  </a:lnTo>
                  <a:lnTo>
                    <a:pt x="3515" y="651"/>
                  </a:lnTo>
                  <a:lnTo>
                    <a:pt x="3707" y="843"/>
                  </a:lnTo>
                  <a:lnTo>
                    <a:pt x="3876" y="1060"/>
                  </a:lnTo>
                  <a:lnTo>
                    <a:pt x="3996" y="1277"/>
                  </a:lnTo>
                  <a:lnTo>
                    <a:pt x="4044" y="1493"/>
                  </a:lnTo>
                  <a:lnTo>
                    <a:pt x="4117" y="1782"/>
                  </a:lnTo>
                  <a:lnTo>
                    <a:pt x="4141" y="2071"/>
                  </a:lnTo>
                  <a:lnTo>
                    <a:pt x="4141" y="2264"/>
                  </a:lnTo>
                  <a:lnTo>
                    <a:pt x="4093" y="2432"/>
                  </a:lnTo>
                  <a:lnTo>
                    <a:pt x="4044" y="2601"/>
                  </a:lnTo>
                  <a:lnTo>
                    <a:pt x="3996" y="2769"/>
                  </a:lnTo>
                  <a:lnTo>
                    <a:pt x="3924" y="2889"/>
                  </a:lnTo>
                  <a:lnTo>
                    <a:pt x="3828" y="2986"/>
                  </a:lnTo>
                  <a:lnTo>
                    <a:pt x="3587" y="3202"/>
                  </a:lnTo>
                  <a:lnTo>
                    <a:pt x="3394" y="3467"/>
                  </a:lnTo>
                  <a:lnTo>
                    <a:pt x="3298" y="3563"/>
                  </a:lnTo>
                  <a:lnTo>
                    <a:pt x="3178" y="3660"/>
                  </a:lnTo>
                  <a:lnTo>
                    <a:pt x="3082" y="3708"/>
                  </a:lnTo>
                  <a:lnTo>
                    <a:pt x="2937" y="3756"/>
                  </a:lnTo>
                  <a:lnTo>
                    <a:pt x="2480" y="3900"/>
                  </a:lnTo>
                  <a:lnTo>
                    <a:pt x="2359" y="3925"/>
                  </a:lnTo>
                  <a:lnTo>
                    <a:pt x="2215" y="3949"/>
                  </a:lnTo>
                  <a:lnTo>
                    <a:pt x="1974" y="3949"/>
                  </a:lnTo>
                  <a:lnTo>
                    <a:pt x="1517" y="3900"/>
                  </a:lnTo>
                  <a:lnTo>
                    <a:pt x="1276" y="3852"/>
                  </a:lnTo>
                  <a:lnTo>
                    <a:pt x="1059" y="3804"/>
                  </a:lnTo>
                  <a:lnTo>
                    <a:pt x="891" y="3732"/>
                  </a:lnTo>
                  <a:lnTo>
                    <a:pt x="770" y="3660"/>
                  </a:lnTo>
                  <a:lnTo>
                    <a:pt x="650" y="3539"/>
                  </a:lnTo>
                  <a:lnTo>
                    <a:pt x="530" y="3419"/>
                  </a:lnTo>
                  <a:lnTo>
                    <a:pt x="313" y="3058"/>
                  </a:lnTo>
                  <a:lnTo>
                    <a:pt x="241" y="2938"/>
                  </a:lnTo>
                  <a:lnTo>
                    <a:pt x="193" y="2817"/>
                  </a:lnTo>
                  <a:lnTo>
                    <a:pt x="169" y="2673"/>
                  </a:lnTo>
                  <a:lnTo>
                    <a:pt x="169" y="2528"/>
                  </a:lnTo>
                  <a:lnTo>
                    <a:pt x="193" y="2239"/>
                  </a:lnTo>
                  <a:lnTo>
                    <a:pt x="241" y="1854"/>
                  </a:lnTo>
                  <a:lnTo>
                    <a:pt x="313" y="1493"/>
                  </a:lnTo>
                  <a:lnTo>
                    <a:pt x="361" y="1301"/>
                  </a:lnTo>
                  <a:lnTo>
                    <a:pt x="433" y="1132"/>
                  </a:lnTo>
                  <a:lnTo>
                    <a:pt x="530" y="964"/>
                  </a:lnTo>
                  <a:lnTo>
                    <a:pt x="650" y="819"/>
                  </a:lnTo>
                  <a:lnTo>
                    <a:pt x="722" y="747"/>
                  </a:lnTo>
                  <a:lnTo>
                    <a:pt x="819" y="723"/>
                  </a:lnTo>
                  <a:lnTo>
                    <a:pt x="987" y="675"/>
                  </a:lnTo>
                  <a:lnTo>
                    <a:pt x="1132" y="651"/>
                  </a:lnTo>
                  <a:lnTo>
                    <a:pt x="1324" y="602"/>
                  </a:lnTo>
                  <a:lnTo>
                    <a:pt x="1469" y="506"/>
                  </a:lnTo>
                  <a:lnTo>
                    <a:pt x="1589" y="410"/>
                  </a:lnTo>
                  <a:lnTo>
                    <a:pt x="1709" y="362"/>
                  </a:lnTo>
                  <a:lnTo>
                    <a:pt x="1974" y="241"/>
                  </a:lnTo>
                  <a:lnTo>
                    <a:pt x="2070" y="217"/>
                  </a:lnTo>
                  <a:close/>
                  <a:moveTo>
                    <a:pt x="2215" y="1"/>
                  </a:moveTo>
                  <a:lnTo>
                    <a:pt x="2046" y="25"/>
                  </a:lnTo>
                  <a:lnTo>
                    <a:pt x="1878" y="73"/>
                  </a:lnTo>
                  <a:lnTo>
                    <a:pt x="1709" y="145"/>
                  </a:lnTo>
                  <a:lnTo>
                    <a:pt x="1517" y="241"/>
                  </a:lnTo>
                  <a:lnTo>
                    <a:pt x="1445" y="265"/>
                  </a:lnTo>
                  <a:lnTo>
                    <a:pt x="1372" y="314"/>
                  </a:lnTo>
                  <a:lnTo>
                    <a:pt x="1300" y="386"/>
                  </a:lnTo>
                  <a:lnTo>
                    <a:pt x="1204" y="410"/>
                  </a:lnTo>
                  <a:lnTo>
                    <a:pt x="1035" y="458"/>
                  </a:lnTo>
                  <a:lnTo>
                    <a:pt x="939" y="458"/>
                  </a:lnTo>
                  <a:lnTo>
                    <a:pt x="867" y="482"/>
                  </a:lnTo>
                  <a:lnTo>
                    <a:pt x="795" y="506"/>
                  </a:lnTo>
                  <a:lnTo>
                    <a:pt x="746" y="554"/>
                  </a:lnTo>
                  <a:lnTo>
                    <a:pt x="698" y="627"/>
                  </a:lnTo>
                  <a:lnTo>
                    <a:pt x="650" y="675"/>
                  </a:lnTo>
                  <a:lnTo>
                    <a:pt x="602" y="723"/>
                  </a:lnTo>
                  <a:lnTo>
                    <a:pt x="482" y="867"/>
                  </a:lnTo>
                  <a:lnTo>
                    <a:pt x="361" y="1012"/>
                  </a:lnTo>
                  <a:lnTo>
                    <a:pt x="265" y="1180"/>
                  </a:lnTo>
                  <a:lnTo>
                    <a:pt x="217" y="1373"/>
                  </a:lnTo>
                  <a:lnTo>
                    <a:pt x="72" y="1999"/>
                  </a:lnTo>
                  <a:lnTo>
                    <a:pt x="24" y="2264"/>
                  </a:lnTo>
                  <a:lnTo>
                    <a:pt x="0" y="2528"/>
                  </a:lnTo>
                  <a:lnTo>
                    <a:pt x="0" y="2745"/>
                  </a:lnTo>
                  <a:lnTo>
                    <a:pt x="48" y="2913"/>
                  </a:lnTo>
                  <a:lnTo>
                    <a:pt x="121" y="3106"/>
                  </a:lnTo>
                  <a:lnTo>
                    <a:pt x="217" y="3251"/>
                  </a:lnTo>
                  <a:lnTo>
                    <a:pt x="313" y="3395"/>
                  </a:lnTo>
                  <a:lnTo>
                    <a:pt x="409" y="3563"/>
                  </a:lnTo>
                  <a:lnTo>
                    <a:pt x="554" y="3708"/>
                  </a:lnTo>
                  <a:lnTo>
                    <a:pt x="626" y="3804"/>
                  </a:lnTo>
                  <a:lnTo>
                    <a:pt x="722" y="3876"/>
                  </a:lnTo>
                  <a:lnTo>
                    <a:pt x="963" y="3973"/>
                  </a:lnTo>
                  <a:lnTo>
                    <a:pt x="1228" y="4069"/>
                  </a:lnTo>
                  <a:lnTo>
                    <a:pt x="1493" y="4117"/>
                  </a:lnTo>
                  <a:lnTo>
                    <a:pt x="1782" y="4165"/>
                  </a:lnTo>
                  <a:lnTo>
                    <a:pt x="2046" y="4189"/>
                  </a:lnTo>
                  <a:lnTo>
                    <a:pt x="2311" y="4165"/>
                  </a:lnTo>
                  <a:lnTo>
                    <a:pt x="2456" y="4141"/>
                  </a:lnTo>
                  <a:lnTo>
                    <a:pt x="2576" y="4117"/>
                  </a:lnTo>
                  <a:lnTo>
                    <a:pt x="3082" y="3925"/>
                  </a:lnTo>
                  <a:lnTo>
                    <a:pt x="3274" y="3852"/>
                  </a:lnTo>
                  <a:lnTo>
                    <a:pt x="3370" y="3780"/>
                  </a:lnTo>
                  <a:lnTo>
                    <a:pt x="3443" y="3708"/>
                  </a:lnTo>
                  <a:lnTo>
                    <a:pt x="3659" y="3467"/>
                  </a:lnTo>
                  <a:lnTo>
                    <a:pt x="3780" y="3323"/>
                  </a:lnTo>
                  <a:lnTo>
                    <a:pt x="3900" y="3202"/>
                  </a:lnTo>
                  <a:lnTo>
                    <a:pt x="3996" y="3106"/>
                  </a:lnTo>
                  <a:lnTo>
                    <a:pt x="4069" y="3010"/>
                  </a:lnTo>
                  <a:lnTo>
                    <a:pt x="4141" y="2889"/>
                  </a:lnTo>
                  <a:lnTo>
                    <a:pt x="4213" y="2769"/>
                  </a:lnTo>
                  <a:lnTo>
                    <a:pt x="4261" y="2576"/>
                  </a:lnTo>
                  <a:lnTo>
                    <a:pt x="4309" y="2408"/>
                  </a:lnTo>
                  <a:lnTo>
                    <a:pt x="4333" y="2215"/>
                  </a:lnTo>
                  <a:lnTo>
                    <a:pt x="4333" y="2023"/>
                  </a:lnTo>
                  <a:lnTo>
                    <a:pt x="4309" y="1734"/>
                  </a:lnTo>
                  <a:lnTo>
                    <a:pt x="4261" y="1469"/>
                  </a:lnTo>
                  <a:lnTo>
                    <a:pt x="4213" y="1301"/>
                  </a:lnTo>
                  <a:lnTo>
                    <a:pt x="4141" y="1132"/>
                  </a:lnTo>
                  <a:lnTo>
                    <a:pt x="4020" y="915"/>
                  </a:lnTo>
                  <a:lnTo>
                    <a:pt x="3876" y="723"/>
                  </a:lnTo>
                  <a:lnTo>
                    <a:pt x="3707" y="530"/>
                  </a:lnTo>
                  <a:lnTo>
                    <a:pt x="3515" y="386"/>
                  </a:lnTo>
                  <a:lnTo>
                    <a:pt x="3226" y="217"/>
                  </a:lnTo>
                  <a:lnTo>
                    <a:pt x="3082" y="145"/>
                  </a:lnTo>
                  <a:lnTo>
                    <a:pt x="2913" y="97"/>
                  </a:lnTo>
                  <a:lnTo>
                    <a:pt x="2383" y="25"/>
                  </a:lnTo>
                  <a:lnTo>
                    <a:pt x="2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6"/>
            <p:cNvSpPr/>
            <p:nvPr/>
          </p:nvSpPr>
          <p:spPr>
            <a:xfrm>
              <a:off x="1283500" y="2756375"/>
              <a:ext cx="42150" cy="44550"/>
            </a:xfrm>
            <a:custGeom>
              <a:avLst/>
              <a:gdLst/>
              <a:ahLst/>
              <a:cxnLst/>
              <a:rect l="l" t="t" r="r" b="b"/>
              <a:pathLst>
                <a:path w="1686" h="1782" extrusionOk="0">
                  <a:moveTo>
                    <a:pt x="1011" y="217"/>
                  </a:moveTo>
                  <a:lnTo>
                    <a:pt x="1132" y="265"/>
                  </a:lnTo>
                  <a:lnTo>
                    <a:pt x="1372" y="434"/>
                  </a:lnTo>
                  <a:lnTo>
                    <a:pt x="1445" y="506"/>
                  </a:lnTo>
                  <a:lnTo>
                    <a:pt x="1493" y="602"/>
                  </a:lnTo>
                  <a:lnTo>
                    <a:pt x="1493" y="891"/>
                  </a:lnTo>
                  <a:lnTo>
                    <a:pt x="1493" y="1035"/>
                  </a:lnTo>
                  <a:lnTo>
                    <a:pt x="1469" y="1156"/>
                  </a:lnTo>
                  <a:lnTo>
                    <a:pt x="1421" y="1276"/>
                  </a:lnTo>
                  <a:lnTo>
                    <a:pt x="1348" y="1348"/>
                  </a:lnTo>
                  <a:lnTo>
                    <a:pt x="1132" y="1541"/>
                  </a:lnTo>
                  <a:lnTo>
                    <a:pt x="1060" y="1589"/>
                  </a:lnTo>
                  <a:lnTo>
                    <a:pt x="987" y="1613"/>
                  </a:lnTo>
                  <a:lnTo>
                    <a:pt x="795" y="1589"/>
                  </a:lnTo>
                  <a:lnTo>
                    <a:pt x="602" y="1589"/>
                  </a:lnTo>
                  <a:lnTo>
                    <a:pt x="434" y="1517"/>
                  </a:lnTo>
                  <a:lnTo>
                    <a:pt x="313" y="1445"/>
                  </a:lnTo>
                  <a:lnTo>
                    <a:pt x="241" y="1396"/>
                  </a:lnTo>
                  <a:lnTo>
                    <a:pt x="193" y="1324"/>
                  </a:lnTo>
                  <a:lnTo>
                    <a:pt x="169" y="1252"/>
                  </a:lnTo>
                  <a:lnTo>
                    <a:pt x="169" y="1180"/>
                  </a:lnTo>
                  <a:lnTo>
                    <a:pt x="169" y="1108"/>
                  </a:lnTo>
                  <a:lnTo>
                    <a:pt x="169" y="1011"/>
                  </a:lnTo>
                  <a:lnTo>
                    <a:pt x="169" y="843"/>
                  </a:lnTo>
                  <a:lnTo>
                    <a:pt x="193" y="674"/>
                  </a:lnTo>
                  <a:lnTo>
                    <a:pt x="241" y="578"/>
                  </a:lnTo>
                  <a:lnTo>
                    <a:pt x="289" y="506"/>
                  </a:lnTo>
                  <a:lnTo>
                    <a:pt x="410" y="385"/>
                  </a:lnTo>
                  <a:lnTo>
                    <a:pt x="506" y="313"/>
                  </a:lnTo>
                  <a:lnTo>
                    <a:pt x="650" y="265"/>
                  </a:lnTo>
                  <a:lnTo>
                    <a:pt x="771" y="241"/>
                  </a:lnTo>
                  <a:lnTo>
                    <a:pt x="915" y="217"/>
                  </a:lnTo>
                  <a:close/>
                  <a:moveTo>
                    <a:pt x="939" y="0"/>
                  </a:moveTo>
                  <a:lnTo>
                    <a:pt x="771" y="24"/>
                  </a:lnTo>
                  <a:lnTo>
                    <a:pt x="626" y="48"/>
                  </a:lnTo>
                  <a:lnTo>
                    <a:pt x="482" y="121"/>
                  </a:lnTo>
                  <a:lnTo>
                    <a:pt x="337" y="193"/>
                  </a:lnTo>
                  <a:lnTo>
                    <a:pt x="241" y="265"/>
                  </a:lnTo>
                  <a:lnTo>
                    <a:pt x="169" y="337"/>
                  </a:lnTo>
                  <a:lnTo>
                    <a:pt x="73" y="482"/>
                  </a:lnTo>
                  <a:lnTo>
                    <a:pt x="24" y="674"/>
                  </a:lnTo>
                  <a:lnTo>
                    <a:pt x="0" y="867"/>
                  </a:lnTo>
                  <a:lnTo>
                    <a:pt x="0" y="1035"/>
                  </a:lnTo>
                  <a:lnTo>
                    <a:pt x="0" y="1180"/>
                  </a:lnTo>
                  <a:lnTo>
                    <a:pt x="24" y="1300"/>
                  </a:lnTo>
                  <a:lnTo>
                    <a:pt x="48" y="1396"/>
                  </a:lnTo>
                  <a:lnTo>
                    <a:pt x="121" y="1469"/>
                  </a:lnTo>
                  <a:lnTo>
                    <a:pt x="193" y="1565"/>
                  </a:lnTo>
                  <a:lnTo>
                    <a:pt x="313" y="1637"/>
                  </a:lnTo>
                  <a:lnTo>
                    <a:pt x="434" y="1709"/>
                  </a:lnTo>
                  <a:lnTo>
                    <a:pt x="578" y="1733"/>
                  </a:lnTo>
                  <a:lnTo>
                    <a:pt x="723" y="1758"/>
                  </a:lnTo>
                  <a:lnTo>
                    <a:pt x="1035" y="1782"/>
                  </a:lnTo>
                  <a:lnTo>
                    <a:pt x="1132" y="1758"/>
                  </a:lnTo>
                  <a:lnTo>
                    <a:pt x="1204" y="1685"/>
                  </a:lnTo>
                  <a:lnTo>
                    <a:pt x="1445" y="1493"/>
                  </a:lnTo>
                  <a:lnTo>
                    <a:pt x="1565" y="1372"/>
                  </a:lnTo>
                  <a:lnTo>
                    <a:pt x="1613" y="1228"/>
                  </a:lnTo>
                  <a:lnTo>
                    <a:pt x="1661" y="1035"/>
                  </a:lnTo>
                  <a:lnTo>
                    <a:pt x="1685" y="843"/>
                  </a:lnTo>
                  <a:lnTo>
                    <a:pt x="1637" y="578"/>
                  </a:lnTo>
                  <a:lnTo>
                    <a:pt x="1613" y="458"/>
                  </a:lnTo>
                  <a:lnTo>
                    <a:pt x="1589" y="385"/>
                  </a:lnTo>
                  <a:lnTo>
                    <a:pt x="1517" y="313"/>
                  </a:lnTo>
                  <a:lnTo>
                    <a:pt x="1445" y="241"/>
                  </a:lnTo>
                  <a:lnTo>
                    <a:pt x="1300" y="145"/>
                  </a:lnTo>
                  <a:lnTo>
                    <a:pt x="1132" y="48"/>
                  </a:lnTo>
                  <a:lnTo>
                    <a:pt x="1035" y="24"/>
                  </a:lnTo>
                  <a:lnTo>
                    <a:pt x="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6"/>
            <p:cNvSpPr/>
            <p:nvPr/>
          </p:nvSpPr>
          <p:spPr>
            <a:xfrm>
              <a:off x="1296725" y="2772625"/>
              <a:ext cx="14475" cy="16275"/>
            </a:xfrm>
            <a:custGeom>
              <a:avLst/>
              <a:gdLst/>
              <a:ahLst/>
              <a:cxnLst/>
              <a:rect l="l" t="t" r="r" b="b"/>
              <a:pathLst>
                <a:path w="579" h="651" extrusionOk="0">
                  <a:moveTo>
                    <a:pt x="410" y="193"/>
                  </a:moveTo>
                  <a:lnTo>
                    <a:pt x="434" y="265"/>
                  </a:lnTo>
                  <a:lnTo>
                    <a:pt x="434" y="313"/>
                  </a:lnTo>
                  <a:lnTo>
                    <a:pt x="410" y="385"/>
                  </a:lnTo>
                  <a:lnTo>
                    <a:pt x="362" y="458"/>
                  </a:lnTo>
                  <a:lnTo>
                    <a:pt x="290" y="506"/>
                  </a:lnTo>
                  <a:lnTo>
                    <a:pt x="242" y="506"/>
                  </a:lnTo>
                  <a:lnTo>
                    <a:pt x="218" y="482"/>
                  </a:lnTo>
                  <a:lnTo>
                    <a:pt x="194" y="458"/>
                  </a:lnTo>
                  <a:lnTo>
                    <a:pt x="194" y="385"/>
                  </a:lnTo>
                  <a:lnTo>
                    <a:pt x="218" y="313"/>
                  </a:lnTo>
                  <a:lnTo>
                    <a:pt x="242" y="241"/>
                  </a:lnTo>
                  <a:lnTo>
                    <a:pt x="290" y="193"/>
                  </a:lnTo>
                  <a:close/>
                  <a:moveTo>
                    <a:pt x="314" y="0"/>
                  </a:moveTo>
                  <a:lnTo>
                    <a:pt x="242" y="24"/>
                  </a:lnTo>
                  <a:lnTo>
                    <a:pt x="169" y="48"/>
                  </a:lnTo>
                  <a:lnTo>
                    <a:pt x="25" y="193"/>
                  </a:lnTo>
                  <a:lnTo>
                    <a:pt x="1" y="241"/>
                  </a:lnTo>
                  <a:lnTo>
                    <a:pt x="1" y="337"/>
                  </a:lnTo>
                  <a:lnTo>
                    <a:pt x="25" y="458"/>
                  </a:lnTo>
                  <a:lnTo>
                    <a:pt x="49" y="530"/>
                  </a:lnTo>
                  <a:lnTo>
                    <a:pt x="97" y="578"/>
                  </a:lnTo>
                  <a:lnTo>
                    <a:pt x="145" y="626"/>
                  </a:lnTo>
                  <a:lnTo>
                    <a:pt x="218" y="650"/>
                  </a:lnTo>
                  <a:lnTo>
                    <a:pt x="314" y="650"/>
                  </a:lnTo>
                  <a:lnTo>
                    <a:pt x="386" y="602"/>
                  </a:lnTo>
                  <a:lnTo>
                    <a:pt x="458" y="578"/>
                  </a:lnTo>
                  <a:lnTo>
                    <a:pt x="506" y="506"/>
                  </a:lnTo>
                  <a:lnTo>
                    <a:pt x="555" y="458"/>
                  </a:lnTo>
                  <a:lnTo>
                    <a:pt x="579" y="385"/>
                  </a:lnTo>
                  <a:lnTo>
                    <a:pt x="579" y="289"/>
                  </a:lnTo>
                  <a:lnTo>
                    <a:pt x="579" y="217"/>
                  </a:lnTo>
                  <a:lnTo>
                    <a:pt x="555" y="121"/>
                  </a:lnTo>
                  <a:lnTo>
                    <a:pt x="506" y="72"/>
                  </a:lnTo>
                  <a:lnTo>
                    <a:pt x="458" y="24"/>
                  </a:lnTo>
                  <a:lnTo>
                    <a:pt x="3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6"/>
            <p:cNvSpPr/>
            <p:nvPr/>
          </p:nvSpPr>
          <p:spPr>
            <a:xfrm>
              <a:off x="1150500" y="2347725"/>
              <a:ext cx="13250" cy="11450"/>
            </a:xfrm>
            <a:custGeom>
              <a:avLst/>
              <a:gdLst/>
              <a:ahLst/>
              <a:cxnLst/>
              <a:rect l="l" t="t" r="r" b="b"/>
              <a:pathLst>
                <a:path w="530" h="458" extrusionOk="0">
                  <a:moveTo>
                    <a:pt x="217" y="1"/>
                  </a:moveTo>
                  <a:lnTo>
                    <a:pt x="120" y="25"/>
                  </a:lnTo>
                  <a:lnTo>
                    <a:pt x="48" y="97"/>
                  </a:lnTo>
                  <a:lnTo>
                    <a:pt x="24" y="169"/>
                  </a:lnTo>
                  <a:lnTo>
                    <a:pt x="0" y="193"/>
                  </a:lnTo>
                  <a:lnTo>
                    <a:pt x="24" y="241"/>
                  </a:lnTo>
                  <a:lnTo>
                    <a:pt x="72" y="338"/>
                  </a:lnTo>
                  <a:lnTo>
                    <a:pt x="169" y="410"/>
                  </a:lnTo>
                  <a:lnTo>
                    <a:pt x="265" y="458"/>
                  </a:lnTo>
                  <a:lnTo>
                    <a:pt x="361" y="458"/>
                  </a:lnTo>
                  <a:lnTo>
                    <a:pt x="433" y="434"/>
                  </a:lnTo>
                  <a:lnTo>
                    <a:pt x="482" y="386"/>
                  </a:lnTo>
                  <a:lnTo>
                    <a:pt x="530" y="289"/>
                  </a:lnTo>
                  <a:lnTo>
                    <a:pt x="530" y="193"/>
                  </a:lnTo>
                  <a:lnTo>
                    <a:pt x="482" y="97"/>
                  </a:lnTo>
                  <a:lnTo>
                    <a:pt x="409" y="25"/>
                  </a:lnTo>
                  <a:lnTo>
                    <a:pt x="3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6"/>
            <p:cNvSpPr/>
            <p:nvPr/>
          </p:nvSpPr>
          <p:spPr>
            <a:xfrm>
              <a:off x="1204650" y="2410925"/>
              <a:ext cx="150500" cy="145050"/>
            </a:xfrm>
            <a:custGeom>
              <a:avLst/>
              <a:gdLst/>
              <a:ahLst/>
              <a:cxnLst/>
              <a:rect l="l" t="t" r="r" b="b"/>
              <a:pathLst>
                <a:path w="6020" h="5802" extrusionOk="0">
                  <a:moveTo>
                    <a:pt x="3130" y="289"/>
                  </a:moveTo>
                  <a:lnTo>
                    <a:pt x="3251" y="313"/>
                  </a:lnTo>
                  <a:lnTo>
                    <a:pt x="3925" y="409"/>
                  </a:lnTo>
                  <a:lnTo>
                    <a:pt x="4093" y="458"/>
                  </a:lnTo>
                  <a:lnTo>
                    <a:pt x="4238" y="506"/>
                  </a:lnTo>
                  <a:lnTo>
                    <a:pt x="4575" y="698"/>
                  </a:lnTo>
                  <a:lnTo>
                    <a:pt x="4888" y="915"/>
                  </a:lnTo>
                  <a:lnTo>
                    <a:pt x="5152" y="1156"/>
                  </a:lnTo>
                  <a:lnTo>
                    <a:pt x="5273" y="1300"/>
                  </a:lnTo>
                  <a:lnTo>
                    <a:pt x="5393" y="1469"/>
                  </a:lnTo>
                  <a:lnTo>
                    <a:pt x="5465" y="1613"/>
                  </a:lnTo>
                  <a:lnTo>
                    <a:pt x="5538" y="1758"/>
                  </a:lnTo>
                  <a:lnTo>
                    <a:pt x="5634" y="2046"/>
                  </a:lnTo>
                  <a:lnTo>
                    <a:pt x="5706" y="2456"/>
                  </a:lnTo>
                  <a:lnTo>
                    <a:pt x="5754" y="2889"/>
                  </a:lnTo>
                  <a:lnTo>
                    <a:pt x="5730" y="3130"/>
                  </a:lnTo>
                  <a:lnTo>
                    <a:pt x="5706" y="3370"/>
                  </a:lnTo>
                  <a:lnTo>
                    <a:pt x="5634" y="3611"/>
                  </a:lnTo>
                  <a:lnTo>
                    <a:pt x="5538" y="3852"/>
                  </a:lnTo>
                  <a:lnTo>
                    <a:pt x="5441" y="3996"/>
                  </a:lnTo>
                  <a:lnTo>
                    <a:pt x="5321" y="4141"/>
                  </a:lnTo>
                  <a:lnTo>
                    <a:pt x="5008" y="4454"/>
                  </a:lnTo>
                  <a:lnTo>
                    <a:pt x="4695" y="4815"/>
                  </a:lnTo>
                  <a:lnTo>
                    <a:pt x="4575" y="4959"/>
                  </a:lnTo>
                  <a:lnTo>
                    <a:pt x="4430" y="5056"/>
                  </a:lnTo>
                  <a:lnTo>
                    <a:pt x="4262" y="5152"/>
                  </a:lnTo>
                  <a:lnTo>
                    <a:pt x="4093" y="5200"/>
                  </a:lnTo>
                  <a:lnTo>
                    <a:pt x="3756" y="5320"/>
                  </a:lnTo>
                  <a:lnTo>
                    <a:pt x="3443" y="5417"/>
                  </a:lnTo>
                  <a:lnTo>
                    <a:pt x="3275" y="5465"/>
                  </a:lnTo>
                  <a:lnTo>
                    <a:pt x="3082" y="5489"/>
                  </a:lnTo>
                  <a:lnTo>
                    <a:pt x="2745" y="5489"/>
                  </a:lnTo>
                  <a:lnTo>
                    <a:pt x="2095" y="5417"/>
                  </a:lnTo>
                  <a:lnTo>
                    <a:pt x="1782" y="5344"/>
                  </a:lnTo>
                  <a:lnTo>
                    <a:pt x="1469" y="5272"/>
                  </a:lnTo>
                  <a:lnTo>
                    <a:pt x="1253" y="5200"/>
                  </a:lnTo>
                  <a:lnTo>
                    <a:pt x="1060" y="5080"/>
                  </a:lnTo>
                  <a:lnTo>
                    <a:pt x="891" y="4935"/>
                  </a:lnTo>
                  <a:lnTo>
                    <a:pt x="747" y="4743"/>
                  </a:lnTo>
                  <a:lnTo>
                    <a:pt x="578" y="4502"/>
                  </a:lnTo>
                  <a:lnTo>
                    <a:pt x="410" y="4261"/>
                  </a:lnTo>
                  <a:lnTo>
                    <a:pt x="314" y="4093"/>
                  </a:lnTo>
                  <a:lnTo>
                    <a:pt x="266" y="3900"/>
                  </a:lnTo>
                  <a:lnTo>
                    <a:pt x="217" y="3708"/>
                  </a:lnTo>
                  <a:lnTo>
                    <a:pt x="217" y="3515"/>
                  </a:lnTo>
                  <a:lnTo>
                    <a:pt x="217" y="3322"/>
                  </a:lnTo>
                  <a:lnTo>
                    <a:pt x="241" y="3106"/>
                  </a:lnTo>
                  <a:lnTo>
                    <a:pt x="338" y="2600"/>
                  </a:lnTo>
                  <a:lnTo>
                    <a:pt x="434" y="2071"/>
                  </a:lnTo>
                  <a:lnTo>
                    <a:pt x="506" y="1806"/>
                  </a:lnTo>
                  <a:lnTo>
                    <a:pt x="603" y="1565"/>
                  </a:lnTo>
                  <a:lnTo>
                    <a:pt x="723" y="1348"/>
                  </a:lnTo>
                  <a:lnTo>
                    <a:pt x="891" y="1132"/>
                  </a:lnTo>
                  <a:lnTo>
                    <a:pt x="988" y="1035"/>
                  </a:lnTo>
                  <a:lnTo>
                    <a:pt x="1060" y="1011"/>
                  </a:lnTo>
                  <a:lnTo>
                    <a:pt x="1132" y="987"/>
                  </a:lnTo>
                  <a:lnTo>
                    <a:pt x="1349" y="939"/>
                  </a:lnTo>
                  <a:lnTo>
                    <a:pt x="1590" y="891"/>
                  </a:lnTo>
                  <a:lnTo>
                    <a:pt x="1710" y="867"/>
                  </a:lnTo>
                  <a:lnTo>
                    <a:pt x="1830" y="819"/>
                  </a:lnTo>
                  <a:lnTo>
                    <a:pt x="1927" y="771"/>
                  </a:lnTo>
                  <a:lnTo>
                    <a:pt x="2047" y="698"/>
                  </a:lnTo>
                  <a:lnTo>
                    <a:pt x="2215" y="578"/>
                  </a:lnTo>
                  <a:lnTo>
                    <a:pt x="2384" y="482"/>
                  </a:lnTo>
                  <a:lnTo>
                    <a:pt x="2745" y="337"/>
                  </a:lnTo>
                  <a:lnTo>
                    <a:pt x="2865" y="313"/>
                  </a:lnTo>
                  <a:lnTo>
                    <a:pt x="2986" y="289"/>
                  </a:lnTo>
                  <a:close/>
                  <a:moveTo>
                    <a:pt x="3082" y="0"/>
                  </a:moveTo>
                  <a:lnTo>
                    <a:pt x="2817" y="24"/>
                  </a:lnTo>
                  <a:lnTo>
                    <a:pt x="2601" y="97"/>
                  </a:lnTo>
                  <a:lnTo>
                    <a:pt x="2360" y="217"/>
                  </a:lnTo>
                  <a:lnTo>
                    <a:pt x="2240" y="265"/>
                  </a:lnTo>
                  <a:lnTo>
                    <a:pt x="2119" y="313"/>
                  </a:lnTo>
                  <a:lnTo>
                    <a:pt x="1999" y="385"/>
                  </a:lnTo>
                  <a:lnTo>
                    <a:pt x="1903" y="434"/>
                  </a:lnTo>
                  <a:lnTo>
                    <a:pt x="1806" y="530"/>
                  </a:lnTo>
                  <a:lnTo>
                    <a:pt x="1686" y="578"/>
                  </a:lnTo>
                  <a:lnTo>
                    <a:pt x="1445" y="626"/>
                  </a:lnTo>
                  <a:lnTo>
                    <a:pt x="1301" y="650"/>
                  </a:lnTo>
                  <a:lnTo>
                    <a:pt x="1180" y="674"/>
                  </a:lnTo>
                  <a:lnTo>
                    <a:pt x="1108" y="698"/>
                  </a:lnTo>
                  <a:lnTo>
                    <a:pt x="1012" y="771"/>
                  </a:lnTo>
                  <a:lnTo>
                    <a:pt x="964" y="867"/>
                  </a:lnTo>
                  <a:lnTo>
                    <a:pt x="915" y="939"/>
                  </a:lnTo>
                  <a:lnTo>
                    <a:pt x="843" y="987"/>
                  </a:lnTo>
                  <a:lnTo>
                    <a:pt x="651" y="1180"/>
                  </a:lnTo>
                  <a:lnTo>
                    <a:pt x="506" y="1396"/>
                  </a:lnTo>
                  <a:lnTo>
                    <a:pt x="386" y="1637"/>
                  </a:lnTo>
                  <a:lnTo>
                    <a:pt x="290" y="1926"/>
                  </a:lnTo>
                  <a:lnTo>
                    <a:pt x="97" y="2769"/>
                  </a:lnTo>
                  <a:lnTo>
                    <a:pt x="25" y="3154"/>
                  </a:lnTo>
                  <a:lnTo>
                    <a:pt x="1" y="3322"/>
                  </a:lnTo>
                  <a:lnTo>
                    <a:pt x="1" y="3515"/>
                  </a:lnTo>
                  <a:lnTo>
                    <a:pt x="1" y="3804"/>
                  </a:lnTo>
                  <a:lnTo>
                    <a:pt x="73" y="4045"/>
                  </a:lnTo>
                  <a:lnTo>
                    <a:pt x="169" y="4285"/>
                  </a:lnTo>
                  <a:lnTo>
                    <a:pt x="290" y="4526"/>
                  </a:lnTo>
                  <a:lnTo>
                    <a:pt x="434" y="4719"/>
                  </a:lnTo>
                  <a:lnTo>
                    <a:pt x="578" y="4935"/>
                  </a:lnTo>
                  <a:lnTo>
                    <a:pt x="747" y="5152"/>
                  </a:lnTo>
                  <a:lnTo>
                    <a:pt x="867" y="5272"/>
                  </a:lnTo>
                  <a:lnTo>
                    <a:pt x="1012" y="5369"/>
                  </a:lnTo>
                  <a:lnTo>
                    <a:pt x="1156" y="5465"/>
                  </a:lnTo>
                  <a:lnTo>
                    <a:pt x="1325" y="5537"/>
                  </a:lnTo>
                  <a:lnTo>
                    <a:pt x="1686" y="5633"/>
                  </a:lnTo>
                  <a:lnTo>
                    <a:pt x="2071" y="5730"/>
                  </a:lnTo>
                  <a:lnTo>
                    <a:pt x="2456" y="5778"/>
                  </a:lnTo>
                  <a:lnTo>
                    <a:pt x="2841" y="5802"/>
                  </a:lnTo>
                  <a:lnTo>
                    <a:pt x="3034" y="5802"/>
                  </a:lnTo>
                  <a:lnTo>
                    <a:pt x="3227" y="5778"/>
                  </a:lnTo>
                  <a:lnTo>
                    <a:pt x="3395" y="5754"/>
                  </a:lnTo>
                  <a:lnTo>
                    <a:pt x="3588" y="5706"/>
                  </a:lnTo>
                  <a:lnTo>
                    <a:pt x="4286" y="5465"/>
                  </a:lnTo>
                  <a:lnTo>
                    <a:pt x="4406" y="5417"/>
                  </a:lnTo>
                  <a:lnTo>
                    <a:pt x="4551" y="5344"/>
                  </a:lnTo>
                  <a:lnTo>
                    <a:pt x="4671" y="5272"/>
                  </a:lnTo>
                  <a:lnTo>
                    <a:pt x="4767" y="5152"/>
                  </a:lnTo>
                  <a:lnTo>
                    <a:pt x="5080" y="4791"/>
                  </a:lnTo>
                  <a:lnTo>
                    <a:pt x="5225" y="4622"/>
                  </a:lnTo>
                  <a:lnTo>
                    <a:pt x="5393" y="4454"/>
                  </a:lnTo>
                  <a:lnTo>
                    <a:pt x="5538" y="4309"/>
                  </a:lnTo>
                  <a:lnTo>
                    <a:pt x="5658" y="4165"/>
                  </a:lnTo>
                  <a:lnTo>
                    <a:pt x="5754" y="4020"/>
                  </a:lnTo>
                  <a:lnTo>
                    <a:pt x="5826" y="3828"/>
                  </a:lnTo>
                  <a:lnTo>
                    <a:pt x="5923" y="3587"/>
                  </a:lnTo>
                  <a:lnTo>
                    <a:pt x="5995" y="3322"/>
                  </a:lnTo>
                  <a:lnTo>
                    <a:pt x="6019" y="3058"/>
                  </a:lnTo>
                  <a:lnTo>
                    <a:pt x="6019" y="2793"/>
                  </a:lnTo>
                  <a:lnTo>
                    <a:pt x="5971" y="2408"/>
                  </a:lnTo>
                  <a:lnTo>
                    <a:pt x="5899" y="2022"/>
                  </a:lnTo>
                  <a:lnTo>
                    <a:pt x="5851" y="1806"/>
                  </a:lnTo>
                  <a:lnTo>
                    <a:pt x="5754" y="1565"/>
                  </a:lnTo>
                  <a:lnTo>
                    <a:pt x="5586" y="1252"/>
                  </a:lnTo>
                  <a:lnTo>
                    <a:pt x="5393" y="987"/>
                  </a:lnTo>
                  <a:lnTo>
                    <a:pt x="5152" y="747"/>
                  </a:lnTo>
                  <a:lnTo>
                    <a:pt x="4864" y="530"/>
                  </a:lnTo>
                  <a:lnTo>
                    <a:pt x="4671" y="409"/>
                  </a:lnTo>
                  <a:lnTo>
                    <a:pt x="4478" y="289"/>
                  </a:lnTo>
                  <a:lnTo>
                    <a:pt x="4286" y="193"/>
                  </a:lnTo>
                  <a:lnTo>
                    <a:pt x="4069" y="145"/>
                  </a:lnTo>
                  <a:lnTo>
                    <a:pt x="3323" y="24"/>
                  </a:lnTo>
                  <a:lnTo>
                    <a:pt x="30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6"/>
            <p:cNvSpPr/>
            <p:nvPr/>
          </p:nvSpPr>
          <p:spPr>
            <a:xfrm>
              <a:off x="1252200" y="2451850"/>
              <a:ext cx="58400" cy="61400"/>
            </a:xfrm>
            <a:custGeom>
              <a:avLst/>
              <a:gdLst/>
              <a:ahLst/>
              <a:cxnLst/>
              <a:rect l="l" t="t" r="r" b="b"/>
              <a:pathLst>
                <a:path w="2336" h="2456" extrusionOk="0">
                  <a:moveTo>
                    <a:pt x="1252" y="289"/>
                  </a:moveTo>
                  <a:lnTo>
                    <a:pt x="1421" y="313"/>
                  </a:lnTo>
                  <a:lnTo>
                    <a:pt x="1565" y="361"/>
                  </a:lnTo>
                  <a:lnTo>
                    <a:pt x="1758" y="482"/>
                  </a:lnTo>
                  <a:lnTo>
                    <a:pt x="1926" y="578"/>
                  </a:lnTo>
                  <a:lnTo>
                    <a:pt x="1975" y="626"/>
                  </a:lnTo>
                  <a:lnTo>
                    <a:pt x="2023" y="698"/>
                  </a:lnTo>
                  <a:lnTo>
                    <a:pt x="2047" y="771"/>
                  </a:lnTo>
                  <a:lnTo>
                    <a:pt x="2071" y="843"/>
                  </a:lnTo>
                  <a:lnTo>
                    <a:pt x="2095" y="1228"/>
                  </a:lnTo>
                  <a:lnTo>
                    <a:pt x="2071" y="1421"/>
                  </a:lnTo>
                  <a:lnTo>
                    <a:pt x="2047" y="1613"/>
                  </a:lnTo>
                  <a:lnTo>
                    <a:pt x="1975" y="1758"/>
                  </a:lnTo>
                  <a:lnTo>
                    <a:pt x="1878" y="1878"/>
                  </a:lnTo>
                  <a:lnTo>
                    <a:pt x="1565" y="2143"/>
                  </a:lnTo>
                  <a:lnTo>
                    <a:pt x="1469" y="2215"/>
                  </a:lnTo>
                  <a:lnTo>
                    <a:pt x="1108" y="2215"/>
                  </a:lnTo>
                  <a:lnTo>
                    <a:pt x="843" y="2191"/>
                  </a:lnTo>
                  <a:lnTo>
                    <a:pt x="723" y="2167"/>
                  </a:lnTo>
                  <a:lnTo>
                    <a:pt x="626" y="2119"/>
                  </a:lnTo>
                  <a:lnTo>
                    <a:pt x="410" y="1998"/>
                  </a:lnTo>
                  <a:lnTo>
                    <a:pt x="338" y="1926"/>
                  </a:lnTo>
                  <a:lnTo>
                    <a:pt x="289" y="1854"/>
                  </a:lnTo>
                  <a:lnTo>
                    <a:pt x="241" y="1758"/>
                  </a:lnTo>
                  <a:lnTo>
                    <a:pt x="241" y="1637"/>
                  </a:lnTo>
                  <a:lnTo>
                    <a:pt x="241" y="1541"/>
                  </a:lnTo>
                  <a:lnTo>
                    <a:pt x="241" y="1396"/>
                  </a:lnTo>
                  <a:lnTo>
                    <a:pt x="217" y="1300"/>
                  </a:lnTo>
                  <a:lnTo>
                    <a:pt x="241" y="1180"/>
                  </a:lnTo>
                  <a:lnTo>
                    <a:pt x="289" y="915"/>
                  </a:lnTo>
                  <a:lnTo>
                    <a:pt x="338" y="795"/>
                  </a:lnTo>
                  <a:lnTo>
                    <a:pt x="386" y="698"/>
                  </a:lnTo>
                  <a:lnTo>
                    <a:pt x="458" y="602"/>
                  </a:lnTo>
                  <a:lnTo>
                    <a:pt x="554" y="530"/>
                  </a:lnTo>
                  <a:lnTo>
                    <a:pt x="723" y="434"/>
                  </a:lnTo>
                  <a:lnTo>
                    <a:pt x="891" y="361"/>
                  </a:lnTo>
                  <a:lnTo>
                    <a:pt x="1084" y="313"/>
                  </a:lnTo>
                  <a:lnTo>
                    <a:pt x="1252" y="289"/>
                  </a:lnTo>
                  <a:close/>
                  <a:moveTo>
                    <a:pt x="1300" y="0"/>
                  </a:moveTo>
                  <a:lnTo>
                    <a:pt x="1084" y="24"/>
                  </a:lnTo>
                  <a:lnTo>
                    <a:pt x="867" y="72"/>
                  </a:lnTo>
                  <a:lnTo>
                    <a:pt x="650" y="169"/>
                  </a:lnTo>
                  <a:lnTo>
                    <a:pt x="458" y="265"/>
                  </a:lnTo>
                  <a:lnTo>
                    <a:pt x="338" y="361"/>
                  </a:lnTo>
                  <a:lnTo>
                    <a:pt x="241" y="458"/>
                  </a:lnTo>
                  <a:lnTo>
                    <a:pt x="169" y="554"/>
                  </a:lnTo>
                  <a:lnTo>
                    <a:pt x="121" y="674"/>
                  </a:lnTo>
                  <a:lnTo>
                    <a:pt x="25" y="939"/>
                  </a:lnTo>
                  <a:lnTo>
                    <a:pt x="1" y="1204"/>
                  </a:lnTo>
                  <a:lnTo>
                    <a:pt x="1" y="1421"/>
                  </a:lnTo>
                  <a:lnTo>
                    <a:pt x="25" y="1637"/>
                  </a:lnTo>
                  <a:lnTo>
                    <a:pt x="25" y="1806"/>
                  </a:lnTo>
                  <a:lnTo>
                    <a:pt x="73" y="1926"/>
                  </a:lnTo>
                  <a:lnTo>
                    <a:pt x="169" y="2046"/>
                  </a:lnTo>
                  <a:lnTo>
                    <a:pt x="265" y="2167"/>
                  </a:lnTo>
                  <a:lnTo>
                    <a:pt x="434" y="2287"/>
                  </a:lnTo>
                  <a:lnTo>
                    <a:pt x="530" y="2335"/>
                  </a:lnTo>
                  <a:lnTo>
                    <a:pt x="626" y="2383"/>
                  </a:lnTo>
                  <a:lnTo>
                    <a:pt x="819" y="2432"/>
                  </a:lnTo>
                  <a:lnTo>
                    <a:pt x="1012" y="2456"/>
                  </a:lnTo>
                  <a:lnTo>
                    <a:pt x="1421" y="2456"/>
                  </a:lnTo>
                  <a:lnTo>
                    <a:pt x="1565" y="2432"/>
                  </a:lnTo>
                  <a:lnTo>
                    <a:pt x="1662" y="2359"/>
                  </a:lnTo>
                  <a:lnTo>
                    <a:pt x="2023" y="2071"/>
                  </a:lnTo>
                  <a:lnTo>
                    <a:pt x="2095" y="1998"/>
                  </a:lnTo>
                  <a:lnTo>
                    <a:pt x="2167" y="1902"/>
                  </a:lnTo>
                  <a:lnTo>
                    <a:pt x="2215" y="1806"/>
                  </a:lnTo>
                  <a:lnTo>
                    <a:pt x="2263" y="1685"/>
                  </a:lnTo>
                  <a:lnTo>
                    <a:pt x="2312" y="1445"/>
                  </a:lnTo>
                  <a:lnTo>
                    <a:pt x="2336" y="1180"/>
                  </a:lnTo>
                  <a:lnTo>
                    <a:pt x="2287" y="795"/>
                  </a:lnTo>
                  <a:lnTo>
                    <a:pt x="2263" y="650"/>
                  </a:lnTo>
                  <a:lnTo>
                    <a:pt x="2191" y="530"/>
                  </a:lnTo>
                  <a:lnTo>
                    <a:pt x="2119" y="409"/>
                  </a:lnTo>
                  <a:lnTo>
                    <a:pt x="1999" y="337"/>
                  </a:lnTo>
                  <a:lnTo>
                    <a:pt x="1806" y="193"/>
                  </a:lnTo>
                  <a:lnTo>
                    <a:pt x="1589" y="72"/>
                  </a:lnTo>
                  <a:lnTo>
                    <a:pt x="1445" y="24"/>
                  </a:lnTo>
                  <a:lnTo>
                    <a:pt x="13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6"/>
            <p:cNvSpPr/>
            <p:nvPr/>
          </p:nvSpPr>
          <p:spPr>
            <a:xfrm>
              <a:off x="1270850" y="2474700"/>
              <a:ext cx="19900" cy="22300"/>
            </a:xfrm>
            <a:custGeom>
              <a:avLst/>
              <a:gdLst/>
              <a:ahLst/>
              <a:cxnLst/>
              <a:rect l="l" t="t" r="r" b="b"/>
              <a:pathLst>
                <a:path w="796" h="892" extrusionOk="0">
                  <a:moveTo>
                    <a:pt x="506" y="242"/>
                  </a:moveTo>
                  <a:lnTo>
                    <a:pt x="554" y="266"/>
                  </a:lnTo>
                  <a:lnTo>
                    <a:pt x="579" y="290"/>
                  </a:lnTo>
                  <a:lnTo>
                    <a:pt x="603" y="338"/>
                  </a:lnTo>
                  <a:lnTo>
                    <a:pt x="603" y="434"/>
                  </a:lnTo>
                  <a:lnTo>
                    <a:pt x="579" y="507"/>
                  </a:lnTo>
                  <a:lnTo>
                    <a:pt x="530" y="579"/>
                  </a:lnTo>
                  <a:lnTo>
                    <a:pt x="482" y="627"/>
                  </a:lnTo>
                  <a:lnTo>
                    <a:pt x="410" y="675"/>
                  </a:lnTo>
                  <a:lnTo>
                    <a:pt x="362" y="699"/>
                  </a:lnTo>
                  <a:lnTo>
                    <a:pt x="338" y="675"/>
                  </a:lnTo>
                  <a:lnTo>
                    <a:pt x="290" y="651"/>
                  </a:lnTo>
                  <a:lnTo>
                    <a:pt x="266" y="627"/>
                  </a:lnTo>
                  <a:lnTo>
                    <a:pt x="266" y="531"/>
                  </a:lnTo>
                  <a:lnTo>
                    <a:pt x="290" y="410"/>
                  </a:lnTo>
                  <a:lnTo>
                    <a:pt x="338" y="314"/>
                  </a:lnTo>
                  <a:lnTo>
                    <a:pt x="386" y="266"/>
                  </a:lnTo>
                  <a:lnTo>
                    <a:pt x="482" y="242"/>
                  </a:lnTo>
                  <a:close/>
                  <a:moveTo>
                    <a:pt x="434" y="1"/>
                  </a:moveTo>
                  <a:lnTo>
                    <a:pt x="314" y="25"/>
                  </a:lnTo>
                  <a:lnTo>
                    <a:pt x="217" y="73"/>
                  </a:lnTo>
                  <a:lnTo>
                    <a:pt x="25" y="242"/>
                  </a:lnTo>
                  <a:lnTo>
                    <a:pt x="1" y="266"/>
                  </a:lnTo>
                  <a:lnTo>
                    <a:pt x="1" y="314"/>
                  </a:lnTo>
                  <a:lnTo>
                    <a:pt x="1" y="458"/>
                  </a:lnTo>
                  <a:lnTo>
                    <a:pt x="1" y="627"/>
                  </a:lnTo>
                  <a:lnTo>
                    <a:pt x="49" y="723"/>
                  </a:lnTo>
                  <a:lnTo>
                    <a:pt x="121" y="795"/>
                  </a:lnTo>
                  <a:lnTo>
                    <a:pt x="193" y="868"/>
                  </a:lnTo>
                  <a:lnTo>
                    <a:pt x="290" y="892"/>
                  </a:lnTo>
                  <a:lnTo>
                    <a:pt x="410" y="868"/>
                  </a:lnTo>
                  <a:lnTo>
                    <a:pt x="530" y="844"/>
                  </a:lnTo>
                  <a:lnTo>
                    <a:pt x="627" y="771"/>
                  </a:lnTo>
                  <a:lnTo>
                    <a:pt x="699" y="699"/>
                  </a:lnTo>
                  <a:lnTo>
                    <a:pt x="747" y="603"/>
                  </a:lnTo>
                  <a:lnTo>
                    <a:pt x="795" y="507"/>
                  </a:lnTo>
                  <a:lnTo>
                    <a:pt x="795" y="386"/>
                  </a:lnTo>
                  <a:lnTo>
                    <a:pt x="795" y="290"/>
                  </a:lnTo>
                  <a:lnTo>
                    <a:pt x="771" y="170"/>
                  </a:lnTo>
                  <a:lnTo>
                    <a:pt x="699" y="73"/>
                  </a:lnTo>
                  <a:lnTo>
                    <a:pt x="627" y="25"/>
                  </a:lnTo>
                  <a:lnTo>
                    <a:pt x="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6"/>
            <p:cNvSpPr/>
            <p:nvPr/>
          </p:nvSpPr>
          <p:spPr>
            <a:xfrm>
              <a:off x="1213075" y="2269500"/>
              <a:ext cx="25300" cy="25900"/>
            </a:xfrm>
            <a:custGeom>
              <a:avLst/>
              <a:gdLst/>
              <a:ahLst/>
              <a:cxnLst/>
              <a:rect l="l" t="t" r="r" b="b"/>
              <a:pathLst>
                <a:path w="1012" h="1036" extrusionOk="0">
                  <a:moveTo>
                    <a:pt x="578" y="0"/>
                  </a:moveTo>
                  <a:lnTo>
                    <a:pt x="434" y="48"/>
                  </a:lnTo>
                  <a:lnTo>
                    <a:pt x="290" y="120"/>
                  </a:lnTo>
                  <a:lnTo>
                    <a:pt x="193" y="193"/>
                  </a:lnTo>
                  <a:lnTo>
                    <a:pt x="121" y="289"/>
                  </a:lnTo>
                  <a:lnTo>
                    <a:pt x="49" y="385"/>
                  </a:lnTo>
                  <a:lnTo>
                    <a:pt x="25" y="482"/>
                  </a:lnTo>
                  <a:lnTo>
                    <a:pt x="1" y="578"/>
                  </a:lnTo>
                  <a:lnTo>
                    <a:pt x="25" y="698"/>
                  </a:lnTo>
                  <a:lnTo>
                    <a:pt x="49" y="794"/>
                  </a:lnTo>
                  <a:lnTo>
                    <a:pt x="97" y="891"/>
                  </a:lnTo>
                  <a:lnTo>
                    <a:pt x="145" y="963"/>
                  </a:lnTo>
                  <a:lnTo>
                    <a:pt x="217" y="987"/>
                  </a:lnTo>
                  <a:lnTo>
                    <a:pt x="290" y="1011"/>
                  </a:lnTo>
                  <a:lnTo>
                    <a:pt x="362" y="1035"/>
                  </a:lnTo>
                  <a:lnTo>
                    <a:pt x="554" y="1011"/>
                  </a:lnTo>
                  <a:lnTo>
                    <a:pt x="675" y="963"/>
                  </a:lnTo>
                  <a:lnTo>
                    <a:pt x="771" y="915"/>
                  </a:lnTo>
                  <a:lnTo>
                    <a:pt x="843" y="843"/>
                  </a:lnTo>
                  <a:lnTo>
                    <a:pt x="916" y="746"/>
                  </a:lnTo>
                  <a:lnTo>
                    <a:pt x="988" y="650"/>
                  </a:lnTo>
                  <a:lnTo>
                    <a:pt x="1012" y="554"/>
                  </a:lnTo>
                  <a:lnTo>
                    <a:pt x="1012" y="457"/>
                  </a:lnTo>
                  <a:lnTo>
                    <a:pt x="1012" y="337"/>
                  </a:lnTo>
                  <a:lnTo>
                    <a:pt x="964" y="265"/>
                  </a:lnTo>
                  <a:lnTo>
                    <a:pt x="916" y="169"/>
                  </a:lnTo>
                  <a:lnTo>
                    <a:pt x="819" y="72"/>
                  </a:lnTo>
                  <a:lnTo>
                    <a:pt x="69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6"/>
            <p:cNvSpPr/>
            <p:nvPr/>
          </p:nvSpPr>
          <p:spPr>
            <a:xfrm>
              <a:off x="1269650" y="2297175"/>
              <a:ext cx="49975" cy="48775"/>
            </a:xfrm>
            <a:custGeom>
              <a:avLst/>
              <a:gdLst/>
              <a:ahLst/>
              <a:cxnLst/>
              <a:rect l="l" t="t" r="r" b="b"/>
              <a:pathLst>
                <a:path w="1999" h="1951" extrusionOk="0">
                  <a:moveTo>
                    <a:pt x="1565" y="0"/>
                  </a:moveTo>
                  <a:lnTo>
                    <a:pt x="1493" y="24"/>
                  </a:lnTo>
                  <a:lnTo>
                    <a:pt x="1445" y="73"/>
                  </a:lnTo>
                  <a:lnTo>
                    <a:pt x="1349" y="217"/>
                  </a:lnTo>
                  <a:lnTo>
                    <a:pt x="1277" y="362"/>
                  </a:lnTo>
                  <a:lnTo>
                    <a:pt x="1156" y="602"/>
                  </a:lnTo>
                  <a:lnTo>
                    <a:pt x="1036" y="795"/>
                  </a:lnTo>
                  <a:lnTo>
                    <a:pt x="867" y="939"/>
                  </a:lnTo>
                  <a:lnTo>
                    <a:pt x="771" y="1011"/>
                  </a:lnTo>
                  <a:lnTo>
                    <a:pt x="651" y="1084"/>
                  </a:lnTo>
                  <a:lnTo>
                    <a:pt x="434" y="1204"/>
                  </a:lnTo>
                  <a:lnTo>
                    <a:pt x="193" y="1349"/>
                  </a:lnTo>
                  <a:lnTo>
                    <a:pt x="97" y="1445"/>
                  </a:lnTo>
                  <a:lnTo>
                    <a:pt x="25" y="1541"/>
                  </a:lnTo>
                  <a:lnTo>
                    <a:pt x="1" y="1686"/>
                  </a:lnTo>
                  <a:lnTo>
                    <a:pt x="49" y="1806"/>
                  </a:lnTo>
                  <a:lnTo>
                    <a:pt x="97" y="1878"/>
                  </a:lnTo>
                  <a:lnTo>
                    <a:pt x="145" y="1902"/>
                  </a:lnTo>
                  <a:lnTo>
                    <a:pt x="193" y="1926"/>
                  </a:lnTo>
                  <a:lnTo>
                    <a:pt x="241" y="1950"/>
                  </a:lnTo>
                  <a:lnTo>
                    <a:pt x="362" y="1926"/>
                  </a:lnTo>
                  <a:lnTo>
                    <a:pt x="482" y="1878"/>
                  </a:lnTo>
                  <a:lnTo>
                    <a:pt x="554" y="1902"/>
                  </a:lnTo>
                  <a:lnTo>
                    <a:pt x="602" y="1878"/>
                  </a:lnTo>
                  <a:lnTo>
                    <a:pt x="675" y="1854"/>
                  </a:lnTo>
                  <a:lnTo>
                    <a:pt x="699" y="1806"/>
                  </a:lnTo>
                  <a:lnTo>
                    <a:pt x="771" y="1710"/>
                  </a:lnTo>
                  <a:lnTo>
                    <a:pt x="843" y="1589"/>
                  </a:lnTo>
                  <a:lnTo>
                    <a:pt x="891" y="1493"/>
                  </a:lnTo>
                  <a:lnTo>
                    <a:pt x="964" y="1421"/>
                  </a:lnTo>
                  <a:lnTo>
                    <a:pt x="1060" y="1349"/>
                  </a:lnTo>
                  <a:lnTo>
                    <a:pt x="1156" y="1300"/>
                  </a:lnTo>
                  <a:lnTo>
                    <a:pt x="1373" y="1204"/>
                  </a:lnTo>
                  <a:lnTo>
                    <a:pt x="1589" y="1084"/>
                  </a:lnTo>
                  <a:lnTo>
                    <a:pt x="1758" y="939"/>
                  </a:lnTo>
                  <a:lnTo>
                    <a:pt x="1830" y="843"/>
                  </a:lnTo>
                  <a:lnTo>
                    <a:pt x="1902" y="747"/>
                  </a:lnTo>
                  <a:lnTo>
                    <a:pt x="1951" y="650"/>
                  </a:lnTo>
                  <a:lnTo>
                    <a:pt x="1975" y="530"/>
                  </a:lnTo>
                  <a:lnTo>
                    <a:pt x="1999" y="434"/>
                  </a:lnTo>
                  <a:lnTo>
                    <a:pt x="1975" y="313"/>
                  </a:lnTo>
                  <a:lnTo>
                    <a:pt x="1951" y="217"/>
                  </a:lnTo>
                  <a:lnTo>
                    <a:pt x="1902" y="145"/>
                  </a:lnTo>
                  <a:lnTo>
                    <a:pt x="1854" y="73"/>
                  </a:lnTo>
                  <a:lnTo>
                    <a:pt x="1782" y="24"/>
                  </a:lnTo>
                  <a:lnTo>
                    <a:pt x="166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6"/>
            <p:cNvSpPr/>
            <p:nvPr/>
          </p:nvSpPr>
          <p:spPr>
            <a:xfrm>
              <a:off x="1270250" y="2283925"/>
              <a:ext cx="19300" cy="21100"/>
            </a:xfrm>
            <a:custGeom>
              <a:avLst/>
              <a:gdLst/>
              <a:ahLst/>
              <a:cxnLst/>
              <a:rect l="l" t="t" r="r" b="b"/>
              <a:pathLst>
                <a:path w="772" h="844" extrusionOk="0">
                  <a:moveTo>
                    <a:pt x="434" y="1"/>
                  </a:moveTo>
                  <a:lnTo>
                    <a:pt x="241" y="25"/>
                  </a:lnTo>
                  <a:lnTo>
                    <a:pt x="121" y="73"/>
                  </a:lnTo>
                  <a:lnTo>
                    <a:pt x="25" y="145"/>
                  </a:lnTo>
                  <a:lnTo>
                    <a:pt x="1" y="193"/>
                  </a:lnTo>
                  <a:lnTo>
                    <a:pt x="1" y="242"/>
                  </a:lnTo>
                  <a:lnTo>
                    <a:pt x="1" y="314"/>
                  </a:lnTo>
                  <a:lnTo>
                    <a:pt x="25" y="386"/>
                  </a:lnTo>
                  <a:lnTo>
                    <a:pt x="97" y="554"/>
                  </a:lnTo>
                  <a:lnTo>
                    <a:pt x="193" y="723"/>
                  </a:lnTo>
                  <a:lnTo>
                    <a:pt x="266" y="771"/>
                  </a:lnTo>
                  <a:lnTo>
                    <a:pt x="362" y="819"/>
                  </a:lnTo>
                  <a:lnTo>
                    <a:pt x="434" y="843"/>
                  </a:lnTo>
                  <a:lnTo>
                    <a:pt x="554" y="843"/>
                  </a:lnTo>
                  <a:lnTo>
                    <a:pt x="627" y="819"/>
                  </a:lnTo>
                  <a:lnTo>
                    <a:pt x="675" y="771"/>
                  </a:lnTo>
                  <a:lnTo>
                    <a:pt x="723" y="723"/>
                  </a:lnTo>
                  <a:lnTo>
                    <a:pt x="747" y="651"/>
                  </a:lnTo>
                  <a:lnTo>
                    <a:pt x="771" y="506"/>
                  </a:lnTo>
                  <a:lnTo>
                    <a:pt x="747" y="338"/>
                  </a:lnTo>
                  <a:lnTo>
                    <a:pt x="723" y="242"/>
                  </a:lnTo>
                  <a:lnTo>
                    <a:pt x="699" y="169"/>
                  </a:lnTo>
                  <a:lnTo>
                    <a:pt x="651" y="97"/>
                  </a:lnTo>
                  <a:lnTo>
                    <a:pt x="578" y="49"/>
                  </a:lnTo>
                  <a:lnTo>
                    <a:pt x="506" y="25"/>
                  </a:lnTo>
                  <a:lnTo>
                    <a:pt x="43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6"/>
            <p:cNvSpPr/>
            <p:nvPr/>
          </p:nvSpPr>
          <p:spPr>
            <a:xfrm>
              <a:off x="1094525" y="1997475"/>
              <a:ext cx="357500" cy="893725"/>
            </a:xfrm>
            <a:custGeom>
              <a:avLst/>
              <a:gdLst/>
              <a:ahLst/>
              <a:cxnLst/>
              <a:rect l="l" t="t" r="r" b="b"/>
              <a:pathLst>
                <a:path w="14300" h="35749" extrusionOk="0">
                  <a:moveTo>
                    <a:pt x="7343" y="0"/>
                  </a:moveTo>
                  <a:lnTo>
                    <a:pt x="6982" y="24"/>
                  </a:lnTo>
                  <a:lnTo>
                    <a:pt x="6620" y="72"/>
                  </a:lnTo>
                  <a:lnTo>
                    <a:pt x="6259" y="144"/>
                  </a:lnTo>
                  <a:lnTo>
                    <a:pt x="5922" y="217"/>
                  </a:lnTo>
                  <a:lnTo>
                    <a:pt x="5561" y="313"/>
                  </a:lnTo>
                  <a:lnTo>
                    <a:pt x="5224" y="433"/>
                  </a:lnTo>
                  <a:lnTo>
                    <a:pt x="4863" y="554"/>
                  </a:lnTo>
                  <a:lnTo>
                    <a:pt x="4526" y="698"/>
                  </a:lnTo>
                  <a:lnTo>
                    <a:pt x="4213" y="843"/>
                  </a:lnTo>
                  <a:lnTo>
                    <a:pt x="3876" y="1011"/>
                  </a:lnTo>
                  <a:lnTo>
                    <a:pt x="3563" y="1204"/>
                  </a:lnTo>
                  <a:lnTo>
                    <a:pt x="3250" y="1396"/>
                  </a:lnTo>
                  <a:lnTo>
                    <a:pt x="2937" y="1613"/>
                  </a:lnTo>
                  <a:lnTo>
                    <a:pt x="2648" y="1830"/>
                  </a:lnTo>
                  <a:lnTo>
                    <a:pt x="2359" y="2070"/>
                  </a:lnTo>
                  <a:lnTo>
                    <a:pt x="2095" y="2311"/>
                  </a:lnTo>
                  <a:lnTo>
                    <a:pt x="1830" y="2576"/>
                  </a:lnTo>
                  <a:lnTo>
                    <a:pt x="1589" y="2841"/>
                  </a:lnTo>
                  <a:lnTo>
                    <a:pt x="1348" y="3105"/>
                  </a:lnTo>
                  <a:lnTo>
                    <a:pt x="1132" y="3394"/>
                  </a:lnTo>
                  <a:lnTo>
                    <a:pt x="939" y="3683"/>
                  </a:lnTo>
                  <a:lnTo>
                    <a:pt x="747" y="3972"/>
                  </a:lnTo>
                  <a:lnTo>
                    <a:pt x="554" y="4285"/>
                  </a:lnTo>
                  <a:lnTo>
                    <a:pt x="410" y="4598"/>
                  </a:lnTo>
                  <a:lnTo>
                    <a:pt x="265" y="4935"/>
                  </a:lnTo>
                  <a:lnTo>
                    <a:pt x="169" y="5176"/>
                  </a:lnTo>
                  <a:lnTo>
                    <a:pt x="97" y="5441"/>
                  </a:lnTo>
                  <a:lnTo>
                    <a:pt x="24" y="5705"/>
                  </a:lnTo>
                  <a:lnTo>
                    <a:pt x="0" y="5946"/>
                  </a:lnTo>
                  <a:lnTo>
                    <a:pt x="24" y="6211"/>
                  </a:lnTo>
                  <a:lnTo>
                    <a:pt x="48" y="6452"/>
                  </a:lnTo>
                  <a:lnTo>
                    <a:pt x="121" y="6716"/>
                  </a:lnTo>
                  <a:lnTo>
                    <a:pt x="241" y="6981"/>
                  </a:lnTo>
                  <a:lnTo>
                    <a:pt x="313" y="7174"/>
                  </a:lnTo>
                  <a:lnTo>
                    <a:pt x="385" y="7366"/>
                  </a:lnTo>
                  <a:lnTo>
                    <a:pt x="482" y="7727"/>
                  </a:lnTo>
                  <a:lnTo>
                    <a:pt x="602" y="8065"/>
                  </a:lnTo>
                  <a:lnTo>
                    <a:pt x="747" y="8377"/>
                  </a:lnTo>
                  <a:lnTo>
                    <a:pt x="939" y="8690"/>
                  </a:lnTo>
                  <a:lnTo>
                    <a:pt x="1108" y="9003"/>
                  </a:lnTo>
                  <a:lnTo>
                    <a:pt x="1324" y="9292"/>
                  </a:lnTo>
                  <a:lnTo>
                    <a:pt x="1758" y="9870"/>
                  </a:lnTo>
                  <a:lnTo>
                    <a:pt x="1950" y="10111"/>
                  </a:lnTo>
                  <a:lnTo>
                    <a:pt x="2167" y="10327"/>
                  </a:lnTo>
                  <a:lnTo>
                    <a:pt x="2408" y="10520"/>
                  </a:lnTo>
                  <a:lnTo>
                    <a:pt x="2672" y="10688"/>
                  </a:lnTo>
                  <a:lnTo>
                    <a:pt x="3178" y="11025"/>
                  </a:lnTo>
                  <a:lnTo>
                    <a:pt x="3708" y="11338"/>
                  </a:lnTo>
                  <a:lnTo>
                    <a:pt x="4093" y="11603"/>
                  </a:lnTo>
                  <a:lnTo>
                    <a:pt x="4285" y="11748"/>
                  </a:lnTo>
                  <a:lnTo>
                    <a:pt x="4454" y="11916"/>
                  </a:lnTo>
                  <a:lnTo>
                    <a:pt x="4622" y="12085"/>
                  </a:lnTo>
                  <a:lnTo>
                    <a:pt x="4767" y="12277"/>
                  </a:lnTo>
                  <a:lnTo>
                    <a:pt x="4887" y="12470"/>
                  </a:lnTo>
                  <a:lnTo>
                    <a:pt x="5008" y="12711"/>
                  </a:lnTo>
                  <a:lnTo>
                    <a:pt x="5056" y="12879"/>
                  </a:lnTo>
                  <a:lnTo>
                    <a:pt x="5104" y="13072"/>
                  </a:lnTo>
                  <a:lnTo>
                    <a:pt x="5128" y="13240"/>
                  </a:lnTo>
                  <a:lnTo>
                    <a:pt x="5152" y="13409"/>
                  </a:lnTo>
                  <a:lnTo>
                    <a:pt x="5128" y="13553"/>
                  </a:lnTo>
                  <a:lnTo>
                    <a:pt x="5128" y="13722"/>
                  </a:lnTo>
                  <a:lnTo>
                    <a:pt x="5032" y="14011"/>
                  </a:lnTo>
                  <a:lnTo>
                    <a:pt x="4911" y="14299"/>
                  </a:lnTo>
                  <a:lnTo>
                    <a:pt x="4743" y="14564"/>
                  </a:lnTo>
                  <a:lnTo>
                    <a:pt x="4526" y="14829"/>
                  </a:lnTo>
                  <a:lnTo>
                    <a:pt x="4285" y="15094"/>
                  </a:lnTo>
                  <a:lnTo>
                    <a:pt x="3419" y="15864"/>
                  </a:lnTo>
                  <a:lnTo>
                    <a:pt x="2600" y="16635"/>
                  </a:lnTo>
                  <a:lnTo>
                    <a:pt x="2167" y="17020"/>
                  </a:lnTo>
                  <a:lnTo>
                    <a:pt x="1782" y="17429"/>
                  </a:lnTo>
                  <a:lnTo>
                    <a:pt x="1397" y="17862"/>
                  </a:lnTo>
                  <a:lnTo>
                    <a:pt x="1035" y="18320"/>
                  </a:lnTo>
                  <a:lnTo>
                    <a:pt x="819" y="18609"/>
                  </a:lnTo>
                  <a:lnTo>
                    <a:pt x="650" y="18921"/>
                  </a:lnTo>
                  <a:lnTo>
                    <a:pt x="530" y="19234"/>
                  </a:lnTo>
                  <a:lnTo>
                    <a:pt x="434" y="19571"/>
                  </a:lnTo>
                  <a:lnTo>
                    <a:pt x="385" y="19884"/>
                  </a:lnTo>
                  <a:lnTo>
                    <a:pt x="337" y="20221"/>
                  </a:lnTo>
                  <a:lnTo>
                    <a:pt x="361" y="20534"/>
                  </a:lnTo>
                  <a:lnTo>
                    <a:pt x="385" y="20871"/>
                  </a:lnTo>
                  <a:lnTo>
                    <a:pt x="434" y="21184"/>
                  </a:lnTo>
                  <a:lnTo>
                    <a:pt x="530" y="21497"/>
                  </a:lnTo>
                  <a:lnTo>
                    <a:pt x="626" y="21786"/>
                  </a:lnTo>
                  <a:lnTo>
                    <a:pt x="771" y="22075"/>
                  </a:lnTo>
                  <a:lnTo>
                    <a:pt x="915" y="22340"/>
                  </a:lnTo>
                  <a:lnTo>
                    <a:pt x="1084" y="22581"/>
                  </a:lnTo>
                  <a:lnTo>
                    <a:pt x="1276" y="22797"/>
                  </a:lnTo>
                  <a:lnTo>
                    <a:pt x="1493" y="22990"/>
                  </a:lnTo>
                  <a:lnTo>
                    <a:pt x="1854" y="23351"/>
                  </a:lnTo>
                  <a:lnTo>
                    <a:pt x="2215" y="23712"/>
                  </a:lnTo>
                  <a:lnTo>
                    <a:pt x="2552" y="24097"/>
                  </a:lnTo>
                  <a:lnTo>
                    <a:pt x="2865" y="24506"/>
                  </a:lnTo>
                  <a:lnTo>
                    <a:pt x="3467" y="25325"/>
                  </a:lnTo>
                  <a:lnTo>
                    <a:pt x="4045" y="26167"/>
                  </a:lnTo>
                  <a:lnTo>
                    <a:pt x="4213" y="26408"/>
                  </a:lnTo>
                  <a:lnTo>
                    <a:pt x="4382" y="26697"/>
                  </a:lnTo>
                  <a:lnTo>
                    <a:pt x="4526" y="26962"/>
                  </a:lnTo>
                  <a:lnTo>
                    <a:pt x="4574" y="27130"/>
                  </a:lnTo>
                  <a:lnTo>
                    <a:pt x="4598" y="27275"/>
                  </a:lnTo>
                  <a:lnTo>
                    <a:pt x="4671" y="27829"/>
                  </a:lnTo>
                  <a:lnTo>
                    <a:pt x="4743" y="28358"/>
                  </a:lnTo>
                  <a:lnTo>
                    <a:pt x="4791" y="28912"/>
                  </a:lnTo>
                  <a:lnTo>
                    <a:pt x="4791" y="29466"/>
                  </a:lnTo>
                  <a:lnTo>
                    <a:pt x="4767" y="30067"/>
                  </a:lnTo>
                  <a:lnTo>
                    <a:pt x="4767" y="30645"/>
                  </a:lnTo>
                  <a:lnTo>
                    <a:pt x="4767" y="31223"/>
                  </a:lnTo>
                  <a:lnTo>
                    <a:pt x="4815" y="31801"/>
                  </a:lnTo>
                  <a:lnTo>
                    <a:pt x="4887" y="32378"/>
                  </a:lnTo>
                  <a:lnTo>
                    <a:pt x="4983" y="32932"/>
                  </a:lnTo>
                  <a:lnTo>
                    <a:pt x="5128" y="33510"/>
                  </a:lnTo>
                  <a:lnTo>
                    <a:pt x="5296" y="34063"/>
                  </a:lnTo>
                  <a:lnTo>
                    <a:pt x="5369" y="34232"/>
                  </a:lnTo>
                  <a:lnTo>
                    <a:pt x="5465" y="34401"/>
                  </a:lnTo>
                  <a:lnTo>
                    <a:pt x="5561" y="34545"/>
                  </a:lnTo>
                  <a:lnTo>
                    <a:pt x="5706" y="34713"/>
                  </a:lnTo>
                  <a:lnTo>
                    <a:pt x="5995" y="35002"/>
                  </a:lnTo>
                  <a:lnTo>
                    <a:pt x="6332" y="35267"/>
                  </a:lnTo>
                  <a:lnTo>
                    <a:pt x="6693" y="35484"/>
                  </a:lnTo>
                  <a:lnTo>
                    <a:pt x="6861" y="35580"/>
                  </a:lnTo>
                  <a:lnTo>
                    <a:pt x="7054" y="35652"/>
                  </a:lnTo>
                  <a:lnTo>
                    <a:pt x="7246" y="35700"/>
                  </a:lnTo>
                  <a:lnTo>
                    <a:pt x="7439" y="35725"/>
                  </a:lnTo>
                  <a:lnTo>
                    <a:pt x="7607" y="35749"/>
                  </a:lnTo>
                  <a:lnTo>
                    <a:pt x="7776" y="35725"/>
                  </a:lnTo>
                  <a:lnTo>
                    <a:pt x="8354" y="35628"/>
                  </a:lnTo>
                  <a:lnTo>
                    <a:pt x="8883" y="35484"/>
                  </a:lnTo>
                  <a:lnTo>
                    <a:pt x="9413" y="35291"/>
                  </a:lnTo>
                  <a:lnTo>
                    <a:pt x="9894" y="35050"/>
                  </a:lnTo>
                  <a:lnTo>
                    <a:pt x="10376" y="34786"/>
                  </a:lnTo>
                  <a:lnTo>
                    <a:pt x="10809" y="34449"/>
                  </a:lnTo>
                  <a:lnTo>
                    <a:pt x="11218" y="34063"/>
                  </a:lnTo>
                  <a:lnTo>
                    <a:pt x="11604" y="33654"/>
                  </a:lnTo>
                  <a:lnTo>
                    <a:pt x="11772" y="33414"/>
                  </a:lnTo>
                  <a:lnTo>
                    <a:pt x="11844" y="33293"/>
                  </a:lnTo>
                  <a:lnTo>
                    <a:pt x="11917" y="33149"/>
                  </a:lnTo>
                  <a:lnTo>
                    <a:pt x="11965" y="33004"/>
                  </a:lnTo>
                  <a:lnTo>
                    <a:pt x="11989" y="32836"/>
                  </a:lnTo>
                  <a:lnTo>
                    <a:pt x="12013" y="32499"/>
                  </a:lnTo>
                  <a:lnTo>
                    <a:pt x="12037" y="31849"/>
                  </a:lnTo>
                  <a:lnTo>
                    <a:pt x="12013" y="31247"/>
                  </a:lnTo>
                  <a:lnTo>
                    <a:pt x="11941" y="30693"/>
                  </a:lnTo>
                  <a:lnTo>
                    <a:pt x="11844" y="30164"/>
                  </a:lnTo>
                  <a:lnTo>
                    <a:pt x="11700" y="29634"/>
                  </a:lnTo>
                  <a:lnTo>
                    <a:pt x="11507" y="29104"/>
                  </a:lnTo>
                  <a:lnTo>
                    <a:pt x="11291" y="28551"/>
                  </a:lnTo>
                  <a:lnTo>
                    <a:pt x="11026" y="27949"/>
                  </a:lnTo>
                  <a:lnTo>
                    <a:pt x="10881" y="27636"/>
                  </a:lnTo>
                  <a:lnTo>
                    <a:pt x="10761" y="27323"/>
                  </a:lnTo>
                  <a:lnTo>
                    <a:pt x="10665" y="27034"/>
                  </a:lnTo>
                  <a:lnTo>
                    <a:pt x="10593" y="26721"/>
                  </a:lnTo>
                  <a:lnTo>
                    <a:pt x="10544" y="26432"/>
                  </a:lnTo>
                  <a:lnTo>
                    <a:pt x="10520" y="26143"/>
                  </a:lnTo>
                  <a:lnTo>
                    <a:pt x="10496" y="25855"/>
                  </a:lnTo>
                  <a:lnTo>
                    <a:pt x="10496" y="25566"/>
                  </a:lnTo>
                  <a:lnTo>
                    <a:pt x="10544" y="25277"/>
                  </a:lnTo>
                  <a:lnTo>
                    <a:pt x="10593" y="24988"/>
                  </a:lnTo>
                  <a:lnTo>
                    <a:pt x="10665" y="24723"/>
                  </a:lnTo>
                  <a:lnTo>
                    <a:pt x="10761" y="24434"/>
                  </a:lnTo>
                  <a:lnTo>
                    <a:pt x="10906" y="24169"/>
                  </a:lnTo>
                  <a:lnTo>
                    <a:pt x="11050" y="23881"/>
                  </a:lnTo>
                  <a:lnTo>
                    <a:pt x="11218" y="23616"/>
                  </a:lnTo>
                  <a:lnTo>
                    <a:pt x="11435" y="23351"/>
                  </a:lnTo>
                  <a:lnTo>
                    <a:pt x="12326" y="22220"/>
                  </a:lnTo>
                  <a:lnTo>
                    <a:pt x="13168" y="21064"/>
                  </a:lnTo>
                  <a:lnTo>
                    <a:pt x="13505" y="20607"/>
                  </a:lnTo>
                  <a:lnTo>
                    <a:pt x="13794" y="20149"/>
                  </a:lnTo>
                  <a:lnTo>
                    <a:pt x="13939" y="19908"/>
                  </a:lnTo>
                  <a:lnTo>
                    <a:pt x="14059" y="19668"/>
                  </a:lnTo>
                  <a:lnTo>
                    <a:pt x="14155" y="19403"/>
                  </a:lnTo>
                  <a:lnTo>
                    <a:pt x="14228" y="19138"/>
                  </a:lnTo>
                  <a:lnTo>
                    <a:pt x="14276" y="18777"/>
                  </a:lnTo>
                  <a:lnTo>
                    <a:pt x="14300" y="18416"/>
                  </a:lnTo>
                  <a:lnTo>
                    <a:pt x="14300" y="18055"/>
                  </a:lnTo>
                  <a:lnTo>
                    <a:pt x="14252" y="17694"/>
                  </a:lnTo>
                  <a:lnTo>
                    <a:pt x="14179" y="17357"/>
                  </a:lnTo>
                  <a:lnTo>
                    <a:pt x="14083" y="16996"/>
                  </a:lnTo>
                  <a:lnTo>
                    <a:pt x="13963" y="16659"/>
                  </a:lnTo>
                  <a:lnTo>
                    <a:pt x="13818" y="16322"/>
                  </a:lnTo>
                  <a:lnTo>
                    <a:pt x="13650" y="15985"/>
                  </a:lnTo>
                  <a:lnTo>
                    <a:pt x="13433" y="15672"/>
                  </a:lnTo>
                  <a:lnTo>
                    <a:pt x="13192" y="15383"/>
                  </a:lnTo>
                  <a:lnTo>
                    <a:pt x="12952" y="15118"/>
                  </a:lnTo>
                  <a:lnTo>
                    <a:pt x="12398" y="14588"/>
                  </a:lnTo>
                  <a:lnTo>
                    <a:pt x="11868" y="14083"/>
                  </a:lnTo>
                  <a:lnTo>
                    <a:pt x="11676" y="13914"/>
                  </a:lnTo>
                  <a:lnTo>
                    <a:pt x="11507" y="13722"/>
                  </a:lnTo>
                  <a:lnTo>
                    <a:pt x="11363" y="13529"/>
                  </a:lnTo>
                  <a:lnTo>
                    <a:pt x="11267" y="13288"/>
                  </a:lnTo>
                  <a:lnTo>
                    <a:pt x="11074" y="12783"/>
                  </a:lnTo>
                  <a:lnTo>
                    <a:pt x="10930" y="12277"/>
                  </a:lnTo>
                  <a:lnTo>
                    <a:pt x="10833" y="11796"/>
                  </a:lnTo>
                  <a:lnTo>
                    <a:pt x="10809" y="11290"/>
                  </a:lnTo>
                  <a:lnTo>
                    <a:pt x="10809" y="11025"/>
                  </a:lnTo>
                  <a:lnTo>
                    <a:pt x="10833" y="10785"/>
                  </a:lnTo>
                  <a:lnTo>
                    <a:pt x="10857" y="10520"/>
                  </a:lnTo>
                  <a:lnTo>
                    <a:pt x="10930" y="10279"/>
                  </a:lnTo>
                  <a:lnTo>
                    <a:pt x="11002" y="10038"/>
                  </a:lnTo>
                  <a:lnTo>
                    <a:pt x="11074" y="9774"/>
                  </a:lnTo>
                  <a:lnTo>
                    <a:pt x="11194" y="9533"/>
                  </a:lnTo>
                  <a:lnTo>
                    <a:pt x="11315" y="9268"/>
                  </a:lnTo>
                  <a:lnTo>
                    <a:pt x="11652" y="8618"/>
                  </a:lnTo>
                  <a:lnTo>
                    <a:pt x="11820" y="8281"/>
                  </a:lnTo>
                  <a:lnTo>
                    <a:pt x="11965" y="7944"/>
                  </a:lnTo>
                  <a:lnTo>
                    <a:pt x="12109" y="7583"/>
                  </a:lnTo>
                  <a:lnTo>
                    <a:pt x="12230" y="7222"/>
                  </a:lnTo>
                  <a:lnTo>
                    <a:pt x="12302" y="6861"/>
                  </a:lnTo>
                  <a:lnTo>
                    <a:pt x="12350" y="6476"/>
                  </a:lnTo>
                  <a:lnTo>
                    <a:pt x="12398" y="5994"/>
                  </a:lnTo>
                  <a:lnTo>
                    <a:pt x="12398" y="5489"/>
                  </a:lnTo>
                  <a:lnTo>
                    <a:pt x="12374" y="5007"/>
                  </a:lnTo>
                  <a:lnTo>
                    <a:pt x="12326" y="4502"/>
                  </a:lnTo>
                  <a:lnTo>
                    <a:pt x="12254" y="4020"/>
                  </a:lnTo>
                  <a:lnTo>
                    <a:pt x="12157" y="3539"/>
                  </a:lnTo>
                  <a:lnTo>
                    <a:pt x="12037" y="3057"/>
                  </a:lnTo>
                  <a:lnTo>
                    <a:pt x="11917" y="2576"/>
                  </a:lnTo>
                  <a:lnTo>
                    <a:pt x="11772" y="2167"/>
                  </a:lnTo>
                  <a:lnTo>
                    <a:pt x="11580" y="1781"/>
                  </a:lnTo>
                  <a:lnTo>
                    <a:pt x="11363" y="1444"/>
                  </a:lnTo>
                  <a:lnTo>
                    <a:pt x="11098" y="1156"/>
                  </a:lnTo>
                  <a:lnTo>
                    <a:pt x="10833" y="891"/>
                  </a:lnTo>
                  <a:lnTo>
                    <a:pt x="10520" y="698"/>
                  </a:lnTo>
                  <a:lnTo>
                    <a:pt x="10183" y="506"/>
                  </a:lnTo>
                  <a:lnTo>
                    <a:pt x="9822" y="361"/>
                  </a:lnTo>
                  <a:lnTo>
                    <a:pt x="9485" y="241"/>
                  </a:lnTo>
                  <a:lnTo>
                    <a:pt x="9124" y="169"/>
                  </a:lnTo>
                  <a:lnTo>
                    <a:pt x="8787" y="96"/>
                  </a:lnTo>
                  <a:lnTo>
                    <a:pt x="8426" y="48"/>
                  </a:lnTo>
                  <a:lnTo>
                    <a:pt x="80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6"/>
            <p:cNvSpPr/>
            <p:nvPr/>
          </p:nvSpPr>
          <p:spPr>
            <a:xfrm>
              <a:off x="1157700" y="2029950"/>
              <a:ext cx="235350" cy="827550"/>
            </a:xfrm>
            <a:custGeom>
              <a:avLst/>
              <a:gdLst/>
              <a:ahLst/>
              <a:cxnLst/>
              <a:rect l="l" t="t" r="r" b="b"/>
              <a:pathLst>
                <a:path w="9414" h="33102" extrusionOk="0">
                  <a:moveTo>
                    <a:pt x="5177" y="1"/>
                  </a:moveTo>
                  <a:lnTo>
                    <a:pt x="4816" y="25"/>
                  </a:lnTo>
                  <a:lnTo>
                    <a:pt x="4455" y="73"/>
                  </a:lnTo>
                  <a:lnTo>
                    <a:pt x="4069" y="121"/>
                  </a:lnTo>
                  <a:lnTo>
                    <a:pt x="3684" y="218"/>
                  </a:lnTo>
                  <a:lnTo>
                    <a:pt x="3299" y="314"/>
                  </a:lnTo>
                  <a:lnTo>
                    <a:pt x="2938" y="458"/>
                  </a:lnTo>
                  <a:lnTo>
                    <a:pt x="2577" y="603"/>
                  </a:lnTo>
                  <a:lnTo>
                    <a:pt x="2216" y="771"/>
                  </a:lnTo>
                  <a:lnTo>
                    <a:pt x="1903" y="940"/>
                  </a:lnTo>
                  <a:lnTo>
                    <a:pt x="1614" y="1132"/>
                  </a:lnTo>
                  <a:lnTo>
                    <a:pt x="1349" y="1349"/>
                  </a:lnTo>
                  <a:lnTo>
                    <a:pt x="1132" y="1566"/>
                  </a:lnTo>
                  <a:lnTo>
                    <a:pt x="964" y="1782"/>
                  </a:lnTo>
                  <a:lnTo>
                    <a:pt x="723" y="2192"/>
                  </a:lnTo>
                  <a:lnTo>
                    <a:pt x="434" y="2601"/>
                  </a:lnTo>
                  <a:lnTo>
                    <a:pt x="314" y="2793"/>
                  </a:lnTo>
                  <a:lnTo>
                    <a:pt x="218" y="3010"/>
                  </a:lnTo>
                  <a:lnTo>
                    <a:pt x="121" y="3203"/>
                  </a:lnTo>
                  <a:lnTo>
                    <a:pt x="73" y="3419"/>
                  </a:lnTo>
                  <a:lnTo>
                    <a:pt x="25" y="3660"/>
                  </a:lnTo>
                  <a:lnTo>
                    <a:pt x="1" y="3877"/>
                  </a:lnTo>
                  <a:lnTo>
                    <a:pt x="25" y="4093"/>
                  </a:lnTo>
                  <a:lnTo>
                    <a:pt x="25" y="4334"/>
                  </a:lnTo>
                  <a:lnTo>
                    <a:pt x="97" y="4840"/>
                  </a:lnTo>
                  <a:lnTo>
                    <a:pt x="145" y="5321"/>
                  </a:lnTo>
                  <a:lnTo>
                    <a:pt x="194" y="5682"/>
                  </a:lnTo>
                  <a:lnTo>
                    <a:pt x="242" y="6019"/>
                  </a:lnTo>
                  <a:lnTo>
                    <a:pt x="314" y="6356"/>
                  </a:lnTo>
                  <a:lnTo>
                    <a:pt x="434" y="6693"/>
                  </a:lnTo>
                  <a:lnTo>
                    <a:pt x="555" y="7006"/>
                  </a:lnTo>
                  <a:lnTo>
                    <a:pt x="699" y="7319"/>
                  </a:lnTo>
                  <a:lnTo>
                    <a:pt x="868" y="7632"/>
                  </a:lnTo>
                  <a:lnTo>
                    <a:pt x="1060" y="7945"/>
                  </a:lnTo>
                  <a:lnTo>
                    <a:pt x="1205" y="8138"/>
                  </a:lnTo>
                  <a:lnTo>
                    <a:pt x="1373" y="8306"/>
                  </a:lnTo>
                  <a:lnTo>
                    <a:pt x="1710" y="8643"/>
                  </a:lnTo>
                  <a:lnTo>
                    <a:pt x="2047" y="9004"/>
                  </a:lnTo>
                  <a:lnTo>
                    <a:pt x="2216" y="9173"/>
                  </a:lnTo>
                  <a:lnTo>
                    <a:pt x="2360" y="9389"/>
                  </a:lnTo>
                  <a:lnTo>
                    <a:pt x="2577" y="9678"/>
                  </a:lnTo>
                  <a:lnTo>
                    <a:pt x="2818" y="9967"/>
                  </a:lnTo>
                  <a:lnTo>
                    <a:pt x="3058" y="10256"/>
                  </a:lnTo>
                  <a:lnTo>
                    <a:pt x="3275" y="10569"/>
                  </a:lnTo>
                  <a:lnTo>
                    <a:pt x="3419" y="10786"/>
                  </a:lnTo>
                  <a:lnTo>
                    <a:pt x="3540" y="11026"/>
                  </a:lnTo>
                  <a:lnTo>
                    <a:pt x="3636" y="11267"/>
                  </a:lnTo>
                  <a:lnTo>
                    <a:pt x="3708" y="11508"/>
                  </a:lnTo>
                  <a:lnTo>
                    <a:pt x="3756" y="11749"/>
                  </a:lnTo>
                  <a:lnTo>
                    <a:pt x="3805" y="11989"/>
                  </a:lnTo>
                  <a:lnTo>
                    <a:pt x="3829" y="12230"/>
                  </a:lnTo>
                  <a:lnTo>
                    <a:pt x="3853" y="12471"/>
                  </a:lnTo>
                  <a:lnTo>
                    <a:pt x="3829" y="12952"/>
                  </a:lnTo>
                  <a:lnTo>
                    <a:pt x="3756" y="13434"/>
                  </a:lnTo>
                  <a:lnTo>
                    <a:pt x="3636" y="13915"/>
                  </a:lnTo>
                  <a:lnTo>
                    <a:pt x="3492" y="14421"/>
                  </a:lnTo>
                  <a:lnTo>
                    <a:pt x="3443" y="14541"/>
                  </a:lnTo>
                  <a:lnTo>
                    <a:pt x="3371" y="14637"/>
                  </a:lnTo>
                  <a:lnTo>
                    <a:pt x="3299" y="14710"/>
                  </a:lnTo>
                  <a:lnTo>
                    <a:pt x="3203" y="14782"/>
                  </a:lnTo>
                  <a:lnTo>
                    <a:pt x="2914" y="15023"/>
                  </a:lnTo>
                  <a:lnTo>
                    <a:pt x="2649" y="15239"/>
                  </a:lnTo>
                  <a:lnTo>
                    <a:pt x="2144" y="15745"/>
                  </a:lnTo>
                  <a:lnTo>
                    <a:pt x="1686" y="16274"/>
                  </a:lnTo>
                  <a:lnTo>
                    <a:pt x="1205" y="16804"/>
                  </a:lnTo>
                  <a:lnTo>
                    <a:pt x="1084" y="16948"/>
                  </a:lnTo>
                  <a:lnTo>
                    <a:pt x="988" y="17117"/>
                  </a:lnTo>
                  <a:lnTo>
                    <a:pt x="916" y="17285"/>
                  </a:lnTo>
                  <a:lnTo>
                    <a:pt x="844" y="17454"/>
                  </a:lnTo>
                  <a:lnTo>
                    <a:pt x="771" y="17743"/>
                  </a:lnTo>
                  <a:lnTo>
                    <a:pt x="723" y="18032"/>
                  </a:lnTo>
                  <a:lnTo>
                    <a:pt x="699" y="18321"/>
                  </a:lnTo>
                  <a:lnTo>
                    <a:pt x="699" y="18609"/>
                  </a:lnTo>
                  <a:lnTo>
                    <a:pt x="699" y="18874"/>
                  </a:lnTo>
                  <a:lnTo>
                    <a:pt x="723" y="19139"/>
                  </a:lnTo>
                  <a:lnTo>
                    <a:pt x="771" y="19404"/>
                  </a:lnTo>
                  <a:lnTo>
                    <a:pt x="819" y="19669"/>
                  </a:lnTo>
                  <a:lnTo>
                    <a:pt x="892" y="19934"/>
                  </a:lnTo>
                  <a:lnTo>
                    <a:pt x="988" y="20198"/>
                  </a:lnTo>
                  <a:lnTo>
                    <a:pt x="1084" y="20439"/>
                  </a:lnTo>
                  <a:lnTo>
                    <a:pt x="1205" y="20680"/>
                  </a:lnTo>
                  <a:lnTo>
                    <a:pt x="1349" y="20921"/>
                  </a:lnTo>
                  <a:lnTo>
                    <a:pt x="1518" y="21161"/>
                  </a:lnTo>
                  <a:lnTo>
                    <a:pt x="1855" y="21619"/>
                  </a:lnTo>
                  <a:lnTo>
                    <a:pt x="2071" y="21883"/>
                  </a:lnTo>
                  <a:lnTo>
                    <a:pt x="2264" y="22172"/>
                  </a:lnTo>
                  <a:lnTo>
                    <a:pt x="2456" y="22461"/>
                  </a:lnTo>
                  <a:lnTo>
                    <a:pt x="2601" y="22774"/>
                  </a:lnTo>
                  <a:lnTo>
                    <a:pt x="2745" y="23087"/>
                  </a:lnTo>
                  <a:lnTo>
                    <a:pt x="2866" y="23400"/>
                  </a:lnTo>
                  <a:lnTo>
                    <a:pt x="2962" y="23713"/>
                  </a:lnTo>
                  <a:lnTo>
                    <a:pt x="3058" y="24050"/>
                  </a:lnTo>
                  <a:lnTo>
                    <a:pt x="3275" y="24917"/>
                  </a:lnTo>
                  <a:lnTo>
                    <a:pt x="3492" y="25807"/>
                  </a:lnTo>
                  <a:lnTo>
                    <a:pt x="3636" y="26698"/>
                  </a:lnTo>
                  <a:lnTo>
                    <a:pt x="3708" y="27155"/>
                  </a:lnTo>
                  <a:lnTo>
                    <a:pt x="3756" y="27589"/>
                  </a:lnTo>
                  <a:lnTo>
                    <a:pt x="3781" y="27781"/>
                  </a:lnTo>
                  <a:lnTo>
                    <a:pt x="3781" y="27950"/>
                  </a:lnTo>
                  <a:lnTo>
                    <a:pt x="3756" y="28118"/>
                  </a:lnTo>
                  <a:lnTo>
                    <a:pt x="3684" y="28287"/>
                  </a:lnTo>
                  <a:lnTo>
                    <a:pt x="3540" y="28624"/>
                  </a:lnTo>
                  <a:lnTo>
                    <a:pt x="3395" y="28961"/>
                  </a:lnTo>
                  <a:lnTo>
                    <a:pt x="3299" y="29322"/>
                  </a:lnTo>
                  <a:lnTo>
                    <a:pt x="3227" y="29659"/>
                  </a:lnTo>
                  <a:lnTo>
                    <a:pt x="3179" y="30020"/>
                  </a:lnTo>
                  <a:lnTo>
                    <a:pt x="3179" y="30381"/>
                  </a:lnTo>
                  <a:lnTo>
                    <a:pt x="3203" y="30766"/>
                  </a:lnTo>
                  <a:lnTo>
                    <a:pt x="3251" y="31152"/>
                  </a:lnTo>
                  <a:lnTo>
                    <a:pt x="3323" y="31440"/>
                  </a:lnTo>
                  <a:lnTo>
                    <a:pt x="3443" y="31729"/>
                  </a:lnTo>
                  <a:lnTo>
                    <a:pt x="3588" y="31994"/>
                  </a:lnTo>
                  <a:lnTo>
                    <a:pt x="3756" y="32235"/>
                  </a:lnTo>
                  <a:lnTo>
                    <a:pt x="3949" y="32452"/>
                  </a:lnTo>
                  <a:lnTo>
                    <a:pt x="4166" y="32620"/>
                  </a:lnTo>
                  <a:lnTo>
                    <a:pt x="4406" y="32789"/>
                  </a:lnTo>
                  <a:lnTo>
                    <a:pt x="4647" y="32909"/>
                  </a:lnTo>
                  <a:lnTo>
                    <a:pt x="4912" y="33005"/>
                  </a:lnTo>
                  <a:lnTo>
                    <a:pt x="5177" y="33053"/>
                  </a:lnTo>
                  <a:lnTo>
                    <a:pt x="5466" y="33102"/>
                  </a:lnTo>
                  <a:lnTo>
                    <a:pt x="5730" y="33077"/>
                  </a:lnTo>
                  <a:lnTo>
                    <a:pt x="5995" y="33029"/>
                  </a:lnTo>
                  <a:lnTo>
                    <a:pt x="6284" y="32957"/>
                  </a:lnTo>
                  <a:lnTo>
                    <a:pt x="6549" y="32813"/>
                  </a:lnTo>
                  <a:lnTo>
                    <a:pt x="6790" y="32644"/>
                  </a:lnTo>
                  <a:lnTo>
                    <a:pt x="7079" y="32403"/>
                  </a:lnTo>
                  <a:lnTo>
                    <a:pt x="7319" y="32163"/>
                  </a:lnTo>
                  <a:lnTo>
                    <a:pt x="7560" y="31874"/>
                  </a:lnTo>
                  <a:lnTo>
                    <a:pt x="7753" y="31585"/>
                  </a:lnTo>
                  <a:lnTo>
                    <a:pt x="7945" y="31296"/>
                  </a:lnTo>
                  <a:lnTo>
                    <a:pt x="8090" y="30959"/>
                  </a:lnTo>
                  <a:lnTo>
                    <a:pt x="8210" y="30622"/>
                  </a:lnTo>
                  <a:lnTo>
                    <a:pt x="8306" y="30261"/>
                  </a:lnTo>
                  <a:lnTo>
                    <a:pt x="8354" y="29948"/>
                  </a:lnTo>
                  <a:lnTo>
                    <a:pt x="8354" y="29779"/>
                  </a:lnTo>
                  <a:lnTo>
                    <a:pt x="8354" y="29611"/>
                  </a:lnTo>
                  <a:lnTo>
                    <a:pt x="8330" y="29466"/>
                  </a:lnTo>
                  <a:lnTo>
                    <a:pt x="8282" y="29298"/>
                  </a:lnTo>
                  <a:lnTo>
                    <a:pt x="8210" y="29154"/>
                  </a:lnTo>
                  <a:lnTo>
                    <a:pt x="8114" y="29009"/>
                  </a:lnTo>
                  <a:lnTo>
                    <a:pt x="7969" y="28816"/>
                  </a:lnTo>
                  <a:lnTo>
                    <a:pt x="7849" y="28600"/>
                  </a:lnTo>
                  <a:lnTo>
                    <a:pt x="7584" y="28167"/>
                  </a:lnTo>
                  <a:lnTo>
                    <a:pt x="7343" y="27733"/>
                  </a:lnTo>
                  <a:lnTo>
                    <a:pt x="7199" y="27517"/>
                  </a:lnTo>
                  <a:lnTo>
                    <a:pt x="7054" y="27324"/>
                  </a:lnTo>
                  <a:lnTo>
                    <a:pt x="6910" y="27107"/>
                  </a:lnTo>
                  <a:lnTo>
                    <a:pt x="6766" y="26891"/>
                  </a:lnTo>
                  <a:lnTo>
                    <a:pt x="6669" y="26650"/>
                  </a:lnTo>
                  <a:lnTo>
                    <a:pt x="6597" y="26433"/>
                  </a:lnTo>
                  <a:lnTo>
                    <a:pt x="6549" y="26193"/>
                  </a:lnTo>
                  <a:lnTo>
                    <a:pt x="6525" y="25928"/>
                  </a:lnTo>
                  <a:lnTo>
                    <a:pt x="6525" y="25687"/>
                  </a:lnTo>
                  <a:lnTo>
                    <a:pt x="6549" y="25422"/>
                  </a:lnTo>
                  <a:lnTo>
                    <a:pt x="6573" y="25206"/>
                  </a:lnTo>
                  <a:lnTo>
                    <a:pt x="6573" y="24989"/>
                  </a:lnTo>
                  <a:lnTo>
                    <a:pt x="6549" y="24796"/>
                  </a:lnTo>
                  <a:lnTo>
                    <a:pt x="6525" y="24580"/>
                  </a:lnTo>
                  <a:lnTo>
                    <a:pt x="6477" y="24339"/>
                  </a:lnTo>
                  <a:lnTo>
                    <a:pt x="6453" y="24074"/>
                  </a:lnTo>
                  <a:lnTo>
                    <a:pt x="6453" y="23833"/>
                  </a:lnTo>
                  <a:lnTo>
                    <a:pt x="6453" y="23593"/>
                  </a:lnTo>
                  <a:lnTo>
                    <a:pt x="6477" y="23376"/>
                  </a:lnTo>
                  <a:lnTo>
                    <a:pt x="6525" y="23135"/>
                  </a:lnTo>
                  <a:lnTo>
                    <a:pt x="6621" y="22678"/>
                  </a:lnTo>
                  <a:lnTo>
                    <a:pt x="6790" y="22269"/>
                  </a:lnTo>
                  <a:lnTo>
                    <a:pt x="7006" y="21835"/>
                  </a:lnTo>
                  <a:lnTo>
                    <a:pt x="7271" y="21450"/>
                  </a:lnTo>
                  <a:lnTo>
                    <a:pt x="7560" y="21065"/>
                  </a:lnTo>
                  <a:lnTo>
                    <a:pt x="7849" y="20680"/>
                  </a:lnTo>
                  <a:lnTo>
                    <a:pt x="8114" y="20295"/>
                  </a:lnTo>
                  <a:lnTo>
                    <a:pt x="8354" y="19885"/>
                  </a:lnTo>
                  <a:lnTo>
                    <a:pt x="8595" y="19476"/>
                  </a:lnTo>
                  <a:lnTo>
                    <a:pt x="8788" y="19067"/>
                  </a:lnTo>
                  <a:lnTo>
                    <a:pt x="8980" y="18634"/>
                  </a:lnTo>
                  <a:lnTo>
                    <a:pt x="9125" y="18176"/>
                  </a:lnTo>
                  <a:lnTo>
                    <a:pt x="9269" y="17719"/>
                  </a:lnTo>
                  <a:lnTo>
                    <a:pt x="9341" y="17454"/>
                  </a:lnTo>
                  <a:lnTo>
                    <a:pt x="9390" y="17165"/>
                  </a:lnTo>
                  <a:lnTo>
                    <a:pt x="9414" y="16900"/>
                  </a:lnTo>
                  <a:lnTo>
                    <a:pt x="9414" y="16635"/>
                  </a:lnTo>
                  <a:lnTo>
                    <a:pt x="9366" y="16371"/>
                  </a:lnTo>
                  <a:lnTo>
                    <a:pt x="9293" y="16106"/>
                  </a:lnTo>
                  <a:lnTo>
                    <a:pt x="9197" y="15841"/>
                  </a:lnTo>
                  <a:lnTo>
                    <a:pt x="9077" y="15600"/>
                  </a:lnTo>
                  <a:lnTo>
                    <a:pt x="8619" y="14830"/>
                  </a:lnTo>
                  <a:lnTo>
                    <a:pt x="8210" y="14036"/>
                  </a:lnTo>
                  <a:lnTo>
                    <a:pt x="7825" y="13241"/>
                  </a:lnTo>
                  <a:lnTo>
                    <a:pt x="7464" y="12447"/>
                  </a:lnTo>
                  <a:lnTo>
                    <a:pt x="7271" y="11989"/>
                  </a:lnTo>
                  <a:lnTo>
                    <a:pt x="7127" y="11508"/>
                  </a:lnTo>
                  <a:lnTo>
                    <a:pt x="7054" y="11051"/>
                  </a:lnTo>
                  <a:lnTo>
                    <a:pt x="7030" y="10593"/>
                  </a:lnTo>
                  <a:lnTo>
                    <a:pt x="7030" y="10112"/>
                  </a:lnTo>
                  <a:lnTo>
                    <a:pt x="7127" y="9654"/>
                  </a:lnTo>
                  <a:lnTo>
                    <a:pt x="7247" y="9197"/>
                  </a:lnTo>
                  <a:lnTo>
                    <a:pt x="7440" y="8739"/>
                  </a:lnTo>
                  <a:lnTo>
                    <a:pt x="7704" y="8186"/>
                  </a:lnTo>
                  <a:lnTo>
                    <a:pt x="7969" y="7632"/>
                  </a:lnTo>
                  <a:lnTo>
                    <a:pt x="8114" y="7367"/>
                  </a:lnTo>
                  <a:lnTo>
                    <a:pt x="8282" y="7103"/>
                  </a:lnTo>
                  <a:lnTo>
                    <a:pt x="8451" y="6838"/>
                  </a:lnTo>
                  <a:lnTo>
                    <a:pt x="8667" y="6597"/>
                  </a:lnTo>
                  <a:lnTo>
                    <a:pt x="8691" y="6525"/>
                  </a:lnTo>
                  <a:lnTo>
                    <a:pt x="8740" y="6453"/>
                  </a:lnTo>
                  <a:lnTo>
                    <a:pt x="8788" y="6308"/>
                  </a:lnTo>
                  <a:lnTo>
                    <a:pt x="8932" y="5875"/>
                  </a:lnTo>
                  <a:lnTo>
                    <a:pt x="9028" y="5441"/>
                  </a:lnTo>
                  <a:lnTo>
                    <a:pt x="9077" y="5008"/>
                  </a:lnTo>
                  <a:lnTo>
                    <a:pt x="9077" y="4575"/>
                  </a:lnTo>
                  <a:lnTo>
                    <a:pt x="9053" y="4166"/>
                  </a:lnTo>
                  <a:lnTo>
                    <a:pt x="8980" y="3732"/>
                  </a:lnTo>
                  <a:lnTo>
                    <a:pt x="8884" y="3299"/>
                  </a:lnTo>
                  <a:lnTo>
                    <a:pt x="8764" y="2890"/>
                  </a:lnTo>
                  <a:lnTo>
                    <a:pt x="8595" y="2456"/>
                  </a:lnTo>
                  <a:lnTo>
                    <a:pt x="8403" y="2023"/>
                  </a:lnTo>
                  <a:lnTo>
                    <a:pt x="8138" y="1638"/>
                  </a:lnTo>
                  <a:lnTo>
                    <a:pt x="7993" y="1445"/>
                  </a:lnTo>
                  <a:lnTo>
                    <a:pt x="7849" y="1253"/>
                  </a:lnTo>
                  <a:lnTo>
                    <a:pt x="7680" y="1084"/>
                  </a:lnTo>
                  <a:lnTo>
                    <a:pt x="7512" y="940"/>
                  </a:lnTo>
                  <a:lnTo>
                    <a:pt x="7295" y="771"/>
                  </a:lnTo>
                  <a:lnTo>
                    <a:pt x="7103" y="627"/>
                  </a:lnTo>
                  <a:lnTo>
                    <a:pt x="6862" y="482"/>
                  </a:lnTo>
                  <a:lnTo>
                    <a:pt x="6621" y="362"/>
                  </a:lnTo>
                  <a:lnTo>
                    <a:pt x="6356" y="242"/>
                  </a:lnTo>
                  <a:lnTo>
                    <a:pt x="6092" y="145"/>
                  </a:lnTo>
                  <a:lnTo>
                    <a:pt x="5803" y="73"/>
                  </a:lnTo>
                  <a:lnTo>
                    <a:pt x="5514" y="25"/>
                  </a:lnTo>
                  <a:lnTo>
                    <a:pt x="5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6"/>
            <p:cNvSpPr/>
            <p:nvPr/>
          </p:nvSpPr>
          <p:spPr>
            <a:xfrm>
              <a:off x="1207675" y="2091350"/>
              <a:ext cx="145050" cy="155300"/>
            </a:xfrm>
            <a:custGeom>
              <a:avLst/>
              <a:gdLst/>
              <a:ahLst/>
              <a:cxnLst/>
              <a:rect l="l" t="t" r="r" b="b"/>
              <a:pathLst>
                <a:path w="5802" h="6212" extrusionOk="0">
                  <a:moveTo>
                    <a:pt x="3178" y="265"/>
                  </a:moveTo>
                  <a:lnTo>
                    <a:pt x="3394" y="289"/>
                  </a:lnTo>
                  <a:lnTo>
                    <a:pt x="3635" y="362"/>
                  </a:lnTo>
                  <a:lnTo>
                    <a:pt x="3900" y="482"/>
                  </a:lnTo>
                  <a:lnTo>
                    <a:pt x="4189" y="554"/>
                  </a:lnTo>
                  <a:lnTo>
                    <a:pt x="4357" y="650"/>
                  </a:lnTo>
                  <a:lnTo>
                    <a:pt x="4502" y="747"/>
                  </a:lnTo>
                  <a:lnTo>
                    <a:pt x="4646" y="891"/>
                  </a:lnTo>
                  <a:lnTo>
                    <a:pt x="4767" y="1036"/>
                  </a:lnTo>
                  <a:lnTo>
                    <a:pt x="4887" y="1204"/>
                  </a:lnTo>
                  <a:lnTo>
                    <a:pt x="4983" y="1397"/>
                  </a:lnTo>
                  <a:lnTo>
                    <a:pt x="5248" y="1854"/>
                  </a:lnTo>
                  <a:lnTo>
                    <a:pt x="5465" y="2336"/>
                  </a:lnTo>
                  <a:lnTo>
                    <a:pt x="5561" y="2576"/>
                  </a:lnTo>
                  <a:lnTo>
                    <a:pt x="5609" y="2841"/>
                  </a:lnTo>
                  <a:lnTo>
                    <a:pt x="5657" y="3082"/>
                  </a:lnTo>
                  <a:lnTo>
                    <a:pt x="5657" y="3347"/>
                  </a:lnTo>
                  <a:lnTo>
                    <a:pt x="5609" y="3491"/>
                  </a:lnTo>
                  <a:lnTo>
                    <a:pt x="5585" y="3563"/>
                  </a:lnTo>
                  <a:lnTo>
                    <a:pt x="5537" y="3611"/>
                  </a:lnTo>
                  <a:lnTo>
                    <a:pt x="5392" y="3804"/>
                  </a:lnTo>
                  <a:lnTo>
                    <a:pt x="5224" y="3972"/>
                  </a:lnTo>
                  <a:lnTo>
                    <a:pt x="5152" y="4045"/>
                  </a:lnTo>
                  <a:lnTo>
                    <a:pt x="5080" y="4165"/>
                  </a:lnTo>
                  <a:lnTo>
                    <a:pt x="5007" y="4261"/>
                  </a:lnTo>
                  <a:lnTo>
                    <a:pt x="4983" y="4406"/>
                  </a:lnTo>
                  <a:lnTo>
                    <a:pt x="4911" y="4598"/>
                  </a:lnTo>
                  <a:lnTo>
                    <a:pt x="4839" y="4767"/>
                  </a:lnTo>
                  <a:lnTo>
                    <a:pt x="4622" y="5080"/>
                  </a:lnTo>
                  <a:lnTo>
                    <a:pt x="4550" y="5200"/>
                  </a:lnTo>
                  <a:lnTo>
                    <a:pt x="4454" y="5272"/>
                  </a:lnTo>
                  <a:lnTo>
                    <a:pt x="4357" y="5345"/>
                  </a:lnTo>
                  <a:lnTo>
                    <a:pt x="4237" y="5417"/>
                  </a:lnTo>
                  <a:lnTo>
                    <a:pt x="3635" y="5730"/>
                  </a:lnTo>
                  <a:lnTo>
                    <a:pt x="3467" y="5802"/>
                  </a:lnTo>
                  <a:lnTo>
                    <a:pt x="3322" y="5850"/>
                  </a:lnTo>
                  <a:lnTo>
                    <a:pt x="2937" y="5898"/>
                  </a:lnTo>
                  <a:lnTo>
                    <a:pt x="2576" y="5898"/>
                  </a:lnTo>
                  <a:lnTo>
                    <a:pt x="2191" y="5850"/>
                  </a:lnTo>
                  <a:lnTo>
                    <a:pt x="1998" y="5826"/>
                  </a:lnTo>
                  <a:lnTo>
                    <a:pt x="1830" y="5754"/>
                  </a:lnTo>
                  <a:lnTo>
                    <a:pt x="1661" y="5706"/>
                  </a:lnTo>
                  <a:lnTo>
                    <a:pt x="1541" y="5609"/>
                  </a:lnTo>
                  <a:lnTo>
                    <a:pt x="1276" y="5417"/>
                  </a:lnTo>
                  <a:lnTo>
                    <a:pt x="987" y="5152"/>
                  </a:lnTo>
                  <a:lnTo>
                    <a:pt x="698" y="4839"/>
                  </a:lnTo>
                  <a:lnTo>
                    <a:pt x="554" y="4622"/>
                  </a:lnTo>
                  <a:lnTo>
                    <a:pt x="433" y="4406"/>
                  </a:lnTo>
                  <a:lnTo>
                    <a:pt x="361" y="4165"/>
                  </a:lnTo>
                  <a:lnTo>
                    <a:pt x="289" y="3924"/>
                  </a:lnTo>
                  <a:lnTo>
                    <a:pt x="265" y="3756"/>
                  </a:lnTo>
                  <a:lnTo>
                    <a:pt x="289" y="3563"/>
                  </a:lnTo>
                  <a:lnTo>
                    <a:pt x="361" y="3106"/>
                  </a:lnTo>
                  <a:lnTo>
                    <a:pt x="409" y="2648"/>
                  </a:lnTo>
                  <a:lnTo>
                    <a:pt x="409" y="2456"/>
                  </a:lnTo>
                  <a:lnTo>
                    <a:pt x="457" y="2287"/>
                  </a:lnTo>
                  <a:lnTo>
                    <a:pt x="554" y="2119"/>
                  </a:lnTo>
                  <a:lnTo>
                    <a:pt x="650" y="1974"/>
                  </a:lnTo>
                  <a:lnTo>
                    <a:pt x="867" y="1710"/>
                  </a:lnTo>
                  <a:lnTo>
                    <a:pt x="1059" y="1421"/>
                  </a:lnTo>
                  <a:lnTo>
                    <a:pt x="1180" y="1276"/>
                  </a:lnTo>
                  <a:lnTo>
                    <a:pt x="1300" y="1156"/>
                  </a:lnTo>
                  <a:lnTo>
                    <a:pt x="1565" y="939"/>
                  </a:lnTo>
                  <a:lnTo>
                    <a:pt x="2143" y="626"/>
                  </a:lnTo>
                  <a:lnTo>
                    <a:pt x="2431" y="482"/>
                  </a:lnTo>
                  <a:lnTo>
                    <a:pt x="2744" y="362"/>
                  </a:lnTo>
                  <a:lnTo>
                    <a:pt x="2961" y="289"/>
                  </a:lnTo>
                  <a:lnTo>
                    <a:pt x="3178" y="265"/>
                  </a:lnTo>
                  <a:close/>
                  <a:moveTo>
                    <a:pt x="3033" y="0"/>
                  </a:moveTo>
                  <a:lnTo>
                    <a:pt x="2865" y="24"/>
                  </a:lnTo>
                  <a:lnTo>
                    <a:pt x="2696" y="73"/>
                  </a:lnTo>
                  <a:lnTo>
                    <a:pt x="2335" y="217"/>
                  </a:lnTo>
                  <a:lnTo>
                    <a:pt x="1974" y="362"/>
                  </a:lnTo>
                  <a:lnTo>
                    <a:pt x="1637" y="554"/>
                  </a:lnTo>
                  <a:lnTo>
                    <a:pt x="1300" y="747"/>
                  </a:lnTo>
                  <a:lnTo>
                    <a:pt x="1156" y="867"/>
                  </a:lnTo>
                  <a:lnTo>
                    <a:pt x="1011" y="987"/>
                  </a:lnTo>
                  <a:lnTo>
                    <a:pt x="891" y="1132"/>
                  </a:lnTo>
                  <a:lnTo>
                    <a:pt x="770" y="1276"/>
                  </a:lnTo>
                  <a:lnTo>
                    <a:pt x="361" y="1878"/>
                  </a:lnTo>
                  <a:lnTo>
                    <a:pt x="265" y="1998"/>
                  </a:lnTo>
                  <a:lnTo>
                    <a:pt x="217" y="2119"/>
                  </a:lnTo>
                  <a:lnTo>
                    <a:pt x="169" y="2263"/>
                  </a:lnTo>
                  <a:lnTo>
                    <a:pt x="120" y="2408"/>
                  </a:lnTo>
                  <a:lnTo>
                    <a:pt x="96" y="2889"/>
                  </a:lnTo>
                  <a:lnTo>
                    <a:pt x="96" y="3130"/>
                  </a:lnTo>
                  <a:lnTo>
                    <a:pt x="48" y="3371"/>
                  </a:lnTo>
                  <a:lnTo>
                    <a:pt x="24" y="3563"/>
                  </a:lnTo>
                  <a:lnTo>
                    <a:pt x="0" y="3732"/>
                  </a:lnTo>
                  <a:lnTo>
                    <a:pt x="24" y="3924"/>
                  </a:lnTo>
                  <a:lnTo>
                    <a:pt x="72" y="4117"/>
                  </a:lnTo>
                  <a:lnTo>
                    <a:pt x="145" y="4358"/>
                  </a:lnTo>
                  <a:lnTo>
                    <a:pt x="241" y="4622"/>
                  </a:lnTo>
                  <a:lnTo>
                    <a:pt x="361" y="4839"/>
                  </a:lnTo>
                  <a:lnTo>
                    <a:pt x="530" y="5056"/>
                  </a:lnTo>
                  <a:lnTo>
                    <a:pt x="794" y="5345"/>
                  </a:lnTo>
                  <a:lnTo>
                    <a:pt x="1059" y="5609"/>
                  </a:lnTo>
                  <a:lnTo>
                    <a:pt x="1252" y="5754"/>
                  </a:lnTo>
                  <a:lnTo>
                    <a:pt x="1469" y="5898"/>
                  </a:lnTo>
                  <a:lnTo>
                    <a:pt x="1782" y="6043"/>
                  </a:lnTo>
                  <a:lnTo>
                    <a:pt x="2119" y="6139"/>
                  </a:lnTo>
                  <a:lnTo>
                    <a:pt x="2456" y="6187"/>
                  </a:lnTo>
                  <a:lnTo>
                    <a:pt x="2793" y="6211"/>
                  </a:lnTo>
                  <a:lnTo>
                    <a:pt x="3033" y="6187"/>
                  </a:lnTo>
                  <a:lnTo>
                    <a:pt x="3250" y="6163"/>
                  </a:lnTo>
                  <a:lnTo>
                    <a:pt x="3467" y="6115"/>
                  </a:lnTo>
                  <a:lnTo>
                    <a:pt x="3683" y="6043"/>
                  </a:lnTo>
                  <a:lnTo>
                    <a:pt x="4333" y="5682"/>
                  </a:lnTo>
                  <a:lnTo>
                    <a:pt x="4550" y="5561"/>
                  </a:lnTo>
                  <a:lnTo>
                    <a:pt x="4743" y="5393"/>
                  </a:lnTo>
                  <a:lnTo>
                    <a:pt x="4887" y="5200"/>
                  </a:lnTo>
                  <a:lnTo>
                    <a:pt x="5007" y="4984"/>
                  </a:lnTo>
                  <a:lnTo>
                    <a:pt x="5080" y="4863"/>
                  </a:lnTo>
                  <a:lnTo>
                    <a:pt x="5128" y="4743"/>
                  </a:lnTo>
                  <a:lnTo>
                    <a:pt x="5200" y="4622"/>
                  </a:lnTo>
                  <a:lnTo>
                    <a:pt x="5224" y="4526"/>
                  </a:lnTo>
                  <a:lnTo>
                    <a:pt x="5272" y="4382"/>
                  </a:lnTo>
                  <a:lnTo>
                    <a:pt x="5344" y="4285"/>
                  </a:lnTo>
                  <a:lnTo>
                    <a:pt x="5513" y="4093"/>
                  </a:lnTo>
                  <a:lnTo>
                    <a:pt x="5609" y="3997"/>
                  </a:lnTo>
                  <a:lnTo>
                    <a:pt x="5681" y="3924"/>
                  </a:lnTo>
                  <a:lnTo>
                    <a:pt x="5730" y="3828"/>
                  </a:lnTo>
                  <a:lnTo>
                    <a:pt x="5754" y="3732"/>
                  </a:lnTo>
                  <a:lnTo>
                    <a:pt x="5754" y="3611"/>
                  </a:lnTo>
                  <a:lnTo>
                    <a:pt x="5754" y="3539"/>
                  </a:lnTo>
                  <a:lnTo>
                    <a:pt x="5778" y="3443"/>
                  </a:lnTo>
                  <a:lnTo>
                    <a:pt x="5802" y="3178"/>
                  </a:lnTo>
                  <a:lnTo>
                    <a:pt x="5802" y="2913"/>
                  </a:lnTo>
                  <a:lnTo>
                    <a:pt x="5754" y="2648"/>
                  </a:lnTo>
                  <a:lnTo>
                    <a:pt x="5657" y="2384"/>
                  </a:lnTo>
                  <a:lnTo>
                    <a:pt x="5320" y="1565"/>
                  </a:lnTo>
                  <a:lnTo>
                    <a:pt x="5152" y="1228"/>
                  </a:lnTo>
                  <a:lnTo>
                    <a:pt x="5055" y="1060"/>
                  </a:lnTo>
                  <a:lnTo>
                    <a:pt x="4959" y="915"/>
                  </a:lnTo>
                  <a:lnTo>
                    <a:pt x="4791" y="699"/>
                  </a:lnTo>
                  <a:lnTo>
                    <a:pt x="4574" y="506"/>
                  </a:lnTo>
                  <a:lnTo>
                    <a:pt x="4357" y="386"/>
                  </a:lnTo>
                  <a:lnTo>
                    <a:pt x="4117" y="289"/>
                  </a:lnTo>
                  <a:lnTo>
                    <a:pt x="3900" y="193"/>
                  </a:lnTo>
                  <a:lnTo>
                    <a:pt x="3635" y="97"/>
                  </a:lnTo>
                  <a:lnTo>
                    <a:pt x="3370" y="24"/>
                  </a:lnTo>
                  <a:lnTo>
                    <a:pt x="3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6"/>
            <p:cNvSpPr/>
            <p:nvPr/>
          </p:nvSpPr>
          <p:spPr>
            <a:xfrm>
              <a:off x="1249200" y="2140700"/>
              <a:ext cx="60200" cy="62625"/>
            </a:xfrm>
            <a:custGeom>
              <a:avLst/>
              <a:gdLst/>
              <a:ahLst/>
              <a:cxnLst/>
              <a:rect l="l" t="t" r="r" b="b"/>
              <a:pathLst>
                <a:path w="2408" h="2505" extrusionOk="0">
                  <a:moveTo>
                    <a:pt x="1469" y="217"/>
                  </a:moveTo>
                  <a:lnTo>
                    <a:pt x="1565" y="265"/>
                  </a:lnTo>
                  <a:lnTo>
                    <a:pt x="1637" y="313"/>
                  </a:lnTo>
                  <a:lnTo>
                    <a:pt x="1709" y="410"/>
                  </a:lnTo>
                  <a:lnTo>
                    <a:pt x="1757" y="482"/>
                  </a:lnTo>
                  <a:lnTo>
                    <a:pt x="1854" y="602"/>
                  </a:lnTo>
                  <a:lnTo>
                    <a:pt x="1926" y="674"/>
                  </a:lnTo>
                  <a:lnTo>
                    <a:pt x="1998" y="771"/>
                  </a:lnTo>
                  <a:lnTo>
                    <a:pt x="2095" y="1011"/>
                  </a:lnTo>
                  <a:lnTo>
                    <a:pt x="2143" y="1132"/>
                  </a:lnTo>
                  <a:lnTo>
                    <a:pt x="2143" y="1252"/>
                  </a:lnTo>
                  <a:lnTo>
                    <a:pt x="2143" y="1373"/>
                  </a:lnTo>
                  <a:lnTo>
                    <a:pt x="2095" y="1469"/>
                  </a:lnTo>
                  <a:lnTo>
                    <a:pt x="2022" y="1661"/>
                  </a:lnTo>
                  <a:lnTo>
                    <a:pt x="1926" y="1806"/>
                  </a:lnTo>
                  <a:lnTo>
                    <a:pt x="1806" y="1950"/>
                  </a:lnTo>
                  <a:lnTo>
                    <a:pt x="1685" y="2095"/>
                  </a:lnTo>
                  <a:lnTo>
                    <a:pt x="1541" y="2167"/>
                  </a:lnTo>
                  <a:lnTo>
                    <a:pt x="1396" y="2215"/>
                  </a:lnTo>
                  <a:lnTo>
                    <a:pt x="1180" y="2239"/>
                  </a:lnTo>
                  <a:lnTo>
                    <a:pt x="891" y="2239"/>
                  </a:lnTo>
                  <a:lnTo>
                    <a:pt x="843" y="2215"/>
                  </a:lnTo>
                  <a:lnTo>
                    <a:pt x="770" y="2191"/>
                  </a:lnTo>
                  <a:lnTo>
                    <a:pt x="698" y="2119"/>
                  </a:lnTo>
                  <a:lnTo>
                    <a:pt x="458" y="1830"/>
                  </a:lnTo>
                  <a:lnTo>
                    <a:pt x="361" y="1661"/>
                  </a:lnTo>
                  <a:lnTo>
                    <a:pt x="265" y="1493"/>
                  </a:lnTo>
                  <a:lnTo>
                    <a:pt x="241" y="1349"/>
                  </a:lnTo>
                  <a:lnTo>
                    <a:pt x="241" y="1180"/>
                  </a:lnTo>
                  <a:lnTo>
                    <a:pt x="337" y="771"/>
                  </a:lnTo>
                  <a:lnTo>
                    <a:pt x="385" y="674"/>
                  </a:lnTo>
                  <a:lnTo>
                    <a:pt x="458" y="602"/>
                  </a:lnTo>
                  <a:lnTo>
                    <a:pt x="674" y="458"/>
                  </a:lnTo>
                  <a:lnTo>
                    <a:pt x="891" y="313"/>
                  </a:lnTo>
                  <a:lnTo>
                    <a:pt x="1011" y="265"/>
                  </a:lnTo>
                  <a:lnTo>
                    <a:pt x="1108" y="241"/>
                  </a:lnTo>
                  <a:lnTo>
                    <a:pt x="1348" y="217"/>
                  </a:lnTo>
                  <a:close/>
                  <a:moveTo>
                    <a:pt x="1083" y="0"/>
                  </a:moveTo>
                  <a:lnTo>
                    <a:pt x="963" y="24"/>
                  </a:lnTo>
                  <a:lnTo>
                    <a:pt x="770" y="121"/>
                  </a:lnTo>
                  <a:lnTo>
                    <a:pt x="602" y="217"/>
                  </a:lnTo>
                  <a:lnTo>
                    <a:pt x="433" y="313"/>
                  </a:lnTo>
                  <a:lnTo>
                    <a:pt x="265" y="434"/>
                  </a:lnTo>
                  <a:lnTo>
                    <a:pt x="169" y="554"/>
                  </a:lnTo>
                  <a:lnTo>
                    <a:pt x="121" y="674"/>
                  </a:lnTo>
                  <a:lnTo>
                    <a:pt x="24" y="1108"/>
                  </a:lnTo>
                  <a:lnTo>
                    <a:pt x="0" y="1228"/>
                  </a:lnTo>
                  <a:lnTo>
                    <a:pt x="0" y="1324"/>
                  </a:lnTo>
                  <a:lnTo>
                    <a:pt x="24" y="1445"/>
                  </a:lnTo>
                  <a:lnTo>
                    <a:pt x="48" y="1541"/>
                  </a:lnTo>
                  <a:lnTo>
                    <a:pt x="169" y="1782"/>
                  </a:lnTo>
                  <a:lnTo>
                    <a:pt x="289" y="1998"/>
                  </a:lnTo>
                  <a:lnTo>
                    <a:pt x="554" y="2287"/>
                  </a:lnTo>
                  <a:lnTo>
                    <a:pt x="674" y="2384"/>
                  </a:lnTo>
                  <a:lnTo>
                    <a:pt x="795" y="2456"/>
                  </a:lnTo>
                  <a:lnTo>
                    <a:pt x="915" y="2504"/>
                  </a:lnTo>
                  <a:lnTo>
                    <a:pt x="1059" y="2504"/>
                  </a:lnTo>
                  <a:lnTo>
                    <a:pt x="1300" y="2480"/>
                  </a:lnTo>
                  <a:lnTo>
                    <a:pt x="1541" y="2456"/>
                  </a:lnTo>
                  <a:lnTo>
                    <a:pt x="1685" y="2408"/>
                  </a:lnTo>
                  <a:lnTo>
                    <a:pt x="1806" y="2336"/>
                  </a:lnTo>
                  <a:lnTo>
                    <a:pt x="1974" y="2191"/>
                  </a:lnTo>
                  <a:lnTo>
                    <a:pt x="2119" y="2023"/>
                  </a:lnTo>
                  <a:lnTo>
                    <a:pt x="2239" y="1854"/>
                  </a:lnTo>
                  <a:lnTo>
                    <a:pt x="2335" y="1637"/>
                  </a:lnTo>
                  <a:lnTo>
                    <a:pt x="2383" y="1493"/>
                  </a:lnTo>
                  <a:lnTo>
                    <a:pt x="2407" y="1349"/>
                  </a:lnTo>
                  <a:lnTo>
                    <a:pt x="2407" y="1228"/>
                  </a:lnTo>
                  <a:lnTo>
                    <a:pt x="2383" y="1108"/>
                  </a:lnTo>
                  <a:lnTo>
                    <a:pt x="2287" y="843"/>
                  </a:lnTo>
                  <a:lnTo>
                    <a:pt x="2167" y="602"/>
                  </a:lnTo>
                  <a:lnTo>
                    <a:pt x="2046" y="434"/>
                  </a:lnTo>
                  <a:lnTo>
                    <a:pt x="1878" y="265"/>
                  </a:lnTo>
                  <a:lnTo>
                    <a:pt x="1782" y="145"/>
                  </a:lnTo>
                  <a:lnTo>
                    <a:pt x="1661" y="73"/>
                  </a:lnTo>
                  <a:lnTo>
                    <a:pt x="1541" y="24"/>
                  </a:lnTo>
                  <a:lnTo>
                    <a:pt x="13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6"/>
            <p:cNvSpPr/>
            <p:nvPr/>
          </p:nvSpPr>
          <p:spPr>
            <a:xfrm>
              <a:off x="1267850" y="2158150"/>
              <a:ext cx="20475" cy="23500"/>
            </a:xfrm>
            <a:custGeom>
              <a:avLst/>
              <a:gdLst/>
              <a:ahLst/>
              <a:cxnLst/>
              <a:rect l="l" t="t" r="r" b="b"/>
              <a:pathLst>
                <a:path w="819" h="940" extrusionOk="0">
                  <a:moveTo>
                    <a:pt x="410" y="241"/>
                  </a:moveTo>
                  <a:lnTo>
                    <a:pt x="458" y="313"/>
                  </a:lnTo>
                  <a:lnTo>
                    <a:pt x="506" y="410"/>
                  </a:lnTo>
                  <a:lnTo>
                    <a:pt x="530" y="530"/>
                  </a:lnTo>
                  <a:lnTo>
                    <a:pt x="506" y="602"/>
                  </a:lnTo>
                  <a:lnTo>
                    <a:pt x="458" y="675"/>
                  </a:lnTo>
                  <a:lnTo>
                    <a:pt x="434" y="699"/>
                  </a:lnTo>
                  <a:lnTo>
                    <a:pt x="386" y="699"/>
                  </a:lnTo>
                  <a:lnTo>
                    <a:pt x="337" y="675"/>
                  </a:lnTo>
                  <a:lnTo>
                    <a:pt x="313" y="651"/>
                  </a:lnTo>
                  <a:lnTo>
                    <a:pt x="241" y="602"/>
                  </a:lnTo>
                  <a:lnTo>
                    <a:pt x="217" y="506"/>
                  </a:lnTo>
                  <a:lnTo>
                    <a:pt x="217" y="434"/>
                  </a:lnTo>
                  <a:lnTo>
                    <a:pt x="217" y="362"/>
                  </a:lnTo>
                  <a:lnTo>
                    <a:pt x="241" y="289"/>
                  </a:lnTo>
                  <a:lnTo>
                    <a:pt x="289" y="241"/>
                  </a:lnTo>
                  <a:close/>
                  <a:moveTo>
                    <a:pt x="313" y="1"/>
                  </a:moveTo>
                  <a:lnTo>
                    <a:pt x="241" y="49"/>
                  </a:lnTo>
                  <a:lnTo>
                    <a:pt x="145" y="121"/>
                  </a:lnTo>
                  <a:lnTo>
                    <a:pt x="73" y="217"/>
                  </a:lnTo>
                  <a:lnTo>
                    <a:pt x="24" y="338"/>
                  </a:lnTo>
                  <a:lnTo>
                    <a:pt x="0" y="434"/>
                  </a:lnTo>
                  <a:lnTo>
                    <a:pt x="24" y="554"/>
                  </a:lnTo>
                  <a:lnTo>
                    <a:pt x="49" y="651"/>
                  </a:lnTo>
                  <a:lnTo>
                    <a:pt x="97" y="747"/>
                  </a:lnTo>
                  <a:lnTo>
                    <a:pt x="169" y="819"/>
                  </a:lnTo>
                  <a:lnTo>
                    <a:pt x="265" y="915"/>
                  </a:lnTo>
                  <a:lnTo>
                    <a:pt x="362" y="939"/>
                  </a:lnTo>
                  <a:lnTo>
                    <a:pt x="482" y="939"/>
                  </a:lnTo>
                  <a:lnTo>
                    <a:pt x="578" y="891"/>
                  </a:lnTo>
                  <a:lnTo>
                    <a:pt x="626" y="843"/>
                  </a:lnTo>
                  <a:lnTo>
                    <a:pt x="723" y="771"/>
                  </a:lnTo>
                  <a:lnTo>
                    <a:pt x="771" y="651"/>
                  </a:lnTo>
                  <a:lnTo>
                    <a:pt x="819" y="410"/>
                  </a:lnTo>
                  <a:lnTo>
                    <a:pt x="819" y="362"/>
                  </a:lnTo>
                  <a:lnTo>
                    <a:pt x="795" y="338"/>
                  </a:lnTo>
                  <a:lnTo>
                    <a:pt x="723" y="193"/>
                  </a:lnTo>
                  <a:lnTo>
                    <a:pt x="602" y="97"/>
                  </a:lnTo>
                  <a:lnTo>
                    <a:pt x="530" y="25"/>
                  </a:lnTo>
                  <a:lnTo>
                    <a:pt x="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6"/>
            <p:cNvSpPr/>
            <p:nvPr/>
          </p:nvSpPr>
          <p:spPr>
            <a:xfrm>
              <a:off x="1403250" y="2264075"/>
              <a:ext cx="18700" cy="17475"/>
            </a:xfrm>
            <a:custGeom>
              <a:avLst/>
              <a:gdLst/>
              <a:ahLst/>
              <a:cxnLst/>
              <a:rect l="l" t="t" r="r" b="b"/>
              <a:pathLst>
                <a:path w="748" h="699" extrusionOk="0">
                  <a:moveTo>
                    <a:pt x="338" y="0"/>
                  </a:moveTo>
                  <a:lnTo>
                    <a:pt x="193" y="73"/>
                  </a:lnTo>
                  <a:lnTo>
                    <a:pt x="73" y="169"/>
                  </a:lnTo>
                  <a:lnTo>
                    <a:pt x="49" y="217"/>
                  </a:lnTo>
                  <a:lnTo>
                    <a:pt x="25" y="265"/>
                  </a:lnTo>
                  <a:lnTo>
                    <a:pt x="1" y="337"/>
                  </a:lnTo>
                  <a:lnTo>
                    <a:pt x="1" y="434"/>
                  </a:lnTo>
                  <a:lnTo>
                    <a:pt x="49" y="554"/>
                  </a:lnTo>
                  <a:lnTo>
                    <a:pt x="145" y="650"/>
                  </a:lnTo>
                  <a:lnTo>
                    <a:pt x="266" y="699"/>
                  </a:lnTo>
                  <a:lnTo>
                    <a:pt x="410" y="699"/>
                  </a:lnTo>
                  <a:lnTo>
                    <a:pt x="482" y="674"/>
                  </a:lnTo>
                  <a:lnTo>
                    <a:pt x="555" y="650"/>
                  </a:lnTo>
                  <a:lnTo>
                    <a:pt x="627" y="602"/>
                  </a:lnTo>
                  <a:lnTo>
                    <a:pt x="675" y="554"/>
                  </a:lnTo>
                  <a:lnTo>
                    <a:pt x="699" y="482"/>
                  </a:lnTo>
                  <a:lnTo>
                    <a:pt x="723" y="410"/>
                  </a:lnTo>
                  <a:lnTo>
                    <a:pt x="747" y="265"/>
                  </a:lnTo>
                  <a:lnTo>
                    <a:pt x="723" y="193"/>
                  </a:lnTo>
                  <a:lnTo>
                    <a:pt x="699" y="121"/>
                  </a:lnTo>
                  <a:lnTo>
                    <a:pt x="651" y="73"/>
                  </a:lnTo>
                  <a:lnTo>
                    <a:pt x="603" y="49"/>
                  </a:lnTo>
                  <a:lnTo>
                    <a:pt x="482" y="24"/>
                  </a:lnTo>
                  <a:lnTo>
                    <a:pt x="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1" name="Google Shape;2601;p6"/>
          <p:cNvGrpSpPr/>
          <p:nvPr/>
        </p:nvGrpSpPr>
        <p:grpSpPr>
          <a:xfrm rot="10800000">
            <a:off x="6118484" y="3503636"/>
            <a:ext cx="4231619" cy="3791016"/>
            <a:chOff x="-2029316" y="-2059789"/>
            <a:chExt cx="4231619" cy="3791016"/>
          </a:xfrm>
        </p:grpSpPr>
        <p:sp>
          <p:nvSpPr>
            <p:cNvPr id="2602" name="Google Shape;2602;p6"/>
            <p:cNvSpPr/>
            <p:nvPr/>
          </p:nvSpPr>
          <p:spPr>
            <a:xfrm rot="-1874795">
              <a:off x="-370183" y="105756"/>
              <a:ext cx="62827" cy="33368"/>
            </a:xfrm>
            <a:custGeom>
              <a:avLst/>
              <a:gdLst/>
              <a:ahLst/>
              <a:cxnLst/>
              <a:rect l="l" t="t" r="r" b="b"/>
              <a:pathLst>
                <a:path w="772" h="410" extrusionOk="0">
                  <a:moveTo>
                    <a:pt x="25" y="0"/>
                  </a:moveTo>
                  <a:lnTo>
                    <a:pt x="1" y="120"/>
                  </a:lnTo>
                  <a:lnTo>
                    <a:pt x="1" y="241"/>
                  </a:lnTo>
                  <a:lnTo>
                    <a:pt x="25" y="265"/>
                  </a:lnTo>
                  <a:lnTo>
                    <a:pt x="73" y="313"/>
                  </a:lnTo>
                  <a:lnTo>
                    <a:pt x="121" y="313"/>
                  </a:lnTo>
                  <a:lnTo>
                    <a:pt x="193" y="337"/>
                  </a:lnTo>
                  <a:lnTo>
                    <a:pt x="362" y="361"/>
                  </a:lnTo>
                  <a:lnTo>
                    <a:pt x="506" y="385"/>
                  </a:lnTo>
                  <a:lnTo>
                    <a:pt x="675" y="409"/>
                  </a:lnTo>
                  <a:lnTo>
                    <a:pt x="747" y="385"/>
                  </a:lnTo>
                  <a:lnTo>
                    <a:pt x="771" y="361"/>
                  </a:lnTo>
                  <a:lnTo>
                    <a:pt x="771" y="313"/>
                  </a:lnTo>
                  <a:lnTo>
                    <a:pt x="771" y="265"/>
                  </a:lnTo>
                  <a:lnTo>
                    <a:pt x="771" y="217"/>
                  </a:lnTo>
                  <a:lnTo>
                    <a:pt x="723" y="144"/>
                  </a:lnTo>
                  <a:lnTo>
                    <a:pt x="627" y="120"/>
                  </a:lnTo>
                  <a:lnTo>
                    <a:pt x="266" y="120"/>
                  </a:lnTo>
                  <a:lnTo>
                    <a:pt x="145" y="72"/>
                  </a:lnTo>
                  <a:lnTo>
                    <a:pt x="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6"/>
            <p:cNvSpPr/>
            <p:nvPr/>
          </p:nvSpPr>
          <p:spPr>
            <a:xfrm rot="-1874795">
              <a:off x="-527659" y="59908"/>
              <a:ext cx="100019" cy="94162"/>
            </a:xfrm>
            <a:custGeom>
              <a:avLst/>
              <a:gdLst/>
              <a:ahLst/>
              <a:cxnLst/>
              <a:rect l="l" t="t" r="r" b="b"/>
              <a:pathLst>
                <a:path w="1229" h="1157" extrusionOk="0">
                  <a:moveTo>
                    <a:pt x="868" y="1"/>
                  </a:moveTo>
                  <a:lnTo>
                    <a:pt x="771" y="25"/>
                  </a:lnTo>
                  <a:lnTo>
                    <a:pt x="723" y="25"/>
                  </a:lnTo>
                  <a:lnTo>
                    <a:pt x="555" y="97"/>
                  </a:lnTo>
                  <a:lnTo>
                    <a:pt x="386" y="169"/>
                  </a:lnTo>
                  <a:lnTo>
                    <a:pt x="266" y="266"/>
                  </a:lnTo>
                  <a:lnTo>
                    <a:pt x="169" y="338"/>
                  </a:lnTo>
                  <a:lnTo>
                    <a:pt x="97" y="458"/>
                  </a:lnTo>
                  <a:lnTo>
                    <a:pt x="49" y="554"/>
                  </a:lnTo>
                  <a:lnTo>
                    <a:pt x="25" y="675"/>
                  </a:lnTo>
                  <a:lnTo>
                    <a:pt x="1" y="819"/>
                  </a:lnTo>
                  <a:lnTo>
                    <a:pt x="1" y="915"/>
                  </a:lnTo>
                  <a:lnTo>
                    <a:pt x="25" y="988"/>
                  </a:lnTo>
                  <a:lnTo>
                    <a:pt x="73" y="1060"/>
                  </a:lnTo>
                  <a:lnTo>
                    <a:pt x="145" y="1132"/>
                  </a:lnTo>
                  <a:lnTo>
                    <a:pt x="242" y="1156"/>
                  </a:lnTo>
                  <a:lnTo>
                    <a:pt x="314" y="1156"/>
                  </a:lnTo>
                  <a:lnTo>
                    <a:pt x="410" y="1132"/>
                  </a:lnTo>
                  <a:lnTo>
                    <a:pt x="482" y="1084"/>
                  </a:lnTo>
                  <a:lnTo>
                    <a:pt x="1108" y="482"/>
                  </a:lnTo>
                  <a:lnTo>
                    <a:pt x="1180" y="410"/>
                  </a:lnTo>
                  <a:lnTo>
                    <a:pt x="1229" y="338"/>
                  </a:lnTo>
                  <a:lnTo>
                    <a:pt x="1229" y="241"/>
                  </a:lnTo>
                  <a:lnTo>
                    <a:pt x="1205" y="145"/>
                  </a:lnTo>
                  <a:lnTo>
                    <a:pt x="1132" y="73"/>
                  </a:lnTo>
                  <a:lnTo>
                    <a:pt x="1060" y="25"/>
                  </a:lnTo>
                  <a:lnTo>
                    <a:pt x="9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6"/>
            <p:cNvSpPr/>
            <p:nvPr/>
          </p:nvSpPr>
          <p:spPr>
            <a:xfrm rot="-1874795">
              <a:off x="-592216" y="48846"/>
              <a:ext cx="39308" cy="41262"/>
            </a:xfrm>
            <a:custGeom>
              <a:avLst/>
              <a:gdLst/>
              <a:ahLst/>
              <a:cxnLst/>
              <a:rect l="l" t="t" r="r" b="b"/>
              <a:pathLst>
                <a:path w="483" h="507" extrusionOk="0">
                  <a:moveTo>
                    <a:pt x="169" y="1"/>
                  </a:moveTo>
                  <a:lnTo>
                    <a:pt x="97" y="49"/>
                  </a:lnTo>
                  <a:lnTo>
                    <a:pt x="25" y="121"/>
                  </a:lnTo>
                  <a:lnTo>
                    <a:pt x="1" y="193"/>
                  </a:lnTo>
                  <a:lnTo>
                    <a:pt x="1" y="290"/>
                  </a:lnTo>
                  <a:lnTo>
                    <a:pt x="73" y="410"/>
                  </a:lnTo>
                  <a:lnTo>
                    <a:pt x="145" y="458"/>
                  </a:lnTo>
                  <a:lnTo>
                    <a:pt x="241" y="506"/>
                  </a:lnTo>
                  <a:lnTo>
                    <a:pt x="362" y="482"/>
                  </a:lnTo>
                  <a:lnTo>
                    <a:pt x="434" y="458"/>
                  </a:lnTo>
                  <a:lnTo>
                    <a:pt x="482" y="386"/>
                  </a:lnTo>
                  <a:lnTo>
                    <a:pt x="482" y="290"/>
                  </a:lnTo>
                  <a:lnTo>
                    <a:pt x="482" y="217"/>
                  </a:lnTo>
                  <a:lnTo>
                    <a:pt x="434" y="121"/>
                  </a:lnTo>
                  <a:lnTo>
                    <a:pt x="386" y="49"/>
                  </a:lnTo>
                  <a:lnTo>
                    <a:pt x="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6"/>
            <p:cNvSpPr/>
            <p:nvPr/>
          </p:nvSpPr>
          <p:spPr>
            <a:xfrm rot="-1874795">
              <a:off x="-275122" y="-15808"/>
              <a:ext cx="50946" cy="49075"/>
            </a:xfrm>
            <a:custGeom>
              <a:avLst/>
              <a:gdLst/>
              <a:ahLst/>
              <a:cxnLst/>
              <a:rect l="l" t="t" r="r" b="b"/>
              <a:pathLst>
                <a:path w="626" h="603" extrusionOk="0">
                  <a:moveTo>
                    <a:pt x="169" y="1"/>
                  </a:moveTo>
                  <a:lnTo>
                    <a:pt x="72" y="49"/>
                  </a:lnTo>
                  <a:lnTo>
                    <a:pt x="0" y="121"/>
                  </a:lnTo>
                  <a:lnTo>
                    <a:pt x="0" y="217"/>
                  </a:lnTo>
                  <a:lnTo>
                    <a:pt x="0" y="338"/>
                  </a:lnTo>
                  <a:lnTo>
                    <a:pt x="72" y="458"/>
                  </a:lnTo>
                  <a:lnTo>
                    <a:pt x="169" y="555"/>
                  </a:lnTo>
                  <a:lnTo>
                    <a:pt x="289" y="603"/>
                  </a:lnTo>
                  <a:lnTo>
                    <a:pt x="361" y="603"/>
                  </a:lnTo>
                  <a:lnTo>
                    <a:pt x="433" y="579"/>
                  </a:lnTo>
                  <a:lnTo>
                    <a:pt x="554" y="530"/>
                  </a:lnTo>
                  <a:lnTo>
                    <a:pt x="602" y="458"/>
                  </a:lnTo>
                  <a:lnTo>
                    <a:pt x="626" y="338"/>
                  </a:lnTo>
                  <a:lnTo>
                    <a:pt x="602" y="242"/>
                  </a:lnTo>
                  <a:lnTo>
                    <a:pt x="578" y="169"/>
                  </a:lnTo>
                  <a:lnTo>
                    <a:pt x="530" y="97"/>
                  </a:lnTo>
                  <a:lnTo>
                    <a:pt x="481" y="49"/>
                  </a:lnTo>
                  <a:lnTo>
                    <a:pt x="433" y="25"/>
                  </a:lnTo>
                  <a:lnTo>
                    <a:pt x="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6"/>
            <p:cNvSpPr/>
            <p:nvPr/>
          </p:nvSpPr>
          <p:spPr>
            <a:xfrm rot="-1874795">
              <a:off x="-536720" y="-37268"/>
              <a:ext cx="27507" cy="29461"/>
            </a:xfrm>
            <a:custGeom>
              <a:avLst/>
              <a:gdLst/>
              <a:ahLst/>
              <a:cxnLst/>
              <a:rect l="l" t="t" r="r" b="b"/>
              <a:pathLst>
                <a:path w="338" h="362" extrusionOk="0">
                  <a:moveTo>
                    <a:pt x="169" y="1"/>
                  </a:moveTo>
                  <a:lnTo>
                    <a:pt x="97" y="25"/>
                  </a:lnTo>
                  <a:lnTo>
                    <a:pt x="48" y="49"/>
                  </a:lnTo>
                  <a:lnTo>
                    <a:pt x="0" y="97"/>
                  </a:lnTo>
                  <a:lnTo>
                    <a:pt x="0" y="169"/>
                  </a:lnTo>
                  <a:lnTo>
                    <a:pt x="0" y="218"/>
                  </a:lnTo>
                  <a:lnTo>
                    <a:pt x="48" y="290"/>
                  </a:lnTo>
                  <a:lnTo>
                    <a:pt x="97" y="338"/>
                  </a:lnTo>
                  <a:lnTo>
                    <a:pt x="169" y="362"/>
                  </a:lnTo>
                  <a:lnTo>
                    <a:pt x="241" y="338"/>
                  </a:lnTo>
                  <a:lnTo>
                    <a:pt x="289" y="314"/>
                  </a:lnTo>
                  <a:lnTo>
                    <a:pt x="337" y="242"/>
                  </a:lnTo>
                  <a:lnTo>
                    <a:pt x="337" y="194"/>
                  </a:lnTo>
                  <a:lnTo>
                    <a:pt x="337" y="121"/>
                  </a:lnTo>
                  <a:lnTo>
                    <a:pt x="289" y="49"/>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6"/>
            <p:cNvSpPr/>
            <p:nvPr/>
          </p:nvSpPr>
          <p:spPr>
            <a:xfrm rot="-1874795">
              <a:off x="-73795" y="-40320"/>
              <a:ext cx="23601" cy="21648"/>
            </a:xfrm>
            <a:custGeom>
              <a:avLst/>
              <a:gdLst/>
              <a:ahLst/>
              <a:cxnLst/>
              <a:rect l="l" t="t" r="r" b="b"/>
              <a:pathLst>
                <a:path w="290" h="266" extrusionOk="0">
                  <a:moveTo>
                    <a:pt x="72" y="1"/>
                  </a:moveTo>
                  <a:lnTo>
                    <a:pt x="24" y="73"/>
                  </a:lnTo>
                  <a:lnTo>
                    <a:pt x="0" y="97"/>
                  </a:lnTo>
                  <a:lnTo>
                    <a:pt x="0" y="169"/>
                  </a:lnTo>
                  <a:lnTo>
                    <a:pt x="48" y="217"/>
                  </a:lnTo>
                  <a:lnTo>
                    <a:pt x="72" y="241"/>
                  </a:lnTo>
                  <a:lnTo>
                    <a:pt x="121" y="266"/>
                  </a:lnTo>
                  <a:lnTo>
                    <a:pt x="193" y="266"/>
                  </a:lnTo>
                  <a:lnTo>
                    <a:pt x="241" y="217"/>
                  </a:lnTo>
                  <a:lnTo>
                    <a:pt x="289" y="193"/>
                  </a:lnTo>
                  <a:lnTo>
                    <a:pt x="289" y="145"/>
                  </a:lnTo>
                  <a:lnTo>
                    <a:pt x="289" y="73"/>
                  </a:lnTo>
                  <a:lnTo>
                    <a:pt x="241" y="25"/>
                  </a:lnTo>
                  <a:lnTo>
                    <a:pt x="1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6"/>
            <p:cNvSpPr/>
            <p:nvPr/>
          </p:nvSpPr>
          <p:spPr>
            <a:xfrm rot="-1874795">
              <a:off x="-466615" y="-99585"/>
              <a:ext cx="47121" cy="54935"/>
            </a:xfrm>
            <a:custGeom>
              <a:avLst/>
              <a:gdLst/>
              <a:ahLst/>
              <a:cxnLst/>
              <a:rect l="l" t="t" r="r" b="b"/>
              <a:pathLst>
                <a:path w="579" h="675" extrusionOk="0">
                  <a:moveTo>
                    <a:pt x="193" y="0"/>
                  </a:moveTo>
                  <a:lnTo>
                    <a:pt x="121" y="24"/>
                  </a:lnTo>
                  <a:lnTo>
                    <a:pt x="73" y="73"/>
                  </a:lnTo>
                  <a:lnTo>
                    <a:pt x="25" y="121"/>
                  </a:lnTo>
                  <a:lnTo>
                    <a:pt x="0" y="193"/>
                  </a:lnTo>
                  <a:lnTo>
                    <a:pt x="0" y="313"/>
                  </a:lnTo>
                  <a:lnTo>
                    <a:pt x="0" y="434"/>
                  </a:lnTo>
                  <a:lnTo>
                    <a:pt x="49" y="578"/>
                  </a:lnTo>
                  <a:lnTo>
                    <a:pt x="145" y="650"/>
                  </a:lnTo>
                  <a:lnTo>
                    <a:pt x="241" y="674"/>
                  </a:lnTo>
                  <a:lnTo>
                    <a:pt x="362" y="674"/>
                  </a:lnTo>
                  <a:lnTo>
                    <a:pt x="434" y="650"/>
                  </a:lnTo>
                  <a:lnTo>
                    <a:pt x="482" y="602"/>
                  </a:lnTo>
                  <a:lnTo>
                    <a:pt x="530" y="554"/>
                  </a:lnTo>
                  <a:lnTo>
                    <a:pt x="554" y="506"/>
                  </a:lnTo>
                  <a:lnTo>
                    <a:pt x="578" y="410"/>
                  </a:lnTo>
                  <a:lnTo>
                    <a:pt x="530" y="265"/>
                  </a:lnTo>
                  <a:lnTo>
                    <a:pt x="482" y="145"/>
                  </a:lnTo>
                  <a:lnTo>
                    <a:pt x="434" y="49"/>
                  </a:lnTo>
                  <a:lnTo>
                    <a:pt x="386" y="24"/>
                  </a:lnTo>
                  <a:lnTo>
                    <a:pt x="3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6"/>
            <p:cNvSpPr/>
            <p:nvPr/>
          </p:nvSpPr>
          <p:spPr>
            <a:xfrm rot="-1874795">
              <a:off x="-185679" y="-130684"/>
              <a:ext cx="60874" cy="72595"/>
            </a:xfrm>
            <a:custGeom>
              <a:avLst/>
              <a:gdLst/>
              <a:ahLst/>
              <a:cxnLst/>
              <a:rect l="l" t="t" r="r" b="b"/>
              <a:pathLst>
                <a:path w="748" h="892" extrusionOk="0">
                  <a:moveTo>
                    <a:pt x="530" y="1"/>
                  </a:moveTo>
                  <a:lnTo>
                    <a:pt x="482" y="25"/>
                  </a:lnTo>
                  <a:lnTo>
                    <a:pt x="362" y="49"/>
                  </a:lnTo>
                  <a:lnTo>
                    <a:pt x="266" y="121"/>
                  </a:lnTo>
                  <a:lnTo>
                    <a:pt x="193" y="194"/>
                  </a:lnTo>
                  <a:lnTo>
                    <a:pt x="121" y="290"/>
                  </a:lnTo>
                  <a:lnTo>
                    <a:pt x="49" y="362"/>
                  </a:lnTo>
                  <a:lnTo>
                    <a:pt x="25" y="458"/>
                  </a:lnTo>
                  <a:lnTo>
                    <a:pt x="1" y="555"/>
                  </a:lnTo>
                  <a:lnTo>
                    <a:pt x="1" y="627"/>
                  </a:lnTo>
                  <a:lnTo>
                    <a:pt x="49" y="699"/>
                  </a:lnTo>
                  <a:lnTo>
                    <a:pt x="73" y="747"/>
                  </a:lnTo>
                  <a:lnTo>
                    <a:pt x="193" y="843"/>
                  </a:lnTo>
                  <a:lnTo>
                    <a:pt x="338" y="892"/>
                  </a:lnTo>
                  <a:lnTo>
                    <a:pt x="410" y="892"/>
                  </a:lnTo>
                  <a:lnTo>
                    <a:pt x="482" y="868"/>
                  </a:lnTo>
                  <a:lnTo>
                    <a:pt x="555" y="843"/>
                  </a:lnTo>
                  <a:lnTo>
                    <a:pt x="627" y="771"/>
                  </a:lnTo>
                  <a:lnTo>
                    <a:pt x="675" y="699"/>
                  </a:lnTo>
                  <a:lnTo>
                    <a:pt x="699" y="627"/>
                  </a:lnTo>
                  <a:lnTo>
                    <a:pt x="747" y="531"/>
                  </a:lnTo>
                  <a:lnTo>
                    <a:pt x="747" y="434"/>
                  </a:lnTo>
                  <a:lnTo>
                    <a:pt x="747" y="338"/>
                  </a:lnTo>
                  <a:lnTo>
                    <a:pt x="723" y="218"/>
                  </a:lnTo>
                  <a:lnTo>
                    <a:pt x="699" y="145"/>
                  </a:lnTo>
                  <a:lnTo>
                    <a:pt x="651" y="49"/>
                  </a:lnTo>
                  <a:lnTo>
                    <a:pt x="627" y="25"/>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6"/>
            <p:cNvSpPr/>
            <p:nvPr/>
          </p:nvSpPr>
          <p:spPr>
            <a:xfrm rot="-1874795">
              <a:off x="-1074672" y="-823504"/>
              <a:ext cx="2343250" cy="1326409"/>
            </a:xfrm>
            <a:custGeom>
              <a:avLst/>
              <a:gdLst/>
              <a:ahLst/>
              <a:cxnLst/>
              <a:rect l="l" t="t" r="r" b="b"/>
              <a:pathLst>
                <a:path w="28793" h="16298" extrusionOk="0">
                  <a:moveTo>
                    <a:pt x="10400" y="0"/>
                  </a:moveTo>
                  <a:lnTo>
                    <a:pt x="9750" y="48"/>
                  </a:lnTo>
                  <a:lnTo>
                    <a:pt x="9076" y="145"/>
                  </a:lnTo>
                  <a:lnTo>
                    <a:pt x="6910" y="530"/>
                  </a:lnTo>
                  <a:lnTo>
                    <a:pt x="6356" y="626"/>
                  </a:lnTo>
                  <a:lnTo>
                    <a:pt x="5826" y="747"/>
                  </a:lnTo>
                  <a:lnTo>
                    <a:pt x="5273" y="891"/>
                  </a:lnTo>
                  <a:lnTo>
                    <a:pt x="4743" y="1060"/>
                  </a:lnTo>
                  <a:lnTo>
                    <a:pt x="4286" y="1204"/>
                  </a:lnTo>
                  <a:lnTo>
                    <a:pt x="3804" y="1348"/>
                  </a:lnTo>
                  <a:lnTo>
                    <a:pt x="2841" y="1589"/>
                  </a:lnTo>
                  <a:lnTo>
                    <a:pt x="2552" y="1661"/>
                  </a:lnTo>
                  <a:lnTo>
                    <a:pt x="2287" y="1758"/>
                  </a:lnTo>
                  <a:lnTo>
                    <a:pt x="2023" y="1878"/>
                  </a:lnTo>
                  <a:lnTo>
                    <a:pt x="1782" y="1998"/>
                  </a:lnTo>
                  <a:lnTo>
                    <a:pt x="1276" y="2287"/>
                  </a:lnTo>
                  <a:lnTo>
                    <a:pt x="771" y="2600"/>
                  </a:lnTo>
                  <a:lnTo>
                    <a:pt x="650" y="2697"/>
                  </a:lnTo>
                  <a:lnTo>
                    <a:pt x="530" y="2817"/>
                  </a:lnTo>
                  <a:lnTo>
                    <a:pt x="434" y="2961"/>
                  </a:lnTo>
                  <a:lnTo>
                    <a:pt x="362" y="3130"/>
                  </a:lnTo>
                  <a:lnTo>
                    <a:pt x="193" y="3659"/>
                  </a:lnTo>
                  <a:lnTo>
                    <a:pt x="73" y="4213"/>
                  </a:lnTo>
                  <a:lnTo>
                    <a:pt x="25" y="4478"/>
                  </a:lnTo>
                  <a:lnTo>
                    <a:pt x="1" y="4767"/>
                  </a:lnTo>
                  <a:lnTo>
                    <a:pt x="1" y="5032"/>
                  </a:lnTo>
                  <a:lnTo>
                    <a:pt x="25" y="5320"/>
                  </a:lnTo>
                  <a:lnTo>
                    <a:pt x="73" y="5489"/>
                  </a:lnTo>
                  <a:lnTo>
                    <a:pt x="97" y="5658"/>
                  </a:lnTo>
                  <a:lnTo>
                    <a:pt x="169" y="5826"/>
                  </a:lnTo>
                  <a:lnTo>
                    <a:pt x="241" y="5995"/>
                  </a:lnTo>
                  <a:lnTo>
                    <a:pt x="410" y="6283"/>
                  </a:lnTo>
                  <a:lnTo>
                    <a:pt x="626" y="6524"/>
                  </a:lnTo>
                  <a:lnTo>
                    <a:pt x="771" y="6644"/>
                  </a:lnTo>
                  <a:lnTo>
                    <a:pt x="891" y="6741"/>
                  </a:lnTo>
                  <a:lnTo>
                    <a:pt x="1036" y="6813"/>
                  </a:lnTo>
                  <a:lnTo>
                    <a:pt x="1180" y="6885"/>
                  </a:lnTo>
                  <a:lnTo>
                    <a:pt x="1325" y="6933"/>
                  </a:lnTo>
                  <a:lnTo>
                    <a:pt x="1469" y="6982"/>
                  </a:lnTo>
                  <a:lnTo>
                    <a:pt x="1637" y="7006"/>
                  </a:lnTo>
                  <a:lnTo>
                    <a:pt x="1782" y="7006"/>
                  </a:lnTo>
                  <a:lnTo>
                    <a:pt x="3106" y="6933"/>
                  </a:lnTo>
                  <a:lnTo>
                    <a:pt x="4406" y="6861"/>
                  </a:lnTo>
                  <a:lnTo>
                    <a:pt x="6187" y="6717"/>
                  </a:lnTo>
                  <a:lnTo>
                    <a:pt x="7078" y="6644"/>
                  </a:lnTo>
                  <a:lnTo>
                    <a:pt x="7969" y="6596"/>
                  </a:lnTo>
                  <a:lnTo>
                    <a:pt x="8763" y="6596"/>
                  </a:lnTo>
                  <a:lnTo>
                    <a:pt x="9558" y="6644"/>
                  </a:lnTo>
                  <a:lnTo>
                    <a:pt x="10352" y="6765"/>
                  </a:lnTo>
                  <a:lnTo>
                    <a:pt x="11122" y="6909"/>
                  </a:lnTo>
                  <a:lnTo>
                    <a:pt x="11869" y="7126"/>
                  </a:lnTo>
                  <a:lnTo>
                    <a:pt x="12615" y="7391"/>
                  </a:lnTo>
                  <a:lnTo>
                    <a:pt x="13337" y="7704"/>
                  </a:lnTo>
                  <a:lnTo>
                    <a:pt x="14059" y="8065"/>
                  </a:lnTo>
                  <a:lnTo>
                    <a:pt x="14830" y="8474"/>
                  </a:lnTo>
                  <a:lnTo>
                    <a:pt x="15576" y="8907"/>
                  </a:lnTo>
                  <a:lnTo>
                    <a:pt x="16322" y="9365"/>
                  </a:lnTo>
                  <a:lnTo>
                    <a:pt x="17068" y="9822"/>
                  </a:lnTo>
                  <a:lnTo>
                    <a:pt x="17718" y="10255"/>
                  </a:lnTo>
                  <a:lnTo>
                    <a:pt x="18344" y="10737"/>
                  </a:lnTo>
                  <a:lnTo>
                    <a:pt x="18970" y="11218"/>
                  </a:lnTo>
                  <a:lnTo>
                    <a:pt x="19572" y="11748"/>
                  </a:lnTo>
                  <a:lnTo>
                    <a:pt x="20150" y="12278"/>
                  </a:lnTo>
                  <a:lnTo>
                    <a:pt x="20704" y="12831"/>
                  </a:lnTo>
                  <a:lnTo>
                    <a:pt x="21257" y="13385"/>
                  </a:lnTo>
                  <a:lnTo>
                    <a:pt x="21787" y="13987"/>
                  </a:lnTo>
                  <a:lnTo>
                    <a:pt x="22052" y="14300"/>
                  </a:lnTo>
                  <a:lnTo>
                    <a:pt x="22341" y="14589"/>
                  </a:lnTo>
                  <a:lnTo>
                    <a:pt x="22629" y="14853"/>
                  </a:lnTo>
                  <a:lnTo>
                    <a:pt x="22942" y="15094"/>
                  </a:lnTo>
                  <a:lnTo>
                    <a:pt x="23279" y="15311"/>
                  </a:lnTo>
                  <a:lnTo>
                    <a:pt x="23616" y="15503"/>
                  </a:lnTo>
                  <a:lnTo>
                    <a:pt x="23978" y="15648"/>
                  </a:lnTo>
                  <a:lnTo>
                    <a:pt x="24363" y="15768"/>
                  </a:lnTo>
                  <a:lnTo>
                    <a:pt x="24652" y="15865"/>
                  </a:lnTo>
                  <a:lnTo>
                    <a:pt x="24772" y="15913"/>
                  </a:lnTo>
                  <a:lnTo>
                    <a:pt x="24892" y="15961"/>
                  </a:lnTo>
                  <a:lnTo>
                    <a:pt x="25181" y="16129"/>
                  </a:lnTo>
                  <a:lnTo>
                    <a:pt x="25470" y="16226"/>
                  </a:lnTo>
                  <a:lnTo>
                    <a:pt x="25783" y="16274"/>
                  </a:lnTo>
                  <a:lnTo>
                    <a:pt x="26072" y="16298"/>
                  </a:lnTo>
                  <a:lnTo>
                    <a:pt x="26361" y="16274"/>
                  </a:lnTo>
                  <a:lnTo>
                    <a:pt x="26650" y="16226"/>
                  </a:lnTo>
                  <a:lnTo>
                    <a:pt x="26963" y="16129"/>
                  </a:lnTo>
                  <a:lnTo>
                    <a:pt x="27251" y="16033"/>
                  </a:lnTo>
                  <a:lnTo>
                    <a:pt x="27589" y="15913"/>
                  </a:lnTo>
                  <a:lnTo>
                    <a:pt x="27901" y="15720"/>
                  </a:lnTo>
                  <a:lnTo>
                    <a:pt x="28142" y="15527"/>
                  </a:lnTo>
                  <a:lnTo>
                    <a:pt x="28359" y="15287"/>
                  </a:lnTo>
                  <a:lnTo>
                    <a:pt x="28527" y="14998"/>
                  </a:lnTo>
                  <a:lnTo>
                    <a:pt x="28672" y="14685"/>
                  </a:lnTo>
                  <a:lnTo>
                    <a:pt x="28744" y="14348"/>
                  </a:lnTo>
                  <a:lnTo>
                    <a:pt x="28792" y="13987"/>
                  </a:lnTo>
                  <a:lnTo>
                    <a:pt x="28768" y="13722"/>
                  </a:lnTo>
                  <a:lnTo>
                    <a:pt x="28768" y="13433"/>
                  </a:lnTo>
                  <a:lnTo>
                    <a:pt x="28696" y="12904"/>
                  </a:lnTo>
                  <a:lnTo>
                    <a:pt x="28576" y="12374"/>
                  </a:lnTo>
                  <a:lnTo>
                    <a:pt x="28431" y="11844"/>
                  </a:lnTo>
                  <a:lnTo>
                    <a:pt x="28311" y="11435"/>
                  </a:lnTo>
                  <a:lnTo>
                    <a:pt x="28166" y="11050"/>
                  </a:lnTo>
                  <a:lnTo>
                    <a:pt x="27998" y="10665"/>
                  </a:lnTo>
                  <a:lnTo>
                    <a:pt x="27805" y="10304"/>
                  </a:lnTo>
                  <a:lnTo>
                    <a:pt x="26914" y="8956"/>
                  </a:lnTo>
                  <a:lnTo>
                    <a:pt x="26481" y="8306"/>
                  </a:lnTo>
                  <a:lnTo>
                    <a:pt x="26000" y="7680"/>
                  </a:lnTo>
                  <a:lnTo>
                    <a:pt x="25518" y="7054"/>
                  </a:lnTo>
                  <a:lnTo>
                    <a:pt x="25013" y="6428"/>
                  </a:lnTo>
                  <a:lnTo>
                    <a:pt x="24483" y="5826"/>
                  </a:lnTo>
                  <a:lnTo>
                    <a:pt x="23929" y="5272"/>
                  </a:lnTo>
                  <a:lnTo>
                    <a:pt x="23424" y="4767"/>
                  </a:lnTo>
                  <a:lnTo>
                    <a:pt x="22918" y="4309"/>
                  </a:lnTo>
                  <a:lnTo>
                    <a:pt x="22389" y="3876"/>
                  </a:lnTo>
                  <a:lnTo>
                    <a:pt x="21835" y="3467"/>
                  </a:lnTo>
                  <a:lnTo>
                    <a:pt x="21281" y="3082"/>
                  </a:lnTo>
                  <a:lnTo>
                    <a:pt x="20728" y="2721"/>
                  </a:lnTo>
                  <a:lnTo>
                    <a:pt x="20126" y="2384"/>
                  </a:lnTo>
                  <a:lnTo>
                    <a:pt x="19548" y="2071"/>
                  </a:lnTo>
                  <a:lnTo>
                    <a:pt x="18946" y="1758"/>
                  </a:lnTo>
                  <a:lnTo>
                    <a:pt x="18320" y="1493"/>
                  </a:lnTo>
                  <a:lnTo>
                    <a:pt x="17694" y="1252"/>
                  </a:lnTo>
                  <a:lnTo>
                    <a:pt x="17044" y="1035"/>
                  </a:lnTo>
                  <a:lnTo>
                    <a:pt x="16394" y="843"/>
                  </a:lnTo>
                  <a:lnTo>
                    <a:pt x="15720" y="674"/>
                  </a:lnTo>
                  <a:lnTo>
                    <a:pt x="15046" y="506"/>
                  </a:lnTo>
                  <a:lnTo>
                    <a:pt x="14372" y="385"/>
                  </a:lnTo>
                  <a:lnTo>
                    <a:pt x="13048" y="193"/>
                  </a:lnTo>
                  <a:lnTo>
                    <a:pt x="12398" y="97"/>
                  </a:lnTo>
                  <a:lnTo>
                    <a:pt x="11724" y="48"/>
                  </a:lnTo>
                  <a:lnTo>
                    <a:pt x="110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6"/>
            <p:cNvSpPr/>
            <p:nvPr/>
          </p:nvSpPr>
          <p:spPr>
            <a:xfrm rot="-1874795">
              <a:off x="-265193" y="-128785"/>
              <a:ext cx="27507" cy="27508"/>
            </a:xfrm>
            <a:custGeom>
              <a:avLst/>
              <a:gdLst/>
              <a:ahLst/>
              <a:cxnLst/>
              <a:rect l="l" t="t" r="r" b="b"/>
              <a:pathLst>
                <a:path w="338" h="338" extrusionOk="0">
                  <a:moveTo>
                    <a:pt x="217" y="0"/>
                  </a:moveTo>
                  <a:lnTo>
                    <a:pt x="145" y="24"/>
                  </a:lnTo>
                  <a:lnTo>
                    <a:pt x="73" y="48"/>
                  </a:lnTo>
                  <a:lnTo>
                    <a:pt x="25" y="97"/>
                  </a:lnTo>
                  <a:lnTo>
                    <a:pt x="1" y="169"/>
                  </a:lnTo>
                  <a:lnTo>
                    <a:pt x="1" y="241"/>
                  </a:lnTo>
                  <a:lnTo>
                    <a:pt x="25" y="289"/>
                  </a:lnTo>
                  <a:lnTo>
                    <a:pt x="73" y="337"/>
                  </a:lnTo>
                  <a:lnTo>
                    <a:pt x="193" y="337"/>
                  </a:lnTo>
                  <a:lnTo>
                    <a:pt x="266" y="289"/>
                  </a:lnTo>
                  <a:lnTo>
                    <a:pt x="314" y="241"/>
                  </a:lnTo>
                  <a:lnTo>
                    <a:pt x="338" y="193"/>
                  </a:lnTo>
                  <a:lnTo>
                    <a:pt x="338" y="97"/>
                  </a:lnTo>
                  <a:lnTo>
                    <a:pt x="290" y="48"/>
                  </a:lnTo>
                  <a:lnTo>
                    <a:pt x="266" y="24"/>
                  </a:lnTo>
                  <a:lnTo>
                    <a:pt x="2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6"/>
            <p:cNvSpPr/>
            <p:nvPr/>
          </p:nvSpPr>
          <p:spPr>
            <a:xfrm rot="-1874795">
              <a:off x="-790902" y="-171636"/>
              <a:ext cx="37355" cy="39309"/>
            </a:xfrm>
            <a:custGeom>
              <a:avLst/>
              <a:gdLst/>
              <a:ahLst/>
              <a:cxnLst/>
              <a:rect l="l" t="t" r="r" b="b"/>
              <a:pathLst>
                <a:path w="459" h="483" extrusionOk="0">
                  <a:moveTo>
                    <a:pt x="145" y="1"/>
                  </a:moveTo>
                  <a:lnTo>
                    <a:pt x="73" y="73"/>
                  </a:lnTo>
                  <a:lnTo>
                    <a:pt x="25" y="145"/>
                  </a:lnTo>
                  <a:lnTo>
                    <a:pt x="1" y="217"/>
                  </a:lnTo>
                  <a:lnTo>
                    <a:pt x="1" y="314"/>
                  </a:lnTo>
                  <a:lnTo>
                    <a:pt x="49" y="386"/>
                  </a:lnTo>
                  <a:lnTo>
                    <a:pt x="121" y="458"/>
                  </a:lnTo>
                  <a:lnTo>
                    <a:pt x="193" y="482"/>
                  </a:lnTo>
                  <a:lnTo>
                    <a:pt x="290" y="458"/>
                  </a:lnTo>
                  <a:lnTo>
                    <a:pt x="386" y="410"/>
                  </a:lnTo>
                  <a:lnTo>
                    <a:pt x="434" y="338"/>
                  </a:lnTo>
                  <a:lnTo>
                    <a:pt x="458" y="266"/>
                  </a:lnTo>
                  <a:lnTo>
                    <a:pt x="434" y="169"/>
                  </a:lnTo>
                  <a:lnTo>
                    <a:pt x="386" y="97"/>
                  </a:lnTo>
                  <a:lnTo>
                    <a:pt x="338" y="25"/>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6"/>
            <p:cNvSpPr/>
            <p:nvPr/>
          </p:nvSpPr>
          <p:spPr>
            <a:xfrm rot="-1874795">
              <a:off x="-663726" y="-184663"/>
              <a:ext cx="41261" cy="52981"/>
            </a:xfrm>
            <a:custGeom>
              <a:avLst/>
              <a:gdLst/>
              <a:ahLst/>
              <a:cxnLst/>
              <a:rect l="l" t="t" r="r" b="b"/>
              <a:pathLst>
                <a:path w="507" h="651" extrusionOk="0">
                  <a:moveTo>
                    <a:pt x="242" y="1"/>
                  </a:moveTo>
                  <a:lnTo>
                    <a:pt x="169" y="25"/>
                  </a:lnTo>
                  <a:lnTo>
                    <a:pt x="121" y="73"/>
                  </a:lnTo>
                  <a:lnTo>
                    <a:pt x="73" y="121"/>
                  </a:lnTo>
                  <a:lnTo>
                    <a:pt x="49" y="193"/>
                  </a:lnTo>
                  <a:lnTo>
                    <a:pt x="25" y="338"/>
                  </a:lnTo>
                  <a:lnTo>
                    <a:pt x="1" y="482"/>
                  </a:lnTo>
                  <a:lnTo>
                    <a:pt x="73" y="603"/>
                  </a:lnTo>
                  <a:lnTo>
                    <a:pt x="97" y="651"/>
                  </a:lnTo>
                  <a:lnTo>
                    <a:pt x="193" y="651"/>
                  </a:lnTo>
                  <a:lnTo>
                    <a:pt x="266" y="627"/>
                  </a:lnTo>
                  <a:lnTo>
                    <a:pt x="314" y="579"/>
                  </a:lnTo>
                  <a:lnTo>
                    <a:pt x="434" y="458"/>
                  </a:lnTo>
                  <a:lnTo>
                    <a:pt x="506" y="338"/>
                  </a:lnTo>
                  <a:lnTo>
                    <a:pt x="506" y="266"/>
                  </a:lnTo>
                  <a:lnTo>
                    <a:pt x="506" y="217"/>
                  </a:lnTo>
                  <a:lnTo>
                    <a:pt x="482" y="121"/>
                  </a:lnTo>
                  <a:lnTo>
                    <a:pt x="434" y="49"/>
                  </a:lnTo>
                  <a:lnTo>
                    <a:pt x="3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6"/>
            <p:cNvSpPr/>
            <p:nvPr/>
          </p:nvSpPr>
          <p:spPr>
            <a:xfrm rot="-1874795">
              <a:off x="-1701239" y="-1296710"/>
              <a:ext cx="3575465" cy="2264857"/>
            </a:xfrm>
            <a:custGeom>
              <a:avLst/>
              <a:gdLst/>
              <a:ahLst/>
              <a:cxnLst/>
              <a:rect l="l" t="t" r="r" b="b"/>
              <a:pathLst>
                <a:path w="43934" h="27829" extrusionOk="0">
                  <a:moveTo>
                    <a:pt x="16852" y="0"/>
                  </a:moveTo>
                  <a:lnTo>
                    <a:pt x="16322" y="49"/>
                  </a:lnTo>
                  <a:lnTo>
                    <a:pt x="15792" y="121"/>
                  </a:lnTo>
                  <a:lnTo>
                    <a:pt x="15263" y="217"/>
                  </a:lnTo>
                  <a:lnTo>
                    <a:pt x="14733" y="362"/>
                  </a:lnTo>
                  <a:lnTo>
                    <a:pt x="13963" y="650"/>
                  </a:lnTo>
                  <a:lnTo>
                    <a:pt x="13168" y="963"/>
                  </a:lnTo>
                  <a:lnTo>
                    <a:pt x="12422" y="1300"/>
                  </a:lnTo>
                  <a:lnTo>
                    <a:pt x="11652" y="1662"/>
                  </a:lnTo>
                  <a:lnTo>
                    <a:pt x="10905" y="2047"/>
                  </a:lnTo>
                  <a:lnTo>
                    <a:pt x="10183" y="2456"/>
                  </a:lnTo>
                  <a:lnTo>
                    <a:pt x="9485" y="2889"/>
                  </a:lnTo>
                  <a:lnTo>
                    <a:pt x="8787" y="3371"/>
                  </a:lnTo>
                  <a:lnTo>
                    <a:pt x="8113" y="3900"/>
                  </a:lnTo>
                  <a:lnTo>
                    <a:pt x="7463" y="4430"/>
                  </a:lnTo>
                  <a:lnTo>
                    <a:pt x="6813" y="4984"/>
                  </a:lnTo>
                  <a:lnTo>
                    <a:pt x="6139" y="5489"/>
                  </a:lnTo>
                  <a:lnTo>
                    <a:pt x="5032" y="6308"/>
                  </a:lnTo>
                  <a:lnTo>
                    <a:pt x="3900" y="7102"/>
                  </a:lnTo>
                  <a:lnTo>
                    <a:pt x="3346" y="7487"/>
                  </a:lnTo>
                  <a:lnTo>
                    <a:pt x="2793" y="7896"/>
                  </a:lnTo>
                  <a:lnTo>
                    <a:pt x="2263" y="8330"/>
                  </a:lnTo>
                  <a:lnTo>
                    <a:pt x="1733" y="8787"/>
                  </a:lnTo>
                  <a:lnTo>
                    <a:pt x="1324" y="9148"/>
                  </a:lnTo>
                  <a:lnTo>
                    <a:pt x="963" y="9558"/>
                  </a:lnTo>
                  <a:lnTo>
                    <a:pt x="771" y="9774"/>
                  </a:lnTo>
                  <a:lnTo>
                    <a:pt x="626" y="9991"/>
                  </a:lnTo>
                  <a:lnTo>
                    <a:pt x="482" y="10207"/>
                  </a:lnTo>
                  <a:lnTo>
                    <a:pt x="337" y="10448"/>
                  </a:lnTo>
                  <a:lnTo>
                    <a:pt x="217" y="10689"/>
                  </a:lnTo>
                  <a:lnTo>
                    <a:pt x="145" y="10930"/>
                  </a:lnTo>
                  <a:lnTo>
                    <a:pt x="72" y="11170"/>
                  </a:lnTo>
                  <a:lnTo>
                    <a:pt x="24" y="11411"/>
                  </a:lnTo>
                  <a:lnTo>
                    <a:pt x="0" y="11652"/>
                  </a:lnTo>
                  <a:lnTo>
                    <a:pt x="24" y="11893"/>
                  </a:lnTo>
                  <a:lnTo>
                    <a:pt x="48" y="12133"/>
                  </a:lnTo>
                  <a:lnTo>
                    <a:pt x="72" y="12374"/>
                  </a:lnTo>
                  <a:lnTo>
                    <a:pt x="145" y="12591"/>
                  </a:lnTo>
                  <a:lnTo>
                    <a:pt x="241" y="12807"/>
                  </a:lnTo>
                  <a:lnTo>
                    <a:pt x="337" y="13000"/>
                  </a:lnTo>
                  <a:lnTo>
                    <a:pt x="458" y="13193"/>
                  </a:lnTo>
                  <a:lnTo>
                    <a:pt x="602" y="13385"/>
                  </a:lnTo>
                  <a:lnTo>
                    <a:pt x="771" y="13530"/>
                  </a:lnTo>
                  <a:lnTo>
                    <a:pt x="963" y="13674"/>
                  </a:lnTo>
                  <a:lnTo>
                    <a:pt x="1156" y="13818"/>
                  </a:lnTo>
                  <a:lnTo>
                    <a:pt x="1493" y="13987"/>
                  </a:lnTo>
                  <a:lnTo>
                    <a:pt x="1854" y="14155"/>
                  </a:lnTo>
                  <a:lnTo>
                    <a:pt x="2215" y="14300"/>
                  </a:lnTo>
                  <a:lnTo>
                    <a:pt x="2576" y="14396"/>
                  </a:lnTo>
                  <a:lnTo>
                    <a:pt x="3154" y="14517"/>
                  </a:lnTo>
                  <a:lnTo>
                    <a:pt x="3732" y="14685"/>
                  </a:lnTo>
                  <a:lnTo>
                    <a:pt x="4285" y="14878"/>
                  </a:lnTo>
                  <a:lnTo>
                    <a:pt x="4839" y="15070"/>
                  </a:lnTo>
                  <a:lnTo>
                    <a:pt x="5369" y="15287"/>
                  </a:lnTo>
                  <a:lnTo>
                    <a:pt x="5898" y="15528"/>
                  </a:lnTo>
                  <a:lnTo>
                    <a:pt x="6428" y="15792"/>
                  </a:lnTo>
                  <a:lnTo>
                    <a:pt x="6957" y="16057"/>
                  </a:lnTo>
                  <a:lnTo>
                    <a:pt x="7607" y="16370"/>
                  </a:lnTo>
                  <a:lnTo>
                    <a:pt x="8281" y="16659"/>
                  </a:lnTo>
                  <a:lnTo>
                    <a:pt x="8955" y="16876"/>
                  </a:lnTo>
                  <a:lnTo>
                    <a:pt x="9630" y="17068"/>
                  </a:lnTo>
                  <a:lnTo>
                    <a:pt x="10328" y="17237"/>
                  </a:lnTo>
                  <a:lnTo>
                    <a:pt x="11050" y="17357"/>
                  </a:lnTo>
                  <a:lnTo>
                    <a:pt x="11748" y="17429"/>
                  </a:lnTo>
                  <a:lnTo>
                    <a:pt x="12470" y="17478"/>
                  </a:lnTo>
                  <a:lnTo>
                    <a:pt x="13048" y="17502"/>
                  </a:lnTo>
                  <a:lnTo>
                    <a:pt x="13602" y="17526"/>
                  </a:lnTo>
                  <a:lnTo>
                    <a:pt x="14155" y="17598"/>
                  </a:lnTo>
                  <a:lnTo>
                    <a:pt x="14709" y="17670"/>
                  </a:lnTo>
                  <a:lnTo>
                    <a:pt x="15239" y="17766"/>
                  </a:lnTo>
                  <a:lnTo>
                    <a:pt x="15792" y="17911"/>
                  </a:lnTo>
                  <a:lnTo>
                    <a:pt x="16322" y="18079"/>
                  </a:lnTo>
                  <a:lnTo>
                    <a:pt x="16852" y="18296"/>
                  </a:lnTo>
                  <a:lnTo>
                    <a:pt x="17453" y="18537"/>
                  </a:lnTo>
                  <a:lnTo>
                    <a:pt x="18079" y="18729"/>
                  </a:lnTo>
                  <a:lnTo>
                    <a:pt x="18705" y="18874"/>
                  </a:lnTo>
                  <a:lnTo>
                    <a:pt x="19379" y="18970"/>
                  </a:lnTo>
                  <a:lnTo>
                    <a:pt x="19813" y="19018"/>
                  </a:lnTo>
                  <a:lnTo>
                    <a:pt x="20246" y="19090"/>
                  </a:lnTo>
                  <a:lnTo>
                    <a:pt x="20655" y="19211"/>
                  </a:lnTo>
                  <a:lnTo>
                    <a:pt x="21040" y="19355"/>
                  </a:lnTo>
                  <a:lnTo>
                    <a:pt x="21401" y="19572"/>
                  </a:lnTo>
                  <a:lnTo>
                    <a:pt x="21762" y="19813"/>
                  </a:lnTo>
                  <a:lnTo>
                    <a:pt x="21931" y="19933"/>
                  </a:lnTo>
                  <a:lnTo>
                    <a:pt x="22099" y="20102"/>
                  </a:lnTo>
                  <a:lnTo>
                    <a:pt x="22244" y="20270"/>
                  </a:lnTo>
                  <a:lnTo>
                    <a:pt x="22388" y="20439"/>
                  </a:lnTo>
                  <a:lnTo>
                    <a:pt x="22798" y="20968"/>
                  </a:lnTo>
                  <a:lnTo>
                    <a:pt x="23207" y="21450"/>
                  </a:lnTo>
                  <a:lnTo>
                    <a:pt x="24073" y="22413"/>
                  </a:lnTo>
                  <a:lnTo>
                    <a:pt x="24964" y="23375"/>
                  </a:lnTo>
                  <a:lnTo>
                    <a:pt x="25855" y="24314"/>
                  </a:lnTo>
                  <a:lnTo>
                    <a:pt x="26336" y="24844"/>
                  </a:lnTo>
                  <a:lnTo>
                    <a:pt x="26842" y="25349"/>
                  </a:lnTo>
                  <a:lnTo>
                    <a:pt x="27372" y="25831"/>
                  </a:lnTo>
                  <a:lnTo>
                    <a:pt x="27901" y="26240"/>
                  </a:lnTo>
                  <a:lnTo>
                    <a:pt x="28190" y="26457"/>
                  </a:lnTo>
                  <a:lnTo>
                    <a:pt x="28479" y="26625"/>
                  </a:lnTo>
                  <a:lnTo>
                    <a:pt x="28792" y="26818"/>
                  </a:lnTo>
                  <a:lnTo>
                    <a:pt x="29105" y="26962"/>
                  </a:lnTo>
                  <a:lnTo>
                    <a:pt x="29418" y="27107"/>
                  </a:lnTo>
                  <a:lnTo>
                    <a:pt x="29755" y="27251"/>
                  </a:lnTo>
                  <a:lnTo>
                    <a:pt x="30092" y="27372"/>
                  </a:lnTo>
                  <a:lnTo>
                    <a:pt x="30453" y="27468"/>
                  </a:lnTo>
                  <a:lnTo>
                    <a:pt x="31079" y="27636"/>
                  </a:lnTo>
                  <a:lnTo>
                    <a:pt x="31705" y="27733"/>
                  </a:lnTo>
                  <a:lnTo>
                    <a:pt x="32307" y="27805"/>
                  </a:lnTo>
                  <a:lnTo>
                    <a:pt x="32620" y="27829"/>
                  </a:lnTo>
                  <a:lnTo>
                    <a:pt x="32908" y="27805"/>
                  </a:lnTo>
                  <a:lnTo>
                    <a:pt x="33221" y="27805"/>
                  </a:lnTo>
                  <a:lnTo>
                    <a:pt x="33510" y="27757"/>
                  </a:lnTo>
                  <a:lnTo>
                    <a:pt x="33823" y="27709"/>
                  </a:lnTo>
                  <a:lnTo>
                    <a:pt x="34112" y="27612"/>
                  </a:lnTo>
                  <a:lnTo>
                    <a:pt x="34401" y="27516"/>
                  </a:lnTo>
                  <a:lnTo>
                    <a:pt x="34714" y="27396"/>
                  </a:lnTo>
                  <a:lnTo>
                    <a:pt x="35003" y="27251"/>
                  </a:lnTo>
                  <a:lnTo>
                    <a:pt x="35292" y="27083"/>
                  </a:lnTo>
                  <a:lnTo>
                    <a:pt x="35653" y="26842"/>
                  </a:lnTo>
                  <a:lnTo>
                    <a:pt x="36038" y="26625"/>
                  </a:lnTo>
                  <a:lnTo>
                    <a:pt x="36423" y="26409"/>
                  </a:lnTo>
                  <a:lnTo>
                    <a:pt x="36832" y="26240"/>
                  </a:lnTo>
                  <a:lnTo>
                    <a:pt x="37218" y="26096"/>
                  </a:lnTo>
                  <a:lnTo>
                    <a:pt x="37627" y="25951"/>
                  </a:lnTo>
                  <a:lnTo>
                    <a:pt x="38012" y="25807"/>
                  </a:lnTo>
                  <a:lnTo>
                    <a:pt x="38180" y="25711"/>
                  </a:lnTo>
                  <a:lnTo>
                    <a:pt x="38373" y="25590"/>
                  </a:lnTo>
                  <a:lnTo>
                    <a:pt x="39577" y="24724"/>
                  </a:lnTo>
                  <a:lnTo>
                    <a:pt x="40804" y="23905"/>
                  </a:lnTo>
                  <a:lnTo>
                    <a:pt x="41117" y="23688"/>
                  </a:lnTo>
                  <a:lnTo>
                    <a:pt x="41406" y="23472"/>
                  </a:lnTo>
                  <a:lnTo>
                    <a:pt x="41695" y="23255"/>
                  </a:lnTo>
                  <a:lnTo>
                    <a:pt x="41960" y="23014"/>
                  </a:lnTo>
                  <a:lnTo>
                    <a:pt x="42201" y="22750"/>
                  </a:lnTo>
                  <a:lnTo>
                    <a:pt x="42441" y="22485"/>
                  </a:lnTo>
                  <a:lnTo>
                    <a:pt x="42658" y="22220"/>
                  </a:lnTo>
                  <a:lnTo>
                    <a:pt x="42875" y="21931"/>
                  </a:lnTo>
                  <a:lnTo>
                    <a:pt x="43043" y="21642"/>
                  </a:lnTo>
                  <a:lnTo>
                    <a:pt x="43212" y="21353"/>
                  </a:lnTo>
                  <a:lnTo>
                    <a:pt x="43380" y="21016"/>
                  </a:lnTo>
                  <a:lnTo>
                    <a:pt x="43501" y="20703"/>
                  </a:lnTo>
                  <a:lnTo>
                    <a:pt x="43621" y="20366"/>
                  </a:lnTo>
                  <a:lnTo>
                    <a:pt x="43717" y="20005"/>
                  </a:lnTo>
                  <a:lnTo>
                    <a:pt x="43790" y="19644"/>
                  </a:lnTo>
                  <a:lnTo>
                    <a:pt x="43862" y="19259"/>
                  </a:lnTo>
                  <a:lnTo>
                    <a:pt x="43910" y="18778"/>
                  </a:lnTo>
                  <a:lnTo>
                    <a:pt x="43934" y="18272"/>
                  </a:lnTo>
                  <a:lnTo>
                    <a:pt x="43934" y="17791"/>
                  </a:lnTo>
                  <a:lnTo>
                    <a:pt x="43886" y="17309"/>
                  </a:lnTo>
                  <a:lnTo>
                    <a:pt x="43765" y="16852"/>
                  </a:lnTo>
                  <a:lnTo>
                    <a:pt x="43693" y="16635"/>
                  </a:lnTo>
                  <a:lnTo>
                    <a:pt x="43621" y="16394"/>
                  </a:lnTo>
                  <a:lnTo>
                    <a:pt x="43525" y="16178"/>
                  </a:lnTo>
                  <a:lnTo>
                    <a:pt x="43404" y="15961"/>
                  </a:lnTo>
                  <a:lnTo>
                    <a:pt x="43260" y="15720"/>
                  </a:lnTo>
                  <a:lnTo>
                    <a:pt x="43115" y="15504"/>
                  </a:lnTo>
                  <a:lnTo>
                    <a:pt x="42610" y="14805"/>
                  </a:lnTo>
                  <a:lnTo>
                    <a:pt x="42104" y="14083"/>
                  </a:lnTo>
                  <a:lnTo>
                    <a:pt x="41647" y="13337"/>
                  </a:lnTo>
                  <a:lnTo>
                    <a:pt x="41214" y="12591"/>
                  </a:lnTo>
                  <a:lnTo>
                    <a:pt x="40756" y="11893"/>
                  </a:lnTo>
                  <a:lnTo>
                    <a:pt x="40275" y="11194"/>
                  </a:lnTo>
                  <a:lnTo>
                    <a:pt x="39769" y="10545"/>
                  </a:lnTo>
                  <a:lnTo>
                    <a:pt x="39216" y="9943"/>
                  </a:lnTo>
                  <a:lnTo>
                    <a:pt x="38638" y="9341"/>
                  </a:lnTo>
                  <a:lnTo>
                    <a:pt x="38036" y="8787"/>
                  </a:lnTo>
                  <a:lnTo>
                    <a:pt x="37386" y="8258"/>
                  </a:lnTo>
                  <a:lnTo>
                    <a:pt x="36712" y="7752"/>
                  </a:lnTo>
                  <a:lnTo>
                    <a:pt x="36206" y="7391"/>
                  </a:lnTo>
                  <a:lnTo>
                    <a:pt x="35653" y="7054"/>
                  </a:lnTo>
                  <a:lnTo>
                    <a:pt x="35099" y="6741"/>
                  </a:lnTo>
                  <a:lnTo>
                    <a:pt x="34545" y="6452"/>
                  </a:lnTo>
                  <a:lnTo>
                    <a:pt x="33438" y="5850"/>
                  </a:lnTo>
                  <a:lnTo>
                    <a:pt x="32884" y="5537"/>
                  </a:lnTo>
                  <a:lnTo>
                    <a:pt x="32331" y="5224"/>
                  </a:lnTo>
                  <a:lnTo>
                    <a:pt x="31079" y="4430"/>
                  </a:lnTo>
                  <a:lnTo>
                    <a:pt x="29803" y="3660"/>
                  </a:lnTo>
                  <a:lnTo>
                    <a:pt x="28527" y="2889"/>
                  </a:lnTo>
                  <a:lnTo>
                    <a:pt x="27901" y="2480"/>
                  </a:lnTo>
                  <a:lnTo>
                    <a:pt x="27275" y="2071"/>
                  </a:lnTo>
                  <a:lnTo>
                    <a:pt x="26649" y="1662"/>
                  </a:lnTo>
                  <a:lnTo>
                    <a:pt x="26023" y="1300"/>
                  </a:lnTo>
                  <a:lnTo>
                    <a:pt x="25349" y="987"/>
                  </a:lnTo>
                  <a:lnTo>
                    <a:pt x="24675" y="723"/>
                  </a:lnTo>
                  <a:lnTo>
                    <a:pt x="24001" y="530"/>
                  </a:lnTo>
                  <a:lnTo>
                    <a:pt x="23303" y="362"/>
                  </a:lnTo>
                  <a:lnTo>
                    <a:pt x="22581" y="265"/>
                  </a:lnTo>
                  <a:lnTo>
                    <a:pt x="21835" y="193"/>
                  </a:lnTo>
                  <a:lnTo>
                    <a:pt x="20414" y="121"/>
                  </a:lnTo>
                  <a:lnTo>
                    <a:pt x="19018" y="49"/>
                  </a:lnTo>
                  <a:lnTo>
                    <a:pt x="184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6"/>
            <p:cNvSpPr/>
            <p:nvPr/>
          </p:nvSpPr>
          <p:spPr>
            <a:xfrm rot="-1874795">
              <a:off x="-416347" y="-240129"/>
              <a:ext cx="66734" cy="43134"/>
            </a:xfrm>
            <a:custGeom>
              <a:avLst/>
              <a:gdLst/>
              <a:ahLst/>
              <a:cxnLst/>
              <a:rect l="l" t="t" r="r" b="b"/>
              <a:pathLst>
                <a:path w="820" h="530" extrusionOk="0">
                  <a:moveTo>
                    <a:pt x="314" y="0"/>
                  </a:moveTo>
                  <a:lnTo>
                    <a:pt x="218" y="24"/>
                  </a:lnTo>
                  <a:lnTo>
                    <a:pt x="121" y="72"/>
                  </a:lnTo>
                  <a:lnTo>
                    <a:pt x="25" y="145"/>
                  </a:lnTo>
                  <a:lnTo>
                    <a:pt x="1" y="241"/>
                  </a:lnTo>
                  <a:lnTo>
                    <a:pt x="1" y="289"/>
                  </a:lnTo>
                  <a:lnTo>
                    <a:pt x="25" y="337"/>
                  </a:lnTo>
                  <a:lnTo>
                    <a:pt x="73" y="433"/>
                  </a:lnTo>
                  <a:lnTo>
                    <a:pt x="121" y="482"/>
                  </a:lnTo>
                  <a:lnTo>
                    <a:pt x="193" y="506"/>
                  </a:lnTo>
                  <a:lnTo>
                    <a:pt x="266" y="530"/>
                  </a:lnTo>
                  <a:lnTo>
                    <a:pt x="410" y="530"/>
                  </a:lnTo>
                  <a:lnTo>
                    <a:pt x="579" y="506"/>
                  </a:lnTo>
                  <a:lnTo>
                    <a:pt x="675" y="482"/>
                  </a:lnTo>
                  <a:lnTo>
                    <a:pt x="771" y="409"/>
                  </a:lnTo>
                  <a:lnTo>
                    <a:pt x="819" y="337"/>
                  </a:lnTo>
                  <a:lnTo>
                    <a:pt x="819" y="217"/>
                  </a:lnTo>
                  <a:lnTo>
                    <a:pt x="795" y="169"/>
                  </a:lnTo>
                  <a:lnTo>
                    <a:pt x="747" y="120"/>
                  </a:lnTo>
                  <a:lnTo>
                    <a:pt x="579" y="48"/>
                  </a:lnTo>
                  <a:lnTo>
                    <a:pt x="3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6"/>
            <p:cNvSpPr/>
            <p:nvPr/>
          </p:nvSpPr>
          <p:spPr>
            <a:xfrm rot="-1874795">
              <a:off x="-674391" y="-258191"/>
              <a:ext cx="25554" cy="25555"/>
            </a:xfrm>
            <a:custGeom>
              <a:avLst/>
              <a:gdLst/>
              <a:ahLst/>
              <a:cxnLst/>
              <a:rect l="l" t="t" r="r" b="b"/>
              <a:pathLst>
                <a:path w="314" h="314" extrusionOk="0">
                  <a:moveTo>
                    <a:pt x="121" y="0"/>
                  </a:moveTo>
                  <a:lnTo>
                    <a:pt x="72" y="48"/>
                  </a:lnTo>
                  <a:lnTo>
                    <a:pt x="24" y="72"/>
                  </a:lnTo>
                  <a:lnTo>
                    <a:pt x="0" y="121"/>
                  </a:lnTo>
                  <a:lnTo>
                    <a:pt x="0" y="193"/>
                  </a:lnTo>
                  <a:lnTo>
                    <a:pt x="24" y="241"/>
                  </a:lnTo>
                  <a:lnTo>
                    <a:pt x="72" y="289"/>
                  </a:lnTo>
                  <a:lnTo>
                    <a:pt x="145" y="313"/>
                  </a:lnTo>
                  <a:lnTo>
                    <a:pt x="217" y="313"/>
                  </a:lnTo>
                  <a:lnTo>
                    <a:pt x="265" y="289"/>
                  </a:lnTo>
                  <a:lnTo>
                    <a:pt x="313" y="241"/>
                  </a:lnTo>
                  <a:lnTo>
                    <a:pt x="313" y="193"/>
                  </a:lnTo>
                  <a:lnTo>
                    <a:pt x="313" y="145"/>
                  </a:lnTo>
                  <a:lnTo>
                    <a:pt x="289" y="72"/>
                  </a:lnTo>
                  <a:lnTo>
                    <a:pt x="265" y="24"/>
                  </a:lnTo>
                  <a:lnTo>
                    <a:pt x="1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6"/>
            <p:cNvSpPr/>
            <p:nvPr/>
          </p:nvSpPr>
          <p:spPr>
            <a:xfrm rot="-1874795">
              <a:off x="-636781" y="-296940"/>
              <a:ext cx="35320" cy="35402"/>
            </a:xfrm>
            <a:custGeom>
              <a:avLst/>
              <a:gdLst/>
              <a:ahLst/>
              <a:cxnLst/>
              <a:rect l="l" t="t" r="r" b="b"/>
              <a:pathLst>
                <a:path w="434" h="435" extrusionOk="0">
                  <a:moveTo>
                    <a:pt x="145" y="1"/>
                  </a:moveTo>
                  <a:lnTo>
                    <a:pt x="72" y="49"/>
                  </a:lnTo>
                  <a:lnTo>
                    <a:pt x="24" y="121"/>
                  </a:lnTo>
                  <a:lnTo>
                    <a:pt x="0" y="193"/>
                  </a:lnTo>
                  <a:lnTo>
                    <a:pt x="0" y="290"/>
                  </a:lnTo>
                  <a:lnTo>
                    <a:pt x="72" y="362"/>
                  </a:lnTo>
                  <a:lnTo>
                    <a:pt x="120" y="410"/>
                  </a:lnTo>
                  <a:lnTo>
                    <a:pt x="217" y="434"/>
                  </a:lnTo>
                  <a:lnTo>
                    <a:pt x="313" y="434"/>
                  </a:lnTo>
                  <a:lnTo>
                    <a:pt x="385" y="386"/>
                  </a:lnTo>
                  <a:lnTo>
                    <a:pt x="433" y="314"/>
                  </a:lnTo>
                  <a:lnTo>
                    <a:pt x="433" y="217"/>
                  </a:lnTo>
                  <a:lnTo>
                    <a:pt x="433" y="145"/>
                  </a:lnTo>
                  <a:lnTo>
                    <a:pt x="385" y="49"/>
                  </a:lnTo>
                  <a:lnTo>
                    <a:pt x="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6"/>
            <p:cNvSpPr/>
            <p:nvPr/>
          </p:nvSpPr>
          <p:spPr>
            <a:xfrm rot="-1874795">
              <a:off x="-440431" y="-314410"/>
              <a:ext cx="31414" cy="31496"/>
            </a:xfrm>
            <a:custGeom>
              <a:avLst/>
              <a:gdLst/>
              <a:ahLst/>
              <a:cxnLst/>
              <a:rect l="l" t="t" r="r" b="b"/>
              <a:pathLst>
                <a:path w="386" h="387" extrusionOk="0">
                  <a:moveTo>
                    <a:pt x="241" y="1"/>
                  </a:moveTo>
                  <a:lnTo>
                    <a:pt x="145" y="25"/>
                  </a:lnTo>
                  <a:lnTo>
                    <a:pt x="73" y="49"/>
                  </a:lnTo>
                  <a:lnTo>
                    <a:pt x="25" y="97"/>
                  </a:lnTo>
                  <a:lnTo>
                    <a:pt x="1" y="169"/>
                  </a:lnTo>
                  <a:lnTo>
                    <a:pt x="1" y="266"/>
                  </a:lnTo>
                  <a:lnTo>
                    <a:pt x="25" y="338"/>
                  </a:lnTo>
                  <a:lnTo>
                    <a:pt x="97" y="386"/>
                  </a:lnTo>
                  <a:lnTo>
                    <a:pt x="217" y="386"/>
                  </a:lnTo>
                  <a:lnTo>
                    <a:pt x="314" y="362"/>
                  </a:lnTo>
                  <a:lnTo>
                    <a:pt x="362" y="290"/>
                  </a:lnTo>
                  <a:lnTo>
                    <a:pt x="386" y="218"/>
                  </a:lnTo>
                  <a:lnTo>
                    <a:pt x="386" y="145"/>
                  </a:lnTo>
                  <a:lnTo>
                    <a:pt x="338" y="73"/>
                  </a:lnTo>
                  <a:lnTo>
                    <a:pt x="290" y="25"/>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6"/>
            <p:cNvSpPr/>
            <p:nvPr/>
          </p:nvSpPr>
          <p:spPr>
            <a:xfrm rot="-1874795">
              <a:off x="-304284" y="-355216"/>
              <a:ext cx="51027" cy="80408"/>
            </a:xfrm>
            <a:custGeom>
              <a:avLst/>
              <a:gdLst/>
              <a:ahLst/>
              <a:cxnLst/>
              <a:rect l="l" t="t" r="r" b="b"/>
              <a:pathLst>
                <a:path w="627" h="988" extrusionOk="0">
                  <a:moveTo>
                    <a:pt x="241" y="0"/>
                  </a:moveTo>
                  <a:lnTo>
                    <a:pt x="145" y="24"/>
                  </a:lnTo>
                  <a:lnTo>
                    <a:pt x="73" y="73"/>
                  </a:lnTo>
                  <a:lnTo>
                    <a:pt x="24" y="169"/>
                  </a:lnTo>
                  <a:lnTo>
                    <a:pt x="0" y="265"/>
                  </a:lnTo>
                  <a:lnTo>
                    <a:pt x="24" y="361"/>
                  </a:lnTo>
                  <a:lnTo>
                    <a:pt x="97" y="434"/>
                  </a:lnTo>
                  <a:lnTo>
                    <a:pt x="169" y="506"/>
                  </a:lnTo>
                  <a:lnTo>
                    <a:pt x="265" y="602"/>
                  </a:lnTo>
                  <a:lnTo>
                    <a:pt x="361" y="698"/>
                  </a:lnTo>
                  <a:lnTo>
                    <a:pt x="434" y="843"/>
                  </a:lnTo>
                  <a:lnTo>
                    <a:pt x="530" y="987"/>
                  </a:lnTo>
                  <a:lnTo>
                    <a:pt x="626" y="554"/>
                  </a:lnTo>
                  <a:lnTo>
                    <a:pt x="626" y="410"/>
                  </a:lnTo>
                  <a:lnTo>
                    <a:pt x="626" y="289"/>
                  </a:lnTo>
                  <a:lnTo>
                    <a:pt x="578" y="193"/>
                  </a:lnTo>
                  <a:lnTo>
                    <a:pt x="530" y="97"/>
                  </a:lnTo>
                  <a:lnTo>
                    <a:pt x="434" y="24"/>
                  </a:lnTo>
                  <a:lnTo>
                    <a:pt x="3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6"/>
            <p:cNvSpPr/>
            <p:nvPr/>
          </p:nvSpPr>
          <p:spPr>
            <a:xfrm rot="-1874795">
              <a:off x="-243483" y="-412088"/>
              <a:ext cx="31414" cy="45169"/>
            </a:xfrm>
            <a:custGeom>
              <a:avLst/>
              <a:gdLst/>
              <a:ahLst/>
              <a:cxnLst/>
              <a:rect l="l" t="t" r="r" b="b"/>
              <a:pathLst>
                <a:path w="386" h="555" extrusionOk="0">
                  <a:moveTo>
                    <a:pt x="217" y="1"/>
                  </a:moveTo>
                  <a:lnTo>
                    <a:pt x="145" y="25"/>
                  </a:lnTo>
                  <a:lnTo>
                    <a:pt x="97" y="49"/>
                  </a:lnTo>
                  <a:lnTo>
                    <a:pt x="49" y="97"/>
                  </a:lnTo>
                  <a:lnTo>
                    <a:pt x="25" y="193"/>
                  </a:lnTo>
                  <a:lnTo>
                    <a:pt x="1" y="290"/>
                  </a:lnTo>
                  <a:lnTo>
                    <a:pt x="25" y="410"/>
                  </a:lnTo>
                  <a:lnTo>
                    <a:pt x="49" y="482"/>
                  </a:lnTo>
                  <a:lnTo>
                    <a:pt x="97" y="530"/>
                  </a:lnTo>
                  <a:lnTo>
                    <a:pt x="145" y="554"/>
                  </a:lnTo>
                  <a:lnTo>
                    <a:pt x="242" y="530"/>
                  </a:lnTo>
                  <a:lnTo>
                    <a:pt x="338" y="482"/>
                  </a:lnTo>
                  <a:lnTo>
                    <a:pt x="362" y="410"/>
                  </a:lnTo>
                  <a:lnTo>
                    <a:pt x="386" y="314"/>
                  </a:lnTo>
                  <a:lnTo>
                    <a:pt x="362" y="193"/>
                  </a:lnTo>
                  <a:lnTo>
                    <a:pt x="314" y="121"/>
                  </a:lnTo>
                  <a:lnTo>
                    <a:pt x="266" y="49"/>
                  </a:lnTo>
                  <a:lnTo>
                    <a:pt x="2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6"/>
            <p:cNvSpPr/>
            <p:nvPr/>
          </p:nvSpPr>
          <p:spPr>
            <a:xfrm rot="-1874795">
              <a:off x="-767165" y="-429007"/>
              <a:ext cx="74465" cy="62748"/>
            </a:xfrm>
            <a:custGeom>
              <a:avLst/>
              <a:gdLst/>
              <a:ahLst/>
              <a:cxnLst/>
              <a:rect l="l" t="t" r="r" b="b"/>
              <a:pathLst>
                <a:path w="915" h="771" extrusionOk="0">
                  <a:moveTo>
                    <a:pt x="602" y="0"/>
                  </a:moveTo>
                  <a:lnTo>
                    <a:pt x="457" y="48"/>
                  </a:lnTo>
                  <a:lnTo>
                    <a:pt x="361" y="97"/>
                  </a:lnTo>
                  <a:lnTo>
                    <a:pt x="313" y="145"/>
                  </a:lnTo>
                  <a:lnTo>
                    <a:pt x="289" y="193"/>
                  </a:lnTo>
                  <a:lnTo>
                    <a:pt x="265" y="265"/>
                  </a:lnTo>
                  <a:lnTo>
                    <a:pt x="265" y="337"/>
                  </a:lnTo>
                  <a:lnTo>
                    <a:pt x="241" y="434"/>
                  </a:lnTo>
                  <a:lnTo>
                    <a:pt x="169" y="482"/>
                  </a:lnTo>
                  <a:lnTo>
                    <a:pt x="48" y="554"/>
                  </a:lnTo>
                  <a:lnTo>
                    <a:pt x="0" y="602"/>
                  </a:lnTo>
                  <a:lnTo>
                    <a:pt x="24" y="674"/>
                  </a:lnTo>
                  <a:lnTo>
                    <a:pt x="48" y="747"/>
                  </a:lnTo>
                  <a:lnTo>
                    <a:pt x="120" y="771"/>
                  </a:lnTo>
                  <a:lnTo>
                    <a:pt x="578" y="771"/>
                  </a:lnTo>
                  <a:lnTo>
                    <a:pt x="722" y="674"/>
                  </a:lnTo>
                  <a:lnTo>
                    <a:pt x="819" y="578"/>
                  </a:lnTo>
                  <a:lnTo>
                    <a:pt x="891" y="458"/>
                  </a:lnTo>
                  <a:lnTo>
                    <a:pt x="915" y="337"/>
                  </a:lnTo>
                  <a:lnTo>
                    <a:pt x="891" y="193"/>
                  </a:lnTo>
                  <a:lnTo>
                    <a:pt x="843" y="97"/>
                  </a:lnTo>
                  <a:lnTo>
                    <a:pt x="770" y="24"/>
                  </a:lnTo>
                  <a:lnTo>
                    <a:pt x="6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6"/>
            <p:cNvSpPr/>
            <p:nvPr/>
          </p:nvSpPr>
          <p:spPr>
            <a:xfrm rot="-1874795">
              <a:off x="-497580" y="-436909"/>
              <a:ext cx="25554" cy="21648"/>
            </a:xfrm>
            <a:custGeom>
              <a:avLst/>
              <a:gdLst/>
              <a:ahLst/>
              <a:cxnLst/>
              <a:rect l="l" t="t" r="r" b="b"/>
              <a:pathLst>
                <a:path w="314" h="266" extrusionOk="0">
                  <a:moveTo>
                    <a:pt x="97" y="1"/>
                  </a:moveTo>
                  <a:lnTo>
                    <a:pt x="49" y="25"/>
                  </a:lnTo>
                  <a:lnTo>
                    <a:pt x="24" y="49"/>
                  </a:lnTo>
                  <a:lnTo>
                    <a:pt x="0" y="97"/>
                  </a:lnTo>
                  <a:lnTo>
                    <a:pt x="24" y="169"/>
                  </a:lnTo>
                  <a:lnTo>
                    <a:pt x="73" y="218"/>
                  </a:lnTo>
                  <a:lnTo>
                    <a:pt x="121" y="242"/>
                  </a:lnTo>
                  <a:lnTo>
                    <a:pt x="169" y="266"/>
                  </a:lnTo>
                  <a:lnTo>
                    <a:pt x="241" y="242"/>
                  </a:lnTo>
                  <a:lnTo>
                    <a:pt x="265" y="218"/>
                  </a:lnTo>
                  <a:lnTo>
                    <a:pt x="313" y="169"/>
                  </a:lnTo>
                  <a:lnTo>
                    <a:pt x="313" y="121"/>
                  </a:lnTo>
                  <a:lnTo>
                    <a:pt x="289" y="73"/>
                  </a:lnTo>
                  <a:lnTo>
                    <a:pt x="265" y="25"/>
                  </a:lnTo>
                  <a:lnTo>
                    <a:pt x="2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6"/>
            <p:cNvSpPr/>
            <p:nvPr/>
          </p:nvSpPr>
          <p:spPr>
            <a:xfrm rot="-1874795">
              <a:off x="-634059" y="-447300"/>
              <a:ext cx="23601" cy="23602"/>
            </a:xfrm>
            <a:custGeom>
              <a:avLst/>
              <a:gdLst/>
              <a:ahLst/>
              <a:cxnLst/>
              <a:rect l="l" t="t" r="r" b="b"/>
              <a:pathLst>
                <a:path w="290" h="290" extrusionOk="0">
                  <a:moveTo>
                    <a:pt x="145" y="1"/>
                  </a:moveTo>
                  <a:lnTo>
                    <a:pt x="97" y="25"/>
                  </a:lnTo>
                  <a:lnTo>
                    <a:pt x="24" y="49"/>
                  </a:lnTo>
                  <a:lnTo>
                    <a:pt x="0" y="97"/>
                  </a:lnTo>
                  <a:lnTo>
                    <a:pt x="0" y="145"/>
                  </a:lnTo>
                  <a:lnTo>
                    <a:pt x="0" y="194"/>
                  </a:lnTo>
                  <a:lnTo>
                    <a:pt x="48" y="242"/>
                  </a:lnTo>
                  <a:lnTo>
                    <a:pt x="72" y="290"/>
                  </a:lnTo>
                  <a:lnTo>
                    <a:pt x="193" y="290"/>
                  </a:lnTo>
                  <a:lnTo>
                    <a:pt x="241" y="242"/>
                  </a:lnTo>
                  <a:lnTo>
                    <a:pt x="289" y="194"/>
                  </a:lnTo>
                  <a:lnTo>
                    <a:pt x="289" y="145"/>
                  </a:lnTo>
                  <a:lnTo>
                    <a:pt x="289" y="97"/>
                  </a:lnTo>
                  <a:lnTo>
                    <a:pt x="265" y="49"/>
                  </a:lnTo>
                  <a:lnTo>
                    <a:pt x="217" y="25"/>
                  </a:lnTo>
                  <a:lnTo>
                    <a:pt x="1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6"/>
            <p:cNvSpPr/>
            <p:nvPr/>
          </p:nvSpPr>
          <p:spPr>
            <a:xfrm rot="-1874795">
              <a:off x="-203026" y="-458212"/>
              <a:ext cx="41180" cy="41181"/>
            </a:xfrm>
            <a:custGeom>
              <a:avLst/>
              <a:gdLst/>
              <a:ahLst/>
              <a:cxnLst/>
              <a:rect l="l" t="t" r="r" b="b"/>
              <a:pathLst>
                <a:path w="506" h="506" extrusionOk="0">
                  <a:moveTo>
                    <a:pt x="289" y="0"/>
                  </a:moveTo>
                  <a:lnTo>
                    <a:pt x="193" y="24"/>
                  </a:lnTo>
                  <a:lnTo>
                    <a:pt x="96" y="72"/>
                  </a:lnTo>
                  <a:lnTo>
                    <a:pt x="24" y="144"/>
                  </a:lnTo>
                  <a:lnTo>
                    <a:pt x="0" y="241"/>
                  </a:lnTo>
                  <a:lnTo>
                    <a:pt x="0" y="337"/>
                  </a:lnTo>
                  <a:lnTo>
                    <a:pt x="72" y="433"/>
                  </a:lnTo>
                  <a:lnTo>
                    <a:pt x="144" y="482"/>
                  </a:lnTo>
                  <a:lnTo>
                    <a:pt x="241" y="506"/>
                  </a:lnTo>
                  <a:lnTo>
                    <a:pt x="337" y="482"/>
                  </a:lnTo>
                  <a:lnTo>
                    <a:pt x="433" y="433"/>
                  </a:lnTo>
                  <a:lnTo>
                    <a:pt x="481" y="361"/>
                  </a:lnTo>
                  <a:lnTo>
                    <a:pt x="506" y="289"/>
                  </a:lnTo>
                  <a:lnTo>
                    <a:pt x="481" y="193"/>
                  </a:lnTo>
                  <a:lnTo>
                    <a:pt x="433" y="96"/>
                  </a:lnTo>
                  <a:lnTo>
                    <a:pt x="361" y="24"/>
                  </a:lnTo>
                  <a:lnTo>
                    <a:pt x="2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6"/>
            <p:cNvSpPr/>
            <p:nvPr/>
          </p:nvSpPr>
          <p:spPr>
            <a:xfrm rot="-1874795">
              <a:off x="-20813" y="-488236"/>
              <a:ext cx="58840" cy="54935"/>
            </a:xfrm>
            <a:custGeom>
              <a:avLst/>
              <a:gdLst/>
              <a:ahLst/>
              <a:cxnLst/>
              <a:rect l="l" t="t" r="r" b="b"/>
              <a:pathLst>
                <a:path w="723" h="675" extrusionOk="0">
                  <a:moveTo>
                    <a:pt x="554" y="1"/>
                  </a:moveTo>
                  <a:lnTo>
                    <a:pt x="458" y="25"/>
                  </a:lnTo>
                  <a:lnTo>
                    <a:pt x="337" y="49"/>
                  </a:lnTo>
                  <a:lnTo>
                    <a:pt x="241" y="73"/>
                  </a:lnTo>
                  <a:lnTo>
                    <a:pt x="169" y="121"/>
                  </a:lnTo>
                  <a:lnTo>
                    <a:pt x="97" y="193"/>
                  </a:lnTo>
                  <a:lnTo>
                    <a:pt x="48" y="241"/>
                  </a:lnTo>
                  <a:lnTo>
                    <a:pt x="24" y="314"/>
                  </a:lnTo>
                  <a:lnTo>
                    <a:pt x="0" y="386"/>
                  </a:lnTo>
                  <a:lnTo>
                    <a:pt x="0" y="458"/>
                  </a:lnTo>
                  <a:lnTo>
                    <a:pt x="24" y="554"/>
                  </a:lnTo>
                  <a:lnTo>
                    <a:pt x="72" y="627"/>
                  </a:lnTo>
                  <a:lnTo>
                    <a:pt x="145" y="675"/>
                  </a:lnTo>
                  <a:lnTo>
                    <a:pt x="217" y="675"/>
                  </a:lnTo>
                  <a:lnTo>
                    <a:pt x="313" y="651"/>
                  </a:lnTo>
                  <a:lnTo>
                    <a:pt x="482" y="554"/>
                  </a:lnTo>
                  <a:lnTo>
                    <a:pt x="626" y="434"/>
                  </a:lnTo>
                  <a:lnTo>
                    <a:pt x="674" y="362"/>
                  </a:lnTo>
                  <a:lnTo>
                    <a:pt x="722" y="290"/>
                  </a:lnTo>
                  <a:lnTo>
                    <a:pt x="722" y="217"/>
                  </a:lnTo>
                  <a:lnTo>
                    <a:pt x="722" y="145"/>
                  </a:lnTo>
                  <a:lnTo>
                    <a:pt x="698" y="97"/>
                  </a:lnTo>
                  <a:lnTo>
                    <a:pt x="650" y="49"/>
                  </a:lnTo>
                  <a:lnTo>
                    <a:pt x="602" y="25"/>
                  </a:lnTo>
                  <a:lnTo>
                    <a:pt x="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6"/>
            <p:cNvSpPr/>
            <p:nvPr/>
          </p:nvSpPr>
          <p:spPr>
            <a:xfrm rot="-1874795">
              <a:off x="-394519" y="-488998"/>
              <a:ext cx="43214" cy="45169"/>
            </a:xfrm>
            <a:custGeom>
              <a:avLst/>
              <a:gdLst/>
              <a:ahLst/>
              <a:cxnLst/>
              <a:rect l="l" t="t" r="r" b="b"/>
              <a:pathLst>
                <a:path w="531" h="555" extrusionOk="0">
                  <a:moveTo>
                    <a:pt x="313" y="0"/>
                  </a:moveTo>
                  <a:lnTo>
                    <a:pt x="193" y="24"/>
                  </a:lnTo>
                  <a:lnTo>
                    <a:pt x="97" y="73"/>
                  </a:lnTo>
                  <a:lnTo>
                    <a:pt x="25" y="145"/>
                  </a:lnTo>
                  <a:lnTo>
                    <a:pt x="0" y="241"/>
                  </a:lnTo>
                  <a:lnTo>
                    <a:pt x="25" y="361"/>
                  </a:lnTo>
                  <a:lnTo>
                    <a:pt x="73" y="458"/>
                  </a:lnTo>
                  <a:lnTo>
                    <a:pt x="145" y="530"/>
                  </a:lnTo>
                  <a:lnTo>
                    <a:pt x="217" y="554"/>
                  </a:lnTo>
                  <a:lnTo>
                    <a:pt x="337" y="554"/>
                  </a:lnTo>
                  <a:lnTo>
                    <a:pt x="458" y="506"/>
                  </a:lnTo>
                  <a:lnTo>
                    <a:pt x="506" y="434"/>
                  </a:lnTo>
                  <a:lnTo>
                    <a:pt x="530" y="337"/>
                  </a:lnTo>
                  <a:lnTo>
                    <a:pt x="530" y="217"/>
                  </a:lnTo>
                  <a:lnTo>
                    <a:pt x="482" y="121"/>
                  </a:lnTo>
                  <a:lnTo>
                    <a:pt x="410" y="24"/>
                  </a:lnTo>
                  <a:lnTo>
                    <a:pt x="3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6"/>
            <p:cNvSpPr/>
            <p:nvPr/>
          </p:nvSpPr>
          <p:spPr>
            <a:xfrm rot="-1874795">
              <a:off x="67415" y="-506912"/>
              <a:ext cx="27507" cy="29461"/>
            </a:xfrm>
            <a:custGeom>
              <a:avLst/>
              <a:gdLst/>
              <a:ahLst/>
              <a:cxnLst/>
              <a:rect l="l" t="t" r="r" b="b"/>
              <a:pathLst>
                <a:path w="338" h="362" extrusionOk="0">
                  <a:moveTo>
                    <a:pt x="121" y="1"/>
                  </a:moveTo>
                  <a:lnTo>
                    <a:pt x="49" y="25"/>
                  </a:lnTo>
                  <a:lnTo>
                    <a:pt x="1" y="73"/>
                  </a:lnTo>
                  <a:lnTo>
                    <a:pt x="1" y="145"/>
                  </a:lnTo>
                  <a:lnTo>
                    <a:pt x="1" y="217"/>
                  </a:lnTo>
                  <a:lnTo>
                    <a:pt x="25" y="290"/>
                  </a:lnTo>
                  <a:lnTo>
                    <a:pt x="73" y="338"/>
                  </a:lnTo>
                  <a:lnTo>
                    <a:pt x="145" y="362"/>
                  </a:lnTo>
                  <a:lnTo>
                    <a:pt x="217" y="338"/>
                  </a:lnTo>
                  <a:lnTo>
                    <a:pt x="266" y="314"/>
                  </a:lnTo>
                  <a:lnTo>
                    <a:pt x="314" y="265"/>
                  </a:lnTo>
                  <a:lnTo>
                    <a:pt x="338" y="217"/>
                  </a:lnTo>
                  <a:lnTo>
                    <a:pt x="338" y="145"/>
                  </a:lnTo>
                  <a:lnTo>
                    <a:pt x="290" y="73"/>
                  </a:lnTo>
                  <a:lnTo>
                    <a:pt x="241" y="25"/>
                  </a:lnTo>
                  <a:lnTo>
                    <a:pt x="1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6"/>
            <p:cNvSpPr/>
            <p:nvPr/>
          </p:nvSpPr>
          <p:spPr>
            <a:xfrm rot="-1874795">
              <a:off x="-154991" y="-560249"/>
              <a:ext cx="129398" cy="92128"/>
            </a:xfrm>
            <a:custGeom>
              <a:avLst/>
              <a:gdLst/>
              <a:ahLst/>
              <a:cxnLst/>
              <a:rect l="l" t="t" r="r" b="b"/>
              <a:pathLst>
                <a:path w="1590" h="1132" extrusionOk="0">
                  <a:moveTo>
                    <a:pt x="1108" y="0"/>
                  </a:moveTo>
                  <a:lnTo>
                    <a:pt x="1012" y="25"/>
                  </a:lnTo>
                  <a:lnTo>
                    <a:pt x="940" y="49"/>
                  </a:lnTo>
                  <a:lnTo>
                    <a:pt x="771" y="169"/>
                  </a:lnTo>
                  <a:lnTo>
                    <a:pt x="579" y="289"/>
                  </a:lnTo>
                  <a:lnTo>
                    <a:pt x="482" y="313"/>
                  </a:lnTo>
                  <a:lnTo>
                    <a:pt x="386" y="337"/>
                  </a:lnTo>
                  <a:lnTo>
                    <a:pt x="290" y="337"/>
                  </a:lnTo>
                  <a:lnTo>
                    <a:pt x="169" y="313"/>
                  </a:lnTo>
                  <a:lnTo>
                    <a:pt x="121" y="313"/>
                  </a:lnTo>
                  <a:lnTo>
                    <a:pt x="73" y="337"/>
                  </a:lnTo>
                  <a:lnTo>
                    <a:pt x="49" y="386"/>
                  </a:lnTo>
                  <a:lnTo>
                    <a:pt x="25" y="434"/>
                  </a:lnTo>
                  <a:lnTo>
                    <a:pt x="1" y="482"/>
                  </a:lnTo>
                  <a:lnTo>
                    <a:pt x="25" y="530"/>
                  </a:lnTo>
                  <a:lnTo>
                    <a:pt x="49" y="554"/>
                  </a:lnTo>
                  <a:lnTo>
                    <a:pt x="97" y="578"/>
                  </a:lnTo>
                  <a:lnTo>
                    <a:pt x="217" y="578"/>
                  </a:lnTo>
                  <a:lnTo>
                    <a:pt x="314" y="626"/>
                  </a:lnTo>
                  <a:lnTo>
                    <a:pt x="410" y="674"/>
                  </a:lnTo>
                  <a:lnTo>
                    <a:pt x="506" y="747"/>
                  </a:lnTo>
                  <a:lnTo>
                    <a:pt x="843" y="1036"/>
                  </a:lnTo>
                  <a:lnTo>
                    <a:pt x="964" y="1108"/>
                  </a:lnTo>
                  <a:lnTo>
                    <a:pt x="1084" y="1132"/>
                  </a:lnTo>
                  <a:lnTo>
                    <a:pt x="1229" y="1108"/>
                  </a:lnTo>
                  <a:lnTo>
                    <a:pt x="1349" y="1012"/>
                  </a:lnTo>
                  <a:lnTo>
                    <a:pt x="1469" y="915"/>
                  </a:lnTo>
                  <a:lnTo>
                    <a:pt x="1541" y="771"/>
                  </a:lnTo>
                  <a:lnTo>
                    <a:pt x="1590" y="626"/>
                  </a:lnTo>
                  <a:lnTo>
                    <a:pt x="1566" y="458"/>
                  </a:lnTo>
                  <a:lnTo>
                    <a:pt x="1517" y="362"/>
                  </a:lnTo>
                  <a:lnTo>
                    <a:pt x="1445" y="241"/>
                  </a:lnTo>
                  <a:lnTo>
                    <a:pt x="1373" y="169"/>
                  </a:lnTo>
                  <a:lnTo>
                    <a:pt x="1277" y="97"/>
                  </a:lnTo>
                  <a:lnTo>
                    <a:pt x="1204" y="25"/>
                  </a:lnTo>
                  <a:lnTo>
                    <a:pt x="11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6"/>
            <p:cNvSpPr/>
            <p:nvPr/>
          </p:nvSpPr>
          <p:spPr>
            <a:xfrm rot="-1874795">
              <a:off x="-340562" y="-560299"/>
              <a:ext cx="64699" cy="72514"/>
            </a:xfrm>
            <a:custGeom>
              <a:avLst/>
              <a:gdLst/>
              <a:ahLst/>
              <a:cxnLst/>
              <a:rect l="l" t="t" r="r" b="b"/>
              <a:pathLst>
                <a:path w="795" h="891" extrusionOk="0">
                  <a:moveTo>
                    <a:pt x="289" y="0"/>
                  </a:moveTo>
                  <a:lnTo>
                    <a:pt x="169" y="24"/>
                  </a:lnTo>
                  <a:lnTo>
                    <a:pt x="72" y="97"/>
                  </a:lnTo>
                  <a:lnTo>
                    <a:pt x="24" y="193"/>
                  </a:lnTo>
                  <a:lnTo>
                    <a:pt x="0" y="313"/>
                  </a:lnTo>
                  <a:lnTo>
                    <a:pt x="24" y="385"/>
                  </a:lnTo>
                  <a:lnTo>
                    <a:pt x="72" y="482"/>
                  </a:lnTo>
                  <a:lnTo>
                    <a:pt x="169" y="578"/>
                  </a:lnTo>
                  <a:lnTo>
                    <a:pt x="289" y="674"/>
                  </a:lnTo>
                  <a:lnTo>
                    <a:pt x="409" y="771"/>
                  </a:lnTo>
                  <a:lnTo>
                    <a:pt x="530" y="843"/>
                  </a:lnTo>
                  <a:lnTo>
                    <a:pt x="626" y="867"/>
                  </a:lnTo>
                  <a:lnTo>
                    <a:pt x="722" y="891"/>
                  </a:lnTo>
                  <a:lnTo>
                    <a:pt x="746" y="867"/>
                  </a:lnTo>
                  <a:lnTo>
                    <a:pt x="771" y="819"/>
                  </a:lnTo>
                  <a:lnTo>
                    <a:pt x="795" y="674"/>
                  </a:lnTo>
                  <a:lnTo>
                    <a:pt x="795" y="530"/>
                  </a:lnTo>
                  <a:lnTo>
                    <a:pt x="771" y="385"/>
                  </a:lnTo>
                  <a:lnTo>
                    <a:pt x="698" y="265"/>
                  </a:lnTo>
                  <a:lnTo>
                    <a:pt x="626" y="145"/>
                  </a:lnTo>
                  <a:lnTo>
                    <a:pt x="530" y="72"/>
                  </a:lnTo>
                  <a:lnTo>
                    <a:pt x="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30"/>
        <p:cNvGrpSpPr/>
        <p:nvPr/>
      </p:nvGrpSpPr>
      <p:grpSpPr>
        <a:xfrm>
          <a:off x="0" y="0"/>
          <a:ext cx="0" cy="0"/>
          <a:chOff x="0" y="0"/>
          <a:chExt cx="0" cy="0"/>
        </a:xfrm>
      </p:grpSpPr>
      <p:sp>
        <p:nvSpPr>
          <p:cNvPr id="2631" name="Google Shape;2631;p7"/>
          <p:cNvSpPr/>
          <p:nvPr/>
        </p:nvSpPr>
        <p:spPr>
          <a:xfrm>
            <a:off x="145650" y="119725"/>
            <a:ext cx="8852700" cy="4904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633" name="Google Shape;2633;p7"/>
          <p:cNvSpPr txBox="1">
            <a:spLocks noGrp="1"/>
          </p:cNvSpPr>
          <p:nvPr>
            <p:ph type="body" idx="1"/>
          </p:nvPr>
        </p:nvSpPr>
        <p:spPr>
          <a:xfrm>
            <a:off x="1970988" y="1551800"/>
            <a:ext cx="5202000" cy="2768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solidFill>
                  <a:srgbClr val="434343"/>
                </a:solidFill>
              </a:defRPr>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1600"/>
              </a:spcBef>
              <a:spcAft>
                <a:spcPts val="0"/>
              </a:spcAft>
              <a:buSzPts val="1400"/>
              <a:buChar char="■"/>
              <a:defRPr>
                <a:solidFill>
                  <a:srgbClr val="434343"/>
                </a:solidFill>
              </a:defRPr>
            </a:lvl3pPr>
            <a:lvl4pPr marL="1828800" lvl="3" indent="-317500" rtl="0">
              <a:lnSpc>
                <a:spcPct val="115000"/>
              </a:lnSpc>
              <a:spcBef>
                <a:spcPts val="1600"/>
              </a:spcBef>
              <a:spcAft>
                <a:spcPts val="0"/>
              </a:spcAft>
              <a:buSzPts val="1400"/>
              <a:buChar char="●"/>
              <a:defRPr>
                <a:solidFill>
                  <a:srgbClr val="434343"/>
                </a:solidFill>
              </a:defRPr>
            </a:lvl4pPr>
            <a:lvl5pPr marL="2286000" lvl="4" indent="-317500" rtl="0">
              <a:lnSpc>
                <a:spcPct val="115000"/>
              </a:lnSpc>
              <a:spcBef>
                <a:spcPts val="1600"/>
              </a:spcBef>
              <a:spcAft>
                <a:spcPts val="0"/>
              </a:spcAft>
              <a:buSzPts val="1400"/>
              <a:buChar char="○"/>
              <a:defRPr>
                <a:solidFill>
                  <a:srgbClr val="434343"/>
                </a:solidFill>
              </a:defRPr>
            </a:lvl5pPr>
            <a:lvl6pPr marL="2743200" lvl="5" indent="-317500" rtl="0">
              <a:lnSpc>
                <a:spcPct val="115000"/>
              </a:lnSpc>
              <a:spcBef>
                <a:spcPts val="1600"/>
              </a:spcBef>
              <a:spcAft>
                <a:spcPts val="0"/>
              </a:spcAft>
              <a:buSzPts val="1400"/>
              <a:buChar char="■"/>
              <a:defRPr>
                <a:solidFill>
                  <a:srgbClr val="434343"/>
                </a:solidFill>
              </a:defRPr>
            </a:lvl6pPr>
            <a:lvl7pPr marL="3200400" lvl="6" indent="-317500" rtl="0">
              <a:lnSpc>
                <a:spcPct val="115000"/>
              </a:lnSpc>
              <a:spcBef>
                <a:spcPts val="1600"/>
              </a:spcBef>
              <a:spcAft>
                <a:spcPts val="0"/>
              </a:spcAft>
              <a:buSzPts val="1400"/>
              <a:buChar char="●"/>
              <a:defRPr>
                <a:solidFill>
                  <a:srgbClr val="434343"/>
                </a:solidFill>
              </a:defRPr>
            </a:lvl7pPr>
            <a:lvl8pPr marL="3657600" lvl="7" indent="-317500" rtl="0">
              <a:lnSpc>
                <a:spcPct val="115000"/>
              </a:lnSpc>
              <a:spcBef>
                <a:spcPts val="1600"/>
              </a:spcBef>
              <a:spcAft>
                <a:spcPts val="0"/>
              </a:spcAft>
              <a:buSzPts val="1400"/>
              <a:buChar char="○"/>
              <a:defRPr>
                <a:solidFill>
                  <a:srgbClr val="434343"/>
                </a:solidFill>
              </a:defRPr>
            </a:lvl8pPr>
            <a:lvl9pPr marL="4114800" lvl="8" indent="-317500" rtl="0">
              <a:lnSpc>
                <a:spcPct val="115000"/>
              </a:lnSpc>
              <a:spcBef>
                <a:spcPts val="1600"/>
              </a:spcBef>
              <a:spcAft>
                <a:spcPts val="1600"/>
              </a:spcAft>
              <a:buSzPts val="1400"/>
              <a:buChar char="■"/>
              <a:defRPr>
                <a:solidFill>
                  <a:srgbClr val="434343"/>
                </a:solidFill>
              </a:defRPr>
            </a:lvl9pPr>
          </a:lstStyle>
          <a:p>
            <a:endParaRPr/>
          </a:p>
        </p:txBody>
      </p:sp>
      <p:grpSp>
        <p:nvGrpSpPr>
          <p:cNvPr id="2634" name="Google Shape;2634;p7"/>
          <p:cNvGrpSpPr/>
          <p:nvPr/>
        </p:nvGrpSpPr>
        <p:grpSpPr>
          <a:xfrm rot="3463747" flipH="1">
            <a:off x="-672216" y="-1598352"/>
            <a:ext cx="1782737" cy="4456717"/>
            <a:chOff x="1094525" y="1997475"/>
            <a:chExt cx="357500" cy="893725"/>
          </a:xfrm>
        </p:grpSpPr>
        <p:sp>
          <p:nvSpPr>
            <p:cNvPr id="2635" name="Google Shape;2635;p7"/>
            <p:cNvSpPr/>
            <p:nvPr/>
          </p:nvSpPr>
          <p:spPr>
            <a:xfrm>
              <a:off x="1269650" y="2297175"/>
              <a:ext cx="49975" cy="48775"/>
            </a:xfrm>
            <a:custGeom>
              <a:avLst/>
              <a:gdLst/>
              <a:ahLst/>
              <a:cxnLst/>
              <a:rect l="l" t="t" r="r" b="b"/>
              <a:pathLst>
                <a:path w="1999" h="1951" extrusionOk="0">
                  <a:moveTo>
                    <a:pt x="1565" y="0"/>
                  </a:moveTo>
                  <a:lnTo>
                    <a:pt x="1493" y="24"/>
                  </a:lnTo>
                  <a:lnTo>
                    <a:pt x="1445" y="73"/>
                  </a:lnTo>
                  <a:lnTo>
                    <a:pt x="1349" y="217"/>
                  </a:lnTo>
                  <a:lnTo>
                    <a:pt x="1277" y="362"/>
                  </a:lnTo>
                  <a:lnTo>
                    <a:pt x="1156" y="602"/>
                  </a:lnTo>
                  <a:lnTo>
                    <a:pt x="1036" y="795"/>
                  </a:lnTo>
                  <a:lnTo>
                    <a:pt x="867" y="939"/>
                  </a:lnTo>
                  <a:lnTo>
                    <a:pt x="771" y="1011"/>
                  </a:lnTo>
                  <a:lnTo>
                    <a:pt x="651" y="1084"/>
                  </a:lnTo>
                  <a:lnTo>
                    <a:pt x="434" y="1204"/>
                  </a:lnTo>
                  <a:lnTo>
                    <a:pt x="193" y="1349"/>
                  </a:lnTo>
                  <a:lnTo>
                    <a:pt x="97" y="1445"/>
                  </a:lnTo>
                  <a:lnTo>
                    <a:pt x="25" y="1541"/>
                  </a:lnTo>
                  <a:lnTo>
                    <a:pt x="1" y="1686"/>
                  </a:lnTo>
                  <a:lnTo>
                    <a:pt x="49" y="1806"/>
                  </a:lnTo>
                  <a:lnTo>
                    <a:pt x="97" y="1878"/>
                  </a:lnTo>
                  <a:lnTo>
                    <a:pt x="145" y="1902"/>
                  </a:lnTo>
                  <a:lnTo>
                    <a:pt x="193" y="1926"/>
                  </a:lnTo>
                  <a:lnTo>
                    <a:pt x="241" y="1950"/>
                  </a:lnTo>
                  <a:lnTo>
                    <a:pt x="362" y="1926"/>
                  </a:lnTo>
                  <a:lnTo>
                    <a:pt x="482" y="1878"/>
                  </a:lnTo>
                  <a:lnTo>
                    <a:pt x="554" y="1902"/>
                  </a:lnTo>
                  <a:lnTo>
                    <a:pt x="602" y="1878"/>
                  </a:lnTo>
                  <a:lnTo>
                    <a:pt x="675" y="1854"/>
                  </a:lnTo>
                  <a:lnTo>
                    <a:pt x="699" y="1806"/>
                  </a:lnTo>
                  <a:lnTo>
                    <a:pt x="771" y="1710"/>
                  </a:lnTo>
                  <a:lnTo>
                    <a:pt x="843" y="1589"/>
                  </a:lnTo>
                  <a:lnTo>
                    <a:pt x="891" y="1493"/>
                  </a:lnTo>
                  <a:lnTo>
                    <a:pt x="964" y="1421"/>
                  </a:lnTo>
                  <a:lnTo>
                    <a:pt x="1060" y="1349"/>
                  </a:lnTo>
                  <a:lnTo>
                    <a:pt x="1156" y="1300"/>
                  </a:lnTo>
                  <a:lnTo>
                    <a:pt x="1373" y="1204"/>
                  </a:lnTo>
                  <a:lnTo>
                    <a:pt x="1589" y="1084"/>
                  </a:lnTo>
                  <a:lnTo>
                    <a:pt x="1758" y="939"/>
                  </a:lnTo>
                  <a:lnTo>
                    <a:pt x="1830" y="843"/>
                  </a:lnTo>
                  <a:lnTo>
                    <a:pt x="1902" y="747"/>
                  </a:lnTo>
                  <a:lnTo>
                    <a:pt x="1951" y="650"/>
                  </a:lnTo>
                  <a:lnTo>
                    <a:pt x="1975" y="530"/>
                  </a:lnTo>
                  <a:lnTo>
                    <a:pt x="1999" y="434"/>
                  </a:lnTo>
                  <a:lnTo>
                    <a:pt x="1975" y="313"/>
                  </a:lnTo>
                  <a:lnTo>
                    <a:pt x="1951" y="217"/>
                  </a:lnTo>
                  <a:lnTo>
                    <a:pt x="1902" y="145"/>
                  </a:lnTo>
                  <a:lnTo>
                    <a:pt x="1854" y="73"/>
                  </a:lnTo>
                  <a:lnTo>
                    <a:pt x="1782" y="24"/>
                  </a:lnTo>
                  <a:lnTo>
                    <a:pt x="166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7"/>
            <p:cNvSpPr/>
            <p:nvPr/>
          </p:nvSpPr>
          <p:spPr>
            <a:xfrm>
              <a:off x="1213075" y="2269500"/>
              <a:ext cx="25300" cy="25900"/>
            </a:xfrm>
            <a:custGeom>
              <a:avLst/>
              <a:gdLst/>
              <a:ahLst/>
              <a:cxnLst/>
              <a:rect l="l" t="t" r="r" b="b"/>
              <a:pathLst>
                <a:path w="1012" h="1036" extrusionOk="0">
                  <a:moveTo>
                    <a:pt x="578" y="0"/>
                  </a:moveTo>
                  <a:lnTo>
                    <a:pt x="434" y="48"/>
                  </a:lnTo>
                  <a:lnTo>
                    <a:pt x="290" y="120"/>
                  </a:lnTo>
                  <a:lnTo>
                    <a:pt x="193" y="193"/>
                  </a:lnTo>
                  <a:lnTo>
                    <a:pt x="121" y="289"/>
                  </a:lnTo>
                  <a:lnTo>
                    <a:pt x="49" y="385"/>
                  </a:lnTo>
                  <a:lnTo>
                    <a:pt x="25" y="482"/>
                  </a:lnTo>
                  <a:lnTo>
                    <a:pt x="1" y="578"/>
                  </a:lnTo>
                  <a:lnTo>
                    <a:pt x="25" y="698"/>
                  </a:lnTo>
                  <a:lnTo>
                    <a:pt x="49" y="794"/>
                  </a:lnTo>
                  <a:lnTo>
                    <a:pt x="97" y="891"/>
                  </a:lnTo>
                  <a:lnTo>
                    <a:pt x="145" y="963"/>
                  </a:lnTo>
                  <a:lnTo>
                    <a:pt x="217" y="987"/>
                  </a:lnTo>
                  <a:lnTo>
                    <a:pt x="290" y="1011"/>
                  </a:lnTo>
                  <a:lnTo>
                    <a:pt x="362" y="1035"/>
                  </a:lnTo>
                  <a:lnTo>
                    <a:pt x="554" y="1011"/>
                  </a:lnTo>
                  <a:lnTo>
                    <a:pt x="675" y="963"/>
                  </a:lnTo>
                  <a:lnTo>
                    <a:pt x="771" y="915"/>
                  </a:lnTo>
                  <a:lnTo>
                    <a:pt x="843" y="843"/>
                  </a:lnTo>
                  <a:lnTo>
                    <a:pt x="916" y="746"/>
                  </a:lnTo>
                  <a:lnTo>
                    <a:pt x="988" y="650"/>
                  </a:lnTo>
                  <a:lnTo>
                    <a:pt x="1012" y="554"/>
                  </a:lnTo>
                  <a:lnTo>
                    <a:pt x="1012" y="457"/>
                  </a:lnTo>
                  <a:lnTo>
                    <a:pt x="1012" y="337"/>
                  </a:lnTo>
                  <a:lnTo>
                    <a:pt x="964" y="265"/>
                  </a:lnTo>
                  <a:lnTo>
                    <a:pt x="916" y="169"/>
                  </a:lnTo>
                  <a:lnTo>
                    <a:pt x="819" y="72"/>
                  </a:lnTo>
                  <a:lnTo>
                    <a:pt x="69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7"/>
            <p:cNvSpPr/>
            <p:nvPr/>
          </p:nvSpPr>
          <p:spPr>
            <a:xfrm>
              <a:off x="1270250" y="2283925"/>
              <a:ext cx="19300" cy="21100"/>
            </a:xfrm>
            <a:custGeom>
              <a:avLst/>
              <a:gdLst/>
              <a:ahLst/>
              <a:cxnLst/>
              <a:rect l="l" t="t" r="r" b="b"/>
              <a:pathLst>
                <a:path w="772" h="844" extrusionOk="0">
                  <a:moveTo>
                    <a:pt x="434" y="1"/>
                  </a:moveTo>
                  <a:lnTo>
                    <a:pt x="241" y="25"/>
                  </a:lnTo>
                  <a:lnTo>
                    <a:pt x="121" y="73"/>
                  </a:lnTo>
                  <a:lnTo>
                    <a:pt x="25" y="145"/>
                  </a:lnTo>
                  <a:lnTo>
                    <a:pt x="1" y="193"/>
                  </a:lnTo>
                  <a:lnTo>
                    <a:pt x="1" y="242"/>
                  </a:lnTo>
                  <a:lnTo>
                    <a:pt x="1" y="314"/>
                  </a:lnTo>
                  <a:lnTo>
                    <a:pt x="25" y="386"/>
                  </a:lnTo>
                  <a:lnTo>
                    <a:pt x="97" y="554"/>
                  </a:lnTo>
                  <a:lnTo>
                    <a:pt x="193" y="723"/>
                  </a:lnTo>
                  <a:lnTo>
                    <a:pt x="266" y="771"/>
                  </a:lnTo>
                  <a:lnTo>
                    <a:pt x="362" y="819"/>
                  </a:lnTo>
                  <a:lnTo>
                    <a:pt x="434" y="843"/>
                  </a:lnTo>
                  <a:lnTo>
                    <a:pt x="554" y="843"/>
                  </a:lnTo>
                  <a:lnTo>
                    <a:pt x="627" y="819"/>
                  </a:lnTo>
                  <a:lnTo>
                    <a:pt x="675" y="771"/>
                  </a:lnTo>
                  <a:lnTo>
                    <a:pt x="723" y="723"/>
                  </a:lnTo>
                  <a:lnTo>
                    <a:pt x="747" y="651"/>
                  </a:lnTo>
                  <a:lnTo>
                    <a:pt x="771" y="506"/>
                  </a:lnTo>
                  <a:lnTo>
                    <a:pt x="747" y="338"/>
                  </a:lnTo>
                  <a:lnTo>
                    <a:pt x="723" y="242"/>
                  </a:lnTo>
                  <a:lnTo>
                    <a:pt x="699" y="169"/>
                  </a:lnTo>
                  <a:lnTo>
                    <a:pt x="651" y="97"/>
                  </a:lnTo>
                  <a:lnTo>
                    <a:pt x="578" y="49"/>
                  </a:lnTo>
                  <a:lnTo>
                    <a:pt x="506" y="25"/>
                  </a:lnTo>
                  <a:lnTo>
                    <a:pt x="43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7"/>
            <p:cNvSpPr/>
            <p:nvPr/>
          </p:nvSpPr>
          <p:spPr>
            <a:xfrm>
              <a:off x="1403250" y="2264075"/>
              <a:ext cx="18700" cy="17475"/>
            </a:xfrm>
            <a:custGeom>
              <a:avLst/>
              <a:gdLst/>
              <a:ahLst/>
              <a:cxnLst/>
              <a:rect l="l" t="t" r="r" b="b"/>
              <a:pathLst>
                <a:path w="748" h="699" extrusionOk="0">
                  <a:moveTo>
                    <a:pt x="338" y="0"/>
                  </a:moveTo>
                  <a:lnTo>
                    <a:pt x="193" y="73"/>
                  </a:lnTo>
                  <a:lnTo>
                    <a:pt x="73" y="169"/>
                  </a:lnTo>
                  <a:lnTo>
                    <a:pt x="49" y="217"/>
                  </a:lnTo>
                  <a:lnTo>
                    <a:pt x="25" y="265"/>
                  </a:lnTo>
                  <a:lnTo>
                    <a:pt x="1" y="337"/>
                  </a:lnTo>
                  <a:lnTo>
                    <a:pt x="1" y="434"/>
                  </a:lnTo>
                  <a:lnTo>
                    <a:pt x="49" y="554"/>
                  </a:lnTo>
                  <a:lnTo>
                    <a:pt x="145" y="650"/>
                  </a:lnTo>
                  <a:lnTo>
                    <a:pt x="266" y="699"/>
                  </a:lnTo>
                  <a:lnTo>
                    <a:pt x="410" y="699"/>
                  </a:lnTo>
                  <a:lnTo>
                    <a:pt x="482" y="674"/>
                  </a:lnTo>
                  <a:lnTo>
                    <a:pt x="555" y="650"/>
                  </a:lnTo>
                  <a:lnTo>
                    <a:pt x="627" y="602"/>
                  </a:lnTo>
                  <a:lnTo>
                    <a:pt x="675" y="554"/>
                  </a:lnTo>
                  <a:lnTo>
                    <a:pt x="699" y="482"/>
                  </a:lnTo>
                  <a:lnTo>
                    <a:pt x="723" y="410"/>
                  </a:lnTo>
                  <a:lnTo>
                    <a:pt x="747" y="265"/>
                  </a:lnTo>
                  <a:lnTo>
                    <a:pt x="723" y="193"/>
                  </a:lnTo>
                  <a:lnTo>
                    <a:pt x="699" y="121"/>
                  </a:lnTo>
                  <a:lnTo>
                    <a:pt x="651" y="73"/>
                  </a:lnTo>
                  <a:lnTo>
                    <a:pt x="603" y="49"/>
                  </a:lnTo>
                  <a:lnTo>
                    <a:pt x="482" y="24"/>
                  </a:lnTo>
                  <a:lnTo>
                    <a:pt x="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7"/>
            <p:cNvSpPr/>
            <p:nvPr/>
          </p:nvSpPr>
          <p:spPr>
            <a:xfrm>
              <a:off x="1150500" y="2347725"/>
              <a:ext cx="13250" cy="11450"/>
            </a:xfrm>
            <a:custGeom>
              <a:avLst/>
              <a:gdLst/>
              <a:ahLst/>
              <a:cxnLst/>
              <a:rect l="l" t="t" r="r" b="b"/>
              <a:pathLst>
                <a:path w="530" h="458" extrusionOk="0">
                  <a:moveTo>
                    <a:pt x="217" y="1"/>
                  </a:moveTo>
                  <a:lnTo>
                    <a:pt x="120" y="25"/>
                  </a:lnTo>
                  <a:lnTo>
                    <a:pt x="48" y="97"/>
                  </a:lnTo>
                  <a:lnTo>
                    <a:pt x="24" y="169"/>
                  </a:lnTo>
                  <a:lnTo>
                    <a:pt x="0" y="193"/>
                  </a:lnTo>
                  <a:lnTo>
                    <a:pt x="24" y="241"/>
                  </a:lnTo>
                  <a:lnTo>
                    <a:pt x="72" y="338"/>
                  </a:lnTo>
                  <a:lnTo>
                    <a:pt x="169" y="410"/>
                  </a:lnTo>
                  <a:lnTo>
                    <a:pt x="265" y="458"/>
                  </a:lnTo>
                  <a:lnTo>
                    <a:pt x="361" y="458"/>
                  </a:lnTo>
                  <a:lnTo>
                    <a:pt x="433" y="434"/>
                  </a:lnTo>
                  <a:lnTo>
                    <a:pt x="482" y="386"/>
                  </a:lnTo>
                  <a:lnTo>
                    <a:pt x="530" y="289"/>
                  </a:lnTo>
                  <a:lnTo>
                    <a:pt x="530" y="193"/>
                  </a:lnTo>
                  <a:lnTo>
                    <a:pt x="482" y="97"/>
                  </a:lnTo>
                  <a:lnTo>
                    <a:pt x="409" y="25"/>
                  </a:lnTo>
                  <a:lnTo>
                    <a:pt x="3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7"/>
            <p:cNvSpPr/>
            <p:nvPr/>
          </p:nvSpPr>
          <p:spPr>
            <a:xfrm>
              <a:off x="1094525" y="1997475"/>
              <a:ext cx="357500" cy="893725"/>
            </a:xfrm>
            <a:custGeom>
              <a:avLst/>
              <a:gdLst/>
              <a:ahLst/>
              <a:cxnLst/>
              <a:rect l="l" t="t" r="r" b="b"/>
              <a:pathLst>
                <a:path w="14300" h="35749" extrusionOk="0">
                  <a:moveTo>
                    <a:pt x="7343" y="0"/>
                  </a:moveTo>
                  <a:lnTo>
                    <a:pt x="6982" y="24"/>
                  </a:lnTo>
                  <a:lnTo>
                    <a:pt x="6620" y="72"/>
                  </a:lnTo>
                  <a:lnTo>
                    <a:pt x="6259" y="144"/>
                  </a:lnTo>
                  <a:lnTo>
                    <a:pt x="5922" y="217"/>
                  </a:lnTo>
                  <a:lnTo>
                    <a:pt x="5561" y="313"/>
                  </a:lnTo>
                  <a:lnTo>
                    <a:pt x="5224" y="433"/>
                  </a:lnTo>
                  <a:lnTo>
                    <a:pt x="4863" y="554"/>
                  </a:lnTo>
                  <a:lnTo>
                    <a:pt x="4526" y="698"/>
                  </a:lnTo>
                  <a:lnTo>
                    <a:pt x="4213" y="843"/>
                  </a:lnTo>
                  <a:lnTo>
                    <a:pt x="3876" y="1011"/>
                  </a:lnTo>
                  <a:lnTo>
                    <a:pt x="3563" y="1204"/>
                  </a:lnTo>
                  <a:lnTo>
                    <a:pt x="3250" y="1396"/>
                  </a:lnTo>
                  <a:lnTo>
                    <a:pt x="2937" y="1613"/>
                  </a:lnTo>
                  <a:lnTo>
                    <a:pt x="2648" y="1830"/>
                  </a:lnTo>
                  <a:lnTo>
                    <a:pt x="2359" y="2070"/>
                  </a:lnTo>
                  <a:lnTo>
                    <a:pt x="2095" y="2311"/>
                  </a:lnTo>
                  <a:lnTo>
                    <a:pt x="1830" y="2576"/>
                  </a:lnTo>
                  <a:lnTo>
                    <a:pt x="1589" y="2841"/>
                  </a:lnTo>
                  <a:lnTo>
                    <a:pt x="1348" y="3105"/>
                  </a:lnTo>
                  <a:lnTo>
                    <a:pt x="1132" y="3394"/>
                  </a:lnTo>
                  <a:lnTo>
                    <a:pt x="939" y="3683"/>
                  </a:lnTo>
                  <a:lnTo>
                    <a:pt x="747" y="3972"/>
                  </a:lnTo>
                  <a:lnTo>
                    <a:pt x="554" y="4285"/>
                  </a:lnTo>
                  <a:lnTo>
                    <a:pt x="410" y="4598"/>
                  </a:lnTo>
                  <a:lnTo>
                    <a:pt x="265" y="4935"/>
                  </a:lnTo>
                  <a:lnTo>
                    <a:pt x="169" y="5176"/>
                  </a:lnTo>
                  <a:lnTo>
                    <a:pt x="97" y="5441"/>
                  </a:lnTo>
                  <a:lnTo>
                    <a:pt x="24" y="5705"/>
                  </a:lnTo>
                  <a:lnTo>
                    <a:pt x="0" y="5946"/>
                  </a:lnTo>
                  <a:lnTo>
                    <a:pt x="24" y="6211"/>
                  </a:lnTo>
                  <a:lnTo>
                    <a:pt x="48" y="6452"/>
                  </a:lnTo>
                  <a:lnTo>
                    <a:pt x="121" y="6716"/>
                  </a:lnTo>
                  <a:lnTo>
                    <a:pt x="241" y="6981"/>
                  </a:lnTo>
                  <a:lnTo>
                    <a:pt x="313" y="7174"/>
                  </a:lnTo>
                  <a:lnTo>
                    <a:pt x="385" y="7366"/>
                  </a:lnTo>
                  <a:lnTo>
                    <a:pt x="482" y="7727"/>
                  </a:lnTo>
                  <a:lnTo>
                    <a:pt x="602" y="8065"/>
                  </a:lnTo>
                  <a:lnTo>
                    <a:pt x="747" y="8377"/>
                  </a:lnTo>
                  <a:lnTo>
                    <a:pt x="939" y="8690"/>
                  </a:lnTo>
                  <a:lnTo>
                    <a:pt x="1108" y="9003"/>
                  </a:lnTo>
                  <a:lnTo>
                    <a:pt x="1324" y="9292"/>
                  </a:lnTo>
                  <a:lnTo>
                    <a:pt x="1758" y="9870"/>
                  </a:lnTo>
                  <a:lnTo>
                    <a:pt x="1950" y="10111"/>
                  </a:lnTo>
                  <a:lnTo>
                    <a:pt x="2167" y="10327"/>
                  </a:lnTo>
                  <a:lnTo>
                    <a:pt x="2408" y="10520"/>
                  </a:lnTo>
                  <a:lnTo>
                    <a:pt x="2672" y="10688"/>
                  </a:lnTo>
                  <a:lnTo>
                    <a:pt x="3178" y="11025"/>
                  </a:lnTo>
                  <a:lnTo>
                    <a:pt x="3708" y="11338"/>
                  </a:lnTo>
                  <a:lnTo>
                    <a:pt x="4093" y="11603"/>
                  </a:lnTo>
                  <a:lnTo>
                    <a:pt x="4285" y="11748"/>
                  </a:lnTo>
                  <a:lnTo>
                    <a:pt x="4454" y="11916"/>
                  </a:lnTo>
                  <a:lnTo>
                    <a:pt x="4622" y="12085"/>
                  </a:lnTo>
                  <a:lnTo>
                    <a:pt x="4767" y="12277"/>
                  </a:lnTo>
                  <a:lnTo>
                    <a:pt x="4887" y="12470"/>
                  </a:lnTo>
                  <a:lnTo>
                    <a:pt x="5008" y="12711"/>
                  </a:lnTo>
                  <a:lnTo>
                    <a:pt x="5056" y="12879"/>
                  </a:lnTo>
                  <a:lnTo>
                    <a:pt x="5104" y="13072"/>
                  </a:lnTo>
                  <a:lnTo>
                    <a:pt x="5128" y="13240"/>
                  </a:lnTo>
                  <a:lnTo>
                    <a:pt x="5152" y="13409"/>
                  </a:lnTo>
                  <a:lnTo>
                    <a:pt x="5128" y="13553"/>
                  </a:lnTo>
                  <a:lnTo>
                    <a:pt x="5128" y="13722"/>
                  </a:lnTo>
                  <a:lnTo>
                    <a:pt x="5032" y="14011"/>
                  </a:lnTo>
                  <a:lnTo>
                    <a:pt x="4911" y="14299"/>
                  </a:lnTo>
                  <a:lnTo>
                    <a:pt x="4743" y="14564"/>
                  </a:lnTo>
                  <a:lnTo>
                    <a:pt x="4526" y="14829"/>
                  </a:lnTo>
                  <a:lnTo>
                    <a:pt x="4285" y="15094"/>
                  </a:lnTo>
                  <a:lnTo>
                    <a:pt x="3419" y="15864"/>
                  </a:lnTo>
                  <a:lnTo>
                    <a:pt x="2600" y="16635"/>
                  </a:lnTo>
                  <a:lnTo>
                    <a:pt x="2167" y="17020"/>
                  </a:lnTo>
                  <a:lnTo>
                    <a:pt x="1782" y="17429"/>
                  </a:lnTo>
                  <a:lnTo>
                    <a:pt x="1397" y="17862"/>
                  </a:lnTo>
                  <a:lnTo>
                    <a:pt x="1035" y="18320"/>
                  </a:lnTo>
                  <a:lnTo>
                    <a:pt x="819" y="18609"/>
                  </a:lnTo>
                  <a:lnTo>
                    <a:pt x="650" y="18921"/>
                  </a:lnTo>
                  <a:lnTo>
                    <a:pt x="530" y="19234"/>
                  </a:lnTo>
                  <a:lnTo>
                    <a:pt x="434" y="19571"/>
                  </a:lnTo>
                  <a:lnTo>
                    <a:pt x="385" y="19884"/>
                  </a:lnTo>
                  <a:lnTo>
                    <a:pt x="337" y="20221"/>
                  </a:lnTo>
                  <a:lnTo>
                    <a:pt x="361" y="20534"/>
                  </a:lnTo>
                  <a:lnTo>
                    <a:pt x="385" y="20871"/>
                  </a:lnTo>
                  <a:lnTo>
                    <a:pt x="434" y="21184"/>
                  </a:lnTo>
                  <a:lnTo>
                    <a:pt x="530" y="21497"/>
                  </a:lnTo>
                  <a:lnTo>
                    <a:pt x="626" y="21786"/>
                  </a:lnTo>
                  <a:lnTo>
                    <a:pt x="771" y="22075"/>
                  </a:lnTo>
                  <a:lnTo>
                    <a:pt x="915" y="22340"/>
                  </a:lnTo>
                  <a:lnTo>
                    <a:pt x="1084" y="22581"/>
                  </a:lnTo>
                  <a:lnTo>
                    <a:pt x="1276" y="22797"/>
                  </a:lnTo>
                  <a:lnTo>
                    <a:pt x="1493" y="22990"/>
                  </a:lnTo>
                  <a:lnTo>
                    <a:pt x="1854" y="23351"/>
                  </a:lnTo>
                  <a:lnTo>
                    <a:pt x="2215" y="23712"/>
                  </a:lnTo>
                  <a:lnTo>
                    <a:pt x="2552" y="24097"/>
                  </a:lnTo>
                  <a:lnTo>
                    <a:pt x="2865" y="24506"/>
                  </a:lnTo>
                  <a:lnTo>
                    <a:pt x="3467" y="25325"/>
                  </a:lnTo>
                  <a:lnTo>
                    <a:pt x="4045" y="26167"/>
                  </a:lnTo>
                  <a:lnTo>
                    <a:pt x="4213" y="26408"/>
                  </a:lnTo>
                  <a:lnTo>
                    <a:pt x="4382" y="26697"/>
                  </a:lnTo>
                  <a:lnTo>
                    <a:pt x="4526" y="26962"/>
                  </a:lnTo>
                  <a:lnTo>
                    <a:pt x="4574" y="27130"/>
                  </a:lnTo>
                  <a:lnTo>
                    <a:pt x="4598" y="27275"/>
                  </a:lnTo>
                  <a:lnTo>
                    <a:pt x="4671" y="27829"/>
                  </a:lnTo>
                  <a:lnTo>
                    <a:pt x="4743" y="28358"/>
                  </a:lnTo>
                  <a:lnTo>
                    <a:pt x="4791" y="28912"/>
                  </a:lnTo>
                  <a:lnTo>
                    <a:pt x="4791" y="29466"/>
                  </a:lnTo>
                  <a:lnTo>
                    <a:pt x="4767" y="30067"/>
                  </a:lnTo>
                  <a:lnTo>
                    <a:pt x="4767" y="30645"/>
                  </a:lnTo>
                  <a:lnTo>
                    <a:pt x="4767" y="31223"/>
                  </a:lnTo>
                  <a:lnTo>
                    <a:pt x="4815" y="31801"/>
                  </a:lnTo>
                  <a:lnTo>
                    <a:pt x="4887" y="32378"/>
                  </a:lnTo>
                  <a:lnTo>
                    <a:pt x="4983" y="32932"/>
                  </a:lnTo>
                  <a:lnTo>
                    <a:pt x="5128" y="33510"/>
                  </a:lnTo>
                  <a:lnTo>
                    <a:pt x="5296" y="34063"/>
                  </a:lnTo>
                  <a:lnTo>
                    <a:pt x="5369" y="34232"/>
                  </a:lnTo>
                  <a:lnTo>
                    <a:pt x="5465" y="34401"/>
                  </a:lnTo>
                  <a:lnTo>
                    <a:pt x="5561" y="34545"/>
                  </a:lnTo>
                  <a:lnTo>
                    <a:pt x="5706" y="34713"/>
                  </a:lnTo>
                  <a:lnTo>
                    <a:pt x="5995" y="35002"/>
                  </a:lnTo>
                  <a:lnTo>
                    <a:pt x="6332" y="35267"/>
                  </a:lnTo>
                  <a:lnTo>
                    <a:pt x="6693" y="35484"/>
                  </a:lnTo>
                  <a:lnTo>
                    <a:pt x="6861" y="35580"/>
                  </a:lnTo>
                  <a:lnTo>
                    <a:pt x="7054" y="35652"/>
                  </a:lnTo>
                  <a:lnTo>
                    <a:pt x="7246" y="35700"/>
                  </a:lnTo>
                  <a:lnTo>
                    <a:pt x="7439" y="35725"/>
                  </a:lnTo>
                  <a:lnTo>
                    <a:pt x="7607" y="35749"/>
                  </a:lnTo>
                  <a:lnTo>
                    <a:pt x="7776" y="35725"/>
                  </a:lnTo>
                  <a:lnTo>
                    <a:pt x="8354" y="35628"/>
                  </a:lnTo>
                  <a:lnTo>
                    <a:pt x="8883" y="35484"/>
                  </a:lnTo>
                  <a:lnTo>
                    <a:pt x="9413" y="35291"/>
                  </a:lnTo>
                  <a:lnTo>
                    <a:pt x="9894" y="35050"/>
                  </a:lnTo>
                  <a:lnTo>
                    <a:pt x="10376" y="34786"/>
                  </a:lnTo>
                  <a:lnTo>
                    <a:pt x="10809" y="34449"/>
                  </a:lnTo>
                  <a:lnTo>
                    <a:pt x="11218" y="34063"/>
                  </a:lnTo>
                  <a:lnTo>
                    <a:pt x="11604" y="33654"/>
                  </a:lnTo>
                  <a:lnTo>
                    <a:pt x="11772" y="33414"/>
                  </a:lnTo>
                  <a:lnTo>
                    <a:pt x="11844" y="33293"/>
                  </a:lnTo>
                  <a:lnTo>
                    <a:pt x="11917" y="33149"/>
                  </a:lnTo>
                  <a:lnTo>
                    <a:pt x="11965" y="33004"/>
                  </a:lnTo>
                  <a:lnTo>
                    <a:pt x="11989" y="32836"/>
                  </a:lnTo>
                  <a:lnTo>
                    <a:pt x="12013" y="32499"/>
                  </a:lnTo>
                  <a:lnTo>
                    <a:pt x="12037" y="31849"/>
                  </a:lnTo>
                  <a:lnTo>
                    <a:pt x="12013" y="31247"/>
                  </a:lnTo>
                  <a:lnTo>
                    <a:pt x="11941" y="30693"/>
                  </a:lnTo>
                  <a:lnTo>
                    <a:pt x="11844" y="30164"/>
                  </a:lnTo>
                  <a:lnTo>
                    <a:pt x="11700" y="29634"/>
                  </a:lnTo>
                  <a:lnTo>
                    <a:pt x="11507" y="29104"/>
                  </a:lnTo>
                  <a:lnTo>
                    <a:pt x="11291" y="28551"/>
                  </a:lnTo>
                  <a:lnTo>
                    <a:pt x="11026" y="27949"/>
                  </a:lnTo>
                  <a:lnTo>
                    <a:pt x="10881" y="27636"/>
                  </a:lnTo>
                  <a:lnTo>
                    <a:pt x="10761" y="27323"/>
                  </a:lnTo>
                  <a:lnTo>
                    <a:pt x="10665" y="27034"/>
                  </a:lnTo>
                  <a:lnTo>
                    <a:pt x="10593" y="26721"/>
                  </a:lnTo>
                  <a:lnTo>
                    <a:pt x="10544" y="26432"/>
                  </a:lnTo>
                  <a:lnTo>
                    <a:pt x="10520" y="26143"/>
                  </a:lnTo>
                  <a:lnTo>
                    <a:pt x="10496" y="25855"/>
                  </a:lnTo>
                  <a:lnTo>
                    <a:pt x="10496" y="25566"/>
                  </a:lnTo>
                  <a:lnTo>
                    <a:pt x="10544" y="25277"/>
                  </a:lnTo>
                  <a:lnTo>
                    <a:pt x="10593" y="24988"/>
                  </a:lnTo>
                  <a:lnTo>
                    <a:pt x="10665" y="24723"/>
                  </a:lnTo>
                  <a:lnTo>
                    <a:pt x="10761" y="24434"/>
                  </a:lnTo>
                  <a:lnTo>
                    <a:pt x="10906" y="24169"/>
                  </a:lnTo>
                  <a:lnTo>
                    <a:pt x="11050" y="23881"/>
                  </a:lnTo>
                  <a:lnTo>
                    <a:pt x="11218" y="23616"/>
                  </a:lnTo>
                  <a:lnTo>
                    <a:pt x="11435" y="23351"/>
                  </a:lnTo>
                  <a:lnTo>
                    <a:pt x="12326" y="22220"/>
                  </a:lnTo>
                  <a:lnTo>
                    <a:pt x="13168" y="21064"/>
                  </a:lnTo>
                  <a:lnTo>
                    <a:pt x="13505" y="20607"/>
                  </a:lnTo>
                  <a:lnTo>
                    <a:pt x="13794" y="20149"/>
                  </a:lnTo>
                  <a:lnTo>
                    <a:pt x="13939" y="19908"/>
                  </a:lnTo>
                  <a:lnTo>
                    <a:pt x="14059" y="19668"/>
                  </a:lnTo>
                  <a:lnTo>
                    <a:pt x="14155" y="19403"/>
                  </a:lnTo>
                  <a:lnTo>
                    <a:pt x="14228" y="19138"/>
                  </a:lnTo>
                  <a:lnTo>
                    <a:pt x="14276" y="18777"/>
                  </a:lnTo>
                  <a:lnTo>
                    <a:pt x="14300" y="18416"/>
                  </a:lnTo>
                  <a:lnTo>
                    <a:pt x="14300" y="18055"/>
                  </a:lnTo>
                  <a:lnTo>
                    <a:pt x="14252" y="17694"/>
                  </a:lnTo>
                  <a:lnTo>
                    <a:pt x="14179" y="17357"/>
                  </a:lnTo>
                  <a:lnTo>
                    <a:pt x="14083" y="16996"/>
                  </a:lnTo>
                  <a:lnTo>
                    <a:pt x="13963" y="16659"/>
                  </a:lnTo>
                  <a:lnTo>
                    <a:pt x="13818" y="16322"/>
                  </a:lnTo>
                  <a:lnTo>
                    <a:pt x="13650" y="15985"/>
                  </a:lnTo>
                  <a:lnTo>
                    <a:pt x="13433" y="15672"/>
                  </a:lnTo>
                  <a:lnTo>
                    <a:pt x="13192" y="15383"/>
                  </a:lnTo>
                  <a:lnTo>
                    <a:pt x="12952" y="15118"/>
                  </a:lnTo>
                  <a:lnTo>
                    <a:pt x="12398" y="14588"/>
                  </a:lnTo>
                  <a:lnTo>
                    <a:pt x="11868" y="14083"/>
                  </a:lnTo>
                  <a:lnTo>
                    <a:pt x="11676" y="13914"/>
                  </a:lnTo>
                  <a:lnTo>
                    <a:pt x="11507" y="13722"/>
                  </a:lnTo>
                  <a:lnTo>
                    <a:pt x="11363" y="13529"/>
                  </a:lnTo>
                  <a:lnTo>
                    <a:pt x="11267" y="13288"/>
                  </a:lnTo>
                  <a:lnTo>
                    <a:pt x="11074" y="12783"/>
                  </a:lnTo>
                  <a:lnTo>
                    <a:pt x="10930" y="12277"/>
                  </a:lnTo>
                  <a:lnTo>
                    <a:pt x="10833" y="11796"/>
                  </a:lnTo>
                  <a:lnTo>
                    <a:pt x="10809" y="11290"/>
                  </a:lnTo>
                  <a:lnTo>
                    <a:pt x="10809" y="11025"/>
                  </a:lnTo>
                  <a:lnTo>
                    <a:pt x="10833" y="10785"/>
                  </a:lnTo>
                  <a:lnTo>
                    <a:pt x="10857" y="10520"/>
                  </a:lnTo>
                  <a:lnTo>
                    <a:pt x="10930" y="10279"/>
                  </a:lnTo>
                  <a:lnTo>
                    <a:pt x="11002" y="10038"/>
                  </a:lnTo>
                  <a:lnTo>
                    <a:pt x="11074" y="9774"/>
                  </a:lnTo>
                  <a:lnTo>
                    <a:pt x="11194" y="9533"/>
                  </a:lnTo>
                  <a:lnTo>
                    <a:pt x="11315" y="9268"/>
                  </a:lnTo>
                  <a:lnTo>
                    <a:pt x="11652" y="8618"/>
                  </a:lnTo>
                  <a:lnTo>
                    <a:pt x="11820" y="8281"/>
                  </a:lnTo>
                  <a:lnTo>
                    <a:pt x="11965" y="7944"/>
                  </a:lnTo>
                  <a:lnTo>
                    <a:pt x="12109" y="7583"/>
                  </a:lnTo>
                  <a:lnTo>
                    <a:pt x="12230" y="7222"/>
                  </a:lnTo>
                  <a:lnTo>
                    <a:pt x="12302" y="6861"/>
                  </a:lnTo>
                  <a:lnTo>
                    <a:pt x="12350" y="6476"/>
                  </a:lnTo>
                  <a:lnTo>
                    <a:pt x="12398" y="5994"/>
                  </a:lnTo>
                  <a:lnTo>
                    <a:pt x="12398" y="5489"/>
                  </a:lnTo>
                  <a:lnTo>
                    <a:pt x="12374" y="5007"/>
                  </a:lnTo>
                  <a:lnTo>
                    <a:pt x="12326" y="4502"/>
                  </a:lnTo>
                  <a:lnTo>
                    <a:pt x="12254" y="4020"/>
                  </a:lnTo>
                  <a:lnTo>
                    <a:pt x="12157" y="3539"/>
                  </a:lnTo>
                  <a:lnTo>
                    <a:pt x="12037" y="3057"/>
                  </a:lnTo>
                  <a:lnTo>
                    <a:pt x="11917" y="2576"/>
                  </a:lnTo>
                  <a:lnTo>
                    <a:pt x="11772" y="2167"/>
                  </a:lnTo>
                  <a:lnTo>
                    <a:pt x="11580" y="1781"/>
                  </a:lnTo>
                  <a:lnTo>
                    <a:pt x="11363" y="1444"/>
                  </a:lnTo>
                  <a:lnTo>
                    <a:pt x="11098" y="1156"/>
                  </a:lnTo>
                  <a:lnTo>
                    <a:pt x="10833" y="891"/>
                  </a:lnTo>
                  <a:lnTo>
                    <a:pt x="10520" y="698"/>
                  </a:lnTo>
                  <a:lnTo>
                    <a:pt x="10183" y="506"/>
                  </a:lnTo>
                  <a:lnTo>
                    <a:pt x="9822" y="361"/>
                  </a:lnTo>
                  <a:lnTo>
                    <a:pt x="9485" y="241"/>
                  </a:lnTo>
                  <a:lnTo>
                    <a:pt x="9124" y="169"/>
                  </a:lnTo>
                  <a:lnTo>
                    <a:pt x="8787" y="96"/>
                  </a:lnTo>
                  <a:lnTo>
                    <a:pt x="8426" y="48"/>
                  </a:lnTo>
                  <a:lnTo>
                    <a:pt x="80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7"/>
            <p:cNvSpPr/>
            <p:nvPr/>
          </p:nvSpPr>
          <p:spPr>
            <a:xfrm>
              <a:off x="1157700" y="2029950"/>
              <a:ext cx="235350" cy="827550"/>
            </a:xfrm>
            <a:custGeom>
              <a:avLst/>
              <a:gdLst/>
              <a:ahLst/>
              <a:cxnLst/>
              <a:rect l="l" t="t" r="r" b="b"/>
              <a:pathLst>
                <a:path w="9414" h="33102" extrusionOk="0">
                  <a:moveTo>
                    <a:pt x="5177" y="1"/>
                  </a:moveTo>
                  <a:lnTo>
                    <a:pt x="4816" y="25"/>
                  </a:lnTo>
                  <a:lnTo>
                    <a:pt x="4455" y="73"/>
                  </a:lnTo>
                  <a:lnTo>
                    <a:pt x="4069" y="121"/>
                  </a:lnTo>
                  <a:lnTo>
                    <a:pt x="3684" y="218"/>
                  </a:lnTo>
                  <a:lnTo>
                    <a:pt x="3299" y="314"/>
                  </a:lnTo>
                  <a:lnTo>
                    <a:pt x="2938" y="458"/>
                  </a:lnTo>
                  <a:lnTo>
                    <a:pt x="2577" y="603"/>
                  </a:lnTo>
                  <a:lnTo>
                    <a:pt x="2216" y="771"/>
                  </a:lnTo>
                  <a:lnTo>
                    <a:pt x="1903" y="940"/>
                  </a:lnTo>
                  <a:lnTo>
                    <a:pt x="1614" y="1132"/>
                  </a:lnTo>
                  <a:lnTo>
                    <a:pt x="1349" y="1349"/>
                  </a:lnTo>
                  <a:lnTo>
                    <a:pt x="1132" y="1566"/>
                  </a:lnTo>
                  <a:lnTo>
                    <a:pt x="964" y="1782"/>
                  </a:lnTo>
                  <a:lnTo>
                    <a:pt x="723" y="2192"/>
                  </a:lnTo>
                  <a:lnTo>
                    <a:pt x="434" y="2601"/>
                  </a:lnTo>
                  <a:lnTo>
                    <a:pt x="314" y="2793"/>
                  </a:lnTo>
                  <a:lnTo>
                    <a:pt x="218" y="3010"/>
                  </a:lnTo>
                  <a:lnTo>
                    <a:pt x="121" y="3203"/>
                  </a:lnTo>
                  <a:lnTo>
                    <a:pt x="73" y="3419"/>
                  </a:lnTo>
                  <a:lnTo>
                    <a:pt x="25" y="3660"/>
                  </a:lnTo>
                  <a:lnTo>
                    <a:pt x="1" y="3877"/>
                  </a:lnTo>
                  <a:lnTo>
                    <a:pt x="25" y="4093"/>
                  </a:lnTo>
                  <a:lnTo>
                    <a:pt x="25" y="4334"/>
                  </a:lnTo>
                  <a:lnTo>
                    <a:pt x="97" y="4840"/>
                  </a:lnTo>
                  <a:lnTo>
                    <a:pt x="145" y="5321"/>
                  </a:lnTo>
                  <a:lnTo>
                    <a:pt x="194" y="5682"/>
                  </a:lnTo>
                  <a:lnTo>
                    <a:pt x="242" y="6019"/>
                  </a:lnTo>
                  <a:lnTo>
                    <a:pt x="314" y="6356"/>
                  </a:lnTo>
                  <a:lnTo>
                    <a:pt x="434" y="6693"/>
                  </a:lnTo>
                  <a:lnTo>
                    <a:pt x="555" y="7006"/>
                  </a:lnTo>
                  <a:lnTo>
                    <a:pt x="699" y="7319"/>
                  </a:lnTo>
                  <a:lnTo>
                    <a:pt x="868" y="7632"/>
                  </a:lnTo>
                  <a:lnTo>
                    <a:pt x="1060" y="7945"/>
                  </a:lnTo>
                  <a:lnTo>
                    <a:pt x="1205" y="8138"/>
                  </a:lnTo>
                  <a:lnTo>
                    <a:pt x="1373" y="8306"/>
                  </a:lnTo>
                  <a:lnTo>
                    <a:pt x="1710" y="8643"/>
                  </a:lnTo>
                  <a:lnTo>
                    <a:pt x="2047" y="9004"/>
                  </a:lnTo>
                  <a:lnTo>
                    <a:pt x="2216" y="9173"/>
                  </a:lnTo>
                  <a:lnTo>
                    <a:pt x="2360" y="9389"/>
                  </a:lnTo>
                  <a:lnTo>
                    <a:pt x="2577" y="9678"/>
                  </a:lnTo>
                  <a:lnTo>
                    <a:pt x="2818" y="9967"/>
                  </a:lnTo>
                  <a:lnTo>
                    <a:pt x="3058" y="10256"/>
                  </a:lnTo>
                  <a:lnTo>
                    <a:pt x="3275" y="10569"/>
                  </a:lnTo>
                  <a:lnTo>
                    <a:pt x="3419" y="10786"/>
                  </a:lnTo>
                  <a:lnTo>
                    <a:pt x="3540" y="11026"/>
                  </a:lnTo>
                  <a:lnTo>
                    <a:pt x="3636" y="11267"/>
                  </a:lnTo>
                  <a:lnTo>
                    <a:pt x="3708" y="11508"/>
                  </a:lnTo>
                  <a:lnTo>
                    <a:pt x="3756" y="11749"/>
                  </a:lnTo>
                  <a:lnTo>
                    <a:pt x="3805" y="11989"/>
                  </a:lnTo>
                  <a:lnTo>
                    <a:pt x="3829" y="12230"/>
                  </a:lnTo>
                  <a:lnTo>
                    <a:pt x="3853" y="12471"/>
                  </a:lnTo>
                  <a:lnTo>
                    <a:pt x="3829" y="12952"/>
                  </a:lnTo>
                  <a:lnTo>
                    <a:pt x="3756" y="13434"/>
                  </a:lnTo>
                  <a:lnTo>
                    <a:pt x="3636" y="13915"/>
                  </a:lnTo>
                  <a:lnTo>
                    <a:pt x="3492" y="14421"/>
                  </a:lnTo>
                  <a:lnTo>
                    <a:pt x="3443" y="14541"/>
                  </a:lnTo>
                  <a:lnTo>
                    <a:pt x="3371" y="14637"/>
                  </a:lnTo>
                  <a:lnTo>
                    <a:pt x="3299" y="14710"/>
                  </a:lnTo>
                  <a:lnTo>
                    <a:pt x="3203" y="14782"/>
                  </a:lnTo>
                  <a:lnTo>
                    <a:pt x="2914" y="15023"/>
                  </a:lnTo>
                  <a:lnTo>
                    <a:pt x="2649" y="15239"/>
                  </a:lnTo>
                  <a:lnTo>
                    <a:pt x="2144" y="15745"/>
                  </a:lnTo>
                  <a:lnTo>
                    <a:pt x="1686" y="16274"/>
                  </a:lnTo>
                  <a:lnTo>
                    <a:pt x="1205" y="16804"/>
                  </a:lnTo>
                  <a:lnTo>
                    <a:pt x="1084" y="16948"/>
                  </a:lnTo>
                  <a:lnTo>
                    <a:pt x="988" y="17117"/>
                  </a:lnTo>
                  <a:lnTo>
                    <a:pt x="916" y="17285"/>
                  </a:lnTo>
                  <a:lnTo>
                    <a:pt x="844" y="17454"/>
                  </a:lnTo>
                  <a:lnTo>
                    <a:pt x="771" y="17743"/>
                  </a:lnTo>
                  <a:lnTo>
                    <a:pt x="723" y="18032"/>
                  </a:lnTo>
                  <a:lnTo>
                    <a:pt x="699" y="18321"/>
                  </a:lnTo>
                  <a:lnTo>
                    <a:pt x="699" y="18609"/>
                  </a:lnTo>
                  <a:lnTo>
                    <a:pt x="699" y="18874"/>
                  </a:lnTo>
                  <a:lnTo>
                    <a:pt x="723" y="19139"/>
                  </a:lnTo>
                  <a:lnTo>
                    <a:pt x="771" y="19404"/>
                  </a:lnTo>
                  <a:lnTo>
                    <a:pt x="819" y="19669"/>
                  </a:lnTo>
                  <a:lnTo>
                    <a:pt x="892" y="19934"/>
                  </a:lnTo>
                  <a:lnTo>
                    <a:pt x="988" y="20198"/>
                  </a:lnTo>
                  <a:lnTo>
                    <a:pt x="1084" y="20439"/>
                  </a:lnTo>
                  <a:lnTo>
                    <a:pt x="1205" y="20680"/>
                  </a:lnTo>
                  <a:lnTo>
                    <a:pt x="1349" y="20921"/>
                  </a:lnTo>
                  <a:lnTo>
                    <a:pt x="1518" y="21161"/>
                  </a:lnTo>
                  <a:lnTo>
                    <a:pt x="1855" y="21619"/>
                  </a:lnTo>
                  <a:lnTo>
                    <a:pt x="2071" y="21883"/>
                  </a:lnTo>
                  <a:lnTo>
                    <a:pt x="2264" y="22172"/>
                  </a:lnTo>
                  <a:lnTo>
                    <a:pt x="2456" y="22461"/>
                  </a:lnTo>
                  <a:lnTo>
                    <a:pt x="2601" y="22774"/>
                  </a:lnTo>
                  <a:lnTo>
                    <a:pt x="2745" y="23087"/>
                  </a:lnTo>
                  <a:lnTo>
                    <a:pt x="2866" y="23400"/>
                  </a:lnTo>
                  <a:lnTo>
                    <a:pt x="2962" y="23713"/>
                  </a:lnTo>
                  <a:lnTo>
                    <a:pt x="3058" y="24050"/>
                  </a:lnTo>
                  <a:lnTo>
                    <a:pt x="3275" y="24917"/>
                  </a:lnTo>
                  <a:lnTo>
                    <a:pt x="3492" y="25807"/>
                  </a:lnTo>
                  <a:lnTo>
                    <a:pt x="3636" y="26698"/>
                  </a:lnTo>
                  <a:lnTo>
                    <a:pt x="3708" y="27155"/>
                  </a:lnTo>
                  <a:lnTo>
                    <a:pt x="3756" y="27589"/>
                  </a:lnTo>
                  <a:lnTo>
                    <a:pt x="3781" y="27781"/>
                  </a:lnTo>
                  <a:lnTo>
                    <a:pt x="3781" y="27950"/>
                  </a:lnTo>
                  <a:lnTo>
                    <a:pt x="3756" y="28118"/>
                  </a:lnTo>
                  <a:lnTo>
                    <a:pt x="3684" y="28287"/>
                  </a:lnTo>
                  <a:lnTo>
                    <a:pt x="3540" y="28624"/>
                  </a:lnTo>
                  <a:lnTo>
                    <a:pt x="3395" y="28961"/>
                  </a:lnTo>
                  <a:lnTo>
                    <a:pt x="3299" y="29322"/>
                  </a:lnTo>
                  <a:lnTo>
                    <a:pt x="3227" y="29659"/>
                  </a:lnTo>
                  <a:lnTo>
                    <a:pt x="3179" y="30020"/>
                  </a:lnTo>
                  <a:lnTo>
                    <a:pt x="3179" y="30381"/>
                  </a:lnTo>
                  <a:lnTo>
                    <a:pt x="3203" y="30766"/>
                  </a:lnTo>
                  <a:lnTo>
                    <a:pt x="3251" y="31152"/>
                  </a:lnTo>
                  <a:lnTo>
                    <a:pt x="3323" y="31440"/>
                  </a:lnTo>
                  <a:lnTo>
                    <a:pt x="3443" y="31729"/>
                  </a:lnTo>
                  <a:lnTo>
                    <a:pt x="3588" y="31994"/>
                  </a:lnTo>
                  <a:lnTo>
                    <a:pt x="3756" y="32235"/>
                  </a:lnTo>
                  <a:lnTo>
                    <a:pt x="3949" y="32452"/>
                  </a:lnTo>
                  <a:lnTo>
                    <a:pt x="4166" y="32620"/>
                  </a:lnTo>
                  <a:lnTo>
                    <a:pt x="4406" y="32789"/>
                  </a:lnTo>
                  <a:lnTo>
                    <a:pt x="4647" y="32909"/>
                  </a:lnTo>
                  <a:lnTo>
                    <a:pt x="4912" y="33005"/>
                  </a:lnTo>
                  <a:lnTo>
                    <a:pt x="5177" y="33053"/>
                  </a:lnTo>
                  <a:lnTo>
                    <a:pt x="5466" y="33102"/>
                  </a:lnTo>
                  <a:lnTo>
                    <a:pt x="5730" y="33077"/>
                  </a:lnTo>
                  <a:lnTo>
                    <a:pt x="5995" y="33029"/>
                  </a:lnTo>
                  <a:lnTo>
                    <a:pt x="6284" y="32957"/>
                  </a:lnTo>
                  <a:lnTo>
                    <a:pt x="6549" y="32813"/>
                  </a:lnTo>
                  <a:lnTo>
                    <a:pt x="6790" y="32644"/>
                  </a:lnTo>
                  <a:lnTo>
                    <a:pt x="7079" y="32403"/>
                  </a:lnTo>
                  <a:lnTo>
                    <a:pt x="7319" y="32163"/>
                  </a:lnTo>
                  <a:lnTo>
                    <a:pt x="7560" y="31874"/>
                  </a:lnTo>
                  <a:lnTo>
                    <a:pt x="7753" y="31585"/>
                  </a:lnTo>
                  <a:lnTo>
                    <a:pt x="7945" y="31296"/>
                  </a:lnTo>
                  <a:lnTo>
                    <a:pt x="8090" y="30959"/>
                  </a:lnTo>
                  <a:lnTo>
                    <a:pt x="8210" y="30622"/>
                  </a:lnTo>
                  <a:lnTo>
                    <a:pt x="8306" y="30261"/>
                  </a:lnTo>
                  <a:lnTo>
                    <a:pt x="8354" y="29948"/>
                  </a:lnTo>
                  <a:lnTo>
                    <a:pt x="8354" y="29779"/>
                  </a:lnTo>
                  <a:lnTo>
                    <a:pt x="8354" y="29611"/>
                  </a:lnTo>
                  <a:lnTo>
                    <a:pt x="8330" y="29466"/>
                  </a:lnTo>
                  <a:lnTo>
                    <a:pt x="8282" y="29298"/>
                  </a:lnTo>
                  <a:lnTo>
                    <a:pt x="8210" y="29154"/>
                  </a:lnTo>
                  <a:lnTo>
                    <a:pt x="8114" y="29009"/>
                  </a:lnTo>
                  <a:lnTo>
                    <a:pt x="7969" y="28816"/>
                  </a:lnTo>
                  <a:lnTo>
                    <a:pt x="7849" y="28600"/>
                  </a:lnTo>
                  <a:lnTo>
                    <a:pt x="7584" y="28167"/>
                  </a:lnTo>
                  <a:lnTo>
                    <a:pt x="7343" y="27733"/>
                  </a:lnTo>
                  <a:lnTo>
                    <a:pt x="7199" y="27517"/>
                  </a:lnTo>
                  <a:lnTo>
                    <a:pt x="7054" y="27324"/>
                  </a:lnTo>
                  <a:lnTo>
                    <a:pt x="6910" y="27107"/>
                  </a:lnTo>
                  <a:lnTo>
                    <a:pt x="6766" y="26891"/>
                  </a:lnTo>
                  <a:lnTo>
                    <a:pt x="6669" y="26650"/>
                  </a:lnTo>
                  <a:lnTo>
                    <a:pt x="6597" y="26433"/>
                  </a:lnTo>
                  <a:lnTo>
                    <a:pt x="6549" y="26193"/>
                  </a:lnTo>
                  <a:lnTo>
                    <a:pt x="6525" y="25928"/>
                  </a:lnTo>
                  <a:lnTo>
                    <a:pt x="6525" y="25687"/>
                  </a:lnTo>
                  <a:lnTo>
                    <a:pt x="6549" y="25422"/>
                  </a:lnTo>
                  <a:lnTo>
                    <a:pt x="6573" y="25206"/>
                  </a:lnTo>
                  <a:lnTo>
                    <a:pt x="6573" y="24989"/>
                  </a:lnTo>
                  <a:lnTo>
                    <a:pt x="6549" y="24796"/>
                  </a:lnTo>
                  <a:lnTo>
                    <a:pt x="6525" y="24580"/>
                  </a:lnTo>
                  <a:lnTo>
                    <a:pt x="6477" y="24339"/>
                  </a:lnTo>
                  <a:lnTo>
                    <a:pt x="6453" y="24074"/>
                  </a:lnTo>
                  <a:lnTo>
                    <a:pt x="6453" y="23833"/>
                  </a:lnTo>
                  <a:lnTo>
                    <a:pt x="6453" y="23593"/>
                  </a:lnTo>
                  <a:lnTo>
                    <a:pt x="6477" y="23376"/>
                  </a:lnTo>
                  <a:lnTo>
                    <a:pt x="6525" y="23135"/>
                  </a:lnTo>
                  <a:lnTo>
                    <a:pt x="6621" y="22678"/>
                  </a:lnTo>
                  <a:lnTo>
                    <a:pt x="6790" y="22269"/>
                  </a:lnTo>
                  <a:lnTo>
                    <a:pt x="7006" y="21835"/>
                  </a:lnTo>
                  <a:lnTo>
                    <a:pt x="7271" y="21450"/>
                  </a:lnTo>
                  <a:lnTo>
                    <a:pt x="7560" y="21065"/>
                  </a:lnTo>
                  <a:lnTo>
                    <a:pt x="7849" y="20680"/>
                  </a:lnTo>
                  <a:lnTo>
                    <a:pt x="8114" y="20295"/>
                  </a:lnTo>
                  <a:lnTo>
                    <a:pt x="8354" y="19885"/>
                  </a:lnTo>
                  <a:lnTo>
                    <a:pt x="8595" y="19476"/>
                  </a:lnTo>
                  <a:lnTo>
                    <a:pt x="8788" y="19067"/>
                  </a:lnTo>
                  <a:lnTo>
                    <a:pt x="8980" y="18634"/>
                  </a:lnTo>
                  <a:lnTo>
                    <a:pt x="9125" y="18176"/>
                  </a:lnTo>
                  <a:lnTo>
                    <a:pt x="9269" y="17719"/>
                  </a:lnTo>
                  <a:lnTo>
                    <a:pt x="9341" y="17454"/>
                  </a:lnTo>
                  <a:lnTo>
                    <a:pt x="9390" y="17165"/>
                  </a:lnTo>
                  <a:lnTo>
                    <a:pt x="9414" y="16900"/>
                  </a:lnTo>
                  <a:lnTo>
                    <a:pt x="9414" y="16635"/>
                  </a:lnTo>
                  <a:lnTo>
                    <a:pt x="9366" y="16371"/>
                  </a:lnTo>
                  <a:lnTo>
                    <a:pt x="9293" y="16106"/>
                  </a:lnTo>
                  <a:lnTo>
                    <a:pt x="9197" y="15841"/>
                  </a:lnTo>
                  <a:lnTo>
                    <a:pt x="9077" y="15600"/>
                  </a:lnTo>
                  <a:lnTo>
                    <a:pt x="8619" y="14830"/>
                  </a:lnTo>
                  <a:lnTo>
                    <a:pt x="8210" y="14036"/>
                  </a:lnTo>
                  <a:lnTo>
                    <a:pt x="7825" y="13241"/>
                  </a:lnTo>
                  <a:lnTo>
                    <a:pt x="7464" y="12447"/>
                  </a:lnTo>
                  <a:lnTo>
                    <a:pt x="7271" y="11989"/>
                  </a:lnTo>
                  <a:lnTo>
                    <a:pt x="7127" y="11508"/>
                  </a:lnTo>
                  <a:lnTo>
                    <a:pt x="7054" y="11051"/>
                  </a:lnTo>
                  <a:lnTo>
                    <a:pt x="7030" y="10593"/>
                  </a:lnTo>
                  <a:lnTo>
                    <a:pt x="7030" y="10112"/>
                  </a:lnTo>
                  <a:lnTo>
                    <a:pt x="7127" y="9654"/>
                  </a:lnTo>
                  <a:lnTo>
                    <a:pt x="7247" y="9197"/>
                  </a:lnTo>
                  <a:lnTo>
                    <a:pt x="7440" y="8739"/>
                  </a:lnTo>
                  <a:lnTo>
                    <a:pt x="7704" y="8186"/>
                  </a:lnTo>
                  <a:lnTo>
                    <a:pt x="7969" y="7632"/>
                  </a:lnTo>
                  <a:lnTo>
                    <a:pt x="8114" y="7367"/>
                  </a:lnTo>
                  <a:lnTo>
                    <a:pt x="8282" y="7103"/>
                  </a:lnTo>
                  <a:lnTo>
                    <a:pt x="8451" y="6838"/>
                  </a:lnTo>
                  <a:lnTo>
                    <a:pt x="8667" y="6597"/>
                  </a:lnTo>
                  <a:lnTo>
                    <a:pt x="8691" y="6525"/>
                  </a:lnTo>
                  <a:lnTo>
                    <a:pt x="8740" y="6453"/>
                  </a:lnTo>
                  <a:lnTo>
                    <a:pt x="8788" y="6308"/>
                  </a:lnTo>
                  <a:lnTo>
                    <a:pt x="8932" y="5875"/>
                  </a:lnTo>
                  <a:lnTo>
                    <a:pt x="9028" y="5441"/>
                  </a:lnTo>
                  <a:lnTo>
                    <a:pt x="9077" y="5008"/>
                  </a:lnTo>
                  <a:lnTo>
                    <a:pt x="9077" y="4575"/>
                  </a:lnTo>
                  <a:lnTo>
                    <a:pt x="9053" y="4166"/>
                  </a:lnTo>
                  <a:lnTo>
                    <a:pt x="8980" y="3732"/>
                  </a:lnTo>
                  <a:lnTo>
                    <a:pt x="8884" y="3299"/>
                  </a:lnTo>
                  <a:lnTo>
                    <a:pt x="8764" y="2890"/>
                  </a:lnTo>
                  <a:lnTo>
                    <a:pt x="8595" y="2456"/>
                  </a:lnTo>
                  <a:lnTo>
                    <a:pt x="8403" y="2023"/>
                  </a:lnTo>
                  <a:lnTo>
                    <a:pt x="8138" y="1638"/>
                  </a:lnTo>
                  <a:lnTo>
                    <a:pt x="7993" y="1445"/>
                  </a:lnTo>
                  <a:lnTo>
                    <a:pt x="7849" y="1253"/>
                  </a:lnTo>
                  <a:lnTo>
                    <a:pt x="7680" y="1084"/>
                  </a:lnTo>
                  <a:lnTo>
                    <a:pt x="7512" y="940"/>
                  </a:lnTo>
                  <a:lnTo>
                    <a:pt x="7295" y="771"/>
                  </a:lnTo>
                  <a:lnTo>
                    <a:pt x="7103" y="627"/>
                  </a:lnTo>
                  <a:lnTo>
                    <a:pt x="6862" y="482"/>
                  </a:lnTo>
                  <a:lnTo>
                    <a:pt x="6621" y="362"/>
                  </a:lnTo>
                  <a:lnTo>
                    <a:pt x="6356" y="242"/>
                  </a:lnTo>
                  <a:lnTo>
                    <a:pt x="6092" y="145"/>
                  </a:lnTo>
                  <a:lnTo>
                    <a:pt x="5803" y="73"/>
                  </a:lnTo>
                  <a:lnTo>
                    <a:pt x="5514" y="25"/>
                  </a:lnTo>
                  <a:lnTo>
                    <a:pt x="5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7"/>
            <p:cNvSpPr/>
            <p:nvPr/>
          </p:nvSpPr>
          <p:spPr>
            <a:xfrm>
              <a:off x="1204650" y="2410925"/>
              <a:ext cx="150500" cy="145050"/>
            </a:xfrm>
            <a:custGeom>
              <a:avLst/>
              <a:gdLst/>
              <a:ahLst/>
              <a:cxnLst/>
              <a:rect l="l" t="t" r="r" b="b"/>
              <a:pathLst>
                <a:path w="6020" h="5802" extrusionOk="0">
                  <a:moveTo>
                    <a:pt x="3130" y="289"/>
                  </a:moveTo>
                  <a:lnTo>
                    <a:pt x="3251" y="313"/>
                  </a:lnTo>
                  <a:lnTo>
                    <a:pt x="3925" y="409"/>
                  </a:lnTo>
                  <a:lnTo>
                    <a:pt x="4093" y="458"/>
                  </a:lnTo>
                  <a:lnTo>
                    <a:pt x="4238" y="506"/>
                  </a:lnTo>
                  <a:lnTo>
                    <a:pt x="4575" y="698"/>
                  </a:lnTo>
                  <a:lnTo>
                    <a:pt x="4888" y="915"/>
                  </a:lnTo>
                  <a:lnTo>
                    <a:pt x="5152" y="1156"/>
                  </a:lnTo>
                  <a:lnTo>
                    <a:pt x="5273" y="1300"/>
                  </a:lnTo>
                  <a:lnTo>
                    <a:pt x="5393" y="1469"/>
                  </a:lnTo>
                  <a:lnTo>
                    <a:pt x="5465" y="1613"/>
                  </a:lnTo>
                  <a:lnTo>
                    <a:pt x="5538" y="1758"/>
                  </a:lnTo>
                  <a:lnTo>
                    <a:pt x="5634" y="2046"/>
                  </a:lnTo>
                  <a:lnTo>
                    <a:pt x="5706" y="2456"/>
                  </a:lnTo>
                  <a:lnTo>
                    <a:pt x="5754" y="2889"/>
                  </a:lnTo>
                  <a:lnTo>
                    <a:pt x="5730" y="3130"/>
                  </a:lnTo>
                  <a:lnTo>
                    <a:pt x="5706" y="3370"/>
                  </a:lnTo>
                  <a:lnTo>
                    <a:pt x="5634" y="3611"/>
                  </a:lnTo>
                  <a:lnTo>
                    <a:pt x="5538" y="3852"/>
                  </a:lnTo>
                  <a:lnTo>
                    <a:pt x="5441" y="3996"/>
                  </a:lnTo>
                  <a:lnTo>
                    <a:pt x="5321" y="4141"/>
                  </a:lnTo>
                  <a:lnTo>
                    <a:pt x="5008" y="4454"/>
                  </a:lnTo>
                  <a:lnTo>
                    <a:pt x="4695" y="4815"/>
                  </a:lnTo>
                  <a:lnTo>
                    <a:pt x="4575" y="4959"/>
                  </a:lnTo>
                  <a:lnTo>
                    <a:pt x="4430" y="5056"/>
                  </a:lnTo>
                  <a:lnTo>
                    <a:pt x="4262" y="5152"/>
                  </a:lnTo>
                  <a:lnTo>
                    <a:pt x="4093" y="5200"/>
                  </a:lnTo>
                  <a:lnTo>
                    <a:pt x="3756" y="5320"/>
                  </a:lnTo>
                  <a:lnTo>
                    <a:pt x="3443" y="5417"/>
                  </a:lnTo>
                  <a:lnTo>
                    <a:pt x="3275" y="5465"/>
                  </a:lnTo>
                  <a:lnTo>
                    <a:pt x="3082" y="5489"/>
                  </a:lnTo>
                  <a:lnTo>
                    <a:pt x="2745" y="5489"/>
                  </a:lnTo>
                  <a:lnTo>
                    <a:pt x="2095" y="5417"/>
                  </a:lnTo>
                  <a:lnTo>
                    <a:pt x="1782" y="5344"/>
                  </a:lnTo>
                  <a:lnTo>
                    <a:pt x="1469" y="5272"/>
                  </a:lnTo>
                  <a:lnTo>
                    <a:pt x="1253" y="5200"/>
                  </a:lnTo>
                  <a:lnTo>
                    <a:pt x="1060" y="5080"/>
                  </a:lnTo>
                  <a:lnTo>
                    <a:pt x="891" y="4935"/>
                  </a:lnTo>
                  <a:lnTo>
                    <a:pt x="747" y="4743"/>
                  </a:lnTo>
                  <a:lnTo>
                    <a:pt x="578" y="4502"/>
                  </a:lnTo>
                  <a:lnTo>
                    <a:pt x="410" y="4261"/>
                  </a:lnTo>
                  <a:lnTo>
                    <a:pt x="314" y="4093"/>
                  </a:lnTo>
                  <a:lnTo>
                    <a:pt x="266" y="3900"/>
                  </a:lnTo>
                  <a:lnTo>
                    <a:pt x="217" y="3708"/>
                  </a:lnTo>
                  <a:lnTo>
                    <a:pt x="217" y="3515"/>
                  </a:lnTo>
                  <a:lnTo>
                    <a:pt x="217" y="3322"/>
                  </a:lnTo>
                  <a:lnTo>
                    <a:pt x="241" y="3106"/>
                  </a:lnTo>
                  <a:lnTo>
                    <a:pt x="338" y="2600"/>
                  </a:lnTo>
                  <a:lnTo>
                    <a:pt x="434" y="2071"/>
                  </a:lnTo>
                  <a:lnTo>
                    <a:pt x="506" y="1806"/>
                  </a:lnTo>
                  <a:lnTo>
                    <a:pt x="603" y="1565"/>
                  </a:lnTo>
                  <a:lnTo>
                    <a:pt x="723" y="1348"/>
                  </a:lnTo>
                  <a:lnTo>
                    <a:pt x="891" y="1132"/>
                  </a:lnTo>
                  <a:lnTo>
                    <a:pt x="988" y="1035"/>
                  </a:lnTo>
                  <a:lnTo>
                    <a:pt x="1060" y="1011"/>
                  </a:lnTo>
                  <a:lnTo>
                    <a:pt x="1132" y="987"/>
                  </a:lnTo>
                  <a:lnTo>
                    <a:pt x="1349" y="939"/>
                  </a:lnTo>
                  <a:lnTo>
                    <a:pt x="1590" y="891"/>
                  </a:lnTo>
                  <a:lnTo>
                    <a:pt x="1710" y="867"/>
                  </a:lnTo>
                  <a:lnTo>
                    <a:pt x="1830" y="819"/>
                  </a:lnTo>
                  <a:lnTo>
                    <a:pt x="1927" y="771"/>
                  </a:lnTo>
                  <a:lnTo>
                    <a:pt x="2047" y="698"/>
                  </a:lnTo>
                  <a:lnTo>
                    <a:pt x="2215" y="578"/>
                  </a:lnTo>
                  <a:lnTo>
                    <a:pt x="2384" y="482"/>
                  </a:lnTo>
                  <a:lnTo>
                    <a:pt x="2745" y="337"/>
                  </a:lnTo>
                  <a:lnTo>
                    <a:pt x="2865" y="313"/>
                  </a:lnTo>
                  <a:lnTo>
                    <a:pt x="2986" y="289"/>
                  </a:lnTo>
                  <a:close/>
                  <a:moveTo>
                    <a:pt x="3082" y="0"/>
                  </a:moveTo>
                  <a:lnTo>
                    <a:pt x="2817" y="24"/>
                  </a:lnTo>
                  <a:lnTo>
                    <a:pt x="2601" y="97"/>
                  </a:lnTo>
                  <a:lnTo>
                    <a:pt x="2360" y="217"/>
                  </a:lnTo>
                  <a:lnTo>
                    <a:pt x="2240" y="265"/>
                  </a:lnTo>
                  <a:lnTo>
                    <a:pt x="2119" y="313"/>
                  </a:lnTo>
                  <a:lnTo>
                    <a:pt x="1999" y="385"/>
                  </a:lnTo>
                  <a:lnTo>
                    <a:pt x="1903" y="434"/>
                  </a:lnTo>
                  <a:lnTo>
                    <a:pt x="1806" y="530"/>
                  </a:lnTo>
                  <a:lnTo>
                    <a:pt x="1686" y="578"/>
                  </a:lnTo>
                  <a:lnTo>
                    <a:pt x="1445" y="626"/>
                  </a:lnTo>
                  <a:lnTo>
                    <a:pt x="1301" y="650"/>
                  </a:lnTo>
                  <a:lnTo>
                    <a:pt x="1180" y="674"/>
                  </a:lnTo>
                  <a:lnTo>
                    <a:pt x="1108" y="698"/>
                  </a:lnTo>
                  <a:lnTo>
                    <a:pt x="1012" y="771"/>
                  </a:lnTo>
                  <a:lnTo>
                    <a:pt x="964" y="867"/>
                  </a:lnTo>
                  <a:lnTo>
                    <a:pt x="915" y="939"/>
                  </a:lnTo>
                  <a:lnTo>
                    <a:pt x="843" y="987"/>
                  </a:lnTo>
                  <a:lnTo>
                    <a:pt x="651" y="1180"/>
                  </a:lnTo>
                  <a:lnTo>
                    <a:pt x="506" y="1396"/>
                  </a:lnTo>
                  <a:lnTo>
                    <a:pt x="386" y="1637"/>
                  </a:lnTo>
                  <a:lnTo>
                    <a:pt x="290" y="1926"/>
                  </a:lnTo>
                  <a:lnTo>
                    <a:pt x="97" y="2769"/>
                  </a:lnTo>
                  <a:lnTo>
                    <a:pt x="25" y="3154"/>
                  </a:lnTo>
                  <a:lnTo>
                    <a:pt x="1" y="3322"/>
                  </a:lnTo>
                  <a:lnTo>
                    <a:pt x="1" y="3515"/>
                  </a:lnTo>
                  <a:lnTo>
                    <a:pt x="1" y="3804"/>
                  </a:lnTo>
                  <a:lnTo>
                    <a:pt x="73" y="4045"/>
                  </a:lnTo>
                  <a:lnTo>
                    <a:pt x="169" y="4285"/>
                  </a:lnTo>
                  <a:lnTo>
                    <a:pt x="290" y="4526"/>
                  </a:lnTo>
                  <a:lnTo>
                    <a:pt x="434" y="4719"/>
                  </a:lnTo>
                  <a:lnTo>
                    <a:pt x="578" y="4935"/>
                  </a:lnTo>
                  <a:lnTo>
                    <a:pt x="747" y="5152"/>
                  </a:lnTo>
                  <a:lnTo>
                    <a:pt x="867" y="5272"/>
                  </a:lnTo>
                  <a:lnTo>
                    <a:pt x="1012" y="5369"/>
                  </a:lnTo>
                  <a:lnTo>
                    <a:pt x="1156" y="5465"/>
                  </a:lnTo>
                  <a:lnTo>
                    <a:pt x="1325" y="5537"/>
                  </a:lnTo>
                  <a:lnTo>
                    <a:pt x="1686" y="5633"/>
                  </a:lnTo>
                  <a:lnTo>
                    <a:pt x="2071" y="5730"/>
                  </a:lnTo>
                  <a:lnTo>
                    <a:pt x="2456" y="5778"/>
                  </a:lnTo>
                  <a:lnTo>
                    <a:pt x="2841" y="5802"/>
                  </a:lnTo>
                  <a:lnTo>
                    <a:pt x="3034" y="5802"/>
                  </a:lnTo>
                  <a:lnTo>
                    <a:pt x="3227" y="5778"/>
                  </a:lnTo>
                  <a:lnTo>
                    <a:pt x="3395" y="5754"/>
                  </a:lnTo>
                  <a:lnTo>
                    <a:pt x="3588" y="5706"/>
                  </a:lnTo>
                  <a:lnTo>
                    <a:pt x="4286" y="5465"/>
                  </a:lnTo>
                  <a:lnTo>
                    <a:pt x="4406" y="5417"/>
                  </a:lnTo>
                  <a:lnTo>
                    <a:pt x="4551" y="5344"/>
                  </a:lnTo>
                  <a:lnTo>
                    <a:pt x="4671" y="5272"/>
                  </a:lnTo>
                  <a:lnTo>
                    <a:pt x="4767" y="5152"/>
                  </a:lnTo>
                  <a:lnTo>
                    <a:pt x="5080" y="4791"/>
                  </a:lnTo>
                  <a:lnTo>
                    <a:pt x="5225" y="4622"/>
                  </a:lnTo>
                  <a:lnTo>
                    <a:pt x="5393" y="4454"/>
                  </a:lnTo>
                  <a:lnTo>
                    <a:pt x="5538" y="4309"/>
                  </a:lnTo>
                  <a:lnTo>
                    <a:pt x="5658" y="4165"/>
                  </a:lnTo>
                  <a:lnTo>
                    <a:pt x="5754" y="4020"/>
                  </a:lnTo>
                  <a:lnTo>
                    <a:pt x="5826" y="3828"/>
                  </a:lnTo>
                  <a:lnTo>
                    <a:pt x="5923" y="3587"/>
                  </a:lnTo>
                  <a:lnTo>
                    <a:pt x="5995" y="3322"/>
                  </a:lnTo>
                  <a:lnTo>
                    <a:pt x="6019" y="3058"/>
                  </a:lnTo>
                  <a:lnTo>
                    <a:pt x="6019" y="2793"/>
                  </a:lnTo>
                  <a:lnTo>
                    <a:pt x="5971" y="2408"/>
                  </a:lnTo>
                  <a:lnTo>
                    <a:pt x="5899" y="2022"/>
                  </a:lnTo>
                  <a:lnTo>
                    <a:pt x="5851" y="1806"/>
                  </a:lnTo>
                  <a:lnTo>
                    <a:pt x="5754" y="1565"/>
                  </a:lnTo>
                  <a:lnTo>
                    <a:pt x="5586" y="1252"/>
                  </a:lnTo>
                  <a:lnTo>
                    <a:pt x="5393" y="987"/>
                  </a:lnTo>
                  <a:lnTo>
                    <a:pt x="5152" y="747"/>
                  </a:lnTo>
                  <a:lnTo>
                    <a:pt x="4864" y="530"/>
                  </a:lnTo>
                  <a:lnTo>
                    <a:pt x="4671" y="409"/>
                  </a:lnTo>
                  <a:lnTo>
                    <a:pt x="4478" y="289"/>
                  </a:lnTo>
                  <a:lnTo>
                    <a:pt x="4286" y="193"/>
                  </a:lnTo>
                  <a:lnTo>
                    <a:pt x="4069" y="145"/>
                  </a:lnTo>
                  <a:lnTo>
                    <a:pt x="3323" y="24"/>
                  </a:lnTo>
                  <a:lnTo>
                    <a:pt x="30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7"/>
            <p:cNvSpPr/>
            <p:nvPr/>
          </p:nvSpPr>
          <p:spPr>
            <a:xfrm>
              <a:off x="1252200" y="2451850"/>
              <a:ext cx="58400" cy="61400"/>
            </a:xfrm>
            <a:custGeom>
              <a:avLst/>
              <a:gdLst/>
              <a:ahLst/>
              <a:cxnLst/>
              <a:rect l="l" t="t" r="r" b="b"/>
              <a:pathLst>
                <a:path w="2336" h="2456" extrusionOk="0">
                  <a:moveTo>
                    <a:pt x="1252" y="289"/>
                  </a:moveTo>
                  <a:lnTo>
                    <a:pt x="1421" y="313"/>
                  </a:lnTo>
                  <a:lnTo>
                    <a:pt x="1565" y="361"/>
                  </a:lnTo>
                  <a:lnTo>
                    <a:pt x="1758" y="482"/>
                  </a:lnTo>
                  <a:lnTo>
                    <a:pt x="1926" y="578"/>
                  </a:lnTo>
                  <a:lnTo>
                    <a:pt x="1975" y="626"/>
                  </a:lnTo>
                  <a:lnTo>
                    <a:pt x="2023" y="698"/>
                  </a:lnTo>
                  <a:lnTo>
                    <a:pt x="2047" y="771"/>
                  </a:lnTo>
                  <a:lnTo>
                    <a:pt x="2071" y="843"/>
                  </a:lnTo>
                  <a:lnTo>
                    <a:pt x="2095" y="1228"/>
                  </a:lnTo>
                  <a:lnTo>
                    <a:pt x="2071" y="1421"/>
                  </a:lnTo>
                  <a:lnTo>
                    <a:pt x="2047" y="1613"/>
                  </a:lnTo>
                  <a:lnTo>
                    <a:pt x="1975" y="1758"/>
                  </a:lnTo>
                  <a:lnTo>
                    <a:pt x="1878" y="1878"/>
                  </a:lnTo>
                  <a:lnTo>
                    <a:pt x="1565" y="2143"/>
                  </a:lnTo>
                  <a:lnTo>
                    <a:pt x="1469" y="2215"/>
                  </a:lnTo>
                  <a:lnTo>
                    <a:pt x="1108" y="2215"/>
                  </a:lnTo>
                  <a:lnTo>
                    <a:pt x="843" y="2191"/>
                  </a:lnTo>
                  <a:lnTo>
                    <a:pt x="723" y="2167"/>
                  </a:lnTo>
                  <a:lnTo>
                    <a:pt x="626" y="2119"/>
                  </a:lnTo>
                  <a:lnTo>
                    <a:pt x="410" y="1998"/>
                  </a:lnTo>
                  <a:lnTo>
                    <a:pt x="338" y="1926"/>
                  </a:lnTo>
                  <a:lnTo>
                    <a:pt x="289" y="1854"/>
                  </a:lnTo>
                  <a:lnTo>
                    <a:pt x="241" y="1758"/>
                  </a:lnTo>
                  <a:lnTo>
                    <a:pt x="241" y="1637"/>
                  </a:lnTo>
                  <a:lnTo>
                    <a:pt x="241" y="1541"/>
                  </a:lnTo>
                  <a:lnTo>
                    <a:pt x="241" y="1396"/>
                  </a:lnTo>
                  <a:lnTo>
                    <a:pt x="217" y="1300"/>
                  </a:lnTo>
                  <a:lnTo>
                    <a:pt x="241" y="1180"/>
                  </a:lnTo>
                  <a:lnTo>
                    <a:pt x="289" y="915"/>
                  </a:lnTo>
                  <a:lnTo>
                    <a:pt x="338" y="795"/>
                  </a:lnTo>
                  <a:lnTo>
                    <a:pt x="386" y="698"/>
                  </a:lnTo>
                  <a:lnTo>
                    <a:pt x="458" y="602"/>
                  </a:lnTo>
                  <a:lnTo>
                    <a:pt x="554" y="530"/>
                  </a:lnTo>
                  <a:lnTo>
                    <a:pt x="723" y="434"/>
                  </a:lnTo>
                  <a:lnTo>
                    <a:pt x="891" y="361"/>
                  </a:lnTo>
                  <a:lnTo>
                    <a:pt x="1084" y="313"/>
                  </a:lnTo>
                  <a:lnTo>
                    <a:pt x="1252" y="289"/>
                  </a:lnTo>
                  <a:close/>
                  <a:moveTo>
                    <a:pt x="1300" y="0"/>
                  </a:moveTo>
                  <a:lnTo>
                    <a:pt x="1084" y="24"/>
                  </a:lnTo>
                  <a:lnTo>
                    <a:pt x="867" y="72"/>
                  </a:lnTo>
                  <a:lnTo>
                    <a:pt x="650" y="169"/>
                  </a:lnTo>
                  <a:lnTo>
                    <a:pt x="458" y="265"/>
                  </a:lnTo>
                  <a:lnTo>
                    <a:pt x="338" y="361"/>
                  </a:lnTo>
                  <a:lnTo>
                    <a:pt x="241" y="458"/>
                  </a:lnTo>
                  <a:lnTo>
                    <a:pt x="169" y="554"/>
                  </a:lnTo>
                  <a:lnTo>
                    <a:pt x="121" y="674"/>
                  </a:lnTo>
                  <a:lnTo>
                    <a:pt x="25" y="939"/>
                  </a:lnTo>
                  <a:lnTo>
                    <a:pt x="1" y="1204"/>
                  </a:lnTo>
                  <a:lnTo>
                    <a:pt x="1" y="1421"/>
                  </a:lnTo>
                  <a:lnTo>
                    <a:pt x="25" y="1637"/>
                  </a:lnTo>
                  <a:lnTo>
                    <a:pt x="25" y="1806"/>
                  </a:lnTo>
                  <a:lnTo>
                    <a:pt x="73" y="1926"/>
                  </a:lnTo>
                  <a:lnTo>
                    <a:pt x="169" y="2046"/>
                  </a:lnTo>
                  <a:lnTo>
                    <a:pt x="265" y="2167"/>
                  </a:lnTo>
                  <a:lnTo>
                    <a:pt x="434" y="2287"/>
                  </a:lnTo>
                  <a:lnTo>
                    <a:pt x="530" y="2335"/>
                  </a:lnTo>
                  <a:lnTo>
                    <a:pt x="626" y="2383"/>
                  </a:lnTo>
                  <a:lnTo>
                    <a:pt x="819" y="2432"/>
                  </a:lnTo>
                  <a:lnTo>
                    <a:pt x="1012" y="2456"/>
                  </a:lnTo>
                  <a:lnTo>
                    <a:pt x="1421" y="2456"/>
                  </a:lnTo>
                  <a:lnTo>
                    <a:pt x="1565" y="2432"/>
                  </a:lnTo>
                  <a:lnTo>
                    <a:pt x="1662" y="2359"/>
                  </a:lnTo>
                  <a:lnTo>
                    <a:pt x="2023" y="2071"/>
                  </a:lnTo>
                  <a:lnTo>
                    <a:pt x="2095" y="1998"/>
                  </a:lnTo>
                  <a:lnTo>
                    <a:pt x="2167" y="1902"/>
                  </a:lnTo>
                  <a:lnTo>
                    <a:pt x="2215" y="1806"/>
                  </a:lnTo>
                  <a:lnTo>
                    <a:pt x="2263" y="1685"/>
                  </a:lnTo>
                  <a:lnTo>
                    <a:pt x="2312" y="1445"/>
                  </a:lnTo>
                  <a:lnTo>
                    <a:pt x="2336" y="1180"/>
                  </a:lnTo>
                  <a:lnTo>
                    <a:pt x="2287" y="795"/>
                  </a:lnTo>
                  <a:lnTo>
                    <a:pt x="2263" y="650"/>
                  </a:lnTo>
                  <a:lnTo>
                    <a:pt x="2191" y="530"/>
                  </a:lnTo>
                  <a:lnTo>
                    <a:pt x="2119" y="409"/>
                  </a:lnTo>
                  <a:lnTo>
                    <a:pt x="1999" y="337"/>
                  </a:lnTo>
                  <a:lnTo>
                    <a:pt x="1806" y="193"/>
                  </a:lnTo>
                  <a:lnTo>
                    <a:pt x="1589" y="72"/>
                  </a:lnTo>
                  <a:lnTo>
                    <a:pt x="1445" y="24"/>
                  </a:lnTo>
                  <a:lnTo>
                    <a:pt x="13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7"/>
            <p:cNvSpPr/>
            <p:nvPr/>
          </p:nvSpPr>
          <p:spPr>
            <a:xfrm>
              <a:off x="1270850" y="2474700"/>
              <a:ext cx="19900" cy="22300"/>
            </a:xfrm>
            <a:custGeom>
              <a:avLst/>
              <a:gdLst/>
              <a:ahLst/>
              <a:cxnLst/>
              <a:rect l="l" t="t" r="r" b="b"/>
              <a:pathLst>
                <a:path w="796" h="892" extrusionOk="0">
                  <a:moveTo>
                    <a:pt x="506" y="242"/>
                  </a:moveTo>
                  <a:lnTo>
                    <a:pt x="554" y="266"/>
                  </a:lnTo>
                  <a:lnTo>
                    <a:pt x="579" y="290"/>
                  </a:lnTo>
                  <a:lnTo>
                    <a:pt x="603" y="338"/>
                  </a:lnTo>
                  <a:lnTo>
                    <a:pt x="603" y="434"/>
                  </a:lnTo>
                  <a:lnTo>
                    <a:pt x="579" y="507"/>
                  </a:lnTo>
                  <a:lnTo>
                    <a:pt x="530" y="579"/>
                  </a:lnTo>
                  <a:lnTo>
                    <a:pt x="482" y="627"/>
                  </a:lnTo>
                  <a:lnTo>
                    <a:pt x="410" y="675"/>
                  </a:lnTo>
                  <a:lnTo>
                    <a:pt x="362" y="699"/>
                  </a:lnTo>
                  <a:lnTo>
                    <a:pt x="338" y="675"/>
                  </a:lnTo>
                  <a:lnTo>
                    <a:pt x="290" y="651"/>
                  </a:lnTo>
                  <a:lnTo>
                    <a:pt x="266" y="627"/>
                  </a:lnTo>
                  <a:lnTo>
                    <a:pt x="266" y="531"/>
                  </a:lnTo>
                  <a:lnTo>
                    <a:pt x="290" y="410"/>
                  </a:lnTo>
                  <a:lnTo>
                    <a:pt x="338" y="314"/>
                  </a:lnTo>
                  <a:lnTo>
                    <a:pt x="386" y="266"/>
                  </a:lnTo>
                  <a:lnTo>
                    <a:pt x="482" y="242"/>
                  </a:lnTo>
                  <a:close/>
                  <a:moveTo>
                    <a:pt x="434" y="1"/>
                  </a:moveTo>
                  <a:lnTo>
                    <a:pt x="314" y="25"/>
                  </a:lnTo>
                  <a:lnTo>
                    <a:pt x="217" y="73"/>
                  </a:lnTo>
                  <a:lnTo>
                    <a:pt x="25" y="242"/>
                  </a:lnTo>
                  <a:lnTo>
                    <a:pt x="1" y="266"/>
                  </a:lnTo>
                  <a:lnTo>
                    <a:pt x="1" y="314"/>
                  </a:lnTo>
                  <a:lnTo>
                    <a:pt x="1" y="458"/>
                  </a:lnTo>
                  <a:lnTo>
                    <a:pt x="1" y="627"/>
                  </a:lnTo>
                  <a:lnTo>
                    <a:pt x="49" y="723"/>
                  </a:lnTo>
                  <a:lnTo>
                    <a:pt x="121" y="795"/>
                  </a:lnTo>
                  <a:lnTo>
                    <a:pt x="193" y="868"/>
                  </a:lnTo>
                  <a:lnTo>
                    <a:pt x="290" y="892"/>
                  </a:lnTo>
                  <a:lnTo>
                    <a:pt x="410" y="868"/>
                  </a:lnTo>
                  <a:lnTo>
                    <a:pt x="530" y="844"/>
                  </a:lnTo>
                  <a:lnTo>
                    <a:pt x="627" y="771"/>
                  </a:lnTo>
                  <a:lnTo>
                    <a:pt x="699" y="699"/>
                  </a:lnTo>
                  <a:lnTo>
                    <a:pt x="747" y="603"/>
                  </a:lnTo>
                  <a:lnTo>
                    <a:pt x="795" y="507"/>
                  </a:lnTo>
                  <a:lnTo>
                    <a:pt x="795" y="386"/>
                  </a:lnTo>
                  <a:lnTo>
                    <a:pt x="795" y="290"/>
                  </a:lnTo>
                  <a:lnTo>
                    <a:pt x="771" y="170"/>
                  </a:lnTo>
                  <a:lnTo>
                    <a:pt x="699" y="73"/>
                  </a:lnTo>
                  <a:lnTo>
                    <a:pt x="627" y="25"/>
                  </a:lnTo>
                  <a:lnTo>
                    <a:pt x="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7"/>
            <p:cNvSpPr/>
            <p:nvPr/>
          </p:nvSpPr>
          <p:spPr>
            <a:xfrm>
              <a:off x="1249200" y="2726875"/>
              <a:ext cx="108350" cy="104750"/>
            </a:xfrm>
            <a:custGeom>
              <a:avLst/>
              <a:gdLst/>
              <a:ahLst/>
              <a:cxnLst/>
              <a:rect l="l" t="t" r="r" b="b"/>
              <a:pathLst>
                <a:path w="4334" h="4190" extrusionOk="0">
                  <a:moveTo>
                    <a:pt x="2335" y="217"/>
                  </a:moveTo>
                  <a:lnTo>
                    <a:pt x="2817" y="314"/>
                  </a:lnTo>
                  <a:lnTo>
                    <a:pt x="2937" y="338"/>
                  </a:lnTo>
                  <a:lnTo>
                    <a:pt x="3057" y="386"/>
                  </a:lnTo>
                  <a:lnTo>
                    <a:pt x="3298" y="506"/>
                  </a:lnTo>
                  <a:lnTo>
                    <a:pt x="3515" y="651"/>
                  </a:lnTo>
                  <a:lnTo>
                    <a:pt x="3707" y="843"/>
                  </a:lnTo>
                  <a:lnTo>
                    <a:pt x="3876" y="1060"/>
                  </a:lnTo>
                  <a:lnTo>
                    <a:pt x="3996" y="1277"/>
                  </a:lnTo>
                  <a:lnTo>
                    <a:pt x="4044" y="1493"/>
                  </a:lnTo>
                  <a:lnTo>
                    <a:pt x="4117" y="1782"/>
                  </a:lnTo>
                  <a:lnTo>
                    <a:pt x="4141" y="2071"/>
                  </a:lnTo>
                  <a:lnTo>
                    <a:pt x="4141" y="2264"/>
                  </a:lnTo>
                  <a:lnTo>
                    <a:pt x="4093" y="2432"/>
                  </a:lnTo>
                  <a:lnTo>
                    <a:pt x="4044" y="2601"/>
                  </a:lnTo>
                  <a:lnTo>
                    <a:pt x="3996" y="2769"/>
                  </a:lnTo>
                  <a:lnTo>
                    <a:pt x="3924" y="2889"/>
                  </a:lnTo>
                  <a:lnTo>
                    <a:pt x="3828" y="2986"/>
                  </a:lnTo>
                  <a:lnTo>
                    <a:pt x="3587" y="3202"/>
                  </a:lnTo>
                  <a:lnTo>
                    <a:pt x="3394" y="3467"/>
                  </a:lnTo>
                  <a:lnTo>
                    <a:pt x="3298" y="3563"/>
                  </a:lnTo>
                  <a:lnTo>
                    <a:pt x="3178" y="3660"/>
                  </a:lnTo>
                  <a:lnTo>
                    <a:pt x="3082" y="3708"/>
                  </a:lnTo>
                  <a:lnTo>
                    <a:pt x="2937" y="3756"/>
                  </a:lnTo>
                  <a:lnTo>
                    <a:pt x="2480" y="3900"/>
                  </a:lnTo>
                  <a:lnTo>
                    <a:pt x="2359" y="3925"/>
                  </a:lnTo>
                  <a:lnTo>
                    <a:pt x="2215" y="3949"/>
                  </a:lnTo>
                  <a:lnTo>
                    <a:pt x="1974" y="3949"/>
                  </a:lnTo>
                  <a:lnTo>
                    <a:pt x="1517" y="3900"/>
                  </a:lnTo>
                  <a:lnTo>
                    <a:pt x="1276" y="3852"/>
                  </a:lnTo>
                  <a:lnTo>
                    <a:pt x="1059" y="3804"/>
                  </a:lnTo>
                  <a:lnTo>
                    <a:pt x="891" y="3732"/>
                  </a:lnTo>
                  <a:lnTo>
                    <a:pt x="770" y="3660"/>
                  </a:lnTo>
                  <a:lnTo>
                    <a:pt x="650" y="3539"/>
                  </a:lnTo>
                  <a:lnTo>
                    <a:pt x="530" y="3419"/>
                  </a:lnTo>
                  <a:lnTo>
                    <a:pt x="313" y="3058"/>
                  </a:lnTo>
                  <a:lnTo>
                    <a:pt x="241" y="2938"/>
                  </a:lnTo>
                  <a:lnTo>
                    <a:pt x="193" y="2817"/>
                  </a:lnTo>
                  <a:lnTo>
                    <a:pt x="169" y="2673"/>
                  </a:lnTo>
                  <a:lnTo>
                    <a:pt x="169" y="2528"/>
                  </a:lnTo>
                  <a:lnTo>
                    <a:pt x="193" y="2239"/>
                  </a:lnTo>
                  <a:lnTo>
                    <a:pt x="241" y="1854"/>
                  </a:lnTo>
                  <a:lnTo>
                    <a:pt x="313" y="1493"/>
                  </a:lnTo>
                  <a:lnTo>
                    <a:pt x="361" y="1301"/>
                  </a:lnTo>
                  <a:lnTo>
                    <a:pt x="433" y="1132"/>
                  </a:lnTo>
                  <a:lnTo>
                    <a:pt x="530" y="964"/>
                  </a:lnTo>
                  <a:lnTo>
                    <a:pt x="650" y="819"/>
                  </a:lnTo>
                  <a:lnTo>
                    <a:pt x="722" y="747"/>
                  </a:lnTo>
                  <a:lnTo>
                    <a:pt x="819" y="723"/>
                  </a:lnTo>
                  <a:lnTo>
                    <a:pt x="987" y="675"/>
                  </a:lnTo>
                  <a:lnTo>
                    <a:pt x="1132" y="651"/>
                  </a:lnTo>
                  <a:lnTo>
                    <a:pt x="1324" y="602"/>
                  </a:lnTo>
                  <a:lnTo>
                    <a:pt x="1469" y="506"/>
                  </a:lnTo>
                  <a:lnTo>
                    <a:pt x="1589" y="410"/>
                  </a:lnTo>
                  <a:lnTo>
                    <a:pt x="1709" y="362"/>
                  </a:lnTo>
                  <a:lnTo>
                    <a:pt x="1974" y="241"/>
                  </a:lnTo>
                  <a:lnTo>
                    <a:pt x="2070" y="217"/>
                  </a:lnTo>
                  <a:close/>
                  <a:moveTo>
                    <a:pt x="2215" y="1"/>
                  </a:moveTo>
                  <a:lnTo>
                    <a:pt x="2046" y="25"/>
                  </a:lnTo>
                  <a:lnTo>
                    <a:pt x="1878" y="73"/>
                  </a:lnTo>
                  <a:lnTo>
                    <a:pt x="1709" y="145"/>
                  </a:lnTo>
                  <a:lnTo>
                    <a:pt x="1517" y="241"/>
                  </a:lnTo>
                  <a:lnTo>
                    <a:pt x="1445" y="265"/>
                  </a:lnTo>
                  <a:lnTo>
                    <a:pt x="1372" y="314"/>
                  </a:lnTo>
                  <a:lnTo>
                    <a:pt x="1300" y="386"/>
                  </a:lnTo>
                  <a:lnTo>
                    <a:pt x="1204" y="410"/>
                  </a:lnTo>
                  <a:lnTo>
                    <a:pt x="1035" y="458"/>
                  </a:lnTo>
                  <a:lnTo>
                    <a:pt x="939" y="458"/>
                  </a:lnTo>
                  <a:lnTo>
                    <a:pt x="867" y="482"/>
                  </a:lnTo>
                  <a:lnTo>
                    <a:pt x="795" y="506"/>
                  </a:lnTo>
                  <a:lnTo>
                    <a:pt x="746" y="554"/>
                  </a:lnTo>
                  <a:lnTo>
                    <a:pt x="698" y="627"/>
                  </a:lnTo>
                  <a:lnTo>
                    <a:pt x="650" y="675"/>
                  </a:lnTo>
                  <a:lnTo>
                    <a:pt x="602" y="723"/>
                  </a:lnTo>
                  <a:lnTo>
                    <a:pt x="482" y="867"/>
                  </a:lnTo>
                  <a:lnTo>
                    <a:pt x="361" y="1012"/>
                  </a:lnTo>
                  <a:lnTo>
                    <a:pt x="265" y="1180"/>
                  </a:lnTo>
                  <a:lnTo>
                    <a:pt x="217" y="1373"/>
                  </a:lnTo>
                  <a:lnTo>
                    <a:pt x="72" y="1999"/>
                  </a:lnTo>
                  <a:lnTo>
                    <a:pt x="24" y="2264"/>
                  </a:lnTo>
                  <a:lnTo>
                    <a:pt x="0" y="2528"/>
                  </a:lnTo>
                  <a:lnTo>
                    <a:pt x="0" y="2745"/>
                  </a:lnTo>
                  <a:lnTo>
                    <a:pt x="48" y="2913"/>
                  </a:lnTo>
                  <a:lnTo>
                    <a:pt x="121" y="3106"/>
                  </a:lnTo>
                  <a:lnTo>
                    <a:pt x="217" y="3251"/>
                  </a:lnTo>
                  <a:lnTo>
                    <a:pt x="313" y="3395"/>
                  </a:lnTo>
                  <a:lnTo>
                    <a:pt x="409" y="3563"/>
                  </a:lnTo>
                  <a:lnTo>
                    <a:pt x="554" y="3708"/>
                  </a:lnTo>
                  <a:lnTo>
                    <a:pt x="626" y="3804"/>
                  </a:lnTo>
                  <a:lnTo>
                    <a:pt x="722" y="3876"/>
                  </a:lnTo>
                  <a:lnTo>
                    <a:pt x="963" y="3973"/>
                  </a:lnTo>
                  <a:lnTo>
                    <a:pt x="1228" y="4069"/>
                  </a:lnTo>
                  <a:lnTo>
                    <a:pt x="1493" y="4117"/>
                  </a:lnTo>
                  <a:lnTo>
                    <a:pt x="1782" y="4165"/>
                  </a:lnTo>
                  <a:lnTo>
                    <a:pt x="2046" y="4189"/>
                  </a:lnTo>
                  <a:lnTo>
                    <a:pt x="2311" y="4165"/>
                  </a:lnTo>
                  <a:lnTo>
                    <a:pt x="2456" y="4141"/>
                  </a:lnTo>
                  <a:lnTo>
                    <a:pt x="2576" y="4117"/>
                  </a:lnTo>
                  <a:lnTo>
                    <a:pt x="3082" y="3925"/>
                  </a:lnTo>
                  <a:lnTo>
                    <a:pt x="3274" y="3852"/>
                  </a:lnTo>
                  <a:lnTo>
                    <a:pt x="3370" y="3780"/>
                  </a:lnTo>
                  <a:lnTo>
                    <a:pt x="3443" y="3708"/>
                  </a:lnTo>
                  <a:lnTo>
                    <a:pt x="3659" y="3467"/>
                  </a:lnTo>
                  <a:lnTo>
                    <a:pt x="3780" y="3323"/>
                  </a:lnTo>
                  <a:lnTo>
                    <a:pt x="3900" y="3202"/>
                  </a:lnTo>
                  <a:lnTo>
                    <a:pt x="3996" y="3106"/>
                  </a:lnTo>
                  <a:lnTo>
                    <a:pt x="4069" y="3010"/>
                  </a:lnTo>
                  <a:lnTo>
                    <a:pt x="4141" y="2889"/>
                  </a:lnTo>
                  <a:lnTo>
                    <a:pt x="4213" y="2769"/>
                  </a:lnTo>
                  <a:lnTo>
                    <a:pt x="4261" y="2576"/>
                  </a:lnTo>
                  <a:lnTo>
                    <a:pt x="4309" y="2408"/>
                  </a:lnTo>
                  <a:lnTo>
                    <a:pt x="4333" y="2215"/>
                  </a:lnTo>
                  <a:lnTo>
                    <a:pt x="4333" y="2023"/>
                  </a:lnTo>
                  <a:lnTo>
                    <a:pt x="4309" y="1734"/>
                  </a:lnTo>
                  <a:lnTo>
                    <a:pt x="4261" y="1469"/>
                  </a:lnTo>
                  <a:lnTo>
                    <a:pt x="4213" y="1301"/>
                  </a:lnTo>
                  <a:lnTo>
                    <a:pt x="4141" y="1132"/>
                  </a:lnTo>
                  <a:lnTo>
                    <a:pt x="4020" y="915"/>
                  </a:lnTo>
                  <a:lnTo>
                    <a:pt x="3876" y="723"/>
                  </a:lnTo>
                  <a:lnTo>
                    <a:pt x="3707" y="530"/>
                  </a:lnTo>
                  <a:lnTo>
                    <a:pt x="3515" y="386"/>
                  </a:lnTo>
                  <a:lnTo>
                    <a:pt x="3226" y="217"/>
                  </a:lnTo>
                  <a:lnTo>
                    <a:pt x="3082" y="145"/>
                  </a:lnTo>
                  <a:lnTo>
                    <a:pt x="2913" y="97"/>
                  </a:lnTo>
                  <a:lnTo>
                    <a:pt x="2383" y="25"/>
                  </a:lnTo>
                  <a:lnTo>
                    <a:pt x="2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7"/>
            <p:cNvSpPr/>
            <p:nvPr/>
          </p:nvSpPr>
          <p:spPr>
            <a:xfrm>
              <a:off x="1283500" y="2756375"/>
              <a:ext cx="42150" cy="44550"/>
            </a:xfrm>
            <a:custGeom>
              <a:avLst/>
              <a:gdLst/>
              <a:ahLst/>
              <a:cxnLst/>
              <a:rect l="l" t="t" r="r" b="b"/>
              <a:pathLst>
                <a:path w="1686" h="1782" extrusionOk="0">
                  <a:moveTo>
                    <a:pt x="1011" y="217"/>
                  </a:moveTo>
                  <a:lnTo>
                    <a:pt x="1132" y="265"/>
                  </a:lnTo>
                  <a:lnTo>
                    <a:pt x="1372" y="434"/>
                  </a:lnTo>
                  <a:lnTo>
                    <a:pt x="1445" y="506"/>
                  </a:lnTo>
                  <a:lnTo>
                    <a:pt x="1493" y="602"/>
                  </a:lnTo>
                  <a:lnTo>
                    <a:pt x="1493" y="891"/>
                  </a:lnTo>
                  <a:lnTo>
                    <a:pt x="1493" y="1035"/>
                  </a:lnTo>
                  <a:lnTo>
                    <a:pt x="1469" y="1156"/>
                  </a:lnTo>
                  <a:lnTo>
                    <a:pt x="1421" y="1276"/>
                  </a:lnTo>
                  <a:lnTo>
                    <a:pt x="1348" y="1348"/>
                  </a:lnTo>
                  <a:lnTo>
                    <a:pt x="1132" y="1541"/>
                  </a:lnTo>
                  <a:lnTo>
                    <a:pt x="1060" y="1589"/>
                  </a:lnTo>
                  <a:lnTo>
                    <a:pt x="987" y="1613"/>
                  </a:lnTo>
                  <a:lnTo>
                    <a:pt x="795" y="1589"/>
                  </a:lnTo>
                  <a:lnTo>
                    <a:pt x="602" y="1589"/>
                  </a:lnTo>
                  <a:lnTo>
                    <a:pt x="434" y="1517"/>
                  </a:lnTo>
                  <a:lnTo>
                    <a:pt x="313" y="1445"/>
                  </a:lnTo>
                  <a:lnTo>
                    <a:pt x="241" y="1396"/>
                  </a:lnTo>
                  <a:lnTo>
                    <a:pt x="193" y="1324"/>
                  </a:lnTo>
                  <a:lnTo>
                    <a:pt x="169" y="1252"/>
                  </a:lnTo>
                  <a:lnTo>
                    <a:pt x="169" y="1180"/>
                  </a:lnTo>
                  <a:lnTo>
                    <a:pt x="169" y="1108"/>
                  </a:lnTo>
                  <a:lnTo>
                    <a:pt x="169" y="1011"/>
                  </a:lnTo>
                  <a:lnTo>
                    <a:pt x="169" y="843"/>
                  </a:lnTo>
                  <a:lnTo>
                    <a:pt x="193" y="674"/>
                  </a:lnTo>
                  <a:lnTo>
                    <a:pt x="241" y="578"/>
                  </a:lnTo>
                  <a:lnTo>
                    <a:pt x="289" y="506"/>
                  </a:lnTo>
                  <a:lnTo>
                    <a:pt x="410" y="385"/>
                  </a:lnTo>
                  <a:lnTo>
                    <a:pt x="506" y="313"/>
                  </a:lnTo>
                  <a:lnTo>
                    <a:pt x="650" y="265"/>
                  </a:lnTo>
                  <a:lnTo>
                    <a:pt x="771" y="241"/>
                  </a:lnTo>
                  <a:lnTo>
                    <a:pt x="915" y="217"/>
                  </a:lnTo>
                  <a:close/>
                  <a:moveTo>
                    <a:pt x="939" y="0"/>
                  </a:moveTo>
                  <a:lnTo>
                    <a:pt x="771" y="24"/>
                  </a:lnTo>
                  <a:lnTo>
                    <a:pt x="626" y="48"/>
                  </a:lnTo>
                  <a:lnTo>
                    <a:pt x="482" y="121"/>
                  </a:lnTo>
                  <a:lnTo>
                    <a:pt x="337" y="193"/>
                  </a:lnTo>
                  <a:lnTo>
                    <a:pt x="241" y="265"/>
                  </a:lnTo>
                  <a:lnTo>
                    <a:pt x="169" y="337"/>
                  </a:lnTo>
                  <a:lnTo>
                    <a:pt x="73" y="482"/>
                  </a:lnTo>
                  <a:lnTo>
                    <a:pt x="24" y="674"/>
                  </a:lnTo>
                  <a:lnTo>
                    <a:pt x="0" y="867"/>
                  </a:lnTo>
                  <a:lnTo>
                    <a:pt x="0" y="1035"/>
                  </a:lnTo>
                  <a:lnTo>
                    <a:pt x="0" y="1180"/>
                  </a:lnTo>
                  <a:lnTo>
                    <a:pt x="24" y="1300"/>
                  </a:lnTo>
                  <a:lnTo>
                    <a:pt x="48" y="1396"/>
                  </a:lnTo>
                  <a:lnTo>
                    <a:pt x="121" y="1469"/>
                  </a:lnTo>
                  <a:lnTo>
                    <a:pt x="193" y="1565"/>
                  </a:lnTo>
                  <a:lnTo>
                    <a:pt x="313" y="1637"/>
                  </a:lnTo>
                  <a:lnTo>
                    <a:pt x="434" y="1709"/>
                  </a:lnTo>
                  <a:lnTo>
                    <a:pt x="578" y="1733"/>
                  </a:lnTo>
                  <a:lnTo>
                    <a:pt x="723" y="1758"/>
                  </a:lnTo>
                  <a:lnTo>
                    <a:pt x="1035" y="1782"/>
                  </a:lnTo>
                  <a:lnTo>
                    <a:pt x="1132" y="1758"/>
                  </a:lnTo>
                  <a:lnTo>
                    <a:pt x="1204" y="1685"/>
                  </a:lnTo>
                  <a:lnTo>
                    <a:pt x="1445" y="1493"/>
                  </a:lnTo>
                  <a:lnTo>
                    <a:pt x="1565" y="1372"/>
                  </a:lnTo>
                  <a:lnTo>
                    <a:pt x="1613" y="1228"/>
                  </a:lnTo>
                  <a:lnTo>
                    <a:pt x="1661" y="1035"/>
                  </a:lnTo>
                  <a:lnTo>
                    <a:pt x="1685" y="843"/>
                  </a:lnTo>
                  <a:lnTo>
                    <a:pt x="1637" y="578"/>
                  </a:lnTo>
                  <a:lnTo>
                    <a:pt x="1613" y="458"/>
                  </a:lnTo>
                  <a:lnTo>
                    <a:pt x="1589" y="385"/>
                  </a:lnTo>
                  <a:lnTo>
                    <a:pt x="1517" y="313"/>
                  </a:lnTo>
                  <a:lnTo>
                    <a:pt x="1445" y="241"/>
                  </a:lnTo>
                  <a:lnTo>
                    <a:pt x="1300" y="145"/>
                  </a:lnTo>
                  <a:lnTo>
                    <a:pt x="1132" y="48"/>
                  </a:lnTo>
                  <a:lnTo>
                    <a:pt x="1035" y="24"/>
                  </a:lnTo>
                  <a:lnTo>
                    <a:pt x="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7"/>
            <p:cNvSpPr/>
            <p:nvPr/>
          </p:nvSpPr>
          <p:spPr>
            <a:xfrm>
              <a:off x="1296725" y="2772625"/>
              <a:ext cx="14475" cy="16275"/>
            </a:xfrm>
            <a:custGeom>
              <a:avLst/>
              <a:gdLst/>
              <a:ahLst/>
              <a:cxnLst/>
              <a:rect l="l" t="t" r="r" b="b"/>
              <a:pathLst>
                <a:path w="579" h="651" extrusionOk="0">
                  <a:moveTo>
                    <a:pt x="410" y="193"/>
                  </a:moveTo>
                  <a:lnTo>
                    <a:pt x="434" y="265"/>
                  </a:lnTo>
                  <a:lnTo>
                    <a:pt x="434" y="313"/>
                  </a:lnTo>
                  <a:lnTo>
                    <a:pt x="410" y="385"/>
                  </a:lnTo>
                  <a:lnTo>
                    <a:pt x="362" y="458"/>
                  </a:lnTo>
                  <a:lnTo>
                    <a:pt x="290" y="506"/>
                  </a:lnTo>
                  <a:lnTo>
                    <a:pt x="242" y="506"/>
                  </a:lnTo>
                  <a:lnTo>
                    <a:pt x="218" y="482"/>
                  </a:lnTo>
                  <a:lnTo>
                    <a:pt x="194" y="458"/>
                  </a:lnTo>
                  <a:lnTo>
                    <a:pt x="194" y="385"/>
                  </a:lnTo>
                  <a:lnTo>
                    <a:pt x="218" y="313"/>
                  </a:lnTo>
                  <a:lnTo>
                    <a:pt x="242" y="241"/>
                  </a:lnTo>
                  <a:lnTo>
                    <a:pt x="290" y="193"/>
                  </a:lnTo>
                  <a:close/>
                  <a:moveTo>
                    <a:pt x="314" y="0"/>
                  </a:moveTo>
                  <a:lnTo>
                    <a:pt x="242" y="24"/>
                  </a:lnTo>
                  <a:lnTo>
                    <a:pt x="169" y="48"/>
                  </a:lnTo>
                  <a:lnTo>
                    <a:pt x="25" y="193"/>
                  </a:lnTo>
                  <a:lnTo>
                    <a:pt x="1" y="241"/>
                  </a:lnTo>
                  <a:lnTo>
                    <a:pt x="1" y="337"/>
                  </a:lnTo>
                  <a:lnTo>
                    <a:pt x="25" y="458"/>
                  </a:lnTo>
                  <a:lnTo>
                    <a:pt x="49" y="530"/>
                  </a:lnTo>
                  <a:lnTo>
                    <a:pt x="97" y="578"/>
                  </a:lnTo>
                  <a:lnTo>
                    <a:pt x="145" y="626"/>
                  </a:lnTo>
                  <a:lnTo>
                    <a:pt x="218" y="650"/>
                  </a:lnTo>
                  <a:lnTo>
                    <a:pt x="314" y="650"/>
                  </a:lnTo>
                  <a:lnTo>
                    <a:pt x="386" y="602"/>
                  </a:lnTo>
                  <a:lnTo>
                    <a:pt x="458" y="578"/>
                  </a:lnTo>
                  <a:lnTo>
                    <a:pt x="506" y="506"/>
                  </a:lnTo>
                  <a:lnTo>
                    <a:pt x="555" y="458"/>
                  </a:lnTo>
                  <a:lnTo>
                    <a:pt x="579" y="385"/>
                  </a:lnTo>
                  <a:lnTo>
                    <a:pt x="579" y="289"/>
                  </a:lnTo>
                  <a:lnTo>
                    <a:pt x="579" y="217"/>
                  </a:lnTo>
                  <a:lnTo>
                    <a:pt x="555" y="121"/>
                  </a:lnTo>
                  <a:lnTo>
                    <a:pt x="506" y="72"/>
                  </a:lnTo>
                  <a:lnTo>
                    <a:pt x="458" y="24"/>
                  </a:lnTo>
                  <a:lnTo>
                    <a:pt x="3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7"/>
            <p:cNvSpPr/>
            <p:nvPr/>
          </p:nvSpPr>
          <p:spPr>
            <a:xfrm>
              <a:off x="1207675" y="2091350"/>
              <a:ext cx="145050" cy="155300"/>
            </a:xfrm>
            <a:custGeom>
              <a:avLst/>
              <a:gdLst/>
              <a:ahLst/>
              <a:cxnLst/>
              <a:rect l="l" t="t" r="r" b="b"/>
              <a:pathLst>
                <a:path w="5802" h="6212" extrusionOk="0">
                  <a:moveTo>
                    <a:pt x="3178" y="265"/>
                  </a:moveTo>
                  <a:lnTo>
                    <a:pt x="3394" y="289"/>
                  </a:lnTo>
                  <a:lnTo>
                    <a:pt x="3635" y="362"/>
                  </a:lnTo>
                  <a:lnTo>
                    <a:pt x="3900" y="482"/>
                  </a:lnTo>
                  <a:lnTo>
                    <a:pt x="4189" y="554"/>
                  </a:lnTo>
                  <a:lnTo>
                    <a:pt x="4357" y="650"/>
                  </a:lnTo>
                  <a:lnTo>
                    <a:pt x="4502" y="747"/>
                  </a:lnTo>
                  <a:lnTo>
                    <a:pt x="4646" y="891"/>
                  </a:lnTo>
                  <a:lnTo>
                    <a:pt x="4767" y="1036"/>
                  </a:lnTo>
                  <a:lnTo>
                    <a:pt x="4887" y="1204"/>
                  </a:lnTo>
                  <a:lnTo>
                    <a:pt x="4983" y="1397"/>
                  </a:lnTo>
                  <a:lnTo>
                    <a:pt x="5248" y="1854"/>
                  </a:lnTo>
                  <a:lnTo>
                    <a:pt x="5465" y="2336"/>
                  </a:lnTo>
                  <a:lnTo>
                    <a:pt x="5561" y="2576"/>
                  </a:lnTo>
                  <a:lnTo>
                    <a:pt x="5609" y="2841"/>
                  </a:lnTo>
                  <a:lnTo>
                    <a:pt x="5657" y="3082"/>
                  </a:lnTo>
                  <a:lnTo>
                    <a:pt x="5657" y="3347"/>
                  </a:lnTo>
                  <a:lnTo>
                    <a:pt x="5609" y="3491"/>
                  </a:lnTo>
                  <a:lnTo>
                    <a:pt x="5585" y="3563"/>
                  </a:lnTo>
                  <a:lnTo>
                    <a:pt x="5537" y="3611"/>
                  </a:lnTo>
                  <a:lnTo>
                    <a:pt x="5392" y="3804"/>
                  </a:lnTo>
                  <a:lnTo>
                    <a:pt x="5224" y="3972"/>
                  </a:lnTo>
                  <a:lnTo>
                    <a:pt x="5152" y="4045"/>
                  </a:lnTo>
                  <a:lnTo>
                    <a:pt x="5080" y="4165"/>
                  </a:lnTo>
                  <a:lnTo>
                    <a:pt x="5007" y="4261"/>
                  </a:lnTo>
                  <a:lnTo>
                    <a:pt x="4983" y="4406"/>
                  </a:lnTo>
                  <a:lnTo>
                    <a:pt x="4911" y="4598"/>
                  </a:lnTo>
                  <a:lnTo>
                    <a:pt x="4839" y="4767"/>
                  </a:lnTo>
                  <a:lnTo>
                    <a:pt x="4622" y="5080"/>
                  </a:lnTo>
                  <a:lnTo>
                    <a:pt x="4550" y="5200"/>
                  </a:lnTo>
                  <a:lnTo>
                    <a:pt x="4454" y="5272"/>
                  </a:lnTo>
                  <a:lnTo>
                    <a:pt x="4357" y="5345"/>
                  </a:lnTo>
                  <a:lnTo>
                    <a:pt x="4237" y="5417"/>
                  </a:lnTo>
                  <a:lnTo>
                    <a:pt x="3635" y="5730"/>
                  </a:lnTo>
                  <a:lnTo>
                    <a:pt x="3467" y="5802"/>
                  </a:lnTo>
                  <a:lnTo>
                    <a:pt x="3322" y="5850"/>
                  </a:lnTo>
                  <a:lnTo>
                    <a:pt x="2937" y="5898"/>
                  </a:lnTo>
                  <a:lnTo>
                    <a:pt x="2576" y="5898"/>
                  </a:lnTo>
                  <a:lnTo>
                    <a:pt x="2191" y="5850"/>
                  </a:lnTo>
                  <a:lnTo>
                    <a:pt x="1998" y="5826"/>
                  </a:lnTo>
                  <a:lnTo>
                    <a:pt x="1830" y="5754"/>
                  </a:lnTo>
                  <a:lnTo>
                    <a:pt x="1661" y="5706"/>
                  </a:lnTo>
                  <a:lnTo>
                    <a:pt x="1541" y="5609"/>
                  </a:lnTo>
                  <a:lnTo>
                    <a:pt x="1276" y="5417"/>
                  </a:lnTo>
                  <a:lnTo>
                    <a:pt x="987" y="5152"/>
                  </a:lnTo>
                  <a:lnTo>
                    <a:pt x="698" y="4839"/>
                  </a:lnTo>
                  <a:lnTo>
                    <a:pt x="554" y="4622"/>
                  </a:lnTo>
                  <a:lnTo>
                    <a:pt x="433" y="4406"/>
                  </a:lnTo>
                  <a:lnTo>
                    <a:pt x="361" y="4165"/>
                  </a:lnTo>
                  <a:lnTo>
                    <a:pt x="289" y="3924"/>
                  </a:lnTo>
                  <a:lnTo>
                    <a:pt x="265" y="3756"/>
                  </a:lnTo>
                  <a:lnTo>
                    <a:pt x="289" y="3563"/>
                  </a:lnTo>
                  <a:lnTo>
                    <a:pt x="361" y="3106"/>
                  </a:lnTo>
                  <a:lnTo>
                    <a:pt x="409" y="2648"/>
                  </a:lnTo>
                  <a:lnTo>
                    <a:pt x="409" y="2456"/>
                  </a:lnTo>
                  <a:lnTo>
                    <a:pt x="457" y="2287"/>
                  </a:lnTo>
                  <a:lnTo>
                    <a:pt x="554" y="2119"/>
                  </a:lnTo>
                  <a:lnTo>
                    <a:pt x="650" y="1974"/>
                  </a:lnTo>
                  <a:lnTo>
                    <a:pt x="867" y="1710"/>
                  </a:lnTo>
                  <a:lnTo>
                    <a:pt x="1059" y="1421"/>
                  </a:lnTo>
                  <a:lnTo>
                    <a:pt x="1180" y="1276"/>
                  </a:lnTo>
                  <a:lnTo>
                    <a:pt x="1300" y="1156"/>
                  </a:lnTo>
                  <a:lnTo>
                    <a:pt x="1565" y="939"/>
                  </a:lnTo>
                  <a:lnTo>
                    <a:pt x="2143" y="626"/>
                  </a:lnTo>
                  <a:lnTo>
                    <a:pt x="2431" y="482"/>
                  </a:lnTo>
                  <a:lnTo>
                    <a:pt x="2744" y="362"/>
                  </a:lnTo>
                  <a:lnTo>
                    <a:pt x="2961" y="289"/>
                  </a:lnTo>
                  <a:lnTo>
                    <a:pt x="3178" y="265"/>
                  </a:lnTo>
                  <a:close/>
                  <a:moveTo>
                    <a:pt x="3033" y="0"/>
                  </a:moveTo>
                  <a:lnTo>
                    <a:pt x="2865" y="24"/>
                  </a:lnTo>
                  <a:lnTo>
                    <a:pt x="2696" y="73"/>
                  </a:lnTo>
                  <a:lnTo>
                    <a:pt x="2335" y="217"/>
                  </a:lnTo>
                  <a:lnTo>
                    <a:pt x="1974" y="362"/>
                  </a:lnTo>
                  <a:lnTo>
                    <a:pt x="1637" y="554"/>
                  </a:lnTo>
                  <a:lnTo>
                    <a:pt x="1300" y="747"/>
                  </a:lnTo>
                  <a:lnTo>
                    <a:pt x="1156" y="867"/>
                  </a:lnTo>
                  <a:lnTo>
                    <a:pt x="1011" y="987"/>
                  </a:lnTo>
                  <a:lnTo>
                    <a:pt x="891" y="1132"/>
                  </a:lnTo>
                  <a:lnTo>
                    <a:pt x="770" y="1276"/>
                  </a:lnTo>
                  <a:lnTo>
                    <a:pt x="361" y="1878"/>
                  </a:lnTo>
                  <a:lnTo>
                    <a:pt x="265" y="1998"/>
                  </a:lnTo>
                  <a:lnTo>
                    <a:pt x="217" y="2119"/>
                  </a:lnTo>
                  <a:lnTo>
                    <a:pt x="169" y="2263"/>
                  </a:lnTo>
                  <a:lnTo>
                    <a:pt x="120" y="2408"/>
                  </a:lnTo>
                  <a:lnTo>
                    <a:pt x="96" y="2889"/>
                  </a:lnTo>
                  <a:lnTo>
                    <a:pt x="96" y="3130"/>
                  </a:lnTo>
                  <a:lnTo>
                    <a:pt x="48" y="3371"/>
                  </a:lnTo>
                  <a:lnTo>
                    <a:pt x="24" y="3563"/>
                  </a:lnTo>
                  <a:lnTo>
                    <a:pt x="0" y="3732"/>
                  </a:lnTo>
                  <a:lnTo>
                    <a:pt x="24" y="3924"/>
                  </a:lnTo>
                  <a:lnTo>
                    <a:pt x="72" y="4117"/>
                  </a:lnTo>
                  <a:lnTo>
                    <a:pt x="145" y="4358"/>
                  </a:lnTo>
                  <a:lnTo>
                    <a:pt x="241" y="4622"/>
                  </a:lnTo>
                  <a:lnTo>
                    <a:pt x="361" y="4839"/>
                  </a:lnTo>
                  <a:lnTo>
                    <a:pt x="530" y="5056"/>
                  </a:lnTo>
                  <a:lnTo>
                    <a:pt x="794" y="5345"/>
                  </a:lnTo>
                  <a:lnTo>
                    <a:pt x="1059" y="5609"/>
                  </a:lnTo>
                  <a:lnTo>
                    <a:pt x="1252" y="5754"/>
                  </a:lnTo>
                  <a:lnTo>
                    <a:pt x="1469" y="5898"/>
                  </a:lnTo>
                  <a:lnTo>
                    <a:pt x="1782" y="6043"/>
                  </a:lnTo>
                  <a:lnTo>
                    <a:pt x="2119" y="6139"/>
                  </a:lnTo>
                  <a:lnTo>
                    <a:pt x="2456" y="6187"/>
                  </a:lnTo>
                  <a:lnTo>
                    <a:pt x="2793" y="6211"/>
                  </a:lnTo>
                  <a:lnTo>
                    <a:pt x="3033" y="6187"/>
                  </a:lnTo>
                  <a:lnTo>
                    <a:pt x="3250" y="6163"/>
                  </a:lnTo>
                  <a:lnTo>
                    <a:pt x="3467" y="6115"/>
                  </a:lnTo>
                  <a:lnTo>
                    <a:pt x="3683" y="6043"/>
                  </a:lnTo>
                  <a:lnTo>
                    <a:pt x="4333" y="5682"/>
                  </a:lnTo>
                  <a:lnTo>
                    <a:pt x="4550" y="5561"/>
                  </a:lnTo>
                  <a:lnTo>
                    <a:pt x="4743" y="5393"/>
                  </a:lnTo>
                  <a:lnTo>
                    <a:pt x="4887" y="5200"/>
                  </a:lnTo>
                  <a:lnTo>
                    <a:pt x="5007" y="4984"/>
                  </a:lnTo>
                  <a:lnTo>
                    <a:pt x="5080" y="4863"/>
                  </a:lnTo>
                  <a:lnTo>
                    <a:pt x="5128" y="4743"/>
                  </a:lnTo>
                  <a:lnTo>
                    <a:pt x="5200" y="4622"/>
                  </a:lnTo>
                  <a:lnTo>
                    <a:pt x="5224" y="4526"/>
                  </a:lnTo>
                  <a:lnTo>
                    <a:pt x="5272" y="4382"/>
                  </a:lnTo>
                  <a:lnTo>
                    <a:pt x="5344" y="4285"/>
                  </a:lnTo>
                  <a:lnTo>
                    <a:pt x="5513" y="4093"/>
                  </a:lnTo>
                  <a:lnTo>
                    <a:pt x="5609" y="3997"/>
                  </a:lnTo>
                  <a:lnTo>
                    <a:pt x="5681" y="3924"/>
                  </a:lnTo>
                  <a:lnTo>
                    <a:pt x="5730" y="3828"/>
                  </a:lnTo>
                  <a:lnTo>
                    <a:pt x="5754" y="3732"/>
                  </a:lnTo>
                  <a:lnTo>
                    <a:pt x="5754" y="3611"/>
                  </a:lnTo>
                  <a:lnTo>
                    <a:pt x="5754" y="3539"/>
                  </a:lnTo>
                  <a:lnTo>
                    <a:pt x="5778" y="3443"/>
                  </a:lnTo>
                  <a:lnTo>
                    <a:pt x="5802" y="3178"/>
                  </a:lnTo>
                  <a:lnTo>
                    <a:pt x="5802" y="2913"/>
                  </a:lnTo>
                  <a:lnTo>
                    <a:pt x="5754" y="2648"/>
                  </a:lnTo>
                  <a:lnTo>
                    <a:pt x="5657" y="2384"/>
                  </a:lnTo>
                  <a:lnTo>
                    <a:pt x="5320" y="1565"/>
                  </a:lnTo>
                  <a:lnTo>
                    <a:pt x="5152" y="1228"/>
                  </a:lnTo>
                  <a:lnTo>
                    <a:pt x="5055" y="1060"/>
                  </a:lnTo>
                  <a:lnTo>
                    <a:pt x="4959" y="915"/>
                  </a:lnTo>
                  <a:lnTo>
                    <a:pt x="4791" y="699"/>
                  </a:lnTo>
                  <a:lnTo>
                    <a:pt x="4574" y="506"/>
                  </a:lnTo>
                  <a:lnTo>
                    <a:pt x="4357" y="386"/>
                  </a:lnTo>
                  <a:lnTo>
                    <a:pt x="4117" y="289"/>
                  </a:lnTo>
                  <a:lnTo>
                    <a:pt x="3900" y="193"/>
                  </a:lnTo>
                  <a:lnTo>
                    <a:pt x="3635" y="97"/>
                  </a:lnTo>
                  <a:lnTo>
                    <a:pt x="3370" y="24"/>
                  </a:lnTo>
                  <a:lnTo>
                    <a:pt x="3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7"/>
            <p:cNvSpPr/>
            <p:nvPr/>
          </p:nvSpPr>
          <p:spPr>
            <a:xfrm>
              <a:off x="1249200" y="2140700"/>
              <a:ext cx="60200" cy="62625"/>
            </a:xfrm>
            <a:custGeom>
              <a:avLst/>
              <a:gdLst/>
              <a:ahLst/>
              <a:cxnLst/>
              <a:rect l="l" t="t" r="r" b="b"/>
              <a:pathLst>
                <a:path w="2408" h="2505" extrusionOk="0">
                  <a:moveTo>
                    <a:pt x="1469" y="217"/>
                  </a:moveTo>
                  <a:lnTo>
                    <a:pt x="1565" y="265"/>
                  </a:lnTo>
                  <a:lnTo>
                    <a:pt x="1637" y="313"/>
                  </a:lnTo>
                  <a:lnTo>
                    <a:pt x="1709" y="410"/>
                  </a:lnTo>
                  <a:lnTo>
                    <a:pt x="1757" y="482"/>
                  </a:lnTo>
                  <a:lnTo>
                    <a:pt x="1854" y="602"/>
                  </a:lnTo>
                  <a:lnTo>
                    <a:pt x="1926" y="674"/>
                  </a:lnTo>
                  <a:lnTo>
                    <a:pt x="1998" y="771"/>
                  </a:lnTo>
                  <a:lnTo>
                    <a:pt x="2095" y="1011"/>
                  </a:lnTo>
                  <a:lnTo>
                    <a:pt x="2143" y="1132"/>
                  </a:lnTo>
                  <a:lnTo>
                    <a:pt x="2143" y="1252"/>
                  </a:lnTo>
                  <a:lnTo>
                    <a:pt x="2143" y="1373"/>
                  </a:lnTo>
                  <a:lnTo>
                    <a:pt x="2095" y="1469"/>
                  </a:lnTo>
                  <a:lnTo>
                    <a:pt x="2022" y="1661"/>
                  </a:lnTo>
                  <a:lnTo>
                    <a:pt x="1926" y="1806"/>
                  </a:lnTo>
                  <a:lnTo>
                    <a:pt x="1806" y="1950"/>
                  </a:lnTo>
                  <a:lnTo>
                    <a:pt x="1685" y="2095"/>
                  </a:lnTo>
                  <a:lnTo>
                    <a:pt x="1541" y="2167"/>
                  </a:lnTo>
                  <a:lnTo>
                    <a:pt x="1396" y="2215"/>
                  </a:lnTo>
                  <a:lnTo>
                    <a:pt x="1180" y="2239"/>
                  </a:lnTo>
                  <a:lnTo>
                    <a:pt x="891" y="2239"/>
                  </a:lnTo>
                  <a:lnTo>
                    <a:pt x="843" y="2215"/>
                  </a:lnTo>
                  <a:lnTo>
                    <a:pt x="770" y="2191"/>
                  </a:lnTo>
                  <a:lnTo>
                    <a:pt x="698" y="2119"/>
                  </a:lnTo>
                  <a:lnTo>
                    <a:pt x="458" y="1830"/>
                  </a:lnTo>
                  <a:lnTo>
                    <a:pt x="361" y="1661"/>
                  </a:lnTo>
                  <a:lnTo>
                    <a:pt x="265" y="1493"/>
                  </a:lnTo>
                  <a:lnTo>
                    <a:pt x="241" y="1349"/>
                  </a:lnTo>
                  <a:lnTo>
                    <a:pt x="241" y="1180"/>
                  </a:lnTo>
                  <a:lnTo>
                    <a:pt x="337" y="771"/>
                  </a:lnTo>
                  <a:lnTo>
                    <a:pt x="385" y="674"/>
                  </a:lnTo>
                  <a:lnTo>
                    <a:pt x="458" y="602"/>
                  </a:lnTo>
                  <a:lnTo>
                    <a:pt x="674" y="458"/>
                  </a:lnTo>
                  <a:lnTo>
                    <a:pt x="891" y="313"/>
                  </a:lnTo>
                  <a:lnTo>
                    <a:pt x="1011" y="265"/>
                  </a:lnTo>
                  <a:lnTo>
                    <a:pt x="1108" y="241"/>
                  </a:lnTo>
                  <a:lnTo>
                    <a:pt x="1348" y="217"/>
                  </a:lnTo>
                  <a:close/>
                  <a:moveTo>
                    <a:pt x="1083" y="0"/>
                  </a:moveTo>
                  <a:lnTo>
                    <a:pt x="963" y="24"/>
                  </a:lnTo>
                  <a:lnTo>
                    <a:pt x="770" y="121"/>
                  </a:lnTo>
                  <a:lnTo>
                    <a:pt x="602" y="217"/>
                  </a:lnTo>
                  <a:lnTo>
                    <a:pt x="433" y="313"/>
                  </a:lnTo>
                  <a:lnTo>
                    <a:pt x="265" y="434"/>
                  </a:lnTo>
                  <a:lnTo>
                    <a:pt x="169" y="554"/>
                  </a:lnTo>
                  <a:lnTo>
                    <a:pt x="121" y="674"/>
                  </a:lnTo>
                  <a:lnTo>
                    <a:pt x="24" y="1108"/>
                  </a:lnTo>
                  <a:lnTo>
                    <a:pt x="0" y="1228"/>
                  </a:lnTo>
                  <a:lnTo>
                    <a:pt x="0" y="1324"/>
                  </a:lnTo>
                  <a:lnTo>
                    <a:pt x="24" y="1445"/>
                  </a:lnTo>
                  <a:lnTo>
                    <a:pt x="48" y="1541"/>
                  </a:lnTo>
                  <a:lnTo>
                    <a:pt x="169" y="1782"/>
                  </a:lnTo>
                  <a:lnTo>
                    <a:pt x="289" y="1998"/>
                  </a:lnTo>
                  <a:lnTo>
                    <a:pt x="554" y="2287"/>
                  </a:lnTo>
                  <a:lnTo>
                    <a:pt x="674" y="2384"/>
                  </a:lnTo>
                  <a:lnTo>
                    <a:pt x="795" y="2456"/>
                  </a:lnTo>
                  <a:lnTo>
                    <a:pt x="915" y="2504"/>
                  </a:lnTo>
                  <a:lnTo>
                    <a:pt x="1059" y="2504"/>
                  </a:lnTo>
                  <a:lnTo>
                    <a:pt x="1300" y="2480"/>
                  </a:lnTo>
                  <a:lnTo>
                    <a:pt x="1541" y="2456"/>
                  </a:lnTo>
                  <a:lnTo>
                    <a:pt x="1685" y="2408"/>
                  </a:lnTo>
                  <a:lnTo>
                    <a:pt x="1806" y="2336"/>
                  </a:lnTo>
                  <a:lnTo>
                    <a:pt x="1974" y="2191"/>
                  </a:lnTo>
                  <a:lnTo>
                    <a:pt x="2119" y="2023"/>
                  </a:lnTo>
                  <a:lnTo>
                    <a:pt x="2239" y="1854"/>
                  </a:lnTo>
                  <a:lnTo>
                    <a:pt x="2335" y="1637"/>
                  </a:lnTo>
                  <a:lnTo>
                    <a:pt x="2383" y="1493"/>
                  </a:lnTo>
                  <a:lnTo>
                    <a:pt x="2407" y="1349"/>
                  </a:lnTo>
                  <a:lnTo>
                    <a:pt x="2407" y="1228"/>
                  </a:lnTo>
                  <a:lnTo>
                    <a:pt x="2383" y="1108"/>
                  </a:lnTo>
                  <a:lnTo>
                    <a:pt x="2287" y="843"/>
                  </a:lnTo>
                  <a:lnTo>
                    <a:pt x="2167" y="602"/>
                  </a:lnTo>
                  <a:lnTo>
                    <a:pt x="2046" y="434"/>
                  </a:lnTo>
                  <a:lnTo>
                    <a:pt x="1878" y="265"/>
                  </a:lnTo>
                  <a:lnTo>
                    <a:pt x="1782" y="145"/>
                  </a:lnTo>
                  <a:lnTo>
                    <a:pt x="1661" y="73"/>
                  </a:lnTo>
                  <a:lnTo>
                    <a:pt x="1541" y="24"/>
                  </a:lnTo>
                  <a:lnTo>
                    <a:pt x="13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7"/>
            <p:cNvSpPr/>
            <p:nvPr/>
          </p:nvSpPr>
          <p:spPr>
            <a:xfrm>
              <a:off x="1267850" y="2158150"/>
              <a:ext cx="20475" cy="23500"/>
            </a:xfrm>
            <a:custGeom>
              <a:avLst/>
              <a:gdLst/>
              <a:ahLst/>
              <a:cxnLst/>
              <a:rect l="l" t="t" r="r" b="b"/>
              <a:pathLst>
                <a:path w="819" h="940" extrusionOk="0">
                  <a:moveTo>
                    <a:pt x="410" y="241"/>
                  </a:moveTo>
                  <a:lnTo>
                    <a:pt x="458" y="313"/>
                  </a:lnTo>
                  <a:lnTo>
                    <a:pt x="506" y="410"/>
                  </a:lnTo>
                  <a:lnTo>
                    <a:pt x="530" y="530"/>
                  </a:lnTo>
                  <a:lnTo>
                    <a:pt x="506" y="602"/>
                  </a:lnTo>
                  <a:lnTo>
                    <a:pt x="458" y="675"/>
                  </a:lnTo>
                  <a:lnTo>
                    <a:pt x="434" y="699"/>
                  </a:lnTo>
                  <a:lnTo>
                    <a:pt x="386" y="699"/>
                  </a:lnTo>
                  <a:lnTo>
                    <a:pt x="337" y="675"/>
                  </a:lnTo>
                  <a:lnTo>
                    <a:pt x="313" y="651"/>
                  </a:lnTo>
                  <a:lnTo>
                    <a:pt x="241" y="602"/>
                  </a:lnTo>
                  <a:lnTo>
                    <a:pt x="217" y="506"/>
                  </a:lnTo>
                  <a:lnTo>
                    <a:pt x="217" y="434"/>
                  </a:lnTo>
                  <a:lnTo>
                    <a:pt x="217" y="362"/>
                  </a:lnTo>
                  <a:lnTo>
                    <a:pt x="241" y="289"/>
                  </a:lnTo>
                  <a:lnTo>
                    <a:pt x="289" y="241"/>
                  </a:lnTo>
                  <a:close/>
                  <a:moveTo>
                    <a:pt x="313" y="1"/>
                  </a:moveTo>
                  <a:lnTo>
                    <a:pt x="241" y="49"/>
                  </a:lnTo>
                  <a:lnTo>
                    <a:pt x="145" y="121"/>
                  </a:lnTo>
                  <a:lnTo>
                    <a:pt x="73" y="217"/>
                  </a:lnTo>
                  <a:lnTo>
                    <a:pt x="24" y="338"/>
                  </a:lnTo>
                  <a:lnTo>
                    <a:pt x="0" y="434"/>
                  </a:lnTo>
                  <a:lnTo>
                    <a:pt x="24" y="554"/>
                  </a:lnTo>
                  <a:lnTo>
                    <a:pt x="49" y="651"/>
                  </a:lnTo>
                  <a:lnTo>
                    <a:pt x="97" y="747"/>
                  </a:lnTo>
                  <a:lnTo>
                    <a:pt x="169" y="819"/>
                  </a:lnTo>
                  <a:lnTo>
                    <a:pt x="265" y="915"/>
                  </a:lnTo>
                  <a:lnTo>
                    <a:pt x="362" y="939"/>
                  </a:lnTo>
                  <a:lnTo>
                    <a:pt x="482" y="939"/>
                  </a:lnTo>
                  <a:lnTo>
                    <a:pt x="578" y="891"/>
                  </a:lnTo>
                  <a:lnTo>
                    <a:pt x="626" y="843"/>
                  </a:lnTo>
                  <a:lnTo>
                    <a:pt x="723" y="771"/>
                  </a:lnTo>
                  <a:lnTo>
                    <a:pt x="771" y="651"/>
                  </a:lnTo>
                  <a:lnTo>
                    <a:pt x="819" y="410"/>
                  </a:lnTo>
                  <a:lnTo>
                    <a:pt x="819" y="362"/>
                  </a:lnTo>
                  <a:lnTo>
                    <a:pt x="795" y="338"/>
                  </a:lnTo>
                  <a:lnTo>
                    <a:pt x="723" y="193"/>
                  </a:lnTo>
                  <a:lnTo>
                    <a:pt x="602" y="97"/>
                  </a:lnTo>
                  <a:lnTo>
                    <a:pt x="530" y="25"/>
                  </a:lnTo>
                  <a:lnTo>
                    <a:pt x="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1" name="Google Shape;2651;p7"/>
          <p:cNvGrpSpPr/>
          <p:nvPr/>
        </p:nvGrpSpPr>
        <p:grpSpPr>
          <a:xfrm rot="2841141" flipH="1">
            <a:off x="7061572" y="3330197"/>
            <a:ext cx="3605651" cy="3438384"/>
            <a:chOff x="1781825" y="1787425"/>
            <a:chExt cx="804050" cy="766750"/>
          </a:xfrm>
        </p:grpSpPr>
        <p:sp>
          <p:nvSpPr>
            <p:cNvPr id="2652" name="Google Shape;2652;p7"/>
            <p:cNvSpPr/>
            <p:nvPr/>
          </p:nvSpPr>
          <p:spPr>
            <a:xfrm>
              <a:off x="1797450" y="2122050"/>
              <a:ext cx="356325" cy="331625"/>
            </a:xfrm>
            <a:custGeom>
              <a:avLst/>
              <a:gdLst/>
              <a:ahLst/>
              <a:cxnLst/>
              <a:rect l="l" t="t" r="r" b="b"/>
              <a:pathLst>
                <a:path w="14253" h="13265" extrusionOk="0">
                  <a:moveTo>
                    <a:pt x="9799" y="0"/>
                  </a:moveTo>
                  <a:lnTo>
                    <a:pt x="9197" y="72"/>
                  </a:lnTo>
                  <a:lnTo>
                    <a:pt x="8547" y="169"/>
                  </a:lnTo>
                  <a:lnTo>
                    <a:pt x="7993" y="313"/>
                  </a:lnTo>
                  <a:lnTo>
                    <a:pt x="7464" y="482"/>
                  </a:lnTo>
                  <a:lnTo>
                    <a:pt x="6934" y="674"/>
                  </a:lnTo>
                  <a:lnTo>
                    <a:pt x="6428" y="891"/>
                  </a:lnTo>
                  <a:lnTo>
                    <a:pt x="5923" y="1132"/>
                  </a:lnTo>
                  <a:lnTo>
                    <a:pt x="5441" y="1420"/>
                  </a:lnTo>
                  <a:lnTo>
                    <a:pt x="4960" y="1709"/>
                  </a:lnTo>
                  <a:lnTo>
                    <a:pt x="4503" y="2022"/>
                  </a:lnTo>
                  <a:lnTo>
                    <a:pt x="4045" y="2359"/>
                  </a:lnTo>
                  <a:lnTo>
                    <a:pt x="3636" y="2720"/>
                  </a:lnTo>
                  <a:lnTo>
                    <a:pt x="3203" y="3082"/>
                  </a:lnTo>
                  <a:lnTo>
                    <a:pt x="2817" y="3491"/>
                  </a:lnTo>
                  <a:lnTo>
                    <a:pt x="2432" y="3900"/>
                  </a:lnTo>
                  <a:lnTo>
                    <a:pt x="2071" y="4333"/>
                  </a:lnTo>
                  <a:lnTo>
                    <a:pt x="1734" y="4767"/>
                  </a:lnTo>
                  <a:lnTo>
                    <a:pt x="1397" y="5224"/>
                  </a:lnTo>
                  <a:lnTo>
                    <a:pt x="1181" y="5513"/>
                  </a:lnTo>
                  <a:lnTo>
                    <a:pt x="988" y="5826"/>
                  </a:lnTo>
                  <a:lnTo>
                    <a:pt x="819" y="6139"/>
                  </a:lnTo>
                  <a:lnTo>
                    <a:pt x="651" y="6452"/>
                  </a:lnTo>
                  <a:lnTo>
                    <a:pt x="506" y="6789"/>
                  </a:lnTo>
                  <a:lnTo>
                    <a:pt x="386" y="7126"/>
                  </a:lnTo>
                  <a:lnTo>
                    <a:pt x="266" y="7463"/>
                  </a:lnTo>
                  <a:lnTo>
                    <a:pt x="169" y="7800"/>
                  </a:lnTo>
                  <a:lnTo>
                    <a:pt x="97" y="8137"/>
                  </a:lnTo>
                  <a:lnTo>
                    <a:pt x="49" y="8498"/>
                  </a:lnTo>
                  <a:lnTo>
                    <a:pt x="25" y="8835"/>
                  </a:lnTo>
                  <a:lnTo>
                    <a:pt x="1" y="9172"/>
                  </a:lnTo>
                  <a:lnTo>
                    <a:pt x="1" y="9509"/>
                  </a:lnTo>
                  <a:lnTo>
                    <a:pt x="25" y="9822"/>
                  </a:lnTo>
                  <a:lnTo>
                    <a:pt x="73" y="10159"/>
                  </a:lnTo>
                  <a:lnTo>
                    <a:pt x="145" y="10472"/>
                  </a:lnTo>
                  <a:lnTo>
                    <a:pt x="218" y="10761"/>
                  </a:lnTo>
                  <a:lnTo>
                    <a:pt x="338" y="11050"/>
                  </a:lnTo>
                  <a:lnTo>
                    <a:pt x="458" y="11339"/>
                  </a:lnTo>
                  <a:lnTo>
                    <a:pt x="627" y="11603"/>
                  </a:lnTo>
                  <a:lnTo>
                    <a:pt x="795" y="11868"/>
                  </a:lnTo>
                  <a:lnTo>
                    <a:pt x="988" y="12085"/>
                  </a:lnTo>
                  <a:lnTo>
                    <a:pt x="1205" y="12302"/>
                  </a:lnTo>
                  <a:lnTo>
                    <a:pt x="1445" y="12518"/>
                  </a:lnTo>
                  <a:lnTo>
                    <a:pt x="1710" y="12687"/>
                  </a:lnTo>
                  <a:lnTo>
                    <a:pt x="1999" y="12855"/>
                  </a:lnTo>
                  <a:lnTo>
                    <a:pt x="2312" y="12976"/>
                  </a:lnTo>
                  <a:lnTo>
                    <a:pt x="2649" y="13096"/>
                  </a:lnTo>
                  <a:lnTo>
                    <a:pt x="3010" y="13168"/>
                  </a:lnTo>
                  <a:lnTo>
                    <a:pt x="3395" y="13240"/>
                  </a:lnTo>
                  <a:lnTo>
                    <a:pt x="3804" y="13264"/>
                  </a:lnTo>
                  <a:lnTo>
                    <a:pt x="4238" y="13264"/>
                  </a:lnTo>
                  <a:lnTo>
                    <a:pt x="4743" y="13240"/>
                  </a:lnTo>
                  <a:lnTo>
                    <a:pt x="5249" y="13168"/>
                  </a:lnTo>
                  <a:lnTo>
                    <a:pt x="5730" y="13072"/>
                  </a:lnTo>
                  <a:lnTo>
                    <a:pt x="6212" y="12951"/>
                  </a:lnTo>
                  <a:lnTo>
                    <a:pt x="6693" y="12807"/>
                  </a:lnTo>
                  <a:lnTo>
                    <a:pt x="7151" y="12639"/>
                  </a:lnTo>
                  <a:lnTo>
                    <a:pt x="7608" y="12446"/>
                  </a:lnTo>
                  <a:lnTo>
                    <a:pt x="8065" y="12253"/>
                  </a:lnTo>
                  <a:lnTo>
                    <a:pt x="8523" y="12013"/>
                  </a:lnTo>
                  <a:lnTo>
                    <a:pt x="8956" y="11748"/>
                  </a:lnTo>
                  <a:lnTo>
                    <a:pt x="9365" y="11483"/>
                  </a:lnTo>
                  <a:lnTo>
                    <a:pt x="9775" y="11194"/>
                  </a:lnTo>
                  <a:lnTo>
                    <a:pt x="10184" y="10905"/>
                  </a:lnTo>
                  <a:lnTo>
                    <a:pt x="10569" y="10592"/>
                  </a:lnTo>
                  <a:lnTo>
                    <a:pt x="10954" y="10255"/>
                  </a:lnTo>
                  <a:lnTo>
                    <a:pt x="11315" y="9918"/>
                  </a:lnTo>
                  <a:lnTo>
                    <a:pt x="11676" y="9557"/>
                  </a:lnTo>
                  <a:lnTo>
                    <a:pt x="12038" y="9196"/>
                  </a:lnTo>
                  <a:lnTo>
                    <a:pt x="12375" y="8787"/>
                  </a:lnTo>
                  <a:lnTo>
                    <a:pt x="12688" y="8378"/>
                  </a:lnTo>
                  <a:lnTo>
                    <a:pt x="12952" y="7968"/>
                  </a:lnTo>
                  <a:lnTo>
                    <a:pt x="13217" y="7535"/>
                  </a:lnTo>
                  <a:lnTo>
                    <a:pt x="13434" y="7102"/>
                  </a:lnTo>
                  <a:lnTo>
                    <a:pt x="13650" y="6644"/>
                  </a:lnTo>
                  <a:lnTo>
                    <a:pt x="13819" y="6211"/>
                  </a:lnTo>
                  <a:lnTo>
                    <a:pt x="13963" y="5754"/>
                  </a:lnTo>
                  <a:lnTo>
                    <a:pt x="14084" y="5296"/>
                  </a:lnTo>
                  <a:lnTo>
                    <a:pt x="14156" y="4863"/>
                  </a:lnTo>
                  <a:lnTo>
                    <a:pt x="14228" y="4406"/>
                  </a:lnTo>
                  <a:lnTo>
                    <a:pt x="14252" y="3972"/>
                  </a:lnTo>
                  <a:lnTo>
                    <a:pt x="14228" y="3563"/>
                  </a:lnTo>
                  <a:lnTo>
                    <a:pt x="14204" y="3154"/>
                  </a:lnTo>
                  <a:lnTo>
                    <a:pt x="14132" y="2744"/>
                  </a:lnTo>
                  <a:lnTo>
                    <a:pt x="14012" y="2359"/>
                  </a:lnTo>
                  <a:lnTo>
                    <a:pt x="13867" y="1998"/>
                  </a:lnTo>
                  <a:lnTo>
                    <a:pt x="13699" y="1661"/>
                  </a:lnTo>
                  <a:lnTo>
                    <a:pt x="13482" y="1348"/>
                  </a:lnTo>
                  <a:lnTo>
                    <a:pt x="13217" y="1059"/>
                  </a:lnTo>
                  <a:lnTo>
                    <a:pt x="12928" y="819"/>
                  </a:lnTo>
                  <a:lnTo>
                    <a:pt x="12615" y="578"/>
                  </a:lnTo>
                  <a:lnTo>
                    <a:pt x="12254" y="385"/>
                  </a:lnTo>
                  <a:lnTo>
                    <a:pt x="11845" y="241"/>
                  </a:lnTo>
                  <a:lnTo>
                    <a:pt x="11388" y="121"/>
                  </a:lnTo>
                  <a:lnTo>
                    <a:pt x="10906" y="24"/>
                  </a:lnTo>
                  <a:lnTo>
                    <a:pt x="10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7"/>
            <p:cNvSpPr/>
            <p:nvPr/>
          </p:nvSpPr>
          <p:spPr>
            <a:xfrm>
              <a:off x="2080925" y="2161150"/>
              <a:ext cx="9050" cy="15675"/>
            </a:xfrm>
            <a:custGeom>
              <a:avLst/>
              <a:gdLst/>
              <a:ahLst/>
              <a:cxnLst/>
              <a:rect l="l" t="t" r="r" b="b"/>
              <a:pathLst>
                <a:path w="362" h="627" extrusionOk="0">
                  <a:moveTo>
                    <a:pt x="289" y="1"/>
                  </a:moveTo>
                  <a:lnTo>
                    <a:pt x="241" y="25"/>
                  </a:lnTo>
                  <a:lnTo>
                    <a:pt x="193" y="97"/>
                  </a:lnTo>
                  <a:lnTo>
                    <a:pt x="73" y="266"/>
                  </a:lnTo>
                  <a:lnTo>
                    <a:pt x="0" y="386"/>
                  </a:lnTo>
                  <a:lnTo>
                    <a:pt x="25" y="482"/>
                  </a:lnTo>
                  <a:lnTo>
                    <a:pt x="73" y="579"/>
                  </a:lnTo>
                  <a:lnTo>
                    <a:pt x="97" y="627"/>
                  </a:lnTo>
                  <a:lnTo>
                    <a:pt x="145" y="627"/>
                  </a:lnTo>
                  <a:lnTo>
                    <a:pt x="169" y="579"/>
                  </a:lnTo>
                  <a:lnTo>
                    <a:pt x="145" y="506"/>
                  </a:lnTo>
                  <a:lnTo>
                    <a:pt x="169" y="458"/>
                  </a:lnTo>
                  <a:lnTo>
                    <a:pt x="193" y="386"/>
                  </a:lnTo>
                  <a:lnTo>
                    <a:pt x="217" y="338"/>
                  </a:lnTo>
                  <a:lnTo>
                    <a:pt x="313" y="242"/>
                  </a:lnTo>
                  <a:lnTo>
                    <a:pt x="362" y="169"/>
                  </a:lnTo>
                  <a:lnTo>
                    <a:pt x="362" y="121"/>
                  </a:lnTo>
                  <a:lnTo>
                    <a:pt x="337" y="25"/>
                  </a:lnTo>
                  <a:lnTo>
                    <a:pt x="28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7"/>
            <p:cNvSpPr/>
            <p:nvPr/>
          </p:nvSpPr>
          <p:spPr>
            <a:xfrm>
              <a:off x="2144125" y="2205700"/>
              <a:ext cx="7225" cy="8450"/>
            </a:xfrm>
            <a:custGeom>
              <a:avLst/>
              <a:gdLst/>
              <a:ahLst/>
              <a:cxnLst/>
              <a:rect l="l" t="t" r="r" b="b"/>
              <a:pathLst>
                <a:path w="289" h="338" extrusionOk="0">
                  <a:moveTo>
                    <a:pt x="72" y="0"/>
                  </a:moveTo>
                  <a:lnTo>
                    <a:pt x="24" y="24"/>
                  </a:lnTo>
                  <a:lnTo>
                    <a:pt x="0" y="73"/>
                  </a:lnTo>
                  <a:lnTo>
                    <a:pt x="0" y="145"/>
                  </a:lnTo>
                  <a:lnTo>
                    <a:pt x="0" y="241"/>
                  </a:lnTo>
                  <a:lnTo>
                    <a:pt x="48" y="313"/>
                  </a:lnTo>
                  <a:lnTo>
                    <a:pt x="120" y="337"/>
                  </a:lnTo>
                  <a:lnTo>
                    <a:pt x="193" y="337"/>
                  </a:lnTo>
                  <a:lnTo>
                    <a:pt x="265" y="313"/>
                  </a:lnTo>
                  <a:lnTo>
                    <a:pt x="289" y="289"/>
                  </a:lnTo>
                  <a:lnTo>
                    <a:pt x="265" y="241"/>
                  </a:lnTo>
                  <a:lnTo>
                    <a:pt x="169" y="169"/>
                  </a:lnTo>
                  <a:lnTo>
                    <a:pt x="145" y="145"/>
                  </a:lnTo>
                  <a:lnTo>
                    <a:pt x="145" y="121"/>
                  </a:lnTo>
                  <a:lnTo>
                    <a:pt x="193" y="97"/>
                  </a:lnTo>
                  <a:lnTo>
                    <a:pt x="217" y="48"/>
                  </a:lnTo>
                  <a:lnTo>
                    <a:pt x="217" y="24"/>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7"/>
            <p:cNvSpPr/>
            <p:nvPr/>
          </p:nvSpPr>
          <p:spPr>
            <a:xfrm>
              <a:off x="2092950" y="2144900"/>
              <a:ext cx="8450" cy="9075"/>
            </a:xfrm>
            <a:custGeom>
              <a:avLst/>
              <a:gdLst/>
              <a:ahLst/>
              <a:cxnLst/>
              <a:rect l="l" t="t" r="r" b="b"/>
              <a:pathLst>
                <a:path w="338" h="363" extrusionOk="0">
                  <a:moveTo>
                    <a:pt x="218" y="1"/>
                  </a:moveTo>
                  <a:lnTo>
                    <a:pt x="169" y="25"/>
                  </a:lnTo>
                  <a:lnTo>
                    <a:pt x="25" y="25"/>
                  </a:lnTo>
                  <a:lnTo>
                    <a:pt x="1" y="73"/>
                  </a:lnTo>
                  <a:lnTo>
                    <a:pt x="49" y="145"/>
                  </a:lnTo>
                  <a:lnTo>
                    <a:pt x="73" y="194"/>
                  </a:lnTo>
                  <a:lnTo>
                    <a:pt x="49" y="266"/>
                  </a:lnTo>
                  <a:lnTo>
                    <a:pt x="73" y="314"/>
                  </a:lnTo>
                  <a:lnTo>
                    <a:pt x="97" y="338"/>
                  </a:lnTo>
                  <a:lnTo>
                    <a:pt x="145" y="362"/>
                  </a:lnTo>
                  <a:lnTo>
                    <a:pt x="169" y="338"/>
                  </a:lnTo>
                  <a:lnTo>
                    <a:pt x="193" y="290"/>
                  </a:lnTo>
                  <a:lnTo>
                    <a:pt x="218" y="218"/>
                  </a:lnTo>
                  <a:lnTo>
                    <a:pt x="242" y="194"/>
                  </a:lnTo>
                  <a:lnTo>
                    <a:pt x="290" y="194"/>
                  </a:lnTo>
                  <a:lnTo>
                    <a:pt x="314" y="169"/>
                  </a:lnTo>
                  <a:lnTo>
                    <a:pt x="338" y="145"/>
                  </a:lnTo>
                  <a:lnTo>
                    <a:pt x="338" y="97"/>
                  </a:lnTo>
                  <a:lnTo>
                    <a:pt x="314" y="73"/>
                  </a:lnTo>
                  <a:lnTo>
                    <a:pt x="242" y="25"/>
                  </a:lnTo>
                  <a:lnTo>
                    <a:pt x="21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7"/>
            <p:cNvSpPr/>
            <p:nvPr/>
          </p:nvSpPr>
          <p:spPr>
            <a:xfrm>
              <a:off x="2068275" y="2297175"/>
              <a:ext cx="9050" cy="6050"/>
            </a:xfrm>
            <a:custGeom>
              <a:avLst/>
              <a:gdLst/>
              <a:ahLst/>
              <a:cxnLst/>
              <a:rect l="l" t="t" r="r" b="b"/>
              <a:pathLst>
                <a:path w="362" h="242" extrusionOk="0">
                  <a:moveTo>
                    <a:pt x="266" y="0"/>
                  </a:moveTo>
                  <a:lnTo>
                    <a:pt x="193" y="24"/>
                  </a:lnTo>
                  <a:lnTo>
                    <a:pt x="25" y="24"/>
                  </a:lnTo>
                  <a:lnTo>
                    <a:pt x="1" y="73"/>
                  </a:lnTo>
                  <a:lnTo>
                    <a:pt x="1" y="97"/>
                  </a:lnTo>
                  <a:lnTo>
                    <a:pt x="49" y="145"/>
                  </a:lnTo>
                  <a:lnTo>
                    <a:pt x="97" y="193"/>
                  </a:lnTo>
                  <a:lnTo>
                    <a:pt x="145" y="217"/>
                  </a:lnTo>
                  <a:lnTo>
                    <a:pt x="218" y="241"/>
                  </a:lnTo>
                  <a:lnTo>
                    <a:pt x="290" y="217"/>
                  </a:lnTo>
                  <a:lnTo>
                    <a:pt x="338" y="169"/>
                  </a:lnTo>
                  <a:lnTo>
                    <a:pt x="362" y="121"/>
                  </a:lnTo>
                  <a:lnTo>
                    <a:pt x="362" y="73"/>
                  </a:lnTo>
                  <a:lnTo>
                    <a:pt x="338" y="49"/>
                  </a:lnTo>
                  <a:lnTo>
                    <a:pt x="31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7"/>
            <p:cNvSpPr/>
            <p:nvPr/>
          </p:nvSpPr>
          <p:spPr>
            <a:xfrm>
              <a:off x="2001475" y="2168975"/>
              <a:ext cx="7850" cy="6050"/>
            </a:xfrm>
            <a:custGeom>
              <a:avLst/>
              <a:gdLst/>
              <a:ahLst/>
              <a:cxnLst/>
              <a:rect l="l" t="t" r="r" b="b"/>
              <a:pathLst>
                <a:path w="314" h="242" extrusionOk="0">
                  <a:moveTo>
                    <a:pt x="169" y="1"/>
                  </a:moveTo>
                  <a:lnTo>
                    <a:pt x="121" y="25"/>
                  </a:lnTo>
                  <a:lnTo>
                    <a:pt x="49" y="49"/>
                  </a:lnTo>
                  <a:lnTo>
                    <a:pt x="25" y="97"/>
                  </a:lnTo>
                  <a:lnTo>
                    <a:pt x="1" y="145"/>
                  </a:lnTo>
                  <a:lnTo>
                    <a:pt x="25" y="193"/>
                  </a:lnTo>
                  <a:lnTo>
                    <a:pt x="49" y="242"/>
                  </a:lnTo>
                  <a:lnTo>
                    <a:pt x="217" y="242"/>
                  </a:lnTo>
                  <a:lnTo>
                    <a:pt x="290" y="169"/>
                  </a:lnTo>
                  <a:lnTo>
                    <a:pt x="314" y="145"/>
                  </a:lnTo>
                  <a:lnTo>
                    <a:pt x="290" y="97"/>
                  </a:lnTo>
                  <a:lnTo>
                    <a:pt x="290" y="73"/>
                  </a:lnTo>
                  <a:lnTo>
                    <a:pt x="241"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7"/>
            <p:cNvSpPr/>
            <p:nvPr/>
          </p:nvSpPr>
          <p:spPr>
            <a:xfrm>
              <a:off x="2065875" y="2247225"/>
              <a:ext cx="7250" cy="7250"/>
            </a:xfrm>
            <a:custGeom>
              <a:avLst/>
              <a:gdLst/>
              <a:ahLst/>
              <a:cxnLst/>
              <a:rect l="l" t="t" r="r" b="b"/>
              <a:pathLst>
                <a:path w="290" h="290" extrusionOk="0">
                  <a:moveTo>
                    <a:pt x="145" y="0"/>
                  </a:moveTo>
                  <a:lnTo>
                    <a:pt x="97" y="24"/>
                  </a:lnTo>
                  <a:lnTo>
                    <a:pt x="25" y="97"/>
                  </a:lnTo>
                  <a:lnTo>
                    <a:pt x="1" y="145"/>
                  </a:lnTo>
                  <a:lnTo>
                    <a:pt x="1" y="193"/>
                  </a:lnTo>
                  <a:lnTo>
                    <a:pt x="25" y="265"/>
                  </a:lnTo>
                  <a:lnTo>
                    <a:pt x="73" y="289"/>
                  </a:lnTo>
                  <a:lnTo>
                    <a:pt x="121" y="265"/>
                  </a:lnTo>
                  <a:lnTo>
                    <a:pt x="169" y="241"/>
                  </a:lnTo>
                  <a:lnTo>
                    <a:pt x="241" y="145"/>
                  </a:lnTo>
                  <a:lnTo>
                    <a:pt x="289" y="48"/>
                  </a:lnTo>
                  <a:lnTo>
                    <a:pt x="24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7"/>
            <p:cNvSpPr/>
            <p:nvPr/>
          </p:nvSpPr>
          <p:spPr>
            <a:xfrm>
              <a:off x="2032175" y="2327875"/>
              <a:ext cx="5450" cy="6025"/>
            </a:xfrm>
            <a:custGeom>
              <a:avLst/>
              <a:gdLst/>
              <a:ahLst/>
              <a:cxnLst/>
              <a:rect l="l" t="t" r="r" b="b"/>
              <a:pathLst>
                <a:path w="218" h="241" extrusionOk="0">
                  <a:moveTo>
                    <a:pt x="97" y="0"/>
                  </a:moveTo>
                  <a:lnTo>
                    <a:pt x="49" y="24"/>
                  </a:lnTo>
                  <a:lnTo>
                    <a:pt x="25" y="48"/>
                  </a:lnTo>
                  <a:lnTo>
                    <a:pt x="0" y="72"/>
                  </a:lnTo>
                  <a:lnTo>
                    <a:pt x="0" y="121"/>
                  </a:lnTo>
                  <a:lnTo>
                    <a:pt x="49" y="193"/>
                  </a:lnTo>
                  <a:lnTo>
                    <a:pt x="73" y="217"/>
                  </a:lnTo>
                  <a:lnTo>
                    <a:pt x="121" y="241"/>
                  </a:lnTo>
                  <a:lnTo>
                    <a:pt x="169" y="217"/>
                  </a:lnTo>
                  <a:lnTo>
                    <a:pt x="217" y="193"/>
                  </a:lnTo>
                  <a:lnTo>
                    <a:pt x="217" y="145"/>
                  </a:lnTo>
                  <a:lnTo>
                    <a:pt x="217" y="96"/>
                  </a:lnTo>
                  <a:lnTo>
                    <a:pt x="217" y="72"/>
                  </a:lnTo>
                  <a:lnTo>
                    <a:pt x="193"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7"/>
            <p:cNvSpPr/>
            <p:nvPr/>
          </p:nvSpPr>
          <p:spPr>
            <a:xfrm>
              <a:off x="2041200" y="2200275"/>
              <a:ext cx="6650" cy="5450"/>
            </a:xfrm>
            <a:custGeom>
              <a:avLst/>
              <a:gdLst/>
              <a:ahLst/>
              <a:cxnLst/>
              <a:rect l="l" t="t" r="r" b="b"/>
              <a:pathLst>
                <a:path w="266" h="218" extrusionOk="0">
                  <a:moveTo>
                    <a:pt x="97" y="1"/>
                  </a:moveTo>
                  <a:lnTo>
                    <a:pt x="73" y="49"/>
                  </a:lnTo>
                  <a:lnTo>
                    <a:pt x="1" y="193"/>
                  </a:lnTo>
                  <a:lnTo>
                    <a:pt x="97" y="217"/>
                  </a:lnTo>
                  <a:lnTo>
                    <a:pt x="193" y="217"/>
                  </a:lnTo>
                  <a:lnTo>
                    <a:pt x="241" y="193"/>
                  </a:lnTo>
                  <a:lnTo>
                    <a:pt x="265" y="145"/>
                  </a:lnTo>
                  <a:lnTo>
                    <a:pt x="241"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7"/>
            <p:cNvSpPr/>
            <p:nvPr/>
          </p:nvSpPr>
          <p:spPr>
            <a:xfrm>
              <a:off x="2105000" y="2178625"/>
              <a:ext cx="5450" cy="6025"/>
            </a:xfrm>
            <a:custGeom>
              <a:avLst/>
              <a:gdLst/>
              <a:ahLst/>
              <a:cxnLst/>
              <a:rect l="l" t="t" r="r" b="b"/>
              <a:pathLst>
                <a:path w="218" h="241" extrusionOk="0">
                  <a:moveTo>
                    <a:pt x="97" y="0"/>
                  </a:moveTo>
                  <a:lnTo>
                    <a:pt x="24" y="48"/>
                  </a:lnTo>
                  <a:lnTo>
                    <a:pt x="0" y="96"/>
                  </a:lnTo>
                  <a:lnTo>
                    <a:pt x="0" y="144"/>
                  </a:lnTo>
                  <a:lnTo>
                    <a:pt x="49" y="193"/>
                  </a:lnTo>
                  <a:lnTo>
                    <a:pt x="97" y="241"/>
                  </a:lnTo>
                  <a:lnTo>
                    <a:pt x="145" y="241"/>
                  </a:lnTo>
                  <a:lnTo>
                    <a:pt x="193" y="217"/>
                  </a:lnTo>
                  <a:lnTo>
                    <a:pt x="217" y="144"/>
                  </a:lnTo>
                  <a:lnTo>
                    <a:pt x="217" y="96"/>
                  </a:lnTo>
                  <a:lnTo>
                    <a:pt x="193" y="48"/>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7"/>
            <p:cNvSpPr/>
            <p:nvPr/>
          </p:nvSpPr>
          <p:spPr>
            <a:xfrm>
              <a:off x="2069500" y="2214725"/>
              <a:ext cx="7225" cy="6050"/>
            </a:xfrm>
            <a:custGeom>
              <a:avLst/>
              <a:gdLst/>
              <a:ahLst/>
              <a:cxnLst/>
              <a:rect l="l" t="t" r="r" b="b"/>
              <a:pathLst>
                <a:path w="289" h="242" extrusionOk="0">
                  <a:moveTo>
                    <a:pt x="24" y="0"/>
                  </a:moveTo>
                  <a:lnTo>
                    <a:pt x="0" y="24"/>
                  </a:lnTo>
                  <a:lnTo>
                    <a:pt x="0" y="73"/>
                  </a:lnTo>
                  <a:lnTo>
                    <a:pt x="48" y="121"/>
                  </a:lnTo>
                  <a:lnTo>
                    <a:pt x="120" y="217"/>
                  </a:lnTo>
                  <a:lnTo>
                    <a:pt x="169" y="241"/>
                  </a:lnTo>
                  <a:lnTo>
                    <a:pt x="217" y="241"/>
                  </a:lnTo>
                  <a:lnTo>
                    <a:pt x="265" y="217"/>
                  </a:lnTo>
                  <a:lnTo>
                    <a:pt x="289" y="169"/>
                  </a:lnTo>
                  <a:lnTo>
                    <a:pt x="289" y="121"/>
                  </a:lnTo>
                  <a:lnTo>
                    <a:pt x="241" y="97"/>
                  </a:lnTo>
                  <a:lnTo>
                    <a:pt x="169"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7"/>
            <p:cNvSpPr/>
            <p:nvPr/>
          </p:nvSpPr>
          <p:spPr>
            <a:xfrm>
              <a:off x="2126675" y="2214725"/>
              <a:ext cx="5425" cy="6050"/>
            </a:xfrm>
            <a:custGeom>
              <a:avLst/>
              <a:gdLst/>
              <a:ahLst/>
              <a:cxnLst/>
              <a:rect l="l" t="t" r="r" b="b"/>
              <a:pathLst>
                <a:path w="217" h="242" extrusionOk="0">
                  <a:moveTo>
                    <a:pt x="72" y="0"/>
                  </a:moveTo>
                  <a:lnTo>
                    <a:pt x="24" y="24"/>
                  </a:lnTo>
                  <a:lnTo>
                    <a:pt x="0" y="97"/>
                  </a:lnTo>
                  <a:lnTo>
                    <a:pt x="0" y="169"/>
                  </a:lnTo>
                  <a:lnTo>
                    <a:pt x="48" y="217"/>
                  </a:lnTo>
                  <a:lnTo>
                    <a:pt x="120" y="241"/>
                  </a:lnTo>
                  <a:lnTo>
                    <a:pt x="193" y="241"/>
                  </a:lnTo>
                  <a:lnTo>
                    <a:pt x="217" y="217"/>
                  </a:lnTo>
                  <a:lnTo>
                    <a:pt x="217" y="193"/>
                  </a:lnTo>
                  <a:lnTo>
                    <a:pt x="217" y="121"/>
                  </a:lnTo>
                  <a:lnTo>
                    <a:pt x="193" y="49"/>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7"/>
            <p:cNvSpPr/>
            <p:nvPr/>
          </p:nvSpPr>
          <p:spPr>
            <a:xfrm>
              <a:off x="2055650" y="2222550"/>
              <a:ext cx="6050" cy="5450"/>
            </a:xfrm>
            <a:custGeom>
              <a:avLst/>
              <a:gdLst/>
              <a:ahLst/>
              <a:cxnLst/>
              <a:rect l="l" t="t" r="r" b="b"/>
              <a:pathLst>
                <a:path w="242" h="218" extrusionOk="0">
                  <a:moveTo>
                    <a:pt x="145" y="0"/>
                  </a:moveTo>
                  <a:lnTo>
                    <a:pt x="73" y="24"/>
                  </a:lnTo>
                  <a:lnTo>
                    <a:pt x="24" y="48"/>
                  </a:lnTo>
                  <a:lnTo>
                    <a:pt x="0" y="97"/>
                  </a:lnTo>
                  <a:lnTo>
                    <a:pt x="0" y="121"/>
                  </a:lnTo>
                  <a:lnTo>
                    <a:pt x="24" y="145"/>
                  </a:lnTo>
                  <a:lnTo>
                    <a:pt x="48" y="169"/>
                  </a:lnTo>
                  <a:lnTo>
                    <a:pt x="217" y="217"/>
                  </a:lnTo>
                  <a:lnTo>
                    <a:pt x="241" y="121"/>
                  </a:lnTo>
                  <a:lnTo>
                    <a:pt x="241" y="73"/>
                  </a:lnTo>
                  <a:lnTo>
                    <a:pt x="241"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7"/>
            <p:cNvSpPr/>
            <p:nvPr/>
          </p:nvSpPr>
          <p:spPr>
            <a:xfrm>
              <a:off x="2034575" y="2168975"/>
              <a:ext cx="4850" cy="8450"/>
            </a:xfrm>
            <a:custGeom>
              <a:avLst/>
              <a:gdLst/>
              <a:ahLst/>
              <a:cxnLst/>
              <a:rect l="l" t="t" r="r" b="b"/>
              <a:pathLst>
                <a:path w="194" h="338" extrusionOk="0">
                  <a:moveTo>
                    <a:pt x="145" y="1"/>
                  </a:moveTo>
                  <a:lnTo>
                    <a:pt x="97" y="25"/>
                  </a:lnTo>
                  <a:lnTo>
                    <a:pt x="73" y="49"/>
                  </a:lnTo>
                  <a:lnTo>
                    <a:pt x="25" y="145"/>
                  </a:lnTo>
                  <a:lnTo>
                    <a:pt x="1" y="266"/>
                  </a:lnTo>
                  <a:lnTo>
                    <a:pt x="25" y="314"/>
                  </a:lnTo>
                  <a:lnTo>
                    <a:pt x="73" y="338"/>
                  </a:lnTo>
                  <a:lnTo>
                    <a:pt x="97" y="338"/>
                  </a:lnTo>
                  <a:lnTo>
                    <a:pt x="121" y="290"/>
                  </a:lnTo>
                  <a:lnTo>
                    <a:pt x="169" y="218"/>
                  </a:lnTo>
                  <a:lnTo>
                    <a:pt x="193" y="97"/>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7"/>
            <p:cNvSpPr/>
            <p:nvPr/>
          </p:nvSpPr>
          <p:spPr>
            <a:xfrm>
              <a:off x="2048425" y="2149725"/>
              <a:ext cx="7250" cy="5450"/>
            </a:xfrm>
            <a:custGeom>
              <a:avLst/>
              <a:gdLst/>
              <a:ahLst/>
              <a:cxnLst/>
              <a:rect l="l" t="t" r="r" b="b"/>
              <a:pathLst>
                <a:path w="290" h="218" extrusionOk="0">
                  <a:moveTo>
                    <a:pt x="193" y="1"/>
                  </a:moveTo>
                  <a:lnTo>
                    <a:pt x="49" y="49"/>
                  </a:lnTo>
                  <a:lnTo>
                    <a:pt x="25" y="73"/>
                  </a:lnTo>
                  <a:lnTo>
                    <a:pt x="0" y="97"/>
                  </a:lnTo>
                  <a:lnTo>
                    <a:pt x="25" y="121"/>
                  </a:lnTo>
                  <a:lnTo>
                    <a:pt x="49" y="145"/>
                  </a:lnTo>
                  <a:lnTo>
                    <a:pt x="169" y="217"/>
                  </a:lnTo>
                  <a:lnTo>
                    <a:pt x="217" y="217"/>
                  </a:lnTo>
                  <a:lnTo>
                    <a:pt x="265" y="193"/>
                  </a:lnTo>
                  <a:lnTo>
                    <a:pt x="289" y="169"/>
                  </a:lnTo>
                  <a:lnTo>
                    <a:pt x="289" y="121"/>
                  </a:lnTo>
                  <a:lnTo>
                    <a:pt x="289" y="97"/>
                  </a:lnTo>
                  <a:lnTo>
                    <a:pt x="265" y="49"/>
                  </a:lnTo>
                  <a:lnTo>
                    <a:pt x="241"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7"/>
            <p:cNvSpPr/>
            <p:nvPr/>
          </p:nvSpPr>
          <p:spPr>
            <a:xfrm>
              <a:off x="2105000" y="2233375"/>
              <a:ext cx="5450" cy="5450"/>
            </a:xfrm>
            <a:custGeom>
              <a:avLst/>
              <a:gdLst/>
              <a:ahLst/>
              <a:cxnLst/>
              <a:rect l="l" t="t" r="r" b="b"/>
              <a:pathLst>
                <a:path w="218" h="218" extrusionOk="0">
                  <a:moveTo>
                    <a:pt x="97" y="1"/>
                  </a:moveTo>
                  <a:lnTo>
                    <a:pt x="49" y="25"/>
                  </a:lnTo>
                  <a:lnTo>
                    <a:pt x="24" y="49"/>
                  </a:lnTo>
                  <a:lnTo>
                    <a:pt x="0" y="97"/>
                  </a:lnTo>
                  <a:lnTo>
                    <a:pt x="0" y="145"/>
                  </a:lnTo>
                  <a:lnTo>
                    <a:pt x="0" y="193"/>
                  </a:lnTo>
                  <a:lnTo>
                    <a:pt x="49" y="217"/>
                  </a:lnTo>
                  <a:lnTo>
                    <a:pt x="121" y="217"/>
                  </a:lnTo>
                  <a:lnTo>
                    <a:pt x="193" y="193"/>
                  </a:lnTo>
                  <a:lnTo>
                    <a:pt x="217" y="145"/>
                  </a:lnTo>
                  <a:lnTo>
                    <a:pt x="217" y="97"/>
                  </a:lnTo>
                  <a:lnTo>
                    <a:pt x="193" y="49"/>
                  </a:lnTo>
                  <a:lnTo>
                    <a:pt x="169" y="25"/>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7"/>
            <p:cNvSpPr/>
            <p:nvPr/>
          </p:nvSpPr>
          <p:spPr>
            <a:xfrm>
              <a:off x="1972600" y="2158150"/>
              <a:ext cx="5425" cy="5450"/>
            </a:xfrm>
            <a:custGeom>
              <a:avLst/>
              <a:gdLst/>
              <a:ahLst/>
              <a:cxnLst/>
              <a:rect l="l" t="t" r="r" b="b"/>
              <a:pathLst>
                <a:path w="217" h="218" extrusionOk="0">
                  <a:moveTo>
                    <a:pt x="121" y="1"/>
                  </a:moveTo>
                  <a:lnTo>
                    <a:pt x="48" y="25"/>
                  </a:lnTo>
                  <a:lnTo>
                    <a:pt x="0" y="97"/>
                  </a:lnTo>
                  <a:lnTo>
                    <a:pt x="0" y="145"/>
                  </a:lnTo>
                  <a:lnTo>
                    <a:pt x="24" y="193"/>
                  </a:lnTo>
                  <a:lnTo>
                    <a:pt x="72" y="217"/>
                  </a:lnTo>
                  <a:lnTo>
                    <a:pt x="97" y="217"/>
                  </a:lnTo>
                  <a:lnTo>
                    <a:pt x="145" y="193"/>
                  </a:lnTo>
                  <a:lnTo>
                    <a:pt x="193" y="169"/>
                  </a:lnTo>
                  <a:lnTo>
                    <a:pt x="217" y="121"/>
                  </a:lnTo>
                  <a:lnTo>
                    <a:pt x="217"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7"/>
            <p:cNvSpPr/>
            <p:nvPr/>
          </p:nvSpPr>
          <p:spPr>
            <a:xfrm>
              <a:off x="2029175" y="2258050"/>
              <a:ext cx="4825" cy="6050"/>
            </a:xfrm>
            <a:custGeom>
              <a:avLst/>
              <a:gdLst/>
              <a:ahLst/>
              <a:cxnLst/>
              <a:rect l="l" t="t" r="r" b="b"/>
              <a:pathLst>
                <a:path w="193" h="242" extrusionOk="0">
                  <a:moveTo>
                    <a:pt x="48" y="1"/>
                  </a:moveTo>
                  <a:lnTo>
                    <a:pt x="0" y="25"/>
                  </a:lnTo>
                  <a:lnTo>
                    <a:pt x="0" y="73"/>
                  </a:lnTo>
                  <a:lnTo>
                    <a:pt x="24" y="145"/>
                  </a:lnTo>
                  <a:lnTo>
                    <a:pt x="72" y="217"/>
                  </a:lnTo>
                  <a:lnTo>
                    <a:pt x="96" y="241"/>
                  </a:lnTo>
                  <a:lnTo>
                    <a:pt x="169" y="241"/>
                  </a:lnTo>
                  <a:lnTo>
                    <a:pt x="193" y="193"/>
                  </a:lnTo>
                  <a:lnTo>
                    <a:pt x="145" y="121"/>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7"/>
            <p:cNvSpPr/>
            <p:nvPr/>
          </p:nvSpPr>
          <p:spPr>
            <a:xfrm>
              <a:off x="2118225" y="2156350"/>
              <a:ext cx="5450" cy="5425"/>
            </a:xfrm>
            <a:custGeom>
              <a:avLst/>
              <a:gdLst/>
              <a:ahLst/>
              <a:cxnLst/>
              <a:rect l="l" t="t" r="r" b="b"/>
              <a:pathLst>
                <a:path w="218" h="217" extrusionOk="0">
                  <a:moveTo>
                    <a:pt x="49" y="0"/>
                  </a:moveTo>
                  <a:lnTo>
                    <a:pt x="25" y="48"/>
                  </a:lnTo>
                  <a:lnTo>
                    <a:pt x="1" y="97"/>
                  </a:lnTo>
                  <a:lnTo>
                    <a:pt x="25" y="145"/>
                  </a:lnTo>
                  <a:lnTo>
                    <a:pt x="73" y="193"/>
                  </a:lnTo>
                  <a:lnTo>
                    <a:pt x="97" y="217"/>
                  </a:lnTo>
                  <a:lnTo>
                    <a:pt x="145" y="217"/>
                  </a:lnTo>
                  <a:lnTo>
                    <a:pt x="194" y="193"/>
                  </a:lnTo>
                  <a:lnTo>
                    <a:pt x="218" y="145"/>
                  </a:lnTo>
                  <a:lnTo>
                    <a:pt x="218" y="73"/>
                  </a:lnTo>
                  <a:lnTo>
                    <a:pt x="169" y="48"/>
                  </a:lnTo>
                  <a:lnTo>
                    <a:pt x="121"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7"/>
            <p:cNvSpPr/>
            <p:nvPr/>
          </p:nvSpPr>
          <p:spPr>
            <a:xfrm>
              <a:off x="2052625" y="2174400"/>
              <a:ext cx="4850" cy="6050"/>
            </a:xfrm>
            <a:custGeom>
              <a:avLst/>
              <a:gdLst/>
              <a:ahLst/>
              <a:cxnLst/>
              <a:rect l="l" t="t" r="r" b="b"/>
              <a:pathLst>
                <a:path w="194" h="242" extrusionOk="0">
                  <a:moveTo>
                    <a:pt x="49" y="1"/>
                  </a:moveTo>
                  <a:lnTo>
                    <a:pt x="25" y="49"/>
                  </a:lnTo>
                  <a:lnTo>
                    <a:pt x="1" y="97"/>
                  </a:lnTo>
                  <a:lnTo>
                    <a:pt x="25" y="145"/>
                  </a:lnTo>
                  <a:lnTo>
                    <a:pt x="25" y="193"/>
                  </a:lnTo>
                  <a:lnTo>
                    <a:pt x="73" y="217"/>
                  </a:lnTo>
                  <a:lnTo>
                    <a:pt x="97" y="241"/>
                  </a:lnTo>
                  <a:lnTo>
                    <a:pt x="145" y="241"/>
                  </a:lnTo>
                  <a:lnTo>
                    <a:pt x="169" y="217"/>
                  </a:lnTo>
                  <a:lnTo>
                    <a:pt x="194" y="169"/>
                  </a:lnTo>
                  <a:lnTo>
                    <a:pt x="194" y="121"/>
                  </a:lnTo>
                  <a:lnTo>
                    <a:pt x="194" y="73"/>
                  </a:lnTo>
                  <a:lnTo>
                    <a:pt x="169"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7"/>
            <p:cNvSpPr/>
            <p:nvPr/>
          </p:nvSpPr>
          <p:spPr>
            <a:xfrm>
              <a:off x="1964175" y="2181625"/>
              <a:ext cx="5425" cy="4825"/>
            </a:xfrm>
            <a:custGeom>
              <a:avLst/>
              <a:gdLst/>
              <a:ahLst/>
              <a:cxnLst/>
              <a:rect l="l" t="t" r="r" b="b"/>
              <a:pathLst>
                <a:path w="217" h="193" extrusionOk="0">
                  <a:moveTo>
                    <a:pt x="97" y="0"/>
                  </a:moveTo>
                  <a:lnTo>
                    <a:pt x="72" y="24"/>
                  </a:lnTo>
                  <a:lnTo>
                    <a:pt x="24" y="49"/>
                  </a:lnTo>
                  <a:lnTo>
                    <a:pt x="0" y="73"/>
                  </a:lnTo>
                  <a:lnTo>
                    <a:pt x="0" y="121"/>
                  </a:lnTo>
                  <a:lnTo>
                    <a:pt x="24" y="169"/>
                  </a:lnTo>
                  <a:lnTo>
                    <a:pt x="48" y="193"/>
                  </a:lnTo>
                  <a:lnTo>
                    <a:pt x="97" y="193"/>
                  </a:lnTo>
                  <a:lnTo>
                    <a:pt x="145" y="169"/>
                  </a:lnTo>
                  <a:lnTo>
                    <a:pt x="217" y="121"/>
                  </a:lnTo>
                  <a:lnTo>
                    <a:pt x="217" y="49"/>
                  </a:lnTo>
                  <a:lnTo>
                    <a:pt x="19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7"/>
            <p:cNvSpPr/>
            <p:nvPr/>
          </p:nvSpPr>
          <p:spPr>
            <a:xfrm>
              <a:off x="2088150" y="2133475"/>
              <a:ext cx="4825" cy="6050"/>
            </a:xfrm>
            <a:custGeom>
              <a:avLst/>
              <a:gdLst/>
              <a:ahLst/>
              <a:cxnLst/>
              <a:rect l="l" t="t" r="r" b="b"/>
              <a:pathLst>
                <a:path w="193" h="242" extrusionOk="0">
                  <a:moveTo>
                    <a:pt x="97" y="1"/>
                  </a:moveTo>
                  <a:lnTo>
                    <a:pt x="48" y="49"/>
                  </a:lnTo>
                  <a:lnTo>
                    <a:pt x="24" y="97"/>
                  </a:lnTo>
                  <a:lnTo>
                    <a:pt x="0" y="169"/>
                  </a:lnTo>
                  <a:lnTo>
                    <a:pt x="24" y="217"/>
                  </a:lnTo>
                  <a:lnTo>
                    <a:pt x="48" y="241"/>
                  </a:lnTo>
                  <a:lnTo>
                    <a:pt x="121" y="241"/>
                  </a:lnTo>
                  <a:lnTo>
                    <a:pt x="169" y="145"/>
                  </a:lnTo>
                  <a:lnTo>
                    <a:pt x="193" y="73"/>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7"/>
            <p:cNvSpPr/>
            <p:nvPr/>
          </p:nvSpPr>
          <p:spPr>
            <a:xfrm>
              <a:off x="2026750" y="2295375"/>
              <a:ext cx="6050" cy="3625"/>
            </a:xfrm>
            <a:custGeom>
              <a:avLst/>
              <a:gdLst/>
              <a:ahLst/>
              <a:cxnLst/>
              <a:rect l="l" t="t" r="r" b="b"/>
              <a:pathLst>
                <a:path w="242" h="145" extrusionOk="0">
                  <a:moveTo>
                    <a:pt x="73" y="0"/>
                  </a:moveTo>
                  <a:lnTo>
                    <a:pt x="25" y="24"/>
                  </a:lnTo>
                  <a:lnTo>
                    <a:pt x="1" y="72"/>
                  </a:lnTo>
                  <a:lnTo>
                    <a:pt x="1" y="96"/>
                  </a:lnTo>
                  <a:lnTo>
                    <a:pt x="1" y="145"/>
                  </a:lnTo>
                  <a:lnTo>
                    <a:pt x="193" y="145"/>
                  </a:lnTo>
                  <a:lnTo>
                    <a:pt x="217" y="121"/>
                  </a:lnTo>
                  <a:lnTo>
                    <a:pt x="242" y="72"/>
                  </a:lnTo>
                  <a:lnTo>
                    <a:pt x="242"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7"/>
            <p:cNvSpPr/>
            <p:nvPr/>
          </p:nvSpPr>
          <p:spPr>
            <a:xfrm>
              <a:off x="2105600" y="2168375"/>
              <a:ext cx="4850" cy="5450"/>
            </a:xfrm>
            <a:custGeom>
              <a:avLst/>
              <a:gdLst/>
              <a:ahLst/>
              <a:cxnLst/>
              <a:rect l="l" t="t" r="r" b="b"/>
              <a:pathLst>
                <a:path w="194" h="218" extrusionOk="0">
                  <a:moveTo>
                    <a:pt x="97" y="1"/>
                  </a:moveTo>
                  <a:lnTo>
                    <a:pt x="49" y="25"/>
                  </a:lnTo>
                  <a:lnTo>
                    <a:pt x="25" y="49"/>
                  </a:lnTo>
                  <a:lnTo>
                    <a:pt x="0" y="73"/>
                  </a:lnTo>
                  <a:lnTo>
                    <a:pt x="0" y="121"/>
                  </a:lnTo>
                  <a:lnTo>
                    <a:pt x="49" y="193"/>
                  </a:lnTo>
                  <a:lnTo>
                    <a:pt x="73" y="217"/>
                  </a:lnTo>
                  <a:lnTo>
                    <a:pt x="97" y="217"/>
                  </a:lnTo>
                  <a:lnTo>
                    <a:pt x="145" y="193"/>
                  </a:lnTo>
                  <a:lnTo>
                    <a:pt x="169" y="169"/>
                  </a:lnTo>
                  <a:lnTo>
                    <a:pt x="193" y="97"/>
                  </a:lnTo>
                  <a:lnTo>
                    <a:pt x="193" y="73"/>
                  </a:lnTo>
                  <a:lnTo>
                    <a:pt x="169" y="49"/>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7"/>
            <p:cNvSpPr/>
            <p:nvPr/>
          </p:nvSpPr>
          <p:spPr>
            <a:xfrm>
              <a:off x="2027350" y="2199075"/>
              <a:ext cx="3650" cy="5450"/>
            </a:xfrm>
            <a:custGeom>
              <a:avLst/>
              <a:gdLst/>
              <a:ahLst/>
              <a:cxnLst/>
              <a:rect l="l" t="t" r="r" b="b"/>
              <a:pathLst>
                <a:path w="146" h="218" extrusionOk="0">
                  <a:moveTo>
                    <a:pt x="49" y="1"/>
                  </a:moveTo>
                  <a:lnTo>
                    <a:pt x="25" y="25"/>
                  </a:lnTo>
                  <a:lnTo>
                    <a:pt x="1" y="49"/>
                  </a:lnTo>
                  <a:lnTo>
                    <a:pt x="1" y="121"/>
                  </a:lnTo>
                  <a:lnTo>
                    <a:pt x="49" y="193"/>
                  </a:lnTo>
                  <a:lnTo>
                    <a:pt x="97" y="217"/>
                  </a:lnTo>
                  <a:lnTo>
                    <a:pt x="145" y="193"/>
                  </a:lnTo>
                  <a:lnTo>
                    <a:pt x="145" y="169"/>
                  </a:lnTo>
                  <a:lnTo>
                    <a:pt x="145" y="97"/>
                  </a:lnTo>
                  <a:lnTo>
                    <a:pt x="121"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7"/>
            <p:cNvSpPr/>
            <p:nvPr/>
          </p:nvSpPr>
          <p:spPr>
            <a:xfrm>
              <a:off x="1991850" y="2257450"/>
              <a:ext cx="4250" cy="4250"/>
            </a:xfrm>
            <a:custGeom>
              <a:avLst/>
              <a:gdLst/>
              <a:ahLst/>
              <a:cxnLst/>
              <a:rect l="l" t="t" r="r" b="b"/>
              <a:pathLst>
                <a:path w="170" h="170" extrusionOk="0">
                  <a:moveTo>
                    <a:pt x="25" y="1"/>
                  </a:moveTo>
                  <a:lnTo>
                    <a:pt x="1" y="25"/>
                  </a:lnTo>
                  <a:lnTo>
                    <a:pt x="1" y="73"/>
                  </a:lnTo>
                  <a:lnTo>
                    <a:pt x="1" y="97"/>
                  </a:lnTo>
                  <a:lnTo>
                    <a:pt x="25" y="145"/>
                  </a:lnTo>
                  <a:lnTo>
                    <a:pt x="73" y="169"/>
                  </a:lnTo>
                  <a:lnTo>
                    <a:pt x="145" y="145"/>
                  </a:lnTo>
                  <a:lnTo>
                    <a:pt x="169" y="121"/>
                  </a:lnTo>
                  <a:lnTo>
                    <a:pt x="169" y="73"/>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7"/>
            <p:cNvSpPr/>
            <p:nvPr/>
          </p:nvSpPr>
          <p:spPr>
            <a:xfrm>
              <a:off x="2012325" y="2309200"/>
              <a:ext cx="6025" cy="4250"/>
            </a:xfrm>
            <a:custGeom>
              <a:avLst/>
              <a:gdLst/>
              <a:ahLst/>
              <a:cxnLst/>
              <a:rect l="l" t="t" r="r" b="b"/>
              <a:pathLst>
                <a:path w="241" h="170" extrusionOk="0">
                  <a:moveTo>
                    <a:pt x="120" y="1"/>
                  </a:moveTo>
                  <a:lnTo>
                    <a:pt x="48" y="49"/>
                  </a:lnTo>
                  <a:lnTo>
                    <a:pt x="0" y="97"/>
                  </a:lnTo>
                  <a:lnTo>
                    <a:pt x="0" y="121"/>
                  </a:lnTo>
                  <a:lnTo>
                    <a:pt x="24" y="145"/>
                  </a:lnTo>
                  <a:lnTo>
                    <a:pt x="96" y="169"/>
                  </a:lnTo>
                  <a:lnTo>
                    <a:pt x="193" y="121"/>
                  </a:lnTo>
                  <a:lnTo>
                    <a:pt x="241" y="73"/>
                  </a:lnTo>
                  <a:lnTo>
                    <a:pt x="217"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7"/>
            <p:cNvSpPr/>
            <p:nvPr/>
          </p:nvSpPr>
          <p:spPr>
            <a:xfrm>
              <a:off x="2104400" y="2210500"/>
              <a:ext cx="4825" cy="4850"/>
            </a:xfrm>
            <a:custGeom>
              <a:avLst/>
              <a:gdLst/>
              <a:ahLst/>
              <a:cxnLst/>
              <a:rect l="l" t="t" r="r" b="b"/>
              <a:pathLst>
                <a:path w="193" h="194" extrusionOk="0">
                  <a:moveTo>
                    <a:pt x="24" y="1"/>
                  </a:moveTo>
                  <a:lnTo>
                    <a:pt x="0" y="121"/>
                  </a:lnTo>
                  <a:lnTo>
                    <a:pt x="0" y="145"/>
                  </a:lnTo>
                  <a:lnTo>
                    <a:pt x="0" y="169"/>
                  </a:lnTo>
                  <a:lnTo>
                    <a:pt x="48" y="193"/>
                  </a:lnTo>
                  <a:lnTo>
                    <a:pt x="121" y="169"/>
                  </a:lnTo>
                  <a:lnTo>
                    <a:pt x="169" y="121"/>
                  </a:lnTo>
                  <a:lnTo>
                    <a:pt x="193" y="73"/>
                  </a:lnTo>
                  <a:lnTo>
                    <a:pt x="169" y="49"/>
                  </a:lnTo>
                  <a:lnTo>
                    <a:pt x="145"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7"/>
            <p:cNvSpPr/>
            <p:nvPr/>
          </p:nvSpPr>
          <p:spPr>
            <a:xfrm>
              <a:off x="2048425" y="2229175"/>
              <a:ext cx="4225" cy="5425"/>
            </a:xfrm>
            <a:custGeom>
              <a:avLst/>
              <a:gdLst/>
              <a:ahLst/>
              <a:cxnLst/>
              <a:rect l="l" t="t" r="r" b="b"/>
              <a:pathLst>
                <a:path w="169" h="217" extrusionOk="0">
                  <a:moveTo>
                    <a:pt x="97" y="0"/>
                  </a:moveTo>
                  <a:lnTo>
                    <a:pt x="25" y="48"/>
                  </a:lnTo>
                  <a:lnTo>
                    <a:pt x="0" y="96"/>
                  </a:lnTo>
                  <a:lnTo>
                    <a:pt x="0" y="145"/>
                  </a:lnTo>
                  <a:lnTo>
                    <a:pt x="0" y="193"/>
                  </a:lnTo>
                  <a:lnTo>
                    <a:pt x="25" y="217"/>
                  </a:lnTo>
                  <a:lnTo>
                    <a:pt x="73" y="193"/>
                  </a:lnTo>
                  <a:lnTo>
                    <a:pt x="145" y="145"/>
                  </a:lnTo>
                  <a:lnTo>
                    <a:pt x="169" y="121"/>
                  </a:lnTo>
                  <a:lnTo>
                    <a:pt x="169" y="72"/>
                  </a:lnTo>
                  <a:lnTo>
                    <a:pt x="145"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7"/>
            <p:cNvSpPr/>
            <p:nvPr/>
          </p:nvSpPr>
          <p:spPr>
            <a:xfrm>
              <a:off x="1961750" y="2191850"/>
              <a:ext cx="4850" cy="4250"/>
            </a:xfrm>
            <a:custGeom>
              <a:avLst/>
              <a:gdLst/>
              <a:ahLst/>
              <a:cxnLst/>
              <a:rect l="l" t="t" r="r" b="b"/>
              <a:pathLst>
                <a:path w="194" h="170" extrusionOk="0">
                  <a:moveTo>
                    <a:pt x="49" y="1"/>
                  </a:moveTo>
                  <a:lnTo>
                    <a:pt x="1" y="49"/>
                  </a:lnTo>
                  <a:lnTo>
                    <a:pt x="1" y="73"/>
                  </a:lnTo>
                  <a:lnTo>
                    <a:pt x="25" y="97"/>
                  </a:lnTo>
                  <a:lnTo>
                    <a:pt x="49" y="145"/>
                  </a:lnTo>
                  <a:lnTo>
                    <a:pt x="145" y="169"/>
                  </a:lnTo>
                  <a:lnTo>
                    <a:pt x="169" y="169"/>
                  </a:lnTo>
                  <a:lnTo>
                    <a:pt x="194" y="145"/>
                  </a:lnTo>
                  <a:lnTo>
                    <a:pt x="194" y="97"/>
                  </a:lnTo>
                  <a:lnTo>
                    <a:pt x="145"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7"/>
            <p:cNvSpPr/>
            <p:nvPr/>
          </p:nvSpPr>
          <p:spPr>
            <a:xfrm>
              <a:off x="2033975" y="2217125"/>
              <a:ext cx="5450" cy="3650"/>
            </a:xfrm>
            <a:custGeom>
              <a:avLst/>
              <a:gdLst/>
              <a:ahLst/>
              <a:cxnLst/>
              <a:rect l="l" t="t" r="r" b="b"/>
              <a:pathLst>
                <a:path w="218" h="146" extrusionOk="0">
                  <a:moveTo>
                    <a:pt x="121" y="1"/>
                  </a:moveTo>
                  <a:lnTo>
                    <a:pt x="49" y="25"/>
                  </a:lnTo>
                  <a:lnTo>
                    <a:pt x="1" y="73"/>
                  </a:lnTo>
                  <a:lnTo>
                    <a:pt x="25" y="121"/>
                  </a:lnTo>
                  <a:lnTo>
                    <a:pt x="73" y="145"/>
                  </a:lnTo>
                  <a:lnTo>
                    <a:pt x="169" y="145"/>
                  </a:lnTo>
                  <a:lnTo>
                    <a:pt x="217" y="121"/>
                  </a:lnTo>
                  <a:lnTo>
                    <a:pt x="217" y="73"/>
                  </a:lnTo>
                  <a:lnTo>
                    <a:pt x="193" y="1"/>
                  </a:lnTo>
                  <a:lnTo>
                    <a:pt x="193"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7"/>
            <p:cNvSpPr/>
            <p:nvPr/>
          </p:nvSpPr>
          <p:spPr>
            <a:xfrm>
              <a:off x="2079725" y="2348925"/>
              <a:ext cx="4225" cy="4250"/>
            </a:xfrm>
            <a:custGeom>
              <a:avLst/>
              <a:gdLst/>
              <a:ahLst/>
              <a:cxnLst/>
              <a:rect l="l" t="t" r="r" b="b"/>
              <a:pathLst>
                <a:path w="169" h="170" extrusionOk="0">
                  <a:moveTo>
                    <a:pt x="73" y="1"/>
                  </a:moveTo>
                  <a:lnTo>
                    <a:pt x="24" y="25"/>
                  </a:lnTo>
                  <a:lnTo>
                    <a:pt x="0" y="49"/>
                  </a:lnTo>
                  <a:lnTo>
                    <a:pt x="0" y="97"/>
                  </a:lnTo>
                  <a:lnTo>
                    <a:pt x="24" y="145"/>
                  </a:lnTo>
                  <a:lnTo>
                    <a:pt x="97" y="169"/>
                  </a:lnTo>
                  <a:lnTo>
                    <a:pt x="145" y="145"/>
                  </a:lnTo>
                  <a:lnTo>
                    <a:pt x="169" y="121"/>
                  </a:lnTo>
                  <a:lnTo>
                    <a:pt x="169" y="73"/>
                  </a:lnTo>
                  <a:lnTo>
                    <a:pt x="169" y="49"/>
                  </a:lnTo>
                  <a:lnTo>
                    <a:pt x="145"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7"/>
            <p:cNvSpPr/>
            <p:nvPr/>
          </p:nvSpPr>
          <p:spPr>
            <a:xfrm>
              <a:off x="2009300" y="2385650"/>
              <a:ext cx="3650" cy="4825"/>
            </a:xfrm>
            <a:custGeom>
              <a:avLst/>
              <a:gdLst/>
              <a:ahLst/>
              <a:cxnLst/>
              <a:rect l="l" t="t" r="r" b="b"/>
              <a:pathLst>
                <a:path w="146" h="193" extrusionOk="0">
                  <a:moveTo>
                    <a:pt x="49" y="0"/>
                  </a:moveTo>
                  <a:lnTo>
                    <a:pt x="1" y="48"/>
                  </a:lnTo>
                  <a:lnTo>
                    <a:pt x="1" y="72"/>
                  </a:lnTo>
                  <a:lnTo>
                    <a:pt x="1" y="121"/>
                  </a:lnTo>
                  <a:lnTo>
                    <a:pt x="25" y="169"/>
                  </a:lnTo>
                  <a:lnTo>
                    <a:pt x="49" y="193"/>
                  </a:lnTo>
                  <a:lnTo>
                    <a:pt x="121" y="193"/>
                  </a:lnTo>
                  <a:lnTo>
                    <a:pt x="145" y="145"/>
                  </a:lnTo>
                  <a:lnTo>
                    <a:pt x="145" y="96"/>
                  </a:lnTo>
                  <a:lnTo>
                    <a:pt x="121"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7"/>
            <p:cNvSpPr/>
            <p:nvPr/>
          </p:nvSpPr>
          <p:spPr>
            <a:xfrm>
              <a:off x="2085125" y="2254450"/>
              <a:ext cx="4850" cy="4825"/>
            </a:xfrm>
            <a:custGeom>
              <a:avLst/>
              <a:gdLst/>
              <a:ahLst/>
              <a:cxnLst/>
              <a:rect l="l" t="t" r="r" b="b"/>
              <a:pathLst>
                <a:path w="194" h="193" extrusionOk="0">
                  <a:moveTo>
                    <a:pt x="97" y="0"/>
                  </a:moveTo>
                  <a:lnTo>
                    <a:pt x="49" y="48"/>
                  </a:lnTo>
                  <a:lnTo>
                    <a:pt x="1" y="121"/>
                  </a:lnTo>
                  <a:lnTo>
                    <a:pt x="1" y="169"/>
                  </a:lnTo>
                  <a:lnTo>
                    <a:pt x="25" y="193"/>
                  </a:lnTo>
                  <a:lnTo>
                    <a:pt x="73" y="193"/>
                  </a:lnTo>
                  <a:lnTo>
                    <a:pt x="145" y="145"/>
                  </a:lnTo>
                  <a:lnTo>
                    <a:pt x="169" y="97"/>
                  </a:lnTo>
                  <a:lnTo>
                    <a:pt x="194" y="48"/>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7"/>
            <p:cNvSpPr/>
            <p:nvPr/>
          </p:nvSpPr>
          <p:spPr>
            <a:xfrm>
              <a:off x="2091750" y="2185225"/>
              <a:ext cx="4250" cy="4250"/>
            </a:xfrm>
            <a:custGeom>
              <a:avLst/>
              <a:gdLst/>
              <a:ahLst/>
              <a:cxnLst/>
              <a:rect l="l" t="t" r="r" b="b"/>
              <a:pathLst>
                <a:path w="170" h="170" extrusionOk="0">
                  <a:moveTo>
                    <a:pt x="49" y="1"/>
                  </a:moveTo>
                  <a:lnTo>
                    <a:pt x="25" y="25"/>
                  </a:lnTo>
                  <a:lnTo>
                    <a:pt x="1" y="73"/>
                  </a:lnTo>
                  <a:lnTo>
                    <a:pt x="25" y="145"/>
                  </a:lnTo>
                  <a:lnTo>
                    <a:pt x="97" y="169"/>
                  </a:lnTo>
                  <a:lnTo>
                    <a:pt x="121" y="169"/>
                  </a:lnTo>
                  <a:lnTo>
                    <a:pt x="145" y="145"/>
                  </a:lnTo>
                  <a:lnTo>
                    <a:pt x="169" y="73"/>
                  </a:lnTo>
                  <a:lnTo>
                    <a:pt x="145"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7"/>
            <p:cNvSpPr/>
            <p:nvPr/>
          </p:nvSpPr>
          <p:spPr>
            <a:xfrm>
              <a:off x="1978600" y="2162375"/>
              <a:ext cx="3650" cy="4825"/>
            </a:xfrm>
            <a:custGeom>
              <a:avLst/>
              <a:gdLst/>
              <a:ahLst/>
              <a:cxnLst/>
              <a:rect l="l" t="t" r="r" b="b"/>
              <a:pathLst>
                <a:path w="146" h="193" extrusionOk="0">
                  <a:moveTo>
                    <a:pt x="25" y="0"/>
                  </a:moveTo>
                  <a:lnTo>
                    <a:pt x="1" y="48"/>
                  </a:lnTo>
                  <a:lnTo>
                    <a:pt x="1" y="120"/>
                  </a:lnTo>
                  <a:lnTo>
                    <a:pt x="25" y="169"/>
                  </a:lnTo>
                  <a:lnTo>
                    <a:pt x="73" y="193"/>
                  </a:lnTo>
                  <a:lnTo>
                    <a:pt x="121" y="193"/>
                  </a:lnTo>
                  <a:lnTo>
                    <a:pt x="145" y="169"/>
                  </a:lnTo>
                  <a:lnTo>
                    <a:pt x="145" y="144"/>
                  </a:lnTo>
                  <a:lnTo>
                    <a:pt x="145"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7"/>
            <p:cNvSpPr/>
            <p:nvPr/>
          </p:nvSpPr>
          <p:spPr>
            <a:xfrm>
              <a:off x="2012325" y="2155750"/>
              <a:ext cx="5425" cy="4225"/>
            </a:xfrm>
            <a:custGeom>
              <a:avLst/>
              <a:gdLst/>
              <a:ahLst/>
              <a:cxnLst/>
              <a:rect l="l" t="t" r="r" b="b"/>
              <a:pathLst>
                <a:path w="217" h="169" extrusionOk="0">
                  <a:moveTo>
                    <a:pt x="72" y="0"/>
                  </a:moveTo>
                  <a:lnTo>
                    <a:pt x="24" y="24"/>
                  </a:lnTo>
                  <a:lnTo>
                    <a:pt x="0" y="72"/>
                  </a:lnTo>
                  <a:lnTo>
                    <a:pt x="24" y="97"/>
                  </a:lnTo>
                  <a:lnTo>
                    <a:pt x="96" y="169"/>
                  </a:lnTo>
                  <a:lnTo>
                    <a:pt x="169" y="145"/>
                  </a:lnTo>
                  <a:lnTo>
                    <a:pt x="217" y="145"/>
                  </a:lnTo>
                  <a:lnTo>
                    <a:pt x="217" y="97"/>
                  </a:lnTo>
                  <a:lnTo>
                    <a:pt x="217" y="72"/>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7"/>
            <p:cNvSpPr/>
            <p:nvPr/>
          </p:nvSpPr>
          <p:spPr>
            <a:xfrm>
              <a:off x="2147125" y="2233975"/>
              <a:ext cx="3625" cy="4850"/>
            </a:xfrm>
            <a:custGeom>
              <a:avLst/>
              <a:gdLst/>
              <a:ahLst/>
              <a:cxnLst/>
              <a:rect l="l" t="t" r="r" b="b"/>
              <a:pathLst>
                <a:path w="145" h="194" extrusionOk="0">
                  <a:moveTo>
                    <a:pt x="97" y="1"/>
                  </a:moveTo>
                  <a:lnTo>
                    <a:pt x="49" y="25"/>
                  </a:lnTo>
                  <a:lnTo>
                    <a:pt x="0" y="97"/>
                  </a:lnTo>
                  <a:lnTo>
                    <a:pt x="0" y="121"/>
                  </a:lnTo>
                  <a:lnTo>
                    <a:pt x="25" y="169"/>
                  </a:lnTo>
                  <a:lnTo>
                    <a:pt x="49" y="193"/>
                  </a:lnTo>
                  <a:lnTo>
                    <a:pt x="73" y="193"/>
                  </a:lnTo>
                  <a:lnTo>
                    <a:pt x="121" y="169"/>
                  </a:lnTo>
                  <a:lnTo>
                    <a:pt x="145" y="97"/>
                  </a:lnTo>
                  <a:lnTo>
                    <a:pt x="145" y="49"/>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7"/>
            <p:cNvSpPr/>
            <p:nvPr/>
          </p:nvSpPr>
          <p:spPr>
            <a:xfrm>
              <a:off x="2052025" y="2302000"/>
              <a:ext cx="4850" cy="4825"/>
            </a:xfrm>
            <a:custGeom>
              <a:avLst/>
              <a:gdLst/>
              <a:ahLst/>
              <a:cxnLst/>
              <a:rect l="l" t="t" r="r" b="b"/>
              <a:pathLst>
                <a:path w="194" h="193" extrusionOk="0">
                  <a:moveTo>
                    <a:pt x="121" y="0"/>
                  </a:moveTo>
                  <a:lnTo>
                    <a:pt x="73" y="24"/>
                  </a:lnTo>
                  <a:lnTo>
                    <a:pt x="1" y="96"/>
                  </a:lnTo>
                  <a:lnTo>
                    <a:pt x="1" y="120"/>
                  </a:lnTo>
                  <a:lnTo>
                    <a:pt x="25" y="144"/>
                  </a:lnTo>
                  <a:lnTo>
                    <a:pt x="73" y="193"/>
                  </a:lnTo>
                  <a:lnTo>
                    <a:pt x="145" y="169"/>
                  </a:lnTo>
                  <a:lnTo>
                    <a:pt x="193" y="144"/>
                  </a:lnTo>
                  <a:lnTo>
                    <a:pt x="193" y="48"/>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7"/>
            <p:cNvSpPr/>
            <p:nvPr/>
          </p:nvSpPr>
          <p:spPr>
            <a:xfrm>
              <a:off x="1984625" y="2252650"/>
              <a:ext cx="4250" cy="4225"/>
            </a:xfrm>
            <a:custGeom>
              <a:avLst/>
              <a:gdLst/>
              <a:ahLst/>
              <a:cxnLst/>
              <a:rect l="l" t="t" r="r" b="b"/>
              <a:pathLst>
                <a:path w="170" h="169" extrusionOk="0">
                  <a:moveTo>
                    <a:pt x="49" y="0"/>
                  </a:moveTo>
                  <a:lnTo>
                    <a:pt x="1" y="24"/>
                  </a:lnTo>
                  <a:lnTo>
                    <a:pt x="1" y="48"/>
                  </a:lnTo>
                  <a:lnTo>
                    <a:pt x="1" y="72"/>
                  </a:lnTo>
                  <a:lnTo>
                    <a:pt x="25" y="120"/>
                  </a:lnTo>
                  <a:lnTo>
                    <a:pt x="97" y="169"/>
                  </a:lnTo>
                  <a:lnTo>
                    <a:pt x="121" y="169"/>
                  </a:lnTo>
                  <a:lnTo>
                    <a:pt x="145" y="144"/>
                  </a:lnTo>
                  <a:lnTo>
                    <a:pt x="169" y="96"/>
                  </a:lnTo>
                  <a:lnTo>
                    <a:pt x="145"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7"/>
            <p:cNvSpPr/>
            <p:nvPr/>
          </p:nvSpPr>
          <p:spPr>
            <a:xfrm>
              <a:off x="2003275" y="2291750"/>
              <a:ext cx="3650" cy="3650"/>
            </a:xfrm>
            <a:custGeom>
              <a:avLst/>
              <a:gdLst/>
              <a:ahLst/>
              <a:cxnLst/>
              <a:rect l="l" t="t" r="r" b="b"/>
              <a:pathLst>
                <a:path w="146" h="146" extrusionOk="0">
                  <a:moveTo>
                    <a:pt x="97" y="1"/>
                  </a:moveTo>
                  <a:lnTo>
                    <a:pt x="49" y="25"/>
                  </a:lnTo>
                  <a:lnTo>
                    <a:pt x="25" y="25"/>
                  </a:lnTo>
                  <a:lnTo>
                    <a:pt x="1" y="73"/>
                  </a:lnTo>
                  <a:lnTo>
                    <a:pt x="1" y="145"/>
                  </a:lnTo>
                  <a:lnTo>
                    <a:pt x="121" y="145"/>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7"/>
            <p:cNvSpPr/>
            <p:nvPr/>
          </p:nvSpPr>
          <p:spPr>
            <a:xfrm>
              <a:off x="1987650" y="2293550"/>
              <a:ext cx="3625" cy="3650"/>
            </a:xfrm>
            <a:custGeom>
              <a:avLst/>
              <a:gdLst/>
              <a:ahLst/>
              <a:cxnLst/>
              <a:rect l="l" t="t" r="r" b="b"/>
              <a:pathLst>
                <a:path w="145" h="146" extrusionOk="0">
                  <a:moveTo>
                    <a:pt x="24" y="1"/>
                  </a:moveTo>
                  <a:lnTo>
                    <a:pt x="0" y="49"/>
                  </a:lnTo>
                  <a:lnTo>
                    <a:pt x="24" y="121"/>
                  </a:lnTo>
                  <a:lnTo>
                    <a:pt x="48" y="145"/>
                  </a:lnTo>
                  <a:lnTo>
                    <a:pt x="96" y="145"/>
                  </a:lnTo>
                  <a:lnTo>
                    <a:pt x="120" y="121"/>
                  </a:lnTo>
                  <a:lnTo>
                    <a:pt x="145" y="73"/>
                  </a:lnTo>
                  <a:lnTo>
                    <a:pt x="120"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7"/>
            <p:cNvSpPr/>
            <p:nvPr/>
          </p:nvSpPr>
          <p:spPr>
            <a:xfrm>
              <a:off x="2033975" y="2124450"/>
              <a:ext cx="3050" cy="4225"/>
            </a:xfrm>
            <a:custGeom>
              <a:avLst/>
              <a:gdLst/>
              <a:ahLst/>
              <a:cxnLst/>
              <a:rect l="l" t="t" r="r" b="b"/>
              <a:pathLst>
                <a:path w="122" h="169" extrusionOk="0">
                  <a:moveTo>
                    <a:pt x="25" y="0"/>
                  </a:moveTo>
                  <a:lnTo>
                    <a:pt x="1" y="73"/>
                  </a:lnTo>
                  <a:lnTo>
                    <a:pt x="1" y="121"/>
                  </a:lnTo>
                  <a:lnTo>
                    <a:pt x="25" y="145"/>
                  </a:lnTo>
                  <a:lnTo>
                    <a:pt x="49" y="169"/>
                  </a:lnTo>
                  <a:lnTo>
                    <a:pt x="97"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7"/>
            <p:cNvSpPr/>
            <p:nvPr/>
          </p:nvSpPr>
          <p:spPr>
            <a:xfrm>
              <a:off x="2029775" y="2144300"/>
              <a:ext cx="4225" cy="4250"/>
            </a:xfrm>
            <a:custGeom>
              <a:avLst/>
              <a:gdLst/>
              <a:ahLst/>
              <a:cxnLst/>
              <a:rect l="l" t="t" r="r" b="b"/>
              <a:pathLst>
                <a:path w="169" h="170" extrusionOk="0">
                  <a:moveTo>
                    <a:pt x="72" y="1"/>
                  </a:moveTo>
                  <a:lnTo>
                    <a:pt x="24" y="25"/>
                  </a:lnTo>
                  <a:lnTo>
                    <a:pt x="0" y="49"/>
                  </a:lnTo>
                  <a:lnTo>
                    <a:pt x="0" y="97"/>
                  </a:lnTo>
                  <a:lnTo>
                    <a:pt x="24" y="121"/>
                  </a:lnTo>
                  <a:lnTo>
                    <a:pt x="24" y="145"/>
                  </a:lnTo>
                  <a:lnTo>
                    <a:pt x="96" y="169"/>
                  </a:lnTo>
                  <a:lnTo>
                    <a:pt x="145" y="145"/>
                  </a:lnTo>
                  <a:lnTo>
                    <a:pt x="169" y="121"/>
                  </a:lnTo>
                  <a:lnTo>
                    <a:pt x="169" y="97"/>
                  </a:lnTo>
                  <a:lnTo>
                    <a:pt x="145" y="49"/>
                  </a:lnTo>
                  <a:lnTo>
                    <a:pt x="145"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7"/>
            <p:cNvSpPr/>
            <p:nvPr/>
          </p:nvSpPr>
          <p:spPr>
            <a:xfrm>
              <a:off x="2000875" y="2179825"/>
              <a:ext cx="4250" cy="4225"/>
            </a:xfrm>
            <a:custGeom>
              <a:avLst/>
              <a:gdLst/>
              <a:ahLst/>
              <a:cxnLst/>
              <a:rect l="l" t="t" r="r" b="b"/>
              <a:pathLst>
                <a:path w="170" h="169" extrusionOk="0">
                  <a:moveTo>
                    <a:pt x="73" y="0"/>
                  </a:moveTo>
                  <a:lnTo>
                    <a:pt x="25" y="48"/>
                  </a:lnTo>
                  <a:lnTo>
                    <a:pt x="1" y="96"/>
                  </a:lnTo>
                  <a:lnTo>
                    <a:pt x="25" y="145"/>
                  </a:lnTo>
                  <a:lnTo>
                    <a:pt x="49" y="169"/>
                  </a:lnTo>
                  <a:lnTo>
                    <a:pt x="97" y="169"/>
                  </a:lnTo>
                  <a:lnTo>
                    <a:pt x="145" y="121"/>
                  </a:lnTo>
                  <a:lnTo>
                    <a:pt x="169" y="48"/>
                  </a:lnTo>
                  <a:lnTo>
                    <a:pt x="145" y="24"/>
                  </a:lnTo>
                  <a:lnTo>
                    <a:pt x="12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7"/>
            <p:cNvSpPr/>
            <p:nvPr/>
          </p:nvSpPr>
          <p:spPr>
            <a:xfrm>
              <a:off x="2037600" y="2181625"/>
              <a:ext cx="3625" cy="4225"/>
            </a:xfrm>
            <a:custGeom>
              <a:avLst/>
              <a:gdLst/>
              <a:ahLst/>
              <a:cxnLst/>
              <a:rect l="l" t="t" r="r" b="b"/>
              <a:pathLst>
                <a:path w="145" h="169" extrusionOk="0">
                  <a:moveTo>
                    <a:pt x="72" y="0"/>
                  </a:moveTo>
                  <a:lnTo>
                    <a:pt x="24" y="49"/>
                  </a:lnTo>
                  <a:lnTo>
                    <a:pt x="0" y="73"/>
                  </a:lnTo>
                  <a:lnTo>
                    <a:pt x="24" y="121"/>
                  </a:lnTo>
                  <a:lnTo>
                    <a:pt x="48" y="145"/>
                  </a:lnTo>
                  <a:lnTo>
                    <a:pt x="72" y="169"/>
                  </a:lnTo>
                  <a:lnTo>
                    <a:pt x="121" y="169"/>
                  </a:lnTo>
                  <a:lnTo>
                    <a:pt x="145" y="121"/>
                  </a:lnTo>
                  <a:lnTo>
                    <a:pt x="145" y="73"/>
                  </a:lnTo>
                  <a:lnTo>
                    <a:pt x="121" y="49"/>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7"/>
            <p:cNvSpPr/>
            <p:nvPr/>
          </p:nvSpPr>
          <p:spPr>
            <a:xfrm>
              <a:off x="2096575" y="2193050"/>
              <a:ext cx="5425" cy="4250"/>
            </a:xfrm>
            <a:custGeom>
              <a:avLst/>
              <a:gdLst/>
              <a:ahLst/>
              <a:cxnLst/>
              <a:rect l="l" t="t" r="r" b="b"/>
              <a:pathLst>
                <a:path w="217" h="170" extrusionOk="0">
                  <a:moveTo>
                    <a:pt x="193" y="1"/>
                  </a:moveTo>
                  <a:lnTo>
                    <a:pt x="121" y="25"/>
                  </a:lnTo>
                  <a:lnTo>
                    <a:pt x="73" y="49"/>
                  </a:lnTo>
                  <a:lnTo>
                    <a:pt x="0" y="169"/>
                  </a:lnTo>
                  <a:lnTo>
                    <a:pt x="73" y="145"/>
                  </a:lnTo>
                  <a:lnTo>
                    <a:pt x="145" y="121"/>
                  </a:lnTo>
                  <a:lnTo>
                    <a:pt x="193" y="73"/>
                  </a:lnTo>
                  <a:lnTo>
                    <a:pt x="217" y="49"/>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7"/>
            <p:cNvSpPr/>
            <p:nvPr/>
          </p:nvSpPr>
          <p:spPr>
            <a:xfrm>
              <a:off x="1988250" y="2172000"/>
              <a:ext cx="4225" cy="4225"/>
            </a:xfrm>
            <a:custGeom>
              <a:avLst/>
              <a:gdLst/>
              <a:ahLst/>
              <a:cxnLst/>
              <a:rect l="l" t="t" r="r" b="b"/>
              <a:pathLst>
                <a:path w="169" h="169" extrusionOk="0">
                  <a:moveTo>
                    <a:pt x="0" y="0"/>
                  </a:moveTo>
                  <a:lnTo>
                    <a:pt x="0" y="24"/>
                  </a:lnTo>
                  <a:lnTo>
                    <a:pt x="0" y="48"/>
                  </a:lnTo>
                  <a:lnTo>
                    <a:pt x="48" y="121"/>
                  </a:lnTo>
                  <a:lnTo>
                    <a:pt x="121" y="169"/>
                  </a:lnTo>
                  <a:lnTo>
                    <a:pt x="145" y="169"/>
                  </a:lnTo>
                  <a:lnTo>
                    <a:pt x="169" y="121"/>
                  </a:lnTo>
                  <a:lnTo>
                    <a:pt x="121"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7"/>
            <p:cNvSpPr/>
            <p:nvPr/>
          </p:nvSpPr>
          <p:spPr>
            <a:xfrm>
              <a:off x="1999675" y="2244825"/>
              <a:ext cx="3025" cy="3625"/>
            </a:xfrm>
            <a:custGeom>
              <a:avLst/>
              <a:gdLst/>
              <a:ahLst/>
              <a:cxnLst/>
              <a:rect l="l" t="t" r="r" b="b"/>
              <a:pathLst>
                <a:path w="121" h="145" extrusionOk="0">
                  <a:moveTo>
                    <a:pt x="97" y="0"/>
                  </a:moveTo>
                  <a:lnTo>
                    <a:pt x="25" y="24"/>
                  </a:lnTo>
                  <a:lnTo>
                    <a:pt x="1" y="72"/>
                  </a:lnTo>
                  <a:lnTo>
                    <a:pt x="25" y="96"/>
                  </a:lnTo>
                  <a:lnTo>
                    <a:pt x="49" y="144"/>
                  </a:lnTo>
                  <a:lnTo>
                    <a:pt x="121" y="144"/>
                  </a:lnTo>
                  <a:lnTo>
                    <a:pt x="121" y="96"/>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7"/>
            <p:cNvSpPr/>
            <p:nvPr/>
          </p:nvSpPr>
          <p:spPr>
            <a:xfrm>
              <a:off x="2074300" y="2235175"/>
              <a:ext cx="3025" cy="4850"/>
            </a:xfrm>
            <a:custGeom>
              <a:avLst/>
              <a:gdLst/>
              <a:ahLst/>
              <a:cxnLst/>
              <a:rect l="l" t="t" r="r" b="b"/>
              <a:pathLst>
                <a:path w="121" h="194" extrusionOk="0">
                  <a:moveTo>
                    <a:pt x="25" y="1"/>
                  </a:moveTo>
                  <a:lnTo>
                    <a:pt x="1" y="49"/>
                  </a:lnTo>
                  <a:lnTo>
                    <a:pt x="1" y="121"/>
                  </a:lnTo>
                  <a:lnTo>
                    <a:pt x="49" y="169"/>
                  </a:lnTo>
                  <a:lnTo>
                    <a:pt x="73" y="193"/>
                  </a:lnTo>
                  <a:lnTo>
                    <a:pt x="121" y="169"/>
                  </a:lnTo>
                  <a:lnTo>
                    <a:pt x="121" y="145"/>
                  </a:lnTo>
                  <a:lnTo>
                    <a:pt x="121" y="73"/>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7"/>
            <p:cNvSpPr/>
            <p:nvPr/>
          </p:nvSpPr>
          <p:spPr>
            <a:xfrm>
              <a:off x="2051425" y="2137700"/>
              <a:ext cx="3650" cy="3625"/>
            </a:xfrm>
            <a:custGeom>
              <a:avLst/>
              <a:gdLst/>
              <a:ahLst/>
              <a:cxnLst/>
              <a:rect l="l" t="t" r="r" b="b"/>
              <a:pathLst>
                <a:path w="146" h="145" extrusionOk="0">
                  <a:moveTo>
                    <a:pt x="49" y="0"/>
                  </a:moveTo>
                  <a:lnTo>
                    <a:pt x="1" y="48"/>
                  </a:lnTo>
                  <a:lnTo>
                    <a:pt x="1" y="72"/>
                  </a:lnTo>
                  <a:lnTo>
                    <a:pt x="1" y="96"/>
                  </a:lnTo>
                  <a:lnTo>
                    <a:pt x="49" y="144"/>
                  </a:lnTo>
                  <a:lnTo>
                    <a:pt x="121" y="120"/>
                  </a:lnTo>
                  <a:lnTo>
                    <a:pt x="145" y="72"/>
                  </a:lnTo>
                  <a:lnTo>
                    <a:pt x="121"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7"/>
            <p:cNvSpPr/>
            <p:nvPr/>
          </p:nvSpPr>
          <p:spPr>
            <a:xfrm>
              <a:off x="2019525" y="2223750"/>
              <a:ext cx="3050" cy="4250"/>
            </a:xfrm>
            <a:custGeom>
              <a:avLst/>
              <a:gdLst/>
              <a:ahLst/>
              <a:cxnLst/>
              <a:rect l="l" t="t" r="r" b="b"/>
              <a:pathLst>
                <a:path w="122" h="170" extrusionOk="0">
                  <a:moveTo>
                    <a:pt x="73" y="0"/>
                  </a:moveTo>
                  <a:lnTo>
                    <a:pt x="25" y="25"/>
                  </a:lnTo>
                  <a:lnTo>
                    <a:pt x="1" y="49"/>
                  </a:lnTo>
                  <a:lnTo>
                    <a:pt x="1" y="121"/>
                  </a:lnTo>
                  <a:lnTo>
                    <a:pt x="49" y="145"/>
                  </a:lnTo>
                  <a:lnTo>
                    <a:pt x="73" y="169"/>
                  </a:lnTo>
                  <a:lnTo>
                    <a:pt x="73"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7"/>
            <p:cNvSpPr/>
            <p:nvPr/>
          </p:nvSpPr>
          <p:spPr>
            <a:xfrm>
              <a:off x="2043000" y="2252025"/>
              <a:ext cx="4250" cy="3650"/>
            </a:xfrm>
            <a:custGeom>
              <a:avLst/>
              <a:gdLst/>
              <a:ahLst/>
              <a:cxnLst/>
              <a:rect l="l" t="t" r="r" b="b"/>
              <a:pathLst>
                <a:path w="170" h="146" extrusionOk="0">
                  <a:moveTo>
                    <a:pt x="73" y="1"/>
                  </a:moveTo>
                  <a:lnTo>
                    <a:pt x="25" y="49"/>
                  </a:lnTo>
                  <a:lnTo>
                    <a:pt x="1" y="97"/>
                  </a:lnTo>
                  <a:lnTo>
                    <a:pt x="25" y="121"/>
                  </a:lnTo>
                  <a:lnTo>
                    <a:pt x="49" y="145"/>
                  </a:lnTo>
                  <a:lnTo>
                    <a:pt x="97" y="145"/>
                  </a:lnTo>
                  <a:lnTo>
                    <a:pt x="145" y="97"/>
                  </a:lnTo>
                  <a:lnTo>
                    <a:pt x="169"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7"/>
            <p:cNvSpPr/>
            <p:nvPr/>
          </p:nvSpPr>
          <p:spPr>
            <a:xfrm>
              <a:off x="2012925" y="2342900"/>
              <a:ext cx="3625" cy="3650"/>
            </a:xfrm>
            <a:custGeom>
              <a:avLst/>
              <a:gdLst/>
              <a:ahLst/>
              <a:cxnLst/>
              <a:rect l="l" t="t" r="r" b="b"/>
              <a:pathLst>
                <a:path w="145" h="146" extrusionOk="0">
                  <a:moveTo>
                    <a:pt x="72" y="1"/>
                  </a:moveTo>
                  <a:lnTo>
                    <a:pt x="24" y="25"/>
                  </a:lnTo>
                  <a:lnTo>
                    <a:pt x="24" y="49"/>
                  </a:lnTo>
                  <a:lnTo>
                    <a:pt x="0" y="97"/>
                  </a:lnTo>
                  <a:lnTo>
                    <a:pt x="24" y="145"/>
                  </a:lnTo>
                  <a:lnTo>
                    <a:pt x="96" y="145"/>
                  </a:lnTo>
                  <a:lnTo>
                    <a:pt x="145" y="121"/>
                  </a:lnTo>
                  <a:lnTo>
                    <a:pt x="145" y="73"/>
                  </a:lnTo>
                  <a:lnTo>
                    <a:pt x="121"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7"/>
            <p:cNvSpPr/>
            <p:nvPr/>
          </p:nvSpPr>
          <p:spPr>
            <a:xfrm>
              <a:off x="2083325" y="2210500"/>
              <a:ext cx="3050" cy="3650"/>
            </a:xfrm>
            <a:custGeom>
              <a:avLst/>
              <a:gdLst/>
              <a:ahLst/>
              <a:cxnLst/>
              <a:rect l="l" t="t" r="r" b="b"/>
              <a:pathLst>
                <a:path w="122" h="146" extrusionOk="0">
                  <a:moveTo>
                    <a:pt x="25" y="1"/>
                  </a:moveTo>
                  <a:lnTo>
                    <a:pt x="1" y="49"/>
                  </a:lnTo>
                  <a:lnTo>
                    <a:pt x="1" y="73"/>
                  </a:lnTo>
                  <a:lnTo>
                    <a:pt x="1" y="121"/>
                  </a:lnTo>
                  <a:lnTo>
                    <a:pt x="25" y="145"/>
                  </a:lnTo>
                  <a:lnTo>
                    <a:pt x="97" y="145"/>
                  </a:lnTo>
                  <a:lnTo>
                    <a:pt x="121"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7"/>
            <p:cNvSpPr/>
            <p:nvPr/>
          </p:nvSpPr>
          <p:spPr>
            <a:xfrm>
              <a:off x="1940700" y="2197875"/>
              <a:ext cx="3025" cy="3625"/>
            </a:xfrm>
            <a:custGeom>
              <a:avLst/>
              <a:gdLst/>
              <a:ahLst/>
              <a:cxnLst/>
              <a:rect l="l" t="t" r="r" b="b"/>
              <a:pathLst>
                <a:path w="121" h="145" extrusionOk="0">
                  <a:moveTo>
                    <a:pt x="73" y="0"/>
                  </a:moveTo>
                  <a:lnTo>
                    <a:pt x="24" y="24"/>
                  </a:lnTo>
                  <a:lnTo>
                    <a:pt x="0" y="73"/>
                  </a:lnTo>
                  <a:lnTo>
                    <a:pt x="0" y="97"/>
                  </a:lnTo>
                  <a:lnTo>
                    <a:pt x="0" y="121"/>
                  </a:lnTo>
                  <a:lnTo>
                    <a:pt x="48" y="145"/>
                  </a:lnTo>
                  <a:lnTo>
                    <a:pt x="97" y="145"/>
                  </a:lnTo>
                  <a:lnTo>
                    <a:pt x="121" y="121"/>
                  </a:lnTo>
                  <a:lnTo>
                    <a:pt x="121" y="73"/>
                  </a:lnTo>
                  <a:lnTo>
                    <a:pt x="121"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7"/>
            <p:cNvSpPr/>
            <p:nvPr/>
          </p:nvSpPr>
          <p:spPr>
            <a:xfrm>
              <a:off x="2000275" y="2276700"/>
              <a:ext cx="4850" cy="3050"/>
            </a:xfrm>
            <a:custGeom>
              <a:avLst/>
              <a:gdLst/>
              <a:ahLst/>
              <a:cxnLst/>
              <a:rect l="l" t="t" r="r" b="b"/>
              <a:pathLst>
                <a:path w="194" h="122" extrusionOk="0">
                  <a:moveTo>
                    <a:pt x="49" y="1"/>
                  </a:moveTo>
                  <a:lnTo>
                    <a:pt x="1" y="49"/>
                  </a:lnTo>
                  <a:lnTo>
                    <a:pt x="1" y="73"/>
                  </a:lnTo>
                  <a:lnTo>
                    <a:pt x="25" y="97"/>
                  </a:lnTo>
                  <a:lnTo>
                    <a:pt x="97" y="121"/>
                  </a:lnTo>
                  <a:lnTo>
                    <a:pt x="193" y="97"/>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7"/>
            <p:cNvSpPr/>
            <p:nvPr/>
          </p:nvSpPr>
          <p:spPr>
            <a:xfrm>
              <a:off x="2120050" y="2191250"/>
              <a:ext cx="3025" cy="4250"/>
            </a:xfrm>
            <a:custGeom>
              <a:avLst/>
              <a:gdLst/>
              <a:ahLst/>
              <a:cxnLst/>
              <a:rect l="l" t="t" r="r" b="b"/>
              <a:pathLst>
                <a:path w="121" h="170" extrusionOk="0">
                  <a:moveTo>
                    <a:pt x="72" y="1"/>
                  </a:moveTo>
                  <a:lnTo>
                    <a:pt x="24" y="25"/>
                  </a:lnTo>
                  <a:lnTo>
                    <a:pt x="0" y="49"/>
                  </a:lnTo>
                  <a:lnTo>
                    <a:pt x="0" y="97"/>
                  </a:lnTo>
                  <a:lnTo>
                    <a:pt x="0" y="145"/>
                  </a:lnTo>
                  <a:lnTo>
                    <a:pt x="24" y="169"/>
                  </a:lnTo>
                  <a:lnTo>
                    <a:pt x="96" y="169"/>
                  </a:lnTo>
                  <a:lnTo>
                    <a:pt x="96" y="121"/>
                  </a:lnTo>
                  <a:lnTo>
                    <a:pt x="121" y="73"/>
                  </a:lnTo>
                  <a:lnTo>
                    <a:pt x="96"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7"/>
            <p:cNvSpPr/>
            <p:nvPr/>
          </p:nvSpPr>
          <p:spPr>
            <a:xfrm>
              <a:off x="2014125" y="2188250"/>
              <a:ext cx="3025" cy="4225"/>
            </a:xfrm>
            <a:custGeom>
              <a:avLst/>
              <a:gdLst/>
              <a:ahLst/>
              <a:cxnLst/>
              <a:rect l="l" t="t" r="r" b="b"/>
              <a:pathLst>
                <a:path w="121" h="169" extrusionOk="0">
                  <a:moveTo>
                    <a:pt x="48" y="0"/>
                  </a:moveTo>
                  <a:lnTo>
                    <a:pt x="24" y="24"/>
                  </a:lnTo>
                  <a:lnTo>
                    <a:pt x="0" y="72"/>
                  </a:lnTo>
                  <a:lnTo>
                    <a:pt x="0" y="121"/>
                  </a:lnTo>
                  <a:lnTo>
                    <a:pt x="24" y="169"/>
                  </a:lnTo>
                  <a:lnTo>
                    <a:pt x="73" y="169"/>
                  </a:lnTo>
                  <a:lnTo>
                    <a:pt x="97" y="145"/>
                  </a:lnTo>
                  <a:lnTo>
                    <a:pt x="121"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7"/>
            <p:cNvSpPr/>
            <p:nvPr/>
          </p:nvSpPr>
          <p:spPr>
            <a:xfrm>
              <a:off x="2094175" y="2245425"/>
              <a:ext cx="3025" cy="4225"/>
            </a:xfrm>
            <a:custGeom>
              <a:avLst/>
              <a:gdLst/>
              <a:ahLst/>
              <a:cxnLst/>
              <a:rect l="l" t="t" r="r" b="b"/>
              <a:pathLst>
                <a:path w="121" h="169" extrusionOk="0">
                  <a:moveTo>
                    <a:pt x="72" y="0"/>
                  </a:moveTo>
                  <a:lnTo>
                    <a:pt x="24" y="24"/>
                  </a:lnTo>
                  <a:lnTo>
                    <a:pt x="0" y="72"/>
                  </a:lnTo>
                  <a:lnTo>
                    <a:pt x="24" y="145"/>
                  </a:lnTo>
                  <a:lnTo>
                    <a:pt x="48" y="169"/>
                  </a:lnTo>
                  <a:lnTo>
                    <a:pt x="96" y="145"/>
                  </a:lnTo>
                  <a:lnTo>
                    <a:pt x="120" y="96"/>
                  </a:lnTo>
                  <a:lnTo>
                    <a:pt x="120" y="48"/>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7"/>
            <p:cNvSpPr/>
            <p:nvPr/>
          </p:nvSpPr>
          <p:spPr>
            <a:xfrm>
              <a:off x="2052625" y="2259850"/>
              <a:ext cx="3650" cy="3050"/>
            </a:xfrm>
            <a:custGeom>
              <a:avLst/>
              <a:gdLst/>
              <a:ahLst/>
              <a:cxnLst/>
              <a:rect l="l" t="t" r="r" b="b"/>
              <a:pathLst>
                <a:path w="146" h="122" extrusionOk="0">
                  <a:moveTo>
                    <a:pt x="73" y="1"/>
                  </a:moveTo>
                  <a:lnTo>
                    <a:pt x="49" y="25"/>
                  </a:lnTo>
                  <a:lnTo>
                    <a:pt x="1" y="49"/>
                  </a:lnTo>
                  <a:lnTo>
                    <a:pt x="1" y="73"/>
                  </a:lnTo>
                  <a:lnTo>
                    <a:pt x="25" y="97"/>
                  </a:lnTo>
                  <a:lnTo>
                    <a:pt x="73" y="121"/>
                  </a:lnTo>
                  <a:lnTo>
                    <a:pt x="121" y="97"/>
                  </a:lnTo>
                  <a:lnTo>
                    <a:pt x="145" y="49"/>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7"/>
            <p:cNvSpPr/>
            <p:nvPr/>
          </p:nvSpPr>
          <p:spPr>
            <a:xfrm>
              <a:off x="2051425" y="2373600"/>
              <a:ext cx="3050" cy="2425"/>
            </a:xfrm>
            <a:custGeom>
              <a:avLst/>
              <a:gdLst/>
              <a:ahLst/>
              <a:cxnLst/>
              <a:rect l="l" t="t" r="r" b="b"/>
              <a:pathLst>
                <a:path w="122" h="97" extrusionOk="0">
                  <a:moveTo>
                    <a:pt x="73" y="1"/>
                  </a:moveTo>
                  <a:lnTo>
                    <a:pt x="25" y="25"/>
                  </a:lnTo>
                  <a:lnTo>
                    <a:pt x="1" y="49"/>
                  </a:lnTo>
                  <a:lnTo>
                    <a:pt x="25" y="97"/>
                  </a:lnTo>
                  <a:lnTo>
                    <a:pt x="97" y="97"/>
                  </a:lnTo>
                  <a:lnTo>
                    <a:pt x="121"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7"/>
            <p:cNvSpPr/>
            <p:nvPr/>
          </p:nvSpPr>
          <p:spPr>
            <a:xfrm>
              <a:off x="1994250" y="2134675"/>
              <a:ext cx="3050" cy="2425"/>
            </a:xfrm>
            <a:custGeom>
              <a:avLst/>
              <a:gdLst/>
              <a:ahLst/>
              <a:cxnLst/>
              <a:rect l="l" t="t" r="r" b="b"/>
              <a:pathLst>
                <a:path w="122" h="97" extrusionOk="0">
                  <a:moveTo>
                    <a:pt x="1" y="1"/>
                  </a:moveTo>
                  <a:lnTo>
                    <a:pt x="1" y="49"/>
                  </a:lnTo>
                  <a:lnTo>
                    <a:pt x="25" y="97"/>
                  </a:lnTo>
                  <a:lnTo>
                    <a:pt x="121" y="97"/>
                  </a:lnTo>
                  <a:lnTo>
                    <a:pt x="121" y="73"/>
                  </a:lnTo>
                  <a:lnTo>
                    <a:pt x="97"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7"/>
            <p:cNvSpPr/>
            <p:nvPr/>
          </p:nvSpPr>
          <p:spPr>
            <a:xfrm>
              <a:off x="2033975" y="2134675"/>
              <a:ext cx="3650" cy="3050"/>
            </a:xfrm>
            <a:custGeom>
              <a:avLst/>
              <a:gdLst/>
              <a:ahLst/>
              <a:cxnLst/>
              <a:rect l="l" t="t" r="r" b="b"/>
              <a:pathLst>
                <a:path w="146" h="122" extrusionOk="0">
                  <a:moveTo>
                    <a:pt x="49" y="1"/>
                  </a:moveTo>
                  <a:lnTo>
                    <a:pt x="1" y="25"/>
                  </a:lnTo>
                  <a:lnTo>
                    <a:pt x="1" y="73"/>
                  </a:lnTo>
                  <a:lnTo>
                    <a:pt x="25" y="97"/>
                  </a:lnTo>
                  <a:lnTo>
                    <a:pt x="49" y="121"/>
                  </a:lnTo>
                  <a:lnTo>
                    <a:pt x="121" y="121"/>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7"/>
            <p:cNvSpPr/>
            <p:nvPr/>
          </p:nvSpPr>
          <p:spPr>
            <a:xfrm>
              <a:off x="2005100" y="2137700"/>
              <a:ext cx="3025" cy="3625"/>
            </a:xfrm>
            <a:custGeom>
              <a:avLst/>
              <a:gdLst/>
              <a:ahLst/>
              <a:cxnLst/>
              <a:rect l="l" t="t" r="r" b="b"/>
              <a:pathLst>
                <a:path w="121" h="145" extrusionOk="0">
                  <a:moveTo>
                    <a:pt x="48" y="0"/>
                  </a:moveTo>
                  <a:lnTo>
                    <a:pt x="0" y="24"/>
                  </a:lnTo>
                  <a:lnTo>
                    <a:pt x="0" y="72"/>
                  </a:lnTo>
                  <a:lnTo>
                    <a:pt x="0" y="120"/>
                  </a:lnTo>
                  <a:lnTo>
                    <a:pt x="48" y="144"/>
                  </a:lnTo>
                  <a:lnTo>
                    <a:pt x="96" y="144"/>
                  </a:lnTo>
                  <a:lnTo>
                    <a:pt x="121" y="120"/>
                  </a:lnTo>
                  <a:lnTo>
                    <a:pt x="121" y="72"/>
                  </a:lnTo>
                  <a:lnTo>
                    <a:pt x="96"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7"/>
            <p:cNvSpPr/>
            <p:nvPr/>
          </p:nvSpPr>
          <p:spPr>
            <a:xfrm>
              <a:off x="2133275" y="2167775"/>
              <a:ext cx="3050" cy="3650"/>
            </a:xfrm>
            <a:custGeom>
              <a:avLst/>
              <a:gdLst/>
              <a:ahLst/>
              <a:cxnLst/>
              <a:rect l="l" t="t" r="r" b="b"/>
              <a:pathLst>
                <a:path w="122" h="146" extrusionOk="0">
                  <a:moveTo>
                    <a:pt x="49" y="1"/>
                  </a:moveTo>
                  <a:lnTo>
                    <a:pt x="25" y="25"/>
                  </a:lnTo>
                  <a:lnTo>
                    <a:pt x="1" y="49"/>
                  </a:lnTo>
                  <a:lnTo>
                    <a:pt x="1" y="97"/>
                  </a:lnTo>
                  <a:lnTo>
                    <a:pt x="73" y="145"/>
                  </a:lnTo>
                  <a:lnTo>
                    <a:pt x="97" y="121"/>
                  </a:lnTo>
                  <a:lnTo>
                    <a:pt x="121" y="121"/>
                  </a:lnTo>
                  <a:lnTo>
                    <a:pt x="97"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7"/>
            <p:cNvSpPr/>
            <p:nvPr/>
          </p:nvSpPr>
          <p:spPr>
            <a:xfrm>
              <a:off x="2011725" y="2258050"/>
              <a:ext cx="3025" cy="3050"/>
            </a:xfrm>
            <a:custGeom>
              <a:avLst/>
              <a:gdLst/>
              <a:ahLst/>
              <a:cxnLst/>
              <a:rect l="l" t="t" r="r" b="b"/>
              <a:pathLst>
                <a:path w="121" h="122" extrusionOk="0">
                  <a:moveTo>
                    <a:pt x="48" y="1"/>
                  </a:moveTo>
                  <a:lnTo>
                    <a:pt x="24" y="25"/>
                  </a:lnTo>
                  <a:lnTo>
                    <a:pt x="0" y="73"/>
                  </a:lnTo>
                  <a:lnTo>
                    <a:pt x="24" y="121"/>
                  </a:lnTo>
                  <a:lnTo>
                    <a:pt x="72" y="121"/>
                  </a:lnTo>
                  <a:lnTo>
                    <a:pt x="120" y="97"/>
                  </a:lnTo>
                  <a:lnTo>
                    <a:pt x="120" y="49"/>
                  </a:lnTo>
                  <a:lnTo>
                    <a:pt x="96"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7"/>
            <p:cNvSpPr/>
            <p:nvPr/>
          </p:nvSpPr>
          <p:spPr>
            <a:xfrm>
              <a:off x="2112225" y="2256250"/>
              <a:ext cx="3025" cy="2425"/>
            </a:xfrm>
            <a:custGeom>
              <a:avLst/>
              <a:gdLst/>
              <a:ahLst/>
              <a:cxnLst/>
              <a:rect l="l" t="t" r="r" b="b"/>
              <a:pathLst>
                <a:path w="121" h="97" extrusionOk="0">
                  <a:moveTo>
                    <a:pt x="48" y="0"/>
                  </a:moveTo>
                  <a:lnTo>
                    <a:pt x="24" y="25"/>
                  </a:lnTo>
                  <a:lnTo>
                    <a:pt x="0" y="49"/>
                  </a:lnTo>
                  <a:lnTo>
                    <a:pt x="0" y="97"/>
                  </a:lnTo>
                  <a:lnTo>
                    <a:pt x="97" y="97"/>
                  </a:lnTo>
                  <a:lnTo>
                    <a:pt x="121" y="49"/>
                  </a:lnTo>
                  <a:lnTo>
                    <a:pt x="97" y="25"/>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7"/>
            <p:cNvSpPr/>
            <p:nvPr/>
          </p:nvSpPr>
          <p:spPr>
            <a:xfrm>
              <a:off x="2129075" y="2193050"/>
              <a:ext cx="3025" cy="3050"/>
            </a:xfrm>
            <a:custGeom>
              <a:avLst/>
              <a:gdLst/>
              <a:ahLst/>
              <a:cxnLst/>
              <a:rect l="l" t="t" r="r" b="b"/>
              <a:pathLst>
                <a:path w="121" h="122" extrusionOk="0">
                  <a:moveTo>
                    <a:pt x="48" y="1"/>
                  </a:moveTo>
                  <a:lnTo>
                    <a:pt x="0" y="25"/>
                  </a:lnTo>
                  <a:lnTo>
                    <a:pt x="0" y="73"/>
                  </a:lnTo>
                  <a:lnTo>
                    <a:pt x="24" y="97"/>
                  </a:lnTo>
                  <a:lnTo>
                    <a:pt x="73" y="121"/>
                  </a:lnTo>
                  <a:lnTo>
                    <a:pt x="121" y="97"/>
                  </a:lnTo>
                  <a:lnTo>
                    <a:pt x="121" y="49"/>
                  </a:lnTo>
                  <a:lnTo>
                    <a:pt x="97"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7"/>
            <p:cNvSpPr/>
            <p:nvPr/>
          </p:nvSpPr>
          <p:spPr>
            <a:xfrm>
              <a:off x="1965375" y="2152725"/>
              <a:ext cx="2425" cy="3050"/>
            </a:xfrm>
            <a:custGeom>
              <a:avLst/>
              <a:gdLst/>
              <a:ahLst/>
              <a:cxnLst/>
              <a:rect l="l" t="t" r="r" b="b"/>
              <a:pathLst>
                <a:path w="97" h="122" extrusionOk="0">
                  <a:moveTo>
                    <a:pt x="24" y="1"/>
                  </a:moveTo>
                  <a:lnTo>
                    <a:pt x="0" y="49"/>
                  </a:lnTo>
                  <a:lnTo>
                    <a:pt x="24" y="97"/>
                  </a:lnTo>
                  <a:lnTo>
                    <a:pt x="49" y="121"/>
                  </a:lnTo>
                  <a:lnTo>
                    <a:pt x="73" y="121"/>
                  </a:lnTo>
                  <a:lnTo>
                    <a:pt x="97" y="73"/>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7"/>
            <p:cNvSpPr/>
            <p:nvPr/>
          </p:nvSpPr>
          <p:spPr>
            <a:xfrm>
              <a:off x="2085750" y="2293550"/>
              <a:ext cx="3025" cy="3050"/>
            </a:xfrm>
            <a:custGeom>
              <a:avLst/>
              <a:gdLst/>
              <a:ahLst/>
              <a:cxnLst/>
              <a:rect l="l" t="t" r="r" b="b"/>
              <a:pathLst>
                <a:path w="121" h="122" extrusionOk="0">
                  <a:moveTo>
                    <a:pt x="0" y="1"/>
                  </a:moveTo>
                  <a:lnTo>
                    <a:pt x="0" y="49"/>
                  </a:lnTo>
                  <a:lnTo>
                    <a:pt x="48" y="97"/>
                  </a:lnTo>
                  <a:lnTo>
                    <a:pt x="72" y="121"/>
                  </a:lnTo>
                  <a:lnTo>
                    <a:pt x="96" y="97"/>
                  </a:lnTo>
                  <a:lnTo>
                    <a:pt x="120" y="73"/>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7"/>
            <p:cNvSpPr/>
            <p:nvPr/>
          </p:nvSpPr>
          <p:spPr>
            <a:xfrm>
              <a:off x="2073100" y="2267675"/>
              <a:ext cx="2425" cy="2450"/>
            </a:xfrm>
            <a:custGeom>
              <a:avLst/>
              <a:gdLst/>
              <a:ahLst/>
              <a:cxnLst/>
              <a:rect l="l" t="t" r="r" b="b"/>
              <a:pathLst>
                <a:path w="97" h="98" extrusionOk="0">
                  <a:moveTo>
                    <a:pt x="49" y="1"/>
                  </a:moveTo>
                  <a:lnTo>
                    <a:pt x="25" y="25"/>
                  </a:lnTo>
                  <a:lnTo>
                    <a:pt x="0" y="49"/>
                  </a:lnTo>
                  <a:lnTo>
                    <a:pt x="0" y="73"/>
                  </a:lnTo>
                  <a:lnTo>
                    <a:pt x="49" y="97"/>
                  </a:lnTo>
                  <a:lnTo>
                    <a:pt x="73" y="97"/>
                  </a:lnTo>
                  <a:lnTo>
                    <a:pt x="97" y="49"/>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7"/>
            <p:cNvSpPr/>
            <p:nvPr/>
          </p:nvSpPr>
          <p:spPr>
            <a:xfrm>
              <a:off x="2075500" y="2203300"/>
              <a:ext cx="3050" cy="2425"/>
            </a:xfrm>
            <a:custGeom>
              <a:avLst/>
              <a:gdLst/>
              <a:ahLst/>
              <a:cxnLst/>
              <a:rect l="l" t="t" r="r" b="b"/>
              <a:pathLst>
                <a:path w="122" h="97" extrusionOk="0">
                  <a:moveTo>
                    <a:pt x="49" y="0"/>
                  </a:moveTo>
                  <a:lnTo>
                    <a:pt x="1" y="24"/>
                  </a:lnTo>
                  <a:lnTo>
                    <a:pt x="1" y="48"/>
                  </a:lnTo>
                  <a:lnTo>
                    <a:pt x="25" y="72"/>
                  </a:lnTo>
                  <a:lnTo>
                    <a:pt x="49" y="96"/>
                  </a:lnTo>
                  <a:lnTo>
                    <a:pt x="97" y="72"/>
                  </a:lnTo>
                  <a:lnTo>
                    <a:pt x="121"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7"/>
            <p:cNvSpPr/>
            <p:nvPr/>
          </p:nvSpPr>
          <p:spPr>
            <a:xfrm>
              <a:off x="1944300" y="2209900"/>
              <a:ext cx="2450" cy="3050"/>
            </a:xfrm>
            <a:custGeom>
              <a:avLst/>
              <a:gdLst/>
              <a:ahLst/>
              <a:cxnLst/>
              <a:rect l="l" t="t" r="r" b="b"/>
              <a:pathLst>
                <a:path w="98" h="122" extrusionOk="0">
                  <a:moveTo>
                    <a:pt x="49" y="1"/>
                  </a:moveTo>
                  <a:lnTo>
                    <a:pt x="1" y="25"/>
                  </a:lnTo>
                  <a:lnTo>
                    <a:pt x="1" y="73"/>
                  </a:lnTo>
                  <a:lnTo>
                    <a:pt x="25" y="97"/>
                  </a:lnTo>
                  <a:lnTo>
                    <a:pt x="73" y="121"/>
                  </a:lnTo>
                  <a:lnTo>
                    <a:pt x="97" y="97"/>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7"/>
            <p:cNvSpPr/>
            <p:nvPr/>
          </p:nvSpPr>
          <p:spPr>
            <a:xfrm>
              <a:off x="2014125" y="2136475"/>
              <a:ext cx="2425" cy="3050"/>
            </a:xfrm>
            <a:custGeom>
              <a:avLst/>
              <a:gdLst/>
              <a:ahLst/>
              <a:cxnLst/>
              <a:rect l="l" t="t" r="r" b="b"/>
              <a:pathLst>
                <a:path w="97" h="122" extrusionOk="0">
                  <a:moveTo>
                    <a:pt x="24" y="1"/>
                  </a:moveTo>
                  <a:lnTo>
                    <a:pt x="0" y="25"/>
                  </a:lnTo>
                  <a:lnTo>
                    <a:pt x="0" y="73"/>
                  </a:lnTo>
                  <a:lnTo>
                    <a:pt x="24" y="121"/>
                  </a:lnTo>
                  <a:lnTo>
                    <a:pt x="48" y="97"/>
                  </a:lnTo>
                  <a:lnTo>
                    <a:pt x="97"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7"/>
            <p:cNvSpPr/>
            <p:nvPr/>
          </p:nvSpPr>
          <p:spPr>
            <a:xfrm>
              <a:off x="2099575" y="2264675"/>
              <a:ext cx="2425" cy="2425"/>
            </a:xfrm>
            <a:custGeom>
              <a:avLst/>
              <a:gdLst/>
              <a:ahLst/>
              <a:cxnLst/>
              <a:rect l="l" t="t" r="r" b="b"/>
              <a:pathLst>
                <a:path w="97" h="97" extrusionOk="0">
                  <a:moveTo>
                    <a:pt x="25" y="0"/>
                  </a:moveTo>
                  <a:lnTo>
                    <a:pt x="1" y="25"/>
                  </a:lnTo>
                  <a:lnTo>
                    <a:pt x="1" y="73"/>
                  </a:lnTo>
                  <a:lnTo>
                    <a:pt x="25" y="97"/>
                  </a:lnTo>
                  <a:lnTo>
                    <a:pt x="49" y="97"/>
                  </a:lnTo>
                  <a:lnTo>
                    <a:pt x="97" y="73"/>
                  </a:lnTo>
                  <a:lnTo>
                    <a:pt x="97"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7"/>
            <p:cNvSpPr/>
            <p:nvPr/>
          </p:nvSpPr>
          <p:spPr>
            <a:xfrm>
              <a:off x="2014725" y="2224350"/>
              <a:ext cx="2425" cy="3025"/>
            </a:xfrm>
            <a:custGeom>
              <a:avLst/>
              <a:gdLst/>
              <a:ahLst/>
              <a:cxnLst/>
              <a:rect l="l" t="t" r="r" b="b"/>
              <a:pathLst>
                <a:path w="97" h="121" extrusionOk="0">
                  <a:moveTo>
                    <a:pt x="49" y="1"/>
                  </a:moveTo>
                  <a:lnTo>
                    <a:pt x="0" y="25"/>
                  </a:lnTo>
                  <a:lnTo>
                    <a:pt x="0" y="49"/>
                  </a:lnTo>
                  <a:lnTo>
                    <a:pt x="0" y="97"/>
                  </a:lnTo>
                  <a:lnTo>
                    <a:pt x="49" y="121"/>
                  </a:lnTo>
                  <a:lnTo>
                    <a:pt x="97"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7"/>
            <p:cNvSpPr/>
            <p:nvPr/>
          </p:nvSpPr>
          <p:spPr>
            <a:xfrm>
              <a:off x="2069500" y="2224350"/>
              <a:ext cx="3625" cy="3025"/>
            </a:xfrm>
            <a:custGeom>
              <a:avLst/>
              <a:gdLst/>
              <a:ahLst/>
              <a:cxnLst/>
              <a:rect l="l" t="t" r="r" b="b"/>
              <a:pathLst>
                <a:path w="145" h="121" extrusionOk="0">
                  <a:moveTo>
                    <a:pt x="24" y="1"/>
                  </a:moveTo>
                  <a:lnTo>
                    <a:pt x="0" y="49"/>
                  </a:lnTo>
                  <a:lnTo>
                    <a:pt x="24" y="97"/>
                  </a:lnTo>
                  <a:lnTo>
                    <a:pt x="72" y="121"/>
                  </a:lnTo>
                  <a:lnTo>
                    <a:pt x="120" y="97"/>
                  </a:lnTo>
                  <a:lnTo>
                    <a:pt x="144" y="49"/>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7"/>
            <p:cNvSpPr/>
            <p:nvPr/>
          </p:nvSpPr>
          <p:spPr>
            <a:xfrm>
              <a:off x="2060450" y="2253850"/>
              <a:ext cx="2450" cy="2425"/>
            </a:xfrm>
            <a:custGeom>
              <a:avLst/>
              <a:gdLst/>
              <a:ahLst/>
              <a:cxnLst/>
              <a:rect l="l" t="t" r="r" b="b"/>
              <a:pathLst>
                <a:path w="98" h="97" extrusionOk="0">
                  <a:moveTo>
                    <a:pt x="25" y="0"/>
                  </a:moveTo>
                  <a:lnTo>
                    <a:pt x="1" y="48"/>
                  </a:lnTo>
                  <a:lnTo>
                    <a:pt x="1" y="72"/>
                  </a:lnTo>
                  <a:lnTo>
                    <a:pt x="25" y="96"/>
                  </a:lnTo>
                  <a:lnTo>
                    <a:pt x="73" y="96"/>
                  </a:lnTo>
                  <a:lnTo>
                    <a:pt x="97" y="72"/>
                  </a:lnTo>
                  <a:lnTo>
                    <a:pt x="97" y="48"/>
                  </a:lnTo>
                  <a:lnTo>
                    <a:pt x="73"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7"/>
            <p:cNvSpPr/>
            <p:nvPr/>
          </p:nvSpPr>
          <p:spPr>
            <a:xfrm>
              <a:off x="2014125" y="2325450"/>
              <a:ext cx="3025" cy="3050"/>
            </a:xfrm>
            <a:custGeom>
              <a:avLst/>
              <a:gdLst/>
              <a:ahLst/>
              <a:cxnLst/>
              <a:rect l="l" t="t" r="r" b="b"/>
              <a:pathLst>
                <a:path w="121" h="122" extrusionOk="0">
                  <a:moveTo>
                    <a:pt x="24" y="1"/>
                  </a:moveTo>
                  <a:lnTo>
                    <a:pt x="0" y="49"/>
                  </a:lnTo>
                  <a:lnTo>
                    <a:pt x="24" y="73"/>
                  </a:lnTo>
                  <a:lnTo>
                    <a:pt x="48" y="121"/>
                  </a:lnTo>
                  <a:lnTo>
                    <a:pt x="97" y="121"/>
                  </a:lnTo>
                  <a:lnTo>
                    <a:pt x="121" y="73"/>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7"/>
            <p:cNvSpPr/>
            <p:nvPr/>
          </p:nvSpPr>
          <p:spPr>
            <a:xfrm>
              <a:off x="1982225" y="2191250"/>
              <a:ext cx="1825" cy="3025"/>
            </a:xfrm>
            <a:custGeom>
              <a:avLst/>
              <a:gdLst/>
              <a:ahLst/>
              <a:cxnLst/>
              <a:rect l="l" t="t" r="r" b="b"/>
              <a:pathLst>
                <a:path w="73" h="121" extrusionOk="0">
                  <a:moveTo>
                    <a:pt x="0" y="1"/>
                  </a:moveTo>
                  <a:lnTo>
                    <a:pt x="0" y="49"/>
                  </a:lnTo>
                  <a:lnTo>
                    <a:pt x="0" y="73"/>
                  </a:lnTo>
                  <a:lnTo>
                    <a:pt x="24" y="121"/>
                  </a:lnTo>
                  <a:lnTo>
                    <a:pt x="49" y="97"/>
                  </a:lnTo>
                  <a:lnTo>
                    <a:pt x="73" y="73"/>
                  </a:lnTo>
                  <a:lnTo>
                    <a:pt x="73"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7"/>
            <p:cNvSpPr/>
            <p:nvPr/>
          </p:nvSpPr>
          <p:spPr>
            <a:xfrm>
              <a:off x="1949125" y="2205700"/>
              <a:ext cx="2425" cy="3025"/>
            </a:xfrm>
            <a:custGeom>
              <a:avLst/>
              <a:gdLst/>
              <a:ahLst/>
              <a:cxnLst/>
              <a:rect l="l" t="t" r="r" b="b"/>
              <a:pathLst>
                <a:path w="97" h="121" extrusionOk="0">
                  <a:moveTo>
                    <a:pt x="73" y="0"/>
                  </a:moveTo>
                  <a:lnTo>
                    <a:pt x="24" y="24"/>
                  </a:lnTo>
                  <a:lnTo>
                    <a:pt x="0" y="73"/>
                  </a:lnTo>
                  <a:lnTo>
                    <a:pt x="24" y="97"/>
                  </a:lnTo>
                  <a:lnTo>
                    <a:pt x="49" y="121"/>
                  </a:lnTo>
                  <a:lnTo>
                    <a:pt x="97" y="97"/>
                  </a:lnTo>
                  <a:lnTo>
                    <a:pt x="97"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7"/>
            <p:cNvSpPr/>
            <p:nvPr/>
          </p:nvSpPr>
          <p:spPr>
            <a:xfrm>
              <a:off x="2037600" y="2209300"/>
              <a:ext cx="3025" cy="2450"/>
            </a:xfrm>
            <a:custGeom>
              <a:avLst/>
              <a:gdLst/>
              <a:ahLst/>
              <a:cxnLst/>
              <a:rect l="l" t="t" r="r" b="b"/>
              <a:pathLst>
                <a:path w="121" h="98" extrusionOk="0">
                  <a:moveTo>
                    <a:pt x="48" y="1"/>
                  </a:moveTo>
                  <a:lnTo>
                    <a:pt x="24" y="25"/>
                  </a:lnTo>
                  <a:lnTo>
                    <a:pt x="0" y="49"/>
                  </a:lnTo>
                  <a:lnTo>
                    <a:pt x="24" y="97"/>
                  </a:lnTo>
                  <a:lnTo>
                    <a:pt x="72" y="97"/>
                  </a:lnTo>
                  <a:lnTo>
                    <a:pt x="96" y="49"/>
                  </a:lnTo>
                  <a:lnTo>
                    <a:pt x="121"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7"/>
            <p:cNvSpPr/>
            <p:nvPr/>
          </p:nvSpPr>
          <p:spPr>
            <a:xfrm>
              <a:off x="2061675" y="2210500"/>
              <a:ext cx="2425" cy="2450"/>
            </a:xfrm>
            <a:custGeom>
              <a:avLst/>
              <a:gdLst/>
              <a:ahLst/>
              <a:cxnLst/>
              <a:rect l="l" t="t" r="r" b="b"/>
              <a:pathLst>
                <a:path w="97" h="98" extrusionOk="0">
                  <a:moveTo>
                    <a:pt x="24" y="1"/>
                  </a:moveTo>
                  <a:lnTo>
                    <a:pt x="0" y="25"/>
                  </a:lnTo>
                  <a:lnTo>
                    <a:pt x="0" y="49"/>
                  </a:lnTo>
                  <a:lnTo>
                    <a:pt x="0" y="73"/>
                  </a:lnTo>
                  <a:lnTo>
                    <a:pt x="48" y="97"/>
                  </a:lnTo>
                  <a:lnTo>
                    <a:pt x="96" y="73"/>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7"/>
            <p:cNvSpPr/>
            <p:nvPr/>
          </p:nvSpPr>
          <p:spPr>
            <a:xfrm>
              <a:off x="1993650" y="2225550"/>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7"/>
            <p:cNvSpPr/>
            <p:nvPr/>
          </p:nvSpPr>
          <p:spPr>
            <a:xfrm>
              <a:off x="1946125" y="2237600"/>
              <a:ext cx="2425" cy="2425"/>
            </a:xfrm>
            <a:custGeom>
              <a:avLst/>
              <a:gdLst/>
              <a:ahLst/>
              <a:cxnLst/>
              <a:rect l="l" t="t" r="r" b="b"/>
              <a:pathLst>
                <a:path w="97" h="97" extrusionOk="0">
                  <a:moveTo>
                    <a:pt x="24" y="0"/>
                  </a:moveTo>
                  <a:lnTo>
                    <a:pt x="0" y="24"/>
                  </a:lnTo>
                  <a:lnTo>
                    <a:pt x="0" y="72"/>
                  </a:lnTo>
                  <a:lnTo>
                    <a:pt x="24" y="96"/>
                  </a:lnTo>
                  <a:lnTo>
                    <a:pt x="72" y="96"/>
                  </a:lnTo>
                  <a:lnTo>
                    <a:pt x="96" y="48"/>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7"/>
            <p:cNvSpPr/>
            <p:nvPr/>
          </p:nvSpPr>
          <p:spPr>
            <a:xfrm>
              <a:off x="2063475" y="2280925"/>
              <a:ext cx="3625" cy="2425"/>
            </a:xfrm>
            <a:custGeom>
              <a:avLst/>
              <a:gdLst/>
              <a:ahLst/>
              <a:cxnLst/>
              <a:rect l="l" t="t" r="r" b="b"/>
              <a:pathLst>
                <a:path w="145" h="97" extrusionOk="0">
                  <a:moveTo>
                    <a:pt x="48" y="0"/>
                  </a:moveTo>
                  <a:lnTo>
                    <a:pt x="0" y="25"/>
                  </a:lnTo>
                  <a:lnTo>
                    <a:pt x="24" y="73"/>
                  </a:lnTo>
                  <a:lnTo>
                    <a:pt x="73" y="97"/>
                  </a:lnTo>
                  <a:lnTo>
                    <a:pt x="121" y="97"/>
                  </a:lnTo>
                  <a:lnTo>
                    <a:pt x="145" y="49"/>
                  </a:lnTo>
                  <a:lnTo>
                    <a:pt x="121"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7"/>
            <p:cNvSpPr/>
            <p:nvPr/>
          </p:nvSpPr>
          <p:spPr>
            <a:xfrm>
              <a:off x="2113425" y="2283925"/>
              <a:ext cx="2425" cy="2450"/>
            </a:xfrm>
            <a:custGeom>
              <a:avLst/>
              <a:gdLst/>
              <a:ahLst/>
              <a:cxnLst/>
              <a:rect l="l" t="t" r="r" b="b"/>
              <a:pathLst>
                <a:path w="97" h="98" extrusionOk="0">
                  <a:moveTo>
                    <a:pt x="24" y="1"/>
                  </a:moveTo>
                  <a:lnTo>
                    <a:pt x="0" y="25"/>
                  </a:lnTo>
                  <a:lnTo>
                    <a:pt x="0" y="73"/>
                  </a:lnTo>
                  <a:lnTo>
                    <a:pt x="24" y="97"/>
                  </a:lnTo>
                  <a:lnTo>
                    <a:pt x="73"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7"/>
            <p:cNvSpPr/>
            <p:nvPr/>
          </p:nvSpPr>
          <p:spPr>
            <a:xfrm>
              <a:off x="2089950" y="2128650"/>
              <a:ext cx="1825" cy="1850"/>
            </a:xfrm>
            <a:custGeom>
              <a:avLst/>
              <a:gdLst/>
              <a:ahLst/>
              <a:cxnLst/>
              <a:rect l="l" t="t" r="r" b="b"/>
              <a:pathLst>
                <a:path w="73" h="74" extrusionOk="0">
                  <a:moveTo>
                    <a:pt x="25" y="1"/>
                  </a:moveTo>
                  <a:lnTo>
                    <a:pt x="1" y="73"/>
                  </a:lnTo>
                  <a:lnTo>
                    <a:pt x="73" y="73"/>
                  </a:lnTo>
                  <a:lnTo>
                    <a:pt x="73"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7"/>
            <p:cNvSpPr/>
            <p:nvPr/>
          </p:nvSpPr>
          <p:spPr>
            <a:xfrm>
              <a:off x="2026750" y="2159950"/>
              <a:ext cx="2450" cy="1825"/>
            </a:xfrm>
            <a:custGeom>
              <a:avLst/>
              <a:gdLst/>
              <a:ahLst/>
              <a:cxnLst/>
              <a:rect l="l" t="t" r="r" b="b"/>
              <a:pathLst>
                <a:path w="98" h="73" extrusionOk="0">
                  <a:moveTo>
                    <a:pt x="25" y="1"/>
                  </a:moveTo>
                  <a:lnTo>
                    <a:pt x="1" y="25"/>
                  </a:lnTo>
                  <a:lnTo>
                    <a:pt x="25"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7"/>
            <p:cNvSpPr/>
            <p:nvPr/>
          </p:nvSpPr>
          <p:spPr>
            <a:xfrm>
              <a:off x="2040600" y="2159950"/>
              <a:ext cx="1225" cy="1825"/>
            </a:xfrm>
            <a:custGeom>
              <a:avLst/>
              <a:gdLst/>
              <a:ahLst/>
              <a:cxnLst/>
              <a:rect l="l" t="t" r="r" b="b"/>
              <a:pathLst>
                <a:path w="49" h="73" extrusionOk="0">
                  <a:moveTo>
                    <a:pt x="1" y="1"/>
                  </a:moveTo>
                  <a:lnTo>
                    <a:pt x="1" y="25"/>
                  </a:lnTo>
                  <a:lnTo>
                    <a:pt x="1" y="49"/>
                  </a:lnTo>
                  <a:lnTo>
                    <a:pt x="1" y="73"/>
                  </a:lnTo>
                  <a:lnTo>
                    <a:pt x="49" y="73"/>
                  </a:lnTo>
                  <a:lnTo>
                    <a:pt x="49" y="49"/>
                  </a:lnTo>
                  <a:lnTo>
                    <a:pt x="49"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7"/>
            <p:cNvSpPr/>
            <p:nvPr/>
          </p:nvSpPr>
          <p:spPr>
            <a:xfrm>
              <a:off x="2068875" y="2163575"/>
              <a:ext cx="1850" cy="1825"/>
            </a:xfrm>
            <a:custGeom>
              <a:avLst/>
              <a:gdLst/>
              <a:ahLst/>
              <a:cxnLst/>
              <a:rect l="l" t="t" r="r" b="b"/>
              <a:pathLst>
                <a:path w="74" h="73" extrusionOk="0">
                  <a:moveTo>
                    <a:pt x="25" y="0"/>
                  </a:moveTo>
                  <a:lnTo>
                    <a:pt x="1" y="24"/>
                  </a:lnTo>
                  <a:lnTo>
                    <a:pt x="1" y="48"/>
                  </a:lnTo>
                  <a:lnTo>
                    <a:pt x="1" y="72"/>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7"/>
            <p:cNvSpPr/>
            <p:nvPr/>
          </p:nvSpPr>
          <p:spPr>
            <a:xfrm>
              <a:off x="1937675" y="2178625"/>
              <a:ext cx="1850" cy="1825"/>
            </a:xfrm>
            <a:custGeom>
              <a:avLst/>
              <a:gdLst/>
              <a:ahLst/>
              <a:cxnLst/>
              <a:rect l="l" t="t" r="r" b="b"/>
              <a:pathLst>
                <a:path w="74" h="73" extrusionOk="0">
                  <a:moveTo>
                    <a:pt x="25" y="0"/>
                  </a:moveTo>
                  <a:lnTo>
                    <a:pt x="1" y="24"/>
                  </a:lnTo>
                  <a:lnTo>
                    <a:pt x="1" y="48"/>
                  </a:lnTo>
                  <a:lnTo>
                    <a:pt x="25" y="72"/>
                  </a:lnTo>
                  <a:lnTo>
                    <a:pt x="49" y="72"/>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7"/>
            <p:cNvSpPr/>
            <p:nvPr/>
          </p:nvSpPr>
          <p:spPr>
            <a:xfrm>
              <a:off x="1925650" y="2189450"/>
              <a:ext cx="1825" cy="1825"/>
            </a:xfrm>
            <a:custGeom>
              <a:avLst/>
              <a:gdLst/>
              <a:ahLst/>
              <a:cxnLst/>
              <a:rect l="l" t="t" r="r" b="b"/>
              <a:pathLst>
                <a:path w="73" h="73" extrusionOk="0">
                  <a:moveTo>
                    <a:pt x="25" y="0"/>
                  </a:moveTo>
                  <a:lnTo>
                    <a:pt x="1" y="24"/>
                  </a:lnTo>
                  <a:lnTo>
                    <a:pt x="1" y="48"/>
                  </a:lnTo>
                  <a:lnTo>
                    <a:pt x="25" y="73"/>
                  </a:lnTo>
                  <a:lnTo>
                    <a:pt x="49" y="73"/>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7"/>
            <p:cNvSpPr/>
            <p:nvPr/>
          </p:nvSpPr>
          <p:spPr>
            <a:xfrm>
              <a:off x="1929875" y="2194250"/>
              <a:ext cx="1825" cy="1250"/>
            </a:xfrm>
            <a:custGeom>
              <a:avLst/>
              <a:gdLst/>
              <a:ahLst/>
              <a:cxnLst/>
              <a:rect l="l" t="t" r="r" b="b"/>
              <a:pathLst>
                <a:path w="73" h="50" extrusionOk="0">
                  <a:moveTo>
                    <a:pt x="0" y="1"/>
                  </a:moveTo>
                  <a:lnTo>
                    <a:pt x="0" y="49"/>
                  </a:lnTo>
                  <a:lnTo>
                    <a:pt x="48"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7"/>
            <p:cNvSpPr/>
            <p:nvPr/>
          </p:nvSpPr>
          <p:spPr>
            <a:xfrm>
              <a:off x="1988850" y="2193050"/>
              <a:ext cx="2425" cy="2450"/>
            </a:xfrm>
            <a:custGeom>
              <a:avLst/>
              <a:gdLst/>
              <a:ahLst/>
              <a:cxnLst/>
              <a:rect l="l" t="t" r="r" b="b"/>
              <a:pathLst>
                <a:path w="97" h="98" extrusionOk="0">
                  <a:moveTo>
                    <a:pt x="72" y="1"/>
                  </a:moveTo>
                  <a:lnTo>
                    <a:pt x="24" y="25"/>
                  </a:lnTo>
                  <a:lnTo>
                    <a:pt x="0" y="49"/>
                  </a:lnTo>
                  <a:lnTo>
                    <a:pt x="24" y="73"/>
                  </a:lnTo>
                  <a:lnTo>
                    <a:pt x="48" y="97"/>
                  </a:lnTo>
                  <a:lnTo>
                    <a:pt x="97" y="73"/>
                  </a:lnTo>
                  <a:lnTo>
                    <a:pt x="97" y="49"/>
                  </a:lnTo>
                  <a:lnTo>
                    <a:pt x="97"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7"/>
            <p:cNvSpPr/>
            <p:nvPr/>
          </p:nvSpPr>
          <p:spPr>
            <a:xfrm>
              <a:off x="2003900" y="2197875"/>
              <a:ext cx="1825" cy="1825"/>
            </a:xfrm>
            <a:custGeom>
              <a:avLst/>
              <a:gdLst/>
              <a:ahLst/>
              <a:cxnLst/>
              <a:rect l="l" t="t" r="r" b="b"/>
              <a:pathLst>
                <a:path w="73" h="73" extrusionOk="0">
                  <a:moveTo>
                    <a:pt x="24" y="0"/>
                  </a:moveTo>
                  <a:lnTo>
                    <a:pt x="0" y="24"/>
                  </a:lnTo>
                  <a:lnTo>
                    <a:pt x="0" y="49"/>
                  </a:lnTo>
                  <a:lnTo>
                    <a:pt x="48" y="73"/>
                  </a:lnTo>
                  <a:lnTo>
                    <a:pt x="72" y="49"/>
                  </a:lnTo>
                  <a:lnTo>
                    <a:pt x="72"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7"/>
            <p:cNvSpPr/>
            <p:nvPr/>
          </p:nvSpPr>
          <p:spPr>
            <a:xfrm>
              <a:off x="2102600" y="2208100"/>
              <a:ext cx="2425" cy="2425"/>
            </a:xfrm>
            <a:custGeom>
              <a:avLst/>
              <a:gdLst/>
              <a:ahLst/>
              <a:cxnLst/>
              <a:rect l="l" t="t" r="r" b="b"/>
              <a:pathLst>
                <a:path w="97" h="97" extrusionOk="0">
                  <a:moveTo>
                    <a:pt x="48" y="1"/>
                  </a:moveTo>
                  <a:lnTo>
                    <a:pt x="24" y="25"/>
                  </a:lnTo>
                  <a:lnTo>
                    <a:pt x="0" y="49"/>
                  </a:lnTo>
                  <a:lnTo>
                    <a:pt x="0" y="73"/>
                  </a:lnTo>
                  <a:lnTo>
                    <a:pt x="24" y="97"/>
                  </a:lnTo>
                  <a:lnTo>
                    <a:pt x="96" y="97"/>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7"/>
            <p:cNvSpPr/>
            <p:nvPr/>
          </p:nvSpPr>
          <p:spPr>
            <a:xfrm>
              <a:off x="1972000" y="2217725"/>
              <a:ext cx="2425" cy="2450"/>
            </a:xfrm>
            <a:custGeom>
              <a:avLst/>
              <a:gdLst/>
              <a:ahLst/>
              <a:cxnLst/>
              <a:rect l="l" t="t" r="r" b="b"/>
              <a:pathLst>
                <a:path w="97" h="98" extrusionOk="0">
                  <a:moveTo>
                    <a:pt x="48" y="1"/>
                  </a:moveTo>
                  <a:lnTo>
                    <a:pt x="0" y="25"/>
                  </a:lnTo>
                  <a:lnTo>
                    <a:pt x="0" y="49"/>
                  </a:lnTo>
                  <a:lnTo>
                    <a:pt x="0" y="73"/>
                  </a:lnTo>
                  <a:lnTo>
                    <a:pt x="48" y="97"/>
                  </a:lnTo>
                  <a:lnTo>
                    <a:pt x="72" y="73"/>
                  </a:lnTo>
                  <a:lnTo>
                    <a:pt x="96"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7"/>
            <p:cNvSpPr/>
            <p:nvPr/>
          </p:nvSpPr>
          <p:spPr>
            <a:xfrm>
              <a:off x="2068875" y="2220150"/>
              <a:ext cx="1850" cy="2425"/>
            </a:xfrm>
            <a:custGeom>
              <a:avLst/>
              <a:gdLst/>
              <a:ahLst/>
              <a:cxnLst/>
              <a:rect l="l" t="t" r="r" b="b"/>
              <a:pathLst>
                <a:path w="74" h="97" extrusionOk="0">
                  <a:moveTo>
                    <a:pt x="25" y="0"/>
                  </a:moveTo>
                  <a:lnTo>
                    <a:pt x="1" y="24"/>
                  </a:lnTo>
                  <a:lnTo>
                    <a:pt x="1" y="48"/>
                  </a:lnTo>
                  <a:lnTo>
                    <a:pt x="1" y="72"/>
                  </a:lnTo>
                  <a:lnTo>
                    <a:pt x="25" y="96"/>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7"/>
            <p:cNvSpPr/>
            <p:nvPr/>
          </p:nvSpPr>
          <p:spPr>
            <a:xfrm>
              <a:off x="2011100" y="2249625"/>
              <a:ext cx="3050" cy="1825"/>
            </a:xfrm>
            <a:custGeom>
              <a:avLst/>
              <a:gdLst/>
              <a:ahLst/>
              <a:cxnLst/>
              <a:rect l="l" t="t" r="r" b="b"/>
              <a:pathLst>
                <a:path w="122" h="73" extrusionOk="0">
                  <a:moveTo>
                    <a:pt x="25" y="1"/>
                  </a:moveTo>
                  <a:lnTo>
                    <a:pt x="1" y="49"/>
                  </a:lnTo>
                  <a:lnTo>
                    <a:pt x="25" y="73"/>
                  </a:lnTo>
                  <a:lnTo>
                    <a:pt x="97"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7"/>
            <p:cNvSpPr/>
            <p:nvPr/>
          </p:nvSpPr>
          <p:spPr>
            <a:xfrm>
              <a:off x="1991850" y="2250825"/>
              <a:ext cx="1225" cy="1850"/>
            </a:xfrm>
            <a:custGeom>
              <a:avLst/>
              <a:gdLst/>
              <a:ahLst/>
              <a:cxnLst/>
              <a:rect l="l" t="t" r="r" b="b"/>
              <a:pathLst>
                <a:path w="49" h="74" extrusionOk="0">
                  <a:moveTo>
                    <a:pt x="25" y="1"/>
                  </a:moveTo>
                  <a:lnTo>
                    <a:pt x="1" y="25"/>
                  </a:lnTo>
                  <a:lnTo>
                    <a:pt x="1" y="49"/>
                  </a:lnTo>
                  <a:lnTo>
                    <a:pt x="1" y="73"/>
                  </a:lnTo>
                  <a:lnTo>
                    <a:pt x="25" y="49"/>
                  </a:lnTo>
                  <a:lnTo>
                    <a:pt x="49"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7"/>
            <p:cNvSpPr/>
            <p:nvPr/>
          </p:nvSpPr>
          <p:spPr>
            <a:xfrm>
              <a:off x="2140500" y="2264675"/>
              <a:ext cx="1825" cy="2425"/>
            </a:xfrm>
            <a:custGeom>
              <a:avLst/>
              <a:gdLst/>
              <a:ahLst/>
              <a:cxnLst/>
              <a:rect l="l" t="t" r="r" b="b"/>
              <a:pathLst>
                <a:path w="73" h="97" extrusionOk="0">
                  <a:moveTo>
                    <a:pt x="25" y="0"/>
                  </a:moveTo>
                  <a:lnTo>
                    <a:pt x="1" y="25"/>
                  </a:lnTo>
                  <a:lnTo>
                    <a:pt x="1" y="49"/>
                  </a:lnTo>
                  <a:lnTo>
                    <a:pt x="25" y="73"/>
                  </a:lnTo>
                  <a:lnTo>
                    <a:pt x="49" y="97"/>
                  </a:lnTo>
                  <a:lnTo>
                    <a:pt x="73" y="73"/>
                  </a:lnTo>
                  <a:lnTo>
                    <a:pt x="73" y="25"/>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7"/>
            <p:cNvSpPr/>
            <p:nvPr/>
          </p:nvSpPr>
          <p:spPr>
            <a:xfrm>
              <a:off x="2047825" y="2298375"/>
              <a:ext cx="625" cy="625"/>
            </a:xfrm>
            <a:custGeom>
              <a:avLst/>
              <a:gdLst/>
              <a:ahLst/>
              <a:cxnLst/>
              <a:rect l="l" t="t" r="r" b="b"/>
              <a:pathLst>
                <a:path w="25" h="25" extrusionOk="0">
                  <a:moveTo>
                    <a:pt x="0" y="1"/>
                  </a:moveTo>
                  <a:lnTo>
                    <a:pt x="0" y="25"/>
                  </a:lnTo>
                  <a:lnTo>
                    <a:pt x="24"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7"/>
            <p:cNvSpPr/>
            <p:nvPr/>
          </p:nvSpPr>
          <p:spPr>
            <a:xfrm>
              <a:off x="2043000" y="2385050"/>
              <a:ext cx="1850" cy="1225"/>
            </a:xfrm>
            <a:custGeom>
              <a:avLst/>
              <a:gdLst/>
              <a:ahLst/>
              <a:cxnLst/>
              <a:rect l="l" t="t" r="r" b="b"/>
              <a:pathLst>
                <a:path w="74" h="49" extrusionOk="0">
                  <a:moveTo>
                    <a:pt x="25" y="0"/>
                  </a:moveTo>
                  <a:lnTo>
                    <a:pt x="1" y="48"/>
                  </a:lnTo>
                  <a:lnTo>
                    <a:pt x="73"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7"/>
            <p:cNvSpPr/>
            <p:nvPr/>
          </p:nvSpPr>
          <p:spPr>
            <a:xfrm>
              <a:off x="2125450" y="2172000"/>
              <a:ext cx="1225" cy="1225"/>
            </a:xfrm>
            <a:custGeom>
              <a:avLst/>
              <a:gdLst/>
              <a:ahLst/>
              <a:cxnLst/>
              <a:rect l="l" t="t" r="r" b="b"/>
              <a:pathLst>
                <a:path w="49" h="49" extrusionOk="0">
                  <a:moveTo>
                    <a:pt x="1" y="0"/>
                  </a:moveTo>
                  <a:lnTo>
                    <a:pt x="25"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7"/>
            <p:cNvSpPr/>
            <p:nvPr/>
          </p:nvSpPr>
          <p:spPr>
            <a:xfrm>
              <a:off x="2053250" y="2170175"/>
              <a:ext cx="1825" cy="2450"/>
            </a:xfrm>
            <a:custGeom>
              <a:avLst/>
              <a:gdLst/>
              <a:ahLst/>
              <a:cxnLst/>
              <a:rect l="l" t="t" r="r" b="b"/>
              <a:pathLst>
                <a:path w="73" h="98" extrusionOk="0">
                  <a:moveTo>
                    <a:pt x="48" y="1"/>
                  </a:moveTo>
                  <a:lnTo>
                    <a:pt x="0" y="49"/>
                  </a:lnTo>
                  <a:lnTo>
                    <a:pt x="24" y="73"/>
                  </a:lnTo>
                  <a:lnTo>
                    <a:pt x="48" y="97"/>
                  </a:lnTo>
                  <a:lnTo>
                    <a:pt x="72" y="73"/>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7"/>
            <p:cNvSpPr/>
            <p:nvPr/>
          </p:nvSpPr>
          <p:spPr>
            <a:xfrm>
              <a:off x="1956950" y="2152725"/>
              <a:ext cx="625" cy="1250"/>
            </a:xfrm>
            <a:custGeom>
              <a:avLst/>
              <a:gdLst/>
              <a:ahLst/>
              <a:cxnLst/>
              <a:rect l="l" t="t" r="r" b="b"/>
              <a:pathLst>
                <a:path w="25" h="50" extrusionOk="0">
                  <a:moveTo>
                    <a:pt x="0" y="1"/>
                  </a:moveTo>
                  <a:lnTo>
                    <a:pt x="0" y="25"/>
                  </a:lnTo>
                  <a:lnTo>
                    <a:pt x="0" y="49"/>
                  </a:lnTo>
                  <a:lnTo>
                    <a:pt x="24" y="25"/>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7"/>
            <p:cNvSpPr/>
            <p:nvPr/>
          </p:nvSpPr>
          <p:spPr>
            <a:xfrm>
              <a:off x="2022550" y="2136475"/>
              <a:ext cx="1825" cy="1250"/>
            </a:xfrm>
            <a:custGeom>
              <a:avLst/>
              <a:gdLst/>
              <a:ahLst/>
              <a:cxnLst/>
              <a:rect l="l" t="t" r="r" b="b"/>
              <a:pathLst>
                <a:path w="73" h="50" extrusionOk="0">
                  <a:moveTo>
                    <a:pt x="24" y="1"/>
                  </a:moveTo>
                  <a:lnTo>
                    <a:pt x="0" y="25"/>
                  </a:lnTo>
                  <a:lnTo>
                    <a:pt x="24" y="49"/>
                  </a:lnTo>
                  <a:lnTo>
                    <a:pt x="73"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7"/>
            <p:cNvSpPr/>
            <p:nvPr/>
          </p:nvSpPr>
          <p:spPr>
            <a:xfrm>
              <a:off x="2086950" y="2290550"/>
              <a:ext cx="625" cy="25"/>
            </a:xfrm>
            <a:custGeom>
              <a:avLst/>
              <a:gdLst/>
              <a:ahLst/>
              <a:cxnLst/>
              <a:rect l="l" t="t" r="r" b="b"/>
              <a:pathLst>
                <a:path w="25" h="1" extrusionOk="0">
                  <a:moveTo>
                    <a:pt x="0" y="1"/>
                  </a:moveTo>
                  <a:lnTo>
                    <a:pt x="0" y="1"/>
                  </a:lnTo>
                  <a:lnTo>
                    <a:pt x="24" y="1"/>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7"/>
            <p:cNvSpPr/>
            <p:nvPr/>
          </p:nvSpPr>
          <p:spPr>
            <a:xfrm>
              <a:off x="2053850" y="2122050"/>
              <a:ext cx="1225" cy="1225"/>
            </a:xfrm>
            <a:custGeom>
              <a:avLst/>
              <a:gdLst/>
              <a:ahLst/>
              <a:cxnLst/>
              <a:rect l="l" t="t" r="r" b="b"/>
              <a:pathLst>
                <a:path w="49" h="49" extrusionOk="0">
                  <a:moveTo>
                    <a:pt x="24" y="0"/>
                  </a:moveTo>
                  <a:lnTo>
                    <a:pt x="0" y="24"/>
                  </a:lnTo>
                  <a:lnTo>
                    <a:pt x="24" y="48"/>
                  </a:lnTo>
                  <a:lnTo>
                    <a:pt x="48" y="48"/>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7"/>
            <p:cNvSpPr/>
            <p:nvPr/>
          </p:nvSpPr>
          <p:spPr>
            <a:xfrm>
              <a:off x="2026750" y="2274900"/>
              <a:ext cx="1225" cy="1825"/>
            </a:xfrm>
            <a:custGeom>
              <a:avLst/>
              <a:gdLst/>
              <a:ahLst/>
              <a:cxnLst/>
              <a:rect l="l" t="t" r="r" b="b"/>
              <a:pathLst>
                <a:path w="49" h="73" extrusionOk="0">
                  <a:moveTo>
                    <a:pt x="25" y="1"/>
                  </a:moveTo>
                  <a:lnTo>
                    <a:pt x="1" y="25"/>
                  </a:lnTo>
                  <a:lnTo>
                    <a:pt x="1" y="49"/>
                  </a:lnTo>
                  <a:lnTo>
                    <a:pt x="1" y="73"/>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7"/>
            <p:cNvSpPr/>
            <p:nvPr/>
          </p:nvSpPr>
          <p:spPr>
            <a:xfrm>
              <a:off x="2071900" y="2254450"/>
              <a:ext cx="625" cy="1225"/>
            </a:xfrm>
            <a:custGeom>
              <a:avLst/>
              <a:gdLst/>
              <a:ahLst/>
              <a:cxnLst/>
              <a:rect l="l" t="t" r="r" b="b"/>
              <a:pathLst>
                <a:path w="25" h="49" extrusionOk="0">
                  <a:moveTo>
                    <a:pt x="24" y="0"/>
                  </a:moveTo>
                  <a:lnTo>
                    <a:pt x="0" y="48"/>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7"/>
            <p:cNvSpPr/>
            <p:nvPr/>
          </p:nvSpPr>
          <p:spPr>
            <a:xfrm>
              <a:off x="2059850" y="2227975"/>
              <a:ext cx="1250" cy="2425"/>
            </a:xfrm>
            <a:custGeom>
              <a:avLst/>
              <a:gdLst/>
              <a:ahLst/>
              <a:cxnLst/>
              <a:rect l="l" t="t" r="r" b="b"/>
              <a:pathLst>
                <a:path w="50" h="97" extrusionOk="0">
                  <a:moveTo>
                    <a:pt x="49" y="0"/>
                  </a:moveTo>
                  <a:lnTo>
                    <a:pt x="25" y="48"/>
                  </a:lnTo>
                  <a:lnTo>
                    <a:pt x="1" y="72"/>
                  </a:lnTo>
                  <a:lnTo>
                    <a:pt x="25" y="96"/>
                  </a:lnTo>
                  <a:lnTo>
                    <a:pt x="49" y="72"/>
                  </a:lnTo>
                  <a:lnTo>
                    <a:pt x="49"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7"/>
            <p:cNvSpPr/>
            <p:nvPr/>
          </p:nvSpPr>
          <p:spPr>
            <a:xfrm>
              <a:off x="1964175" y="2251425"/>
              <a:ext cx="1825" cy="1850"/>
            </a:xfrm>
            <a:custGeom>
              <a:avLst/>
              <a:gdLst/>
              <a:ahLst/>
              <a:cxnLst/>
              <a:rect l="l" t="t" r="r" b="b"/>
              <a:pathLst>
                <a:path w="73" h="74" extrusionOk="0">
                  <a:moveTo>
                    <a:pt x="24" y="1"/>
                  </a:moveTo>
                  <a:lnTo>
                    <a:pt x="0" y="25"/>
                  </a:lnTo>
                  <a:lnTo>
                    <a:pt x="24" y="49"/>
                  </a:lnTo>
                  <a:lnTo>
                    <a:pt x="24" y="73"/>
                  </a:lnTo>
                  <a:lnTo>
                    <a:pt x="72"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7"/>
            <p:cNvSpPr/>
            <p:nvPr/>
          </p:nvSpPr>
          <p:spPr>
            <a:xfrm>
              <a:off x="2088750" y="2235175"/>
              <a:ext cx="2425" cy="1850"/>
            </a:xfrm>
            <a:custGeom>
              <a:avLst/>
              <a:gdLst/>
              <a:ahLst/>
              <a:cxnLst/>
              <a:rect l="l" t="t" r="r" b="b"/>
              <a:pathLst>
                <a:path w="97" h="74" extrusionOk="0">
                  <a:moveTo>
                    <a:pt x="24" y="1"/>
                  </a:moveTo>
                  <a:lnTo>
                    <a:pt x="0" y="25"/>
                  </a:lnTo>
                  <a:lnTo>
                    <a:pt x="24"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7"/>
            <p:cNvSpPr/>
            <p:nvPr/>
          </p:nvSpPr>
          <p:spPr>
            <a:xfrm>
              <a:off x="2111025" y="2230375"/>
              <a:ext cx="625" cy="1225"/>
            </a:xfrm>
            <a:custGeom>
              <a:avLst/>
              <a:gdLst/>
              <a:ahLst/>
              <a:cxnLst/>
              <a:rect l="l" t="t" r="r" b="b"/>
              <a:pathLst>
                <a:path w="25" h="49" extrusionOk="0">
                  <a:moveTo>
                    <a:pt x="0" y="0"/>
                  </a:moveTo>
                  <a:lnTo>
                    <a:pt x="0" y="24"/>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7"/>
            <p:cNvSpPr/>
            <p:nvPr/>
          </p:nvSpPr>
          <p:spPr>
            <a:xfrm>
              <a:off x="2051425" y="2217125"/>
              <a:ext cx="1850" cy="1825"/>
            </a:xfrm>
            <a:custGeom>
              <a:avLst/>
              <a:gdLst/>
              <a:ahLst/>
              <a:cxnLst/>
              <a:rect l="l" t="t" r="r" b="b"/>
              <a:pathLst>
                <a:path w="74" h="73" extrusionOk="0">
                  <a:moveTo>
                    <a:pt x="25" y="1"/>
                  </a:moveTo>
                  <a:lnTo>
                    <a:pt x="1" y="25"/>
                  </a:lnTo>
                  <a:lnTo>
                    <a:pt x="1" y="49"/>
                  </a:lnTo>
                  <a:lnTo>
                    <a:pt x="1" y="73"/>
                  </a:lnTo>
                  <a:lnTo>
                    <a:pt x="25" y="73"/>
                  </a:lnTo>
                  <a:lnTo>
                    <a:pt x="49" y="49"/>
                  </a:lnTo>
                  <a:lnTo>
                    <a:pt x="73" y="25"/>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7"/>
            <p:cNvSpPr/>
            <p:nvPr/>
          </p:nvSpPr>
          <p:spPr>
            <a:xfrm>
              <a:off x="2038800" y="2196075"/>
              <a:ext cx="1825" cy="1225"/>
            </a:xfrm>
            <a:custGeom>
              <a:avLst/>
              <a:gdLst/>
              <a:ahLst/>
              <a:cxnLst/>
              <a:rect l="l" t="t" r="r" b="b"/>
              <a:pathLst>
                <a:path w="73" h="49" extrusionOk="0">
                  <a:moveTo>
                    <a:pt x="24" y="0"/>
                  </a:moveTo>
                  <a:lnTo>
                    <a:pt x="0" y="24"/>
                  </a:lnTo>
                  <a:lnTo>
                    <a:pt x="24" y="48"/>
                  </a:lnTo>
                  <a:lnTo>
                    <a:pt x="73"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7"/>
            <p:cNvSpPr/>
            <p:nvPr/>
          </p:nvSpPr>
          <p:spPr>
            <a:xfrm>
              <a:off x="2046625" y="2193050"/>
              <a:ext cx="1225" cy="1225"/>
            </a:xfrm>
            <a:custGeom>
              <a:avLst/>
              <a:gdLst/>
              <a:ahLst/>
              <a:cxnLst/>
              <a:rect l="l" t="t" r="r" b="b"/>
              <a:pathLst>
                <a:path w="49" h="49" extrusionOk="0">
                  <a:moveTo>
                    <a:pt x="0" y="1"/>
                  </a:moveTo>
                  <a:lnTo>
                    <a:pt x="0" y="25"/>
                  </a:lnTo>
                  <a:lnTo>
                    <a:pt x="24" y="49"/>
                  </a:lnTo>
                  <a:lnTo>
                    <a:pt x="48"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7"/>
            <p:cNvSpPr/>
            <p:nvPr/>
          </p:nvSpPr>
          <p:spPr>
            <a:xfrm>
              <a:off x="2076700" y="2183425"/>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7"/>
            <p:cNvSpPr/>
            <p:nvPr/>
          </p:nvSpPr>
          <p:spPr>
            <a:xfrm>
              <a:off x="2005100" y="2279125"/>
              <a:ext cx="25" cy="1225"/>
            </a:xfrm>
            <a:custGeom>
              <a:avLst/>
              <a:gdLst/>
              <a:ahLst/>
              <a:cxnLst/>
              <a:rect l="l" t="t" r="r" b="b"/>
              <a:pathLst>
                <a:path w="1" h="49" extrusionOk="0">
                  <a:moveTo>
                    <a:pt x="0" y="0"/>
                  </a:moveTo>
                  <a:lnTo>
                    <a:pt x="0" y="0"/>
                  </a:lnTo>
                  <a:lnTo>
                    <a:pt x="0" y="48"/>
                  </a:lnTo>
                  <a:lnTo>
                    <a:pt x="0" y="48"/>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7"/>
            <p:cNvSpPr/>
            <p:nvPr/>
          </p:nvSpPr>
          <p:spPr>
            <a:xfrm>
              <a:off x="1983425" y="2181025"/>
              <a:ext cx="1225" cy="1225"/>
            </a:xfrm>
            <a:custGeom>
              <a:avLst/>
              <a:gdLst/>
              <a:ahLst/>
              <a:cxnLst/>
              <a:rect l="l" t="t" r="r" b="b"/>
              <a:pathLst>
                <a:path w="49" h="49" extrusionOk="0">
                  <a:moveTo>
                    <a:pt x="1" y="0"/>
                  </a:moveTo>
                  <a:lnTo>
                    <a:pt x="1" y="24"/>
                  </a:lnTo>
                  <a:lnTo>
                    <a:pt x="1" y="48"/>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7"/>
            <p:cNvSpPr/>
            <p:nvPr/>
          </p:nvSpPr>
          <p:spPr>
            <a:xfrm>
              <a:off x="2076700" y="2179825"/>
              <a:ext cx="1250" cy="1225"/>
            </a:xfrm>
            <a:custGeom>
              <a:avLst/>
              <a:gdLst/>
              <a:ahLst/>
              <a:cxnLst/>
              <a:rect l="l" t="t" r="r" b="b"/>
              <a:pathLst>
                <a:path w="50" h="49" extrusionOk="0">
                  <a:moveTo>
                    <a:pt x="25" y="0"/>
                  </a:moveTo>
                  <a:lnTo>
                    <a:pt x="1" y="24"/>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7"/>
            <p:cNvSpPr/>
            <p:nvPr/>
          </p:nvSpPr>
          <p:spPr>
            <a:xfrm>
              <a:off x="2023150" y="2178625"/>
              <a:ext cx="625" cy="1825"/>
            </a:xfrm>
            <a:custGeom>
              <a:avLst/>
              <a:gdLst/>
              <a:ahLst/>
              <a:cxnLst/>
              <a:rect l="l" t="t" r="r" b="b"/>
              <a:pathLst>
                <a:path w="25" h="73" extrusionOk="0">
                  <a:moveTo>
                    <a:pt x="0" y="0"/>
                  </a:moveTo>
                  <a:lnTo>
                    <a:pt x="0" y="24"/>
                  </a:lnTo>
                  <a:lnTo>
                    <a:pt x="0" y="72"/>
                  </a:lnTo>
                  <a:lnTo>
                    <a:pt x="24" y="48"/>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7"/>
            <p:cNvSpPr/>
            <p:nvPr/>
          </p:nvSpPr>
          <p:spPr>
            <a:xfrm>
              <a:off x="2037600" y="22544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7"/>
            <p:cNvSpPr/>
            <p:nvPr/>
          </p:nvSpPr>
          <p:spPr>
            <a:xfrm>
              <a:off x="2032175" y="2358550"/>
              <a:ext cx="1225" cy="1250"/>
            </a:xfrm>
            <a:custGeom>
              <a:avLst/>
              <a:gdLst/>
              <a:ahLst/>
              <a:cxnLst/>
              <a:rect l="l" t="t" r="r" b="b"/>
              <a:pathLst>
                <a:path w="49" h="50" extrusionOk="0">
                  <a:moveTo>
                    <a:pt x="25" y="1"/>
                  </a:moveTo>
                  <a:lnTo>
                    <a:pt x="0" y="25"/>
                  </a:lnTo>
                  <a:lnTo>
                    <a:pt x="25"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7"/>
            <p:cNvSpPr/>
            <p:nvPr/>
          </p:nvSpPr>
          <p:spPr>
            <a:xfrm>
              <a:off x="1970175" y="2147925"/>
              <a:ext cx="650" cy="625"/>
            </a:xfrm>
            <a:custGeom>
              <a:avLst/>
              <a:gdLst/>
              <a:ahLst/>
              <a:cxnLst/>
              <a:rect l="l" t="t" r="r" b="b"/>
              <a:pathLst>
                <a:path w="26" h="25" extrusionOk="0">
                  <a:moveTo>
                    <a:pt x="1" y="0"/>
                  </a:moveTo>
                  <a:lnTo>
                    <a:pt x="1"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7"/>
            <p:cNvSpPr/>
            <p:nvPr/>
          </p:nvSpPr>
          <p:spPr>
            <a:xfrm>
              <a:off x="2005700" y="2146125"/>
              <a:ext cx="1225" cy="625"/>
            </a:xfrm>
            <a:custGeom>
              <a:avLst/>
              <a:gdLst/>
              <a:ahLst/>
              <a:cxnLst/>
              <a:rect l="l" t="t" r="r" b="b"/>
              <a:pathLst>
                <a:path w="49" h="25" extrusionOk="0">
                  <a:moveTo>
                    <a:pt x="0" y="0"/>
                  </a:moveTo>
                  <a:lnTo>
                    <a:pt x="0" y="24"/>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7"/>
            <p:cNvSpPr/>
            <p:nvPr/>
          </p:nvSpPr>
          <p:spPr>
            <a:xfrm>
              <a:off x="1972000" y="22869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7"/>
            <p:cNvSpPr/>
            <p:nvPr/>
          </p:nvSpPr>
          <p:spPr>
            <a:xfrm>
              <a:off x="1987650" y="2284525"/>
              <a:ext cx="1225" cy="1250"/>
            </a:xfrm>
            <a:custGeom>
              <a:avLst/>
              <a:gdLst/>
              <a:ahLst/>
              <a:cxnLst/>
              <a:rect l="l" t="t" r="r" b="b"/>
              <a:pathLst>
                <a:path w="49" h="50" extrusionOk="0">
                  <a:moveTo>
                    <a:pt x="24" y="1"/>
                  </a:moveTo>
                  <a:lnTo>
                    <a:pt x="0" y="25"/>
                  </a:lnTo>
                  <a:lnTo>
                    <a:pt x="0" y="49"/>
                  </a:lnTo>
                  <a:lnTo>
                    <a:pt x="48"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7"/>
            <p:cNvSpPr/>
            <p:nvPr/>
          </p:nvSpPr>
          <p:spPr>
            <a:xfrm>
              <a:off x="2002075" y="2243600"/>
              <a:ext cx="625" cy="1250"/>
            </a:xfrm>
            <a:custGeom>
              <a:avLst/>
              <a:gdLst/>
              <a:ahLst/>
              <a:cxnLst/>
              <a:rect l="l" t="t" r="r" b="b"/>
              <a:pathLst>
                <a:path w="25" h="50" extrusionOk="0">
                  <a:moveTo>
                    <a:pt x="1" y="49"/>
                  </a:moveTo>
                  <a:lnTo>
                    <a:pt x="1" y="49"/>
                  </a:lnTo>
                  <a:lnTo>
                    <a:pt x="25" y="1"/>
                  </a:lnTo>
                  <a:lnTo>
                    <a:pt x="1" y="49"/>
                  </a:lnTo>
                  <a:lnTo>
                    <a:pt x="1" y="49"/>
                  </a:lnTo>
                  <a:lnTo>
                    <a:pt x="1" y="49"/>
                  </a:lnTo>
                  <a:lnTo>
                    <a:pt x="1" y="49"/>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7"/>
            <p:cNvSpPr/>
            <p:nvPr/>
          </p:nvSpPr>
          <p:spPr>
            <a:xfrm>
              <a:off x="2024950" y="2236400"/>
              <a:ext cx="1225" cy="1225"/>
            </a:xfrm>
            <a:custGeom>
              <a:avLst/>
              <a:gdLst/>
              <a:ahLst/>
              <a:cxnLst/>
              <a:rect l="l" t="t" r="r" b="b"/>
              <a:pathLst>
                <a:path w="49" h="49" extrusionOk="0">
                  <a:moveTo>
                    <a:pt x="25" y="0"/>
                  </a:moveTo>
                  <a:lnTo>
                    <a:pt x="1" y="24"/>
                  </a:lnTo>
                  <a:lnTo>
                    <a:pt x="25" y="48"/>
                  </a:lnTo>
                  <a:lnTo>
                    <a:pt x="49"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7"/>
            <p:cNvSpPr/>
            <p:nvPr/>
          </p:nvSpPr>
          <p:spPr>
            <a:xfrm>
              <a:off x="1998475" y="2235175"/>
              <a:ext cx="1825" cy="1250"/>
            </a:xfrm>
            <a:custGeom>
              <a:avLst/>
              <a:gdLst/>
              <a:ahLst/>
              <a:cxnLst/>
              <a:rect l="l" t="t" r="r" b="b"/>
              <a:pathLst>
                <a:path w="73" h="50" extrusionOk="0">
                  <a:moveTo>
                    <a:pt x="24" y="1"/>
                  </a:moveTo>
                  <a:lnTo>
                    <a:pt x="0" y="25"/>
                  </a:lnTo>
                  <a:lnTo>
                    <a:pt x="24"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7"/>
            <p:cNvSpPr/>
            <p:nvPr/>
          </p:nvSpPr>
          <p:spPr>
            <a:xfrm>
              <a:off x="2086950" y="2230375"/>
              <a:ext cx="625" cy="25"/>
            </a:xfrm>
            <a:custGeom>
              <a:avLst/>
              <a:gdLst/>
              <a:ahLst/>
              <a:cxnLst/>
              <a:rect l="l" t="t" r="r" b="b"/>
              <a:pathLst>
                <a:path w="25" h="1" extrusionOk="0">
                  <a:moveTo>
                    <a:pt x="24" y="0"/>
                  </a:moveTo>
                  <a:lnTo>
                    <a:pt x="0" y="0"/>
                  </a:lnTo>
                  <a:lnTo>
                    <a:pt x="0" y="0"/>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7"/>
            <p:cNvSpPr/>
            <p:nvPr/>
          </p:nvSpPr>
          <p:spPr>
            <a:xfrm>
              <a:off x="2126675" y="2229175"/>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7"/>
            <p:cNvSpPr/>
            <p:nvPr/>
          </p:nvSpPr>
          <p:spPr>
            <a:xfrm>
              <a:off x="2026750" y="2306200"/>
              <a:ext cx="625" cy="1225"/>
            </a:xfrm>
            <a:custGeom>
              <a:avLst/>
              <a:gdLst/>
              <a:ahLst/>
              <a:cxnLst/>
              <a:rect l="l" t="t" r="r" b="b"/>
              <a:pathLst>
                <a:path w="25" h="49" extrusionOk="0">
                  <a:moveTo>
                    <a:pt x="25" y="1"/>
                  </a:moveTo>
                  <a:lnTo>
                    <a:pt x="1" y="25"/>
                  </a:lnTo>
                  <a:lnTo>
                    <a:pt x="25" y="49"/>
                  </a:lnTo>
                  <a:lnTo>
                    <a:pt x="25"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7"/>
            <p:cNvSpPr/>
            <p:nvPr/>
          </p:nvSpPr>
          <p:spPr>
            <a:xfrm>
              <a:off x="1968975" y="2205700"/>
              <a:ext cx="625" cy="1225"/>
            </a:xfrm>
            <a:custGeom>
              <a:avLst/>
              <a:gdLst/>
              <a:ahLst/>
              <a:cxnLst/>
              <a:rect l="l" t="t" r="r" b="b"/>
              <a:pathLst>
                <a:path w="25" h="49" extrusionOk="0">
                  <a:moveTo>
                    <a:pt x="1" y="0"/>
                  </a:moveTo>
                  <a:lnTo>
                    <a:pt x="1" y="24"/>
                  </a:lnTo>
                  <a:lnTo>
                    <a:pt x="1" y="48"/>
                  </a:lnTo>
                  <a:lnTo>
                    <a:pt x="25" y="24"/>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7"/>
            <p:cNvSpPr/>
            <p:nvPr/>
          </p:nvSpPr>
          <p:spPr>
            <a:xfrm>
              <a:off x="2072500" y="2198475"/>
              <a:ext cx="1225" cy="1225"/>
            </a:xfrm>
            <a:custGeom>
              <a:avLst/>
              <a:gdLst/>
              <a:ahLst/>
              <a:cxnLst/>
              <a:rect l="l" t="t" r="r" b="b"/>
              <a:pathLst>
                <a:path w="49" h="49" extrusionOk="0">
                  <a:moveTo>
                    <a:pt x="24" y="0"/>
                  </a:moveTo>
                  <a:lnTo>
                    <a:pt x="0" y="25"/>
                  </a:lnTo>
                  <a:lnTo>
                    <a:pt x="24" y="49"/>
                  </a:lnTo>
                  <a:lnTo>
                    <a:pt x="49" y="49"/>
                  </a:lnTo>
                  <a:lnTo>
                    <a:pt x="49" y="25"/>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7"/>
            <p:cNvSpPr/>
            <p:nvPr/>
          </p:nvSpPr>
          <p:spPr>
            <a:xfrm>
              <a:off x="2085125" y="2146125"/>
              <a:ext cx="650" cy="625"/>
            </a:xfrm>
            <a:custGeom>
              <a:avLst/>
              <a:gdLst/>
              <a:ahLst/>
              <a:cxnLst/>
              <a:rect l="l" t="t" r="r" b="b"/>
              <a:pathLst>
                <a:path w="26"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7"/>
            <p:cNvSpPr/>
            <p:nvPr/>
          </p:nvSpPr>
          <p:spPr>
            <a:xfrm>
              <a:off x="2052625" y="2283925"/>
              <a:ext cx="650" cy="625"/>
            </a:xfrm>
            <a:custGeom>
              <a:avLst/>
              <a:gdLst/>
              <a:ahLst/>
              <a:cxnLst/>
              <a:rect l="l" t="t" r="r" b="b"/>
              <a:pathLst>
                <a:path w="26" h="25" extrusionOk="0">
                  <a:moveTo>
                    <a:pt x="1" y="1"/>
                  </a:moveTo>
                  <a:lnTo>
                    <a:pt x="1" y="25"/>
                  </a:lnTo>
                  <a:lnTo>
                    <a:pt x="25" y="25"/>
                  </a:lnTo>
                  <a:lnTo>
                    <a:pt x="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7"/>
            <p:cNvSpPr/>
            <p:nvPr/>
          </p:nvSpPr>
          <p:spPr>
            <a:xfrm>
              <a:off x="1971400" y="2338100"/>
              <a:ext cx="625" cy="625"/>
            </a:xfrm>
            <a:custGeom>
              <a:avLst/>
              <a:gdLst/>
              <a:ahLst/>
              <a:cxnLst/>
              <a:rect l="l" t="t" r="r" b="b"/>
              <a:pathLst>
                <a:path w="25" h="25" extrusionOk="0">
                  <a:moveTo>
                    <a:pt x="24" y="0"/>
                  </a:moveTo>
                  <a:lnTo>
                    <a:pt x="0" y="24"/>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7"/>
            <p:cNvSpPr/>
            <p:nvPr/>
          </p:nvSpPr>
          <p:spPr>
            <a:xfrm>
              <a:off x="2008100" y="2412725"/>
              <a:ext cx="625" cy="625"/>
            </a:xfrm>
            <a:custGeom>
              <a:avLst/>
              <a:gdLst/>
              <a:ahLst/>
              <a:cxnLst/>
              <a:rect l="l" t="t" r="r" b="b"/>
              <a:pathLst>
                <a:path w="25" h="25" extrusionOk="0">
                  <a:moveTo>
                    <a:pt x="1" y="0"/>
                  </a:moveTo>
                  <a:lnTo>
                    <a:pt x="1" y="25"/>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7"/>
            <p:cNvSpPr/>
            <p:nvPr/>
          </p:nvSpPr>
          <p:spPr>
            <a:xfrm>
              <a:off x="1978600" y="2316425"/>
              <a:ext cx="25" cy="625"/>
            </a:xfrm>
            <a:custGeom>
              <a:avLst/>
              <a:gdLst/>
              <a:ahLst/>
              <a:cxnLst/>
              <a:rect l="l" t="t" r="r" b="b"/>
              <a:pathLst>
                <a:path w="1" h="25" extrusionOk="0">
                  <a:moveTo>
                    <a:pt x="1" y="25"/>
                  </a:moveTo>
                  <a:lnTo>
                    <a:pt x="1" y="25"/>
                  </a:lnTo>
                  <a:lnTo>
                    <a:pt x="1" y="1"/>
                  </a:lnTo>
                  <a:lnTo>
                    <a:pt x="1"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7"/>
            <p:cNvSpPr/>
            <p:nvPr/>
          </p:nvSpPr>
          <p:spPr>
            <a:xfrm>
              <a:off x="2038800" y="2217125"/>
              <a:ext cx="625" cy="625"/>
            </a:xfrm>
            <a:custGeom>
              <a:avLst/>
              <a:gdLst/>
              <a:ahLst/>
              <a:cxnLst/>
              <a:rect l="l" t="t" r="r" b="b"/>
              <a:pathLst>
                <a:path w="25" h="25" extrusionOk="0">
                  <a:moveTo>
                    <a:pt x="0" y="25"/>
                  </a:moveTo>
                  <a:lnTo>
                    <a:pt x="0" y="25"/>
                  </a:lnTo>
                  <a:lnTo>
                    <a:pt x="0" y="1"/>
                  </a:lnTo>
                  <a:lnTo>
                    <a:pt x="24" y="1"/>
                  </a:lnTo>
                  <a:lnTo>
                    <a:pt x="24"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7"/>
            <p:cNvSpPr/>
            <p:nvPr/>
          </p:nvSpPr>
          <p:spPr>
            <a:xfrm>
              <a:off x="2006900" y="2215325"/>
              <a:ext cx="25" cy="25"/>
            </a:xfrm>
            <a:custGeom>
              <a:avLst/>
              <a:gdLst/>
              <a:ahLst/>
              <a:cxnLst/>
              <a:rect l="l" t="t" r="r" b="b"/>
              <a:pathLst>
                <a:path w="1" h="1" extrusionOk="0">
                  <a:moveTo>
                    <a:pt x="0" y="0"/>
                  </a:moveTo>
                  <a:lnTo>
                    <a:pt x="0" y="0"/>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7"/>
            <p:cNvSpPr/>
            <p:nvPr/>
          </p:nvSpPr>
          <p:spPr>
            <a:xfrm>
              <a:off x="2041200" y="220510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7"/>
            <p:cNvSpPr/>
            <p:nvPr/>
          </p:nvSpPr>
          <p:spPr>
            <a:xfrm>
              <a:off x="1952125" y="2182225"/>
              <a:ext cx="25" cy="25"/>
            </a:xfrm>
            <a:custGeom>
              <a:avLst/>
              <a:gdLst/>
              <a:ahLst/>
              <a:cxnLst/>
              <a:rect l="l" t="t" r="r" b="b"/>
              <a:pathLst>
                <a:path w="1" h="1" extrusionOk="0">
                  <a:moveTo>
                    <a:pt x="1" y="0"/>
                  </a:move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7"/>
            <p:cNvSpPr/>
            <p:nvPr/>
          </p:nvSpPr>
          <p:spPr>
            <a:xfrm>
              <a:off x="1952125" y="2181625"/>
              <a:ext cx="625" cy="625"/>
            </a:xfrm>
            <a:custGeom>
              <a:avLst/>
              <a:gdLst/>
              <a:ahLst/>
              <a:cxnLst/>
              <a:rect l="l" t="t" r="r" b="b"/>
              <a:pathLst>
                <a:path w="25"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7"/>
            <p:cNvSpPr/>
            <p:nvPr/>
          </p:nvSpPr>
          <p:spPr>
            <a:xfrm>
              <a:off x="1924450" y="2177400"/>
              <a:ext cx="25" cy="625"/>
            </a:xfrm>
            <a:custGeom>
              <a:avLst/>
              <a:gdLst/>
              <a:ahLst/>
              <a:cxnLst/>
              <a:rect l="l" t="t" r="r" b="b"/>
              <a:pathLst>
                <a:path w="1" h="25" extrusionOk="0">
                  <a:moveTo>
                    <a:pt x="0" y="25"/>
                  </a:moveTo>
                  <a:lnTo>
                    <a:pt x="0"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7"/>
            <p:cNvSpPr/>
            <p:nvPr/>
          </p:nvSpPr>
          <p:spPr>
            <a:xfrm>
              <a:off x="1781825" y="1840975"/>
              <a:ext cx="652400" cy="709600"/>
            </a:xfrm>
            <a:custGeom>
              <a:avLst/>
              <a:gdLst/>
              <a:ahLst/>
              <a:cxnLst/>
              <a:rect l="l" t="t" r="r" b="b"/>
              <a:pathLst>
                <a:path w="26096" h="28384" extrusionOk="0">
                  <a:moveTo>
                    <a:pt x="18392" y="1"/>
                  </a:moveTo>
                  <a:lnTo>
                    <a:pt x="18031" y="49"/>
                  </a:lnTo>
                  <a:lnTo>
                    <a:pt x="17646" y="121"/>
                  </a:lnTo>
                  <a:lnTo>
                    <a:pt x="17261" y="194"/>
                  </a:lnTo>
                  <a:lnTo>
                    <a:pt x="16851" y="314"/>
                  </a:lnTo>
                  <a:lnTo>
                    <a:pt x="16418" y="434"/>
                  </a:lnTo>
                  <a:lnTo>
                    <a:pt x="15599" y="747"/>
                  </a:lnTo>
                  <a:lnTo>
                    <a:pt x="13938" y="1397"/>
                  </a:lnTo>
                  <a:lnTo>
                    <a:pt x="13529" y="1542"/>
                  </a:lnTo>
                  <a:lnTo>
                    <a:pt x="13120" y="1662"/>
                  </a:lnTo>
                  <a:lnTo>
                    <a:pt x="12711" y="1758"/>
                  </a:lnTo>
                  <a:lnTo>
                    <a:pt x="12277" y="1855"/>
                  </a:lnTo>
                  <a:lnTo>
                    <a:pt x="11676" y="1951"/>
                  </a:lnTo>
                  <a:lnTo>
                    <a:pt x="11098" y="2023"/>
                  </a:lnTo>
                  <a:lnTo>
                    <a:pt x="10472" y="2047"/>
                  </a:lnTo>
                  <a:lnTo>
                    <a:pt x="9870" y="2071"/>
                  </a:lnTo>
                  <a:lnTo>
                    <a:pt x="8715" y="2095"/>
                  </a:lnTo>
                  <a:lnTo>
                    <a:pt x="7968" y="2168"/>
                  </a:lnTo>
                  <a:lnTo>
                    <a:pt x="7607" y="2216"/>
                  </a:lnTo>
                  <a:lnTo>
                    <a:pt x="7270" y="2288"/>
                  </a:lnTo>
                  <a:lnTo>
                    <a:pt x="6909" y="2360"/>
                  </a:lnTo>
                  <a:lnTo>
                    <a:pt x="6548" y="2456"/>
                  </a:lnTo>
                  <a:lnTo>
                    <a:pt x="6211" y="2577"/>
                  </a:lnTo>
                  <a:lnTo>
                    <a:pt x="5874" y="2697"/>
                  </a:lnTo>
                  <a:lnTo>
                    <a:pt x="5007" y="3058"/>
                  </a:lnTo>
                  <a:lnTo>
                    <a:pt x="4165" y="3468"/>
                  </a:lnTo>
                  <a:lnTo>
                    <a:pt x="3346" y="3925"/>
                  </a:lnTo>
                  <a:lnTo>
                    <a:pt x="2552" y="4430"/>
                  </a:lnTo>
                  <a:lnTo>
                    <a:pt x="1998" y="4816"/>
                  </a:lnTo>
                  <a:lnTo>
                    <a:pt x="1420" y="5225"/>
                  </a:lnTo>
                  <a:lnTo>
                    <a:pt x="313" y="6067"/>
                  </a:lnTo>
                  <a:lnTo>
                    <a:pt x="120" y="6212"/>
                  </a:lnTo>
                  <a:lnTo>
                    <a:pt x="24" y="6356"/>
                  </a:lnTo>
                  <a:lnTo>
                    <a:pt x="0" y="6404"/>
                  </a:lnTo>
                  <a:lnTo>
                    <a:pt x="24" y="6477"/>
                  </a:lnTo>
                  <a:lnTo>
                    <a:pt x="48" y="6525"/>
                  </a:lnTo>
                  <a:lnTo>
                    <a:pt x="265" y="6525"/>
                  </a:lnTo>
                  <a:lnTo>
                    <a:pt x="385" y="6501"/>
                  </a:lnTo>
                  <a:lnTo>
                    <a:pt x="1372" y="6236"/>
                  </a:lnTo>
                  <a:lnTo>
                    <a:pt x="2672" y="5875"/>
                  </a:lnTo>
                  <a:lnTo>
                    <a:pt x="3972" y="5562"/>
                  </a:lnTo>
                  <a:lnTo>
                    <a:pt x="5296" y="5297"/>
                  </a:lnTo>
                  <a:lnTo>
                    <a:pt x="6620" y="5056"/>
                  </a:lnTo>
                  <a:lnTo>
                    <a:pt x="8474" y="4767"/>
                  </a:lnTo>
                  <a:lnTo>
                    <a:pt x="10327" y="4527"/>
                  </a:lnTo>
                  <a:lnTo>
                    <a:pt x="12181" y="4334"/>
                  </a:lnTo>
                  <a:lnTo>
                    <a:pt x="14035" y="4166"/>
                  </a:lnTo>
                  <a:lnTo>
                    <a:pt x="14805" y="4117"/>
                  </a:lnTo>
                  <a:lnTo>
                    <a:pt x="15599" y="4069"/>
                  </a:lnTo>
                  <a:lnTo>
                    <a:pt x="16394" y="4069"/>
                  </a:lnTo>
                  <a:lnTo>
                    <a:pt x="17164" y="4093"/>
                  </a:lnTo>
                  <a:lnTo>
                    <a:pt x="17670" y="4142"/>
                  </a:lnTo>
                  <a:lnTo>
                    <a:pt x="18175" y="4190"/>
                  </a:lnTo>
                  <a:lnTo>
                    <a:pt x="18681" y="4238"/>
                  </a:lnTo>
                  <a:lnTo>
                    <a:pt x="19186" y="4334"/>
                  </a:lnTo>
                  <a:lnTo>
                    <a:pt x="19620" y="4430"/>
                  </a:lnTo>
                  <a:lnTo>
                    <a:pt x="20029" y="4575"/>
                  </a:lnTo>
                  <a:lnTo>
                    <a:pt x="20438" y="4719"/>
                  </a:lnTo>
                  <a:lnTo>
                    <a:pt x="20847" y="4912"/>
                  </a:lnTo>
                  <a:lnTo>
                    <a:pt x="21257" y="5153"/>
                  </a:lnTo>
                  <a:lnTo>
                    <a:pt x="21666" y="5442"/>
                  </a:lnTo>
                  <a:lnTo>
                    <a:pt x="22027" y="5754"/>
                  </a:lnTo>
                  <a:lnTo>
                    <a:pt x="22364" y="6091"/>
                  </a:lnTo>
                  <a:lnTo>
                    <a:pt x="22749" y="6501"/>
                  </a:lnTo>
                  <a:lnTo>
                    <a:pt x="23086" y="6934"/>
                  </a:lnTo>
                  <a:lnTo>
                    <a:pt x="23375" y="7391"/>
                  </a:lnTo>
                  <a:lnTo>
                    <a:pt x="23616" y="7897"/>
                  </a:lnTo>
                  <a:lnTo>
                    <a:pt x="23784" y="8282"/>
                  </a:lnTo>
                  <a:lnTo>
                    <a:pt x="23905" y="8691"/>
                  </a:lnTo>
                  <a:lnTo>
                    <a:pt x="23977" y="9101"/>
                  </a:lnTo>
                  <a:lnTo>
                    <a:pt x="24025" y="9534"/>
                  </a:lnTo>
                  <a:lnTo>
                    <a:pt x="24025" y="9823"/>
                  </a:lnTo>
                  <a:lnTo>
                    <a:pt x="23977" y="10088"/>
                  </a:lnTo>
                  <a:lnTo>
                    <a:pt x="23881" y="10352"/>
                  </a:lnTo>
                  <a:lnTo>
                    <a:pt x="23760" y="10593"/>
                  </a:lnTo>
                  <a:lnTo>
                    <a:pt x="23616" y="10810"/>
                  </a:lnTo>
                  <a:lnTo>
                    <a:pt x="23447" y="11026"/>
                  </a:lnTo>
                  <a:lnTo>
                    <a:pt x="22725" y="12038"/>
                  </a:lnTo>
                  <a:lnTo>
                    <a:pt x="22027" y="13049"/>
                  </a:lnTo>
                  <a:lnTo>
                    <a:pt x="21690" y="13626"/>
                  </a:lnTo>
                  <a:lnTo>
                    <a:pt x="21377" y="14204"/>
                  </a:lnTo>
                  <a:lnTo>
                    <a:pt x="21064" y="14782"/>
                  </a:lnTo>
                  <a:lnTo>
                    <a:pt x="20823" y="15408"/>
                  </a:lnTo>
                  <a:lnTo>
                    <a:pt x="20510" y="16226"/>
                  </a:lnTo>
                  <a:lnTo>
                    <a:pt x="20246" y="17069"/>
                  </a:lnTo>
                  <a:lnTo>
                    <a:pt x="20029" y="17935"/>
                  </a:lnTo>
                  <a:lnTo>
                    <a:pt x="19885" y="18802"/>
                  </a:lnTo>
                  <a:lnTo>
                    <a:pt x="19764" y="19500"/>
                  </a:lnTo>
                  <a:lnTo>
                    <a:pt x="19620" y="20222"/>
                  </a:lnTo>
                  <a:lnTo>
                    <a:pt x="19523" y="20608"/>
                  </a:lnTo>
                  <a:lnTo>
                    <a:pt x="19403" y="20969"/>
                  </a:lnTo>
                  <a:lnTo>
                    <a:pt x="19283" y="21354"/>
                  </a:lnTo>
                  <a:lnTo>
                    <a:pt x="19138" y="21715"/>
                  </a:lnTo>
                  <a:lnTo>
                    <a:pt x="18970" y="22076"/>
                  </a:lnTo>
                  <a:lnTo>
                    <a:pt x="18801" y="22413"/>
                  </a:lnTo>
                  <a:lnTo>
                    <a:pt x="18609" y="22750"/>
                  </a:lnTo>
                  <a:lnTo>
                    <a:pt x="18392" y="23087"/>
                  </a:lnTo>
                  <a:lnTo>
                    <a:pt x="18199" y="23352"/>
                  </a:lnTo>
                  <a:lnTo>
                    <a:pt x="17983" y="23593"/>
                  </a:lnTo>
                  <a:lnTo>
                    <a:pt x="17766" y="23833"/>
                  </a:lnTo>
                  <a:lnTo>
                    <a:pt x="17549" y="24026"/>
                  </a:lnTo>
                  <a:lnTo>
                    <a:pt x="17309" y="24243"/>
                  </a:lnTo>
                  <a:lnTo>
                    <a:pt x="17044" y="24411"/>
                  </a:lnTo>
                  <a:lnTo>
                    <a:pt x="16779" y="24580"/>
                  </a:lnTo>
                  <a:lnTo>
                    <a:pt x="16490" y="24724"/>
                  </a:lnTo>
                  <a:lnTo>
                    <a:pt x="16153" y="24893"/>
                  </a:lnTo>
                  <a:lnTo>
                    <a:pt x="15816" y="25037"/>
                  </a:lnTo>
                  <a:lnTo>
                    <a:pt x="15118" y="25278"/>
                  </a:lnTo>
                  <a:lnTo>
                    <a:pt x="13866" y="25639"/>
                  </a:lnTo>
                  <a:lnTo>
                    <a:pt x="13240" y="25807"/>
                  </a:lnTo>
                  <a:lnTo>
                    <a:pt x="12590" y="25976"/>
                  </a:lnTo>
                  <a:lnTo>
                    <a:pt x="12157" y="26072"/>
                  </a:lnTo>
                  <a:lnTo>
                    <a:pt x="11724" y="26217"/>
                  </a:lnTo>
                  <a:lnTo>
                    <a:pt x="11290" y="26361"/>
                  </a:lnTo>
                  <a:lnTo>
                    <a:pt x="10857" y="26530"/>
                  </a:lnTo>
                  <a:lnTo>
                    <a:pt x="10568" y="26674"/>
                  </a:lnTo>
                  <a:lnTo>
                    <a:pt x="10303" y="26843"/>
                  </a:lnTo>
                  <a:lnTo>
                    <a:pt x="10183" y="26939"/>
                  </a:lnTo>
                  <a:lnTo>
                    <a:pt x="10111" y="27083"/>
                  </a:lnTo>
                  <a:lnTo>
                    <a:pt x="10063" y="27228"/>
                  </a:lnTo>
                  <a:lnTo>
                    <a:pt x="10063" y="27372"/>
                  </a:lnTo>
                  <a:lnTo>
                    <a:pt x="10111" y="27517"/>
                  </a:lnTo>
                  <a:lnTo>
                    <a:pt x="10159" y="27661"/>
                  </a:lnTo>
                  <a:lnTo>
                    <a:pt x="10279" y="27781"/>
                  </a:lnTo>
                  <a:lnTo>
                    <a:pt x="10400" y="27854"/>
                  </a:lnTo>
                  <a:lnTo>
                    <a:pt x="10953" y="28070"/>
                  </a:lnTo>
                  <a:lnTo>
                    <a:pt x="11242" y="28142"/>
                  </a:lnTo>
                  <a:lnTo>
                    <a:pt x="11531" y="28215"/>
                  </a:lnTo>
                  <a:lnTo>
                    <a:pt x="12037" y="28287"/>
                  </a:lnTo>
                  <a:lnTo>
                    <a:pt x="12542" y="28359"/>
                  </a:lnTo>
                  <a:lnTo>
                    <a:pt x="13024" y="28383"/>
                  </a:lnTo>
                  <a:lnTo>
                    <a:pt x="13529" y="28383"/>
                  </a:lnTo>
                  <a:lnTo>
                    <a:pt x="15455" y="28359"/>
                  </a:lnTo>
                  <a:lnTo>
                    <a:pt x="16129" y="28335"/>
                  </a:lnTo>
                  <a:lnTo>
                    <a:pt x="16611" y="28287"/>
                  </a:lnTo>
                  <a:lnTo>
                    <a:pt x="17092" y="28215"/>
                  </a:lnTo>
                  <a:lnTo>
                    <a:pt x="17574" y="28142"/>
                  </a:lnTo>
                  <a:lnTo>
                    <a:pt x="18055" y="28022"/>
                  </a:lnTo>
                  <a:lnTo>
                    <a:pt x="18512" y="27878"/>
                  </a:lnTo>
                  <a:lnTo>
                    <a:pt x="18970" y="27709"/>
                  </a:lnTo>
                  <a:lnTo>
                    <a:pt x="19427" y="27517"/>
                  </a:lnTo>
                  <a:lnTo>
                    <a:pt x="19885" y="27300"/>
                  </a:lnTo>
                  <a:lnTo>
                    <a:pt x="20390" y="27035"/>
                  </a:lnTo>
                  <a:lnTo>
                    <a:pt x="20872" y="26746"/>
                  </a:lnTo>
                  <a:lnTo>
                    <a:pt x="21859" y="26120"/>
                  </a:lnTo>
                  <a:lnTo>
                    <a:pt x="22147" y="25928"/>
                  </a:lnTo>
                  <a:lnTo>
                    <a:pt x="22436" y="25711"/>
                  </a:lnTo>
                  <a:lnTo>
                    <a:pt x="23014" y="25254"/>
                  </a:lnTo>
                  <a:lnTo>
                    <a:pt x="23183" y="25085"/>
                  </a:lnTo>
                  <a:lnTo>
                    <a:pt x="23327" y="24917"/>
                  </a:lnTo>
                  <a:lnTo>
                    <a:pt x="23568" y="24532"/>
                  </a:lnTo>
                  <a:lnTo>
                    <a:pt x="23664" y="24363"/>
                  </a:lnTo>
                  <a:lnTo>
                    <a:pt x="23736" y="24170"/>
                  </a:lnTo>
                  <a:lnTo>
                    <a:pt x="23760" y="24026"/>
                  </a:lnTo>
                  <a:lnTo>
                    <a:pt x="23784" y="23906"/>
                  </a:lnTo>
                  <a:lnTo>
                    <a:pt x="23760" y="23617"/>
                  </a:lnTo>
                  <a:lnTo>
                    <a:pt x="23712" y="23352"/>
                  </a:lnTo>
                  <a:lnTo>
                    <a:pt x="23592" y="23087"/>
                  </a:lnTo>
                  <a:lnTo>
                    <a:pt x="23423" y="22798"/>
                  </a:lnTo>
                  <a:lnTo>
                    <a:pt x="23207" y="22533"/>
                  </a:lnTo>
                  <a:lnTo>
                    <a:pt x="22629" y="21763"/>
                  </a:lnTo>
                  <a:lnTo>
                    <a:pt x="22509" y="21571"/>
                  </a:lnTo>
                  <a:lnTo>
                    <a:pt x="22388" y="21378"/>
                  </a:lnTo>
                  <a:lnTo>
                    <a:pt x="22292" y="21161"/>
                  </a:lnTo>
                  <a:lnTo>
                    <a:pt x="22220" y="20945"/>
                  </a:lnTo>
                  <a:lnTo>
                    <a:pt x="22147" y="20728"/>
                  </a:lnTo>
                  <a:lnTo>
                    <a:pt x="22099" y="20487"/>
                  </a:lnTo>
                  <a:lnTo>
                    <a:pt x="22099" y="20271"/>
                  </a:lnTo>
                  <a:lnTo>
                    <a:pt x="22075" y="20030"/>
                  </a:lnTo>
                  <a:lnTo>
                    <a:pt x="22099" y="19717"/>
                  </a:lnTo>
                  <a:lnTo>
                    <a:pt x="22123" y="19404"/>
                  </a:lnTo>
                  <a:lnTo>
                    <a:pt x="22196" y="19043"/>
                  </a:lnTo>
                  <a:lnTo>
                    <a:pt x="22268" y="18682"/>
                  </a:lnTo>
                  <a:lnTo>
                    <a:pt x="22364" y="18345"/>
                  </a:lnTo>
                  <a:lnTo>
                    <a:pt x="22484" y="17984"/>
                  </a:lnTo>
                  <a:lnTo>
                    <a:pt x="22677" y="17478"/>
                  </a:lnTo>
                  <a:lnTo>
                    <a:pt x="22894" y="16997"/>
                  </a:lnTo>
                  <a:lnTo>
                    <a:pt x="23159" y="16491"/>
                  </a:lnTo>
                  <a:lnTo>
                    <a:pt x="23399" y="16034"/>
                  </a:lnTo>
                  <a:lnTo>
                    <a:pt x="24001" y="14999"/>
                  </a:lnTo>
                  <a:lnTo>
                    <a:pt x="24579" y="13963"/>
                  </a:lnTo>
                  <a:lnTo>
                    <a:pt x="24844" y="13458"/>
                  </a:lnTo>
                  <a:lnTo>
                    <a:pt x="25108" y="12928"/>
                  </a:lnTo>
                  <a:lnTo>
                    <a:pt x="25325" y="12399"/>
                  </a:lnTo>
                  <a:lnTo>
                    <a:pt x="25518" y="11845"/>
                  </a:lnTo>
                  <a:lnTo>
                    <a:pt x="25686" y="11315"/>
                  </a:lnTo>
                  <a:lnTo>
                    <a:pt x="25831" y="10786"/>
                  </a:lnTo>
                  <a:lnTo>
                    <a:pt x="25951" y="10256"/>
                  </a:lnTo>
                  <a:lnTo>
                    <a:pt x="26023" y="9727"/>
                  </a:lnTo>
                  <a:lnTo>
                    <a:pt x="26071" y="9173"/>
                  </a:lnTo>
                  <a:lnTo>
                    <a:pt x="26095" y="8643"/>
                  </a:lnTo>
                  <a:lnTo>
                    <a:pt x="26095" y="8090"/>
                  </a:lnTo>
                  <a:lnTo>
                    <a:pt x="26047" y="7536"/>
                  </a:lnTo>
                  <a:lnTo>
                    <a:pt x="25975" y="6910"/>
                  </a:lnTo>
                  <a:lnTo>
                    <a:pt x="25831" y="6284"/>
                  </a:lnTo>
                  <a:lnTo>
                    <a:pt x="25662" y="5682"/>
                  </a:lnTo>
                  <a:lnTo>
                    <a:pt x="25445" y="5104"/>
                  </a:lnTo>
                  <a:lnTo>
                    <a:pt x="25205" y="4527"/>
                  </a:lnTo>
                  <a:lnTo>
                    <a:pt x="24892" y="3997"/>
                  </a:lnTo>
                  <a:lnTo>
                    <a:pt x="24555" y="3468"/>
                  </a:lnTo>
                  <a:lnTo>
                    <a:pt x="24146" y="2962"/>
                  </a:lnTo>
                  <a:lnTo>
                    <a:pt x="23881" y="2649"/>
                  </a:lnTo>
                  <a:lnTo>
                    <a:pt x="23592" y="2360"/>
                  </a:lnTo>
                  <a:lnTo>
                    <a:pt x="23303" y="2095"/>
                  </a:lnTo>
                  <a:lnTo>
                    <a:pt x="23014" y="1831"/>
                  </a:lnTo>
                  <a:lnTo>
                    <a:pt x="22701" y="1566"/>
                  </a:lnTo>
                  <a:lnTo>
                    <a:pt x="22388" y="1325"/>
                  </a:lnTo>
                  <a:lnTo>
                    <a:pt x="21714" y="892"/>
                  </a:lnTo>
                  <a:lnTo>
                    <a:pt x="21305" y="651"/>
                  </a:lnTo>
                  <a:lnTo>
                    <a:pt x="20896" y="434"/>
                  </a:lnTo>
                  <a:lnTo>
                    <a:pt x="20390" y="242"/>
                  </a:lnTo>
                  <a:lnTo>
                    <a:pt x="20125" y="170"/>
                  </a:lnTo>
                  <a:lnTo>
                    <a:pt x="19860" y="97"/>
                  </a:lnTo>
                  <a:lnTo>
                    <a:pt x="19596" y="49"/>
                  </a:lnTo>
                  <a:lnTo>
                    <a:pt x="19331" y="25"/>
                  </a:lnTo>
                  <a:lnTo>
                    <a:pt x="190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7"/>
            <p:cNvSpPr/>
            <p:nvPr/>
          </p:nvSpPr>
          <p:spPr>
            <a:xfrm>
              <a:off x="1802875" y="1996850"/>
              <a:ext cx="521825" cy="518800"/>
            </a:xfrm>
            <a:custGeom>
              <a:avLst/>
              <a:gdLst/>
              <a:ahLst/>
              <a:cxnLst/>
              <a:rect l="l" t="t" r="r" b="b"/>
              <a:pathLst>
                <a:path w="20873" h="20752" extrusionOk="0">
                  <a:moveTo>
                    <a:pt x="18224" y="1"/>
                  </a:moveTo>
                  <a:lnTo>
                    <a:pt x="17983" y="25"/>
                  </a:lnTo>
                  <a:lnTo>
                    <a:pt x="17767" y="49"/>
                  </a:lnTo>
                  <a:lnTo>
                    <a:pt x="17430" y="97"/>
                  </a:lnTo>
                  <a:lnTo>
                    <a:pt x="17093" y="169"/>
                  </a:lnTo>
                  <a:lnTo>
                    <a:pt x="16419" y="338"/>
                  </a:lnTo>
                  <a:lnTo>
                    <a:pt x="15143" y="627"/>
                  </a:lnTo>
                  <a:lnTo>
                    <a:pt x="14709" y="723"/>
                  </a:lnTo>
                  <a:lnTo>
                    <a:pt x="14252" y="771"/>
                  </a:lnTo>
                  <a:lnTo>
                    <a:pt x="13795" y="795"/>
                  </a:lnTo>
                  <a:lnTo>
                    <a:pt x="13337" y="795"/>
                  </a:lnTo>
                  <a:lnTo>
                    <a:pt x="12639" y="771"/>
                  </a:lnTo>
                  <a:lnTo>
                    <a:pt x="11941" y="699"/>
                  </a:lnTo>
                  <a:lnTo>
                    <a:pt x="11243" y="603"/>
                  </a:lnTo>
                  <a:lnTo>
                    <a:pt x="10569" y="482"/>
                  </a:lnTo>
                  <a:lnTo>
                    <a:pt x="9774" y="314"/>
                  </a:lnTo>
                  <a:lnTo>
                    <a:pt x="8980" y="169"/>
                  </a:lnTo>
                  <a:lnTo>
                    <a:pt x="8330" y="97"/>
                  </a:lnTo>
                  <a:lnTo>
                    <a:pt x="7680" y="73"/>
                  </a:lnTo>
                  <a:lnTo>
                    <a:pt x="7367" y="73"/>
                  </a:lnTo>
                  <a:lnTo>
                    <a:pt x="7030" y="97"/>
                  </a:lnTo>
                  <a:lnTo>
                    <a:pt x="6717" y="145"/>
                  </a:lnTo>
                  <a:lnTo>
                    <a:pt x="6380" y="218"/>
                  </a:lnTo>
                  <a:lnTo>
                    <a:pt x="5778" y="338"/>
                  </a:lnTo>
                  <a:lnTo>
                    <a:pt x="5176" y="482"/>
                  </a:lnTo>
                  <a:lnTo>
                    <a:pt x="4574" y="651"/>
                  </a:lnTo>
                  <a:lnTo>
                    <a:pt x="3997" y="868"/>
                  </a:lnTo>
                  <a:lnTo>
                    <a:pt x="3082" y="1205"/>
                  </a:lnTo>
                  <a:lnTo>
                    <a:pt x="2167" y="1542"/>
                  </a:lnTo>
                  <a:lnTo>
                    <a:pt x="1782" y="1686"/>
                  </a:lnTo>
                  <a:lnTo>
                    <a:pt x="1373" y="1782"/>
                  </a:lnTo>
                  <a:lnTo>
                    <a:pt x="964" y="1879"/>
                  </a:lnTo>
                  <a:lnTo>
                    <a:pt x="554" y="1951"/>
                  </a:lnTo>
                  <a:lnTo>
                    <a:pt x="193" y="1999"/>
                  </a:lnTo>
                  <a:lnTo>
                    <a:pt x="97" y="2023"/>
                  </a:lnTo>
                  <a:lnTo>
                    <a:pt x="49" y="2047"/>
                  </a:lnTo>
                  <a:lnTo>
                    <a:pt x="1" y="2095"/>
                  </a:lnTo>
                  <a:lnTo>
                    <a:pt x="1" y="2143"/>
                  </a:lnTo>
                  <a:lnTo>
                    <a:pt x="25" y="2192"/>
                  </a:lnTo>
                  <a:lnTo>
                    <a:pt x="97" y="2240"/>
                  </a:lnTo>
                  <a:lnTo>
                    <a:pt x="169" y="2264"/>
                  </a:lnTo>
                  <a:lnTo>
                    <a:pt x="458" y="2312"/>
                  </a:lnTo>
                  <a:lnTo>
                    <a:pt x="723" y="2360"/>
                  </a:lnTo>
                  <a:lnTo>
                    <a:pt x="988" y="2360"/>
                  </a:lnTo>
                  <a:lnTo>
                    <a:pt x="1517" y="2336"/>
                  </a:lnTo>
                  <a:lnTo>
                    <a:pt x="5706" y="1927"/>
                  </a:lnTo>
                  <a:lnTo>
                    <a:pt x="6573" y="1855"/>
                  </a:lnTo>
                  <a:lnTo>
                    <a:pt x="7463" y="1806"/>
                  </a:lnTo>
                  <a:lnTo>
                    <a:pt x="7921" y="1806"/>
                  </a:lnTo>
                  <a:lnTo>
                    <a:pt x="8402" y="1830"/>
                  </a:lnTo>
                  <a:lnTo>
                    <a:pt x="8811" y="1855"/>
                  </a:lnTo>
                  <a:lnTo>
                    <a:pt x="9221" y="1951"/>
                  </a:lnTo>
                  <a:lnTo>
                    <a:pt x="9630" y="2047"/>
                  </a:lnTo>
                  <a:lnTo>
                    <a:pt x="10015" y="2216"/>
                  </a:lnTo>
                  <a:lnTo>
                    <a:pt x="10545" y="2432"/>
                  </a:lnTo>
                  <a:lnTo>
                    <a:pt x="11050" y="2649"/>
                  </a:lnTo>
                  <a:lnTo>
                    <a:pt x="11435" y="2793"/>
                  </a:lnTo>
                  <a:lnTo>
                    <a:pt x="11821" y="2914"/>
                  </a:lnTo>
                  <a:lnTo>
                    <a:pt x="12206" y="3010"/>
                  </a:lnTo>
                  <a:lnTo>
                    <a:pt x="12591" y="3082"/>
                  </a:lnTo>
                  <a:lnTo>
                    <a:pt x="12976" y="3130"/>
                  </a:lnTo>
                  <a:lnTo>
                    <a:pt x="13770" y="3130"/>
                  </a:lnTo>
                  <a:lnTo>
                    <a:pt x="14156" y="3082"/>
                  </a:lnTo>
                  <a:lnTo>
                    <a:pt x="15552" y="2866"/>
                  </a:lnTo>
                  <a:lnTo>
                    <a:pt x="15913" y="2817"/>
                  </a:lnTo>
                  <a:lnTo>
                    <a:pt x="16274" y="2769"/>
                  </a:lnTo>
                  <a:lnTo>
                    <a:pt x="17020" y="2769"/>
                  </a:lnTo>
                  <a:lnTo>
                    <a:pt x="17261" y="2793"/>
                  </a:lnTo>
                  <a:lnTo>
                    <a:pt x="17502" y="2817"/>
                  </a:lnTo>
                  <a:lnTo>
                    <a:pt x="17743" y="2890"/>
                  </a:lnTo>
                  <a:lnTo>
                    <a:pt x="17983" y="2962"/>
                  </a:lnTo>
                  <a:lnTo>
                    <a:pt x="18128" y="3010"/>
                  </a:lnTo>
                  <a:lnTo>
                    <a:pt x="18248" y="3082"/>
                  </a:lnTo>
                  <a:lnTo>
                    <a:pt x="18368" y="3155"/>
                  </a:lnTo>
                  <a:lnTo>
                    <a:pt x="18465" y="3251"/>
                  </a:lnTo>
                  <a:lnTo>
                    <a:pt x="18609" y="3419"/>
                  </a:lnTo>
                  <a:lnTo>
                    <a:pt x="18706" y="3588"/>
                  </a:lnTo>
                  <a:lnTo>
                    <a:pt x="18778" y="3804"/>
                  </a:lnTo>
                  <a:lnTo>
                    <a:pt x="18802" y="4021"/>
                  </a:lnTo>
                  <a:lnTo>
                    <a:pt x="18802" y="4238"/>
                  </a:lnTo>
                  <a:lnTo>
                    <a:pt x="18778" y="4430"/>
                  </a:lnTo>
                  <a:lnTo>
                    <a:pt x="18754" y="4647"/>
                  </a:lnTo>
                  <a:lnTo>
                    <a:pt x="18706" y="4864"/>
                  </a:lnTo>
                  <a:lnTo>
                    <a:pt x="18537" y="5393"/>
                  </a:lnTo>
                  <a:lnTo>
                    <a:pt x="18320" y="5899"/>
                  </a:lnTo>
                  <a:lnTo>
                    <a:pt x="18056" y="6404"/>
                  </a:lnTo>
                  <a:lnTo>
                    <a:pt x="17767" y="6886"/>
                  </a:lnTo>
                  <a:lnTo>
                    <a:pt x="17093" y="7921"/>
                  </a:lnTo>
                  <a:lnTo>
                    <a:pt x="16659" y="8667"/>
                  </a:lnTo>
                  <a:lnTo>
                    <a:pt x="16443" y="9028"/>
                  </a:lnTo>
                  <a:lnTo>
                    <a:pt x="16274" y="9414"/>
                  </a:lnTo>
                  <a:lnTo>
                    <a:pt x="15817" y="10425"/>
                  </a:lnTo>
                  <a:lnTo>
                    <a:pt x="15383" y="11460"/>
                  </a:lnTo>
                  <a:lnTo>
                    <a:pt x="15215" y="11941"/>
                  </a:lnTo>
                  <a:lnTo>
                    <a:pt x="15070" y="12447"/>
                  </a:lnTo>
                  <a:lnTo>
                    <a:pt x="14950" y="12952"/>
                  </a:lnTo>
                  <a:lnTo>
                    <a:pt x="14902" y="13482"/>
                  </a:lnTo>
                  <a:lnTo>
                    <a:pt x="14854" y="14011"/>
                  </a:lnTo>
                  <a:lnTo>
                    <a:pt x="14806" y="14397"/>
                  </a:lnTo>
                  <a:lnTo>
                    <a:pt x="14733" y="14782"/>
                  </a:lnTo>
                  <a:lnTo>
                    <a:pt x="14661" y="14974"/>
                  </a:lnTo>
                  <a:lnTo>
                    <a:pt x="14589" y="15143"/>
                  </a:lnTo>
                  <a:lnTo>
                    <a:pt x="14493" y="15311"/>
                  </a:lnTo>
                  <a:lnTo>
                    <a:pt x="14396" y="15480"/>
                  </a:lnTo>
                  <a:lnTo>
                    <a:pt x="14276" y="15648"/>
                  </a:lnTo>
                  <a:lnTo>
                    <a:pt x="14132" y="15793"/>
                  </a:lnTo>
                  <a:lnTo>
                    <a:pt x="13987" y="15913"/>
                  </a:lnTo>
                  <a:lnTo>
                    <a:pt x="13843" y="16058"/>
                  </a:lnTo>
                  <a:lnTo>
                    <a:pt x="13578" y="16226"/>
                  </a:lnTo>
                  <a:lnTo>
                    <a:pt x="13289" y="16371"/>
                  </a:lnTo>
                  <a:lnTo>
                    <a:pt x="12952" y="16539"/>
                  </a:lnTo>
                  <a:lnTo>
                    <a:pt x="12591" y="16684"/>
                  </a:lnTo>
                  <a:lnTo>
                    <a:pt x="12037" y="16924"/>
                  </a:lnTo>
                  <a:lnTo>
                    <a:pt x="11484" y="17189"/>
                  </a:lnTo>
                  <a:lnTo>
                    <a:pt x="10954" y="17502"/>
                  </a:lnTo>
                  <a:lnTo>
                    <a:pt x="10424" y="17815"/>
                  </a:lnTo>
                  <a:lnTo>
                    <a:pt x="9967" y="18104"/>
                  </a:lnTo>
                  <a:lnTo>
                    <a:pt x="9534" y="18441"/>
                  </a:lnTo>
                  <a:lnTo>
                    <a:pt x="9293" y="18658"/>
                  </a:lnTo>
                  <a:lnTo>
                    <a:pt x="9076" y="18874"/>
                  </a:lnTo>
                  <a:lnTo>
                    <a:pt x="8884" y="19091"/>
                  </a:lnTo>
                  <a:lnTo>
                    <a:pt x="8715" y="19332"/>
                  </a:lnTo>
                  <a:lnTo>
                    <a:pt x="8571" y="19572"/>
                  </a:lnTo>
                  <a:lnTo>
                    <a:pt x="8426" y="19837"/>
                  </a:lnTo>
                  <a:lnTo>
                    <a:pt x="8306" y="20126"/>
                  </a:lnTo>
                  <a:lnTo>
                    <a:pt x="8185" y="20391"/>
                  </a:lnTo>
                  <a:lnTo>
                    <a:pt x="8137" y="20608"/>
                  </a:lnTo>
                  <a:lnTo>
                    <a:pt x="8137" y="20680"/>
                  </a:lnTo>
                  <a:lnTo>
                    <a:pt x="8161" y="20704"/>
                  </a:lnTo>
                  <a:lnTo>
                    <a:pt x="8185" y="20728"/>
                  </a:lnTo>
                  <a:lnTo>
                    <a:pt x="8258" y="20752"/>
                  </a:lnTo>
                  <a:lnTo>
                    <a:pt x="8306" y="20704"/>
                  </a:lnTo>
                  <a:lnTo>
                    <a:pt x="8474" y="20559"/>
                  </a:lnTo>
                  <a:lnTo>
                    <a:pt x="8835" y="20126"/>
                  </a:lnTo>
                  <a:lnTo>
                    <a:pt x="9221" y="19717"/>
                  </a:lnTo>
                  <a:lnTo>
                    <a:pt x="9437" y="19500"/>
                  </a:lnTo>
                  <a:lnTo>
                    <a:pt x="9654" y="19308"/>
                  </a:lnTo>
                  <a:lnTo>
                    <a:pt x="10111" y="18995"/>
                  </a:lnTo>
                  <a:lnTo>
                    <a:pt x="10569" y="18730"/>
                  </a:lnTo>
                  <a:lnTo>
                    <a:pt x="11074" y="18489"/>
                  </a:lnTo>
                  <a:lnTo>
                    <a:pt x="11580" y="18321"/>
                  </a:lnTo>
                  <a:lnTo>
                    <a:pt x="12326" y="18152"/>
                  </a:lnTo>
                  <a:lnTo>
                    <a:pt x="13072" y="17959"/>
                  </a:lnTo>
                  <a:lnTo>
                    <a:pt x="13626" y="17839"/>
                  </a:lnTo>
                  <a:lnTo>
                    <a:pt x="14156" y="17695"/>
                  </a:lnTo>
                  <a:lnTo>
                    <a:pt x="14565" y="17526"/>
                  </a:lnTo>
                  <a:lnTo>
                    <a:pt x="14950" y="17334"/>
                  </a:lnTo>
                  <a:lnTo>
                    <a:pt x="15311" y="17093"/>
                  </a:lnTo>
                  <a:lnTo>
                    <a:pt x="15672" y="16828"/>
                  </a:lnTo>
                  <a:lnTo>
                    <a:pt x="15889" y="16635"/>
                  </a:lnTo>
                  <a:lnTo>
                    <a:pt x="16082" y="16419"/>
                  </a:lnTo>
                  <a:lnTo>
                    <a:pt x="16226" y="16178"/>
                  </a:lnTo>
                  <a:lnTo>
                    <a:pt x="16370" y="15913"/>
                  </a:lnTo>
                  <a:lnTo>
                    <a:pt x="16443" y="15648"/>
                  </a:lnTo>
                  <a:lnTo>
                    <a:pt x="16539" y="15384"/>
                  </a:lnTo>
                  <a:lnTo>
                    <a:pt x="16587" y="15119"/>
                  </a:lnTo>
                  <a:lnTo>
                    <a:pt x="16635" y="14854"/>
                  </a:lnTo>
                  <a:lnTo>
                    <a:pt x="16683" y="14324"/>
                  </a:lnTo>
                  <a:lnTo>
                    <a:pt x="16732" y="13771"/>
                  </a:lnTo>
                  <a:lnTo>
                    <a:pt x="16756" y="13217"/>
                  </a:lnTo>
                  <a:lnTo>
                    <a:pt x="16780" y="12663"/>
                  </a:lnTo>
                  <a:lnTo>
                    <a:pt x="16780" y="12062"/>
                  </a:lnTo>
                  <a:lnTo>
                    <a:pt x="16852" y="11460"/>
                  </a:lnTo>
                  <a:lnTo>
                    <a:pt x="16948" y="10954"/>
                  </a:lnTo>
                  <a:lnTo>
                    <a:pt x="17069" y="10497"/>
                  </a:lnTo>
                  <a:lnTo>
                    <a:pt x="17285" y="10039"/>
                  </a:lnTo>
                  <a:lnTo>
                    <a:pt x="17526" y="9606"/>
                  </a:lnTo>
                  <a:lnTo>
                    <a:pt x="17791" y="9197"/>
                  </a:lnTo>
                  <a:lnTo>
                    <a:pt x="18080" y="8812"/>
                  </a:lnTo>
                  <a:lnTo>
                    <a:pt x="19139" y="7367"/>
                  </a:lnTo>
                  <a:lnTo>
                    <a:pt x="19572" y="6765"/>
                  </a:lnTo>
                  <a:lnTo>
                    <a:pt x="19789" y="6453"/>
                  </a:lnTo>
                  <a:lnTo>
                    <a:pt x="20005" y="6116"/>
                  </a:lnTo>
                  <a:lnTo>
                    <a:pt x="20294" y="5610"/>
                  </a:lnTo>
                  <a:lnTo>
                    <a:pt x="20415" y="5345"/>
                  </a:lnTo>
                  <a:lnTo>
                    <a:pt x="20535" y="5056"/>
                  </a:lnTo>
                  <a:lnTo>
                    <a:pt x="20655" y="4743"/>
                  </a:lnTo>
                  <a:lnTo>
                    <a:pt x="20752" y="4430"/>
                  </a:lnTo>
                  <a:lnTo>
                    <a:pt x="20824" y="4117"/>
                  </a:lnTo>
                  <a:lnTo>
                    <a:pt x="20848" y="3804"/>
                  </a:lnTo>
                  <a:lnTo>
                    <a:pt x="20872" y="3492"/>
                  </a:lnTo>
                  <a:lnTo>
                    <a:pt x="20872" y="3155"/>
                  </a:lnTo>
                  <a:lnTo>
                    <a:pt x="20848" y="2842"/>
                  </a:lnTo>
                  <a:lnTo>
                    <a:pt x="20776" y="2505"/>
                  </a:lnTo>
                  <a:lnTo>
                    <a:pt x="20680" y="2095"/>
                  </a:lnTo>
                  <a:lnTo>
                    <a:pt x="20535" y="1686"/>
                  </a:lnTo>
                  <a:lnTo>
                    <a:pt x="20439" y="1445"/>
                  </a:lnTo>
                  <a:lnTo>
                    <a:pt x="20343" y="1205"/>
                  </a:lnTo>
                  <a:lnTo>
                    <a:pt x="20198" y="964"/>
                  </a:lnTo>
                  <a:lnTo>
                    <a:pt x="20030" y="771"/>
                  </a:lnTo>
                  <a:lnTo>
                    <a:pt x="19861" y="579"/>
                  </a:lnTo>
                  <a:lnTo>
                    <a:pt x="19668" y="410"/>
                  </a:lnTo>
                  <a:lnTo>
                    <a:pt x="19452" y="290"/>
                  </a:lnTo>
                  <a:lnTo>
                    <a:pt x="19211" y="169"/>
                  </a:lnTo>
                  <a:lnTo>
                    <a:pt x="18970" y="97"/>
                  </a:lnTo>
                  <a:lnTo>
                    <a:pt x="18706" y="25"/>
                  </a:lnTo>
                  <a:lnTo>
                    <a:pt x="184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7"/>
            <p:cNvSpPr/>
            <p:nvPr/>
          </p:nvSpPr>
          <p:spPr>
            <a:xfrm>
              <a:off x="1946725" y="1787425"/>
              <a:ext cx="588000" cy="766750"/>
            </a:xfrm>
            <a:custGeom>
              <a:avLst/>
              <a:gdLst/>
              <a:ahLst/>
              <a:cxnLst/>
              <a:rect l="l" t="t" r="r" b="b"/>
              <a:pathLst>
                <a:path w="23520" h="30670" extrusionOk="0">
                  <a:moveTo>
                    <a:pt x="11098" y="0"/>
                  </a:moveTo>
                  <a:lnTo>
                    <a:pt x="10640" y="49"/>
                  </a:lnTo>
                  <a:lnTo>
                    <a:pt x="9942" y="97"/>
                  </a:lnTo>
                  <a:lnTo>
                    <a:pt x="9292" y="169"/>
                  </a:lnTo>
                  <a:lnTo>
                    <a:pt x="8618" y="265"/>
                  </a:lnTo>
                  <a:lnTo>
                    <a:pt x="7944" y="410"/>
                  </a:lnTo>
                  <a:lnTo>
                    <a:pt x="7270" y="602"/>
                  </a:lnTo>
                  <a:lnTo>
                    <a:pt x="6596" y="795"/>
                  </a:lnTo>
                  <a:lnTo>
                    <a:pt x="5946" y="1012"/>
                  </a:lnTo>
                  <a:lnTo>
                    <a:pt x="4093" y="1589"/>
                  </a:lnTo>
                  <a:lnTo>
                    <a:pt x="2239" y="2119"/>
                  </a:lnTo>
                  <a:lnTo>
                    <a:pt x="1300" y="2384"/>
                  </a:lnTo>
                  <a:lnTo>
                    <a:pt x="361" y="2673"/>
                  </a:lnTo>
                  <a:lnTo>
                    <a:pt x="193" y="2721"/>
                  </a:lnTo>
                  <a:lnTo>
                    <a:pt x="24" y="2793"/>
                  </a:lnTo>
                  <a:lnTo>
                    <a:pt x="0" y="2841"/>
                  </a:lnTo>
                  <a:lnTo>
                    <a:pt x="0" y="2889"/>
                  </a:lnTo>
                  <a:lnTo>
                    <a:pt x="24" y="2937"/>
                  </a:lnTo>
                  <a:lnTo>
                    <a:pt x="72" y="2961"/>
                  </a:lnTo>
                  <a:lnTo>
                    <a:pt x="241" y="2986"/>
                  </a:lnTo>
                  <a:lnTo>
                    <a:pt x="433" y="2961"/>
                  </a:lnTo>
                  <a:lnTo>
                    <a:pt x="1709" y="2793"/>
                  </a:lnTo>
                  <a:lnTo>
                    <a:pt x="3009" y="2673"/>
                  </a:lnTo>
                  <a:lnTo>
                    <a:pt x="4526" y="2528"/>
                  </a:lnTo>
                  <a:lnTo>
                    <a:pt x="5296" y="2456"/>
                  </a:lnTo>
                  <a:lnTo>
                    <a:pt x="6042" y="2336"/>
                  </a:lnTo>
                  <a:lnTo>
                    <a:pt x="6789" y="2167"/>
                  </a:lnTo>
                  <a:lnTo>
                    <a:pt x="7535" y="1974"/>
                  </a:lnTo>
                  <a:lnTo>
                    <a:pt x="8522" y="1710"/>
                  </a:lnTo>
                  <a:lnTo>
                    <a:pt x="10279" y="1228"/>
                  </a:lnTo>
                  <a:lnTo>
                    <a:pt x="10929" y="1060"/>
                  </a:lnTo>
                  <a:lnTo>
                    <a:pt x="11579" y="939"/>
                  </a:lnTo>
                  <a:lnTo>
                    <a:pt x="12229" y="843"/>
                  </a:lnTo>
                  <a:lnTo>
                    <a:pt x="12903" y="771"/>
                  </a:lnTo>
                  <a:lnTo>
                    <a:pt x="13192" y="747"/>
                  </a:lnTo>
                  <a:lnTo>
                    <a:pt x="13722" y="747"/>
                  </a:lnTo>
                  <a:lnTo>
                    <a:pt x="13939" y="795"/>
                  </a:lnTo>
                  <a:lnTo>
                    <a:pt x="14372" y="867"/>
                  </a:lnTo>
                  <a:lnTo>
                    <a:pt x="14709" y="987"/>
                  </a:lnTo>
                  <a:lnTo>
                    <a:pt x="15022" y="1108"/>
                  </a:lnTo>
                  <a:lnTo>
                    <a:pt x="15335" y="1276"/>
                  </a:lnTo>
                  <a:lnTo>
                    <a:pt x="15576" y="1445"/>
                  </a:lnTo>
                  <a:lnTo>
                    <a:pt x="16009" y="1734"/>
                  </a:lnTo>
                  <a:lnTo>
                    <a:pt x="16394" y="1999"/>
                  </a:lnTo>
                  <a:lnTo>
                    <a:pt x="17116" y="2576"/>
                  </a:lnTo>
                  <a:lnTo>
                    <a:pt x="17453" y="2841"/>
                  </a:lnTo>
                  <a:lnTo>
                    <a:pt x="17766" y="3154"/>
                  </a:lnTo>
                  <a:lnTo>
                    <a:pt x="18874" y="4334"/>
                  </a:lnTo>
                  <a:lnTo>
                    <a:pt x="19379" y="4911"/>
                  </a:lnTo>
                  <a:lnTo>
                    <a:pt x="19548" y="5176"/>
                  </a:lnTo>
                  <a:lnTo>
                    <a:pt x="19716" y="5417"/>
                  </a:lnTo>
                  <a:lnTo>
                    <a:pt x="19861" y="5658"/>
                  </a:lnTo>
                  <a:lnTo>
                    <a:pt x="20005" y="5947"/>
                  </a:lnTo>
                  <a:lnTo>
                    <a:pt x="20294" y="6645"/>
                  </a:lnTo>
                  <a:lnTo>
                    <a:pt x="20848" y="8017"/>
                  </a:lnTo>
                  <a:lnTo>
                    <a:pt x="21161" y="8691"/>
                  </a:lnTo>
                  <a:lnTo>
                    <a:pt x="21473" y="9341"/>
                  </a:lnTo>
                  <a:lnTo>
                    <a:pt x="21570" y="9558"/>
                  </a:lnTo>
                  <a:lnTo>
                    <a:pt x="21618" y="9774"/>
                  </a:lnTo>
                  <a:lnTo>
                    <a:pt x="21666" y="9991"/>
                  </a:lnTo>
                  <a:lnTo>
                    <a:pt x="21690" y="10207"/>
                  </a:lnTo>
                  <a:lnTo>
                    <a:pt x="21714" y="10785"/>
                  </a:lnTo>
                  <a:lnTo>
                    <a:pt x="21666" y="11363"/>
                  </a:lnTo>
                  <a:lnTo>
                    <a:pt x="21618" y="11748"/>
                  </a:lnTo>
                  <a:lnTo>
                    <a:pt x="21546" y="12109"/>
                  </a:lnTo>
                  <a:lnTo>
                    <a:pt x="21425" y="12446"/>
                  </a:lnTo>
                  <a:lnTo>
                    <a:pt x="21305" y="12807"/>
                  </a:lnTo>
                  <a:lnTo>
                    <a:pt x="21136" y="13120"/>
                  </a:lnTo>
                  <a:lnTo>
                    <a:pt x="20968" y="13457"/>
                  </a:lnTo>
                  <a:lnTo>
                    <a:pt x="20775" y="13746"/>
                  </a:lnTo>
                  <a:lnTo>
                    <a:pt x="20535" y="14059"/>
                  </a:lnTo>
                  <a:lnTo>
                    <a:pt x="20101" y="14565"/>
                  </a:lnTo>
                  <a:lnTo>
                    <a:pt x="19668" y="15070"/>
                  </a:lnTo>
                  <a:lnTo>
                    <a:pt x="19451" y="15359"/>
                  </a:lnTo>
                  <a:lnTo>
                    <a:pt x="19235" y="15672"/>
                  </a:lnTo>
                  <a:lnTo>
                    <a:pt x="19042" y="15985"/>
                  </a:lnTo>
                  <a:lnTo>
                    <a:pt x="18898" y="16322"/>
                  </a:lnTo>
                  <a:lnTo>
                    <a:pt x="18777" y="16611"/>
                  </a:lnTo>
                  <a:lnTo>
                    <a:pt x="18681" y="16924"/>
                  </a:lnTo>
                  <a:lnTo>
                    <a:pt x="18512" y="17526"/>
                  </a:lnTo>
                  <a:lnTo>
                    <a:pt x="18392" y="18079"/>
                  </a:lnTo>
                  <a:lnTo>
                    <a:pt x="18199" y="18585"/>
                  </a:lnTo>
                  <a:lnTo>
                    <a:pt x="17911" y="19235"/>
                  </a:lnTo>
                  <a:lnTo>
                    <a:pt x="17598" y="19861"/>
                  </a:lnTo>
                  <a:lnTo>
                    <a:pt x="17405" y="20318"/>
                  </a:lnTo>
                  <a:lnTo>
                    <a:pt x="17237" y="20800"/>
                  </a:lnTo>
                  <a:lnTo>
                    <a:pt x="17140" y="21305"/>
                  </a:lnTo>
                  <a:lnTo>
                    <a:pt x="17068" y="21811"/>
                  </a:lnTo>
                  <a:lnTo>
                    <a:pt x="17068" y="22220"/>
                  </a:lnTo>
                  <a:lnTo>
                    <a:pt x="17092" y="22653"/>
                  </a:lnTo>
                  <a:lnTo>
                    <a:pt x="17188" y="23063"/>
                  </a:lnTo>
                  <a:lnTo>
                    <a:pt x="17333" y="23472"/>
                  </a:lnTo>
                  <a:lnTo>
                    <a:pt x="17622" y="24098"/>
                  </a:lnTo>
                  <a:lnTo>
                    <a:pt x="17862" y="24627"/>
                  </a:lnTo>
                  <a:lnTo>
                    <a:pt x="17983" y="24892"/>
                  </a:lnTo>
                  <a:lnTo>
                    <a:pt x="18079" y="25157"/>
                  </a:lnTo>
                  <a:lnTo>
                    <a:pt x="18175" y="25446"/>
                  </a:lnTo>
                  <a:lnTo>
                    <a:pt x="18224" y="25735"/>
                  </a:lnTo>
                  <a:lnTo>
                    <a:pt x="18248" y="26024"/>
                  </a:lnTo>
                  <a:lnTo>
                    <a:pt x="18224" y="26312"/>
                  </a:lnTo>
                  <a:lnTo>
                    <a:pt x="18175" y="26601"/>
                  </a:lnTo>
                  <a:lnTo>
                    <a:pt x="18103" y="26866"/>
                  </a:lnTo>
                  <a:lnTo>
                    <a:pt x="18007" y="27155"/>
                  </a:lnTo>
                  <a:lnTo>
                    <a:pt x="17862" y="27420"/>
                  </a:lnTo>
                  <a:lnTo>
                    <a:pt x="17742" y="27612"/>
                  </a:lnTo>
                  <a:lnTo>
                    <a:pt x="17622" y="27781"/>
                  </a:lnTo>
                  <a:lnTo>
                    <a:pt x="17333" y="28118"/>
                  </a:lnTo>
                  <a:lnTo>
                    <a:pt x="17020" y="28407"/>
                  </a:lnTo>
                  <a:lnTo>
                    <a:pt x="16683" y="28696"/>
                  </a:lnTo>
                  <a:lnTo>
                    <a:pt x="16274" y="28985"/>
                  </a:lnTo>
                  <a:lnTo>
                    <a:pt x="15864" y="29249"/>
                  </a:lnTo>
                  <a:lnTo>
                    <a:pt x="15431" y="29490"/>
                  </a:lnTo>
                  <a:lnTo>
                    <a:pt x="14998" y="29707"/>
                  </a:lnTo>
                  <a:lnTo>
                    <a:pt x="14155" y="30068"/>
                  </a:lnTo>
                  <a:lnTo>
                    <a:pt x="13337" y="30405"/>
                  </a:lnTo>
                  <a:lnTo>
                    <a:pt x="13192" y="30477"/>
                  </a:lnTo>
                  <a:lnTo>
                    <a:pt x="13048" y="30549"/>
                  </a:lnTo>
                  <a:lnTo>
                    <a:pt x="13024" y="30573"/>
                  </a:lnTo>
                  <a:lnTo>
                    <a:pt x="13024" y="30622"/>
                  </a:lnTo>
                  <a:lnTo>
                    <a:pt x="13072" y="30646"/>
                  </a:lnTo>
                  <a:lnTo>
                    <a:pt x="13096" y="30670"/>
                  </a:lnTo>
                  <a:lnTo>
                    <a:pt x="13289" y="30670"/>
                  </a:lnTo>
                  <a:lnTo>
                    <a:pt x="13842" y="30597"/>
                  </a:lnTo>
                  <a:lnTo>
                    <a:pt x="14372" y="30525"/>
                  </a:lnTo>
                  <a:lnTo>
                    <a:pt x="14901" y="30405"/>
                  </a:lnTo>
                  <a:lnTo>
                    <a:pt x="15431" y="30236"/>
                  </a:lnTo>
                  <a:lnTo>
                    <a:pt x="15816" y="30116"/>
                  </a:lnTo>
                  <a:lnTo>
                    <a:pt x="16177" y="29947"/>
                  </a:lnTo>
                  <a:lnTo>
                    <a:pt x="16538" y="29779"/>
                  </a:lnTo>
                  <a:lnTo>
                    <a:pt x="16875" y="29562"/>
                  </a:lnTo>
                  <a:lnTo>
                    <a:pt x="17188" y="29346"/>
                  </a:lnTo>
                  <a:lnTo>
                    <a:pt x="17477" y="29081"/>
                  </a:lnTo>
                  <a:lnTo>
                    <a:pt x="17766" y="28816"/>
                  </a:lnTo>
                  <a:lnTo>
                    <a:pt x="18031" y="28503"/>
                  </a:lnTo>
                  <a:lnTo>
                    <a:pt x="18296" y="28166"/>
                  </a:lnTo>
                  <a:lnTo>
                    <a:pt x="18392" y="27973"/>
                  </a:lnTo>
                  <a:lnTo>
                    <a:pt x="18488" y="27805"/>
                  </a:lnTo>
                  <a:lnTo>
                    <a:pt x="18561" y="27612"/>
                  </a:lnTo>
                  <a:lnTo>
                    <a:pt x="18609" y="27396"/>
                  </a:lnTo>
                  <a:lnTo>
                    <a:pt x="18657" y="27203"/>
                  </a:lnTo>
                  <a:lnTo>
                    <a:pt x="18681" y="26986"/>
                  </a:lnTo>
                  <a:lnTo>
                    <a:pt x="18705" y="26505"/>
                  </a:lnTo>
                  <a:lnTo>
                    <a:pt x="18705" y="26264"/>
                  </a:lnTo>
                  <a:lnTo>
                    <a:pt x="18705" y="26024"/>
                  </a:lnTo>
                  <a:lnTo>
                    <a:pt x="18657" y="25374"/>
                  </a:lnTo>
                  <a:lnTo>
                    <a:pt x="18633" y="24700"/>
                  </a:lnTo>
                  <a:lnTo>
                    <a:pt x="18585" y="23400"/>
                  </a:lnTo>
                  <a:lnTo>
                    <a:pt x="18585" y="22966"/>
                  </a:lnTo>
                  <a:lnTo>
                    <a:pt x="18633" y="22533"/>
                  </a:lnTo>
                  <a:lnTo>
                    <a:pt x="18657" y="22196"/>
                  </a:lnTo>
                  <a:lnTo>
                    <a:pt x="18705" y="21835"/>
                  </a:lnTo>
                  <a:lnTo>
                    <a:pt x="18705" y="21137"/>
                  </a:lnTo>
                  <a:lnTo>
                    <a:pt x="18705" y="20559"/>
                  </a:lnTo>
                  <a:lnTo>
                    <a:pt x="18729" y="20198"/>
                  </a:lnTo>
                  <a:lnTo>
                    <a:pt x="18753" y="19837"/>
                  </a:lnTo>
                  <a:lnTo>
                    <a:pt x="18825" y="19476"/>
                  </a:lnTo>
                  <a:lnTo>
                    <a:pt x="18922" y="19115"/>
                  </a:lnTo>
                  <a:lnTo>
                    <a:pt x="19114" y="18561"/>
                  </a:lnTo>
                  <a:lnTo>
                    <a:pt x="19331" y="17983"/>
                  </a:lnTo>
                  <a:lnTo>
                    <a:pt x="19548" y="17429"/>
                  </a:lnTo>
                  <a:lnTo>
                    <a:pt x="19812" y="16900"/>
                  </a:lnTo>
                  <a:lnTo>
                    <a:pt x="20029" y="16491"/>
                  </a:lnTo>
                  <a:lnTo>
                    <a:pt x="20294" y="16105"/>
                  </a:lnTo>
                  <a:lnTo>
                    <a:pt x="20535" y="15817"/>
                  </a:lnTo>
                  <a:lnTo>
                    <a:pt x="20799" y="15504"/>
                  </a:lnTo>
                  <a:lnTo>
                    <a:pt x="21353" y="14950"/>
                  </a:lnTo>
                  <a:lnTo>
                    <a:pt x="21594" y="14733"/>
                  </a:lnTo>
                  <a:lnTo>
                    <a:pt x="21786" y="14493"/>
                  </a:lnTo>
                  <a:lnTo>
                    <a:pt x="21979" y="14228"/>
                  </a:lnTo>
                  <a:lnTo>
                    <a:pt x="22148" y="13963"/>
                  </a:lnTo>
                  <a:lnTo>
                    <a:pt x="22340" y="13578"/>
                  </a:lnTo>
                  <a:lnTo>
                    <a:pt x="22557" y="13193"/>
                  </a:lnTo>
                  <a:lnTo>
                    <a:pt x="22918" y="12398"/>
                  </a:lnTo>
                  <a:lnTo>
                    <a:pt x="23183" y="11724"/>
                  </a:lnTo>
                  <a:lnTo>
                    <a:pt x="23303" y="11363"/>
                  </a:lnTo>
                  <a:lnTo>
                    <a:pt x="23399" y="11002"/>
                  </a:lnTo>
                  <a:lnTo>
                    <a:pt x="23472" y="10761"/>
                  </a:lnTo>
                  <a:lnTo>
                    <a:pt x="23496" y="10520"/>
                  </a:lnTo>
                  <a:lnTo>
                    <a:pt x="23520" y="10280"/>
                  </a:lnTo>
                  <a:lnTo>
                    <a:pt x="23520" y="10039"/>
                  </a:lnTo>
                  <a:lnTo>
                    <a:pt x="23520" y="9798"/>
                  </a:lnTo>
                  <a:lnTo>
                    <a:pt x="23496" y="9582"/>
                  </a:lnTo>
                  <a:lnTo>
                    <a:pt x="23447" y="9341"/>
                  </a:lnTo>
                  <a:lnTo>
                    <a:pt x="23375" y="9100"/>
                  </a:lnTo>
                  <a:lnTo>
                    <a:pt x="23231" y="8595"/>
                  </a:lnTo>
                  <a:lnTo>
                    <a:pt x="23038" y="8113"/>
                  </a:lnTo>
                  <a:lnTo>
                    <a:pt x="22846" y="7632"/>
                  </a:lnTo>
                  <a:lnTo>
                    <a:pt x="22629" y="7150"/>
                  </a:lnTo>
                  <a:lnTo>
                    <a:pt x="22388" y="6717"/>
                  </a:lnTo>
                  <a:lnTo>
                    <a:pt x="22148" y="6284"/>
                  </a:lnTo>
                  <a:lnTo>
                    <a:pt x="21883" y="5850"/>
                  </a:lnTo>
                  <a:lnTo>
                    <a:pt x="21594" y="5441"/>
                  </a:lnTo>
                  <a:lnTo>
                    <a:pt x="21305" y="5032"/>
                  </a:lnTo>
                  <a:lnTo>
                    <a:pt x="21016" y="4647"/>
                  </a:lnTo>
                  <a:lnTo>
                    <a:pt x="20679" y="4261"/>
                  </a:lnTo>
                  <a:lnTo>
                    <a:pt x="20342" y="3900"/>
                  </a:lnTo>
                  <a:lnTo>
                    <a:pt x="19764" y="3347"/>
                  </a:lnTo>
                  <a:lnTo>
                    <a:pt x="19475" y="3082"/>
                  </a:lnTo>
                  <a:lnTo>
                    <a:pt x="19162" y="2841"/>
                  </a:lnTo>
                  <a:lnTo>
                    <a:pt x="18079" y="2047"/>
                  </a:lnTo>
                  <a:lnTo>
                    <a:pt x="17742" y="1830"/>
                  </a:lnTo>
                  <a:lnTo>
                    <a:pt x="17405" y="1613"/>
                  </a:lnTo>
                  <a:lnTo>
                    <a:pt x="17044" y="1421"/>
                  </a:lnTo>
                  <a:lnTo>
                    <a:pt x="16683" y="1276"/>
                  </a:lnTo>
                  <a:lnTo>
                    <a:pt x="16081" y="1012"/>
                  </a:lnTo>
                  <a:lnTo>
                    <a:pt x="15455" y="795"/>
                  </a:lnTo>
                  <a:lnTo>
                    <a:pt x="14829" y="578"/>
                  </a:lnTo>
                  <a:lnTo>
                    <a:pt x="14179" y="386"/>
                  </a:lnTo>
                  <a:lnTo>
                    <a:pt x="13746" y="289"/>
                  </a:lnTo>
                  <a:lnTo>
                    <a:pt x="13313" y="169"/>
                  </a:lnTo>
                  <a:lnTo>
                    <a:pt x="12879" y="97"/>
                  </a:lnTo>
                  <a:lnTo>
                    <a:pt x="12422" y="49"/>
                  </a:lnTo>
                  <a:lnTo>
                    <a:pt x="119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7"/>
            <p:cNvSpPr/>
            <p:nvPr/>
          </p:nvSpPr>
          <p:spPr>
            <a:xfrm>
              <a:off x="2080325" y="1904775"/>
              <a:ext cx="13875" cy="10875"/>
            </a:xfrm>
            <a:custGeom>
              <a:avLst/>
              <a:gdLst/>
              <a:ahLst/>
              <a:cxnLst/>
              <a:rect l="l" t="t" r="r" b="b"/>
              <a:pathLst>
                <a:path w="555" h="435" extrusionOk="0">
                  <a:moveTo>
                    <a:pt x="217" y="1"/>
                  </a:moveTo>
                  <a:lnTo>
                    <a:pt x="169" y="49"/>
                  </a:lnTo>
                  <a:lnTo>
                    <a:pt x="145" y="121"/>
                  </a:lnTo>
                  <a:lnTo>
                    <a:pt x="121" y="145"/>
                  </a:lnTo>
                  <a:lnTo>
                    <a:pt x="97" y="145"/>
                  </a:lnTo>
                  <a:lnTo>
                    <a:pt x="24" y="217"/>
                  </a:lnTo>
                  <a:lnTo>
                    <a:pt x="0" y="266"/>
                  </a:lnTo>
                  <a:lnTo>
                    <a:pt x="0" y="338"/>
                  </a:lnTo>
                  <a:lnTo>
                    <a:pt x="24" y="386"/>
                  </a:lnTo>
                  <a:lnTo>
                    <a:pt x="73" y="410"/>
                  </a:lnTo>
                  <a:lnTo>
                    <a:pt x="97" y="434"/>
                  </a:lnTo>
                  <a:lnTo>
                    <a:pt x="145" y="434"/>
                  </a:lnTo>
                  <a:lnTo>
                    <a:pt x="145" y="386"/>
                  </a:lnTo>
                  <a:lnTo>
                    <a:pt x="169" y="338"/>
                  </a:lnTo>
                  <a:lnTo>
                    <a:pt x="169" y="290"/>
                  </a:lnTo>
                  <a:lnTo>
                    <a:pt x="313" y="290"/>
                  </a:lnTo>
                  <a:lnTo>
                    <a:pt x="361" y="217"/>
                  </a:lnTo>
                  <a:lnTo>
                    <a:pt x="434" y="169"/>
                  </a:lnTo>
                  <a:lnTo>
                    <a:pt x="482" y="145"/>
                  </a:lnTo>
                  <a:lnTo>
                    <a:pt x="554" y="97"/>
                  </a:lnTo>
                  <a:lnTo>
                    <a:pt x="554" y="73"/>
                  </a:lnTo>
                  <a:lnTo>
                    <a:pt x="554" y="25"/>
                  </a:lnTo>
                  <a:lnTo>
                    <a:pt x="530" y="1"/>
                  </a:lnTo>
                  <a:lnTo>
                    <a:pt x="458" y="1"/>
                  </a:lnTo>
                  <a:lnTo>
                    <a:pt x="410" y="25"/>
                  </a:lnTo>
                  <a:lnTo>
                    <a:pt x="289" y="25"/>
                  </a:lnTo>
                  <a:lnTo>
                    <a:pt x="24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7"/>
            <p:cNvSpPr/>
            <p:nvPr/>
          </p:nvSpPr>
          <p:spPr>
            <a:xfrm>
              <a:off x="1955750" y="1926450"/>
              <a:ext cx="13850" cy="9650"/>
            </a:xfrm>
            <a:custGeom>
              <a:avLst/>
              <a:gdLst/>
              <a:ahLst/>
              <a:cxnLst/>
              <a:rect l="l" t="t" r="r" b="b"/>
              <a:pathLst>
                <a:path w="554" h="386" extrusionOk="0">
                  <a:moveTo>
                    <a:pt x="193" y="0"/>
                  </a:moveTo>
                  <a:lnTo>
                    <a:pt x="145" y="49"/>
                  </a:lnTo>
                  <a:lnTo>
                    <a:pt x="96" y="97"/>
                  </a:lnTo>
                  <a:lnTo>
                    <a:pt x="0" y="337"/>
                  </a:lnTo>
                  <a:lnTo>
                    <a:pt x="24" y="386"/>
                  </a:lnTo>
                  <a:lnTo>
                    <a:pt x="72" y="386"/>
                  </a:lnTo>
                  <a:lnTo>
                    <a:pt x="145" y="337"/>
                  </a:lnTo>
                  <a:lnTo>
                    <a:pt x="169" y="289"/>
                  </a:lnTo>
                  <a:lnTo>
                    <a:pt x="217" y="193"/>
                  </a:lnTo>
                  <a:lnTo>
                    <a:pt x="217" y="121"/>
                  </a:lnTo>
                  <a:lnTo>
                    <a:pt x="409" y="169"/>
                  </a:lnTo>
                  <a:lnTo>
                    <a:pt x="530" y="169"/>
                  </a:lnTo>
                  <a:lnTo>
                    <a:pt x="530" y="121"/>
                  </a:lnTo>
                  <a:lnTo>
                    <a:pt x="554" y="97"/>
                  </a:lnTo>
                  <a:lnTo>
                    <a:pt x="530" y="73"/>
                  </a:lnTo>
                  <a:lnTo>
                    <a:pt x="458" y="49"/>
                  </a:lnTo>
                  <a:lnTo>
                    <a:pt x="33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7"/>
            <p:cNvSpPr/>
            <p:nvPr/>
          </p:nvSpPr>
          <p:spPr>
            <a:xfrm>
              <a:off x="1876900" y="1956550"/>
              <a:ext cx="12675" cy="9650"/>
            </a:xfrm>
            <a:custGeom>
              <a:avLst/>
              <a:gdLst/>
              <a:ahLst/>
              <a:cxnLst/>
              <a:rect l="l" t="t" r="r" b="b"/>
              <a:pathLst>
                <a:path w="507" h="386" extrusionOk="0">
                  <a:moveTo>
                    <a:pt x="121" y="0"/>
                  </a:moveTo>
                  <a:lnTo>
                    <a:pt x="49" y="24"/>
                  </a:lnTo>
                  <a:lnTo>
                    <a:pt x="1" y="72"/>
                  </a:lnTo>
                  <a:lnTo>
                    <a:pt x="25" y="144"/>
                  </a:lnTo>
                  <a:lnTo>
                    <a:pt x="73" y="193"/>
                  </a:lnTo>
                  <a:lnTo>
                    <a:pt x="193" y="265"/>
                  </a:lnTo>
                  <a:lnTo>
                    <a:pt x="314" y="313"/>
                  </a:lnTo>
                  <a:lnTo>
                    <a:pt x="434" y="385"/>
                  </a:lnTo>
                  <a:lnTo>
                    <a:pt x="482" y="361"/>
                  </a:lnTo>
                  <a:lnTo>
                    <a:pt x="506" y="313"/>
                  </a:lnTo>
                  <a:lnTo>
                    <a:pt x="482" y="289"/>
                  </a:lnTo>
                  <a:lnTo>
                    <a:pt x="386" y="144"/>
                  </a:lnTo>
                  <a:lnTo>
                    <a:pt x="241"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7"/>
            <p:cNvSpPr/>
            <p:nvPr/>
          </p:nvSpPr>
          <p:spPr>
            <a:xfrm>
              <a:off x="1950325" y="1918625"/>
              <a:ext cx="8450" cy="8450"/>
            </a:xfrm>
            <a:custGeom>
              <a:avLst/>
              <a:gdLst/>
              <a:ahLst/>
              <a:cxnLst/>
              <a:rect l="l" t="t" r="r" b="b"/>
              <a:pathLst>
                <a:path w="338" h="338" extrusionOk="0">
                  <a:moveTo>
                    <a:pt x="145" y="0"/>
                  </a:moveTo>
                  <a:lnTo>
                    <a:pt x="73" y="24"/>
                  </a:lnTo>
                  <a:lnTo>
                    <a:pt x="25" y="73"/>
                  </a:lnTo>
                  <a:lnTo>
                    <a:pt x="1" y="193"/>
                  </a:lnTo>
                  <a:lnTo>
                    <a:pt x="25" y="313"/>
                  </a:lnTo>
                  <a:lnTo>
                    <a:pt x="49" y="337"/>
                  </a:lnTo>
                  <a:lnTo>
                    <a:pt x="97" y="337"/>
                  </a:lnTo>
                  <a:lnTo>
                    <a:pt x="145" y="313"/>
                  </a:lnTo>
                  <a:lnTo>
                    <a:pt x="193" y="265"/>
                  </a:lnTo>
                  <a:lnTo>
                    <a:pt x="241" y="241"/>
                  </a:lnTo>
                  <a:lnTo>
                    <a:pt x="313" y="241"/>
                  </a:lnTo>
                  <a:lnTo>
                    <a:pt x="313" y="217"/>
                  </a:lnTo>
                  <a:lnTo>
                    <a:pt x="338" y="217"/>
                  </a:lnTo>
                  <a:lnTo>
                    <a:pt x="338" y="169"/>
                  </a:lnTo>
                  <a:lnTo>
                    <a:pt x="265" y="49"/>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7"/>
            <p:cNvSpPr/>
            <p:nvPr/>
          </p:nvSpPr>
          <p:spPr>
            <a:xfrm>
              <a:off x="2000275" y="1944500"/>
              <a:ext cx="6650" cy="12075"/>
            </a:xfrm>
            <a:custGeom>
              <a:avLst/>
              <a:gdLst/>
              <a:ahLst/>
              <a:cxnLst/>
              <a:rect l="l" t="t" r="r" b="b"/>
              <a:pathLst>
                <a:path w="266" h="483" extrusionOk="0">
                  <a:moveTo>
                    <a:pt x="193" y="1"/>
                  </a:moveTo>
                  <a:lnTo>
                    <a:pt x="73" y="97"/>
                  </a:lnTo>
                  <a:lnTo>
                    <a:pt x="25" y="145"/>
                  </a:lnTo>
                  <a:lnTo>
                    <a:pt x="25" y="193"/>
                  </a:lnTo>
                  <a:lnTo>
                    <a:pt x="1" y="241"/>
                  </a:lnTo>
                  <a:lnTo>
                    <a:pt x="25" y="289"/>
                  </a:lnTo>
                  <a:lnTo>
                    <a:pt x="97" y="434"/>
                  </a:lnTo>
                  <a:lnTo>
                    <a:pt x="169" y="482"/>
                  </a:lnTo>
                  <a:lnTo>
                    <a:pt x="217" y="458"/>
                  </a:lnTo>
                  <a:lnTo>
                    <a:pt x="265" y="410"/>
                  </a:lnTo>
                  <a:lnTo>
                    <a:pt x="241" y="362"/>
                  </a:lnTo>
                  <a:lnTo>
                    <a:pt x="217" y="289"/>
                  </a:lnTo>
                  <a:lnTo>
                    <a:pt x="193" y="217"/>
                  </a:lnTo>
                  <a:lnTo>
                    <a:pt x="193" y="121"/>
                  </a:lnTo>
                  <a:lnTo>
                    <a:pt x="241" y="49"/>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7"/>
            <p:cNvSpPr/>
            <p:nvPr/>
          </p:nvSpPr>
          <p:spPr>
            <a:xfrm>
              <a:off x="1997275" y="1844000"/>
              <a:ext cx="6650" cy="8450"/>
            </a:xfrm>
            <a:custGeom>
              <a:avLst/>
              <a:gdLst/>
              <a:ahLst/>
              <a:cxnLst/>
              <a:rect l="l" t="t" r="r" b="b"/>
              <a:pathLst>
                <a:path w="266" h="338" extrusionOk="0">
                  <a:moveTo>
                    <a:pt x="72" y="0"/>
                  </a:moveTo>
                  <a:lnTo>
                    <a:pt x="0" y="49"/>
                  </a:lnTo>
                  <a:lnTo>
                    <a:pt x="0" y="73"/>
                  </a:lnTo>
                  <a:lnTo>
                    <a:pt x="0" y="121"/>
                  </a:lnTo>
                  <a:lnTo>
                    <a:pt x="48" y="241"/>
                  </a:lnTo>
                  <a:lnTo>
                    <a:pt x="97" y="313"/>
                  </a:lnTo>
                  <a:lnTo>
                    <a:pt x="145" y="337"/>
                  </a:lnTo>
                  <a:lnTo>
                    <a:pt x="169" y="337"/>
                  </a:lnTo>
                  <a:lnTo>
                    <a:pt x="217" y="313"/>
                  </a:lnTo>
                  <a:lnTo>
                    <a:pt x="241" y="289"/>
                  </a:lnTo>
                  <a:lnTo>
                    <a:pt x="241" y="193"/>
                  </a:lnTo>
                  <a:lnTo>
                    <a:pt x="265" y="121"/>
                  </a:lnTo>
                  <a:lnTo>
                    <a:pt x="241" y="73"/>
                  </a:lnTo>
                  <a:lnTo>
                    <a:pt x="193"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7"/>
            <p:cNvSpPr/>
            <p:nvPr/>
          </p:nvSpPr>
          <p:spPr>
            <a:xfrm>
              <a:off x="2005700" y="1909600"/>
              <a:ext cx="9050" cy="7850"/>
            </a:xfrm>
            <a:custGeom>
              <a:avLst/>
              <a:gdLst/>
              <a:ahLst/>
              <a:cxnLst/>
              <a:rect l="l" t="t" r="r" b="b"/>
              <a:pathLst>
                <a:path w="362" h="314" extrusionOk="0">
                  <a:moveTo>
                    <a:pt x="48" y="0"/>
                  </a:moveTo>
                  <a:lnTo>
                    <a:pt x="0" y="48"/>
                  </a:lnTo>
                  <a:lnTo>
                    <a:pt x="0" y="97"/>
                  </a:lnTo>
                  <a:lnTo>
                    <a:pt x="0" y="169"/>
                  </a:lnTo>
                  <a:lnTo>
                    <a:pt x="24" y="217"/>
                  </a:lnTo>
                  <a:lnTo>
                    <a:pt x="72" y="265"/>
                  </a:lnTo>
                  <a:lnTo>
                    <a:pt x="121" y="289"/>
                  </a:lnTo>
                  <a:lnTo>
                    <a:pt x="193" y="313"/>
                  </a:lnTo>
                  <a:lnTo>
                    <a:pt x="313" y="289"/>
                  </a:lnTo>
                  <a:lnTo>
                    <a:pt x="361" y="265"/>
                  </a:lnTo>
                  <a:lnTo>
                    <a:pt x="361" y="241"/>
                  </a:lnTo>
                  <a:lnTo>
                    <a:pt x="217" y="121"/>
                  </a:lnTo>
                  <a:lnTo>
                    <a:pt x="97"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7"/>
            <p:cNvSpPr/>
            <p:nvPr/>
          </p:nvSpPr>
          <p:spPr>
            <a:xfrm>
              <a:off x="2018325" y="2007100"/>
              <a:ext cx="9050" cy="9050"/>
            </a:xfrm>
            <a:custGeom>
              <a:avLst/>
              <a:gdLst/>
              <a:ahLst/>
              <a:cxnLst/>
              <a:rect l="l" t="t" r="r" b="b"/>
              <a:pathLst>
                <a:path w="362" h="362" extrusionOk="0">
                  <a:moveTo>
                    <a:pt x="290" y="0"/>
                  </a:moveTo>
                  <a:lnTo>
                    <a:pt x="242" y="24"/>
                  </a:lnTo>
                  <a:lnTo>
                    <a:pt x="217" y="48"/>
                  </a:lnTo>
                  <a:lnTo>
                    <a:pt x="193" y="96"/>
                  </a:lnTo>
                  <a:lnTo>
                    <a:pt x="169" y="169"/>
                  </a:lnTo>
                  <a:lnTo>
                    <a:pt x="145" y="193"/>
                  </a:lnTo>
                  <a:lnTo>
                    <a:pt x="97" y="217"/>
                  </a:lnTo>
                  <a:lnTo>
                    <a:pt x="49" y="241"/>
                  </a:lnTo>
                  <a:lnTo>
                    <a:pt x="1" y="265"/>
                  </a:lnTo>
                  <a:lnTo>
                    <a:pt x="25" y="313"/>
                  </a:lnTo>
                  <a:lnTo>
                    <a:pt x="73" y="361"/>
                  </a:lnTo>
                  <a:lnTo>
                    <a:pt x="121" y="361"/>
                  </a:lnTo>
                  <a:lnTo>
                    <a:pt x="193" y="289"/>
                  </a:lnTo>
                  <a:lnTo>
                    <a:pt x="217" y="265"/>
                  </a:lnTo>
                  <a:lnTo>
                    <a:pt x="242" y="265"/>
                  </a:lnTo>
                  <a:lnTo>
                    <a:pt x="314" y="217"/>
                  </a:lnTo>
                  <a:lnTo>
                    <a:pt x="338" y="193"/>
                  </a:lnTo>
                  <a:lnTo>
                    <a:pt x="362" y="121"/>
                  </a:lnTo>
                  <a:lnTo>
                    <a:pt x="338" y="72"/>
                  </a:lnTo>
                  <a:lnTo>
                    <a:pt x="338" y="24"/>
                  </a:lnTo>
                  <a:lnTo>
                    <a:pt x="29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7"/>
            <p:cNvSpPr/>
            <p:nvPr/>
          </p:nvSpPr>
          <p:spPr>
            <a:xfrm>
              <a:off x="1799275" y="1984225"/>
              <a:ext cx="9050" cy="4825"/>
            </a:xfrm>
            <a:custGeom>
              <a:avLst/>
              <a:gdLst/>
              <a:ahLst/>
              <a:cxnLst/>
              <a:rect l="l" t="t" r="r" b="b"/>
              <a:pathLst>
                <a:path w="362" h="193" extrusionOk="0">
                  <a:moveTo>
                    <a:pt x="265" y="0"/>
                  </a:moveTo>
                  <a:lnTo>
                    <a:pt x="24" y="73"/>
                  </a:lnTo>
                  <a:lnTo>
                    <a:pt x="0" y="121"/>
                  </a:lnTo>
                  <a:lnTo>
                    <a:pt x="24" y="145"/>
                  </a:lnTo>
                  <a:lnTo>
                    <a:pt x="48" y="169"/>
                  </a:lnTo>
                  <a:lnTo>
                    <a:pt x="169" y="193"/>
                  </a:lnTo>
                  <a:lnTo>
                    <a:pt x="289" y="193"/>
                  </a:lnTo>
                  <a:lnTo>
                    <a:pt x="337" y="169"/>
                  </a:lnTo>
                  <a:lnTo>
                    <a:pt x="361" y="97"/>
                  </a:lnTo>
                  <a:lnTo>
                    <a:pt x="337" y="49"/>
                  </a:lnTo>
                  <a:lnTo>
                    <a:pt x="313" y="24"/>
                  </a:lnTo>
                  <a:lnTo>
                    <a:pt x="26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7"/>
            <p:cNvSpPr/>
            <p:nvPr/>
          </p:nvSpPr>
          <p:spPr>
            <a:xfrm>
              <a:off x="2308425" y="2495775"/>
              <a:ext cx="4825" cy="8450"/>
            </a:xfrm>
            <a:custGeom>
              <a:avLst/>
              <a:gdLst/>
              <a:ahLst/>
              <a:cxnLst/>
              <a:rect l="l" t="t" r="r" b="b"/>
              <a:pathLst>
                <a:path w="193" h="338" extrusionOk="0">
                  <a:moveTo>
                    <a:pt x="72" y="1"/>
                  </a:moveTo>
                  <a:lnTo>
                    <a:pt x="24" y="25"/>
                  </a:lnTo>
                  <a:lnTo>
                    <a:pt x="0" y="97"/>
                  </a:lnTo>
                  <a:lnTo>
                    <a:pt x="0" y="145"/>
                  </a:lnTo>
                  <a:lnTo>
                    <a:pt x="24" y="289"/>
                  </a:lnTo>
                  <a:lnTo>
                    <a:pt x="48" y="338"/>
                  </a:lnTo>
                  <a:lnTo>
                    <a:pt x="96" y="338"/>
                  </a:lnTo>
                  <a:lnTo>
                    <a:pt x="169" y="314"/>
                  </a:lnTo>
                  <a:lnTo>
                    <a:pt x="193" y="289"/>
                  </a:lnTo>
                  <a:lnTo>
                    <a:pt x="193" y="265"/>
                  </a:lnTo>
                  <a:lnTo>
                    <a:pt x="169" y="121"/>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7"/>
            <p:cNvSpPr/>
            <p:nvPr/>
          </p:nvSpPr>
          <p:spPr>
            <a:xfrm>
              <a:off x="1916625" y="1937875"/>
              <a:ext cx="6050" cy="7250"/>
            </a:xfrm>
            <a:custGeom>
              <a:avLst/>
              <a:gdLst/>
              <a:ahLst/>
              <a:cxnLst/>
              <a:rect l="l" t="t" r="r" b="b"/>
              <a:pathLst>
                <a:path w="242" h="290" extrusionOk="0">
                  <a:moveTo>
                    <a:pt x="145" y="1"/>
                  </a:moveTo>
                  <a:lnTo>
                    <a:pt x="97" y="25"/>
                  </a:lnTo>
                  <a:lnTo>
                    <a:pt x="49" y="97"/>
                  </a:lnTo>
                  <a:lnTo>
                    <a:pt x="24" y="169"/>
                  </a:lnTo>
                  <a:lnTo>
                    <a:pt x="0" y="217"/>
                  </a:lnTo>
                  <a:lnTo>
                    <a:pt x="24" y="266"/>
                  </a:lnTo>
                  <a:lnTo>
                    <a:pt x="73" y="290"/>
                  </a:lnTo>
                  <a:lnTo>
                    <a:pt x="121" y="290"/>
                  </a:lnTo>
                  <a:lnTo>
                    <a:pt x="193" y="266"/>
                  </a:lnTo>
                  <a:lnTo>
                    <a:pt x="241" y="193"/>
                  </a:lnTo>
                  <a:lnTo>
                    <a:pt x="241" y="145"/>
                  </a:lnTo>
                  <a:lnTo>
                    <a:pt x="241" y="97"/>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7"/>
            <p:cNvSpPr/>
            <p:nvPr/>
          </p:nvSpPr>
          <p:spPr>
            <a:xfrm>
              <a:off x="2332500" y="2432575"/>
              <a:ext cx="6025" cy="6050"/>
            </a:xfrm>
            <a:custGeom>
              <a:avLst/>
              <a:gdLst/>
              <a:ahLst/>
              <a:cxnLst/>
              <a:rect l="l" t="t" r="r" b="b"/>
              <a:pathLst>
                <a:path w="241" h="242" extrusionOk="0">
                  <a:moveTo>
                    <a:pt x="96" y="1"/>
                  </a:moveTo>
                  <a:lnTo>
                    <a:pt x="48" y="25"/>
                  </a:lnTo>
                  <a:lnTo>
                    <a:pt x="24" y="49"/>
                  </a:lnTo>
                  <a:lnTo>
                    <a:pt x="0" y="97"/>
                  </a:lnTo>
                  <a:lnTo>
                    <a:pt x="0" y="169"/>
                  </a:lnTo>
                  <a:lnTo>
                    <a:pt x="48" y="193"/>
                  </a:lnTo>
                  <a:lnTo>
                    <a:pt x="72" y="242"/>
                  </a:lnTo>
                  <a:lnTo>
                    <a:pt x="145" y="242"/>
                  </a:lnTo>
                  <a:lnTo>
                    <a:pt x="217" y="218"/>
                  </a:lnTo>
                  <a:lnTo>
                    <a:pt x="241" y="169"/>
                  </a:lnTo>
                  <a:lnTo>
                    <a:pt x="241" y="97"/>
                  </a:lnTo>
                  <a:lnTo>
                    <a:pt x="217" y="49"/>
                  </a:lnTo>
                  <a:lnTo>
                    <a:pt x="169"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7"/>
            <p:cNvSpPr/>
            <p:nvPr/>
          </p:nvSpPr>
          <p:spPr>
            <a:xfrm>
              <a:off x="1887125" y="1972175"/>
              <a:ext cx="8450" cy="6050"/>
            </a:xfrm>
            <a:custGeom>
              <a:avLst/>
              <a:gdLst/>
              <a:ahLst/>
              <a:cxnLst/>
              <a:rect l="l" t="t" r="r" b="b"/>
              <a:pathLst>
                <a:path w="338" h="242" extrusionOk="0">
                  <a:moveTo>
                    <a:pt x="73" y="1"/>
                  </a:moveTo>
                  <a:lnTo>
                    <a:pt x="25" y="25"/>
                  </a:lnTo>
                  <a:lnTo>
                    <a:pt x="1" y="97"/>
                  </a:lnTo>
                  <a:lnTo>
                    <a:pt x="25" y="145"/>
                  </a:lnTo>
                  <a:lnTo>
                    <a:pt x="49" y="218"/>
                  </a:lnTo>
                  <a:lnTo>
                    <a:pt x="121" y="242"/>
                  </a:lnTo>
                  <a:lnTo>
                    <a:pt x="217" y="218"/>
                  </a:lnTo>
                  <a:lnTo>
                    <a:pt x="290" y="194"/>
                  </a:lnTo>
                  <a:lnTo>
                    <a:pt x="338" y="145"/>
                  </a:lnTo>
                  <a:lnTo>
                    <a:pt x="242" y="73"/>
                  </a:lnTo>
                  <a:lnTo>
                    <a:pt x="193"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7"/>
            <p:cNvSpPr/>
            <p:nvPr/>
          </p:nvSpPr>
          <p:spPr>
            <a:xfrm>
              <a:off x="2236200" y="2445825"/>
              <a:ext cx="6050" cy="7850"/>
            </a:xfrm>
            <a:custGeom>
              <a:avLst/>
              <a:gdLst/>
              <a:ahLst/>
              <a:cxnLst/>
              <a:rect l="l" t="t" r="r" b="b"/>
              <a:pathLst>
                <a:path w="242" h="314" extrusionOk="0">
                  <a:moveTo>
                    <a:pt x="24" y="0"/>
                  </a:moveTo>
                  <a:lnTo>
                    <a:pt x="0" y="49"/>
                  </a:lnTo>
                  <a:lnTo>
                    <a:pt x="0" y="121"/>
                  </a:lnTo>
                  <a:lnTo>
                    <a:pt x="24" y="193"/>
                  </a:lnTo>
                  <a:lnTo>
                    <a:pt x="97" y="289"/>
                  </a:lnTo>
                  <a:lnTo>
                    <a:pt x="169" y="313"/>
                  </a:lnTo>
                  <a:lnTo>
                    <a:pt x="193" y="289"/>
                  </a:lnTo>
                  <a:lnTo>
                    <a:pt x="241" y="241"/>
                  </a:lnTo>
                  <a:lnTo>
                    <a:pt x="241" y="217"/>
                  </a:lnTo>
                  <a:lnTo>
                    <a:pt x="241" y="169"/>
                  </a:lnTo>
                  <a:lnTo>
                    <a:pt x="169" y="73"/>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7"/>
            <p:cNvSpPr/>
            <p:nvPr/>
          </p:nvSpPr>
          <p:spPr>
            <a:xfrm>
              <a:off x="1850425" y="1947500"/>
              <a:ext cx="4825" cy="8450"/>
            </a:xfrm>
            <a:custGeom>
              <a:avLst/>
              <a:gdLst/>
              <a:ahLst/>
              <a:cxnLst/>
              <a:rect l="l" t="t" r="r" b="b"/>
              <a:pathLst>
                <a:path w="193" h="338" extrusionOk="0">
                  <a:moveTo>
                    <a:pt x="49" y="1"/>
                  </a:moveTo>
                  <a:lnTo>
                    <a:pt x="24" y="49"/>
                  </a:lnTo>
                  <a:lnTo>
                    <a:pt x="0" y="97"/>
                  </a:lnTo>
                  <a:lnTo>
                    <a:pt x="24" y="169"/>
                  </a:lnTo>
                  <a:lnTo>
                    <a:pt x="49" y="266"/>
                  </a:lnTo>
                  <a:lnTo>
                    <a:pt x="73" y="314"/>
                  </a:lnTo>
                  <a:lnTo>
                    <a:pt x="97" y="338"/>
                  </a:lnTo>
                  <a:lnTo>
                    <a:pt x="145" y="338"/>
                  </a:lnTo>
                  <a:lnTo>
                    <a:pt x="169" y="314"/>
                  </a:lnTo>
                  <a:lnTo>
                    <a:pt x="193" y="242"/>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7"/>
            <p:cNvSpPr/>
            <p:nvPr/>
          </p:nvSpPr>
          <p:spPr>
            <a:xfrm>
              <a:off x="2291575" y="2463875"/>
              <a:ext cx="6025" cy="5450"/>
            </a:xfrm>
            <a:custGeom>
              <a:avLst/>
              <a:gdLst/>
              <a:ahLst/>
              <a:cxnLst/>
              <a:rect l="l" t="t" r="r" b="b"/>
              <a:pathLst>
                <a:path w="241" h="218" extrusionOk="0">
                  <a:moveTo>
                    <a:pt x="96" y="1"/>
                  </a:moveTo>
                  <a:lnTo>
                    <a:pt x="48" y="25"/>
                  </a:lnTo>
                  <a:lnTo>
                    <a:pt x="24" y="49"/>
                  </a:lnTo>
                  <a:lnTo>
                    <a:pt x="0" y="145"/>
                  </a:lnTo>
                  <a:lnTo>
                    <a:pt x="0" y="169"/>
                  </a:lnTo>
                  <a:lnTo>
                    <a:pt x="24" y="193"/>
                  </a:lnTo>
                  <a:lnTo>
                    <a:pt x="72" y="217"/>
                  </a:lnTo>
                  <a:lnTo>
                    <a:pt x="120" y="217"/>
                  </a:lnTo>
                  <a:lnTo>
                    <a:pt x="169" y="193"/>
                  </a:lnTo>
                  <a:lnTo>
                    <a:pt x="217" y="145"/>
                  </a:lnTo>
                  <a:lnTo>
                    <a:pt x="241" y="97"/>
                  </a:lnTo>
                  <a:lnTo>
                    <a:pt x="241" y="73"/>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7"/>
            <p:cNvSpPr/>
            <p:nvPr/>
          </p:nvSpPr>
          <p:spPr>
            <a:xfrm>
              <a:off x="1889550" y="2042600"/>
              <a:ext cx="5425" cy="6050"/>
            </a:xfrm>
            <a:custGeom>
              <a:avLst/>
              <a:gdLst/>
              <a:ahLst/>
              <a:cxnLst/>
              <a:rect l="l" t="t" r="r" b="b"/>
              <a:pathLst>
                <a:path w="217" h="242" extrusionOk="0">
                  <a:moveTo>
                    <a:pt x="72" y="0"/>
                  </a:moveTo>
                  <a:lnTo>
                    <a:pt x="48" y="25"/>
                  </a:lnTo>
                  <a:lnTo>
                    <a:pt x="0" y="49"/>
                  </a:lnTo>
                  <a:lnTo>
                    <a:pt x="0" y="97"/>
                  </a:lnTo>
                  <a:lnTo>
                    <a:pt x="0" y="145"/>
                  </a:lnTo>
                  <a:lnTo>
                    <a:pt x="24" y="193"/>
                  </a:lnTo>
                  <a:lnTo>
                    <a:pt x="48" y="241"/>
                  </a:lnTo>
                  <a:lnTo>
                    <a:pt x="145" y="241"/>
                  </a:lnTo>
                  <a:lnTo>
                    <a:pt x="169" y="217"/>
                  </a:lnTo>
                  <a:lnTo>
                    <a:pt x="217" y="169"/>
                  </a:lnTo>
                  <a:lnTo>
                    <a:pt x="217" y="121"/>
                  </a:lnTo>
                  <a:lnTo>
                    <a:pt x="217" y="73"/>
                  </a:lnTo>
                  <a:lnTo>
                    <a:pt x="193" y="25"/>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7"/>
            <p:cNvSpPr/>
            <p:nvPr/>
          </p:nvSpPr>
          <p:spPr>
            <a:xfrm>
              <a:off x="1903375" y="1937875"/>
              <a:ext cx="6050" cy="6050"/>
            </a:xfrm>
            <a:custGeom>
              <a:avLst/>
              <a:gdLst/>
              <a:ahLst/>
              <a:cxnLst/>
              <a:rect l="l" t="t" r="r" b="b"/>
              <a:pathLst>
                <a:path w="242" h="242" extrusionOk="0">
                  <a:moveTo>
                    <a:pt x="97" y="1"/>
                  </a:moveTo>
                  <a:lnTo>
                    <a:pt x="49" y="25"/>
                  </a:lnTo>
                  <a:lnTo>
                    <a:pt x="25" y="49"/>
                  </a:lnTo>
                  <a:lnTo>
                    <a:pt x="1" y="121"/>
                  </a:lnTo>
                  <a:lnTo>
                    <a:pt x="25" y="169"/>
                  </a:lnTo>
                  <a:lnTo>
                    <a:pt x="49" y="217"/>
                  </a:lnTo>
                  <a:lnTo>
                    <a:pt x="97" y="241"/>
                  </a:lnTo>
                  <a:lnTo>
                    <a:pt x="169" y="241"/>
                  </a:lnTo>
                  <a:lnTo>
                    <a:pt x="193" y="217"/>
                  </a:lnTo>
                  <a:lnTo>
                    <a:pt x="217" y="193"/>
                  </a:lnTo>
                  <a:lnTo>
                    <a:pt x="242" y="145"/>
                  </a:lnTo>
                  <a:lnTo>
                    <a:pt x="242" y="97"/>
                  </a:lnTo>
                  <a:lnTo>
                    <a:pt x="217"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7"/>
            <p:cNvSpPr/>
            <p:nvPr/>
          </p:nvSpPr>
          <p:spPr>
            <a:xfrm>
              <a:off x="2095975" y="1907200"/>
              <a:ext cx="6025" cy="5425"/>
            </a:xfrm>
            <a:custGeom>
              <a:avLst/>
              <a:gdLst/>
              <a:ahLst/>
              <a:cxnLst/>
              <a:rect l="l" t="t" r="r" b="b"/>
              <a:pathLst>
                <a:path w="241" h="217" extrusionOk="0">
                  <a:moveTo>
                    <a:pt x="72" y="0"/>
                  </a:moveTo>
                  <a:lnTo>
                    <a:pt x="24" y="48"/>
                  </a:lnTo>
                  <a:lnTo>
                    <a:pt x="0" y="72"/>
                  </a:lnTo>
                  <a:lnTo>
                    <a:pt x="0" y="120"/>
                  </a:lnTo>
                  <a:lnTo>
                    <a:pt x="24" y="144"/>
                  </a:lnTo>
                  <a:lnTo>
                    <a:pt x="48" y="193"/>
                  </a:lnTo>
                  <a:lnTo>
                    <a:pt x="97" y="217"/>
                  </a:lnTo>
                  <a:lnTo>
                    <a:pt x="193" y="217"/>
                  </a:lnTo>
                  <a:lnTo>
                    <a:pt x="217" y="193"/>
                  </a:lnTo>
                  <a:lnTo>
                    <a:pt x="241" y="144"/>
                  </a:lnTo>
                  <a:lnTo>
                    <a:pt x="241" y="96"/>
                  </a:lnTo>
                  <a:lnTo>
                    <a:pt x="241"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7"/>
            <p:cNvSpPr/>
            <p:nvPr/>
          </p:nvSpPr>
          <p:spPr>
            <a:xfrm>
              <a:off x="2312625" y="1857225"/>
              <a:ext cx="6650" cy="6650"/>
            </a:xfrm>
            <a:custGeom>
              <a:avLst/>
              <a:gdLst/>
              <a:ahLst/>
              <a:cxnLst/>
              <a:rect l="l" t="t" r="r" b="b"/>
              <a:pathLst>
                <a:path w="266" h="266" extrusionOk="0">
                  <a:moveTo>
                    <a:pt x="49" y="1"/>
                  </a:moveTo>
                  <a:lnTo>
                    <a:pt x="25" y="49"/>
                  </a:lnTo>
                  <a:lnTo>
                    <a:pt x="1" y="97"/>
                  </a:lnTo>
                  <a:lnTo>
                    <a:pt x="1" y="145"/>
                  </a:lnTo>
                  <a:lnTo>
                    <a:pt x="145" y="266"/>
                  </a:lnTo>
                  <a:lnTo>
                    <a:pt x="241" y="266"/>
                  </a:lnTo>
                  <a:lnTo>
                    <a:pt x="265" y="242"/>
                  </a:lnTo>
                  <a:lnTo>
                    <a:pt x="265" y="194"/>
                  </a:lnTo>
                  <a:lnTo>
                    <a:pt x="217" y="97"/>
                  </a:lnTo>
                  <a:lnTo>
                    <a:pt x="169" y="49"/>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7"/>
            <p:cNvSpPr/>
            <p:nvPr/>
          </p:nvSpPr>
          <p:spPr>
            <a:xfrm>
              <a:off x="1837775" y="2042600"/>
              <a:ext cx="6650" cy="4850"/>
            </a:xfrm>
            <a:custGeom>
              <a:avLst/>
              <a:gdLst/>
              <a:ahLst/>
              <a:cxnLst/>
              <a:rect l="l" t="t" r="r" b="b"/>
              <a:pathLst>
                <a:path w="266" h="194" extrusionOk="0">
                  <a:moveTo>
                    <a:pt x="97" y="0"/>
                  </a:moveTo>
                  <a:lnTo>
                    <a:pt x="49" y="25"/>
                  </a:lnTo>
                  <a:lnTo>
                    <a:pt x="1" y="49"/>
                  </a:lnTo>
                  <a:lnTo>
                    <a:pt x="1" y="121"/>
                  </a:lnTo>
                  <a:lnTo>
                    <a:pt x="49" y="169"/>
                  </a:lnTo>
                  <a:lnTo>
                    <a:pt x="97" y="193"/>
                  </a:lnTo>
                  <a:lnTo>
                    <a:pt x="169" y="193"/>
                  </a:lnTo>
                  <a:lnTo>
                    <a:pt x="217" y="169"/>
                  </a:lnTo>
                  <a:lnTo>
                    <a:pt x="266" y="121"/>
                  </a:lnTo>
                  <a:lnTo>
                    <a:pt x="266" y="97"/>
                  </a:lnTo>
                  <a:lnTo>
                    <a:pt x="266" y="73"/>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7"/>
            <p:cNvSpPr/>
            <p:nvPr/>
          </p:nvSpPr>
          <p:spPr>
            <a:xfrm>
              <a:off x="1893750" y="1946300"/>
              <a:ext cx="4850" cy="6650"/>
            </a:xfrm>
            <a:custGeom>
              <a:avLst/>
              <a:gdLst/>
              <a:ahLst/>
              <a:cxnLst/>
              <a:rect l="l" t="t" r="r" b="b"/>
              <a:pathLst>
                <a:path w="194" h="266" extrusionOk="0">
                  <a:moveTo>
                    <a:pt x="49" y="1"/>
                  </a:moveTo>
                  <a:lnTo>
                    <a:pt x="25" y="25"/>
                  </a:lnTo>
                  <a:lnTo>
                    <a:pt x="1" y="73"/>
                  </a:lnTo>
                  <a:lnTo>
                    <a:pt x="25" y="169"/>
                  </a:lnTo>
                  <a:lnTo>
                    <a:pt x="49" y="217"/>
                  </a:lnTo>
                  <a:lnTo>
                    <a:pt x="121" y="266"/>
                  </a:lnTo>
                  <a:lnTo>
                    <a:pt x="145" y="266"/>
                  </a:lnTo>
                  <a:lnTo>
                    <a:pt x="169" y="242"/>
                  </a:lnTo>
                  <a:lnTo>
                    <a:pt x="193" y="169"/>
                  </a:lnTo>
                  <a:lnTo>
                    <a:pt x="169" y="121"/>
                  </a:lnTo>
                  <a:lnTo>
                    <a:pt x="145"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7"/>
            <p:cNvSpPr/>
            <p:nvPr/>
          </p:nvSpPr>
          <p:spPr>
            <a:xfrm>
              <a:off x="2256650" y="1846400"/>
              <a:ext cx="5450" cy="6050"/>
            </a:xfrm>
            <a:custGeom>
              <a:avLst/>
              <a:gdLst/>
              <a:ahLst/>
              <a:cxnLst/>
              <a:rect l="l" t="t" r="r" b="b"/>
              <a:pathLst>
                <a:path w="218" h="242" extrusionOk="0">
                  <a:moveTo>
                    <a:pt x="145" y="1"/>
                  </a:moveTo>
                  <a:lnTo>
                    <a:pt x="97" y="25"/>
                  </a:lnTo>
                  <a:lnTo>
                    <a:pt x="49" y="49"/>
                  </a:lnTo>
                  <a:lnTo>
                    <a:pt x="1" y="97"/>
                  </a:lnTo>
                  <a:lnTo>
                    <a:pt x="1" y="121"/>
                  </a:lnTo>
                  <a:lnTo>
                    <a:pt x="1" y="169"/>
                  </a:lnTo>
                  <a:lnTo>
                    <a:pt x="1" y="217"/>
                  </a:lnTo>
                  <a:lnTo>
                    <a:pt x="25" y="241"/>
                  </a:lnTo>
                  <a:lnTo>
                    <a:pt x="169" y="241"/>
                  </a:lnTo>
                  <a:lnTo>
                    <a:pt x="193" y="217"/>
                  </a:lnTo>
                  <a:lnTo>
                    <a:pt x="217" y="169"/>
                  </a:lnTo>
                  <a:lnTo>
                    <a:pt x="217" y="97"/>
                  </a:lnTo>
                  <a:lnTo>
                    <a:pt x="217" y="73"/>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7"/>
            <p:cNvSpPr/>
            <p:nvPr/>
          </p:nvSpPr>
          <p:spPr>
            <a:xfrm>
              <a:off x="2406525" y="2419350"/>
              <a:ext cx="4825" cy="6025"/>
            </a:xfrm>
            <a:custGeom>
              <a:avLst/>
              <a:gdLst/>
              <a:ahLst/>
              <a:cxnLst/>
              <a:rect l="l" t="t" r="r" b="b"/>
              <a:pathLst>
                <a:path w="193" h="241" extrusionOk="0">
                  <a:moveTo>
                    <a:pt x="96" y="0"/>
                  </a:moveTo>
                  <a:lnTo>
                    <a:pt x="48" y="24"/>
                  </a:lnTo>
                  <a:lnTo>
                    <a:pt x="0" y="72"/>
                  </a:lnTo>
                  <a:lnTo>
                    <a:pt x="0" y="145"/>
                  </a:lnTo>
                  <a:lnTo>
                    <a:pt x="0" y="193"/>
                  </a:lnTo>
                  <a:lnTo>
                    <a:pt x="24" y="217"/>
                  </a:lnTo>
                  <a:lnTo>
                    <a:pt x="72" y="241"/>
                  </a:lnTo>
                  <a:lnTo>
                    <a:pt x="120" y="217"/>
                  </a:lnTo>
                  <a:lnTo>
                    <a:pt x="169" y="169"/>
                  </a:lnTo>
                  <a:lnTo>
                    <a:pt x="193" y="121"/>
                  </a:lnTo>
                  <a:lnTo>
                    <a:pt x="193" y="72"/>
                  </a:lnTo>
                  <a:lnTo>
                    <a:pt x="169"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7"/>
            <p:cNvSpPr/>
            <p:nvPr/>
          </p:nvSpPr>
          <p:spPr>
            <a:xfrm>
              <a:off x="1805275" y="1993250"/>
              <a:ext cx="6650" cy="6050"/>
            </a:xfrm>
            <a:custGeom>
              <a:avLst/>
              <a:gdLst/>
              <a:ahLst/>
              <a:cxnLst/>
              <a:rect l="l" t="t" r="r" b="b"/>
              <a:pathLst>
                <a:path w="266" h="242" extrusionOk="0">
                  <a:moveTo>
                    <a:pt x="97" y="0"/>
                  </a:moveTo>
                  <a:lnTo>
                    <a:pt x="49" y="49"/>
                  </a:lnTo>
                  <a:lnTo>
                    <a:pt x="25" y="97"/>
                  </a:lnTo>
                  <a:lnTo>
                    <a:pt x="1" y="169"/>
                  </a:lnTo>
                  <a:lnTo>
                    <a:pt x="25" y="217"/>
                  </a:lnTo>
                  <a:lnTo>
                    <a:pt x="73" y="241"/>
                  </a:lnTo>
                  <a:lnTo>
                    <a:pt x="169" y="217"/>
                  </a:lnTo>
                  <a:lnTo>
                    <a:pt x="266" y="169"/>
                  </a:lnTo>
                  <a:lnTo>
                    <a:pt x="145" y="25"/>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7"/>
            <p:cNvSpPr/>
            <p:nvPr/>
          </p:nvSpPr>
          <p:spPr>
            <a:xfrm>
              <a:off x="2023750" y="1842800"/>
              <a:ext cx="6650" cy="5425"/>
            </a:xfrm>
            <a:custGeom>
              <a:avLst/>
              <a:gdLst/>
              <a:ahLst/>
              <a:cxnLst/>
              <a:rect l="l" t="t" r="r" b="b"/>
              <a:pathLst>
                <a:path w="266" h="217" extrusionOk="0">
                  <a:moveTo>
                    <a:pt x="97" y="0"/>
                  </a:moveTo>
                  <a:lnTo>
                    <a:pt x="49" y="24"/>
                  </a:lnTo>
                  <a:lnTo>
                    <a:pt x="25" y="72"/>
                  </a:lnTo>
                  <a:lnTo>
                    <a:pt x="0" y="145"/>
                  </a:lnTo>
                  <a:lnTo>
                    <a:pt x="49" y="193"/>
                  </a:lnTo>
                  <a:lnTo>
                    <a:pt x="97" y="217"/>
                  </a:lnTo>
                  <a:lnTo>
                    <a:pt x="193" y="217"/>
                  </a:lnTo>
                  <a:lnTo>
                    <a:pt x="241" y="193"/>
                  </a:lnTo>
                  <a:lnTo>
                    <a:pt x="265" y="145"/>
                  </a:lnTo>
                  <a:lnTo>
                    <a:pt x="265" y="97"/>
                  </a:lnTo>
                  <a:lnTo>
                    <a:pt x="241" y="72"/>
                  </a:lnTo>
                  <a:lnTo>
                    <a:pt x="193"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7"/>
            <p:cNvSpPr/>
            <p:nvPr/>
          </p:nvSpPr>
          <p:spPr>
            <a:xfrm>
              <a:off x="2292175" y="2349525"/>
              <a:ext cx="6025" cy="6050"/>
            </a:xfrm>
            <a:custGeom>
              <a:avLst/>
              <a:gdLst/>
              <a:ahLst/>
              <a:cxnLst/>
              <a:rect l="l" t="t" r="r" b="b"/>
              <a:pathLst>
                <a:path w="241" h="242" extrusionOk="0">
                  <a:moveTo>
                    <a:pt x="169" y="1"/>
                  </a:moveTo>
                  <a:lnTo>
                    <a:pt x="96" y="49"/>
                  </a:lnTo>
                  <a:lnTo>
                    <a:pt x="0" y="121"/>
                  </a:lnTo>
                  <a:lnTo>
                    <a:pt x="0" y="193"/>
                  </a:lnTo>
                  <a:lnTo>
                    <a:pt x="24" y="242"/>
                  </a:lnTo>
                  <a:lnTo>
                    <a:pt x="96" y="242"/>
                  </a:lnTo>
                  <a:lnTo>
                    <a:pt x="193" y="169"/>
                  </a:lnTo>
                  <a:lnTo>
                    <a:pt x="241" y="97"/>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7"/>
            <p:cNvSpPr/>
            <p:nvPr/>
          </p:nvSpPr>
          <p:spPr>
            <a:xfrm>
              <a:off x="1922050" y="1945100"/>
              <a:ext cx="4825" cy="6050"/>
            </a:xfrm>
            <a:custGeom>
              <a:avLst/>
              <a:gdLst/>
              <a:ahLst/>
              <a:cxnLst/>
              <a:rect l="l" t="t" r="r" b="b"/>
              <a:pathLst>
                <a:path w="193" h="242" extrusionOk="0">
                  <a:moveTo>
                    <a:pt x="96" y="1"/>
                  </a:moveTo>
                  <a:lnTo>
                    <a:pt x="48" y="25"/>
                  </a:lnTo>
                  <a:lnTo>
                    <a:pt x="0" y="73"/>
                  </a:lnTo>
                  <a:lnTo>
                    <a:pt x="0" y="145"/>
                  </a:lnTo>
                  <a:lnTo>
                    <a:pt x="24" y="193"/>
                  </a:lnTo>
                  <a:lnTo>
                    <a:pt x="48" y="217"/>
                  </a:lnTo>
                  <a:lnTo>
                    <a:pt x="72" y="241"/>
                  </a:lnTo>
                  <a:lnTo>
                    <a:pt x="145" y="217"/>
                  </a:lnTo>
                  <a:lnTo>
                    <a:pt x="193"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7"/>
            <p:cNvSpPr/>
            <p:nvPr/>
          </p:nvSpPr>
          <p:spPr>
            <a:xfrm>
              <a:off x="2171800" y="2514425"/>
              <a:ext cx="4850" cy="6650"/>
            </a:xfrm>
            <a:custGeom>
              <a:avLst/>
              <a:gdLst/>
              <a:ahLst/>
              <a:cxnLst/>
              <a:rect l="l" t="t" r="r" b="b"/>
              <a:pathLst>
                <a:path w="194" h="266" extrusionOk="0">
                  <a:moveTo>
                    <a:pt x="97" y="1"/>
                  </a:moveTo>
                  <a:lnTo>
                    <a:pt x="49" y="25"/>
                  </a:lnTo>
                  <a:lnTo>
                    <a:pt x="25" y="73"/>
                  </a:lnTo>
                  <a:lnTo>
                    <a:pt x="0" y="145"/>
                  </a:lnTo>
                  <a:lnTo>
                    <a:pt x="0" y="217"/>
                  </a:lnTo>
                  <a:lnTo>
                    <a:pt x="25" y="266"/>
                  </a:lnTo>
                  <a:lnTo>
                    <a:pt x="97" y="266"/>
                  </a:lnTo>
                  <a:lnTo>
                    <a:pt x="121" y="193"/>
                  </a:lnTo>
                  <a:lnTo>
                    <a:pt x="169"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7"/>
            <p:cNvSpPr/>
            <p:nvPr/>
          </p:nvSpPr>
          <p:spPr>
            <a:xfrm>
              <a:off x="1826350" y="1983025"/>
              <a:ext cx="7250" cy="3625"/>
            </a:xfrm>
            <a:custGeom>
              <a:avLst/>
              <a:gdLst/>
              <a:ahLst/>
              <a:cxnLst/>
              <a:rect l="l" t="t" r="r" b="b"/>
              <a:pathLst>
                <a:path w="290" h="145" extrusionOk="0">
                  <a:moveTo>
                    <a:pt x="73" y="0"/>
                  </a:moveTo>
                  <a:lnTo>
                    <a:pt x="25" y="48"/>
                  </a:lnTo>
                  <a:lnTo>
                    <a:pt x="0" y="97"/>
                  </a:lnTo>
                  <a:lnTo>
                    <a:pt x="25" y="121"/>
                  </a:lnTo>
                  <a:lnTo>
                    <a:pt x="73" y="145"/>
                  </a:lnTo>
                  <a:lnTo>
                    <a:pt x="241" y="145"/>
                  </a:lnTo>
                  <a:lnTo>
                    <a:pt x="289" y="121"/>
                  </a:lnTo>
                  <a:lnTo>
                    <a:pt x="289" y="48"/>
                  </a:lnTo>
                  <a:lnTo>
                    <a:pt x="265"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7"/>
            <p:cNvSpPr/>
            <p:nvPr/>
          </p:nvSpPr>
          <p:spPr>
            <a:xfrm>
              <a:off x="2026750" y="1948725"/>
              <a:ext cx="6650" cy="6025"/>
            </a:xfrm>
            <a:custGeom>
              <a:avLst/>
              <a:gdLst/>
              <a:ahLst/>
              <a:cxnLst/>
              <a:rect l="l" t="t" r="r" b="b"/>
              <a:pathLst>
                <a:path w="266" h="241" extrusionOk="0">
                  <a:moveTo>
                    <a:pt x="217" y="0"/>
                  </a:moveTo>
                  <a:lnTo>
                    <a:pt x="145" y="24"/>
                  </a:lnTo>
                  <a:lnTo>
                    <a:pt x="97" y="48"/>
                  </a:lnTo>
                  <a:lnTo>
                    <a:pt x="49" y="96"/>
                  </a:lnTo>
                  <a:lnTo>
                    <a:pt x="25" y="145"/>
                  </a:lnTo>
                  <a:lnTo>
                    <a:pt x="1" y="193"/>
                  </a:lnTo>
                  <a:lnTo>
                    <a:pt x="25" y="217"/>
                  </a:lnTo>
                  <a:lnTo>
                    <a:pt x="49" y="241"/>
                  </a:lnTo>
                  <a:lnTo>
                    <a:pt x="73" y="241"/>
                  </a:lnTo>
                  <a:lnTo>
                    <a:pt x="121" y="217"/>
                  </a:lnTo>
                  <a:lnTo>
                    <a:pt x="193" y="169"/>
                  </a:lnTo>
                  <a:lnTo>
                    <a:pt x="242" y="145"/>
                  </a:lnTo>
                  <a:lnTo>
                    <a:pt x="266" y="120"/>
                  </a:lnTo>
                  <a:lnTo>
                    <a:pt x="266" y="48"/>
                  </a:lnTo>
                  <a:lnTo>
                    <a:pt x="242"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7"/>
            <p:cNvSpPr/>
            <p:nvPr/>
          </p:nvSpPr>
          <p:spPr>
            <a:xfrm>
              <a:off x="2239200" y="2050425"/>
              <a:ext cx="7250" cy="4850"/>
            </a:xfrm>
            <a:custGeom>
              <a:avLst/>
              <a:gdLst/>
              <a:ahLst/>
              <a:cxnLst/>
              <a:rect l="l" t="t" r="r" b="b"/>
              <a:pathLst>
                <a:path w="290" h="194" extrusionOk="0">
                  <a:moveTo>
                    <a:pt x="97" y="0"/>
                  </a:moveTo>
                  <a:lnTo>
                    <a:pt x="49" y="25"/>
                  </a:lnTo>
                  <a:lnTo>
                    <a:pt x="25" y="49"/>
                  </a:lnTo>
                  <a:lnTo>
                    <a:pt x="1" y="97"/>
                  </a:lnTo>
                  <a:lnTo>
                    <a:pt x="25" y="121"/>
                  </a:lnTo>
                  <a:lnTo>
                    <a:pt x="73" y="169"/>
                  </a:lnTo>
                  <a:lnTo>
                    <a:pt x="145" y="193"/>
                  </a:lnTo>
                  <a:lnTo>
                    <a:pt x="193" y="193"/>
                  </a:lnTo>
                  <a:lnTo>
                    <a:pt x="266" y="169"/>
                  </a:lnTo>
                  <a:lnTo>
                    <a:pt x="290" y="145"/>
                  </a:lnTo>
                  <a:lnTo>
                    <a:pt x="290" y="97"/>
                  </a:lnTo>
                  <a:lnTo>
                    <a:pt x="217"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7"/>
            <p:cNvSpPr/>
            <p:nvPr/>
          </p:nvSpPr>
          <p:spPr>
            <a:xfrm>
              <a:off x="2292175" y="2333875"/>
              <a:ext cx="4225" cy="6650"/>
            </a:xfrm>
            <a:custGeom>
              <a:avLst/>
              <a:gdLst/>
              <a:ahLst/>
              <a:cxnLst/>
              <a:rect l="l" t="t" r="r" b="b"/>
              <a:pathLst>
                <a:path w="169" h="266" extrusionOk="0">
                  <a:moveTo>
                    <a:pt x="96" y="1"/>
                  </a:moveTo>
                  <a:lnTo>
                    <a:pt x="48" y="25"/>
                  </a:lnTo>
                  <a:lnTo>
                    <a:pt x="24" y="49"/>
                  </a:lnTo>
                  <a:lnTo>
                    <a:pt x="0" y="121"/>
                  </a:lnTo>
                  <a:lnTo>
                    <a:pt x="0" y="193"/>
                  </a:lnTo>
                  <a:lnTo>
                    <a:pt x="24" y="242"/>
                  </a:lnTo>
                  <a:lnTo>
                    <a:pt x="48" y="266"/>
                  </a:lnTo>
                  <a:lnTo>
                    <a:pt x="96" y="242"/>
                  </a:lnTo>
                  <a:lnTo>
                    <a:pt x="145" y="218"/>
                  </a:lnTo>
                  <a:lnTo>
                    <a:pt x="169" y="169"/>
                  </a:lnTo>
                  <a:lnTo>
                    <a:pt x="169" y="97"/>
                  </a:lnTo>
                  <a:lnTo>
                    <a:pt x="145" y="49"/>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7"/>
            <p:cNvSpPr/>
            <p:nvPr/>
          </p:nvSpPr>
          <p:spPr>
            <a:xfrm>
              <a:off x="2404100" y="1974600"/>
              <a:ext cx="4250" cy="7250"/>
            </a:xfrm>
            <a:custGeom>
              <a:avLst/>
              <a:gdLst/>
              <a:ahLst/>
              <a:cxnLst/>
              <a:rect l="l" t="t" r="r" b="b"/>
              <a:pathLst>
                <a:path w="170" h="290" extrusionOk="0">
                  <a:moveTo>
                    <a:pt x="97" y="0"/>
                  </a:moveTo>
                  <a:lnTo>
                    <a:pt x="49" y="24"/>
                  </a:lnTo>
                  <a:lnTo>
                    <a:pt x="1" y="97"/>
                  </a:lnTo>
                  <a:lnTo>
                    <a:pt x="1" y="193"/>
                  </a:lnTo>
                  <a:lnTo>
                    <a:pt x="25" y="241"/>
                  </a:lnTo>
                  <a:lnTo>
                    <a:pt x="73" y="289"/>
                  </a:lnTo>
                  <a:lnTo>
                    <a:pt x="97" y="265"/>
                  </a:lnTo>
                  <a:lnTo>
                    <a:pt x="121" y="241"/>
                  </a:lnTo>
                  <a:lnTo>
                    <a:pt x="169" y="169"/>
                  </a:lnTo>
                  <a:lnTo>
                    <a:pt x="169" y="121"/>
                  </a:lnTo>
                  <a:lnTo>
                    <a:pt x="169"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7"/>
            <p:cNvSpPr/>
            <p:nvPr/>
          </p:nvSpPr>
          <p:spPr>
            <a:xfrm>
              <a:off x="2280725" y="2492775"/>
              <a:ext cx="6050" cy="4225"/>
            </a:xfrm>
            <a:custGeom>
              <a:avLst/>
              <a:gdLst/>
              <a:ahLst/>
              <a:cxnLst/>
              <a:rect l="l" t="t" r="r" b="b"/>
              <a:pathLst>
                <a:path w="242" h="169" extrusionOk="0">
                  <a:moveTo>
                    <a:pt x="97" y="0"/>
                  </a:moveTo>
                  <a:lnTo>
                    <a:pt x="49" y="24"/>
                  </a:lnTo>
                  <a:lnTo>
                    <a:pt x="25" y="48"/>
                  </a:lnTo>
                  <a:lnTo>
                    <a:pt x="1" y="96"/>
                  </a:lnTo>
                  <a:lnTo>
                    <a:pt x="1" y="121"/>
                  </a:lnTo>
                  <a:lnTo>
                    <a:pt x="25" y="145"/>
                  </a:lnTo>
                  <a:lnTo>
                    <a:pt x="73" y="169"/>
                  </a:lnTo>
                  <a:lnTo>
                    <a:pt x="121" y="169"/>
                  </a:lnTo>
                  <a:lnTo>
                    <a:pt x="193" y="145"/>
                  </a:lnTo>
                  <a:lnTo>
                    <a:pt x="217" y="121"/>
                  </a:lnTo>
                  <a:lnTo>
                    <a:pt x="241" y="72"/>
                  </a:lnTo>
                  <a:lnTo>
                    <a:pt x="217"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7"/>
            <p:cNvSpPr/>
            <p:nvPr/>
          </p:nvSpPr>
          <p:spPr>
            <a:xfrm>
              <a:off x="2036400" y="1923450"/>
              <a:ext cx="3625" cy="6625"/>
            </a:xfrm>
            <a:custGeom>
              <a:avLst/>
              <a:gdLst/>
              <a:ahLst/>
              <a:cxnLst/>
              <a:rect l="l" t="t" r="r" b="b"/>
              <a:pathLst>
                <a:path w="145" h="265" extrusionOk="0">
                  <a:moveTo>
                    <a:pt x="48" y="0"/>
                  </a:moveTo>
                  <a:lnTo>
                    <a:pt x="24" y="120"/>
                  </a:lnTo>
                  <a:lnTo>
                    <a:pt x="0" y="241"/>
                  </a:lnTo>
                  <a:lnTo>
                    <a:pt x="24" y="265"/>
                  </a:lnTo>
                  <a:lnTo>
                    <a:pt x="48" y="265"/>
                  </a:lnTo>
                  <a:lnTo>
                    <a:pt x="96" y="241"/>
                  </a:lnTo>
                  <a:lnTo>
                    <a:pt x="144" y="169"/>
                  </a:lnTo>
                  <a:lnTo>
                    <a:pt x="120" y="72"/>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7"/>
            <p:cNvSpPr/>
            <p:nvPr/>
          </p:nvSpPr>
          <p:spPr>
            <a:xfrm>
              <a:off x="1929875" y="1918625"/>
              <a:ext cx="6025" cy="4225"/>
            </a:xfrm>
            <a:custGeom>
              <a:avLst/>
              <a:gdLst/>
              <a:ahLst/>
              <a:cxnLst/>
              <a:rect l="l" t="t" r="r" b="b"/>
              <a:pathLst>
                <a:path w="241" h="169" extrusionOk="0">
                  <a:moveTo>
                    <a:pt x="72" y="0"/>
                  </a:moveTo>
                  <a:lnTo>
                    <a:pt x="24" y="24"/>
                  </a:lnTo>
                  <a:lnTo>
                    <a:pt x="0" y="49"/>
                  </a:lnTo>
                  <a:lnTo>
                    <a:pt x="24" y="73"/>
                  </a:lnTo>
                  <a:lnTo>
                    <a:pt x="48" y="121"/>
                  </a:lnTo>
                  <a:lnTo>
                    <a:pt x="96" y="145"/>
                  </a:lnTo>
                  <a:lnTo>
                    <a:pt x="144" y="169"/>
                  </a:lnTo>
                  <a:lnTo>
                    <a:pt x="193" y="145"/>
                  </a:lnTo>
                  <a:lnTo>
                    <a:pt x="241" y="121"/>
                  </a:lnTo>
                  <a:lnTo>
                    <a:pt x="241" y="97"/>
                  </a:lnTo>
                  <a:lnTo>
                    <a:pt x="241" y="73"/>
                  </a:lnTo>
                  <a:lnTo>
                    <a:pt x="193" y="24"/>
                  </a:lnTo>
                  <a:lnTo>
                    <a:pt x="14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7"/>
            <p:cNvSpPr/>
            <p:nvPr/>
          </p:nvSpPr>
          <p:spPr>
            <a:xfrm>
              <a:off x="2047225" y="1924650"/>
              <a:ext cx="6050" cy="4825"/>
            </a:xfrm>
            <a:custGeom>
              <a:avLst/>
              <a:gdLst/>
              <a:ahLst/>
              <a:cxnLst/>
              <a:rect l="l" t="t" r="r" b="b"/>
              <a:pathLst>
                <a:path w="242" h="193" extrusionOk="0">
                  <a:moveTo>
                    <a:pt x="193" y="0"/>
                  </a:moveTo>
                  <a:lnTo>
                    <a:pt x="169" y="24"/>
                  </a:lnTo>
                  <a:lnTo>
                    <a:pt x="73" y="24"/>
                  </a:lnTo>
                  <a:lnTo>
                    <a:pt x="24" y="72"/>
                  </a:lnTo>
                  <a:lnTo>
                    <a:pt x="0" y="121"/>
                  </a:lnTo>
                  <a:lnTo>
                    <a:pt x="24" y="145"/>
                  </a:lnTo>
                  <a:lnTo>
                    <a:pt x="48" y="169"/>
                  </a:lnTo>
                  <a:lnTo>
                    <a:pt x="97" y="193"/>
                  </a:lnTo>
                  <a:lnTo>
                    <a:pt x="145" y="169"/>
                  </a:lnTo>
                  <a:lnTo>
                    <a:pt x="217" y="96"/>
                  </a:lnTo>
                  <a:lnTo>
                    <a:pt x="241" y="72"/>
                  </a:lnTo>
                  <a:lnTo>
                    <a:pt x="241"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7"/>
            <p:cNvSpPr/>
            <p:nvPr/>
          </p:nvSpPr>
          <p:spPr>
            <a:xfrm>
              <a:off x="2114625" y="1818725"/>
              <a:ext cx="4850" cy="5425"/>
            </a:xfrm>
            <a:custGeom>
              <a:avLst/>
              <a:gdLst/>
              <a:ahLst/>
              <a:cxnLst/>
              <a:rect l="l" t="t" r="r" b="b"/>
              <a:pathLst>
                <a:path w="194" h="217" extrusionOk="0">
                  <a:moveTo>
                    <a:pt x="97" y="0"/>
                  </a:moveTo>
                  <a:lnTo>
                    <a:pt x="49" y="24"/>
                  </a:lnTo>
                  <a:lnTo>
                    <a:pt x="25" y="73"/>
                  </a:lnTo>
                  <a:lnTo>
                    <a:pt x="1" y="121"/>
                  </a:lnTo>
                  <a:lnTo>
                    <a:pt x="1" y="145"/>
                  </a:lnTo>
                  <a:lnTo>
                    <a:pt x="25" y="193"/>
                  </a:lnTo>
                  <a:lnTo>
                    <a:pt x="49" y="217"/>
                  </a:lnTo>
                  <a:lnTo>
                    <a:pt x="121" y="217"/>
                  </a:lnTo>
                  <a:lnTo>
                    <a:pt x="169" y="145"/>
                  </a:lnTo>
                  <a:lnTo>
                    <a:pt x="193" y="48"/>
                  </a:lnTo>
                  <a:lnTo>
                    <a:pt x="169"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7"/>
            <p:cNvSpPr/>
            <p:nvPr/>
          </p:nvSpPr>
          <p:spPr>
            <a:xfrm>
              <a:off x="2024350" y="1921625"/>
              <a:ext cx="4250" cy="4250"/>
            </a:xfrm>
            <a:custGeom>
              <a:avLst/>
              <a:gdLst/>
              <a:ahLst/>
              <a:cxnLst/>
              <a:rect l="l" t="t" r="r" b="b"/>
              <a:pathLst>
                <a:path w="170" h="170" extrusionOk="0">
                  <a:moveTo>
                    <a:pt x="73" y="1"/>
                  </a:moveTo>
                  <a:lnTo>
                    <a:pt x="25" y="25"/>
                  </a:lnTo>
                  <a:lnTo>
                    <a:pt x="1" y="73"/>
                  </a:lnTo>
                  <a:lnTo>
                    <a:pt x="25" y="121"/>
                  </a:lnTo>
                  <a:lnTo>
                    <a:pt x="25" y="145"/>
                  </a:lnTo>
                  <a:lnTo>
                    <a:pt x="49" y="169"/>
                  </a:lnTo>
                  <a:lnTo>
                    <a:pt x="121" y="169"/>
                  </a:lnTo>
                  <a:lnTo>
                    <a:pt x="145" y="145"/>
                  </a:lnTo>
                  <a:lnTo>
                    <a:pt x="169" y="97"/>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7"/>
            <p:cNvSpPr/>
            <p:nvPr/>
          </p:nvSpPr>
          <p:spPr>
            <a:xfrm>
              <a:off x="1956950" y="1960750"/>
              <a:ext cx="4825" cy="4250"/>
            </a:xfrm>
            <a:custGeom>
              <a:avLst/>
              <a:gdLst/>
              <a:ahLst/>
              <a:cxnLst/>
              <a:rect l="l" t="t" r="r" b="b"/>
              <a:pathLst>
                <a:path w="193" h="170" extrusionOk="0">
                  <a:moveTo>
                    <a:pt x="48" y="1"/>
                  </a:moveTo>
                  <a:lnTo>
                    <a:pt x="0" y="49"/>
                  </a:lnTo>
                  <a:lnTo>
                    <a:pt x="0" y="121"/>
                  </a:lnTo>
                  <a:lnTo>
                    <a:pt x="24" y="169"/>
                  </a:lnTo>
                  <a:lnTo>
                    <a:pt x="121" y="169"/>
                  </a:lnTo>
                  <a:lnTo>
                    <a:pt x="169" y="145"/>
                  </a:lnTo>
                  <a:lnTo>
                    <a:pt x="193" y="121"/>
                  </a:lnTo>
                  <a:lnTo>
                    <a:pt x="169" y="97"/>
                  </a:lnTo>
                  <a:lnTo>
                    <a:pt x="169"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7"/>
            <p:cNvSpPr/>
            <p:nvPr/>
          </p:nvSpPr>
          <p:spPr>
            <a:xfrm>
              <a:off x="1946725" y="2012500"/>
              <a:ext cx="4225" cy="4850"/>
            </a:xfrm>
            <a:custGeom>
              <a:avLst/>
              <a:gdLst/>
              <a:ahLst/>
              <a:cxnLst/>
              <a:rect l="l" t="t" r="r" b="b"/>
              <a:pathLst>
                <a:path w="169" h="194" extrusionOk="0">
                  <a:moveTo>
                    <a:pt x="72" y="1"/>
                  </a:moveTo>
                  <a:lnTo>
                    <a:pt x="24" y="49"/>
                  </a:lnTo>
                  <a:lnTo>
                    <a:pt x="0" y="73"/>
                  </a:lnTo>
                  <a:lnTo>
                    <a:pt x="0" y="121"/>
                  </a:lnTo>
                  <a:lnTo>
                    <a:pt x="0" y="169"/>
                  </a:lnTo>
                  <a:lnTo>
                    <a:pt x="24" y="193"/>
                  </a:lnTo>
                  <a:lnTo>
                    <a:pt x="96" y="193"/>
                  </a:lnTo>
                  <a:lnTo>
                    <a:pt x="120" y="145"/>
                  </a:lnTo>
                  <a:lnTo>
                    <a:pt x="145" y="121"/>
                  </a:lnTo>
                  <a:lnTo>
                    <a:pt x="169" y="73"/>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7"/>
            <p:cNvSpPr/>
            <p:nvPr/>
          </p:nvSpPr>
          <p:spPr>
            <a:xfrm>
              <a:off x="2101375" y="1898775"/>
              <a:ext cx="6050" cy="3625"/>
            </a:xfrm>
            <a:custGeom>
              <a:avLst/>
              <a:gdLst/>
              <a:ahLst/>
              <a:cxnLst/>
              <a:rect l="l" t="t" r="r" b="b"/>
              <a:pathLst>
                <a:path w="242" h="145" extrusionOk="0">
                  <a:moveTo>
                    <a:pt x="49" y="0"/>
                  </a:moveTo>
                  <a:lnTo>
                    <a:pt x="1" y="48"/>
                  </a:lnTo>
                  <a:lnTo>
                    <a:pt x="25" y="96"/>
                  </a:lnTo>
                  <a:lnTo>
                    <a:pt x="73" y="120"/>
                  </a:lnTo>
                  <a:lnTo>
                    <a:pt x="121" y="144"/>
                  </a:lnTo>
                  <a:lnTo>
                    <a:pt x="194" y="120"/>
                  </a:lnTo>
                  <a:lnTo>
                    <a:pt x="242" y="96"/>
                  </a:lnTo>
                  <a:lnTo>
                    <a:pt x="242" y="72"/>
                  </a:lnTo>
                  <a:lnTo>
                    <a:pt x="218"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7"/>
            <p:cNvSpPr/>
            <p:nvPr/>
          </p:nvSpPr>
          <p:spPr>
            <a:xfrm>
              <a:off x="2298175" y="2103975"/>
              <a:ext cx="4850" cy="4850"/>
            </a:xfrm>
            <a:custGeom>
              <a:avLst/>
              <a:gdLst/>
              <a:ahLst/>
              <a:cxnLst/>
              <a:rect l="l" t="t" r="r" b="b"/>
              <a:pathLst>
                <a:path w="194" h="194" extrusionOk="0">
                  <a:moveTo>
                    <a:pt x="97" y="1"/>
                  </a:moveTo>
                  <a:lnTo>
                    <a:pt x="25" y="25"/>
                  </a:lnTo>
                  <a:lnTo>
                    <a:pt x="1" y="73"/>
                  </a:lnTo>
                  <a:lnTo>
                    <a:pt x="1" y="97"/>
                  </a:lnTo>
                  <a:lnTo>
                    <a:pt x="25" y="145"/>
                  </a:lnTo>
                  <a:lnTo>
                    <a:pt x="49" y="169"/>
                  </a:lnTo>
                  <a:lnTo>
                    <a:pt x="73" y="194"/>
                  </a:lnTo>
                  <a:lnTo>
                    <a:pt x="145" y="194"/>
                  </a:lnTo>
                  <a:lnTo>
                    <a:pt x="169" y="169"/>
                  </a:lnTo>
                  <a:lnTo>
                    <a:pt x="193" y="97"/>
                  </a:lnTo>
                  <a:lnTo>
                    <a:pt x="145" y="25"/>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7"/>
            <p:cNvSpPr/>
            <p:nvPr/>
          </p:nvSpPr>
          <p:spPr>
            <a:xfrm>
              <a:off x="1941900" y="1912000"/>
              <a:ext cx="4850" cy="4850"/>
            </a:xfrm>
            <a:custGeom>
              <a:avLst/>
              <a:gdLst/>
              <a:ahLst/>
              <a:cxnLst/>
              <a:rect l="l" t="t" r="r" b="b"/>
              <a:pathLst>
                <a:path w="194" h="194" extrusionOk="0">
                  <a:moveTo>
                    <a:pt x="49" y="1"/>
                  </a:moveTo>
                  <a:lnTo>
                    <a:pt x="25" y="25"/>
                  </a:lnTo>
                  <a:lnTo>
                    <a:pt x="0" y="73"/>
                  </a:lnTo>
                  <a:lnTo>
                    <a:pt x="0" y="97"/>
                  </a:lnTo>
                  <a:lnTo>
                    <a:pt x="0" y="121"/>
                  </a:lnTo>
                  <a:lnTo>
                    <a:pt x="49" y="169"/>
                  </a:lnTo>
                  <a:lnTo>
                    <a:pt x="97" y="193"/>
                  </a:lnTo>
                  <a:lnTo>
                    <a:pt x="169" y="193"/>
                  </a:lnTo>
                  <a:lnTo>
                    <a:pt x="193" y="145"/>
                  </a:lnTo>
                  <a:lnTo>
                    <a:pt x="169" y="121"/>
                  </a:lnTo>
                  <a:lnTo>
                    <a:pt x="145"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7"/>
            <p:cNvSpPr/>
            <p:nvPr/>
          </p:nvSpPr>
          <p:spPr>
            <a:xfrm>
              <a:off x="2217550" y="2465075"/>
              <a:ext cx="3625" cy="5450"/>
            </a:xfrm>
            <a:custGeom>
              <a:avLst/>
              <a:gdLst/>
              <a:ahLst/>
              <a:cxnLst/>
              <a:rect l="l" t="t" r="r" b="b"/>
              <a:pathLst>
                <a:path w="145" h="218" extrusionOk="0">
                  <a:moveTo>
                    <a:pt x="48" y="1"/>
                  </a:moveTo>
                  <a:lnTo>
                    <a:pt x="0" y="25"/>
                  </a:lnTo>
                  <a:lnTo>
                    <a:pt x="0" y="121"/>
                  </a:lnTo>
                  <a:lnTo>
                    <a:pt x="24" y="193"/>
                  </a:lnTo>
                  <a:lnTo>
                    <a:pt x="96" y="217"/>
                  </a:lnTo>
                  <a:lnTo>
                    <a:pt x="120" y="193"/>
                  </a:lnTo>
                  <a:lnTo>
                    <a:pt x="145" y="169"/>
                  </a:lnTo>
                  <a:lnTo>
                    <a:pt x="145" y="145"/>
                  </a:lnTo>
                  <a:lnTo>
                    <a:pt x="120"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7"/>
            <p:cNvSpPr/>
            <p:nvPr/>
          </p:nvSpPr>
          <p:spPr>
            <a:xfrm>
              <a:off x="2209725" y="2454850"/>
              <a:ext cx="5425" cy="4250"/>
            </a:xfrm>
            <a:custGeom>
              <a:avLst/>
              <a:gdLst/>
              <a:ahLst/>
              <a:cxnLst/>
              <a:rect l="l" t="t" r="r" b="b"/>
              <a:pathLst>
                <a:path w="217" h="170" extrusionOk="0">
                  <a:moveTo>
                    <a:pt x="72" y="1"/>
                  </a:moveTo>
                  <a:lnTo>
                    <a:pt x="48" y="25"/>
                  </a:lnTo>
                  <a:lnTo>
                    <a:pt x="24" y="73"/>
                  </a:lnTo>
                  <a:lnTo>
                    <a:pt x="0" y="121"/>
                  </a:lnTo>
                  <a:lnTo>
                    <a:pt x="48" y="169"/>
                  </a:lnTo>
                  <a:lnTo>
                    <a:pt x="96" y="169"/>
                  </a:lnTo>
                  <a:lnTo>
                    <a:pt x="169" y="145"/>
                  </a:lnTo>
                  <a:lnTo>
                    <a:pt x="193"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7"/>
            <p:cNvSpPr/>
            <p:nvPr/>
          </p:nvSpPr>
          <p:spPr>
            <a:xfrm>
              <a:off x="2131475" y="1877700"/>
              <a:ext cx="7850" cy="5450"/>
            </a:xfrm>
            <a:custGeom>
              <a:avLst/>
              <a:gdLst/>
              <a:ahLst/>
              <a:cxnLst/>
              <a:rect l="l" t="t" r="r" b="b"/>
              <a:pathLst>
                <a:path w="314" h="218" extrusionOk="0">
                  <a:moveTo>
                    <a:pt x="289" y="0"/>
                  </a:moveTo>
                  <a:lnTo>
                    <a:pt x="249" y="14"/>
                  </a:lnTo>
                  <a:lnTo>
                    <a:pt x="249" y="14"/>
                  </a:lnTo>
                  <a:lnTo>
                    <a:pt x="314" y="25"/>
                  </a:lnTo>
                  <a:lnTo>
                    <a:pt x="289" y="0"/>
                  </a:lnTo>
                  <a:close/>
                  <a:moveTo>
                    <a:pt x="169" y="0"/>
                  </a:moveTo>
                  <a:lnTo>
                    <a:pt x="97" y="25"/>
                  </a:lnTo>
                  <a:lnTo>
                    <a:pt x="25" y="49"/>
                  </a:lnTo>
                  <a:lnTo>
                    <a:pt x="1" y="73"/>
                  </a:lnTo>
                  <a:lnTo>
                    <a:pt x="1" y="121"/>
                  </a:lnTo>
                  <a:lnTo>
                    <a:pt x="25" y="169"/>
                  </a:lnTo>
                  <a:lnTo>
                    <a:pt x="73" y="193"/>
                  </a:lnTo>
                  <a:lnTo>
                    <a:pt x="169" y="193"/>
                  </a:lnTo>
                  <a:lnTo>
                    <a:pt x="121" y="145"/>
                  </a:lnTo>
                  <a:lnTo>
                    <a:pt x="121" y="97"/>
                  </a:lnTo>
                  <a:lnTo>
                    <a:pt x="145" y="73"/>
                  </a:lnTo>
                  <a:lnTo>
                    <a:pt x="217" y="25"/>
                  </a:lnTo>
                  <a:lnTo>
                    <a:pt x="249" y="14"/>
                  </a:lnTo>
                  <a:lnTo>
                    <a:pt x="249" y="14"/>
                  </a:lnTo>
                  <a:lnTo>
                    <a:pt x="169" y="0"/>
                  </a:lnTo>
                  <a:close/>
                  <a:moveTo>
                    <a:pt x="169" y="193"/>
                  </a:moveTo>
                  <a:lnTo>
                    <a:pt x="193" y="217"/>
                  </a:lnTo>
                  <a:lnTo>
                    <a:pt x="193" y="19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7"/>
            <p:cNvSpPr/>
            <p:nvPr/>
          </p:nvSpPr>
          <p:spPr>
            <a:xfrm>
              <a:off x="1984025" y="2028150"/>
              <a:ext cx="4850" cy="4250"/>
            </a:xfrm>
            <a:custGeom>
              <a:avLst/>
              <a:gdLst/>
              <a:ahLst/>
              <a:cxnLst/>
              <a:rect l="l" t="t" r="r" b="b"/>
              <a:pathLst>
                <a:path w="194" h="170" extrusionOk="0">
                  <a:moveTo>
                    <a:pt x="73" y="1"/>
                  </a:moveTo>
                  <a:lnTo>
                    <a:pt x="25" y="25"/>
                  </a:lnTo>
                  <a:lnTo>
                    <a:pt x="1" y="49"/>
                  </a:lnTo>
                  <a:lnTo>
                    <a:pt x="1" y="121"/>
                  </a:lnTo>
                  <a:lnTo>
                    <a:pt x="49" y="145"/>
                  </a:lnTo>
                  <a:lnTo>
                    <a:pt x="73" y="169"/>
                  </a:lnTo>
                  <a:lnTo>
                    <a:pt x="121" y="169"/>
                  </a:lnTo>
                  <a:lnTo>
                    <a:pt x="145" y="145"/>
                  </a:lnTo>
                  <a:lnTo>
                    <a:pt x="169" y="121"/>
                  </a:lnTo>
                  <a:lnTo>
                    <a:pt x="193"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7"/>
            <p:cNvSpPr/>
            <p:nvPr/>
          </p:nvSpPr>
          <p:spPr>
            <a:xfrm>
              <a:off x="2285550" y="2412125"/>
              <a:ext cx="4225" cy="4225"/>
            </a:xfrm>
            <a:custGeom>
              <a:avLst/>
              <a:gdLst/>
              <a:ahLst/>
              <a:cxnLst/>
              <a:rect l="l" t="t" r="r" b="b"/>
              <a:pathLst>
                <a:path w="169" h="169" extrusionOk="0">
                  <a:moveTo>
                    <a:pt x="24" y="0"/>
                  </a:moveTo>
                  <a:lnTo>
                    <a:pt x="0" y="24"/>
                  </a:lnTo>
                  <a:lnTo>
                    <a:pt x="0" y="97"/>
                  </a:lnTo>
                  <a:lnTo>
                    <a:pt x="48" y="145"/>
                  </a:lnTo>
                  <a:lnTo>
                    <a:pt x="73" y="145"/>
                  </a:lnTo>
                  <a:lnTo>
                    <a:pt x="121" y="169"/>
                  </a:lnTo>
                  <a:lnTo>
                    <a:pt x="145" y="145"/>
                  </a:lnTo>
                  <a:lnTo>
                    <a:pt x="169" y="121"/>
                  </a:lnTo>
                  <a:lnTo>
                    <a:pt x="169"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7"/>
            <p:cNvSpPr/>
            <p:nvPr/>
          </p:nvSpPr>
          <p:spPr>
            <a:xfrm>
              <a:off x="2083925" y="2442825"/>
              <a:ext cx="4850" cy="4225"/>
            </a:xfrm>
            <a:custGeom>
              <a:avLst/>
              <a:gdLst/>
              <a:ahLst/>
              <a:cxnLst/>
              <a:rect l="l" t="t" r="r" b="b"/>
              <a:pathLst>
                <a:path w="194" h="169" extrusionOk="0">
                  <a:moveTo>
                    <a:pt x="73" y="0"/>
                  </a:moveTo>
                  <a:lnTo>
                    <a:pt x="49" y="24"/>
                  </a:lnTo>
                  <a:lnTo>
                    <a:pt x="25" y="48"/>
                  </a:lnTo>
                  <a:lnTo>
                    <a:pt x="1" y="120"/>
                  </a:lnTo>
                  <a:lnTo>
                    <a:pt x="49" y="145"/>
                  </a:lnTo>
                  <a:lnTo>
                    <a:pt x="73" y="169"/>
                  </a:lnTo>
                  <a:lnTo>
                    <a:pt x="145" y="169"/>
                  </a:lnTo>
                  <a:lnTo>
                    <a:pt x="193" y="145"/>
                  </a:lnTo>
                  <a:lnTo>
                    <a:pt x="193" y="72"/>
                  </a:lnTo>
                  <a:lnTo>
                    <a:pt x="145"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7"/>
            <p:cNvSpPr/>
            <p:nvPr/>
          </p:nvSpPr>
          <p:spPr>
            <a:xfrm>
              <a:off x="2268700" y="1899375"/>
              <a:ext cx="4825" cy="3625"/>
            </a:xfrm>
            <a:custGeom>
              <a:avLst/>
              <a:gdLst/>
              <a:ahLst/>
              <a:cxnLst/>
              <a:rect l="l" t="t" r="r" b="b"/>
              <a:pathLst>
                <a:path w="193" h="145" extrusionOk="0">
                  <a:moveTo>
                    <a:pt x="48" y="0"/>
                  </a:moveTo>
                  <a:lnTo>
                    <a:pt x="24" y="24"/>
                  </a:lnTo>
                  <a:lnTo>
                    <a:pt x="0" y="48"/>
                  </a:lnTo>
                  <a:lnTo>
                    <a:pt x="24" y="72"/>
                  </a:lnTo>
                  <a:lnTo>
                    <a:pt x="48" y="145"/>
                  </a:lnTo>
                  <a:lnTo>
                    <a:pt x="121" y="145"/>
                  </a:lnTo>
                  <a:lnTo>
                    <a:pt x="193" y="120"/>
                  </a:lnTo>
                  <a:lnTo>
                    <a:pt x="193" y="96"/>
                  </a:lnTo>
                  <a:lnTo>
                    <a:pt x="193" y="72"/>
                  </a:lnTo>
                  <a:lnTo>
                    <a:pt x="193" y="48"/>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7"/>
            <p:cNvSpPr/>
            <p:nvPr/>
          </p:nvSpPr>
          <p:spPr>
            <a:xfrm>
              <a:off x="2072500" y="2030575"/>
              <a:ext cx="4225" cy="4225"/>
            </a:xfrm>
            <a:custGeom>
              <a:avLst/>
              <a:gdLst/>
              <a:ahLst/>
              <a:cxnLst/>
              <a:rect l="l" t="t" r="r" b="b"/>
              <a:pathLst>
                <a:path w="169" h="169" extrusionOk="0">
                  <a:moveTo>
                    <a:pt x="73" y="0"/>
                  </a:moveTo>
                  <a:lnTo>
                    <a:pt x="49" y="24"/>
                  </a:lnTo>
                  <a:lnTo>
                    <a:pt x="24" y="48"/>
                  </a:lnTo>
                  <a:lnTo>
                    <a:pt x="0" y="96"/>
                  </a:lnTo>
                  <a:lnTo>
                    <a:pt x="24" y="144"/>
                  </a:lnTo>
                  <a:lnTo>
                    <a:pt x="73" y="169"/>
                  </a:lnTo>
                  <a:lnTo>
                    <a:pt x="97" y="169"/>
                  </a:lnTo>
                  <a:lnTo>
                    <a:pt x="145" y="144"/>
                  </a:lnTo>
                  <a:lnTo>
                    <a:pt x="169" y="120"/>
                  </a:lnTo>
                  <a:lnTo>
                    <a:pt x="169" y="72"/>
                  </a:lnTo>
                  <a:lnTo>
                    <a:pt x="169"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7"/>
            <p:cNvSpPr/>
            <p:nvPr/>
          </p:nvSpPr>
          <p:spPr>
            <a:xfrm>
              <a:off x="2195875" y="2379625"/>
              <a:ext cx="4225" cy="4850"/>
            </a:xfrm>
            <a:custGeom>
              <a:avLst/>
              <a:gdLst/>
              <a:ahLst/>
              <a:cxnLst/>
              <a:rect l="l" t="t" r="r" b="b"/>
              <a:pathLst>
                <a:path w="169" h="194" extrusionOk="0">
                  <a:moveTo>
                    <a:pt x="25" y="0"/>
                  </a:moveTo>
                  <a:lnTo>
                    <a:pt x="0" y="49"/>
                  </a:lnTo>
                  <a:lnTo>
                    <a:pt x="0" y="73"/>
                  </a:lnTo>
                  <a:lnTo>
                    <a:pt x="25" y="145"/>
                  </a:lnTo>
                  <a:lnTo>
                    <a:pt x="73" y="193"/>
                  </a:lnTo>
                  <a:lnTo>
                    <a:pt x="121" y="193"/>
                  </a:lnTo>
                  <a:lnTo>
                    <a:pt x="169" y="169"/>
                  </a:lnTo>
                  <a:lnTo>
                    <a:pt x="169" y="121"/>
                  </a:lnTo>
                  <a:lnTo>
                    <a:pt x="121" y="49"/>
                  </a:lnTo>
                  <a:lnTo>
                    <a:pt x="73"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7"/>
            <p:cNvSpPr/>
            <p:nvPr/>
          </p:nvSpPr>
          <p:spPr>
            <a:xfrm>
              <a:off x="2186250" y="2315825"/>
              <a:ext cx="6025" cy="3650"/>
            </a:xfrm>
            <a:custGeom>
              <a:avLst/>
              <a:gdLst/>
              <a:ahLst/>
              <a:cxnLst/>
              <a:rect l="l" t="t" r="r" b="b"/>
              <a:pathLst>
                <a:path w="241" h="146" extrusionOk="0">
                  <a:moveTo>
                    <a:pt x="48" y="1"/>
                  </a:moveTo>
                  <a:lnTo>
                    <a:pt x="24" y="25"/>
                  </a:lnTo>
                  <a:lnTo>
                    <a:pt x="0" y="73"/>
                  </a:lnTo>
                  <a:lnTo>
                    <a:pt x="24" y="121"/>
                  </a:lnTo>
                  <a:lnTo>
                    <a:pt x="97" y="145"/>
                  </a:lnTo>
                  <a:lnTo>
                    <a:pt x="145" y="145"/>
                  </a:lnTo>
                  <a:lnTo>
                    <a:pt x="217" y="121"/>
                  </a:lnTo>
                  <a:lnTo>
                    <a:pt x="241" y="73"/>
                  </a:lnTo>
                  <a:lnTo>
                    <a:pt x="241" y="49"/>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7"/>
            <p:cNvSpPr/>
            <p:nvPr/>
          </p:nvSpPr>
          <p:spPr>
            <a:xfrm>
              <a:off x="1810100" y="1977000"/>
              <a:ext cx="4225" cy="4850"/>
            </a:xfrm>
            <a:custGeom>
              <a:avLst/>
              <a:gdLst/>
              <a:ahLst/>
              <a:cxnLst/>
              <a:rect l="l" t="t" r="r" b="b"/>
              <a:pathLst>
                <a:path w="169" h="194" extrusionOk="0">
                  <a:moveTo>
                    <a:pt x="49" y="1"/>
                  </a:moveTo>
                  <a:lnTo>
                    <a:pt x="25" y="25"/>
                  </a:lnTo>
                  <a:lnTo>
                    <a:pt x="0" y="49"/>
                  </a:lnTo>
                  <a:lnTo>
                    <a:pt x="0" y="97"/>
                  </a:lnTo>
                  <a:lnTo>
                    <a:pt x="25" y="145"/>
                  </a:lnTo>
                  <a:lnTo>
                    <a:pt x="73" y="169"/>
                  </a:lnTo>
                  <a:lnTo>
                    <a:pt x="121" y="193"/>
                  </a:lnTo>
                  <a:lnTo>
                    <a:pt x="145" y="169"/>
                  </a:lnTo>
                  <a:lnTo>
                    <a:pt x="169"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7"/>
            <p:cNvSpPr/>
            <p:nvPr/>
          </p:nvSpPr>
          <p:spPr>
            <a:xfrm>
              <a:off x="2389050" y="1996250"/>
              <a:ext cx="3650" cy="4850"/>
            </a:xfrm>
            <a:custGeom>
              <a:avLst/>
              <a:gdLst/>
              <a:ahLst/>
              <a:cxnLst/>
              <a:rect l="l" t="t" r="r" b="b"/>
              <a:pathLst>
                <a:path w="146" h="194" extrusionOk="0">
                  <a:moveTo>
                    <a:pt x="73" y="1"/>
                  </a:moveTo>
                  <a:lnTo>
                    <a:pt x="25" y="49"/>
                  </a:lnTo>
                  <a:lnTo>
                    <a:pt x="1" y="121"/>
                  </a:lnTo>
                  <a:lnTo>
                    <a:pt x="1" y="145"/>
                  </a:lnTo>
                  <a:lnTo>
                    <a:pt x="25" y="169"/>
                  </a:lnTo>
                  <a:lnTo>
                    <a:pt x="49" y="193"/>
                  </a:lnTo>
                  <a:lnTo>
                    <a:pt x="73" y="193"/>
                  </a:lnTo>
                  <a:lnTo>
                    <a:pt x="121" y="145"/>
                  </a:lnTo>
                  <a:lnTo>
                    <a:pt x="145" y="97"/>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7"/>
            <p:cNvSpPr/>
            <p:nvPr/>
          </p:nvSpPr>
          <p:spPr>
            <a:xfrm>
              <a:off x="2236200" y="1855425"/>
              <a:ext cx="4825" cy="3050"/>
            </a:xfrm>
            <a:custGeom>
              <a:avLst/>
              <a:gdLst/>
              <a:ahLst/>
              <a:cxnLst/>
              <a:rect l="l" t="t" r="r" b="b"/>
              <a:pathLst>
                <a:path w="193" h="122" extrusionOk="0">
                  <a:moveTo>
                    <a:pt x="48" y="1"/>
                  </a:moveTo>
                  <a:lnTo>
                    <a:pt x="0" y="25"/>
                  </a:lnTo>
                  <a:lnTo>
                    <a:pt x="48" y="97"/>
                  </a:lnTo>
                  <a:lnTo>
                    <a:pt x="121" y="121"/>
                  </a:lnTo>
                  <a:lnTo>
                    <a:pt x="169" y="97"/>
                  </a:lnTo>
                  <a:lnTo>
                    <a:pt x="193" y="73"/>
                  </a:lnTo>
                  <a:lnTo>
                    <a:pt x="193"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7"/>
            <p:cNvSpPr/>
            <p:nvPr/>
          </p:nvSpPr>
          <p:spPr>
            <a:xfrm>
              <a:off x="2015925" y="1900575"/>
              <a:ext cx="3625" cy="3625"/>
            </a:xfrm>
            <a:custGeom>
              <a:avLst/>
              <a:gdLst/>
              <a:ahLst/>
              <a:cxnLst/>
              <a:rect l="l" t="t" r="r" b="b"/>
              <a:pathLst>
                <a:path w="145" h="145" extrusionOk="0">
                  <a:moveTo>
                    <a:pt x="49" y="0"/>
                  </a:moveTo>
                  <a:lnTo>
                    <a:pt x="25" y="24"/>
                  </a:lnTo>
                  <a:lnTo>
                    <a:pt x="1" y="48"/>
                  </a:lnTo>
                  <a:lnTo>
                    <a:pt x="1" y="97"/>
                  </a:lnTo>
                  <a:lnTo>
                    <a:pt x="49" y="145"/>
                  </a:lnTo>
                  <a:lnTo>
                    <a:pt x="97" y="145"/>
                  </a:lnTo>
                  <a:lnTo>
                    <a:pt x="145" y="97"/>
                  </a:lnTo>
                  <a:lnTo>
                    <a:pt x="145" y="48"/>
                  </a:lnTo>
                  <a:lnTo>
                    <a:pt x="121"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7"/>
            <p:cNvSpPr/>
            <p:nvPr/>
          </p:nvSpPr>
          <p:spPr>
            <a:xfrm>
              <a:off x="2054450" y="1927650"/>
              <a:ext cx="4225" cy="3625"/>
            </a:xfrm>
            <a:custGeom>
              <a:avLst/>
              <a:gdLst/>
              <a:ahLst/>
              <a:cxnLst/>
              <a:rect l="l" t="t" r="r" b="b"/>
              <a:pathLst>
                <a:path w="169" h="145" extrusionOk="0">
                  <a:moveTo>
                    <a:pt x="72" y="1"/>
                  </a:moveTo>
                  <a:lnTo>
                    <a:pt x="0" y="49"/>
                  </a:lnTo>
                  <a:lnTo>
                    <a:pt x="0" y="121"/>
                  </a:lnTo>
                  <a:lnTo>
                    <a:pt x="24" y="145"/>
                  </a:lnTo>
                  <a:lnTo>
                    <a:pt x="121" y="145"/>
                  </a:lnTo>
                  <a:lnTo>
                    <a:pt x="169"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7"/>
            <p:cNvSpPr/>
            <p:nvPr/>
          </p:nvSpPr>
          <p:spPr>
            <a:xfrm>
              <a:off x="1931075" y="1907800"/>
              <a:ext cx="3025" cy="5425"/>
            </a:xfrm>
            <a:custGeom>
              <a:avLst/>
              <a:gdLst/>
              <a:ahLst/>
              <a:cxnLst/>
              <a:rect l="l" t="t" r="r" b="b"/>
              <a:pathLst>
                <a:path w="121" h="217" extrusionOk="0">
                  <a:moveTo>
                    <a:pt x="0" y="0"/>
                  </a:moveTo>
                  <a:lnTo>
                    <a:pt x="0" y="24"/>
                  </a:lnTo>
                  <a:lnTo>
                    <a:pt x="0" y="217"/>
                  </a:lnTo>
                  <a:lnTo>
                    <a:pt x="72" y="145"/>
                  </a:lnTo>
                  <a:lnTo>
                    <a:pt x="96" y="120"/>
                  </a:lnTo>
                  <a:lnTo>
                    <a:pt x="121" y="72"/>
                  </a:lnTo>
                  <a:lnTo>
                    <a:pt x="96"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7"/>
            <p:cNvSpPr/>
            <p:nvPr/>
          </p:nvSpPr>
          <p:spPr>
            <a:xfrm>
              <a:off x="2281925" y="2300775"/>
              <a:ext cx="4250" cy="3650"/>
            </a:xfrm>
            <a:custGeom>
              <a:avLst/>
              <a:gdLst/>
              <a:ahLst/>
              <a:cxnLst/>
              <a:rect l="l" t="t" r="r" b="b"/>
              <a:pathLst>
                <a:path w="170" h="146" extrusionOk="0">
                  <a:moveTo>
                    <a:pt x="73" y="1"/>
                  </a:moveTo>
                  <a:lnTo>
                    <a:pt x="25" y="25"/>
                  </a:lnTo>
                  <a:lnTo>
                    <a:pt x="1" y="73"/>
                  </a:lnTo>
                  <a:lnTo>
                    <a:pt x="25" y="121"/>
                  </a:lnTo>
                  <a:lnTo>
                    <a:pt x="49" y="145"/>
                  </a:lnTo>
                  <a:lnTo>
                    <a:pt x="121" y="145"/>
                  </a:lnTo>
                  <a:lnTo>
                    <a:pt x="169" y="97"/>
                  </a:lnTo>
                  <a:lnTo>
                    <a:pt x="169" y="49"/>
                  </a:lnTo>
                  <a:lnTo>
                    <a:pt x="145"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7"/>
            <p:cNvSpPr/>
            <p:nvPr/>
          </p:nvSpPr>
          <p:spPr>
            <a:xfrm>
              <a:off x="2221150" y="2480125"/>
              <a:ext cx="4250" cy="4250"/>
            </a:xfrm>
            <a:custGeom>
              <a:avLst/>
              <a:gdLst/>
              <a:ahLst/>
              <a:cxnLst/>
              <a:rect l="l" t="t" r="r" b="b"/>
              <a:pathLst>
                <a:path w="170" h="170" extrusionOk="0">
                  <a:moveTo>
                    <a:pt x="73" y="1"/>
                  </a:moveTo>
                  <a:lnTo>
                    <a:pt x="25" y="25"/>
                  </a:lnTo>
                  <a:lnTo>
                    <a:pt x="1" y="49"/>
                  </a:lnTo>
                  <a:lnTo>
                    <a:pt x="1" y="73"/>
                  </a:lnTo>
                  <a:lnTo>
                    <a:pt x="25" y="121"/>
                  </a:lnTo>
                  <a:lnTo>
                    <a:pt x="49" y="145"/>
                  </a:lnTo>
                  <a:lnTo>
                    <a:pt x="97" y="169"/>
                  </a:lnTo>
                  <a:lnTo>
                    <a:pt x="145" y="145"/>
                  </a:lnTo>
                  <a:lnTo>
                    <a:pt x="169" y="121"/>
                  </a:lnTo>
                  <a:lnTo>
                    <a:pt x="169"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7"/>
            <p:cNvSpPr/>
            <p:nvPr/>
          </p:nvSpPr>
          <p:spPr>
            <a:xfrm>
              <a:off x="2048425" y="2019125"/>
              <a:ext cx="4225" cy="3650"/>
            </a:xfrm>
            <a:custGeom>
              <a:avLst/>
              <a:gdLst/>
              <a:ahLst/>
              <a:cxnLst/>
              <a:rect l="l" t="t" r="r" b="b"/>
              <a:pathLst>
                <a:path w="169" h="146" extrusionOk="0">
                  <a:moveTo>
                    <a:pt x="49" y="1"/>
                  </a:moveTo>
                  <a:lnTo>
                    <a:pt x="0" y="25"/>
                  </a:lnTo>
                  <a:lnTo>
                    <a:pt x="0" y="73"/>
                  </a:lnTo>
                  <a:lnTo>
                    <a:pt x="25" y="121"/>
                  </a:lnTo>
                  <a:lnTo>
                    <a:pt x="73" y="145"/>
                  </a:lnTo>
                  <a:lnTo>
                    <a:pt x="145" y="145"/>
                  </a:lnTo>
                  <a:lnTo>
                    <a:pt x="169" y="121"/>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7"/>
            <p:cNvSpPr/>
            <p:nvPr/>
          </p:nvSpPr>
          <p:spPr>
            <a:xfrm>
              <a:off x="2100175" y="1940900"/>
              <a:ext cx="4850" cy="3025"/>
            </a:xfrm>
            <a:custGeom>
              <a:avLst/>
              <a:gdLst/>
              <a:ahLst/>
              <a:cxnLst/>
              <a:rect l="l" t="t" r="r" b="b"/>
              <a:pathLst>
                <a:path w="194" h="121" extrusionOk="0">
                  <a:moveTo>
                    <a:pt x="73" y="0"/>
                  </a:moveTo>
                  <a:lnTo>
                    <a:pt x="25" y="48"/>
                  </a:lnTo>
                  <a:lnTo>
                    <a:pt x="1" y="96"/>
                  </a:lnTo>
                  <a:lnTo>
                    <a:pt x="25" y="120"/>
                  </a:lnTo>
                  <a:lnTo>
                    <a:pt x="73" y="120"/>
                  </a:lnTo>
                  <a:lnTo>
                    <a:pt x="145" y="96"/>
                  </a:lnTo>
                  <a:lnTo>
                    <a:pt x="169" y="72"/>
                  </a:lnTo>
                  <a:lnTo>
                    <a:pt x="193"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7"/>
            <p:cNvSpPr/>
            <p:nvPr/>
          </p:nvSpPr>
          <p:spPr>
            <a:xfrm>
              <a:off x="2279525" y="1938475"/>
              <a:ext cx="3650" cy="3650"/>
            </a:xfrm>
            <a:custGeom>
              <a:avLst/>
              <a:gdLst/>
              <a:ahLst/>
              <a:cxnLst/>
              <a:rect l="l" t="t" r="r" b="b"/>
              <a:pathLst>
                <a:path w="146" h="146" extrusionOk="0">
                  <a:moveTo>
                    <a:pt x="49" y="1"/>
                  </a:moveTo>
                  <a:lnTo>
                    <a:pt x="25" y="25"/>
                  </a:lnTo>
                  <a:lnTo>
                    <a:pt x="1" y="49"/>
                  </a:lnTo>
                  <a:lnTo>
                    <a:pt x="1" y="97"/>
                  </a:lnTo>
                  <a:lnTo>
                    <a:pt x="25" y="145"/>
                  </a:lnTo>
                  <a:lnTo>
                    <a:pt x="73" y="145"/>
                  </a:lnTo>
                  <a:lnTo>
                    <a:pt x="121" y="121"/>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7"/>
            <p:cNvSpPr/>
            <p:nvPr/>
          </p:nvSpPr>
          <p:spPr>
            <a:xfrm>
              <a:off x="1877500" y="1936075"/>
              <a:ext cx="4250" cy="3625"/>
            </a:xfrm>
            <a:custGeom>
              <a:avLst/>
              <a:gdLst/>
              <a:ahLst/>
              <a:cxnLst/>
              <a:rect l="l" t="t" r="r" b="b"/>
              <a:pathLst>
                <a:path w="170" h="145" extrusionOk="0">
                  <a:moveTo>
                    <a:pt x="49" y="1"/>
                  </a:moveTo>
                  <a:lnTo>
                    <a:pt x="1" y="49"/>
                  </a:lnTo>
                  <a:lnTo>
                    <a:pt x="1" y="97"/>
                  </a:lnTo>
                  <a:lnTo>
                    <a:pt x="49" y="145"/>
                  </a:lnTo>
                  <a:lnTo>
                    <a:pt x="121" y="145"/>
                  </a:lnTo>
                  <a:lnTo>
                    <a:pt x="145" y="121"/>
                  </a:lnTo>
                  <a:lnTo>
                    <a:pt x="169" y="97"/>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7"/>
            <p:cNvSpPr/>
            <p:nvPr/>
          </p:nvSpPr>
          <p:spPr>
            <a:xfrm>
              <a:off x="2382450" y="2011900"/>
              <a:ext cx="3625" cy="3650"/>
            </a:xfrm>
            <a:custGeom>
              <a:avLst/>
              <a:gdLst/>
              <a:ahLst/>
              <a:cxnLst/>
              <a:rect l="l" t="t" r="r" b="b"/>
              <a:pathLst>
                <a:path w="145" h="146" extrusionOk="0">
                  <a:moveTo>
                    <a:pt x="48" y="1"/>
                  </a:moveTo>
                  <a:lnTo>
                    <a:pt x="0" y="25"/>
                  </a:lnTo>
                  <a:lnTo>
                    <a:pt x="0" y="73"/>
                  </a:lnTo>
                  <a:lnTo>
                    <a:pt x="24" y="121"/>
                  </a:lnTo>
                  <a:lnTo>
                    <a:pt x="96" y="145"/>
                  </a:lnTo>
                  <a:lnTo>
                    <a:pt x="145" y="121"/>
                  </a:lnTo>
                  <a:lnTo>
                    <a:pt x="145" y="73"/>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7"/>
            <p:cNvSpPr/>
            <p:nvPr/>
          </p:nvSpPr>
          <p:spPr>
            <a:xfrm>
              <a:off x="2290975" y="2317625"/>
              <a:ext cx="3625" cy="3050"/>
            </a:xfrm>
            <a:custGeom>
              <a:avLst/>
              <a:gdLst/>
              <a:ahLst/>
              <a:cxnLst/>
              <a:rect l="l" t="t" r="r" b="b"/>
              <a:pathLst>
                <a:path w="145" h="122" extrusionOk="0">
                  <a:moveTo>
                    <a:pt x="48" y="1"/>
                  </a:moveTo>
                  <a:lnTo>
                    <a:pt x="0" y="25"/>
                  </a:lnTo>
                  <a:lnTo>
                    <a:pt x="0" y="73"/>
                  </a:lnTo>
                  <a:lnTo>
                    <a:pt x="48" y="121"/>
                  </a:lnTo>
                  <a:lnTo>
                    <a:pt x="96" y="121"/>
                  </a:lnTo>
                  <a:lnTo>
                    <a:pt x="144" y="97"/>
                  </a:lnTo>
                  <a:lnTo>
                    <a:pt x="144"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7"/>
            <p:cNvSpPr/>
            <p:nvPr/>
          </p:nvSpPr>
          <p:spPr>
            <a:xfrm>
              <a:off x="2074300" y="1934875"/>
              <a:ext cx="3650" cy="4225"/>
            </a:xfrm>
            <a:custGeom>
              <a:avLst/>
              <a:gdLst/>
              <a:ahLst/>
              <a:cxnLst/>
              <a:rect l="l" t="t" r="r" b="b"/>
              <a:pathLst>
                <a:path w="146" h="169" extrusionOk="0">
                  <a:moveTo>
                    <a:pt x="49" y="0"/>
                  </a:moveTo>
                  <a:lnTo>
                    <a:pt x="25" y="24"/>
                  </a:lnTo>
                  <a:lnTo>
                    <a:pt x="1" y="73"/>
                  </a:lnTo>
                  <a:lnTo>
                    <a:pt x="1" y="97"/>
                  </a:lnTo>
                  <a:lnTo>
                    <a:pt x="25" y="145"/>
                  </a:lnTo>
                  <a:lnTo>
                    <a:pt x="49" y="169"/>
                  </a:lnTo>
                  <a:lnTo>
                    <a:pt x="121" y="169"/>
                  </a:lnTo>
                  <a:lnTo>
                    <a:pt x="145" y="121"/>
                  </a:lnTo>
                  <a:lnTo>
                    <a:pt x="145" y="97"/>
                  </a:lnTo>
                  <a:lnTo>
                    <a:pt x="121" y="49"/>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7"/>
            <p:cNvSpPr/>
            <p:nvPr/>
          </p:nvSpPr>
          <p:spPr>
            <a:xfrm>
              <a:off x="2337900" y="2410325"/>
              <a:ext cx="3050" cy="4225"/>
            </a:xfrm>
            <a:custGeom>
              <a:avLst/>
              <a:gdLst/>
              <a:ahLst/>
              <a:cxnLst/>
              <a:rect l="l" t="t" r="r" b="b"/>
              <a:pathLst>
                <a:path w="122" h="169" extrusionOk="0">
                  <a:moveTo>
                    <a:pt x="25" y="0"/>
                  </a:moveTo>
                  <a:lnTo>
                    <a:pt x="1" y="48"/>
                  </a:lnTo>
                  <a:lnTo>
                    <a:pt x="1" y="72"/>
                  </a:lnTo>
                  <a:lnTo>
                    <a:pt x="1" y="121"/>
                  </a:lnTo>
                  <a:lnTo>
                    <a:pt x="49" y="169"/>
                  </a:lnTo>
                  <a:lnTo>
                    <a:pt x="73" y="169"/>
                  </a:lnTo>
                  <a:lnTo>
                    <a:pt x="121" y="145"/>
                  </a:lnTo>
                  <a:lnTo>
                    <a:pt x="121" y="96"/>
                  </a:lnTo>
                  <a:lnTo>
                    <a:pt x="97"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7"/>
            <p:cNvSpPr/>
            <p:nvPr/>
          </p:nvSpPr>
          <p:spPr>
            <a:xfrm>
              <a:off x="2048425" y="2525875"/>
              <a:ext cx="3025" cy="5425"/>
            </a:xfrm>
            <a:custGeom>
              <a:avLst/>
              <a:gdLst/>
              <a:ahLst/>
              <a:cxnLst/>
              <a:rect l="l" t="t" r="r" b="b"/>
              <a:pathLst>
                <a:path w="121" h="217" extrusionOk="0">
                  <a:moveTo>
                    <a:pt x="0" y="0"/>
                  </a:moveTo>
                  <a:lnTo>
                    <a:pt x="0" y="24"/>
                  </a:lnTo>
                  <a:lnTo>
                    <a:pt x="0" y="72"/>
                  </a:lnTo>
                  <a:lnTo>
                    <a:pt x="25" y="217"/>
                  </a:lnTo>
                  <a:lnTo>
                    <a:pt x="121" y="121"/>
                  </a:lnTo>
                  <a:lnTo>
                    <a:pt x="121" y="97"/>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7"/>
            <p:cNvSpPr/>
            <p:nvPr/>
          </p:nvSpPr>
          <p:spPr>
            <a:xfrm>
              <a:off x="2126050" y="1902975"/>
              <a:ext cx="9075" cy="1225"/>
            </a:xfrm>
            <a:custGeom>
              <a:avLst/>
              <a:gdLst/>
              <a:ahLst/>
              <a:cxnLst/>
              <a:rect l="l" t="t" r="r" b="b"/>
              <a:pathLst>
                <a:path w="363" h="49" extrusionOk="0">
                  <a:moveTo>
                    <a:pt x="1" y="1"/>
                  </a:moveTo>
                  <a:lnTo>
                    <a:pt x="169" y="49"/>
                  </a:lnTo>
                  <a:lnTo>
                    <a:pt x="266" y="49"/>
                  </a:lnTo>
                  <a:lnTo>
                    <a:pt x="36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7"/>
            <p:cNvSpPr/>
            <p:nvPr/>
          </p:nvSpPr>
          <p:spPr>
            <a:xfrm>
              <a:off x="2280125" y="2017925"/>
              <a:ext cx="3650" cy="4225"/>
            </a:xfrm>
            <a:custGeom>
              <a:avLst/>
              <a:gdLst/>
              <a:ahLst/>
              <a:cxnLst/>
              <a:rect l="l" t="t" r="r" b="b"/>
              <a:pathLst>
                <a:path w="146" h="169" extrusionOk="0">
                  <a:moveTo>
                    <a:pt x="49" y="0"/>
                  </a:moveTo>
                  <a:lnTo>
                    <a:pt x="25" y="25"/>
                  </a:lnTo>
                  <a:lnTo>
                    <a:pt x="1" y="49"/>
                  </a:lnTo>
                  <a:lnTo>
                    <a:pt x="1" y="97"/>
                  </a:lnTo>
                  <a:lnTo>
                    <a:pt x="49" y="145"/>
                  </a:lnTo>
                  <a:lnTo>
                    <a:pt x="97" y="169"/>
                  </a:lnTo>
                  <a:lnTo>
                    <a:pt x="145" y="121"/>
                  </a:lnTo>
                  <a:lnTo>
                    <a:pt x="145" y="97"/>
                  </a:lnTo>
                  <a:lnTo>
                    <a:pt x="145" y="73"/>
                  </a:lnTo>
                  <a:lnTo>
                    <a:pt x="145" y="49"/>
                  </a:lnTo>
                  <a:lnTo>
                    <a:pt x="121"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7"/>
            <p:cNvSpPr/>
            <p:nvPr/>
          </p:nvSpPr>
          <p:spPr>
            <a:xfrm>
              <a:off x="2115225" y="1922225"/>
              <a:ext cx="3650" cy="3050"/>
            </a:xfrm>
            <a:custGeom>
              <a:avLst/>
              <a:gdLst/>
              <a:ahLst/>
              <a:cxnLst/>
              <a:rect l="l" t="t" r="r" b="b"/>
              <a:pathLst>
                <a:path w="146" h="122" extrusionOk="0">
                  <a:moveTo>
                    <a:pt x="73" y="1"/>
                  </a:moveTo>
                  <a:lnTo>
                    <a:pt x="1" y="49"/>
                  </a:lnTo>
                  <a:lnTo>
                    <a:pt x="1" y="73"/>
                  </a:lnTo>
                  <a:lnTo>
                    <a:pt x="1" y="121"/>
                  </a:lnTo>
                  <a:lnTo>
                    <a:pt x="73" y="121"/>
                  </a:lnTo>
                  <a:lnTo>
                    <a:pt x="121"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7"/>
            <p:cNvSpPr/>
            <p:nvPr/>
          </p:nvSpPr>
          <p:spPr>
            <a:xfrm>
              <a:off x="2260275" y="2067875"/>
              <a:ext cx="4225" cy="3625"/>
            </a:xfrm>
            <a:custGeom>
              <a:avLst/>
              <a:gdLst/>
              <a:ahLst/>
              <a:cxnLst/>
              <a:rect l="l" t="t" r="r" b="b"/>
              <a:pathLst>
                <a:path w="169" h="145" extrusionOk="0">
                  <a:moveTo>
                    <a:pt x="72" y="1"/>
                  </a:moveTo>
                  <a:lnTo>
                    <a:pt x="0" y="25"/>
                  </a:lnTo>
                  <a:lnTo>
                    <a:pt x="0" y="73"/>
                  </a:lnTo>
                  <a:lnTo>
                    <a:pt x="0" y="97"/>
                  </a:lnTo>
                  <a:lnTo>
                    <a:pt x="48" y="121"/>
                  </a:lnTo>
                  <a:lnTo>
                    <a:pt x="121" y="145"/>
                  </a:lnTo>
                  <a:lnTo>
                    <a:pt x="145" y="121"/>
                  </a:lnTo>
                  <a:lnTo>
                    <a:pt x="169" y="97"/>
                  </a:lnTo>
                  <a:lnTo>
                    <a:pt x="169" y="73"/>
                  </a:lnTo>
                  <a:lnTo>
                    <a:pt x="169" y="49"/>
                  </a:lnTo>
                  <a:lnTo>
                    <a:pt x="145"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7"/>
            <p:cNvSpPr/>
            <p:nvPr/>
          </p:nvSpPr>
          <p:spPr>
            <a:xfrm>
              <a:off x="2274100" y="2029350"/>
              <a:ext cx="3050" cy="3050"/>
            </a:xfrm>
            <a:custGeom>
              <a:avLst/>
              <a:gdLst/>
              <a:ahLst/>
              <a:cxnLst/>
              <a:rect l="l" t="t" r="r" b="b"/>
              <a:pathLst>
                <a:path w="122" h="122" extrusionOk="0">
                  <a:moveTo>
                    <a:pt x="25" y="1"/>
                  </a:moveTo>
                  <a:lnTo>
                    <a:pt x="1" y="25"/>
                  </a:lnTo>
                  <a:lnTo>
                    <a:pt x="1" y="73"/>
                  </a:lnTo>
                  <a:lnTo>
                    <a:pt x="25" y="121"/>
                  </a:lnTo>
                  <a:lnTo>
                    <a:pt x="97" y="121"/>
                  </a:lnTo>
                  <a:lnTo>
                    <a:pt x="121"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7"/>
            <p:cNvSpPr/>
            <p:nvPr/>
          </p:nvSpPr>
          <p:spPr>
            <a:xfrm>
              <a:off x="2053250" y="2460875"/>
              <a:ext cx="4225" cy="3625"/>
            </a:xfrm>
            <a:custGeom>
              <a:avLst/>
              <a:gdLst/>
              <a:ahLst/>
              <a:cxnLst/>
              <a:rect l="l" t="t" r="r" b="b"/>
              <a:pathLst>
                <a:path w="169" h="145" extrusionOk="0">
                  <a:moveTo>
                    <a:pt x="96" y="0"/>
                  </a:moveTo>
                  <a:lnTo>
                    <a:pt x="24" y="24"/>
                  </a:lnTo>
                  <a:lnTo>
                    <a:pt x="0" y="73"/>
                  </a:lnTo>
                  <a:lnTo>
                    <a:pt x="24" y="121"/>
                  </a:lnTo>
                  <a:lnTo>
                    <a:pt x="96" y="145"/>
                  </a:lnTo>
                  <a:lnTo>
                    <a:pt x="144" y="121"/>
                  </a:lnTo>
                  <a:lnTo>
                    <a:pt x="169" y="73"/>
                  </a:lnTo>
                  <a:lnTo>
                    <a:pt x="144" y="24"/>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7"/>
            <p:cNvSpPr/>
            <p:nvPr/>
          </p:nvSpPr>
          <p:spPr>
            <a:xfrm>
              <a:off x="1952125" y="1900575"/>
              <a:ext cx="3650" cy="3625"/>
            </a:xfrm>
            <a:custGeom>
              <a:avLst/>
              <a:gdLst/>
              <a:ahLst/>
              <a:cxnLst/>
              <a:rect l="l" t="t" r="r" b="b"/>
              <a:pathLst>
                <a:path w="146" h="145" extrusionOk="0">
                  <a:moveTo>
                    <a:pt x="73" y="0"/>
                  </a:moveTo>
                  <a:lnTo>
                    <a:pt x="25" y="24"/>
                  </a:lnTo>
                  <a:lnTo>
                    <a:pt x="1" y="72"/>
                  </a:lnTo>
                  <a:lnTo>
                    <a:pt x="25" y="121"/>
                  </a:lnTo>
                  <a:lnTo>
                    <a:pt x="49" y="145"/>
                  </a:lnTo>
                  <a:lnTo>
                    <a:pt x="97" y="145"/>
                  </a:lnTo>
                  <a:lnTo>
                    <a:pt x="121" y="121"/>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7"/>
            <p:cNvSpPr/>
            <p:nvPr/>
          </p:nvSpPr>
          <p:spPr>
            <a:xfrm>
              <a:off x="2002075" y="1936675"/>
              <a:ext cx="3650" cy="3650"/>
            </a:xfrm>
            <a:custGeom>
              <a:avLst/>
              <a:gdLst/>
              <a:ahLst/>
              <a:cxnLst/>
              <a:rect l="l" t="t" r="r" b="b"/>
              <a:pathLst>
                <a:path w="146" h="146" extrusionOk="0">
                  <a:moveTo>
                    <a:pt x="49" y="1"/>
                  </a:moveTo>
                  <a:lnTo>
                    <a:pt x="1" y="25"/>
                  </a:lnTo>
                  <a:lnTo>
                    <a:pt x="1" y="73"/>
                  </a:lnTo>
                  <a:lnTo>
                    <a:pt x="1" y="97"/>
                  </a:lnTo>
                  <a:lnTo>
                    <a:pt x="25" y="145"/>
                  </a:lnTo>
                  <a:lnTo>
                    <a:pt x="97" y="145"/>
                  </a:lnTo>
                  <a:lnTo>
                    <a:pt x="121" y="121"/>
                  </a:lnTo>
                  <a:lnTo>
                    <a:pt x="145" y="97"/>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7"/>
            <p:cNvSpPr/>
            <p:nvPr/>
          </p:nvSpPr>
          <p:spPr>
            <a:xfrm>
              <a:off x="1941300" y="2011900"/>
              <a:ext cx="3625" cy="3650"/>
            </a:xfrm>
            <a:custGeom>
              <a:avLst/>
              <a:gdLst/>
              <a:ahLst/>
              <a:cxnLst/>
              <a:rect l="l" t="t" r="r" b="b"/>
              <a:pathLst>
                <a:path w="145" h="146" extrusionOk="0">
                  <a:moveTo>
                    <a:pt x="49" y="1"/>
                  </a:moveTo>
                  <a:lnTo>
                    <a:pt x="24" y="25"/>
                  </a:lnTo>
                  <a:lnTo>
                    <a:pt x="0" y="49"/>
                  </a:lnTo>
                  <a:lnTo>
                    <a:pt x="0" y="97"/>
                  </a:lnTo>
                  <a:lnTo>
                    <a:pt x="24" y="145"/>
                  </a:lnTo>
                  <a:lnTo>
                    <a:pt x="73" y="145"/>
                  </a:lnTo>
                  <a:lnTo>
                    <a:pt x="121" y="121"/>
                  </a:lnTo>
                  <a:lnTo>
                    <a:pt x="145" y="73"/>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7"/>
            <p:cNvSpPr/>
            <p:nvPr/>
          </p:nvSpPr>
          <p:spPr>
            <a:xfrm>
              <a:off x="1992450" y="1937875"/>
              <a:ext cx="3650" cy="4250"/>
            </a:xfrm>
            <a:custGeom>
              <a:avLst/>
              <a:gdLst/>
              <a:ahLst/>
              <a:cxnLst/>
              <a:rect l="l" t="t" r="r" b="b"/>
              <a:pathLst>
                <a:path w="146" h="170" extrusionOk="0">
                  <a:moveTo>
                    <a:pt x="49" y="1"/>
                  </a:moveTo>
                  <a:lnTo>
                    <a:pt x="1" y="25"/>
                  </a:lnTo>
                  <a:lnTo>
                    <a:pt x="1" y="73"/>
                  </a:lnTo>
                  <a:lnTo>
                    <a:pt x="25" y="121"/>
                  </a:lnTo>
                  <a:lnTo>
                    <a:pt x="73" y="169"/>
                  </a:lnTo>
                  <a:lnTo>
                    <a:pt x="121" y="169"/>
                  </a:lnTo>
                  <a:lnTo>
                    <a:pt x="145"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7"/>
            <p:cNvSpPr/>
            <p:nvPr/>
          </p:nvSpPr>
          <p:spPr>
            <a:xfrm>
              <a:off x="1829350" y="1966775"/>
              <a:ext cx="3650" cy="4225"/>
            </a:xfrm>
            <a:custGeom>
              <a:avLst/>
              <a:gdLst/>
              <a:ahLst/>
              <a:cxnLst/>
              <a:rect l="l" t="t" r="r" b="b"/>
              <a:pathLst>
                <a:path w="146" h="169" extrusionOk="0">
                  <a:moveTo>
                    <a:pt x="49" y="0"/>
                  </a:moveTo>
                  <a:lnTo>
                    <a:pt x="25" y="24"/>
                  </a:lnTo>
                  <a:lnTo>
                    <a:pt x="1" y="72"/>
                  </a:lnTo>
                  <a:lnTo>
                    <a:pt x="25" y="97"/>
                  </a:lnTo>
                  <a:lnTo>
                    <a:pt x="25" y="145"/>
                  </a:lnTo>
                  <a:lnTo>
                    <a:pt x="73" y="169"/>
                  </a:lnTo>
                  <a:lnTo>
                    <a:pt x="121" y="169"/>
                  </a:lnTo>
                  <a:lnTo>
                    <a:pt x="145" y="145"/>
                  </a:lnTo>
                  <a:lnTo>
                    <a:pt x="145" y="97"/>
                  </a:lnTo>
                  <a:lnTo>
                    <a:pt x="145"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7"/>
            <p:cNvSpPr/>
            <p:nvPr/>
          </p:nvSpPr>
          <p:spPr>
            <a:xfrm>
              <a:off x="2295175" y="2282725"/>
              <a:ext cx="3625" cy="3650"/>
            </a:xfrm>
            <a:custGeom>
              <a:avLst/>
              <a:gdLst/>
              <a:ahLst/>
              <a:cxnLst/>
              <a:rect l="l" t="t" r="r" b="b"/>
              <a:pathLst>
                <a:path w="145" h="146" extrusionOk="0">
                  <a:moveTo>
                    <a:pt x="97" y="1"/>
                  </a:moveTo>
                  <a:lnTo>
                    <a:pt x="49" y="25"/>
                  </a:lnTo>
                  <a:lnTo>
                    <a:pt x="1" y="49"/>
                  </a:lnTo>
                  <a:lnTo>
                    <a:pt x="1" y="97"/>
                  </a:lnTo>
                  <a:lnTo>
                    <a:pt x="49" y="145"/>
                  </a:lnTo>
                  <a:lnTo>
                    <a:pt x="97" y="145"/>
                  </a:lnTo>
                  <a:lnTo>
                    <a:pt x="145"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7"/>
            <p:cNvSpPr/>
            <p:nvPr/>
          </p:nvSpPr>
          <p:spPr>
            <a:xfrm>
              <a:off x="1895550" y="1931875"/>
              <a:ext cx="4850" cy="3625"/>
            </a:xfrm>
            <a:custGeom>
              <a:avLst/>
              <a:gdLst/>
              <a:ahLst/>
              <a:cxnLst/>
              <a:rect l="l" t="t" r="r" b="b"/>
              <a:pathLst>
                <a:path w="194" h="145" extrusionOk="0">
                  <a:moveTo>
                    <a:pt x="25" y="0"/>
                  </a:moveTo>
                  <a:lnTo>
                    <a:pt x="1" y="24"/>
                  </a:lnTo>
                  <a:lnTo>
                    <a:pt x="1" y="48"/>
                  </a:lnTo>
                  <a:lnTo>
                    <a:pt x="25" y="72"/>
                  </a:lnTo>
                  <a:lnTo>
                    <a:pt x="97" y="144"/>
                  </a:lnTo>
                  <a:lnTo>
                    <a:pt x="193" y="144"/>
                  </a:lnTo>
                  <a:lnTo>
                    <a:pt x="193" y="120"/>
                  </a:lnTo>
                  <a:lnTo>
                    <a:pt x="193" y="72"/>
                  </a:lnTo>
                  <a:lnTo>
                    <a:pt x="145"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7"/>
            <p:cNvSpPr/>
            <p:nvPr/>
          </p:nvSpPr>
          <p:spPr>
            <a:xfrm>
              <a:off x="2280125" y="2372400"/>
              <a:ext cx="3650" cy="3625"/>
            </a:xfrm>
            <a:custGeom>
              <a:avLst/>
              <a:gdLst/>
              <a:ahLst/>
              <a:cxnLst/>
              <a:rect l="l" t="t" r="r" b="b"/>
              <a:pathLst>
                <a:path w="146" h="145" extrusionOk="0">
                  <a:moveTo>
                    <a:pt x="49" y="1"/>
                  </a:moveTo>
                  <a:lnTo>
                    <a:pt x="1" y="49"/>
                  </a:lnTo>
                  <a:lnTo>
                    <a:pt x="1" y="121"/>
                  </a:lnTo>
                  <a:lnTo>
                    <a:pt x="25" y="145"/>
                  </a:lnTo>
                  <a:lnTo>
                    <a:pt x="97" y="145"/>
                  </a:lnTo>
                  <a:lnTo>
                    <a:pt x="145"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7"/>
            <p:cNvSpPr/>
            <p:nvPr/>
          </p:nvSpPr>
          <p:spPr>
            <a:xfrm>
              <a:off x="2335500" y="1948725"/>
              <a:ext cx="3625" cy="3625"/>
            </a:xfrm>
            <a:custGeom>
              <a:avLst/>
              <a:gdLst/>
              <a:ahLst/>
              <a:cxnLst/>
              <a:rect l="l" t="t" r="r" b="b"/>
              <a:pathLst>
                <a:path w="145" h="145" extrusionOk="0">
                  <a:moveTo>
                    <a:pt x="25" y="0"/>
                  </a:moveTo>
                  <a:lnTo>
                    <a:pt x="0" y="24"/>
                  </a:lnTo>
                  <a:lnTo>
                    <a:pt x="0" y="72"/>
                  </a:lnTo>
                  <a:lnTo>
                    <a:pt x="25" y="96"/>
                  </a:lnTo>
                  <a:lnTo>
                    <a:pt x="73" y="145"/>
                  </a:lnTo>
                  <a:lnTo>
                    <a:pt x="121" y="120"/>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7"/>
            <p:cNvSpPr/>
            <p:nvPr/>
          </p:nvSpPr>
          <p:spPr>
            <a:xfrm>
              <a:off x="2136900" y="2417550"/>
              <a:ext cx="3025" cy="4225"/>
            </a:xfrm>
            <a:custGeom>
              <a:avLst/>
              <a:gdLst/>
              <a:ahLst/>
              <a:cxnLst/>
              <a:rect l="l" t="t" r="r" b="b"/>
              <a:pathLst>
                <a:path w="121" h="169" extrusionOk="0">
                  <a:moveTo>
                    <a:pt x="48" y="0"/>
                  </a:moveTo>
                  <a:lnTo>
                    <a:pt x="0" y="24"/>
                  </a:lnTo>
                  <a:lnTo>
                    <a:pt x="0" y="72"/>
                  </a:lnTo>
                  <a:lnTo>
                    <a:pt x="0" y="120"/>
                  </a:lnTo>
                  <a:lnTo>
                    <a:pt x="24" y="144"/>
                  </a:lnTo>
                  <a:lnTo>
                    <a:pt x="72" y="169"/>
                  </a:lnTo>
                  <a:lnTo>
                    <a:pt x="97" y="169"/>
                  </a:lnTo>
                  <a:lnTo>
                    <a:pt x="121" y="144"/>
                  </a:lnTo>
                  <a:lnTo>
                    <a:pt x="121" y="96"/>
                  </a:lnTo>
                  <a:lnTo>
                    <a:pt x="121" y="72"/>
                  </a:lnTo>
                  <a:lnTo>
                    <a:pt x="97"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7"/>
            <p:cNvSpPr/>
            <p:nvPr/>
          </p:nvSpPr>
          <p:spPr>
            <a:xfrm>
              <a:off x="2080925" y="1931875"/>
              <a:ext cx="3625" cy="4225"/>
            </a:xfrm>
            <a:custGeom>
              <a:avLst/>
              <a:gdLst/>
              <a:ahLst/>
              <a:cxnLst/>
              <a:rect l="l" t="t" r="r" b="b"/>
              <a:pathLst>
                <a:path w="145" h="169" extrusionOk="0">
                  <a:moveTo>
                    <a:pt x="49" y="0"/>
                  </a:moveTo>
                  <a:lnTo>
                    <a:pt x="25" y="24"/>
                  </a:lnTo>
                  <a:lnTo>
                    <a:pt x="0" y="48"/>
                  </a:lnTo>
                  <a:lnTo>
                    <a:pt x="0" y="96"/>
                  </a:lnTo>
                  <a:lnTo>
                    <a:pt x="25" y="144"/>
                  </a:lnTo>
                  <a:lnTo>
                    <a:pt x="97" y="169"/>
                  </a:lnTo>
                  <a:lnTo>
                    <a:pt x="121" y="144"/>
                  </a:lnTo>
                  <a:lnTo>
                    <a:pt x="145" y="96"/>
                  </a:lnTo>
                  <a:lnTo>
                    <a:pt x="145"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7"/>
            <p:cNvSpPr/>
            <p:nvPr/>
          </p:nvSpPr>
          <p:spPr>
            <a:xfrm>
              <a:off x="1920225" y="2043800"/>
              <a:ext cx="4250" cy="3650"/>
            </a:xfrm>
            <a:custGeom>
              <a:avLst/>
              <a:gdLst/>
              <a:ahLst/>
              <a:cxnLst/>
              <a:rect l="l" t="t" r="r" b="b"/>
              <a:pathLst>
                <a:path w="170" h="146" extrusionOk="0">
                  <a:moveTo>
                    <a:pt x="73" y="1"/>
                  </a:moveTo>
                  <a:lnTo>
                    <a:pt x="25" y="25"/>
                  </a:lnTo>
                  <a:lnTo>
                    <a:pt x="1" y="49"/>
                  </a:lnTo>
                  <a:lnTo>
                    <a:pt x="1" y="97"/>
                  </a:lnTo>
                  <a:lnTo>
                    <a:pt x="1" y="121"/>
                  </a:lnTo>
                  <a:lnTo>
                    <a:pt x="49" y="145"/>
                  </a:lnTo>
                  <a:lnTo>
                    <a:pt x="97" y="145"/>
                  </a:lnTo>
                  <a:lnTo>
                    <a:pt x="121" y="121"/>
                  </a:lnTo>
                  <a:lnTo>
                    <a:pt x="145" y="97"/>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7"/>
            <p:cNvSpPr/>
            <p:nvPr/>
          </p:nvSpPr>
          <p:spPr>
            <a:xfrm>
              <a:off x="2206100" y="2485550"/>
              <a:ext cx="3050" cy="3025"/>
            </a:xfrm>
            <a:custGeom>
              <a:avLst/>
              <a:gdLst/>
              <a:ahLst/>
              <a:cxnLst/>
              <a:rect l="l" t="t" r="r" b="b"/>
              <a:pathLst>
                <a:path w="122" h="121" extrusionOk="0">
                  <a:moveTo>
                    <a:pt x="49" y="0"/>
                  </a:moveTo>
                  <a:lnTo>
                    <a:pt x="25" y="24"/>
                  </a:lnTo>
                  <a:lnTo>
                    <a:pt x="1" y="48"/>
                  </a:lnTo>
                  <a:lnTo>
                    <a:pt x="1" y="97"/>
                  </a:lnTo>
                  <a:lnTo>
                    <a:pt x="25" y="121"/>
                  </a:lnTo>
                  <a:lnTo>
                    <a:pt x="97" y="97"/>
                  </a:lnTo>
                  <a:lnTo>
                    <a:pt x="121" y="73"/>
                  </a:lnTo>
                  <a:lnTo>
                    <a:pt x="121"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7"/>
            <p:cNvSpPr/>
            <p:nvPr/>
          </p:nvSpPr>
          <p:spPr>
            <a:xfrm>
              <a:off x="2222350" y="2032375"/>
              <a:ext cx="3650" cy="3025"/>
            </a:xfrm>
            <a:custGeom>
              <a:avLst/>
              <a:gdLst/>
              <a:ahLst/>
              <a:cxnLst/>
              <a:rect l="l" t="t" r="r" b="b"/>
              <a:pathLst>
                <a:path w="146" h="121" extrusionOk="0">
                  <a:moveTo>
                    <a:pt x="73" y="0"/>
                  </a:moveTo>
                  <a:lnTo>
                    <a:pt x="25" y="48"/>
                  </a:lnTo>
                  <a:lnTo>
                    <a:pt x="1" y="97"/>
                  </a:lnTo>
                  <a:lnTo>
                    <a:pt x="25" y="121"/>
                  </a:lnTo>
                  <a:lnTo>
                    <a:pt x="73" y="121"/>
                  </a:lnTo>
                  <a:lnTo>
                    <a:pt x="145" y="72"/>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7"/>
            <p:cNvSpPr/>
            <p:nvPr/>
          </p:nvSpPr>
          <p:spPr>
            <a:xfrm>
              <a:off x="2330675" y="2332075"/>
              <a:ext cx="3050" cy="3650"/>
            </a:xfrm>
            <a:custGeom>
              <a:avLst/>
              <a:gdLst/>
              <a:ahLst/>
              <a:cxnLst/>
              <a:rect l="l" t="t" r="r" b="b"/>
              <a:pathLst>
                <a:path w="122" h="146" extrusionOk="0">
                  <a:moveTo>
                    <a:pt x="25" y="1"/>
                  </a:moveTo>
                  <a:lnTo>
                    <a:pt x="1" y="49"/>
                  </a:lnTo>
                  <a:lnTo>
                    <a:pt x="1" y="73"/>
                  </a:lnTo>
                  <a:lnTo>
                    <a:pt x="1" y="97"/>
                  </a:lnTo>
                  <a:lnTo>
                    <a:pt x="49" y="145"/>
                  </a:lnTo>
                  <a:lnTo>
                    <a:pt x="97" y="145"/>
                  </a:lnTo>
                  <a:lnTo>
                    <a:pt x="121" y="121"/>
                  </a:lnTo>
                  <a:lnTo>
                    <a:pt x="121"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7"/>
            <p:cNvSpPr/>
            <p:nvPr/>
          </p:nvSpPr>
          <p:spPr>
            <a:xfrm>
              <a:off x="2275325" y="2075700"/>
              <a:ext cx="3625" cy="3625"/>
            </a:xfrm>
            <a:custGeom>
              <a:avLst/>
              <a:gdLst/>
              <a:ahLst/>
              <a:cxnLst/>
              <a:rect l="l" t="t" r="r" b="b"/>
              <a:pathLst>
                <a:path w="145" h="145" extrusionOk="0">
                  <a:moveTo>
                    <a:pt x="48" y="1"/>
                  </a:moveTo>
                  <a:lnTo>
                    <a:pt x="0" y="25"/>
                  </a:lnTo>
                  <a:lnTo>
                    <a:pt x="0" y="73"/>
                  </a:lnTo>
                  <a:lnTo>
                    <a:pt x="0" y="97"/>
                  </a:lnTo>
                  <a:lnTo>
                    <a:pt x="24" y="121"/>
                  </a:lnTo>
                  <a:lnTo>
                    <a:pt x="72" y="145"/>
                  </a:lnTo>
                  <a:lnTo>
                    <a:pt x="96" y="121"/>
                  </a:lnTo>
                  <a:lnTo>
                    <a:pt x="120" y="97"/>
                  </a:lnTo>
                  <a:lnTo>
                    <a:pt x="145" y="49"/>
                  </a:lnTo>
                  <a:lnTo>
                    <a:pt x="120"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7"/>
            <p:cNvSpPr/>
            <p:nvPr/>
          </p:nvSpPr>
          <p:spPr>
            <a:xfrm>
              <a:off x="1984025" y="1901175"/>
              <a:ext cx="3650" cy="4225"/>
            </a:xfrm>
            <a:custGeom>
              <a:avLst/>
              <a:gdLst/>
              <a:ahLst/>
              <a:cxnLst/>
              <a:rect l="l" t="t" r="r" b="b"/>
              <a:pathLst>
                <a:path w="146" h="169" extrusionOk="0">
                  <a:moveTo>
                    <a:pt x="97" y="0"/>
                  </a:moveTo>
                  <a:lnTo>
                    <a:pt x="1" y="97"/>
                  </a:lnTo>
                  <a:lnTo>
                    <a:pt x="1" y="121"/>
                  </a:lnTo>
                  <a:lnTo>
                    <a:pt x="25" y="169"/>
                  </a:lnTo>
                  <a:lnTo>
                    <a:pt x="49" y="169"/>
                  </a:lnTo>
                  <a:lnTo>
                    <a:pt x="73" y="145"/>
                  </a:lnTo>
                  <a:lnTo>
                    <a:pt x="121" y="73"/>
                  </a:lnTo>
                  <a:lnTo>
                    <a:pt x="121" y="97"/>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7"/>
            <p:cNvSpPr/>
            <p:nvPr/>
          </p:nvSpPr>
          <p:spPr>
            <a:xfrm>
              <a:off x="2192875" y="2498775"/>
              <a:ext cx="3025" cy="3650"/>
            </a:xfrm>
            <a:custGeom>
              <a:avLst/>
              <a:gdLst/>
              <a:ahLst/>
              <a:cxnLst/>
              <a:rect l="l" t="t" r="r" b="b"/>
              <a:pathLst>
                <a:path w="121" h="146" extrusionOk="0">
                  <a:moveTo>
                    <a:pt x="24" y="1"/>
                  </a:moveTo>
                  <a:lnTo>
                    <a:pt x="0" y="49"/>
                  </a:lnTo>
                  <a:lnTo>
                    <a:pt x="0" y="73"/>
                  </a:lnTo>
                  <a:lnTo>
                    <a:pt x="48" y="121"/>
                  </a:lnTo>
                  <a:lnTo>
                    <a:pt x="72" y="145"/>
                  </a:lnTo>
                  <a:lnTo>
                    <a:pt x="96" y="145"/>
                  </a:lnTo>
                  <a:lnTo>
                    <a:pt x="120" y="97"/>
                  </a:lnTo>
                  <a:lnTo>
                    <a:pt x="120"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7"/>
            <p:cNvSpPr/>
            <p:nvPr/>
          </p:nvSpPr>
          <p:spPr>
            <a:xfrm>
              <a:off x="2185650" y="2288750"/>
              <a:ext cx="3025" cy="3625"/>
            </a:xfrm>
            <a:custGeom>
              <a:avLst/>
              <a:gdLst/>
              <a:ahLst/>
              <a:cxnLst/>
              <a:rect l="l" t="t" r="r" b="b"/>
              <a:pathLst>
                <a:path w="121" h="145" extrusionOk="0">
                  <a:moveTo>
                    <a:pt x="72" y="0"/>
                  </a:moveTo>
                  <a:lnTo>
                    <a:pt x="0" y="24"/>
                  </a:lnTo>
                  <a:lnTo>
                    <a:pt x="0" y="73"/>
                  </a:lnTo>
                  <a:lnTo>
                    <a:pt x="0" y="121"/>
                  </a:lnTo>
                  <a:lnTo>
                    <a:pt x="48" y="145"/>
                  </a:lnTo>
                  <a:lnTo>
                    <a:pt x="96" y="145"/>
                  </a:lnTo>
                  <a:lnTo>
                    <a:pt x="121" y="121"/>
                  </a:lnTo>
                  <a:lnTo>
                    <a:pt x="121" y="73"/>
                  </a:lnTo>
                  <a:lnTo>
                    <a:pt x="121" y="49"/>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7"/>
            <p:cNvSpPr/>
            <p:nvPr/>
          </p:nvSpPr>
          <p:spPr>
            <a:xfrm>
              <a:off x="2313225" y="2460275"/>
              <a:ext cx="4250" cy="3025"/>
            </a:xfrm>
            <a:custGeom>
              <a:avLst/>
              <a:gdLst/>
              <a:ahLst/>
              <a:cxnLst/>
              <a:rect l="l" t="t" r="r" b="b"/>
              <a:pathLst>
                <a:path w="170" h="121" extrusionOk="0">
                  <a:moveTo>
                    <a:pt x="49" y="0"/>
                  </a:moveTo>
                  <a:lnTo>
                    <a:pt x="1" y="24"/>
                  </a:lnTo>
                  <a:lnTo>
                    <a:pt x="1" y="48"/>
                  </a:lnTo>
                  <a:lnTo>
                    <a:pt x="25" y="72"/>
                  </a:lnTo>
                  <a:lnTo>
                    <a:pt x="97" y="121"/>
                  </a:lnTo>
                  <a:lnTo>
                    <a:pt x="145" y="121"/>
                  </a:lnTo>
                  <a:lnTo>
                    <a:pt x="169" y="97"/>
                  </a:lnTo>
                  <a:lnTo>
                    <a:pt x="169"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7"/>
            <p:cNvSpPr/>
            <p:nvPr/>
          </p:nvSpPr>
          <p:spPr>
            <a:xfrm>
              <a:off x="2145325" y="2497575"/>
              <a:ext cx="3025" cy="3650"/>
            </a:xfrm>
            <a:custGeom>
              <a:avLst/>
              <a:gdLst/>
              <a:ahLst/>
              <a:cxnLst/>
              <a:rect l="l" t="t" r="r" b="b"/>
              <a:pathLst>
                <a:path w="121" h="146" extrusionOk="0">
                  <a:moveTo>
                    <a:pt x="48" y="1"/>
                  </a:moveTo>
                  <a:lnTo>
                    <a:pt x="0" y="25"/>
                  </a:lnTo>
                  <a:lnTo>
                    <a:pt x="0" y="73"/>
                  </a:lnTo>
                  <a:lnTo>
                    <a:pt x="24" y="121"/>
                  </a:lnTo>
                  <a:lnTo>
                    <a:pt x="72" y="145"/>
                  </a:lnTo>
                  <a:lnTo>
                    <a:pt x="121" y="97"/>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7"/>
            <p:cNvSpPr/>
            <p:nvPr/>
          </p:nvSpPr>
          <p:spPr>
            <a:xfrm>
              <a:off x="2269900" y="2033575"/>
              <a:ext cx="3025" cy="3625"/>
            </a:xfrm>
            <a:custGeom>
              <a:avLst/>
              <a:gdLst/>
              <a:ahLst/>
              <a:cxnLst/>
              <a:rect l="l" t="t" r="r" b="b"/>
              <a:pathLst>
                <a:path w="121" h="145" extrusionOk="0">
                  <a:moveTo>
                    <a:pt x="49" y="0"/>
                  </a:moveTo>
                  <a:lnTo>
                    <a:pt x="25" y="24"/>
                  </a:lnTo>
                  <a:lnTo>
                    <a:pt x="0" y="73"/>
                  </a:lnTo>
                  <a:lnTo>
                    <a:pt x="25" y="121"/>
                  </a:lnTo>
                  <a:lnTo>
                    <a:pt x="49" y="145"/>
                  </a:lnTo>
                  <a:lnTo>
                    <a:pt x="97" y="145"/>
                  </a:lnTo>
                  <a:lnTo>
                    <a:pt x="121" y="97"/>
                  </a:lnTo>
                  <a:lnTo>
                    <a:pt x="121" y="49"/>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7"/>
            <p:cNvSpPr/>
            <p:nvPr/>
          </p:nvSpPr>
          <p:spPr>
            <a:xfrm>
              <a:off x="1966575" y="1850025"/>
              <a:ext cx="4250" cy="3025"/>
            </a:xfrm>
            <a:custGeom>
              <a:avLst/>
              <a:gdLst/>
              <a:ahLst/>
              <a:cxnLst/>
              <a:rect l="l" t="t" r="r" b="b"/>
              <a:pathLst>
                <a:path w="170" h="121" extrusionOk="0">
                  <a:moveTo>
                    <a:pt x="145" y="0"/>
                  </a:moveTo>
                  <a:lnTo>
                    <a:pt x="49" y="24"/>
                  </a:lnTo>
                  <a:lnTo>
                    <a:pt x="25" y="48"/>
                  </a:lnTo>
                  <a:lnTo>
                    <a:pt x="1" y="72"/>
                  </a:lnTo>
                  <a:lnTo>
                    <a:pt x="25" y="120"/>
                  </a:lnTo>
                  <a:lnTo>
                    <a:pt x="73" y="120"/>
                  </a:lnTo>
                  <a:lnTo>
                    <a:pt x="97" y="96"/>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7"/>
            <p:cNvSpPr/>
            <p:nvPr/>
          </p:nvSpPr>
          <p:spPr>
            <a:xfrm>
              <a:off x="1980425" y="2009500"/>
              <a:ext cx="3625" cy="3025"/>
            </a:xfrm>
            <a:custGeom>
              <a:avLst/>
              <a:gdLst/>
              <a:ahLst/>
              <a:cxnLst/>
              <a:rect l="l" t="t" r="r" b="b"/>
              <a:pathLst>
                <a:path w="145" h="121" extrusionOk="0">
                  <a:moveTo>
                    <a:pt x="48" y="0"/>
                  </a:moveTo>
                  <a:lnTo>
                    <a:pt x="0" y="49"/>
                  </a:lnTo>
                  <a:lnTo>
                    <a:pt x="0" y="73"/>
                  </a:lnTo>
                  <a:lnTo>
                    <a:pt x="0" y="97"/>
                  </a:lnTo>
                  <a:lnTo>
                    <a:pt x="48" y="121"/>
                  </a:lnTo>
                  <a:lnTo>
                    <a:pt x="96" y="121"/>
                  </a:lnTo>
                  <a:lnTo>
                    <a:pt x="121" y="97"/>
                  </a:lnTo>
                  <a:lnTo>
                    <a:pt x="145" y="73"/>
                  </a:lnTo>
                  <a:lnTo>
                    <a:pt x="121" y="49"/>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7"/>
            <p:cNvSpPr/>
            <p:nvPr/>
          </p:nvSpPr>
          <p:spPr>
            <a:xfrm>
              <a:off x="1993650" y="2013700"/>
              <a:ext cx="3650" cy="3650"/>
            </a:xfrm>
            <a:custGeom>
              <a:avLst/>
              <a:gdLst/>
              <a:ahLst/>
              <a:cxnLst/>
              <a:rect l="l" t="t" r="r" b="b"/>
              <a:pathLst>
                <a:path w="146" h="146" extrusionOk="0">
                  <a:moveTo>
                    <a:pt x="73" y="1"/>
                  </a:moveTo>
                  <a:lnTo>
                    <a:pt x="25" y="25"/>
                  </a:lnTo>
                  <a:lnTo>
                    <a:pt x="1" y="97"/>
                  </a:lnTo>
                  <a:lnTo>
                    <a:pt x="25" y="121"/>
                  </a:lnTo>
                  <a:lnTo>
                    <a:pt x="73" y="145"/>
                  </a:lnTo>
                  <a:lnTo>
                    <a:pt x="97" y="145"/>
                  </a:lnTo>
                  <a:lnTo>
                    <a:pt x="121" y="121"/>
                  </a:lnTo>
                  <a:lnTo>
                    <a:pt x="145"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7"/>
            <p:cNvSpPr/>
            <p:nvPr/>
          </p:nvSpPr>
          <p:spPr>
            <a:xfrm>
              <a:off x="2341525" y="1818725"/>
              <a:ext cx="3625" cy="3025"/>
            </a:xfrm>
            <a:custGeom>
              <a:avLst/>
              <a:gdLst/>
              <a:ahLst/>
              <a:cxnLst/>
              <a:rect l="l" t="t" r="r" b="b"/>
              <a:pathLst>
                <a:path w="145" h="121" extrusionOk="0">
                  <a:moveTo>
                    <a:pt x="72" y="0"/>
                  </a:moveTo>
                  <a:lnTo>
                    <a:pt x="24" y="24"/>
                  </a:lnTo>
                  <a:lnTo>
                    <a:pt x="0" y="73"/>
                  </a:lnTo>
                  <a:lnTo>
                    <a:pt x="24" y="97"/>
                  </a:lnTo>
                  <a:lnTo>
                    <a:pt x="48" y="121"/>
                  </a:lnTo>
                  <a:lnTo>
                    <a:pt x="96" y="121"/>
                  </a:lnTo>
                  <a:lnTo>
                    <a:pt x="145" y="73"/>
                  </a:lnTo>
                  <a:lnTo>
                    <a:pt x="145"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7"/>
            <p:cNvSpPr/>
            <p:nvPr/>
          </p:nvSpPr>
          <p:spPr>
            <a:xfrm>
              <a:off x="1881125" y="1930050"/>
              <a:ext cx="3625" cy="3050"/>
            </a:xfrm>
            <a:custGeom>
              <a:avLst/>
              <a:gdLst/>
              <a:ahLst/>
              <a:cxnLst/>
              <a:rect l="l" t="t" r="r" b="b"/>
              <a:pathLst>
                <a:path w="145" h="122" extrusionOk="0">
                  <a:moveTo>
                    <a:pt x="24" y="1"/>
                  </a:moveTo>
                  <a:lnTo>
                    <a:pt x="0" y="49"/>
                  </a:lnTo>
                  <a:lnTo>
                    <a:pt x="0" y="73"/>
                  </a:lnTo>
                  <a:lnTo>
                    <a:pt x="24" y="97"/>
                  </a:lnTo>
                  <a:lnTo>
                    <a:pt x="72" y="121"/>
                  </a:lnTo>
                  <a:lnTo>
                    <a:pt x="120" y="97"/>
                  </a:lnTo>
                  <a:lnTo>
                    <a:pt x="145" y="49"/>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7"/>
            <p:cNvSpPr/>
            <p:nvPr/>
          </p:nvSpPr>
          <p:spPr>
            <a:xfrm>
              <a:off x="2287350" y="2454850"/>
              <a:ext cx="3025" cy="4250"/>
            </a:xfrm>
            <a:custGeom>
              <a:avLst/>
              <a:gdLst/>
              <a:ahLst/>
              <a:cxnLst/>
              <a:rect l="l" t="t" r="r" b="b"/>
              <a:pathLst>
                <a:path w="121" h="170" extrusionOk="0">
                  <a:moveTo>
                    <a:pt x="49" y="1"/>
                  </a:moveTo>
                  <a:lnTo>
                    <a:pt x="1" y="25"/>
                  </a:lnTo>
                  <a:lnTo>
                    <a:pt x="1" y="73"/>
                  </a:lnTo>
                  <a:lnTo>
                    <a:pt x="1" y="97"/>
                  </a:lnTo>
                  <a:lnTo>
                    <a:pt x="25" y="145"/>
                  </a:lnTo>
                  <a:lnTo>
                    <a:pt x="73" y="169"/>
                  </a:lnTo>
                  <a:lnTo>
                    <a:pt x="97" y="145"/>
                  </a:lnTo>
                  <a:lnTo>
                    <a:pt x="121" y="121"/>
                  </a:lnTo>
                  <a:lnTo>
                    <a:pt x="121" y="73"/>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7"/>
            <p:cNvSpPr/>
            <p:nvPr/>
          </p:nvSpPr>
          <p:spPr>
            <a:xfrm>
              <a:off x="2316850" y="2341700"/>
              <a:ext cx="3625" cy="3650"/>
            </a:xfrm>
            <a:custGeom>
              <a:avLst/>
              <a:gdLst/>
              <a:ahLst/>
              <a:cxnLst/>
              <a:rect l="l" t="t" r="r" b="b"/>
              <a:pathLst>
                <a:path w="145" h="146" extrusionOk="0">
                  <a:moveTo>
                    <a:pt x="48" y="1"/>
                  </a:moveTo>
                  <a:lnTo>
                    <a:pt x="24" y="25"/>
                  </a:lnTo>
                  <a:lnTo>
                    <a:pt x="0" y="73"/>
                  </a:lnTo>
                  <a:lnTo>
                    <a:pt x="24" y="121"/>
                  </a:lnTo>
                  <a:lnTo>
                    <a:pt x="72" y="145"/>
                  </a:lnTo>
                  <a:lnTo>
                    <a:pt x="96" y="121"/>
                  </a:lnTo>
                  <a:lnTo>
                    <a:pt x="145" y="73"/>
                  </a:lnTo>
                  <a:lnTo>
                    <a:pt x="145"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7"/>
            <p:cNvSpPr/>
            <p:nvPr/>
          </p:nvSpPr>
          <p:spPr>
            <a:xfrm>
              <a:off x="2077300" y="1945100"/>
              <a:ext cx="2450" cy="3025"/>
            </a:xfrm>
            <a:custGeom>
              <a:avLst/>
              <a:gdLst/>
              <a:ahLst/>
              <a:cxnLst/>
              <a:rect l="l" t="t" r="r" b="b"/>
              <a:pathLst>
                <a:path w="98" h="121" extrusionOk="0">
                  <a:moveTo>
                    <a:pt x="25" y="1"/>
                  </a:moveTo>
                  <a:lnTo>
                    <a:pt x="1" y="25"/>
                  </a:lnTo>
                  <a:lnTo>
                    <a:pt x="1" y="73"/>
                  </a:lnTo>
                  <a:lnTo>
                    <a:pt x="1" y="97"/>
                  </a:lnTo>
                  <a:lnTo>
                    <a:pt x="25" y="121"/>
                  </a:lnTo>
                  <a:lnTo>
                    <a:pt x="49" y="121"/>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7"/>
            <p:cNvSpPr/>
            <p:nvPr/>
          </p:nvSpPr>
          <p:spPr>
            <a:xfrm>
              <a:off x="2123650" y="2501200"/>
              <a:ext cx="2425" cy="3025"/>
            </a:xfrm>
            <a:custGeom>
              <a:avLst/>
              <a:gdLst/>
              <a:ahLst/>
              <a:cxnLst/>
              <a:rect l="l" t="t" r="r" b="b"/>
              <a:pathLst>
                <a:path w="97" h="121" extrusionOk="0">
                  <a:moveTo>
                    <a:pt x="73" y="0"/>
                  </a:moveTo>
                  <a:lnTo>
                    <a:pt x="25" y="24"/>
                  </a:lnTo>
                  <a:lnTo>
                    <a:pt x="1" y="48"/>
                  </a:lnTo>
                  <a:lnTo>
                    <a:pt x="25" y="97"/>
                  </a:lnTo>
                  <a:lnTo>
                    <a:pt x="73" y="121"/>
                  </a:lnTo>
                  <a:lnTo>
                    <a:pt x="97"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7"/>
            <p:cNvSpPr/>
            <p:nvPr/>
          </p:nvSpPr>
          <p:spPr>
            <a:xfrm>
              <a:off x="2031575" y="1922825"/>
              <a:ext cx="2425" cy="3650"/>
            </a:xfrm>
            <a:custGeom>
              <a:avLst/>
              <a:gdLst/>
              <a:ahLst/>
              <a:cxnLst/>
              <a:rect l="l" t="t" r="r" b="b"/>
              <a:pathLst>
                <a:path w="97" h="146" extrusionOk="0">
                  <a:moveTo>
                    <a:pt x="24" y="1"/>
                  </a:moveTo>
                  <a:lnTo>
                    <a:pt x="0" y="25"/>
                  </a:lnTo>
                  <a:lnTo>
                    <a:pt x="0" y="97"/>
                  </a:lnTo>
                  <a:lnTo>
                    <a:pt x="24" y="121"/>
                  </a:lnTo>
                  <a:lnTo>
                    <a:pt x="49" y="145"/>
                  </a:lnTo>
                  <a:lnTo>
                    <a:pt x="97" y="97"/>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7"/>
            <p:cNvSpPr/>
            <p:nvPr/>
          </p:nvSpPr>
          <p:spPr>
            <a:xfrm>
              <a:off x="1864275" y="1957750"/>
              <a:ext cx="3025" cy="3025"/>
            </a:xfrm>
            <a:custGeom>
              <a:avLst/>
              <a:gdLst/>
              <a:ahLst/>
              <a:cxnLst/>
              <a:rect l="l" t="t" r="r" b="b"/>
              <a:pathLst>
                <a:path w="121" h="121" extrusionOk="0">
                  <a:moveTo>
                    <a:pt x="48" y="0"/>
                  </a:moveTo>
                  <a:lnTo>
                    <a:pt x="0" y="48"/>
                  </a:lnTo>
                  <a:lnTo>
                    <a:pt x="0" y="96"/>
                  </a:lnTo>
                  <a:lnTo>
                    <a:pt x="0" y="121"/>
                  </a:lnTo>
                  <a:lnTo>
                    <a:pt x="72" y="121"/>
                  </a:lnTo>
                  <a:lnTo>
                    <a:pt x="120" y="72"/>
                  </a:lnTo>
                  <a:lnTo>
                    <a:pt x="120"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7"/>
            <p:cNvSpPr/>
            <p:nvPr/>
          </p:nvSpPr>
          <p:spPr>
            <a:xfrm>
              <a:off x="1984025" y="1915000"/>
              <a:ext cx="2425" cy="3650"/>
            </a:xfrm>
            <a:custGeom>
              <a:avLst/>
              <a:gdLst/>
              <a:ahLst/>
              <a:cxnLst/>
              <a:rect l="l" t="t" r="r" b="b"/>
              <a:pathLst>
                <a:path w="97" h="146" extrusionOk="0">
                  <a:moveTo>
                    <a:pt x="49" y="1"/>
                  </a:moveTo>
                  <a:lnTo>
                    <a:pt x="1" y="97"/>
                  </a:lnTo>
                  <a:lnTo>
                    <a:pt x="49" y="145"/>
                  </a:lnTo>
                  <a:lnTo>
                    <a:pt x="73" y="145"/>
                  </a:lnTo>
                  <a:lnTo>
                    <a:pt x="97" y="121"/>
                  </a:lnTo>
                  <a:lnTo>
                    <a:pt x="97"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7"/>
            <p:cNvSpPr/>
            <p:nvPr/>
          </p:nvSpPr>
          <p:spPr>
            <a:xfrm>
              <a:off x="2124850" y="2506600"/>
              <a:ext cx="3050" cy="3050"/>
            </a:xfrm>
            <a:custGeom>
              <a:avLst/>
              <a:gdLst/>
              <a:ahLst/>
              <a:cxnLst/>
              <a:rect l="l" t="t" r="r" b="b"/>
              <a:pathLst>
                <a:path w="122" h="122" extrusionOk="0">
                  <a:moveTo>
                    <a:pt x="49" y="1"/>
                  </a:moveTo>
                  <a:lnTo>
                    <a:pt x="25" y="25"/>
                  </a:lnTo>
                  <a:lnTo>
                    <a:pt x="1" y="49"/>
                  </a:lnTo>
                  <a:lnTo>
                    <a:pt x="1" y="73"/>
                  </a:lnTo>
                  <a:lnTo>
                    <a:pt x="25" y="121"/>
                  </a:lnTo>
                  <a:lnTo>
                    <a:pt x="97" y="121"/>
                  </a:lnTo>
                  <a:lnTo>
                    <a:pt x="121" y="73"/>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7"/>
            <p:cNvSpPr/>
            <p:nvPr/>
          </p:nvSpPr>
          <p:spPr>
            <a:xfrm>
              <a:off x="2109200" y="1928850"/>
              <a:ext cx="3650" cy="3050"/>
            </a:xfrm>
            <a:custGeom>
              <a:avLst/>
              <a:gdLst/>
              <a:ahLst/>
              <a:cxnLst/>
              <a:rect l="l" t="t" r="r" b="b"/>
              <a:pathLst>
                <a:path w="146" h="122" extrusionOk="0">
                  <a:moveTo>
                    <a:pt x="49" y="1"/>
                  </a:moveTo>
                  <a:lnTo>
                    <a:pt x="1" y="49"/>
                  </a:lnTo>
                  <a:lnTo>
                    <a:pt x="1" y="97"/>
                  </a:lnTo>
                  <a:lnTo>
                    <a:pt x="49" y="121"/>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7"/>
            <p:cNvSpPr/>
            <p:nvPr/>
          </p:nvSpPr>
          <p:spPr>
            <a:xfrm>
              <a:off x="1990050" y="1933075"/>
              <a:ext cx="2425" cy="2425"/>
            </a:xfrm>
            <a:custGeom>
              <a:avLst/>
              <a:gdLst/>
              <a:ahLst/>
              <a:cxnLst/>
              <a:rect l="l" t="t" r="r" b="b"/>
              <a:pathLst>
                <a:path w="97" h="97" extrusionOk="0">
                  <a:moveTo>
                    <a:pt x="49" y="0"/>
                  </a:moveTo>
                  <a:lnTo>
                    <a:pt x="0" y="24"/>
                  </a:lnTo>
                  <a:lnTo>
                    <a:pt x="0" y="72"/>
                  </a:lnTo>
                  <a:lnTo>
                    <a:pt x="24" y="96"/>
                  </a:lnTo>
                  <a:lnTo>
                    <a:pt x="73" y="96"/>
                  </a:lnTo>
                  <a:lnTo>
                    <a:pt x="97" y="72"/>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7"/>
            <p:cNvSpPr/>
            <p:nvPr/>
          </p:nvSpPr>
          <p:spPr>
            <a:xfrm>
              <a:off x="2284950" y="2010100"/>
              <a:ext cx="3625" cy="2425"/>
            </a:xfrm>
            <a:custGeom>
              <a:avLst/>
              <a:gdLst/>
              <a:ahLst/>
              <a:cxnLst/>
              <a:rect l="l" t="t" r="r" b="b"/>
              <a:pathLst>
                <a:path w="145" h="97" extrusionOk="0">
                  <a:moveTo>
                    <a:pt x="24" y="1"/>
                  </a:moveTo>
                  <a:lnTo>
                    <a:pt x="0" y="49"/>
                  </a:lnTo>
                  <a:lnTo>
                    <a:pt x="24" y="73"/>
                  </a:lnTo>
                  <a:lnTo>
                    <a:pt x="72" y="97"/>
                  </a:lnTo>
                  <a:lnTo>
                    <a:pt x="121" y="73"/>
                  </a:lnTo>
                  <a:lnTo>
                    <a:pt x="145" y="49"/>
                  </a:lnTo>
                  <a:lnTo>
                    <a:pt x="121"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7"/>
            <p:cNvSpPr/>
            <p:nvPr/>
          </p:nvSpPr>
          <p:spPr>
            <a:xfrm>
              <a:off x="2223550" y="2499375"/>
              <a:ext cx="2450" cy="2450"/>
            </a:xfrm>
            <a:custGeom>
              <a:avLst/>
              <a:gdLst/>
              <a:ahLst/>
              <a:cxnLst/>
              <a:rect l="l" t="t" r="r" b="b"/>
              <a:pathLst>
                <a:path w="98" h="98" extrusionOk="0">
                  <a:moveTo>
                    <a:pt x="49" y="1"/>
                  </a:moveTo>
                  <a:lnTo>
                    <a:pt x="1" y="25"/>
                  </a:lnTo>
                  <a:lnTo>
                    <a:pt x="1" y="49"/>
                  </a:lnTo>
                  <a:lnTo>
                    <a:pt x="25" y="97"/>
                  </a:lnTo>
                  <a:lnTo>
                    <a:pt x="73" y="97"/>
                  </a:lnTo>
                  <a:lnTo>
                    <a:pt x="97" y="73"/>
                  </a:lnTo>
                  <a:lnTo>
                    <a:pt x="97"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7"/>
            <p:cNvSpPr/>
            <p:nvPr/>
          </p:nvSpPr>
          <p:spPr>
            <a:xfrm>
              <a:off x="2049025" y="2531275"/>
              <a:ext cx="3625" cy="3650"/>
            </a:xfrm>
            <a:custGeom>
              <a:avLst/>
              <a:gdLst/>
              <a:ahLst/>
              <a:cxnLst/>
              <a:rect l="l" t="t" r="r" b="b"/>
              <a:pathLst>
                <a:path w="145" h="146" extrusionOk="0">
                  <a:moveTo>
                    <a:pt x="1" y="1"/>
                  </a:moveTo>
                  <a:lnTo>
                    <a:pt x="25" y="97"/>
                  </a:lnTo>
                  <a:lnTo>
                    <a:pt x="49" y="145"/>
                  </a:lnTo>
                  <a:lnTo>
                    <a:pt x="97" y="145"/>
                  </a:lnTo>
                  <a:lnTo>
                    <a:pt x="145" y="97"/>
                  </a:lnTo>
                  <a:lnTo>
                    <a:pt x="97" y="49"/>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7"/>
            <p:cNvSpPr/>
            <p:nvPr/>
          </p:nvSpPr>
          <p:spPr>
            <a:xfrm>
              <a:off x="1894350" y="1923450"/>
              <a:ext cx="3050" cy="3025"/>
            </a:xfrm>
            <a:custGeom>
              <a:avLst/>
              <a:gdLst/>
              <a:ahLst/>
              <a:cxnLst/>
              <a:rect l="l" t="t" r="r" b="b"/>
              <a:pathLst>
                <a:path w="122" h="121" extrusionOk="0">
                  <a:moveTo>
                    <a:pt x="49" y="0"/>
                  </a:moveTo>
                  <a:lnTo>
                    <a:pt x="25" y="24"/>
                  </a:lnTo>
                  <a:lnTo>
                    <a:pt x="1" y="48"/>
                  </a:lnTo>
                  <a:lnTo>
                    <a:pt x="25" y="96"/>
                  </a:lnTo>
                  <a:lnTo>
                    <a:pt x="49" y="120"/>
                  </a:lnTo>
                  <a:lnTo>
                    <a:pt x="97" y="96"/>
                  </a:lnTo>
                  <a:lnTo>
                    <a:pt x="121"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7"/>
            <p:cNvSpPr/>
            <p:nvPr/>
          </p:nvSpPr>
          <p:spPr>
            <a:xfrm>
              <a:off x="2041200" y="2034175"/>
              <a:ext cx="3025" cy="3025"/>
            </a:xfrm>
            <a:custGeom>
              <a:avLst/>
              <a:gdLst/>
              <a:ahLst/>
              <a:cxnLst/>
              <a:rect l="l" t="t" r="r" b="b"/>
              <a:pathLst>
                <a:path w="121" h="121" extrusionOk="0">
                  <a:moveTo>
                    <a:pt x="49" y="0"/>
                  </a:moveTo>
                  <a:lnTo>
                    <a:pt x="1" y="49"/>
                  </a:lnTo>
                  <a:lnTo>
                    <a:pt x="1" y="97"/>
                  </a:lnTo>
                  <a:lnTo>
                    <a:pt x="49" y="121"/>
                  </a:lnTo>
                  <a:lnTo>
                    <a:pt x="73" y="97"/>
                  </a:lnTo>
                  <a:lnTo>
                    <a:pt x="121"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7"/>
            <p:cNvSpPr/>
            <p:nvPr/>
          </p:nvSpPr>
          <p:spPr>
            <a:xfrm>
              <a:off x="2235000" y="2489150"/>
              <a:ext cx="2425" cy="2450"/>
            </a:xfrm>
            <a:custGeom>
              <a:avLst/>
              <a:gdLst/>
              <a:ahLst/>
              <a:cxnLst/>
              <a:rect l="l" t="t" r="r" b="b"/>
              <a:pathLst>
                <a:path w="97" h="98" extrusionOk="0">
                  <a:moveTo>
                    <a:pt x="24" y="1"/>
                  </a:moveTo>
                  <a:lnTo>
                    <a:pt x="0" y="25"/>
                  </a:lnTo>
                  <a:lnTo>
                    <a:pt x="0" y="73"/>
                  </a:lnTo>
                  <a:lnTo>
                    <a:pt x="24" y="97"/>
                  </a:lnTo>
                  <a:lnTo>
                    <a:pt x="72" y="97"/>
                  </a:lnTo>
                  <a:lnTo>
                    <a:pt x="96" y="73"/>
                  </a:lnTo>
                  <a:lnTo>
                    <a:pt x="96"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7"/>
            <p:cNvSpPr/>
            <p:nvPr/>
          </p:nvSpPr>
          <p:spPr>
            <a:xfrm>
              <a:off x="2166375" y="2471700"/>
              <a:ext cx="2450" cy="2425"/>
            </a:xfrm>
            <a:custGeom>
              <a:avLst/>
              <a:gdLst/>
              <a:ahLst/>
              <a:cxnLst/>
              <a:rect l="l" t="t" r="r" b="b"/>
              <a:pathLst>
                <a:path w="98" h="97" extrusionOk="0">
                  <a:moveTo>
                    <a:pt x="73" y="1"/>
                  </a:moveTo>
                  <a:lnTo>
                    <a:pt x="1" y="25"/>
                  </a:lnTo>
                  <a:lnTo>
                    <a:pt x="1" y="49"/>
                  </a:lnTo>
                  <a:lnTo>
                    <a:pt x="1" y="73"/>
                  </a:lnTo>
                  <a:lnTo>
                    <a:pt x="49" y="97"/>
                  </a:lnTo>
                  <a:lnTo>
                    <a:pt x="73" y="97"/>
                  </a:lnTo>
                  <a:lnTo>
                    <a:pt x="97"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7"/>
            <p:cNvSpPr/>
            <p:nvPr/>
          </p:nvSpPr>
          <p:spPr>
            <a:xfrm>
              <a:off x="2423975" y="2004075"/>
              <a:ext cx="3625" cy="3050"/>
            </a:xfrm>
            <a:custGeom>
              <a:avLst/>
              <a:gdLst/>
              <a:ahLst/>
              <a:cxnLst/>
              <a:rect l="l" t="t" r="r" b="b"/>
              <a:pathLst>
                <a:path w="145" h="122" extrusionOk="0">
                  <a:moveTo>
                    <a:pt x="72" y="1"/>
                  </a:moveTo>
                  <a:lnTo>
                    <a:pt x="0" y="49"/>
                  </a:lnTo>
                  <a:lnTo>
                    <a:pt x="0" y="73"/>
                  </a:lnTo>
                  <a:lnTo>
                    <a:pt x="24" y="121"/>
                  </a:lnTo>
                  <a:lnTo>
                    <a:pt x="72"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7"/>
            <p:cNvSpPr/>
            <p:nvPr/>
          </p:nvSpPr>
          <p:spPr>
            <a:xfrm>
              <a:off x="1823350" y="1970375"/>
              <a:ext cx="3025" cy="3050"/>
            </a:xfrm>
            <a:custGeom>
              <a:avLst/>
              <a:gdLst/>
              <a:ahLst/>
              <a:cxnLst/>
              <a:rect l="l" t="t" r="r" b="b"/>
              <a:pathLst>
                <a:path w="121" h="122" extrusionOk="0">
                  <a:moveTo>
                    <a:pt x="48" y="1"/>
                  </a:moveTo>
                  <a:lnTo>
                    <a:pt x="24" y="25"/>
                  </a:lnTo>
                  <a:lnTo>
                    <a:pt x="0" y="49"/>
                  </a:lnTo>
                  <a:lnTo>
                    <a:pt x="0" y="73"/>
                  </a:lnTo>
                  <a:lnTo>
                    <a:pt x="48" y="121"/>
                  </a:lnTo>
                  <a:lnTo>
                    <a:pt x="72" y="121"/>
                  </a:lnTo>
                  <a:lnTo>
                    <a:pt x="96" y="97"/>
                  </a:lnTo>
                  <a:lnTo>
                    <a:pt x="120" y="73"/>
                  </a:lnTo>
                  <a:lnTo>
                    <a:pt x="120"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7"/>
            <p:cNvSpPr/>
            <p:nvPr/>
          </p:nvSpPr>
          <p:spPr>
            <a:xfrm>
              <a:off x="1914825" y="2019125"/>
              <a:ext cx="3625" cy="3025"/>
            </a:xfrm>
            <a:custGeom>
              <a:avLst/>
              <a:gdLst/>
              <a:ahLst/>
              <a:cxnLst/>
              <a:rect l="l" t="t" r="r" b="b"/>
              <a:pathLst>
                <a:path w="145" h="121" extrusionOk="0">
                  <a:moveTo>
                    <a:pt x="48" y="1"/>
                  </a:moveTo>
                  <a:lnTo>
                    <a:pt x="24" y="25"/>
                  </a:lnTo>
                  <a:lnTo>
                    <a:pt x="0" y="73"/>
                  </a:lnTo>
                  <a:lnTo>
                    <a:pt x="48" y="121"/>
                  </a:lnTo>
                  <a:lnTo>
                    <a:pt x="96" y="121"/>
                  </a:lnTo>
                  <a:lnTo>
                    <a:pt x="145" y="97"/>
                  </a:lnTo>
                  <a:lnTo>
                    <a:pt x="145"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7"/>
            <p:cNvSpPr/>
            <p:nvPr/>
          </p:nvSpPr>
          <p:spPr>
            <a:xfrm>
              <a:off x="2397475" y="2362175"/>
              <a:ext cx="2450" cy="2425"/>
            </a:xfrm>
            <a:custGeom>
              <a:avLst/>
              <a:gdLst/>
              <a:ahLst/>
              <a:cxnLst/>
              <a:rect l="l" t="t" r="r" b="b"/>
              <a:pathLst>
                <a:path w="98" h="97" extrusionOk="0">
                  <a:moveTo>
                    <a:pt x="49" y="0"/>
                  </a:moveTo>
                  <a:lnTo>
                    <a:pt x="1" y="24"/>
                  </a:lnTo>
                  <a:lnTo>
                    <a:pt x="1" y="48"/>
                  </a:lnTo>
                  <a:lnTo>
                    <a:pt x="25" y="73"/>
                  </a:lnTo>
                  <a:lnTo>
                    <a:pt x="73" y="97"/>
                  </a:lnTo>
                  <a:lnTo>
                    <a:pt x="97"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7"/>
            <p:cNvSpPr/>
            <p:nvPr/>
          </p:nvSpPr>
          <p:spPr>
            <a:xfrm>
              <a:off x="2240400" y="1803675"/>
              <a:ext cx="3650" cy="2425"/>
            </a:xfrm>
            <a:custGeom>
              <a:avLst/>
              <a:gdLst/>
              <a:ahLst/>
              <a:cxnLst/>
              <a:rect l="l" t="t" r="r" b="b"/>
              <a:pathLst>
                <a:path w="146" h="97" extrusionOk="0">
                  <a:moveTo>
                    <a:pt x="49" y="0"/>
                  </a:moveTo>
                  <a:lnTo>
                    <a:pt x="25" y="25"/>
                  </a:lnTo>
                  <a:lnTo>
                    <a:pt x="1" y="49"/>
                  </a:lnTo>
                  <a:lnTo>
                    <a:pt x="25" y="73"/>
                  </a:lnTo>
                  <a:lnTo>
                    <a:pt x="49" y="97"/>
                  </a:lnTo>
                  <a:lnTo>
                    <a:pt x="97" y="97"/>
                  </a:lnTo>
                  <a:lnTo>
                    <a:pt x="145" y="73"/>
                  </a:lnTo>
                  <a:lnTo>
                    <a:pt x="145" y="25"/>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7"/>
            <p:cNvSpPr/>
            <p:nvPr/>
          </p:nvSpPr>
          <p:spPr>
            <a:xfrm>
              <a:off x="2028575" y="1904175"/>
              <a:ext cx="2425" cy="2425"/>
            </a:xfrm>
            <a:custGeom>
              <a:avLst/>
              <a:gdLst/>
              <a:ahLst/>
              <a:cxnLst/>
              <a:rect l="l" t="t" r="r" b="b"/>
              <a:pathLst>
                <a:path w="97" h="97" extrusionOk="0">
                  <a:moveTo>
                    <a:pt x="48" y="1"/>
                  </a:moveTo>
                  <a:lnTo>
                    <a:pt x="0" y="25"/>
                  </a:lnTo>
                  <a:lnTo>
                    <a:pt x="0" y="49"/>
                  </a:lnTo>
                  <a:lnTo>
                    <a:pt x="24" y="97"/>
                  </a:lnTo>
                  <a:lnTo>
                    <a:pt x="96" y="97"/>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7"/>
            <p:cNvSpPr/>
            <p:nvPr/>
          </p:nvSpPr>
          <p:spPr>
            <a:xfrm>
              <a:off x="2041200" y="1921625"/>
              <a:ext cx="3650" cy="2450"/>
            </a:xfrm>
            <a:custGeom>
              <a:avLst/>
              <a:gdLst/>
              <a:ahLst/>
              <a:cxnLst/>
              <a:rect l="l" t="t" r="r" b="b"/>
              <a:pathLst>
                <a:path w="146" h="98" extrusionOk="0">
                  <a:moveTo>
                    <a:pt x="73" y="1"/>
                  </a:moveTo>
                  <a:lnTo>
                    <a:pt x="25" y="25"/>
                  </a:lnTo>
                  <a:lnTo>
                    <a:pt x="1" y="49"/>
                  </a:lnTo>
                  <a:lnTo>
                    <a:pt x="1" y="73"/>
                  </a:lnTo>
                  <a:lnTo>
                    <a:pt x="73" y="97"/>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7"/>
            <p:cNvSpPr/>
            <p:nvPr/>
          </p:nvSpPr>
          <p:spPr>
            <a:xfrm>
              <a:off x="1939500" y="1923450"/>
              <a:ext cx="2425" cy="3025"/>
            </a:xfrm>
            <a:custGeom>
              <a:avLst/>
              <a:gdLst/>
              <a:ahLst/>
              <a:cxnLst/>
              <a:rect l="l" t="t" r="r" b="b"/>
              <a:pathLst>
                <a:path w="97" h="121" extrusionOk="0">
                  <a:moveTo>
                    <a:pt x="24" y="0"/>
                  </a:moveTo>
                  <a:lnTo>
                    <a:pt x="0" y="24"/>
                  </a:lnTo>
                  <a:lnTo>
                    <a:pt x="24" y="96"/>
                  </a:lnTo>
                  <a:lnTo>
                    <a:pt x="48" y="120"/>
                  </a:lnTo>
                  <a:lnTo>
                    <a:pt x="96" y="96"/>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7"/>
            <p:cNvSpPr/>
            <p:nvPr/>
          </p:nvSpPr>
          <p:spPr>
            <a:xfrm>
              <a:off x="1911800" y="1927650"/>
              <a:ext cx="3050" cy="2425"/>
            </a:xfrm>
            <a:custGeom>
              <a:avLst/>
              <a:gdLst/>
              <a:ahLst/>
              <a:cxnLst/>
              <a:rect l="l" t="t" r="r" b="b"/>
              <a:pathLst>
                <a:path w="122" h="97" extrusionOk="0">
                  <a:moveTo>
                    <a:pt x="49" y="1"/>
                  </a:moveTo>
                  <a:lnTo>
                    <a:pt x="1" y="49"/>
                  </a:lnTo>
                  <a:lnTo>
                    <a:pt x="25" y="97"/>
                  </a:lnTo>
                  <a:lnTo>
                    <a:pt x="97"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7"/>
            <p:cNvSpPr/>
            <p:nvPr/>
          </p:nvSpPr>
          <p:spPr>
            <a:xfrm>
              <a:off x="2061075" y="2017325"/>
              <a:ext cx="3625" cy="3025"/>
            </a:xfrm>
            <a:custGeom>
              <a:avLst/>
              <a:gdLst/>
              <a:ahLst/>
              <a:cxnLst/>
              <a:rect l="l" t="t" r="r" b="b"/>
              <a:pathLst>
                <a:path w="145" h="121" extrusionOk="0">
                  <a:moveTo>
                    <a:pt x="72" y="0"/>
                  </a:moveTo>
                  <a:lnTo>
                    <a:pt x="48" y="24"/>
                  </a:lnTo>
                  <a:lnTo>
                    <a:pt x="0" y="49"/>
                  </a:lnTo>
                  <a:lnTo>
                    <a:pt x="0" y="73"/>
                  </a:lnTo>
                  <a:lnTo>
                    <a:pt x="24" y="97"/>
                  </a:lnTo>
                  <a:lnTo>
                    <a:pt x="72" y="121"/>
                  </a:lnTo>
                  <a:lnTo>
                    <a:pt x="120" y="97"/>
                  </a:lnTo>
                  <a:lnTo>
                    <a:pt x="144" y="73"/>
                  </a:lnTo>
                  <a:lnTo>
                    <a:pt x="120"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7"/>
            <p:cNvSpPr/>
            <p:nvPr/>
          </p:nvSpPr>
          <p:spPr>
            <a:xfrm>
              <a:off x="2209725" y="2335100"/>
              <a:ext cx="2425" cy="3025"/>
            </a:xfrm>
            <a:custGeom>
              <a:avLst/>
              <a:gdLst/>
              <a:ahLst/>
              <a:cxnLst/>
              <a:rect l="l" t="t" r="r" b="b"/>
              <a:pathLst>
                <a:path w="97" h="121" extrusionOk="0">
                  <a:moveTo>
                    <a:pt x="72" y="0"/>
                  </a:moveTo>
                  <a:lnTo>
                    <a:pt x="24" y="24"/>
                  </a:lnTo>
                  <a:lnTo>
                    <a:pt x="0" y="72"/>
                  </a:lnTo>
                  <a:lnTo>
                    <a:pt x="24" y="120"/>
                  </a:lnTo>
                  <a:lnTo>
                    <a:pt x="72" y="120"/>
                  </a:lnTo>
                  <a:lnTo>
                    <a:pt x="96"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7"/>
            <p:cNvSpPr/>
            <p:nvPr/>
          </p:nvSpPr>
          <p:spPr>
            <a:xfrm>
              <a:off x="1920825" y="2032375"/>
              <a:ext cx="2450" cy="3025"/>
            </a:xfrm>
            <a:custGeom>
              <a:avLst/>
              <a:gdLst/>
              <a:ahLst/>
              <a:cxnLst/>
              <a:rect l="l" t="t" r="r" b="b"/>
              <a:pathLst>
                <a:path w="98" h="121" extrusionOk="0">
                  <a:moveTo>
                    <a:pt x="49" y="0"/>
                  </a:moveTo>
                  <a:lnTo>
                    <a:pt x="1" y="24"/>
                  </a:lnTo>
                  <a:lnTo>
                    <a:pt x="1" y="72"/>
                  </a:lnTo>
                  <a:lnTo>
                    <a:pt x="25" y="121"/>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7"/>
            <p:cNvSpPr/>
            <p:nvPr/>
          </p:nvSpPr>
          <p:spPr>
            <a:xfrm>
              <a:off x="2403500" y="2484950"/>
              <a:ext cx="3050" cy="3025"/>
            </a:xfrm>
            <a:custGeom>
              <a:avLst/>
              <a:gdLst/>
              <a:ahLst/>
              <a:cxnLst/>
              <a:rect l="l" t="t" r="r" b="b"/>
              <a:pathLst>
                <a:path w="122" h="121" extrusionOk="0">
                  <a:moveTo>
                    <a:pt x="49" y="0"/>
                  </a:moveTo>
                  <a:lnTo>
                    <a:pt x="1" y="24"/>
                  </a:lnTo>
                  <a:lnTo>
                    <a:pt x="1" y="72"/>
                  </a:lnTo>
                  <a:lnTo>
                    <a:pt x="1" y="97"/>
                  </a:lnTo>
                  <a:lnTo>
                    <a:pt x="25" y="121"/>
                  </a:lnTo>
                  <a:lnTo>
                    <a:pt x="73" y="121"/>
                  </a:lnTo>
                  <a:lnTo>
                    <a:pt x="97" y="97"/>
                  </a:lnTo>
                  <a:lnTo>
                    <a:pt x="121"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7"/>
            <p:cNvSpPr/>
            <p:nvPr/>
          </p:nvSpPr>
          <p:spPr>
            <a:xfrm>
              <a:off x="2078525" y="1822925"/>
              <a:ext cx="2425" cy="2450"/>
            </a:xfrm>
            <a:custGeom>
              <a:avLst/>
              <a:gdLst/>
              <a:ahLst/>
              <a:cxnLst/>
              <a:rect l="l" t="t" r="r" b="b"/>
              <a:pathLst>
                <a:path w="97" h="98" extrusionOk="0">
                  <a:moveTo>
                    <a:pt x="24" y="1"/>
                  </a:moveTo>
                  <a:lnTo>
                    <a:pt x="0" y="49"/>
                  </a:lnTo>
                  <a:lnTo>
                    <a:pt x="0" y="73"/>
                  </a:lnTo>
                  <a:lnTo>
                    <a:pt x="0" y="97"/>
                  </a:lnTo>
                  <a:lnTo>
                    <a:pt x="72"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7"/>
            <p:cNvSpPr/>
            <p:nvPr/>
          </p:nvSpPr>
          <p:spPr>
            <a:xfrm>
              <a:off x="2075500" y="1819925"/>
              <a:ext cx="1825" cy="2425"/>
            </a:xfrm>
            <a:custGeom>
              <a:avLst/>
              <a:gdLst/>
              <a:ahLst/>
              <a:cxnLst/>
              <a:rect l="l" t="t" r="r" b="b"/>
              <a:pathLst>
                <a:path w="73" h="97" extrusionOk="0">
                  <a:moveTo>
                    <a:pt x="25" y="0"/>
                  </a:moveTo>
                  <a:lnTo>
                    <a:pt x="1" y="49"/>
                  </a:lnTo>
                  <a:lnTo>
                    <a:pt x="1" y="97"/>
                  </a:lnTo>
                  <a:lnTo>
                    <a:pt x="73" y="97"/>
                  </a:lnTo>
                  <a:lnTo>
                    <a:pt x="73"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7"/>
            <p:cNvSpPr/>
            <p:nvPr/>
          </p:nvSpPr>
          <p:spPr>
            <a:xfrm>
              <a:off x="1960550" y="2004675"/>
              <a:ext cx="1825" cy="2450"/>
            </a:xfrm>
            <a:custGeom>
              <a:avLst/>
              <a:gdLst/>
              <a:ahLst/>
              <a:cxnLst/>
              <a:rect l="l" t="t" r="r" b="b"/>
              <a:pathLst>
                <a:path w="73" h="98" extrusionOk="0">
                  <a:moveTo>
                    <a:pt x="25" y="1"/>
                  </a:moveTo>
                  <a:lnTo>
                    <a:pt x="1" y="25"/>
                  </a:lnTo>
                  <a:lnTo>
                    <a:pt x="1" y="73"/>
                  </a:lnTo>
                  <a:lnTo>
                    <a:pt x="1" y="97"/>
                  </a:lnTo>
                  <a:lnTo>
                    <a:pt x="49" y="97"/>
                  </a:lnTo>
                  <a:lnTo>
                    <a:pt x="73" y="73"/>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7"/>
            <p:cNvSpPr/>
            <p:nvPr/>
          </p:nvSpPr>
          <p:spPr>
            <a:xfrm>
              <a:off x="2354750" y="1968575"/>
              <a:ext cx="1825" cy="3025"/>
            </a:xfrm>
            <a:custGeom>
              <a:avLst/>
              <a:gdLst/>
              <a:ahLst/>
              <a:cxnLst/>
              <a:rect l="l" t="t" r="r" b="b"/>
              <a:pathLst>
                <a:path w="73" h="121" extrusionOk="0">
                  <a:moveTo>
                    <a:pt x="49" y="0"/>
                  </a:moveTo>
                  <a:lnTo>
                    <a:pt x="25" y="25"/>
                  </a:lnTo>
                  <a:lnTo>
                    <a:pt x="1" y="73"/>
                  </a:lnTo>
                  <a:lnTo>
                    <a:pt x="1" y="97"/>
                  </a:lnTo>
                  <a:lnTo>
                    <a:pt x="1" y="121"/>
                  </a:lnTo>
                  <a:lnTo>
                    <a:pt x="49" y="121"/>
                  </a:lnTo>
                  <a:lnTo>
                    <a:pt x="73" y="73"/>
                  </a:lnTo>
                  <a:lnTo>
                    <a:pt x="73"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7"/>
            <p:cNvSpPr/>
            <p:nvPr/>
          </p:nvSpPr>
          <p:spPr>
            <a:xfrm>
              <a:off x="1858250" y="2049825"/>
              <a:ext cx="2425" cy="3025"/>
            </a:xfrm>
            <a:custGeom>
              <a:avLst/>
              <a:gdLst/>
              <a:ahLst/>
              <a:cxnLst/>
              <a:rect l="l" t="t" r="r" b="b"/>
              <a:pathLst>
                <a:path w="97" h="121" extrusionOk="0">
                  <a:moveTo>
                    <a:pt x="24" y="0"/>
                  </a:moveTo>
                  <a:lnTo>
                    <a:pt x="0" y="24"/>
                  </a:lnTo>
                  <a:lnTo>
                    <a:pt x="24" y="97"/>
                  </a:lnTo>
                  <a:lnTo>
                    <a:pt x="48" y="121"/>
                  </a:lnTo>
                  <a:lnTo>
                    <a:pt x="97" y="97"/>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7"/>
            <p:cNvSpPr/>
            <p:nvPr/>
          </p:nvSpPr>
          <p:spPr>
            <a:xfrm>
              <a:off x="2265075" y="2500000"/>
              <a:ext cx="3050" cy="2425"/>
            </a:xfrm>
            <a:custGeom>
              <a:avLst/>
              <a:gdLst/>
              <a:ahLst/>
              <a:cxnLst/>
              <a:rect l="l" t="t" r="r" b="b"/>
              <a:pathLst>
                <a:path w="122" h="97" extrusionOk="0">
                  <a:moveTo>
                    <a:pt x="73" y="0"/>
                  </a:moveTo>
                  <a:lnTo>
                    <a:pt x="25" y="24"/>
                  </a:lnTo>
                  <a:lnTo>
                    <a:pt x="1" y="72"/>
                  </a:lnTo>
                  <a:lnTo>
                    <a:pt x="25" y="96"/>
                  </a:lnTo>
                  <a:lnTo>
                    <a:pt x="97" y="96"/>
                  </a:lnTo>
                  <a:lnTo>
                    <a:pt x="121"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7"/>
            <p:cNvSpPr/>
            <p:nvPr/>
          </p:nvSpPr>
          <p:spPr>
            <a:xfrm>
              <a:off x="2405925" y="2478925"/>
              <a:ext cx="3025" cy="2425"/>
            </a:xfrm>
            <a:custGeom>
              <a:avLst/>
              <a:gdLst/>
              <a:ahLst/>
              <a:cxnLst/>
              <a:rect l="l" t="t" r="r" b="b"/>
              <a:pathLst>
                <a:path w="121" h="97" extrusionOk="0">
                  <a:moveTo>
                    <a:pt x="24" y="1"/>
                  </a:moveTo>
                  <a:lnTo>
                    <a:pt x="0" y="49"/>
                  </a:lnTo>
                  <a:lnTo>
                    <a:pt x="24" y="73"/>
                  </a:lnTo>
                  <a:lnTo>
                    <a:pt x="72" y="97"/>
                  </a:lnTo>
                  <a:lnTo>
                    <a:pt x="120" y="49"/>
                  </a:lnTo>
                  <a:lnTo>
                    <a:pt x="120"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7"/>
            <p:cNvSpPr/>
            <p:nvPr/>
          </p:nvSpPr>
          <p:spPr>
            <a:xfrm>
              <a:off x="2105000" y="1916225"/>
              <a:ext cx="2425" cy="2425"/>
            </a:xfrm>
            <a:custGeom>
              <a:avLst/>
              <a:gdLst/>
              <a:ahLst/>
              <a:cxnLst/>
              <a:rect l="l" t="t" r="r" b="b"/>
              <a:pathLst>
                <a:path w="97" h="97" extrusionOk="0">
                  <a:moveTo>
                    <a:pt x="24" y="0"/>
                  </a:moveTo>
                  <a:lnTo>
                    <a:pt x="0" y="24"/>
                  </a:lnTo>
                  <a:lnTo>
                    <a:pt x="0" y="72"/>
                  </a:lnTo>
                  <a:lnTo>
                    <a:pt x="24" y="96"/>
                  </a:lnTo>
                  <a:lnTo>
                    <a:pt x="49" y="96"/>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7"/>
            <p:cNvSpPr/>
            <p:nvPr/>
          </p:nvSpPr>
          <p:spPr>
            <a:xfrm>
              <a:off x="2332500" y="2384450"/>
              <a:ext cx="3025" cy="3025"/>
            </a:xfrm>
            <a:custGeom>
              <a:avLst/>
              <a:gdLst/>
              <a:ahLst/>
              <a:cxnLst/>
              <a:rect l="l" t="t" r="r" b="b"/>
              <a:pathLst>
                <a:path w="121" h="121" extrusionOk="0">
                  <a:moveTo>
                    <a:pt x="72" y="0"/>
                  </a:moveTo>
                  <a:lnTo>
                    <a:pt x="24" y="48"/>
                  </a:lnTo>
                  <a:lnTo>
                    <a:pt x="0" y="96"/>
                  </a:lnTo>
                  <a:lnTo>
                    <a:pt x="48" y="120"/>
                  </a:lnTo>
                  <a:lnTo>
                    <a:pt x="72" y="96"/>
                  </a:lnTo>
                  <a:lnTo>
                    <a:pt x="120"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7"/>
            <p:cNvSpPr/>
            <p:nvPr/>
          </p:nvSpPr>
          <p:spPr>
            <a:xfrm>
              <a:off x="2316850" y="2388650"/>
              <a:ext cx="2425" cy="2425"/>
            </a:xfrm>
            <a:custGeom>
              <a:avLst/>
              <a:gdLst/>
              <a:ahLst/>
              <a:cxnLst/>
              <a:rect l="l" t="t" r="r" b="b"/>
              <a:pathLst>
                <a:path w="97" h="97" extrusionOk="0">
                  <a:moveTo>
                    <a:pt x="24" y="1"/>
                  </a:moveTo>
                  <a:lnTo>
                    <a:pt x="0" y="25"/>
                  </a:lnTo>
                  <a:lnTo>
                    <a:pt x="0" y="97"/>
                  </a:lnTo>
                  <a:lnTo>
                    <a:pt x="48"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7"/>
            <p:cNvSpPr/>
            <p:nvPr/>
          </p:nvSpPr>
          <p:spPr>
            <a:xfrm>
              <a:off x="1890150" y="1955325"/>
              <a:ext cx="2425" cy="3050"/>
            </a:xfrm>
            <a:custGeom>
              <a:avLst/>
              <a:gdLst/>
              <a:ahLst/>
              <a:cxnLst/>
              <a:rect l="l" t="t" r="r" b="b"/>
              <a:pathLst>
                <a:path w="97" h="122" extrusionOk="0">
                  <a:moveTo>
                    <a:pt x="48" y="1"/>
                  </a:moveTo>
                  <a:lnTo>
                    <a:pt x="24" y="25"/>
                  </a:lnTo>
                  <a:lnTo>
                    <a:pt x="0" y="73"/>
                  </a:lnTo>
                  <a:lnTo>
                    <a:pt x="24" y="121"/>
                  </a:lnTo>
                  <a:lnTo>
                    <a:pt x="72" y="121"/>
                  </a:lnTo>
                  <a:lnTo>
                    <a:pt x="96"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7"/>
            <p:cNvSpPr/>
            <p:nvPr/>
          </p:nvSpPr>
          <p:spPr>
            <a:xfrm>
              <a:off x="1837175" y="1980600"/>
              <a:ext cx="2450" cy="2450"/>
            </a:xfrm>
            <a:custGeom>
              <a:avLst/>
              <a:gdLst/>
              <a:ahLst/>
              <a:cxnLst/>
              <a:rect l="l" t="t" r="r" b="b"/>
              <a:pathLst>
                <a:path w="98" h="98" extrusionOk="0">
                  <a:moveTo>
                    <a:pt x="49" y="1"/>
                  </a:moveTo>
                  <a:lnTo>
                    <a:pt x="1" y="25"/>
                  </a:lnTo>
                  <a:lnTo>
                    <a:pt x="1" y="49"/>
                  </a:lnTo>
                  <a:lnTo>
                    <a:pt x="49" y="73"/>
                  </a:lnTo>
                  <a:lnTo>
                    <a:pt x="73" y="97"/>
                  </a:lnTo>
                  <a:lnTo>
                    <a:pt x="97"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7"/>
            <p:cNvSpPr/>
            <p:nvPr/>
          </p:nvSpPr>
          <p:spPr>
            <a:xfrm>
              <a:off x="2323450" y="1807275"/>
              <a:ext cx="3050" cy="2450"/>
            </a:xfrm>
            <a:custGeom>
              <a:avLst/>
              <a:gdLst/>
              <a:ahLst/>
              <a:cxnLst/>
              <a:rect l="l" t="t" r="r" b="b"/>
              <a:pathLst>
                <a:path w="122" h="98" extrusionOk="0">
                  <a:moveTo>
                    <a:pt x="73" y="1"/>
                  </a:moveTo>
                  <a:lnTo>
                    <a:pt x="25" y="25"/>
                  </a:lnTo>
                  <a:lnTo>
                    <a:pt x="1" y="49"/>
                  </a:lnTo>
                  <a:lnTo>
                    <a:pt x="25" y="97"/>
                  </a:lnTo>
                  <a:lnTo>
                    <a:pt x="73"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7"/>
            <p:cNvSpPr/>
            <p:nvPr/>
          </p:nvSpPr>
          <p:spPr>
            <a:xfrm>
              <a:off x="2383650" y="1829550"/>
              <a:ext cx="1825" cy="2425"/>
            </a:xfrm>
            <a:custGeom>
              <a:avLst/>
              <a:gdLst/>
              <a:ahLst/>
              <a:cxnLst/>
              <a:rect l="l" t="t" r="r" b="b"/>
              <a:pathLst>
                <a:path w="73" h="97" extrusionOk="0">
                  <a:moveTo>
                    <a:pt x="24" y="1"/>
                  </a:moveTo>
                  <a:lnTo>
                    <a:pt x="0" y="49"/>
                  </a:lnTo>
                  <a:lnTo>
                    <a:pt x="0" y="73"/>
                  </a:lnTo>
                  <a:lnTo>
                    <a:pt x="48" y="97"/>
                  </a:lnTo>
                  <a:lnTo>
                    <a:pt x="73" y="49"/>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7"/>
            <p:cNvSpPr/>
            <p:nvPr/>
          </p:nvSpPr>
          <p:spPr>
            <a:xfrm>
              <a:off x="2040000" y="2518650"/>
              <a:ext cx="1225" cy="1225"/>
            </a:xfrm>
            <a:custGeom>
              <a:avLst/>
              <a:gdLst/>
              <a:ahLst/>
              <a:cxnLst/>
              <a:rect l="l" t="t" r="r" b="b"/>
              <a:pathLst>
                <a:path w="49" h="49" extrusionOk="0">
                  <a:moveTo>
                    <a:pt x="0" y="0"/>
                  </a:moveTo>
                  <a:lnTo>
                    <a:pt x="0" y="48"/>
                  </a:lnTo>
                  <a:lnTo>
                    <a:pt x="49" y="48"/>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7"/>
            <p:cNvSpPr/>
            <p:nvPr/>
          </p:nvSpPr>
          <p:spPr>
            <a:xfrm>
              <a:off x="2106200" y="2522850"/>
              <a:ext cx="1225" cy="1225"/>
            </a:xfrm>
            <a:custGeom>
              <a:avLst/>
              <a:gdLst/>
              <a:ahLst/>
              <a:cxnLst/>
              <a:rect l="l" t="t" r="r" b="b"/>
              <a:pathLst>
                <a:path w="49" h="49" extrusionOk="0">
                  <a:moveTo>
                    <a:pt x="1" y="1"/>
                  </a:moveTo>
                  <a:lnTo>
                    <a:pt x="1" y="25"/>
                  </a:lnTo>
                  <a:lnTo>
                    <a:pt x="25"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7"/>
            <p:cNvSpPr/>
            <p:nvPr/>
          </p:nvSpPr>
          <p:spPr>
            <a:xfrm>
              <a:off x="2085750" y="2451850"/>
              <a:ext cx="2425" cy="1825"/>
            </a:xfrm>
            <a:custGeom>
              <a:avLst/>
              <a:gdLst/>
              <a:ahLst/>
              <a:cxnLst/>
              <a:rect l="l" t="t" r="r" b="b"/>
              <a:pathLst>
                <a:path w="97" h="73" extrusionOk="0">
                  <a:moveTo>
                    <a:pt x="24" y="0"/>
                  </a:moveTo>
                  <a:lnTo>
                    <a:pt x="0" y="24"/>
                  </a:lnTo>
                  <a:lnTo>
                    <a:pt x="0" y="48"/>
                  </a:lnTo>
                  <a:lnTo>
                    <a:pt x="24" y="72"/>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7"/>
            <p:cNvSpPr/>
            <p:nvPr/>
          </p:nvSpPr>
          <p:spPr>
            <a:xfrm>
              <a:off x="2159775" y="2429575"/>
              <a:ext cx="1825" cy="1825"/>
            </a:xfrm>
            <a:custGeom>
              <a:avLst/>
              <a:gdLst/>
              <a:ahLst/>
              <a:cxnLst/>
              <a:rect l="l" t="t" r="r" b="b"/>
              <a:pathLst>
                <a:path w="73" h="73" extrusionOk="0">
                  <a:moveTo>
                    <a:pt x="48" y="1"/>
                  </a:moveTo>
                  <a:lnTo>
                    <a:pt x="0" y="25"/>
                  </a:lnTo>
                  <a:lnTo>
                    <a:pt x="0" y="49"/>
                  </a:lnTo>
                  <a:lnTo>
                    <a:pt x="24" y="73"/>
                  </a:lnTo>
                  <a:lnTo>
                    <a:pt x="72"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7"/>
            <p:cNvSpPr/>
            <p:nvPr/>
          </p:nvSpPr>
          <p:spPr>
            <a:xfrm>
              <a:off x="2177225" y="2409125"/>
              <a:ext cx="1825" cy="2425"/>
            </a:xfrm>
            <a:custGeom>
              <a:avLst/>
              <a:gdLst/>
              <a:ahLst/>
              <a:cxnLst/>
              <a:rect l="l" t="t" r="r" b="b"/>
              <a:pathLst>
                <a:path w="73" h="97" extrusionOk="0">
                  <a:moveTo>
                    <a:pt x="48" y="0"/>
                  </a:moveTo>
                  <a:lnTo>
                    <a:pt x="0" y="24"/>
                  </a:lnTo>
                  <a:lnTo>
                    <a:pt x="0" y="48"/>
                  </a:lnTo>
                  <a:lnTo>
                    <a:pt x="24" y="96"/>
                  </a:lnTo>
                  <a:lnTo>
                    <a:pt x="48" y="72"/>
                  </a:lnTo>
                  <a:lnTo>
                    <a:pt x="72" y="48"/>
                  </a:lnTo>
                  <a:lnTo>
                    <a:pt x="72"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7"/>
            <p:cNvSpPr/>
            <p:nvPr/>
          </p:nvSpPr>
          <p:spPr>
            <a:xfrm>
              <a:off x="2336100" y="2477125"/>
              <a:ext cx="2425" cy="1825"/>
            </a:xfrm>
            <a:custGeom>
              <a:avLst/>
              <a:gdLst/>
              <a:ahLst/>
              <a:cxnLst/>
              <a:rect l="l" t="t" r="r" b="b"/>
              <a:pathLst>
                <a:path w="97" h="73" extrusionOk="0">
                  <a:moveTo>
                    <a:pt x="25" y="0"/>
                  </a:moveTo>
                  <a:lnTo>
                    <a:pt x="1" y="48"/>
                  </a:lnTo>
                  <a:lnTo>
                    <a:pt x="49" y="73"/>
                  </a:lnTo>
                  <a:lnTo>
                    <a:pt x="73" y="73"/>
                  </a:lnTo>
                  <a:lnTo>
                    <a:pt x="97"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7"/>
            <p:cNvSpPr/>
            <p:nvPr/>
          </p:nvSpPr>
          <p:spPr>
            <a:xfrm>
              <a:off x="2271100" y="2436800"/>
              <a:ext cx="2425" cy="2425"/>
            </a:xfrm>
            <a:custGeom>
              <a:avLst/>
              <a:gdLst/>
              <a:ahLst/>
              <a:cxnLst/>
              <a:rect l="l" t="t" r="r" b="b"/>
              <a:pathLst>
                <a:path w="97" h="97" extrusionOk="0">
                  <a:moveTo>
                    <a:pt x="73" y="0"/>
                  </a:moveTo>
                  <a:lnTo>
                    <a:pt x="49" y="24"/>
                  </a:lnTo>
                  <a:lnTo>
                    <a:pt x="1" y="49"/>
                  </a:lnTo>
                  <a:lnTo>
                    <a:pt x="1" y="73"/>
                  </a:lnTo>
                  <a:lnTo>
                    <a:pt x="49" y="97"/>
                  </a:lnTo>
                  <a:lnTo>
                    <a:pt x="73" y="73"/>
                  </a:lnTo>
                  <a:lnTo>
                    <a:pt x="97"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7"/>
            <p:cNvSpPr/>
            <p:nvPr/>
          </p:nvSpPr>
          <p:spPr>
            <a:xfrm>
              <a:off x="2253050" y="2417550"/>
              <a:ext cx="1825" cy="1825"/>
            </a:xfrm>
            <a:custGeom>
              <a:avLst/>
              <a:gdLst/>
              <a:ahLst/>
              <a:cxnLst/>
              <a:rect l="l" t="t" r="r" b="b"/>
              <a:pathLst>
                <a:path w="73" h="73" extrusionOk="0">
                  <a:moveTo>
                    <a:pt x="0" y="0"/>
                  </a:moveTo>
                  <a:lnTo>
                    <a:pt x="0" y="48"/>
                  </a:lnTo>
                  <a:lnTo>
                    <a:pt x="24" y="72"/>
                  </a:lnTo>
                  <a:lnTo>
                    <a:pt x="49" y="48"/>
                  </a:lnTo>
                  <a:lnTo>
                    <a:pt x="73"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7"/>
            <p:cNvSpPr/>
            <p:nvPr/>
          </p:nvSpPr>
          <p:spPr>
            <a:xfrm>
              <a:off x="2172400" y="2366975"/>
              <a:ext cx="2425" cy="2450"/>
            </a:xfrm>
            <a:custGeom>
              <a:avLst/>
              <a:gdLst/>
              <a:ahLst/>
              <a:cxnLst/>
              <a:rect l="l" t="t" r="r" b="b"/>
              <a:pathLst>
                <a:path w="97" h="98" extrusionOk="0">
                  <a:moveTo>
                    <a:pt x="49" y="1"/>
                  </a:moveTo>
                  <a:lnTo>
                    <a:pt x="1" y="25"/>
                  </a:lnTo>
                  <a:lnTo>
                    <a:pt x="1" y="49"/>
                  </a:lnTo>
                  <a:lnTo>
                    <a:pt x="25" y="97"/>
                  </a:lnTo>
                  <a:lnTo>
                    <a:pt x="49" y="97"/>
                  </a:lnTo>
                  <a:lnTo>
                    <a:pt x="73" y="73"/>
                  </a:lnTo>
                  <a:lnTo>
                    <a:pt x="97"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7"/>
            <p:cNvSpPr/>
            <p:nvPr/>
          </p:nvSpPr>
          <p:spPr>
            <a:xfrm>
              <a:off x="2341525" y="2435600"/>
              <a:ext cx="1825" cy="1825"/>
            </a:xfrm>
            <a:custGeom>
              <a:avLst/>
              <a:gdLst/>
              <a:ahLst/>
              <a:cxnLst/>
              <a:rect l="l" t="t" r="r" b="b"/>
              <a:pathLst>
                <a:path w="73" h="73" extrusionOk="0">
                  <a:moveTo>
                    <a:pt x="48" y="0"/>
                  </a:moveTo>
                  <a:lnTo>
                    <a:pt x="0" y="24"/>
                  </a:lnTo>
                  <a:lnTo>
                    <a:pt x="0" y="48"/>
                  </a:lnTo>
                  <a:lnTo>
                    <a:pt x="24" y="72"/>
                  </a:lnTo>
                  <a:lnTo>
                    <a:pt x="72"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7"/>
            <p:cNvSpPr/>
            <p:nvPr/>
          </p:nvSpPr>
          <p:spPr>
            <a:xfrm>
              <a:off x="2268700" y="2359150"/>
              <a:ext cx="1825" cy="3050"/>
            </a:xfrm>
            <a:custGeom>
              <a:avLst/>
              <a:gdLst/>
              <a:ahLst/>
              <a:cxnLst/>
              <a:rect l="l" t="t" r="r" b="b"/>
              <a:pathLst>
                <a:path w="73" h="122" extrusionOk="0">
                  <a:moveTo>
                    <a:pt x="24" y="1"/>
                  </a:moveTo>
                  <a:lnTo>
                    <a:pt x="0" y="49"/>
                  </a:lnTo>
                  <a:lnTo>
                    <a:pt x="0" y="97"/>
                  </a:lnTo>
                  <a:lnTo>
                    <a:pt x="24" y="121"/>
                  </a:lnTo>
                  <a:lnTo>
                    <a:pt x="48" y="97"/>
                  </a:lnTo>
                  <a:lnTo>
                    <a:pt x="73"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7"/>
            <p:cNvSpPr/>
            <p:nvPr/>
          </p:nvSpPr>
          <p:spPr>
            <a:xfrm>
              <a:off x="2311425" y="2298375"/>
              <a:ext cx="2425" cy="1825"/>
            </a:xfrm>
            <a:custGeom>
              <a:avLst/>
              <a:gdLst/>
              <a:ahLst/>
              <a:cxnLst/>
              <a:rect l="l" t="t" r="r" b="b"/>
              <a:pathLst>
                <a:path w="97"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7"/>
            <p:cNvSpPr/>
            <p:nvPr/>
          </p:nvSpPr>
          <p:spPr>
            <a:xfrm>
              <a:off x="2235600" y="2185225"/>
              <a:ext cx="2425" cy="3050"/>
            </a:xfrm>
            <a:custGeom>
              <a:avLst/>
              <a:gdLst/>
              <a:ahLst/>
              <a:cxnLst/>
              <a:rect l="l" t="t" r="r" b="b"/>
              <a:pathLst>
                <a:path w="97" h="122" extrusionOk="0">
                  <a:moveTo>
                    <a:pt x="48" y="1"/>
                  </a:moveTo>
                  <a:lnTo>
                    <a:pt x="24" y="49"/>
                  </a:lnTo>
                  <a:lnTo>
                    <a:pt x="0" y="73"/>
                  </a:lnTo>
                  <a:lnTo>
                    <a:pt x="24" y="97"/>
                  </a:lnTo>
                  <a:lnTo>
                    <a:pt x="48" y="121"/>
                  </a:lnTo>
                  <a:lnTo>
                    <a:pt x="72" y="97"/>
                  </a:lnTo>
                  <a:lnTo>
                    <a:pt x="97" y="49"/>
                  </a:lnTo>
                  <a:lnTo>
                    <a:pt x="72"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7"/>
            <p:cNvSpPr/>
            <p:nvPr/>
          </p:nvSpPr>
          <p:spPr>
            <a:xfrm>
              <a:off x="1973200" y="2011300"/>
              <a:ext cx="2425" cy="2425"/>
            </a:xfrm>
            <a:custGeom>
              <a:avLst/>
              <a:gdLst/>
              <a:ahLst/>
              <a:cxnLst/>
              <a:rect l="l" t="t" r="r" b="b"/>
              <a:pathLst>
                <a:path w="97" h="97" extrusionOk="0">
                  <a:moveTo>
                    <a:pt x="48" y="1"/>
                  </a:moveTo>
                  <a:lnTo>
                    <a:pt x="0" y="25"/>
                  </a:lnTo>
                  <a:lnTo>
                    <a:pt x="24" y="73"/>
                  </a:lnTo>
                  <a:lnTo>
                    <a:pt x="48" y="97"/>
                  </a:lnTo>
                  <a:lnTo>
                    <a:pt x="73"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7"/>
            <p:cNvSpPr/>
            <p:nvPr/>
          </p:nvSpPr>
          <p:spPr>
            <a:xfrm>
              <a:off x="1863050" y="1940300"/>
              <a:ext cx="1850" cy="1225"/>
            </a:xfrm>
            <a:custGeom>
              <a:avLst/>
              <a:gdLst/>
              <a:ahLst/>
              <a:cxnLst/>
              <a:rect l="l" t="t" r="r" b="b"/>
              <a:pathLst>
                <a:path w="74" h="49" extrusionOk="0">
                  <a:moveTo>
                    <a:pt x="49" y="0"/>
                  </a:moveTo>
                  <a:lnTo>
                    <a:pt x="1" y="24"/>
                  </a:lnTo>
                  <a:lnTo>
                    <a:pt x="1" y="48"/>
                  </a:lnTo>
                  <a:lnTo>
                    <a:pt x="73"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7"/>
            <p:cNvSpPr/>
            <p:nvPr/>
          </p:nvSpPr>
          <p:spPr>
            <a:xfrm>
              <a:off x="1925650" y="1964975"/>
              <a:ext cx="2425" cy="3025"/>
            </a:xfrm>
            <a:custGeom>
              <a:avLst/>
              <a:gdLst/>
              <a:ahLst/>
              <a:cxnLst/>
              <a:rect l="l" t="t" r="r" b="b"/>
              <a:pathLst>
                <a:path w="97" h="121" extrusionOk="0">
                  <a:moveTo>
                    <a:pt x="25" y="0"/>
                  </a:moveTo>
                  <a:lnTo>
                    <a:pt x="1" y="24"/>
                  </a:lnTo>
                  <a:lnTo>
                    <a:pt x="1" y="48"/>
                  </a:lnTo>
                  <a:lnTo>
                    <a:pt x="1" y="72"/>
                  </a:lnTo>
                  <a:lnTo>
                    <a:pt x="25" y="96"/>
                  </a:lnTo>
                  <a:lnTo>
                    <a:pt x="73" y="120"/>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7"/>
            <p:cNvSpPr/>
            <p:nvPr/>
          </p:nvSpPr>
          <p:spPr>
            <a:xfrm>
              <a:off x="2092950" y="2064275"/>
              <a:ext cx="2450" cy="2425"/>
            </a:xfrm>
            <a:custGeom>
              <a:avLst/>
              <a:gdLst/>
              <a:ahLst/>
              <a:cxnLst/>
              <a:rect l="l" t="t" r="r" b="b"/>
              <a:pathLst>
                <a:path w="98" h="97" extrusionOk="0">
                  <a:moveTo>
                    <a:pt x="25" y="0"/>
                  </a:moveTo>
                  <a:lnTo>
                    <a:pt x="1" y="24"/>
                  </a:lnTo>
                  <a:lnTo>
                    <a:pt x="1" y="72"/>
                  </a:lnTo>
                  <a:lnTo>
                    <a:pt x="25" y="96"/>
                  </a:lnTo>
                  <a:lnTo>
                    <a:pt x="49" y="96"/>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7"/>
            <p:cNvSpPr/>
            <p:nvPr/>
          </p:nvSpPr>
          <p:spPr>
            <a:xfrm>
              <a:off x="2063475" y="2032375"/>
              <a:ext cx="2425" cy="1825"/>
            </a:xfrm>
            <a:custGeom>
              <a:avLst/>
              <a:gdLst/>
              <a:ahLst/>
              <a:cxnLst/>
              <a:rect l="l" t="t" r="r" b="b"/>
              <a:pathLst>
                <a:path w="97" h="73" extrusionOk="0">
                  <a:moveTo>
                    <a:pt x="24" y="0"/>
                  </a:moveTo>
                  <a:lnTo>
                    <a:pt x="0" y="24"/>
                  </a:lnTo>
                  <a:lnTo>
                    <a:pt x="0" y="48"/>
                  </a:lnTo>
                  <a:lnTo>
                    <a:pt x="24" y="72"/>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7"/>
            <p:cNvSpPr/>
            <p:nvPr/>
          </p:nvSpPr>
          <p:spPr>
            <a:xfrm>
              <a:off x="2029775" y="2001675"/>
              <a:ext cx="2425" cy="1825"/>
            </a:xfrm>
            <a:custGeom>
              <a:avLst/>
              <a:gdLst/>
              <a:ahLst/>
              <a:cxnLst/>
              <a:rect l="l" t="t" r="r" b="b"/>
              <a:pathLst>
                <a:path w="97" h="73" extrusionOk="0">
                  <a:moveTo>
                    <a:pt x="48" y="1"/>
                  </a:moveTo>
                  <a:lnTo>
                    <a:pt x="24" y="25"/>
                  </a:lnTo>
                  <a:lnTo>
                    <a:pt x="0" y="73"/>
                  </a:lnTo>
                  <a:lnTo>
                    <a:pt x="72" y="73"/>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7"/>
            <p:cNvSpPr/>
            <p:nvPr/>
          </p:nvSpPr>
          <p:spPr>
            <a:xfrm>
              <a:off x="1990050" y="1905375"/>
              <a:ext cx="1225" cy="1850"/>
            </a:xfrm>
            <a:custGeom>
              <a:avLst/>
              <a:gdLst/>
              <a:ahLst/>
              <a:cxnLst/>
              <a:rect l="l" t="t" r="r" b="b"/>
              <a:pathLst>
                <a:path w="49" h="74" extrusionOk="0">
                  <a:moveTo>
                    <a:pt x="24" y="1"/>
                  </a:moveTo>
                  <a:lnTo>
                    <a:pt x="0" y="25"/>
                  </a:lnTo>
                  <a:lnTo>
                    <a:pt x="0" y="49"/>
                  </a:lnTo>
                  <a:lnTo>
                    <a:pt x="49" y="73"/>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7"/>
            <p:cNvSpPr/>
            <p:nvPr/>
          </p:nvSpPr>
          <p:spPr>
            <a:xfrm>
              <a:off x="1988250" y="1894550"/>
              <a:ext cx="1825" cy="1225"/>
            </a:xfrm>
            <a:custGeom>
              <a:avLst/>
              <a:gdLst/>
              <a:ahLst/>
              <a:cxnLst/>
              <a:rect l="l" t="t" r="r" b="b"/>
              <a:pathLst>
                <a:path w="73" h="49" extrusionOk="0">
                  <a:moveTo>
                    <a:pt x="48" y="0"/>
                  </a:moveTo>
                  <a:lnTo>
                    <a:pt x="0" y="25"/>
                  </a:lnTo>
                  <a:lnTo>
                    <a:pt x="0" y="49"/>
                  </a:lnTo>
                  <a:lnTo>
                    <a:pt x="72"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7"/>
            <p:cNvSpPr/>
            <p:nvPr/>
          </p:nvSpPr>
          <p:spPr>
            <a:xfrm>
              <a:off x="2051425" y="1897550"/>
              <a:ext cx="2450" cy="1850"/>
            </a:xfrm>
            <a:custGeom>
              <a:avLst/>
              <a:gdLst/>
              <a:ahLst/>
              <a:cxnLst/>
              <a:rect l="l" t="t" r="r" b="b"/>
              <a:pathLst>
                <a:path w="98" h="74" extrusionOk="0">
                  <a:moveTo>
                    <a:pt x="25" y="1"/>
                  </a:moveTo>
                  <a:lnTo>
                    <a:pt x="1" y="49"/>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7"/>
            <p:cNvSpPr/>
            <p:nvPr/>
          </p:nvSpPr>
          <p:spPr>
            <a:xfrm>
              <a:off x="2257250" y="2017325"/>
              <a:ext cx="2450" cy="1825"/>
            </a:xfrm>
            <a:custGeom>
              <a:avLst/>
              <a:gdLst/>
              <a:ahLst/>
              <a:cxnLst/>
              <a:rect l="l" t="t" r="r" b="b"/>
              <a:pathLst>
                <a:path w="98" h="73" extrusionOk="0">
                  <a:moveTo>
                    <a:pt x="25" y="0"/>
                  </a:moveTo>
                  <a:lnTo>
                    <a:pt x="1" y="24"/>
                  </a:lnTo>
                  <a:lnTo>
                    <a:pt x="25" y="73"/>
                  </a:lnTo>
                  <a:lnTo>
                    <a:pt x="49" y="73"/>
                  </a:lnTo>
                  <a:lnTo>
                    <a:pt x="97" y="49"/>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7"/>
            <p:cNvSpPr/>
            <p:nvPr/>
          </p:nvSpPr>
          <p:spPr>
            <a:xfrm>
              <a:off x="2154950" y="1942100"/>
              <a:ext cx="5450" cy="1225"/>
            </a:xfrm>
            <a:custGeom>
              <a:avLst/>
              <a:gdLst/>
              <a:ahLst/>
              <a:cxnLst/>
              <a:rect l="l" t="t" r="r" b="b"/>
              <a:pathLst>
                <a:path w="218" h="49" extrusionOk="0">
                  <a:moveTo>
                    <a:pt x="49" y="0"/>
                  </a:moveTo>
                  <a:lnTo>
                    <a:pt x="0" y="48"/>
                  </a:lnTo>
                  <a:lnTo>
                    <a:pt x="97" y="48"/>
                  </a:lnTo>
                  <a:lnTo>
                    <a:pt x="197" y="28"/>
                  </a:lnTo>
                  <a:lnTo>
                    <a:pt x="197" y="28"/>
                  </a:lnTo>
                  <a:lnTo>
                    <a:pt x="169" y="0"/>
                  </a:lnTo>
                  <a:close/>
                  <a:moveTo>
                    <a:pt x="217" y="24"/>
                  </a:moveTo>
                  <a:lnTo>
                    <a:pt x="197" y="28"/>
                  </a:lnTo>
                  <a:lnTo>
                    <a:pt x="197" y="28"/>
                  </a:lnTo>
                  <a:lnTo>
                    <a:pt x="217" y="48"/>
                  </a:lnTo>
                  <a:lnTo>
                    <a:pt x="217"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7"/>
            <p:cNvSpPr/>
            <p:nvPr/>
          </p:nvSpPr>
          <p:spPr>
            <a:xfrm>
              <a:off x="2135100" y="1902375"/>
              <a:ext cx="4825" cy="1225"/>
            </a:xfrm>
            <a:custGeom>
              <a:avLst/>
              <a:gdLst/>
              <a:ahLst/>
              <a:cxnLst/>
              <a:rect l="l" t="t" r="r" b="b"/>
              <a:pathLst>
                <a:path w="193" h="49" extrusionOk="0">
                  <a:moveTo>
                    <a:pt x="96" y="0"/>
                  </a:moveTo>
                  <a:lnTo>
                    <a:pt x="0" y="25"/>
                  </a:lnTo>
                  <a:lnTo>
                    <a:pt x="48" y="49"/>
                  </a:lnTo>
                  <a:lnTo>
                    <a:pt x="96" y="49"/>
                  </a:lnTo>
                  <a:lnTo>
                    <a:pt x="161" y="33"/>
                  </a:lnTo>
                  <a:lnTo>
                    <a:pt x="161" y="33"/>
                  </a:lnTo>
                  <a:lnTo>
                    <a:pt x="144" y="25"/>
                  </a:lnTo>
                  <a:lnTo>
                    <a:pt x="96" y="0"/>
                  </a:lnTo>
                  <a:close/>
                  <a:moveTo>
                    <a:pt x="193" y="25"/>
                  </a:moveTo>
                  <a:lnTo>
                    <a:pt x="161" y="33"/>
                  </a:lnTo>
                  <a:lnTo>
                    <a:pt x="161" y="33"/>
                  </a:lnTo>
                  <a:lnTo>
                    <a:pt x="193" y="49"/>
                  </a:lnTo>
                  <a:lnTo>
                    <a:pt x="193"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7"/>
            <p:cNvSpPr/>
            <p:nvPr/>
          </p:nvSpPr>
          <p:spPr>
            <a:xfrm>
              <a:off x="2147125" y="1906575"/>
              <a:ext cx="5450" cy="1250"/>
            </a:xfrm>
            <a:custGeom>
              <a:avLst/>
              <a:gdLst/>
              <a:ahLst/>
              <a:cxnLst/>
              <a:rect l="l" t="t" r="r" b="b"/>
              <a:pathLst>
                <a:path w="218" h="50" extrusionOk="0">
                  <a:moveTo>
                    <a:pt x="0" y="1"/>
                  </a:moveTo>
                  <a:lnTo>
                    <a:pt x="49" y="49"/>
                  </a:lnTo>
                  <a:lnTo>
                    <a:pt x="145" y="49"/>
                  </a:lnTo>
                  <a:lnTo>
                    <a:pt x="217" y="25"/>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7"/>
            <p:cNvSpPr/>
            <p:nvPr/>
          </p:nvSpPr>
          <p:spPr>
            <a:xfrm>
              <a:off x="2073700" y="1837975"/>
              <a:ext cx="2425" cy="2425"/>
            </a:xfrm>
            <a:custGeom>
              <a:avLst/>
              <a:gdLst/>
              <a:ahLst/>
              <a:cxnLst/>
              <a:rect l="l" t="t" r="r" b="b"/>
              <a:pathLst>
                <a:path w="97" h="97" extrusionOk="0">
                  <a:moveTo>
                    <a:pt x="25" y="1"/>
                  </a:moveTo>
                  <a:lnTo>
                    <a:pt x="1" y="25"/>
                  </a:lnTo>
                  <a:lnTo>
                    <a:pt x="1" y="49"/>
                  </a:lnTo>
                  <a:lnTo>
                    <a:pt x="1" y="73"/>
                  </a:lnTo>
                  <a:lnTo>
                    <a:pt x="49" y="97"/>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7"/>
            <p:cNvSpPr/>
            <p:nvPr/>
          </p:nvSpPr>
          <p:spPr>
            <a:xfrm>
              <a:off x="2303600" y="1892750"/>
              <a:ext cx="1825" cy="1825"/>
            </a:xfrm>
            <a:custGeom>
              <a:avLst/>
              <a:gdLst/>
              <a:ahLst/>
              <a:cxnLst/>
              <a:rect l="l" t="t" r="r" b="b"/>
              <a:pathLst>
                <a:path w="73" h="73" extrusionOk="0">
                  <a:moveTo>
                    <a:pt x="49" y="0"/>
                  </a:moveTo>
                  <a:lnTo>
                    <a:pt x="1" y="24"/>
                  </a:lnTo>
                  <a:lnTo>
                    <a:pt x="25" y="48"/>
                  </a:lnTo>
                  <a:lnTo>
                    <a:pt x="49" y="72"/>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7"/>
            <p:cNvSpPr/>
            <p:nvPr/>
          </p:nvSpPr>
          <p:spPr>
            <a:xfrm>
              <a:off x="2436600" y="1894550"/>
              <a:ext cx="2450" cy="3025"/>
            </a:xfrm>
            <a:custGeom>
              <a:avLst/>
              <a:gdLst/>
              <a:ahLst/>
              <a:cxnLst/>
              <a:rect l="l" t="t" r="r" b="b"/>
              <a:pathLst>
                <a:path w="98" h="121" extrusionOk="0">
                  <a:moveTo>
                    <a:pt x="49" y="0"/>
                  </a:moveTo>
                  <a:lnTo>
                    <a:pt x="1" y="25"/>
                  </a:lnTo>
                  <a:lnTo>
                    <a:pt x="1" y="73"/>
                  </a:lnTo>
                  <a:lnTo>
                    <a:pt x="25" y="121"/>
                  </a:lnTo>
                  <a:lnTo>
                    <a:pt x="73" y="97"/>
                  </a:lnTo>
                  <a:lnTo>
                    <a:pt x="97"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7"/>
            <p:cNvSpPr/>
            <p:nvPr/>
          </p:nvSpPr>
          <p:spPr>
            <a:xfrm>
              <a:off x="1827550" y="2045000"/>
              <a:ext cx="1825" cy="1825"/>
            </a:xfrm>
            <a:custGeom>
              <a:avLst/>
              <a:gdLst/>
              <a:ahLst/>
              <a:cxnLst/>
              <a:rect l="l" t="t" r="r" b="b"/>
              <a:pathLst>
                <a:path w="73" h="73" extrusionOk="0">
                  <a:moveTo>
                    <a:pt x="1" y="1"/>
                  </a:moveTo>
                  <a:lnTo>
                    <a:pt x="1" y="49"/>
                  </a:lnTo>
                  <a:lnTo>
                    <a:pt x="49"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7"/>
            <p:cNvSpPr/>
            <p:nvPr/>
          </p:nvSpPr>
          <p:spPr>
            <a:xfrm>
              <a:off x="1990650" y="2040800"/>
              <a:ext cx="1225" cy="625"/>
            </a:xfrm>
            <a:custGeom>
              <a:avLst/>
              <a:gdLst/>
              <a:ahLst/>
              <a:cxnLst/>
              <a:rect l="l" t="t" r="r" b="b"/>
              <a:pathLst>
                <a:path w="49" h="25" extrusionOk="0">
                  <a:moveTo>
                    <a:pt x="0" y="0"/>
                  </a:moveTo>
                  <a:lnTo>
                    <a:pt x="0"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7"/>
            <p:cNvSpPr/>
            <p:nvPr/>
          </p:nvSpPr>
          <p:spPr>
            <a:xfrm>
              <a:off x="1983425" y="2019125"/>
              <a:ext cx="1825" cy="1825"/>
            </a:xfrm>
            <a:custGeom>
              <a:avLst/>
              <a:gdLst/>
              <a:ahLst/>
              <a:cxnLst/>
              <a:rect l="l" t="t" r="r" b="b"/>
              <a:pathLst>
                <a:path w="73" h="73" extrusionOk="0">
                  <a:moveTo>
                    <a:pt x="25" y="1"/>
                  </a:moveTo>
                  <a:lnTo>
                    <a:pt x="1" y="25"/>
                  </a:lnTo>
                  <a:lnTo>
                    <a:pt x="25" y="73"/>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7"/>
            <p:cNvSpPr/>
            <p:nvPr/>
          </p:nvSpPr>
          <p:spPr>
            <a:xfrm>
              <a:off x="1895550" y="1967975"/>
              <a:ext cx="1850" cy="1225"/>
            </a:xfrm>
            <a:custGeom>
              <a:avLst/>
              <a:gdLst/>
              <a:ahLst/>
              <a:cxnLst/>
              <a:rect l="l" t="t" r="r" b="b"/>
              <a:pathLst>
                <a:path w="74" h="49" extrusionOk="0">
                  <a:moveTo>
                    <a:pt x="25" y="0"/>
                  </a:moveTo>
                  <a:lnTo>
                    <a:pt x="1" y="24"/>
                  </a:lnTo>
                  <a:lnTo>
                    <a:pt x="25" y="49"/>
                  </a:lnTo>
                  <a:lnTo>
                    <a:pt x="49" y="49"/>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7"/>
            <p:cNvSpPr/>
            <p:nvPr/>
          </p:nvSpPr>
          <p:spPr>
            <a:xfrm>
              <a:off x="2407725" y="2450025"/>
              <a:ext cx="1825" cy="1850"/>
            </a:xfrm>
            <a:custGeom>
              <a:avLst/>
              <a:gdLst/>
              <a:ahLst/>
              <a:cxnLst/>
              <a:rect l="l" t="t" r="r" b="b"/>
              <a:pathLst>
                <a:path w="73" h="74" extrusionOk="0">
                  <a:moveTo>
                    <a:pt x="24" y="1"/>
                  </a:moveTo>
                  <a:lnTo>
                    <a:pt x="0" y="49"/>
                  </a:lnTo>
                  <a:lnTo>
                    <a:pt x="24" y="73"/>
                  </a:lnTo>
                  <a:lnTo>
                    <a:pt x="72" y="73"/>
                  </a:lnTo>
                  <a:lnTo>
                    <a:pt x="72"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7"/>
            <p:cNvSpPr/>
            <p:nvPr/>
          </p:nvSpPr>
          <p:spPr>
            <a:xfrm>
              <a:off x="2328875" y="2403700"/>
              <a:ext cx="1225" cy="1225"/>
            </a:xfrm>
            <a:custGeom>
              <a:avLst/>
              <a:gdLst/>
              <a:ahLst/>
              <a:cxnLst/>
              <a:rect l="l" t="t" r="r" b="b"/>
              <a:pathLst>
                <a:path w="49" h="49" extrusionOk="0">
                  <a:moveTo>
                    <a:pt x="25" y="0"/>
                  </a:moveTo>
                  <a:lnTo>
                    <a:pt x="1" y="24"/>
                  </a:lnTo>
                  <a:lnTo>
                    <a:pt x="1" y="49"/>
                  </a:lnTo>
                  <a:lnTo>
                    <a:pt x="49"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7"/>
            <p:cNvSpPr/>
            <p:nvPr/>
          </p:nvSpPr>
          <p:spPr>
            <a:xfrm>
              <a:off x="2178425" y="2395275"/>
              <a:ext cx="1225" cy="1225"/>
            </a:xfrm>
            <a:custGeom>
              <a:avLst/>
              <a:gdLst/>
              <a:ahLst/>
              <a:cxnLst/>
              <a:rect l="l" t="t" r="r" b="b"/>
              <a:pathLst>
                <a:path w="49" h="49" extrusionOk="0">
                  <a:moveTo>
                    <a:pt x="24" y="0"/>
                  </a:moveTo>
                  <a:lnTo>
                    <a:pt x="0" y="24"/>
                  </a:lnTo>
                  <a:lnTo>
                    <a:pt x="0" y="48"/>
                  </a:lnTo>
                  <a:lnTo>
                    <a:pt x="48" y="48"/>
                  </a:lnTo>
                  <a:lnTo>
                    <a:pt x="48"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7"/>
            <p:cNvSpPr/>
            <p:nvPr/>
          </p:nvSpPr>
          <p:spPr>
            <a:xfrm>
              <a:off x="2307825" y="2370000"/>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7"/>
            <p:cNvSpPr/>
            <p:nvPr/>
          </p:nvSpPr>
          <p:spPr>
            <a:xfrm>
              <a:off x="2171200" y="2383225"/>
              <a:ext cx="1225" cy="1250"/>
            </a:xfrm>
            <a:custGeom>
              <a:avLst/>
              <a:gdLst/>
              <a:ahLst/>
              <a:cxnLst/>
              <a:rect l="l" t="t" r="r" b="b"/>
              <a:pathLst>
                <a:path w="49" h="50" extrusionOk="0">
                  <a:moveTo>
                    <a:pt x="24" y="1"/>
                  </a:moveTo>
                  <a:lnTo>
                    <a:pt x="0" y="25"/>
                  </a:lnTo>
                  <a:lnTo>
                    <a:pt x="0" y="49"/>
                  </a:lnTo>
                  <a:lnTo>
                    <a:pt x="49" y="49"/>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7"/>
            <p:cNvSpPr/>
            <p:nvPr/>
          </p:nvSpPr>
          <p:spPr>
            <a:xfrm>
              <a:off x="1986425" y="2022750"/>
              <a:ext cx="1850" cy="1225"/>
            </a:xfrm>
            <a:custGeom>
              <a:avLst/>
              <a:gdLst/>
              <a:ahLst/>
              <a:cxnLst/>
              <a:rect l="l" t="t" r="r" b="b"/>
              <a:pathLst>
                <a:path w="74" h="49" extrusionOk="0">
                  <a:moveTo>
                    <a:pt x="1" y="0"/>
                  </a:moveTo>
                  <a:lnTo>
                    <a:pt x="1" y="24"/>
                  </a:lnTo>
                  <a:lnTo>
                    <a:pt x="49" y="48"/>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7"/>
            <p:cNvSpPr/>
            <p:nvPr/>
          </p:nvSpPr>
          <p:spPr>
            <a:xfrm>
              <a:off x="2180825" y="2333275"/>
              <a:ext cx="1225" cy="1225"/>
            </a:xfrm>
            <a:custGeom>
              <a:avLst/>
              <a:gdLst/>
              <a:ahLst/>
              <a:cxnLst/>
              <a:rect l="l" t="t" r="r" b="b"/>
              <a:pathLst>
                <a:path w="49" h="49" extrusionOk="0">
                  <a:moveTo>
                    <a:pt x="1" y="1"/>
                  </a:moveTo>
                  <a:lnTo>
                    <a:pt x="1" y="49"/>
                  </a:ln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7"/>
            <p:cNvSpPr/>
            <p:nvPr/>
          </p:nvSpPr>
          <p:spPr>
            <a:xfrm>
              <a:off x="2014125" y="2003475"/>
              <a:ext cx="1825" cy="1825"/>
            </a:xfrm>
            <a:custGeom>
              <a:avLst/>
              <a:gdLst/>
              <a:ahLst/>
              <a:cxnLst/>
              <a:rect l="l" t="t" r="r" b="b"/>
              <a:pathLst>
                <a:path w="73" h="73" extrusionOk="0">
                  <a:moveTo>
                    <a:pt x="24" y="1"/>
                  </a:moveTo>
                  <a:lnTo>
                    <a:pt x="0" y="25"/>
                  </a:lnTo>
                  <a:lnTo>
                    <a:pt x="24" y="49"/>
                  </a:lnTo>
                  <a:lnTo>
                    <a:pt x="48" y="73"/>
                  </a:lnTo>
                  <a:lnTo>
                    <a:pt x="73"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7"/>
            <p:cNvSpPr/>
            <p:nvPr/>
          </p:nvSpPr>
          <p:spPr>
            <a:xfrm>
              <a:off x="2272900" y="2126850"/>
              <a:ext cx="2450" cy="1825"/>
            </a:xfrm>
            <a:custGeom>
              <a:avLst/>
              <a:gdLst/>
              <a:ahLst/>
              <a:cxnLst/>
              <a:rect l="l" t="t" r="r" b="b"/>
              <a:pathLst>
                <a:path w="98"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7"/>
            <p:cNvSpPr/>
            <p:nvPr/>
          </p:nvSpPr>
          <p:spPr>
            <a:xfrm>
              <a:off x="2083325" y="194872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7"/>
            <p:cNvSpPr/>
            <p:nvPr/>
          </p:nvSpPr>
          <p:spPr>
            <a:xfrm>
              <a:off x="2023750" y="1910800"/>
              <a:ext cx="1825" cy="1825"/>
            </a:xfrm>
            <a:custGeom>
              <a:avLst/>
              <a:gdLst/>
              <a:ahLst/>
              <a:cxnLst/>
              <a:rect l="l" t="t" r="r" b="b"/>
              <a:pathLst>
                <a:path w="73" h="73" extrusionOk="0">
                  <a:moveTo>
                    <a:pt x="25" y="0"/>
                  </a:moveTo>
                  <a:lnTo>
                    <a:pt x="0" y="49"/>
                  </a:lnTo>
                  <a:lnTo>
                    <a:pt x="25" y="73"/>
                  </a:lnTo>
                  <a:lnTo>
                    <a:pt x="73"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7"/>
            <p:cNvSpPr/>
            <p:nvPr/>
          </p:nvSpPr>
          <p:spPr>
            <a:xfrm>
              <a:off x="2019525" y="1909000"/>
              <a:ext cx="1850" cy="1825"/>
            </a:xfrm>
            <a:custGeom>
              <a:avLst/>
              <a:gdLst/>
              <a:ahLst/>
              <a:cxnLst/>
              <a:rect l="l" t="t" r="r" b="b"/>
              <a:pathLst>
                <a:path w="74" h="73" extrusionOk="0">
                  <a:moveTo>
                    <a:pt x="25" y="0"/>
                  </a:moveTo>
                  <a:lnTo>
                    <a:pt x="1" y="24"/>
                  </a:lnTo>
                  <a:lnTo>
                    <a:pt x="25" y="72"/>
                  </a:lnTo>
                  <a:lnTo>
                    <a:pt x="49" y="48"/>
                  </a:lnTo>
                  <a:lnTo>
                    <a:pt x="73"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7"/>
            <p:cNvSpPr/>
            <p:nvPr/>
          </p:nvSpPr>
          <p:spPr>
            <a:xfrm>
              <a:off x="2149525" y="1868675"/>
              <a:ext cx="1225" cy="3025"/>
            </a:xfrm>
            <a:custGeom>
              <a:avLst/>
              <a:gdLst/>
              <a:ahLst/>
              <a:cxnLst/>
              <a:rect l="l" t="t" r="r" b="b"/>
              <a:pathLst>
                <a:path w="49" h="121" extrusionOk="0">
                  <a:moveTo>
                    <a:pt x="49" y="0"/>
                  </a:moveTo>
                  <a:lnTo>
                    <a:pt x="37" y="30"/>
                  </a:lnTo>
                  <a:lnTo>
                    <a:pt x="49" y="24"/>
                  </a:lnTo>
                  <a:lnTo>
                    <a:pt x="49" y="0"/>
                  </a:lnTo>
                  <a:close/>
                  <a:moveTo>
                    <a:pt x="37" y="30"/>
                  </a:moveTo>
                  <a:lnTo>
                    <a:pt x="1" y="48"/>
                  </a:lnTo>
                  <a:lnTo>
                    <a:pt x="1" y="73"/>
                  </a:lnTo>
                  <a:lnTo>
                    <a:pt x="1" y="121"/>
                  </a:lnTo>
                  <a:lnTo>
                    <a:pt x="37" y="3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7"/>
            <p:cNvSpPr/>
            <p:nvPr/>
          </p:nvSpPr>
          <p:spPr>
            <a:xfrm>
              <a:off x="2064075" y="1910200"/>
              <a:ext cx="1225" cy="1225"/>
            </a:xfrm>
            <a:custGeom>
              <a:avLst/>
              <a:gdLst/>
              <a:ahLst/>
              <a:cxnLst/>
              <a:rect l="l" t="t" r="r" b="b"/>
              <a:pathLst>
                <a:path w="49" h="49" extrusionOk="0">
                  <a:moveTo>
                    <a:pt x="0" y="0"/>
                  </a:moveTo>
                  <a:lnTo>
                    <a:pt x="0" y="49"/>
                  </a:lnTo>
                  <a:lnTo>
                    <a:pt x="49"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7"/>
            <p:cNvSpPr/>
            <p:nvPr/>
          </p:nvSpPr>
          <p:spPr>
            <a:xfrm>
              <a:off x="2068275" y="1892750"/>
              <a:ext cx="1250" cy="1225"/>
            </a:xfrm>
            <a:custGeom>
              <a:avLst/>
              <a:gdLst/>
              <a:ahLst/>
              <a:cxnLst/>
              <a:rect l="l" t="t" r="r" b="b"/>
              <a:pathLst>
                <a:path w="50" h="49" extrusionOk="0">
                  <a:moveTo>
                    <a:pt x="25" y="0"/>
                  </a:moveTo>
                  <a:lnTo>
                    <a:pt x="1" y="24"/>
                  </a:lnTo>
                  <a:lnTo>
                    <a:pt x="1" y="48"/>
                  </a:lnTo>
                  <a:lnTo>
                    <a:pt x="49"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7"/>
            <p:cNvSpPr/>
            <p:nvPr/>
          </p:nvSpPr>
          <p:spPr>
            <a:xfrm>
              <a:off x="2091150" y="1887325"/>
              <a:ext cx="1825" cy="1225"/>
            </a:xfrm>
            <a:custGeom>
              <a:avLst/>
              <a:gdLst/>
              <a:ahLst/>
              <a:cxnLst/>
              <a:rect l="l" t="t" r="r" b="b"/>
              <a:pathLst>
                <a:path w="73" h="49" extrusionOk="0">
                  <a:moveTo>
                    <a:pt x="25" y="1"/>
                  </a:moveTo>
                  <a:lnTo>
                    <a:pt x="1" y="25"/>
                  </a:lnTo>
                  <a:lnTo>
                    <a:pt x="1" y="49"/>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7"/>
            <p:cNvSpPr/>
            <p:nvPr/>
          </p:nvSpPr>
          <p:spPr>
            <a:xfrm>
              <a:off x="2064675" y="1831350"/>
              <a:ext cx="1825" cy="1850"/>
            </a:xfrm>
            <a:custGeom>
              <a:avLst/>
              <a:gdLst/>
              <a:ahLst/>
              <a:cxnLst/>
              <a:rect l="l" t="t" r="r" b="b"/>
              <a:pathLst>
                <a:path w="73" h="74" extrusionOk="0">
                  <a:moveTo>
                    <a:pt x="49" y="1"/>
                  </a:moveTo>
                  <a:lnTo>
                    <a:pt x="0" y="25"/>
                  </a:lnTo>
                  <a:lnTo>
                    <a:pt x="0" y="49"/>
                  </a:lnTo>
                  <a:lnTo>
                    <a:pt x="25" y="73"/>
                  </a:lnTo>
                  <a:lnTo>
                    <a:pt x="73"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7"/>
            <p:cNvSpPr/>
            <p:nvPr/>
          </p:nvSpPr>
          <p:spPr>
            <a:xfrm>
              <a:off x="2349350" y="1951125"/>
              <a:ext cx="1225" cy="1825"/>
            </a:xfrm>
            <a:custGeom>
              <a:avLst/>
              <a:gdLst/>
              <a:ahLst/>
              <a:cxnLst/>
              <a:rect l="l" t="t" r="r" b="b"/>
              <a:pathLst>
                <a:path w="49" h="73" extrusionOk="0">
                  <a:moveTo>
                    <a:pt x="0" y="0"/>
                  </a:moveTo>
                  <a:lnTo>
                    <a:pt x="0" y="49"/>
                  </a:lnTo>
                  <a:lnTo>
                    <a:pt x="48" y="73"/>
                  </a:lnTo>
                  <a:lnTo>
                    <a:pt x="48" y="49"/>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7"/>
            <p:cNvSpPr/>
            <p:nvPr/>
          </p:nvSpPr>
          <p:spPr>
            <a:xfrm>
              <a:off x="2384850" y="1969175"/>
              <a:ext cx="1225" cy="1825"/>
            </a:xfrm>
            <a:custGeom>
              <a:avLst/>
              <a:gdLst/>
              <a:ahLst/>
              <a:cxnLst/>
              <a:rect l="l" t="t" r="r" b="b"/>
              <a:pathLst>
                <a:path w="49" h="73" extrusionOk="0">
                  <a:moveTo>
                    <a:pt x="25" y="1"/>
                  </a:moveTo>
                  <a:lnTo>
                    <a:pt x="0" y="25"/>
                  </a:lnTo>
                  <a:lnTo>
                    <a:pt x="0" y="49"/>
                  </a:lnTo>
                  <a:lnTo>
                    <a:pt x="25" y="73"/>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7"/>
            <p:cNvSpPr/>
            <p:nvPr/>
          </p:nvSpPr>
          <p:spPr>
            <a:xfrm>
              <a:off x="2321050" y="1930650"/>
              <a:ext cx="1825" cy="1850"/>
            </a:xfrm>
            <a:custGeom>
              <a:avLst/>
              <a:gdLst/>
              <a:ahLst/>
              <a:cxnLst/>
              <a:rect l="l" t="t" r="r" b="b"/>
              <a:pathLst>
                <a:path w="73" h="74" extrusionOk="0">
                  <a:moveTo>
                    <a:pt x="25" y="1"/>
                  </a:moveTo>
                  <a:lnTo>
                    <a:pt x="1" y="25"/>
                  </a:lnTo>
                  <a:lnTo>
                    <a:pt x="25" y="73"/>
                  </a:lnTo>
                  <a:lnTo>
                    <a:pt x="73"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7"/>
            <p:cNvSpPr/>
            <p:nvPr/>
          </p:nvSpPr>
          <p:spPr>
            <a:xfrm>
              <a:off x="1879300" y="2041400"/>
              <a:ext cx="1250" cy="625"/>
            </a:xfrm>
            <a:custGeom>
              <a:avLst/>
              <a:gdLst/>
              <a:ahLst/>
              <a:cxnLst/>
              <a:rect l="l" t="t" r="r" b="b"/>
              <a:pathLst>
                <a:path w="50" h="25" extrusionOk="0">
                  <a:moveTo>
                    <a:pt x="1" y="0"/>
                  </a:moveTo>
                  <a:lnTo>
                    <a:pt x="25"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7"/>
            <p:cNvSpPr/>
            <p:nvPr/>
          </p:nvSpPr>
          <p:spPr>
            <a:xfrm>
              <a:off x="1979825" y="2037175"/>
              <a:ext cx="1225" cy="1225"/>
            </a:xfrm>
            <a:custGeom>
              <a:avLst/>
              <a:gdLst/>
              <a:ahLst/>
              <a:cxnLst/>
              <a:rect l="l" t="t" r="r" b="b"/>
              <a:pathLst>
                <a:path w="49" h="49" extrusionOk="0">
                  <a:moveTo>
                    <a:pt x="48" y="1"/>
                  </a:moveTo>
                  <a:lnTo>
                    <a:pt x="0" y="25"/>
                  </a:lnTo>
                  <a:lnTo>
                    <a:pt x="0" y="49"/>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7"/>
            <p:cNvSpPr/>
            <p:nvPr/>
          </p:nvSpPr>
          <p:spPr>
            <a:xfrm>
              <a:off x="2061075" y="2510825"/>
              <a:ext cx="1225" cy="1225"/>
            </a:xfrm>
            <a:custGeom>
              <a:avLst/>
              <a:gdLst/>
              <a:ahLst/>
              <a:cxnLst/>
              <a:rect l="l" t="t" r="r" b="b"/>
              <a:pathLst>
                <a:path w="49" h="49" extrusionOk="0">
                  <a:moveTo>
                    <a:pt x="0" y="0"/>
                  </a:moveTo>
                  <a:lnTo>
                    <a:pt x="0" y="24"/>
                  </a:lnTo>
                  <a:lnTo>
                    <a:pt x="24" y="49"/>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7"/>
            <p:cNvSpPr/>
            <p:nvPr/>
          </p:nvSpPr>
          <p:spPr>
            <a:xfrm>
              <a:off x="2277725" y="2411525"/>
              <a:ext cx="1225" cy="1225"/>
            </a:xfrm>
            <a:custGeom>
              <a:avLst/>
              <a:gdLst/>
              <a:ahLst/>
              <a:cxnLst/>
              <a:rect l="l" t="t" r="r" b="b"/>
              <a:pathLst>
                <a:path w="49" h="49" extrusionOk="0">
                  <a:moveTo>
                    <a:pt x="0" y="0"/>
                  </a:moveTo>
                  <a:lnTo>
                    <a:pt x="0" y="48"/>
                  </a:lnTo>
                  <a:lnTo>
                    <a:pt x="24"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7"/>
            <p:cNvSpPr/>
            <p:nvPr/>
          </p:nvSpPr>
          <p:spPr>
            <a:xfrm>
              <a:off x="1893750" y="2028750"/>
              <a:ext cx="625" cy="1225"/>
            </a:xfrm>
            <a:custGeom>
              <a:avLst/>
              <a:gdLst/>
              <a:ahLst/>
              <a:cxnLst/>
              <a:rect l="l" t="t" r="r" b="b"/>
              <a:pathLst>
                <a:path w="25" h="49" extrusionOk="0">
                  <a:moveTo>
                    <a:pt x="25" y="1"/>
                  </a:moveTo>
                  <a:lnTo>
                    <a:pt x="1" y="25"/>
                  </a:ln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7"/>
            <p:cNvSpPr/>
            <p:nvPr/>
          </p:nvSpPr>
          <p:spPr>
            <a:xfrm>
              <a:off x="2325875" y="2286350"/>
              <a:ext cx="25" cy="625"/>
            </a:xfrm>
            <a:custGeom>
              <a:avLst/>
              <a:gdLst/>
              <a:ahLst/>
              <a:cxnLst/>
              <a:rect l="l" t="t" r="r" b="b"/>
              <a:pathLst>
                <a:path w="1" h="25" extrusionOk="0">
                  <a:moveTo>
                    <a:pt x="0" y="0"/>
                  </a:moveTo>
                  <a:lnTo>
                    <a:pt x="0" y="0"/>
                  </a:lnTo>
                  <a:lnTo>
                    <a:pt x="0" y="0"/>
                  </a:lnTo>
                  <a:lnTo>
                    <a:pt x="0" y="0"/>
                  </a:lnTo>
                  <a:lnTo>
                    <a:pt x="0" y="24"/>
                  </a:lnTo>
                  <a:lnTo>
                    <a:pt x="0"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7"/>
            <p:cNvSpPr/>
            <p:nvPr/>
          </p:nvSpPr>
          <p:spPr>
            <a:xfrm>
              <a:off x="2021950" y="2483150"/>
              <a:ext cx="625" cy="1225"/>
            </a:xfrm>
            <a:custGeom>
              <a:avLst/>
              <a:gdLst/>
              <a:ahLst/>
              <a:cxnLst/>
              <a:rect l="l" t="t" r="r" b="b"/>
              <a:pathLst>
                <a:path w="25" h="49" extrusionOk="0">
                  <a:moveTo>
                    <a:pt x="24" y="0"/>
                  </a:moveTo>
                  <a:lnTo>
                    <a:pt x="0" y="24"/>
                  </a:lnTo>
                  <a:lnTo>
                    <a:pt x="0" y="48"/>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7"/>
            <p:cNvSpPr/>
            <p:nvPr/>
          </p:nvSpPr>
          <p:spPr>
            <a:xfrm>
              <a:off x="2214525" y="2354950"/>
              <a:ext cx="625" cy="1225"/>
            </a:xfrm>
            <a:custGeom>
              <a:avLst/>
              <a:gdLst/>
              <a:ahLst/>
              <a:cxnLst/>
              <a:rect l="l" t="t" r="r" b="b"/>
              <a:pathLst>
                <a:path w="25" h="49" extrusionOk="0">
                  <a:moveTo>
                    <a:pt x="1" y="0"/>
                  </a:moveTo>
                  <a:lnTo>
                    <a:pt x="1" y="49"/>
                  </a:lnTo>
                  <a:lnTo>
                    <a:pt x="25"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7"/>
            <p:cNvSpPr/>
            <p:nvPr/>
          </p:nvSpPr>
          <p:spPr>
            <a:xfrm>
              <a:off x="2185050" y="2481925"/>
              <a:ext cx="1225" cy="625"/>
            </a:xfrm>
            <a:custGeom>
              <a:avLst/>
              <a:gdLst/>
              <a:ahLst/>
              <a:cxnLst/>
              <a:rect l="l" t="t" r="r" b="b"/>
              <a:pathLst>
                <a:path w="49" h="25" extrusionOk="0">
                  <a:moveTo>
                    <a:pt x="24" y="1"/>
                  </a:moveTo>
                  <a:lnTo>
                    <a:pt x="0" y="25"/>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7"/>
            <p:cNvSpPr/>
            <p:nvPr/>
          </p:nvSpPr>
          <p:spPr>
            <a:xfrm>
              <a:off x="2399900" y="2465675"/>
              <a:ext cx="625" cy="625"/>
            </a:xfrm>
            <a:custGeom>
              <a:avLst/>
              <a:gdLst/>
              <a:ahLst/>
              <a:cxnLst/>
              <a:rect l="l" t="t" r="r" b="b"/>
              <a:pathLst>
                <a:path w="25" h="25" extrusionOk="0">
                  <a:moveTo>
                    <a:pt x="0" y="1"/>
                  </a:moveTo>
                  <a:lnTo>
                    <a:pt x="0"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7"/>
            <p:cNvSpPr/>
            <p:nvPr/>
          </p:nvSpPr>
          <p:spPr>
            <a:xfrm>
              <a:off x="1927450" y="1967975"/>
              <a:ext cx="25" cy="25"/>
            </a:xfrm>
            <a:custGeom>
              <a:avLst/>
              <a:gdLst/>
              <a:ahLst/>
              <a:cxnLst/>
              <a:rect l="l" t="t" r="r" b="b"/>
              <a:pathLst>
                <a:path w="1" h="1" extrusionOk="0">
                  <a:moveTo>
                    <a:pt x="1" y="0"/>
                  </a:move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7"/>
            <p:cNvSpPr/>
            <p:nvPr/>
          </p:nvSpPr>
          <p:spPr>
            <a:xfrm>
              <a:off x="2052025" y="20311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7"/>
            <p:cNvSpPr/>
            <p:nvPr/>
          </p:nvSpPr>
          <p:spPr>
            <a:xfrm>
              <a:off x="1893150" y="1937275"/>
              <a:ext cx="1225" cy="625"/>
            </a:xfrm>
            <a:custGeom>
              <a:avLst/>
              <a:gdLst/>
              <a:ahLst/>
              <a:cxnLst/>
              <a:rect l="l" t="t" r="r" b="b"/>
              <a:pathLst>
                <a:path w="49" h="25" extrusionOk="0">
                  <a:moveTo>
                    <a:pt x="1" y="1"/>
                  </a:moveTo>
                  <a:lnTo>
                    <a:pt x="1" y="25"/>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7"/>
            <p:cNvSpPr/>
            <p:nvPr/>
          </p:nvSpPr>
          <p:spPr>
            <a:xfrm>
              <a:off x="1941300" y="1962550"/>
              <a:ext cx="1825" cy="1225"/>
            </a:xfrm>
            <a:custGeom>
              <a:avLst/>
              <a:gdLst/>
              <a:ahLst/>
              <a:cxnLst/>
              <a:rect l="l" t="t" r="r" b="b"/>
              <a:pathLst>
                <a:path w="73" h="49" extrusionOk="0">
                  <a:moveTo>
                    <a:pt x="24" y="1"/>
                  </a:moveTo>
                  <a:lnTo>
                    <a:pt x="0" y="25"/>
                  </a:lnTo>
                  <a:lnTo>
                    <a:pt x="24" y="49"/>
                  </a:lnTo>
                  <a:lnTo>
                    <a:pt x="49"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7"/>
            <p:cNvSpPr/>
            <p:nvPr/>
          </p:nvSpPr>
          <p:spPr>
            <a:xfrm>
              <a:off x="1910600" y="1920425"/>
              <a:ext cx="625" cy="1225"/>
            </a:xfrm>
            <a:custGeom>
              <a:avLst/>
              <a:gdLst/>
              <a:ahLst/>
              <a:cxnLst/>
              <a:rect l="l" t="t" r="r" b="b"/>
              <a:pathLst>
                <a:path w="25" h="49" extrusionOk="0">
                  <a:moveTo>
                    <a:pt x="1" y="1"/>
                  </a:move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7"/>
            <p:cNvSpPr/>
            <p:nvPr/>
          </p:nvSpPr>
          <p:spPr>
            <a:xfrm>
              <a:off x="1861250" y="1954725"/>
              <a:ext cx="25" cy="625"/>
            </a:xfrm>
            <a:custGeom>
              <a:avLst/>
              <a:gdLst/>
              <a:ahLst/>
              <a:cxnLst/>
              <a:rect l="l" t="t" r="r" b="b"/>
              <a:pathLst>
                <a:path w="1" h="25" extrusionOk="0">
                  <a:moveTo>
                    <a:pt x="1" y="25"/>
                  </a:moveTo>
                  <a:lnTo>
                    <a:pt x="1" y="1"/>
                  </a:lnTo>
                  <a:lnTo>
                    <a:pt x="1" y="1"/>
                  </a:lnTo>
                  <a:lnTo>
                    <a:pt x="1"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7"/>
            <p:cNvSpPr/>
            <p:nvPr/>
          </p:nvSpPr>
          <p:spPr>
            <a:xfrm>
              <a:off x="2337900" y="2406100"/>
              <a:ext cx="1225" cy="1225"/>
            </a:xfrm>
            <a:custGeom>
              <a:avLst/>
              <a:gdLst/>
              <a:ahLst/>
              <a:cxnLst/>
              <a:rect l="l" t="t" r="r" b="b"/>
              <a:pathLst>
                <a:path w="49" h="49" extrusionOk="0">
                  <a:moveTo>
                    <a:pt x="1" y="1"/>
                  </a:moveTo>
                  <a:lnTo>
                    <a:pt x="1" y="25"/>
                  </a:lnTo>
                  <a:lnTo>
                    <a:pt x="25"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7"/>
            <p:cNvSpPr/>
            <p:nvPr/>
          </p:nvSpPr>
          <p:spPr>
            <a:xfrm>
              <a:off x="1912400" y="2023350"/>
              <a:ext cx="1250" cy="1225"/>
            </a:xfrm>
            <a:custGeom>
              <a:avLst/>
              <a:gdLst/>
              <a:ahLst/>
              <a:cxnLst/>
              <a:rect l="l" t="t" r="r" b="b"/>
              <a:pathLst>
                <a:path w="50" h="49" extrusionOk="0">
                  <a:moveTo>
                    <a:pt x="1" y="0"/>
                  </a:moveTo>
                  <a:lnTo>
                    <a:pt x="25" y="48"/>
                  </a:lnTo>
                  <a:lnTo>
                    <a:pt x="49" y="48"/>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7"/>
            <p:cNvSpPr/>
            <p:nvPr/>
          </p:nvSpPr>
          <p:spPr>
            <a:xfrm>
              <a:off x="2395075" y="2403100"/>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7"/>
            <p:cNvSpPr/>
            <p:nvPr/>
          </p:nvSpPr>
          <p:spPr>
            <a:xfrm>
              <a:off x="2241600" y="2462075"/>
              <a:ext cx="1250" cy="1225"/>
            </a:xfrm>
            <a:custGeom>
              <a:avLst/>
              <a:gdLst/>
              <a:ahLst/>
              <a:cxnLst/>
              <a:rect l="l" t="t" r="r" b="b"/>
              <a:pathLst>
                <a:path w="50" h="49" extrusionOk="0">
                  <a:moveTo>
                    <a:pt x="1" y="0"/>
                  </a:moveTo>
                  <a:lnTo>
                    <a:pt x="25" y="49"/>
                  </a:lnTo>
                  <a:lnTo>
                    <a:pt x="49"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7"/>
            <p:cNvSpPr/>
            <p:nvPr/>
          </p:nvSpPr>
          <p:spPr>
            <a:xfrm>
              <a:off x="1857650" y="1984225"/>
              <a:ext cx="1225" cy="625"/>
            </a:xfrm>
            <a:custGeom>
              <a:avLst/>
              <a:gdLst/>
              <a:ahLst/>
              <a:cxnLst/>
              <a:rect l="l" t="t" r="r" b="b"/>
              <a:pathLst>
                <a:path w="49" h="25" extrusionOk="0">
                  <a:moveTo>
                    <a:pt x="0" y="0"/>
                  </a:moveTo>
                  <a:lnTo>
                    <a:pt x="24" y="24"/>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7"/>
            <p:cNvSpPr/>
            <p:nvPr/>
          </p:nvSpPr>
          <p:spPr>
            <a:xfrm>
              <a:off x="2059250" y="1912000"/>
              <a:ext cx="1225" cy="1225"/>
            </a:xfrm>
            <a:custGeom>
              <a:avLst/>
              <a:gdLst/>
              <a:ahLst/>
              <a:cxnLst/>
              <a:rect l="l" t="t" r="r" b="b"/>
              <a:pathLst>
                <a:path w="49" h="49" extrusionOk="0">
                  <a:moveTo>
                    <a:pt x="25" y="1"/>
                  </a:moveTo>
                  <a:lnTo>
                    <a:pt x="1" y="25"/>
                  </a:lnTo>
                  <a:lnTo>
                    <a:pt x="25" y="49"/>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7"/>
            <p:cNvSpPr/>
            <p:nvPr/>
          </p:nvSpPr>
          <p:spPr>
            <a:xfrm>
              <a:off x="2127875" y="1943900"/>
              <a:ext cx="1825" cy="1225"/>
            </a:xfrm>
            <a:custGeom>
              <a:avLst/>
              <a:gdLst/>
              <a:ahLst/>
              <a:cxnLst/>
              <a:rect l="l" t="t" r="r" b="b"/>
              <a:pathLst>
                <a:path w="73" h="49" extrusionOk="0">
                  <a:moveTo>
                    <a:pt x="24" y="0"/>
                  </a:moveTo>
                  <a:lnTo>
                    <a:pt x="0" y="25"/>
                  </a:lnTo>
                  <a:lnTo>
                    <a:pt x="24" y="49"/>
                  </a:lnTo>
                  <a:lnTo>
                    <a:pt x="72" y="49"/>
                  </a:lnTo>
                  <a:lnTo>
                    <a:pt x="72" y="25"/>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7"/>
            <p:cNvSpPr/>
            <p:nvPr/>
          </p:nvSpPr>
          <p:spPr>
            <a:xfrm>
              <a:off x="2145325" y="1943300"/>
              <a:ext cx="2425" cy="625"/>
            </a:xfrm>
            <a:custGeom>
              <a:avLst/>
              <a:gdLst/>
              <a:ahLst/>
              <a:cxnLst/>
              <a:rect l="l" t="t" r="r" b="b"/>
              <a:pathLst>
                <a:path w="97" h="25" extrusionOk="0">
                  <a:moveTo>
                    <a:pt x="0" y="0"/>
                  </a:moveTo>
                  <a:lnTo>
                    <a:pt x="0" y="0"/>
                  </a:lnTo>
                  <a:lnTo>
                    <a:pt x="97" y="24"/>
                  </a:lnTo>
                  <a:lnTo>
                    <a:pt x="97" y="24"/>
                  </a:lnTo>
                  <a:lnTo>
                    <a:pt x="97" y="24"/>
                  </a:lnTo>
                  <a:lnTo>
                    <a:pt x="97"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7"/>
            <p:cNvSpPr/>
            <p:nvPr/>
          </p:nvSpPr>
          <p:spPr>
            <a:xfrm>
              <a:off x="1929250" y="2019725"/>
              <a:ext cx="25" cy="25"/>
            </a:xfrm>
            <a:custGeom>
              <a:avLst/>
              <a:gdLst/>
              <a:ahLst/>
              <a:cxnLst/>
              <a:rect l="l" t="t" r="r" b="b"/>
              <a:pathLst>
                <a:path w="1" h="1" extrusionOk="0">
                  <a:moveTo>
                    <a:pt x="1" y="1"/>
                  </a:moveTo>
                  <a:lnTo>
                    <a:pt x="1" y="1"/>
                  </a:lnTo>
                  <a:lnTo>
                    <a:pt x="1" y="1"/>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7"/>
            <p:cNvSpPr/>
            <p:nvPr/>
          </p:nvSpPr>
          <p:spPr>
            <a:xfrm>
              <a:off x="2125450" y="1902375"/>
              <a:ext cx="625" cy="625"/>
            </a:xfrm>
            <a:custGeom>
              <a:avLst/>
              <a:gdLst/>
              <a:ahLst/>
              <a:cxnLst/>
              <a:rect l="l" t="t" r="r" b="b"/>
              <a:pathLst>
                <a:path w="25" h="25" extrusionOk="0">
                  <a:moveTo>
                    <a:pt x="1" y="0"/>
                  </a:moveTo>
                  <a:lnTo>
                    <a:pt x="1" y="25"/>
                  </a:lnTo>
                  <a:lnTo>
                    <a:pt x="25" y="25"/>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7"/>
            <p:cNvSpPr/>
            <p:nvPr/>
          </p:nvSpPr>
          <p:spPr>
            <a:xfrm>
              <a:off x="2153750" y="2506000"/>
              <a:ext cx="1225" cy="1225"/>
            </a:xfrm>
            <a:custGeom>
              <a:avLst/>
              <a:gdLst/>
              <a:ahLst/>
              <a:cxnLst/>
              <a:rect l="l" t="t" r="r" b="b"/>
              <a:pathLst>
                <a:path w="49" h="49" extrusionOk="0">
                  <a:moveTo>
                    <a:pt x="24" y="1"/>
                  </a:moveTo>
                  <a:lnTo>
                    <a:pt x="0" y="25"/>
                  </a:lnTo>
                  <a:lnTo>
                    <a:pt x="24" y="49"/>
                  </a:lnTo>
                  <a:lnTo>
                    <a:pt x="48"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7"/>
            <p:cNvSpPr/>
            <p:nvPr/>
          </p:nvSpPr>
          <p:spPr>
            <a:xfrm>
              <a:off x="2413725" y="2051025"/>
              <a:ext cx="1250" cy="625"/>
            </a:xfrm>
            <a:custGeom>
              <a:avLst/>
              <a:gdLst/>
              <a:ahLst/>
              <a:cxnLst/>
              <a:rect l="l" t="t" r="r" b="b"/>
              <a:pathLst>
                <a:path w="50" h="25" extrusionOk="0">
                  <a:moveTo>
                    <a:pt x="1" y="1"/>
                  </a:moveTo>
                  <a:lnTo>
                    <a:pt x="25" y="25"/>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7"/>
            <p:cNvSpPr/>
            <p:nvPr/>
          </p:nvSpPr>
          <p:spPr>
            <a:xfrm>
              <a:off x="2211525" y="2259250"/>
              <a:ext cx="625" cy="625"/>
            </a:xfrm>
            <a:custGeom>
              <a:avLst/>
              <a:gdLst/>
              <a:ahLst/>
              <a:cxnLst/>
              <a:rect l="l" t="t" r="r" b="b"/>
              <a:pathLst>
                <a:path w="25" h="25"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7"/>
            <p:cNvSpPr/>
            <p:nvPr/>
          </p:nvSpPr>
          <p:spPr>
            <a:xfrm>
              <a:off x="1967775" y="2001675"/>
              <a:ext cx="625" cy="625"/>
            </a:xfrm>
            <a:custGeom>
              <a:avLst/>
              <a:gdLst/>
              <a:ahLst/>
              <a:cxnLst/>
              <a:rect l="l" t="t" r="r" b="b"/>
              <a:pathLst>
                <a:path w="25" h="25" extrusionOk="0">
                  <a:moveTo>
                    <a:pt x="1" y="1"/>
                  </a:move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7"/>
            <p:cNvSpPr/>
            <p:nvPr/>
          </p:nvSpPr>
          <p:spPr>
            <a:xfrm>
              <a:off x="2125450" y="18337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7"/>
            <p:cNvSpPr/>
            <p:nvPr/>
          </p:nvSpPr>
          <p:spPr>
            <a:xfrm>
              <a:off x="2225975" y="226107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7"/>
            <p:cNvSpPr/>
            <p:nvPr/>
          </p:nvSpPr>
          <p:spPr>
            <a:xfrm>
              <a:off x="1913000" y="1970375"/>
              <a:ext cx="650" cy="625"/>
            </a:xfrm>
            <a:custGeom>
              <a:avLst/>
              <a:gdLst/>
              <a:ahLst/>
              <a:cxnLst/>
              <a:rect l="l" t="t" r="r" b="b"/>
              <a:pathLst>
                <a:path w="26"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7"/>
            <p:cNvSpPr/>
            <p:nvPr/>
          </p:nvSpPr>
          <p:spPr>
            <a:xfrm>
              <a:off x="2356550" y="1886725"/>
              <a:ext cx="1250" cy="625"/>
            </a:xfrm>
            <a:custGeom>
              <a:avLst/>
              <a:gdLst/>
              <a:ahLst/>
              <a:cxnLst/>
              <a:rect l="l" t="t" r="r" b="b"/>
              <a:pathLst>
                <a:path w="50" h="25" extrusionOk="0">
                  <a:moveTo>
                    <a:pt x="1" y="1"/>
                  </a:moveTo>
                  <a:lnTo>
                    <a:pt x="25" y="13"/>
                  </a:lnTo>
                  <a:lnTo>
                    <a:pt x="25" y="1"/>
                  </a:lnTo>
                  <a:close/>
                  <a:moveTo>
                    <a:pt x="25" y="13"/>
                  </a:moveTo>
                  <a:lnTo>
                    <a:pt x="25" y="25"/>
                  </a:lnTo>
                  <a:lnTo>
                    <a:pt x="49" y="25"/>
                  </a:lnTo>
                  <a:lnTo>
                    <a:pt x="25" y="1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7"/>
            <p:cNvSpPr/>
            <p:nvPr/>
          </p:nvSpPr>
          <p:spPr>
            <a:xfrm>
              <a:off x="2393275" y="1856625"/>
              <a:ext cx="1225" cy="1250"/>
            </a:xfrm>
            <a:custGeom>
              <a:avLst/>
              <a:gdLst/>
              <a:ahLst/>
              <a:cxnLst/>
              <a:rect l="l" t="t" r="r" b="b"/>
              <a:pathLst>
                <a:path w="49" h="50" extrusionOk="0">
                  <a:moveTo>
                    <a:pt x="0" y="1"/>
                  </a:move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7"/>
            <p:cNvSpPr/>
            <p:nvPr/>
          </p:nvSpPr>
          <p:spPr>
            <a:xfrm>
              <a:off x="2076700" y="2016725"/>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7"/>
            <p:cNvSpPr/>
            <p:nvPr/>
          </p:nvSpPr>
          <p:spPr>
            <a:xfrm>
              <a:off x="2325275" y="234652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7"/>
            <p:cNvSpPr/>
            <p:nvPr/>
          </p:nvSpPr>
          <p:spPr>
            <a:xfrm>
              <a:off x="2127875" y="1944500"/>
              <a:ext cx="25" cy="25"/>
            </a:xfrm>
            <a:custGeom>
              <a:avLst/>
              <a:gdLst/>
              <a:ahLst/>
              <a:cxnLst/>
              <a:rect l="l" t="t" r="r" b="b"/>
              <a:pathLst>
                <a:path w="1" h="1" extrusionOk="0">
                  <a:moveTo>
                    <a:pt x="0" y="1"/>
                  </a:move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7"/>
            <p:cNvSpPr/>
            <p:nvPr/>
          </p:nvSpPr>
          <p:spPr>
            <a:xfrm>
              <a:off x="2375825" y="2359150"/>
              <a:ext cx="625" cy="650"/>
            </a:xfrm>
            <a:custGeom>
              <a:avLst/>
              <a:gdLst/>
              <a:ahLst/>
              <a:cxnLst/>
              <a:rect l="l" t="t" r="r" b="b"/>
              <a:pathLst>
                <a:path w="25" h="26"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7"/>
            <p:cNvSpPr/>
            <p:nvPr/>
          </p:nvSpPr>
          <p:spPr>
            <a:xfrm>
              <a:off x="2316250" y="2048625"/>
              <a:ext cx="25" cy="625"/>
            </a:xfrm>
            <a:custGeom>
              <a:avLst/>
              <a:gdLst/>
              <a:ahLst/>
              <a:cxnLst/>
              <a:rect l="l" t="t" r="r" b="b"/>
              <a:pathLst>
                <a:path w="1" h="25" extrusionOk="0">
                  <a:moveTo>
                    <a:pt x="0" y="24"/>
                  </a:moveTo>
                  <a:lnTo>
                    <a:pt x="0" y="24"/>
                  </a:lnTo>
                  <a:lnTo>
                    <a:pt x="0" y="0"/>
                  </a:lnTo>
                  <a:lnTo>
                    <a:pt x="0" y="0"/>
                  </a:lnTo>
                  <a:lnTo>
                    <a:pt x="0" y="0"/>
                  </a:lnTo>
                  <a:lnTo>
                    <a:pt x="0" y="0"/>
                  </a:lnTo>
                  <a:lnTo>
                    <a:pt x="0" y="24"/>
                  </a:lnTo>
                  <a:lnTo>
                    <a:pt x="0" y="24"/>
                  </a:lnTo>
                  <a:lnTo>
                    <a:pt x="0"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7"/>
            <p:cNvSpPr/>
            <p:nvPr/>
          </p:nvSpPr>
          <p:spPr>
            <a:xfrm>
              <a:off x="2142300" y="1943900"/>
              <a:ext cx="625" cy="625"/>
            </a:xfrm>
            <a:custGeom>
              <a:avLst/>
              <a:gdLst/>
              <a:ahLst/>
              <a:cxnLst/>
              <a:rect l="l" t="t" r="r" b="b"/>
              <a:pathLst>
                <a:path w="25" h="25" extrusionOk="0">
                  <a:moveTo>
                    <a:pt x="1" y="0"/>
                  </a:moveTo>
                  <a:lnTo>
                    <a:pt x="25"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7"/>
            <p:cNvSpPr/>
            <p:nvPr/>
          </p:nvSpPr>
          <p:spPr>
            <a:xfrm>
              <a:off x="2142900" y="1943300"/>
              <a:ext cx="2450" cy="625"/>
            </a:xfrm>
            <a:custGeom>
              <a:avLst/>
              <a:gdLst/>
              <a:ahLst/>
              <a:cxnLst/>
              <a:rect l="l" t="t" r="r" b="b"/>
              <a:pathLst>
                <a:path w="98" h="25" extrusionOk="0">
                  <a:moveTo>
                    <a:pt x="97" y="0"/>
                  </a:moveTo>
                  <a:lnTo>
                    <a:pt x="97" y="0"/>
                  </a:lnTo>
                  <a:lnTo>
                    <a:pt x="1" y="24"/>
                  </a:lnTo>
                  <a:lnTo>
                    <a:pt x="1" y="24"/>
                  </a:lnTo>
                  <a:lnTo>
                    <a:pt x="1" y="24"/>
                  </a:lnTo>
                  <a:lnTo>
                    <a:pt x="1" y="24"/>
                  </a:lnTo>
                  <a:lnTo>
                    <a:pt x="97" y="0"/>
                  </a:lnTo>
                  <a:lnTo>
                    <a:pt x="97" y="0"/>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7"/>
            <p:cNvSpPr/>
            <p:nvPr/>
          </p:nvSpPr>
          <p:spPr>
            <a:xfrm>
              <a:off x="2147725" y="1943300"/>
              <a:ext cx="2425" cy="625"/>
            </a:xfrm>
            <a:custGeom>
              <a:avLst/>
              <a:gdLst/>
              <a:ahLst/>
              <a:cxnLst/>
              <a:rect l="l" t="t" r="r" b="b"/>
              <a:pathLst>
                <a:path w="97" h="25" extrusionOk="0">
                  <a:moveTo>
                    <a:pt x="97" y="0"/>
                  </a:moveTo>
                  <a:lnTo>
                    <a:pt x="97" y="0"/>
                  </a:lnTo>
                  <a:lnTo>
                    <a:pt x="1" y="24"/>
                  </a:lnTo>
                  <a:lnTo>
                    <a:pt x="1" y="24"/>
                  </a:lnTo>
                  <a:lnTo>
                    <a:pt x="1" y="24"/>
                  </a:lnTo>
                  <a:lnTo>
                    <a:pt x="1" y="24"/>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7"/>
            <p:cNvSpPr/>
            <p:nvPr/>
          </p:nvSpPr>
          <p:spPr>
            <a:xfrm>
              <a:off x="2150125" y="1943300"/>
              <a:ext cx="25" cy="25"/>
            </a:xfrm>
            <a:custGeom>
              <a:avLst/>
              <a:gdLst/>
              <a:ahLst/>
              <a:cxnLst/>
              <a:rect l="l" t="t" r="r" b="b"/>
              <a:pathLst>
                <a:path w="1" h="1" extrusionOk="0">
                  <a:moveTo>
                    <a:pt x="1" y="0"/>
                  </a:moveTo>
                  <a:lnTo>
                    <a:pt x="1" y="0"/>
                  </a:ln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7"/>
            <p:cNvSpPr/>
            <p:nvPr/>
          </p:nvSpPr>
          <p:spPr>
            <a:xfrm>
              <a:off x="2154350" y="1943300"/>
              <a:ext cx="625" cy="25"/>
            </a:xfrm>
            <a:custGeom>
              <a:avLst/>
              <a:gdLst/>
              <a:ahLst/>
              <a:cxnLst/>
              <a:rect l="l" t="t" r="r" b="b"/>
              <a:pathLst>
                <a:path w="25" h="1" extrusionOk="0">
                  <a:moveTo>
                    <a:pt x="24" y="0"/>
                  </a:moveTo>
                  <a:lnTo>
                    <a:pt x="24" y="0"/>
                  </a:lnTo>
                  <a:lnTo>
                    <a:pt x="0" y="0"/>
                  </a:lnTo>
                  <a:lnTo>
                    <a:pt x="0" y="0"/>
                  </a:lnTo>
                  <a:lnTo>
                    <a:pt x="24" y="0"/>
                  </a:lnTo>
                  <a:lnTo>
                    <a:pt x="24" y="0"/>
                  </a:lnTo>
                  <a:lnTo>
                    <a:pt x="24"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7"/>
            <p:cNvSpPr/>
            <p:nvPr/>
          </p:nvSpPr>
          <p:spPr>
            <a:xfrm>
              <a:off x="2029775" y="1852425"/>
              <a:ext cx="625" cy="25"/>
            </a:xfrm>
            <a:custGeom>
              <a:avLst/>
              <a:gdLst/>
              <a:ahLst/>
              <a:cxnLst/>
              <a:rect l="l" t="t" r="r" b="b"/>
              <a:pathLst>
                <a:path w="25" h="1" extrusionOk="0">
                  <a:moveTo>
                    <a:pt x="24" y="0"/>
                  </a:moveTo>
                  <a:lnTo>
                    <a:pt x="24"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7"/>
            <p:cNvSpPr/>
            <p:nvPr/>
          </p:nvSpPr>
          <p:spPr>
            <a:xfrm>
              <a:off x="2135100" y="1908400"/>
              <a:ext cx="625" cy="25"/>
            </a:xfrm>
            <a:custGeom>
              <a:avLst/>
              <a:gdLst/>
              <a:ahLst/>
              <a:cxnLst/>
              <a:rect l="l" t="t" r="r" b="b"/>
              <a:pathLst>
                <a:path w="25" h="1" extrusionOk="0">
                  <a:moveTo>
                    <a:pt x="24" y="0"/>
                  </a:moveTo>
                  <a:lnTo>
                    <a:pt x="0"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7"/>
            <p:cNvSpPr/>
            <p:nvPr/>
          </p:nvSpPr>
          <p:spPr>
            <a:xfrm>
              <a:off x="2135100" y="1908400"/>
              <a:ext cx="625" cy="25"/>
            </a:xfrm>
            <a:custGeom>
              <a:avLst/>
              <a:gdLst/>
              <a:ahLst/>
              <a:cxnLst/>
              <a:rect l="l" t="t" r="r" b="b"/>
              <a:pathLst>
                <a:path w="25" h="1" extrusionOk="0">
                  <a:moveTo>
                    <a:pt x="0" y="0"/>
                  </a:moveTo>
                  <a:lnTo>
                    <a:pt x="24" y="0"/>
                  </a:lnTo>
                  <a:lnTo>
                    <a:pt x="24" y="0"/>
                  </a:lnTo>
                  <a:lnTo>
                    <a:pt x="0" y="0"/>
                  </a:lnTo>
                  <a:lnTo>
                    <a:pt x="0" y="0"/>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7"/>
            <p:cNvSpPr/>
            <p:nvPr/>
          </p:nvSpPr>
          <p:spPr>
            <a:xfrm>
              <a:off x="2139900" y="1907800"/>
              <a:ext cx="625" cy="625"/>
            </a:xfrm>
            <a:custGeom>
              <a:avLst/>
              <a:gdLst/>
              <a:ahLst/>
              <a:cxnLst/>
              <a:rect l="l" t="t" r="r" b="b"/>
              <a:pathLst>
                <a:path w="25" h="25" extrusionOk="0">
                  <a:moveTo>
                    <a:pt x="25"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7"/>
            <p:cNvSpPr/>
            <p:nvPr/>
          </p:nvSpPr>
          <p:spPr>
            <a:xfrm>
              <a:off x="2140500" y="1907800"/>
              <a:ext cx="25" cy="625"/>
            </a:xfrm>
            <a:custGeom>
              <a:avLst/>
              <a:gdLst/>
              <a:ahLst/>
              <a:cxnLst/>
              <a:rect l="l" t="t" r="r" b="b"/>
              <a:pathLst>
                <a:path w="1" h="25" extrusionOk="0">
                  <a:moveTo>
                    <a:pt x="1" y="24"/>
                  </a:moveTo>
                  <a:lnTo>
                    <a:pt x="1" y="24"/>
                  </a:lnTo>
                  <a:lnTo>
                    <a:pt x="1" y="24"/>
                  </a:lnTo>
                  <a:lnTo>
                    <a:pt x="1" y="24"/>
                  </a:lnTo>
                  <a:lnTo>
                    <a:pt x="1" y="0"/>
                  </a:lnTo>
                  <a:lnTo>
                    <a:pt x="1" y="24"/>
                  </a:lnTo>
                  <a:lnTo>
                    <a:pt x="1" y="24"/>
                  </a:lnTo>
                  <a:lnTo>
                    <a:pt x="1" y="24"/>
                  </a:lnTo>
                  <a:lnTo>
                    <a:pt x="1"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7"/>
            <p:cNvSpPr/>
            <p:nvPr/>
          </p:nvSpPr>
          <p:spPr>
            <a:xfrm>
              <a:off x="2128475" y="1897550"/>
              <a:ext cx="25" cy="25"/>
            </a:xfrm>
            <a:custGeom>
              <a:avLst/>
              <a:gdLst/>
              <a:ahLst/>
              <a:cxnLst/>
              <a:rect l="l" t="t" r="r" b="b"/>
              <a:pathLst>
                <a:path w="1" h="1" extrusionOk="0">
                  <a:moveTo>
                    <a:pt x="0" y="1"/>
                  </a:moveTo>
                  <a:lnTo>
                    <a:pt x="0" y="1"/>
                  </a:ln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7"/>
            <p:cNvSpPr/>
            <p:nvPr/>
          </p:nvSpPr>
          <p:spPr>
            <a:xfrm>
              <a:off x="2147125" y="1906575"/>
              <a:ext cx="25" cy="650"/>
            </a:xfrm>
            <a:custGeom>
              <a:avLst/>
              <a:gdLst/>
              <a:ahLst/>
              <a:cxnLst/>
              <a:rect l="l" t="t" r="r" b="b"/>
              <a:pathLst>
                <a:path w="1" h="26" extrusionOk="0">
                  <a:moveTo>
                    <a:pt x="0" y="1"/>
                  </a:moveTo>
                  <a:lnTo>
                    <a:pt x="0" y="25"/>
                  </a:lnTo>
                  <a:lnTo>
                    <a:pt x="0" y="25"/>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7"/>
            <p:cNvSpPr/>
            <p:nvPr/>
          </p:nvSpPr>
          <p:spPr>
            <a:xfrm>
              <a:off x="2128475" y="1897550"/>
              <a:ext cx="2425" cy="625"/>
            </a:xfrm>
            <a:custGeom>
              <a:avLst/>
              <a:gdLst/>
              <a:ahLst/>
              <a:cxnLst/>
              <a:rect l="l" t="t" r="r" b="b"/>
              <a:pathLst>
                <a:path w="97" h="25" extrusionOk="0">
                  <a:moveTo>
                    <a:pt x="0" y="1"/>
                  </a:moveTo>
                  <a:lnTo>
                    <a:pt x="24" y="25"/>
                  </a:lnTo>
                  <a:lnTo>
                    <a:pt x="97" y="25"/>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7"/>
            <p:cNvSpPr/>
            <p:nvPr/>
          </p:nvSpPr>
          <p:spPr>
            <a:xfrm>
              <a:off x="2139900" y="1902375"/>
              <a:ext cx="1825" cy="1225"/>
            </a:xfrm>
            <a:custGeom>
              <a:avLst/>
              <a:gdLst/>
              <a:ahLst/>
              <a:cxnLst/>
              <a:rect l="l" t="t" r="r" b="b"/>
              <a:pathLst>
                <a:path w="73" h="49" extrusionOk="0">
                  <a:moveTo>
                    <a:pt x="49" y="0"/>
                  </a:moveTo>
                  <a:lnTo>
                    <a:pt x="25" y="25"/>
                  </a:lnTo>
                  <a:lnTo>
                    <a:pt x="49" y="25"/>
                  </a:lnTo>
                  <a:lnTo>
                    <a:pt x="73" y="0"/>
                  </a:lnTo>
                  <a:close/>
                  <a:moveTo>
                    <a:pt x="1" y="25"/>
                  </a:moveTo>
                  <a:lnTo>
                    <a:pt x="1" y="49"/>
                  </a:lnTo>
                  <a:lnTo>
                    <a:pt x="25"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7"/>
            <p:cNvSpPr/>
            <p:nvPr/>
          </p:nvSpPr>
          <p:spPr>
            <a:xfrm>
              <a:off x="2130275" y="1896350"/>
              <a:ext cx="2425" cy="1825"/>
            </a:xfrm>
            <a:custGeom>
              <a:avLst/>
              <a:gdLst/>
              <a:ahLst/>
              <a:cxnLst/>
              <a:rect l="l" t="t" r="r" b="b"/>
              <a:pathLst>
                <a:path w="97" h="73" extrusionOk="0">
                  <a:moveTo>
                    <a:pt x="25" y="1"/>
                  </a:moveTo>
                  <a:lnTo>
                    <a:pt x="44" y="7"/>
                  </a:lnTo>
                  <a:lnTo>
                    <a:pt x="44" y="7"/>
                  </a:lnTo>
                  <a:lnTo>
                    <a:pt x="49" y="1"/>
                  </a:lnTo>
                  <a:close/>
                  <a:moveTo>
                    <a:pt x="44" y="7"/>
                  </a:moveTo>
                  <a:lnTo>
                    <a:pt x="0" y="73"/>
                  </a:lnTo>
                  <a:lnTo>
                    <a:pt x="25" y="73"/>
                  </a:lnTo>
                  <a:lnTo>
                    <a:pt x="49" y="25"/>
                  </a:lnTo>
                  <a:lnTo>
                    <a:pt x="97" y="25"/>
                  </a:lnTo>
                  <a:lnTo>
                    <a:pt x="44" y="7"/>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7"/>
            <p:cNvSpPr/>
            <p:nvPr/>
          </p:nvSpPr>
          <p:spPr>
            <a:xfrm>
              <a:off x="2118850" y="2487350"/>
              <a:ext cx="625" cy="625"/>
            </a:xfrm>
            <a:custGeom>
              <a:avLst/>
              <a:gdLst/>
              <a:ahLst/>
              <a:cxnLst/>
              <a:rect l="l" t="t" r="r" b="b"/>
              <a:pathLst>
                <a:path w="25" h="25" extrusionOk="0">
                  <a:moveTo>
                    <a:pt x="0"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7"/>
            <p:cNvSpPr/>
            <p:nvPr/>
          </p:nvSpPr>
          <p:spPr>
            <a:xfrm>
              <a:off x="2136300" y="1887325"/>
              <a:ext cx="1825" cy="625"/>
            </a:xfrm>
            <a:custGeom>
              <a:avLst/>
              <a:gdLst/>
              <a:ahLst/>
              <a:cxnLst/>
              <a:rect l="l" t="t" r="r" b="b"/>
              <a:pathLst>
                <a:path w="73" h="25" extrusionOk="0">
                  <a:moveTo>
                    <a:pt x="24" y="1"/>
                  </a:moveTo>
                  <a:lnTo>
                    <a:pt x="0" y="25"/>
                  </a:lnTo>
                  <a:lnTo>
                    <a:pt x="48"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7"/>
            <p:cNvSpPr/>
            <p:nvPr/>
          </p:nvSpPr>
          <p:spPr>
            <a:xfrm>
              <a:off x="2138100" y="1886725"/>
              <a:ext cx="1825" cy="625"/>
            </a:xfrm>
            <a:custGeom>
              <a:avLst/>
              <a:gdLst/>
              <a:ahLst/>
              <a:cxnLst/>
              <a:rect l="l" t="t" r="r" b="b"/>
              <a:pathLst>
                <a:path w="73" h="25" extrusionOk="0">
                  <a:moveTo>
                    <a:pt x="49" y="1"/>
                  </a:moveTo>
                  <a:lnTo>
                    <a:pt x="0" y="25"/>
                  </a:lnTo>
                  <a:lnTo>
                    <a:pt x="49"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7"/>
            <p:cNvSpPr/>
            <p:nvPr/>
          </p:nvSpPr>
          <p:spPr>
            <a:xfrm>
              <a:off x="2074900" y="1848200"/>
              <a:ext cx="625" cy="25"/>
            </a:xfrm>
            <a:custGeom>
              <a:avLst/>
              <a:gdLst/>
              <a:ahLst/>
              <a:cxnLst/>
              <a:rect l="l" t="t" r="r" b="b"/>
              <a:pathLst>
                <a:path w="25" h="1" extrusionOk="0">
                  <a:moveTo>
                    <a:pt x="25" y="1"/>
                  </a:moveTo>
                  <a:lnTo>
                    <a:pt x="25" y="1"/>
                  </a:lnTo>
                  <a:lnTo>
                    <a:pt x="1" y="1"/>
                  </a:lnTo>
                  <a:lnTo>
                    <a:pt x="1" y="1"/>
                  </a:lnTo>
                  <a:lnTo>
                    <a:pt x="25" y="1"/>
                  </a:lnTo>
                  <a:lnTo>
                    <a:pt x="25" y="1"/>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7"/>
            <p:cNvSpPr/>
            <p:nvPr/>
          </p:nvSpPr>
          <p:spPr>
            <a:xfrm>
              <a:off x="2139900" y="1886125"/>
              <a:ext cx="2425" cy="625"/>
            </a:xfrm>
            <a:custGeom>
              <a:avLst/>
              <a:gdLst/>
              <a:ahLst/>
              <a:cxnLst/>
              <a:rect l="l" t="t" r="r" b="b"/>
              <a:pathLst>
                <a:path w="97" h="25" extrusionOk="0">
                  <a:moveTo>
                    <a:pt x="49" y="0"/>
                  </a:moveTo>
                  <a:lnTo>
                    <a:pt x="1" y="25"/>
                  </a:lnTo>
                  <a:lnTo>
                    <a:pt x="49" y="25"/>
                  </a:lnTo>
                  <a:lnTo>
                    <a:pt x="65" y="8"/>
                  </a:lnTo>
                  <a:lnTo>
                    <a:pt x="65" y="8"/>
                  </a:lnTo>
                  <a:lnTo>
                    <a:pt x="49" y="0"/>
                  </a:lnTo>
                  <a:close/>
                  <a:moveTo>
                    <a:pt x="73" y="0"/>
                  </a:moveTo>
                  <a:lnTo>
                    <a:pt x="65" y="8"/>
                  </a:lnTo>
                  <a:lnTo>
                    <a:pt x="65" y="8"/>
                  </a:lnTo>
                  <a:lnTo>
                    <a:pt x="97"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7"/>
            <p:cNvSpPr/>
            <p:nvPr/>
          </p:nvSpPr>
          <p:spPr>
            <a:xfrm>
              <a:off x="2075500" y="1847600"/>
              <a:ext cx="1225" cy="625"/>
            </a:xfrm>
            <a:custGeom>
              <a:avLst/>
              <a:gdLst/>
              <a:ahLst/>
              <a:cxnLst/>
              <a:rect l="l" t="t" r="r" b="b"/>
              <a:pathLst>
                <a:path w="49" h="25" extrusionOk="0">
                  <a:moveTo>
                    <a:pt x="25" y="1"/>
                  </a:moveTo>
                  <a:lnTo>
                    <a:pt x="1" y="25"/>
                  </a:lnTo>
                  <a:lnTo>
                    <a:pt x="25"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7"/>
            <p:cNvSpPr/>
            <p:nvPr/>
          </p:nvSpPr>
          <p:spPr>
            <a:xfrm>
              <a:off x="1965975" y="2039600"/>
              <a:ext cx="625" cy="25"/>
            </a:xfrm>
            <a:custGeom>
              <a:avLst/>
              <a:gdLst/>
              <a:ahLst/>
              <a:cxnLst/>
              <a:rect l="l" t="t" r="r" b="b"/>
              <a:pathLst>
                <a:path w="25" h="1" extrusionOk="0">
                  <a:moveTo>
                    <a:pt x="0" y="0"/>
                  </a:moveTo>
                  <a:lnTo>
                    <a:pt x="0" y="0"/>
                  </a:lnTo>
                  <a:lnTo>
                    <a:pt x="25"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7"/>
            <p:cNvSpPr/>
            <p:nvPr/>
          </p:nvSpPr>
          <p:spPr>
            <a:xfrm>
              <a:off x="1895550" y="1964350"/>
              <a:ext cx="625" cy="650"/>
            </a:xfrm>
            <a:custGeom>
              <a:avLst/>
              <a:gdLst/>
              <a:ahLst/>
              <a:cxnLst/>
              <a:rect l="l" t="t" r="r" b="b"/>
              <a:pathLst>
                <a:path w="25" h="26"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7"/>
            <p:cNvSpPr/>
            <p:nvPr/>
          </p:nvSpPr>
          <p:spPr>
            <a:xfrm>
              <a:off x="2027350" y="2037175"/>
              <a:ext cx="625" cy="625"/>
            </a:xfrm>
            <a:custGeom>
              <a:avLst/>
              <a:gdLst/>
              <a:ahLst/>
              <a:cxnLst/>
              <a:rect l="l" t="t" r="r" b="b"/>
              <a:pathLst>
                <a:path w="25"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7"/>
            <p:cNvSpPr/>
            <p:nvPr/>
          </p:nvSpPr>
          <p:spPr>
            <a:xfrm>
              <a:off x="2405300" y="1951725"/>
              <a:ext cx="650" cy="25"/>
            </a:xfrm>
            <a:custGeom>
              <a:avLst/>
              <a:gdLst/>
              <a:ahLst/>
              <a:cxnLst/>
              <a:rect l="l" t="t" r="r" b="b"/>
              <a:pathLst>
                <a:path w="26" h="1" extrusionOk="0">
                  <a:moveTo>
                    <a:pt x="25" y="0"/>
                  </a:moveTo>
                  <a:lnTo>
                    <a:pt x="1" y="0"/>
                  </a:lnTo>
                  <a:lnTo>
                    <a:pt x="25" y="0"/>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7"/>
            <p:cNvSpPr/>
            <p:nvPr/>
          </p:nvSpPr>
          <p:spPr>
            <a:xfrm>
              <a:off x="2357175" y="1887325"/>
              <a:ext cx="625" cy="25"/>
            </a:xfrm>
            <a:custGeom>
              <a:avLst/>
              <a:gdLst/>
              <a:ahLst/>
              <a:cxnLst/>
              <a:rect l="l" t="t" r="r" b="b"/>
              <a:pathLst>
                <a:path w="25" h="1" extrusionOk="0">
                  <a:moveTo>
                    <a:pt x="0" y="1"/>
                  </a:moveTo>
                  <a:lnTo>
                    <a:pt x="0" y="1"/>
                  </a:lnTo>
                  <a:lnTo>
                    <a:pt x="24" y="1"/>
                  </a:lnTo>
                  <a:lnTo>
                    <a:pt x="24"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7"/>
            <p:cNvSpPr/>
            <p:nvPr/>
          </p:nvSpPr>
          <p:spPr>
            <a:xfrm>
              <a:off x="2484150" y="1986025"/>
              <a:ext cx="101725" cy="97525"/>
            </a:xfrm>
            <a:custGeom>
              <a:avLst/>
              <a:gdLst/>
              <a:ahLst/>
              <a:cxnLst/>
              <a:rect l="l" t="t" r="r" b="b"/>
              <a:pathLst>
                <a:path w="4069" h="3901" extrusionOk="0">
                  <a:moveTo>
                    <a:pt x="2191" y="193"/>
                  </a:moveTo>
                  <a:lnTo>
                    <a:pt x="2649" y="265"/>
                  </a:lnTo>
                  <a:lnTo>
                    <a:pt x="2745" y="289"/>
                  </a:lnTo>
                  <a:lnTo>
                    <a:pt x="2865" y="338"/>
                  </a:lnTo>
                  <a:lnTo>
                    <a:pt x="3082" y="458"/>
                  </a:lnTo>
                  <a:lnTo>
                    <a:pt x="3299" y="602"/>
                  </a:lnTo>
                  <a:lnTo>
                    <a:pt x="3491" y="771"/>
                  </a:lnTo>
                  <a:lnTo>
                    <a:pt x="3636" y="988"/>
                  </a:lnTo>
                  <a:lnTo>
                    <a:pt x="3732" y="1180"/>
                  </a:lnTo>
                  <a:lnTo>
                    <a:pt x="3804" y="1373"/>
                  </a:lnTo>
                  <a:lnTo>
                    <a:pt x="3852" y="1662"/>
                  </a:lnTo>
                  <a:lnTo>
                    <a:pt x="3876" y="1926"/>
                  </a:lnTo>
                  <a:lnTo>
                    <a:pt x="3876" y="2095"/>
                  </a:lnTo>
                  <a:lnTo>
                    <a:pt x="3852" y="2263"/>
                  </a:lnTo>
                  <a:lnTo>
                    <a:pt x="3804" y="2432"/>
                  </a:lnTo>
                  <a:lnTo>
                    <a:pt x="3732" y="2601"/>
                  </a:lnTo>
                  <a:lnTo>
                    <a:pt x="3684" y="2697"/>
                  </a:lnTo>
                  <a:lnTo>
                    <a:pt x="3612" y="2793"/>
                  </a:lnTo>
                  <a:lnTo>
                    <a:pt x="3371" y="3010"/>
                  </a:lnTo>
                  <a:lnTo>
                    <a:pt x="3178" y="3250"/>
                  </a:lnTo>
                  <a:lnTo>
                    <a:pt x="3082" y="3347"/>
                  </a:lnTo>
                  <a:lnTo>
                    <a:pt x="2986" y="3419"/>
                  </a:lnTo>
                  <a:lnTo>
                    <a:pt x="2889" y="3467"/>
                  </a:lnTo>
                  <a:lnTo>
                    <a:pt x="2769" y="3515"/>
                  </a:lnTo>
                  <a:lnTo>
                    <a:pt x="2312" y="3660"/>
                  </a:lnTo>
                  <a:lnTo>
                    <a:pt x="2095" y="3684"/>
                  </a:lnTo>
                  <a:lnTo>
                    <a:pt x="1854" y="3708"/>
                  </a:lnTo>
                  <a:lnTo>
                    <a:pt x="1397" y="3636"/>
                  </a:lnTo>
                  <a:lnTo>
                    <a:pt x="1204" y="3612"/>
                  </a:lnTo>
                  <a:lnTo>
                    <a:pt x="988" y="3563"/>
                  </a:lnTo>
                  <a:lnTo>
                    <a:pt x="843" y="3491"/>
                  </a:lnTo>
                  <a:lnTo>
                    <a:pt x="699" y="3419"/>
                  </a:lnTo>
                  <a:lnTo>
                    <a:pt x="602" y="3323"/>
                  </a:lnTo>
                  <a:lnTo>
                    <a:pt x="506" y="3178"/>
                  </a:lnTo>
                  <a:lnTo>
                    <a:pt x="289" y="2865"/>
                  </a:lnTo>
                  <a:lnTo>
                    <a:pt x="217" y="2745"/>
                  </a:lnTo>
                  <a:lnTo>
                    <a:pt x="169" y="2625"/>
                  </a:lnTo>
                  <a:lnTo>
                    <a:pt x="145" y="2504"/>
                  </a:lnTo>
                  <a:lnTo>
                    <a:pt x="145" y="2360"/>
                  </a:lnTo>
                  <a:lnTo>
                    <a:pt x="169" y="2095"/>
                  </a:lnTo>
                  <a:lnTo>
                    <a:pt x="217" y="1734"/>
                  </a:lnTo>
                  <a:lnTo>
                    <a:pt x="289" y="1397"/>
                  </a:lnTo>
                  <a:lnTo>
                    <a:pt x="338" y="1204"/>
                  </a:lnTo>
                  <a:lnTo>
                    <a:pt x="410" y="1060"/>
                  </a:lnTo>
                  <a:lnTo>
                    <a:pt x="482" y="891"/>
                  </a:lnTo>
                  <a:lnTo>
                    <a:pt x="602" y="747"/>
                  </a:lnTo>
                  <a:lnTo>
                    <a:pt x="675" y="699"/>
                  </a:lnTo>
                  <a:lnTo>
                    <a:pt x="771" y="651"/>
                  </a:lnTo>
                  <a:lnTo>
                    <a:pt x="915" y="627"/>
                  </a:lnTo>
                  <a:lnTo>
                    <a:pt x="1060" y="578"/>
                  </a:lnTo>
                  <a:lnTo>
                    <a:pt x="1228" y="554"/>
                  </a:lnTo>
                  <a:lnTo>
                    <a:pt x="1373" y="458"/>
                  </a:lnTo>
                  <a:lnTo>
                    <a:pt x="1493" y="386"/>
                  </a:lnTo>
                  <a:lnTo>
                    <a:pt x="1613" y="314"/>
                  </a:lnTo>
                  <a:lnTo>
                    <a:pt x="1854" y="217"/>
                  </a:lnTo>
                  <a:lnTo>
                    <a:pt x="2023" y="193"/>
                  </a:lnTo>
                  <a:close/>
                  <a:moveTo>
                    <a:pt x="1902" y="1"/>
                  </a:moveTo>
                  <a:lnTo>
                    <a:pt x="1758" y="49"/>
                  </a:lnTo>
                  <a:lnTo>
                    <a:pt x="1589" y="121"/>
                  </a:lnTo>
                  <a:lnTo>
                    <a:pt x="1421" y="193"/>
                  </a:lnTo>
                  <a:lnTo>
                    <a:pt x="1349" y="241"/>
                  </a:lnTo>
                  <a:lnTo>
                    <a:pt x="1276" y="289"/>
                  </a:lnTo>
                  <a:lnTo>
                    <a:pt x="1204" y="338"/>
                  </a:lnTo>
                  <a:lnTo>
                    <a:pt x="1132" y="386"/>
                  </a:lnTo>
                  <a:lnTo>
                    <a:pt x="963" y="410"/>
                  </a:lnTo>
                  <a:lnTo>
                    <a:pt x="867" y="410"/>
                  </a:lnTo>
                  <a:lnTo>
                    <a:pt x="795" y="434"/>
                  </a:lnTo>
                  <a:lnTo>
                    <a:pt x="747" y="458"/>
                  </a:lnTo>
                  <a:lnTo>
                    <a:pt x="675" y="506"/>
                  </a:lnTo>
                  <a:lnTo>
                    <a:pt x="651" y="578"/>
                  </a:lnTo>
                  <a:lnTo>
                    <a:pt x="602" y="627"/>
                  </a:lnTo>
                  <a:lnTo>
                    <a:pt x="554" y="651"/>
                  </a:lnTo>
                  <a:lnTo>
                    <a:pt x="434" y="795"/>
                  </a:lnTo>
                  <a:lnTo>
                    <a:pt x="338" y="939"/>
                  </a:lnTo>
                  <a:lnTo>
                    <a:pt x="241" y="1108"/>
                  </a:lnTo>
                  <a:lnTo>
                    <a:pt x="193" y="1276"/>
                  </a:lnTo>
                  <a:lnTo>
                    <a:pt x="73" y="1854"/>
                  </a:lnTo>
                  <a:lnTo>
                    <a:pt x="25" y="2119"/>
                  </a:lnTo>
                  <a:lnTo>
                    <a:pt x="1" y="2360"/>
                  </a:lnTo>
                  <a:lnTo>
                    <a:pt x="1" y="2552"/>
                  </a:lnTo>
                  <a:lnTo>
                    <a:pt x="25" y="2721"/>
                  </a:lnTo>
                  <a:lnTo>
                    <a:pt x="97" y="2889"/>
                  </a:lnTo>
                  <a:lnTo>
                    <a:pt x="193" y="3034"/>
                  </a:lnTo>
                  <a:lnTo>
                    <a:pt x="289" y="3178"/>
                  </a:lnTo>
                  <a:lnTo>
                    <a:pt x="386" y="3323"/>
                  </a:lnTo>
                  <a:lnTo>
                    <a:pt x="506" y="3467"/>
                  </a:lnTo>
                  <a:lnTo>
                    <a:pt x="578" y="3563"/>
                  </a:lnTo>
                  <a:lnTo>
                    <a:pt x="675" y="3636"/>
                  </a:lnTo>
                  <a:lnTo>
                    <a:pt x="891" y="3732"/>
                  </a:lnTo>
                  <a:lnTo>
                    <a:pt x="1132" y="3804"/>
                  </a:lnTo>
                  <a:lnTo>
                    <a:pt x="1397" y="3852"/>
                  </a:lnTo>
                  <a:lnTo>
                    <a:pt x="1926" y="3900"/>
                  </a:lnTo>
                  <a:lnTo>
                    <a:pt x="2167" y="3900"/>
                  </a:lnTo>
                  <a:lnTo>
                    <a:pt x="2432" y="3852"/>
                  </a:lnTo>
                  <a:lnTo>
                    <a:pt x="2889" y="3684"/>
                  </a:lnTo>
                  <a:lnTo>
                    <a:pt x="3058" y="3612"/>
                  </a:lnTo>
                  <a:lnTo>
                    <a:pt x="3154" y="3539"/>
                  </a:lnTo>
                  <a:lnTo>
                    <a:pt x="3226" y="3467"/>
                  </a:lnTo>
                  <a:lnTo>
                    <a:pt x="3443" y="3226"/>
                  </a:lnTo>
                  <a:lnTo>
                    <a:pt x="3539" y="3106"/>
                  </a:lnTo>
                  <a:lnTo>
                    <a:pt x="3660" y="2986"/>
                  </a:lnTo>
                  <a:lnTo>
                    <a:pt x="3732" y="2889"/>
                  </a:lnTo>
                  <a:lnTo>
                    <a:pt x="3828" y="2793"/>
                  </a:lnTo>
                  <a:lnTo>
                    <a:pt x="3900" y="2697"/>
                  </a:lnTo>
                  <a:lnTo>
                    <a:pt x="3949" y="2576"/>
                  </a:lnTo>
                  <a:lnTo>
                    <a:pt x="3997" y="2408"/>
                  </a:lnTo>
                  <a:lnTo>
                    <a:pt x="4045" y="2239"/>
                  </a:lnTo>
                  <a:lnTo>
                    <a:pt x="4069" y="2047"/>
                  </a:lnTo>
                  <a:lnTo>
                    <a:pt x="4069" y="1878"/>
                  </a:lnTo>
                  <a:lnTo>
                    <a:pt x="4045" y="1614"/>
                  </a:lnTo>
                  <a:lnTo>
                    <a:pt x="3997" y="1349"/>
                  </a:lnTo>
                  <a:lnTo>
                    <a:pt x="3949" y="1204"/>
                  </a:lnTo>
                  <a:lnTo>
                    <a:pt x="3900" y="1036"/>
                  </a:lnTo>
                  <a:lnTo>
                    <a:pt x="3780" y="843"/>
                  </a:lnTo>
                  <a:lnTo>
                    <a:pt x="3636" y="651"/>
                  </a:lnTo>
                  <a:lnTo>
                    <a:pt x="3467" y="482"/>
                  </a:lnTo>
                  <a:lnTo>
                    <a:pt x="3299" y="338"/>
                  </a:lnTo>
                  <a:lnTo>
                    <a:pt x="3034" y="193"/>
                  </a:lnTo>
                  <a:lnTo>
                    <a:pt x="2889" y="121"/>
                  </a:lnTo>
                  <a:lnTo>
                    <a:pt x="2745" y="73"/>
                  </a:lnTo>
                  <a:lnTo>
                    <a:pt x="22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7"/>
            <p:cNvSpPr/>
            <p:nvPr/>
          </p:nvSpPr>
          <p:spPr>
            <a:xfrm>
              <a:off x="2516050" y="2013700"/>
              <a:ext cx="39750" cy="41575"/>
            </a:xfrm>
            <a:custGeom>
              <a:avLst/>
              <a:gdLst/>
              <a:ahLst/>
              <a:cxnLst/>
              <a:rect l="l" t="t" r="r" b="b"/>
              <a:pathLst>
                <a:path w="1590" h="1663" extrusionOk="0">
                  <a:moveTo>
                    <a:pt x="963" y="194"/>
                  </a:moveTo>
                  <a:lnTo>
                    <a:pt x="1060" y="242"/>
                  </a:lnTo>
                  <a:lnTo>
                    <a:pt x="1300" y="386"/>
                  </a:lnTo>
                  <a:lnTo>
                    <a:pt x="1373" y="458"/>
                  </a:lnTo>
                  <a:lnTo>
                    <a:pt x="1397" y="555"/>
                  </a:lnTo>
                  <a:lnTo>
                    <a:pt x="1421" y="819"/>
                  </a:lnTo>
                  <a:lnTo>
                    <a:pt x="1421" y="940"/>
                  </a:lnTo>
                  <a:lnTo>
                    <a:pt x="1397" y="1084"/>
                  </a:lnTo>
                  <a:lnTo>
                    <a:pt x="1349" y="1181"/>
                  </a:lnTo>
                  <a:lnTo>
                    <a:pt x="1276" y="1253"/>
                  </a:lnTo>
                  <a:lnTo>
                    <a:pt x="1060" y="1445"/>
                  </a:lnTo>
                  <a:lnTo>
                    <a:pt x="1012" y="1469"/>
                  </a:lnTo>
                  <a:lnTo>
                    <a:pt x="939" y="1494"/>
                  </a:lnTo>
                  <a:lnTo>
                    <a:pt x="747" y="1494"/>
                  </a:lnTo>
                  <a:lnTo>
                    <a:pt x="578" y="1469"/>
                  </a:lnTo>
                  <a:lnTo>
                    <a:pt x="434" y="1421"/>
                  </a:lnTo>
                  <a:lnTo>
                    <a:pt x="289" y="1349"/>
                  </a:lnTo>
                  <a:lnTo>
                    <a:pt x="241" y="1301"/>
                  </a:lnTo>
                  <a:lnTo>
                    <a:pt x="193" y="1229"/>
                  </a:lnTo>
                  <a:lnTo>
                    <a:pt x="169" y="1181"/>
                  </a:lnTo>
                  <a:lnTo>
                    <a:pt x="169" y="1084"/>
                  </a:lnTo>
                  <a:lnTo>
                    <a:pt x="169" y="1036"/>
                  </a:lnTo>
                  <a:lnTo>
                    <a:pt x="169" y="940"/>
                  </a:lnTo>
                  <a:lnTo>
                    <a:pt x="169" y="771"/>
                  </a:lnTo>
                  <a:lnTo>
                    <a:pt x="193" y="603"/>
                  </a:lnTo>
                  <a:lnTo>
                    <a:pt x="217" y="531"/>
                  </a:lnTo>
                  <a:lnTo>
                    <a:pt x="265" y="458"/>
                  </a:lnTo>
                  <a:lnTo>
                    <a:pt x="386" y="362"/>
                  </a:lnTo>
                  <a:lnTo>
                    <a:pt x="482" y="290"/>
                  </a:lnTo>
                  <a:lnTo>
                    <a:pt x="602" y="242"/>
                  </a:lnTo>
                  <a:lnTo>
                    <a:pt x="723" y="194"/>
                  </a:lnTo>
                  <a:close/>
                  <a:moveTo>
                    <a:pt x="747" y="1"/>
                  </a:moveTo>
                  <a:lnTo>
                    <a:pt x="602" y="49"/>
                  </a:lnTo>
                  <a:lnTo>
                    <a:pt x="458" y="97"/>
                  </a:lnTo>
                  <a:lnTo>
                    <a:pt x="313" y="169"/>
                  </a:lnTo>
                  <a:lnTo>
                    <a:pt x="241" y="218"/>
                  </a:lnTo>
                  <a:lnTo>
                    <a:pt x="169" y="290"/>
                  </a:lnTo>
                  <a:lnTo>
                    <a:pt x="73" y="434"/>
                  </a:lnTo>
                  <a:lnTo>
                    <a:pt x="24" y="627"/>
                  </a:lnTo>
                  <a:lnTo>
                    <a:pt x="0" y="795"/>
                  </a:lnTo>
                  <a:lnTo>
                    <a:pt x="0" y="940"/>
                  </a:lnTo>
                  <a:lnTo>
                    <a:pt x="24" y="1108"/>
                  </a:lnTo>
                  <a:lnTo>
                    <a:pt x="24" y="1205"/>
                  </a:lnTo>
                  <a:lnTo>
                    <a:pt x="73" y="1301"/>
                  </a:lnTo>
                  <a:lnTo>
                    <a:pt x="121" y="1373"/>
                  </a:lnTo>
                  <a:lnTo>
                    <a:pt x="193" y="1445"/>
                  </a:lnTo>
                  <a:lnTo>
                    <a:pt x="289" y="1518"/>
                  </a:lnTo>
                  <a:lnTo>
                    <a:pt x="410" y="1590"/>
                  </a:lnTo>
                  <a:lnTo>
                    <a:pt x="554" y="1614"/>
                  </a:lnTo>
                  <a:lnTo>
                    <a:pt x="699" y="1638"/>
                  </a:lnTo>
                  <a:lnTo>
                    <a:pt x="963" y="1662"/>
                  </a:lnTo>
                  <a:lnTo>
                    <a:pt x="1060" y="1638"/>
                  </a:lnTo>
                  <a:lnTo>
                    <a:pt x="1132" y="1590"/>
                  </a:lnTo>
                  <a:lnTo>
                    <a:pt x="1373" y="1373"/>
                  </a:lnTo>
                  <a:lnTo>
                    <a:pt x="1469" y="1277"/>
                  </a:lnTo>
                  <a:lnTo>
                    <a:pt x="1517" y="1132"/>
                  </a:lnTo>
                  <a:lnTo>
                    <a:pt x="1565" y="964"/>
                  </a:lnTo>
                  <a:lnTo>
                    <a:pt x="1589" y="771"/>
                  </a:lnTo>
                  <a:lnTo>
                    <a:pt x="1541" y="531"/>
                  </a:lnTo>
                  <a:lnTo>
                    <a:pt x="1541" y="434"/>
                  </a:lnTo>
                  <a:lnTo>
                    <a:pt x="1493" y="338"/>
                  </a:lnTo>
                  <a:lnTo>
                    <a:pt x="1445" y="266"/>
                  </a:lnTo>
                  <a:lnTo>
                    <a:pt x="1373" y="218"/>
                  </a:lnTo>
                  <a:lnTo>
                    <a:pt x="1228" y="121"/>
                  </a:lnTo>
                  <a:lnTo>
                    <a:pt x="1084" y="49"/>
                  </a:lnTo>
                  <a:lnTo>
                    <a:pt x="9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7"/>
            <p:cNvSpPr/>
            <p:nvPr/>
          </p:nvSpPr>
          <p:spPr>
            <a:xfrm>
              <a:off x="2528675" y="2028750"/>
              <a:ext cx="13875" cy="15075"/>
            </a:xfrm>
            <a:custGeom>
              <a:avLst/>
              <a:gdLst/>
              <a:ahLst/>
              <a:cxnLst/>
              <a:rect l="l" t="t" r="r" b="b"/>
              <a:pathLst>
                <a:path w="555" h="603" extrusionOk="0">
                  <a:moveTo>
                    <a:pt x="314" y="169"/>
                  </a:moveTo>
                  <a:lnTo>
                    <a:pt x="386" y="193"/>
                  </a:lnTo>
                  <a:lnTo>
                    <a:pt x="410" y="242"/>
                  </a:lnTo>
                  <a:lnTo>
                    <a:pt x="410" y="290"/>
                  </a:lnTo>
                  <a:lnTo>
                    <a:pt x="386" y="338"/>
                  </a:lnTo>
                  <a:lnTo>
                    <a:pt x="338" y="434"/>
                  </a:lnTo>
                  <a:lnTo>
                    <a:pt x="290" y="458"/>
                  </a:lnTo>
                  <a:lnTo>
                    <a:pt x="218" y="458"/>
                  </a:lnTo>
                  <a:lnTo>
                    <a:pt x="194" y="434"/>
                  </a:lnTo>
                  <a:lnTo>
                    <a:pt x="194" y="410"/>
                  </a:lnTo>
                  <a:lnTo>
                    <a:pt x="194" y="362"/>
                  </a:lnTo>
                  <a:lnTo>
                    <a:pt x="194" y="290"/>
                  </a:lnTo>
                  <a:lnTo>
                    <a:pt x="218" y="217"/>
                  </a:lnTo>
                  <a:lnTo>
                    <a:pt x="266" y="169"/>
                  </a:lnTo>
                  <a:close/>
                  <a:moveTo>
                    <a:pt x="218" y="1"/>
                  </a:moveTo>
                  <a:lnTo>
                    <a:pt x="145" y="49"/>
                  </a:lnTo>
                  <a:lnTo>
                    <a:pt x="25" y="169"/>
                  </a:lnTo>
                  <a:lnTo>
                    <a:pt x="1" y="217"/>
                  </a:lnTo>
                  <a:lnTo>
                    <a:pt x="1" y="314"/>
                  </a:lnTo>
                  <a:lnTo>
                    <a:pt x="1" y="434"/>
                  </a:lnTo>
                  <a:lnTo>
                    <a:pt x="49" y="482"/>
                  </a:lnTo>
                  <a:lnTo>
                    <a:pt x="73" y="554"/>
                  </a:lnTo>
                  <a:lnTo>
                    <a:pt x="145" y="579"/>
                  </a:lnTo>
                  <a:lnTo>
                    <a:pt x="194" y="603"/>
                  </a:lnTo>
                  <a:lnTo>
                    <a:pt x="290" y="603"/>
                  </a:lnTo>
                  <a:lnTo>
                    <a:pt x="362" y="579"/>
                  </a:lnTo>
                  <a:lnTo>
                    <a:pt x="434" y="530"/>
                  </a:lnTo>
                  <a:lnTo>
                    <a:pt x="482" y="482"/>
                  </a:lnTo>
                  <a:lnTo>
                    <a:pt x="507" y="410"/>
                  </a:lnTo>
                  <a:lnTo>
                    <a:pt x="531" y="338"/>
                  </a:lnTo>
                  <a:lnTo>
                    <a:pt x="555" y="266"/>
                  </a:lnTo>
                  <a:lnTo>
                    <a:pt x="555" y="193"/>
                  </a:lnTo>
                  <a:lnTo>
                    <a:pt x="531" y="121"/>
                  </a:lnTo>
                  <a:lnTo>
                    <a:pt x="482" y="49"/>
                  </a:lnTo>
                  <a:lnTo>
                    <a:pt x="434" y="25"/>
                  </a:ln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6" name="Google Shape;3076;p7"/>
          <p:cNvGrpSpPr/>
          <p:nvPr/>
        </p:nvGrpSpPr>
        <p:grpSpPr>
          <a:xfrm flipH="1">
            <a:off x="648129" y="4149711"/>
            <a:ext cx="551525" cy="559295"/>
            <a:chOff x="1308175" y="3327500"/>
            <a:chExt cx="170350" cy="172750"/>
          </a:xfrm>
        </p:grpSpPr>
        <p:sp>
          <p:nvSpPr>
            <p:cNvPr id="3077" name="Google Shape;3077;p7"/>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7"/>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9" name="Google Shape;3079;p7"/>
          <p:cNvSpPr/>
          <p:nvPr/>
        </p:nvSpPr>
        <p:spPr>
          <a:xfrm flipH="1">
            <a:off x="8251050" y="704999"/>
            <a:ext cx="551518" cy="671941"/>
          </a:xfrm>
          <a:custGeom>
            <a:avLst/>
            <a:gdLst/>
            <a:ahLst/>
            <a:cxnLst/>
            <a:rect l="l" t="t" r="r" b="b"/>
            <a:pathLst>
              <a:path w="10039" h="12231" extrusionOk="0">
                <a:moveTo>
                  <a:pt x="4478" y="675"/>
                </a:moveTo>
                <a:lnTo>
                  <a:pt x="4887" y="699"/>
                </a:lnTo>
                <a:lnTo>
                  <a:pt x="5272" y="795"/>
                </a:lnTo>
                <a:lnTo>
                  <a:pt x="5633" y="916"/>
                </a:lnTo>
                <a:lnTo>
                  <a:pt x="5994" y="1084"/>
                </a:lnTo>
                <a:lnTo>
                  <a:pt x="6355" y="1277"/>
                </a:lnTo>
                <a:lnTo>
                  <a:pt x="6692" y="1517"/>
                </a:lnTo>
                <a:lnTo>
                  <a:pt x="7005" y="1758"/>
                </a:lnTo>
                <a:lnTo>
                  <a:pt x="7270" y="1999"/>
                </a:lnTo>
                <a:lnTo>
                  <a:pt x="7535" y="2264"/>
                </a:lnTo>
                <a:lnTo>
                  <a:pt x="7776" y="2529"/>
                </a:lnTo>
                <a:lnTo>
                  <a:pt x="7992" y="2817"/>
                </a:lnTo>
                <a:lnTo>
                  <a:pt x="8209" y="3130"/>
                </a:lnTo>
                <a:lnTo>
                  <a:pt x="8402" y="3443"/>
                </a:lnTo>
                <a:lnTo>
                  <a:pt x="8570" y="3780"/>
                </a:lnTo>
                <a:lnTo>
                  <a:pt x="8739" y="4117"/>
                </a:lnTo>
                <a:lnTo>
                  <a:pt x="8883" y="4478"/>
                </a:lnTo>
                <a:lnTo>
                  <a:pt x="9027" y="4840"/>
                </a:lnTo>
                <a:lnTo>
                  <a:pt x="9124" y="5201"/>
                </a:lnTo>
                <a:lnTo>
                  <a:pt x="9220" y="5586"/>
                </a:lnTo>
                <a:lnTo>
                  <a:pt x="9292" y="5971"/>
                </a:lnTo>
                <a:lnTo>
                  <a:pt x="9340" y="6356"/>
                </a:lnTo>
                <a:lnTo>
                  <a:pt x="9365" y="6741"/>
                </a:lnTo>
                <a:lnTo>
                  <a:pt x="9389" y="7127"/>
                </a:lnTo>
                <a:lnTo>
                  <a:pt x="9365" y="7488"/>
                </a:lnTo>
                <a:lnTo>
                  <a:pt x="9340" y="7849"/>
                </a:lnTo>
                <a:lnTo>
                  <a:pt x="9268" y="8210"/>
                </a:lnTo>
                <a:lnTo>
                  <a:pt x="9196" y="8571"/>
                </a:lnTo>
                <a:lnTo>
                  <a:pt x="9076" y="8932"/>
                </a:lnTo>
                <a:lnTo>
                  <a:pt x="8955" y="9293"/>
                </a:lnTo>
                <a:lnTo>
                  <a:pt x="8787" y="9630"/>
                </a:lnTo>
                <a:lnTo>
                  <a:pt x="8570" y="9967"/>
                </a:lnTo>
                <a:lnTo>
                  <a:pt x="8402" y="10232"/>
                </a:lnTo>
                <a:lnTo>
                  <a:pt x="8209" y="10449"/>
                </a:lnTo>
                <a:lnTo>
                  <a:pt x="7992" y="10665"/>
                </a:lnTo>
                <a:lnTo>
                  <a:pt x="7776" y="10858"/>
                </a:lnTo>
                <a:lnTo>
                  <a:pt x="7559" y="11026"/>
                </a:lnTo>
                <a:lnTo>
                  <a:pt x="7318" y="11171"/>
                </a:lnTo>
                <a:lnTo>
                  <a:pt x="7078" y="11291"/>
                </a:lnTo>
                <a:lnTo>
                  <a:pt x="6813" y="11387"/>
                </a:lnTo>
                <a:lnTo>
                  <a:pt x="6548" y="11460"/>
                </a:lnTo>
                <a:lnTo>
                  <a:pt x="6283" y="11508"/>
                </a:lnTo>
                <a:lnTo>
                  <a:pt x="6018" y="11556"/>
                </a:lnTo>
                <a:lnTo>
                  <a:pt x="5729" y="11556"/>
                </a:lnTo>
                <a:lnTo>
                  <a:pt x="5441" y="11532"/>
                </a:lnTo>
                <a:lnTo>
                  <a:pt x="5152" y="11484"/>
                </a:lnTo>
                <a:lnTo>
                  <a:pt x="4863" y="11436"/>
                </a:lnTo>
                <a:lnTo>
                  <a:pt x="4574" y="11339"/>
                </a:lnTo>
                <a:lnTo>
                  <a:pt x="4237" y="11195"/>
                </a:lnTo>
                <a:lnTo>
                  <a:pt x="3900" y="11050"/>
                </a:lnTo>
                <a:lnTo>
                  <a:pt x="3587" y="10858"/>
                </a:lnTo>
                <a:lnTo>
                  <a:pt x="3298" y="10665"/>
                </a:lnTo>
                <a:lnTo>
                  <a:pt x="3009" y="10449"/>
                </a:lnTo>
                <a:lnTo>
                  <a:pt x="2768" y="10208"/>
                </a:lnTo>
                <a:lnTo>
                  <a:pt x="2504" y="9943"/>
                </a:lnTo>
                <a:lnTo>
                  <a:pt x="2287" y="9654"/>
                </a:lnTo>
                <a:lnTo>
                  <a:pt x="2022" y="9293"/>
                </a:lnTo>
                <a:lnTo>
                  <a:pt x="1781" y="8932"/>
                </a:lnTo>
                <a:lnTo>
                  <a:pt x="1565" y="8547"/>
                </a:lnTo>
                <a:lnTo>
                  <a:pt x="1348" y="8186"/>
                </a:lnTo>
                <a:lnTo>
                  <a:pt x="1180" y="7801"/>
                </a:lnTo>
                <a:lnTo>
                  <a:pt x="1035" y="7415"/>
                </a:lnTo>
                <a:lnTo>
                  <a:pt x="915" y="7006"/>
                </a:lnTo>
                <a:lnTo>
                  <a:pt x="818" y="6621"/>
                </a:lnTo>
                <a:lnTo>
                  <a:pt x="746" y="6212"/>
                </a:lnTo>
                <a:lnTo>
                  <a:pt x="698" y="5803"/>
                </a:lnTo>
                <a:lnTo>
                  <a:pt x="674" y="5393"/>
                </a:lnTo>
                <a:lnTo>
                  <a:pt x="698" y="4984"/>
                </a:lnTo>
                <a:lnTo>
                  <a:pt x="722" y="4551"/>
                </a:lnTo>
                <a:lnTo>
                  <a:pt x="794" y="4117"/>
                </a:lnTo>
                <a:lnTo>
                  <a:pt x="891" y="3684"/>
                </a:lnTo>
                <a:lnTo>
                  <a:pt x="1011" y="3251"/>
                </a:lnTo>
                <a:lnTo>
                  <a:pt x="1107" y="2986"/>
                </a:lnTo>
                <a:lnTo>
                  <a:pt x="1204" y="2745"/>
                </a:lnTo>
                <a:lnTo>
                  <a:pt x="1324" y="2480"/>
                </a:lnTo>
                <a:lnTo>
                  <a:pt x="1468" y="2264"/>
                </a:lnTo>
                <a:lnTo>
                  <a:pt x="1613" y="2047"/>
                </a:lnTo>
                <a:lnTo>
                  <a:pt x="1757" y="1830"/>
                </a:lnTo>
                <a:lnTo>
                  <a:pt x="1926" y="1662"/>
                </a:lnTo>
                <a:lnTo>
                  <a:pt x="2118" y="1469"/>
                </a:lnTo>
                <a:lnTo>
                  <a:pt x="2311" y="1325"/>
                </a:lnTo>
                <a:lnTo>
                  <a:pt x="2528" y="1180"/>
                </a:lnTo>
                <a:lnTo>
                  <a:pt x="2744" y="1060"/>
                </a:lnTo>
                <a:lnTo>
                  <a:pt x="2985" y="940"/>
                </a:lnTo>
                <a:lnTo>
                  <a:pt x="3226" y="868"/>
                </a:lnTo>
                <a:lnTo>
                  <a:pt x="3491" y="771"/>
                </a:lnTo>
                <a:lnTo>
                  <a:pt x="3755" y="723"/>
                </a:lnTo>
                <a:lnTo>
                  <a:pt x="4044" y="699"/>
                </a:lnTo>
                <a:lnTo>
                  <a:pt x="4478" y="675"/>
                </a:lnTo>
                <a:close/>
                <a:moveTo>
                  <a:pt x="3924" y="1"/>
                </a:moveTo>
                <a:lnTo>
                  <a:pt x="3539" y="49"/>
                </a:lnTo>
                <a:lnTo>
                  <a:pt x="3154" y="145"/>
                </a:lnTo>
                <a:lnTo>
                  <a:pt x="2793" y="290"/>
                </a:lnTo>
                <a:lnTo>
                  <a:pt x="2407" y="482"/>
                </a:lnTo>
                <a:lnTo>
                  <a:pt x="2070" y="699"/>
                </a:lnTo>
                <a:lnTo>
                  <a:pt x="1733" y="940"/>
                </a:lnTo>
                <a:lnTo>
                  <a:pt x="1444" y="1205"/>
                </a:lnTo>
                <a:lnTo>
                  <a:pt x="1180" y="1517"/>
                </a:lnTo>
                <a:lnTo>
                  <a:pt x="939" y="1855"/>
                </a:lnTo>
                <a:lnTo>
                  <a:pt x="746" y="2192"/>
                </a:lnTo>
                <a:lnTo>
                  <a:pt x="554" y="2577"/>
                </a:lnTo>
                <a:lnTo>
                  <a:pt x="409" y="2986"/>
                </a:lnTo>
                <a:lnTo>
                  <a:pt x="289" y="3371"/>
                </a:lnTo>
                <a:lnTo>
                  <a:pt x="169" y="3756"/>
                </a:lnTo>
                <a:lnTo>
                  <a:pt x="96" y="4141"/>
                </a:lnTo>
                <a:lnTo>
                  <a:pt x="48" y="4551"/>
                </a:lnTo>
                <a:lnTo>
                  <a:pt x="24" y="4936"/>
                </a:lnTo>
                <a:lnTo>
                  <a:pt x="0" y="5321"/>
                </a:lnTo>
                <a:lnTo>
                  <a:pt x="24" y="5706"/>
                </a:lnTo>
                <a:lnTo>
                  <a:pt x="48" y="6091"/>
                </a:lnTo>
                <a:lnTo>
                  <a:pt x="120" y="6477"/>
                </a:lnTo>
                <a:lnTo>
                  <a:pt x="193" y="6838"/>
                </a:lnTo>
                <a:lnTo>
                  <a:pt x="289" y="7223"/>
                </a:lnTo>
                <a:lnTo>
                  <a:pt x="409" y="7608"/>
                </a:lnTo>
                <a:lnTo>
                  <a:pt x="554" y="7993"/>
                </a:lnTo>
                <a:lnTo>
                  <a:pt x="722" y="8354"/>
                </a:lnTo>
                <a:lnTo>
                  <a:pt x="891" y="8739"/>
                </a:lnTo>
                <a:lnTo>
                  <a:pt x="1204" y="9269"/>
                </a:lnTo>
                <a:lnTo>
                  <a:pt x="1517" y="9775"/>
                </a:lnTo>
                <a:lnTo>
                  <a:pt x="1878" y="10256"/>
                </a:lnTo>
                <a:lnTo>
                  <a:pt x="2287" y="10689"/>
                </a:lnTo>
                <a:lnTo>
                  <a:pt x="2504" y="10882"/>
                </a:lnTo>
                <a:lnTo>
                  <a:pt x="2744" y="11075"/>
                </a:lnTo>
                <a:lnTo>
                  <a:pt x="2985" y="11243"/>
                </a:lnTo>
                <a:lnTo>
                  <a:pt x="3226" y="11412"/>
                </a:lnTo>
                <a:lnTo>
                  <a:pt x="3491" y="11556"/>
                </a:lnTo>
                <a:lnTo>
                  <a:pt x="3755" y="11700"/>
                </a:lnTo>
                <a:lnTo>
                  <a:pt x="4044" y="11845"/>
                </a:lnTo>
                <a:lnTo>
                  <a:pt x="4333" y="11965"/>
                </a:lnTo>
                <a:lnTo>
                  <a:pt x="4670" y="12062"/>
                </a:lnTo>
                <a:lnTo>
                  <a:pt x="5007" y="12158"/>
                </a:lnTo>
                <a:lnTo>
                  <a:pt x="5344" y="12206"/>
                </a:lnTo>
                <a:lnTo>
                  <a:pt x="5681" y="12230"/>
                </a:lnTo>
                <a:lnTo>
                  <a:pt x="6018" y="12206"/>
                </a:lnTo>
                <a:lnTo>
                  <a:pt x="6331" y="12182"/>
                </a:lnTo>
                <a:lnTo>
                  <a:pt x="6668" y="12134"/>
                </a:lnTo>
                <a:lnTo>
                  <a:pt x="6981" y="12037"/>
                </a:lnTo>
                <a:lnTo>
                  <a:pt x="7270" y="11917"/>
                </a:lnTo>
                <a:lnTo>
                  <a:pt x="7583" y="11773"/>
                </a:lnTo>
                <a:lnTo>
                  <a:pt x="7872" y="11628"/>
                </a:lnTo>
                <a:lnTo>
                  <a:pt x="8137" y="11436"/>
                </a:lnTo>
                <a:lnTo>
                  <a:pt x="8402" y="11219"/>
                </a:lnTo>
                <a:lnTo>
                  <a:pt x="8642" y="10978"/>
                </a:lnTo>
                <a:lnTo>
                  <a:pt x="8859" y="10713"/>
                </a:lnTo>
                <a:lnTo>
                  <a:pt x="9076" y="10425"/>
                </a:lnTo>
                <a:lnTo>
                  <a:pt x="9316" y="10039"/>
                </a:lnTo>
                <a:lnTo>
                  <a:pt x="9509" y="9630"/>
                </a:lnTo>
                <a:lnTo>
                  <a:pt x="9677" y="9221"/>
                </a:lnTo>
                <a:lnTo>
                  <a:pt x="9822" y="8812"/>
                </a:lnTo>
                <a:lnTo>
                  <a:pt x="9918" y="8378"/>
                </a:lnTo>
                <a:lnTo>
                  <a:pt x="9990" y="7921"/>
                </a:lnTo>
                <a:lnTo>
                  <a:pt x="10039" y="7464"/>
                </a:lnTo>
                <a:lnTo>
                  <a:pt x="10039" y="6982"/>
                </a:lnTo>
                <a:lnTo>
                  <a:pt x="10014" y="6428"/>
                </a:lnTo>
                <a:lnTo>
                  <a:pt x="9966" y="5851"/>
                </a:lnTo>
                <a:lnTo>
                  <a:pt x="9846" y="5297"/>
                </a:lnTo>
                <a:lnTo>
                  <a:pt x="9702" y="4743"/>
                </a:lnTo>
                <a:lnTo>
                  <a:pt x="9509" y="4214"/>
                </a:lnTo>
                <a:lnTo>
                  <a:pt x="9268" y="3660"/>
                </a:lnTo>
                <a:lnTo>
                  <a:pt x="9003" y="3154"/>
                </a:lnTo>
                <a:lnTo>
                  <a:pt x="8690" y="2649"/>
                </a:lnTo>
                <a:lnTo>
                  <a:pt x="8402" y="2264"/>
                </a:lnTo>
                <a:lnTo>
                  <a:pt x="8113" y="1903"/>
                </a:lnTo>
                <a:lnTo>
                  <a:pt x="7800" y="1566"/>
                </a:lnTo>
                <a:lnTo>
                  <a:pt x="7463" y="1253"/>
                </a:lnTo>
                <a:lnTo>
                  <a:pt x="7078" y="964"/>
                </a:lnTo>
                <a:lnTo>
                  <a:pt x="6692" y="723"/>
                </a:lnTo>
                <a:lnTo>
                  <a:pt x="6283" y="506"/>
                </a:lnTo>
                <a:lnTo>
                  <a:pt x="5850" y="314"/>
                </a:lnTo>
                <a:lnTo>
                  <a:pt x="5465" y="169"/>
                </a:lnTo>
                <a:lnTo>
                  <a:pt x="5079" y="73"/>
                </a:lnTo>
                <a:lnTo>
                  <a:pt x="4694" y="25"/>
                </a:lnTo>
                <a:lnTo>
                  <a:pt x="4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4850"/>
        <p:cNvGrpSpPr/>
        <p:nvPr/>
      </p:nvGrpSpPr>
      <p:grpSpPr>
        <a:xfrm>
          <a:off x="0" y="0"/>
          <a:ext cx="0" cy="0"/>
          <a:chOff x="0" y="0"/>
          <a:chExt cx="0" cy="0"/>
        </a:xfrm>
      </p:grpSpPr>
      <p:sp>
        <p:nvSpPr>
          <p:cNvPr id="4851" name="Google Shape;4851;p13"/>
          <p:cNvSpPr/>
          <p:nvPr/>
        </p:nvSpPr>
        <p:spPr>
          <a:xfrm>
            <a:off x="145650" y="119725"/>
            <a:ext cx="8852700" cy="4904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13"/>
          <p:cNvSpPr txBox="1">
            <a:spLocks noGrp="1"/>
          </p:cNvSpPr>
          <p:nvPr>
            <p:ph type="title"/>
          </p:nvPr>
        </p:nvSpPr>
        <p:spPr>
          <a:xfrm>
            <a:off x="1921876" y="1289267"/>
            <a:ext cx="249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853" name="Google Shape;4853;p13"/>
          <p:cNvSpPr txBox="1">
            <a:spLocks noGrp="1"/>
          </p:cNvSpPr>
          <p:nvPr>
            <p:ph type="subTitle" idx="1"/>
          </p:nvPr>
        </p:nvSpPr>
        <p:spPr>
          <a:xfrm>
            <a:off x="1921876" y="1681026"/>
            <a:ext cx="24900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54" name="Google Shape;4854;p13"/>
          <p:cNvSpPr txBox="1">
            <a:spLocks noGrp="1"/>
          </p:cNvSpPr>
          <p:nvPr>
            <p:ph type="title" idx="2"/>
          </p:nvPr>
        </p:nvSpPr>
        <p:spPr>
          <a:xfrm>
            <a:off x="5775224" y="1289267"/>
            <a:ext cx="249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855" name="Google Shape;4855;p13"/>
          <p:cNvSpPr txBox="1">
            <a:spLocks noGrp="1"/>
          </p:cNvSpPr>
          <p:nvPr>
            <p:ph type="subTitle" idx="3"/>
          </p:nvPr>
        </p:nvSpPr>
        <p:spPr>
          <a:xfrm>
            <a:off x="5775226" y="1681026"/>
            <a:ext cx="24900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56" name="Google Shape;4856;p13"/>
          <p:cNvSpPr txBox="1">
            <a:spLocks noGrp="1"/>
          </p:cNvSpPr>
          <p:nvPr>
            <p:ph type="title" idx="4"/>
          </p:nvPr>
        </p:nvSpPr>
        <p:spPr>
          <a:xfrm>
            <a:off x="1921876" y="2380416"/>
            <a:ext cx="249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857" name="Google Shape;4857;p13"/>
          <p:cNvSpPr txBox="1">
            <a:spLocks noGrp="1"/>
          </p:cNvSpPr>
          <p:nvPr>
            <p:ph type="subTitle" idx="5"/>
          </p:nvPr>
        </p:nvSpPr>
        <p:spPr>
          <a:xfrm>
            <a:off x="1921876" y="2772186"/>
            <a:ext cx="24900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58" name="Google Shape;4858;p13"/>
          <p:cNvSpPr txBox="1">
            <a:spLocks noGrp="1"/>
          </p:cNvSpPr>
          <p:nvPr>
            <p:ph type="title" idx="6"/>
          </p:nvPr>
        </p:nvSpPr>
        <p:spPr>
          <a:xfrm>
            <a:off x="5775224" y="2380416"/>
            <a:ext cx="249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859" name="Google Shape;4859;p13"/>
          <p:cNvSpPr txBox="1">
            <a:spLocks noGrp="1"/>
          </p:cNvSpPr>
          <p:nvPr>
            <p:ph type="subTitle" idx="7"/>
          </p:nvPr>
        </p:nvSpPr>
        <p:spPr>
          <a:xfrm>
            <a:off x="5775226" y="2772186"/>
            <a:ext cx="24900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60" name="Google Shape;4860;p13"/>
          <p:cNvSpPr txBox="1">
            <a:spLocks noGrp="1"/>
          </p:cNvSpPr>
          <p:nvPr>
            <p:ph type="title" idx="8" hasCustomPrompt="1"/>
          </p:nvPr>
        </p:nvSpPr>
        <p:spPr>
          <a:xfrm>
            <a:off x="878775" y="1589975"/>
            <a:ext cx="1048200" cy="434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3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861" name="Google Shape;4861;p13"/>
          <p:cNvSpPr txBox="1">
            <a:spLocks noGrp="1"/>
          </p:cNvSpPr>
          <p:nvPr>
            <p:ph type="title" idx="9" hasCustomPrompt="1"/>
          </p:nvPr>
        </p:nvSpPr>
        <p:spPr>
          <a:xfrm>
            <a:off x="878775" y="2662760"/>
            <a:ext cx="1048200" cy="427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3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862" name="Google Shape;4862;p13"/>
          <p:cNvSpPr txBox="1">
            <a:spLocks noGrp="1"/>
          </p:cNvSpPr>
          <p:nvPr>
            <p:ph type="title" idx="13" hasCustomPrompt="1"/>
          </p:nvPr>
        </p:nvSpPr>
        <p:spPr>
          <a:xfrm>
            <a:off x="4728950" y="1589975"/>
            <a:ext cx="1048200" cy="434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3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863" name="Google Shape;4863;p13"/>
          <p:cNvSpPr txBox="1">
            <a:spLocks noGrp="1"/>
          </p:cNvSpPr>
          <p:nvPr>
            <p:ph type="title" idx="14" hasCustomPrompt="1"/>
          </p:nvPr>
        </p:nvSpPr>
        <p:spPr>
          <a:xfrm>
            <a:off x="4728950" y="2662760"/>
            <a:ext cx="1048200" cy="427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3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864" name="Google Shape;4864;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4865" name="Google Shape;4865;p13"/>
          <p:cNvGrpSpPr/>
          <p:nvPr/>
        </p:nvGrpSpPr>
        <p:grpSpPr>
          <a:xfrm rot="-5400000">
            <a:off x="-1082844" y="4056866"/>
            <a:ext cx="3605682" cy="3438414"/>
            <a:chOff x="1781825" y="1787425"/>
            <a:chExt cx="804050" cy="766750"/>
          </a:xfrm>
        </p:grpSpPr>
        <p:sp>
          <p:nvSpPr>
            <p:cNvPr id="4866" name="Google Shape;4866;p13"/>
            <p:cNvSpPr/>
            <p:nvPr/>
          </p:nvSpPr>
          <p:spPr>
            <a:xfrm>
              <a:off x="1797450" y="2122050"/>
              <a:ext cx="356325" cy="331625"/>
            </a:xfrm>
            <a:custGeom>
              <a:avLst/>
              <a:gdLst/>
              <a:ahLst/>
              <a:cxnLst/>
              <a:rect l="l" t="t" r="r" b="b"/>
              <a:pathLst>
                <a:path w="14253" h="13265" extrusionOk="0">
                  <a:moveTo>
                    <a:pt x="9799" y="0"/>
                  </a:moveTo>
                  <a:lnTo>
                    <a:pt x="9197" y="72"/>
                  </a:lnTo>
                  <a:lnTo>
                    <a:pt x="8547" y="169"/>
                  </a:lnTo>
                  <a:lnTo>
                    <a:pt x="7993" y="313"/>
                  </a:lnTo>
                  <a:lnTo>
                    <a:pt x="7464" y="482"/>
                  </a:lnTo>
                  <a:lnTo>
                    <a:pt x="6934" y="674"/>
                  </a:lnTo>
                  <a:lnTo>
                    <a:pt x="6428" y="891"/>
                  </a:lnTo>
                  <a:lnTo>
                    <a:pt x="5923" y="1132"/>
                  </a:lnTo>
                  <a:lnTo>
                    <a:pt x="5441" y="1420"/>
                  </a:lnTo>
                  <a:lnTo>
                    <a:pt x="4960" y="1709"/>
                  </a:lnTo>
                  <a:lnTo>
                    <a:pt x="4503" y="2022"/>
                  </a:lnTo>
                  <a:lnTo>
                    <a:pt x="4045" y="2359"/>
                  </a:lnTo>
                  <a:lnTo>
                    <a:pt x="3636" y="2720"/>
                  </a:lnTo>
                  <a:lnTo>
                    <a:pt x="3203" y="3082"/>
                  </a:lnTo>
                  <a:lnTo>
                    <a:pt x="2817" y="3491"/>
                  </a:lnTo>
                  <a:lnTo>
                    <a:pt x="2432" y="3900"/>
                  </a:lnTo>
                  <a:lnTo>
                    <a:pt x="2071" y="4333"/>
                  </a:lnTo>
                  <a:lnTo>
                    <a:pt x="1734" y="4767"/>
                  </a:lnTo>
                  <a:lnTo>
                    <a:pt x="1397" y="5224"/>
                  </a:lnTo>
                  <a:lnTo>
                    <a:pt x="1181" y="5513"/>
                  </a:lnTo>
                  <a:lnTo>
                    <a:pt x="988" y="5826"/>
                  </a:lnTo>
                  <a:lnTo>
                    <a:pt x="819" y="6139"/>
                  </a:lnTo>
                  <a:lnTo>
                    <a:pt x="651" y="6452"/>
                  </a:lnTo>
                  <a:lnTo>
                    <a:pt x="506" y="6789"/>
                  </a:lnTo>
                  <a:lnTo>
                    <a:pt x="386" y="7126"/>
                  </a:lnTo>
                  <a:lnTo>
                    <a:pt x="266" y="7463"/>
                  </a:lnTo>
                  <a:lnTo>
                    <a:pt x="169" y="7800"/>
                  </a:lnTo>
                  <a:lnTo>
                    <a:pt x="97" y="8137"/>
                  </a:lnTo>
                  <a:lnTo>
                    <a:pt x="49" y="8498"/>
                  </a:lnTo>
                  <a:lnTo>
                    <a:pt x="25" y="8835"/>
                  </a:lnTo>
                  <a:lnTo>
                    <a:pt x="1" y="9172"/>
                  </a:lnTo>
                  <a:lnTo>
                    <a:pt x="1" y="9509"/>
                  </a:lnTo>
                  <a:lnTo>
                    <a:pt x="25" y="9822"/>
                  </a:lnTo>
                  <a:lnTo>
                    <a:pt x="73" y="10159"/>
                  </a:lnTo>
                  <a:lnTo>
                    <a:pt x="145" y="10472"/>
                  </a:lnTo>
                  <a:lnTo>
                    <a:pt x="218" y="10761"/>
                  </a:lnTo>
                  <a:lnTo>
                    <a:pt x="338" y="11050"/>
                  </a:lnTo>
                  <a:lnTo>
                    <a:pt x="458" y="11339"/>
                  </a:lnTo>
                  <a:lnTo>
                    <a:pt x="627" y="11603"/>
                  </a:lnTo>
                  <a:lnTo>
                    <a:pt x="795" y="11868"/>
                  </a:lnTo>
                  <a:lnTo>
                    <a:pt x="988" y="12085"/>
                  </a:lnTo>
                  <a:lnTo>
                    <a:pt x="1205" y="12302"/>
                  </a:lnTo>
                  <a:lnTo>
                    <a:pt x="1445" y="12518"/>
                  </a:lnTo>
                  <a:lnTo>
                    <a:pt x="1710" y="12687"/>
                  </a:lnTo>
                  <a:lnTo>
                    <a:pt x="1999" y="12855"/>
                  </a:lnTo>
                  <a:lnTo>
                    <a:pt x="2312" y="12976"/>
                  </a:lnTo>
                  <a:lnTo>
                    <a:pt x="2649" y="13096"/>
                  </a:lnTo>
                  <a:lnTo>
                    <a:pt x="3010" y="13168"/>
                  </a:lnTo>
                  <a:lnTo>
                    <a:pt x="3395" y="13240"/>
                  </a:lnTo>
                  <a:lnTo>
                    <a:pt x="3804" y="13264"/>
                  </a:lnTo>
                  <a:lnTo>
                    <a:pt x="4238" y="13264"/>
                  </a:lnTo>
                  <a:lnTo>
                    <a:pt x="4743" y="13240"/>
                  </a:lnTo>
                  <a:lnTo>
                    <a:pt x="5249" y="13168"/>
                  </a:lnTo>
                  <a:lnTo>
                    <a:pt x="5730" y="13072"/>
                  </a:lnTo>
                  <a:lnTo>
                    <a:pt x="6212" y="12951"/>
                  </a:lnTo>
                  <a:lnTo>
                    <a:pt x="6693" y="12807"/>
                  </a:lnTo>
                  <a:lnTo>
                    <a:pt x="7151" y="12639"/>
                  </a:lnTo>
                  <a:lnTo>
                    <a:pt x="7608" y="12446"/>
                  </a:lnTo>
                  <a:lnTo>
                    <a:pt x="8065" y="12253"/>
                  </a:lnTo>
                  <a:lnTo>
                    <a:pt x="8523" y="12013"/>
                  </a:lnTo>
                  <a:lnTo>
                    <a:pt x="8956" y="11748"/>
                  </a:lnTo>
                  <a:lnTo>
                    <a:pt x="9365" y="11483"/>
                  </a:lnTo>
                  <a:lnTo>
                    <a:pt x="9775" y="11194"/>
                  </a:lnTo>
                  <a:lnTo>
                    <a:pt x="10184" y="10905"/>
                  </a:lnTo>
                  <a:lnTo>
                    <a:pt x="10569" y="10592"/>
                  </a:lnTo>
                  <a:lnTo>
                    <a:pt x="10954" y="10255"/>
                  </a:lnTo>
                  <a:lnTo>
                    <a:pt x="11315" y="9918"/>
                  </a:lnTo>
                  <a:lnTo>
                    <a:pt x="11676" y="9557"/>
                  </a:lnTo>
                  <a:lnTo>
                    <a:pt x="12038" y="9196"/>
                  </a:lnTo>
                  <a:lnTo>
                    <a:pt x="12375" y="8787"/>
                  </a:lnTo>
                  <a:lnTo>
                    <a:pt x="12688" y="8378"/>
                  </a:lnTo>
                  <a:lnTo>
                    <a:pt x="12952" y="7968"/>
                  </a:lnTo>
                  <a:lnTo>
                    <a:pt x="13217" y="7535"/>
                  </a:lnTo>
                  <a:lnTo>
                    <a:pt x="13434" y="7102"/>
                  </a:lnTo>
                  <a:lnTo>
                    <a:pt x="13650" y="6644"/>
                  </a:lnTo>
                  <a:lnTo>
                    <a:pt x="13819" y="6211"/>
                  </a:lnTo>
                  <a:lnTo>
                    <a:pt x="13963" y="5754"/>
                  </a:lnTo>
                  <a:lnTo>
                    <a:pt x="14084" y="5296"/>
                  </a:lnTo>
                  <a:lnTo>
                    <a:pt x="14156" y="4863"/>
                  </a:lnTo>
                  <a:lnTo>
                    <a:pt x="14228" y="4406"/>
                  </a:lnTo>
                  <a:lnTo>
                    <a:pt x="14252" y="3972"/>
                  </a:lnTo>
                  <a:lnTo>
                    <a:pt x="14228" y="3563"/>
                  </a:lnTo>
                  <a:lnTo>
                    <a:pt x="14204" y="3154"/>
                  </a:lnTo>
                  <a:lnTo>
                    <a:pt x="14132" y="2744"/>
                  </a:lnTo>
                  <a:lnTo>
                    <a:pt x="14012" y="2359"/>
                  </a:lnTo>
                  <a:lnTo>
                    <a:pt x="13867" y="1998"/>
                  </a:lnTo>
                  <a:lnTo>
                    <a:pt x="13699" y="1661"/>
                  </a:lnTo>
                  <a:lnTo>
                    <a:pt x="13482" y="1348"/>
                  </a:lnTo>
                  <a:lnTo>
                    <a:pt x="13217" y="1059"/>
                  </a:lnTo>
                  <a:lnTo>
                    <a:pt x="12928" y="819"/>
                  </a:lnTo>
                  <a:lnTo>
                    <a:pt x="12615" y="578"/>
                  </a:lnTo>
                  <a:lnTo>
                    <a:pt x="12254" y="385"/>
                  </a:lnTo>
                  <a:lnTo>
                    <a:pt x="11845" y="241"/>
                  </a:lnTo>
                  <a:lnTo>
                    <a:pt x="11388" y="121"/>
                  </a:lnTo>
                  <a:lnTo>
                    <a:pt x="10906" y="24"/>
                  </a:lnTo>
                  <a:lnTo>
                    <a:pt x="10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13"/>
            <p:cNvSpPr/>
            <p:nvPr/>
          </p:nvSpPr>
          <p:spPr>
            <a:xfrm>
              <a:off x="2080925" y="2161150"/>
              <a:ext cx="9050" cy="15675"/>
            </a:xfrm>
            <a:custGeom>
              <a:avLst/>
              <a:gdLst/>
              <a:ahLst/>
              <a:cxnLst/>
              <a:rect l="l" t="t" r="r" b="b"/>
              <a:pathLst>
                <a:path w="362" h="627" extrusionOk="0">
                  <a:moveTo>
                    <a:pt x="289" y="1"/>
                  </a:moveTo>
                  <a:lnTo>
                    <a:pt x="241" y="25"/>
                  </a:lnTo>
                  <a:lnTo>
                    <a:pt x="193" y="97"/>
                  </a:lnTo>
                  <a:lnTo>
                    <a:pt x="73" y="266"/>
                  </a:lnTo>
                  <a:lnTo>
                    <a:pt x="0" y="386"/>
                  </a:lnTo>
                  <a:lnTo>
                    <a:pt x="25" y="482"/>
                  </a:lnTo>
                  <a:lnTo>
                    <a:pt x="73" y="579"/>
                  </a:lnTo>
                  <a:lnTo>
                    <a:pt x="97" y="627"/>
                  </a:lnTo>
                  <a:lnTo>
                    <a:pt x="145" y="627"/>
                  </a:lnTo>
                  <a:lnTo>
                    <a:pt x="169" y="579"/>
                  </a:lnTo>
                  <a:lnTo>
                    <a:pt x="145" y="506"/>
                  </a:lnTo>
                  <a:lnTo>
                    <a:pt x="169" y="458"/>
                  </a:lnTo>
                  <a:lnTo>
                    <a:pt x="193" y="386"/>
                  </a:lnTo>
                  <a:lnTo>
                    <a:pt x="217" y="338"/>
                  </a:lnTo>
                  <a:lnTo>
                    <a:pt x="313" y="242"/>
                  </a:lnTo>
                  <a:lnTo>
                    <a:pt x="362" y="169"/>
                  </a:lnTo>
                  <a:lnTo>
                    <a:pt x="362" y="121"/>
                  </a:lnTo>
                  <a:lnTo>
                    <a:pt x="337" y="25"/>
                  </a:lnTo>
                  <a:lnTo>
                    <a:pt x="28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13"/>
            <p:cNvSpPr/>
            <p:nvPr/>
          </p:nvSpPr>
          <p:spPr>
            <a:xfrm>
              <a:off x="2144125" y="2205700"/>
              <a:ext cx="7225" cy="8450"/>
            </a:xfrm>
            <a:custGeom>
              <a:avLst/>
              <a:gdLst/>
              <a:ahLst/>
              <a:cxnLst/>
              <a:rect l="l" t="t" r="r" b="b"/>
              <a:pathLst>
                <a:path w="289" h="338" extrusionOk="0">
                  <a:moveTo>
                    <a:pt x="72" y="0"/>
                  </a:moveTo>
                  <a:lnTo>
                    <a:pt x="24" y="24"/>
                  </a:lnTo>
                  <a:lnTo>
                    <a:pt x="0" y="73"/>
                  </a:lnTo>
                  <a:lnTo>
                    <a:pt x="0" y="145"/>
                  </a:lnTo>
                  <a:lnTo>
                    <a:pt x="0" y="241"/>
                  </a:lnTo>
                  <a:lnTo>
                    <a:pt x="48" y="313"/>
                  </a:lnTo>
                  <a:lnTo>
                    <a:pt x="120" y="337"/>
                  </a:lnTo>
                  <a:lnTo>
                    <a:pt x="193" y="337"/>
                  </a:lnTo>
                  <a:lnTo>
                    <a:pt x="265" y="313"/>
                  </a:lnTo>
                  <a:lnTo>
                    <a:pt x="289" y="289"/>
                  </a:lnTo>
                  <a:lnTo>
                    <a:pt x="265" y="241"/>
                  </a:lnTo>
                  <a:lnTo>
                    <a:pt x="169" y="169"/>
                  </a:lnTo>
                  <a:lnTo>
                    <a:pt x="145" y="145"/>
                  </a:lnTo>
                  <a:lnTo>
                    <a:pt x="145" y="121"/>
                  </a:lnTo>
                  <a:lnTo>
                    <a:pt x="193" y="97"/>
                  </a:lnTo>
                  <a:lnTo>
                    <a:pt x="217" y="48"/>
                  </a:lnTo>
                  <a:lnTo>
                    <a:pt x="217" y="24"/>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13"/>
            <p:cNvSpPr/>
            <p:nvPr/>
          </p:nvSpPr>
          <p:spPr>
            <a:xfrm>
              <a:off x="2092950" y="2144900"/>
              <a:ext cx="8450" cy="9075"/>
            </a:xfrm>
            <a:custGeom>
              <a:avLst/>
              <a:gdLst/>
              <a:ahLst/>
              <a:cxnLst/>
              <a:rect l="l" t="t" r="r" b="b"/>
              <a:pathLst>
                <a:path w="338" h="363" extrusionOk="0">
                  <a:moveTo>
                    <a:pt x="218" y="1"/>
                  </a:moveTo>
                  <a:lnTo>
                    <a:pt x="169" y="25"/>
                  </a:lnTo>
                  <a:lnTo>
                    <a:pt x="25" y="25"/>
                  </a:lnTo>
                  <a:lnTo>
                    <a:pt x="1" y="73"/>
                  </a:lnTo>
                  <a:lnTo>
                    <a:pt x="49" y="145"/>
                  </a:lnTo>
                  <a:lnTo>
                    <a:pt x="73" y="194"/>
                  </a:lnTo>
                  <a:lnTo>
                    <a:pt x="49" y="266"/>
                  </a:lnTo>
                  <a:lnTo>
                    <a:pt x="73" y="314"/>
                  </a:lnTo>
                  <a:lnTo>
                    <a:pt x="97" y="338"/>
                  </a:lnTo>
                  <a:lnTo>
                    <a:pt x="145" y="362"/>
                  </a:lnTo>
                  <a:lnTo>
                    <a:pt x="169" y="338"/>
                  </a:lnTo>
                  <a:lnTo>
                    <a:pt x="193" y="290"/>
                  </a:lnTo>
                  <a:lnTo>
                    <a:pt x="218" y="218"/>
                  </a:lnTo>
                  <a:lnTo>
                    <a:pt x="242" y="194"/>
                  </a:lnTo>
                  <a:lnTo>
                    <a:pt x="290" y="194"/>
                  </a:lnTo>
                  <a:lnTo>
                    <a:pt x="314" y="169"/>
                  </a:lnTo>
                  <a:lnTo>
                    <a:pt x="338" y="145"/>
                  </a:lnTo>
                  <a:lnTo>
                    <a:pt x="338" y="97"/>
                  </a:lnTo>
                  <a:lnTo>
                    <a:pt x="314" y="73"/>
                  </a:lnTo>
                  <a:lnTo>
                    <a:pt x="242" y="25"/>
                  </a:lnTo>
                  <a:lnTo>
                    <a:pt x="21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13"/>
            <p:cNvSpPr/>
            <p:nvPr/>
          </p:nvSpPr>
          <p:spPr>
            <a:xfrm>
              <a:off x="2068275" y="2297175"/>
              <a:ext cx="9050" cy="6050"/>
            </a:xfrm>
            <a:custGeom>
              <a:avLst/>
              <a:gdLst/>
              <a:ahLst/>
              <a:cxnLst/>
              <a:rect l="l" t="t" r="r" b="b"/>
              <a:pathLst>
                <a:path w="362" h="242" extrusionOk="0">
                  <a:moveTo>
                    <a:pt x="266" y="0"/>
                  </a:moveTo>
                  <a:lnTo>
                    <a:pt x="193" y="24"/>
                  </a:lnTo>
                  <a:lnTo>
                    <a:pt x="25" y="24"/>
                  </a:lnTo>
                  <a:lnTo>
                    <a:pt x="1" y="73"/>
                  </a:lnTo>
                  <a:lnTo>
                    <a:pt x="1" y="97"/>
                  </a:lnTo>
                  <a:lnTo>
                    <a:pt x="49" y="145"/>
                  </a:lnTo>
                  <a:lnTo>
                    <a:pt x="97" y="193"/>
                  </a:lnTo>
                  <a:lnTo>
                    <a:pt x="145" y="217"/>
                  </a:lnTo>
                  <a:lnTo>
                    <a:pt x="218" y="241"/>
                  </a:lnTo>
                  <a:lnTo>
                    <a:pt x="290" y="217"/>
                  </a:lnTo>
                  <a:lnTo>
                    <a:pt x="338" y="169"/>
                  </a:lnTo>
                  <a:lnTo>
                    <a:pt x="362" y="121"/>
                  </a:lnTo>
                  <a:lnTo>
                    <a:pt x="362" y="73"/>
                  </a:lnTo>
                  <a:lnTo>
                    <a:pt x="338" y="49"/>
                  </a:lnTo>
                  <a:lnTo>
                    <a:pt x="31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13"/>
            <p:cNvSpPr/>
            <p:nvPr/>
          </p:nvSpPr>
          <p:spPr>
            <a:xfrm>
              <a:off x="2001475" y="2168975"/>
              <a:ext cx="7850" cy="6050"/>
            </a:xfrm>
            <a:custGeom>
              <a:avLst/>
              <a:gdLst/>
              <a:ahLst/>
              <a:cxnLst/>
              <a:rect l="l" t="t" r="r" b="b"/>
              <a:pathLst>
                <a:path w="314" h="242" extrusionOk="0">
                  <a:moveTo>
                    <a:pt x="169" y="1"/>
                  </a:moveTo>
                  <a:lnTo>
                    <a:pt x="121" y="25"/>
                  </a:lnTo>
                  <a:lnTo>
                    <a:pt x="49" y="49"/>
                  </a:lnTo>
                  <a:lnTo>
                    <a:pt x="25" y="97"/>
                  </a:lnTo>
                  <a:lnTo>
                    <a:pt x="1" y="145"/>
                  </a:lnTo>
                  <a:lnTo>
                    <a:pt x="25" y="193"/>
                  </a:lnTo>
                  <a:lnTo>
                    <a:pt x="49" y="242"/>
                  </a:lnTo>
                  <a:lnTo>
                    <a:pt x="217" y="242"/>
                  </a:lnTo>
                  <a:lnTo>
                    <a:pt x="290" y="169"/>
                  </a:lnTo>
                  <a:lnTo>
                    <a:pt x="314" y="145"/>
                  </a:lnTo>
                  <a:lnTo>
                    <a:pt x="290" y="97"/>
                  </a:lnTo>
                  <a:lnTo>
                    <a:pt x="290" y="73"/>
                  </a:lnTo>
                  <a:lnTo>
                    <a:pt x="241"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13"/>
            <p:cNvSpPr/>
            <p:nvPr/>
          </p:nvSpPr>
          <p:spPr>
            <a:xfrm>
              <a:off x="2065875" y="2247225"/>
              <a:ext cx="7250" cy="7250"/>
            </a:xfrm>
            <a:custGeom>
              <a:avLst/>
              <a:gdLst/>
              <a:ahLst/>
              <a:cxnLst/>
              <a:rect l="l" t="t" r="r" b="b"/>
              <a:pathLst>
                <a:path w="290" h="290" extrusionOk="0">
                  <a:moveTo>
                    <a:pt x="145" y="0"/>
                  </a:moveTo>
                  <a:lnTo>
                    <a:pt x="97" y="24"/>
                  </a:lnTo>
                  <a:lnTo>
                    <a:pt x="25" y="97"/>
                  </a:lnTo>
                  <a:lnTo>
                    <a:pt x="1" y="145"/>
                  </a:lnTo>
                  <a:lnTo>
                    <a:pt x="1" y="193"/>
                  </a:lnTo>
                  <a:lnTo>
                    <a:pt x="25" y="265"/>
                  </a:lnTo>
                  <a:lnTo>
                    <a:pt x="73" y="289"/>
                  </a:lnTo>
                  <a:lnTo>
                    <a:pt x="121" y="265"/>
                  </a:lnTo>
                  <a:lnTo>
                    <a:pt x="169" y="241"/>
                  </a:lnTo>
                  <a:lnTo>
                    <a:pt x="241" y="145"/>
                  </a:lnTo>
                  <a:lnTo>
                    <a:pt x="289" y="48"/>
                  </a:lnTo>
                  <a:lnTo>
                    <a:pt x="24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13"/>
            <p:cNvSpPr/>
            <p:nvPr/>
          </p:nvSpPr>
          <p:spPr>
            <a:xfrm>
              <a:off x="2032175" y="2327875"/>
              <a:ext cx="5450" cy="6025"/>
            </a:xfrm>
            <a:custGeom>
              <a:avLst/>
              <a:gdLst/>
              <a:ahLst/>
              <a:cxnLst/>
              <a:rect l="l" t="t" r="r" b="b"/>
              <a:pathLst>
                <a:path w="218" h="241" extrusionOk="0">
                  <a:moveTo>
                    <a:pt x="97" y="0"/>
                  </a:moveTo>
                  <a:lnTo>
                    <a:pt x="49" y="24"/>
                  </a:lnTo>
                  <a:lnTo>
                    <a:pt x="25" y="48"/>
                  </a:lnTo>
                  <a:lnTo>
                    <a:pt x="0" y="72"/>
                  </a:lnTo>
                  <a:lnTo>
                    <a:pt x="0" y="121"/>
                  </a:lnTo>
                  <a:lnTo>
                    <a:pt x="49" y="193"/>
                  </a:lnTo>
                  <a:lnTo>
                    <a:pt x="73" y="217"/>
                  </a:lnTo>
                  <a:lnTo>
                    <a:pt x="121" y="241"/>
                  </a:lnTo>
                  <a:lnTo>
                    <a:pt x="169" y="217"/>
                  </a:lnTo>
                  <a:lnTo>
                    <a:pt x="217" y="193"/>
                  </a:lnTo>
                  <a:lnTo>
                    <a:pt x="217" y="145"/>
                  </a:lnTo>
                  <a:lnTo>
                    <a:pt x="217" y="96"/>
                  </a:lnTo>
                  <a:lnTo>
                    <a:pt x="217" y="72"/>
                  </a:lnTo>
                  <a:lnTo>
                    <a:pt x="193"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13"/>
            <p:cNvSpPr/>
            <p:nvPr/>
          </p:nvSpPr>
          <p:spPr>
            <a:xfrm>
              <a:off x="2041200" y="2200275"/>
              <a:ext cx="6650" cy="5450"/>
            </a:xfrm>
            <a:custGeom>
              <a:avLst/>
              <a:gdLst/>
              <a:ahLst/>
              <a:cxnLst/>
              <a:rect l="l" t="t" r="r" b="b"/>
              <a:pathLst>
                <a:path w="266" h="218" extrusionOk="0">
                  <a:moveTo>
                    <a:pt x="97" y="1"/>
                  </a:moveTo>
                  <a:lnTo>
                    <a:pt x="73" y="49"/>
                  </a:lnTo>
                  <a:lnTo>
                    <a:pt x="1" y="193"/>
                  </a:lnTo>
                  <a:lnTo>
                    <a:pt x="97" y="217"/>
                  </a:lnTo>
                  <a:lnTo>
                    <a:pt x="193" y="217"/>
                  </a:lnTo>
                  <a:lnTo>
                    <a:pt x="241" y="193"/>
                  </a:lnTo>
                  <a:lnTo>
                    <a:pt x="265" y="145"/>
                  </a:lnTo>
                  <a:lnTo>
                    <a:pt x="241"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13"/>
            <p:cNvSpPr/>
            <p:nvPr/>
          </p:nvSpPr>
          <p:spPr>
            <a:xfrm>
              <a:off x="2105000" y="2178625"/>
              <a:ext cx="5450" cy="6025"/>
            </a:xfrm>
            <a:custGeom>
              <a:avLst/>
              <a:gdLst/>
              <a:ahLst/>
              <a:cxnLst/>
              <a:rect l="l" t="t" r="r" b="b"/>
              <a:pathLst>
                <a:path w="218" h="241" extrusionOk="0">
                  <a:moveTo>
                    <a:pt x="97" y="0"/>
                  </a:moveTo>
                  <a:lnTo>
                    <a:pt x="24" y="48"/>
                  </a:lnTo>
                  <a:lnTo>
                    <a:pt x="0" y="96"/>
                  </a:lnTo>
                  <a:lnTo>
                    <a:pt x="0" y="144"/>
                  </a:lnTo>
                  <a:lnTo>
                    <a:pt x="49" y="193"/>
                  </a:lnTo>
                  <a:lnTo>
                    <a:pt x="97" y="241"/>
                  </a:lnTo>
                  <a:lnTo>
                    <a:pt x="145" y="241"/>
                  </a:lnTo>
                  <a:lnTo>
                    <a:pt x="193" y="217"/>
                  </a:lnTo>
                  <a:lnTo>
                    <a:pt x="217" y="144"/>
                  </a:lnTo>
                  <a:lnTo>
                    <a:pt x="217" y="96"/>
                  </a:lnTo>
                  <a:lnTo>
                    <a:pt x="193" y="48"/>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13"/>
            <p:cNvSpPr/>
            <p:nvPr/>
          </p:nvSpPr>
          <p:spPr>
            <a:xfrm>
              <a:off x="2069500" y="2214725"/>
              <a:ext cx="7225" cy="6050"/>
            </a:xfrm>
            <a:custGeom>
              <a:avLst/>
              <a:gdLst/>
              <a:ahLst/>
              <a:cxnLst/>
              <a:rect l="l" t="t" r="r" b="b"/>
              <a:pathLst>
                <a:path w="289" h="242" extrusionOk="0">
                  <a:moveTo>
                    <a:pt x="24" y="0"/>
                  </a:moveTo>
                  <a:lnTo>
                    <a:pt x="0" y="24"/>
                  </a:lnTo>
                  <a:lnTo>
                    <a:pt x="0" y="73"/>
                  </a:lnTo>
                  <a:lnTo>
                    <a:pt x="48" y="121"/>
                  </a:lnTo>
                  <a:lnTo>
                    <a:pt x="120" y="217"/>
                  </a:lnTo>
                  <a:lnTo>
                    <a:pt x="169" y="241"/>
                  </a:lnTo>
                  <a:lnTo>
                    <a:pt x="217" y="241"/>
                  </a:lnTo>
                  <a:lnTo>
                    <a:pt x="265" y="217"/>
                  </a:lnTo>
                  <a:lnTo>
                    <a:pt x="289" y="169"/>
                  </a:lnTo>
                  <a:lnTo>
                    <a:pt x="289" y="121"/>
                  </a:lnTo>
                  <a:lnTo>
                    <a:pt x="241" y="97"/>
                  </a:lnTo>
                  <a:lnTo>
                    <a:pt x="169"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13"/>
            <p:cNvSpPr/>
            <p:nvPr/>
          </p:nvSpPr>
          <p:spPr>
            <a:xfrm>
              <a:off x="2126675" y="2214725"/>
              <a:ext cx="5425" cy="6050"/>
            </a:xfrm>
            <a:custGeom>
              <a:avLst/>
              <a:gdLst/>
              <a:ahLst/>
              <a:cxnLst/>
              <a:rect l="l" t="t" r="r" b="b"/>
              <a:pathLst>
                <a:path w="217" h="242" extrusionOk="0">
                  <a:moveTo>
                    <a:pt x="72" y="0"/>
                  </a:moveTo>
                  <a:lnTo>
                    <a:pt x="24" y="24"/>
                  </a:lnTo>
                  <a:lnTo>
                    <a:pt x="0" y="97"/>
                  </a:lnTo>
                  <a:lnTo>
                    <a:pt x="0" y="169"/>
                  </a:lnTo>
                  <a:lnTo>
                    <a:pt x="48" y="217"/>
                  </a:lnTo>
                  <a:lnTo>
                    <a:pt x="120" y="241"/>
                  </a:lnTo>
                  <a:lnTo>
                    <a:pt x="193" y="241"/>
                  </a:lnTo>
                  <a:lnTo>
                    <a:pt x="217" y="217"/>
                  </a:lnTo>
                  <a:lnTo>
                    <a:pt x="217" y="193"/>
                  </a:lnTo>
                  <a:lnTo>
                    <a:pt x="217" y="121"/>
                  </a:lnTo>
                  <a:lnTo>
                    <a:pt x="193" y="49"/>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13"/>
            <p:cNvSpPr/>
            <p:nvPr/>
          </p:nvSpPr>
          <p:spPr>
            <a:xfrm>
              <a:off x="2055650" y="2222550"/>
              <a:ext cx="6050" cy="5450"/>
            </a:xfrm>
            <a:custGeom>
              <a:avLst/>
              <a:gdLst/>
              <a:ahLst/>
              <a:cxnLst/>
              <a:rect l="l" t="t" r="r" b="b"/>
              <a:pathLst>
                <a:path w="242" h="218" extrusionOk="0">
                  <a:moveTo>
                    <a:pt x="145" y="0"/>
                  </a:moveTo>
                  <a:lnTo>
                    <a:pt x="73" y="24"/>
                  </a:lnTo>
                  <a:lnTo>
                    <a:pt x="24" y="48"/>
                  </a:lnTo>
                  <a:lnTo>
                    <a:pt x="0" y="97"/>
                  </a:lnTo>
                  <a:lnTo>
                    <a:pt x="0" y="121"/>
                  </a:lnTo>
                  <a:lnTo>
                    <a:pt x="24" y="145"/>
                  </a:lnTo>
                  <a:lnTo>
                    <a:pt x="48" y="169"/>
                  </a:lnTo>
                  <a:lnTo>
                    <a:pt x="217" y="217"/>
                  </a:lnTo>
                  <a:lnTo>
                    <a:pt x="241" y="121"/>
                  </a:lnTo>
                  <a:lnTo>
                    <a:pt x="241" y="73"/>
                  </a:lnTo>
                  <a:lnTo>
                    <a:pt x="241"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13"/>
            <p:cNvSpPr/>
            <p:nvPr/>
          </p:nvSpPr>
          <p:spPr>
            <a:xfrm>
              <a:off x="2034575" y="2168975"/>
              <a:ext cx="4850" cy="8450"/>
            </a:xfrm>
            <a:custGeom>
              <a:avLst/>
              <a:gdLst/>
              <a:ahLst/>
              <a:cxnLst/>
              <a:rect l="l" t="t" r="r" b="b"/>
              <a:pathLst>
                <a:path w="194" h="338" extrusionOk="0">
                  <a:moveTo>
                    <a:pt x="145" y="1"/>
                  </a:moveTo>
                  <a:lnTo>
                    <a:pt x="97" y="25"/>
                  </a:lnTo>
                  <a:lnTo>
                    <a:pt x="73" y="49"/>
                  </a:lnTo>
                  <a:lnTo>
                    <a:pt x="25" y="145"/>
                  </a:lnTo>
                  <a:lnTo>
                    <a:pt x="1" y="266"/>
                  </a:lnTo>
                  <a:lnTo>
                    <a:pt x="25" y="314"/>
                  </a:lnTo>
                  <a:lnTo>
                    <a:pt x="73" y="338"/>
                  </a:lnTo>
                  <a:lnTo>
                    <a:pt x="97" y="338"/>
                  </a:lnTo>
                  <a:lnTo>
                    <a:pt x="121" y="290"/>
                  </a:lnTo>
                  <a:lnTo>
                    <a:pt x="169" y="218"/>
                  </a:lnTo>
                  <a:lnTo>
                    <a:pt x="193" y="97"/>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13"/>
            <p:cNvSpPr/>
            <p:nvPr/>
          </p:nvSpPr>
          <p:spPr>
            <a:xfrm>
              <a:off x="2048425" y="2149725"/>
              <a:ext cx="7250" cy="5450"/>
            </a:xfrm>
            <a:custGeom>
              <a:avLst/>
              <a:gdLst/>
              <a:ahLst/>
              <a:cxnLst/>
              <a:rect l="l" t="t" r="r" b="b"/>
              <a:pathLst>
                <a:path w="290" h="218" extrusionOk="0">
                  <a:moveTo>
                    <a:pt x="193" y="1"/>
                  </a:moveTo>
                  <a:lnTo>
                    <a:pt x="49" y="49"/>
                  </a:lnTo>
                  <a:lnTo>
                    <a:pt x="25" y="73"/>
                  </a:lnTo>
                  <a:lnTo>
                    <a:pt x="0" y="97"/>
                  </a:lnTo>
                  <a:lnTo>
                    <a:pt x="25" y="121"/>
                  </a:lnTo>
                  <a:lnTo>
                    <a:pt x="49" y="145"/>
                  </a:lnTo>
                  <a:lnTo>
                    <a:pt x="169" y="217"/>
                  </a:lnTo>
                  <a:lnTo>
                    <a:pt x="217" y="217"/>
                  </a:lnTo>
                  <a:lnTo>
                    <a:pt x="265" y="193"/>
                  </a:lnTo>
                  <a:lnTo>
                    <a:pt x="289" y="169"/>
                  </a:lnTo>
                  <a:lnTo>
                    <a:pt x="289" y="121"/>
                  </a:lnTo>
                  <a:lnTo>
                    <a:pt x="289" y="97"/>
                  </a:lnTo>
                  <a:lnTo>
                    <a:pt x="265" y="49"/>
                  </a:lnTo>
                  <a:lnTo>
                    <a:pt x="241"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13"/>
            <p:cNvSpPr/>
            <p:nvPr/>
          </p:nvSpPr>
          <p:spPr>
            <a:xfrm>
              <a:off x="2105000" y="2233375"/>
              <a:ext cx="5450" cy="5450"/>
            </a:xfrm>
            <a:custGeom>
              <a:avLst/>
              <a:gdLst/>
              <a:ahLst/>
              <a:cxnLst/>
              <a:rect l="l" t="t" r="r" b="b"/>
              <a:pathLst>
                <a:path w="218" h="218" extrusionOk="0">
                  <a:moveTo>
                    <a:pt x="97" y="1"/>
                  </a:moveTo>
                  <a:lnTo>
                    <a:pt x="49" y="25"/>
                  </a:lnTo>
                  <a:lnTo>
                    <a:pt x="24" y="49"/>
                  </a:lnTo>
                  <a:lnTo>
                    <a:pt x="0" y="97"/>
                  </a:lnTo>
                  <a:lnTo>
                    <a:pt x="0" y="145"/>
                  </a:lnTo>
                  <a:lnTo>
                    <a:pt x="0" y="193"/>
                  </a:lnTo>
                  <a:lnTo>
                    <a:pt x="49" y="217"/>
                  </a:lnTo>
                  <a:lnTo>
                    <a:pt x="121" y="217"/>
                  </a:lnTo>
                  <a:lnTo>
                    <a:pt x="193" y="193"/>
                  </a:lnTo>
                  <a:lnTo>
                    <a:pt x="217" y="145"/>
                  </a:lnTo>
                  <a:lnTo>
                    <a:pt x="217" y="97"/>
                  </a:lnTo>
                  <a:lnTo>
                    <a:pt x="193" y="49"/>
                  </a:lnTo>
                  <a:lnTo>
                    <a:pt x="169" y="25"/>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13"/>
            <p:cNvSpPr/>
            <p:nvPr/>
          </p:nvSpPr>
          <p:spPr>
            <a:xfrm>
              <a:off x="1972600" y="2158150"/>
              <a:ext cx="5425" cy="5450"/>
            </a:xfrm>
            <a:custGeom>
              <a:avLst/>
              <a:gdLst/>
              <a:ahLst/>
              <a:cxnLst/>
              <a:rect l="l" t="t" r="r" b="b"/>
              <a:pathLst>
                <a:path w="217" h="218" extrusionOk="0">
                  <a:moveTo>
                    <a:pt x="121" y="1"/>
                  </a:moveTo>
                  <a:lnTo>
                    <a:pt x="48" y="25"/>
                  </a:lnTo>
                  <a:lnTo>
                    <a:pt x="0" y="97"/>
                  </a:lnTo>
                  <a:lnTo>
                    <a:pt x="0" y="145"/>
                  </a:lnTo>
                  <a:lnTo>
                    <a:pt x="24" y="193"/>
                  </a:lnTo>
                  <a:lnTo>
                    <a:pt x="72" y="217"/>
                  </a:lnTo>
                  <a:lnTo>
                    <a:pt x="97" y="217"/>
                  </a:lnTo>
                  <a:lnTo>
                    <a:pt x="145" y="193"/>
                  </a:lnTo>
                  <a:lnTo>
                    <a:pt x="193" y="169"/>
                  </a:lnTo>
                  <a:lnTo>
                    <a:pt x="217" y="121"/>
                  </a:lnTo>
                  <a:lnTo>
                    <a:pt x="217"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13"/>
            <p:cNvSpPr/>
            <p:nvPr/>
          </p:nvSpPr>
          <p:spPr>
            <a:xfrm>
              <a:off x="2029175" y="2258050"/>
              <a:ext cx="4825" cy="6050"/>
            </a:xfrm>
            <a:custGeom>
              <a:avLst/>
              <a:gdLst/>
              <a:ahLst/>
              <a:cxnLst/>
              <a:rect l="l" t="t" r="r" b="b"/>
              <a:pathLst>
                <a:path w="193" h="242" extrusionOk="0">
                  <a:moveTo>
                    <a:pt x="48" y="1"/>
                  </a:moveTo>
                  <a:lnTo>
                    <a:pt x="0" y="25"/>
                  </a:lnTo>
                  <a:lnTo>
                    <a:pt x="0" y="73"/>
                  </a:lnTo>
                  <a:lnTo>
                    <a:pt x="24" y="145"/>
                  </a:lnTo>
                  <a:lnTo>
                    <a:pt x="72" y="217"/>
                  </a:lnTo>
                  <a:lnTo>
                    <a:pt x="96" y="241"/>
                  </a:lnTo>
                  <a:lnTo>
                    <a:pt x="169" y="241"/>
                  </a:lnTo>
                  <a:lnTo>
                    <a:pt x="193" y="193"/>
                  </a:lnTo>
                  <a:lnTo>
                    <a:pt x="145" y="121"/>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13"/>
            <p:cNvSpPr/>
            <p:nvPr/>
          </p:nvSpPr>
          <p:spPr>
            <a:xfrm>
              <a:off x="2118225" y="2156350"/>
              <a:ext cx="5450" cy="5425"/>
            </a:xfrm>
            <a:custGeom>
              <a:avLst/>
              <a:gdLst/>
              <a:ahLst/>
              <a:cxnLst/>
              <a:rect l="l" t="t" r="r" b="b"/>
              <a:pathLst>
                <a:path w="218" h="217" extrusionOk="0">
                  <a:moveTo>
                    <a:pt x="49" y="0"/>
                  </a:moveTo>
                  <a:lnTo>
                    <a:pt x="25" y="48"/>
                  </a:lnTo>
                  <a:lnTo>
                    <a:pt x="1" y="97"/>
                  </a:lnTo>
                  <a:lnTo>
                    <a:pt x="25" y="145"/>
                  </a:lnTo>
                  <a:lnTo>
                    <a:pt x="73" y="193"/>
                  </a:lnTo>
                  <a:lnTo>
                    <a:pt x="97" y="217"/>
                  </a:lnTo>
                  <a:lnTo>
                    <a:pt x="145" y="217"/>
                  </a:lnTo>
                  <a:lnTo>
                    <a:pt x="194" y="193"/>
                  </a:lnTo>
                  <a:lnTo>
                    <a:pt x="218" y="145"/>
                  </a:lnTo>
                  <a:lnTo>
                    <a:pt x="218" y="73"/>
                  </a:lnTo>
                  <a:lnTo>
                    <a:pt x="169" y="48"/>
                  </a:lnTo>
                  <a:lnTo>
                    <a:pt x="121"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13"/>
            <p:cNvSpPr/>
            <p:nvPr/>
          </p:nvSpPr>
          <p:spPr>
            <a:xfrm>
              <a:off x="2052625" y="2174400"/>
              <a:ext cx="4850" cy="6050"/>
            </a:xfrm>
            <a:custGeom>
              <a:avLst/>
              <a:gdLst/>
              <a:ahLst/>
              <a:cxnLst/>
              <a:rect l="l" t="t" r="r" b="b"/>
              <a:pathLst>
                <a:path w="194" h="242" extrusionOk="0">
                  <a:moveTo>
                    <a:pt x="49" y="1"/>
                  </a:moveTo>
                  <a:lnTo>
                    <a:pt x="25" y="49"/>
                  </a:lnTo>
                  <a:lnTo>
                    <a:pt x="1" y="97"/>
                  </a:lnTo>
                  <a:lnTo>
                    <a:pt x="25" y="145"/>
                  </a:lnTo>
                  <a:lnTo>
                    <a:pt x="25" y="193"/>
                  </a:lnTo>
                  <a:lnTo>
                    <a:pt x="73" y="217"/>
                  </a:lnTo>
                  <a:lnTo>
                    <a:pt x="97" y="241"/>
                  </a:lnTo>
                  <a:lnTo>
                    <a:pt x="145" y="241"/>
                  </a:lnTo>
                  <a:lnTo>
                    <a:pt x="169" y="217"/>
                  </a:lnTo>
                  <a:lnTo>
                    <a:pt x="194" y="169"/>
                  </a:lnTo>
                  <a:lnTo>
                    <a:pt x="194" y="121"/>
                  </a:lnTo>
                  <a:lnTo>
                    <a:pt x="194" y="73"/>
                  </a:lnTo>
                  <a:lnTo>
                    <a:pt x="169"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13"/>
            <p:cNvSpPr/>
            <p:nvPr/>
          </p:nvSpPr>
          <p:spPr>
            <a:xfrm>
              <a:off x="1964175" y="2181625"/>
              <a:ext cx="5425" cy="4825"/>
            </a:xfrm>
            <a:custGeom>
              <a:avLst/>
              <a:gdLst/>
              <a:ahLst/>
              <a:cxnLst/>
              <a:rect l="l" t="t" r="r" b="b"/>
              <a:pathLst>
                <a:path w="217" h="193" extrusionOk="0">
                  <a:moveTo>
                    <a:pt x="97" y="0"/>
                  </a:moveTo>
                  <a:lnTo>
                    <a:pt x="72" y="24"/>
                  </a:lnTo>
                  <a:lnTo>
                    <a:pt x="24" y="49"/>
                  </a:lnTo>
                  <a:lnTo>
                    <a:pt x="0" y="73"/>
                  </a:lnTo>
                  <a:lnTo>
                    <a:pt x="0" y="121"/>
                  </a:lnTo>
                  <a:lnTo>
                    <a:pt x="24" y="169"/>
                  </a:lnTo>
                  <a:lnTo>
                    <a:pt x="48" y="193"/>
                  </a:lnTo>
                  <a:lnTo>
                    <a:pt x="97" y="193"/>
                  </a:lnTo>
                  <a:lnTo>
                    <a:pt x="145" y="169"/>
                  </a:lnTo>
                  <a:lnTo>
                    <a:pt x="217" y="121"/>
                  </a:lnTo>
                  <a:lnTo>
                    <a:pt x="217" y="49"/>
                  </a:lnTo>
                  <a:lnTo>
                    <a:pt x="19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13"/>
            <p:cNvSpPr/>
            <p:nvPr/>
          </p:nvSpPr>
          <p:spPr>
            <a:xfrm>
              <a:off x="2088150" y="2133475"/>
              <a:ext cx="4825" cy="6050"/>
            </a:xfrm>
            <a:custGeom>
              <a:avLst/>
              <a:gdLst/>
              <a:ahLst/>
              <a:cxnLst/>
              <a:rect l="l" t="t" r="r" b="b"/>
              <a:pathLst>
                <a:path w="193" h="242" extrusionOk="0">
                  <a:moveTo>
                    <a:pt x="97" y="1"/>
                  </a:moveTo>
                  <a:lnTo>
                    <a:pt x="48" y="49"/>
                  </a:lnTo>
                  <a:lnTo>
                    <a:pt x="24" y="97"/>
                  </a:lnTo>
                  <a:lnTo>
                    <a:pt x="0" y="169"/>
                  </a:lnTo>
                  <a:lnTo>
                    <a:pt x="24" y="217"/>
                  </a:lnTo>
                  <a:lnTo>
                    <a:pt x="48" y="241"/>
                  </a:lnTo>
                  <a:lnTo>
                    <a:pt x="121" y="241"/>
                  </a:lnTo>
                  <a:lnTo>
                    <a:pt x="169" y="145"/>
                  </a:lnTo>
                  <a:lnTo>
                    <a:pt x="193" y="73"/>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13"/>
            <p:cNvSpPr/>
            <p:nvPr/>
          </p:nvSpPr>
          <p:spPr>
            <a:xfrm>
              <a:off x="2026750" y="2295375"/>
              <a:ext cx="6050" cy="3625"/>
            </a:xfrm>
            <a:custGeom>
              <a:avLst/>
              <a:gdLst/>
              <a:ahLst/>
              <a:cxnLst/>
              <a:rect l="l" t="t" r="r" b="b"/>
              <a:pathLst>
                <a:path w="242" h="145" extrusionOk="0">
                  <a:moveTo>
                    <a:pt x="73" y="0"/>
                  </a:moveTo>
                  <a:lnTo>
                    <a:pt x="25" y="24"/>
                  </a:lnTo>
                  <a:lnTo>
                    <a:pt x="1" y="72"/>
                  </a:lnTo>
                  <a:lnTo>
                    <a:pt x="1" y="96"/>
                  </a:lnTo>
                  <a:lnTo>
                    <a:pt x="1" y="145"/>
                  </a:lnTo>
                  <a:lnTo>
                    <a:pt x="193" y="145"/>
                  </a:lnTo>
                  <a:lnTo>
                    <a:pt x="217" y="121"/>
                  </a:lnTo>
                  <a:lnTo>
                    <a:pt x="242" y="72"/>
                  </a:lnTo>
                  <a:lnTo>
                    <a:pt x="242"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13"/>
            <p:cNvSpPr/>
            <p:nvPr/>
          </p:nvSpPr>
          <p:spPr>
            <a:xfrm>
              <a:off x="2105600" y="2168375"/>
              <a:ext cx="4850" cy="5450"/>
            </a:xfrm>
            <a:custGeom>
              <a:avLst/>
              <a:gdLst/>
              <a:ahLst/>
              <a:cxnLst/>
              <a:rect l="l" t="t" r="r" b="b"/>
              <a:pathLst>
                <a:path w="194" h="218" extrusionOk="0">
                  <a:moveTo>
                    <a:pt x="97" y="1"/>
                  </a:moveTo>
                  <a:lnTo>
                    <a:pt x="49" y="25"/>
                  </a:lnTo>
                  <a:lnTo>
                    <a:pt x="25" y="49"/>
                  </a:lnTo>
                  <a:lnTo>
                    <a:pt x="0" y="73"/>
                  </a:lnTo>
                  <a:lnTo>
                    <a:pt x="0" y="121"/>
                  </a:lnTo>
                  <a:lnTo>
                    <a:pt x="49" y="193"/>
                  </a:lnTo>
                  <a:lnTo>
                    <a:pt x="73" y="217"/>
                  </a:lnTo>
                  <a:lnTo>
                    <a:pt x="97" y="217"/>
                  </a:lnTo>
                  <a:lnTo>
                    <a:pt x="145" y="193"/>
                  </a:lnTo>
                  <a:lnTo>
                    <a:pt x="169" y="169"/>
                  </a:lnTo>
                  <a:lnTo>
                    <a:pt x="193" y="97"/>
                  </a:lnTo>
                  <a:lnTo>
                    <a:pt x="193" y="73"/>
                  </a:lnTo>
                  <a:lnTo>
                    <a:pt x="169" y="49"/>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13"/>
            <p:cNvSpPr/>
            <p:nvPr/>
          </p:nvSpPr>
          <p:spPr>
            <a:xfrm>
              <a:off x="2027350" y="2199075"/>
              <a:ext cx="3650" cy="5450"/>
            </a:xfrm>
            <a:custGeom>
              <a:avLst/>
              <a:gdLst/>
              <a:ahLst/>
              <a:cxnLst/>
              <a:rect l="l" t="t" r="r" b="b"/>
              <a:pathLst>
                <a:path w="146" h="218" extrusionOk="0">
                  <a:moveTo>
                    <a:pt x="49" y="1"/>
                  </a:moveTo>
                  <a:lnTo>
                    <a:pt x="25" y="25"/>
                  </a:lnTo>
                  <a:lnTo>
                    <a:pt x="1" y="49"/>
                  </a:lnTo>
                  <a:lnTo>
                    <a:pt x="1" y="121"/>
                  </a:lnTo>
                  <a:lnTo>
                    <a:pt x="49" y="193"/>
                  </a:lnTo>
                  <a:lnTo>
                    <a:pt x="97" y="217"/>
                  </a:lnTo>
                  <a:lnTo>
                    <a:pt x="145" y="193"/>
                  </a:lnTo>
                  <a:lnTo>
                    <a:pt x="145" y="169"/>
                  </a:lnTo>
                  <a:lnTo>
                    <a:pt x="145" y="97"/>
                  </a:lnTo>
                  <a:lnTo>
                    <a:pt x="121"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13"/>
            <p:cNvSpPr/>
            <p:nvPr/>
          </p:nvSpPr>
          <p:spPr>
            <a:xfrm>
              <a:off x="1991850" y="2257450"/>
              <a:ext cx="4250" cy="4250"/>
            </a:xfrm>
            <a:custGeom>
              <a:avLst/>
              <a:gdLst/>
              <a:ahLst/>
              <a:cxnLst/>
              <a:rect l="l" t="t" r="r" b="b"/>
              <a:pathLst>
                <a:path w="170" h="170" extrusionOk="0">
                  <a:moveTo>
                    <a:pt x="25" y="1"/>
                  </a:moveTo>
                  <a:lnTo>
                    <a:pt x="1" y="25"/>
                  </a:lnTo>
                  <a:lnTo>
                    <a:pt x="1" y="73"/>
                  </a:lnTo>
                  <a:lnTo>
                    <a:pt x="1" y="97"/>
                  </a:lnTo>
                  <a:lnTo>
                    <a:pt x="25" y="145"/>
                  </a:lnTo>
                  <a:lnTo>
                    <a:pt x="73" y="169"/>
                  </a:lnTo>
                  <a:lnTo>
                    <a:pt x="145" y="145"/>
                  </a:lnTo>
                  <a:lnTo>
                    <a:pt x="169" y="121"/>
                  </a:lnTo>
                  <a:lnTo>
                    <a:pt x="169" y="73"/>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13"/>
            <p:cNvSpPr/>
            <p:nvPr/>
          </p:nvSpPr>
          <p:spPr>
            <a:xfrm>
              <a:off x="2012325" y="2309200"/>
              <a:ext cx="6025" cy="4250"/>
            </a:xfrm>
            <a:custGeom>
              <a:avLst/>
              <a:gdLst/>
              <a:ahLst/>
              <a:cxnLst/>
              <a:rect l="l" t="t" r="r" b="b"/>
              <a:pathLst>
                <a:path w="241" h="170" extrusionOk="0">
                  <a:moveTo>
                    <a:pt x="120" y="1"/>
                  </a:moveTo>
                  <a:lnTo>
                    <a:pt x="48" y="49"/>
                  </a:lnTo>
                  <a:lnTo>
                    <a:pt x="0" y="97"/>
                  </a:lnTo>
                  <a:lnTo>
                    <a:pt x="0" y="121"/>
                  </a:lnTo>
                  <a:lnTo>
                    <a:pt x="24" y="145"/>
                  </a:lnTo>
                  <a:lnTo>
                    <a:pt x="96" y="169"/>
                  </a:lnTo>
                  <a:lnTo>
                    <a:pt x="193" y="121"/>
                  </a:lnTo>
                  <a:lnTo>
                    <a:pt x="241" y="73"/>
                  </a:lnTo>
                  <a:lnTo>
                    <a:pt x="217"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13"/>
            <p:cNvSpPr/>
            <p:nvPr/>
          </p:nvSpPr>
          <p:spPr>
            <a:xfrm>
              <a:off x="2104400" y="2210500"/>
              <a:ext cx="4825" cy="4850"/>
            </a:xfrm>
            <a:custGeom>
              <a:avLst/>
              <a:gdLst/>
              <a:ahLst/>
              <a:cxnLst/>
              <a:rect l="l" t="t" r="r" b="b"/>
              <a:pathLst>
                <a:path w="193" h="194" extrusionOk="0">
                  <a:moveTo>
                    <a:pt x="24" y="1"/>
                  </a:moveTo>
                  <a:lnTo>
                    <a:pt x="0" y="121"/>
                  </a:lnTo>
                  <a:lnTo>
                    <a:pt x="0" y="145"/>
                  </a:lnTo>
                  <a:lnTo>
                    <a:pt x="0" y="169"/>
                  </a:lnTo>
                  <a:lnTo>
                    <a:pt x="48" y="193"/>
                  </a:lnTo>
                  <a:lnTo>
                    <a:pt x="121" y="169"/>
                  </a:lnTo>
                  <a:lnTo>
                    <a:pt x="169" y="121"/>
                  </a:lnTo>
                  <a:lnTo>
                    <a:pt x="193" y="73"/>
                  </a:lnTo>
                  <a:lnTo>
                    <a:pt x="169" y="49"/>
                  </a:lnTo>
                  <a:lnTo>
                    <a:pt x="145"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13"/>
            <p:cNvSpPr/>
            <p:nvPr/>
          </p:nvSpPr>
          <p:spPr>
            <a:xfrm>
              <a:off x="2048425" y="2229175"/>
              <a:ext cx="4225" cy="5425"/>
            </a:xfrm>
            <a:custGeom>
              <a:avLst/>
              <a:gdLst/>
              <a:ahLst/>
              <a:cxnLst/>
              <a:rect l="l" t="t" r="r" b="b"/>
              <a:pathLst>
                <a:path w="169" h="217" extrusionOk="0">
                  <a:moveTo>
                    <a:pt x="97" y="0"/>
                  </a:moveTo>
                  <a:lnTo>
                    <a:pt x="25" y="48"/>
                  </a:lnTo>
                  <a:lnTo>
                    <a:pt x="0" y="96"/>
                  </a:lnTo>
                  <a:lnTo>
                    <a:pt x="0" y="145"/>
                  </a:lnTo>
                  <a:lnTo>
                    <a:pt x="0" y="193"/>
                  </a:lnTo>
                  <a:lnTo>
                    <a:pt x="25" y="217"/>
                  </a:lnTo>
                  <a:lnTo>
                    <a:pt x="73" y="193"/>
                  </a:lnTo>
                  <a:lnTo>
                    <a:pt x="145" y="145"/>
                  </a:lnTo>
                  <a:lnTo>
                    <a:pt x="169" y="121"/>
                  </a:lnTo>
                  <a:lnTo>
                    <a:pt x="169" y="72"/>
                  </a:lnTo>
                  <a:lnTo>
                    <a:pt x="145"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13"/>
            <p:cNvSpPr/>
            <p:nvPr/>
          </p:nvSpPr>
          <p:spPr>
            <a:xfrm>
              <a:off x="1961750" y="2191850"/>
              <a:ext cx="4850" cy="4250"/>
            </a:xfrm>
            <a:custGeom>
              <a:avLst/>
              <a:gdLst/>
              <a:ahLst/>
              <a:cxnLst/>
              <a:rect l="l" t="t" r="r" b="b"/>
              <a:pathLst>
                <a:path w="194" h="170" extrusionOk="0">
                  <a:moveTo>
                    <a:pt x="49" y="1"/>
                  </a:moveTo>
                  <a:lnTo>
                    <a:pt x="1" y="49"/>
                  </a:lnTo>
                  <a:lnTo>
                    <a:pt x="1" y="73"/>
                  </a:lnTo>
                  <a:lnTo>
                    <a:pt x="25" y="97"/>
                  </a:lnTo>
                  <a:lnTo>
                    <a:pt x="49" y="145"/>
                  </a:lnTo>
                  <a:lnTo>
                    <a:pt x="145" y="169"/>
                  </a:lnTo>
                  <a:lnTo>
                    <a:pt x="169" y="169"/>
                  </a:lnTo>
                  <a:lnTo>
                    <a:pt x="194" y="145"/>
                  </a:lnTo>
                  <a:lnTo>
                    <a:pt x="194" y="97"/>
                  </a:lnTo>
                  <a:lnTo>
                    <a:pt x="145"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13"/>
            <p:cNvSpPr/>
            <p:nvPr/>
          </p:nvSpPr>
          <p:spPr>
            <a:xfrm>
              <a:off x="2033975" y="2217125"/>
              <a:ext cx="5450" cy="3650"/>
            </a:xfrm>
            <a:custGeom>
              <a:avLst/>
              <a:gdLst/>
              <a:ahLst/>
              <a:cxnLst/>
              <a:rect l="l" t="t" r="r" b="b"/>
              <a:pathLst>
                <a:path w="218" h="146" extrusionOk="0">
                  <a:moveTo>
                    <a:pt x="121" y="1"/>
                  </a:moveTo>
                  <a:lnTo>
                    <a:pt x="49" y="25"/>
                  </a:lnTo>
                  <a:lnTo>
                    <a:pt x="1" y="73"/>
                  </a:lnTo>
                  <a:lnTo>
                    <a:pt x="25" y="121"/>
                  </a:lnTo>
                  <a:lnTo>
                    <a:pt x="73" y="145"/>
                  </a:lnTo>
                  <a:lnTo>
                    <a:pt x="169" y="145"/>
                  </a:lnTo>
                  <a:lnTo>
                    <a:pt x="217" y="121"/>
                  </a:lnTo>
                  <a:lnTo>
                    <a:pt x="217" y="73"/>
                  </a:lnTo>
                  <a:lnTo>
                    <a:pt x="193" y="1"/>
                  </a:lnTo>
                  <a:lnTo>
                    <a:pt x="193"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13"/>
            <p:cNvSpPr/>
            <p:nvPr/>
          </p:nvSpPr>
          <p:spPr>
            <a:xfrm>
              <a:off x="2079725" y="2348925"/>
              <a:ext cx="4225" cy="4250"/>
            </a:xfrm>
            <a:custGeom>
              <a:avLst/>
              <a:gdLst/>
              <a:ahLst/>
              <a:cxnLst/>
              <a:rect l="l" t="t" r="r" b="b"/>
              <a:pathLst>
                <a:path w="169" h="170" extrusionOk="0">
                  <a:moveTo>
                    <a:pt x="73" y="1"/>
                  </a:moveTo>
                  <a:lnTo>
                    <a:pt x="24" y="25"/>
                  </a:lnTo>
                  <a:lnTo>
                    <a:pt x="0" y="49"/>
                  </a:lnTo>
                  <a:lnTo>
                    <a:pt x="0" y="97"/>
                  </a:lnTo>
                  <a:lnTo>
                    <a:pt x="24" y="145"/>
                  </a:lnTo>
                  <a:lnTo>
                    <a:pt x="97" y="169"/>
                  </a:lnTo>
                  <a:lnTo>
                    <a:pt x="145" y="145"/>
                  </a:lnTo>
                  <a:lnTo>
                    <a:pt x="169" y="121"/>
                  </a:lnTo>
                  <a:lnTo>
                    <a:pt x="169" y="73"/>
                  </a:lnTo>
                  <a:lnTo>
                    <a:pt x="169" y="49"/>
                  </a:lnTo>
                  <a:lnTo>
                    <a:pt x="145"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13"/>
            <p:cNvSpPr/>
            <p:nvPr/>
          </p:nvSpPr>
          <p:spPr>
            <a:xfrm>
              <a:off x="2009300" y="2385650"/>
              <a:ext cx="3650" cy="4825"/>
            </a:xfrm>
            <a:custGeom>
              <a:avLst/>
              <a:gdLst/>
              <a:ahLst/>
              <a:cxnLst/>
              <a:rect l="l" t="t" r="r" b="b"/>
              <a:pathLst>
                <a:path w="146" h="193" extrusionOk="0">
                  <a:moveTo>
                    <a:pt x="49" y="0"/>
                  </a:moveTo>
                  <a:lnTo>
                    <a:pt x="1" y="48"/>
                  </a:lnTo>
                  <a:lnTo>
                    <a:pt x="1" y="72"/>
                  </a:lnTo>
                  <a:lnTo>
                    <a:pt x="1" y="121"/>
                  </a:lnTo>
                  <a:lnTo>
                    <a:pt x="25" y="169"/>
                  </a:lnTo>
                  <a:lnTo>
                    <a:pt x="49" y="193"/>
                  </a:lnTo>
                  <a:lnTo>
                    <a:pt x="121" y="193"/>
                  </a:lnTo>
                  <a:lnTo>
                    <a:pt x="145" y="145"/>
                  </a:lnTo>
                  <a:lnTo>
                    <a:pt x="145" y="96"/>
                  </a:lnTo>
                  <a:lnTo>
                    <a:pt x="121"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13"/>
            <p:cNvSpPr/>
            <p:nvPr/>
          </p:nvSpPr>
          <p:spPr>
            <a:xfrm>
              <a:off x="2085125" y="2254450"/>
              <a:ext cx="4850" cy="4825"/>
            </a:xfrm>
            <a:custGeom>
              <a:avLst/>
              <a:gdLst/>
              <a:ahLst/>
              <a:cxnLst/>
              <a:rect l="l" t="t" r="r" b="b"/>
              <a:pathLst>
                <a:path w="194" h="193" extrusionOk="0">
                  <a:moveTo>
                    <a:pt x="97" y="0"/>
                  </a:moveTo>
                  <a:lnTo>
                    <a:pt x="49" y="48"/>
                  </a:lnTo>
                  <a:lnTo>
                    <a:pt x="1" y="121"/>
                  </a:lnTo>
                  <a:lnTo>
                    <a:pt x="1" y="169"/>
                  </a:lnTo>
                  <a:lnTo>
                    <a:pt x="25" y="193"/>
                  </a:lnTo>
                  <a:lnTo>
                    <a:pt x="73" y="193"/>
                  </a:lnTo>
                  <a:lnTo>
                    <a:pt x="145" y="145"/>
                  </a:lnTo>
                  <a:lnTo>
                    <a:pt x="169" y="97"/>
                  </a:lnTo>
                  <a:lnTo>
                    <a:pt x="194" y="48"/>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13"/>
            <p:cNvSpPr/>
            <p:nvPr/>
          </p:nvSpPr>
          <p:spPr>
            <a:xfrm>
              <a:off x="2091750" y="2185225"/>
              <a:ext cx="4250" cy="4250"/>
            </a:xfrm>
            <a:custGeom>
              <a:avLst/>
              <a:gdLst/>
              <a:ahLst/>
              <a:cxnLst/>
              <a:rect l="l" t="t" r="r" b="b"/>
              <a:pathLst>
                <a:path w="170" h="170" extrusionOk="0">
                  <a:moveTo>
                    <a:pt x="49" y="1"/>
                  </a:moveTo>
                  <a:lnTo>
                    <a:pt x="25" y="25"/>
                  </a:lnTo>
                  <a:lnTo>
                    <a:pt x="1" y="73"/>
                  </a:lnTo>
                  <a:lnTo>
                    <a:pt x="25" y="145"/>
                  </a:lnTo>
                  <a:lnTo>
                    <a:pt x="97" y="169"/>
                  </a:lnTo>
                  <a:lnTo>
                    <a:pt x="121" y="169"/>
                  </a:lnTo>
                  <a:lnTo>
                    <a:pt x="145" y="145"/>
                  </a:lnTo>
                  <a:lnTo>
                    <a:pt x="169" y="73"/>
                  </a:lnTo>
                  <a:lnTo>
                    <a:pt x="145"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13"/>
            <p:cNvSpPr/>
            <p:nvPr/>
          </p:nvSpPr>
          <p:spPr>
            <a:xfrm>
              <a:off x="1978600" y="2162375"/>
              <a:ext cx="3650" cy="4825"/>
            </a:xfrm>
            <a:custGeom>
              <a:avLst/>
              <a:gdLst/>
              <a:ahLst/>
              <a:cxnLst/>
              <a:rect l="l" t="t" r="r" b="b"/>
              <a:pathLst>
                <a:path w="146" h="193" extrusionOk="0">
                  <a:moveTo>
                    <a:pt x="25" y="0"/>
                  </a:moveTo>
                  <a:lnTo>
                    <a:pt x="1" y="48"/>
                  </a:lnTo>
                  <a:lnTo>
                    <a:pt x="1" y="120"/>
                  </a:lnTo>
                  <a:lnTo>
                    <a:pt x="25" y="169"/>
                  </a:lnTo>
                  <a:lnTo>
                    <a:pt x="73" y="193"/>
                  </a:lnTo>
                  <a:lnTo>
                    <a:pt x="121" y="193"/>
                  </a:lnTo>
                  <a:lnTo>
                    <a:pt x="145" y="169"/>
                  </a:lnTo>
                  <a:lnTo>
                    <a:pt x="145" y="144"/>
                  </a:lnTo>
                  <a:lnTo>
                    <a:pt x="145"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13"/>
            <p:cNvSpPr/>
            <p:nvPr/>
          </p:nvSpPr>
          <p:spPr>
            <a:xfrm>
              <a:off x="2012325" y="2155750"/>
              <a:ext cx="5425" cy="4225"/>
            </a:xfrm>
            <a:custGeom>
              <a:avLst/>
              <a:gdLst/>
              <a:ahLst/>
              <a:cxnLst/>
              <a:rect l="l" t="t" r="r" b="b"/>
              <a:pathLst>
                <a:path w="217" h="169" extrusionOk="0">
                  <a:moveTo>
                    <a:pt x="72" y="0"/>
                  </a:moveTo>
                  <a:lnTo>
                    <a:pt x="24" y="24"/>
                  </a:lnTo>
                  <a:lnTo>
                    <a:pt x="0" y="72"/>
                  </a:lnTo>
                  <a:lnTo>
                    <a:pt x="24" y="97"/>
                  </a:lnTo>
                  <a:lnTo>
                    <a:pt x="96" y="169"/>
                  </a:lnTo>
                  <a:lnTo>
                    <a:pt x="169" y="145"/>
                  </a:lnTo>
                  <a:lnTo>
                    <a:pt x="217" y="145"/>
                  </a:lnTo>
                  <a:lnTo>
                    <a:pt x="217" y="97"/>
                  </a:lnTo>
                  <a:lnTo>
                    <a:pt x="217" y="72"/>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13"/>
            <p:cNvSpPr/>
            <p:nvPr/>
          </p:nvSpPr>
          <p:spPr>
            <a:xfrm>
              <a:off x="2147125" y="2233975"/>
              <a:ext cx="3625" cy="4850"/>
            </a:xfrm>
            <a:custGeom>
              <a:avLst/>
              <a:gdLst/>
              <a:ahLst/>
              <a:cxnLst/>
              <a:rect l="l" t="t" r="r" b="b"/>
              <a:pathLst>
                <a:path w="145" h="194" extrusionOk="0">
                  <a:moveTo>
                    <a:pt x="97" y="1"/>
                  </a:moveTo>
                  <a:lnTo>
                    <a:pt x="49" y="25"/>
                  </a:lnTo>
                  <a:lnTo>
                    <a:pt x="0" y="97"/>
                  </a:lnTo>
                  <a:lnTo>
                    <a:pt x="0" y="121"/>
                  </a:lnTo>
                  <a:lnTo>
                    <a:pt x="25" y="169"/>
                  </a:lnTo>
                  <a:lnTo>
                    <a:pt x="49" y="193"/>
                  </a:lnTo>
                  <a:lnTo>
                    <a:pt x="73" y="193"/>
                  </a:lnTo>
                  <a:lnTo>
                    <a:pt x="121" y="169"/>
                  </a:lnTo>
                  <a:lnTo>
                    <a:pt x="145" y="97"/>
                  </a:lnTo>
                  <a:lnTo>
                    <a:pt x="145" y="49"/>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13"/>
            <p:cNvSpPr/>
            <p:nvPr/>
          </p:nvSpPr>
          <p:spPr>
            <a:xfrm>
              <a:off x="2052025" y="2302000"/>
              <a:ext cx="4850" cy="4825"/>
            </a:xfrm>
            <a:custGeom>
              <a:avLst/>
              <a:gdLst/>
              <a:ahLst/>
              <a:cxnLst/>
              <a:rect l="l" t="t" r="r" b="b"/>
              <a:pathLst>
                <a:path w="194" h="193" extrusionOk="0">
                  <a:moveTo>
                    <a:pt x="121" y="0"/>
                  </a:moveTo>
                  <a:lnTo>
                    <a:pt x="73" y="24"/>
                  </a:lnTo>
                  <a:lnTo>
                    <a:pt x="1" y="96"/>
                  </a:lnTo>
                  <a:lnTo>
                    <a:pt x="1" y="120"/>
                  </a:lnTo>
                  <a:lnTo>
                    <a:pt x="25" y="144"/>
                  </a:lnTo>
                  <a:lnTo>
                    <a:pt x="73" y="193"/>
                  </a:lnTo>
                  <a:lnTo>
                    <a:pt x="145" y="169"/>
                  </a:lnTo>
                  <a:lnTo>
                    <a:pt x="193" y="144"/>
                  </a:lnTo>
                  <a:lnTo>
                    <a:pt x="193" y="48"/>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13"/>
            <p:cNvSpPr/>
            <p:nvPr/>
          </p:nvSpPr>
          <p:spPr>
            <a:xfrm>
              <a:off x="1984625" y="2252650"/>
              <a:ext cx="4250" cy="4225"/>
            </a:xfrm>
            <a:custGeom>
              <a:avLst/>
              <a:gdLst/>
              <a:ahLst/>
              <a:cxnLst/>
              <a:rect l="l" t="t" r="r" b="b"/>
              <a:pathLst>
                <a:path w="170" h="169" extrusionOk="0">
                  <a:moveTo>
                    <a:pt x="49" y="0"/>
                  </a:moveTo>
                  <a:lnTo>
                    <a:pt x="1" y="24"/>
                  </a:lnTo>
                  <a:lnTo>
                    <a:pt x="1" y="48"/>
                  </a:lnTo>
                  <a:lnTo>
                    <a:pt x="1" y="72"/>
                  </a:lnTo>
                  <a:lnTo>
                    <a:pt x="25" y="120"/>
                  </a:lnTo>
                  <a:lnTo>
                    <a:pt x="97" y="169"/>
                  </a:lnTo>
                  <a:lnTo>
                    <a:pt x="121" y="169"/>
                  </a:lnTo>
                  <a:lnTo>
                    <a:pt x="145" y="144"/>
                  </a:lnTo>
                  <a:lnTo>
                    <a:pt x="169" y="96"/>
                  </a:lnTo>
                  <a:lnTo>
                    <a:pt x="145"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13"/>
            <p:cNvSpPr/>
            <p:nvPr/>
          </p:nvSpPr>
          <p:spPr>
            <a:xfrm>
              <a:off x="2003275" y="2291750"/>
              <a:ext cx="3650" cy="3650"/>
            </a:xfrm>
            <a:custGeom>
              <a:avLst/>
              <a:gdLst/>
              <a:ahLst/>
              <a:cxnLst/>
              <a:rect l="l" t="t" r="r" b="b"/>
              <a:pathLst>
                <a:path w="146" h="146" extrusionOk="0">
                  <a:moveTo>
                    <a:pt x="97" y="1"/>
                  </a:moveTo>
                  <a:lnTo>
                    <a:pt x="49" y="25"/>
                  </a:lnTo>
                  <a:lnTo>
                    <a:pt x="25" y="25"/>
                  </a:lnTo>
                  <a:lnTo>
                    <a:pt x="1" y="73"/>
                  </a:lnTo>
                  <a:lnTo>
                    <a:pt x="1" y="145"/>
                  </a:lnTo>
                  <a:lnTo>
                    <a:pt x="121" y="145"/>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13"/>
            <p:cNvSpPr/>
            <p:nvPr/>
          </p:nvSpPr>
          <p:spPr>
            <a:xfrm>
              <a:off x="1987650" y="2293550"/>
              <a:ext cx="3625" cy="3650"/>
            </a:xfrm>
            <a:custGeom>
              <a:avLst/>
              <a:gdLst/>
              <a:ahLst/>
              <a:cxnLst/>
              <a:rect l="l" t="t" r="r" b="b"/>
              <a:pathLst>
                <a:path w="145" h="146" extrusionOk="0">
                  <a:moveTo>
                    <a:pt x="24" y="1"/>
                  </a:moveTo>
                  <a:lnTo>
                    <a:pt x="0" y="49"/>
                  </a:lnTo>
                  <a:lnTo>
                    <a:pt x="24" y="121"/>
                  </a:lnTo>
                  <a:lnTo>
                    <a:pt x="48" y="145"/>
                  </a:lnTo>
                  <a:lnTo>
                    <a:pt x="96" y="145"/>
                  </a:lnTo>
                  <a:lnTo>
                    <a:pt x="120" y="121"/>
                  </a:lnTo>
                  <a:lnTo>
                    <a:pt x="145" y="73"/>
                  </a:lnTo>
                  <a:lnTo>
                    <a:pt x="120"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13"/>
            <p:cNvSpPr/>
            <p:nvPr/>
          </p:nvSpPr>
          <p:spPr>
            <a:xfrm>
              <a:off x="2033975" y="2124450"/>
              <a:ext cx="3050" cy="4225"/>
            </a:xfrm>
            <a:custGeom>
              <a:avLst/>
              <a:gdLst/>
              <a:ahLst/>
              <a:cxnLst/>
              <a:rect l="l" t="t" r="r" b="b"/>
              <a:pathLst>
                <a:path w="122" h="169" extrusionOk="0">
                  <a:moveTo>
                    <a:pt x="25" y="0"/>
                  </a:moveTo>
                  <a:lnTo>
                    <a:pt x="1" y="73"/>
                  </a:lnTo>
                  <a:lnTo>
                    <a:pt x="1" y="121"/>
                  </a:lnTo>
                  <a:lnTo>
                    <a:pt x="25" y="145"/>
                  </a:lnTo>
                  <a:lnTo>
                    <a:pt x="49" y="169"/>
                  </a:lnTo>
                  <a:lnTo>
                    <a:pt x="97"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13"/>
            <p:cNvSpPr/>
            <p:nvPr/>
          </p:nvSpPr>
          <p:spPr>
            <a:xfrm>
              <a:off x="2029775" y="2144300"/>
              <a:ext cx="4225" cy="4250"/>
            </a:xfrm>
            <a:custGeom>
              <a:avLst/>
              <a:gdLst/>
              <a:ahLst/>
              <a:cxnLst/>
              <a:rect l="l" t="t" r="r" b="b"/>
              <a:pathLst>
                <a:path w="169" h="170" extrusionOk="0">
                  <a:moveTo>
                    <a:pt x="72" y="1"/>
                  </a:moveTo>
                  <a:lnTo>
                    <a:pt x="24" y="25"/>
                  </a:lnTo>
                  <a:lnTo>
                    <a:pt x="0" y="49"/>
                  </a:lnTo>
                  <a:lnTo>
                    <a:pt x="0" y="97"/>
                  </a:lnTo>
                  <a:lnTo>
                    <a:pt x="24" y="121"/>
                  </a:lnTo>
                  <a:lnTo>
                    <a:pt x="24" y="145"/>
                  </a:lnTo>
                  <a:lnTo>
                    <a:pt x="96" y="169"/>
                  </a:lnTo>
                  <a:lnTo>
                    <a:pt x="145" y="145"/>
                  </a:lnTo>
                  <a:lnTo>
                    <a:pt x="169" y="121"/>
                  </a:lnTo>
                  <a:lnTo>
                    <a:pt x="169" y="97"/>
                  </a:lnTo>
                  <a:lnTo>
                    <a:pt x="145" y="49"/>
                  </a:lnTo>
                  <a:lnTo>
                    <a:pt x="145"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13"/>
            <p:cNvSpPr/>
            <p:nvPr/>
          </p:nvSpPr>
          <p:spPr>
            <a:xfrm>
              <a:off x="2000875" y="2179825"/>
              <a:ext cx="4250" cy="4225"/>
            </a:xfrm>
            <a:custGeom>
              <a:avLst/>
              <a:gdLst/>
              <a:ahLst/>
              <a:cxnLst/>
              <a:rect l="l" t="t" r="r" b="b"/>
              <a:pathLst>
                <a:path w="170" h="169" extrusionOk="0">
                  <a:moveTo>
                    <a:pt x="73" y="0"/>
                  </a:moveTo>
                  <a:lnTo>
                    <a:pt x="25" y="48"/>
                  </a:lnTo>
                  <a:lnTo>
                    <a:pt x="1" y="96"/>
                  </a:lnTo>
                  <a:lnTo>
                    <a:pt x="25" y="145"/>
                  </a:lnTo>
                  <a:lnTo>
                    <a:pt x="49" y="169"/>
                  </a:lnTo>
                  <a:lnTo>
                    <a:pt x="97" y="169"/>
                  </a:lnTo>
                  <a:lnTo>
                    <a:pt x="145" y="121"/>
                  </a:lnTo>
                  <a:lnTo>
                    <a:pt x="169" y="48"/>
                  </a:lnTo>
                  <a:lnTo>
                    <a:pt x="145" y="24"/>
                  </a:lnTo>
                  <a:lnTo>
                    <a:pt x="12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13"/>
            <p:cNvSpPr/>
            <p:nvPr/>
          </p:nvSpPr>
          <p:spPr>
            <a:xfrm>
              <a:off x="2037600" y="2181625"/>
              <a:ext cx="3625" cy="4225"/>
            </a:xfrm>
            <a:custGeom>
              <a:avLst/>
              <a:gdLst/>
              <a:ahLst/>
              <a:cxnLst/>
              <a:rect l="l" t="t" r="r" b="b"/>
              <a:pathLst>
                <a:path w="145" h="169" extrusionOk="0">
                  <a:moveTo>
                    <a:pt x="72" y="0"/>
                  </a:moveTo>
                  <a:lnTo>
                    <a:pt x="24" y="49"/>
                  </a:lnTo>
                  <a:lnTo>
                    <a:pt x="0" y="73"/>
                  </a:lnTo>
                  <a:lnTo>
                    <a:pt x="24" y="121"/>
                  </a:lnTo>
                  <a:lnTo>
                    <a:pt x="48" y="145"/>
                  </a:lnTo>
                  <a:lnTo>
                    <a:pt x="72" y="169"/>
                  </a:lnTo>
                  <a:lnTo>
                    <a:pt x="121" y="169"/>
                  </a:lnTo>
                  <a:lnTo>
                    <a:pt x="145" y="121"/>
                  </a:lnTo>
                  <a:lnTo>
                    <a:pt x="145" y="73"/>
                  </a:lnTo>
                  <a:lnTo>
                    <a:pt x="121" y="49"/>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13"/>
            <p:cNvSpPr/>
            <p:nvPr/>
          </p:nvSpPr>
          <p:spPr>
            <a:xfrm>
              <a:off x="2096575" y="2193050"/>
              <a:ext cx="5425" cy="4250"/>
            </a:xfrm>
            <a:custGeom>
              <a:avLst/>
              <a:gdLst/>
              <a:ahLst/>
              <a:cxnLst/>
              <a:rect l="l" t="t" r="r" b="b"/>
              <a:pathLst>
                <a:path w="217" h="170" extrusionOk="0">
                  <a:moveTo>
                    <a:pt x="193" y="1"/>
                  </a:moveTo>
                  <a:lnTo>
                    <a:pt x="121" y="25"/>
                  </a:lnTo>
                  <a:lnTo>
                    <a:pt x="73" y="49"/>
                  </a:lnTo>
                  <a:lnTo>
                    <a:pt x="0" y="169"/>
                  </a:lnTo>
                  <a:lnTo>
                    <a:pt x="73" y="145"/>
                  </a:lnTo>
                  <a:lnTo>
                    <a:pt x="145" y="121"/>
                  </a:lnTo>
                  <a:lnTo>
                    <a:pt x="193" y="73"/>
                  </a:lnTo>
                  <a:lnTo>
                    <a:pt x="217" y="49"/>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13"/>
            <p:cNvSpPr/>
            <p:nvPr/>
          </p:nvSpPr>
          <p:spPr>
            <a:xfrm>
              <a:off x="1988250" y="2172000"/>
              <a:ext cx="4225" cy="4225"/>
            </a:xfrm>
            <a:custGeom>
              <a:avLst/>
              <a:gdLst/>
              <a:ahLst/>
              <a:cxnLst/>
              <a:rect l="l" t="t" r="r" b="b"/>
              <a:pathLst>
                <a:path w="169" h="169" extrusionOk="0">
                  <a:moveTo>
                    <a:pt x="0" y="0"/>
                  </a:moveTo>
                  <a:lnTo>
                    <a:pt x="0" y="24"/>
                  </a:lnTo>
                  <a:lnTo>
                    <a:pt x="0" y="48"/>
                  </a:lnTo>
                  <a:lnTo>
                    <a:pt x="48" y="121"/>
                  </a:lnTo>
                  <a:lnTo>
                    <a:pt x="121" y="169"/>
                  </a:lnTo>
                  <a:lnTo>
                    <a:pt x="145" y="169"/>
                  </a:lnTo>
                  <a:lnTo>
                    <a:pt x="169" y="121"/>
                  </a:lnTo>
                  <a:lnTo>
                    <a:pt x="121"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13"/>
            <p:cNvSpPr/>
            <p:nvPr/>
          </p:nvSpPr>
          <p:spPr>
            <a:xfrm>
              <a:off x="1999675" y="2244825"/>
              <a:ext cx="3025" cy="3625"/>
            </a:xfrm>
            <a:custGeom>
              <a:avLst/>
              <a:gdLst/>
              <a:ahLst/>
              <a:cxnLst/>
              <a:rect l="l" t="t" r="r" b="b"/>
              <a:pathLst>
                <a:path w="121" h="145" extrusionOk="0">
                  <a:moveTo>
                    <a:pt x="97" y="0"/>
                  </a:moveTo>
                  <a:lnTo>
                    <a:pt x="25" y="24"/>
                  </a:lnTo>
                  <a:lnTo>
                    <a:pt x="1" y="72"/>
                  </a:lnTo>
                  <a:lnTo>
                    <a:pt x="25" y="96"/>
                  </a:lnTo>
                  <a:lnTo>
                    <a:pt x="49" y="144"/>
                  </a:lnTo>
                  <a:lnTo>
                    <a:pt x="121" y="144"/>
                  </a:lnTo>
                  <a:lnTo>
                    <a:pt x="121" y="96"/>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13"/>
            <p:cNvSpPr/>
            <p:nvPr/>
          </p:nvSpPr>
          <p:spPr>
            <a:xfrm>
              <a:off x="2074300" y="2235175"/>
              <a:ext cx="3025" cy="4850"/>
            </a:xfrm>
            <a:custGeom>
              <a:avLst/>
              <a:gdLst/>
              <a:ahLst/>
              <a:cxnLst/>
              <a:rect l="l" t="t" r="r" b="b"/>
              <a:pathLst>
                <a:path w="121" h="194" extrusionOk="0">
                  <a:moveTo>
                    <a:pt x="25" y="1"/>
                  </a:moveTo>
                  <a:lnTo>
                    <a:pt x="1" y="49"/>
                  </a:lnTo>
                  <a:lnTo>
                    <a:pt x="1" y="121"/>
                  </a:lnTo>
                  <a:lnTo>
                    <a:pt x="49" y="169"/>
                  </a:lnTo>
                  <a:lnTo>
                    <a:pt x="73" y="193"/>
                  </a:lnTo>
                  <a:lnTo>
                    <a:pt x="121" y="169"/>
                  </a:lnTo>
                  <a:lnTo>
                    <a:pt x="121" y="145"/>
                  </a:lnTo>
                  <a:lnTo>
                    <a:pt x="121" y="73"/>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13"/>
            <p:cNvSpPr/>
            <p:nvPr/>
          </p:nvSpPr>
          <p:spPr>
            <a:xfrm>
              <a:off x="2051425" y="2137700"/>
              <a:ext cx="3650" cy="3625"/>
            </a:xfrm>
            <a:custGeom>
              <a:avLst/>
              <a:gdLst/>
              <a:ahLst/>
              <a:cxnLst/>
              <a:rect l="l" t="t" r="r" b="b"/>
              <a:pathLst>
                <a:path w="146" h="145" extrusionOk="0">
                  <a:moveTo>
                    <a:pt x="49" y="0"/>
                  </a:moveTo>
                  <a:lnTo>
                    <a:pt x="1" y="48"/>
                  </a:lnTo>
                  <a:lnTo>
                    <a:pt x="1" y="72"/>
                  </a:lnTo>
                  <a:lnTo>
                    <a:pt x="1" y="96"/>
                  </a:lnTo>
                  <a:lnTo>
                    <a:pt x="49" y="144"/>
                  </a:lnTo>
                  <a:lnTo>
                    <a:pt x="121" y="120"/>
                  </a:lnTo>
                  <a:lnTo>
                    <a:pt x="145" y="72"/>
                  </a:lnTo>
                  <a:lnTo>
                    <a:pt x="121"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13"/>
            <p:cNvSpPr/>
            <p:nvPr/>
          </p:nvSpPr>
          <p:spPr>
            <a:xfrm>
              <a:off x="2019525" y="2223750"/>
              <a:ext cx="3050" cy="4250"/>
            </a:xfrm>
            <a:custGeom>
              <a:avLst/>
              <a:gdLst/>
              <a:ahLst/>
              <a:cxnLst/>
              <a:rect l="l" t="t" r="r" b="b"/>
              <a:pathLst>
                <a:path w="122" h="170" extrusionOk="0">
                  <a:moveTo>
                    <a:pt x="73" y="0"/>
                  </a:moveTo>
                  <a:lnTo>
                    <a:pt x="25" y="25"/>
                  </a:lnTo>
                  <a:lnTo>
                    <a:pt x="1" y="49"/>
                  </a:lnTo>
                  <a:lnTo>
                    <a:pt x="1" y="121"/>
                  </a:lnTo>
                  <a:lnTo>
                    <a:pt x="49" y="145"/>
                  </a:lnTo>
                  <a:lnTo>
                    <a:pt x="73" y="169"/>
                  </a:lnTo>
                  <a:lnTo>
                    <a:pt x="73"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13"/>
            <p:cNvSpPr/>
            <p:nvPr/>
          </p:nvSpPr>
          <p:spPr>
            <a:xfrm>
              <a:off x="2043000" y="2252025"/>
              <a:ext cx="4250" cy="3650"/>
            </a:xfrm>
            <a:custGeom>
              <a:avLst/>
              <a:gdLst/>
              <a:ahLst/>
              <a:cxnLst/>
              <a:rect l="l" t="t" r="r" b="b"/>
              <a:pathLst>
                <a:path w="170" h="146" extrusionOk="0">
                  <a:moveTo>
                    <a:pt x="73" y="1"/>
                  </a:moveTo>
                  <a:lnTo>
                    <a:pt x="25" y="49"/>
                  </a:lnTo>
                  <a:lnTo>
                    <a:pt x="1" y="97"/>
                  </a:lnTo>
                  <a:lnTo>
                    <a:pt x="25" y="121"/>
                  </a:lnTo>
                  <a:lnTo>
                    <a:pt x="49" y="145"/>
                  </a:lnTo>
                  <a:lnTo>
                    <a:pt x="97" y="145"/>
                  </a:lnTo>
                  <a:lnTo>
                    <a:pt x="145" y="97"/>
                  </a:lnTo>
                  <a:lnTo>
                    <a:pt x="169"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13"/>
            <p:cNvSpPr/>
            <p:nvPr/>
          </p:nvSpPr>
          <p:spPr>
            <a:xfrm>
              <a:off x="2012925" y="2342900"/>
              <a:ext cx="3625" cy="3650"/>
            </a:xfrm>
            <a:custGeom>
              <a:avLst/>
              <a:gdLst/>
              <a:ahLst/>
              <a:cxnLst/>
              <a:rect l="l" t="t" r="r" b="b"/>
              <a:pathLst>
                <a:path w="145" h="146" extrusionOk="0">
                  <a:moveTo>
                    <a:pt x="72" y="1"/>
                  </a:moveTo>
                  <a:lnTo>
                    <a:pt x="24" y="25"/>
                  </a:lnTo>
                  <a:lnTo>
                    <a:pt x="24" y="49"/>
                  </a:lnTo>
                  <a:lnTo>
                    <a:pt x="0" y="97"/>
                  </a:lnTo>
                  <a:lnTo>
                    <a:pt x="24" y="145"/>
                  </a:lnTo>
                  <a:lnTo>
                    <a:pt x="96" y="145"/>
                  </a:lnTo>
                  <a:lnTo>
                    <a:pt x="145" y="121"/>
                  </a:lnTo>
                  <a:lnTo>
                    <a:pt x="145" y="73"/>
                  </a:lnTo>
                  <a:lnTo>
                    <a:pt x="121"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13"/>
            <p:cNvSpPr/>
            <p:nvPr/>
          </p:nvSpPr>
          <p:spPr>
            <a:xfrm>
              <a:off x="2083325" y="2210500"/>
              <a:ext cx="3050" cy="3650"/>
            </a:xfrm>
            <a:custGeom>
              <a:avLst/>
              <a:gdLst/>
              <a:ahLst/>
              <a:cxnLst/>
              <a:rect l="l" t="t" r="r" b="b"/>
              <a:pathLst>
                <a:path w="122" h="146" extrusionOk="0">
                  <a:moveTo>
                    <a:pt x="25" y="1"/>
                  </a:moveTo>
                  <a:lnTo>
                    <a:pt x="1" y="49"/>
                  </a:lnTo>
                  <a:lnTo>
                    <a:pt x="1" y="73"/>
                  </a:lnTo>
                  <a:lnTo>
                    <a:pt x="1" y="121"/>
                  </a:lnTo>
                  <a:lnTo>
                    <a:pt x="25" y="145"/>
                  </a:lnTo>
                  <a:lnTo>
                    <a:pt x="97" y="145"/>
                  </a:lnTo>
                  <a:lnTo>
                    <a:pt x="121"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13"/>
            <p:cNvSpPr/>
            <p:nvPr/>
          </p:nvSpPr>
          <p:spPr>
            <a:xfrm>
              <a:off x="1940700" y="2197875"/>
              <a:ext cx="3025" cy="3625"/>
            </a:xfrm>
            <a:custGeom>
              <a:avLst/>
              <a:gdLst/>
              <a:ahLst/>
              <a:cxnLst/>
              <a:rect l="l" t="t" r="r" b="b"/>
              <a:pathLst>
                <a:path w="121" h="145" extrusionOk="0">
                  <a:moveTo>
                    <a:pt x="73" y="0"/>
                  </a:moveTo>
                  <a:lnTo>
                    <a:pt x="24" y="24"/>
                  </a:lnTo>
                  <a:lnTo>
                    <a:pt x="0" y="73"/>
                  </a:lnTo>
                  <a:lnTo>
                    <a:pt x="0" y="97"/>
                  </a:lnTo>
                  <a:lnTo>
                    <a:pt x="0" y="121"/>
                  </a:lnTo>
                  <a:lnTo>
                    <a:pt x="48" y="145"/>
                  </a:lnTo>
                  <a:lnTo>
                    <a:pt x="97" y="145"/>
                  </a:lnTo>
                  <a:lnTo>
                    <a:pt x="121" y="121"/>
                  </a:lnTo>
                  <a:lnTo>
                    <a:pt x="121" y="73"/>
                  </a:lnTo>
                  <a:lnTo>
                    <a:pt x="121"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13"/>
            <p:cNvSpPr/>
            <p:nvPr/>
          </p:nvSpPr>
          <p:spPr>
            <a:xfrm>
              <a:off x="2000275" y="2276700"/>
              <a:ext cx="4850" cy="3050"/>
            </a:xfrm>
            <a:custGeom>
              <a:avLst/>
              <a:gdLst/>
              <a:ahLst/>
              <a:cxnLst/>
              <a:rect l="l" t="t" r="r" b="b"/>
              <a:pathLst>
                <a:path w="194" h="122" extrusionOk="0">
                  <a:moveTo>
                    <a:pt x="49" y="1"/>
                  </a:moveTo>
                  <a:lnTo>
                    <a:pt x="1" y="49"/>
                  </a:lnTo>
                  <a:lnTo>
                    <a:pt x="1" y="73"/>
                  </a:lnTo>
                  <a:lnTo>
                    <a:pt x="25" y="97"/>
                  </a:lnTo>
                  <a:lnTo>
                    <a:pt x="97" y="121"/>
                  </a:lnTo>
                  <a:lnTo>
                    <a:pt x="193" y="97"/>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13"/>
            <p:cNvSpPr/>
            <p:nvPr/>
          </p:nvSpPr>
          <p:spPr>
            <a:xfrm>
              <a:off x="2120050" y="2191250"/>
              <a:ext cx="3025" cy="4250"/>
            </a:xfrm>
            <a:custGeom>
              <a:avLst/>
              <a:gdLst/>
              <a:ahLst/>
              <a:cxnLst/>
              <a:rect l="l" t="t" r="r" b="b"/>
              <a:pathLst>
                <a:path w="121" h="170" extrusionOk="0">
                  <a:moveTo>
                    <a:pt x="72" y="1"/>
                  </a:moveTo>
                  <a:lnTo>
                    <a:pt x="24" y="25"/>
                  </a:lnTo>
                  <a:lnTo>
                    <a:pt x="0" y="49"/>
                  </a:lnTo>
                  <a:lnTo>
                    <a:pt x="0" y="97"/>
                  </a:lnTo>
                  <a:lnTo>
                    <a:pt x="0" y="145"/>
                  </a:lnTo>
                  <a:lnTo>
                    <a:pt x="24" y="169"/>
                  </a:lnTo>
                  <a:lnTo>
                    <a:pt x="96" y="169"/>
                  </a:lnTo>
                  <a:lnTo>
                    <a:pt x="96" y="121"/>
                  </a:lnTo>
                  <a:lnTo>
                    <a:pt x="121" y="73"/>
                  </a:lnTo>
                  <a:lnTo>
                    <a:pt x="96"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13"/>
            <p:cNvSpPr/>
            <p:nvPr/>
          </p:nvSpPr>
          <p:spPr>
            <a:xfrm>
              <a:off x="2014125" y="2188250"/>
              <a:ext cx="3025" cy="4225"/>
            </a:xfrm>
            <a:custGeom>
              <a:avLst/>
              <a:gdLst/>
              <a:ahLst/>
              <a:cxnLst/>
              <a:rect l="l" t="t" r="r" b="b"/>
              <a:pathLst>
                <a:path w="121" h="169" extrusionOk="0">
                  <a:moveTo>
                    <a:pt x="48" y="0"/>
                  </a:moveTo>
                  <a:lnTo>
                    <a:pt x="24" y="24"/>
                  </a:lnTo>
                  <a:lnTo>
                    <a:pt x="0" y="72"/>
                  </a:lnTo>
                  <a:lnTo>
                    <a:pt x="0" y="121"/>
                  </a:lnTo>
                  <a:lnTo>
                    <a:pt x="24" y="169"/>
                  </a:lnTo>
                  <a:lnTo>
                    <a:pt x="73" y="169"/>
                  </a:lnTo>
                  <a:lnTo>
                    <a:pt x="97" y="145"/>
                  </a:lnTo>
                  <a:lnTo>
                    <a:pt x="121"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13"/>
            <p:cNvSpPr/>
            <p:nvPr/>
          </p:nvSpPr>
          <p:spPr>
            <a:xfrm>
              <a:off x="2094175" y="2245425"/>
              <a:ext cx="3025" cy="4225"/>
            </a:xfrm>
            <a:custGeom>
              <a:avLst/>
              <a:gdLst/>
              <a:ahLst/>
              <a:cxnLst/>
              <a:rect l="l" t="t" r="r" b="b"/>
              <a:pathLst>
                <a:path w="121" h="169" extrusionOk="0">
                  <a:moveTo>
                    <a:pt x="72" y="0"/>
                  </a:moveTo>
                  <a:lnTo>
                    <a:pt x="24" y="24"/>
                  </a:lnTo>
                  <a:lnTo>
                    <a:pt x="0" y="72"/>
                  </a:lnTo>
                  <a:lnTo>
                    <a:pt x="24" y="145"/>
                  </a:lnTo>
                  <a:lnTo>
                    <a:pt x="48" y="169"/>
                  </a:lnTo>
                  <a:lnTo>
                    <a:pt x="96" y="145"/>
                  </a:lnTo>
                  <a:lnTo>
                    <a:pt x="120" y="96"/>
                  </a:lnTo>
                  <a:lnTo>
                    <a:pt x="120" y="48"/>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13"/>
            <p:cNvSpPr/>
            <p:nvPr/>
          </p:nvSpPr>
          <p:spPr>
            <a:xfrm>
              <a:off x="2052625" y="2259850"/>
              <a:ext cx="3650" cy="3050"/>
            </a:xfrm>
            <a:custGeom>
              <a:avLst/>
              <a:gdLst/>
              <a:ahLst/>
              <a:cxnLst/>
              <a:rect l="l" t="t" r="r" b="b"/>
              <a:pathLst>
                <a:path w="146" h="122" extrusionOk="0">
                  <a:moveTo>
                    <a:pt x="73" y="1"/>
                  </a:moveTo>
                  <a:lnTo>
                    <a:pt x="49" y="25"/>
                  </a:lnTo>
                  <a:lnTo>
                    <a:pt x="1" y="49"/>
                  </a:lnTo>
                  <a:lnTo>
                    <a:pt x="1" y="73"/>
                  </a:lnTo>
                  <a:lnTo>
                    <a:pt x="25" y="97"/>
                  </a:lnTo>
                  <a:lnTo>
                    <a:pt x="73" y="121"/>
                  </a:lnTo>
                  <a:lnTo>
                    <a:pt x="121" y="97"/>
                  </a:lnTo>
                  <a:lnTo>
                    <a:pt x="145" y="49"/>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13"/>
            <p:cNvSpPr/>
            <p:nvPr/>
          </p:nvSpPr>
          <p:spPr>
            <a:xfrm>
              <a:off x="2051425" y="2373600"/>
              <a:ext cx="3050" cy="2425"/>
            </a:xfrm>
            <a:custGeom>
              <a:avLst/>
              <a:gdLst/>
              <a:ahLst/>
              <a:cxnLst/>
              <a:rect l="l" t="t" r="r" b="b"/>
              <a:pathLst>
                <a:path w="122" h="97" extrusionOk="0">
                  <a:moveTo>
                    <a:pt x="73" y="1"/>
                  </a:moveTo>
                  <a:lnTo>
                    <a:pt x="25" y="25"/>
                  </a:lnTo>
                  <a:lnTo>
                    <a:pt x="1" y="49"/>
                  </a:lnTo>
                  <a:lnTo>
                    <a:pt x="25" y="97"/>
                  </a:lnTo>
                  <a:lnTo>
                    <a:pt x="97" y="97"/>
                  </a:lnTo>
                  <a:lnTo>
                    <a:pt x="121"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13"/>
            <p:cNvSpPr/>
            <p:nvPr/>
          </p:nvSpPr>
          <p:spPr>
            <a:xfrm>
              <a:off x="1994250" y="2134675"/>
              <a:ext cx="3050" cy="2425"/>
            </a:xfrm>
            <a:custGeom>
              <a:avLst/>
              <a:gdLst/>
              <a:ahLst/>
              <a:cxnLst/>
              <a:rect l="l" t="t" r="r" b="b"/>
              <a:pathLst>
                <a:path w="122" h="97" extrusionOk="0">
                  <a:moveTo>
                    <a:pt x="1" y="1"/>
                  </a:moveTo>
                  <a:lnTo>
                    <a:pt x="1" y="49"/>
                  </a:lnTo>
                  <a:lnTo>
                    <a:pt x="25" y="97"/>
                  </a:lnTo>
                  <a:lnTo>
                    <a:pt x="121" y="97"/>
                  </a:lnTo>
                  <a:lnTo>
                    <a:pt x="121" y="73"/>
                  </a:lnTo>
                  <a:lnTo>
                    <a:pt x="97"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13"/>
            <p:cNvSpPr/>
            <p:nvPr/>
          </p:nvSpPr>
          <p:spPr>
            <a:xfrm>
              <a:off x="2033975" y="2134675"/>
              <a:ext cx="3650" cy="3050"/>
            </a:xfrm>
            <a:custGeom>
              <a:avLst/>
              <a:gdLst/>
              <a:ahLst/>
              <a:cxnLst/>
              <a:rect l="l" t="t" r="r" b="b"/>
              <a:pathLst>
                <a:path w="146" h="122" extrusionOk="0">
                  <a:moveTo>
                    <a:pt x="49" y="1"/>
                  </a:moveTo>
                  <a:lnTo>
                    <a:pt x="1" y="25"/>
                  </a:lnTo>
                  <a:lnTo>
                    <a:pt x="1" y="73"/>
                  </a:lnTo>
                  <a:lnTo>
                    <a:pt x="25" y="97"/>
                  </a:lnTo>
                  <a:lnTo>
                    <a:pt x="49" y="121"/>
                  </a:lnTo>
                  <a:lnTo>
                    <a:pt x="121" y="121"/>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13"/>
            <p:cNvSpPr/>
            <p:nvPr/>
          </p:nvSpPr>
          <p:spPr>
            <a:xfrm>
              <a:off x="2005100" y="2137700"/>
              <a:ext cx="3025" cy="3625"/>
            </a:xfrm>
            <a:custGeom>
              <a:avLst/>
              <a:gdLst/>
              <a:ahLst/>
              <a:cxnLst/>
              <a:rect l="l" t="t" r="r" b="b"/>
              <a:pathLst>
                <a:path w="121" h="145" extrusionOk="0">
                  <a:moveTo>
                    <a:pt x="48" y="0"/>
                  </a:moveTo>
                  <a:lnTo>
                    <a:pt x="0" y="24"/>
                  </a:lnTo>
                  <a:lnTo>
                    <a:pt x="0" y="72"/>
                  </a:lnTo>
                  <a:lnTo>
                    <a:pt x="0" y="120"/>
                  </a:lnTo>
                  <a:lnTo>
                    <a:pt x="48" y="144"/>
                  </a:lnTo>
                  <a:lnTo>
                    <a:pt x="96" y="144"/>
                  </a:lnTo>
                  <a:lnTo>
                    <a:pt x="121" y="120"/>
                  </a:lnTo>
                  <a:lnTo>
                    <a:pt x="121" y="72"/>
                  </a:lnTo>
                  <a:lnTo>
                    <a:pt x="96"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13"/>
            <p:cNvSpPr/>
            <p:nvPr/>
          </p:nvSpPr>
          <p:spPr>
            <a:xfrm>
              <a:off x="2133275" y="2167775"/>
              <a:ext cx="3050" cy="3650"/>
            </a:xfrm>
            <a:custGeom>
              <a:avLst/>
              <a:gdLst/>
              <a:ahLst/>
              <a:cxnLst/>
              <a:rect l="l" t="t" r="r" b="b"/>
              <a:pathLst>
                <a:path w="122" h="146" extrusionOk="0">
                  <a:moveTo>
                    <a:pt x="49" y="1"/>
                  </a:moveTo>
                  <a:lnTo>
                    <a:pt x="25" y="25"/>
                  </a:lnTo>
                  <a:lnTo>
                    <a:pt x="1" y="49"/>
                  </a:lnTo>
                  <a:lnTo>
                    <a:pt x="1" y="97"/>
                  </a:lnTo>
                  <a:lnTo>
                    <a:pt x="73" y="145"/>
                  </a:lnTo>
                  <a:lnTo>
                    <a:pt x="97" y="121"/>
                  </a:lnTo>
                  <a:lnTo>
                    <a:pt x="121" y="121"/>
                  </a:lnTo>
                  <a:lnTo>
                    <a:pt x="97"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13"/>
            <p:cNvSpPr/>
            <p:nvPr/>
          </p:nvSpPr>
          <p:spPr>
            <a:xfrm>
              <a:off x="2011725" y="2258050"/>
              <a:ext cx="3025" cy="3050"/>
            </a:xfrm>
            <a:custGeom>
              <a:avLst/>
              <a:gdLst/>
              <a:ahLst/>
              <a:cxnLst/>
              <a:rect l="l" t="t" r="r" b="b"/>
              <a:pathLst>
                <a:path w="121" h="122" extrusionOk="0">
                  <a:moveTo>
                    <a:pt x="48" y="1"/>
                  </a:moveTo>
                  <a:lnTo>
                    <a:pt x="24" y="25"/>
                  </a:lnTo>
                  <a:lnTo>
                    <a:pt x="0" y="73"/>
                  </a:lnTo>
                  <a:lnTo>
                    <a:pt x="24" y="121"/>
                  </a:lnTo>
                  <a:lnTo>
                    <a:pt x="72" y="121"/>
                  </a:lnTo>
                  <a:lnTo>
                    <a:pt x="120" y="97"/>
                  </a:lnTo>
                  <a:lnTo>
                    <a:pt x="120" y="49"/>
                  </a:lnTo>
                  <a:lnTo>
                    <a:pt x="96"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13"/>
            <p:cNvSpPr/>
            <p:nvPr/>
          </p:nvSpPr>
          <p:spPr>
            <a:xfrm>
              <a:off x="2112225" y="2256250"/>
              <a:ext cx="3025" cy="2425"/>
            </a:xfrm>
            <a:custGeom>
              <a:avLst/>
              <a:gdLst/>
              <a:ahLst/>
              <a:cxnLst/>
              <a:rect l="l" t="t" r="r" b="b"/>
              <a:pathLst>
                <a:path w="121" h="97" extrusionOk="0">
                  <a:moveTo>
                    <a:pt x="48" y="0"/>
                  </a:moveTo>
                  <a:lnTo>
                    <a:pt x="24" y="25"/>
                  </a:lnTo>
                  <a:lnTo>
                    <a:pt x="0" y="49"/>
                  </a:lnTo>
                  <a:lnTo>
                    <a:pt x="0" y="97"/>
                  </a:lnTo>
                  <a:lnTo>
                    <a:pt x="97" y="97"/>
                  </a:lnTo>
                  <a:lnTo>
                    <a:pt x="121" y="49"/>
                  </a:lnTo>
                  <a:lnTo>
                    <a:pt x="97" y="25"/>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13"/>
            <p:cNvSpPr/>
            <p:nvPr/>
          </p:nvSpPr>
          <p:spPr>
            <a:xfrm>
              <a:off x="2129075" y="2193050"/>
              <a:ext cx="3025" cy="3050"/>
            </a:xfrm>
            <a:custGeom>
              <a:avLst/>
              <a:gdLst/>
              <a:ahLst/>
              <a:cxnLst/>
              <a:rect l="l" t="t" r="r" b="b"/>
              <a:pathLst>
                <a:path w="121" h="122" extrusionOk="0">
                  <a:moveTo>
                    <a:pt x="48" y="1"/>
                  </a:moveTo>
                  <a:lnTo>
                    <a:pt x="0" y="25"/>
                  </a:lnTo>
                  <a:lnTo>
                    <a:pt x="0" y="73"/>
                  </a:lnTo>
                  <a:lnTo>
                    <a:pt x="24" y="97"/>
                  </a:lnTo>
                  <a:lnTo>
                    <a:pt x="73" y="121"/>
                  </a:lnTo>
                  <a:lnTo>
                    <a:pt x="121" y="97"/>
                  </a:lnTo>
                  <a:lnTo>
                    <a:pt x="121" y="49"/>
                  </a:lnTo>
                  <a:lnTo>
                    <a:pt x="97"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13"/>
            <p:cNvSpPr/>
            <p:nvPr/>
          </p:nvSpPr>
          <p:spPr>
            <a:xfrm>
              <a:off x="1965375" y="2152725"/>
              <a:ext cx="2425" cy="3050"/>
            </a:xfrm>
            <a:custGeom>
              <a:avLst/>
              <a:gdLst/>
              <a:ahLst/>
              <a:cxnLst/>
              <a:rect l="l" t="t" r="r" b="b"/>
              <a:pathLst>
                <a:path w="97" h="122" extrusionOk="0">
                  <a:moveTo>
                    <a:pt x="24" y="1"/>
                  </a:moveTo>
                  <a:lnTo>
                    <a:pt x="0" y="49"/>
                  </a:lnTo>
                  <a:lnTo>
                    <a:pt x="24" y="97"/>
                  </a:lnTo>
                  <a:lnTo>
                    <a:pt x="49" y="121"/>
                  </a:lnTo>
                  <a:lnTo>
                    <a:pt x="73" y="121"/>
                  </a:lnTo>
                  <a:lnTo>
                    <a:pt x="97" y="73"/>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13"/>
            <p:cNvSpPr/>
            <p:nvPr/>
          </p:nvSpPr>
          <p:spPr>
            <a:xfrm>
              <a:off x="2085750" y="2293550"/>
              <a:ext cx="3025" cy="3050"/>
            </a:xfrm>
            <a:custGeom>
              <a:avLst/>
              <a:gdLst/>
              <a:ahLst/>
              <a:cxnLst/>
              <a:rect l="l" t="t" r="r" b="b"/>
              <a:pathLst>
                <a:path w="121" h="122" extrusionOk="0">
                  <a:moveTo>
                    <a:pt x="0" y="1"/>
                  </a:moveTo>
                  <a:lnTo>
                    <a:pt x="0" y="49"/>
                  </a:lnTo>
                  <a:lnTo>
                    <a:pt x="48" y="97"/>
                  </a:lnTo>
                  <a:lnTo>
                    <a:pt x="72" y="121"/>
                  </a:lnTo>
                  <a:lnTo>
                    <a:pt x="96" y="97"/>
                  </a:lnTo>
                  <a:lnTo>
                    <a:pt x="120" y="73"/>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13"/>
            <p:cNvSpPr/>
            <p:nvPr/>
          </p:nvSpPr>
          <p:spPr>
            <a:xfrm>
              <a:off x="2073100" y="2267675"/>
              <a:ext cx="2425" cy="2450"/>
            </a:xfrm>
            <a:custGeom>
              <a:avLst/>
              <a:gdLst/>
              <a:ahLst/>
              <a:cxnLst/>
              <a:rect l="l" t="t" r="r" b="b"/>
              <a:pathLst>
                <a:path w="97" h="98" extrusionOk="0">
                  <a:moveTo>
                    <a:pt x="49" y="1"/>
                  </a:moveTo>
                  <a:lnTo>
                    <a:pt x="25" y="25"/>
                  </a:lnTo>
                  <a:lnTo>
                    <a:pt x="0" y="49"/>
                  </a:lnTo>
                  <a:lnTo>
                    <a:pt x="0" y="73"/>
                  </a:lnTo>
                  <a:lnTo>
                    <a:pt x="49" y="97"/>
                  </a:lnTo>
                  <a:lnTo>
                    <a:pt x="73" y="97"/>
                  </a:lnTo>
                  <a:lnTo>
                    <a:pt x="97" y="49"/>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13"/>
            <p:cNvSpPr/>
            <p:nvPr/>
          </p:nvSpPr>
          <p:spPr>
            <a:xfrm>
              <a:off x="2075500" y="2203300"/>
              <a:ext cx="3050" cy="2425"/>
            </a:xfrm>
            <a:custGeom>
              <a:avLst/>
              <a:gdLst/>
              <a:ahLst/>
              <a:cxnLst/>
              <a:rect l="l" t="t" r="r" b="b"/>
              <a:pathLst>
                <a:path w="122" h="97" extrusionOk="0">
                  <a:moveTo>
                    <a:pt x="49" y="0"/>
                  </a:moveTo>
                  <a:lnTo>
                    <a:pt x="1" y="24"/>
                  </a:lnTo>
                  <a:lnTo>
                    <a:pt x="1" y="48"/>
                  </a:lnTo>
                  <a:lnTo>
                    <a:pt x="25" y="72"/>
                  </a:lnTo>
                  <a:lnTo>
                    <a:pt x="49" y="96"/>
                  </a:lnTo>
                  <a:lnTo>
                    <a:pt x="97" y="72"/>
                  </a:lnTo>
                  <a:lnTo>
                    <a:pt x="121"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13"/>
            <p:cNvSpPr/>
            <p:nvPr/>
          </p:nvSpPr>
          <p:spPr>
            <a:xfrm>
              <a:off x="1944300" y="2209900"/>
              <a:ext cx="2450" cy="3050"/>
            </a:xfrm>
            <a:custGeom>
              <a:avLst/>
              <a:gdLst/>
              <a:ahLst/>
              <a:cxnLst/>
              <a:rect l="l" t="t" r="r" b="b"/>
              <a:pathLst>
                <a:path w="98" h="122" extrusionOk="0">
                  <a:moveTo>
                    <a:pt x="49" y="1"/>
                  </a:moveTo>
                  <a:lnTo>
                    <a:pt x="1" y="25"/>
                  </a:lnTo>
                  <a:lnTo>
                    <a:pt x="1" y="73"/>
                  </a:lnTo>
                  <a:lnTo>
                    <a:pt x="25" y="97"/>
                  </a:lnTo>
                  <a:lnTo>
                    <a:pt x="73" y="121"/>
                  </a:lnTo>
                  <a:lnTo>
                    <a:pt x="97" y="97"/>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13"/>
            <p:cNvSpPr/>
            <p:nvPr/>
          </p:nvSpPr>
          <p:spPr>
            <a:xfrm>
              <a:off x="2014125" y="2136475"/>
              <a:ext cx="2425" cy="3050"/>
            </a:xfrm>
            <a:custGeom>
              <a:avLst/>
              <a:gdLst/>
              <a:ahLst/>
              <a:cxnLst/>
              <a:rect l="l" t="t" r="r" b="b"/>
              <a:pathLst>
                <a:path w="97" h="122" extrusionOk="0">
                  <a:moveTo>
                    <a:pt x="24" y="1"/>
                  </a:moveTo>
                  <a:lnTo>
                    <a:pt x="0" y="25"/>
                  </a:lnTo>
                  <a:lnTo>
                    <a:pt x="0" y="73"/>
                  </a:lnTo>
                  <a:lnTo>
                    <a:pt x="24" y="121"/>
                  </a:lnTo>
                  <a:lnTo>
                    <a:pt x="48" y="97"/>
                  </a:lnTo>
                  <a:lnTo>
                    <a:pt x="97"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13"/>
            <p:cNvSpPr/>
            <p:nvPr/>
          </p:nvSpPr>
          <p:spPr>
            <a:xfrm>
              <a:off x="2099575" y="2264675"/>
              <a:ext cx="2425" cy="2425"/>
            </a:xfrm>
            <a:custGeom>
              <a:avLst/>
              <a:gdLst/>
              <a:ahLst/>
              <a:cxnLst/>
              <a:rect l="l" t="t" r="r" b="b"/>
              <a:pathLst>
                <a:path w="97" h="97" extrusionOk="0">
                  <a:moveTo>
                    <a:pt x="25" y="0"/>
                  </a:moveTo>
                  <a:lnTo>
                    <a:pt x="1" y="25"/>
                  </a:lnTo>
                  <a:lnTo>
                    <a:pt x="1" y="73"/>
                  </a:lnTo>
                  <a:lnTo>
                    <a:pt x="25" y="97"/>
                  </a:lnTo>
                  <a:lnTo>
                    <a:pt x="49" y="97"/>
                  </a:lnTo>
                  <a:lnTo>
                    <a:pt x="97" y="73"/>
                  </a:lnTo>
                  <a:lnTo>
                    <a:pt x="97"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13"/>
            <p:cNvSpPr/>
            <p:nvPr/>
          </p:nvSpPr>
          <p:spPr>
            <a:xfrm>
              <a:off x="2014725" y="2224350"/>
              <a:ext cx="2425" cy="3025"/>
            </a:xfrm>
            <a:custGeom>
              <a:avLst/>
              <a:gdLst/>
              <a:ahLst/>
              <a:cxnLst/>
              <a:rect l="l" t="t" r="r" b="b"/>
              <a:pathLst>
                <a:path w="97" h="121" extrusionOk="0">
                  <a:moveTo>
                    <a:pt x="49" y="1"/>
                  </a:moveTo>
                  <a:lnTo>
                    <a:pt x="0" y="25"/>
                  </a:lnTo>
                  <a:lnTo>
                    <a:pt x="0" y="49"/>
                  </a:lnTo>
                  <a:lnTo>
                    <a:pt x="0" y="97"/>
                  </a:lnTo>
                  <a:lnTo>
                    <a:pt x="49" y="121"/>
                  </a:lnTo>
                  <a:lnTo>
                    <a:pt x="97"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13"/>
            <p:cNvSpPr/>
            <p:nvPr/>
          </p:nvSpPr>
          <p:spPr>
            <a:xfrm>
              <a:off x="2069500" y="2224350"/>
              <a:ext cx="3625" cy="3025"/>
            </a:xfrm>
            <a:custGeom>
              <a:avLst/>
              <a:gdLst/>
              <a:ahLst/>
              <a:cxnLst/>
              <a:rect l="l" t="t" r="r" b="b"/>
              <a:pathLst>
                <a:path w="145" h="121" extrusionOk="0">
                  <a:moveTo>
                    <a:pt x="24" y="1"/>
                  </a:moveTo>
                  <a:lnTo>
                    <a:pt x="0" y="49"/>
                  </a:lnTo>
                  <a:lnTo>
                    <a:pt x="24" y="97"/>
                  </a:lnTo>
                  <a:lnTo>
                    <a:pt x="72" y="121"/>
                  </a:lnTo>
                  <a:lnTo>
                    <a:pt x="120" y="97"/>
                  </a:lnTo>
                  <a:lnTo>
                    <a:pt x="144" y="49"/>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13"/>
            <p:cNvSpPr/>
            <p:nvPr/>
          </p:nvSpPr>
          <p:spPr>
            <a:xfrm>
              <a:off x="2060450" y="2253850"/>
              <a:ext cx="2450" cy="2425"/>
            </a:xfrm>
            <a:custGeom>
              <a:avLst/>
              <a:gdLst/>
              <a:ahLst/>
              <a:cxnLst/>
              <a:rect l="l" t="t" r="r" b="b"/>
              <a:pathLst>
                <a:path w="98" h="97" extrusionOk="0">
                  <a:moveTo>
                    <a:pt x="25" y="0"/>
                  </a:moveTo>
                  <a:lnTo>
                    <a:pt x="1" y="48"/>
                  </a:lnTo>
                  <a:lnTo>
                    <a:pt x="1" y="72"/>
                  </a:lnTo>
                  <a:lnTo>
                    <a:pt x="25" y="96"/>
                  </a:lnTo>
                  <a:lnTo>
                    <a:pt x="73" y="96"/>
                  </a:lnTo>
                  <a:lnTo>
                    <a:pt x="97" y="72"/>
                  </a:lnTo>
                  <a:lnTo>
                    <a:pt x="97" y="48"/>
                  </a:lnTo>
                  <a:lnTo>
                    <a:pt x="73"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13"/>
            <p:cNvSpPr/>
            <p:nvPr/>
          </p:nvSpPr>
          <p:spPr>
            <a:xfrm>
              <a:off x="2014125" y="2325450"/>
              <a:ext cx="3025" cy="3050"/>
            </a:xfrm>
            <a:custGeom>
              <a:avLst/>
              <a:gdLst/>
              <a:ahLst/>
              <a:cxnLst/>
              <a:rect l="l" t="t" r="r" b="b"/>
              <a:pathLst>
                <a:path w="121" h="122" extrusionOk="0">
                  <a:moveTo>
                    <a:pt x="24" y="1"/>
                  </a:moveTo>
                  <a:lnTo>
                    <a:pt x="0" y="49"/>
                  </a:lnTo>
                  <a:lnTo>
                    <a:pt x="24" y="73"/>
                  </a:lnTo>
                  <a:lnTo>
                    <a:pt x="48" y="121"/>
                  </a:lnTo>
                  <a:lnTo>
                    <a:pt x="97" y="121"/>
                  </a:lnTo>
                  <a:lnTo>
                    <a:pt x="121" y="73"/>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13"/>
            <p:cNvSpPr/>
            <p:nvPr/>
          </p:nvSpPr>
          <p:spPr>
            <a:xfrm>
              <a:off x="1982225" y="2191250"/>
              <a:ext cx="1825" cy="3025"/>
            </a:xfrm>
            <a:custGeom>
              <a:avLst/>
              <a:gdLst/>
              <a:ahLst/>
              <a:cxnLst/>
              <a:rect l="l" t="t" r="r" b="b"/>
              <a:pathLst>
                <a:path w="73" h="121" extrusionOk="0">
                  <a:moveTo>
                    <a:pt x="0" y="1"/>
                  </a:moveTo>
                  <a:lnTo>
                    <a:pt x="0" y="49"/>
                  </a:lnTo>
                  <a:lnTo>
                    <a:pt x="0" y="73"/>
                  </a:lnTo>
                  <a:lnTo>
                    <a:pt x="24" y="121"/>
                  </a:lnTo>
                  <a:lnTo>
                    <a:pt x="49" y="97"/>
                  </a:lnTo>
                  <a:lnTo>
                    <a:pt x="73" y="73"/>
                  </a:lnTo>
                  <a:lnTo>
                    <a:pt x="73"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13"/>
            <p:cNvSpPr/>
            <p:nvPr/>
          </p:nvSpPr>
          <p:spPr>
            <a:xfrm>
              <a:off x="1949125" y="2205700"/>
              <a:ext cx="2425" cy="3025"/>
            </a:xfrm>
            <a:custGeom>
              <a:avLst/>
              <a:gdLst/>
              <a:ahLst/>
              <a:cxnLst/>
              <a:rect l="l" t="t" r="r" b="b"/>
              <a:pathLst>
                <a:path w="97" h="121" extrusionOk="0">
                  <a:moveTo>
                    <a:pt x="73" y="0"/>
                  </a:moveTo>
                  <a:lnTo>
                    <a:pt x="24" y="24"/>
                  </a:lnTo>
                  <a:lnTo>
                    <a:pt x="0" y="73"/>
                  </a:lnTo>
                  <a:lnTo>
                    <a:pt x="24" y="97"/>
                  </a:lnTo>
                  <a:lnTo>
                    <a:pt x="49" y="121"/>
                  </a:lnTo>
                  <a:lnTo>
                    <a:pt x="97" y="97"/>
                  </a:lnTo>
                  <a:lnTo>
                    <a:pt x="97"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13"/>
            <p:cNvSpPr/>
            <p:nvPr/>
          </p:nvSpPr>
          <p:spPr>
            <a:xfrm>
              <a:off x="2037600" y="2209300"/>
              <a:ext cx="3025" cy="2450"/>
            </a:xfrm>
            <a:custGeom>
              <a:avLst/>
              <a:gdLst/>
              <a:ahLst/>
              <a:cxnLst/>
              <a:rect l="l" t="t" r="r" b="b"/>
              <a:pathLst>
                <a:path w="121" h="98" extrusionOk="0">
                  <a:moveTo>
                    <a:pt x="48" y="1"/>
                  </a:moveTo>
                  <a:lnTo>
                    <a:pt x="24" y="25"/>
                  </a:lnTo>
                  <a:lnTo>
                    <a:pt x="0" y="49"/>
                  </a:lnTo>
                  <a:lnTo>
                    <a:pt x="24" y="97"/>
                  </a:lnTo>
                  <a:lnTo>
                    <a:pt x="72" y="97"/>
                  </a:lnTo>
                  <a:lnTo>
                    <a:pt x="96" y="49"/>
                  </a:lnTo>
                  <a:lnTo>
                    <a:pt x="121"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13"/>
            <p:cNvSpPr/>
            <p:nvPr/>
          </p:nvSpPr>
          <p:spPr>
            <a:xfrm>
              <a:off x="2061675" y="2210500"/>
              <a:ext cx="2425" cy="2450"/>
            </a:xfrm>
            <a:custGeom>
              <a:avLst/>
              <a:gdLst/>
              <a:ahLst/>
              <a:cxnLst/>
              <a:rect l="l" t="t" r="r" b="b"/>
              <a:pathLst>
                <a:path w="97" h="98" extrusionOk="0">
                  <a:moveTo>
                    <a:pt x="24" y="1"/>
                  </a:moveTo>
                  <a:lnTo>
                    <a:pt x="0" y="25"/>
                  </a:lnTo>
                  <a:lnTo>
                    <a:pt x="0" y="49"/>
                  </a:lnTo>
                  <a:lnTo>
                    <a:pt x="0" y="73"/>
                  </a:lnTo>
                  <a:lnTo>
                    <a:pt x="48" y="97"/>
                  </a:lnTo>
                  <a:lnTo>
                    <a:pt x="96" y="73"/>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13"/>
            <p:cNvSpPr/>
            <p:nvPr/>
          </p:nvSpPr>
          <p:spPr>
            <a:xfrm>
              <a:off x="1993650" y="2225550"/>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13"/>
            <p:cNvSpPr/>
            <p:nvPr/>
          </p:nvSpPr>
          <p:spPr>
            <a:xfrm>
              <a:off x="1946125" y="2237600"/>
              <a:ext cx="2425" cy="2425"/>
            </a:xfrm>
            <a:custGeom>
              <a:avLst/>
              <a:gdLst/>
              <a:ahLst/>
              <a:cxnLst/>
              <a:rect l="l" t="t" r="r" b="b"/>
              <a:pathLst>
                <a:path w="97" h="97" extrusionOk="0">
                  <a:moveTo>
                    <a:pt x="24" y="0"/>
                  </a:moveTo>
                  <a:lnTo>
                    <a:pt x="0" y="24"/>
                  </a:lnTo>
                  <a:lnTo>
                    <a:pt x="0" y="72"/>
                  </a:lnTo>
                  <a:lnTo>
                    <a:pt x="24" y="96"/>
                  </a:lnTo>
                  <a:lnTo>
                    <a:pt x="72" y="96"/>
                  </a:lnTo>
                  <a:lnTo>
                    <a:pt x="96" y="48"/>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13"/>
            <p:cNvSpPr/>
            <p:nvPr/>
          </p:nvSpPr>
          <p:spPr>
            <a:xfrm>
              <a:off x="2063475" y="2280925"/>
              <a:ext cx="3625" cy="2425"/>
            </a:xfrm>
            <a:custGeom>
              <a:avLst/>
              <a:gdLst/>
              <a:ahLst/>
              <a:cxnLst/>
              <a:rect l="l" t="t" r="r" b="b"/>
              <a:pathLst>
                <a:path w="145" h="97" extrusionOk="0">
                  <a:moveTo>
                    <a:pt x="48" y="0"/>
                  </a:moveTo>
                  <a:lnTo>
                    <a:pt x="0" y="25"/>
                  </a:lnTo>
                  <a:lnTo>
                    <a:pt x="24" y="73"/>
                  </a:lnTo>
                  <a:lnTo>
                    <a:pt x="73" y="97"/>
                  </a:lnTo>
                  <a:lnTo>
                    <a:pt x="121" y="97"/>
                  </a:lnTo>
                  <a:lnTo>
                    <a:pt x="145" y="49"/>
                  </a:lnTo>
                  <a:lnTo>
                    <a:pt x="121"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13"/>
            <p:cNvSpPr/>
            <p:nvPr/>
          </p:nvSpPr>
          <p:spPr>
            <a:xfrm>
              <a:off x="2113425" y="2283925"/>
              <a:ext cx="2425" cy="2450"/>
            </a:xfrm>
            <a:custGeom>
              <a:avLst/>
              <a:gdLst/>
              <a:ahLst/>
              <a:cxnLst/>
              <a:rect l="l" t="t" r="r" b="b"/>
              <a:pathLst>
                <a:path w="97" h="98" extrusionOk="0">
                  <a:moveTo>
                    <a:pt x="24" y="1"/>
                  </a:moveTo>
                  <a:lnTo>
                    <a:pt x="0" y="25"/>
                  </a:lnTo>
                  <a:lnTo>
                    <a:pt x="0" y="73"/>
                  </a:lnTo>
                  <a:lnTo>
                    <a:pt x="24" y="97"/>
                  </a:lnTo>
                  <a:lnTo>
                    <a:pt x="73"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13"/>
            <p:cNvSpPr/>
            <p:nvPr/>
          </p:nvSpPr>
          <p:spPr>
            <a:xfrm>
              <a:off x="2089950" y="2128650"/>
              <a:ext cx="1825" cy="1850"/>
            </a:xfrm>
            <a:custGeom>
              <a:avLst/>
              <a:gdLst/>
              <a:ahLst/>
              <a:cxnLst/>
              <a:rect l="l" t="t" r="r" b="b"/>
              <a:pathLst>
                <a:path w="73" h="74" extrusionOk="0">
                  <a:moveTo>
                    <a:pt x="25" y="1"/>
                  </a:moveTo>
                  <a:lnTo>
                    <a:pt x="1" y="73"/>
                  </a:lnTo>
                  <a:lnTo>
                    <a:pt x="73" y="73"/>
                  </a:lnTo>
                  <a:lnTo>
                    <a:pt x="73"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13"/>
            <p:cNvSpPr/>
            <p:nvPr/>
          </p:nvSpPr>
          <p:spPr>
            <a:xfrm>
              <a:off x="2026750" y="2159950"/>
              <a:ext cx="2450" cy="1825"/>
            </a:xfrm>
            <a:custGeom>
              <a:avLst/>
              <a:gdLst/>
              <a:ahLst/>
              <a:cxnLst/>
              <a:rect l="l" t="t" r="r" b="b"/>
              <a:pathLst>
                <a:path w="98" h="73" extrusionOk="0">
                  <a:moveTo>
                    <a:pt x="25" y="1"/>
                  </a:moveTo>
                  <a:lnTo>
                    <a:pt x="1" y="25"/>
                  </a:lnTo>
                  <a:lnTo>
                    <a:pt x="25"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13"/>
            <p:cNvSpPr/>
            <p:nvPr/>
          </p:nvSpPr>
          <p:spPr>
            <a:xfrm>
              <a:off x="2040600" y="2159950"/>
              <a:ext cx="1225" cy="1825"/>
            </a:xfrm>
            <a:custGeom>
              <a:avLst/>
              <a:gdLst/>
              <a:ahLst/>
              <a:cxnLst/>
              <a:rect l="l" t="t" r="r" b="b"/>
              <a:pathLst>
                <a:path w="49" h="73" extrusionOk="0">
                  <a:moveTo>
                    <a:pt x="1" y="1"/>
                  </a:moveTo>
                  <a:lnTo>
                    <a:pt x="1" y="25"/>
                  </a:lnTo>
                  <a:lnTo>
                    <a:pt x="1" y="49"/>
                  </a:lnTo>
                  <a:lnTo>
                    <a:pt x="1" y="73"/>
                  </a:lnTo>
                  <a:lnTo>
                    <a:pt x="49" y="73"/>
                  </a:lnTo>
                  <a:lnTo>
                    <a:pt x="49" y="49"/>
                  </a:lnTo>
                  <a:lnTo>
                    <a:pt x="49"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13"/>
            <p:cNvSpPr/>
            <p:nvPr/>
          </p:nvSpPr>
          <p:spPr>
            <a:xfrm>
              <a:off x="2068875" y="2163575"/>
              <a:ext cx="1850" cy="1825"/>
            </a:xfrm>
            <a:custGeom>
              <a:avLst/>
              <a:gdLst/>
              <a:ahLst/>
              <a:cxnLst/>
              <a:rect l="l" t="t" r="r" b="b"/>
              <a:pathLst>
                <a:path w="74" h="73" extrusionOk="0">
                  <a:moveTo>
                    <a:pt x="25" y="0"/>
                  </a:moveTo>
                  <a:lnTo>
                    <a:pt x="1" y="24"/>
                  </a:lnTo>
                  <a:lnTo>
                    <a:pt x="1" y="48"/>
                  </a:lnTo>
                  <a:lnTo>
                    <a:pt x="1" y="72"/>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13"/>
            <p:cNvSpPr/>
            <p:nvPr/>
          </p:nvSpPr>
          <p:spPr>
            <a:xfrm>
              <a:off x="1937675" y="2178625"/>
              <a:ext cx="1850" cy="1825"/>
            </a:xfrm>
            <a:custGeom>
              <a:avLst/>
              <a:gdLst/>
              <a:ahLst/>
              <a:cxnLst/>
              <a:rect l="l" t="t" r="r" b="b"/>
              <a:pathLst>
                <a:path w="74" h="73" extrusionOk="0">
                  <a:moveTo>
                    <a:pt x="25" y="0"/>
                  </a:moveTo>
                  <a:lnTo>
                    <a:pt x="1" y="24"/>
                  </a:lnTo>
                  <a:lnTo>
                    <a:pt x="1" y="48"/>
                  </a:lnTo>
                  <a:lnTo>
                    <a:pt x="25" y="72"/>
                  </a:lnTo>
                  <a:lnTo>
                    <a:pt x="49" y="72"/>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13"/>
            <p:cNvSpPr/>
            <p:nvPr/>
          </p:nvSpPr>
          <p:spPr>
            <a:xfrm>
              <a:off x="1925650" y="2189450"/>
              <a:ext cx="1825" cy="1825"/>
            </a:xfrm>
            <a:custGeom>
              <a:avLst/>
              <a:gdLst/>
              <a:ahLst/>
              <a:cxnLst/>
              <a:rect l="l" t="t" r="r" b="b"/>
              <a:pathLst>
                <a:path w="73" h="73" extrusionOk="0">
                  <a:moveTo>
                    <a:pt x="25" y="0"/>
                  </a:moveTo>
                  <a:lnTo>
                    <a:pt x="1" y="24"/>
                  </a:lnTo>
                  <a:lnTo>
                    <a:pt x="1" y="48"/>
                  </a:lnTo>
                  <a:lnTo>
                    <a:pt x="25" y="73"/>
                  </a:lnTo>
                  <a:lnTo>
                    <a:pt x="49" y="73"/>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13"/>
            <p:cNvSpPr/>
            <p:nvPr/>
          </p:nvSpPr>
          <p:spPr>
            <a:xfrm>
              <a:off x="1929875" y="2194250"/>
              <a:ext cx="1825" cy="1250"/>
            </a:xfrm>
            <a:custGeom>
              <a:avLst/>
              <a:gdLst/>
              <a:ahLst/>
              <a:cxnLst/>
              <a:rect l="l" t="t" r="r" b="b"/>
              <a:pathLst>
                <a:path w="73" h="50" extrusionOk="0">
                  <a:moveTo>
                    <a:pt x="0" y="1"/>
                  </a:moveTo>
                  <a:lnTo>
                    <a:pt x="0" y="49"/>
                  </a:lnTo>
                  <a:lnTo>
                    <a:pt x="48"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13"/>
            <p:cNvSpPr/>
            <p:nvPr/>
          </p:nvSpPr>
          <p:spPr>
            <a:xfrm>
              <a:off x="1988850" y="2193050"/>
              <a:ext cx="2425" cy="2450"/>
            </a:xfrm>
            <a:custGeom>
              <a:avLst/>
              <a:gdLst/>
              <a:ahLst/>
              <a:cxnLst/>
              <a:rect l="l" t="t" r="r" b="b"/>
              <a:pathLst>
                <a:path w="97" h="98" extrusionOk="0">
                  <a:moveTo>
                    <a:pt x="72" y="1"/>
                  </a:moveTo>
                  <a:lnTo>
                    <a:pt x="24" y="25"/>
                  </a:lnTo>
                  <a:lnTo>
                    <a:pt x="0" y="49"/>
                  </a:lnTo>
                  <a:lnTo>
                    <a:pt x="24" y="73"/>
                  </a:lnTo>
                  <a:lnTo>
                    <a:pt x="48" y="97"/>
                  </a:lnTo>
                  <a:lnTo>
                    <a:pt x="97" y="73"/>
                  </a:lnTo>
                  <a:lnTo>
                    <a:pt x="97" y="49"/>
                  </a:lnTo>
                  <a:lnTo>
                    <a:pt x="97"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13"/>
            <p:cNvSpPr/>
            <p:nvPr/>
          </p:nvSpPr>
          <p:spPr>
            <a:xfrm>
              <a:off x="2003900" y="2197875"/>
              <a:ext cx="1825" cy="1825"/>
            </a:xfrm>
            <a:custGeom>
              <a:avLst/>
              <a:gdLst/>
              <a:ahLst/>
              <a:cxnLst/>
              <a:rect l="l" t="t" r="r" b="b"/>
              <a:pathLst>
                <a:path w="73" h="73" extrusionOk="0">
                  <a:moveTo>
                    <a:pt x="24" y="0"/>
                  </a:moveTo>
                  <a:lnTo>
                    <a:pt x="0" y="24"/>
                  </a:lnTo>
                  <a:lnTo>
                    <a:pt x="0" y="49"/>
                  </a:lnTo>
                  <a:lnTo>
                    <a:pt x="48" y="73"/>
                  </a:lnTo>
                  <a:lnTo>
                    <a:pt x="72" y="49"/>
                  </a:lnTo>
                  <a:lnTo>
                    <a:pt x="72"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13"/>
            <p:cNvSpPr/>
            <p:nvPr/>
          </p:nvSpPr>
          <p:spPr>
            <a:xfrm>
              <a:off x="2102600" y="2208100"/>
              <a:ext cx="2425" cy="2425"/>
            </a:xfrm>
            <a:custGeom>
              <a:avLst/>
              <a:gdLst/>
              <a:ahLst/>
              <a:cxnLst/>
              <a:rect l="l" t="t" r="r" b="b"/>
              <a:pathLst>
                <a:path w="97" h="97" extrusionOk="0">
                  <a:moveTo>
                    <a:pt x="48" y="1"/>
                  </a:moveTo>
                  <a:lnTo>
                    <a:pt x="24" y="25"/>
                  </a:lnTo>
                  <a:lnTo>
                    <a:pt x="0" y="49"/>
                  </a:lnTo>
                  <a:lnTo>
                    <a:pt x="0" y="73"/>
                  </a:lnTo>
                  <a:lnTo>
                    <a:pt x="24" y="97"/>
                  </a:lnTo>
                  <a:lnTo>
                    <a:pt x="96" y="97"/>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13"/>
            <p:cNvSpPr/>
            <p:nvPr/>
          </p:nvSpPr>
          <p:spPr>
            <a:xfrm>
              <a:off x="1972000" y="2217725"/>
              <a:ext cx="2425" cy="2450"/>
            </a:xfrm>
            <a:custGeom>
              <a:avLst/>
              <a:gdLst/>
              <a:ahLst/>
              <a:cxnLst/>
              <a:rect l="l" t="t" r="r" b="b"/>
              <a:pathLst>
                <a:path w="97" h="98" extrusionOk="0">
                  <a:moveTo>
                    <a:pt x="48" y="1"/>
                  </a:moveTo>
                  <a:lnTo>
                    <a:pt x="0" y="25"/>
                  </a:lnTo>
                  <a:lnTo>
                    <a:pt x="0" y="49"/>
                  </a:lnTo>
                  <a:lnTo>
                    <a:pt x="0" y="73"/>
                  </a:lnTo>
                  <a:lnTo>
                    <a:pt x="48" y="97"/>
                  </a:lnTo>
                  <a:lnTo>
                    <a:pt x="72" y="73"/>
                  </a:lnTo>
                  <a:lnTo>
                    <a:pt x="96"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13"/>
            <p:cNvSpPr/>
            <p:nvPr/>
          </p:nvSpPr>
          <p:spPr>
            <a:xfrm>
              <a:off x="2068875" y="2220150"/>
              <a:ext cx="1850" cy="2425"/>
            </a:xfrm>
            <a:custGeom>
              <a:avLst/>
              <a:gdLst/>
              <a:ahLst/>
              <a:cxnLst/>
              <a:rect l="l" t="t" r="r" b="b"/>
              <a:pathLst>
                <a:path w="74" h="97" extrusionOk="0">
                  <a:moveTo>
                    <a:pt x="25" y="0"/>
                  </a:moveTo>
                  <a:lnTo>
                    <a:pt x="1" y="24"/>
                  </a:lnTo>
                  <a:lnTo>
                    <a:pt x="1" y="48"/>
                  </a:lnTo>
                  <a:lnTo>
                    <a:pt x="1" y="72"/>
                  </a:lnTo>
                  <a:lnTo>
                    <a:pt x="25" y="96"/>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13"/>
            <p:cNvSpPr/>
            <p:nvPr/>
          </p:nvSpPr>
          <p:spPr>
            <a:xfrm>
              <a:off x="2011100" y="2249625"/>
              <a:ext cx="3050" cy="1825"/>
            </a:xfrm>
            <a:custGeom>
              <a:avLst/>
              <a:gdLst/>
              <a:ahLst/>
              <a:cxnLst/>
              <a:rect l="l" t="t" r="r" b="b"/>
              <a:pathLst>
                <a:path w="122" h="73" extrusionOk="0">
                  <a:moveTo>
                    <a:pt x="25" y="1"/>
                  </a:moveTo>
                  <a:lnTo>
                    <a:pt x="1" y="49"/>
                  </a:lnTo>
                  <a:lnTo>
                    <a:pt x="25" y="73"/>
                  </a:lnTo>
                  <a:lnTo>
                    <a:pt x="97"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13"/>
            <p:cNvSpPr/>
            <p:nvPr/>
          </p:nvSpPr>
          <p:spPr>
            <a:xfrm>
              <a:off x="1991850" y="2250825"/>
              <a:ext cx="1225" cy="1850"/>
            </a:xfrm>
            <a:custGeom>
              <a:avLst/>
              <a:gdLst/>
              <a:ahLst/>
              <a:cxnLst/>
              <a:rect l="l" t="t" r="r" b="b"/>
              <a:pathLst>
                <a:path w="49" h="74" extrusionOk="0">
                  <a:moveTo>
                    <a:pt x="25" y="1"/>
                  </a:moveTo>
                  <a:lnTo>
                    <a:pt x="1" y="25"/>
                  </a:lnTo>
                  <a:lnTo>
                    <a:pt x="1" y="49"/>
                  </a:lnTo>
                  <a:lnTo>
                    <a:pt x="1" y="73"/>
                  </a:lnTo>
                  <a:lnTo>
                    <a:pt x="25" y="49"/>
                  </a:lnTo>
                  <a:lnTo>
                    <a:pt x="49"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13"/>
            <p:cNvSpPr/>
            <p:nvPr/>
          </p:nvSpPr>
          <p:spPr>
            <a:xfrm>
              <a:off x="2140500" y="2264675"/>
              <a:ext cx="1825" cy="2425"/>
            </a:xfrm>
            <a:custGeom>
              <a:avLst/>
              <a:gdLst/>
              <a:ahLst/>
              <a:cxnLst/>
              <a:rect l="l" t="t" r="r" b="b"/>
              <a:pathLst>
                <a:path w="73" h="97" extrusionOk="0">
                  <a:moveTo>
                    <a:pt x="25" y="0"/>
                  </a:moveTo>
                  <a:lnTo>
                    <a:pt x="1" y="25"/>
                  </a:lnTo>
                  <a:lnTo>
                    <a:pt x="1" y="49"/>
                  </a:lnTo>
                  <a:lnTo>
                    <a:pt x="25" y="73"/>
                  </a:lnTo>
                  <a:lnTo>
                    <a:pt x="49" y="97"/>
                  </a:lnTo>
                  <a:lnTo>
                    <a:pt x="73" y="73"/>
                  </a:lnTo>
                  <a:lnTo>
                    <a:pt x="73" y="25"/>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13"/>
            <p:cNvSpPr/>
            <p:nvPr/>
          </p:nvSpPr>
          <p:spPr>
            <a:xfrm>
              <a:off x="2047825" y="2298375"/>
              <a:ext cx="625" cy="625"/>
            </a:xfrm>
            <a:custGeom>
              <a:avLst/>
              <a:gdLst/>
              <a:ahLst/>
              <a:cxnLst/>
              <a:rect l="l" t="t" r="r" b="b"/>
              <a:pathLst>
                <a:path w="25" h="25" extrusionOk="0">
                  <a:moveTo>
                    <a:pt x="0" y="1"/>
                  </a:moveTo>
                  <a:lnTo>
                    <a:pt x="0" y="25"/>
                  </a:lnTo>
                  <a:lnTo>
                    <a:pt x="24"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13"/>
            <p:cNvSpPr/>
            <p:nvPr/>
          </p:nvSpPr>
          <p:spPr>
            <a:xfrm>
              <a:off x="2043000" y="2385050"/>
              <a:ext cx="1850" cy="1225"/>
            </a:xfrm>
            <a:custGeom>
              <a:avLst/>
              <a:gdLst/>
              <a:ahLst/>
              <a:cxnLst/>
              <a:rect l="l" t="t" r="r" b="b"/>
              <a:pathLst>
                <a:path w="74" h="49" extrusionOk="0">
                  <a:moveTo>
                    <a:pt x="25" y="0"/>
                  </a:moveTo>
                  <a:lnTo>
                    <a:pt x="1" y="48"/>
                  </a:lnTo>
                  <a:lnTo>
                    <a:pt x="73"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13"/>
            <p:cNvSpPr/>
            <p:nvPr/>
          </p:nvSpPr>
          <p:spPr>
            <a:xfrm>
              <a:off x="2125450" y="2172000"/>
              <a:ext cx="1225" cy="1225"/>
            </a:xfrm>
            <a:custGeom>
              <a:avLst/>
              <a:gdLst/>
              <a:ahLst/>
              <a:cxnLst/>
              <a:rect l="l" t="t" r="r" b="b"/>
              <a:pathLst>
                <a:path w="49" h="49" extrusionOk="0">
                  <a:moveTo>
                    <a:pt x="1" y="0"/>
                  </a:moveTo>
                  <a:lnTo>
                    <a:pt x="25"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13"/>
            <p:cNvSpPr/>
            <p:nvPr/>
          </p:nvSpPr>
          <p:spPr>
            <a:xfrm>
              <a:off x="2053250" y="2170175"/>
              <a:ext cx="1825" cy="2450"/>
            </a:xfrm>
            <a:custGeom>
              <a:avLst/>
              <a:gdLst/>
              <a:ahLst/>
              <a:cxnLst/>
              <a:rect l="l" t="t" r="r" b="b"/>
              <a:pathLst>
                <a:path w="73" h="98" extrusionOk="0">
                  <a:moveTo>
                    <a:pt x="48" y="1"/>
                  </a:moveTo>
                  <a:lnTo>
                    <a:pt x="0" y="49"/>
                  </a:lnTo>
                  <a:lnTo>
                    <a:pt x="24" y="73"/>
                  </a:lnTo>
                  <a:lnTo>
                    <a:pt x="48" y="97"/>
                  </a:lnTo>
                  <a:lnTo>
                    <a:pt x="72" y="73"/>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13"/>
            <p:cNvSpPr/>
            <p:nvPr/>
          </p:nvSpPr>
          <p:spPr>
            <a:xfrm>
              <a:off x="1956950" y="2152725"/>
              <a:ext cx="625" cy="1250"/>
            </a:xfrm>
            <a:custGeom>
              <a:avLst/>
              <a:gdLst/>
              <a:ahLst/>
              <a:cxnLst/>
              <a:rect l="l" t="t" r="r" b="b"/>
              <a:pathLst>
                <a:path w="25" h="50" extrusionOk="0">
                  <a:moveTo>
                    <a:pt x="0" y="1"/>
                  </a:moveTo>
                  <a:lnTo>
                    <a:pt x="0" y="25"/>
                  </a:lnTo>
                  <a:lnTo>
                    <a:pt x="0" y="49"/>
                  </a:lnTo>
                  <a:lnTo>
                    <a:pt x="24" y="25"/>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13"/>
            <p:cNvSpPr/>
            <p:nvPr/>
          </p:nvSpPr>
          <p:spPr>
            <a:xfrm>
              <a:off x="2022550" y="2136475"/>
              <a:ext cx="1825" cy="1250"/>
            </a:xfrm>
            <a:custGeom>
              <a:avLst/>
              <a:gdLst/>
              <a:ahLst/>
              <a:cxnLst/>
              <a:rect l="l" t="t" r="r" b="b"/>
              <a:pathLst>
                <a:path w="73" h="50" extrusionOk="0">
                  <a:moveTo>
                    <a:pt x="24" y="1"/>
                  </a:moveTo>
                  <a:lnTo>
                    <a:pt x="0" y="25"/>
                  </a:lnTo>
                  <a:lnTo>
                    <a:pt x="24" y="49"/>
                  </a:lnTo>
                  <a:lnTo>
                    <a:pt x="73"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13"/>
            <p:cNvSpPr/>
            <p:nvPr/>
          </p:nvSpPr>
          <p:spPr>
            <a:xfrm>
              <a:off x="2086950" y="2290550"/>
              <a:ext cx="625" cy="25"/>
            </a:xfrm>
            <a:custGeom>
              <a:avLst/>
              <a:gdLst/>
              <a:ahLst/>
              <a:cxnLst/>
              <a:rect l="l" t="t" r="r" b="b"/>
              <a:pathLst>
                <a:path w="25" h="1" extrusionOk="0">
                  <a:moveTo>
                    <a:pt x="0" y="1"/>
                  </a:moveTo>
                  <a:lnTo>
                    <a:pt x="0" y="1"/>
                  </a:lnTo>
                  <a:lnTo>
                    <a:pt x="24" y="1"/>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13"/>
            <p:cNvSpPr/>
            <p:nvPr/>
          </p:nvSpPr>
          <p:spPr>
            <a:xfrm>
              <a:off x="2053850" y="2122050"/>
              <a:ext cx="1225" cy="1225"/>
            </a:xfrm>
            <a:custGeom>
              <a:avLst/>
              <a:gdLst/>
              <a:ahLst/>
              <a:cxnLst/>
              <a:rect l="l" t="t" r="r" b="b"/>
              <a:pathLst>
                <a:path w="49" h="49" extrusionOk="0">
                  <a:moveTo>
                    <a:pt x="24" y="0"/>
                  </a:moveTo>
                  <a:lnTo>
                    <a:pt x="0" y="24"/>
                  </a:lnTo>
                  <a:lnTo>
                    <a:pt x="24" y="48"/>
                  </a:lnTo>
                  <a:lnTo>
                    <a:pt x="48" y="48"/>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13"/>
            <p:cNvSpPr/>
            <p:nvPr/>
          </p:nvSpPr>
          <p:spPr>
            <a:xfrm>
              <a:off x="2026750" y="2274900"/>
              <a:ext cx="1225" cy="1825"/>
            </a:xfrm>
            <a:custGeom>
              <a:avLst/>
              <a:gdLst/>
              <a:ahLst/>
              <a:cxnLst/>
              <a:rect l="l" t="t" r="r" b="b"/>
              <a:pathLst>
                <a:path w="49" h="73" extrusionOk="0">
                  <a:moveTo>
                    <a:pt x="25" y="1"/>
                  </a:moveTo>
                  <a:lnTo>
                    <a:pt x="1" y="25"/>
                  </a:lnTo>
                  <a:lnTo>
                    <a:pt x="1" y="49"/>
                  </a:lnTo>
                  <a:lnTo>
                    <a:pt x="1" y="73"/>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13"/>
            <p:cNvSpPr/>
            <p:nvPr/>
          </p:nvSpPr>
          <p:spPr>
            <a:xfrm>
              <a:off x="2071900" y="2254450"/>
              <a:ext cx="625" cy="1225"/>
            </a:xfrm>
            <a:custGeom>
              <a:avLst/>
              <a:gdLst/>
              <a:ahLst/>
              <a:cxnLst/>
              <a:rect l="l" t="t" r="r" b="b"/>
              <a:pathLst>
                <a:path w="25" h="49" extrusionOk="0">
                  <a:moveTo>
                    <a:pt x="24" y="0"/>
                  </a:moveTo>
                  <a:lnTo>
                    <a:pt x="0" y="48"/>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13"/>
            <p:cNvSpPr/>
            <p:nvPr/>
          </p:nvSpPr>
          <p:spPr>
            <a:xfrm>
              <a:off x="2059850" y="2227975"/>
              <a:ext cx="1250" cy="2425"/>
            </a:xfrm>
            <a:custGeom>
              <a:avLst/>
              <a:gdLst/>
              <a:ahLst/>
              <a:cxnLst/>
              <a:rect l="l" t="t" r="r" b="b"/>
              <a:pathLst>
                <a:path w="50" h="97" extrusionOk="0">
                  <a:moveTo>
                    <a:pt x="49" y="0"/>
                  </a:moveTo>
                  <a:lnTo>
                    <a:pt x="25" y="48"/>
                  </a:lnTo>
                  <a:lnTo>
                    <a:pt x="1" y="72"/>
                  </a:lnTo>
                  <a:lnTo>
                    <a:pt x="25" y="96"/>
                  </a:lnTo>
                  <a:lnTo>
                    <a:pt x="49" y="72"/>
                  </a:lnTo>
                  <a:lnTo>
                    <a:pt x="49"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13"/>
            <p:cNvSpPr/>
            <p:nvPr/>
          </p:nvSpPr>
          <p:spPr>
            <a:xfrm>
              <a:off x="1964175" y="2251425"/>
              <a:ext cx="1825" cy="1850"/>
            </a:xfrm>
            <a:custGeom>
              <a:avLst/>
              <a:gdLst/>
              <a:ahLst/>
              <a:cxnLst/>
              <a:rect l="l" t="t" r="r" b="b"/>
              <a:pathLst>
                <a:path w="73" h="74" extrusionOk="0">
                  <a:moveTo>
                    <a:pt x="24" y="1"/>
                  </a:moveTo>
                  <a:lnTo>
                    <a:pt x="0" y="25"/>
                  </a:lnTo>
                  <a:lnTo>
                    <a:pt x="24" y="49"/>
                  </a:lnTo>
                  <a:lnTo>
                    <a:pt x="24" y="73"/>
                  </a:lnTo>
                  <a:lnTo>
                    <a:pt x="72"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13"/>
            <p:cNvSpPr/>
            <p:nvPr/>
          </p:nvSpPr>
          <p:spPr>
            <a:xfrm>
              <a:off x="2088750" y="2235175"/>
              <a:ext cx="2425" cy="1850"/>
            </a:xfrm>
            <a:custGeom>
              <a:avLst/>
              <a:gdLst/>
              <a:ahLst/>
              <a:cxnLst/>
              <a:rect l="l" t="t" r="r" b="b"/>
              <a:pathLst>
                <a:path w="97" h="74" extrusionOk="0">
                  <a:moveTo>
                    <a:pt x="24" y="1"/>
                  </a:moveTo>
                  <a:lnTo>
                    <a:pt x="0" y="25"/>
                  </a:lnTo>
                  <a:lnTo>
                    <a:pt x="24"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13"/>
            <p:cNvSpPr/>
            <p:nvPr/>
          </p:nvSpPr>
          <p:spPr>
            <a:xfrm>
              <a:off x="2111025" y="2230375"/>
              <a:ext cx="625" cy="1225"/>
            </a:xfrm>
            <a:custGeom>
              <a:avLst/>
              <a:gdLst/>
              <a:ahLst/>
              <a:cxnLst/>
              <a:rect l="l" t="t" r="r" b="b"/>
              <a:pathLst>
                <a:path w="25" h="49" extrusionOk="0">
                  <a:moveTo>
                    <a:pt x="0" y="0"/>
                  </a:moveTo>
                  <a:lnTo>
                    <a:pt x="0" y="24"/>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13"/>
            <p:cNvSpPr/>
            <p:nvPr/>
          </p:nvSpPr>
          <p:spPr>
            <a:xfrm>
              <a:off x="2051425" y="2217125"/>
              <a:ext cx="1850" cy="1825"/>
            </a:xfrm>
            <a:custGeom>
              <a:avLst/>
              <a:gdLst/>
              <a:ahLst/>
              <a:cxnLst/>
              <a:rect l="l" t="t" r="r" b="b"/>
              <a:pathLst>
                <a:path w="74" h="73" extrusionOk="0">
                  <a:moveTo>
                    <a:pt x="25" y="1"/>
                  </a:moveTo>
                  <a:lnTo>
                    <a:pt x="1" y="25"/>
                  </a:lnTo>
                  <a:lnTo>
                    <a:pt x="1" y="49"/>
                  </a:lnTo>
                  <a:lnTo>
                    <a:pt x="1" y="73"/>
                  </a:lnTo>
                  <a:lnTo>
                    <a:pt x="25" y="73"/>
                  </a:lnTo>
                  <a:lnTo>
                    <a:pt x="49" y="49"/>
                  </a:lnTo>
                  <a:lnTo>
                    <a:pt x="73" y="25"/>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13"/>
            <p:cNvSpPr/>
            <p:nvPr/>
          </p:nvSpPr>
          <p:spPr>
            <a:xfrm>
              <a:off x="2038800" y="2196075"/>
              <a:ext cx="1825" cy="1225"/>
            </a:xfrm>
            <a:custGeom>
              <a:avLst/>
              <a:gdLst/>
              <a:ahLst/>
              <a:cxnLst/>
              <a:rect l="l" t="t" r="r" b="b"/>
              <a:pathLst>
                <a:path w="73" h="49" extrusionOk="0">
                  <a:moveTo>
                    <a:pt x="24" y="0"/>
                  </a:moveTo>
                  <a:lnTo>
                    <a:pt x="0" y="24"/>
                  </a:lnTo>
                  <a:lnTo>
                    <a:pt x="24" y="48"/>
                  </a:lnTo>
                  <a:lnTo>
                    <a:pt x="73"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13"/>
            <p:cNvSpPr/>
            <p:nvPr/>
          </p:nvSpPr>
          <p:spPr>
            <a:xfrm>
              <a:off x="2046625" y="2193050"/>
              <a:ext cx="1225" cy="1225"/>
            </a:xfrm>
            <a:custGeom>
              <a:avLst/>
              <a:gdLst/>
              <a:ahLst/>
              <a:cxnLst/>
              <a:rect l="l" t="t" r="r" b="b"/>
              <a:pathLst>
                <a:path w="49" h="49" extrusionOk="0">
                  <a:moveTo>
                    <a:pt x="0" y="1"/>
                  </a:moveTo>
                  <a:lnTo>
                    <a:pt x="0" y="25"/>
                  </a:lnTo>
                  <a:lnTo>
                    <a:pt x="24" y="49"/>
                  </a:lnTo>
                  <a:lnTo>
                    <a:pt x="48"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13"/>
            <p:cNvSpPr/>
            <p:nvPr/>
          </p:nvSpPr>
          <p:spPr>
            <a:xfrm>
              <a:off x="2076700" y="2183425"/>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13"/>
            <p:cNvSpPr/>
            <p:nvPr/>
          </p:nvSpPr>
          <p:spPr>
            <a:xfrm>
              <a:off x="2005100" y="2279125"/>
              <a:ext cx="25" cy="1225"/>
            </a:xfrm>
            <a:custGeom>
              <a:avLst/>
              <a:gdLst/>
              <a:ahLst/>
              <a:cxnLst/>
              <a:rect l="l" t="t" r="r" b="b"/>
              <a:pathLst>
                <a:path w="1" h="49" extrusionOk="0">
                  <a:moveTo>
                    <a:pt x="0" y="0"/>
                  </a:moveTo>
                  <a:lnTo>
                    <a:pt x="0" y="0"/>
                  </a:lnTo>
                  <a:lnTo>
                    <a:pt x="0" y="48"/>
                  </a:lnTo>
                  <a:lnTo>
                    <a:pt x="0" y="48"/>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13"/>
            <p:cNvSpPr/>
            <p:nvPr/>
          </p:nvSpPr>
          <p:spPr>
            <a:xfrm>
              <a:off x="1983425" y="2181025"/>
              <a:ext cx="1225" cy="1225"/>
            </a:xfrm>
            <a:custGeom>
              <a:avLst/>
              <a:gdLst/>
              <a:ahLst/>
              <a:cxnLst/>
              <a:rect l="l" t="t" r="r" b="b"/>
              <a:pathLst>
                <a:path w="49" h="49" extrusionOk="0">
                  <a:moveTo>
                    <a:pt x="1" y="0"/>
                  </a:moveTo>
                  <a:lnTo>
                    <a:pt x="1" y="24"/>
                  </a:lnTo>
                  <a:lnTo>
                    <a:pt x="1" y="48"/>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13"/>
            <p:cNvSpPr/>
            <p:nvPr/>
          </p:nvSpPr>
          <p:spPr>
            <a:xfrm>
              <a:off x="2076700" y="2179825"/>
              <a:ext cx="1250" cy="1225"/>
            </a:xfrm>
            <a:custGeom>
              <a:avLst/>
              <a:gdLst/>
              <a:ahLst/>
              <a:cxnLst/>
              <a:rect l="l" t="t" r="r" b="b"/>
              <a:pathLst>
                <a:path w="50" h="49" extrusionOk="0">
                  <a:moveTo>
                    <a:pt x="25" y="0"/>
                  </a:moveTo>
                  <a:lnTo>
                    <a:pt x="1" y="24"/>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13"/>
            <p:cNvSpPr/>
            <p:nvPr/>
          </p:nvSpPr>
          <p:spPr>
            <a:xfrm>
              <a:off x="2023150" y="2178625"/>
              <a:ext cx="625" cy="1825"/>
            </a:xfrm>
            <a:custGeom>
              <a:avLst/>
              <a:gdLst/>
              <a:ahLst/>
              <a:cxnLst/>
              <a:rect l="l" t="t" r="r" b="b"/>
              <a:pathLst>
                <a:path w="25" h="73" extrusionOk="0">
                  <a:moveTo>
                    <a:pt x="0" y="0"/>
                  </a:moveTo>
                  <a:lnTo>
                    <a:pt x="0" y="24"/>
                  </a:lnTo>
                  <a:lnTo>
                    <a:pt x="0" y="72"/>
                  </a:lnTo>
                  <a:lnTo>
                    <a:pt x="24" y="48"/>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13"/>
            <p:cNvSpPr/>
            <p:nvPr/>
          </p:nvSpPr>
          <p:spPr>
            <a:xfrm>
              <a:off x="2037600" y="22544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13"/>
            <p:cNvSpPr/>
            <p:nvPr/>
          </p:nvSpPr>
          <p:spPr>
            <a:xfrm>
              <a:off x="2032175" y="2358550"/>
              <a:ext cx="1225" cy="1250"/>
            </a:xfrm>
            <a:custGeom>
              <a:avLst/>
              <a:gdLst/>
              <a:ahLst/>
              <a:cxnLst/>
              <a:rect l="l" t="t" r="r" b="b"/>
              <a:pathLst>
                <a:path w="49" h="50" extrusionOk="0">
                  <a:moveTo>
                    <a:pt x="25" y="1"/>
                  </a:moveTo>
                  <a:lnTo>
                    <a:pt x="0" y="25"/>
                  </a:lnTo>
                  <a:lnTo>
                    <a:pt x="25"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13"/>
            <p:cNvSpPr/>
            <p:nvPr/>
          </p:nvSpPr>
          <p:spPr>
            <a:xfrm>
              <a:off x="1970175" y="2147925"/>
              <a:ext cx="650" cy="625"/>
            </a:xfrm>
            <a:custGeom>
              <a:avLst/>
              <a:gdLst/>
              <a:ahLst/>
              <a:cxnLst/>
              <a:rect l="l" t="t" r="r" b="b"/>
              <a:pathLst>
                <a:path w="26" h="25" extrusionOk="0">
                  <a:moveTo>
                    <a:pt x="1" y="0"/>
                  </a:moveTo>
                  <a:lnTo>
                    <a:pt x="1"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13"/>
            <p:cNvSpPr/>
            <p:nvPr/>
          </p:nvSpPr>
          <p:spPr>
            <a:xfrm>
              <a:off x="2005700" y="2146125"/>
              <a:ext cx="1225" cy="625"/>
            </a:xfrm>
            <a:custGeom>
              <a:avLst/>
              <a:gdLst/>
              <a:ahLst/>
              <a:cxnLst/>
              <a:rect l="l" t="t" r="r" b="b"/>
              <a:pathLst>
                <a:path w="49" h="25" extrusionOk="0">
                  <a:moveTo>
                    <a:pt x="0" y="0"/>
                  </a:moveTo>
                  <a:lnTo>
                    <a:pt x="0" y="24"/>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13"/>
            <p:cNvSpPr/>
            <p:nvPr/>
          </p:nvSpPr>
          <p:spPr>
            <a:xfrm>
              <a:off x="1972000" y="22869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13"/>
            <p:cNvSpPr/>
            <p:nvPr/>
          </p:nvSpPr>
          <p:spPr>
            <a:xfrm>
              <a:off x="1987650" y="2284525"/>
              <a:ext cx="1225" cy="1250"/>
            </a:xfrm>
            <a:custGeom>
              <a:avLst/>
              <a:gdLst/>
              <a:ahLst/>
              <a:cxnLst/>
              <a:rect l="l" t="t" r="r" b="b"/>
              <a:pathLst>
                <a:path w="49" h="50" extrusionOk="0">
                  <a:moveTo>
                    <a:pt x="24" y="1"/>
                  </a:moveTo>
                  <a:lnTo>
                    <a:pt x="0" y="25"/>
                  </a:lnTo>
                  <a:lnTo>
                    <a:pt x="0" y="49"/>
                  </a:lnTo>
                  <a:lnTo>
                    <a:pt x="48"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13"/>
            <p:cNvSpPr/>
            <p:nvPr/>
          </p:nvSpPr>
          <p:spPr>
            <a:xfrm>
              <a:off x="2002075" y="2243600"/>
              <a:ext cx="625" cy="1250"/>
            </a:xfrm>
            <a:custGeom>
              <a:avLst/>
              <a:gdLst/>
              <a:ahLst/>
              <a:cxnLst/>
              <a:rect l="l" t="t" r="r" b="b"/>
              <a:pathLst>
                <a:path w="25" h="50" extrusionOk="0">
                  <a:moveTo>
                    <a:pt x="1" y="49"/>
                  </a:moveTo>
                  <a:lnTo>
                    <a:pt x="1" y="49"/>
                  </a:lnTo>
                  <a:lnTo>
                    <a:pt x="25" y="1"/>
                  </a:lnTo>
                  <a:lnTo>
                    <a:pt x="1" y="49"/>
                  </a:lnTo>
                  <a:lnTo>
                    <a:pt x="1" y="49"/>
                  </a:lnTo>
                  <a:lnTo>
                    <a:pt x="1" y="49"/>
                  </a:lnTo>
                  <a:lnTo>
                    <a:pt x="1" y="49"/>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13"/>
            <p:cNvSpPr/>
            <p:nvPr/>
          </p:nvSpPr>
          <p:spPr>
            <a:xfrm>
              <a:off x="2024950" y="2236400"/>
              <a:ext cx="1225" cy="1225"/>
            </a:xfrm>
            <a:custGeom>
              <a:avLst/>
              <a:gdLst/>
              <a:ahLst/>
              <a:cxnLst/>
              <a:rect l="l" t="t" r="r" b="b"/>
              <a:pathLst>
                <a:path w="49" h="49" extrusionOk="0">
                  <a:moveTo>
                    <a:pt x="25" y="0"/>
                  </a:moveTo>
                  <a:lnTo>
                    <a:pt x="1" y="24"/>
                  </a:lnTo>
                  <a:lnTo>
                    <a:pt x="25" y="48"/>
                  </a:lnTo>
                  <a:lnTo>
                    <a:pt x="49"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13"/>
            <p:cNvSpPr/>
            <p:nvPr/>
          </p:nvSpPr>
          <p:spPr>
            <a:xfrm>
              <a:off x="1998475" y="2235175"/>
              <a:ext cx="1825" cy="1250"/>
            </a:xfrm>
            <a:custGeom>
              <a:avLst/>
              <a:gdLst/>
              <a:ahLst/>
              <a:cxnLst/>
              <a:rect l="l" t="t" r="r" b="b"/>
              <a:pathLst>
                <a:path w="73" h="50" extrusionOk="0">
                  <a:moveTo>
                    <a:pt x="24" y="1"/>
                  </a:moveTo>
                  <a:lnTo>
                    <a:pt x="0" y="25"/>
                  </a:lnTo>
                  <a:lnTo>
                    <a:pt x="24"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13"/>
            <p:cNvSpPr/>
            <p:nvPr/>
          </p:nvSpPr>
          <p:spPr>
            <a:xfrm>
              <a:off x="2086950" y="2230375"/>
              <a:ext cx="625" cy="25"/>
            </a:xfrm>
            <a:custGeom>
              <a:avLst/>
              <a:gdLst/>
              <a:ahLst/>
              <a:cxnLst/>
              <a:rect l="l" t="t" r="r" b="b"/>
              <a:pathLst>
                <a:path w="25" h="1" extrusionOk="0">
                  <a:moveTo>
                    <a:pt x="24" y="0"/>
                  </a:moveTo>
                  <a:lnTo>
                    <a:pt x="0" y="0"/>
                  </a:lnTo>
                  <a:lnTo>
                    <a:pt x="0" y="0"/>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13"/>
            <p:cNvSpPr/>
            <p:nvPr/>
          </p:nvSpPr>
          <p:spPr>
            <a:xfrm>
              <a:off x="2126675" y="2229175"/>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13"/>
            <p:cNvSpPr/>
            <p:nvPr/>
          </p:nvSpPr>
          <p:spPr>
            <a:xfrm>
              <a:off x="2026750" y="2306200"/>
              <a:ext cx="625" cy="1225"/>
            </a:xfrm>
            <a:custGeom>
              <a:avLst/>
              <a:gdLst/>
              <a:ahLst/>
              <a:cxnLst/>
              <a:rect l="l" t="t" r="r" b="b"/>
              <a:pathLst>
                <a:path w="25" h="49" extrusionOk="0">
                  <a:moveTo>
                    <a:pt x="25" y="1"/>
                  </a:moveTo>
                  <a:lnTo>
                    <a:pt x="1" y="25"/>
                  </a:lnTo>
                  <a:lnTo>
                    <a:pt x="25" y="49"/>
                  </a:lnTo>
                  <a:lnTo>
                    <a:pt x="25"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13"/>
            <p:cNvSpPr/>
            <p:nvPr/>
          </p:nvSpPr>
          <p:spPr>
            <a:xfrm>
              <a:off x="1968975" y="2205700"/>
              <a:ext cx="625" cy="1225"/>
            </a:xfrm>
            <a:custGeom>
              <a:avLst/>
              <a:gdLst/>
              <a:ahLst/>
              <a:cxnLst/>
              <a:rect l="l" t="t" r="r" b="b"/>
              <a:pathLst>
                <a:path w="25" h="49" extrusionOk="0">
                  <a:moveTo>
                    <a:pt x="1" y="0"/>
                  </a:moveTo>
                  <a:lnTo>
                    <a:pt x="1" y="24"/>
                  </a:lnTo>
                  <a:lnTo>
                    <a:pt x="1" y="48"/>
                  </a:lnTo>
                  <a:lnTo>
                    <a:pt x="25" y="24"/>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13"/>
            <p:cNvSpPr/>
            <p:nvPr/>
          </p:nvSpPr>
          <p:spPr>
            <a:xfrm>
              <a:off x="2072500" y="2198475"/>
              <a:ext cx="1225" cy="1225"/>
            </a:xfrm>
            <a:custGeom>
              <a:avLst/>
              <a:gdLst/>
              <a:ahLst/>
              <a:cxnLst/>
              <a:rect l="l" t="t" r="r" b="b"/>
              <a:pathLst>
                <a:path w="49" h="49" extrusionOk="0">
                  <a:moveTo>
                    <a:pt x="24" y="0"/>
                  </a:moveTo>
                  <a:lnTo>
                    <a:pt x="0" y="25"/>
                  </a:lnTo>
                  <a:lnTo>
                    <a:pt x="24" y="49"/>
                  </a:lnTo>
                  <a:lnTo>
                    <a:pt x="49" y="49"/>
                  </a:lnTo>
                  <a:lnTo>
                    <a:pt x="49" y="25"/>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13"/>
            <p:cNvSpPr/>
            <p:nvPr/>
          </p:nvSpPr>
          <p:spPr>
            <a:xfrm>
              <a:off x="2085125" y="2146125"/>
              <a:ext cx="650" cy="625"/>
            </a:xfrm>
            <a:custGeom>
              <a:avLst/>
              <a:gdLst/>
              <a:ahLst/>
              <a:cxnLst/>
              <a:rect l="l" t="t" r="r" b="b"/>
              <a:pathLst>
                <a:path w="26"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13"/>
            <p:cNvSpPr/>
            <p:nvPr/>
          </p:nvSpPr>
          <p:spPr>
            <a:xfrm>
              <a:off x="2052625" y="2283925"/>
              <a:ext cx="650" cy="625"/>
            </a:xfrm>
            <a:custGeom>
              <a:avLst/>
              <a:gdLst/>
              <a:ahLst/>
              <a:cxnLst/>
              <a:rect l="l" t="t" r="r" b="b"/>
              <a:pathLst>
                <a:path w="26" h="25" extrusionOk="0">
                  <a:moveTo>
                    <a:pt x="1" y="1"/>
                  </a:moveTo>
                  <a:lnTo>
                    <a:pt x="1" y="25"/>
                  </a:lnTo>
                  <a:lnTo>
                    <a:pt x="25" y="25"/>
                  </a:lnTo>
                  <a:lnTo>
                    <a:pt x="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13"/>
            <p:cNvSpPr/>
            <p:nvPr/>
          </p:nvSpPr>
          <p:spPr>
            <a:xfrm>
              <a:off x="1971400" y="2338100"/>
              <a:ext cx="625" cy="625"/>
            </a:xfrm>
            <a:custGeom>
              <a:avLst/>
              <a:gdLst/>
              <a:ahLst/>
              <a:cxnLst/>
              <a:rect l="l" t="t" r="r" b="b"/>
              <a:pathLst>
                <a:path w="25" h="25" extrusionOk="0">
                  <a:moveTo>
                    <a:pt x="24" y="0"/>
                  </a:moveTo>
                  <a:lnTo>
                    <a:pt x="0" y="24"/>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13"/>
            <p:cNvSpPr/>
            <p:nvPr/>
          </p:nvSpPr>
          <p:spPr>
            <a:xfrm>
              <a:off x="2008100" y="2412725"/>
              <a:ext cx="625" cy="625"/>
            </a:xfrm>
            <a:custGeom>
              <a:avLst/>
              <a:gdLst/>
              <a:ahLst/>
              <a:cxnLst/>
              <a:rect l="l" t="t" r="r" b="b"/>
              <a:pathLst>
                <a:path w="25" h="25" extrusionOk="0">
                  <a:moveTo>
                    <a:pt x="1" y="0"/>
                  </a:moveTo>
                  <a:lnTo>
                    <a:pt x="1" y="25"/>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13"/>
            <p:cNvSpPr/>
            <p:nvPr/>
          </p:nvSpPr>
          <p:spPr>
            <a:xfrm>
              <a:off x="1978600" y="2316425"/>
              <a:ext cx="25" cy="625"/>
            </a:xfrm>
            <a:custGeom>
              <a:avLst/>
              <a:gdLst/>
              <a:ahLst/>
              <a:cxnLst/>
              <a:rect l="l" t="t" r="r" b="b"/>
              <a:pathLst>
                <a:path w="1" h="25" extrusionOk="0">
                  <a:moveTo>
                    <a:pt x="1" y="25"/>
                  </a:moveTo>
                  <a:lnTo>
                    <a:pt x="1" y="25"/>
                  </a:lnTo>
                  <a:lnTo>
                    <a:pt x="1" y="1"/>
                  </a:lnTo>
                  <a:lnTo>
                    <a:pt x="1"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13"/>
            <p:cNvSpPr/>
            <p:nvPr/>
          </p:nvSpPr>
          <p:spPr>
            <a:xfrm>
              <a:off x="2038800" y="2217125"/>
              <a:ext cx="625" cy="625"/>
            </a:xfrm>
            <a:custGeom>
              <a:avLst/>
              <a:gdLst/>
              <a:ahLst/>
              <a:cxnLst/>
              <a:rect l="l" t="t" r="r" b="b"/>
              <a:pathLst>
                <a:path w="25" h="25" extrusionOk="0">
                  <a:moveTo>
                    <a:pt x="0" y="25"/>
                  </a:moveTo>
                  <a:lnTo>
                    <a:pt x="0" y="25"/>
                  </a:lnTo>
                  <a:lnTo>
                    <a:pt x="0" y="1"/>
                  </a:lnTo>
                  <a:lnTo>
                    <a:pt x="24" y="1"/>
                  </a:lnTo>
                  <a:lnTo>
                    <a:pt x="24"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13"/>
            <p:cNvSpPr/>
            <p:nvPr/>
          </p:nvSpPr>
          <p:spPr>
            <a:xfrm>
              <a:off x="2006900" y="2215325"/>
              <a:ext cx="25" cy="25"/>
            </a:xfrm>
            <a:custGeom>
              <a:avLst/>
              <a:gdLst/>
              <a:ahLst/>
              <a:cxnLst/>
              <a:rect l="l" t="t" r="r" b="b"/>
              <a:pathLst>
                <a:path w="1" h="1" extrusionOk="0">
                  <a:moveTo>
                    <a:pt x="0" y="0"/>
                  </a:moveTo>
                  <a:lnTo>
                    <a:pt x="0" y="0"/>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13"/>
            <p:cNvSpPr/>
            <p:nvPr/>
          </p:nvSpPr>
          <p:spPr>
            <a:xfrm>
              <a:off x="2041200" y="220510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13"/>
            <p:cNvSpPr/>
            <p:nvPr/>
          </p:nvSpPr>
          <p:spPr>
            <a:xfrm>
              <a:off x="1952125" y="2182225"/>
              <a:ext cx="25" cy="25"/>
            </a:xfrm>
            <a:custGeom>
              <a:avLst/>
              <a:gdLst/>
              <a:ahLst/>
              <a:cxnLst/>
              <a:rect l="l" t="t" r="r" b="b"/>
              <a:pathLst>
                <a:path w="1" h="1" extrusionOk="0">
                  <a:moveTo>
                    <a:pt x="1" y="0"/>
                  </a:move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13"/>
            <p:cNvSpPr/>
            <p:nvPr/>
          </p:nvSpPr>
          <p:spPr>
            <a:xfrm>
              <a:off x="1952125" y="2181625"/>
              <a:ext cx="625" cy="625"/>
            </a:xfrm>
            <a:custGeom>
              <a:avLst/>
              <a:gdLst/>
              <a:ahLst/>
              <a:cxnLst/>
              <a:rect l="l" t="t" r="r" b="b"/>
              <a:pathLst>
                <a:path w="25"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13"/>
            <p:cNvSpPr/>
            <p:nvPr/>
          </p:nvSpPr>
          <p:spPr>
            <a:xfrm>
              <a:off x="1924450" y="2177400"/>
              <a:ext cx="25" cy="625"/>
            </a:xfrm>
            <a:custGeom>
              <a:avLst/>
              <a:gdLst/>
              <a:ahLst/>
              <a:cxnLst/>
              <a:rect l="l" t="t" r="r" b="b"/>
              <a:pathLst>
                <a:path w="1" h="25" extrusionOk="0">
                  <a:moveTo>
                    <a:pt x="0" y="25"/>
                  </a:moveTo>
                  <a:lnTo>
                    <a:pt x="0"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13"/>
            <p:cNvSpPr/>
            <p:nvPr/>
          </p:nvSpPr>
          <p:spPr>
            <a:xfrm>
              <a:off x="1781825" y="1840975"/>
              <a:ext cx="652400" cy="709600"/>
            </a:xfrm>
            <a:custGeom>
              <a:avLst/>
              <a:gdLst/>
              <a:ahLst/>
              <a:cxnLst/>
              <a:rect l="l" t="t" r="r" b="b"/>
              <a:pathLst>
                <a:path w="26096" h="28384" extrusionOk="0">
                  <a:moveTo>
                    <a:pt x="18392" y="1"/>
                  </a:moveTo>
                  <a:lnTo>
                    <a:pt x="18031" y="49"/>
                  </a:lnTo>
                  <a:lnTo>
                    <a:pt x="17646" y="121"/>
                  </a:lnTo>
                  <a:lnTo>
                    <a:pt x="17261" y="194"/>
                  </a:lnTo>
                  <a:lnTo>
                    <a:pt x="16851" y="314"/>
                  </a:lnTo>
                  <a:lnTo>
                    <a:pt x="16418" y="434"/>
                  </a:lnTo>
                  <a:lnTo>
                    <a:pt x="15599" y="747"/>
                  </a:lnTo>
                  <a:lnTo>
                    <a:pt x="13938" y="1397"/>
                  </a:lnTo>
                  <a:lnTo>
                    <a:pt x="13529" y="1542"/>
                  </a:lnTo>
                  <a:lnTo>
                    <a:pt x="13120" y="1662"/>
                  </a:lnTo>
                  <a:lnTo>
                    <a:pt x="12711" y="1758"/>
                  </a:lnTo>
                  <a:lnTo>
                    <a:pt x="12277" y="1855"/>
                  </a:lnTo>
                  <a:lnTo>
                    <a:pt x="11676" y="1951"/>
                  </a:lnTo>
                  <a:lnTo>
                    <a:pt x="11098" y="2023"/>
                  </a:lnTo>
                  <a:lnTo>
                    <a:pt x="10472" y="2047"/>
                  </a:lnTo>
                  <a:lnTo>
                    <a:pt x="9870" y="2071"/>
                  </a:lnTo>
                  <a:lnTo>
                    <a:pt x="8715" y="2095"/>
                  </a:lnTo>
                  <a:lnTo>
                    <a:pt x="7968" y="2168"/>
                  </a:lnTo>
                  <a:lnTo>
                    <a:pt x="7607" y="2216"/>
                  </a:lnTo>
                  <a:lnTo>
                    <a:pt x="7270" y="2288"/>
                  </a:lnTo>
                  <a:lnTo>
                    <a:pt x="6909" y="2360"/>
                  </a:lnTo>
                  <a:lnTo>
                    <a:pt x="6548" y="2456"/>
                  </a:lnTo>
                  <a:lnTo>
                    <a:pt x="6211" y="2577"/>
                  </a:lnTo>
                  <a:lnTo>
                    <a:pt x="5874" y="2697"/>
                  </a:lnTo>
                  <a:lnTo>
                    <a:pt x="5007" y="3058"/>
                  </a:lnTo>
                  <a:lnTo>
                    <a:pt x="4165" y="3468"/>
                  </a:lnTo>
                  <a:lnTo>
                    <a:pt x="3346" y="3925"/>
                  </a:lnTo>
                  <a:lnTo>
                    <a:pt x="2552" y="4430"/>
                  </a:lnTo>
                  <a:lnTo>
                    <a:pt x="1998" y="4816"/>
                  </a:lnTo>
                  <a:lnTo>
                    <a:pt x="1420" y="5225"/>
                  </a:lnTo>
                  <a:lnTo>
                    <a:pt x="313" y="6067"/>
                  </a:lnTo>
                  <a:lnTo>
                    <a:pt x="120" y="6212"/>
                  </a:lnTo>
                  <a:lnTo>
                    <a:pt x="24" y="6356"/>
                  </a:lnTo>
                  <a:lnTo>
                    <a:pt x="0" y="6404"/>
                  </a:lnTo>
                  <a:lnTo>
                    <a:pt x="24" y="6477"/>
                  </a:lnTo>
                  <a:lnTo>
                    <a:pt x="48" y="6525"/>
                  </a:lnTo>
                  <a:lnTo>
                    <a:pt x="265" y="6525"/>
                  </a:lnTo>
                  <a:lnTo>
                    <a:pt x="385" y="6501"/>
                  </a:lnTo>
                  <a:lnTo>
                    <a:pt x="1372" y="6236"/>
                  </a:lnTo>
                  <a:lnTo>
                    <a:pt x="2672" y="5875"/>
                  </a:lnTo>
                  <a:lnTo>
                    <a:pt x="3972" y="5562"/>
                  </a:lnTo>
                  <a:lnTo>
                    <a:pt x="5296" y="5297"/>
                  </a:lnTo>
                  <a:lnTo>
                    <a:pt x="6620" y="5056"/>
                  </a:lnTo>
                  <a:lnTo>
                    <a:pt x="8474" y="4767"/>
                  </a:lnTo>
                  <a:lnTo>
                    <a:pt x="10327" y="4527"/>
                  </a:lnTo>
                  <a:lnTo>
                    <a:pt x="12181" y="4334"/>
                  </a:lnTo>
                  <a:lnTo>
                    <a:pt x="14035" y="4166"/>
                  </a:lnTo>
                  <a:lnTo>
                    <a:pt x="14805" y="4117"/>
                  </a:lnTo>
                  <a:lnTo>
                    <a:pt x="15599" y="4069"/>
                  </a:lnTo>
                  <a:lnTo>
                    <a:pt x="16394" y="4069"/>
                  </a:lnTo>
                  <a:lnTo>
                    <a:pt x="17164" y="4093"/>
                  </a:lnTo>
                  <a:lnTo>
                    <a:pt x="17670" y="4142"/>
                  </a:lnTo>
                  <a:lnTo>
                    <a:pt x="18175" y="4190"/>
                  </a:lnTo>
                  <a:lnTo>
                    <a:pt x="18681" y="4238"/>
                  </a:lnTo>
                  <a:lnTo>
                    <a:pt x="19186" y="4334"/>
                  </a:lnTo>
                  <a:lnTo>
                    <a:pt x="19620" y="4430"/>
                  </a:lnTo>
                  <a:lnTo>
                    <a:pt x="20029" y="4575"/>
                  </a:lnTo>
                  <a:lnTo>
                    <a:pt x="20438" y="4719"/>
                  </a:lnTo>
                  <a:lnTo>
                    <a:pt x="20847" y="4912"/>
                  </a:lnTo>
                  <a:lnTo>
                    <a:pt x="21257" y="5153"/>
                  </a:lnTo>
                  <a:lnTo>
                    <a:pt x="21666" y="5442"/>
                  </a:lnTo>
                  <a:lnTo>
                    <a:pt x="22027" y="5754"/>
                  </a:lnTo>
                  <a:lnTo>
                    <a:pt x="22364" y="6091"/>
                  </a:lnTo>
                  <a:lnTo>
                    <a:pt x="22749" y="6501"/>
                  </a:lnTo>
                  <a:lnTo>
                    <a:pt x="23086" y="6934"/>
                  </a:lnTo>
                  <a:lnTo>
                    <a:pt x="23375" y="7391"/>
                  </a:lnTo>
                  <a:lnTo>
                    <a:pt x="23616" y="7897"/>
                  </a:lnTo>
                  <a:lnTo>
                    <a:pt x="23784" y="8282"/>
                  </a:lnTo>
                  <a:lnTo>
                    <a:pt x="23905" y="8691"/>
                  </a:lnTo>
                  <a:lnTo>
                    <a:pt x="23977" y="9101"/>
                  </a:lnTo>
                  <a:lnTo>
                    <a:pt x="24025" y="9534"/>
                  </a:lnTo>
                  <a:lnTo>
                    <a:pt x="24025" y="9823"/>
                  </a:lnTo>
                  <a:lnTo>
                    <a:pt x="23977" y="10088"/>
                  </a:lnTo>
                  <a:lnTo>
                    <a:pt x="23881" y="10352"/>
                  </a:lnTo>
                  <a:lnTo>
                    <a:pt x="23760" y="10593"/>
                  </a:lnTo>
                  <a:lnTo>
                    <a:pt x="23616" y="10810"/>
                  </a:lnTo>
                  <a:lnTo>
                    <a:pt x="23447" y="11026"/>
                  </a:lnTo>
                  <a:lnTo>
                    <a:pt x="22725" y="12038"/>
                  </a:lnTo>
                  <a:lnTo>
                    <a:pt x="22027" y="13049"/>
                  </a:lnTo>
                  <a:lnTo>
                    <a:pt x="21690" y="13626"/>
                  </a:lnTo>
                  <a:lnTo>
                    <a:pt x="21377" y="14204"/>
                  </a:lnTo>
                  <a:lnTo>
                    <a:pt x="21064" y="14782"/>
                  </a:lnTo>
                  <a:lnTo>
                    <a:pt x="20823" y="15408"/>
                  </a:lnTo>
                  <a:lnTo>
                    <a:pt x="20510" y="16226"/>
                  </a:lnTo>
                  <a:lnTo>
                    <a:pt x="20246" y="17069"/>
                  </a:lnTo>
                  <a:lnTo>
                    <a:pt x="20029" y="17935"/>
                  </a:lnTo>
                  <a:lnTo>
                    <a:pt x="19885" y="18802"/>
                  </a:lnTo>
                  <a:lnTo>
                    <a:pt x="19764" y="19500"/>
                  </a:lnTo>
                  <a:lnTo>
                    <a:pt x="19620" y="20222"/>
                  </a:lnTo>
                  <a:lnTo>
                    <a:pt x="19523" y="20608"/>
                  </a:lnTo>
                  <a:lnTo>
                    <a:pt x="19403" y="20969"/>
                  </a:lnTo>
                  <a:lnTo>
                    <a:pt x="19283" y="21354"/>
                  </a:lnTo>
                  <a:lnTo>
                    <a:pt x="19138" y="21715"/>
                  </a:lnTo>
                  <a:lnTo>
                    <a:pt x="18970" y="22076"/>
                  </a:lnTo>
                  <a:lnTo>
                    <a:pt x="18801" y="22413"/>
                  </a:lnTo>
                  <a:lnTo>
                    <a:pt x="18609" y="22750"/>
                  </a:lnTo>
                  <a:lnTo>
                    <a:pt x="18392" y="23087"/>
                  </a:lnTo>
                  <a:lnTo>
                    <a:pt x="18199" y="23352"/>
                  </a:lnTo>
                  <a:lnTo>
                    <a:pt x="17983" y="23593"/>
                  </a:lnTo>
                  <a:lnTo>
                    <a:pt x="17766" y="23833"/>
                  </a:lnTo>
                  <a:lnTo>
                    <a:pt x="17549" y="24026"/>
                  </a:lnTo>
                  <a:lnTo>
                    <a:pt x="17309" y="24243"/>
                  </a:lnTo>
                  <a:lnTo>
                    <a:pt x="17044" y="24411"/>
                  </a:lnTo>
                  <a:lnTo>
                    <a:pt x="16779" y="24580"/>
                  </a:lnTo>
                  <a:lnTo>
                    <a:pt x="16490" y="24724"/>
                  </a:lnTo>
                  <a:lnTo>
                    <a:pt x="16153" y="24893"/>
                  </a:lnTo>
                  <a:lnTo>
                    <a:pt x="15816" y="25037"/>
                  </a:lnTo>
                  <a:lnTo>
                    <a:pt x="15118" y="25278"/>
                  </a:lnTo>
                  <a:lnTo>
                    <a:pt x="13866" y="25639"/>
                  </a:lnTo>
                  <a:lnTo>
                    <a:pt x="13240" y="25807"/>
                  </a:lnTo>
                  <a:lnTo>
                    <a:pt x="12590" y="25976"/>
                  </a:lnTo>
                  <a:lnTo>
                    <a:pt x="12157" y="26072"/>
                  </a:lnTo>
                  <a:lnTo>
                    <a:pt x="11724" y="26217"/>
                  </a:lnTo>
                  <a:lnTo>
                    <a:pt x="11290" y="26361"/>
                  </a:lnTo>
                  <a:lnTo>
                    <a:pt x="10857" y="26530"/>
                  </a:lnTo>
                  <a:lnTo>
                    <a:pt x="10568" y="26674"/>
                  </a:lnTo>
                  <a:lnTo>
                    <a:pt x="10303" y="26843"/>
                  </a:lnTo>
                  <a:lnTo>
                    <a:pt x="10183" y="26939"/>
                  </a:lnTo>
                  <a:lnTo>
                    <a:pt x="10111" y="27083"/>
                  </a:lnTo>
                  <a:lnTo>
                    <a:pt x="10063" y="27228"/>
                  </a:lnTo>
                  <a:lnTo>
                    <a:pt x="10063" y="27372"/>
                  </a:lnTo>
                  <a:lnTo>
                    <a:pt x="10111" y="27517"/>
                  </a:lnTo>
                  <a:lnTo>
                    <a:pt x="10159" y="27661"/>
                  </a:lnTo>
                  <a:lnTo>
                    <a:pt x="10279" y="27781"/>
                  </a:lnTo>
                  <a:lnTo>
                    <a:pt x="10400" y="27854"/>
                  </a:lnTo>
                  <a:lnTo>
                    <a:pt x="10953" y="28070"/>
                  </a:lnTo>
                  <a:lnTo>
                    <a:pt x="11242" y="28142"/>
                  </a:lnTo>
                  <a:lnTo>
                    <a:pt x="11531" y="28215"/>
                  </a:lnTo>
                  <a:lnTo>
                    <a:pt x="12037" y="28287"/>
                  </a:lnTo>
                  <a:lnTo>
                    <a:pt x="12542" y="28359"/>
                  </a:lnTo>
                  <a:lnTo>
                    <a:pt x="13024" y="28383"/>
                  </a:lnTo>
                  <a:lnTo>
                    <a:pt x="13529" y="28383"/>
                  </a:lnTo>
                  <a:lnTo>
                    <a:pt x="15455" y="28359"/>
                  </a:lnTo>
                  <a:lnTo>
                    <a:pt x="16129" y="28335"/>
                  </a:lnTo>
                  <a:lnTo>
                    <a:pt x="16611" y="28287"/>
                  </a:lnTo>
                  <a:lnTo>
                    <a:pt x="17092" y="28215"/>
                  </a:lnTo>
                  <a:lnTo>
                    <a:pt x="17574" y="28142"/>
                  </a:lnTo>
                  <a:lnTo>
                    <a:pt x="18055" y="28022"/>
                  </a:lnTo>
                  <a:lnTo>
                    <a:pt x="18512" y="27878"/>
                  </a:lnTo>
                  <a:lnTo>
                    <a:pt x="18970" y="27709"/>
                  </a:lnTo>
                  <a:lnTo>
                    <a:pt x="19427" y="27517"/>
                  </a:lnTo>
                  <a:lnTo>
                    <a:pt x="19885" y="27300"/>
                  </a:lnTo>
                  <a:lnTo>
                    <a:pt x="20390" y="27035"/>
                  </a:lnTo>
                  <a:lnTo>
                    <a:pt x="20872" y="26746"/>
                  </a:lnTo>
                  <a:lnTo>
                    <a:pt x="21859" y="26120"/>
                  </a:lnTo>
                  <a:lnTo>
                    <a:pt x="22147" y="25928"/>
                  </a:lnTo>
                  <a:lnTo>
                    <a:pt x="22436" y="25711"/>
                  </a:lnTo>
                  <a:lnTo>
                    <a:pt x="23014" y="25254"/>
                  </a:lnTo>
                  <a:lnTo>
                    <a:pt x="23183" y="25085"/>
                  </a:lnTo>
                  <a:lnTo>
                    <a:pt x="23327" y="24917"/>
                  </a:lnTo>
                  <a:lnTo>
                    <a:pt x="23568" y="24532"/>
                  </a:lnTo>
                  <a:lnTo>
                    <a:pt x="23664" y="24363"/>
                  </a:lnTo>
                  <a:lnTo>
                    <a:pt x="23736" y="24170"/>
                  </a:lnTo>
                  <a:lnTo>
                    <a:pt x="23760" y="24026"/>
                  </a:lnTo>
                  <a:lnTo>
                    <a:pt x="23784" y="23906"/>
                  </a:lnTo>
                  <a:lnTo>
                    <a:pt x="23760" y="23617"/>
                  </a:lnTo>
                  <a:lnTo>
                    <a:pt x="23712" y="23352"/>
                  </a:lnTo>
                  <a:lnTo>
                    <a:pt x="23592" y="23087"/>
                  </a:lnTo>
                  <a:lnTo>
                    <a:pt x="23423" y="22798"/>
                  </a:lnTo>
                  <a:lnTo>
                    <a:pt x="23207" y="22533"/>
                  </a:lnTo>
                  <a:lnTo>
                    <a:pt x="22629" y="21763"/>
                  </a:lnTo>
                  <a:lnTo>
                    <a:pt x="22509" y="21571"/>
                  </a:lnTo>
                  <a:lnTo>
                    <a:pt x="22388" y="21378"/>
                  </a:lnTo>
                  <a:lnTo>
                    <a:pt x="22292" y="21161"/>
                  </a:lnTo>
                  <a:lnTo>
                    <a:pt x="22220" y="20945"/>
                  </a:lnTo>
                  <a:lnTo>
                    <a:pt x="22147" y="20728"/>
                  </a:lnTo>
                  <a:lnTo>
                    <a:pt x="22099" y="20487"/>
                  </a:lnTo>
                  <a:lnTo>
                    <a:pt x="22099" y="20271"/>
                  </a:lnTo>
                  <a:lnTo>
                    <a:pt x="22075" y="20030"/>
                  </a:lnTo>
                  <a:lnTo>
                    <a:pt x="22099" y="19717"/>
                  </a:lnTo>
                  <a:lnTo>
                    <a:pt x="22123" y="19404"/>
                  </a:lnTo>
                  <a:lnTo>
                    <a:pt x="22196" y="19043"/>
                  </a:lnTo>
                  <a:lnTo>
                    <a:pt x="22268" y="18682"/>
                  </a:lnTo>
                  <a:lnTo>
                    <a:pt x="22364" y="18345"/>
                  </a:lnTo>
                  <a:lnTo>
                    <a:pt x="22484" y="17984"/>
                  </a:lnTo>
                  <a:lnTo>
                    <a:pt x="22677" y="17478"/>
                  </a:lnTo>
                  <a:lnTo>
                    <a:pt x="22894" y="16997"/>
                  </a:lnTo>
                  <a:lnTo>
                    <a:pt x="23159" y="16491"/>
                  </a:lnTo>
                  <a:lnTo>
                    <a:pt x="23399" y="16034"/>
                  </a:lnTo>
                  <a:lnTo>
                    <a:pt x="24001" y="14999"/>
                  </a:lnTo>
                  <a:lnTo>
                    <a:pt x="24579" y="13963"/>
                  </a:lnTo>
                  <a:lnTo>
                    <a:pt x="24844" y="13458"/>
                  </a:lnTo>
                  <a:lnTo>
                    <a:pt x="25108" y="12928"/>
                  </a:lnTo>
                  <a:lnTo>
                    <a:pt x="25325" y="12399"/>
                  </a:lnTo>
                  <a:lnTo>
                    <a:pt x="25518" y="11845"/>
                  </a:lnTo>
                  <a:lnTo>
                    <a:pt x="25686" y="11315"/>
                  </a:lnTo>
                  <a:lnTo>
                    <a:pt x="25831" y="10786"/>
                  </a:lnTo>
                  <a:lnTo>
                    <a:pt x="25951" y="10256"/>
                  </a:lnTo>
                  <a:lnTo>
                    <a:pt x="26023" y="9727"/>
                  </a:lnTo>
                  <a:lnTo>
                    <a:pt x="26071" y="9173"/>
                  </a:lnTo>
                  <a:lnTo>
                    <a:pt x="26095" y="8643"/>
                  </a:lnTo>
                  <a:lnTo>
                    <a:pt x="26095" y="8090"/>
                  </a:lnTo>
                  <a:lnTo>
                    <a:pt x="26047" y="7536"/>
                  </a:lnTo>
                  <a:lnTo>
                    <a:pt x="25975" y="6910"/>
                  </a:lnTo>
                  <a:lnTo>
                    <a:pt x="25831" y="6284"/>
                  </a:lnTo>
                  <a:lnTo>
                    <a:pt x="25662" y="5682"/>
                  </a:lnTo>
                  <a:lnTo>
                    <a:pt x="25445" y="5104"/>
                  </a:lnTo>
                  <a:lnTo>
                    <a:pt x="25205" y="4527"/>
                  </a:lnTo>
                  <a:lnTo>
                    <a:pt x="24892" y="3997"/>
                  </a:lnTo>
                  <a:lnTo>
                    <a:pt x="24555" y="3468"/>
                  </a:lnTo>
                  <a:lnTo>
                    <a:pt x="24146" y="2962"/>
                  </a:lnTo>
                  <a:lnTo>
                    <a:pt x="23881" y="2649"/>
                  </a:lnTo>
                  <a:lnTo>
                    <a:pt x="23592" y="2360"/>
                  </a:lnTo>
                  <a:lnTo>
                    <a:pt x="23303" y="2095"/>
                  </a:lnTo>
                  <a:lnTo>
                    <a:pt x="23014" y="1831"/>
                  </a:lnTo>
                  <a:lnTo>
                    <a:pt x="22701" y="1566"/>
                  </a:lnTo>
                  <a:lnTo>
                    <a:pt x="22388" y="1325"/>
                  </a:lnTo>
                  <a:lnTo>
                    <a:pt x="21714" y="892"/>
                  </a:lnTo>
                  <a:lnTo>
                    <a:pt x="21305" y="651"/>
                  </a:lnTo>
                  <a:lnTo>
                    <a:pt x="20896" y="434"/>
                  </a:lnTo>
                  <a:lnTo>
                    <a:pt x="20390" y="242"/>
                  </a:lnTo>
                  <a:lnTo>
                    <a:pt x="20125" y="170"/>
                  </a:lnTo>
                  <a:lnTo>
                    <a:pt x="19860" y="97"/>
                  </a:lnTo>
                  <a:lnTo>
                    <a:pt x="19596" y="49"/>
                  </a:lnTo>
                  <a:lnTo>
                    <a:pt x="19331" y="25"/>
                  </a:lnTo>
                  <a:lnTo>
                    <a:pt x="190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13"/>
            <p:cNvSpPr/>
            <p:nvPr/>
          </p:nvSpPr>
          <p:spPr>
            <a:xfrm>
              <a:off x="1802875" y="1996850"/>
              <a:ext cx="521825" cy="518800"/>
            </a:xfrm>
            <a:custGeom>
              <a:avLst/>
              <a:gdLst/>
              <a:ahLst/>
              <a:cxnLst/>
              <a:rect l="l" t="t" r="r" b="b"/>
              <a:pathLst>
                <a:path w="20873" h="20752" extrusionOk="0">
                  <a:moveTo>
                    <a:pt x="18224" y="1"/>
                  </a:moveTo>
                  <a:lnTo>
                    <a:pt x="17983" y="25"/>
                  </a:lnTo>
                  <a:lnTo>
                    <a:pt x="17767" y="49"/>
                  </a:lnTo>
                  <a:lnTo>
                    <a:pt x="17430" y="97"/>
                  </a:lnTo>
                  <a:lnTo>
                    <a:pt x="17093" y="169"/>
                  </a:lnTo>
                  <a:lnTo>
                    <a:pt x="16419" y="338"/>
                  </a:lnTo>
                  <a:lnTo>
                    <a:pt x="15143" y="627"/>
                  </a:lnTo>
                  <a:lnTo>
                    <a:pt x="14709" y="723"/>
                  </a:lnTo>
                  <a:lnTo>
                    <a:pt x="14252" y="771"/>
                  </a:lnTo>
                  <a:lnTo>
                    <a:pt x="13795" y="795"/>
                  </a:lnTo>
                  <a:lnTo>
                    <a:pt x="13337" y="795"/>
                  </a:lnTo>
                  <a:lnTo>
                    <a:pt x="12639" y="771"/>
                  </a:lnTo>
                  <a:lnTo>
                    <a:pt x="11941" y="699"/>
                  </a:lnTo>
                  <a:lnTo>
                    <a:pt x="11243" y="603"/>
                  </a:lnTo>
                  <a:lnTo>
                    <a:pt x="10569" y="482"/>
                  </a:lnTo>
                  <a:lnTo>
                    <a:pt x="9774" y="314"/>
                  </a:lnTo>
                  <a:lnTo>
                    <a:pt x="8980" y="169"/>
                  </a:lnTo>
                  <a:lnTo>
                    <a:pt x="8330" y="97"/>
                  </a:lnTo>
                  <a:lnTo>
                    <a:pt x="7680" y="73"/>
                  </a:lnTo>
                  <a:lnTo>
                    <a:pt x="7367" y="73"/>
                  </a:lnTo>
                  <a:lnTo>
                    <a:pt x="7030" y="97"/>
                  </a:lnTo>
                  <a:lnTo>
                    <a:pt x="6717" y="145"/>
                  </a:lnTo>
                  <a:lnTo>
                    <a:pt x="6380" y="218"/>
                  </a:lnTo>
                  <a:lnTo>
                    <a:pt x="5778" y="338"/>
                  </a:lnTo>
                  <a:lnTo>
                    <a:pt x="5176" y="482"/>
                  </a:lnTo>
                  <a:lnTo>
                    <a:pt x="4574" y="651"/>
                  </a:lnTo>
                  <a:lnTo>
                    <a:pt x="3997" y="868"/>
                  </a:lnTo>
                  <a:lnTo>
                    <a:pt x="3082" y="1205"/>
                  </a:lnTo>
                  <a:lnTo>
                    <a:pt x="2167" y="1542"/>
                  </a:lnTo>
                  <a:lnTo>
                    <a:pt x="1782" y="1686"/>
                  </a:lnTo>
                  <a:lnTo>
                    <a:pt x="1373" y="1782"/>
                  </a:lnTo>
                  <a:lnTo>
                    <a:pt x="964" y="1879"/>
                  </a:lnTo>
                  <a:lnTo>
                    <a:pt x="554" y="1951"/>
                  </a:lnTo>
                  <a:lnTo>
                    <a:pt x="193" y="1999"/>
                  </a:lnTo>
                  <a:lnTo>
                    <a:pt x="97" y="2023"/>
                  </a:lnTo>
                  <a:lnTo>
                    <a:pt x="49" y="2047"/>
                  </a:lnTo>
                  <a:lnTo>
                    <a:pt x="1" y="2095"/>
                  </a:lnTo>
                  <a:lnTo>
                    <a:pt x="1" y="2143"/>
                  </a:lnTo>
                  <a:lnTo>
                    <a:pt x="25" y="2192"/>
                  </a:lnTo>
                  <a:lnTo>
                    <a:pt x="97" y="2240"/>
                  </a:lnTo>
                  <a:lnTo>
                    <a:pt x="169" y="2264"/>
                  </a:lnTo>
                  <a:lnTo>
                    <a:pt x="458" y="2312"/>
                  </a:lnTo>
                  <a:lnTo>
                    <a:pt x="723" y="2360"/>
                  </a:lnTo>
                  <a:lnTo>
                    <a:pt x="988" y="2360"/>
                  </a:lnTo>
                  <a:lnTo>
                    <a:pt x="1517" y="2336"/>
                  </a:lnTo>
                  <a:lnTo>
                    <a:pt x="5706" y="1927"/>
                  </a:lnTo>
                  <a:lnTo>
                    <a:pt x="6573" y="1855"/>
                  </a:lnTo>
                  <a:lnTo>
                    <a:pt x="7463" y="1806"/>
                  </a:lnTo>
                  <a:lnTo>
                    <a:pt x="7921" y="1806"/>
                  </a:lnTo>
                  <a:lnTo>
                    <a:pt x="8402" y="1830"/>
                  </a:lnTo>
                  <a:lnTo>
                    <a:pt x="8811" y="1855"/>
                  </a:lnTo>
                  <a:lnTo>
                    <a:pt x="9221" y="1951"/>
                  </a:lnTo>
                  <a:lnTo>
                    <a:pt x="9630" y="2047"/>
                  </a:lnTo>
                  <a:lnTo>
                    <a:pt x="10015" y="2216"/>
                  </a:lnTo>
                  <a:lnTo>
                    <a:pt x="10545" y="2432"/>
                  </a:lnTo>
                  <a:lnTo>
                    <a:pt x="11050" y="2649"/>
                  </a:lnTo>
                  <a:lnTo>
                    <a:pt x="11435" y="2793"/>
                  </a:lnTo>
                  <a:lnTo>
                    <a:pt x="11821" y="2914"/>
                  </a:lnTo>
                  <a:lnTo>
                    <a:pt x="12206" y="3010"/>
                  </a:lnTo>
                  <a:lnTo>
                    <a:pt x="12591" y="3082"/>
                  </a:lnTo>
                  <a:lnTo>
                    <a:pt x="12976" y="3130"/>
                  </a:lnTo>
                  <a:lnTo>
                    <a:pt x="13770" y="3130"/>
                  </a:lnTo>
                  <a:lnTo>
                    <a:pt x="14156" y="3082"/>
                  </a:lnTo>
                  <a:lnTo>
                    <a:pt x="15552" y="2866"/>
                  </a:lnTo>
                  <a:lnTo>
                    <a:pt x="15913" y="2817"/>
                  </a:lnTo>
                  <a:lnTo>
                    <a:pt x="16274" y="2769"/>
                  </a:lnTo>
                  <a:lnTo>
                    <a:pt x="17020" y="2769"/>
                  </a:lnTo>
                  <a:lnTo>
                    <a:pt x="17261" y="2793"/>
                  </a:lnTo>
                  <a:lnTo>
                    <a:pt x="17502" y="2817"/>
                  </a:lnTo>
                  <a:lnTo>
                    <a:pt x="17743" y="2890"/>
                  </a:lnTo>
                  <a:lnTo>
                    <a:pt x="17983" y="2962"/>
                  </a:lnTo>
                  <a:lnTo>
                    <a:pt x="18128" y="3010"/>
                  </a:lnTo>
                  <a:lnTo>
                    <a:pt x="18248" y="3082"/>
                  </a:lnTo>
                  <a:lnTo>
                    <a:pt x="18368" y="3155"/>
                  </a:lnTo>
                  <a:lnTo>
                    <a:pt x="18465" y="3251"/>
                  </a:lnTo>
                  <a:lnTo>
                    <a:pt x="18609" y="3419"/>
                  </a:lnTo>
                  <a:lnTo>
                    <a:pt x="18706" y="3588"/>
                  </a:lnTo>
                  <a:lnTo>
                    <a:pt x="18778" y="3804"/>
                  </a:lnTo>
                  <a:lnTo>
                    <a:pt x="18802" y="4021"/>
                  </a:lnTo>
                  <a:lnTo>
                    <a:pt x="18802" y="4238"/>
                  </a:lnTo>
                  <a:lnTo>
                    <a:pt x="18778" y="4430"/>
                  </a:lnTo>
                  <a:lnTo>
                    <a:pt x="18754" y="4647"/>
                  </a:lnTo>
                  <a:lnTo>
                    <a:pt x="18706" y="4864"/>
                  </a:lnTo>
                  <a:lnTo>
                    <a:pt x="18537" y="5393"/>
                  </a:lnTo>
                  <a:lnTo>
                    <a:pt x="18320" y="5899"/>
                  </a:lnTo>
                  <a:lnTo>
                    <a:pt x="18056" y="6404"/>
                  </a:lnTo>
                  <a:lnTo>
                    <a:pt x="17767" y="6886"/>
                  </a:lnTo>
                  <a:lnTo>
                    <a:pt x="17093" y="7921"/>
                  </a:lnTo>
                  <a:lnTo>
                    <a:pt x="16659" y="8667"/>
                  </a:lnTo>
                  <a:lnTo>
                    <a:pt x="16443" y="9028"/>
                  </a:lnTo>
                  <a:lnTo>
                    <a:pt x="16274" y="9414"/>
                  </a:lnTo>
                  <a:lnTo>
                    <a:pt x="15817" y="10425"/>
                  </a:lnTo>
                  <a:lnTo>
                    <a:pt x="15383" y="11460"/>
                  </a:lnTo>
                  <a:lnTo>
                    <a:pt x="15215" y="11941"/>
                  </a:lnTo>
                  <a:lnTo>
                    <a:pt x="15070" y="12447"/>
                  </a:lnTo>
                  <a:lnTo>
                    <a:pt x="14950" y="12952"/>
                  </a:lnTo>
                  <a:lnTo>
                    <a:pt x="14902" y="13482"/>
                  </a:lnTo>
                  <a:lnTo>
                    <a:pt x="14854" y="14011"/>
                  </a:lnTo>
                  <a:lnTo>
                    <a:pt x="14806" y="14397"/>
                  </a:lnTo>
                  <a:lnTo>
                    <a:pt x="14733" y="14782"/>
                  </a:lnTo>
                  <a:lnTo>
                    <a:pt x="14661" y="14974"/>
                  </a:lnTo>
                  <a:lnTo>
                    <a:pt x="14589" y="15143"/>
                  </a:lnTo>
                  <a:lnTo>
                    <a:pt x="14493" y="15311"/>
                  </a:lnTo>
                  <a:lnTo>
                    <a:pt x="14396" y="15480"/>
                  </a:lnTo>
                  <a:lnTo>
                    <a:pt x="14276" y="15648"/>
                  </a:lnTo>
                  <a:lnTo>
                    <a:pt x="14132" y="15793"/>
                  </a:lnTo>
                  <a:lnTo>
                    <a:pt x="13987" y="15913"/>
                  </a:lnTo>
                  <a:lnTo>
                    <a:pt x="13843" y="16058"/>
                  </a:lnTo>
                  <a:lnTo>
                    <a:pt x="13578" y="16226"/>
                  </a:lnTo>
                  <a:lnTo>
                    <a:pt x="13289" y="16371"/>
                  </a:lnTo>
                  <a:lnTo>
                    <a:pt x="12952" y="16539"/>
                  </a:lnTo>
                  <a:lnTo>
                    <a:pt x="12591" y="16684"/>
                  </a:lnTo>
                  <a:lnTo>
                    <a:pt x="12037" y="16924"/>
                  </a:lnTo>
                  <a:lnTo>
                    <a:pt x="11484" y="17189"/>
                  </a:lnTo>
                  <a:lnTo>
                    <a:pt x="10954" y="17502"/>
                  </a:lnTo>
                  <a:lnTo>
                    <a:pt x="10424" y="17815"/>
                  </a:lnTo>
                  <a:lnTo>
                    <a:pt x="9967" y="18104"/>
                  </a:lnTo>
                  <a:lnTo>
                    <a:pt x="9534" y="18441"/>
                  </a:lnTo>
                  <a:lnTo>
                    <a:pt x="9293" y="18658"/>
                  </a:lnTo>
                  <a:lnTo>
                    <a:pt x="9076" y="18874"/>
                  </a:lnTo>
                  <a:lnTo>
                    <a:pt x="8884" y="19091"/>
                  </a:lnTo>
                  <a:lnTo>
                    <a:pt x="8715" y="19332"/>
                  </a:lnTo>
                  <a:lnTo>
                    <a:pt x="8571" y="19572"/>
                  </a:lnTo>
                  <a:lnTo>
                    <a:pt x="8426" y="19837"/>
                  </a:lnTo>
                  <a:lnTo>
                    <a:pt x="8306" y="20126"/>
                  </a:lnTo>
                  <a:lnTo>
                    <a:pt x="8185" y="20391"/>
                  </a:lnTo>
                  <a:lnTo>
                    <a:pt x="8137" y="20608"/>
                  </a:lnTo>
                  <a:lnTo>
                    <a:pt x="8137" y="20680"/>
                  </a:lnTo>
                  <a:lnTo>
                    <a:pt x="8161" y="20704"/>
                  </a:lnTo>
                  <a:lnTo>
                    <a:pt x="8185" y="20728"/>
                  </a:lnTo>
                  <a:lnTo>
                    <a:pt x="8258" y="20752"/>
                  </a:lnTo>
                  <a:lnTo>
                    <a:pt x="8306" y="20704"/>
                  </a:lnTo>
                  <a:lnTo>
                    <a:pt x="8474" y="20559"/>
                  </a:lnTo>
                  <a:lnTo>
                    <a:pt x="8835" y="20126"/>
                  </a:lnTo>
                  <a:lnTo>
                    <a:pt x="9221" y="19717"/>
                  </a:lnTo>
                  <a:lnTo>
                    <a:pt x="9437" y="19500"/>
                  </a:lnTo>
                  <a:lnTo>
                    <a:pt x="9654" y="19308"/>
                  </a:lnTo>
                  <a:lnTo>
                    <a:pt x="10111" y="18995"/>
                  </a:lnTo>
                  <a:lnTo>
                    <a:pt x="10569" y="18730"/>
                  </a:lnTo>
                  <a:lnTo>
                    <a:pt x="11074" y="18489"/>
                  </a:lnTo>
                  <a:lnTo>
                    <a:pt x="11580" y="18321"/>
                  </a:lnTo>
                  <a:lnTo>
                    <a:pt x="12326" y="18152"/>
                  </a:lnTo>
                  <a:lnTo>
                    <a:pt x="13072" y="17959"/>
                  </a:lnTo>
                  <a:lnTo>
                    <a:pt x="13626" y="17839"/>
                  </a:lnTo>
                  <a:lnTo>
                    <a:pt x="14156" y="17695"/>
                  </a:lnTo>
                  <a:lnTo>
                    <a:pt x="14565" y="17526"/>
                  </a:lnTo>
                  <a:lnTo>
                    <a:pt x="14950" y="17334"/>
                  </a:lnTo>
                  <a:lnTo>
                    <a:pt x="15311" y="17093"/>
                  </a:lnTo>
                  <a:lnTo>
                    <a:pt x="15672" y="16828"/>
                  </a:lnTo>
                  <a:lnTo>
                    <a:pt x="15889" y="16635"/>
                  </a:lnTo>
                  <a:lnTo>
                    <a:pt x="16082" y="16419"/>
                  </a:lnTo>
                  <a:lnTo>
                    <a:pt x="16226" y="16178"/>
                  </a:lnTo>
                  <a:lnTo>
                    <a:pt x="16370" y="15913"/>
                  </a:lnTo>
                  <a:lnTo>
                    <a:pt x="16443" y="15648"/>
                  </a:lnTo>
                  <a:lnTo>
                    <a:pt x="16539" y="15384"/>
                  </a:lnTo>
                  <a:lnTo>
                    <a:pt x="16587" y="15119"/>
                  </a:lnTo>
                  <a:lnTo>
                    <a:pt x="16635" y="14854"/>
                  </a:lnTo>
                  <a:lnTo>
                    <a:pt x="16683" y="14324"/>
                  </a:lnTo>
                  <a:lnTo>
                    <a:pt x="16732" y="13771"/>
                  </a:lnTo>
                  <a:lnTo>
                    <a:pt x="16756" y="13217"/>
                  </a:lnTo>
                  <a:lnTo>
                    <a:pt x="16780" y="12663"/>
                  </a:lnTo>
                  <a:lnTo>
                    <a:pt x="16780" y="12062"/>
                  </a:lnTo>
                  <a:lnTo>
                    <a:pt x="16852" y="11460"/>
                  </a:lnTo>
                  <a:lnTo>
                    <a:pt x="16948" y="10954"/>
                  </a:lnTo>
                  <a:lnTo>
                    <a:pt x="17069" y="10497"/>
                  </a:lnTo>
                  <a:lnTo>
                    <a:pt x="17285" y="10039"/>
                  </a:lnTo>
                  <a:lnTo>
                    <a:pt x="17526" y="9606"/>
                  </a:lnTo>
                  <a:lnTo>
                    <a:pt x="17791" y="9197"/>
                  </a:lnTo>
                  <a:lnTo>
                    <a:pt x="18080" y="8812"/>
                  </a:lnTo>
                  <a:lnTo>
                    <a:pt x="19139" y="7367"/>
                  </a:lnTo>
                  <a:lnTo>
                    <a:pt x="19572" y="6765"/>
                  </a:lnTo>
                  <a:lnTo>
                    <a:pt x="19789" y="6453"/>
                  </a:lnTo>
                  <a:lnTo>
                    <a:pt x="20005" y="6116"/>
                  </a:lnTo>
                  <a:lnTo>
                    <a:pt x="20294" y="5610"/>
                  </a:lnTo>
                  <a:lnTo>
                    <a:pt x="20415" y="5345"/>
                  </a:lnTo>
                  <a:lnTo>
                    <a:pt x="20535" y="5056"/>
                  </a:lnTo>
                  <a:lnTo>
                    <a:pt x="20655" y="4743"/>
                  </a:lnTo>
                  <a:lnTo>
                    <a:pt x="20752" y="4430"/>
                  </a:lnTo>
                  <a:lnTo>
                    <a:pt x="20824" y="4117"/>
                  </a:lnTo>
                  <a:lnTo>
                    <a:pt x="20848" y="3804"/>
                  </a:lnTo>
                  <a:lnTo>
                    <a:pt x="20872" y="3492"/>
                  </a:lnTo>
                  <a:lnTo>
                    <a:pt x="20872" y="3155"/>
                  </a:lnTo>
                  <a:lnTo>
                    <a:pt x="20848" y="2842"/>
                  </a:lnTo>
                  <a:lnTo>
                    <a:pt x="20776" y="2505"/>
                  </a:lnTo>
                  <a:lnTo>
                    <a:pt x="20680" y="2095"/>
                  </a:lnTo>
                  <a:lnTo>
                    <a:pt x="20535" y="1686"/>
                  </a:lnTo>
                  <a:lnTo>
                    <a:pt x="20439" y="1445"/>
                  </a:lnTo>
                  <a:lnTo>
                    <a:pt x="20343" y="1205"/>
                  </a:lnTo>
                  <a:lnTo>
                    <a:pt x="20198" y="964"/>
                  </a:lnTo>
                  <a:lnTo>
                    <a:pt x="20030" y="771"/>
                  </a:lnTo>
                  <a:lnTo>
                    <a:pt x="19861" y="579"/>
                  </a:lnTo>
                  <a:lnTo>
                    <a:pt x="19668" y="410"/>
                  </a:lnTo>
                  <a:lnTo>
                    <a:pt x="19452" y="290"/>
                  </a:lnTo>
                  <a:lnTo>
                    <a:pt x="19211" y="169"/>
                  </a:lnTo>
                  <a:lnTo>
                    <a:pt x="18970" y="97"/>
                  </a:lnTo>
                  <a:lnTo>
                    <a:pt x="18706" y="25"/>
                  </a:lnTo>
                  <a:lnTo>
                    <a:pt x="184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13"/>
            <p:cNvSpPr/>
            <p:nvPr/>
          </p:nvSpPr>
          <p:spPr>
            <a:xfrm>
              <a:off x="1946725" y="1787425"/>
              <a:ext cx="588000" cy="766750"/>
            </a:xfrm>
            <a:custGeom>
              <a:avLst/>
              <a:gdLst/>
              <a:ahLst/>
              <a:cxnLst/>
              <a:rect l="l" t="t" r="r" b="b"/>
              <a:pathLst>
                <a:path w="23520" h="30670" extrusionOk="0">
                  <a:moveTo>
                    <a:pt x="11098" y="0"/>
                  </a:moveTo>
                  <a:lnTo>
                    <a:pt x="10640" y="49"/>
                  </a:lnTo>
                  <a:lnTo>
                    <a:pt x="9942" y="97"/>
                  </a:lnTo>
                  <a:lnTo>
                    <a:pt x="9292" y="169"/>
                  </a:lnTo>
                  <a:lnTo>
                    <a:pt x="8618" y="265"/>
                  </a:lnTo>
                  <a:lnTo>
                    <a:pt x="7944" y="410"/>
                  </a:lnTo>
                  <a:lnTo>
                    <a:pt x="7270" y="602"/>
                  </a:lnTo>
                  <a:lnTo>
                    <a:pt x="6596" y="795"/>
                  </a:lnTo>
                  <a:lnTo>
                    <a:pt x="5946" y="1012"/>
                  </a:lnTo>
                  <a:lnTo>
                    <a:pt x="4093" y="1589"/>
                  </a:lnTo>
                  <a:lnTo>
                    <a:pt x="2239" y="2119"/>
                  </a:lnTo>
                  <a:lnTo>
                    <a:pt x="1300" y="2384"/>
                  </a:lnTo>
                  <a:lnTo>
                    <a:pt x="361" y="2673"/>
                  </a:lnTo>
                  <a:lnTo>
                    <a:pt x="193" y="2721"/>
                  </a:lnTo>
                  <a:lnTo>
                    <a:pt x="24" y="2793"/>
                  </a:lnTo>
                  <a:lnTo>
                    <a:pt x="0" y="2841"/>
                  </a:lnTo>
                  <a:lnTo>
                    <a:pt x="0" y="2889"/>
                  </a:lnTo>
                  <a:lnTo>
                    <a:pt x="24" y="2937"/>
                  </a:lnTo>
                  <a:lnTo>
                    <a:pt x="72" y="2961"/>
                  </a:lnTo>
                  <a:lnTo>
                    <a:pt x="241" y="2986"/>
                  </a:lnTo>
                  <a:lnTo>
                    <a:pt x="433" y="2961"/>
                  </a:lnTo>
                  <a:lnTo>
                    <a:pt x="1709" y="2793"/>
                  </a:lnTo>
                  <a:lnTo>
                    <a:pt x="3009" y="2673"/>
                  </a:lnTo>
                  <a:lnTo>
                    <a:pt x="4526" y="2528"/>
                  </a:lnTo>
                  <a:lnTo>
                    <a:pt x="5296" y="2456"/>
                  </a:lnTo>
                  <a:lnTo>
                    <a:pt x="6042" y="2336"/>
                  </a:lnTo>
                  <a:lnTo>
                    <a:pt x="6789" y="2167"/>
                  </a:lnTo>
                  <a:lnTo>
                    <a:pt x="7535" y="1974"/>
                  </a:lnTo>
                  <a:lnTo>
                    <a:pt x="8522" y="1710"/>
                  </a:lnTo>
                  <a:lnTo>
                    <a:pt x="10279" y="1228"/>
                  </a:lnTo>
                  <a:lnTo>
                    <a:pt x="10929" y="1060"/>
                  </a:lnTo>
                  <a:lnTo>
                    <a:pt x="11579" y="939"/>
                  </a:lnTo>
                  <a:lnTo>
                    <a:pt x="12229" y="843"/>
                  </a:lnTo>
                  <a:lnTo>
                    <a:pt x="12903" y="771"/>
                  </a:lnTo>
                  <a:lnTo>
                    <a:pt x="13192" y="747"/>
                  </a:lnTo>
                  <a:lnTo>
                    <a:pt x="13722" y="747"/>
                  </a:lnTo>
                  <a:lnTo>
                    <a:pt x="13939" y="795"/>
                  </a:lnTo>
                  <a:lnTo>
                    <a:pt x="14372" y="867"/>
                  </a:lnTo>
                  <a:lnTo>
                    <a:pt x="14709" y="987"/>
                  </a:lnTo>
                  <a:lnTo>
                    <a:pt x="15022" y="1108"/>
                  </a:lnTo>
                  <a:lnTo>
                    <a:pt x="15335" y="1276"/>
                  </a:lnTo>
                  <a:lnTo>
                    <a:pt x="15576" y="1445"/>
                  </a:lnTo>
                  <a:lnTo>
                    <a:pt x="16009" y="1734"/>
                  </a:lnTo>
                  <a:lnTo>
                    <a:pt x="16394" y="1999"/>
                  </a:lnTo>
                  <a:lnTo>
                    <a:pt x="17116" y="2576"/>
                  </a:lnTo>
                  <a:lnTo>
                    <a:pt x="17453" y="2841"/>
                  </a:lnTo>
                  <a:lnTo>
                    <a:pt x="17766" y="3154"/>
                  </a:lnTo>
                  <a:lnTo>
                    <a:pt x="18874" y="4334"/>
                  </a:lnTo>
                  <a:lnTo>
                    <a:pt x="19379" y="4911"/>
                  </a:lnTo>
                  <a:lnTo>
                    <a:pt x="19548" y="5176"/>
                  </a:lnTo>
                  <a:lnTo>
                    <a:pt x="19716" y="5417"/>
                  </a:lnTo>
                  <a:lnTo>
                    <a:pt x="19861" y="5658"/>
                  </a:lnTo>
                  <a:lnTo>
                    <a:pt x="20005" y="5947"/>
                  </a:lnTo>
                  <a:lnTo>
                    <a:pt x="20294" y="6645"/>
                  </a:lnTo>
                  <a:lnTo>
                    <a:pt x="20848" y="8017"/>
                  </a:lnTo>
                  <a:lnTo>
                    <a:pt x="21161" y="8691"/>
                  </a:lnTo>
                  <a:lnTo>
                    <a:pt x="21473" y="9341"/>
                  </a:lnTo>
                  <a:lnTo>
                    <a:pt x="21570" y="9558"/>
                  </a:lnTo>
                  <a:lnTo>
                    <a:pt x="21618" y="9774"/>
                  </a:lnTo>
                  <a:lnTo>
                    <a:pt x="21666" y="9991"/>
                  </a:lnTo>
                  <a:lnTo>
                    <a:pt x="21690" y="10207"/>
                  </a:lnTo>
                  <a:lnTo>
                    <a:pt x="21714" y="10785"/>
                  </a:lnTo>
                  <a:lnTo>
                    <a:pt x="21666" y="11363"/>
                  </a:lnTo>
                  <a:lnTo>
                    <a:pt x="21618" y="11748"/>
                  </a:lnTo>
                  <a:lnTo>
                    <a:pt x="21546" y="12109"/>
                  </a:lnTo>
                  <a:lnTo>
                    <a:pt x="21425" y="12446"/>
                  </a:lnTo>
                  <a:lnTo>
                    <a:pt x="21305" y="12807"/>
                  </a:lnTo>
                  <a:lnTo>
                    <a:pt x="21136" y="13120"/>
                  </a:lnTo>
                  <a:lnTo>
                    <a:pt x="20968" y="13457"/>
                  </a:lnTo>
                  <a:lnTo>
                    <a:pt x="20775" y="13746"/>
                  </a:lnTo>
                  <a:lnTo>
                    <a:pt x="20535" y="14059"/>
                  </a:lnTo>
                  <a:lnTo>
                    <a:pt x="20101" y="14565"/>
                  </a:lnTo>
                  <a:lnTo>
                    <a:pt x="19668" y="15070"/>
                  </a:lnTo>
                  <a:lnTo>
                    <a:pt x="19451" y="15359"/>
                  </a:lnTo>
                  <a:lnTo>
                    <a:pt x="19235" y="15672"/>
                  </a:lnTo>
                  <a:lnTo>
                    <a:pt x="19042" y="15985"/>
                  </a:lnTo>
                  <a:lnTo>
                    <a:pt x="18898" y="16322"/>
                  </a:lnTo>
                  <a:lnTo>
                    <a:pt x="18777" y="16611"/>
                  </a:lnTo>
                  <a:lnTo>
                    <a:pt x="18681" y="16924"/>
                  </a:lnTo>
                  <a:lnTo>
                    <a:pt x="18512" y="17526"/>
                  </a:lnTo>
                  <a:lnTo>
                    <a:pt x="18392" y="18079"/>
                  </a:lnTo>
                  <a:lnTo>
                    <a:pt x="18199" y="18585"/>
                  </a:lnTo>
                  <a:lnTo>
                    <a:pt x="17911" y="19235"/>
                  </a:lnTo>
                  <a:lnTo>
                    <a:pt x="17598" y="19861"/>
                  </a:lnTo>
                  <a:lnTo>
                    <a:pt x="17405" y="20318"/>
                  </a:lnTo>
                  <a:lnTo>
                    <a:pt x="17237" y="20800"/>
                  </a:lnTo>
                  <a:lnTo>
                    <a:pt x="17140" y="21305"/>
                  </a:lnTo>
                  <a:lnTo>
                    <a:pt x="17068" y="21811"/>
                  </a:lnTo>
                  <a:lnTo>
                    <a:pt x="17068" y="22220"/>
                  </a:lnTo>
                  <a:lnTo>
                    <a:pt x="17092" y="22653"/>
                  </a:lnTo>
                  <a:lnTo>
                    <a:pt x="17188" y="23063"/>
                  </a:lnTo>
                  <a:lnTo>
                    <a:pt x="17333" y="23472"/>
                  </a:lnTo>
                  <a:lnTo>
                    <a:pt x="17622" y="24098"/>
                  </a:lnTo>
                  <a:lnTo>
                    <a:pt x="17862" y="24627"/>
                  </a:lnTo>
                  <a:lnTo>
                    <a:pt x="17983" y="24892"/>
                  </a:lnTo>
                  <a:lnTo>
                    <a:pt x="18079" y="25157"/>
                  </a:lnTo>
                  <a:lnTo>
                    <a:pt x="18175" y="25446"/>
                  </a:lnTo>
                  <a:lnTo>
                    <a:pt x="18224" y="25735"/>
                  </a:lnTo>
                  <a:lnTo>
                    <a:pt x="18248" y="26024"/>
                  </a:lnTo>
                  <a:lnTo>
                    <a:pt x="18224" y="26312"/>
                  </a:lnTo>
                  <a:lnTo>
                    <a:pt x="18175" y="26601"/>
                  </a:lnTo>
                  <a:lnTo>
                    <a:pt x="18103" y="26866"/>
                  </a:lnTo>
                  <a:lnTo>
                    <a:pt x="18007" y="27155"/>
                  </a:lnTo>
                  <a:lnTo>
                    <a:pt x="17862" y="27420"/>
                  </a:lnTo>
                  <a:lnTo>
                    <a:pt x="17742" y="27612"/>
                  </a:lnTo>
                  <a:lnTo>
                    <a:pt x="17622" y="27781"/>
                  </a:lnTo>
                  <a:lnTo>
                    <a:pt x="17333" y="28118"/>
                  </a:lnTo>
                  <a:lnTo>
                    <a:pt x="17020" y="28407"/>
                  </a:lnTo>
                  <a:lnTo>
                    <a:pt x="16683" y="28696"/>
                  </a:lnTo>
                  <a:lnTo>
                    <a:pt x="16274" y="28985"/>
                  </a:lnTo>
                  <a:lnTo>
                    <a:pt x="15864" y="29249"/>
                  </a:lnTo>
                  <a:lnTo>
                    <a:pt x="15431" y="29490"/>
                  </a:lnTo>
                  <a:lnTo>
                    <a:pt x="14998" y="29707"/>
                  </a:lnTo>
                  <a:lnTo>
                    <a:pt x="14155" y="30068"/>
                  </a:lnTo>
                  <a:lnTo>
                    <a:pt x="13337" y="30405"/>
                  </a:lnTo>
                  <a:lnTo>
                    <a:pt x="13192" y="30477"/>
                  </a:lnTo>
                  <a:lnTo>
                    <a:pt x="13048" y="30549"/>
                  </a:lnTo>
                  <a:lnTo>
                    <a:pt x="13024" y="30573"/>
                  </a:lnTo>
                  <a:lnTo>
                    <a:pt x="13024" y="30622"/>
                  </a:lnTo>
                  <a:lnTo>
                    <a:pt x="13072" y="30646"/>
                  </a:lnTo>
                  <a:lnTo>
                    <a:pt x="13096" y="30670"/>
                  </a:lnTo>
                  <a:lnTo>
                    <a:pt x="13289" y="30670"/>
                  </a:lnTo>
                  <a:lnTo>
                    <a:pt x="13842" y="30597"/>
                  </a:lnTo>
                  <a:lnTo>
                    <a:pt x="14372" y="30525"/>
                  </a:lnTo>
                  <a:lnTo>
                    <a:pt x="14901" y="30405"/>
                  </a:lnTo>
                  <a:lnTo>
                    <a:pt x="15431" y="30236"/>
                  </a:lnTo>
                  <a:lnTo>
                    <a:pt x="15816" y="30116"/>
                  </a:lnTo>
                  <a:lnTo>
                    <a:pt x="16177" y="29947"/>
                  </a:lnTo>
                  <a:lnTo>
                    <a:pt x="16538" y="29779"/>
                  </a:lnTo>
                  <a:lnTo>
                    <a:pt x="16875" y="29562"/>
                  </a:lnTo>
                  <a:lnTo>
                    <a:pt x="17188" y="29346"/>
                  </a:lnTo>
                  <a:lnTo>
                    <a:pt x="17477" y="29081"/>
                  </a:lnTo>
                  <a:lnTo>
                    <a:pt x="17766" y="28816"/>
                  </a:lnTo>
                  <a:lnTo>
                    <a:pt x="18031" y="28503"/>
                  </a:lnTo>
                  <a:lnTo>
                    <a:pt x="18296" y="28166"/>
                  </a:lnTo>
                  <a:lnTo>
                    <a:pt x="18392" y="27973"/>
                  </a:lnTo>
                  <a:lnTo>
                    <a:pt x="18488" y="27805"/>
                  </a:lnTo>
                  <a:lnTo>
                    <a:pt x="18561" y="27612"/>
                  </a:lnTo>
                  <a:lnTo>
                    <a:pt x="18609" y="27396"/>
                  </a:lnTo>
                  <a:lnTo>
                    <a:pt x="18657" y="27203"/>
                  </a:lnTo>
                  <a:lnTo>
                    <a:pt x="18681" y="26986"/>
                  </a:lnTo>
                  <a:lnTo>
                    <a:pt x="18705" y="26505"/>
                  </a:lnTo>
                  <a:lnTo>
                    <a:pt x="18705" y="26264"/>
                  </a:lnTo>
                  <a:lnTo>
                    <a:pt x="18705" y="26024"/>
                  </a:lnTo>
                  <a:lnTo>
                    <a:pt x="18657" y="25374"/>
                  </a:lnTo>
                  <a:lnTo>
                    <a:pt x="18633" y="24700"/>
                  </a:lnTo>
                  <a:lnTo>
                    <a:pt x="18585" y="23400"/>
                  </a:lnTo>
                  <a:lnTo>
                    <a:pt x="18585" y="22966"/>
                  </a:lnTo>
                  <a:lnTo>
                    <a:pt x="18633" y="22533"/>
                  </a:lnTo>
                  <a:lnTo>
                    <a:pt x="18657" y="22196"/>
                  </a:lnTo>
                  <a:lnTo>
                    <a:pt x="18705" y="21835"/>
                  </a:lnTo>
                  <a:lnTo>
                    <a:pt x="18705" y="21137"/>
                  </a:lnTo>
                  <a:lnTo>
                    <a:pt x="18705" y="20559"/>
                  </a:lnTo>
                  <a:lnTo>
                    <a:pt x="18729" y="20198"/>
                  </a:lnTo>
                  <a:lnTo>
                    <a:pt x="18753" y="19837"/>
                  </a:lnTo>
                  <a:lnTo>
                    <a:pt x="18825" y="19476"/>
                  </a:lnTo>
                  <a:lnTo>
                    <a:pt x="18922" y="19115"/>
                  </a:lnTo>
                  <a:lnTo>
                    <a:pt x="19114" y="18561"/>
                  </a:lnTo>
                  <a:lnTo>
                    <a:pt x="19331" y="17983"/>
                  </a:lnTo>
                  <a:lnTo>
                    <a:pt x="19548" y="17429"/>
                  </a:lnTo>
                  <a:lnTo>
                    <a:pt x="19812" y="16900"/>
                  </a:lnTo>
                  <a:lnTo>
                    <a:pt x="20029" y="16491"/>
                  </a:lnTo>
                  <a:lnTo>
                    <a:pt x="20294" y="16105"/>
                  </a:lnTo>
                  <a:lnTo>
                    <a:pt x="20535" y="15817"/>
                  </a:lnTo>
                  <a:lnTo>
                    <a:pt x="20799" y="15504"/>
                  </a:lnTo>
                  <a:lnTo>
                    <a:pt x="21353" y="14950"/>
                  </a:lnTo>
                  <a:lnTo>
                    <a:pt x="21594" y="14733"/>
                  </a:lnTo>
                  <a:lnTo>
                    <a:pt x="21786" y="14493"/>
                  </a:lnTo>
                  <a:lnTo>
                    <a:pt x="21979" y="14228"/>
                  </a:lnTo>
                  <a:lnTo>
                    <a:pt x="22148" y="13963"/>
                  </a:lnTo>
                  <a:lnTo>
                    <a:pt x="22340" y="13578"/>
                  </a:lnTo>
                  <a:lnTo>
                    <a:pt x="22557" y="13193"/>
                  </a:lnTo>
                  <a:lnTo>
                    <a:pt x="22918" y="12398"/>
                  </a:lnTo>
                  <a:lnTo>
                    <a:pt x="23183" y="11724"/>
                  </a:lnTo>
                  <a:lnTo>
                    <a:pt x="23303" y="11363"/>
                  </a:lnTo>
                  <a:lnTo>
                    <a:pt x="23399" y="11002"/>
                  </a:lnTo>
                  <a:lnTo>
                    <a:pt x="23472" y="10761"/>
                  </a:lnTo>
                  <a:lnTo>
                    <a:pt x="23496" y="10520"/>
                  </a:lnTo>
                  <a:lnTo>
                    <a:pt x="23520" y="10280"/>
                  </a:lnTo>
                  <a:lnTo>
                    <a:pt x="23520" y="10039"/>
                  </a:lnTo>
                  <a:lnTo>
                    <a:pt x="23520" y="9798"/>
                  </a:lnTo>
                  <a:lnTo>
                    <a:pt x="23496" y="9582"/>
                  </a:lnTo>
                  <a:lnTo>
                    <a:pt x="23447" y="9341"/>
                  </a:lnTo>
                  <a:lnTo>
                    <a:pt x="23375" y="9100"/>
                  </a:lnTo>
                  <a:lnTo>
                    <a:pt x="23231" y="8595"/>
                  </a:lnTo>
                  <a:lnTo>
                    <a:pt x="23038" y="8113"/>
                  </a:lnTo>
                  <a:lnTo>
                    <a:pt x="22846" y="7632"/>
                  </a:lnTo>
                  <a:lnTo>
                    <a:pt x="22629" y="7150"/>
                  </a:lnTo>
                  <a:lnTo>
                    <a:pt x="22388" y="6717"/>
                  </a:lnTo>
                  <a:lnTo>
                    <a:pt x="22148" y="6284"/>
                  </a:lnTo>
                  <a:lnTo>
                    <a:pt x="21883" y="5850"/>
                  </a:lnTo>
                  <a:lnTo>
                    <a:pt x="21594" y="5441"/>
                  </a:lnTo>
                  <a:lnTo>
                    <a:pt x="21305" y="5032"/>
                  </a:lnTo>
                  <a:lnTo>
                    <a:pt x="21016" y="4647"/>
                  </a:lnTo>
                  <a:lnTo>
                    <a:pt x="20679" y="4261"/>
                  </a:lnTo>
                  <a:lnTo>
                    <a:pt x="20342" y="3900"/>
                  </a:lnTo>
                  <a:lnTo>
                    <a:pt x="19764" y="3347"/>
                  </a:lnTo>
                  <a:lnTo>
                    <a:pt x="19475" y="3082"/>
                  </a:lnTo>
                  <a:lnTo>
                    <a:pt x="19162" y="2841"/>
                  </a:lnTo>
                  <a:lnTo>
                    <a:pt x="18079" y="2047"/>
                  </a:lnTo>
                  <a:lnTo>
                    <a:pt x="17742" y="1830"/>
                  </a:lnTo>
                  <a:lnTo>
                    <a:pt x="17405" y="1613"/>
                  </a:lnTo>
                  <a:lnTo>
                    <a:pt x="17044" y="1421"/>
                  </a:lnTo>
                  <a:lnTo>
                    <a:pt x="16683" y="1276"/>
                  </a:lnTo>
                  <a:lnTo>
                    <a:pt x="16081" y="1012"/>
                  </a:lnTo>
                  <a:lnTo>
                    <a:pt x="15455" y="795"/>
                  </a:lnTo>
                  <a:lnTo>
                    <a:pt x="14829" y="578"/>
                  </a:lnTo>
                  <a:lnTo>
                    <a:pt x="14179" y="386"/>
                  </a:lnTo>
                  <a:lnTo>
                    <a:pt x="13746" y="289"/>
                  </a:lnTo>
                  <a:lnTo>
                    <a:pt x="13313" y="169"/>
                  </a:lnTo>
                  <a:lnTo>
                    <a:pt x="12879" y="97"/>
                  </a:lnTo>
                  <a:lnTo>
                    <a:pt x="12422" y="49"/>
                  </a:lnTo>
                  <a:lnTo>
                    <a:pt x="119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13"/>
            <p:cNvSpPr/>
            <p:nvPr/>
          </p:nvSpPr>
          <p:spPr>
            <a:xfrm>
              <a:off x="2080325" y="1904775"/>
              <a:ext cx="13875" cy="10875"/>
            </a:xfrm>
            <a:custGeom>
              <a:avLst/>
              <a:gdLst/>
              <a:ahLst/>
              <a:cxnLst/>
              <a:rect l="l" t="t" r="r" b="b"/>
              <a:pathLst>
                <a:path w="555" h="435" extrusionOk="0">
                  <a:moveTo>
                    <a:pt x="217" y="1"/>
                  </a:moveTo>
                  <a:lnTo>
                    <a:pt x="169" y="49"/>
                  </a:lnTo>
                  <a:lnTo>
                    <a:pt x="145" y="121"/>
                  </a:lnTo>
                  <a:lnTo>
                    <a:pt x="121" y="145"/>
                  </a:lnTo>
                  <a:lnTo>
                    <a:pt x="97" y="145"/>
                  </a:lnTo>
                  <a:lnTo>
                    <a:pt x="24" y="217"/>
                  </a:lnTo>
                  <a:lnTo>
                    <a:pt x="0" y="266"/>
                  </a:lnTo>
                  <a:lnTo>
                    <a:pt x="0" y="338"/>
                  </a:lnTo>
                  <a:lnTo>
                    <a:pt x="24" y="386"/>
                  </a:lnTo>
                  <a:lnTo>
                    <a:pt x="73" y="410"/>
                  </a:lnTo>
                  <a:lnTo>
                    <a:pt x="97" y="434"/>
                  </a:lnTo>
                  <a:lnTo>
                    <a:pt x="145" y="434"/>
                  </a:lnTo>
                  <a:lnTo>
                    <a:pt x="145" y="386"/>
                  </a:lnTo>
                  <a:lnTo>
                    <a:pt x="169" y="338"/>
                  </a:lnTo>
                  <a:lnTo>
                    <a:pt x="169" y="290"/>
                  </a:lnTo>
                  <a:lnTo>
                    <a:pt x="313" y="290"/>
                  </a:lnTo>
                  <a:lnTo>
                    <a:pt x="361" y="217"/>
                  </a:lnTo>
                  <a:lnTo>
                    <a:pt x="434" y="169"/>
                  </a:lnTo>
                  <a:lnTo>
                    <a:pt x="482" y="145"/>
                  </a:lnTo>
                  <a:lnTo>
                    <a:pt x="554" y="97"/>
                  </a:lnTo>
                  <a:lnTo>
                    <a:pt x="554" y="73"/>
                  </a:lnTo>
                  <a:lnTo>
                    <a:pt x="554" y="25"/>
                  </a:lnTo>
                  <a:lnTo>
                    <a:pt x="530" y="1"/>
                  </a:lnTo>
                  <a:lnTo>
                    <a:pt x="458" y="1"/>
                  </a:lnTo>
                  <a:lnTo>
                    <a:pt x="410" y="25"/>
                  </a:lnTo>
                  <a:lnTo>
                    <a:pt x="289" y="25"/>
                  </a:lnTo>
                  <a:lnTo>
                    <a:pt x="24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13"/>
            <p:cNvSpPr/>
            <p:nvPr/>
          </p:nvSpPr>
          <p:spPr>
            <a:xfrm>
              <a:off x="1955750" y="1926450"/>
              <a:ext cx="13850" cy="9650"/>
            </a:xfrm>
            <a:custGeom>
              <a:avLst/>
              <a:gdLst/>
              <a:ahLst/>
              <a:cxnLst/>
              <a:rect l="l" t="t" r="r" b="b"/>
              <a:pathLst>
                <a:path w="554" h="386" extrusionOk="0">
                  <a:moveTo>
                    <a:pt x="193" y="0"/>
                  </a:moveTo>
                  <a:lnTo>
                    <a:pt x="145" y="49"/>
                  </a:lnTo>
                  <a:lnTo>
                    <a:pt x="96" y="97"/>
                  </a:lnTo>
                  <a:lnTo>
                    <a:pt x="0" y="337"/>
                  </a:lnTo>
                  <a:lnTo>
                    <a:pt x="24" y="386"/>
                  </a:lnTo>
                  <a:lnTo>
                    <a:pt x="72" y="386"/>
                  </a:lnTo>
                  <a:lnTo>
                    <a:pt x="145" y="337"/>
                  </a:lnTo>
                  <a:lnTo>
                    <a:pt x="169" y="289"/>
                  </a:lnTo>
                  <a:lnTo>
                    <a:pt x="217" y="193"/>
                  </a:lnTo>
                  <a:lnTo>
                    <a:pt x="217" y="121"/>
                  </a:lnTo>
                  <a:lnTo>
                    <a:pt x="409" y="169"/>
                  </a:lnTo>
                  <a:lnTo>
                    <a:pt x="530" y="169"/>
                  </a:lnTo>
                  <a:lnTo>
                    <a:pt x="530" y="121"/>
                  </a:lnTo>
                  <a:lnTo>
                    <a:pt x="554" y="97"/>
                  </a:lnTo>
                  <a:lnTo>
                    <a:pt x="530" y="73"/>
                  </a:lnTo>
                  <a:lnTo>
                    <a:pt x="458" y="49"/>
                  </a:lnTo>
                  <a:lnTo>
                    <a:pt x="33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13"/>
            <p:cNvSpPr/>
            <p:nvPr/>
          </p:nvSpPr>
          <p:spPr>
            <a:xfrm>
              <a:off x="1876900" y="1956550"/>
              <a:ext cx="12675" cy="9650"/>
            </a:xfrm>
            <a:custGeom>
              <a:avLst/>
              <a:gdLst/>
              <a:ahLst/>
              <a:cxnLst/>
              <a:rect l="l" t="t" r="r" b="b"/>
              <a:pathLst>
                <a:path w="507" h="386" extrusionOk="0">
                  <a:moveTo>
                    <a:pt x="121" y="0"/>
                  </a:moveTo>
                  <a:lnTo>
                    <a:pt x="49" y="24"/>
                  </a:lnTo>
                  <a:lnTo>
                    <a:pt x="1" y="72"/>
                  </a:lnTo>
                  <a:lnTo>
                    <a:pt x="25" y="144"/>
                  </a:lnTo>
                  <a:lnTo>
                    <a:pt x="73" y="193"/>
                  </a:lnTo>
                  <a:lnTo>
                    <a:pt x="193" y="265"/>
                  </a:lnTo>
                  <a:lnTo>
                    <a:pt x="314" y="313"/>
                  </a:lnTo>
                  <a:lnTo>
                    <a:pt x="434" y="385"/>
                  </a:lnTo>
                  <a:lnTo>
                    <a:pt x="482" y="361"/>
                  </a:lnTo>
                  <a:lnTo>
                    <a:pt x="506" y="313"/>
                  </a:lnTo>
                  <a:lnTo>
                    <a:pt x="482" y="289"/>
                  </a:lnTo>
                  <a:lnTo>
                    <a:pt x="386" y="144"/>
                  </a:lnTo>
                  <a:lnTo>
                    <a:pt x="241"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13"/>
            <p:cNvSpPr/>
            <p:nvPr/>
          </p:nvSpPr>
          <p:spPr>
            <a:xfrm>
              <a:off x="1950325" y="1918625"/>
              <a:ext cx="8450" cy="8450"/>
            </a:xfrm>
            <a:custGeom>
              <a:avLst/>
              <a:gdLst/>
              <a:ahLst/>
              <a:cxnLst/>
              <a:rect l="l" t="t" r="r" b="b"/>
              <a:pathLst>
                <a:path w="338" h="338" extrusionOk="0">
                  <a:moveTo>
                    <a:pt x="145" y="0"/>
                  </a:moveTo>
                  <a:lnTo>
                    <a:pt x="73" y="24"/>
                  </a:lnTo>
                  <a:lnTo>
                    <a:pt x="25" y="73"/>
                  </a:lnTo>
                  <a:lnTo>
                    <a:pt x="1" y="193"/>
                  </a:lnTo>
                  <a:lnTo>
                    <a:pt x="25" y="313"/>
                  </a:lnTo>
                  <a:lnTo>
                    <a:pt x="49" y="337"/>
                  </a:lnTo>
                  <a:lnTo>
                    <a:pt x="97" y="337"/>
                  </a:lnTo>
                  <a:lnTo>
                    <a:pt x="145" y="313"/>
                  </a:lnTo>
                  <a:lnTo>
                    <a:pt x="193" y="265"/>
                  </a:lnTo>
                  <a:lnTo>
                    <a:pt x="241" y="241"/>
                  </a:lnTo>
                  <a:lnTo>
                    <a:pt x="313" y="241"/>
                  </a:lnTo>
                  <a:lnTo>
                    <a:pt x="313" y="217"/>
                  </a:lnTo>
                  <a:lnTo>
                    <a:pt x="338" y="217"/>
                  </a:lnTo>
                  <a:lnTo>
                    <a:pt x="338" y="169"/>
                  </a:lnTo>
                  <a:lnTo>
                    <a:pt x="265" y="49"/>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13"/>
            <p:cNvSpPr/>
            <p:nvPr/>
          </p:nvSpPr>
          <p:spPr>
            <a:xfrm>
              <a:off x="2000275" y="1944500"/>
              <a:ext cx="6650" cy="12075"/>
            </a:xfrm>
            <a:custGeom>
              <a:avLst/>
              <a:gdLst/>
              <a:ahLst/>
              <a:cxnLst/>
              <a:rect l="l" t="t" r="r" b="b"/>
              <a:pathLst>
                <a:path w="266" h="483" extrusionOk="0">
                  <a:moveTo>
                    <a:pt x="193" y="1"/>
                  </a:moveTo>
                  <a:lnTo>
                    <a:pt x="73" y="97"/>
                  </a:lnTo>
                  <a:lnTo>
                    <a:pt x="25" y="145"/>
                  </a:lnTo>
                  <a:lnTo>
                    <a:pt x="25" y="193"/>
                  </a:lnTo>
                  <a:lnTo>
                    <a:pt x="1" y="241"/>
                  </a:lnTo>
                  <a:lnTo>
                    <a:pt x="25" y="289"/>
                  </a:lnTo>
                  <a:lnTo>
                    <a:pt x="97" y="434"/>
                  </a:lnTo>
                  <a:lnTo>
                    <a:pt x="169" y="482"/>
                  </a:lnTo>
                  <a:lnTo>
                    <a:pt x="217" y="458"/>
                  </a:lnTo>
                  <a:lnTo>
                    <a:pt x="265" y="410"/>
                  </a:lnTo>
                  <a:lnTo>
                    <a:pt x="241" y="362"/>
                  </a:lnTo>
                  <a:lnTo>
                    <a:pt x="217" y="289"/>
                  </a:lnTo>
                  <a:lnTo>
                    <a:pt x="193" y="217"/>
                  </a:lnTo>
                  <a:lnTo>
                    <a:pt x="193" y="121"/>
                  </a:lnTo>
                  <a:lnTo>
                    <a:pt x="241" y="49"/>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13"/>
            <p:cNvSpPr/>
            <p:nvPr/>
          </p:nvSpPr>
          <p:spPr>
            <a:xfrm>
              <a:off x="1997275" y="1844000"/>
              <a:ext cx="6650" cy="8450"/>
            </a:xfrm>
            <a:custGeom>
              <a:avLst/>
              <a:gdLst/>
              <a:ahLst/>
              <a:cxnLst/>
              <a:rect l="l" t="t" r="r" b="b"/>
              <a:pathLst>
                <a:path w="266" h="338" extrusionOk="0">
                  <a:moveTo>
                    <a:pt x="72" y="0"/>
                  </a:moveTo>
                  <a:lnTo>
                    <a:pt x="0" y="49"/>
                  </a:lnTo>
                  <a:lnTo>
                    <a:pt x="0" y="73"/>
                  </a:lnTo>
                  <a:lnTo>
                    <a:pt x="0" y="121"/>
                  </a:lnTo>
                  <a:lnTo>
                    <a:pt x="48" y="241"/>
                  </a:lnTo>
                  <a:lnTo>
                    <a:pt x="97" y="313"/>
                  </a:lnTo>
                  <a:lnTo>
                    <a:pt x="145" y="337"/>
                  </a:lnTo>
                  <a:lnTo>
                    <a:pt x="169" y="337"/>
                  </a:lnTo>
                  <a:lnTo>
                    <a:pt x="217" y="313"/>
                  </a:lnTo>
                  <a:lnTo>
                    <a:pt x="241" y="289"/>
                  </a:lnTo>
                  <a:lnTo>
                    <a:pt x="241" y="193"/>
                  </a:lnTo>
                  <a:lnTo>
                    <a:pt x="265" y="121"/>
                  </a:lnTo>
                  <a:lnTo>
                    <a:pt x="241" y="73"/>
                  </a:lnTo>
                  <a:lnTo>
                    <a:pt x="193"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13"/>
            <p:cNvSpPr/>
            <p:nvPr/>
          </p:nvSpPr>
          <p:spPr>
            <a:xfrm>
              <a:off x="2005700" y="1909600"/>
              <a:ext cx="9050" cy="7850"/>
            </a:xfrm>
            <a:custGeom>
              <a:avLst/>
              <a:gdLst/>
              <a:ahLst/>
              <a:cxnLst/>
              <a:rect l="l" t="t" r="r" b="b"/>
              <a:pathLst>
                <a:path w="362" h="314" extrusionOk="0">
                  <a:moveTo>
                    <a:pt x="48" y="0"/>
                  </a:moveTo>
                  <a:lnTo>
                    <a:pt x="0" y="48"/>
                  </a:lnTo>
                  <a:lnTo>
                    <a:pt x="0" y="97"/>
                  </a:lnTo>
                  <a:lnTo>
                    <a:pt x="0" y="169"/>
                  </a:lnTo>
                  <a:lnTo>
                    <a:pt x="24" y="217"/>
                  </a:lnTo>
                  <a:lnTo>
                    <a:pt x="72" y="265"/>
                  </a:lnTo>
                  <a:lnTo>
                    <a:pt x="121" y="289"/>
                  </a:lnTo>
                  <a:lnTo>
                    <a:pt x="193" y="313"/>
                  </a:lnTo>
                  <a:lnTo>
                    <a:pt x="313" y="289"/>
                  </a:lnTo>
                  <a:lnTo>
                    <a:pt x="361" y="265"/>
                  </a:lnTo>
                  <a:lnTo>
                    <a:pt x="361" y="241"/>
                  </a:lnTo>
                  <a:lnTo>
                    <a:pt x="217" y="121"/>
                  </a:lnTo>
                  <a:lnTo>
                    <a:pt x="97"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13"/>
            <p:cNvSpPr/>
            <p:nvPr/>
          </p:nvSpPr>
          <p:spPr>
            <a:xfrm>
              <a:off x="2018325" y="2007100"/>
              <a:ext cx="9050" cy="9050"/>
            </a:xfrm>
            <a:custGeom>
              <a:avLst/>
              <a:gdLst/>
              <a:ahLst/>
              <a:cxnLst/>
              <a:rect l="l" t="t" r="r" b="b"/>
              <a:pathLst>
                <a:path w="362" h="362" extrusionOk="0">
                  <a:moveTo>
                    <a:pt x="290" y="0"/>
                  </a:moveTo>
                  <a:lnTo>
                    <a:pt x="242" y="24"/>
                  </a:lnTo>
                  <a:lnTo>
                    <a:pt x="217" y="48"/>
                  </a:lnTo>
                  <a:lnTo>
                    <a:pt x="193" y="96"/>
                  </a:lnTo>
                  <a:lnTo>
                    <a:pt x="169" y="169"/>
                  </a:lnTo>
                  <a:lnTo>
                    <a:pt x="145" y="193"/>
                  </a:lnTo>
                  <a:lnTo>
                    <a:pt x="97" y="217"/>
                  </a:lnTo>
                  <a:lnTo>
                    <a:pt x="49" y="241"/>
                  </a:lnTo>
                  <a:lnTo>
                    <a:pt x="1" y="265"/>
                  </a:lnTo>
                  <a:lnTo>
                    <a:pt x="25" y="313"/>
                  </a:lnTo>
                  <a:lnTo>
                    <a:pt x="73" y="361"/>
                  </a:lnTo>
                  <a:lnTo>
                    <a:pt x="121" y="361"/>
                  </a:lnTo>
                  <a:lnTo>
                    <a:pt x="193" y="289"/>
                  </a:lnTo>
                  <a:lnTo>
                    <a:pt x="217" y="265"/>
                  </a:lnTo>
                  <a:lnTo>
                    <a:pt x="242" y="265"/>
                  </a:lnTo>
                  <a:lnTo>
                    <a:pt x="314" y="217"/>
                  </a:lnTo>
                  <a:lnTo>
                    <a:pt x="338" y="193"/>
                  </a:lnTo>
                  <a:lnTo>
                    <a:pt x="362" y="121"/>
                  </a:lnTo>
                  <a:lnTo>
                    <a:pt x="338" y="72"/>
                  </a:lnTo>
                  <a:lnTo>
                    <a:pt x="338" y="24"/>
                  </a:lnTo>
                  <a:lnTo>
                    <a:pt x="29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13"/>
            <p:cNvSpPr/>
            <p:nvPr/>
          </p:nvSpPr>
          <p:spPr>
            <a:xfrm>
              <a:off x="1799275" y="1984225"/>
              <a:ext cx="9050" cy="4825"/>
            </a:xfrm>
            <a:custGeom>
              <a:avLst/>
              <a:gdLst/>
              <a:ahLst/>
              <a:cxnLst/>
              <a:rect l="l" t="t" r="r" b="b"/>
              <a:pathLst>
                <a:path w="362" h="193" extrusionOk="0">
                  <a:moveTo>
                    <a:pt x="265" y="0"/>
                  </a:moveTo>
                  <a:lnTo>
                    <a:pt x="24" y="73"/>
                  </a:lnTo>
                  <a:lnTo>
                    <a:pt x="0" y="121"/>
                  </a:lnTo>
                  <a:lnTo>
                    <a:pt x="24" y="145"/>
                  </a:lnTo>
                  <a:lnTo>
                    <a:pt x="48" y="169"/>
                  </a:lnTo>
                  <a:lnTo>
                    <a:pt x="169" y="193"/>
                  </a:lnTo>
                  <a:lnTo>
                    <a:pt x="289" y="193"/>
                  </a:lnTo>
                  <a:lnTo>
                    <a:pt x="337" y="169"/>
                  </a:lnTo>
                  <a:lnTo>
                    <a:pt x="361" y="97"/>
                  </a:lnTo>
                  <a:lnTo>
                    <a:pt x="337" y="49"/>
                  </a:lnTo>
                  <a:lnTo>
                    <a:pt x="313" y="24"/>
                  </a:lnTo>
                  <a:lnTo>
                    <a:pt x="26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13"/>
            <p:cNvSpPr/>
            <p:nvPr/>
          </p:nvSpPr>
          <p:spPr>
            <a:xfrm>
              <a:off x="2308425" y="2495775"/>
              <a:ext cx="4825" cy="8450"/>
            </a:xfrm>
            <a:custGeom>
              <a:avLst/>
              <a:gdLst/>
              <a:ahLst/>
              <a:cxnLst/>
              <a:rect l="l" t="t" r="r" b="b"/>
              <a:pathLst>
                <a:path w="193" h="338" extrusionOk="0">
                  <a:moveTo>
                    <a:pt x="72" y="1"/>
                  </a:moveTo>
                  <a:lnTo>
                    <a:pt x="24" y="25"/>
                  </a:lnTo>
                  <a:lnTo>
                    <a:pt x="0" y="97"/>
                  </a:lnTo>
                  <a:lnTo>
                    <a:pt x="0" y="145"/>
                  </a:lnTo>
                  <a:lnTo>
                    <a:pt x="24" y="289"/>
                  </a:lnTo>
                  <a:lnTo>
                    <a:pt x="48" y="338"/>
                  </a:lnTo>
                  <a:lnTo>
                    <a:pt x="96" y="338"/>
                  </a:lnTo>
                  <a:lnTo>
                    <a:pt x="169" y="314"/>
                  </a:lnTo>
                  <a:lnTo>
                    <a:pt x="193" y="289"/>
                  </a:lnTo>
                  <a:lnTo>
                    <a:pt x="193" y="265"/>
                  </a:lnTo>
                  <a:lnTo>
                    <a:pt x="169" y="121"/>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13"/>
            <p:cNvSpPr/>
            <p:nvPr/>
          </p:nvSpPr>
          <p:spPr>
            <a:xfrm>
              <a:off x="1916625" y="1937875"/>
              <a:ext cx="6050" cy="7250"/>
            </a:xfrm>
            <a:custGeom>
              <a:avLst/>
              <a:gdLst/>
              <a:ahLst/>
              <a:cxnLst/>
              <a:rect l="l" t="t" r="r" b="b"/>
              <a:pathLst>
                <a:path w="242" h="290" extrusionOk="0">
                  <a:moveTo>
                    <a:pt x="145" y="1"/>
                  </a:moveTo>
                  <a:lnTo>
                    <a:pt x="97" y="25"/>
                  </a:lnTo>
                  <a:lnTo>
                    <a:pt x="49" y="97"/>
                  </a:lnTo>
                  <a:lnTo>
                    <a:pt x="24" y="169"/>
                  </a:lnTo>
                  <a:lnTo>
                    <a:pt x="0" y="217"/>
                  </a:lnTo>
                  <a:lnTo>
                    <a:pt x="24" y="266"/>
                  </a:lnTo>
                  <a:lnTo>
                    <a:pt x="73" y="290"/>
                  </a:lnTo>
                  <a:lnTo>
                    <a:pt x="121" y="290"/>
                  </a:lnTo>
                  <a:lnTo>
                    <a:pt x="193" y="266"/>
                  </a:lnTo>
                  <a:lnTo>
                    <a:pt x="241" y="193"/>
                  </a:lnTo>
                  <a:lnTo>
                    <a:pt x="241" y="145"/>
                  </a:lnTo>
                  <a:lnTo>
                    <a:pt x="241" y="97"/>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13"/>
            <p:cNvSpPr/>
            <p:nvPr/>
          </p:nvSpPr>
          <p:spPr>
            <a:xfrm>
              <a:off x="2332500" y="2432575"/>
              <a:ext cx="6025" cy="6050"/>
            </a:xfrm>
            <a:custGeom>
              <a:avLst/>
              <a:gdLst/>
              <a:ahLst/>
              <a:cxnLst/>
              <a:rect l="l" t="t" r="r" b="b"/>
              <a:pathLst>
                <a:path w="241" h="242" extrusionOk="0">
                  <a:moveTo>
                    <a:pt x="96" y="1"/>
                  </a:moveTo>
                  <a:lnTo>
                    <a:pt x="48" y="25"/>
                  </a:lnTo>
                  <a:lnTo>
                    <a:pt x="24" y="49"/>
                  </a:lnTo>
                  <a:lnTo>
                    <a:pt x="0" y="97"/>
                  </a:lnTo>
                  <a:lnTo>
                    <a:pt x="0" y="169"/>
                  </a:lnTo>
                  <a:lnTo>
                    <a:pt x="48" y="193"/>
                  </a:lnTo>
                  <a:lnTo>
                    <a:pt x="72" y="242"/>
                  </a:lnTo>
                  <a:lnTo>
                    <a:pt x="145" y="242"/>
                  </a:lnTo>
                  <a:lnTo>
                    <a:pt x="217" y="218"/>
                  </a:lnTo>
                  <a:lnTo>
                    <a:pt x="241" y="169"/>
                  </a:lnTo>
                  <a:lnTo>
                    <a:pt x="241" y="97"/>
                  </a:lnTo>
                  <a:lnTo>
                    <a:pt x="217" y="49"/>
                  </a:lnTo>
                  <a:lnTo>
                    <a:pt x="169"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13"/>
            <p:cNvSpPr/>
            <p:nvPr/>
          </p:nvSpPr>
          <p:spPr>
            <a:xfrm>
              <a:off x="1887125" y="1972175"/>
              <a:ext cx="8450" cy="6050"/>
            </a:xfrm>
            <a:custGeom>
              <a:avLst/>
              <a:gdLst/>
              <a:ahLst/>
              <a:cxnLst/>
              <a:rect l="l" t="t" r="r" b="b"/>
              <a:pathLst>
                <a:path w="338" h="242" extrusionOk="0">
                  <a:moveTo>
                    <a:pt x="73" y="1"/>
                  </a:moveTo>
                  <a:lnTo>
                    <a:pt x="25" y="25"/>
                  </a:lnTo>
                  <a:lnTo>
                    <a:pt x="1" y="97"/>
                  </a:lnTo>
                  <a:lnTo>
                    <a:pt x="25" y="145"/>
                  </a:lnTo>
                  <a:lnTo>
                    <a:pt x="49" y="218"/>
                  </a:lnTo>
                  <a:lnTo>
                    <a:pt x="121" y="242"/>
                  </a:lnTo>
                  <a:lnTo>
                    <a:pt x="217" y="218"/>
                  </a:lnTo>
                  <a:lnTo>
                    <a:pt x="290" y="194"/>
                  </a:lnTo>
                  <a:lnTo>
                    <a:pt x="338" y="145"/>
                  </a:lnTo>
                  <a:lnTo>
                    <a:pt x="242" y="73"/>
                  </a:lnTo>
                  <a:lnTo>
                    <a:pt x="193"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13"/>
            <p:cNvSpPr/>
            <p:nvPr/>
          </p:nvSpPr>
          <p:spPr>
            <a:xfrm>
              <a:off x="2236200" y="2445825"/>
              <a:ext cx="6050" cy="7850"/>
            </a:xfrm>
            <a:custGeom>
              <a:avLst/>
              <a:gdLst/>
              <a:ahLst/>
              <a:cxnLst/>
              <a:rect l="l" t="t" r="r" b="b"/>
              <a:pathLst>
                <a:path w="242" h="314" extrusionOk="0">
                  <a:moveTo>
                    <a:pt x="24" y="0"/>
                  </a:moveTo>
                  <a:lnTo>
                    <a:pt x="0" y="49"/>
                  </a:lnTo>
                  <a:lnTo>
                    <a:pt x="0" y="121"/>
                  </a:lnTo>
                  <a:lnTo>
                    <a:pt x="24" y="193"/>
                  </a:lnTo>
                  <a:lnTo>
                    <a:pt x="97" y="289"/>
                  </a:lnTo>
                  <a:lnTo>
                    <a:pt x="169" y="313"/>
                  </a:lnTo>
                  <a:lnTo>
                    <a:pt x="193" y="289"/>
                  </a:lnTo>
                  <a:lnTo>
                    <a:pt x="241" y="241"/>
                  </a:lnTo>
                  <a:lnTo>
                    <a:pt x="241" y="217"/>
                  </a:lnTo>
                  <a:lnTo>
                    <a:pt x="241" y="169"/>
                  </a:lnTo>
                  <a:lnTo>
                    <a:pt x="169" y="73"/>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13"/>
            <p:cNvSpPr/>
            <p:nvPr/>
          </p:nvSpPr>
          <p:spPr>
            <a:xfrm>
              <a:off x="1850425" y="1947500"/>
              <a:ext cx="4825" cy="8450"/>
            </a:xfrm>
            <a:custGeom>
              <a:avLst/>
              <a:gdLst/>
              <a:ahLst/>
              <a:cxnLst/>
              <a:rect l="l" t="t" r="r" b="b"/>
              <a:pathLst>
                <a:path w="193" h="338" extrusionOk="0">
                  <a:moveTo>
                    <a:pt x="49" y="1"/>
                  </a:moveTo>
                  <a:lnTo>
                    <a:pt x="24" y="49"/>
                  </a:lnTo>
                  <a:lnTo>
                    <a:pt x="0" y="97"/>
                  </a:lnTo>
                  <a:lnTo>
                    <a:pt x="24" y="169"/>
                  </a:lnTo>
                  <a:lnTo>
                    <a:pt x="49" y="266"/>
                  </a:lnTo>
                  <a:lnTo>
                    <a:pt x="73" y="314"/>
                  </a:lnTo>
                  <a:lnTo>
                    <a:pt x="97" y="338"/>
                  </a:lnTo>
                  <a:lnTo>
                    <a:pt x="145" y="338"/>
                  </a:lnTo>
                  <a:lnTo>
                    <a:pt x="169" y="314"/>
                  </a:lnTo>
                  <a:lnTo>
                    <a:pt x="193" y="242"/>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13"/>
            <p:cNvSpPr/>
            <p:nvPr/>
          </p:nvSpPr>
          <p:spPr>
            <a:xfrm>
              <a:off x="2291575" y="2463875"/>
              <a:ext cx="6025" cy="5450"/>
            </a:xfrm>
            <a:custGeom>
              <a:avLst/>
              <a:gdLst/>
              <a:ahLst/>
              <a:cxnLst/>
              <a:rect l="l" t="t" r="r" b="b"/>
              <a:pathLst>
                <a:path w="241" h="218" extrusionOk="0">
                  <a:moveTo>
                    <a:pt x="96" y="1"/>
                  </a:moveTo>
                  <a:lnTo>
                    <a:pt x="48" y="25"/>
                  </a:lnTo>
                  <a:lnTo>
                    <a:pt x="24" y="49"/>
                  </a:lnTo>
                  <a:lnTo>
                    <a:pt x="0" y="145"/>
                  </a:lnTo>
                  <a:lnTo>
                    <a:pt x="0" y="169"/>
                  </a:lnTo>
                  <a:lnTo>
                    <a:pt x="24" y="193"/>
                  </a:lnTo>
                  <a:lnTo>
                    <a:pt x="72" y="217"/>
                  </a:lnTo>
                  <a:lnTo>
                    <a:pt x="120" y="217"/>
                  </a:lnTo>
                  <a:lnTo>
                    <a:pt x="169" y="193"/>
                  </a:lnTo>
                  <a:lnTo>
                    <a:pt x="217" y="145"/>
                  </a:lnTo>
                  <a:lnTo>
                    <a:pt x="241" y="97"/>
                  </a:lnTo>
                  <a:lnTo>
                    <a:pt x="241" y="73"/>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13"/>
            <p:cNvSpPr/>
            <p:nvPr/>
          </p:nvSpPr>
          <p:spPr>
            <a:xfrm>
              <a:off x="1889550" y="2042600"/>
              <a:ext cx="5425" cy="6050"/>
            </a:xfrm>
            <a:custGeom>
              <a:avLst/>
              <a:gdLst/>
              <a:ahLst/>
              <a:cxnLst/>
              <a:rect l="l" t="t" r="r" b="b"/>
              <a:pathLst>
                <a:path w="217" h="242" extrusionOk="0">
                  <a:moveTo>
                    <a:pt x="72" y="0"/>
                  </a:moveTo>
                  <a:lnTo>
                    <a:pt x="48" y="25"/>
                  </a:lnTo>
                  <a:lnTo>
                    <a:pt x="0" y="49"/>
                  </a:lnTo>
                  <a:lnTo>
                    <a:pt x="0" y="97"/>
                  </a:lnTo>
                  <a:lnTo>
                    <a:pt x="0" y="145"/>
                  </a:lnTo>
                  <a:lnTo>
                    <a:pt x="24" y="193"/>
                  </a:lnTo>
                  <a:lnTo>
                    <a:pt x="48" y="241"/>
                  </a:lnTo>
                  <a:lnTo>
                    <a:pt x="145" y="241"/>
                  </a:lnTo>
                  <a:lnTo>
                    <a:pt x="169" y="217"/>
                  </a:lnTo>
                  <a:lnTo>
                    <a:pt x="217" y="169"/>
                  </a:lnTo>
                  <a:lnTo>
                    <a:pt x="217" y="121"/>
                  </a:lnTo>
                  <a:lnTo>
                    <a:pt x="217" y="73"/>
                  </a:lnTo>
                  <a:lnTo>
                    <a:pt x="193" y="25"/>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13"/>
            <p:cNvSpPr/>
            <p:nvPr/>
          </p:nvSpPr>
          <p:spPr>
            <a:xfrm>
              <a:off x="1903375" y="1937875"/>
              <a:ext cx="6050" cy="6050"/>
            </a:xfrm>
            <a:custGeom>
              <a:avLst/>
              <a:gdLst/>
              <a:ahLst/>
              <a:cxnLst/>
              <a:rect l="l" t="t" r="r" b="b"/>
              <a:pathLst>
                <a:path w="242" h="242" extrusionOk="0">
                  <a:moveTo>
                    <a:pt x="97" y="1"/>
                  </a:moveTo>
                  <a:lnTo>
                    <a:pt x="49" y="25"/>
                  </a:lnTo>
                  <a:lnTo>
                    <a:pt x="25" y="49"/>
                  </a:lnTo>
                  <a:lnTo>
                    <a:pt x="1" y="121"/>
                  </a:lnTo>
                  <a:lnTo>
                    <a:pt x="25" y="169"/>
                  </a:lnTo>
                  <a:lnTo>
                    <a:pt x="49" y="217"/>
                  </a:lnTo>
                  <a:lnTo>
                    <a:pt x="97" y="241"/>
                  </a:lnTo>
                  <a:lnTo>
                    <a:pt x="169" y="241"/>
                  </a:lnTo>
                  <a:lnTo>
                    <a:pt x="193" y="217"/>
                  </a:lnTo>
                  <a:lnTo>
                    <a:pt x="217" y="193"/>
                  </a:lnTo>
                  <a:lnTo>
                    <a:pt x="242" y="145"/>
                  </a:lnTo>
                  <a:lnTo>
                    <a:pt x="242" y="97"/>
                  </a:lnTo>
                  <a:lnTo>
                    <a:pt x="217"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13"/>
            <p:cNvSpPr/>
            <p:nvPr/>
          </p:nvSpPr>
          <p:spPr>
            <a:xfrm>
              <a:off x="2095975" y="1907200"/>
              <a:ext cx="6025" cy="5425"/>
            </a:xfrm>
            <a:custGeom>
              <a:avLst/>
              <a:gdLst/>
              <a:ahLst/>
              <a:cxnLst/>
              <a:rect l="l" t="t" r="r" b="b"/>
              <a:pathLst>
                <a:path w="241" h="217" extrusionOk="0">
                  <a:moveTo>
                    <a:pt x="72" y="0"/>
                  </a:moveTo>
                  <a:lnTo>
                    <a:pt x="24" y="48"/>
                  </a:lnTo>
                  <a:lnTo>
                    <a:pt x="0" y="72"/>
                  </a:lnTo>
                  <a:lnTo>
                    <a:pt x="0" y="120"/>
                  </a:lnTo>
                  <a:lnTo>
                    <a:pt x="24" y="144"/>
                  </a:lnTo>
                  <a:lnTo>
                    <a:pt x="48" y="193"/>
                  </a:lnTo>
                  <a:lnTo>
                    <a:pt x="97" y="217"/>
                  </a:lnTo>
                  <a:lnTo>
                    <a:pt x="193" y="217"/>
                  </a:lnTo>
                  <a:lnTo>
                    <a:pt x="217" y="193"/>
                  </a:lnTo>
                  <a:lnTo>
                    <a:pt x="241" y="144"/>
                  </a:lnTo>
                  <a:lnTo>
                    <a:pt x="241" y="96"/>
                  </a:lnTo>
                  <a:lnTo>
                    <a:pt x="241"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13"/>
            <p:cNvSpPr/>
            <p:nvPr/>
          </p:nvSpPr>
          <p:spPr>
            <a:xfrm>
              <a:off x="2312625" y="1857225"/>
              <a:ext cx="6650" cy="6650"/>
            </a:xfrm>
            <a:custGeom>
              <a:avLst/>
              <a:gdLst/>
              <a:ahLst/>
              <a:cxnLst/>
              <a:rect l="l" t="t" r="r" b="b"/>
              <a:pathLst>
                <a:path w="266" h="266" extrusionOk="0">
                  <a:moveTo>
                    <a:pt x="49" y="1"/>
                  </a:moveTo>
                  <a:lnTo>
                    <a:pt x="25" y="49"/>
                  </a:lnTo>
                  <a:lnTo>
                    <a:pt x="1" y="97"/>
                  </a:lnTo>
                  <a:lnTo>
                    <a:pt x="1" y="145"/>
                  </a:lnTo>
                  <a:lnTo>
                    <a:pt x="145" y="266"/>
                  </a:lnTo>
                  <a:lnTo>
                    <a:pt x="241" y="266"/>
                  </a:lnTo>
                  <a:lnTo>
                    <a:pt x="265" y="242"/>
                  </a:lnTo>
                  <a:lnTo>
                    <a:pt x="265" y="194"/>
                  </a:lnTo>
                  <a:lnTo>
                    <a:pt x="217" y="97"/>
                  </a:lnTo>
                  <a:lnTo>
                    <a:pt x="169" y="49"/>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13"/>
            <p:cNvSpPr/>
            <p:nvPr/>
          </p:nvSpPr>
          <p:spPr>
            <a:xfrm>
              <a:off x="1837775" y="2042600"/>
              <a:ext cx="6650" cy="4850"/>
            </a:xfrm>
            <a:custGeom>
              <a:avLst/>
              <a:gdLst/>
              <a:ahLst/>
              <a:cxnLst/>
              <a:rect l="l" t="t" r="r" b="b"/>
              <a:pathLst>
                <a:path w="266" h="194" extrusionOk="0">
                  <a:moveTo>
                    <a:pt x="97" y="0"/>
                  </a:moveTo>
                  <a:lnTo>
                    <a:pt x="49" y="25"/>
                  </a:lnTo>
                  <a:lnTo>
                    <a:pt x="1" y="49"/>
                  </a:lnTo>
                  <a:lnTo>
                    <a:pt x="1" y="121"/>
                  </a:lnTo>
                  <a:lnTo>
                    <a:pt x="49" y="169"/>
                  </a:lnTo>
                  <a:lnTo>
                    <a:pt x="97" y="193"/>
                  </a:lnTo>
                  <a:lnTo>
                    <a:pt x="169" y="193"/>
                  </a:lnTo>
                  <a:lnTo>
                    <a:pt x="217" y="169"/>
                  </a:lnTo>
                  <a:lnTo>
                    <a:pt x="266" y="121"/>
                  </a:lnTo>
                  <a:lnTo>
                    <a:pt x="266" y="97"/>
                  </a:lnTo>
                  <a:lnTo>
                    <a:pt x="266" y="73"/>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13"/>
            <p:cNvSpPr/>
            <p:nvPr/>
          </p:nvSpPr>
          <p:spPr>
            <a:xfrm>
              <a:off x="1893750" y="1946300"/>
              <a:ext cx="4850" cy="6650"/>
            </a:xfrm>
            <a:custGeom>
              <a:avLst/>
              <a:gdLst/>
              <a:ahLst/>
              <a:cxnLst/>
              <a:rect l="l" t="t" r="r" b="b"/>
              <a:pathLst>
                <a:path w="194" h="266" extrusionOk="0">
                  <a:moveTo>
                    <a:pt x="49" y="1"/>
                  </a:moveTo>
                  <a:lnTo>
                    <a:pt x="25" y="25"/>
                  </a:lnTo>
                  <a:lnTo>
                    <a:pt x="1" y="73"/>
                  </a:lnTo>
                  <a:lnTo>
                    <a:pt x="25" y="169"/>
                  </a:lnTo>
                  <a:lnTo>
                    <a:pt x="49" y="217"/>
                  </a:lnTo>
                  <a:lnTo>
                    <a:pt x="121" y="266"/>
                  </a:lnTo>
                  <a:lnTo>
                    <a:pt x="145" y="266"/>
                  </a:lnTo>
                  <a:lnTo>
                    <a:pt x="169" y="242"/>
                  </a:lnTo>
                  <a:lnTo>
                    <a:pt x="193" y="169"/>
                  </a:lnTo>
                  <a:lnTo>
                    <a:pt x="169" y="121"/>
                  </a:lnTo>
                  <a:lnTo>
                    <a:pt x="145"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13"/>
            <p:cNvSpPr/>
            <p:nvPr/>
          </p:nvSpPr>
          <p:spPr>
            <a:xfrm>
              <a:off x="2256650" y="1846400"/>
              <a:ext cx="5450" cy="6050"/>
            </a:xfrm>
            <a:custGeom>
              <a:avLst/>
              <a:gdLst/>
              <a:ahLst/>
              <a:cxnLst/>
              <a:rect l="l" t="t" r="r" b="b"/>
              <a:pathLst>
                <a:path w="218" h="242" extrusionOk="0">
                  <a:moveTo>
                    <a:pt x="145" y="1"/>
                  </a:moveTo>
                  <a:lnTo>
                    <a:pt x="97" y="25"/>
                  </a:lnTo>
                  <a:lnTo>
                    <a:pt x="49" y="49"/>
                  </a:lnTo>
                  <a:lnTo>
                    <a:pt x="1" y="97"/>
                  </a:lnTo>
                  <a:lnTo>
                    <a:pt x="1" y="121"/>
                  </a:lnTo>
                  <a:lnTo>
                    <a:pt x="1" y="169"/>
                  </a:lnTo>
                  <a:lnTo>
                    <a:pt x="1" y="217"/>
                  </a:lnTo>
                  <a:lnTo>
                    <a:pt x="25" y="241"/>
                  </a:lnTo>
                  <a:lnTo>
                    <a:pt x="169" y="241"/>
                  </a:lnTo>
                  <a:lnTo>
                    <a:pt x="193" y="217"/>
                  </a:lnTo>
                  <a:lnTo>
                    <a:pt x="217" y="169"/>
                  </a:lnTo>
                  <a:lnTo>
                    <a:pt x="217" y="97"/>
                  </a:lnTo>
                  <a:lnTo>
                    <a:pt x="217" y="73"/>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13"/>
            <p:cNvSpPr/>
            <p:nvPr/>
          </p:nvSpPr>
          <p:spPr>
            <a:xfrm>
              <a:off x="2406525" y="2419350"/>
              <a:ext cx="4825" cy="6025"/>
            </a:xfrm>
            <a:custGeom>
              <a:avLst/>
              <a:gdLst/>
              <a:ahLst/>
              <a:cxnLst/>
              <a:rect l="l" t="t" r="r" b="b"/>
              <a:pathLst>
                <a:path w="193" h="241" extrusionOk="0">
                  <a:moveTo>
                    <a:pt x="96" y="0"/>
                  </a:moveTo>
                  <a:lnTo>
                    <a:pt x="48" y="24"/>
                  </a:lnTo>
                  <a:lnTo>
                    <a:pt x="0" y="72"/>
                  </a:lnTo>
                  <a:lnTo>
                    <a:pt x="0" y="145"/>
                  </a:lnTo>
                  <a:lnTo>
                    <a:pt x="0" y="193"/>
                  </a:lnTo>
                  <a:lnTo>
                    <a:pt x="24" y="217"/>
                  </a:lnTo>
                  <a:lnTo>
                    <a:pt x="72" y="241"/>
                  </a:lnTo>
                  <a:lnTo>
                    <a:pt x="120" y="217"/>
                  </a:lnTo>
                  <a:lnTo>
                    <a:pt x="169" y="169"/>
                  </a:lnTo>
                  <a:lnTo>
                    <a:pt x="193" y="121"/>
                  </a:lnTo>
                  <a:lnTo>
                    <a:pt x="193" y="72"/>
                  </a:lnTo>
                  <a:lnTo>
                    <a:pt x="169"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13"/>
            <p:cNvSpPr/>
            <p:nvPr/>
          </p:nvSpPr>
          <p:spPr>
            <a:xfrm>
              <a:off x="1805275" y="1993250"/>
              <a:ext cx="6650" cy="6050"/>
            </a:xfrm>
            <a:custGeom>
              <a:avLst/>
              <a:gdLst/>
              <a:ahLst/>
              <a:cxnLst/>
              <a:rect l="l" t="t" r="r" b="b"/>
              <a:pathLst>
                <a:path w="266" h="242" extrusionOk="0">
                  <a:moveTo>
                    <a:pt x="97" y="0"/>
                  </a:moveTo>
                  <a:lnTo>
                    <a:pt x="49" y="49"/>
                  </a:lnTo>
                  <a:lnTo>
                    <a:pt x="25" y="97"/>
                  </a:lnTo>
                  <a:lnTo>
                    <a:pt x="1" y="169"/>
                  </a:lnTo>
                  <a:lnTo>
                    <a:pt x="25" y="217"/>
                  </a:lnTo>
                  <a:lnTo>
                    <a:pt x="73" y="241"/>
                  </a:lnTo>
                  <a:lnTo>
                    <a:pt x="169" y="217"/>
                  </a:lnTo>
                  <a:lnTo>
                    <a:pt x="266" y="169"/>
                  </a:lnTo>
                  <a:lnTo>
                    <a:pt x="145" y="25"/>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13"/>
            <p:cNvSpPr/>
            <p:nvPr/>
          </p:nvSpPr>
          <p:spPr>
            <a:xfrm>
              <a:off x="2023750" y="1842800"/>
              <a:ext cx="6650" cy="5425"/>
            </a:xfrm>
            <a:custGeom>
              <a:avLst/>
              <a:gdLst/>
              <a:ahLst/>
              <a:cxnLst/>
              <a:rect l="l" t="t" r="r" b="b"/>
              <a:pathLst>
                <a:path w="266" h="217" extrusionOk="0">
                  <a:moveTo>
                    <a:pt x="97" y="0"/>
                  </a:moveTo>
                  <a:lnTo>
                    <a:pt x="49" y="24"/>
                  </a:lnTo>
                  <a:lnTo>
                    <a:pt x="25" y="72"/>
                  </a:lnTo>
                  <a:lnTo>
                    <a:pt x="0" y="145"/>
                  </a:lnTo>
                  <a:lnTo>
                    <a:pt x="49" y="193"/>
                  </a:lnTo>
                  <a:lnTo>
                    <a:pt x="97" y="217"/>
                  </a:lnTo>
                  <a:lnTo>
                    <a:pt x="193" y="217"/>
                  </a:lnTo>
                  <a:lnTo>
                    <a:pt x="241" y="193"/>
                  </a:lnTo>
                  <a:lnTo>
                    <a:pt x="265" y="145"/>
                  </a:lnTo>
                  <a:lnTo>
                    <a:pt x="265" y="97"/>
                  </a:lnTo>
                  <a:lnTo>
                    <a:pt x="241" y="72"/>
                  </a:lnTo>
                  <a:lnTo>
                    <a:pt x="193"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13"/>
            <p:cNvSpPr/>
            <p:nvPr/>
          </p:nvSpPr>
          <p:spPr>
            <a:xfrm>
              <a:off x="2292175" y="2349525"/>
              <a:ext cx="6025" cy="6050"/>
            </a:xfrm>
            <a:custGeom>
              <a:avLst/>
              <a:gdLst/>
              <a:ahLst/>
              <a:cxnLst/>
              <a:rect l="l" t="t" r="r" b="b"/>
              <a:pathLst>
                <a:path w="241" h="242" extrusionOk="0">
                  <a:moveTo>
                    <a:pt x="169" y="1"/>
                  </a:moveTo>
                  <a:lnTo>
                    <a:pt x="96" y="49"/>
                  </a:lnTo>
                  <a:lnTo>
                    <a:pt x="0" y="121"/>
                  </a:lnTo>
                  <a:lnTo>
                    <a:pt x="0" y="193"/>
                  </a:lnTo>
                  <a:lnTo>
                    <a:pt x="24" y="242"/>
                  </a:lnTo>
                  <a:lnTo>
                    <a:pt x="96" y="242"/>
                  </a:lnTo>
                  <a:lnTo>
                    <a:pt x="193" y="169"/>
                  </a:lnTo>
                  <a:lnTo>
                    <a:pt x="241" y="97"/>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13"/>
            <p:cNvSpPr/>
            <p:nvPr/>
          </p:nvSpPr>
          <p:spPr>
            <a:xfrm>
              <a:off x="1922050" y="1945100"/>
              <a:ext cx="4825" cy="6050"/>
            </a:xfrm>
            <a:custGeom>
              <a:avLst/>
              <a:gdLst/>
              <a:ahLst/>
              <a:cxnLst/>
              <a:rect l="l" t="t" r="r" b="b"/>
              <a:pathLst>
                <a:path w="193" h="242" extrusionOk="0">
                  <a:moveTo>
                    <a:pt x="96" y="1"/>
                  </a:moveTo>
                  <a:lnTo>
                    <a:pt x="48" y="25"/>
                  </a:lnTo>
                  <a:lnTo>
                    <a:pt x="0" y="73"/>
                  </a:lnTo>
                  <a:lnTo>
                    <a:pt x="0" y="145"/>
                  </a:lnTo>
                  <a:lnTo>
                    <a:pt x="24" y="193"/>
                  </a:lnTo>
                  <a:lnTo>
                    <a:pt x="48" y="217"/>
                  </a:lnTo>
                  <a:lnTo>
                    <a:pt x="72" y="241"/>
                  </a:lnTo>
                  <a:lnTo>
                    <a:pt x="145" y="217"/>
                  </a:lnTo>
                  <a:lnTo>
                    <a:pt x="193"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13"/>
            <p:cNvSpPr/>
            <p:nvPr/>
          </p:nvSpPr>
          <p:spPr>
            <a:xfrm>
              <a:off x="2171800" y="2514425"/>
              <a:ext cx="4850" cy="6650"/>
            </a:xfrm>
            <a:custGeom>
              <a:avLst/>
              <a:gdLst/>
              <a:ahLst/>
              <a:cxnLst/>
              <a:rect l="l" t="t" r="r" b="b"/>
              <a:pathLst>
                <a:path w="194" h="266" extrusionOk="0">
                  <a:moveTo>
                    <a:pt x="97" y="1"/>
                  </a:moveTo>
                  <a:lnTo>
                    <a:pt x="49" y="25"/>
                  </a:lnTo>
                  <a:lnTo>
                    <a:pt x="25" y="73"/>
                  </a:lnTo>
                  <a:lnTo>
                    <a:pt x="0" y="145"/>
                  </a:lnTo>
                  <a:lnTo>
                    <a:pt x="0" y="217"/>
                  </a:lnTo>
                  <a:lnTo>
                    <a:pt x="25" y="266"/>
                  </a:lnTo>
                  <a:lnTo>
                    <a:pt x="97" y="266"/>
                  </a:lnTo>
                  <a:lnTo>
                    <a:pt x="121" y="193"/>
                  </a:lnTo>
                  <a:lnTo>
                    <a:pt x="169"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13"/>
            <p:cNvSpPr/>
            <p:nvPr/>
          </p:nvSpPr>
          <p:spPr>
            <a:xfrm>
              <a:off x="1826350" y="1983025"/>
              <a:ext cx="7250" cy="3625"/>
            </a:xfrm>
            <a:custGeom>
              <a:avLst/>
              <a:gdLst/>
              <a:ahLst/>
              <a:cxnLst/>
              <a:rect l="l" t="t" r="r" b="b"/>
              <a:pathLst>
                <a:path w="290" h="145" extrusionOk="0">
                  <a:moveTo>
                    <a:pt x="73" y="0"/>
                  </a:moveTo>
                  <a:lnTo>
                    <a:pt x="25" y="48"/>
                  </a:lnTo>
                  <a:lnTo>
                    <a:pt x="0" y="97"/>
                  </a:lnTo>
                  <a:lnTo>
                    <a:pt x="25" y="121"/>
                  </a:lnTo>
                  <a:lnTo>
                    <a:pt x="73" y="145"/>
                  </a:lnTo>
                  <a:lnTo>
                    <a:pt x="241" y="145"/>
                  </a:lnTo>
                  <a:lnTo>
                    <a:pt x="289" y="121"/>
                  </a:lnTo>
                  <a:lnTo>
                    <a:pt x="289" y="48"/>
                  </a:lnTo>
                  <a:lnTo>
                    <a:pt x="265"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13"/>
            <p:cNvSpPr/>
            <p:nvPr/>
          </p:nvSpPr>
          <p:spPr>
            <a:xfrm>
              <a:off x="2026750" y="1948725"/>
              <a:ext cx="6650" cy="6025"/>
            </a:xfrm>
            <a:custGeom>
              <a:avLst/>
              <a:gdLst/>
              <a:ahLst/>
              <a:cxnLst/>
              <a:rect l="l" t="t" r="r" b="b"/>
              <a:pathLst>
                <a:path w="266" h="241" extrusionOk="0">
                  <a:moveTo>
                    <a:pt x="217" y="0"/>
                  </a:moveTo>
                  <a:lnTo>
                    <a:pt x="145" y="24"/>
                  </a:lnTo>
                  <a:lnTo>
                    <a:pt x="97" y="48"/>
                  </a:lnTo>
                  <a:lnTo>
                    <a:pt x="49" y="96"/>
                  </a:lnTo>
                  <a:lnTo>
                    <a:pt x="25" y="145"/>
                  </a:lnTo>
                  <a:lnTo>
                    <a:pt x="1" y="193"/>
                  </a:lnTo>
                  <a:lnTo>
                    <a:pt x="25" y="217"/>
                  </a:lnTo>
                  <a:lnTo>
                    <a:pt x="49" y="241"/>
                  </a:lnTo>
                  <a:lnTo>
                    <a:pt x="73" y="241"/>
                  </a:lnTo>
                  <a:lnTo>
                    <a:pt x="121" y="217"/>
                  </a:lnTo>
                  <a:lnTo>
                    <a:pt x="193" y="169"/>
                  </a:lnTo>
                  <a:lnTo>
                    <a:pt x="242" y="145"/>
                  </a:lnTo>
                  <a:lnTo>
                    <a:pt x="266" y="120"/>
                  </a:lnTo>
                  <a:lnTo>
                    <a:pt x="266" y="48"/>
                  </a:lnTo>
                  <a:lnTo>
                    <a:pt x="242"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13"/>
            <p:cNvSpPr/>
            <p:nvPr/>
          </p:nvSpPr>
          <p:spPr>
            <a:xfrm>
              <a:off x="2239200" y="2050425"/>
              <a:ext cx="7250" cy="4850"/>
            </a:xfrm>
            <a:custGeom>
              <a:avLst/>
              <a:gdLst/>
              <a:ahLst/>
              <a:cxnLst/>
              <a:rect l="l" t="t" r="r" b="b"/>
              <a:pathLst>
                <a:path w="290" h="194" extrusionOk="0">
                  <a:moveTo>
                    <a:pt x="97" y="0"/>
                  </a:moveTo>
                  <a:lnTo>
                    <a:pt x="49" y="25"/>
                  </a:lnTo>
                  <a:lnTo>
                    <a:pt x="25" y="49"/>
                  </a:lnTo>
                  <a:lnTo>
                    <a:pt x="1" y="97"/>
                  </a:lnTo>
                  <a:lnTo>
                    <a:pt x="25" y="121"/>
                  </a:lnTo>
                  <a:lnTo>
                    <a:pt x="73" y="169"/>
                  </a:lnTo>
                  <a:lnTo>
                    <a:pt x="145" y="193"/>
                  </a:lnTo>
                  <a:lnTo>
                    <a:pt x="193" y="193"/>
                  </a:lnTo>
                  <a:lnTo>
                    <a:pt x="266" y="169"/>
                  </a:lnTo>
                  <a:lnTo>
                    <a:pt x="290" y="145"/>
                  </a:lnTo>
                  <a:lnTo>
                    <a:pt x="290" y="97"/>
                  </a:lnTo>
                  <a:lnTo>
                    <a:pt x="217"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13"/>
            <p:cNvSpPr/>
            <p:nvPr/>
          </p:nvSpPr>
          <p:spPr>
            <a:xfrm>
              <a:off x="2292175" y="2333875"/>
              <a:ext cx="4225" cy="6650"/>
            </a:xfrm>
            <a:custGeom>
              <a:avLst/>
              <a:gdLst/>
              <a:ahLst/>
              <a:cxnLst/>
              <a:rect l="l" t="t" r="r" b="b"/>
              <a:pathLst>
                <a:path w="169" h="266" extrusionOk="0">
                  <a:moveTo>
                    <a:pt x="96" y="1"/>
                  </a:moveTo>
                  <a:lnTo>
                    <a:pt x="48" y="25"/>
                  </a:lnTo>
                  <a:lnTo>
                    <a:pt x="24" y="49"/>
                  </a:lnTo>
                  <a:lnTo>
                    <a:pt x="0" y="121"/>
                  </a:lnTo>
                  <a:lnTo>
                    <a:pt x="0" y="193"/>
                  </a:lnTo>
                  <a:lnTo>
                    <a:pt x="24" y="242"/>
                  </a:lnTo>
                  <a:lnTo>
                    <a:pt x="48" y="266"/>
                  </a:lnTo>
                  <a:lnTo>
                    <a:pt x="96" y="242"/>
                  </a:lnTo>
                  <a:lnTo>
                    <a:pt x="145" y="218"/>
                  </a:lnTo>
                  <a:lnTo>
                    <a:pt x="169" y="169"/>
                  </a:lnTo>
                  <a:lnTo>
                    <a:pt x="169" y="97"/>
                  </a:lnTo>
                  <a:lnTo>
                    <a:pt x="145" y="49"/>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13"/>
            <p:cNvSpPr/>
            <p:nvPr/>
          </p:nvSpPr>
          <p:spPr>
            <a:xfrm>
              <a:off x="2404100" y="1974600"/>
              <a:ext cx="4250" cy="7250"/>
            </a:xfrm>
            <a:custGeom>
              <a:avLst/>
              <a:gdLst/>
              <a:ahLst/>
              <a:cxnLst/>
              <a:rect l="l" t="t" r="r" b="b"/>
              <a:pathLst>
                <a:path w="170" h="290" extrusionOk="0">
                  <a:moveTo>
                    <a:pt x="97" y="0"/>
                  </a:moveTo>
                  <a:lnTo>
                    <a:pt x="49" y="24"/>
                  </a:lnTo>
                  <a:lnTo>
                    <a:pt x="1" y="97"/>
                  </a:lnTo>
                  <a:lnTo>
                    <a:pt x="1" y="193"/>
                  </a:lnTo>
                  <a:lnTo>
                    <a:pt x="25" y="241"/>
                  </a:lnTo>
                  <a:lnTo>
                    <a:pt x="73" y="289"/>
                  </a:lnTo>
                  <a:lnTo>
                    <a:pt x="97" y="265"/>
                  </a:lnTo>
                  <a:lnTo>
                    <a:pt x="121" y="241"/>
                  </a:lnTo>
                  <a:lnTo>
                    <a:pt x="169" y="169"/>
                  </a:lnTo>
                  <a:lnTo>
                    <a:pt x="169" y="121"/>
                  </a:lnTo>
                  <a:lnTo>
                    <a:pt x="169"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13"/>
            <p:cNvSpPr/>
            <p:nvPr/>
          </p:nvSpPr>
          <p:spPr>
            <a:xfrm>
              <a:off x="2280725" y="2492775"/>
              <a:ext cx="6050" cy="4225"/>
            </a:xfrm>
            <a:custGeom>
              <a:avLst/>
              <a:gdLst/>
              <a:ahLst/>
              <a:cxnLst/>
              <a:rect l="l" t="t" r="r" b="b"/>
              <a:pathLst>
                <a:path w="242" h="169" extrusionOk="0">
                  <a:moveTo>
                    <a:pt x="97" y="0"/>
                  </a:moveTo>
                  <a:lnTo>
                    <a:pt x="49" y="24"/>
                  </a:lnTo>
                  <a:lnTo>
                    <a:pt x="25" y="48"/>
                  </a:lnTo>
                  <a:lnTo>
                    <a:pt x="1" y="96"/>
                  </a:lnTo>
                  <a:lnTo>
                    <a:pt x="1" y="121"/>
                  </a:lnTo>
                  <a:lnTo>
                    <a:pt x="25" y="145"/>
                  </a:lnTo>
                  <a:lnTo>
                    <a:pt x="73" y="169"/>
                  </a:lnTo>
                  <a:lnTo>
                    <a:pt x="121" y="169"/>
                  </a:lnTo>
                  <a:lnTo>
                    <a:pt x="193" y="145"/>
                  </a:lnTo>
                  <a:lnTo>
                    <a:pt x="217" y="121"/>
                  </a:lnTo>
                  <a:lnTo>
                    <a:pt x="241" y="72"/>
                  </a:lnTo>
                  <a:lnTo>
                    <a:pt x="217"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13"/>
            <p:cNvSpPr/>
            <p:nvPr/>
          </p:nvSpPr>
          <p:spPr>
            <a:xfrm>
              <a:off x="2036400" y="1923450"/>
              <a:ext cx="3625" cy="6625"/>
            </a:xfrm>
            <a:custGeom>
              <a:avLst/>
              <a:gdLst/>
              <a:ahLst/>
              <a:cxnLst/>
              <a:rect l="l" t="t" r="r" b="b"/>
              <a:pathLst>
                <a:path w="145" h="265" extrusionOk="0">
                  <a:moveTo>
                    <a:pt x="48" y="0"/>
                  </a:moveTo>
                  <a:lnTo>
                    <a:pt x="24" y="120"/>
                  </a:lnTo>
                  <a:lnTo>
                    <a:pt x="0" y="241"/>
                  </a:lnTo>
                  <a:lnTo>
                    <a:pt x="24" y="265"/>
                  </a:lnTo>
                  <a:lnTo>
                    <a:pt x="48" y="265"/>
                  </a:lnTo>
                  <a:lnTo>
                    <a:pt x="96" y="241"/>
                  </a:lnTo>
                  <a:lnTo>
                    <a:pt x="144" y="169"/>
                  </a:lnTo>
                  <a:lnTo>
                    <a:pt x="120" y="72"/>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13"/>
            <p:cNvSpPr/>
            <p:nvPr/>
          </p:nvSpPr>
          <p:spPr>
            <a:xfrm>
              <a:off x="1929875" y="1918625"/>
              <a:ext cx="6025" cy="4225"/>
            </a:xfrm>
            <a:custGeom>
              <a:avLst/>
              <a:gdLst/>
              <a:ahLst/>
              <a:cxnLst/>
              <a:rect l="l" t="t" r="r" b="b"/>
              <a:pathLst>
                <a:path w="241" h="169" extrusionOk="0">
                  <a:moveTo>
                    <a:pt x="72" y="0"/>
                  </a:moveTo>
                  <a:lnTo>
                    <a:pt x="24" y="24"/>
                  </a:lnTo>
                  <a:lnTo>
                    <a:pt x="0" y="49"/>
                  </a:lnTo>
                  <a:lnTo>
                    <a:pt x="24" y="73"/>
                  </a:lnTo>
                  <a:lnTo>
                    <a:pt x="48" y="121"/>
                  </a:lnTo>
                  <a:lnTo>
                    <a:pt x="96" y="145"/>
                  </a:lnTo>
                  <a:lnTo>
                    <a:pt x="144" y="169"/>
                  </a:lnTo>
                  <a:lnTo>
                    <a:pt x="193" y="145"/>
                  </a:lnTo>
                  <a:lnTo>
                    <a:pt x="241" y="121"/>
                  </a:lnTo>
                  <a:lnTo>
                    <a:pt x="241" y="97"/>
                  </a:lnTo>
                  <a:lnTo>
                    <a:pt x="241" y="73"/>
                  </a:lnTo>
                  <a:lnTo>
                    <a:pt x="193" y="24"/>
                  </a:lnTo>
                  <a:lnTo>
                    <a:pt x="14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13"/>
            <p:cNvSpPr/>
            <p:nvPr/>
          </p:nvSpPr>
          <p:spPr>
            <a:xfrm>
              <a:off x="2047225" y="1924650"/>
              <a:ext cx="6050" cy="4825"/>
            </a:xfrm>
            <a:custGeom>
              <a:avLst/>
              <a:gdLst/>
              <a:ahLst/>
              <a:cxnLst/>
              <a:rect l="l" t="t" r="r" b="b"/>
              <a:pathLst>
                <a:path w="242" h="193" extrusionOk="0">
                  <a:moveTo>
                    <a:pt x="193" y="0"/>
                  </a:moveTo>
                  <a:lnTo>
                    <a:pt x="169" y="24"/>
                  </a:lnTo>
                  <a:lnTo>
                    <a:pt x="73" y="24"/>
                  </a:lnTo>
                  <a:lnTo>
                    <a:pt x="24" y="72"/>
                  </a:lnTo>
                  <a:lnTo>
                    <a:pt x="0" y="121"/>
                  </a:lnTo>
                  <a:lnTo>
                    <a:pt x="24" y="145"/>
                  </a:lnTo>
                  <a:lnTo>
                    <a:pt x="48" y="169"/>
                  </a:lnTo>
                  <a:lnTo>
                    <a:pt x="97" y="193"/>
                  </a:lnTo>
                  <a:lnTo>
                    <a:pt x="145" y="169"/>
                  </a:lnTo>
                  <a:lnTo>
                    <a:pt x="217" y="96"/>
                  </a:lnTo>
                  <a:lnTo>
                    <a:pt x="241" y="72"/>
                  </a:lnTo>
                  <a:lnTo>
                    <a:pt x="241"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13"/>
            <p:cNvSpPr/>
            <p:nvPr/>
          </p:nvSpPr>
          <p:spPr>
            <a:xfrm>
              <a:off x="2114625" y="1818725"/>
              <a:ext cx="4850" cy="5425"/>
            </a:xfrm>
            <a:custGeom>
              <a:avLst/>
              <a:gdLst/>
              <a:ahLst/>
              <a:cxnLst/>
              <a:rect l="l" t="t" r="r" b="b"/>
              <a:pathLst>
                <a:path w="194" h="217" extrusionOk="0">
                  <a:moveTo>
                    <a:pt x="97" y="0"/>
                  </a:moveTo>
                  <a:lnTo>
                    <a:pt x="49" y="24"/>
                  </a:lnTo>
                  <a:lnTo>
                    <a:pt x="25" y="73"/>
                  </a:lnTo>
                  <a:lnTo>
                    <a:pt x="1" y="121"/>
                  </a:lnTo>
                  <a:lnTo>
                    <a:pt x="1" y="145"/>
                  </a:lnTo>
                  <a:lnTo>
                    <a:pt x="25" y="193"/>
                  </a:lnTo>
                  <a:lnTo>
                    <a:pt x="49" y="217"/>
                  </a:lnTo>
                  <a:lnTo>
                    <a:pt x="121" y="217"/>
                  </a:lnTo>
                  <a:lnTo>
                    <a:pt x="169" y="145"/>
                  </a:lnTo>
                  <a:lnTo>
                    <a:pt x="193" y="48"/>
                  </a:lnTo>
                  <a:lnTo>
                    <a:pt x="169"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13"/>
            <p:cNvSpPr/>
            <p:nvPr/>
          </p:nvSpPr>
          <p:spPr>
            <a:xfrm>
              <a:off x="2024350" y="1921625"/>
              <a:ext cx="4250" cy="4250"/>
            </a:xfrm>
            <a:custGeom>
              <a:avLst/>
              <a:gdLst/>
              <a:ahLst/>
              <a:cxnLst/>
              <a:rect l="l" t="t" r="r" b="b"/>
              <a:pathLst>
                <a:path w="170" h="170" extrusionOk="0">
                  <a:moveTo>
                    <a:pt x="73" y="1"/>
                  </a:moveTo>
                  <a:lnTo>
                    <a:pt x="25" y="25"/>
                  </a:lnTo>
                  <a:lnTo>
                    <a:pt x="1" y="73"/>
                  </a:lnTo>
                  <a:lnTo>
                    <a:pt x="25" y="121"/>
                  </a:lnTo>
                  <a:lnTo>
                    <a:pt x="25" y="145"/>
                  </a:lnTo>
                  <a:lnTo>
                    <a:pt x="49" y="169"/>
                  </a:lnTo>
                  <a:lnTo>
                    <a:pt x="121" y="169"/>
                  </a:lnTo>
                  <a:lnTo>
                    <a:pt x="145" y="145"/>
                  </a:lnTo>
                  <a:lnTo>
                    <a:pt x="169" y="97"/>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13"/>
            <p:cNvSpPr/>
            <p:nvPr/>
          </p:nvSpPr>
          <p:spPr>
            <a:xfrm>
              <a:off x="1956950" y="1960750"/>
              <a:ext cx="4825" cy="4250"/>
            </a:xfrm>
            <a:custGeom>
              <a:avLst/>
              <a:gdLst/>
              <a:ahLst/>
              <a:cxnLst/>
              <a:rect l="l" t="t" r="r" b="b"/>
              <a:pathLst>
                <a:path w="193" h="170" extrusionOk="0">
                  <a:moveTo>
                    <a:pt x="48" y="1"/>
                  </a:moveTo>
                  <a:lnTo>
                    <a:pt x="0" y="49"/>
                  </a:lnTo>
                  <a:lnTo>
                    <a:pt x="0" y="121"/>
                  </a:lnTo>
                  <a:lnTo>
                    <a:pt x="24" y="169"/>
                  </a:lnTo>
                  <a:lnTo>
                    <a:pt x="121" y="169"/>
                  </a:lnTo>
                  <a:lnTo>
                    <a:pt x="169" y="145"/>
                  </a:lnTo>
                  <a:lnTo>
                    <a:pt x="193" y="121"/>
                  </a:lnTo>
                  <a:lnTo>
                    <a:pt x="169" y="97"/>
                  </a:lnTo>
                  <a:lnTo>
                    <a:pt x="169"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13"/>
            <p:cNvSpPr/>
            <p:nvPr/>
          </p:nvSpPr>
          <p:spPr>
            <a:xfrm>
              <a:off x="1946725" y="2012500"/>
              <a:ext cx="4225" cy="4850"/>
            </a:xfrm>
            <a:custGeom>
              <a:avLst/>
              <a:gdLst/>
              <a:ahLst/>
              <a:cxnLst/>
              <a:rect l="l" t="t" r="r" b="b"/>
              <a:pathLst>
                <a:path w="169" h="194" extrusionOk="0">
                  <a:moveTo>
                    <a:pt x="72" y="1"/>
                  </a:moveTo>
                  <a:lnTo>
                    <a:pt x="24" y="49"/>
                  </a:lnTo>
                  <a:lnTo>
                    <a:pt x="0" y="73"/>
                  </a:lnTo>
                  <a:lnTo>
                    <a:pt x="0" y="121"/>
                  </a:lnTo>
                  <a:lnTo>
                    <a:pt x="0" y="169"/>
                  </a:lnTo>
                  <a:lnTo>
                    <a:pt x="24" y="193"/>
                  </a:lnTo>
                  <a:lnTo>
                    <a:pt x="96" y="193"/>
                  </a:lnTo>
                  <a:lnTo>
                    <a:pt x="120" y="145"/>
                  </a:lnTo>
                  <a:lnTo>
                    <a:pt x="145" y="121"/>
                  </a:lnTo>
                  <a:lnTo>
                    <a:pt x="169" y="73"/>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13"/>
            <p:cNvSpPr/>
            <p:nvPr/>
          </p:nvSpPr>
          <p:spPr>
            <a:xfrm>
              <a:off x="2101375" y="1898775"/>
              <a:ext cx="6050" cy="3625"/>
            </a:xfrm>
            <a:custGeom>
              <a:avLst/>
              <a:gdLst/>
              <a:ahLst/>
              <a:cxnLst/>
              <a:rect l="l" t="t" r="r" b="b"/>
              <a:pathLst>
                <a:path w="242" h="145" extrusionOk="0">
                  <a:moveTo>
                    <a:pt x="49" y="0"/>
                  </a:moveTo>
                  <a:lnTo>
                    <a:pt x="1" y="48"/>
                  </a:lnTo>
                  <a:lnTo>
                    <a:pt x="25" y="96"/>
                  </a:lnTo>
                  <a:lnTo>
                    <a:pt x="73" y="120"/>
                  </a:lnTo>
                  <a:lnTo>
                    <a:pt x="121" y="144"/>
                  </a:lnTo>
                  <a:lnTo>
                    <a:pt x="194" y="120"/>
                  </a:lnTo>
                  <a:lnTo>
                    <a:pt x="242" y="96"/>
                  </a:lnTo>
                  <a:lnTo>
                    <a:pt x="242" y="72"/>
                  </a:lnTo>
                  <a:lnTo>
                    <a:pt x="218"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13"/>
            <p:cNvSpPr/>
            <p:nvPr/>
          </p:nvSpPr>
          <p:spPr>
            <a:xfrm>
              <a:off x="2298175" y="2103975"/>
              <a:ext cx="4850" cy="4850"/>
            </a:xfrm>
            <a:custGeom>
              <a:avLst/>
              <a:gdLst/>
              <a:ahLst/>
              <a:cxnLst/>
              <a:rect l="l" t="t" r="r" b="b"/>
              <a:pathLst>
                <a:path w="194" h="194" extrusionOk="0">
                  <a:moveTo>
                    <a:pt x="97" y="1"/>
                  </a:moveTo>
                  <a:lnTo>
                    <a:pt x="25" y="25"/>
                  </a:lnTo>
                  <a:lnTo>
                    <a:pt x="1" y="73"/>
                  </a:lnTo>
                  <a:lnTo>
                    <a:pt x="1" y="97"/>
                  </a:lnTo>
                  <a:lnTo>
                    <a:pt x="25" y="145"/>
                  </a:lnTo>
                  <a:lnTo>
                    <a:pt x="49" y="169"/>
                  </a:lnTo>
                  <a:lnTo>
                    <a:pt x="73" y="194"/>
                  </a:lnTo>
                  <a:lnTo>
                    <a:pt x="145" y="194"/>
                  </a:lnTo>
                  <a:lnTo>
                    <a:pt x="169" y="169"/>
                  </a:lnTo>
                  <a:lnTo>
                    <a:pt x="193" y="97"/>
                  </a:lnTo>
                  <a:lnTo>
                    <a:pt x="145" y="25"/>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13"/>
            <p:cNvSpPr/>
            <p:nvPr/>
          </p:nvSpPr>
          <p:spPr>
            <a:xfrm>
              <a:off x="1941900" y="1912000"/>
              <a:ext cx="4850" cy="4850"/>
            </a:xfrm>
            <a:custGeom>
              <a:avLst/>
              <a:gdLst/>
              <a:ahLst/>
              <a:cxnLst/>
              <a:rect l="l" t="t" r="r" b="b"/>
              <a:pathLst>
                <a:path w="194" h="194" extrusionOk="0">
                  <a:moveTo>
                    <a:pt x="49" y="1"/>
                  </a:moveTo>
                  <a:lnTo>
                    <a:pt x="25" y="25"/>
                  </a:lnTo>
                  <a:lnTo>
                    <a:pt x="0" y="73"/>
                  </a:lnTo>
                  <a:lnTo>
                    <a:pt x="0" y="97"/>
                  </a:lnTo>
                  <a:lnTo>
                    <a:pt x="0" y="121"/>
                  </a:lnTo>
                  <a:lnTo>
                    <a:pt x="49" y="169"/>
                  </a:lnTo>
                  <a:lnTo>
                    <a:pt x="97" y="193"/>
                  </a:lnTo>
                  <a:lnTo>
                    <a:pt x="169" y="193"/>
                  </a:lnTo>
                  <a:lnTo>
                    <a:pt x="193" y="145"/>
                  </a:lnTo>
                  <a:lnTo>
                    <a:pt x="169" y="121"/>
                  </a:lnTo>
                  <a:lnTo>
                    <a:pt x="145"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13"/>
            <p:cNvSpPr/>
            <p:nvPr/>
          </p:nvSpPr>
          <p:spPr>
            <a:xfrm>
              <a:off x="2217550" y="2465075"/>
              <a:ext cx="3625" cy="5450"/>
            </a:xfrm>
            <a:custGeom>
              <a:avLst/>
              <a:gdLst/>
              <a:ahLst/>
              <a:cxnLst/>
              <a:rect l="l" t="t" r="r" b="b"/>
              <a:pathLst>
                <a:path w="145" h="218" extrusionOk="0">
                  <a:moveTo>
                    <a:pt x="48" y="1"/>
                  </a:moveTo>
                  <a:lnTo>
                    <a:pt x="0" y="25"/>
                  </a:lnTo>
                  <a:lnTo>
                    <a:pt x="0" y="121"/>
                  </a:lnTo>
                  <a:lnTo>
                    <a:pt x="24" y="193"/>
                  </a:lnTo>
                  <a:lnTo>
                    <a:pt x="96" y="217"/>
                  </a:lnTo>
                  <a:lnTo>
                    <a:pt x="120" y="193"/>
                  </a:lnTo>
                  <a:lnTo>
                    <a:pt x="145" y="169"/>
                  </a:lnTo>
                  <a:lnTo>
                    <a:pt x="145" y="145"/>
                  </a:lnTo>
                  <a:lnTo>
                    <a:pt x="120"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13"/>
            <p:cNvSpPr/>
            <p:nvPr/>
          </p:nvSpPr>
          <p:spPr>
            <a:xfrm>
              <a:off x="2209725" y="2454850"/>
              <a:ext cx="5425" cy="4250"/>
            </a:xfrm>
            <a:custGeom>
              <a:avLst/>
              <a:gdLst/>
              <a:ahLst/>
              <a:cxnLst/>
              <a:rect l="l" t="t" r="r" b="b"/>
              <a:pathLst>
                <a:path w="217" h="170" extrusionOk="0">
                  <a:moveTo>
                    <a:pt x="72" y="1"/>
                  </a:moveTo>
                  <a:lnTo>
                    <a:pt x="48" y="25"/>
                  </a:lnTo>
                  <a:lnTo>
                    <a:pt x="24" y="73"/>
                  </a:lnTo>
                  <a:lnTo>
                    <a:pt x="0" y="121"/>
                  </a:lnTo>
                  <a:lnTo>
                    <a:pt x="48" y="169"/>
                  </a:lnTo>
                  <a:lnTo>
                    <a:pt x="96" y="169"/>
                  </a:lnTo>
                  <a:lnTo>
                    <a:pt x="169" y="145"/>
                  </a:lnTo>
                  <a:lnTo>
                    <a:pt x="193"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13"/>
            <p:cNvSpPr/>
            <p:nvPr/>
          </p:nvSpPr>
          <p:spPr>
            <a:xfrm>
              <a:off x="2131475" y="1877700"/>
              <a:ext cx="7850" cy="5450"/>
            </a:xfrm>
            <a:custGeom>
              <a:avLst/>
              <a:gdLst/>
              <a:ahLst/>
              <a:cxnLst/>
              <a:rect l="l" t="t" r="r" b="b"/>
              <a:pathLst>
                <a:path w="314" h="218" extrusionOk="0">
                  <a:moveTo>
                    <a:pt x="289" y="0"/>
                  </a:moveTo>
                  <a:lnTo>
                    <a:pt x="249" y="14"/>
                  </a:lnTo>
                  <a:lnTo>
                    <a:pt x="249" y="14"/>
                  </a:lnTo>
                  <a:lnTo>
                    <a:pt x="314" y="25"/>
                  </a:lnTo>
                  <a:lnTo>
                    <a:pt x="289" y="0"/>
                  </a:lnTo>
                  <a:close/>
                  <a:moveTo>
                    <a:pt x="169" y="0"/>
                  </a:moveTo>
                  <a:lnTo>
                    <a:pt x="97" y="25"/>
                  </a:lnTo>
                  <a:lnTo>
                    <a:pt x="25" y="49"/>
                  </a:lnTo>
                  <a:lnTo>
                    <a:pt x="1" y="73"/>
                  </a:lnTo>
                  <a:lnTo>
                    <a:pt x="1" y="121"/>
                  </a:lnTo>
                  <a:lnTo>
                    <a:pt x="25" y="169"/>
                  </a:lnTo>
                  <a:lnTo>
                    <a:pt x="73" y="193"/>
                  </a:lnTo>
                  <a:lnTo>
                    <a:pt x="169" y="193"/>
                  </a:lnTo>
                  <a:lnTo>
                    <a:pt x="121" y="145"/>
                  </a:lnTo>
                  <a:lnTo>
                    <a:pt x="121" y="97"/>
                  </a:lnTo>
                  <a:lnTo>
                    <a:pt x="145" y="73"/>
                  </a:lnTo>
                  <a:lnTo>
                    <a:pt x="217" y="25"/>
                  </a:lnTo>
                  <a:lnTo>
                    <a:pt x="249" y="14"/>
                  </a:lnTo>
                  <a:lnTo>
                    <a:pt x="249" y="14"/>
                  </a:lnTo>
                  <a:lnTo>
                    <a:pt x="169" y="0"/>
                  </a:lnTo>
                  <a:close/>
                  <a:moveTo>
                    <a:pt x="169" y="193"/>
                  </a:moveTo>
                  <a:lnTo>
                    <a:pt x="193" y="217"/>
                  </a:lnTo>
                  <a:lnTo>
                    <a:pt x="193" y="19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13"/>
            <p:cNvSpPr/>
            <p:nvPr/>
          </p:nvSpPr>
          <p:spPr>
            <a:xfrm>
              <a:off x="1984025" y="2028150"/>
              <a:ext cx="4850" cy="4250"/>
            </a:xfrm>
            <a:custGeom>
              <a:avLst/>
              <a:gdLst/>
              <a:ahLst/>
              <a:cxnLst/>
              <a:rect l="l" t="t" r="r" b="b"/>
              <a:pathLst>
                <a:path w="194" h="170" extrusionOk="0">
                  <a:moveTo>
                    <a:pt x="73" y="1"/>
                  </a:moveTo>
                  <a:lnTo>
                    <a:pt x="25" y="25"/>
                  </a:lnTo>
                  <a:lnTo>
                    <a:pt x="1" y="49"/>
                  </a:lnTo>
                  <a:lnTo>
                    <a:pt x="1" y="121"/>
                  </a:lnTo>
                  <a:lnTo>
                    <a:pt x="49" y="145"/>
                  </a:lnTo>
                  <a:lnTo>
                    <a:pt x="73" y="169"/>
                  </a:lnTo>
                  <a:lnTo>
                    <a:pt x="121" y="169"/>
                  </a:lnTo>
                  <a:lnTo>
                    <a:pt x="145" y="145"/>
                  </a:lnTo>
                  <a:lnTo>
                    <a:pt x="169" y="121"/>
                  </a:lnTo>
                  <a:lnTo>
                    <a:pt x="193"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13"/>
            <p:cNvSpPr/>
            <p:nvPr/>
          </p:nvSpPr>
          <p:spPr>
            <a:xfrm>
              <a:off x="2285550" y="2412125"/>
              <a:ext cx="4225" cy="4225"/>
            </a:xfrm>
            <a:custGeom>
              <a:avLst/>
              <a:gdLst/>
              <a:ahLst/>
              <a:cxnLst/>
              <a:rect l="l" t="t" r="r" b="b"/>
              <a:pathLst>
                <a:path w="169" h="169" extrusionOk="0">
                  <a:moveTo>
                    <a:pt x="24" y="0"/>
                  </a:moveTo>
                  <a:lnTo>
                    <a:pt x="0" y="24"/>
                  </a:lnTo>
                  <a:lnTo>
                    <a:pt x="0" y="97"/>
                  </a:lnTo>
                  <a:lnTo>
                    <a:pt x="48" y="145"/>
                  </a:lnTo>
                  <a:lnTo>
                    <a:pt x="73" y="145"/>
                  </a:lnTo>
                  <a:lnTo>
                    <a:pt x="121" y="169"/>
                  </a:lnTo>
                  <a:lnTo>
                    <a:pt x="145" y="145"/>
                  </a:lnTo>
                  <a:lnTo>
                    <a:pt x="169" y="121"/>
                  </a:lnTo>
                  <a:lnTo>
                    <a:pt x="169"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13"/>
            <p:cNvSpPr/>
            <p:nvPr/>
          </p:nvSpPr>
          <p:spPr>
            <a:xfrm>
              <a:off x="2083925" y="2442825"/>
              <a:ext cx="4850" cy="4225"/>
            </a:xfrm>
            <a:custGeom>
              <a:avLst/>
              <a:gdLst/>
              <a:ahLst/>
              <a:cxnLst/>
              <a:rect l="l" t="t" r="r" b="b"/>
              <a:pathLst>
                <a:path w="194" h="169" extrusionOk="0">
                  <a:moveTo>
                    <a:pt x="73" y="0"/>
                  </a:moveTo>
                  <a:lnTo>
                    <a:pt x="49" y="24"/>
                  </a:lnTo>
                  <a:lnTo>
                    <a:pt x="25" y="48"/>
                  </a:lnTo>
                  <a:lnTo>
                    <a:pt x="1" y="120"/>
                  </a:lnTo>
                  <a:lnTo>
                    <a:pt x="49" y="145"/>
                  </a:lnTo>
                  <a:lnTo>
                    <a:pt x="73" y="169"/>
                  </a:lnTo>
                  <a:lnTo>
                    <a:pt x="145" y="169"/>
                  </a:lnTo>
                  <a:lnTo>
                    <a:pt x="193" y="145"/>
                  </a:lnTo>
                  <a:lnTo>
                    <a:pt x="193" y="72"/>
                  </a:lnTo>
                  <a:lnTo>
                    <a:pt x="145"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13"/>
            <p:cNvSpPr/>
            <p:nvPr/>
          </p:nvSpPr>
          <p:spPr>
            <a:xfrm>
              <a:off x="2268700" y="1899375"/>
              <a:ext cx="4825" cy="3625"/>
            </a:xfrm>
            <a:custGeom>
              <a:avLst/>
              <a:gdLst/>
              <a:ahLst/>
              <a:cxnLst/>
              <a:rect l="l" t="t" r="r" b="b"/>
              <a:pathLst>
                <a:path w="193" h="145" extrusionOk="0">
                  <a:moveTo>
                    <a:pt x="48" y="0"/>
                  </a:moveTo>
                  <a:lnTo>
                    <a:pt x="24" y="24"/>
                  </a:lnTo>
                  <a:lnTo>
                    <a:pt x="0" y="48"/>
                  </a:lnTo>
                  <a:lnTo>
                    <a:pt x="24" y="72"/>
                  </a:lnTo>
                  <a:lnTo>
                    <a:pt x="48" y="145"/>
                  </a:lnTo>
                  <a:lnTo>
                    <a:pt x="121" y="145"/>
                  </a:lnTo>
                  <a:lnTo>
                    <a:pt x="193" y="120"/>
                  </a:lnTo>
                  <a:lnTo>
                    <a:pt x="193" y="96"/>
                  </a:lnTo>
                  <a:lnTo>
                    <a:pt x="193" y="72"/>
                  </a:lnTo>
                  <a:lnTo>
                    <a:pt x="193" y="48"/>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13"/>
            <p:cNvSpPr/>
            <p:nvPr/>
          </p:nvSpPr>
          <p:spPr>
            <a:xfrm>
              <a:off x="2072500" y="2030575"/>
              <a:ext cx="4225" cy="4225"/>
            </a:xfrm>
            <a:custGeom>
              <a:avLst/>
              <a:gdLst/>
              <a:ahLst/>
              <a:cxnLst/>
              <a:rect l="l" t="t" r="r" b="b"/>
              <a:pathLst>
                <a:path w="169" h="169" extrusionOk="0">
                  <a:moveTo>
                    <a:pt x="73" y="0"/>
                  </a:moveTo>
                  <a:lnTo>
                    <a:pt x="49" y="24"/>
                  </a:lnTo>
                  <a:lnTo>
                    <a:pt x="24" y="48"/>
                  </a:lnTo>
                  <a:lnTo>
                    <a:pt x="0" y="96"/>
                  </a:lnTo>
                  <a:lnTo>
                    <a:pt x="24" y="144"/>
                  </a:lnTo>
                  <a:lnTo>
                    <a:pt x="73" y="169"/>
                  </a:lnTo>
                  <a:lnTo>
                    <a:pt x="97" y="169"/>
                  </a:lnTo>
                  <a:lnTo>
                    <a:pt x="145" y="144"/>
                  </a:lnTo>
                  <a:lnTo>
                    <a:pt x="169" y="120"/>
                  </a:lnTo>
                  <a:lnTo>
                    <a:pt x="169" y="72"/>
                  </a:lnTo>
                  <a:lnTo>
                    <a:pt x="169"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13"/>
            <p:cNvSpPr/>
            <p:nvPr/>
          </p:nvSpPr>
          <p:spPr>
            <a:xfrm>
              <a:off x="2195875" y="2379625"/>
              <a:ext cx="4225" cy="4850"/>
            </a:xfrm>
            <a:custGeom>
              <a:avLst/>
              <a:gdLst/>
              <a:ahLst/>
              <a:cxnLst/>
              <a:rect l="l" t="t" r="r" b="b"/>
              <a:pathLst>
                <a:path w="169" h="194" extrusionOk="0">
                  <a:moveTo>
                    <a:pt x="25" y="0"/>
                  </a:moveTo>
                  <a:lnTo>
                    <a:pt x="0" y="49"/>
                  </a:lnTo>
                  <a:lnTo>
                    <a:pt x="0" y="73"/>
                  </a:lnTo>
                  <a:lnTo>
                    <a:pt x="25" y="145"/>
                  </a:lnTo>
                  <a:lnTo>
                    <a:pt x="73" y="193"/>
                  </a:lnTo>
                  <a:lnTo>
                    <a:pt x="121" y="193"/>
                  </a:lnTo>
                  <a:lnTo>
                    <a:pt x="169" y="169"/>
                  </a:lnTo>
                  <a:lnTo>
                    <a:pt x="169" y="121"/>
                  </a:lnTo>
                  <a:lnTo>
                    <a:pt x="121" y="49"/>
                  </a:lnTo>
                  <a:lnTo>
                    <a:pt x="73"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13"/>
            <p:cNvSpPr/>
            <p:nvPr/>
          </p:nvSpPr>
          <p:spPr>
            <a:xfrm>
              <a:off x="2186250" y="2315825"/>
              <a:ext cx="6025" cy="3650"/>
            </a:xfrm>
            <a:custGeom>
              <a:avLst/>
              <a:gdLst/>
              <a:ahLst/>
              <a:cxnLst/>
              <a:rect l="l" t="t" r="r" b="b"/>
              <a:pathLst>
                <a:path w="241" h="146" extrusionOk="0">
                  <a:moveTo>
                    <a:pt x="48" y="1"/>
                  </a:moveTo>
                  <a:lnTo>
                    <a:pt x="24" y="25"/>
                  </a:lnTo>
                  <a:lnTo>
                    <a:pt x="0" y="73"/>
                  </a:lnTo>
                  <a:lnTo>
                    <a:pt x="24" y="121"/>
                  </a:lnTo>
                  <a:lnTo>
                    <a:pt x="97" y="145"/>
                  </a:lnTo>
                  <a:lnTo>
                    <a:pt x="145" y="145"/>
                  </a:lnTo>
                  <a:lnTo>
                    <a:pt x="217" y="121"/>
                  </a:lnTo>
                  <a:lnTo>
                    <a:pt x="241" y="73"/>
                  </a:lnTo>
                  <a:lnTo>
                    <a:pt x="241" y="49"/>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13"/>
            <p:cNvSpPr/>
            <p:nvPr/>
          </p:nvSpPr>
          <p:spPr>
            <a:xfrm>
              <a:off x="1810100" y="1977000"/>
              <a:ext cx="4225" cy="4850"/>
            </a:xfrm>
            <a:custGeom>
              <a:avLst/>
              <a:gdLst/>
              <a:ahLst/>
              <a:cxnLst/>
              <a:rect l="l" t="t" r="r" b="b"/>
              <a:pathLst>
                <a:path w="169" h="194" extrusionOk="0">
                  <a:moveTo>
                    <a:pt x="49" y="1"/>
                  </a:moveTo>
                  <a:lnTo>
                    <a:pt x="25" y="25"/>
                  </a:lnTo>
                  <a:lnTo>
                    <a:pt x="0" y="49"/>
                  </a:lnTo>
                  <a:lnTo>
                    <a:pt x="0" y="97"/>
                  </a:lnTo>
                  <a:lnTo>
                    <a:pt x="25" y="145"/>
                  </a:lnTo>
                  <a:lnTo>
                    <a:pt x="73" y="169"/>
                  </a:lnTo>
                  <a:lnTo>
                    <a:pt x="121" y="193"/>
                  </a:lnTo>
                  <a:lnTo>
                    <a:pt x="145" y="169"/>
                  </a:lnTo>
                  <a:lnTo>
                    <a:pt x="169"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13"/>
            <p:cNvSpPr/>
            <p:nvPr/>
          </p:nvSpPr>
          <p:spPr>
            <a:xfrm>
              <a:off x="2389050" y="1996250"/>
              <a:ext cx="3650" cy="4850"/>
            </a:xfrm>
            <a:custGeom>
              <a:avLst/>
              <a:gdLst/>
              <a:ahLst/>
              <a:cxnLst/>
              <a:rect l="l" t="t" r="r" b="b"/>
              <a:pathLst>
                <a:path w="146" h="194" extrusionOk="0">
                  <a:moveTo>
                    <a:pt x="73" y="1"/>
                  </a:moveTo>
                  <a:lnTo>
                    <a:pt x="25" y="49"/>
                  </a:lnTo>
                  <a:lnTo>
                    <a:pt x="1" y="121"/>
                  </a:lnTo>
                  <a:lnTo>
                    <a:pt x="1" y="145"/>
                  </a:lnTo>
                  <a:lnTo>
                    <a:pt x="25" y="169"/>
                  </a:lnTo>
                  <a:lnTo>
                    <a:pt x="49" y="193"/>
                  </a:lnTo>
                  <a:lnTo>
                    <a:pt x="73" y="193"/>
                  </a:lnTo>
                  <a:lnTo>
                    <a:pt x="121" y="145"/>
                  </a:lnTo>
                  <a:lnTo>
                    <a:pt x="145" y="97"/>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13"/>
            <p:cNvSpPr/>
            <p:nvPr/>
          </p:nvSpPr>
          <p:spPr>
            <a:xfrm>
              <a:off x="2236200" y="1855425"/>
              <a:ext cx="4825" cy="3050"/>
            </a:xfrm>
            <a:custGeom>
              <a:avLst/>
              <a:gdLst/>
              <a:ahLst/>
              <a:cxnLst/>
              <a:rect l="l" t="t" r="r" b="b"/>
              <a:pathLst>
                <a:path w="193" h="122" extrusionOk="0">
                  <a:moveTo>
                    <a:pt x="48" y="1"/>
                  </a:moveTo>
                  <a:lnTo>
                    <a:pt x="0" y="25"/>
                  </a:lnTo>
                  <a:lnTo>
                    <a:pt x="48" y="97"/>
                  </a:lnTo>
                  <a:lnTo>
                    <a:pt x="121" y="121"/>
                  </a:lnTo>
                  <a:lnTo>
                    <a:pt x="169" y="97"/>
                  </a:lnTo>
                  <a:lnTo>
                    <a:pt x="193" y="73"/>
                  </a:lnTo>
                  <a:lnTo>
                    <a:pt x="193"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13"/>
            <p:cNvSpPr/>
            <p:nvPr/>
          </p:nvSpPr>
          <p:spPr>
            <a:xfrm>
              <a:off x="2015925" y="1900575"/>
              <a:ext cx="3625" cy="3625"/>
            </a:xfrm>
            <a:custGeom>
              <a:avLst/>
              <a:gdLst/>
              <a:ahLst/>
              <a:cxnLst/>
              <a:rect l="l" t="t" r="r" b="b"/>
              <a:pathLst>
                <a:path w="145" h="145" extrusionOk="0">
                  <a:moveTo>
                    <a:pt x="49" y="0"/>
                  </a:moveTo>
                  <a:lnTo>
                    <a:pt x="25" y="24"/>
                  </a:lnTo>
                  <a:lnTo>
                    <a:pt x="1" y="48"/>
                  </a:lnTo>
                  <a:lnTo>
                    <a:pt x="1" y="97"/>
                  </a:lnTo>
                  <a:lnTo>
                    <a:pt x="49" y="145"/>
                  </a:lnTo>
                  <a:lnTo>
                    <a:pt x="97" y="145"/>
                  </a:lnTo>
                  <a:lnTo>
                    <a:pt x="145" y="97"/>
                  </a:lnTo>
                  <a:lnTo>
                    <a:pt x="145" y="48"/>
                  </a:lnTo>
                  <a:lnTo>
                    <a:pt x="121"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13"/>
            <p:cNvSpPr/>
            <p:nvPr/>
          </p:nvSpPr>
          <p:spPr>
            <a:xfrm>
              <a:off x="2054450" y="1927650"/>
              <a:ext cx="4225" cy="3625"/>
            </a:xfrm>
            <a:custGeom>
              <a:avLst/>
              <a:gdLst/>
              <a:ahLst/>
              <a:cxnLst/>
              <a:rect l="l" t="t" r="r" b="b"/>
              <a:pathLst>
                <a:path w="169" h="145" extrusionOk="0">
                  <a:moveTo>
                    <a:pt x="72" y="1"/>
                  </a:moveTo>
                  <a:lnTo>
                    <a:pt x="0" y="49"/>
                  </a:lnTo>
                  <a:lnTo>
                    <a:pt x="0" y="121"/>
                  </a:lnTo>
                  <a:lnTo>
                    <a:pt x="24" y="145"/>
                  </a:lnTo>
                  <a:lnTo>
                    <a:pt x="121" y="145"/>
                  </a:lnTo>
                  <a:lnTo>
                    <a:pt x="169"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13"/>
            <p:cNvSpPr/>
            <p:nvPr/>
          </p:nvSpPr>
          <p:spPr>
            <a:xfrm>
              <a:off x="1931075" y="1907800"/>
              <a:ext cx="3025" cy="5425"/>
            </a:xfrm>
            <a:custGeom>
              <a:avLst/>
              <a:gdLst/>
              <a:ahLst/>
              <a:cxnLst/>
              <a:rect l="l" t="t" r="r" b="b"/>
              <a:pathLst>
                <a:path w="121" h="217" extrusionOk="0">
                  <a:moveTo>
                    <a:pt x="0" y="0"/>
                  </a:moveTo>
                  <a:lnTo>
                    <a:pt x="0" y="24"/>
                  </a:lnTo>
                  <a:lnTo>
                    <a:pt x="0" y="217"/>
                  </a:lnTo>
                  <a:lnTo>
                    <a:pt x="72" y="145"/>
                  </a:lnTo>
                  <a:lnTo>
                    <a:pt x="96" y="120"/>
                  </a:lnTo>
                  <a:lnTo>
                    <a:pt x="121" y="72"/>
                  </a:lnTo>
                  <a:lnTo>
                    <a:pt x="96"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13"/>
            <p:cNvSpPr/>
            <p:nvPr/>
          </p:nvSpPr>
          <p:spPr>
            <a:xfrm>
              <a:off x="2281925" y="2300775"/>
              <a:ext cx="4250" cy="3650"/>
            </a:xfrm>
            <a:custGeom>
              <a:avLst/>
              <a:gdLst/>
              <a:ahLst/>
              <a:cxnLst/>
              <a:rect l="l" t="t" r="r" b="b"/>
              <a:pathLst>
                <a:path w="170" h="146" extrusionOk="0">
                  <a:moveTo>
                    <a:pt x="73" y="1"/>
                  </a:moveTo>
                  <a:lnTo>
                    <a:pt x="25" y="25"/>
                  </a:lnTo>
                  <a:lnTo>
                    <a:pt x="1" y="73"/>
                  </a:lnTo>
                  <a:lnTo>
                    <a:pt x="25" y="121"/>
                  </a:lnTo>
                  <a:lnTo>
                    <a:pt x="49" y="145"/>
                  </a:lnTo>
                  <a:lnTo>
                    <a:pt x="121" y="145"/>
                  </a:lnTo>
                  <a:lnTo>
                    <a:pt x="169" y="97"/>
                  </a:lnTo>
                  <a:lnTo>
                    <a:pt x="169" y="49"/>
                  </a:lnTo>
                  <a:lnTo>
                    <a:pt x="145"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13"/>
            <p:cNvSpPr/>
            <p:nvPr/>
          </p:nvSpPr>
          <p:spPr>
            <a:xfrm>
              <a:off x="2221150" y="2480125"/>
              <a:ext cx="4250" cy="4250"/>
            </a:xfrm>
            <a:custGeom>
              <a:avLst/>
              <a:gdLst/>
              <a:ahLst/>
              <a:cxnLst/>
              <a:rect l="l" t="t" r="r" b="b"/>
              <a:pathLst>
                <a:path w="170" h="170" extrusionOk="0">
                  <a:moveTo>
                    <a:pt x="73" y="1"/>
                  </a:moveTo>
                  <a:lnTo>
                    <a:pt x="25" y="25"/>
                  </a:lnTo>
                  <a:lnTo>
                    <a:pt x="1" y="49"/>
                  </a:lnTo>
                  <a:lnTo>
                    <a:pt x="1" y="73"/>
                  </a:lnTo>
                  <a:lnTo>
                    <a:pt x="25" y="121"/>
                  </a:lnTo>
                  <a:lnTo>
                    <a:pt x="49" y="145"/>
                  </a:lnTo>
                  <a:lnTo>
                    <a:pt x="97" y="169"/>
                  </a:lnTo>
                  <a:lnTo>
                    <a:pt x="145" y="145"/>
                  </a:lnTo>
                  <a:lnTo>
                    <a:pt x="169" y="121"/>
                  </a:lnTo>
                  <a:lnTo>
                    <a:pt x="169"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13"/>
            <p:cNvSpPr/>
            <p:nvPr/>
          </p:nvSpPr>
          <p:spPr>
            <a:xfrm>
              <a:off x="2048425" y="2019125"/>
              <a:ext cx="4225" cy="3650"/>
            </a:xfrm>
            <a:custGeom>
              <a:avLst/>
              <a:gdLst/>
              <a:ahLst/>
              <a:cxnLst/>
              <a:rect l="l" t="t" r="r" b="b"/>
              <a:pathLst>
                <a:path w="169" h="146" extrusionOk="0">
                  <a:moveTo>
                    <a:pt x="49" y="1"/>
                  </a:moveTo>
                  <a:lnTo>
                    <a:pt x="0" y="25"/>
                  </a:lnTo>
                  <a:lnTo>
                    <a:pt x="0" y="73"/>
                  </a:lnTo>
                  <a:lnTo>
                    <a:pt x="25" y="121"/>
                  </a:lnTo>
                  <a:lnTo>
                    <a:pt x="73" y="145"/>
                  </a:lnTo>
                  <a:lnTo>
                    <a:pt x="145" y="145"/>
                  </a:lnTo>
                  <a:lnTo>
                    <a:pt x="169" y="121"/>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13"/>
            <p:cNvSpPr/>
            <p:nvPr/>
          </p:nvSpPr>
          <p:spPr>
            <a:xfrm>
              <a:off x="2100175" y="1940900"/>
              <a:ext cx="4850" cy="3025"/>
            </a:xfrm>
            <a:custGeom>
              <a:avLst/>
              <a:gdLst/>
              <a:ahLst/>
              <a:cxnLst/>
              <a:rect l="l" t="t" r="r" b="b"/>
              <a:pathLst>
                <a:path w="194" h="121" extrusionOk="0">
                  <a:moveTo>
                    <a:pt x="73" y="0"/>
                  </a:moveTo>
                  <a:lnTo>
                    <a:pt x="25" y="48"/>
                  </a:lnTo>
                  <a:lnTo>
                    <a:pt x="1" y="96"/>
                  </a:lnTo>
                  <a:lnTo>
                    <a:pt x="25" y="120"/>
                  </a:lnTo>
                  <a:lnTo>
                    <a:pt x="73" y="120"/>
                  </a:lnTo>
                  <a:lnTo>
                    <a:pt x="145" y="96"/>
                  </a:lnTo>
                  <a:lnTo>
                    <a:pt x="169" y="72"/>
                  </a:lnTo>
                  <a:lnTo>
                    <a:pt x="193"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13"/>
            <p:cNvSpPr/>
            <p:nvPr/>
          </p:nvSpPr>
          <p:spPr>
            <a:xfrm>
              <a:off x="2279525" y="1938475"/>
              <a:ext cx="3650" cy="3650"/>
            </a:xfrm>
            <a:custGeom>
              <a:avLst/>
              <a:gdLst/>
              <a:ahLst/>
              <a:cxnLst/>
              <a:rect l="l" t="t" r="r" b="b"/>
              <a:pathLst>
                <a:path w="146" h="146" extrusionOk="0">
                  <a:moveTo>
                    <a:pt x="49" y="1"/>
                  </a:moveTo>
                  <a:lnTo>
                    <a:pt x="25" y="25"/>
                  </a:lnTo>
                  <a:lnTo>
                    <a:pt x="1" y="49"/>
                  </a:lnTo>
                  <a:lnTo>
                    <a:pt x="1" y="97"/>
                  </a:lnTo>
                  <a:lnTo>
                    <a:pt x="25" y="145"/>
                  </a:lnTo>
                  <a:lnTo>
                    <a:pt x="73" y="145"/>
                  </a:lnTo>
                  <a:lnTo>
                    <a:pt x="121" y="121"/>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13"/>
            <p:cNvSpPr/>
            <p:nvPr/>
          </p:nvSpPr>
          <p:spPr>
            <a:xfrm>
              <a:off x="1877500" y="1936075"/>
              <a:ext cx="4250" cy="3625"/>
            </a:xfrm>
            <a:custGeom>
              <a:avLst/>
              <a:gdLst/>
              <a:ahLst/>
              <a:cxnLst/>
              <a:rect l="l" t="t" r="r" b="b"/>
              <a:pathLst>
                <a:path w="170" h="145" extrusionOk="0">
                  <a:moveTo>
                    <a:pt x="49" y="1"/>
                  </a:moveTo>
                  <a:lnTo>
                    <a:pt x="1" y="49"/>
                  </a:lnTo>
                  <a:lnTo>
                    <a:pt x="1" y="97"/>
                  </a:lnTo>
                  <a:lnTo>
                    <a:pt x="49" y="145"/>
                  </a:lnTo>
                  <a:lnTo>
                    <a:pt x="121" y="145"/>
                  </a:lnTo>
                  <a:lnTo>
                    <a:pt x="145" y="121"/>
                  </a:lnTo>
                  <a:lnTo>
                    <a:pt x="169" y="97"/>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13"/>
            <p:cNvSpPr/>
            <p:nvPr/>
          </p:nvSpPr>
          <p:spPr>
            <a:xfrm>
              <a:off x="2382450" y="2011900"/>
              <a:ext cx="3625" cy="3650"/>
            </a:xfrm>
            <a:custGeom>
              <a:avLst/>
              <a:gdLst/>
              <a:ahLst/>
              <a:cxnLst/>
              <a:rect l="l" t="t" r="r" b="b"/>
              <a:pathLst>
                <a:path w="145" h="146" extrusionOk="0">
                  <a:moveTo>
                    <a:pt x="48" y="1"/>
                  </a:moveTo>
                  <a:lnTo>
                    <a:pt x="0" y="25"/>
                  </a:lnTo>
                  <a:lnTo>
                    <a:pt x="0" y="73"/>
                  </a:lnTo>
                  <a:lnTo>
                    <a:pt x="24" y="121"/>
                  </a:lnTo>
                  <a:lnTo>
                    <a:pt x="96" y="145"/>
                  </a:lnTo>
                  <a:lnTo>
                    <a:pt x="145" y="121"/>
                  </a:lnTo>
                  <a:lnTo>
                    <a:pt x="145" y="73"/>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13"/>
            <p:cNvSpPr/>
            <p:nvPr/>
          </p:nvSpPr>
          <p:spPr>
            <a:xfrm>
              <a:off x="2290975" y="2317625"/>
              <a:ext cx="3625" cy="3050"/>
            </a:xfrm>
            <a:custGeom>
              <a:avLst/>
              <a:gdLst/>
              <a:ahLst/>
              <a:cxnLst/>
              <a:rect l="l" t="t" r="r" b="b"/>
              <a:pathLst>
                <a:path w="145" h="122" extrusionOk="0">
                  <a:moveTo>
                    <a:pt x="48" y="1"/>
                  </a:moveTo>
                  <a:lnTo>
                    <a:pt x="0" y="25"/>
                  </a:lnTo>
                  <a:lnTo>
                    <a:pt x="0" y="73"/>
                  </a:lnTo>
                  <a:lnTo>
                    <a:pt x="48" y="121"/>
                  </a:lnTo>
                  <a:lnTo>
                    <a:pt x="96" y="121"/>
                  </a:lnTo>
                  <a:lnTo>
                    <a:pt x="144" y="97"/>
                  </a:lnTo>
                  <a:lnTo>
                    <a:pt x="144"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13"/>
            <p:cNvSpPr/>
            <p:nvPr/>
          </p:nvSpPr>
          <p:spPr>
            <a:xfrm>
              <a:off x="2074300" y="1934875"/>
              <a:ext cx="3650" cy="4225"/>
            </a:xfrm>
            <a:custGeom>
              <a:avLst/>
              <a:gdLst/>
              <a:ahLst/>
              <a:cxnLst/>
              <a:rect l="l" t="t" r="r" b="b"/>
              <a:pathLst>
                <a:path w="146" h="169" extrusionOk="0">
                  <a:moveTo>
                    <a:pt x="49" y="0"/>
                  </a:moveTo>
                  <a:lnTo>
                    <a:pt x="25" y="24"/>
                  </a:lnTo>
                  <a:lnTo>
                    <a:pt x="1" y="73"/>
                  </a:lnTo>
                  <a:lnTo>
                    <a:pt x="1" y="97"/>
                  </a:lnTo>
                  <a:lnTo>
                    <a:pt x="25" y="145"/>
                  </a:lnTo>
                  <a:lnTo>
                    <a:pt x="49" y="169"/>
                  </a:lnTo>
                  <a:lnTo>
                    <a:pt x="121" y="169"/>
                  </a:lnTo>
                  <a:lnTo>
                    <a:pt x="145" y="121"/>
                  </a:lnTo>
                  <a:lnTo>
                    <a:pt x="145" y="97"/>
                  </a:lnTo>
                  <a:lnTo>
                    <a:pt x="121" y="49"/>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13"/>
            <p:cNvSpPr/>
            <p:nvPr/>
          </p:nvSpPr>
          <p:spPr>
            <a:xfrm>
              <a:off x="2337900" y="2410325"/>
              <a:ext cx="3050" cy="4225"/>
            </a:xfrm>
            <a:custGeom>
              <a:avLst/>
              <a:gdLst/>
              <a:ahLst/>
              <a:cxnLst/>
              <a:rect l="l" t="t" r="r" b="b"/>
              <a:pathLst>
                <a:path w="122" h="169" extrusionOk="0">
                  <a:moveTo>
                    <a:pt x="25" y="0"/>
                  </a:moveTo>
                  <a:lnTo>
                    <a:pt x="1" y="48"/>
                  </a:lnTo>
                  <a:lnTo>
                    <a:pt x="1" y="72"/>
                  </a:lnTo>
                  <a:lnTo>
                    <a:pt x="1" y="121"/>
                  </a:lnTo>
                  <a:lnTo>
                    <a:pt x="49" y="169"/>
                  </a:lnTo>
                  <a:lnTo>
                    <a:pt x="73" y="169"/>
                  </a:lnTo>
                  <a:lnTo>
                    <a:pt x="121" y="145"/>
                  </a:lnTo>
                  <a:lnTo>
                    <a:pt x="121" y="96"/>
                  </a:lnTo>
                  <a:lnTo>
                    <a:pt x="97"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13"/>
            <p:cNvSpPr/>
            <p:nvPr/>
          </p:nvSpPr>
          <p:spPr>
            <a:xfrm>
              <a:off x="2048425" y="2525875"/>
              <a:ext cx="3025" cy="5425"/>
            </a:xfrm>
            <a:custGeom>
              <a:avLst/>
              <a:gdLst/>
              <a:ahLst/>
              <a:cxnLst/>
              <a:rect l="l" t="t" r="r" b="b"/>
              <a:pathLst>
                <a:path w="121" h="217" extrusionOk="0">
                  <a:moveTo>
                    <a:pt x="0" y="0"/>
                  </a:moveTo>
                  <a:lnTo>
                    <a:pt x="0" y="24"/>
                  </a:lnTo>
                  <a:lnTo>
                    <a:pt x="0" y="72"/>
                  </a:lnTo>
                  <a:lnTo>
                    <a:pt x="25" y="217"/>
                  </a:lnTo>
                  <a:lnTo>
                    <a:pt x="121" y="121"/>
                  </a:lnTo>
                  <a:lnTo>
                    <a:pt x="121" y="97"/>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13"/>
            <p:cNvSpPr/>
            <p:nvPr/>
          </p:nvSpPr>
          <p:spPr>
            <a:xfrm>
              <a:off x="2126050" y="1902975"/>
              <a:ext cx="9075" cy="1225"/>
            </a:xfrm>
            <a:custGeom>
              <a:avLst/>
              <a:gdLst/>
              <a:ahLst/>
              <a:cxnLst/>
              <a:rect l="l" t="t" r="r" b="b"/>
              <a:pathLst>
                <a:path w="363" h="49" extrusionOk="0">
                  <a:moveTo>
                    <a:pt x="1" y="1"/>
                  </a:moveTo>
                  <a:lnTo>
                    <a:pt x="169" y="49"/>
                  </a:lnTo>
                  <a:lnTo>
                    <a:pt x="266" y="49"/>
                  </a:lnTo>
                  <a:lnTo>
                    <a:pt x="36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13"/>
            <p:cNvSpPr/>
            <p:nvPr/>
          </p:nvSpPr>
          <p:spPr>
            <a:xfrm>
              <a:off x="2280125" y="2017925"/>
              <a:ext cx="3650" cy="4225"/>
            </a:xfrm>
            <a:custGeom>
              <a:avLst/>
              <a:gdLst/>
              <a:ahLst/>
              <a:cxnLst/>
              <a:rect l="l" t="t" r="r" b="b"/>
              <a:pathLst>
                <a:path w="146" h="169" extrusionOk="0">
                  <a:moveTo>
                    <a:pt x="49" y="0"/>
                  </a:moveTo>
                  <a:lnTo>
                    <a:pt x="25" y="25"/>
                  </a:lnTo>
                  <a:lnTo>
                    <a:pt x="1" y="49"/>
                  </a:lnTo>
                  <a:lnTo>
                    <a:pt x="1" y="97"/>
                  </a:lnTo>
                  <a:lnTo>
                    <a:pt x="49" y="145"/>
                  </a:lnTo>
                  <a:lnTo>
                    <a:pt x="97" y="169"/>
                  </a:lnTo>
                  <a:lnTo>
                    <a:pt x="145" y="121"/>
                  </a:lnTo>
                  <a:lnTo>
                    <a:pt x="145" y="97"/>
                  </a:lnTo>
                  <a:lnTo>
                    <a:pt x="145" y="73"/>
                  </a:lnTo>
                  <a:lnTo>
                    <a:pt x="145" y="49"/>
                  </a:lnTo>
                  <a:lnTo>
                    <a:pt x="121"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13"/>
            <p:cNvSpPr/>
            <p:nvPr/>
          </p:nvSpPr>
          <p:spPr>
            <a:xfrm>
              <a:off x="2115225" y="1922225"/>
              <a:ext cx="3650" cy="3050"/>
            </a:xfrm>
            <a:custGeom>
              <a:avLst/>
              <a:gdLst/>
              <a:ahLst/>
              <a:cxnLst/>
              <a:rect l="l" t="t" r="r" b="b"/>
              <a:pathLst>
                <a:path w="146" h="122" extrusionOk="0">
                  <a:moveTo>
                    <a:pt x="73" y="1"/>
                  </a:moveTo>
                  <a:lnTo>
                    <a:pt x="1" y="49"/>
                  </a:lnTo>
                  <a:lnTo>
                    <a:pt x="1" y="73"/>
                  </a:lnTo>
                  <a:lnTo>
                    <a:pt x="1" y="121"/>
                  </a:lnTo>
                  <a:lnTo>
                    <a:pt x="73" y="121"/>
                  </a:lnTo>
                  <a:lnTo>
                    <a:pt x="121"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13"/>
            <p:cNvSpPr/>
            <p:nvPr/>
          </p:nvSpPr>
          <p:spPr>
            <a:xfrm>
              <a:off x="2260275" y="2067875"/>
              <a:ext cx="4225" cy="3625"/>
            </a:xfrm>
            <a:custGeom>
              <a:avLst/>
              <a:gdLst/>
              <a:ahLst/>
              <a:cxnLst/>
              <a:rect l="l" t="t" r="r" b="b"/>
              <a:pathLst>
                <a:path w="169" h="145" extrusionOk="0">
                  <a:moveTo>
                    <a:pt x="72" y="1"/>
                  </a:moveTo>
                  <a:lnTo>
                    <a:pt x="0" y="25"/>
                  </a:lnTo>
                  <a:lnTo>
                    <a:pt x="0" y="73"/>
                  </a:lnTo>
                  <a:lnTo>
                    <a:pt x="0" y="97"/>
                  </a:lnTo>
                  <a:lnTo>
                    <a:pt x="48" y="121"/>
                  </a:lnTo>
                  <a:lnTo>
                    <a:pt x="121" y="145"/>
                  </a:lnTo>
                  <a:lnTo>
                    <a:pt x="145" y="121"/>
                  </a:lnTo>
                  <a:lnTo>
                    <a:pt x="169" y="97"/>
                  </a:lnTo>
                  <a:lnTo>
                    <a:pt x="169" y="73"/>
                  </a:lnTo>
                  <a:lnTo>
                    <a:pt x="169" y="49"/>
                  </a:lnTo>
                  <a:lnTo>
                    <a:pt x="145"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13"/>
            <p:cNvSpPr/>
            <p:nvPr/>
          </p:nvSpPr>
          <p:spPr>
            <a:xfrm>
              <a:off x="2274100" y="2029350"/>
              <a:ext cx="3050" cy="3050"/>
            </a:xfrm>
            <a:custGeom>
              <a:avLst/>
              <a:gdLst/>
              <a:ahLst/>
              <a:cxnLst/>
              <a:rect l="l" t="t" r="r" b="b"/>
              <a:pathLst>
                <a:path w="122" h="122" extrusionOk="0">
                  <a:moveTo>
                    <a:pt x="25" y="1"/>
                  </a:moveTo>
                  <a:lnTo>
                    <a:pt x="1" y="25"/>
                  </a:lnTo>
                  <a:lnTo>
                    <a:pt x="1" y="73"/>
                  </a:lnTo>
                  <a:lnTo>
                    <a:pt x="25" y="121"/>
                  </a:lnTo>
                  <a:lnTo>
                    <a:pt x="97" y="121"/>
                  </a:lnTo>
                  <a:lnTo>
                    <a:pt x="121"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13"/>
            <p:cNvSpPr/>
            <p:nvPr/>
          </p:nvSpPr>
          <p:spPr>
            <a:xfrm>
              <a:off x="2053250" y="2460875"/>
              <a:ext cx="4225" cy="3625"/>
            </a:xfrm>
            <a:custGeom>
              <a:avLst/>
              <a:gdLst/>
              <a:ahLst/>
              <a:cxnLst/>
              <a:rect l="l" t="t" r="r" b="b"/>
              <a:pathLst>
                <a:path w="169" h="145" extrusionOk="0">
                  <a:moveTo>
                    <a:pt x="96" y="0"/>
                  </a:moveTo>
                  <a:lnTo>
                    <a:pt x="24" y="24"/>
                  </a:lnTo>
                  <a:lnTo>
                    <a:pt x="0" y="73"/>
                  </a:lnTo>
                  <a:lnTo>
                    <a:pt x="24" y="121"/>
                  </a:lnTo>
                  <a:lnTo>
                    <a:pt x="96" y="145"/>
                  </a:lnTo>
                  <a:lnTo>
                    <a:pt x="144" y="121"/>
                  </a:lnTo>
                  <a:lnTo>
                    <a:pt x="169" y="73"/>
                  </a:lnTo>
                  <a:lnTo>
                    <a:pt x="144" y="24"/>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13"/>
            <p:cNvSpPr/>
            <p:nvPr/>
          </p:nvSpPr>
          <p:spPr>
            <a:xfrm>
              <a:off x="1952125" y="1900575"/>
              <a:ext cx="3650" cy="3625"/>
            </a:xfrm>
            <a:custGeom>
              <a:avLst/>
              <a:gdLst/>
              <a:ahLst/>
              <a:cxnLst/>
              <a:rect l="l" t="t" r="r" b="b"/>
              <a:pathLst>
                <a:path w="146" h="145" extrusionOk="0">
                  <a:moveTo>
                    <a:pt x="73" y="0"/>
                  </a:moveTo>
                  <a:lnTo>
                    <a:pt x="25" y="24"/>
                  </a:lnTo>
                  <a:lnTo>
                    <a:pt x="1" y="72"/>
                  </a:lnTo>
                  <a:lnTo>
                    <a:pt x="25" y="121"/>
                  </a:lnTo>
                  <a:lnTo>
                    <a:pt x="49" y="145"/>
                  </a:lnTo>
                  <a:lnTo>
                    <a:pt x="97" y="145"/>
                  </a:lnTo>
                  <a:lnTo>
                    <a:pt x="121" y="121"/>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13"/>
            <p:cNvSpPr/>
            <p:nvPr/>
          </p:nvSpPr>
          <p:spPr>
            <a:xfrm>
              <a:off x="2002075" y="1936675"/>
              <a:ext cx="3650" cy="3650"/>
            </a:xfrm>
            <a:custGeom>
              <a:avLst/>
              <a:gdLst/>
              <a:ahLst/>
              <a:cxnLst/>
              <a:rect l="l" t="t" r="r" b="b"/>
              <a:pathLst>
                <a:path w="146" h="146" extrusionOk="0">
                  <a:moveTo>
                    <a:pt x="49" y="1"/>
                  </a:moveTo>
                  <a:lnTo>
                    <a:pt x="1" y="25"/>
                  </a:lnTo>
                  <a:lnTo>
                    <a:pt x="1" y="73"/>
                  </a:lnTo>
                  <a:lnTo>
                    <a:pt x="1" y="97"/>
                  </a:lnTo>
                  <a:lnTo>
                    <a:pt x="25" y="145"/>
                  </a:lnTo>
                  <a:lnTo>
                    <a:pt x="97" y="145"/>
                  </a:lnTo>
                  <a:lnTo>
                    <a:pt x="121" y="121"/>
                  </a:lnTo>
                  <a:lnTo>
                    <a:pt x="145" y="97"/>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13"/>
            <p:cNvSpPr/>
            <p:nvPr/>
          </p:nvSpPr>
          <p:spPr>
            <a:xfrm>
              <a:off x="1941300" y="2011900"/>
              <a:ext cx="3625" cy="3650"/>
            </a:xfrm>
            <a:custGeom>
              <a:avLst/>
              <a:gdLst/>
              <a:ahLst/>
              <a:cxnLst/>
              <a:rect l="l" t="t" r="r" b="b"/>
              <a:pathLst>
                <a:path w="145" h="146" extrusionOk="0">
                  <a:moveTo>
                    <a:pt x="49" y="1"/>
                  </a:moveTo>
                  <a:lnTo>
                    <a:pt x="24" y="25"/>
                  </a:lnTo>
                  <a:lnTo>
                    <a:pt x="0" y="49"/>
                  </a:lnTo>
                  <a:lnTo>
                    <a:pt x="0" y="97"/>
                  </a:lnTo>
                  <a:lnTo>
                    <a:pt x="24" y="145"/>
                  </a:lnTo>
                  <a:lnTo>
                    <a:pt x="73" y="145"/>
                  </a:lnTo>
                  <a:lnTo>
                    <a:pt x="121" y="121"/>
                  </a:lnTo>
                  <a:lnTo>
                    <a:pt x="145" y="73"/>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13"/>
            <p:cNvSpPr/>
            <p:nvPr/>
          </p:nvSpPr>
          <p:spPr>
            <a:xfrm>
              <a:off x="1992450" y="1937875"/>
              <a:ext cx="3650" cy="4250"/>
            </a:xfrm>
            <a:custGeom>
              <a:avLst/>
              <a:gdLst/>
              <a:ahLst/>
              <a:cxnLst/>
              <a:rect l="l" t="t" r="r" b="b"/>
              <a:pathLst>
                <a:path w="146" h="170" extrusionOk="0">
                  <a:moveTo>
                    <a:pt x="49" y="1"/>
                  </a:moveTo>
                  <a:lnTo>
                    <a:pt x="1" y="25"/>
                  </a:lnTo>
                  <a:lnTo>
                    <a:pt x="1" y="73"/>
                  </a:lnTo>
                  <a:lnTo>
                    <a:pt x="25" y="121"/>
                  </a:lnTo>
                  <a:lnTo>
                    <a:pt x="73" y="169"/>
                  </a:lnTo>
                  <a:lnTo>
                    <a:pt x="121" y="169"/>
                  </a:lnTo>
                  <a:lnTo>
                    <a:pt x="145"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13"/>
            <p:cNvSpPr/>
            <p:nvPr/>
          </p:nvSpPr>
          <p:spPr>
            <a:xfrm>
              <a:off x="1829350" y="1966775"/>
              <a:ext cx="3650" cy="4225"/>
            </a:xfrm>
            <a:custGeom>
              <a:avLst/>
              <a:gdLst/>
              <a:ahLst/>
              <a:cxnLst/>
              <a:rect l="l" t="t" r="r" b="b"/>
              <a:pathLst>
                <a:path w="146" h="169" extrusionOk="0">
                  <a:moveTo>
                    <a:pt x="49" y="0"/>
                  </a:moveTo>
                  <a:lnTo>
                    <a:pt x="25" y="24"/>
                  </a:lnTo>
                  <a:lnTo>
                    <a:pt x="1" y="72"/>
                  </a:lnTo>
                  <a:lnTo>
                    <a:pt x="25" y="97"/>
                  </a:lnTo>
                  <a:lnTo>
                    <a:pt x="25" y="145"/>
                  </a:lnTo>
                  <a:lnTo>
                    <a:pt x="73" y="169"/>
                  </a:lnTo>
                  <a:lnTo>
                    <a:pt x="121" y="169"/>
                  </a:lnTo>
                  <a:lnTo>
                    <a:pt x="145" y="145"/>
                  </a:lnTo>
                  <a:lnTo>
                    <a:pt x="145" y="97"/>
                  </a:lnTo>
                  <a:lnTo>
                    <a:pt x="145"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13"/>
            <p:cNvSpPr/>
            <p:nvPr/>
          </p:nvSpPr>
          <p:spPr>
            <a:xfrm>
              <a:off x="2295175" y="2282725"/>
              <a:ext cx="3625" cy="3650"/>
            </a:xfrm>
            <a:custGeom>
              <a:avLst/>
              <a:gdLst/>
              <a:ahLst/>
              <a:cxnLst/>
              <a:rect l="l" t="t" r="r" b="b"/>
              <a:pathLst>
                <a:path w="145" h="146" extrusionOk="0">
                  <a:moveTo>
                    <a:pt x="97" y="1"/>
                  </a:moveTo>
                  <a:lnTo>
                    <a:pt x="49" y="25"/>
                  </a:lnTo>
                  <a:lnTo>
                    <a:pt x="1" y="49"/>
                  </a:lnTo>
                  <a:lnTo>
                    <a:pt x="1" y="97"/>
                  </a:lnTo>
                  <a:lnTo>
                    <a:pt x="49" y="145"/>
                  </a:lnTo>
                  <a:lnTo>
                    <a:pt x="97" y="145"/>
                  </a:lnTo>
                  <a:lnTo>
                    <a:pt x="145"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13"/>
            <p:cNvSpPr/>
            <p:nvPr/>
          </p:nvSpPr>
          <p:spPr>
            <a:xfrm>
              <a:off x="1895550" y="1931875"/>
              <a:ext cx="4850" cy="3625"/>
            </a:xfrm>
            <a:custGeom>
              <a:avLst/>
              <a:gdLst/>
              <a:ahLst/>
              <a:cxnLst/>
              <a:rect l="l" t="t" r="r" b="b"/>
              <a:pathLst>
                <a:path w="194" h="145" extrusionOk="0">
                  <a:moveTo>
                    <a:pt x="25" y="0"/>
                  </a:moveTo>
                  <a:lnTo>
                    <a:pt x="1" y="24"/>
                  </a:lnTo>
                  <a:lnTo>
                    <a:pt x="1" y="48"/>
                  </a:lnTo>
                  <a:lnTo>
                    <a:pt x="25" y="72"/>
                  </a:lnTo>
                  <a:lnTo>
                    <a:pt x="97" y="144"/>
                  </a:lnTo>
                  <a:lnTo>
                    <a:pt x="193" y="144"/>
                  </a:lnTo>
                  <a:lnTo>
                    <a:pt x="193" y="120"/>
                  </a:lnTo>
                  <a:lnTo>
                    <a:pt x="193" y="72"/>
                  </a:lnTo>
                  <a:lnTo>
                    <a:pt x="145"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13"/>
            <p:cNvSpPr/>
            <p:nvPr/>
          </p:nvSpPr>
          <p:spPr>
            <a:xfrm>
              <a:off x="2280125" y="2372400"/>
              <a:ext cx="3650" cy="3625"/>
            </a:xfrm>
            <a:custGeom>
              <a:avLst/>
              <a:gdLst/>
              <a:ahLst/>
              <a:cxnLst/>
              <a:rect l="l" t="t" r="r" b="b"/>
              <a:pathLst>
                <a:path w="146" h="145" extrusionOk="0">
                  <a:moveTo>
                    <a:pt x="49" y="1"/>
                  </a:moveTo>
                  <a:lnTo>
                    <a:pt x="1" y="49"/>
                  </a:lnTo>
                  <a:lnTo>
                    <a:pt x="1" y="121"/>
                  </a:lnTo>
                  <a:lnTo>
                    <a:pt x="25" y="145"/>
                  </a:lnTo>
                  <a:lnTo>
                    <a:pt x="97" y="145"/>
                  </a:lnTo>
                  <a:lnTo>
                    <a:pt x="145"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13"/>
            <p:cNvSpPr/>
            <p:nvPr/>
          </p:nvSpPr>
          <p:spPr>
            <a:xfrm>
              <a:off x="2335500" y="1948725"/>
              <a:ext cx="3625" cy="3625"/>
            </a:xfrm>
            <a:custGeom>
              <a:avLst/>
              <a:gdLst/>
              <a:ahLst/>
              <a:cxnLst/>
              <a:rect l="l" t="t" r="r" b="b"/>
              <a:pathLst>
                <a:path w="145" h="145" extrusionOk="0">
                  <a:moveTo>
                    <a:pt x="25" y="0"/>
                  </a:moveTo>
                  <a:lnTo>
                    <a:pt x="0" y="24"/>
                  </a:lnTo>
                  <a:lnTo>
                    <a:pt x="0" y="72"/>
                  </a:lnTo>
                  <a:lnTo>
                    <a:pt x="25" y="96"/>
                  </a:lnTo>
                  <a:lnTo>
                    <a:pt x="73" y="145"/>
                  </a:lnTo>
                  <a:lnTo>
                    <a:pt x="121" y="120"/>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13"/>
            <p:cNvSpPr/>
            <p:nvPr/>
          </p:nvSpPr>
          <p:spPr>
            <a:xfrm>
              <a:off x="2136900" y="2417550"/>
              <a:ext cx="3025" cy="4225"/>
            </a:xfrm>
            <a:custGeom>
              <a:avLst/>
              <a:gdLst/>
              <a:ahLst/>
              <a:cxnLst/>
              <a:rect l="l" t="t" r="r" b="b"/>
              <a:pathLst>
                <a:path w="121" h="169" extrusionOk="0">
                  <a:moveTo>
                    <a:pt x="48" y="0"/>
                  </a:moveTo>
                  <a:lnTo>
                    <a:pt x="0" y="24"/>
                  </a:lnTo>
                  <a:lnTo>
                    <a:pt x="0" y="72"/>
                  </a:lnTo>
                  <a:lnTo>
                    <a:pt x="0" y="120"/>
                  </a:lnTo>
                  <a:lnTo>
                    <a:pt x="24" y="144"/>
                  </a:lnTo>
                  <a:lnTo>
                    <a:pt x="72" y="169"/>
                  </a:lnTo>
                  <a:lnTo>
                    <a:pt x="97" y="169"/>
                  </a:lnTo>
                  <a:lnTo>
                    <a:pt x="121" y="144"/>
                  </a:lnTo>
                  <a:lnTo>
                    <a:pt x="121" y="96"/>
                  </a:lnTo>
                  <a:lnTo>
                    <a:pt x="121" y="72"/>
                  </a:lnTo>
                  <a:lnTo>
                    <a:pt x="97"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13"/>
            <p:cNvSpPr/>
            <p:nvPr/>
          </p:nvSpPr>
          <p:spPr>
            <a:xfrm>
              <a:off x="2080925" y="1931875"/>
              <a:ext cx="3625" cy="4225"/>
            </a:xfrm>
            <a:custGeom>
              <a:avLst/>
              <a:gdLst/>
              <a:ahLst/>
              <a:cxnLst/>
              <a:rect l="l" t="t" r="r" b="b"/>
              <a:pathLst>
                <a:path w="145" h="169" extrusionOk="0">
                  <a:moveTo>
                    <a:pt x="49" y="0"/>
                  </a:moveTo>
                  <a:lnTo>
                    <a:pt x="25" y="24"/>
                  </a:lnTo>
                  <a:lnTo>
                    <a:pt x="0" y="48"/>
                  </a:lnTo>
                  <a:lnTo>
                    <a:pt x="0" y="96"/>
                  </a:lnTo>
                  <a:lnTo>
                    <a:pt x="25" y="144"/>
                  </a:lnTo>
                  <a:lnTo>
                    <a:pt x="97" y="169"/>
                  </a:lnTo>
                  <a:lnTo>
                    <a:pt x="121" y="144"/>
                  </a:lnTo>
                  <a:lnTo>
                    <a:pt x="145" y="96"/>
                  </a:lnTo>
                  <a:lnTo>
                    <a:pt x="145"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13"/>
            <p:cNvSpPr/>
            <p:nvPr/>
          </p:nvSpPr>
          <p:spPr>
            <a:xfrm>
              <a:off x="1920225" y="2043800"/>
              <a:ext cx="4250" cy="3650"/>
            </a:xfrm>
            <a:custGeom>
              <a:avLst/>
              <a:gdLst/>
              <a:ahLst/>
              <a:cxnLst/>
              <a:rect l="l" t="t" r="r" b="b"/>
              <a:pathLst>
                <a:path w="170" h="146" extrusionOk="0">
                  <a:moveTo>
                    <a:pt x="73" y="1"/>
                  </a:moveTo>
                  <a:lnTo>
                    <a:pt x="25" y="25"/>
                  </a:lnTo>
                  <a:lnTo>
                    <a:pt x="1" y="49"/>
                  </a:lnTo>
                  <a:lnTo>
                    <a:pt x="1" y="97"/>
                  </a:lnTo>
                  <a:lnTo>
                    <a:pt x="1" y="121"/>
                  </a:lnTo>
                  <a:lnTo>
                    <a:pt x="49" y="145"/>
                  </a:lnTo>
                  <a:lnTo>
                    <a:pt x="97" y="145"/>
                  </a:lnTo>
                  <a:lnTo>
                    <a:pt x="121" y="121"/>
                  </a:lnTo>
                  <a:lnTo>
                    <a:pt x="145" y="97"/>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13"/>
            <p:cNvSpPr/>
            <p:nvPr/>
          </p:nvSpPr>
          <p:spPr>
            <a:xfrm>
              <a:off x="2206100" y="2485550"/>
              <a:ext cx="3050" cy="3025"/>
            </a:xfrm>
            <a:custGeom>
              <a:avLst/>
              <a:gdLst/>
              <a:ahLst/>
              <a:cxnLst/>
              <a:rect l="l" t="t" r="r" b="b"/>
              <a:pathLst>
                <a:path w="122" h="121" extrusionOk="0">
                  <a:moveTo>
                    <a:pt x="49" y="0"/>
                  </a:moveTo>
                  <a:lnTo>
                    <a:pt x="25" y="24"/>
                  </a:lnTo>
                  <a:lnTo>
                    <a:pt x="1" y="48"/>
                  </a:lnTo>
                  <a:lnTo>
                    <a:pt x="1" y="97"/>
                  </a:lnTo>
                  <a:lnTo>
                    <a:pt x="25" y="121"/>
                  </a:lnTo>
                  <a:lnTo>
                    <a:pt x="97" y="97"/>
                  </a:lnTo>
                  <a:lnTo>
                    <a:pt x="121" y="73"/>
                  </a:lnTo>
                  <a:lnTo>
                    <a:pt x="121"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13"/>
            <p:cNvSpPr/>
            <p:nvPr/>
          </p:nvSpPr>
          <p:spPr>
            <a:xfrm>
              <a:off x="2222350" y="2032375"/>
              <a:ext cx="3650" cy="3025"/>
            </a:xfrm>
            <a:custGeom>
              <a:avLst/>
              <a:gdLst/>
              <a:ahLst/>
              <a:cxnLst/>
              <a:rect l="l" t="t" r="r" b="b"/>
              <a:pathLst>
                <a:path w="146" h="121" extrusionOk="0">
                  <a:moveTo>
                    <a:pt x="73" y="0"/>
                  </a:moveTo>
                  <a:lnTo>
                    <a:pt x="25" y="48"/>
                  </a:lnTo>
                  <a:lnTo>
                    <a:pt x="1" y="97"/>
                  </a:lnTo>
                  <a:lnTo>
                    <a:pt x="25" y="121"/>
                  </a:lnTo>
                  <a:lnTo>
                    <a:pt x="73" y="121"/>
                  </a:lnTo>
                  <a:lnTo>
                    <a:pt x="145" y="72"/>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13"/>
            <p:cNvSpPr/>
            <p:nvPr/>
          </p:nvSpPr>
          <p:spPr>
            <a:xfrm>
              <a:off x="2330675" y="2332075"/>
              <a:ext cx="3050" cy="3650"/>
            </a:xfrm>
            <a:custGeom>
              <a:avLst/>
              <a:gdLst/>
              <a:ahLst/>
              <a:cxnLst/>
              <a:rect l="l" t="t" r="r" b="b"/>
              <a:pathLst>
                <a:path w="122" h="146" extrusionOk="0">
                  <a:moveTo>
                    <a:pt x="25" y="1"/>
                  </a:moveTo>
                  <a:lnTo>
                    <a:pt x="1" y="49"/>
                  </a:lnTo>
                  <a:lnTo>
                    <a:pt x="1" y="73"/>
                  </a:lnTo>
                  <a:lnTo>
                    <a:pt x="1" y="97"/>
                  </a:lnTo>
                  <a:lnTo>
                    <a:pt x="49" y="145"/>
                  </a:lnTo>
                  <a:lnTo>
                    <a:pt x="97" y="145"/>
                  </a:lnTo>
                  <a:lnTo>
                    <a:pt x="121" y="121"/>
                  </a:lnTo>
                  <a:lnTo>
                    <a:pt x="121"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13"/>
            <p:cNvSpPr/>
            <p:nvPr/>
          </p:nvSpPr>
          <p:spPr>
            <a:xfrm>
              <a:off x="2275325" y="2075700"/>
              <a:ext cx="3625" cy="3625"/>
            </a:xfrm>
            <a:custGeom>
              <a:avLst/>
              <a:gdLst/>
              <a:ahLst/>
              <a:cxnLst/>
              <a:rect l="l" t="t" r="r" b="b"/>
              <a:pathLst>
                <a:path w="145" h="145" extrusionOk="0">
                  <a:moveTo>
                    <a:pt x="48" y="1"/>
                  </a:moveTo>
                  <a:lnTo>
                    <a:pt x="0" y="25"/>
                  </a:lnTo>
                  <a:lnTo>
                    <a:pt x="0" y="73"/>
                  </a:lnTo>
                  <a:lnTo>
                    <a:pt x="0" y="97"/>
                  </a:lnTo>
                  <a:lnTo>
                    <a:pt x="24" y="121"/>
                  </a:lnTo>
                  <a:lnTo>
                    <a:pt x="72" y="145"/>
                  </a:lnTo>
                  <a:lnTo>
                    <a:pt x="96" y="121"/>
                  </a:lnTo>
                  <a:lnTo>
                    <a:pt x="120" y="97"/>
                  </a:lnTo>
                  <a:lnTo>
                    <a:pt x="145" y="49"/>
                  </a:lnTo>
                  <a:lnTo>
                    <a:pt x="120"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13"/>
            <p:cNvSpPr/>
            <p:nvPr/>
          </p:nvSpPr>
          <p:spPr>
            <a:xfrm>
              <a:off x="1984025" y="1901175"/>
              <a:ext cx="3650" cy="4225"/>
            </a:xfrm>
            <a:custGeom>
              <a:avLst/>
              <a:gdLst/>
              <a:ahLst/>
              <a:cxnLst/>
              <a:rect l="l" t="t" r="r" b="b"/>
              <a:pathLst>
                <a:path w="146" h="169" extrusionOk="0">
                  <a:moveTo>
                    <a:pt x="97" y="0"/>
                  </a:moveTo>
                  <a:lnTo>
                    <a:pt x="1" y="97"/>
                  </a:lnTo>
                  <a:lnTo>
                    <a:pt x="1" y="121"/>
                  </a:lnTo>
                  <a:lnTo>
                    <a:pt x="25" y="169"/>
                  </a:lnTo>
                  <a:lnTo>
                    <a:pt x="49" y="169"/>
                  </a:lnTo>
                  <a:lnTo>
                    <a:pt x="73" y="145"/>
                  </a:lnTo>
                  <a:lnTo>
                    <a:pt x="121" y="73"/>
                  </a:lnTo>
                  <a:lnTo>
                    <a:pt x="121" y="97"/>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13"/>
            <p:cNvSpPr/>
            <p:nvPr/>
          </p:nvSpPr>
          <p:spPr>
            <a:xfrm>
              <a:off x="2192875" y="2498775"/>
              <a:ext cx="3025" cy="3650"/>
            </a:xfrm>
            <a:custGeom>
              <a:avLst/>
              <a:gdLst/>
              <a:ahLst/>
              <a:cxnLst/>
              <a:rect l="l" t="t" r="r" b="b"/>
              <a:pathLst>
                <a:path w="121" h="146" extrusionOk="0">
                  <a:moveTo>
                    <a:pt x="24" y="1"/>
                  </a:moveTo>
                  <a:lnTo>
                    <a:pt x="0" y="49"/>
                  </a:lnTo>
                  <a:lnTo>
                    <a:pt x="0" y="73"/>
                  </a:lnTo>
                  <a:lnTo>
                    <a:pt x="48" y="121"/>
                  </a:lnTo>
                  <a:lnTo>
                    <a:pt x="72" y="145"/>
                  </a:lnTo>
                  <a:lnTo>
                    <a:pt x="96" y="145"/>
                  </a:lnTo>
                  <a:lnTo>
                    <a:pt x="120" y="97"/>
                  </a:lnTo>
                  <a:lnTo>
                    <a:pt x="120"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13"/>
            <p:cNvSpPr/>
            <p:nvPr/>
          </p:nvSpPr>
          <p:spPr>
            <a:xfrm>
              <a:off x="2185650" y="2288750"/>
              <a:ext cx="3025" cy="3625"/>
            </a:xfrm>
            <a:custGeom>
              <a:avLst/>
              <a:gdLst/>
              <a:ahLst/>
              <a:cxnLst/>
              <a:rect l="l" t="t" r="r" b="b"/>
              <a:pathLst>
                <a:path w="121" h="145" extrusionOk="0">
                  <a:moveTo>
                    <a:pt x="72" y="0"/>
                  </a:moveTo>
                  <a:lnTo>
                    <a:pt x="0" y="24"/>
                  </a:lnTo>
                  <a:lnTo>
                    <a:pt x="0" y="73"/>
                  </a:lnTo>
                  <a:lnTo>
                    <a:pt x="0" y="121"/>
                  </a:lnTo>
                  <a:lnTo>
                    <a:pt x="48" y="145"/>
                  </a:lnTo>
                  <a:lnTo>
                    <a:pt x="96" y="145"/>
                  </a:lnTo>
                  <a:lnTo>
                    <a:pt x="121" y="121"/>
                  </a:lnTo>
                  <a:lnTo>
                    <a:pt x="121" y="73"/>
                  </a:lnTo>
                  <a:lnTo>
                    <a:pt x="121" y="49"/>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13"/>
            <p:cNvSpPr/>
            <p:nvPr/>
          </p:nvSpPr>
          <p:spPr>
            <a:xfrm>
              <a:off x="2313225" y="2460275"/>
              <a:ext cx="4250" cy="3025"/>
            </a:xfrm>
            <a:custGeom>
              <a:avLst/>
              <a:gdLst/>
              <a:ahLst/>
              <a:cxnLst/>
              <a:rect l="l" t="t" r="r" b="b"/>
              <a:pathLst>
                <a:path w="170" h="121" extrusionOk="0">
                  <a:moveTo>
                    <a:pt x="49" y="0"/>
                  </a:moveTo>
                  <a:lnTo>
                    <a:pt x="1" y="24"/>
                  </a:lnTo>
                  <a:lnTo>
                    <a:pt x="1" y="48"/>
                  </a:lnTo>
                  <a:lnTo>
                    <a:pt x="25" y="72"/>
                  </a:lnTo>
                  <a:lnTo>
                    <a:pt x="97" y="121"/>
                  </a:lnTo>
                  <a:lnTo>
                    <a:pt x="145" y="121"/>
                  </a:lnTo>
                  <a:lnTo>
                    <a:pt x="169" y="97"/>
                  </a:lnTo>
                  <a:lnTo>
                    <a:pt x="169"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13"/>
            <p:cNvSpPr/>
            <p:nvPr/>
          </p:nvSpPr>
          <p:spPr>
            <a:xfrm>
              <a:off x="2145325" y="2497575"/>
              <a:ext cx="3025" cy="3650"/>
            </a:xfrm>
            <a:custGeom>
              <a:avLst/>
              <a:gdLst/>
              <a:ahLst/>
              <a:cxnLst/>
              <a:rect l="l" t="t" r="r" b="b"/>
              <a:pathLst>
                <a:path w="121" h="146" extrusionOk="0">
                  <a:moveTo>
                    <a:pt x="48" y="1"/>
                  </a:moveTo>
                  <a:lnTo>
                    <a:pt x="0" y="25"/>
                  </a:lnTo>
                  <a:lnTo>
                    <a:pt x="0" y="73"/>
                  </a:lnTo>
                  <a:lnTo>
                    <a:pt x="24" y="121"/>
                  </a:lnTo>
                  <a:lnTo>
                    <a:pt x="72" y="145"/>
                  </a:lnTo>
                  <a:lnTo>
                    <a:pt x="121" y="97"/>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13"/>
            <p:cNvSpPr/>
            <p:nvPr/>
          </p:nvSpPr>
          <p:spPr>
            <a:xfrm>
              <a:off x="2269900" y="2033575"/>
              <a:ext cx="3025" cy="3625"/>
            </a:xfrm>
            <a:custGeom>
              <a:avLst/>
              <a:gdLst/>
              <a:ahLst/>
              <a:cxnLst/>
              <a:rect l="l" t="t" r="r" b="b"/>
              <a:pathLst>
                <a:path w="121" h="145" extrusionOk="0">
                  <a:moveTo>
                    <a:pt x="49" y="0"/>
                  </a:moveTo>
                  <a:lnTo>
                    <a:pt x="25" y="24"/>
                  </a:lnTo>
                  <a:lnTo>
                    <a:pt x="0" y="73"/>
                  </a:lnTo>
                  <a:lnTo>
                    <a:pt x="25" y="121"/>
                  </a:lnTo>
                  <a:lnTo>
                    <a:pt x="49" y="145"/>
                  </a:lnTo>
                  <a:lnTo>
                    <a:pt x="97" y="145"/>
                  </a:lnTo>
                  <a:lnTo>
                    <a:pt x="121" y="97"/>
                  </a:lnTo>
                  <a:lnTo>
                    <a:pt x="121" y="49"/>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13"/>
            <p:cNvSpPr/>
            <p:nvPr/>
          </p:nvSpPr>
          <p:spPr>
            <a:xfrm>
              <a:off x="1966575" y="1850025"/>
              <a:ext cx="4250" cy="3025"/>
            </a:xfrm>
            <a:custGeom>
              <a:avLst/>
              <a:gdLst/>
              <a:ahLst/>
              <a:cxnLst/>
              <a:rect l="l" t="t" r="r" b="b"/>
              <a:pathLst>
                <a:path w="170" h="121" extrusionOk="0">
                  <a:moveTo>
                    <a:pt x="145" y="0"/>
                  </a:moveTo>
                  <a:lnTo>
                    <a:pt x="49" y="24"/>
                  </a:lnTo>
                  <a:lnTo>
                    <a:pt x="25" y="48"/>
                  </a:lnTo>
                  <a:lnTo>
                    <a:pt x="1" y="72"/>
                  </a:lnTo>
                  <a:lnTo>
                    <a:pt x="25" y="120"/>
                  </a:lnTo>
                  <a:lnTo>
                    <a:pt x="73" y="120"/>
                  </a:lnTo>
                  <a:lnTo>
                    <a:pt x="97" y="96"/>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13"/>
            <p:cNvSpPr/>
            <p:nvPr/>
          </p:nvSpPr>
          <p:spPr>
            <a:xfrm>
              <a:off x="1980425" y="2009500"/>
              <a:ext cx="3625" cy="3025"/>
            </a:xfrm>
            <a:custGeom>
              <a:avLst/>
              <a:gdLst/>
              <a:ahLst/>
              <a:cxnLst/>
              <a:rect l="l" t="t" r="r" b="b"/>
              <a:pathLst>
                <a:path w="145" h="121" extrusionOk="0">
                  <a:moveTo>
                    <a:pt x="48" y="0"/>
                  </a:moveTo>
                  <a:lnTo>
                    <a:pt x="0" y="49"/>
                  </a:lnTo>
                  <a:lnTo>
                    <a:pt x="0" y="73"/>
                  </a:lnTo>
                  <a:lnTo>
                    <a:pt x="0" y="97"/>
                  </a:lnTo>
                  <a:lnTo>
                    <a:pt x="48" y="121"/>
                  </a:lnTo>
                  <a:lnTo>
                    <a:pt x="96" y="121"/>
                  </a:lnTo>
                  <a:lnTo>
                    <a:pt x="121" y="97"/>
                  </a:lnTo>
                  <a:lnTo>
                    <a:pt x="145" y="73"/>
                  </a:lnTo>
                  <a:lnTo>
                    <a:pt x="121" y="49"/>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13"/>
            <p:cNvSpPr/>
            <p:nvPr/>
          </p:nvSpPr>
          <p:spPr>
            <a:xfrm>
              <a:off x="1993650" y="2013700"/>
              <a:ext cx="3650" cy="3650"/>
            </a:xfrm>
            <a:custGeom>
              <a:avLst/>
              <a:gdLst/>
              <a:ahLst/>
              <a:cxnLst/>
              <a:rect l="l" t="t" r="r" b="b"/>
              <a:pathLst>
                <a:path w="146" h="146" extrusionOk="0">
                  <a:moveTo>
                    <a:pt x="73" y="1"/>
                  </a:moveTo>
                  <a:lnTo>
                    <a:pt x="25" y="25"/>
                  </a:lnTo>
                  <a:lnTo>
                    <a:pt x="1" y="97"/>
                  </a:lnTo>
                  <a:lnTo>
                    <a:pt x="25" y="121"/>
                  </a:lnTo>
                  <a:lnTo>
                    <a:pt x="73" y="145"/>
                  </a:lnTo>
                  <a:lnTo>
                    <a:pt x="97" y="145"/>
                  </a:lnTo>
                  <a:lnTo>
                    <a:pt x="121" y="121"/>
                  </a:lnTo>
                  <a:lnTo>
                    <a:pt x="145"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13"/>
            <p:cNvSpPr/>
            <p:nvPr/>
          </p:nvSpPr>
          <p:spPr>
            <a:xfrm>
              <a:off x="2341525" y="1818725"/>
              <a:ext cx="3625" cy="3025"/>
            </a:xfrm>
            <a:custGeom>
              <a:avLst/>
              <a:gdLst/>
              <a:ahLst/>
              <a:cxnLst/>
              <a:rect l="l" t="t" r="r" b="b"/>
              <a:pathLst>
                <a:path w="145" h="121" extrusionOk="0">
                  <a:moveTo>
                    <a:pt x="72" y="0"/>
                  </a:moveTo>
                  <a:lnTo>
                    <a:pt x="24" y="24"/>
                  </a:lnTo>
                  <a:lnTo>
                    <a:pt x="0" y="73"/>
                  </a:lnTo>
                  <a:lnTo>
                    <a:pt x="24" y="97"/>
                  </a:lnTo>
                  <a:lnTo>
                    <a:pt x="48" y="121"/>
                  </a:lnTo>
                  <a:lnTo>
                    <a:pt x="96" y="121"/>
                  </a:lnTo>
                  <a:lnTo>
                    <a:pt x="145" y="73"/>
                  </a:lnTo>
                  <a:lnTo>
                    <a:pt x="145"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13"/>
            <p:cNvSpPr/>
            <p:nvPr/>
          </p:nvSpPr>
          <p:spPr>
            <a:xfrm>
              <a:off x="1881125" y="1930050"/>
              <a:ext cx="3625" cy="3050"/>
            </a:xfrm>
            <a:custGeom>
              <a:avLst/>
              <a:gdLst/>
              <a:ahLst/>
              <a:cxnLst/>
              <a:rect l="l" t="t" r="r" b="b"/>
              <a:pathLst>
                <a:path w="145" h="122" extrusionOk="0">
                  <a:moveTo>
                    <a:pt x="24" y="1"/>
                  </a:moveTo>
                  <a:lnTo>
                    <a:pt x="0" y="49"/>
                  </a:lnTo>
                  <a:lnTo>
                    <a:pt x="0" y="73"/>
                  </a:lnTo>
                  <a:lnTo>
                    <a:pt x="24" y="97"/>
                  </a:lnTo>
                  <a:lnTo>
                    <a:pt x="72" y="121"/>
                  </a:lnTo>
                  <a:lnTo>
                    <a:pt x="120" y="97"/>
                  </a:lnTo>
                  <a:lnTo>
                    <a:pt x="145" y="49"/>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13"/>
            <p:cNvSpPr/>
            <p:nvPr/>
          </p:nvSpPr>
          <p:spPr>
            <a:xfrm>
              <a:off x="2287350" y="2454850"/>
              <a:ext cx="3025" cy="4250"/>
            </a:xfrm>
            <a:custGeom>
              <a:avLst/>
              <a:gdLst/>
              <a:ahLst/>
              <a:cxnLst/>
              <a:rect l="l" t="t" r="r" b="b"/>
              <a:pathLst>
                <a:path w="121" h="170" extrusionOk="0">
                  <a:moveTo>
                    <a:pt x="49" y="1"/>
                  </a:moveTo>
                  <a:lnTo>
                    <a:pt x="1" y="25"/>
                  </a:lnTo>
                  <a:lnTo>
                    <a:pt x="1" y="73"/>
                  </a:lnTo>
                  <a:lnTo>
                    <a:pt x="1" y="97"/>
                  </a:lnTo>
                  <a:lnTo>
                    <a:pt x="25" y="145"/>
                  </a:lnTo>
                  <a:lnTo>
                    <a:pt x="73" y="169"/>
                  </a:lnTo>
                  <a:lnTo>
                    <a:pt x="97" y="145"/>
                  </a:lnTo>
                  <a:lnTo>
                    <a:pt x="121" y="121"/>
                  </a:lnTo>
                  <a:lnTo>
                    <a:pt x="121" y="73"/>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13"/>
            <p:cNvSpPr/>
            <p:nvPr/>
          </p:nvSpPr>
          <p:spPr>
            <a:xfrm>
              <a:off x="2316850" y="2341700"/>
              <a:ext cx="3625" cy="3650"/>
            </a:xfrm>
            <a:custGeom>
              <a:avLst/>
              <a:gdLst/>
              <a:ahLst/>
              <a:cxnLst/>
              <a:rect l="l" t="t" r="r" b="b"/>
              <a:pathLst>
                <a:path w="145" h="146" extrusionOk="0">
                  <a:moveTo>
                    <a:pt x="48" y="1"/>
                  </a:moveTo>
                  <a:lnTo>
                    <a:pt x="24" y="25"/>
                  </a:lnTo>
                  <a:lnTo>
                    <a:pt x="0" y="73"/>
                  </a:lnTo>
                  <a:lnTo>
                    <a:pt x="24" y="121"/>
                  </a:lnTo>
                  <a:lnTo>
                    <a:pt x="72" y="145"/>
                  </a:lnTo>
                  <a:lnTo>
                    <a:pt x="96" y="121"/>
                  </a:lnTo>
                  <a:lnTo>
                    <a:pt x="145" y="73"/>
                  </a:lnTo>
                  <a:lnTo>
                    <a:pt x="145"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13"/>
            <p:cNvSpPr/>
            <p:nvPr/>
          </p:nvSpPr>
          <p:spPr>
            <a:xfrm>
              <a:off x="2077300" y="1945100"/>
              <a:ext cx="2450" cy="3025"/>
            </a:xfrm>
            <a:custGeom>
              <a:avLst/>
              <a:gdLst/>
              <a:ahLst/>
              <a:cxnLst/>
              <a:rect l="l" t="t" r="r" b="b"/>
              <a:pathLst>
                <a:path w="98" h="121" extrusionOk="0">
                  <a:moveTo>
                    <a:pt x="25" y="1"/>
                  </a:moveTo>
                  <a:lnTo>
                    <a:pt x="1" y="25"/>
                  </a:lnTo>
                  <a:lnTo>
                    <a:pt x="1" y="73"/>
                  </a:lnTo>
                  <a:lnTo>
                    <a:pt x="1" y="97"/>
                  </a:lnTo>
                  <a:lnTo>
                    <a:pt x="25" y="121"/>
                  </a:lnTo>
                  <a:lnTo>
                    <a:pt x="49" y="121"/>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13"/>
            <p:cNvSpPr/>
            <p:nvPr/>
          </p:nvSpPr>
          <p:spPr>
            <a:xfrm>
              <a:off x="2123650" y="2501200"/>
              <a:ext cx="2425" cy="3025"/>
            </a:xfrm>
            <a:custGeom>
              <a:avLst/>
              <a:gdLst/>
              <a:ahLst/>
              <a:cxnLst/>
              <a:rect l="l" t="t" r="r" b="b"/>
              <a:pathLst>
                <a:path w="97" h="121" extrusionOk="0">
                  <a:moveTo>
                    <a:pt x="73" y="0"/>
                  </a:moveTo>
                  <a:lnTo>
                    <a:pt x="25" y="24"/>
                  </a:lnTo>
                  <a:lnTo>
                    <a:pt x="1" y="48"/>
                  </a:lnTo>
                  <a:lnTo>
                    <a:pt x="25" y="97"/>
                  </a:lnTo>
                  <a:lnTo>
                    <a:pt x="73" y="121"/>
                  </a:lnTo>
                  <a:lnTo>
                    <a:pt x="97"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13"/>
            <p:cNvSpPr/>
            <p:nvPr/>
          </p:nvSpPr>
          <p:spPr>
            <a:xfrm>
              <a:off x="2031575" y="1922825"/>
              <a:ext cx="2425" cy="3650"/>
            </a:xfrm>
            <a:custGeom>
              <a:avLst/>
              <a:gdLst/>
              <a:ahLst/>
              <a:cxnLst/>
              <a:rect l="l" t="t" r="r" b="b"/>
              <a:pathLst>
                <a:path w="97" h="146" extrusionOk="0">
                  <a:moveTo>
                    <a:pt x="24" y="1"/>
                  </a:moveTo>
                  <a:lnTo>
                    <a:pt x="0" y="25"/>
                  </a:lnTo>
                  <a:lnTo>
                    <a:pt x="0" y="97"/>
                  </a:lnTo>
                  <a:lnTo>
                    <a:pt x="24" y="121"/>
                  </a:lnTo>
                  <a:lnTo>
                    <a:pt x="49" y="145"/>
                  </a:lnTo>
                  <a:lnTo>
                    <a:pt x="97" y="97"/>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13"/>
            <p:cNvSpPr/>
            <p:nvPr/>
          </p:nvSpPr>
          <p:spPr>
            <a:xfrm>
              <a:off x="1864275" y="1957750"/>
              <a:ext cx="3025" cy="3025"/>
            </a:xfrm>
            <a:custGeom>
              <a:avLst/>
              <a:gdLst/>
              <a:ahLst/>
              <a:cxnLst/>
              <a:rect l="l" t="t" r="r" b="b"/>
              <a:pathLst>
                <a:path w="121" h="121" extrusionOk="0">
                  <a:moveTo>
                    <a:pt x="48" y="0"/>
                  </a:moveTo>
                  <a:lnTo>
                    <a:pt x="0" y="48"/>
                  </a:lnTo>
                  <a:lnTo>
                    <a:pt x="0" y="96"/>
                  </a:lnTo>
                  <a:lnTo>
                    <a:pt x="0" y="121"/>
                  </a:lnTo>
                  <a:lnTo>
                    <a:pt x="72" y="121"/>
                  </a:lnTo>
                  <a:lnTo>
                    <a:pt x="120" y="72"/>
                  </a:lnTo>
                  <a:lnTo>
                    <a:pt x="120"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13"/>
            <p:cNvSpPr/>
            <p:nvPr/>
          </p:nvSpPr>
          <p:spPr>
            <a:xfrm>
              <a:off x="1984025" y="1915000"/>
              <a:ext cx="2425" cy="3650"/>
            </a:xfrm>
            <a:custGeom>
              <a:avLst/>
              <a:gdLst/>
              <a:ahLst/>
              <a:cxnLst/>
              <a:rect l="l" t="t" r="r" b="b"/>
              <a:pathLst>
                <a:path w="97" h="146" extrusionOk="0">
                  <a:moveTo>
                    <a:pt x="49" y="1"/>
                  </a:moveTo>
                  <a:lnTo>
                    <a:pt x="1" y="97"/>
                  </a:lnTo>
                  <a:lnTo>
                    <a:pt x="49" y="145"/>
                  </a:lnTo>
                  <a:lnTo>
                    <a:pt x="73" y="145"/>
                  </a:lnTo>
                  <a:lnTo>
                    <a:pt x="97" y="121"/>
                  </a:lnTo>
                  <a:lnTo>
                    <a:pt x="97"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13"/>
            <p:cNvSpPr/>
            <p:nvPr/>
          </p:nvSpPr>
          <p:spPr>
            <a:xfrm>
              <a:off x="2124850" y="2506600"/>
              <a:ext cx="3050" cy="3050"/>
            </a:xfrm>
            <a:custGeom>
              <a:avLst/>
              <a:gdLst/>
              <a:ahLst/>
              <a:cxnLst/>
              <a:rect l="l" t="t" r="r" b="b"/>
              <a:pathLst>
                <a:path w="122" h="122" extrusionOk="0">
                  <a:moveTo>
                    <a:pt x="49" y="1"/>
                  </a:moveTo>
                  <a:lnTo>
                    <a:pt x="25" y="25"/>
                  </a:lnTo>
                  <a:lnTo>
                    <a:pt x="1" y="49"/>
                  </a:lnTo>
                  <a:lnTo>
                    <a:pt x="1" y="73"/>
                  </a:lnTo>
                  <a:lnTo>
                    <a:pt x="25" y="121"/>
                  </a:lnTo>
                  <a:lnTo>
                    <a:pt x="97" y="121"/>
                  </a:lnTo>
                  <a:lnTo>
                    <a:pt x="121" y="73"/>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13"/>
            <p:cNvSpPr/>
            <p:nvPr/>
          </p:nvSpPr>
          <p:spPr>
            <a:xfrm>
              <a:off x="2109200" y="1928850"/>
              <a:ext cx="3650" cy="3050"/>
            </a:xfrm>
            <a:custGeom>
              <a:avLst/>
              <a:gdLst/>
              <a:ahLst/>
              <a:cxnLst/>
              <a:rect l="l" t="t" r="r" b="b"/>
              <a:pathLst>
                <a:path w="146" h="122" extrusionOk="0">
                  <a:moveTo>
                    <a:pt x="49" y="1"/>
                  </a:moveTo>
                  <a:lnTo>
                    <a:pt x="1" y="49"/>
                  </a:lnTo>
                  <a:lnTo>
                    <a:pt x="1" y="97"/>
                  </a:lnTo>
                  <a:lnTo>
                    <a:pt x="49" y="121"/>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13"/>
            <p:cNvSpPr/>
            <p:nvPr/>
          </p:nvSpPr>
          <p:spPr>
            <a:xfrm>
              <a:off x="1990050" y="1933075"/>
              <a:ext cx="2425" cy="2425"/>
            </a:xfrm>
            <a:custGeom>
              <a:avLst/>
              <a:gdLst/>
              <a:ahLst/>
              <a:cxnLst/>
              <a:rect l="l" t="t" r="r" b="b"/>
              <a:pathLst>
                <a:path w="97" h="97" extrusionOk="0">
                  <a:moveTo>
                    <a:pt x="49" y="0"/>
                  </a:moveTo>
                  <a:lnTo>
                    <a:pt x="0" y="24"/>
                  </a:lnTo>
                  <a:lnTo>
                    <a:pt x="0" y="72"/>
                  </a:lnTo>
                  <a:lnTo>
                    <a:pt x="24" y="96"/>
                  </a:lnTo>
                  <a:lnTo>
                    <a:pt x="73" y="96"/>
                  </a:lnTo>
                  <a:lnTo>
                    <a:pt x="97" y="72"/>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13"/>
            <p:cNvSpPr/>
            <p:nvPr/>
          </p:nvSpPr>
          <p:spPr>
            <a:xfrm>
              <a:off x="2284950" y="2010100"/>
              <a:ext cx="3625" cy="2425"/>
            </a:xfrm>
            <a:custGeom>
              <a:avLst/>
              <a:gdLst/>
              <a:ahLst/>
              <a:cxnLst/>
              <a:rect l="l" t="t" r="r" b="b"/>
              <a:pathLst>
                <a:path w="145" h="97" extrusionOk="0">
                  <a:moveTo>
                    <a:pt x="24" y="1"/>
                  </a:moveTo>
                  <a:lnTo>
                    <a:pt x="0" y="49"/>
                  </a:lnTo>
                  <a:lnTo>
                    <a:pt x="24" y="73"/>
                  </a:lnTo>
                  <a:lnTo>
                    <a:pt x="72" y="97"/>
                  </a:lnTo>
                  <a:lnTo>
                    <a:pt x="121" y="73"/>
                  </a:lnTo>
                  <a:lnTo>
                    <a:pt x="145" y="49"/>
                  </a:lnTo>
                  <a:lnTo>
                    <a:pt x="121"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13"/>
            <p:cNvSpPr/>
            <p:nvPr/>
          </p:nvSpPr>
          <p:spPr>
            <a:xfrm>
              <a:off x="2223550" y="2499375"/>
              <a:ext cx="2450" cy="2450"/>
            </a:xfrm>
            <a:custGeom>
              <a:avLst/>
              <a:gdLst/>
              <a:ahLst/>
              <a:cxnLst/>
              <a:rect l="l" t="t" r="r" b="b"/>
              <a:pathLst>
                <a:path w="98" h="98" extrusionOk="0">
                  <a:moveTo>
                    <a:pt x="49" y="1"/>
                  </a:moveTo>
                  <a:lnTo>
                    <a:pt x="1" y="25"/>
                  </a:lnTo>
                  <a:lnTo>
                    <a:pt x="1" y="49"/>
                  </a:lnTo>
                  <a:lnTo>
                    <a:pt x="25" y="97"/>
                  </a:lnTo>
                  <a:lnTo>
                    <a:pt x="73" y="97"/>
                  </a:lnTo>
                  <a:lnTo>
                    <a:pt x="97" y="73"/>
                  </a:lnTo>
                  <a:lnTo>
                    <a:pt x="97"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13"/>
            <p:cNvSpPr/>
            <p:nvPr/>
          </p:nvSpPr>
          <p:spPr>
            <a:xfrm>
              <a:off x="2049025" y="2531275"/>
              <a:ext cx="3625" cy="3650"/>
            </a:xfrm>
            <a:custGeom>
              <a:avLst/>
              <a:gdLst/>
              <a:ahLst/>
              <a:cxnLst/>
              <a:rect l="l" t="t" r="r" b="b"/>
              <a:pathLst>
                <a:path w="145" h="146" extrusionOk="0">
                  <a:moveTo>
                    <a:pt x="1" y="1"/>
                  </a:moveTo>
                  <a:lnTo>
                    <a:pt x="25" y="97"/>
                  </a:lnTo>
                  <a:lnTo>
                    <a:pt x="49" y="145"/>
                  </a:lnTo>
                  <a:lnTo>
                    <a:pt x="97" y="145"/>
                  </a:lnTo>
                  <a:lnTo>
                    <a:pt x="145" y="97"/>
                  </a:lnTo>
                  <a:lnTo>
                    <a:pt x="97" y="49"/>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13"/>
            <p:cNvSpPr/>
            <p:nvPr/>
          </p:nvSpPr>
          <p:spPr>
            <a:xfrm>
              <a:off x="1894350" y="1923450"/>
              <a:ext cx="3050" cy="3025"/>
            </a:xfrm>
            <a:custGeom>
              <a:avLst/>
              <a:gdLst/>
              <a:ahLst/>
              <a:cxnLst/>
              <a:rect l="l" t="t" r="r" b="b"/>
              <a:pathLst>
                <a:path w="122" h="121" extrusionOk="0">
                  <a:moveTo>
                    <a:pt x="49" y="0"/>
                  </a:moveTo>
                  <a:lnTo>
                    <a:pt x="25" y="24"/>
                  </a:lnTo>
                  <a:lnTo>
                    <a:pt x="1" y="48"/>
                  </a:lnTo>
                  <a:lnTo>
                    <a:pt x="25" y="96"/>
                  </a:lnTo>
                  <a:lnTo>
                    <a:pt x="49" y="120"/>
                  </a:lnTo>
                  <a:lnTo>
                    <a:pt x="97" y="96"/>
                  </a:lnTo>
                  <a:lnTo>
                    <a:pt x="121"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13"/>
            <p:cNvSpPr/>
            <p:nvPr/>
          </p:nvSpPr>
          <p:spPr>
            <a:xfrm>
              <a:off x="2041200" y="2034175"/>
              <a:ext cx="3025" cy="3025"/>
            </a:xfrm>
            <a:custGeom>
              <a:avLst/>
              <a:gdLst/>
              <a:ahLst/>
              <a:cxnLst/>
              <a:rect l="l" t="t" r="r" b="b"/>
              <a:pathLst>
                <a:path w="121" h="121" extrusionOk="0">
                  <a:moveTo>
                    <a:pt x="49" y="0"/>
                  </a:moveTo>
                  <a:lnTo>
                    <a:pt x="1" y="49"/>
                  </a:lnTo>
                  <a:lnTo>
                    <a:pt x="1" y="97"/>
                  </a:lnTo>
                  <a:lnTo>
                    <a:pt x="49" y="121"/>
                  </a:lnTo>
                  <a:lnTo>
                    <a:pt x="73" y="97"/>
                  </a:lnTo>
                  <a:lnTo>
                    <a:pt x="121"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13"/>
            <p:cNvSpPr/>
            <p:nvPr/>
          </p:nvSpPr>
          <p:spPr>
            <a:xfrm>
              <a:off x="2235000" y="2489150"/>
              <a:ext cx="2425" cy="2450"/>
            </a:xfrm>
            <a:custGeom>
              <a:avLst/>
              <a:gdLst/>
              <a:ahLst/>
              <a:cxnLst/>
              <a:rect l="l" t="t" r="r" b="b"/>
              <a:pathLst>
                <a:path w="97" h="98" extrusionOk="0">
                  <a:moveTo>
                    <a:pt x="24" y="1"/>
                  </a:moveTo>
                  <a:lnTo>
                    <a:pt x="0" y="25"/>
                  </a:lnTo>
                  <a:lnTo>
                    <a:pt x="0" y="73"/>
                  </a:lnTo>
                  <a:lnTo>
                    <a:pt x="24" y="97"/>
                  </a:lnTo>
                  <a:lnTo>
                    <a:pt x="72" y="97"/>
                  </a:lnTo>
                  <a:lnTo>
                    <a:pt x="96" y="73"/>
                  </a:lnTo>
                  <a:lnTo>
                    <a:pt x="96"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13"/>
            <p:cNvSpPr/>
            <p:nvPr/>
          </p:nvSpPr>
          <p:spPr>
            <a:xfrm>
              <a:off x="2166375" y="2471700"/>
              <a:ext cx="2450" cy="2425"/>
            </a:xfrm>
            <a:custGeom>
              <a:avLst/>
              <a:gdLst/>
              <a:ahLst/>
              <a:cxnLst/>
              <a:rect l="l" t="t" r="r" b="b"/>
              <a:pathLst>
                <a:path w="98" h="97" extrusionOk="0">
                  <a:moveTo>
                    <a:pt x="73" y="1"/>
                  </a:moveTo>
                  <a:lnTo>
                    <a:pt x="1" y="25"/>
                  </a:lnTo>
                  <a:lnTo>
                    <a:pt x="1" y="49"/>
                  </a:lnTo>
                  <a:lnTo>
                    <a:pt x="1" y="73"/>
                  </a:lnTo>
                  <a:lnTo>
                    <a:pt x="49" y="97"/>
                  </a:lnTo>
                  <a:lnTo>
                    <a:pt x="73" y="97"/>
                  </a:lnTo>
                  <a:lnTo>
                    <a:pt x="97"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13"/>
            <p:cNvSpPr/>
            <p:nvPr/>
          </p:nvSpPr>
          <p:spPr>
            <a:xfrm>
              <a:off x="2423975" y="2004075"/>
              <a:ext cx="3625" cy="3050"/>
            </a:xfrm>
            <a:custGeom>
              <a:avLst/>
              <a:gdLst/>
              <a:ahLst/>
              <a:cxnLst/>
              <a:rect l="l" t="t" r="r" b="b"/>
              <a:pathLst>
                <a:path w="145" h="122" extrusionOk="0">
                  <a:moveTo>
                    <a:pt x="72" y="1"/>
                  </a:moveTo>
                  <a:lnTo>
                    <a:pt x="0" y="49"/>
                  </a:lnTo>
                  <a:lnTo>
                    <a:pt x="0" y="73"/>
                  </a:lnTo>
                  <a:lnTo>
                    <a:pt x="24" y="121"/>
                  </a:lnTo>
                  <a:lnTo>
                    <a:pt x="72"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13"/>
            <p:cNvSpPr/>
            <p:nvPr/>
          </p:nvSpPr>
          <p:spPr>
            <a:xfrm>
              <a:off x="1823350" y="1970375"/>
              <a:ext cx="3025" cy="3050"/>
            </a:xfrm>
            <a:custGeom>
              <a:avLst/>
              <a:gdLst/>
              <a:ahLst/>
              <a:cxnLst/>
              <a:rect l="l" t="t" r="r" b="b"/>
              <a:pathLst>
                <a:path w="121" h="122" extrusionOk="0">
                  <a:moveTo>
                    <a:pt x="48" y="1"/>
                  </a:moveTo>
                  <a:lnTo>
                    <a:pt x="24" y="25"/>
                  </a:lnTo>
                  <a:lnTo>
                    <a:pt x="0" y="49"/>
                  </a:lnTo>
                  <a:lnTo>
                    <a:pt x="0" y="73"/>
                  </a:lnTo>
                  <a:lnTo>
                    <a:pt x="48" y="121"/>
                  </a:lnTo>
                  <a:lnTo>
                    <a:pt x="72" y="121"/>
                  </a:lnTo>
                  <a:lnTo>
                    <a:pt x="96" y="97"/>
                  </a:lnTo>
                  <a:lnTo>
                    <a:pt x="120" y="73"/>
                  </a:lnTo>
                  <a:lnTo>
                    <a:pt x="120"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13"/>
            <p:cNvSpPr/>
            <p:nvPr/>
          </p:nvSpPr>
          <p:spPr>
            <a:xfrm>
              <a:off x="1914825" y="2019125"/>
              <a:ext cx="3625" cy="3025"/>
            </a:xfrm>
            <a:custGeom>
              <a:avLst/>
              <a:gdLst/>
              <a:ahLst/>
              <a:cxnLst/>
              <a:rect l="l" t="t" r="r" b="b"/>
              <a:pathLst>
                <a:path w="145" h="121" extrusionOk="0">
                  <a:moveTo>
                    <a:pt x="48" y="1"/>
                  </a:moveTo>
                  <a:lnTo>
                    <a:pt x="24" y="25"/>
                  </a:lnTo>
                  <a:lnTo>
                    <a:pt x="0" y="73"/>
                  </a:lnTo>
                  <a:lnTo>
                    <a:pt x="48" y="121"/>
                  </a:lnTo>
                  <a:lnTo>
                    <a:pt x="96" y="121"/>
                  </a:lnTo>
                  <a:lnTo>
                    <a:pt x="145" y="97"/>
                  </a:lnTo>
                  <a:lnTo>
                    <a:pt x="145"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13"/>
            <p:cNvSpPr/>
            <p:nvPr/>
          </p:nvSpPr>
          <p:spPr>
            <a:xfrm>
              <a:off x="2397475" y="2362175"/>
              <a:ext cx="2450" cy="2425"/>
            </a:xfrm>
            <a:custGeom>
              <a:avLst/>
              <a:gdLst/>
              <a:ahLst/>
              <a:cxnLst/>
              <a:rect l="l" t="t" r="r" b="b"/>
              <a:pathLst>
                <a:path w="98" h="97" extrusionOk="0">
                  <a:moveTo>
                    <a:pt x="49" y="0"/>
                  </a:moveTo>
                  <a:lnTo>
                    <a:pt x="1" y="24"/>
                  </a:lnTo>
                  <a:lnTo>
                    <a:pt x="1" y="48"/>
                  </a:lnTo>
                  <a:lnTo>
                    <a:pt x="25" y="73"/>
                  </a:lnTo>
                  <a:lnTo>
                    <a:pt x="73" y="97"/>
                  </a:lnTo>
                  <a:lnTo>
                    <a:pt x="97"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13"/>
            <p:cNvSpPr/>
            <p:nvPr/>
          </p:nvSpPr>
          <p:spPr>
            <a:xfrm>
              <a:off x="2240400" y="1803675"/>
              <a:ext cx="3650" cy="2425"/>
            </a:xfrm>
            <a:custGeom>
              <a:avLst/>
              <a:gdLst/>
              <a:ahLst/>
              <a:cxnLst/>
              <a:rect l="l" t="t" r="r" b="b"/>
              <a:pathLst>
                <a:path w="146" h="97" extrusionOk="0">
                  <a:moveTo>
                    <a:pt x="49" y="0"/>
                  </a:moveTo>
                  <a:lnTo>
                    <a:pt x="25" y="25"/>
                  </a:lnTo>
                  <a:lnTo>
                    <a:pt x="1" y="49"/>
                  </a:lnTo>
                  <a:lnTo>
                    <a:pt x="25" y="73"/>
                  </a:lnTo>
                  <a:lnTo>
                    <a:pt x="49" y="97"/>
                  </a:lnTo>
                  <a:lnTo>
                    <a:pt x="97" y="97"/>
                  </a:lnTo>
                  <a:lnTo>
                    <a:pt x="145" y="73"/>
                  </a:lnTo>
                  <a:lnTo>
                    <a:pt x="145" y="25"/>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13"/>
            <p:cNvSpPr/>
            <p:nvPr/>
          </p:nvSpPr>
          <p:spPr>
            <a:xfrm>
              <a:off x="2028575" y="1904175"/>
              <a:ext cx="2425" cy="2425"/>
            </a:xfrm>
            <a:custGeom>
              <a:avLst/>
              <a:gdLst/>
              <a:ahLst/>
              <a:cxnLst/>
              <a:rect l="l" t="t" r="r" b="b"/>
              <a:pathLst>
                <a:path w="97" h="97" extrusionOk="0">
                  <a:moveTo>
                    <a:pt x="48" y="1"/>
                  </a:moveTo>
                  <a:lnTo>
                    <a:pt x="0" y="25"/>
                  </a:lnTo>
                  <a:lnTo>
                    <a:pt x="0" y="49"/>
                  </a:lnTo>
                  <a:lnTo>
                    <a:pt x="24" y="97"/>
                  </a:lnTo>
                  <a:lnTo>
                    <a:pt x="96" y="97"/>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13"/>
            <p:cNvSpPr/>
            <p:nvPr/>
          </p:nvSpPr>
          <p:spPr>
            <a:xfrm>
              <a:off x="2041200" y="1921625"/>
              <a:ext cx="3650" cy="2450"/>
            </a:xfrm>
            <a:custGeom>
              <a:avLst/>
              <a:gdLst/>
              <a:ahLst/>
              <a:cxnLst/>
              <a:rect l="l" t="t" r="r" b="b"/>
              <a:pathLst>
                <a:path w="146" h="98" extrusionOk="0">
                  <a:moveTo>
                    <a:pt x="73" y="1"/>
                  </a:moveTo>
                  <a:lnTo>
                    <a:pt x="25" y="25"/>
                  </a:lnTo>
                  <a:lnTo>
                    <a:pt x="1" y="49"/>
                  </a:lnTo>
                  <a:lnTo>
                    <a:pt x="1" y="73"/>
                  </a:lnTo>
                  <a:lnTo>
                    <a:pt x="73" y="97"/>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13"/>
            <p:cNvSpPr/>
            <p:nvPr/>
          </p:nvSpPr>
          <p:spPr>
            <a:xfrm>
              <a:off x="1939500" y="1923450"/>
              <a:ext cx="2425" cy="3025"/>
            </a:xfrm>
            <a:custGeom>
              <a:avLst/>
              <a:gdLst/>
              <a:ahLst/>
              <a:cxnLst/>
              <a:rect l="l" t="t" r="r" b="b"/>
              <a:pathLst>
                <a:path w="97" h="121" extrusionOk="0">
                  <a:moveTo>
                    <a:pt x="24" y="0"/>
                  </a:moveTo>
                  <a:lnTo>
                    <a:pt x="0" y="24"/>
                  </a:lnTo>
                  <a:lnTo>
                    <a:pt x="24" y="96"/>
                  </a:lnTo>
                  <a:lnTo>
                    <a:pt x="48" y="120"/>
                  </a:lnTo>
                  <a:lnTo>
                    <a:pt x="96" y="96"/>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13"/>
            <p:cNvSpPr/>
            <p:nvPr/>
          </p:nvSpPr>
          <p:spPr>
            <a:xfrm>
              <a:off x="1911800" y="1927650"/>
              <a:ext cx="3050" cy="2425"/>
            </a:xfrm>
            <a:custGeom>
              <a:avLst/>
              <a:gdLst/>
              <a:ahLst/>
              <a:cxnLst/>
              <a:rect l="l" t="t" r="r" b="b"/>
              <a:pathLst>
                <a:path w="122" h="97" extrusionOk="0">
                  <a:moveTo>
                    <a:pt x="49" y="1"/>
                  </a:moveTo>
                  <a:lnTo>
                    <a:pt x="1" y="49"/>
                  </a:lnTo>
                  <a:lnTo>
                    <a:pt x="25" y="97"/>
                  </a:lnTo>
                  <a:lnTo>
                    <a:pt x="97"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13"/>
            <p:cNvSpPr/>
            <p:nvPr/>
          </p:nvSpPr>
          <p:spPr>
            <a:xfrm>
              <a:off x="2061075" y="2017325"/>
              <a:ext cx="3625" cy="3025"/>
            </a:xfrm>
            <a:custGeom>
              <a:avLst/>
              <a:gdLst/>
              <a:ahLst/>
              <a:cxnLst/>
              <a:rect l="l" t="t" r="r" b="b"/>
              <a:pathLst>
                <a:path w="145" h="121" extrusionOk="0">
                  <a:moveTo>
                    <a:pt x="72" y="0"/>
                  </a:moveTo>
                  <a:lnTo>
                    <a:pt x="48" y="24"/>
                  </a:lnTo>
                  <a:lnTo>
                    <a:pt x="0" y="49"/>
                  </a:lnTo>
                  <a:lnTo>
                    <a:pt x="0" y="73"/>
                  </a:lnTo>
                  <a:lnTo>
                    <a:pt x="24" y="97"/>
                  </a:lnTo>
                  <a:lnTo>
                    <a:pt x="72" y="121"/>
                  </a:lnTo>
                  <a:lnTo>
                    <a:pt x="120" y="97"/>
                  </a:lnTo>
                  <a:lnTo>
                    <a:pt x="144" y="73"/>
                  </a:lnTo>
                  <a:lnTo>
                    <a:pt x="120"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13"/>
            <p:cNvSpPr/>
            <p:nvPr/>
          </p:nvSpPr>
          <p:spPr>
            <a:xfrm>
              <a:off x="2209725" y="2335100"/>
              <a:ext cx="2425" cy="3025"/>
            </a:xfrm>
            <a:custGeom>
              <a:avLst/>
              <a:gdLst/>
              <a:ahLst/>
              <a:cxnLst/>
              <a:rect l="l" t="t" r="r" b="b"/>
              <a:pathLst>
                <a:path w="97" h="121" extrusionOk="0">
                  <a:moveTo>
                    <a:pt x="72" y="0"/>
                  </a:moveTo>
                  <a:lnTo>
                    <a:pt x="24" y="24"/>
                  </a:lnTo>
                  <a:lnTo>
                    <a:pt x="0" y="72"/>
                  </a:lnTo>
                  <a:lnTo>
                    <a:pt x="24" y="120"/>
                  </a:lnTo>
                  <a:lnTo>
                    <a:pt x="72" y="120"/>
                  </a:lnTo>
                  <a:lnTo>
                    <a:pt x="96"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13"/>
            <p:cNvSpPr/>
            <p:nvPr/>
          </p:nvSpPr>
          <p:spPr>
            <a:xfrm>
              <a:off x="1920825" y="2032375"/>
              <a:ext cx="2450" cy="3025"/>
            </a:xfrm>
            <a:custGeom>
              <a:avLst/>
              <a:gdLst/>
              <a:ahLst/>
              <a:cxnLst/>
              <a:rect l="l" t="t" r="r" b="b"/>
              <a:pathLst>
                <a:path w="98" h="121" extrusionOk="0">
                  <a:moveTo>
                    <a:pt x="49" y="0"/>
                  </a:moveTo>
                  <a:lnTo>
                    <a:pt x="1" y="24"/>
                  </a:lnTo>
                  <a:lnTo>
                    <a:pt x="1" y="72"/>
                  </a:lnTo>
                  <a:lnTo>
                    <a:pt x="25" y="121"/>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13"/>
            <p:cNvSpPr/>
            <p:nvPr/>
          </p:nvSpPr>
          <p:spPr>
            <a:xfrm>
              <a:off x="2403500" y="2484950"/>
              <a:ext cx="3050" cy="3025"/>
            </a:xfrm>
            <a:custGeom>
              <a:avLst/>
              <a:gdLst/>
              <a:ahLst/>
              <a:cxnLst/>
              <a:rect l="l" t="t" r="r" b="b"/>
              <a:pathLst>
                <a:path w="122" h="121" extrusionOk="0">
                  <a:moveTo>
                    <a:pt x="49" y="0"/>
                  </a:moveTo>
                  <a:lnTo>
                    <a:pt x="1" y="24"/>
                  </a:lnTo>
                  <a:lnTo>
                    <a:pt x="1" y="72"/>
                  </a:lnTo>
                  <a:lnTo>
                    <a:pt x="1" y="97"/>
                  </a:lnTo>
                  <a:lnTo>
                    <a:pt x="25" y="121"/>
                  </a:lnTo>
                  <a:lnTo>
                    <a:pt x="73" y="121"/>
                  </a:lnTo>
                  <a:lnTo>
                    <a:pt x="97" y="97"/>
                  </a:lnTo>
                  <a:lnTo>
                    <a:pt x="121"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13"/>
            <p:cNvSpPr/>
            <p:nvPr/>
          </p:nvSpPr>
          <p:spPr>
            <a:xfrm>
              <a:off x="2078525" y="1822925"/>
              <a:ext cx="2425" cy="2450"/>
            </a:xfrm>
            <a:custGeom>
              <a:avLst/>
              <a:gdLst/>
              <a:ahLst/>
              <a:cxnLst/>
              <a:rect l="l" t="t" r="r" b="b"/>
              <a:pathLst>
                <a:path w="97" h="98" extrusionOk="0">
                  <a:moveTo>
                    <a:pt x="24" y="1"/>
                  </a:moveTo>
                  <a:lnTo>
                    <a:pt x="0" y="49"/>
                  </a:lnTo>
                  <a:lnTo>
                    <a:pt x="0" y="73"/>
                  </a:lnTo>
                  <a:lnTo>
                    <a:pt x="0" y="97"/>
                  </a:lnTo>
                  <a:lnTo>
                    <a:pt x="72"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13"/>
            <p:cNvSpPr/>
            <p:nvPr/>
          </p:nvSpPr>
          <p:spPr>
            <a:xfrm>
              <a:off x="2075500" y="1819925"/>
              <a:ext cx="1825" cy="2425"/>
            </a:xfrm>
            <a:custGeom>
              <a:avLst/>
              <a:gdLst/>
              <a:ahLst/>
              <a:cxnLst/>
              <a:rect l="l" t="t" r="r" b="b"/>
              <a:pathLst>
                <a:path w="73" h="97" extrusionOk="0">
                  <a:moveTo>
                    <a:pt x="25" y="0"/>
                  </a:moveTo>
                  <a:lnTo>
                    <a:pt x="1" y="49"/>
                  </a:lnTo>
                  <a:lnTo>
                    <a:pt x="1" y="97"/>
                  </a:lnTo>
                  <a:lnTo>
                    <a:pt x="73" y="97"/>
                  </a:lnTo>
                  <a:lnTo>
                    <a:pt x="73"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13"/>
            <p:cNvSpPr/>
            <p:nvPr/>
          </p:nvSpPr>
          <p:spPr>
            <a:xfrm>
              <a:off x="1960550" y="2004675"/>
              <a:ext cx="1825" cy="2450"/>
            </a:xfrm>
            <a:custGeom>
              <a:avLst/>
              <a:gdLst/>
              <a:ahLst/>
              <a:cxnLst/>
              <a:rect l="l" t="t" r="r" b="b"/>
              <a:pathLst>
                <a:path w="73" h="98" extrusionOk="0">
                  <a:moveTo>
                    <a:pt x="25" y="1"/>
                  </a:moveTo>
                  <a:lnTo>
                    <a:pt x="1" y="25"/>
                  </a:lnTo>
                  <a:lnTo>
                    <a:pt x="1" y="73"/>
                  </a:lnTo>
                  <a:lnTo>
                    <a:pt x="1" y="97"/>
                  </a:lnTo>
                  <a:lnTo>
                    <a:pt x="49" y="97"/>
                  </a:lnTo>
                  <a:lnTo>
                    <a:pt x="73" y="73"/>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13"/>
            <p:cNvSpPr/>
            <p:nvPr/>
          </p:nvSpPr>
          <p:spPr>
            <a:xfrm>
              <a:off x="2354750" y="1968575"/>
              <a:ext cx="1825" cy="3025"/>
            </a:xfrm>
            <a:custGeom>
              <a:avLst/>
              <a:gdLst/>
              <a:ahLst/>
              <a:cxnLst/>
              <a:rect l="l" t="t" r="r" b="b"/>
              <a:pathLst>
                <a:path w="73" h="121" extrusionOk="0">
                  <a:moveTo>
                    <a:pt x="49" y="0"/>
                  </a:moveTo>
                  <a:lnTo>
                    <a:pt x="25" y="25"/>
                  </a:lnTo>
                  <a:lnTo>
                    <a:pt x="1" y="73"/>
                  </a:lnTo>
                  <a:lnTo>
                    <a:pt x="1" y="97"/>
                  </a:lnTo>
                  <a:lnTo>
                    <a:pt x="1" y="121"/>
                  </a:lnTo>
                  <a:lnTo>
                    <a:pt x="49" y="121"/>
                  </a:lnTo>
                  <a:lnTo>
                    <a:pt x="73" y="73"/>
                  </a:lnTo>
                  <a:lnTo>
                    <a:pt x="73"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13"/>
            <p:cNvSpPr/>
            <p:nvPr/>
          </p:nvSpPr>
          <p:spPr>
            <a:xfrm>
              <a:off x="1858250" y="2049825"/>
              <a:ext cx="2425" cy="3025"/>
            </a:xfrm>
            <a:custGeom>
              <a:avLst/>
              <a:gdLst/>
              <a:ahLst/>
              <a:cxnLst/>
              <a:rect l="l" t="t" r="r" b="b"/>
              <a:pathLst>
                <a:path w="97" h="121" extrusionOk="0">
                  <a:moveTo>
                    <a:pt x="24" y="0"/>
                  </a:moveTo>
                  <a:lnTo>
                    <a:pt x="0" y="24"/>
                  </a:lnTo>
                  <a:lnTo>
                    <a:pt x="24" y="97"/>
                  </a:lnTo>
                  <a:lnTo>
                    <a:pt x="48" y="121"/>
                  </a:lnTo>
                  <a:lnTo>
                    <a:pt x="97" y="97"/>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13"/>
            <p:cNvSpPr/>
            <p:nvPr/>
          </p:nvSpPr>
          <p:spPr>
            <a:xfrm>
              <a:off x="2265075" y="2500000"/>
              <a:ext cx="3050" cy="2425"/>
            </a:xfrm>
            <a:custGeom>
              <a:avLst/>
              <a:gdLst/>
              <a:ahLst/>
              <a:cxnLst/>
              <a:rect l="l" t="t" r="r" b="b"/>
              <a:pathLst>
                <a:path w="122" h="97" extrusionOk="0">
                  <a:moveTo>
                    <a:pt x="73" y="0"/>
                  </a:moveTo>
                  <a:lnTo>
                    <a:pt x="25" y="24"/>
                  </a:lnTo>
                  <a:lnTo>
                    <a:pt x="1" y="72"/>
                  </a:lnTo>
                  <a:lnTo>
                    <a:pt x="25" y="96"/>
                  </a:lnTo>
                  <a:lnTo>
                    <a:pt x="97" y="96"/>
                  </a:lnTo>
                  <a:lnTo>
                    <a:pt x="121"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13"/>
            <p:cNvSpPr/>
            <p:nvPr/>
          </p:nvSpPr>
          <p:spPr>
            <a:xfrm>
              <a:off x="2405925" y="2478925"/>
              <a:ext cx="3025" cy="2425"/>
            </a:xfrm>
            <a:custGeom>
              <a:avLst/>
              <a:gdLst/>
              <a:ahLst/>
              <a:cxnLst/>
              <a:rect l="l" t="t" r="r" b="b"/>
              <a:pathLst>
                <a:path w="121" h="97" extrusionOk="0">
                  <a:moveTo>
                    <a:pt x="24" y="1"/>
                  </a:moveTo>
                  <a:lnTo>
                    <a:pt x="0" y="49"/>
                  </a:lnTo>
                  <a:lnTo>
                    <a:pt x="24" y="73"/>
                  </a:lnTo>
                  <a:lnTo>
                    <a:pt x="72" y="97"/>
                  </a:lnTo>
                  <a:lnTo>
                    <a:pt x="120" y="49"/>
                  </a:lnTo>
                  <a:lnTo>
                    <a:pt x="120"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13"/>
            <p:cNvSpPr/>
            <p:nvPr/>
          </p:nvSpPr>
          <p:spPr>
            <a:xfrm>
              <a:off x="2105000" y="1916225"/>
              <a:ext cx="2425" cy="2425"/>
            </a:xfrm>
            <a:custGeom>
              <a:avLst/>
              <a:gdLst/>
              <a:ahLst/>
              <a:cxnLst/>
              <a:rect l="l" t="t" r="r" b="b"/>
              <a:pathLst>
                <a:path w="97" h="97" extrusionOk="0">
                  <a:moveTo>
                    <a:pt x="24" y="0"/>
                  </a:moveTo>
                  <a:lnTo>
                    <a:pt x="0" y="24"/>
                  </a:lnTo>
                  <a:lnTo>
                    <a:pt x="0" y="72"/>
                  </a:lnTo>
                  <a:lnTo>
                    <a:pt x="24" y="96"/>
                  </a:lnTo>
                  <a:lnTo>
                    <a:pt x="49" y="96"/>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13"/>
            <p:cNvSpPr/>
            <p:nvPr/>
          </p:nvSpPr>
          <p:spPr>
            <a:xfrm>
              <a:off x="2332500" y="2384450"/>
              <a:ext cx="3025" cy="3025"/>
            </a:xfrm>
            <a:custGeom>
              <a:avLst/>
              <a:gdLst/>
              <a:ahLst/>
              <a:cxnLst/>
              <a:rect l="l" t="t" r="r" b="b"/>
              <a:pathLst>
                <a:path w="121" h="121" extrusionOk="0">
                  <a:moveTo>
                    <a:pt x="72" y="0"/>
                  </a:moveTo>
                  <a:lnTo>
                    <a:pt x="24" y="48"/>
                  </a:lnTo>
                  <a:lnTo>
                    <a:pt x="0" y="96"/>
                  </a:lnTo>
                  <a:lnTo>
                    <a:pt x="48" y="120"/>
                  </a:lnTo>
                  <a:lnTo>
                    <a:pt x="72" y="96"/>
                  </a:lnTo>
                  <a:lnTo>
                    <a:pt x="120"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13"/>
            <p:cNvSpPr/>
            <p:nvPr/>
          </p:nvSpPr>
          <p:spPr>
            <a:xfrm>
              <a:off x="2316850" y="2388650"/>
              <a:ext cx="2425" cy="2425"/>
            </a:xfrm>
            <a:custGeom>
              <a:avLst/>
              <a:gdLst/>
              <a:ahLst/>
              <a:cxnLst/>
              <a:rect l="l" t="t" r="r" b="b"/>
              <a:pathLst>
                <a:path w="97" h="97" extrusionOk="0">
                  <a:moveTo>
                    <a:pt x="24" y="1"/>
                  </a:moveTo>
                  <a:lnTo>
                    <a:pt x="0" y="25"/>
                  </a:lnTo>
                  <a:lnTo>
                    <a:pt x="0" y="97"/>
                  </a:lnTo>
                  <a:lnTo>
                    <a:pt x="48"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13"/>
            <p:cNvSpPr/>
            <p:nvPr/>
          </p:nvSpPr>
          <p:spPr>
            <a:xfrm>
              <a:off x="1890150" y="1955325"/>
              <a:ext cx="2425" cy="3050"/>
            </a:xfrm>
            <a:custGeom>
              <a:avLst/>
              <a:gdLst/>
              <a:ahLst/>
              <a:cxnLst/>
              <a:rect l="l" t="t" r="r" b="b"/>
              <a:pathLst>
                <a:path w="97" h="122" extrusionOk="0">
                  <a:moveTo>
                    <a:pt x="48" y="1"/>
                  </a:moveTo>
                  <a:lnTo>
                    <a:pt x="24" y="25"/>
                  </a:lnTo>
                  <a:lnTo>
                    <a:pt x="0" y="73"/>
                  </a:lnTo>
                  <a:lnTo>
                    <a:pt x="24" y="121"/>
                  </a:lnTo>
                  <a:lnTo>
                    <a:pt x="72" y="121"/>
                  </a:lnTo>
                  <a:lnTo>
                    <a:pt x="96"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13"/>
            <p:cNvSpPr/>
            <p:nvPr/>
          </p:nvSpPr>
          <p:spPr>
            <a:xfrm>
              <a:off x="1837175" y="1980600"/>
              <a:ext cx="2450" cy="2450"/>
            </a:xfrm>
            <a:custGeom>
              <a:avLst/>
              <a:gdLst/>
              <a:ahLst/>
              <a:cxnLst/>
              <a:rect l="l" t="t" r="r" b="b"/>
              <a:pathLst>
                <a:path w="98" h="98" extrusionOk="0">
                  <a:moveTo>
                    <a:pt x="49" y="1"/>
                  </a:moveTo>
                  <a:lnTo>
                    <a:pt x="1" y="25"/>
                  </a:lnTo>
                  <a:lnTo>
                    <a:pt x="1" y="49"/>
                  </a:lnTo>
                  <a:lnTo>
                    <a:pt x="49" y="73"/>
                  </a:lnTo>
                  <a:lnTo>
                    <a:pt x="73" y="97"/>
                  </a:lnTo>
                  <a:lnTo>
                    <a:pt x="97"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13"/>
            <p:cNvSpPr/>
            <p:nvPr/>
          </p:nvSpPr>
          <p:spPr>
            <a:xfrm>
              <a:off x="2323450" y="1807275"/>
              <a:ext cx="3050" cy="2450"/>
            </a:xfrm>
            <a:custGeom>
              <a:avLst/>
              <a:gdLst/>
              <a:ahLst/>
              <a:cxnLst/>
              <a:rect l="l" t="t" r="r" b="b"/>
              <a:pathLst>
                <a:path w="122" h="98" extrusionOk="0">
                  <a:moveTo>
                    <a:pt x="73" y="1"/>
                  </a:moveTo>
                  <a:lnTo>
                    <a:pt x="25" y="25"/>
                  </a:lnTo>
                  <a:lnTo>
                    <a:pt x="1" y="49"/>
                  </a:lnTo>
                  <a:lnTo>
                    <a:pt x="25" y="97"/>
                  </a:lnTo>
                  <a:lnTo>
                    <a:pt x="73"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13"/>
            <p:cNvSpPr/>
            <p:nvPr/>
          </p:nvSpPr>
          <p:spPr>
            <a:xfrm>
              <a:off x="2383650" y="1829550"/>
              <a:ext cx="1825" cy="2425"/>
            </a:xfrm>
            <a:custGeom>
              <a:avLst/>
              <a:gdLst/>
              <a:ahLst/>
              <a:cxnLst/>
              <a:rect l="l" t="t" r="r" b="b"/>
              <a:pathLst>
                <a:path w="73" h="97" extrusionOk="0">
                  <a:moveTo>
                    <a:pt x="24" y="1"/>
                  </a:moveTo>
                  <a:lnTo>
                    <a:pt x="0" y="49"/>
                  </a:lnTo>
                  <a:lnTo>
                    <a:pt x="0" y="73"/>
                  </a:lnTo>
                  <a:lnTo>
                    <a:pt x="48" y="97"/>
                  </a:lnTo>
                  <a:lnTo>
                    <a:pt x="73" y="49"/>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13"/>
            <p:cNvSpPr/>
            <p:nvPr/>
          </p:nvSpPr>
          <p:spPr>
            <a:xfrm>
              <a:off x="2040000" y="2518650"/>
              <a:ext cx="1225" cy="1225"/>
            </a:xfrm>
            <a:custGeom>
              <a:avLst/>
              <a:gdLst/>
              <a:ahLst/>
              <a:cxnLst/>
              <a:rect l="l" t="t" r="r" b="b"/>
              <a:pathLst>
                <a:path w="49" h="49" extrusionOk="0">
                  <a:moveTo>
                    <a:pt x="0" y="0"/>
                  </a:moveTo>
                  <a:lnTo>
                    <a:pt x="0" y="48"/>
                  </a:lnTo>
                  <a:lnTo>
                    <a:pt x="49" y="48"/>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13"/>
            <p:cNvSpPr/>
            <p:nvPr/>
          </p:nvSpPr>
          <p:spPr>
            <a:xfrm>
              <a:off x="2106200" y="2522850"/>
              <a:ext cx="1225" cy="1225"/>
            </a:xfrm>
            <a:custGeom>
              <a:avLst/>
              <a:gdLst/>
              <a:ahLst/>
              <a:cxnLst/>
              <a:rect l="l" t="t" r="r" b="b"/>
              <a:pathLst>
                <a:path w="49" h="49" extrusionOk="0">
                  <a:moveTo>
                    <a:pt x="1" y="1"/>
                  </a:moveTo>
                  <a:lnTo>
                    <a:pt x="1" y="25"/>
                  </a:lnTo>
                  <a:lnTo>
                    <a:pt x="25"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13"/>
            <p:cNvSpPr/>
            <p:nvPr/>
          </p:nvSpPr>
          <p:spPr>
            <a:xfrm>
              <a:off x="2085750" y="2451850"/>
              <a:ext cx="2425" cy="1825"/>
            </a:xfrm>
            <a:custGeom>
              <a:avLst/>
              <a:gdLst/>
              <a:ahLst/>
              <a:cxnLst/>
              <a:rect l="l" t="t" r="r" b="b"/>
              <a:pathLst>
                <a:path w="97" h="73" extrusionOk="0">
                  <a:moveTo>
                    <a:pt x="24" y="0"/>
                  </a:moveTo>
                  <a:lnTo>
                    <a:pt x="0" y="24"/>
                  </a:lnTo>
                  <a:lnTo>
                    <a:pt x="0" y="48"/>
                  </a:lnTo>
                  <a:lnTo>
                    <a:pt x="24" y="72"/>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13"/>
            <p:cNvSpPr/>
            <p:nvPr/>
          </p:nvSpPr>
          <p:spPr>
            <a:xfrm>
              <a:off x="2159775" y="2429575"/>
              <a:ext cx="1825" cy="1825"/>
            </a:xfrm>
            <a:custGeom>
              <a:avLst/>
              <a:gdLst/>
              <a:ahLst/>
              <a:cxnLst/>
              <a:rect l="l" t="t" r="r" b="b"/>
              <a:pathLst>
                <a:path w="73" h="73" extrusionOk="0">
                  <a:moveTo>
                    <a:pt x="48" y="1"/>
                  </a:moveTo>
                  <a:lnTo>
                    <a:pt x="0" y="25"/>
                  </a:lnTo>
                  <a:lnTo>
                    <a:pt x="0" y="49"/>
                  </a:lnTo>
                  <a:lnTo>
                    <a:pt x="24" y="73"/>
                  </a:lnTo>
                  <a:lnTo>
                    <a:pt x="72"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13"/>
            <p:cNvSpPr/>
            <p:nvPr/>
          </p:nvSpPr>
          <p:spPr>
            <a:xfrm>
              <a:off x="2177225" y="2409125"/>
              <a:ext cx="1825" cy="2425"/>
            </a:xfrm>
            <a:custGeom>
              <a:avLst/>
              <a:gdLst/>
              <a:ahLst/>
              <a:cxnLst/>
              <a:rect l="l" t="t" r="r" b="b"/>
              <a:pathLst>
                <a:path w="73" h="97" extrusionOk="0">
                  <a:moveTo>
                    <a:pt x="48" y="0"/>
                  </a:moveTo>
                  <a:lnTo>
                    <a:pt x="0" y="24"/>
                  </a:lnTo>
                  <a:lnTo>
                    <a:pt x="0" y="48"/>
                  </a:lnTo>
                  <a:lnTo>
                    <a:pt x="24" y="96"/>
                  </a:lnTo>
                  <a:lnTo>
                    <a:pt x="48" y="72"/>
                  </a:lnTo>
                  <a:lnTo>
                    <a:pt x="72" y="48"/>
                  </a:lnTo>
                  <a:lnTo>
                    <a:pt x="72"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13"/>
            <p:cNvSpPr/>
            <p:nvPr/>
          </p:nvSpPr>
          <p:spPr>
            <a:xfrm>
              <a:off x="2336100" y="2477125"/>
              <a:ext cx="2425" cy="1825"/>
            </a:xfrm>
            <a:custGeom>
              <a:avLst/>
              <a:gdLst/>
              <a:ahLst/>
              <a:cxnLst/>
              <a:rect l="l" t="t" r="r" b="b"/>
              <a:pathLst>
                <a:path w="97" h="73" extrusionOk="0">
                  <a:moveTo>
                    <a:pt x="25" y="0"/>
                  </a:moveTo>
                  <a:lnTo>
                    <a:pt x="1" y="48"/>
                  </a:lnTo>
                  <a:lnTo>
                    <a:pt x="49" y="73"/>
                  </a:lnTo>
                  <a:lnTo>
                    <a:pt x="73" y="73"/>
                  </a:lnTo>
                  <a:lnTo>
                    <a:pt x="97"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13"/>
            <p:cNvSpPr/>
            <p:nvPr/>
          </p:nvSpPr>
          <p:spPr>
            <a:xfrm>
              <a:off x="2271100" y="2436800"/>
              <a:ext cx="2425" cy="2425"/>
            </a:xfrm>
            <a:custGeom>
              <a:avLst/>
              <a:gdLst/>
              <a:ahLst/>
              <a:cxnLst/>
              <a:rect l="l" t="t" r="r" b="b"/>
              <a:pathLst>
                <a:path w="97" h="97" extrusionOk="0">
                  <a:moveTo>
                    <a:pt x="73" y="0"/>
                  </a:moveTo>
                  <a:lnTo>
                    <a:pt x="49" y="24"/>
                  </a:lnTo>
                  <a:lnTo>
                    <a:pt x="1" y="49"/>
                  </a:lnTo>
                  <a:lnTo>
                    <a:pt x="1" y="73"/>
                  </a:lnTo>
                  <a:lnTo>
                    <a:pt x="49" y="97"/>
                  </a:lnTo>
                  <a:lnTo>
                    <a:pt x="73" y="73"/>
                  </a:lnTo>
                  <a:lnTo>
                    <a:pt x="97"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13"/>
            <p:cNvSpPr/>
            <p:nvPr/>
          </p:nvSpPr>
          <p:spPr>
            <a:xfrm>
              <a:off x="2253050" y="2417550"/>
              <a:ext cx="1825" cy="1825"/>
            </a:xfrm>
            <a:custGeom>
              <a:avLst/>
              <a:gdLst/>
              <a:ahLst/>
              <a:cxnLst/>
              <a:rect l="l" t="t" r="r" b="b"/>
              <a:pathLst>
                <a:path w="73" h="73" extrusionOk="0">
                  <a:moveTo>
                    <a:pt x="0" y="0"/>
                  </a:moveTo>
                  <a:lnTo>
                    <a:pt x="0" y="48"/>
                  </a:lnTo>
                  <a:lnTo>
                    <a:pt x="24" y="72"/>
                  </a:lnTo>
                  <a:lnTo>
                    <a:pt x="49" y="48"/>
                  </a:lnTo>
                  <a:lnTo>
                    <a:pt x="73"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13"/>
            <p:cNvSpPr/>
            <p:nvPr/>
          </p:nvSpPr>
          <p:spPr>
            <a:xfrm>
              <a:off x="2172400" y="2366975"/>
              <a:ext cx="2425" cy="2450"/>
            </a:xfrm>
            <a:custGeom>
              <a:avLst/>
              <a:gdLst/>
              <a:ahLst/>
              <a:cxnLst/>
              <a:rect l="l" t="t" r="r" b="b"/>
              <a:pathLst>
                <a:path w="97" h="98" extrusionOk="0">
                  <a:moveTo>
                    <a:pt x="49" y="1"/>
                  </a:moveTo>
                  <a:lnTo>
                    <a:pt x="1" y="25"/>
                  </a:lnTo>
                  <a:lnTo>
                    <a:pt x="1" y="49"/>
                  </a:lnTo>
                  <a:lnTo>
                    <a:pt x="25" y="97"/>
                  </a:lnTo>
                  <a:lnTo>
                    <a:pt x="49" y="97"/>
                  </a:lnTo>
                  <a:lnTo>
                    <a:pt x="73" y="73"/>
                  </a:lnTo>
                  <a:lnTo>
                    <a:pt x="97"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13"/>
            <p:cNvSpPr/>
            <p:nvPr/>
          </p:nvSpPr>
          <p:spPr>
            <a:xfrm>
              <a:off x="2341525" y="2435600"/>
              <a:ext cx="1825" cy="1825"/>
            </a:xfrm>
            <a:custGeom>
              <a:avLst/>
              <a:gdLst/>
              <a:ahLst/>
              <a:cxnLst/>
              <a:rect l="l" t="t" r="r" b="b"/>
              <a:pathLst>
                <a:path w="73" h="73" extrusionOk="0">
                  <a:moveTo>
                    <a:pt x="48" y="0"/>
                  </a:moveTo>
                  <a:lnTo>
                    <a:pt x="0" y="24"/>
                  </a:lnTo>
                  <a:lnTo>
                    <a:pt x="0" y="48"/>
                  </a:lnTo>
                  <a:lnTo>
                    <a:pt x="24" y="72"/>
                  </a:lnTo>
                  <a:lnTo>
                    <a:pt x="72"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13"/>
            <p:cNvSpPr/>
            <p:nvPr/>
          </p:nvSpPr>
          <p:spPr>
            <a:xfrm>
              <a:off x="2268700" y="2359150"/>
              <a:ext cx="1825" cy="3050"/>
            </a:xfrm>
            <a:custGeom>
              <a:avLst/>
              <a:gdLst/>
              <a:ahLst/>
              <a:cxnLst/>
              <a:rect l="l" t="t" r="r" b="b"/>
              <a:pathLst>
                <a:path w="73" h="122" extrusionOk="0">
                  <a:moveTo>
                    <a:pt x="24" y="1"/>
                  </a:moveTo>
                  <a:lnTo>
                    <a:pt x="0" y="49"/>
                  </a:lnTo>
                  <a:lnTo>
                    <a:pt x="0" y="97"/>
                  </a:lnTo>
                  <a:lnTo>
                    <a:pt x="24" y="121"/>
                  </a:lnTo>
                  <a:lnTo>
                    <a:pt x="48" y="97"/>
                  </a:lnTo>
                  <a:lnTo>
                    <a:pt x="73"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13"/>
            <p:cNvSpPr/>
            <p:nvPr/>
          </p:nvSpPr>
          <p:spPr>
            <a:xfrm>
              <a:off x="2311425" y="2298375"/>
              <a:ext cx="2425" cy="1825"/>
            </a:xfrm>
            <a:custGeom>
              <a:avLst/>
              <a:gdLst/>
              <a:ahLst/>
              <a:cxnLst/>
              <a:rect l="l" t="t" r="r" b="b"/>
              <a:pathLst>
                <a:path w="97"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13"/>
            <p:cNvSpPr/>
            <p:nvPr/>
          </p:nvSpPr>
          <p:spPr>
            <a:xfrm>
              <a:off x="2235600" y="2185225"/>
              <a:ext cx="2425" cy="3050"/>
            </a:xfrm>
            <a:custGeom>
              <a:avLst/>
              <a:gdLst/>
              <a:ahLst/>
              <a:cxnLst/>
              <a:rect l="l" t="t" r="r" b="b"/>
              <a:pathLst>
                <a:path w="97" h="122" extrusionOk="0">
                  <a:moveTo>
                    <a:pt x="48" y="1"/>
                  </a:moveTo>
                  <a:lnTo>
                    <a:pt x="24" y="49"/>
                  </a:lnTo>
                  <a:lnTo>
                    <a:pt x="0" y="73"/>
                  </a:lnTo>
                  <a:lnTo>
                    <a:pt x="24" y="97"/>
                  </a:lnTo>
                  <a:lnTo>
                    <a:pt x="48" y="121"/>
                  </a:lnTo>
                  <a:lnTo>
                    <a:pt x="72" y="97"/>
                  </a:lnTo>
                  <a:lnTo>
                    <a:pt x="97" y="49"/>
                  </a:lnTo>
                  <a:lnTo>
                    <a:pt x="72"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13"/>
            <p:cNvSpPr/>
            <p:nvPr/>
          </p:nvSpPr>
          <p:spPr>
            <a:xfrm>
              <a:off x="1973200" y="2011300"/>
              <a:ext cx="2425" cy="2425"/>
            </a:xfrm>
            <a:custGeom>
              <a:avLst/>
              <a:gdLst/>
              <a:ahLst/>
              <a:cxnLst/>
              <a:rect l="l" t="t" r="r" b="b"/>
              <a:pathLst>
                <a:path w="97" h="97" extrusionOk="0">
                  <a:moveTo>
                    <a:pt x="48" y="1"/>
                  </a:moveTo>
                  <a:lnTo>
                    <a:pt x="0" y="25"/>
                  </a:lnTo>
                  <a:lnTo>
                    <a:pt x="24" y="73"/>
                  </a:lnTo>
                  <a:lnTo>
                    <a:pt x="48" y="97"/>
                  </a:lnTo>
                  <a:lnTo>
                    <a:pt x="73"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13"/>
            <p:cNvSpPr/>
            <p:nvPr/>
          </p:nvSpPr>
          <p:spPr>
            <a:xfrm>
              <a:off x="1863050" y="1940300"/>
              <a:ext cx="1850" cy="1225"/>
            </a:xfrm>
            <a:custGeom>
              <a:avLst/>
              <a:gdLst/>
              <a:ahLst/>
              <a:cxnLst/>
              <a:rect l="l" t="t" r="r" b="b"/>
              <a:pathLst>
                <a:path w="74" h="49" extrusionOk="0">
                  <a:moveTo>
                    <a:pt x="49" y="0"/>
                  </a:moveTo>
                  <a:lnTo>
                    <a:pt x="1" y="24"/>
                  </a:lnTo>
                  <a:lnTo>
                    <a:pt x="1" y="48"/>
                  </a:lnTo>
                  <a:lnTo>
                    <a:pt x="73"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13"/>
            <p:cNvSpPr/>
            <p:nvPr/>
          </p:nvSpPr>
          <p:spPr>
            <a:xfrm>
              <a:off x="1925650" y="1964975"/>
              <a:ext cx="2425" cy="3025"/>
            </a:xfrm>
            <a:custGeom>
              <a:avLst/>
              <a:gdLst/>
              <a:ahLst/>
              <a:cxnLst/>
              <a:rect l="l" t="t" r="r" b="b"/>
              <a:pathLst>
                <a:path w="97" h="121" extrusionOk="0">
                  <a:moveTo>
                    <a:pt x="25" y="0"/>
                  </a:moveTo>
                  <a:lnTo>
                    <a:pt x="1" y="24"/>
                  </a:lnTo>
                  <a:lnTo>
                    <a:pt x="1" y="48"/>
                  </a:lnTo>
                  <a:lnTo>
                    <a:pt x="1" y="72"/>
                  </a:lnTo>
                  <a:lnTo>
                    <a:pt x="25" y="96"/>
                  </a:lnTo>
                  <a:lnTo>
                    <a:pt x="73" y="120"/>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13"/>
            <p:cNvSpPr/>
            <p:nvPr/>
          </p:nvSpPr>
          <p:spPr>
            <a:xfrm>
              <a:off x="2092950" y="2064275"/>
              <a:ext cx="2450" cy="2425"/>
            </a:xfrm>
            <a:custGeom>
              <a:avLst/>
              <a:gdLst/>
              <a:ahLst/>
              <a:cxnLst/>
              <a:rect l="l" t="t" r="r" b="b"/>
              <a:pathLst>
                <a:path w="98" h="97" extrusionOk="0">
                  <a:moveTo>
                    <a:pt x="25" y="0"/>
                  </a:moveTo>
                  <a:lnTo>
                    <a:pt x="1" y="24"/>
                  </a:lnTo>
                  <a:lnTo>
                    <a:pt x="1" y="72"/>
                  </a:lnTo>
                  <a:lnTo>
                    <a:pt x="25" y="96"/>
                  </a:lnTo>
                  <a:lnTo>
                    <a:pt x="49" y="96"/>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13"/>
            <p:cNvSpPr/>
            <p:nvPr/>
          </p:nvSpPr>
          <p:spPr>
            <a:xfrm>
              <a:off x="2063475" y="2032375"/>
              <a:ext cx="2425" cy="1825"/>
            </a:xfrm>
            <a:custGeom>
              <a:avLst/>
              <a:gdLst/>
              <a:ahLst/>
              <a:cxnLst/>
              <a:rect l="l" t="t" r="r" b="b"/>
              <a:pathLst>
                <a:path w="97" h="73" extrusionOk="0">
                  <a:moveTo>
                    <a:pt x="24" y="0"/>
                  </a:moveTo>
                  <a:lnTo>
                    <a:pt x="0" y="24"/>
                  </a:lnTo>
                  <a:lnTo>
                    <a:pt x="0" y="48"/>
                  </a:lnTo>
                  <a:lnTo>
                    <a:pt x="24" y="72"/>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13"/>
            <p:cNvSpPr/>
            <p:nvPr/>
          </p:nvSpPr>
          <p:spPr>
            <a:xfrm>
              <a:off x="2029775" y="2001675"/>
              <a:ext cx="2425" cy="1825"/>
            </a:xfrm>
            <a:custGeom>
              <a:avLst/>
              <a:gdLst/>
              <a:ahLst/>
              <a:cxnLst/>
              <a:rect l="l" t="t" r="r" b="b"/>
              <a:pathLst>
                <a:path w="97" h="73" extrusionOk="0">
                  <a:moveTo>
                    <a:pt x="48" y="1"/>
                  </a:moveTo>
                  <a:lnTo>
                    <a:pt x="24" y="25"/>
                  </a:lnTo>
                  <a:lnTo>
                    <a:pt x="0" y="73"/>
                  </a:lnTo>
                  <a:lnTo>
                    <a:pt x="72" y="73"/>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13"/>
            <p:cNvSpPr/>
            <p:nvPr/>
          </p:nvSpPr>
          <p:spPr>
            <a:xfrm>
              <a:off x="1990050" y="1905375"/>
              <a:ext cx="1225" cy="1850"/>
            </a:xfrm>
            <a:custGeom>
              <a:avLst/>
              <a:gdLst/>
              <a:ahLst/>
              <a:cxnLst/>
              <a:rect l="l" t="t" r="r" b="b"/>
              <a:pathLst>
                <a:path w="49" h="74" extrusionOk="0">
                  <a:moveTo>
                    <a:pt x="24" y="1"/>
                  </a:moveTo>
                  <a:lnTo>
                    <a:pt x="0" y="25"/>
                  </a:lnTo>
                  <a:lnTo>
                    <a:pt x="0" y="49"/>
                  </a:lnTo>
                  <a:lnTo>
                    <a:pt x="49" y="73"/>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13"/>
            <p:cNvSpPr/>
            <p:nvPr/>
          </p:nvSpPr>
          <p:spPr>
            <a:xfrm>
              <a:off x="1988250" y="1894550"/>
              <a:ext cx="1825" cy="1225"/>
            </a:xfrm>
            <a:custGeom>
              <a:avLst/>
              <a:gdLst/>
              <a:ahLst/>
              <a:cxnLst/>
              <a:rect l="l" t="t" r="r" b="b"/>
              <a:pathLst>
                <a:path w="73" h="49" extrusionOk="0">
                  <a:moveTo>
                    <a:pt x="48" y="0"/>
                  </a:moveTo>
                  <a:lnTo>
                    <a:pt x="0" y="25"/>
                  </a:lnTo>
                  <a:lnTo>
                    <a:pt x="0" y="49"/>
                  </a:lnTo>
                  <a:lnTo>
                    <a:pt x="72"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13"/>
            <p:cNvSpPr/>
            <p:nvPr/>
          </p:nvSpPr>
          <p:spPr>
            <a:xfrm>
              <a:off x="2051425" y="1897550"/>
              <a:ext cx="2450" cy="1850"/>
            </a:xfrm>
            <a:custGeom>
              <a:avLst/>
              <a:gdLst/>
              <a:ahLst/>
              <a:cxnLst/>
              <a:rect l="l" t="t" r="r" b="b"/>
              <a:pathLst>
                <a:path w="98" h="74" extrusionOk="0">
                  <a:moveTo>
                    <a:pt x="25" y="1"/>
                  </a:moveTo>
                  <a:lnTo>
                    <a:pt x="1" y="49"/>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13"/>
            <p:cNvSpPr/>
            <p:nvPr/>
          </p:nvSpPr>
          <p:spPr>
            <a:xfrm>
              <a:off x="2257250" y="2017325"/>
              <a:ext cx="2450" cy="1825"/>
            </a:xfrm>
            <a:custGeom>
              <a:avLst/>
              <a:gdLst/>
              <a:ahLst/>
              <a:cxnLst/>
              <a:rect l="l" t="t" r="r" b="b"/>
              <a:pathLst>
                <a:path w="98" h="73" extrusionOk="0">
                  <a:moveTo>
                    <a:pt x="25" y="0"/>
                  </a:moveTo>
                  <a:lnTo>
                    <a:pt x="1" y="24"/>
                  </a:lnTo>
                  <a:lnTo>
                    <a:pt x="25" y="73"/>
                  </a:lnTo>
                  <a:lnTo>
                    <a:pt x="49" y="73"/>
                  </a:lnTo>
                  <a:lnTo>
                    <a:pt x="97" y="49"/>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13"/>
            <p:cNvSpPr/>
            <p:nvPr/>
          </p:nvSpPr>
          <p:spPr>
            <a:xfrm>
              <a:off x="2154950" y="1942100"/>
              <a:ext cx="5450" cy="1225"/>
            </a:xfrm>
            <a:custGeom>
              <a:avLst/>
              <a:gdLst/>
              <a:ahLst/>
              <a:cxnLst/>
              <a:rect l="l" t="t" r="r" b="b"/>
              <a:pathLst>
                <a:path w="218" h="49" extrusionOk="0">
                  <a:moveTo>
                    <a:pt x="49" y="0"/>
                  </a:moveTo>
                  <a:lnTo>
                    <a:pt x="0" y="48"/>
                  </a:lnTo>
                  <a:lnTo>
                    <a:pt x="97" y="48"/>
                  </a:lnTo>
                  <a:lnTo>
                    <a:pt x="197" y="28"/>
                  </a:lnTo>
                  <a:lnTo>
                    <a:pt x="197" y="28"/>
                  </a:lnTo>
                  <a:lnTo>
                    <a:pt x="169" y="0"/>
                  </a:lnTo>
                  <a:close/>
                  <a:moveTo>
                    <a:pt x="217" y="24"/>
                  </a:moveTo>
                  <a:lnTo>
                    <a:pt x="197" y="28"/>
                  </a:lnTo>
                  <a:lnTo>
                    <a:pt x="197" y="28"/>
                  </a:lnTo>
                  <a:lnTo>
                    <a:pt x="217" y="48"/>
                  </a:lnTo>
                  <a:lnTo>
                    <a:pt x="217"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13"/>
            <p:cNvSpPr/>
            <p:nvPr/>
          </p:nvSpPr>
          <p:spPr>
            <a:xfrm>
              <a:off x="2135100" y="1902375"/>
              <a:ext cx="4825" cy="1225"/>
            </a:xfrm>
            <a:custGeom>
              <a:avLst/>
              <a:gdLst/>
              <a:ahLst/>
              <a:cxnLst/>
              <a:rect l="l" t="t" r="r" b="b"/>
              <a:pathLst>
                <a:path w="193" h="49" extrusionOk="0">
                  <a:moveTo>
                    <a:pt x="96" y="0"/>
                  </a:moveTo>
                  <a:lnTo>
                    <a:pt x="0" y="25"/>
                  </a:lnTo>
                  <a:lnTo>
                    <a:pt x="48" y="49"/>
                  </a:lnTo>
                  <a:lnTo>
                    <a:pt x="96" y="49"/>
                  </a:lnTo>
                  <a:lnTo>
                    <a:pt x="161" y="33"/>
                  </a:lnTo>
                  <a:lnTo>
                    <a:pt x="161" y="33"/>
                  </a:lnTo>
                  <a:lnTo>
                    <a:pt x="144" y="25"/>
                  </a:lnTo>
                  <a:lnTo>
                    <a:pt x="96" y="0"/>
                  </a:lnTo>
                  <a:close/>
                  <a:moveTo>
                    <a:pt x="193" y="25"/>
                  </a:moveTo>
                  <a:lnTo>
                    <a:pt x="161" y="33"/>
                  </a:lnTo>
                  <a:lnTo>
                    <a:pt x="161" y="33"/>
                  </a:lnTo>
                  <a:lnTo>
                    <a:pt x="193" y="49"/>
                  </a:lnTo>
                  <a:lnTo>
                    <a:pt x="193"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13"/>
            <p:cNvSpPr/>
            <p:nvPr/>
          </p:nvSpPr>
          <p:spPr>
            <a:xfrm>
              <a:off x="2147125" y="1906575"/>
              <a:ext cx="5450" cy="1250"/>
            </a:xfrm>
            <a:custGeom>
              <a:avLst/>
              <a:gdLst/>
              <a:ahLst/>
              <a:cxnLst/>
              <a:rect l="l" t="t" r="r" b="b"/>
              <a:pathLst>
                <a:path w="218" h="50" extrusionOk="0">
                  <a:moveTo>
                    <a:pt x="0" y="1"/>
                  </a:moveTo>
                  <a:lnTo>
                    <a:pt x="49" y="49"/>
                  </a:lnTo>
                  <a:lnTo>
                    <a:pt x="145" y="49"/>
                  </a:lnTo>
                  <a:lnTo>
                    <a:pt x="217" y="25"/>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13"/>
            <p:cNvSpPr/>
            <p:nvPr/>
          </p:nvSpPr>
          <p:spPr>
            <a:xfrm>
              <a:off x="2073700" y="1837975"/>
              <a:ext cx="2425" cy="2425"/>
            </a:xfrm>
            <a:custGeom>
              <a:avLst/>
              <a:gdLst/>
              <a:ahLst/>
              <a:cxnLst/>
              <a:rect l="l" t="t" r="r" b="b"/>
              <a:pathLst>
                <a:path w="97" h="97" extrusionOk="0">
                  <a:moveTo>
                    <a:pt x="25" y="1"/>
                  </a:moveTo>
                  <a:lnTo>
                    <a:pt x="1" y="25"/>
                  </a:lnTo>
                  <a:lnTo>
                    <a:pt x="1" y="49"/>
                  </a:lnTo>
                  <a:lnTo>
                    <a:pt x="1" y="73"/>
                  </a:lnTo>
                  <a:lnTo>
                    <a:pt x="49" y="97"/>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13"/>
            <p:cNvSpPr/>
            <p:nvPr/>
          </p:nvSpPr>
          <p:spPr>
            <a:xfrm>
              <a:off x="2303600" y="1892750"/>
              <a:ext cx="1825" cy="1825"/>
            </a:xfrm>
            <a:custGeom>
              <a:avLst/>
              <a:gdLst/>
              <a:ahLst/>
              <a:cxnLst/>
              <a:rect l="l" t="t" r="r" b="b"/>
              <a:pathLst>
                <a:path w="73" h="73" extrusionOk="0">
                  <a:moveTo>
                    <a:pt x="49" y="0"/>
                  </a:moveTo>
                  <a:lnTo>
                    <a:pt x="1" y="24"/>
                  </a:lnTo>
                  <a:lnTo>
                    <a:pt x="25" y="48"/>
                  </a:lnTo>
                  <a:lnTo>
                    <a:pt x="49" y="72"/>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13"/>
            <p:cNvSpPr/>
            <p:nvPr/>
          </p:nvSpPr>
          <p:spPr>
            <a:xfrm>
              <a:off x="2436600" y="1894550"/>
              <a:ext cx="2450" cy="3025"/>
            </a:xfrm>
            <a:custGeom>
              <a:avLst/>
              <a:gdLst/>
              <a:ahLst/>
              <a:cxnLst/>
              <a:rect l="l" t="t" r="r" b="b"/>
              <a:pathLst>
                <a:path w="98" h="121" extrusionOk="0">
                  <a:moveTo>
                    <a:pt x="49" y="0"/>
                  </a:moveTo>
                  <a:lnTo>
                    <a:pt x="1" y="25"/>
                  </a:lnTo>
                  <a:lnTo>
                    <a:pt x="1" y="73"/>
                  </a:lnTo>
                  <a:lnTo>
                    <a:pt x="25" y="121"/>
                  </a:lnTo>
                  <a:lnTo>
                    <a:pt x="73" y="97"/>
                  </a:lnTo>
                  <a:lnTo>
                    <a:pt x="97"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13"/>
            <p:cNvSpPr/>
            <p:nvPr/>
          </p:nvSpPr>
          <p:spPr>
            <a:xfrm>
              <a:off x="1827550" y="2045000"/>
              <a:ext cx="1825" cy="1825"/>
            </a:xfrm>
            <a:custGeom>
              <a:avLst/>
              <a:gdLst/>
              <a:ahLst/>
              <a:cxnLst/>
              <a:rect l="l" t="t" r="r" b="b"/>
              <a:pathLst>
                <a:path w="73" h="73" extrusionOk="0">
                  <a:moveTo>
                    <a:pt x="1" y="1"/>
                  </a:moveTo>
                  <a:lnTo>
                    <a:pt x="1" y="49"/>
                  </a:lnTo>
                  <a:lnTo>
                    <a:pt x="49"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13"/>
            <p:cNvSpPr/>
            <p:nvPr/>
          </p:nvSpPr>
          <p:spPr>
            <a:xfrm>
              <a:off x="1990650" y="2040800"/>
              <a:ext cx="1225" cy="625"/>
            </a:xfrm>
            <a:custGeom>
              <a:avLst/>
              <a:gdLst/>
              <a:ahLst/>
              <a:cxnLst/>
              <a:rect l="l" t="t" r="r" b="b"/>
              <a:pathLst>
                <a:path w="49" h="25" extrusionOk="0">
                  <a:moveTo>
                    <a:pt x="0" y="0"/>
                  </a:moveTo>
                  <a:lnTo>
                    <a:pt x="0"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13"/>
            <p:cNvSpPr/>
            <p:nvPr/>
          </p:nvSpPr>
          <p:spPr>
            <a:xfrm>
              <a:off x="1983425" y="2019125"/>
              <a:ext cx="1825" cy="1825"/>
            </a:xfrm>
            <a:custGeom>
              <a:avLst/>
              <a:gdLst/>
              <a:ahLst/>
              <a:cxnLst/>
              <a:rect l="l" t="t" r="r" b="b"/>
              <a:pathLst>
                <a:path w="73" h="73" extrusionOk="0">
                  <a:moveTo>
                    <a:pt x="25" y="1"/>
                  </a:moveTo>
                  <a:lnTo>
                    <a:pt x="1" y="25"/>
                  </a:lnTo>
                  <a:lnTo>
                    <a:pt x="25" y="73"/>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13"/>
            <p:cNvSpPr/>
            <p:nvPr/>
          </p:nvSpPr>
          <p:spPr>
            <a:xfrm>
              <a:off x="1895550" y="1967975"/>
              <a:ext cx="1850" cy="1225"/>
            </a:xfrm>
            <a:custGeom>
              <a:avLst/>
              <a:gdLst/>
              <a:ahLst/>
              <a:cxnLst/>
              <a:rect l="l" t="t" r="r" b="b"/>
              <a:pathLst>
                <a:path w="74" h="49" extrusionOk="0">
                  <a:moveTo>
                    <a:pt x="25" y="0"/>
                  </a:moveTo>
                  <a:lnTo>
                    <a:pt x="1" y="24"/>
                  </a:lnTo>
                  <a:lnTo>
                    <a:pt x="25" y="49"/>
                  </a:lnTo>
                  <a:lnTo>
                    <a:pt x="49" y="49"/>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13"/>
            <p:cNvSpPr/>
            <p:nvPr/>
          </p:nvSpPr>
          <p:spPr>
            <a:xfrm>
              <a:off x="2407725" y="2450025"/>
              <a:ext cx="1825" cy="1850"/>
            </a:xfrm>
            <a:custGeom>
              <a:avLst/>
              <a:gdLst/>
              <a:ahLst/>
              <a:cxnLst/>
              <a:rect l="l" t="t" r="r" b="b"/>
              <a:pathLst>
                <a:path w="73" h="74" extrusionOk="0">
                  <a:moveTo>
                    <a:pt x="24" y="1"/>
                  </a:moveTo>
                  <a:lnTo>
                    <a:pt x="0" y="49"/>
                  </a:lnTo>
                  <a:lnTo>
                    <a:pt x="24" y="73"/>
                  </a:lnTo>
                  <a:lnTo>
                    <a:pt x="72" y="73"/>
                  </a:lnTo>
                  <a:lnTo>
                    <a:pt x="72"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13"/>
            <p:cNvSpPr/>
            <p:nvPr/>
          </p:nvSpPr>
          <p:spPr>
            <a:xfrm>
              <a:off x="2328875" y="2403700"/>
              <a:ext cx="1225" cy="1225"/>
            </a:xfrm>
            <a:custGeom>
              <a:avLst/>
              <a:gdLst/>
              <a:ahLst/>
              <a:cxnLst/>
              <a:rect l="l" t="t" r="r" b="b"/>
              <a:pathLst>
                <a:path w="49" h="49" extrusionOk="0">
                  <a:moveTo>
                    <a:pt x="25" y="0"/>
                  </a:moveTo>
                  <a:lnTo>
                    <a:pt x="1" y="24"/>
                  </a:lnTo>
                  <a:lnTo>
                    <a:pt x="1" y="49"/>
                  </a:lnTo>
                  <a:lnTo>
                    <a:pt x="49"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13"/>
            <p:cNvSpPr/>
            <p:nvPr/>
          </p:nvSpPr>
          <p:spPr>
            <a:xfrm>
              <a:off x="2178425" y="2395275"/>
              <a:ext cx="1225" cy="1225"/>
            </a:xfrm>
            <a:custGeom>
              <a:avLst/>
              <a:gdLst/>
              <a:ahLst/>
              <a:cxnLst/>
              <a:rect l="l" t="t" r="r" b="b"/>
              <a:pathLst>
                <a:path w="49" h="49" extrusionOk="0">
                  <a:moveTo>
                    <a:pt x="24" y="0"/>
                  </a:moveTo>
                  <a:lnTo>
                    <a:pt x="0" y="24"/>
                  </a:lnTo>
                  <a:lnTo>
                    <a:pt x="0" y="48"/>
                  </a:lnTo>
                  <a:lnTo>
                    <a:pt x="48" y="48"/>
                  </a:lnTo>
                  <a:lnTo>
                    <a:pt x="48"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13"/>
            <p:cNvSpPr/>
            <p:nvPr/>
          </p:nvSpPr>
          <p:spPr>
            <a:xfrm>
              <a:off x="2307825" y="2370000"/>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13"/>
            <p:cNvSpPr/>
            <p:nvPr/>
          </p:nvSpPr>
          <p:spPr>
            <a:xfrm>
              <a:off x="2171200" y="2383225"/>
              <a:ext cx="1225" cy="1250"/>
            </a:xfrm>
            <a:custGeom>
              <a:avLst/>
              <a:gdLst/>
              <a:ahLst/>
              <a:cxnLst/>
              <a:rect l="l" t="t" r="r" b="b"/>
              <a:pathLst>
                <a:path w="49" h="50" extrusionOk="0">
                  <a:moveTo>
                    <a:pt x="24" y="1"/>
                  </a:moveTo>
                  <a:lnTo>
                    <a:pt x="0" y="25"/>
                  </a:lnTo>
                  <a:lnTo>
                    <a:pt x="0" y="49"/>
                  </a:lnTo>
                  <a:lnTo>
                    <a:pt x="49" y="49"/>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13"/>
            <p:cNvSpPr/>
            <p:nvPr/>
          </p:nvSpPr>
          <p:spPr>
            <a:xfrm>
              <a:off x="1986425" y="2022750"/>
              <a:ext cx="1850" cy="1225"/>
            </a:xfrm>
            <a:custGeom>
              <a:avLst/>
              <a:gdLst/>
              <a:ahLst/>
              <a:cxnLst/>
              <a:rect l="l" t="t" r="r" b="b"/>
              <a:pathLst>
                <a:path w="74" h="49" extrusionOk="0">
                  <a:moveTo>
                    <a:pt x="1" y="0"/>
                  </a:moveTo>
                  <a:lnTo>
                    <a:pt x="1" y="24"/>
                  </a:lnTo>
                  <a:lnTo>
                    <a:pt x="49" y="48"/>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13"/>
            <p:cNvSpPr/>
            <p:nvPr/>
          </p:nvSpPr>
          <p:spPr>
            <a:xfrm>
              <a:off x="2180825" y="2333275"/>
              <a:ext cx="1225" cy="1225"/>
            </a:xfrm>
            <a:custGeom>
              <a:avLst/>
              <a:gdLst/>
              <a:ahLst/>
              <a:cxnLst/>
              <a:rect l="l" t="t" r="r" b="b"/>
              <a:pathLst>
                <a:path w="49" h="49" extrusionOk="0">
                  <a:moveTo>
                    <a:pt x="1" y="1"/>
                  </a:moveTo>
                  <a:lnTo>
                    <a:pt x="1" y="49"/>
                  </a:ln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13"/>
            <p:cNvSpPr/>
            <p:nvPr/>
          </p:nvSpPr>
          <p:spPr>
            <a:xfrm>
              <a:off x="2014125" y="2003475"/>
              <a:ext cx="1825" cy="1825"/>
            </a:xfrm>
            <a:custGeom>
              <a:avLst/>
              <a:gdLst/>
              <a:ahLst/>
              <a:cxnLst/>
              <a:rect l="l" t="t" r="r" b="b"/>
              <a:pathLst>
                <a:path w="73" h="73" extrusionOk="0">
                  <a:moveTo>
                    <a:pt x="24" y="1"/>
                  </a:moveTo>
                  <a:lnTo>
                    <a:pt x="0" y="25"/>
                  </a:lnTo>
                  <a:lnTo>
                    <a:pt x="24" y="49"/>
                  </a:lnTo>
                  <a:lnTo>
                    <a:pt x="48" y="73"/>
                  </a:lnTo>
                  <a:lnTo>
                    <a:pt x="73"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13"/>
            <p:cNvSpPr/>
            <p:nvPr/>
          </p:nvSpPr>
          <p:spPr>
            <a:xfrm>
              <a:off x="2272900" y="2126850"/>
              <a:ext cx="2450" cy="1825"/>
            </a:xfrm>
            <a:custGeom>
              <a:avLst/>
              <a:gdLst/>
              <a:ahLst/>
              <a:cxnLst/>
              <a:rect l="l" t="t" r="r" b="b"/>
              <a:pathLst>
                <a:path w="98"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13"/>
            <p:cNvSpPr/>
            <p:nvPr/>
          </p:nvSpPr>
          <p:spPr>
            <a:xfrm>
              <a:off x="2083325" y="194872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13"/>
            <p:cNvSpPr/>
            <p:nvPr/>
          </p:nvSpPr>
          <p:spPr>
            <a:xfrm>
              <a:off x="2023750" y="1910800"/>
              <a:ext cx="1825" cy="1825"/>
            </a:xfrm>
            <a:custGeom>
              <a:avLst/>
              <a:gdLst/>
              <a:ahLst/>
              <a:cxnLst/>
              <a:rect l="l" t="t" r="r" b="b"/>
              <a:pathLst>
                <a:path w="73" h="73" extrusionOk="0">
                  <a:moveTo>
                    <a:pt x="25" y="0"/>
                  </a:moveTo>
                  <a:lnTo>
                    <a:pt x="0" y="49"/>
                  </a:lnTo>
                  <a:lnTo>
                    <a:pt x="25" y="73"/>
                  </a:lnTo>
                  <a:lnTo>
                    <a:pt x="73"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13"/>
            <p:cNvSpPr/>
            <p:nvPr/>
          </p:nvSpPr>
          <p:spPr>
            <a:xfrm>
              <a:off x="2019525" y="1909000"/>
              <a:ext cx="1850" cy="1825"/>
            </a:xfrm>
            <a:custGeom>
              <a:avLst/>
              <a:gdLst/>
              <a:ahLst/>
              <a:cxnLst/>
              <a:rect l="l" t="t" r="r" b="b"/>
              <a:pathLst>
                <a:path w="74" h="73" extrusionOk="0">
                  <a:moveTo>
                    <a:pt x="25" y="0"/>
                  </a:moveTo>
                  <a:lnTo>
                    <a:pt x="1" y="24"/>
                  </a:lnTo>
                  <a:lnTo>
                    <a:pt x="25" y="72"/>
                  </a:lnTo>
                  <a:lnTo>
                    <a:pt x="49" y="48"/>
                  </a:lnTo>
                  <a:lnTo>
                    <a:pt x="73"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13"/>
            <p:cNvSpPr/>
            <p:nvPr/>
          </p:nvSpPr>
          <p:spPr>
            <a:xfrm>
              <a:off x="2149525" y="1868675"/>
              <a:ext cx="1225" cy="3025"/>
            </a:xfrm>
            <a:custGeom>
              <a:avLst/>
              <a:gdLst/>
              <a:ahLst/>
              <a:cxnLst/>
              <a:rect l="l" t="t" r="r" b="b"/>
              <a:pathLst>
                <a:path w="49" h="121" extrusionOk="0">
                  <a:moveTo>
                    <a:pt x="49" y="0"/>
                  </a:moveTo>
                  <a:lnTo>
                    <a:pt x="37" y="30"/>
                  </a:lnTo>
                  <a:lnTo>
                    <a:pt x="49" y="24"/>
                  </a:lnTo>
                  <a:lnTo>
                    <a:pt x="49" y="0"/>
                  </a:lnTo>
                  <a:close/>
                  <a:moveTo>
                    <a:pt x="37" y="30"/>
                  </a:moveTo>
                  <a:lnTo>
                    <a:pt x="1" y="48"/>
                  </a:lnTo>
                  <a:lnTo>
                    <a:pt x="1" y="73"/>
                  </a:lnTo>
                  <a:lnTo>
                    <a:pt x="1" y="121"/>
                  </a:lnTo>
                  <a:lnTo>
                    <a:pt x="37" y="3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13"/>
            <p:cNvSpPr/>
            <p:nvPr/>
          </p:nvSpPr>
          <p:spPr>
            <a:xfrm>
              <a:off x="2064075" y="1910200"/>
              <a:ext cx="1225" cy="1225"/>
            </a:xfrm>
            <a:custGeom>
              <a:avLst/>
              <a:gdLst/>
              <a:ahLst/>
              <a:cxnLst/>
              <a:rect l="l" t="t" r="r" b="b"/>
              <a:pathLst>
                <a:path w="49" h="49" extrusionOk="0">
                  <a:moveTo>
                    <a:pt x="0" y="0"/>
                  </a:moveTo>
                  <a:lnTo>
                    <a:pt x="0" y="49"/>
                  </a:lnTo>
                  <a:lnTo>
                    <a:pt x="49"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13"/>
            <p:cNvSpPr/>
            <p:nvPr/>
          </p:nvSpPr>
          <p:spPr>
            <a:xfrm>
              <a:off x="2068275" y="1892750"/>
              <a:ext cx="1250" cy="1225"/>
            </a:xfrm>
            <a:custGeom>
              <a:avLst/>
              <a:gdLst/>
              <a:ahLst/>
              <a:cxnLst/>
              <a:rect l="l" t="t" r="r" b="b"/>
              <a:pathLst>
                <a:path w="50" h="49" extrusionOk="0">
                  <a:moveTo>
                    <a:pt x="25" y="0"/>
                  </a:moveTo>
                  <a:lnTo>
                    <a:pt x="1" y="24"/>
                  </a:lnTo>
                  <a:lnTo>
                    <a:pt x="1" y="48"/>
                  </a:lnTo>
                  <a:lnTo>
                    <a:pt x="49"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13"/>
            <p:cNvSpPr/>
            <p:nvPr/>
          </p:nvSpPr>
          <p:spPr>
            <a:xfrm>
              <a:off x="2091150" y="1887325"/>
              <a:ext cx="1825" cy="1225"/>
            </a:xfrm>
            <a:custGeom>
              <a:avLst/>
              <a:gdLst/>
              <a:ahLst/>
              <a:cxnLst/>
              <a:rect l="l" t="t" r="r" b="b"/>
              <a:pathLst>
                <a:path w="73" h="49" extrusionOk="0">
                  <a:moveTo>
                    <a:pt x="25" y="1"/>
                  </a:moveTo>
                  <a:lnTo>
                    <a:pt x="1" y="25"/>
                  </a:lnTo>
                  <a:lnTo>
                    <a:pt x="1" y="49"/>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13"/>
            <p:cNvSpPr/>
            <p:nvPr/>
          </p:nvSpPr>
          <p:spPr>
            <a:xfrm>
              <a:off x="2064675" y="1831350"/>
              <a:ext cx="1825" cy="1850"/>
            </a:xfrm>
            <a:custGeom>
              <a:avLst/>
              <a:gdLst/>
              <a:ahLst/>
              <a:cxnLst/>
              <a:rect l="l" t="t" r="r" b="b"/>
              <a:pathLst>
                <a:path w="73" h="74" extrusionOk="0">
                  <a:moveTo>
                    <a:pt x="49" y="1"/>
                  </a:moveTo>
                  <a:lnTo>
                    <a:pt x="0" y="25"/>
                  </a:lnTo>
                  <a:lnTo>
                    <a:pt x="0" y="49"/>
                  </a:lnTo>
                  <a:lnTo>
                    <a:pt x="25" y="73"/>
                  </a:lnTo>
                  <a:lnTo>
                    <a:pt x="73"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13"/>
            <p:cNvSpPr/>
            <p:nvPr/>
          </p:nvSpPr>
          <p:spPr>
            <a:xfrm>
              <a:off x="2349350" y="1951125"/>
              <a:ext cx="1225" cy="1825"/>
            </a:xfrm>
            <a:custGeom>
              <a:avLst/>
              <a:gdLst/>
              <a:ahLst/>
              <a:cxnLst/>
              <a:rect l="l" t="t" r="r" b="b"/>
              <a:pathLst>
                <a:path w="49" h="73" extrusionOk="0">
                  <a:moveTo>
                    <a:pt x="0" y="0"/>
                  </a:moveTo>
                  <a:lnTo>
                    <a:pt x="0" y="49"/>
                  </a:lnTo>
                  <a:lnTo>
                    <a:pt x="48" y="73"/>
                  </a:lnTo>
                  <a:lnTo>
                    <a:pt x="48" y="49"/>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13"/>
            <p:cNvSpPr/>
            <p:nvPr/>
          </p:nvSpPr>
          <p:spPr>
            <a:xfrm>
              <a:off x="2384850" y="1969175"/>
              <a:ext cx="1225" cy="1825"/>
            </a:xfrm>
            <a:custGeom>
              <a:avLst/>
              <a:gdLst/>
              <a:ahLst/>
              <a:cxnLst/>
              <a:rect l="l" t="t" r="r" b="b"/>
              <a:pathLst>
                <a:path w="49" h="73" extrusionOk="0">
                  <a:moveTo>
                    <a:pt x="25" y="1"/>
                  </a:moveTo>
                  <a:lnTo>
                    <a:pt x="0" y="25"/>
                  </a:lnTo>
                  <a:lnTo>
                    <a:pt x="0" y="49"/>
                  </a:lnTo>
                  <a:lnTo>
                    <a:pt x="25" y="73"/>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13"/>
            <p:cNvSpPr/>
            <p:nvPr/>
          </p:nvSpPr>
          <p:spPr>
            <a:xfrm>
              <a:off x="2321050" y="1930650"/>
              <a:ext cx="1825" cy="1850"/>
            </a:xfrm>
            <a:custGeom>
              <a:avLst/>
              <a:gdLst/>
              <a:ahLst/>
              <a:cxnLst/>
              <a:rect l="l" t="t" r="r" b="b"/>
              <a:pathLst>
                <a:path w="73" h="74" extrusionOk="0">
                  <a:moveTo>
                    <a:pt x="25" y="1"/>
                  </a:moveTo>
                  <a:lnTo>
                    <a:pt x="1" y="25"/>
                  </a:lnTo>
                  <a:lnTo>
                    <a:pt x="25" y="73"/>
                  </a:lnTo>
                  <a:lnTo>
                    <a:pt x="73"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13"/>
            <p:cNvSpPr/>
            <p:nvPr/>
          </p:nvSpPr>
          <p:spPr>
            <a:xfrm>
              <a:off x="1879300" y="2041400"/>
              <a:ext cx="1250" cy="625"/>
            </a:xfrm>
            <a:custGeom>
              <a:avLst/>
              <a:gdLst/>
              <a:ahLst/>
              <a:cxnLst/>
              <a:rect l="l" t="t" r="r" b="b"/>
              <a:pathLst>
                <a:path w="50" h="25" extrusionOk="0">
                  <a:moveTo>
                    <a:pt x="1" y="0"/>
                  </a:moveTo>
                  <a:lnTo>
                    <a:pt x="25"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13"/>
            <p:cNvSpPr/>
            <p:nvPr/>
          </p:nvSpPr>
          <p:spPr>
            <a:xfrm>
              <a:off x="1979825" y="2037175"/>
              <a:ext cx="1225" cy="1225"/>
            </a:xfrm>
            <a:custGeom>
              <a:avLst/>
              <a:gdLst/>
              <a:ahLst/>
              <a:cxnLst/>
              <a:rect l="l" t="t" r="r" b="b"/>
              <a:pathLst>
                <a:path w="49" h="49" extrusionOk="0">
                  <a:moveTo>
                    <a:pt x="48" y="1"/>
                  </a:moveTo>
                  <a:lnTo>
                    <a:pt x="0" y="25"/>
                  </a:lnTo>
                  <a:lnTo>
                    <a:pt x="0" y="49"/>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13"/>
            <p:cNvSpPr/>
            <p:nvPr/>
          </p:nvSpPr>
          <p:spPr>
            <a:xfrm>
              <a:off x="2061075" y="2510825"/>
              <a:ext cx="1225" cy="1225"/>
            </a:xfrm>
            <a:custGeom>
              <a:avLst/>
              <a:gdLst/>
              <a:ahLst/>
              <a:cxnLst/>
              <a:rect l="l" t="t" r="r" b="b"/>
              <a:pathLst>
                <a:path w="49" h="49" extrusionOk="0">
                  <a:moveTo>
                    <a:pt x="0" y="0"/>
                  </a:moveTo>
                  <a:lnTo>
                    <a:pt x="0" y="24"/>
                  </a:lnTo>
                  <a:lnTo>
                    <a:pt x="24" y="49"/>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13"/>
            <p:cNvSpPr/>
            <p:nvPr/>
          </p:nvSpPr>
          <p:spPr>
            <a:xfrm>
              <a:off x="2277725" y="2411525"/>
              <a:ext cx="1225" cy="1225"/>
            </a:xfrm>
            <a:custGeom>
              <a:avLst/>
              <a:gdLst/>
              <a:ahLst/>
              <a:cxnLst/>
              <a:rect l="l" t="t" r="r" b="b"/>
              <a:pathLst>
                <a:path w="49" h="49" extrusionOk="0">
                  <a:moveTo>
                    <a:pt x="0" y="0"/>
                  </a:moveTo>
                  <a:lnTo>
                    <a:pt x="0" y="48"/>
                  </a:lnTo>
                  <a:lnTo>
                    <a:pt x="24"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13"/>
            <p:cNvSpPr/>
            <p:nvPr/>
          </p:nvSpPr>
          <p:spPr>
            <a:xfrm>
              <a:off x="1893750" y="2028750"/>
              <a:ext cx="625" cy="1225"/>
            </a:xfrm>
            <a:custGeom>
              <a:avLst/>
              <a:gdLst/>
              <a:ahLst/>
              <a:cxnLst/>
              <a:rect l="l" t="t" r="r" b="b"/>
              <a:pathLst>
                <a:path w="25" h="49" extrusionOk="0">
                  <a:moveTo>
                    <a:pt x="25" y="1"/>
                  </a:moveTo>
                  <a:lnTo>
                    <a:pt x="1" y="25"/>
                  </a:ln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13"/>
            <p:cNvSpPr/>
            <p:nvPr/>
          </p:nvSpPr>
          <p:spPr>
            <a:xfrm>
              <a:off x="2325875" y="2286350"/>
              <a:ext cx="25" cy="625"/>
            </a:xfrm>
            <a:custGeom>
              <a:avLst/>
              <a:gdLst/>
              <a:ahLst/>
              <a:cxnLst/>
              <a:rect l="l" t="t" r="r" b="b"/>
              <a:pathLst>
                <a:path w="1" h="25" extrusionOk="0">
                  <a:moveTo>
                    <a:pt x="0" y="0"/>
                  </a:moveTo>
                  <a:lnTo>
                    <a:pt x="0" y="0"/>
                  </a:lnTo>
                  <a:lnTo>
                    <a:pt x="0" y="0"/>
                  </a:lnTo>
                  <a:lnTo>
                    <a:pt x="0" y="0"/>
                  </a:lnTo>
                  <a:lnTo>
                    <a:pt x="0" y="24"/>
                  </a:lnTo>
                  <a:lnTo>
                    <a:pt x="0"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13"/>
            <p:cNvSpPr/>
            <p:nvPr/>
          </p:nvSpPr>
          <p:spPr>
            <a:xfrm>
              <a:off x="2021950" y="2483150"/>
              <a:ext cx="625" cy="1225"/>
            </a:xfrm>
            <a:custGeom>
              <a:avLst/>
              <a:gdLst/>
              <a:ahLst/>
              <a:cxnLst/>
              <a:rect l="l" t="t" r="r" b="b"/>
              <a:pathLst>
                <a:path w="25" h="49" extrusionOk="0">
                  <a:moveTo>
                    <a:pt x="24" y="0"/>
                  </a:moveTo>
                  <a:lnTo>
                    <a:pt x="0" y="24"/>
                  </a:lnTo>
                  <a:lnTo>
                    <a:pt x="0" y="48"/>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13"/>
            <p:cNvSpPr/>
            <p:nvPr/>
          </p:nvSpPr>
          <p:spPr>
            <a:xfrm>
              <a:off x="2214525" y="2354950"/>
              <a:ext cx="625" cy="1225"/>
            </a:xfrm>
            <a:custGeom>
              <a:avLst/>
              <a:gdLst/>
              <a:ahLst/>
              <a:cxnLst/>
              <a:rect l="l" t="t" r="r" b="b"/>
              <a:pathLst>
                <a:path w="25" h="49" extrusionOk="0">
                  <a:moveTo>
                    <a:pt x="1" y="0"/>
                  </a:moveTo>
                  <a:lnTo>
                    <a:pt x="1" y="49"/>
                  </a:lnTo>
                  <a:lnTo>
                    <a:pt x="25"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13"/>
            <p:cNvSpPr/>
            <p:nvPr/>
          </p:nvSpPr>
          <p:spPr>
            <a:xfrm>
              <a:off x="2185050" y="2481925"/>
              <a:ext cx="1225" cy="625"/>
            </a:xfrm>
            <a:custGeom>
              <a:avLst/>
              <a:gdLst/>
              <a:ahLst/>
              <a:cxnLst/>
              <a:rect l="l" t="t" r="r" b="b"/>
              <a:pathLst>
                <a:path w="49" h="25" extrusionOk="0">
                  <a:moveTo>
                    <a:pt x="24" y="1"/>
                  </a:moveTo>
                  <a:lnTo>
                    <a:pt x="0" y="25"/>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13"/>
            <p:cNvSpPr/>
            <p:nvPr/>
          </p:nvSpPr>
          <p:spPr>
            <a:xfrm>
              <a:off x="2399900" y="2465675"/>
              <a:ext cx="625" cy="625"/>
            </a:xfrm>
            <a:custGeom>
              <a:avLst/>
              <a:gdLst/>
              <a:ahLst/>
              <a:cxnLst/>
              <a:rect l="l" t="t" r="r" b="b"/>
              <a:pathLst>
                <a:path w="25" h="25" extrusionOk="0">
                  <a:moveTo>
                    <a:pt x="0" y="1"/>
                  </a:moveTo>
                  <a:lnTo>
                    <a:pt x="0"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13"/>
            <p:cNvSpPr/>
            <p:nvPr/>
          </p:nvSpPr>
          <p:spPr>
            <a:xfrm>
              <a:off x="1927450" y="1967975"/>
              <a:ext cx="25" cy="25"/>
            </a:xfrm>
            <a:custGeom>
              <a:avLst/>
              <a:gdLst/>
              <a:ahLst/>
              <a:cxnLst/>
              <a:rect l="l" t="t" r="r" b="b"/>
              <a:pathLst>
                <a:path w="1" h="1" extrusionOk="0">
                  <a:moveTo>
                    <a:pt x="1" y="0"/>
                  </a:move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13"/>
            <p:cNvSpPr/>
            <p:nvPr/>
          </p:nvSpPr>
          <p:spPr>
            <a:xfrm>
              <a:off x="2052025" y="20311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13"/>
            <p:cNvSpPr/>
            <p:nvPr/>
          </p:nvSpPr>
          <p:spPr>
            <a:xfrm>
              <a:off x="1893150" y="1937275"/>
              <a:ext cx="1225" cy="625"/>
            </a:xfrm>
            <a:custGeom>
              <a:avLst/>
              <a:gdLst/>
              <a:ahLst/>
              <a:cxnLst/>
              <a:rect l="l" t="t" r="r" b="b"/>
              <a:pathLst>
                <a:path w="49" h="25" extrusionOk="0">
                  <a:moveTo>
                    <a:pt x="1" y="1"/>
                  </a:moveTo>
                  <a:lnTo>
                    <a:pt x="1" y="25"/>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13"/>
            <p:cNvSpPr/>
            <p:nvPr/>
          </p:nvSpPr>
          <p:spPr>
            <a:xfrm>
              <a:off x="1941300" y="1962550"/>
              <a:ext cx="1825" cy="1225"/>
            </a:xfrm>
            <a:custGeom>
              <a:avLst/>
              <a:gdLst/>
              <a:ahLst/>
              <a:cxnLst/>
              <a:rect l="l" t="t" r="r" b="b"/>
              <a:pathLst>
                <a:path w="73" h="49" extrusionOk="0">
                  <a:moveTo>
                    <a:pt x="24" y="1"/>
                  </a:moveTo>
                  <a:lnTo>
                    <a:pt x="0" y="25"/>
                  </a:lnTo>
                  <a:lnTo>
                    <a:pt x="24" y="49"/>
                  </a:lnTo>
                  <a:lnTo>
                    <a:pt x="49"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13"/>
            <p:cNvSpPr/>
            <p:nvPr/>
          </p:nvSpPr>
          <p:spPr>
            <a:xfrm>
              <a:off x="1910600" y="1920425"/>
              <a:ext cx="625" cy="1225"/>
            </a:xfrm>
            <a:custGeom>
              <a:avLst/>
              <a:gdLst/>
              <a:ahLst/>
              <a:cxnLst/>
              <a:rect l="l" t="t" r="r" b="b"/>
              <a:pathLst>
                <a:path w="25" h="49" extrusionOk="0">
                  <a:moveTo>
                    <a:pt x="1" y="1"/>
                  </a:move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13"/>
            <p:cNvSpPr/>
            <p:nvPr/>
          </p:nvSpPr>
          <p:spPr>
            <a:xfrm>
              <a:off x="1861250" y="1954725"/>
              <a:ext cx="25" cy="625"/>
            </a:xfrm>
            <a:custGeom>
              <a:avLst/>
              <a:gdLst/>
              <a:ahLst/>
              <a:cxnLst/>
              <a:rect l="l" t="t" r="r" b="b"/>
              <a:pathLst>
                <a:path w="1" h="25" extrusionOk="0">
                  <a:moveTo>
                    <a:pt x="1" y="25"/>
                  </a:moveTo>
                  <a:lnTo>
                    <a:pt x="1" y="1"/>
                  </a:lnTo>
                  <a:lnTo>
                    <a:pt x="1" y="1"/>
                  </a:lnTo>
                  <a:lnTo>
                    <a:pt x="1"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13"/>
            <p:cNvSpPr/>
            <p:nvPr/>
          </p:nvSpPr>
          <p:spPr>
            <a:xfrm>
              <a:off x="2337900" y="2406100"/>
              <a:ext cx="1225" cy="1225"/>
            </a:xfrm>
            <a:custGeom>
              <a:avLst/>
              <a:gdLst/>
              <a:ahLst/>
              <a:cxnLst/>
              <a:rect l="l" t="t" r="r" b="b"/>
              <a:pathLst>
                <a:path w="49" h="49" extrusionOk="0">
                  <a:moveTo>
                    <a:pt x="1" y="1"/>
                  </a:moveTo>
                  <a:lnTo>
                    <a:pt x="1" y="25"/>
                  </a:lnTo>
                  <a:lnTo>
                    <a:pt x="25"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13"/>
            <p:cNvSpPr/>
            <p:nvPr/>
          </p:nvSpPr>
          <p:spPr>
            <a:xfrm>
              <a:off x="1912400" y="2023350"/>
              <a:ext cx="1250" cy="1225"/>
            </a:xfrm>
            <a:custGeom>
              <a:avLst/>
              <a:gdLst/>
              <a:ahLst/>
              <a:cxnLst/>
              <a:rect l="l" t="t" r="r" b="b"/>
              <a:pathLst>
                <a:path w="50" h="49" extrusionOk="0">
                  <a:moveTo>
                    <a:pt x="1" y="0"/>
                  </a:moveTo>
                  <a:lnTo>
                    <a:pt x="25" y="48"/>
                  </a:lnTo>
                  <a:lnTo>
                    <a:pt x="49" y="48"/>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13"/>
            <p:cNvSpPr/>
            <p:nvPr/>
          </p:nvSpPr>
          <p:spPr>
            <a:xfrm>
              <a:off x="2395075" y="2403100"/>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13"/>
            <p:cNvSpPr/>
            <p:nvPr/>
          </p:nvSpPr>
          <p:spPr>
            <a:xfrm>
              <a:off x="2241600" y="2462075"/>
              <a:ext cx="1250" cy="1225"/>
            </a:xfrm>
            <a:custGeom>
              <a:avLst/>
              <a:gdLst/>
              <a:ahLst/>
              <a:cxnLst/>
              <a:rect l="l" t="t" r="r" b="b"/>
              <a:pathLst>
                <a:path w="50" h="49" extrusionOk="0">
                  <a:moveTo>
                    <a:pt x="1" y="0"/>
                  </a:moveTo>
                  <a:lnTo>
                    <a:pt x="25" y="49"/>
                  </a:lnTo>
                  <a:lnTo>
                    <a:pt x="49"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13"/>
            <p:cNvSpPr/>
            <p:nvPr/>
          </p:nvSpPr>
          <p:spPr>
            <a:xfrm>
              <a:off x="1857650" y="1984225"/>
              <a:ext cx="1225" cy="625"/>
            </a:xfrm>
            <a:custGeom>
              <a:avLst/>
              <a:gdLst/>
              <a:ahLst/>
              <a:cxnLst/>
              <a:rect l="l" t="t" r="r" b="b"/>
              <a:pathLst>
                <a:path w="49" h="25" extrusionOk="0">
                  <a:moveTo>
                    <a:pt x="0" y="0"/>
                  </a:moveTo>
                  <a:lnTo>
                    <a:pt x="24" y="24"/>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13"/>
            <p:cNvSpPr/>
            <p:nvPr/>
          </p:nvSpPr>
          <p:spPr>
            <a:xfrm>
              <a:off x="2059250" y="1912000"/>
              <a:ext cx="1225" cy="1225"/>
            </a:xfrm>
            <a:custGeom>
              <a:avLst/>
              <a:gdLst/>
              <a:ahLst/>
              <a:cxnLst/>
              <a:rect l="l" t="t" r="r" b="b"/>
              <a:pathLst>
                <a:path w="49" h="49" extrusionOk="0">
                  <a:moveTo>
                    <a:pt x="25" y="1"/>
                  </a:moveTo>
                  <a:lnTo>
                    <a:pt x="1" y="25"/>
                  </a:lnTo>
                  <a:lnTo>
                    <a:pt x="25" y="49"/>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13"/>
            <p:cNvSpPr/>
            <p:nvPr/>
          </p:nvSpPr>
          <p:spPr>
            <a:xfrm>
              <a:off x="2127875" y="1943900"/>
              <a:ext cx="1825" cy="1225"/>
            </a:xfrm>
            <a:custGeom>
              <a:avLst/>
              <a:gdLst/>
              <a:ahLst/>
              <a:cxnLst/>
              <a:rect l="l" t="t" r="r" b="b"/>
              <a:pathLst>
                <a:path w="73" h="49" extrusionOk="0">
                  <a:moveTo>
                    <a:pt x="24" y="0"/>
                  </a:moveTo>
                  <a:lnTo>
                    <a:pt x="0" y="25"/>
                  </a:lnTo>
                  <a:lnTo>
                    <a:pt x="24" y="49"/>
                  </a:lnTo>
                  <a:lnTo>
                    <a:pt x="72" y="49"/>
                  </a:lnTo>
                  <a:lnTo>
                    <a:pt x="72" y="25"/>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13"/>
            <p:cNvSpPr/>
            <p:nvPr/>
          </p:nvSpPr>
          <p:spPr>
            <a:xfrm>
              <a:off x="2145325" y="1943300"/>
              <a:ext cx="2425" cy="625"/>
            </a:xfrm>
            <a:custGeom>
              <a:avLst/>
              <a:gdLst/>
              <a:ahLst/>
              <a:cxnLst/>
              <a:rect l="l" t="t" r="r" b="b"/>
              <a:pathLst>
                <a:path w="97" h="25" extrusionOk="0">
                  <a:moveTo>
                    <a:pt x="0" y="0"/>
                  </a:moveTo>
                  <a:lnTo>
                    <a:pt x="0" y="0"/>
                  </a:lnTo>
                  <a:lnTo>
                    <a:pt x="97" y="24"/>
                  </a:lnTo>
                  <a:lnTo>
                    <a:pt x="97" y="24"/>
                  </a:lnTo>
                  <a:lnTo>
                    <a:pt x="97" y="24"/>
                  </a:lnTo>
                  <a:lnTo>
                    <a:pt x="97"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13"/>
            <p:cNvSpPr/>
            <p:nvPr/>
          </p:nvSpPr>
          <p:spPr>
            <a:xfrm>
              <a:off x="1929250" y="2019725"/>
              <a:ext cx="25" cy="25"/>
            </a:xfrm>
            <a:custGeom>
              <a:avLst/>
              <a:gdLst/>
              <a:ahLst/>
              <a:cxnLst/>
              <a:rect l="l" t="t" r="r" b="b"/>
              <a:pathLst>
                <a:path w="1" h="1" extrusionOk="0">
                  <a:moveTo>
                    <a:pt x="1" y="1"/>
                  </a:moveTo>
                  <a:lnTo>
                    <a:pt x="1" y="1"/>
                  </a:lnTo>
                  <a:lnTo>
                    <a:pt x="1" y="1"/>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13"/>
            <p:cNvSpPr/>
            <p:nvPr/>
          </p:nvSpPr>
          <p:spPr>
            <a:xfrm>
              <a:off x="2125450" y="1902375"/>
              <a:ext cx="625" cy="625"/>
            </a:xfrm>
            <a:custGeom>
              <a:avLst/>
              <a:gdLst/>
              <a:ahLst/>
              <a:cxnLst/>
              <a:rect l="l" t="t" r="r" b="b"/>
              <a:pathLst>
                <a:path w="25" h="25" extrusionOk="0">
                  <a:moveTo>
                    <a:pt x="1" y="0"/>
                  </a:moveTo>
                  <a:lnTo>
                    <a:pt x="1" y="25"/>
                  </a:lnTo>
                  <a:lnTo>
                    <a:pt x="25" y="25"/>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13"/>
            <p:cNvSpPr/>
            <p:nvPr/>
          </p:nvSpPr>
          <p:spPr>
            <a:xfrm>
              <a:off x="2153750" y="2506000"/>
              <a:ext cx="1225" cy="1225"/>
            </a:xfrm>
            <a:custGeom>
              <a:avLst/>
              <a:gdLst/>
              <a:ahLst/>
              <a:cxnLst/>
              <a:rect l="l" t="t" r="r" b="b"/>
              <a:pathLst>
                <a:path w="49" h="49" extrusionOk="0">
                  <a:moveTo>
                    <a:pt x="24" y="1"/>
                  </a:moveTo>
                  <a:lnTo>
                    <a:pt x="0" y="25"/>
                  </a:lnTo>
                  <a:lnTo>
                    <a:pt x="24" y="49"/>
                  </a:lnTo>
                  <a:lnTo>
                    <a:pt x="48"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13"/>
            <p:cNvSpPr/>
            <p:nvPr/>
          </p:nvSpPr>
          <p:spPr>
            <a:xfrm>
              <a:off x="2413725" y="2051025"/>
              <a:ext cx="1250" cy="625"/>
            </a:xfrm>
            <a:custGeom>
              <a:avLst/>
              <a:gdLst/>
              <a:ahLst/>
              <a:cxnLst/>
              <a:rect l="l" t="t" r="r" b="b"/>
              <a:pathLst>
                <a:path w="50" h="25" extrusionOk="0">
                  <a:moveTo>
                    <a:pt x="1" y="1"/>
                  </a:moveTo>
                  <a:lnTo>
                    <a:pt x="25" y="25"/>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13"/>
            <p:cNvSpPr/>
            <p:nvPr/>
          </p:nvSpPr>
          <p:spPr>
            <a:xfrm>
              <a:off x="2211525" y="2259250"/>
              <a:ext cx="625" cy="625"/>
            </a:xfrm>
            <a:custGeom>
              <a:avLst/>
              <a:gdLst/>
              <a:ahLst/>
              <a:cxnLst/>
              <a:rect l="l" t="t" r="r" b="b"/>
              <a:pathLst>
                <a:path w="25" h="25"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13"/>
            <p:cNvSpPr/>
            <p:nvPr/>
          </p:nvSpPr>
          <p:spPr>
            <a:xfrm>
              <a:off x="1967775" y="2001675"/>
              <a:ext cx="625" cy="625"/>
            </a:xfrm>
            <a:custGeom>
              <a:avLst/>
              <a:gdLst/>
              <a:ahLst/>
              <a:cxnLst/>
              <a:rect l="l" t="t" r="r" b="b"/>
              <a:pathLst>
                <a:path w="25" h="25" extrusionOk="0">
                  <a:moveTo>
                    <a:pt x="1" y="1"/>
                  </a:move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13"/>
            <p:cNvSpPr/>
            <p:nvPr/>
          </p:nvSpPr>
          <p:spPr>
            <a:xfrm>
              <a:off x="2125450" y="18337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13"/>
            <p:cNvSpPr/>
            <p:nvPr/>
          </p:nvSpPr>
          <p:spPr>
            <a:xfrm>
              <a:off x="2225975" y="226107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13"/>
            <p:cNvSpPr/>
            <p:nvPr/>
          </p:nvSpPr>
          <p:spPr>
            <a:xfrm>
              <a:off x="1913000" y="1970375"/>
              <a:ext cx="650" cy="625"/>
            </a:xfrm>
            <a:custGeom>
              <a:avLst/>
              <a:gdLst/>
              <a:ahLst/>
              <a:cxnLst/>
              <a:rect l="l" t="t" r="r" b="b"/>
              <a:pathLst>
                <a:path w="26"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13"/>
            <p:cNvSpPr/>
            <p:nvPr/>
          </p:nvSpPr>
          <p:spPr>
            <a:xfrm>
              <a:off x="2356550" y="1886725"/>
              <a:ext cx="1250" cy="625"/>
            </a:xfrm>
            <a:custGeom>
              <a:avLst/>
              <a:gdLst/>
              <a:ahLst/>
              <a:cxnLst/>
              <a:rect l="l" t="t" r="r" b="b"/>
              <a:pathLst>
                <a:path w="50" h="25" extrusionOk="0">
                  <a:moveTo>
                    <a:pt x="1" y="1"/>
                  </a:moveTo>
                  <a:lnTo>
                    <a:pt x="25" y="13"/>
                  </a:lnTo>
                  <a:lnTo>
                    <a:pt x="25" y="1"/>
                  </a:lnTo>
                  <a:close/>
                  <a:moveTo>
                    <a:pt x="25" y="13"/>
                  </a:moveTo>
                  <a:lnTo>
                    <a:pt x="25" y="25"/>
                  </a:lnTo>
                  <a:lnTo>
                    <a:pt x="49" y="25"/>
                  </a:lnTo>
                  <a:lnTo>
                    <a:pt x="25" y="1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13"/>
            <p:cNvSpPr/>
            <p:nvPr/>
          </p:nvSpPr>
          <p:spPr>
            <a:xfrm>
              <a:off x="2393275" y="1856625"/>
              <a:ext cx="1225" cy="1250"/>
            </a:xfrm>
            <a:custGeom>
              <a:avLst/>
              <a:gdLst/>
              <a:ahLst/>
              <a:cxnLst/>
              <a:rect l="l" t="t" r="r" b="b"/>
              <a:pathLst>
                <a:path w="49" h="50" extrusionOk="0">
                  <a:moveTo>
                    <a:pt x="0" y="1"/>
                  </a:move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13"/>
            <p:cNvSpPr/>
            <p:nvPr/>
          </p:nvSpPr>
          <p:spPr>
            <a:xfrm>
              <a:off x="2076700" y="2016725"/>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13"/>
            <p:cNvSpPr/>
            <p:nvPr/>
          </p:nvSpPr>
          <p:spPr>
            <a:xfrm>
              <a:off x="2325275" y="234652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13"/>
            <p:cNvSpPr/>
            <p:nvPr/>
          </p:nvSpPr>
          <p:spPr>
            <a:xfrm>
              <a:off x="2127875" y="1944500"/>
              <a:ext cx="25" cy="25"/>
            </a:xfrm>
            <a:custGeom>
              <a:avLst/>
              <a:gdLst/>
              <a:ahLst/>
              <a:cxnLst/>
              <a:rect l="l" t="t" r="r" b="b"/>
              <a:pathLst>
                <a:path w="1" h="1" extrusionOk="0">
                  <a:moveTo>
                    <a:pt x="0" y="1"/>
                  </a:move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13"/>
            <p:cNvSpPr/>
            <p:nvPr/>
          </p:nvSpPr>
          <p:spPr>
            <a:xfrm>
              <a:off x="2375825" y="2359150"/>
              <a:ext cx="625" cy="650"/>
            </a:xfrm>
            <a:custGeom>
              <a:avLst/>
              <a:gdLst/>
              <a:ahLst/>
              <a:cxnLst/>
              <a:rect l="l" t="t" r="r" b="b"/>
              <a:pathLst>
                <a:path w="25" h="26"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13"/>
            <p:cNvSpPr/>
            <p:nvPr/>
          </p:nvSpPr>
          <p:spPr>
            <a:xfrm>
              <a:off x="2316250" y="2048625"/>
              <a:ext cx="25" cy="625"/>
            </a:xfrm>
            <a:custGeom>
              <a:avLst/>
              <a:gdLst/>
              <a:ahLst/>
              <a:cxnLst/>
              <a:rect l="l" t="t" r="r" b="b"/>
              <a:pathLst>
                <a:path w="1" h="25" extrusionOk="0">
                  <a:moveTo>
                    <a:pt x="0" y="24"/>
                  </a:moveTo>
                  <a:lnTo>
                    <a:pt x="0" y="24"/>
                  </a:lnTo>
                  <a:lnTo>
                    <a:pt x="0" y="0"/>
                  </a:lnTo>
                  <a:lnTo>
                    <a:pt x="0" y="0"/>
                  </a:lnTo>
                  <a:lnTo>
                    <a:pt x="0" y="0"/>
                  </a:lnTo>
                  <a:lnTo>
                    <a:pt x="0" y="0"/>
                  </a:lnTo>
                  <a:lnTo>
                    <a:pt x="0" y="24"/>
                  </a:lnTo>
                  <a:lnTo>
                    <a:pt x="0" y="24"/>
                  </a:lnTo>
                  <a:lnTo>
                    <a:pt x="0"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13"/>
            <p:cNvSpPr/>
            <p:nvPr/>
          </p:nvSpPr>
          <p:spPr>
            <a:xfrm>
              <a:off x="2142300" y="1943900"/>
              <a:ext cx="625" cy="625"/>
            </a:xfrm>
            <a:custGeom>
              <a:avLst/>
              <a:gdLst/>
              <a:ahLst/>
              <a:cxnLst/>
              <a:rect l="l" t="t" r="r" b="b"/>
              <a:pathLst>
                <a:path w="25" h="25" extrusionOk="0">
                  <a:moveTo>
                    <a:pt x="1" y="0"/>
                  </a:moveTo>
                  <a:lnTo>
                    <a:pt x="25"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13"/>
            <p:cNvSpPr/>
            <p:nvPr/>
          </p:nvSpPr>
          <p:spPr>
            <a:xfrm>
              <a:off x="2142900" y="1943300"/>
              <a:ext cx="2450" cy="625"/>
            </a:xfrm>
            <a:custGeom>
              <a:avLst/>
              <a:gdLst/>
              <a:ahLst/>
              <a:cxnLst/>
              <a:rect l="l" t="t" r="r" b="b"/>
              <a:pathLst>
                <a:path w="98" h="25" extrusionOk="0">
                  <a:moveTo>
                    <a:pt x="97" y="0"/>
                  </a:moveTo>
                  <a:lnTo>
                    <a:pt x="97" y="0"/>
                  </a:lnTo>
                  <a:lnTo>
                    <a:pt x="1" y="24"/>
                  </a:lnTo>
                  <a:lnTo>
                    <a:pt x="1" y="24"/>
                  </a:lnTo>
                  <a:lnTo>
                    <a:pt x="1" y="24"/>
                  </a:lnTo>
                  <a:lnTo>
                    <a:pt x="1" y="24"/>
                  </a:lnTo>
                  <a:lnTo>
                    <a:pt x="97" y="0"/>
                  </a:lnTo>
                  <a:lnTo>
                    <a:pt x="97" y="0"/>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13"/>
            <p:cNvSpPr/>
            <p:nvPr/>
          </p:nvSpPr>
          <p:spPr>
            <a:xfrm>
              <a:off x="2147725" y="1943300"/>
              <a:ext cx="2425" cy="625"/>
            </a:xfrm>
            <a:custGeom>
              <a:avLst/>
              <a:gdLst/>
              <a:ahLst/>
              <a:cxnLst/>
              <a:rect l="l" t="t" r="r" b="b"/>
              <a:pathLst>
                <a:path w="97" h="25" extrusionOk="0">
                  <a:moveTo>
                    <a:pt x="97" y="0"/>
                  </a:moveTo>
                  <a:lnTo>
                    <a:pt x="97" y="0"/>
                  </a:lnTo>
                  <a:lnTo>
                    <a:pt x="1" y="24"/>
                  </a:lnTo>
                  <a:lnTo>
                    <a:pt x="1" y="24"/>
                  </a:lnTo>
                  <a:lnTo>
                    <a:pt x="1" y="24"/>
                  </a:lnTo>
                  <a:lnTo>
                    <a:pt x="1" y="24"/>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13"/>
            <p:cNvSpPr/>
            <p:nvPr/>
          </p:nvSpPr>
          <p:spPr>
            <a:xfrm>
              <a:off x="2150125" y="1943300"/>
              <a:ext cx="25" cy="25"/>
            </a:xfrm>
            <a:custGeom>
              <a:avLst/>
              <a:gdLst/>
              <a:ahLst/>
              <a:cxnLst/>
              <a:rect l="l" t="t" r="r" b="b"/>
              <a:pathLst>
                <a:path w="1" h="1" extrusionOk="0">
                  <a:moveTo>
                    <a:pt x="1" y="0"/>
                  </a:moveTo>
                  <a:lnTo>
                    <a:pt x="1" y="0"/>
                  </a:ln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13"/>
            <p:cNvSpPr/>
            <p:nvPr/>
          </p:nvSpPr>
          <p:spPr>
            <a:xfrm>
              <a:off x="2154350" y="1943300"/>
              <a:ext cx="625" cy="25"/>
            </a:xfrm>
            <a:custGeom>
              <a:avLst/>
              <a:gdLst/>
              <a:ahLst/>
              <a:cxnLst/>
              <a:rect l="l" t="t" r="r" b="b"/>
              <a:pathLst>
                <a:path w="25" h="1" extrusionOk="0">
                  <a:moveTo>
                    <a:pt x="24" y="0"/>
                  </a:moveTo>
                  <a:lnTo>
                    <a:pt x="24" y="0"/>
                  </a:lnTo>
                  <a:lnTo>
                    <a:pt x="0" y="0"/>
                  </a:lnTo>
                  <a:lnTo>
                    <a:pt x="0" y="0"/>
                  </a:lnTo>
                  <a:lnTo>
                    <a:pt x="24" y="0"/>
                  </a:lnTo>
                  <a:lnTo>
                    <a:pt x="24" y="0"/>
                  </a:lnTo>
                  <a:lnTo>
                    <a:pt x="24"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13"/>
            <p:cNvSpPr/>
            <p:nvPr/>
          </p:nvSpPr>
          <p:spPr>
            <a:xfrm>
              <a:off x="2029775" y="1852425"/>
              <a:ext cx="625" cy="25"/>
            </a:xfrm>
            <a:custGeom>
              <a:avLst/>
              <a:gdLst/>
              <a:ahLst/>
              <a:cxnLst/>
              <a:rect l="l" t="t" r="r" b="b"/>
              <a:pathLst>
                <a:path w="25" h="1" extrusionOk="0">
                  <a:moveTo>
                    <a:pt x="24" y="0"/>
                  </a:moveTo>
                  <a:lnTo>
                    <a:pt x="24"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13"/>
            <p:cNvSpPr/>
            <p:nvPr/>
          </p:nvSpPr>
          <p:spPr>
            <a:xfrm>
              <a:off x="2135100" y="1908400"/>
              <a:ext cx="625" cy="25"/>
            </a:xfrm>
            <a:custGeom>
              <a:avLst/>
              <a:gdLst/>
              <a:ahLst/>
              <a:cxnLst/>
              <a:rect l="l" t="t" r="r" b="b"/>
              <a:pathLst>
                <a:path w="25" h="1" extrusionOk="0">
                  <a:moveTo>
                    <a:pt x="24" y="0"/>
                  </a:moveTo>
                  <a:lnTo>
                    <a:pt x="0"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13"/>
            <p:cNvSpPr/>
            <p:nvPr/>
          </p:nvSpPr>
          <p:spPr>
            <a:xfrm>
              <a:off x="2135100" y="1908400"/>
              <a:ext cx="625" cy="25"/>
            </a:xfrm>
            <a:custGeom>
              <a:avLst/>
              <a:gdLst/>
              <a:ahLst/>
              <a:cxnLst/>
              <a:rect l="l" t="t" r="r" b="b"/>
              <a:pathLst>
                <a:path w="25" h="1" extrusionOk="0">
                  <a:moveTo>
                    <a:pt x="0" y="0"/>
                  </a:moveTo>
                  <a:lnTo>
                    <a:pt x="24" y="0"/>
                  </a:lnTo>
                  <a:lnTo>
                    <a:pt x="24" y="0"/>
                  </a:lnTo>
                  <a:lnTo>
                    <a:pt x="0" y="0"/>
                  </a:lnTo>
                  <a:lnTo>
                    <a:pt x="0" y="0"/>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13"/>
            <p:cNvSpPr/>
            <p:nvPr/>
          </p:nvSpPr>
          <p:spPr>
            <a:xfrm>
              <a:off x="2139900" y="1907800"/>
              <a:ext cx="625" cy="625"/>
            </a:xfrm>
            <a:custGeom>
              <a:avLst/>
              <a:gdLst/>
              <a:ahLst/>
              <a:cxnLst/>
              <a:rect l="l" t="t" r="r" b="b"/>
              <a:pathLst>
                <a:path w="25" h="25" extrusionOk="0">
                  <a:moveTo>
                    <a:pt x="25"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13"/>
            <p:cNvSpPr/>
            <p:nvPr/>
          </p:nvSpPr>
          <p:spPr>
            <a:xfrm>
              <a:off x="2140500" y="1907800"/>
              <a:ext cx="25" cy="625"/>
            </a:xfrm>
            <a:custGeom>
              <a:avLst/>
              <a:gdLst/>
              <a:ahLst/>
              <a:cxnLst/>
              <a:rect l="l" t="t" r="r" b="b"/>
              <a:pathLst>
                <a:path w="1" h="25" extrusionOk="0">
                  <a:moveTo>
                    <a:pt x="1" y="24"/>
                  </a:moveTo>
                  <a:lnTo>
                    <a:pt x="1" y="24"/>
                  </a:lnTo>
                  <a:lnTo>
                    <a:pt x="1" y="24"/>
                  </a:lnTo>
                  <a:lnTo>
                    <a:pt x="1" y="24"/>
                  </a:lnTo>
                  <a:lnTo>
                    <a:pt x="1" y="0"/>
                  </a:lnTo>
                  <a:lnTo>
                    <a:pt x="1" y="24"/>
                  </a:lnTo>
                  <a:lnTo>
                    <a:pt x="1" y="24"/>
                  </a:lnTo>
                  <a:lnTo>
                    <a:pt x="1" y="24"/>
                  </a:lnTo>
                  <a:lnTo>
                    <a:pt x="1"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13"/>
            <p:cNvSpPr/>
            <p:nvPr/>
          </p:nvSpPr>
          <p:spPr>
            <a:xfrm>
              <a:off x="2128475" y="1897550"/>
              <a:ext cx="25" cy="25"/>
            </a:xfrm>
            <a:custGeom>
              <a:avLst/>
              <a:gdLst/>
              <a:ahLst/>
              <a:cxnLst/>
              <a:rect l="l" t="t" r="r" b="b"/>
              <a:pathLst>
                <a:path w="1" h="1" extrusionOk="0">
                  <a:moveTo>
                    <a:pt x="0" y="1"/>
                  </a:moveTo>
                  <a:lnTo>
                    <a:pt x="0" y="1"/>
                  </a:ln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13"/>
            <p:cNvSpPr/>
            <p:nvPr/>
          </p:nvSpPr>
          <p:spPr>
            <a:xfrm>
              <a:off x="2147125" y="1906575"/>
              <a:ext cx="25" cy="650"/>
            </a:xfrm>
            <a:custGeom>
              <a:avLst/>
              <a:gdLst/>
              <a:ahLst/>
              <a:cxnLst/>
              <a:rect l="l" t="t" r="r" b="b"/>
              <a:pathLst>
                <a:path w="1" h="26" extrusionOk="0">
                  <a:moveTo>
                    <a:pt x="0" y="1"/>
                  </a:moveTo>
                  <a:lnTo>
                    <a:pt x="0" y="25"/>
                  </a:lnTo>
                  <a:lnTo>
                    <a:pt x="0" y="25"/>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13"/>
            <p:cNvSpPr/>
            <p:nvPr/>
          </p:nvSpPr>
          <p:spPr>
            <a:xfrm>
              <a:off x="2128475" y="1897550"/>
              <a:ext cx="2425" cy="625"/>
            </a:xfrm>
            <a:custGeom>
              <a:avLst/>
              <a:gdLst/>
              <a:ahLst/>
              <a:cxnLst/>
              <a:rect l="l" t="t" r="r" b="b"/>
              <a:pathLst>
                <a:path w="97" h="25" extrusionOk="0">
                  <a:moveTo>
                    <a:pt x="0" y="1"/>
                  </a:moveTo>
                  <a:lnTo>
                    <a:pt x="24" y="25"/>
                  </a:lnTo>
                  <a:lnTo>
                    <a:pt x="97" y="25"/>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13"/>
            <p:cNvSpPr/>
            <p:nvPr/>
          </p:nvSpPr>
          <p:spPr>
            <a:xfrm>
              <a:off x="2139900" y="1902375"/>
              <a:ext cx="1825" cy="1225"/>
            </a:xfrm>
            <a:custGeom>
              <a:avLst/>
              <a:gdLst/>
              <a:ahLst/>
              <a:cxnLst/>
              <a:rect l="l" t="t" r="r" b="b"/>
              <a:pathLst>
                <a:path w="73" h="49" extrusionOk="0">
                  <a:moveTo>
                    <a:pt x="49" y="0"/>
                  </a:moveTo>
                  <a:lnTo>
                    <a:pt x="25" y="25"/>
                  </a:lnTo>
                  <a:lnTo>
                    <a:pt x="49" y="25"/>
                  </a:lnTo>
                  <a:lnTo>
                    <a:pt x="73" y="0"/>
                  </a:lnTo>
                  <a:close/>
                  <a:moveTo>
                    <a:pt x="1" y="25"/>
                  </a:moveTo>
                  <a:lnTo>
                    <a:pt x="1" y="49"/>
                  </a:lnTo>
                  <a:lnTo>
                    <a:pt x="25"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13"/>
            <p:cNvSpPr/>
            <p:nvPr/>
          </p:nvSpPr>
          <p:spPr>
            <a:xfrm>
              <a:off x="2130275" y="1896350"/>
              <a:ext cx="2425" cy="1825"/>
            </a:xfrm>
            <a:custGeom>
              <a:avLst/>
              <a:gdLst/>
              <a:ahLst/>
              <a:cxnLst/>
              <a:rect l="l" t="t" r="r" b="b"/>
              <a:pathLst>
                <a:path w="97" h="73" extrusionOk="0">
                  <a:moveTo>
                    <a:pt x="25" y="1"/>
                  </a:moveTo>
                  <a:lnTo>
                    <a:pt x="44" y="7"/>
                  </a:lnTo>
                  <a:lnTo>
                    <a:pt x="44" y="7"/>
                  </a:lnTo>
                  <a:lnTo>
                    <a:pt x="49" y="1"/>
                  </a:lnTo>
                  <a:close/>
                  <a:moveTo>
                    <a:pt x="44" y="7"/>
                  </a:moveTo>
                  <a:lnTo>
                    <a:pt x="0" y="73"/>
                  </a:lnTo>
                  <a:lnTo>
                    <a:pt x="25" y="73"/>
                  </a:lnTo>
                  <a:lnTo>
                    <a:pt x="49" y="25"/>
                  </a:lnTo>
                  <a:lnTo>
                    <a:pt x="97" y="25"/>
                  </a:lnTo>
                  <a:lnTo>
                    <a:pt x="44" y="7"/>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13"/>
            <p:cNvSpPr/>
            <p:nvPr/>
          </p:nvSpPr>
          <p:spPr>
            <a:xfrm>
              <a:off x="2118850" y="2487350"/>
              <a:ext cx="625" cy="625"/>
            </a:xfrm>
            <a:custGeom>
              <a:avLst/>
              <a:gdLst/>
              <a:ahLst/>
              <a:cxnLst/>
              <a:rect l="l" t="t" r="r" b="b"/>
              <a:pathLst>
                <a:path w="25" h="25" extrusionOk="0">
                  <a:moveTo>
                    <a:pt x="0"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13"/>
            <p:cNvSpPr/>
            <p:nvPr/>
          </p:nvSpPr>
          <p:spPr>
            <a:xfrm>
              <a:off x="2136300" y="1887325"/>
              <a:ext cx="1825" cy="625"/>
            </a:xfrm>
            <a:custGeom>
              <a:avLst/>
              <a:gdLst/>
              <a:ahLst/>
              <a:cxnLst/>
              <a:rect l="l" t="t" r="r" b="b"/>
              <a:pathLst>
                <a:path w="73" h="25" extrusionOk="0">
                  <a:moveTo>
                    <a:pt x="24" y="1"/>
                  </a:moveTo>
                  <a:lnTo>
                    <a:pt x="0" y="25"/>
                  </a:lnTo>
                  <a:lnTo>
                    <a:pt x="48"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13"/>
            <p:cNvSpPr/>
            <p:nvPr/>
          </p:nvSpPr>
          <p:spPr>
            <a:xfrm>
              <a:off x="2138100" y="1886725"/>
              <a:ext cx="1825" cy="625"/>
            </a:xfrm>
            <a:custGeom>
              <a:avLst/>
              <a:gdLst/>
              <a:ahLst/>
              <a:cxnLst/>
              <a:rect l="l" t="t" r="r" b="b"/>
              <a:pathLst>
                <a:path w="73" h="25" extrusionOk="0">
                  <a:moveTo>
                    <a:pt x="49" y="1"/>
                  </a:moveTo>
                  <a:lnTo>
                    <a:pt x="0" y="25"/>
                  </a:lnTo>
                  <a:lnTo>
                    <a:pt x="49"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13"/>
            <p:cNvSpPr/>
            <p:nvPr/>
          </p:nvSpPr>
          <p:spPr>
            <a:xfrm>
              <a:off x="2074900" y="1848200"/>
              <a:ext cx="625" cy="25"/>
            </a:xfrm>
            <a:custGeom>
              <a:avLst/>
              <a:gdLst/>
              <a:ahLst/>
              <a:cxnLst/>
              <a:rect l="l" t="t" r="r" b="b"/>
              <a:pathLst>
                <a:path w="25" h="1" extrusionOk="0">
                  <a:moveTo>
                    <a:pt x="25" y="1"/>
                  </a:moveTo>
                  <a:lnTo>
                    <a:pt x="25" y="1"/>
                  </a:lnTo>
                  <a:lnTo>
                    <a:pt x="1" y="1"/>
                  </a:lnTo>
                  <a:lnTo>
                    <a:pt x="1" y="1"/>
                  </a:lnTo>
                  <a:lnTo>
                    <a:pt x="25" y="1"/>
                  </a:lnTo>
                  <a:lnTo>
                    <a:pt x="25" y="1"/>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13"/>
            <p:cNvSpPr/>
            <p:nvPr/>
          </p:nvSpPr>
          <p:spPr>
            <a:xfrm>
              <a:off x="2139900" y="1886125"/>
              <a:ext cx="2425" cy="625"/>
            </a:xfrm>
            <a:custGeom>
              <a:avLst/>
              <a:gdLst/>
              <a:ahLst/>
              <a:cxnLst/>
              <a:rect l="l" t="t" r="r" b="b"/>
              <a:pathLst>
                <a:path w="97" h="25" extrusionOk="0">
                  <a:moveTo>
                    <a:pt x="49" y="0"/>
                  </a:moveTo>
                  <a:lnTo>
                    <a:pt x="1" y="25"/>
                  </a:lnTo>
                  <a:lnTo>
                    <a:pt x="49" y="25"/>
                  </a:lnTo>
                  <a:lnTo>
                    <a:pt x="65" y="8"/>
                  </a:lnTo>
                  <a:lnTo>
                    <a:pt x="65" y="8"/>
                  </a:lnTo>
                  <a:lnTo>
                    <a:pt x="49" y="0"/>
                  </a:lnTo>
                  <a:close/>
                  <a:moveTo>
                    <a:pt x="73" y="0"/>
                  </a:moveTo>
                  <a:lnTo>
                    <a:pt x="65" y="8"/>
                  </a:lnTo>
                  <a:lnTo>
                    <a:pt x="65" y="8"/>
                  </a:lnTo>
                  <a:lnTo>
                    <a:pt x="97"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13"/>
            <p:cNvSpPr/>
            <p:nvPr/>
          </p:nvSpPr>
          <p:spPr>
            <a:xfrm>
              <a:off x="2075500" y="1847600"/>
              <a:ext cx="1225" cy="625"/>
            </a:xfrm>
            <a:custGeom>
              <a:avLst/>
              <a:gdLst/>
              <a:ahLst/>
              <a:cxnLst/>
              <a:rect l="l" t="t" r="r" b="b"/>
              <a:pathLst>
                <a:path w="49" h="25" extrusionOk="0">
                  <a:moveTo>
                    <a:pt x="25" y="1"/>
                  </a:moveTo>
                  <a:lnTo>
                    <a:pt x="1" y="25"/>
                  </a:lnTo>
                  <a:lnTo>
                    <a:pt x="25"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13"/>
            <p:cNvSpPr/>
            <p:nvPr/>
          </p:nvSpPr>
          <p:spPr>
            <a:xfrm>
              <a:off x="1965975" y="2039600"/>
              <a:ext cx="625" cy="25"/>
            </a:xfrm>
            <a:custGeom>
              <a:avLst/>
              <a:gdLst/>
              <a:ahLst/>
              <a:cxnLst/>
              <a:rect l="l" t="t" r="r" b="b"/>
              <a:pathLst>
                <a:path w="25" h="1" extrusionOk="0">
                  <a:moveTo>
                    <a:pt x="0" y="0"/>
                  </a:moveTo>
                  <a:lnTo>
                    <a:pt x="0" y="0"/>
                  </a:lnTo>
                  <a:lnTo>
                    <a:pt x="25"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13"/>
            <p:cNvSpPr/>
            <p:nvPr/>
          </p:nvSpPr>
          <p:spPr>
            <a:xfrm>
              <a:off x="1895550" y="1964350"/>
              <a:ext cx="625" cy="650"/>
            </a:xfrm>
            <a:custGeom>
              <a:avLst/>
              <a:gdLst/>
              <a:ahLst/>
              <a:cxnLst/>
              <a:rect l="l" t="t" r="r" b="b"/>
              <a:pathLst>
                <a:path w="25" h="26"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13"/>
            <p:cNvSpPr/>
            <p:nvPr/>
          </p:nvSpPr>
          <p:spPr>
            <a:xfrm>
              <a:off x="2027350" y="2037175"/>
              <a:ext cx="625" cy="625"/>
            </a:xfrm>
            <a:custGeom>
              <a:avLst/>
              <a:gdLst/>
              <a:ahLst/>
              <a:cxnLst/>
              <a:rect l="l" t="t" r="r" b="b"/>
              <a:pathLst>
                <a:path w="25"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13"/>
            <p:cNvSpPr/>
            <p:nvPr/>
          </p:nvSpPr>
          <p:spPr>
            <a:xfrm>
              <a:off x="2405300" y="1951725"/>
              <a:ext cx="650" cy="25"/>
            </a:xfrm>
            <a:custGeom>
              <a:avLst/>
              <a:gdLst/>
              <a:ahLst/>
              <a:cxnLst/>
              <a:rect l="l" t="t" r="r" b="b"/>
              <a:pathLst>
                <a:path w="26" h="1" extrusionOk="0">
                  <a:moveTo>
                    <a:pt x="25" y="0"/>
                  </a:moveTo>
                  <a:lnTo>
                    <a:pt x="1" y="0"/>
                  </a:lnTo>
                  <a:lnTo>
                    <a:pt x="25" y="0"/>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13"/>
            <p:cNvSpPr/>
            <p:nvPr/>
          </p:nvSpPr>
          <p:spPr>
            <a:xfrm>
              <a:off x="2357175" y="1887325"/>
              <a:ext cx="625" cy="25"/>
            </a:xfrm>
            <a:custGeom>
              <a:avLst/>
              <a:gdLst/>
              <a:ahLst/>
              <a:cxnLst/>
              <a:rect l="l" t="t" r="r" b="b"/>
              <a:pathLst>
                <a:path w="25" h="1" extrusionOk="0">
                  <a:moveTo>
                    <a:pt x="0" y="1"/>
                  </a:moveTo>
                  <a:lnTo>
                    <a:pt x="0" y="1"/>
                  </a:lnTo>
                  <a:lnTo>
                    <a:pt x="24" y="1"/>
                  </a:lnTo>
                  <a:lnTo>
                    <a:pt x="24"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13"/>
            <p:cNvSpPr/>
            <p:nvPr/>
          </p:nvSpPr>
          <p:spPr>
            <a:xfrm>
              <a:off x="2484150" y="1986025"/>
              <a:ext cx="101725" cy="97525"/>
            </a:xfrm>
            <a:custGeom>
              <a:avLst/>
              <a:gdLst/>
              <a:ahLst/>
              <a:cxnLst/>
              <a:rect l="l" t="t" r="r" b="b"/>
              <a:pathLst>
                <a:path w="4069" h="3901" extrusionOk="0">
                  <a:moveTo>
                    <a:pt x="2191" y="193"/>
                  </a:moveTo>
                  <a:lnTo>
                    <a:pt x="2649" y="265"/>
                  </a:lnTo>
                  <a:lnTo>
                    <a:pt x="2745" y="289"/>
                  </a:lnTo>
                  <a:lnTo>
                    <a:pt x="2865" y="338"/>
                  </a:lnTo>
                  <a:lnTo>
                    <a:pt x="3082" y="458"/>
                  </a:lnTo>
                  <a:lnTo>
                    <a:pt x="3299" y="602"/>
                  </a:lnTo>
                  <a:lnTo>
                    <a:pt x="3491" y="771"/>
                  </a:lnTo>
                  <a:lnTo>
                    <a:pt x="3636" y="988"/>
                  </a:lnTo>
                  <a:lnTo>
                    <a:pt x="3732" y="1180"/>
                  </a:lnTo>
                  <a:lnTo>
                    <a:pt x="3804" y="1373"/>
                  </a:lnTo>
                  <a:lnTo>
                    <a:pt x="3852" y="1662"/>
                  </a:lnTo>
                  <a:lnTo>
                    <a:pt x="3876" y="1926"/>
                  </a:lnTo>
                  <a:lnTo>
                    <a:pt x="3876" y="2095"/>
                  </a:lnTo>
                  <a:lnTo>
                    <a:pt x="3852" y="2263"/>
                  </a:lnTo>
                  <a:lnTo>
                    <a:pt x="3804" y="2432"/>
                  </a:lnTo>
                  <a:lnTo>
                    <a:pt x="3732" y="2601"/>
                  </a:lnTo>
                  <a:lnTo>
                    <a:pt x="3684" y="2697"/>
                  </a:lnTo>
                  <a:lnTo>
                    <a:pt x="3612" y="2793"/>
                  </a:lnTo>
                  <a:lnTo>
                    <a:pt x="3371" y="3010"/>
                  </a:lnTo>
                  <a:lnTo>
                    <a:pt x="3178" y="3250"/>
                  </a:lnTo>
                  <a:lnTo>
                    <a:pt x="3082" y="3347"/>
                  </a:lnTo>
                  <a:lnTo>
                    <a:pt x="2986" y="3419"/>
                  </a:lnTo>
                  <a:lnTo>
                    <a:pt x="2889" y="3467"/>
                  </a:lnTo>
                  <a:lnTo>
                    <a:pt x="2769" y="3515"/>
                  </a:lnTo>
                  <a:lnTo>
                    <a:pt x="2312" y="3660"/>
                  </a:lnTo>
                  <a:lnTo>
                    <a:pt x="2095" y="3684"/>
                  </a:lnTo>
                  <a:lnTo>
                    <a:pt x="1854" y="3708"/>
                  </a:lnTo>
                  <a:lnTo>
                    <a:pt x="1397" y="3636"/>
                  </a:lnTo>
                  <a:lnTo>
                    <a:pt x="1204" y="3612"/>
                  </a:lnTo>
                  <a:lnTo>
                    <a:pt x="988" y="3563"/>
                  </a:lnTo>
                  <a:lnTo>
                    <a:pt x="843" y="3491"/>
                  </a:lnTo>
                  <a:lnTo>
                    <a:pt x="699" y="3419"/>
                  </a:lnTo>
                  <a:lnTo>
                    <a:pt x="602" y="3323"/>
                  </a:lnTo>
                  <a:lnTo>
                    <a:pt x="506" y="3178"/>
                  </a:lnTo>
                  <a:lnTo>
                    <a:pt x="289" y="2865"/>
                  </a:lnTo>
                  <a:lnTo>
                    <a:pt x="217" y="2745"/>
                  </a:lnTo>
                  <a:lnTo>
                    <a:pt x="169" y="2625"/>
                  </a:lnTo>
                  <a:lnTo>
                    <a:pt x="145" y="2504"/>
                  </a:lnTo>
                  <a:lnTo>
                    <a:pt x="145" y="2360"/>
                  </a:lnTo>
                  <a:lnTo>
                    <a:pt x="169" y="2095"/>
                  </a:lnTo>
                  <a:lnTo>
                    <a:pt x="217" y="1734"/>
                  </a:lnTo>
                  <a:lnTo>
                    <a:pt x="289" y="1397"/>
                  </a:lnTo>
                  <a:lnTo>
                    <a:pt x="338" y="1204"/>
                  </a:lnTo>
                  <a:lnTo>
                    <a:pt x="410" y="1060"/>
                  </a:lnTo>
                  <a:lnTo>
                    <a:pt x="482" y="891"/>
                  </a:lnTo>
                  <a:lnTo>
                    <a:pt x="602" y="747"/>
                  </a:lnTo>
                  <a:lnTo>
                    <a:pt x="675" y="699"/>
                  </a:lnTo>
                  <a:lnTo>
                    <a:pt x="771" y="651"/>
                  </a:lnTo>
                  <a:lnTo>
                    <a:pt x="915" y="627"/>
                  </a:lnTo>
                  <a:lnTo>
                    <a:pt x="1060" y="578"/>
                  </a:lnTo>
                  <a:lnTo>
                    <a:pt x="1228" y="554"/>
                  </a:lnTo>
                  <a:lnTo>
                    <a:pt x="1373" y="458"/>
                  </a:lnTo>
                  <a:lnTo>
                    <a:pt x="1493" y="386"/>
                  </a:lnTo>
                  <a:lnTo>
                    <a:pt x="1613" y="314"/>
                  </a:lnTo>
                  <a:lnTo>
                    <a:pt x="1854" y="217"/>
                  </a:lnTo>
                  <a:lnTo>
                    <a:pt x="2023" y="193"/>
                  </a:lnTo>
                  <a:close/>
                  <a:moveTo>
                    <a:pt x="1902" y="1"/>
                  </a:moveTo>
                  <a:lnTo>
                    <a:pt x="1758" y="49"/>
                  </a:lnTo>
                  <a:lnTo>
                    <a:pt x="1589" y="121"/>
                  </a:lnTo>
                  <a:lnTo>
                    <a:pt x="1421" y="193"/>
                  </a:lnTo>
                  <a:lnTo>
                    <a:pt x="1349" y="241"/>
                  </a:lnTo>
                  <a:lnTo>
                    <a:pt x="1276" y="289"/>
                  </a:lnTo>
                  <a:lnTo>
                    <a:pt x="1204" y="338"/>
                  </a:lnTo>
                  <a:lnTo>
                    <a:pt x="1132" y="386"/>
                  </a:lnTo>
                  <a:lnTo>
                    <a:pt x="963" y="410"/>
                  </a:lnTo>
                  <a:lnTo>
                    <a:pt x="867" y="410"/>
                  </a:lnTo>
                  <a:lnTo>
                    <a:pt x="795" y="434"/>
                  </a:lnTo>
                  <a:lnTo>
                    <a:pt x="747" y="458"/>
                  </a:lnTo>
                  <a:lnTo>
                    <a:pt x="675" y="506"/>
                  </a:lnTo>
                  <a:lnTo>
                    <a:pt x="651" y="578"/>
                  </a:lnTo>
                  <a:lnTo>
                    <a:pt x="602" y="627"/>
                  </a:lnTo>
                  <a:lnTo>
                    <a:pt x="554" y="651"/>
                  </a:lnTo>
                  <a:lnTo>
                    <a:pt x="434" y="795"/>
                  </a:lnTo>
                  <a:lnTo>
                    <a:pt x="338" y="939"/>
                  </a:lnTo>
                  <a:lnTo>
                    <a:pt x="241" y="1108"/>
                  </a:lnTo>
                  <a:lnTo>
                    <a:pt x="193" y="1276"/>
                  </a:lnTo>
                  <a:lnTo>
                    <a:pt x="73" y="1854"/>
                  </a:lnTo>
                  <a:lnTo>
                    <a:pt x="25" y="2119"/>
                  </a:lnTo>
                  <a:lnTo>
                    <a:pt x="1" y="2360"/>
                  </a:lnTo>
                  <a:lnTo>
                    <a:pt x="1" y="2552"/>
                  </a:lnTo>
                  <a:lnTo>
                    <a:pt x="25" y="2721"/>
                  </a:lnTo>
                  <a:lnTo>
                    <a:pt x="97" y="2889"/>
                  </a:lnTo>
                  <a:lnTo>
                    <a:pt x="193" y="3034"/>
                  </a:lnTo>
                  <a:lnTo>
                    <a:pt x="289" y="3178"/>
                  </a:lnTo>
                  <a:lnTo>
                    <a:pt x="386" y="3323"/>
                  </a:lnTo>
                  <a:lnTo>
                    <a:pt x="506" y="3467"/>
                  </a:lnTo>
                  <a:lnTo>
                    <a:pt x="578" y="3563"/>
                  </a:lnTo>
                  <a:lnTo>
                    <a:pt x="675" y="3636"/>
                  </a:lnTo>
                  <a:lnTo>
                    <a:pt x="891" y="3732"/>
                  </a:lnTo>
                  <a:lnTo>
                    <a:pt x="1132" y="3804"/>
                  </a:lnTo>
                  <a:lnTo>
                    <a:pt x="1397" y="3852"/>
                  </a:lnTo>
                  <a:lnTo>
                    <a:pt x="1926" y="3900"/>
                  </a:lnTo>
                  <a:lnTo>
                    <a:pt x="2167" y="3900"/>
                  </a:lnTo>
                  <a:lnTo>
                    <a:pt x="2432" y="3852"/>
                  </a:lnTo>
                  <a:lnTo>
                    <a:pt x="2889" y="3684"/>
                  </a:lnTo>
                  <a:lnTo>
                    <a:pt x="3058" y="3612"/>
                  </a:lnTo>
                  <a:lnTo>
                    <a:pt x="3154" y="3539"/>
                  </a:lnTo>
                  <a:lnTo>
                    <a:pt x="3226" y="3467"/>
                  </a:lnTo>
                  <a:lnTo>
                    <a:pt x="3443" y="3226"/>
                  </a:lnTo>
                  <a:lnTo>
                    <a:pt x="3539" y="3106"/>
                  </a:lnTo>
                  <a:lnTo>
                    <a:pt x="3660" y="2986"/>
                  </a:lnTo>
                  <a:lnTo>
                    <a:pt x="3732" y="2889"/>
                  </a:lnTo>
                  <a:lnTo>
                    <a:pt x="3828" y="2793"/>
                  </a:lnTo>
                  <a:lnTo>
                    <a:pt x="3900" y="2697"/>
                  </a:lnTo>
                  <a:lnTo>
                    <a:pt x="3949" y="2576"/>
                  </a:lnTo>
                  <a:lnTo>
                    <a:pt x="3997" y="2408"/>
                  </a:lnTo>
                  <a:lnTo>
                    <a:pt x="4045" y="2239"/>
                  </a:lnTo>
                  <a:lnTo>
                    <a:pt x="4069" y="2047"/>
                  </a:lnTo>
                  <a:lnTo>
                    <a:pt x="4069" y="1878"/>
                  </a:lnTo>
                  <a:lnTo>
                    <a:pt x="4045" y="1614"/>
                  </a:lnTo>
                  <a:lnTo>
                    <a:pt x="3997" y="1349"/>
                  </a:lnTo>
                  <a:lnTo>
                    <a:pt x="3949" y="1204"/>
                  </a:lnTo>
                  <a:lnTo>
                    <a:pt x="3900" y="1036"/>
                  </a:lnTo>
                  <a:lnTo>
                    <a:pt x="3780" y="843"/>
                  </a:lnTo>
                  <a:lnTo>
                    <a:pt x="3636" y="651"/>
                  </a:lnTo>
                  <a:lnTo>
                    <a:pt x="3467" y="482"/>
                  </a:lnTo>
                  <a:lnTo>
                    <a:pt x="3299" y="338"/>
                  </a:lnTo>
                  <a:lnTo>
                    <a:pt x="3034" y="193"/>
                  </a:lnTo>
                  <a:lnTo>
                    <a:pt x="2889" y="121"/>
                  </a:lnTo>
                  <a:lnTo>
                    <a:pt x="2745" y="73"/>
                  </a:lnTo>
                  <a:lnTo>
                    <a:pt x="22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13"/>
            <p:cNvSpPr/>
            <p:nvPr/>
          </p:nvSpPr>
          <p:spPr>
            <a:xfrm>
              <a:off x="2516050" y="2013700"/>
              <a:ext cx="39750" cy="41575"/>
            </a:xfrm>
            <a:custGeom>
              <a:avLst/>
              <a:gdLst/>
              <a:ahLst/>
              <a:cxnLst/>
              <a:rect l="l" t="t" r="r" b="b"/>
              <a:pathLst>
                <a:path w="1590" h="1663" extrusionOk="0">
                  <a:moveTo>
                    <a:pt x="963" y="194"/>
                  </a:moveTo>
                  <a:lnTo>
                    <a:pt x="1060" y="242"/>
                  </a:lnTo>
                  <a:lnTo>
                    <a:pt x="1300" y="386"/>
                  </a:lnTo>
                  <a:lnTo>
                    <a:pt x="1373" y="458"/>
                  </a:lnTo>
                  <a:lnTo>
                    <a:pt x="1397" y="555"/>
                  </a:lnTo>
                  <a:lnTo>
                    <a:pt x="1421" y="819"/>
                  </a:lnTo>
                  <a:lnTo>
                    <a:pt x="1421" y="940"/>
                  </a:lnTo>
                  <a:lnTo>
                    <a:pt x="1397" y="1084"/>
                  </a:lnTo>
                  <a:lnTo>
                    <a:pt x="1349" y="1181"/>
                  </a:lnTo>
                  <a:lnTo>
                    <a:pt x="1276" y="1253"/>
                  </a:lnTo>
                  <a:lnTo>
                    <a:pt x="1060" y="1445"/>
                  </a:lnTo>
                  <a:lnTo>
                    <a:pt x="1012" y="1469"/>
                  </a:lnTo>
                  <a:lnTo>
                    <a:pt x="939" y="1494"/>
                  </a:lnTo>
                  <a:lnTo>
                    <a:pt x="747" y="1494"/>
                  </a:lnTo>
                  <a:lnTo>
                    <a:pt x="578" y="1469"/>
                  </a:lnTo>
                  <a:lnTo>
                    <a:pt x="434" y="1421"/>
                  </a:lnTo>
                  <a:lnTo>
                    <a:pt x="289" y="1349"/>
                  </a:lnTo>
                  <a:lnTo>
                    <a:pt x="241" y="1301"/>
                  </a:lnTo>
                  <a:lnTo>
                    <a:pt x="193" y="1229"/>
                  </a:lnTo>
                  <a:lnTo>
                    <a:pt x="169" y="1181"/>
                  </a:lnTo>
                  <a:lnTo>
                    <a:pt x="169" y="1084"/>
                  </a:lnTo>
                  <a:lnTo>
                    <a:pt x="169" y="1036"/>
                  </a:lnTo>
                  <a:lnTo>
                    <a:pt x="169" y="940"/>
                  </a:lnTo>
                  <a:lnTo>
                    <a:pt x="169" y="771"/>
                  </a:lnTo>
                  <a:lnTo>
                    <a:pt x="193" y="603"/>
                  </a:lnTo>
                  <a:lnTo>
                    <a:pt x="217" y="531"/>
                  </a:lnTo>
                  <a:lnTo>
                    <a:pt x="265" y="458"/>
                  </a:lnTo>
                  <a:lnTo>
                    <a:pt x="386" y="362"/>
                  </a:lnTo>
                  <a:lnTo>
                    <a:pt x="482" y="290"/>
                  </a:lnTo>
                  <a:lnTo>
                    <a:pt x="602" y="242"/>
                  </a:lnTo>
                  <a:lnTo>
                    <a:pt x="723" y="194"/>
                  </a:lnTo>
                  <a:close/>
                  <a:moveTo>
                    <a:pt x="747" y="1"/>
                  </a:moveTo>
                  <a:lnTo>
                    <a:pt x="602" y="49"/>
                  </a:lnTo>
                  <a:lnTo>
                    <a:pt x="458" y="97"/>
                  </a:lnTo>
                  <a:lnTo>
                    <a:pt x="313" y="169"/>
                  </a:lnTo>
                  <a:lnTo>
                    <a:pt x="241" y="218"/>
                  </a:lnTo>
                  <a:lnTo>
                    <a:pt x="169" y="290"/>
                  </a:lnTo>
                  <a:lnTo>
                    <a:pt x="73" y="434"/>
                  </a:lnTo>
                  <a:lnTo>
                    <a:pt x="24" y="627"/>
                  </a:lnTo>
                  <a:lnTo>
                    <a:pt x="0" y="795"/>
                  </a:lnTo>
                  <a:lnTo>
                    <a:pt x="0" y="940"/>
                  </a:lnTo>
                  <a:lnTo>
                    <a:pt x="24" y="1108"/>
                  </a:lnTo>
                  <a:lnTo>
                    <a:pt x="24" y="1205"/>
                  </a:lnTo>
                  <a:lnTo>
                    <a:pt x="73" y="1301"/>
                  </a:lnTo>
                  <a:lnTo>
                    <a:pt x="121" y="1373"/>
                  </a:lnTo>
                  <a:lnTo>
                    <a:pt x="193" y="1445"/>
                  </a:lnTo>
                  <a:lnTo>
                    <a:pt x="289" y="1518"/>
                  </a:lnTo>
                  <a:lnTo>
                    <a:pt x="410" y="1590"/>
                  </a:lnTo>
                  <a:lnTo>
                    <a:pt x="554" y="1614"/>
                  </a:lnTo>
                  <a:lnTo>
                    <a:pt x="699" y="1638"/>
                  </a:lnTo>
                  <a:lnTo>
                    <a:pt x="963" y="1662"/>
                  </a:lnTo>
                  <a:lnTo>
                    <a:pt x="1060" y="1638"/>
                  </a:lnTo>
                  <a:lnTo>
                    <a:pt x="1132" y="1590"/>
                  </a:lnTo>
                  <a:lnTo>
                    <a:pt x="1373" y="1373"/>
                  </a:lnTo>
                  <a:lnTo>
                    <a:pt x="1469" y="1277"/>
                  </a:lnTo>
                  <a:lnTo>
                    <a:pt x="1517" y="1132"/>
                  </a:lnTo>
                  <a:lnTo>
                    <a:pt x="1565" y="964"/>
                  </a:lnTo>
                  <a:lnTo>
                    <a:pt x="1589" y="771"/>
                  </a:lnTo>
                  <a:lnTo>
                    <a:pt x="1541" y="531"/>
                  </a:lnTo>
                  <a:lnTo>
                    <a:pt x="1541" y="434"/>
                  </a:lnTo>
                  <a:lnTo>
                    <a:pt x="1493" y="338"/>
                  </a:lnTo>
                  <a:lnTo>
                    <a:pt x="1445" y="266"/>
                  </a:lnTo>
                  <a:lnTo>
                    <a:pt x="1373" y="218"/>
                  </a:lnTo>
                  <a:lnTo>
                    <a:pt x="1228" y="121"/>
                  </a:lnTo>
                  <a:lnTo>
                    <a:pt x="1084" y="49"/>
                  </a:lnTo>
                  <a:lnTo>
                    <a:pt x="9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13"/>
            <p:cNvSpPr/>
            <p:nvPr/>
          </p:nvSpPr>
          <p:spPr>
            <a:xfrm>
              <a:off x="2528675" y="2028750"/>
              <a:ext cx="13875" cy="15075"/>
            </a:xfrm>
            <a:custGeom>
              <a:avLst/>
              <a:gdLst/>
              <a:ahLst/>
              <a:cxnLst/>
              <a:rect l="l" t="t" r="r" b="b"/>
              <a:pathLst>
                <a:path w="555" h="603" extrusionOk="0">
                  <a:moveTo>
                    <a:pt x="314" y="169"/>
                  </a:moveTo>
                  <a:lnTo>
                    <a:pt x="386" y="193"/>
                  </a:lnTo>
                  <a:lnTo>
                    <a:pt x="410" y="242"/>
                  </a:lnTo>
                  <a:lnTo>
                    <a:pt x="410" y="290"/>
                  </a:lnTo>
                  <a:lnTo>
                    <a:pt x="386" y="338"/>
                  </a:lnTo>
                  <a:lnTo>
                    <a:pt x="338" y="434"/>
                  </a:lnTo>
                  <a:lnTo>
                    <a:pt x="290" y="458"/>
                  </a:lnTo>
                  <a:lnTo>
                    <a:pt x="218" y="458"/>
                  </a:lnTo>
                  <a:lnTo>
                    <a:pt x="194" y="434"/>
                  </a:lnTo>
                  <a:lnTo>
                    <a:pt x="194" y="410"/>
                  </a:lnTo>
                  <a:lnTo>
                    <a:pt x="194" y="362"/>
                  </a:lnTo>
                  <a:lnTo>
                    <a:pt x="194" y="290"/>
                  </a:lnTo>
                  <a:lnTo>
                    <a:pt x="218" y="217"/>
                  </a:lnTo>
                  <a:lnTo>
                    <a:pt x="266" y="169"/>
                  </a:lnTo>
                  <a:close/>
                  <a:moveTo>
                    <a:pt x="218" y="1"/>
                  </a:moveTo>
                  <a:lnTo>
                    <a:pt x="145" y="49"/>
                  </a:lnTo>
                  <a:lnTo>
                    <a:pt x="25" y="169"/>
                  </a:lnTo>
                  <a:lnTo>
                    <a:pt x="1" y="217"/>
                  </a:lnTo>
                  <a:lnTo>
                    <a:pt x="1" y="314"/>
                  </a:lnTo>
                  <a:lnTo>
                    <a:pt x="1" y="434"/>
                  </a:lnTo>
                  <a:lnTo>
                    <a:pt x="49" y="482"/>
                  </a:lnTo>
                  <a:lnTo>
                    <a:pt x="73" y="554"/>
                  </a:lnTo>
                  <a:lnTo>
                    <a:pt x="145" y="579"/>
                  </a:lnTo>
                  <a:lnTo>
                    <a:pt x="194" y="603"/>
                  </a:lnTo>
                  <a:lnTo>
                    <a:pt x="290" y="603"/>
                  </a:lnTo>
                  <a:lnTo>
                    <a:pt x="362" y="579"/>
                  </a:lnTo>
                  <a:lnTo>
                    <a:pt x="434" y="530"/>
                  </a:lnTo>
                  <a:lnTo>
                    <a:pt x="482" y="482"/>
                  </a:lnTo>
                  <a:lnTo>
                    <a:pt x="507" y="410"/>
                  </a:lnTo>
                  <a:lnTo>
                    <a:pt x="531" y="338"/>
                  </a:lnTo>
                  <a:lnTo>
                    <a:pt x="555" y="266"/>
                  </a:lnTo>
                  <a:lnTo>
                    <a:pt x="555" y="193"/>
                  </a:lnTo>
                  <a:lnTo>
                    <a:pt x="531" y="121"/>
                  </a:lnTo>
                  <a:lnTo>
                    <a:pt x="482" y="49"/>
                  </a:lnTo>
                  <a:lnTo>
                    <a:pt x="434" y="25"/>
                  </a:ln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0" name="Google Shape;5290;p13"/>
          <p:cNvGrpSpPr/>
          <p:nvPr/>
        </p:nvGrpSpPr>
        <p:grpSpPr>
          <a:xfrm>
            <a:off x="1299676" y="-114264"/>
            <a:ext cx="551525" cy="559295"/>
            <a:chOff x="1308175" y="3327500"/>
            <a:chExt cx="170350" cy="172750"/>
          </a:xfrm>
        </p:grpSpPr>
        <p:sp>
          <p:nvSpPr>
            <p:cNvPr id="5291" name="Google Shape;5291;p13"/>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13"/>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93" name="Google Shape;5293;p13"/>
          <p:cNvSpPr/>
          <p:nvPr/>
        </p:nvSpPr>
        <p:spPr>
          <a:xfrm>
            <a:off x="-214262" y="486874"/>
            <a:ext cx="551518" cy="671941"/>
          </a:xfrm>
          <a:custGeom>
            <a:avLst/>
            <a:gdLst/>
            <a:ahLst/>
            <a:cxnLst/>
            <a:rect l="l" t="t" r="r" b="b"/>
            <a:pathLst>
              <a:path w="10039" h="12231" extrusionOk="0">
                <a:moveTo>
                  <a:pt x="4478" y="675"/>
                </a:moveTo>
                <a:lnTo>
                  <a:pt x="4887" y="699"/>
                </a:lnTo>
                <a:lnTo>
                  <a:pt x="5272" y="795"/>
                </a:lnTo>
                <a:lnTo>
                  <a:pt x="5633" y="916"/>
                </a:lnTo>
                <a:lnTo>
                  <a:pt x="5994" y="1084"/>
                </a:lnTo>
                <a:lnTo>
                  <a:pt x="6355" y="1277"/>
                </a:lnTo>
                <a:lnTo>
                  <a:pt x="6692" y="1517"/>
                </a:lnTo>
                <a:lnTo>
                  <a:pt x="7005" y="1758"/>
                </a:lnTo>
                <a:lnTo>
                  <a:pt x="7270" y="1999"/>
                </a:lnTo>
                <a:lnTo>
                  <a:pt x="7535" y="2264"/>
                </a:lnTo>
                <a:lnTo>
                  <a:pt x="7776" y="2529"/>
                </a:lnTo>
                <a:lnTo>
                  <a:pt x="7992" y="2817"/>
                </a:lnTo>
                <a:lnTo>
                  <a:pt x="8209" y="3130"/>
                </a:lnTo>
                <a:lnTo>
                  <a:pt x="8402" y="3443"/>
                </a:lnTo>
                <a:lnTo>
                  <a:pt x="8570" y="3780"/>
                </a:lnTo>
                <a:lnTo>
                  <a:pt x="8739" y="4117"/>
                </a:lnTo>
                <a:lnTo>
                  <a:pt x="8883" y="4478"/>
                </a:lnTo>
                <a:lnTo>
                  <a:pt x="9027" y="4840"/>
                </a:lnTo>
                <a:lnTo>
                  <a:pt x="9124" y="5201"/>
                </a:lnTo>
                <a:lnTo>
                  <a:pt x="9220" y="5586"/>
                </a:lnTo>
                <a:lnTo>
                  <a:pt x="9292" y="5971"/>
                </a:lnTo>
                <a:lnTo>
                  <a:pt x="9340" y="6356"/>
                </a:lnTo>
                <a:lnTo>
                  <a:pt x="9365" y="6741"/>
                </a:lnTo>
                <a:lnTo>
                  <a:pt x="9389" y="7127"/>
                </a:lnTo>
                <a:lnTo>
                  <a:pt x="9365" y="7488"/>
                </a:lnTo>
                <a:lnTo>
                  <a:pt x="9340" y="7849"/>
                </a:lnTo>
                <a:lnTo>
                  <a:pt x="9268" y="8210"/>
                </a:lnTo>
                <a:lnTo>
                  <a:pt x="9196" y="8571"/>
                </a:lnTo>
                <a:lnTo>
                  <a:pt x="9076" y="8932"/>
                </a:lnTo>
                <a:lnTo>
                  <a:pt x="8955" y="9293"/>
                </a:lnTo>
                <a:lnTo>
                  <a:pt x="8787" y="9630"/>
                </a:lnTo>
                <a:lnTo>
                  <a:pt x="8570" y="9967"/>
                </a:lnTo>
                <a:lnTo>
                  <a:pt x="8402" y="10232"/>
                </a:lnTo>
                <a:lnTo>
                  <a:pt x="8209" y="10449"/>
                </a:lnTo>
                <a:lnTo>
                  <a:pt x="7992" y="10665"/>
                </a:lnTo>
                <a:lnTo>
                  <a:pt x="7776" y="10858"/>
                </a:lnTo>
                <a:lnTo>
                  <a:pt x="7559" y="11026"/>
                </a:lnTo>
                <a:lnTo>
                  <a:pt x="7318" y="11171"/>
                </a:lnTo>
                <a:lnTo>
                  <a:pt x="7078" y="11291"/>
                </a:lnTo>
                <a:lnTo>
                  <a:pt x="6813" y="11387"/>
                </a:lnTo>
                <a:lnTo>
                  <a:pt x="6548" y="11460"/>
                </a:lnTo>
                <a:lnTo>
                  <a:pt x="6283" y="11508"/>
                </a:lnTo>
                <a:lnTo>
                  <a:pt x="6018" y="11556"/>
                </a:lnTo>
                <a:lnTo>
                  <a:pt x="5729" y="11556"/>
                </a:lnTo>
                <a:lnTo>
                  <a:pt x="5441" y="11532"/>
                </a:lnTo>
                <a:lnTo>
                  <a:pt x="5152" y="11484"/>
                </a:lnTo>
                <a:lnTo>
                  <a:pt x="4863" y="11436"/>
                </a:lnTo>
                <a:lnTo>
                  <a:pt x="4574" y="11339"/>
                </a:lnTo>
                <a:lnTo>
                  <a:pt x="4237" y="11195"/>
                </a:lnTo>
                <a:lnTo>
                  <a:pt x="3900" y="11050"/>
                </a:lnTo>
                <a:lnTo>
                  <a:pt x="3587" y="10858"/>
                </a:lnTo>
                <a:lnTo>
                  <a:pt x="3298" y="10665"/>
                </a:lnTo>
                <a:lnTo>
                  <a:pt x="3009" y="10449"/>
                </a:lnTo>
                <a:lnTo>
                  <a:pt x="2768" y="10208"/>
                </a:lnTo>
                <a:lnTo>
                  <a:pt x="2504" y="9943"/>
                </a:lnTo>
                <a:lnTo>
                  <a:pt x="2287" y="9654"/>
                </a:lnTo>
                <a:lnTo>
                  <a:pt x="2022" y="9293"/>
                </a:lnTo>
                <a:lnTo>
                  <a:pt x="1781" y="8932"/>
                </a:lnTo>
                <a:lnTo>
                  <a:pt x="1565" y="8547"/>
                </a:lnTo>
                <a:lnTo>
                  <a:pt x="1348" y="8186"/>
                </a:lnTo>
                <a:lnTo>
                  <a:pt x="1180" y="7801"/>
                </a:lnTo>
                <a:lnTo>
                  <a:pt x="1035" y="7415"/>
                </a:lnTo>
                <a:lnTo>
                  <a:pt x="915" y="7006"/>
                </a:lnTo>
                <a:lnTo>
                  <a:pt x="818" y="6621"/>
                </a:lnTo>
                <a:lnTo>
                  <a:pt x="746" y="6212"/>
                </a:lnTo>
                <a:lnTo>
                  <a:pt x="698" y="5803"/>
                </a:lnTo>
                <a:lnTo>
                  <a:pt x="674" y="5393"/>
                </a:lnTo>
                <a:lnTo>
                  <a:pt x="698" y="4984"/>
                </a:lnTo>
                <a:lnTo>
                  <a:pt x="722" y="4551"/>
                </a:lnTo>
                <a:lnTo>
                  <a:pt x="794" y="4117"/>
                </a:lnTo>
                <a:lnTo>
                  <a:pt x="891" y="3684"/>
                </a:lnTo>
                <a:lnTo>
                  <a:pt x="1011" y="3251"/>
                </a:lnTo>
                <a:lnTo>
                  <a:pt x="1107" y="2986"/>
                </a:lnTo>
                <a:lnTo>
                  <a:pt x="1204" y="2745"/>
                </a:lnTo>
                <a:lnTo>
                  <a:pt x="1324" y="2480"/>
                </a:lnTo>
                <a:lnTo>
                  <a:pt x="1468" y="2264"/>
                </a:lnTo>
                <a:lnTo>
                  <a:pt x="1613" y="2047"/>
                </a:lnTo>
                <a:lnTo>
                  <a:pt x="1757" y="1830"/>
                </a:lnTo>
                <a:lnTo>
                  <a:pt x="1926" y="1662"/>
                </a:lnTo>
                <a:lnTo>
                  <a:pt x="2118" y="1469"/>
                </a:lnTo>
                <a:lnTo>
                  <a:pt x="2311" y="1325"/>
                </a:lnTo>
                <a:lnTo>
                  <a:pt x="2528" y="1180"/>
                </a:lnTo>
                <a:lnTo>
                  <a:pt x="2744" y="1060"/>
                </a:lnTo>
                <a:lnTo>
                  <a:pt x="2985" y="940"/>
                </a:lnTo>
                <a:lnTo>
                  <a:pt x="3226" y="868"/>
                </a:lnTo>
                <a:lnTo>
                  <a:pt x="3491" y="771"/>
                </a:lnTo>
                <a:lnTo>
                  <a:pt x="3755" y="723"/>
                </a:lnTo>
                <a:lnTo>
                  <a:pt x="4044" y="699"/>
                </a:lnTo>
                <a:lnTo>
                  <a:pt x="4478" y="675"/>
                </a:lnTo>
                <a:close/>
                <a:moveTo>
                  <a:pt x="3924" y="1"/>
                </a:moveTo>
                <a:lnTo>
                  <a:pt x="3539" y="49"/>
                </a:lnTo>
                <a:lnTo>
                  <a:pt x="3154" y="145"/>
                </a:lnTo>
                <a:lnTo>
                  <a:pt x="2793" y="290"/>
                </a:lnTo>
                <a:lnTo>
                  <a:pt x="2407" y="482"/>
                </a:lnTo>
                <a:lnTo>
                  <a:pt x="2070" y="699"/>
                </a:lnTo>
                <a:lnTo>
                  <a:pt x="1733" y="940"/>
                </a:lnTo>
                <a:lnTo>
                  <a:pt x="1444" y="1205"/>
                </a:lnTo>
                <a:lnTo>
                  <a:pt x="1180" y="1517"/>
                </a:lnTo>
                <a:lnTo>
                  <a:pt x="939" y="1855"/>
                </a:lnTo>
                <a:lnTo>
                  <a:pt x="746" y="2192"/>
                </a:lnTo>
                <a:lnTo>
                  <a:pt x="554" y="2577"/>
                </a:lnTo>
                <a:lnTo>
                  <a:pt x="409" y="2986"/>
                </a:lnTo>
                <a:lnTo>
                  <a:pt x="289" y="3371"/>
                </a:lnTo>
                <a:lnTo>
                  <a:pt x="169" y="3756"/>
                </a:lnTo>
                <a:lnTo>
                  <a:pt x="96" y="4141"/>
                </a:lnTo>
                <a:lnTo>
                  <a:pt x="48" y="4551"/>
                </a:lnTo>
                <a:lnTo>
                  <a:pt x="24" y="4936"/>
                </a:lnTo>
                <a:lnTo>
                  <a:pt x="0" y="5321"/>
                </a:lnTo>
                <a:lnTo>
                  <a:pt x="24" y="5706"/>
                </a:lnTo>
                <a:lnTo>
                  <a:pt x="48" y="6091"/>
                </a:lnTo>
                <a:lnTo>
                  <a:pt x="120" y="6477"/>
                </a:lnTo>
                <a:lnTo>
                  <a:pt x="193" y="6838"/>
                </a:lnTo>
                <a:lnTo>
                  <a:pt x="289" y="7223"/>
                </a:lnTo>
                <a:lnTo>
                  <a:pt x="409" y="7608"/>
                </a:lnTo>
                <a:lnTo>
                  <a:pt x="554" y="7993"/>
                </a:lnTo>
                <a:lnTo>
                  <a:pt x="722" y="8354"/>
                </a:lnTo>
                <a:lnTo>
                  <a:pt x="891" y="8739"/>
                </a:lnTo>
                <a:lnTo>
                  <a:pt x="1204" y="9269"/>
                </a:lnTo>
                <a:lnTo>
                  <a:pt x="1517" y="9775"/>
                </a:lnTo>
                <a:lnTo>
                  <a:pt x="1878" y="10256"/>
                </a:lnTo>
                <a:lnTo>
                  <a:pt x="2287" y="10689"/>
                </a:lnTo>
                <a:lnTo>
                  <a:pt x="2504" y="10882"/>
                </a:lnTo>
                <a:lnTo>
                  <a:pt x="2744" y="11075"/>
                </a:lnTo>
                <a:lnTo>
                  <a:pt x="2985" y="11243"/>
                </a:lnTo>
                <a:lnTo>
                  <a:pt x="3226" y="11412"/>
                </a:lnTo>
                <a:lnTo>
                  <a:pt x="3491" y="11556"/>
                </a:lnTo>
                <a:lnTo>
                  <a:pt x="3755" y="11700"/>
                </a:lnTo>
                <a:lnTo>
                  <a:pt x="4044" y="11845"/>
                </a:lnTo>
                <a:lnTo>
                  <a:pt x="4333" y="11965"/>
                </a:lnTo>
                <a:lnTo>
                  <a:pt x="4670" y="12062"/>
                </a:lnTo>
                <a:lnTo>
                  <a:pt x="5007" y="12158"/>
                </a:lnTo>
                <a:lnTo>
                  <a:pt x="5344" y="12206"/>
                </a:lnTo>
                <a:lnTo>
                  <a:pt x="5681" y="12230"/>
                </a:lnTo>
                <a:lnTo>
                  <a:pt x="6018" y="12206"/>
                </a:lnTo>
                <a:lnTo>
                  <a:pt x="6331" y="12182"/>
                </a:lnTo>
                <a:lnTo>
                  <a:pt x="6668" y="12134"/>
                </a:lnTo>
                <a:lnTo>
                  <a:pt x="6981" y="12037"/>
                </a:lnTo>
                <a:lnTo>
                  <a:pt x="7270" y="11917"/>
                </a:lnTo>
                <a:lnTo>
                  <a:pt x="7583" y="11773"/>
                </a:lnTo>
                <a:lnTo>
                  <a:pt x="7872" y="11628"/>
                </a:lnTo>
                <a:lnTo>
                  <a:pt x="8137" y="11436"/>
                </a:lnTo>
                <a:lnTo>
                  <a:pt x="8402" y="11219"/>
                </a:lnTo>
                <a:lnTo>
                  <a:pt x="8642" y="10978"/>
                </a:lnTo>
                <a:lnTo>
                  <a:pt x="8859" y="10713"/>
                </a:lnTo>
                <a:lnTo>
                  <a:pt x="9076" y="10425"/>
                </a:lnTo>
                <a:lnTo>
                  <a:pt x="9316" y="10039"/>
                </a:lnTo>
                <a:lnTo>
                  <a:pt x="9509" y="9630"/>
                </a:lnTo>
                <a:lnTo>
                  <a:pt x="9677" y="9221"/>
                </a:lnTo>
                <a:lnTo>
                  <a:pt x="9822" y="8812"/>
                </a:lnTo>
                <a:lnTo>
                  <a:pt x="9918" y="8378"/>
                </a:lnTo>
                <a:lnTo>
                  <a:pt x="9990" y="7921"/>
                </a:lnTo>
                <a:lnTo>
                  <a:pt x="10039" y="7464"/>
                </a:lnTo>
                <a:lnTo>
                  <a:pt x="10039" y="6982"/>
                </a:lnTo>
                <a:lnTo>
                  <a:pt x="10014" y="6428"/>
                </a:lnTo>
                <a:lnTo>
                  <a:pt x="9966" y="5851"/>
                </a:lnTo>
                <a:lnTo>
                  <a:pt x="9846" y="5297"/>
                </a:lnTo>
                <a:lnTo>
                  <a:pt x="9702" y="4743"/>
                </a:lnTo>
                <a:lnTo>
                  <a:pt x="9509" y="4214"/>
                </a:lnTo>
                <a:lnTo>
                  <a:pt x="9268" y="3660"/>
                </a:lnTo>
                <a:lnTo>
                  <a:pt x="9003" y="3154"/>
                </a:lnTo>
                <a:lnTo>
                  <a:pt x="8690" y="2649"/>
                </a:lnTo>
                <a:lnTo>
                  <a:pt x="8402" y="2264"/>
                </a:lnTo>
                <a:lnTo>
                  <a:pt x="8113" y="1903"/>
                </a:lnTo>
                <a:lnTo>
                  <a:pt x="7800" y="1566"/>
                </a:lnTo>
                <a:lnTo>
                  <a:pt x="7463" y="1253"/>
                </a:lnTo>
                <a:lnTo>
                  <a:pt x="7078" y="964"/>
                </a:lnTo>
                <a:lnTo>
                  <a:pt x="6692" y="723"/>
                </a:lnTo>
                <a:lnTo>
                  <a:pt x="6283" y="506"/>
                </a:lnTo>
                <a:lnTo>
                  <a:pt x="5850" y="314"/>
                </a:lnTo>
                <a:lnTo>
                  <a:pt x="5465" y="169"/>
                </a:lnTo>
                <a:lnTo>
                  <a:pt x="5079" y="73"/>
                </a:lnTo>
                <a:lnTo>
                  <a:pt x="4694" y="25"/>
                </a:lnTo>
                <a:lnTo>
                  <a:pt x="4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13"/>
          <p:cNvSpPr txBox="1">
            <a:spLocks noGrp="1"/>
          </p:cNvSpPr>
          <p:nvPr>
            <p:ph type="title" idx="16"/>
          </p:nvPr>
        </p:nvSpPr>
        <p:spPr>
          <a:xfrm>
            <a:off x="1921876" y="3471566"/>
            <a:ext cx="249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95" name="Google Shape;5295;p13"/>
          <p:cNvSpPr txBox="1">
            <a:spLocks noGrp="1"/>
          </p:cNvSpPr>
          <p:nvPr>
            <p:ph type="subTitle" idx="17"/>
          </p:nvPr>
        </p:nvSpPr>
        <p:spPr>
          <a:xfrm>
            <a:off x="1921876" y="3863336"/>
            <a:ext cx="24900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296" name="Google Shape;5296;p13"/>
          <p:cNvSpPr txBox="1">
            <a:spLocks noGrp="1"/>
          </p:cNvSpPr>
          <p:nvPr>
            <p:ph type="title" idx="18" hasCustomPrompt="1"/>
          </p:nvPr>
        </p:nvSpPr>
        <p:spPr>
          <a:xfrm>
            <a:off x="878775" y="3763095"/>
            <a:ext cx="1048200" cy="427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3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5297" name="Google Shape;5297;p13"/>
          <p:cNvGrpSpPr/>
          <p:nvPr/>
        </p:nvGrpSpPr>
        <p:grpSpPr>
          <a:xfrm>
            <a:off x="7872476" y="517411"/>
            <a:ext cx="551525" cy="559295"/>
            <a:chOff x="1308175" y="3327500"/>
            <a:chExt cx="170350" cy="172750"/>
          </a:xfrm>
        </p:grpSpPr>
        <p:sp>
          <p:nvSpPr>
            <p:cNvPr id="5298" name="Google Shape;5298;p13"/>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13"/>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0" name="Google Shape;5300;p13"/>
          <p:cNvGrpSpPr/>
          <p:nvPr/>
        </p:nvGrpSpPr>
        <p:grpSpPr>
          <a:xfrm rot="-5604595">
            <a:off x="6414644" y="2309029"/>
            <a:ext cx="1782720" cy="4456675"/>
            <a:chOff x="1094525" y="1997475"/>
            <a:chExt cx="357500" cy="893725"/>
          </a:xfrm>
        </p:grpSpPr>
        <p:sp>
          <p:nvSpPr>
            <p:cNvPr id="5301" name="Google Shape;5301;p13"/>
            <p:cNvSpPr/>
            <p:nvPr/>
          </p:nvSpPr>
          <p:spPr>
            <a:xfrm>
              <a:off x="1269650" y="2297175"/>
              <a:ext cx="49975" cy="48775"/>
            </a:xfrm>
            <a:custGeom>
              <a:avLst/>
              <a:gdLst/>
              <a:ahLst/>
              <a:cxnLst/>
              <a:rect l="l" t="t" r="r" b="b"/>
              <a:pathLst>
                <a:path w="1999" h="1951" extrusionOk="0">
                  <a:moveTo>
                    <a:pt x="1565" y="0"/>
                  </a:moveTo>
                  <a:lnTo>
                    <a:pt x="1493" y="24"/>
                  </a:lnTo>
                  <a:lnTo>
                    <a:pt x="1445" y="73"/>
                  </a:lnTo>
                  <a:lnTo>
                    <a:pt x="1349" y="217"/>
                  </a:lnTo>
                  <a:lnTo>
                    <a:pt x="1277" y="362"/>
                  </a:lnTo>
                  <a:lnTo>
                    <a:pt x="1156" y="602"/>
                  </a:lnTo>
                  <a:lnTo>
                    <a:pt x="1036" y="795"/>
                  </a:lnTo>
                  <a:lnTo>
                    <a:pt x="867" y="939"/>
                  </a:lnTo>
                  <a:lnTo>
                    <a:pt x="771" y="1011"/>
                  </a:lnTo>
                  <a:lnTo>
                    <a:pt x="651" y="1084"/>
                  </a:lnTo>
                  <a:lnTo>
                    <a:pt x="434" y="1204"/>
                  </a:lnTo>
                  <a:lnTo>
                    <a:pt x="193" y="1349"/>
                  </a:lnTo>
                  <a:lnTo>
                    <a:pt x="97" y="1445"/>
                  </a:lnTo>
                  <a:lnTo>
                    <a:pt x="25" y="1541"/>
                  </a:lnTo>
                  <a:lnTo>
                    <a:pt x="1" y="1686"/>
                  </a:lnTo>
                  <a:lnTo>
                    <a:pt x="49" y="1806"/>
                  </a:lnTo>
                  <a:lnTo>
                    <a:pt x="97" y="1878"/>
                  </a:lnTo>
                  <a:lnTo>
                    <a:pt x="145" y="1902"/>
                  </a:lnTo>
                  <a:lnTo>
                    <a:pt x="193" y="1926"/>
                  </a:lnTo>
                  <a:lnTo>
                    <a:pt x="241" y="1950"/>
                  </a:lnTo>
                  <a:lnTo>
                    <a:pt x="362" y="1926"/>
                  </a:lnTo>
                  <a:lnTo>
                    <a:pt x="482" y="1878"/>
                  </a:lnTo>
                  <a:lnTo>
                    <a:pt x="554" y="1902"/>
                  </a:lnTo>
                  <a:lnTo>
                    <a:pt x="602" y="1878"/>
                  </a:lnTo>
                  <a:lnTo>
                    <a:pt x="675" y="1854"/>
                  </a:lnTo>
                  <a:lnTo>
                    <a:pt x="699" y="1806"/>
                  </a:lnTo>
                  <a:lnTo>
                    <a:pt x="771" y="1710"/>
                  </a:lnTo>
                  <a:lnTo>
                    <a:pt x="843" y="1589"/>
                  </a:lnTo>
                  <a:lnTo>
                    <a:pt x="891" y="1493"/>
                  </a:lnTo>
                  <a:lnTo>
                    <a:pt x="964" y="1421"/>
                  </a:lnTo>
                  <a:lnTo>
                    <a:pt x="1060" y="1349"/>
                  </a:lnTo>
                  <a:lnTo>
                    <a:pt x="1156" y="1300"/>
                  </a:lnTo>
                  <a:lnTo>
                    <a:pt x="1373" y="1204"/>
                  </a:lnTo>
                  <a:lnTo>
                    <a:pt x="1589" y="1084"/>
                  </a:lnTo>
                  <a:lnTo>
                    <a:pt x="1758" y="939"/>
                  </a:lnTo>
                  <a:lnTo>
                    <a:pt x="1830" y="843"/>
                  </a:lnTo>
                  <a:lnTo>
                    <a:pt x="1902" y="747"/>
                  </a:lnTo>
                  <a:lnTo>
                    <a:pt x="1951" y="650"/>
                  </a:lnTo>
                  <a:lnTo>
                    <a:pt x="1975" y="530"/>
                  </a:lnTo>
                  <a:lnTo>
                    <a:pt x="1999" y="434"/>
                  </a:lnTo>
                  <a:lnTo>
                    <a:pt x="1975" y="313"/>
                  </a:lnTo>
                  <a:lnTo>
                    <a:pt x="1951" y="217"/>
                  </a:lnTo>
                  <a:lnTo>
                    <a:pt x="1902" y="145"/>
                  </a:lnTo>
                  <a:lnTo>
                    <a:pt x="1854" y="73"/>
                  </a:lnTo>
                  <a:lnTo>
                    <a:pt x="1782" y="24"/>
                  </a:lnTo>
                  <a:lnTo>
                    <a:pt x="166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13"/>
            <p:cNvSpPr/>
            <p:nvPr/>
          </p:nvSpPr>
          <p:spPr>
            <a:xfrm>
              <a:off x="1213075" y="2269500"/>
              <a:ext cx="25300" cy="25900"/>
            </a:xfrm>
            <a:custGeom>
              <a:avLst/>
              <a:gdLst/>
              <a:ahLst/>
              <a:cxnLst/>
              <a:rect l="l" t="t" r="r" b="b"/>
              <a:pathLst>
                <a:path w="1012" h="1036" extrusionOk="0">
                  <a:moveTo>
                    <a:pt x="578" y="0"/>
                  </a:moveTo>
                  <a:lnTo>
                    <a:pt x="434" y="48"/>
                  </a:lnTo>
                  <a:lnTo>
                    <a:pt x="290" y="120"/>
                  </a:lnTo>
                  <a:lnTo>
                    <a:pt x="193" y="193"/>
                  </a:lnTo>
                  <a:lnTo>
                    <a:pt x="121" y="289"/>
                  </a:lnTo>
                  <a:lnTo>
                    <a:pt x="49" y="385"/>
                  </a:lnTo>
                  <a:lnTo>
                    <a:pt x="25" y="482"/>
                  </a:lnTo>
                  <a:lnTo>
                    <a:pt x="1" y="578"/>
                  </a:lnTo>
                  <a:lnTo>
                    <a:pt x="25" y="698"/>
                  </a:lnTo>
                  <a:lnTo>
                    <a:pt x="49" y="794"/>
                  </a:lnTo>
                  <a:lnTo>
                    <a:pt x="97" y="891"/>
                  </a:lnTo>
                  <a:lnTo>
                    <a:pt x="145" y="963"/>
                  </a:lnTo>
                  <a:lnTo>
                    <a:pt x="217" y="987"/>
                  </a:lnTo>
                  <a:lnTo>
                    <a:pt x="290" y="1011"/>
                  </a:lnTo>
                  <a:lnTo>
                    <a:pt x="362" y="1035"/>
                  </a:lnTo>
                  <a:lnTo>
                    <a:pt x="554" y="1011"/>
                  </a:lnTo>
                  <a:lnTo>
                    <a:pt x="675" y="963"/>
                  </a:lnTo>
                  <a:lnTo>
                    <a:pt x="771" y="915"/>
                  </a:lnTo>
                  <a:lnTo>
                    <a:pt x="843" y="843"/>
                  </a:lnTo>
                  <a:lnTo>
                    <a:pt x="916" y="746"/>
                  </a:lnTo>
                  <a:lnTo>
                    <a:pt x="988" y="650"/>
                  </a:lnTo>
                  <a:lnTo>
                    <a:pt x="1012" y="554"/>
                  </a:lnTo>
                  <a:lnTo>
                    <a:pt x="1012" y="457"/>
                  </a:lnTo>
                  <a:lnTo>
                    <a:pt x="1012" y="337"/>
                  </a:lnTo>
                  <a:lnTo>
                    <a:pt x="964" y="265"/>
                  </a:lnTo>
                  <a:lnTo>
                    <a:pt x="916" y="169"/>
                  </a:lnTo>
                  <a:lnTo>
                    <a:pt x="819" y="72"/>
                  </a:lnTo>
                  <a:lnTo>
                    <a:pt x="69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13"/>
            <p:cNvSpPr/>
            <p:nvPr/>
          </p:nvSpPr>
          <p:spPr>
            <a:xfrm>
              <a:off x="1270250" y="2283925"/>
              <a:ext cx="19300" cy="21100"/>
            </a:xfrm>
            <a:custGeom>
              <a:avLst/>
              <a:gdLst/>
              <a:ahLst/>
              <a:cxnLst/>
              <a:rect l="l" t="t" r="r" b="b"/>
              <a:pathLst>
                <a:path w="772" h="844" extrusionOk="0">
                  <a:moveTo>
                    <a:pt x="434" y="1"/>
                  </a:moveTo>
                  <a:lnTo>
                    <a:pt x="241" y="25"/>
                  </a:lnTo>
                  <a:lnTo>
                    <a:pt x="121" y="73"/>
                  </a:lnTo>
                  <a:lnTo>
                    <a:pt x="25" y="145"/>
                  </a:lnTo>
                  <a:lnTo>
                    <a:pt x="1" y="193"/>
                  </a:lnTo>
                  <a:lnTo>
                    <a:pt x="1" y="242"/>
                  </a:lnTo>
                  <a:lnTo>
                    <a:pt x="1" y="314"/>
                  </a:lnTo>
                  <a:lnTo>
                    <a:pt x="25" y="386"/>
                  </a:lnTo>
                  <a:lnTo>
                    <a:pt x="97" y="554"/>
                  </a:lnTo>
                  <a:lnTo>
                    <a:pt x="193" y="723"/>
                  </a:lnTo>
                  <a:lnTo>
                    <a:pt x="266" y="771"/>
                  </a:lnTo>
                  <a:lnTo>
                    <a:pt x="362" y="819"/>
                  </a:lnTo>
                  <a:lnTo>
                    <a:pt x="434" y="843"/>
                  </a:lnTo>
                  <a:lnTo>
                    <a:pt x="554" y="843"/>
                  </a:lnTo>
                  <a:lnTo>
                    <a:pt x="627" y="819"/>
                  </a:lnTo>
                  <a:lnTo>
                    <a:pt x="675" y="771"/>
                  </a:lnTo>
                  <a:lnTo>
                    <a:pt x="723" y="723"/>
                  </a:lnTo>
                  <a:lnTo>
                    <a:pt x="747" y="651"/>
                  </a:lnTo>
                  <a:lnTo>
                    <a:pt x="771" y="506"/>
                  </a:lnTo>
                  <a:lnTo>
                    <a:pt x="747" y="338"/>
                  </a:lnTo>
                  <a:lnTo>
                    <a:pt x="723" y="242"/>
                  </a:lnTo>
                  <a:lnTo>
                    <a:pt x="699" y="169"/>
                  </a:lnTo>
                  <a:lnTo>
                    <a:pt x="651" y="97"/>
                  </a:lnTo>
                  <a:lnTo>
                    <a:pt x="578" y="49"/>
                  </a:lnTo>
                  <a:lnTo>
                    <a:pt x="506" y="25"/>
                  </a:lnTo>
                  <a:lnTo>
                    <a:pt x="43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13"/>
            <p:cNvSpPr/>
            <p:nvPr/>
          </p:nvSpPr>
          <p:spPr>
            <a:xfrm>
              <a:off x="1403250" y="2264075"/>
              <a:ext cx="18700" cy="17475"/>
            </a:xfrm>
            <a:custGeom>
              <a:avLst/>
              <a:gdLst/>
              <a:ahLst/>
              <a:cxnLst/>
              <a:rect l="l" t="t" r="r" b="b"/>
              <a:pathLst>
                <a:path w="748" h="699" extrusionOk="0">
                  <a:moveTo>
                    <a:pt x="338" y="0"/>
                  </a:moveTo>
                  <a:lnTo>
                    <a:pt x="193" y="73"/>
                  </a:lnTo>
                  <a:lnTo>
                    <a:pt x="73" y="169"/>
                  </a:lnTo>
                  <a:lnTo>
                    <a:pt x="49" y="217"/>
                  </a:lnTo>
                  <a:lnTo>
                    <a:pt x="25" y="265"/>
                  </a:lnTo>
                  <a:lnTo>
                    <a:pt x="1" y="337"/>
                  </a:lnTo>
                  <a:lnTo>
                    <a:pt x="1" y="434"/>
                  </a:lnTo>
                  <a:lnTo>
                    <a:pt x="49" y="554"/>
                  </a:lnTo>
                  <a:lnTo>
                    <a:pt x="145" y="650"/>
                  </a:lnTo>
                  <a:lnTo>
                    <a:pt x="266" y="699"/>
                  </a:lnTo>
                  <a:lnTo>
                    <a:pt x="410" y="699"/>
                  </a:lnTo>
                  <a:lnTo>
                    <a:pt x="482" y="674"/>
                  </a:lnTo>
                  <a:lnTo>
                    <a:pt x="555" y="650"/>
                  </a:lnTo>
                  <a:lnTo>
                    <a:pt x="627" y="602"/>
                  </a:lnTo>
                  <a:lnTo>
                    <a:pt x="675" y="554"/>
                  </a:lnTo>
                  <a:lnTo>
                    <a:pt x="699" y="482"/>
                  </a:lnTo>
                  <a:lnTo>
                    <a:pt x="723" y="410"/>
                  </a:lnTo>
                  <a:lnTo>
                    <a:pt x="747" y="265"/>
                  </a:lnTo>
                  <a:lnTo>
                    <a:pt x="723" y="193"/>
                  </a:lnTo>
                  <a:lnTo>
                    <a:pt x="699" y="121"/>
                  </a:lnTo>
                  <a:lnTo>
                    <a:pt x="651" y="73"/>
                  </a:lnTo>
                  <a:lnTo>
                    <a:pt x="603" y="49"/>
                  </a:lnTo>
                  <a:lnTo>
                    <a:pt x="482" y="24"/>
                  </a:lnTo>
                  <a:lnTo>
                    <a:pt x="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13"/>
            <p:cNvSpPr/>
            <p:nvPr/>
          </p:nvSpPr>
          <p:spPr>
            <a:xfrm>
              <a:off x="1150500" y="2347725"/>
              <a:ext cx="13250" cy="11450"/>
            </a:xfrm>
            <a:custGeom>
              <a:avLst/>
              <a:gdLst/>
              <a:ahLst/>
              <a:cxnLst/>
              <a:rect l="l" t="t" r="r" b="b"/>
              <a:pathLst>
                <a:path w="530" h="458" extrusionOk="0">
                  <a:moveTo>
                    <a:pt x="217" y="1"/>
                  </a:moveTo>
                  <a:lnTo>
                    <a:pt x="120" y="25"/>
                  </a:lnTo>
                  <a:lnTo>
                    <a:pt x="48" y="97"/>
                  </a:lnTo>
                  <a:lnTo>
                    <a:pt x="24" y="169"/>
                  </a:lnTo>
                  <a:lnTo>
                    <a:pt x="0" y="193"/>
                  </a:lnTo>
                  <a:lnTo>
                    <a:pt x="24" y="241"/>
                  </a:lnTo>
                  <a:lnTo>
                    <a:pt x="72" y="338"/>
                  </a:lnTo>
                  <a:lnTo>
                    <a:pt x="169" y="410"/>
                  </a:lnTo>
                  <a:lnTo>
                    <a:pt x="265" y="458"/>
                  </a:lnTo>
                  <a:lnTo>
                    <a:pt x="361" y="458"/>
                  </a:lnTo>
                  <a:lnTo>
                    <a:pt x="433" y="434"/>
                  </a:lnTo>
                  <a:lnTo>
                    <a:pt x="482" y="386"/>
                  </a:lnTo>
                  <a:lnTo>
                    <a:pt x="530" y="289"/>
                  </a:lnTo>
                  <a:lnTo>
                    <a:pt x="530" y="193"/>
                  </a:lnTo>
                  <a:lnTo>
                    <a:pt x="482" y="97"/>
                  </a:lnTo>
                  <a:lnTo>
                    <a:pt x="409" y="25"/>
                  </a:lnTo>
                  <a:lnTo>
                    <a:pt x="3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13"/>
            <p:cNvSpPr/>
            <p:nvPr/>
          </p:nvSpPr>
          <p:spPr>
            <a:xfrm>
              <a:off x="1094525" y="1997475"/>
              <a:ext cx="357500" cy="893725"/>
            </a:xfrm>
            <a:custGeom>
              <a:avLst/>
              <a:gdLst/>
              <a:ahLst/>
              <a:cxnLst/>
              <a:rect l="l" t="t" r="r" b="b"/>
              <a:pathLst>
                <a:path w="14300" h="35749" extrusionOk="0">
                  <a:moveTo>
                    <a:pt x="7343" y="0"/>
                  </a:moveTo>
                  <a:lnTo>
                    <a:pt x="6982" y="24"/>
                  </a:lnTo>
                  <a:lnTo>
                    <a:pt x="6620" y="72"/>
                  </a:lnTo>
                  <a:lnTo>
                    <a:pt x="6259" y="144"/>
                  </a:lnTo>
                  <a:lnTo>
                    <a:pt x="5922" y="217"/>
                  </a:lnTo>
                  <a:lnTo>
                    <a:pt x="5561" y="313"/>
                  </a:lnTo>
                  <a:lnTo>
                    <a:pt x="5224" y="433"/>
                  </a:lnTo>
                  <a:lnTo>
                    <a:pt x="4863" y="554"/>
                  </a:lnTo>
                  <a:lnTo>
                    <a:pt x="4526" y="698"/>
                  </a:lnTo>
                  <a:lnTo>
                    <a:pt x="4213" y="843"/>
                  </a:lnTo>
                  <a:lnTo>
                    <a:pt x="3876" y="1011"/>
                  </a:lnTo>
                  <a:lnTo>
                    <a:pt x="3563" y="1204"/>
                  </a:lnTo>
                  <a:lnTo>
                    <a:pt x="3250" y="1396"/>
                  </a:lnTo>
                  <a:lnTo>
                    <a:pt x="2937" y="1613"/>
                  </a:lnTo>
                  <a:lnTo>
                    <a:pt x="2648" y="1830"/>
                  </a:lnTo>
                  <a:lnTo>
                    <a:pt x="2359" y="2070"/>
                  </a:lnTo>
                  <a:lnTo>
                    <a:pt x="2095" y="2311"/>
                  </a:lnTo>
                  <a:lnTo>
                    <a:pt x="1830" y="2576"/>
                  </a:lnTo>
                  <a:lnTo>
                    <a:pt x="1589" y="2841"/>
                  </a:lnTo>
                  <a:lnTo>
                    <a:pt x="1348" y="3105"/>
                  </a:lnTo>
                  <a:lnTo>
                    <a:pt x="1132" y="3394"/>
                  </a:lnTo>
                  <a:lnTo>
                    <a:pt x="939" y="3683"/>
                  </a:lnTo>
                  <a:lnTo>
                    <a:pt x="747" y="3972"/>
                  </a:lnTo>
                  <a:lnTo>
                    <a:pt x="554" y="4285"/>
                  </a:lnTo>
                  <a:lnTo>
                    <a:pt x="410" y="4598"/>
                  </a:lnTo>
                  <a:lnTo>
                    <a:pt x="265" y="4935"/>
                  </a:lnTo>
                  <a:lnTo>
                    <a:pt x="169" y="5176"/>
                  </a:lnTo>
                  <a:lnTo>
                    <a:pt x="97" y="5441"/>
                  </a:lnTo>
                  <a:lnTo>
                    <a:pt x="24" y="5705"/>
                  </a:lnTo>
                  <a:lnTo>
                    <a:pt x="0" y="5946"/>
                  </a:lnTo>
                  <a:lnTo>
                    <a:pt x="24" y="6211"/>
                  </a:lnTo>
                  <a:lnTo>
                    <a:pt x="48" y="6452"/>
                  </a:lnTo>
                  <a:lnTo>
                    <a:pt x="121" y="6716"/>
                  </a:lnTo>
                  <a:lnTo>
                    <a:pt x="241" y="6981"/>
                  </a:lnTo>
                  <a:lnTo>
                    <a:pt x="313" y="7174"/>
                  </a:lnTo>
                  <a:lnTo>
                    <a:pt x="385" y="7366"/>
                  </a:lnTo>
                  <a:lnTo>
                    <a:pt x="482" y="7727"/>
                  </a:lnTo>
                  <a:lnTo>
                    <a:pt x="602" y="8065"/>
                  </a:lnTo>
                  <a:lnTo>
                    <a:pt x="747" y="8377"/>
                  </a:lnTo>
                  <a:lnTo>
                    <a:pt x="939" y="8690"/>
                  </a:lnTo>
                  <a:lnTo>
                    <a:pt x="1108" y="9003"/>
                  </a:lnTo>
                  <a:lnTo>
                    <a:pt x="1324" y="9292"/>
                  </a:lnTo>
                  <a:lnTo>
                    <a:pt x="1758" y="9870"/>
                  </a:lnTo>
                  <a:lnTo>
                    <a:pt x="1950" y="10111"/>
                  </a:lnTo>
                  <a:lnTo>
                    <a:pt x="2167" y="10327"/>
                  </a:lnTo>
                  <a:lnTo>
                    <a:pt x="2408" y="10520"/>
                  </a:lnTo>
                  <a:lnTo>
                    <a:pt x="2672" y="10688"/>
                  </a:lnTo>
                  <a:lnTo>
                    <a:pt x="3178" y="11025"/>
                  </a:lnTo>
                  <a:lnTo>
                    <a:pt x="3708" y="11338"/>
                  </a:lnTo>
                  <a:lnTo>
                    <a:pt x="4093" y="11603"/>
                  </a:lnTo>
                  <a:lnTo>
                    <a:pt x="4285" y="11748"/>
                  </a:lnTo>
                  <a:lnTo>
                    <a:pt x="4454" y="11916"/>
                  </a:lnTo>
                  <a:lnTo>
                    <a:pt x="4622" y="12085"/>
                  </a:lnTo>
                  <a:lnTo>
                    <a:pt x="4767" y="12277"/>
                  </a:lnTo>
                  <a:lnTo>
                    <a:pt x="4887" y="12470"/>
                  </a:lnTo>
                  <a:lnTo>
                    <a:pt x="5008" y="12711"/>
                  </a:lnTo>
                  <a:lnTo>
                    <a:pt x="5056" y="12879"/>
                  </a:lnTo>
                  <a:lnTo>
                    <a:pt x="5104" y="13072"/>
                  </a:lnTo>
                  <a:lnTo>
                    <a:pt x="5128" y="13240"/>
                  </a:lnTo>
                  <a:lnTo>
                    <a:pt x="5152" y="13409"/>
                  </a:lnTo>
                  <a:lnTo>
                    <a:pt x="5128" y="13553"/>
                  </a:lnTo>
                  <a:lnTo>
                    <a:pt x="5128" y="13722"/>
                  </a:lnTo>
                  <a:lnTo>
                    <a:pt x="5032" y="14011"/>
                  </a:lnTo>
                  <a:lnTo>
                    <a:pt x="4911" y="14299"/>
                  </a:lnTo>
                  <a:lnTo>
                    <a:pt x="4743" y="14564"/>
                  </a:lnTo>
                  <a:lnTo>
                    <a:pt x="4526" y="14829"/>
                  </a:lnTo>
                  <a:lnTo>
                    <a:pt x="4285" y="15094"/>
                  </a:lnTo>
                  <a:lnTo>
                    <a:pt x="3419" y="15864"/>
                  </a:lnTo>
                  <a:lnTo>
                    <a:pt x="2600" y="16635"/>
                  </a:lnTo>
                  <a:lnTo>
                    <a:pt x="2167" y="17020"/>
                  </a:lnTo>
                  <a:lnTo>
                    <a:pt x="1782" y="17429"/>
                  </a:lnTo>
                  <a:lnTo>
                    <a:pt x="1397" y="17862"/>
                  </a:lnTo>
                  <a:lnTo>
                    <a:pt x="1035" y="18320"/>
                  </a:lnTo>
                  <a:lnTo>
                    <a:pt x="819" y="18609"/>
                  </a:lnTo>
                  <a:lnTo>
                    <a:pt x="650" y="18921"/>
                  </a:lnTo>
                  <a:lnTo>
                    <a:pt x="530" y="19234"/>
                  </a:lnTo>
                  <a:lnTo>
                    <a:pt x="434" y="19571"/>
                  </a:lnTo>
                  <a:lnTo>
                    <a:pt x="385" y="19884"/>
                  </a:lnTo>
                  <a:lnTo>
                    <a:pt x="337" y="20221"/>
                  </a:lnTo>
                  <a:lnTo>
                    <a:pt x="361" y="20534"/>
                  </a:lnTo>
                  <a:lnTo>
                    <a:pt x="385" y="20871"/>
                  </a:lnTo>
                  <a:lnTo>
                    <a:pt x="434" y="21184"/>
                  </a:lnTo>
                  <a:lnTo>
                    <a:pt x="530" y="21497"/>
                  </a:lnTo>
                  <a:lnTo>
                    <a:pt x="626" y="21786"/>
                  </a:lnTo>
                  <a:lnTo>
                    <a:pt x="771" y="22075"/>
                  </a:lnTo>
                  <a:lnTo>
                    <a:pt x="915" y="22340"/>
                  </a:lnTo>
                  <a:lnTo>
                    <a:pt x="1084" y="22581"/>
                  </a:lnTo>
                  <a:lnTo>
                    <a:pt x="1276" y="22797"/>
                  </a:lnTo>
                  <a:lnTo>
                    <a:pt x="1493" y="22990"/>
                  </a:lnTo>
                  <a:lnTo>
                    <a:pt x="1854" y="23351"/>
                  </a:lnTo>
                  <a:lnTo>
                    <a:pt x="2215" y="23712"/>
                  </a:lnTo>
                  <a:lnTo>
                    <a:pt x="2552" y="24097"/>
                  </a:lnTo>
                  <a:lnTo>
                    <a:pt x="2865" y="24506"/>
                  </a:lnTo>
                  <a:lnTo>
                    <a:pt x="3467" y="25325"/>
                  </a:lnTo>
                  <a:lnTo>
                    <a:pt x="4045" y="26167"/>
                  </a:lnTo>
                  <a:lnTo>
                    <a:pt x="4213" y="26408"/>
                  </a:lnTo>
                  <a:lnTo>
                    <a:pt x="4382" y="26697"/>
                  </a:lnTo>
                  <a:lnTo>
                    <a:pt x="4526" y="26962"/>
                  </a:lnTo>
                  <a:lnTo>
                    <a:pt x="4574" y="27130"/>
                  </a:lnTo>
                  <a:lnTo>
                    <a:pt x="4598" y="27275"/>
                  </a:lnTo>
                  <a:lnTo>
                    <a:pt x="4671" y="27829"/>
                  </a:lnTo>
                  <a:lnTo>
                    <a:pt x="4743" y="28358"/>
                  </a:lnTo>
                  <a:lnTo>
                    <a:pt x="4791" y="28912"/>
                  </a:lnTo>
                  <a:lnTo>
                    <a:pt x="4791" y="29466"/>
                  </a:lnTo>
                  <a:lnTo>
                    <a:pt x="4767" y="30067"/>
                  </a:lnTo>
                  <a:lnTo>
                    <a:pt x="4767" y="30645"/>
                  </a:lnTo>
                  <a:lnTo>
                    <a:pt x="4767" y="31223"/>
                  </a:lnTo>
                  <a:lnTo>
                    <a:pt x="4815" y="31801"/>
                  </a:lnTo>
                  <a:lnTo>
                    <a:pt x="4887" y="32378"/>
                  </a:lnTo>
                  <a:lnTo>
                    <a:pt x="4983" y="32932"/>
                  </a:lnTo>
                  <a:lnTo>
                    <a:pt x="5128" y="33510"/>
                  </a:lnTo>
                  <a:lnTo>
                    <a:pt x="5296" y="34063"/>
                  </a:lnTo>
                  <a:lnTo>
                    <a:pt x="5369" y="34232"/>
                  </a:lnTo>
                  <a:lnTo>
                    <a:pt x="5465" y="34401"/>
                  </a:lnTo>
                  <a:lnTo>
                    <a:pt x="5561" y="34545"/>
                  </a:lnTo>
                  <a:lnTo>
                    <a:pt x="5706" y="34713"/>
                  </a:lnTo>
                  <a:lnTo>
                    <a:pt x="5995" y="35002"/>
                  </a:lnTo>
                  <a:lnTo>
                    <a:pt x="6332" y="35267"/>
                  </a:lnTo>
                  <a:lnTo>
                    <a:pt x="6693" y="35484"/>
                  </a:lnTo>
                  <a:lnTo>
                    <a:pt x="6861" y="35580"/>
                  </a:lnTo>
                  <a:lnTo>
                    <a:pt x="7054" y="35652"/>
                  </a:lnTo>
                  <a:lnTo>
                    <a:pt x="7246" y="35700"/>
                  </a:lnTo>
                  <a:lnTo>
                    <a:pt x="7439" y="35725"/>
                  </a:lnTo>
                  <a:lnTo>
                    <a:pt x="7607" y="35749"/>
                  </a:lnTo>
                  <a:lnTo>
                    <a:pt x="7776" y="35725"/>
                  </a:lnTo>
                  <a:lnTo>
                    <a:pt x="8354" y="35628"/>
                  </a:lnTo>
                  <a:lnTo>
                    <a:pt x="8883" y="35484"/>
                  </a:lnTo>
                  <a:lnTo>
                    <a:pt x="9413" y="35291"/>
                  </a:lnTo>
                  <a:lnTo>
                    <a:pt x="9894" y="35050"/>
                  </a:lnTo>
                  <a:lnTo>
                    <a:pt x="10376" y="34786"/>
                  </a:lnTo>
                  <a:lnTo>
                    <a:pt x="10809" y="34449"/>
                  </a:lnTo>
                  <a:lnTo>
                    <a:pt x="11218" y="34063"/>
                  </a:lnTo>
                  <a:lnTo>
                    <a:pt x="11604" y="33654"/>
                  </a:lnTo>
                  <a:lnTo>
                    <a:pt x="11772" y="33414"/>
                  </a:lnTo>
                  <a:lnTo>
                    <a:pt x="11844" y="33293"/>
                  </a:lnTo>
                  <a:lnTo>
                    <a:pt x="11917" y="33149"/>
                  </a:lnTo>
                  <a:lnTo>
                    <a:pt x="11965" y="33004"/>
                  </a:lnTo>
                  <a:lnTo>
                    <a:pt x="11989" y="32836"/>
                  </a:lnTo>
                  <a:lnTo>
                    <a:pt x="12013" y="32499"/>
                  </a:lnTo>
                  <a:lnTo>
                    <a:pt x="12037" y="31849"/>
                  </a:lnTo>
                  <a:lnTo>
                    <a:pt x="12013" y="31247"/>
                  </a:lnTo>
                  <a:lnTo>
                    <a:pt x="11941" y="30693"/>
                  </a:lnTo>
                  <a:lnTo>
                    <a:pt x="11844" y="30164"/>
                  </a:lnTo>
                  <a:lnTo>
                    <a:pt x="11700" y="29634"/>
                  </a:lnTo>
                  <a:lnTo>
                    <a:pt x="11507" y="29104"/>
                  </a:lnTo>
                  <a:lnTo>
                    <a:pt x="11291" y="28551"/>
                  </a:lnTo>
                  <a:lnTo>
                    <a:pt x="11026" y="27949"/>
                  </a:lnTo>
                  <a:lnTo>
                    <a:pt x="10881" y="27636"/>
                  </a:lnTo>
                  <a:lnTo>
                    <a:pt x="10761" y="27323"/>
                  </a:lnTo>
                  <a:lnTo>
                    <a:pt x="10665" y="27034"/>
                  </a:lnTo>
                  <a:lnTo>
                    <a:pt x="10593" y="26721"/>
                  </a:lnTo>
                  <a:lnTo>
                    <a:pt x="10544" y="26432"/>
                  </a:lnTo>
                  <a:lnTo>
                    <a:pt x="10520" y="26143"/>
                  </a:lnTo>
                  <a:lnTo>
                    <a:pt x="10496" y="25855"/>
                  </a:lnTo>
                  <a:lnTo>
                    <a:pt x="10496" y="25566"/>
                  </a:lnTo>
                  <a:lnTo>
                    <a:pt x="10544" y="25277"/>
                  </a:lnTo>
                  <a:lnTo>
                    <a:pt x="10593" y="24988"/>
                  </a:lnTo>
                  <a:lnTo>
                    <a:pt x="10665" y="24723"/>
                  </a:lnTo>
                  <a:lnTo>
                    <a:pt x="10761" y="24434"/>
                  </a:lnTo>
                  <a:lnTo>
                    <a:pt x="10906" y="24169"/>
                  </a:lnTo>
                  <a:lnTo>
                    <a:pt x="11050" y="23881"/>
                  </a:lnTo>
                  <a:lnTo>
                    <a:pt x="11218" y="23616"/>
                  </a:lnTo>
                  <a:lnTo>
                    <a:pt x="11435" y="23351"/>
                  </a:lnTo>
                  <a:lnTo>
                    <a:pt x="12326" y="22220"/>
                  </a:lnTo>
                  <a:lnTo>
                    <a:pt x="13168" y="21064"/>
                  </a:lnTo>
                  <a:lnTo>
                    <a:pt x="13505" y="20607"/>
                  </a:lnTo>
                  <a:lnTo>
                    <a:pt x="13794" y="20149"/>
                  </a:lnTo>
                  <a:lnTo>
                    <a:pt x="13939" y="19908"/>
                  </a:lnTo>
                  <a:lnTo>
                    <a:pt x="14059" y="19668"/>
                  </a:lnTo>
                  <a:lnTo>
                    <a:pt x="14155" y="19403"/>
                  </a:lnTo>
                  <a:lnTo>
                    <a:pt x="14228" y="19138"/>
                  </a:lnTo>
                  <a:lnTo>
                    <a:pt x="14276" y="18777"/>
                  </a:lnTo>
                  <a:lnTo>
                    <a:pt x="14300" y="18416"/>
                  </a:lnTo>
                  <a:lnTo>
                    <a:pt x="14300" y="18055"/>
                  </a:lnTo>
                  <a:lnTo>
                    <a:pt x="14252" y="17694"/>
                  </a:lnTo>
                  <a:lnTo>
                    <a:pt x="14179" y="17357"/>
                  </a:lnTo>
                  <a:lnTo>
                    <a:pt x="14083" y="16996"/>
                  </a:lnTo>
                  <a:lnTo>
                    <a:pt x="13963" y="16659"/>
                  </a:lnTo>
                  <a:lnTo>
                    <a:pt x="13818" y="16322"/>
                  </a:lnTo>
                  <a:lnTo>
                    <a:pt x="13650" y="15985"/>
                  </a:lnTo>
                  <a:lnTo>
                    <a:pt x="13433" y="15672"/>
                  </a:lnTo>
                  <a:lnTo>
                    <a:pt x="13192" y="15383"/>
                  </a:lnTo>
                  <a:lnTo>
                    <a:pt x="12952" y="15118"/>
                  </a:lnTo>
                  <a:lnTo>
                    <a:pt x="12398" y="14588"/>
                  </a:lnTo>
                  <a:lnTo>
                    <a:pt x="11868" y="14083"/>
                  </a:lnTo>
                  <a:lnTo>
                    <a:pt x="11676" y="13914"/>
                  </a:lnTo>
                  <a:lnTo>
                    <a:pt x="11507" y="13722"/>
                  </a:lnTo>
                  <a:lnTo>
                    <a:pt x="11363" y="13529"/>
                  </a:lnTo>
                  <a:lnTo>
                    <a:pt x="11267" y="13288"/>
                  </a:lnTo>
                  <a:lnTo>
                    <a:pt x="11074" y="12783"/>
                  </a:lnTo>
                  <a:lnTo>
                    <a:pt x="10930" y="12277"/>
                  </a:lnTo>
                  <a:lnTo>
                    <a:pt x="10833" y="11796"/>
                  </a:lnTo>
                  <a:lnTo>
                    <a:pt x="10809" y="11290"/>
                  </a:lnTo>
                  <a:lnTo>
                    <a:pt x="10809" y="11025"/>
                  </a:lnTo>
                  <a:lnTo>
                    <a:pt x="10833" y="10785"/>
                  </a:lnTo>
                  <a:lnTo>
                    <a:pt x="10857" y="10520"/>
                  </a:lnTo>
                  <a:lnTo>
                    <a:pt x="10930" y="10279"/>
                  </a:lnTo>
                  <a:lnTo>
                    <a:pt x="11002" y="10038"/>
                  </a:lnTo>
                  <a:lnTo>
                    <a:pt x="11074" y="9774"/>
                  </a:lnTo>
                  <a:lnTo>
                    <a:pt x="11194" y="9533"/>
                  </a:lnTo>
                  <a:lnTo>
                    <a:pt x="11315" y="9268"/>
                  </a:lnTo>
                  <a:lnTo>
                    <a:pt x="11652" y="8618"/>
                  </a:lnTo>
                  <a:lnTo>
                    <a:pt x="11820" y="8281"/>
                  </a:lnTo>
                  <a:lnTo>
                    <a:pt x="11965" y="7944"/>
                  </a:lnTo>
                  <a:lnTo>
                    <a:pt x="12109" y="7583"/>
                  </a:lnTo>
                  <a:lnTo>
                    <a:pt x="12230" y="7222"/>
                  </a:lnTo>
                  <a:lnTo>
                    <a:pt x="12302" y="6861"/>
                  </a:lnTo>
                  <a:lnTo>
                    <a:pt x="12350" y="6476"/>
                  </a:lnTo>
                  <a:lnTo>
                    <a:pt x="12398" y="5994"/>
                  </a:lnTo>
                  <a:lnTo>
                    <a:pt x="12398" y="5489"/>
                  </a:lnTo>
                  <a:lnTo>
                    <a:pt x="12374" y="5007"/>
                  </a:lnTo>
                  <a:lnTo>
                    <a:pt x="12326" y="4502"/>
                  </a:lnTo>
                  <a:lnTo>
                    <a:pt x="12254" y="4020"/>
                  </a:lnTo>
                  <a:lnTo>
                    <a:pt x="12157" y="3539"/>
                  </a:lnTo>
                  <a:lnTo>
                    <a:pt x="12037" y="3057"/>
                  </a:lnTo>
                  <a:lnTo>
                    <a:pt x="11917" y="2576"/>
                  </a:lnTo>
                  <a:lnTo>
                    <a:pt x="11772" y="2167"/>
                  </a:lnTo>
                  <a:lnTo>
                    <a:pt x="11580" y="1781"/>
                  </a:lnTo>
                  <a:lnTo>
                    <a:pt x="11363" y="1444"/>
                  </a:lnTo>
                  <a:lnTo>
                    <a:pt x="11098" y="1156"/>
                  </a:lnTo>
                  <a:lnTo>
                    <a:pt x="10833" y="891"/>
                  </a:lnTo>
                  <a:lnTo>
                    <a:pt x="10520" y="698"/>
                  </a:lnTo>
                  <a:lnTo>
                    <a:pt x="10183" y="506"/>
                  </a:lnTo>
                  <a:lnTo>
                    <a:pt x="9822" y="361"/>
                  </a:lnTo>
                  <a:lnTo>
                    <a:pt x="9485" y="241"/>
                  </a:lnTo>
                  <a:lnTo>
                    <a:pt x="9124" y="169"/>
                  </a:lnTo>
                  <a:lnTo>
                    <a:pt x="8787" y="96"/>
                  </a:lnTo>
                  <a:lnTo>
                    <a:pt x="8426" y="48"/>
                  </a:lnTo>
                  <a:lnTo>
                    <a:pt x="80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13"/>
            <p:cNvSpPr/>
            <p:nvPr/>
          </p:nvSpPr>
          <p:spPr>
            <a:xfrm>
              <a:off x="1157700" y="2029950"/>
              <a:ext cx="235350" cy="827550"/>
            </a:xfrm>
            <a:custGeom>
              <a:avLst/>
              <a:gdLst/>
              <a:ahLst/>
              <a:cxnLst/>
              <a:rect l="l" t="t" r="r" b="b"/>
              <a:pathLst>
                <a:path w="9414" h="33102" extrusionOk="0">
                  <a:moveTo>
                    <a:pt x="5177" y="1"/>
                  </a:moveTo>
                  <a:lnTo>
                    <a:pt x="4816" y="25"/>
                  </a:lnTo>
                  <a:lnTo>
                    <a:pt x="4455" y="73"/>
                  </a:lnTo>
                  <a:lnTo>
                    <a:pt x="4069" y="121"/>
                  </a:lnTo>
                  <a:lnTo>
                    <a:pt x="3684" y="218"/>
                  </a:lnTo>
                  <a:lnTo>
                    <a:pt x="3299" y="314"/>
                  </a:lnTo>
                  <a:lnTo>
                    <a:pt x="2938" y="458"/>
                  </a:lnTo>
                  <a:lnTo>
                    <a:pt x="2577" y="603"/>
                  </a:lnTo>
                  <a:lnTo>
                    <a:pt x="2216" y="771"/>
                  </a:lnTo>
                  <a:lnTo>
                    <a:pt x="1903" y="940"/>
                  </a:lnTo>
                  <a:lnTo>
                    <a:pt x="1614" y="1132"/>
                  </a:lnTo>
                  <a:lnTo>
                    <a:pt x="1349" y="1349"/>
                  </a:lnTo>
                  <a:lnTo>
                    <a:pt x="1132" y="1566"/>
                  </a:lnTo>
                  <a:lnTo>
                    <a:pt x="964" y="1782"/>
                  </a:lnTo>
                  <a:lnTo>
                    <a:pt x="723" y="2192"/>
                  </a:lnTo>
                  <a:lnTo>
                    <a:pt x="434" y="2601"/>
                  </a:lnTo>
                  <a:lnTo>
                    <a:pt x="314" y="2793"/>
                  </a:lnTo>
                  <a:lnTo>
                    <a:pt x="218" y="3010"/>
                  </a:lnTo>
                  <a:lnTo>
                    <a:pt x="121" y="3203"/>
                  </a:lnTo>
                  <a:lnTo>
                    <a:pt x="73" y="3419"/>
                  </a:lnTo>
                  <a:lnTo>
                    <a:pt x="25" y="3660"/>
                  </a:lnTo>
                  <a:lnTo>
                    <a:pt x="1" y="3877"/>
                  </a:lnTo>
                  <a:lnTo>
                    <a:pt x="25" y="4093"/>
                  </a:lnTo>
                  <a:lnTo>
                    <a:pt x="25" y="4334"/>
                  </a:lnTo>
                  <a:lnTo>
                    <a:pt x="97" y="4840"/>
                  </a:lnTo>
                  <a:lnTo>
                    <a:pt x="145" y="5321"/>
                  </a:lnTo>
                  <a:lnTo>
                    <a:pt x="194" y="5682"/>
                  </a:lnTo>
                  <a:lnTo>
                    <a:pt x="242" y="6019"/>
                  </a:lnTo>
                  <a:lnTo>
                    <a:pt x="314" y="6356"/>
                  </a:lnTo>
                  <a:lnTo>
                    <a:pt x="434" y="6693"/>
                  </a:lnTo>
                  <a:lnTo>
                    <a:pt x="555" y="7006"/>
                  </a:lnTo>
                  <a:lnTo>
                    <a:pt x="699" y="7319"/>
                  </a:lnTo>
                  <a:lnTo>
                    <a:pt x="868" y="7632"/>
                  </a:lnTo>
                  <a:lnTo>
                    <a:pt x="1060" y="7945"/>
                  </a:lnTo>
                  <a:lnTo>
                    <a:pt x="1205" y="8138"/>
                  </a:lnTo>
                  <a:lnTo>
                    <a:pt x="1373" y="8306"/>
                  </a:lnTo>
                  <a:lnTo>
                    <a:pt x="1710" y="8643"/>
                  </a:lnTo>
                  <a:lnTo>
                    <a:pt x="2047" y="9004"/>
                  </a:lnTo>
                  <a:lnTo>
                    <a:pt x="2216" y="9173"/>
                  </a:lnTo>
                  <a:lnTo>
                    <a:pt x="2360" y="9389"/>
                  </a:lnTo>
                  <a:lnTo>
                    <a:pt x="2577" y="9678"/>
                  </a:lnTo>
                  <a:lnTo>
                    <a:pt x="2818" y="9967"/>
                  </a:lnTo>
                  <a:lnTo>
                    <a:pt x="3058" y="10256"/>
                  </a:lnTo>
                  <a:lnTo>
                    <a:pt x="3275" y="10569"/>
                  </a:lnTo>
                  <a:lnTo>
                    <a:pt x="3419" y="10786"/>
                  </a:lnTo>
                  <a:lnTo>
                    <a:pt x="3540" y="11026"/>
                  </a:lnTo>
                  <a:lnTo>
                    <a:pt x="3636" y="11267"/>
                  </a:lnTo>
                  <a:lnTo>
                    <a:pt x="3708" y="11508"/>
                  </a:lnTo>
                  <a:lnTo>
                    <a:pt x="3756" y="11749"/>
                  </a:lnTo>
                  <a:lnTo>
                    <a:pt x="3805" y="11989"/>
                  </a:lnTo>
                  <a:lnTo>
                    <a:pt x="3829" y="12230"/>
                  </a:lnTo>
                  <a:lnTo>
                    <a:pt x="3853" y="12471"/>
                  </a:lnTo>
                  <a:lnTo>
                    <a:pt x="3829" y="12952"/>
                  </a:lnTo>
                  <a:lnTo>
                    <a:pt x="3756" y="13434"/>
                  </a:lnTo>
                  <a:lnTo>
                    <a:pt x="3636" y="13915"/>
                  </a:lnTo>
                  <a:lnTo>
                    <a:pt x="3492" y="14421"/>
                  </a:lnTo>
                  <a:lnTo>
                    <a:pt x="3443" y="14541"/>
                  </a:lnTo>
                  <a:lnTo>
                    <a:pt x="3371" y="14637"/>
                  </a:lnTo>
                  <a:lnTo>
                    <a:pt x="3299" y="14710"/>
                  </a:lnTo>
                  <a:lnTo>
                    <a:pt x="3203" y="14782"/>
                  </a:lnTo>
                  <a:lnTo>
                    <a:pt x="2914" y="15023"/>
                  </a:lnTo>
                  <a:lnTo>
                    <a:pt x="2649" y="15239"/>
                  </a:lnTo>
                  <a:lnTo>
                    <a:pt x="2144" y="15745"/>
                  </a:lnTo>
                  <a:lnTo>
                    <a:pt x="1686" y="16274"/>
                  </a:lnTo>
                  <a:lnTo>
                    <a:pt x="1205" y="16804"/>
                  </a:lnTo>
                  <a:lnTo>
                    <a:pt x="1084" y="16948"/>
                  </a:lnTo>
                  <a:lnTo>
                    <a:pt x="988" y="17117"/>
                  </a:lnTo>
                  <a:lnTo>
                    <a:pt x="916" y="17285"/>
                  </a:lnTo>
                  <a:lnTo>
                    <a:pt x="844" y="17454"/>
                  </a:lnTo>
                  <a:lnTo>
                    <a:pt x="771" y="17743"/>
                  </a:lnTo>
                  <a:lnTo>
                    <a:pt x="723" y="18032"/>
                  </a:lnTo>
                  <a:lnTo>
                    <a:pt x="699" y="18321"/>
                  </a:lnTo>
                  <a:lnTo>
                    <a:pt x="699" y="18609"/>
                  </a:lnTo>
                  <a:lnTo>
                    <a:pt x="699" y="18874"/>
                  </a:lnTo>
                  <a:lnTo>
                    <a:pt x="723" y="19139"/>
                  </a:lnTo>
                  <a:lnTo>
                    <a:pt x="771" y="19404"/>
                  </a:lnTo>
                  <a:lnTo>
                    <a:pt x="819" y="19669"/>
                  </a:lnTo>
                  <a:lnTo>
                    <a:pt x="892" y="19934"/>
                  </a:lnTo>
                  <a:lnTo>
                    <a:pt x="988" y="20198"/>
                  </a:lnTo>
                  <a:lnTo>
                    <a:pt x="1084" y="20439"/>
                  </a:lnTo>
                  <a:lnTo>
                    <a:pt x="1205" y="20680"/>
                  </a:lnTo>
                  <a:lnTo>
                    <a:pt x="1349" y="20921"/>
                  </a:lnTo>
                  <a:lnTo>
                    <a:pt x="1518" y="21161"/>
                  </a:lnTo>
                  <a:lnTo>
                    <a:pt x="1855" y="21619"/>
                  </a:lnTo>
                  <a:lnTo>
                    <a:pt x="2071" y="21883"/>
                  </a:lnTo>
                  <a:lnTo>
                    <a:pt x="2264" y="22172"/>
                  </a:lnTo>
                  <a:lnTo>
                    <a:pt x="2456" y="22461"/>
                  </a:lnTo>
                  <a:lnTo>
                    <a:pt x="2601" y="22774"/>
                  </a:lnTo>
                  <a:lnTo>
                    <a:pt x="2745" y="23087"/>
                  </a:lnTo>
                  <a:lnTo>
                    <a:pt x="2866" y="23400"/>
                  </a:lnTo>
                  <a:lnTo>
                    <a:pt x="2962" y="23713"/>
                  </a:lnTo>
                  <a:lnTo>
                    <a:pt x="3058" y="24050"/>
                  </a:lnTo>
                  <a:lnTo>
                    <a:pt x="3275" y="24917"/>
                  </a:lnTo>
                  <a:lnTo>
                    <a:pt x="3492" y="25807"/>
                  </a:lnTo>
                  <a:lnTo>
                    <a:pt x="3636" y="26698"/>
                  </a:lnTo>
                  <a:lnTo>
                    <a:pt x="3708" y="27155"/>
                  </a:lnTo>
                  <a:lnTo>
                    <a:pt x="3756" y="27589"/>
                  </a:lnTo>
                  <a:lnTo>
                    <a:pt x="3781" y="27781"/>
                  </a:lnTo>
                  <a:lnTo>
                    <a:pt x="3781" y="27950"/>
                  </a:lnTo>
                  <a:lnTo>
                    <a:pt x="3756" y="28118"/>
                  </a:lnTo>
                  <a:lnTo>
                    <a:pt x="3684" y="28287"/>
                  </a:lnTo>
                  <a:lnTo>
                    <a:pt x="3540" y="28624"/>
                  </a:lnTo>
                  <a:lnTo>
                    <a:pt x="3395" y="28961"/>
                  </a:lnTo>
                  <a:lnTo>
                    <a:pt x="3299" y="29322"/>
                  </a:lnTo>
                  <a:lnTo>
                    <a:pt x="3227" y="29659"/>
                  </a:lnTo>
                  <a:lnTo>
                    <a:pt x="3179" y="30020"/>
                  </a:lnTo>
                  <a:lnTo>
                    <a:pt x="3179" y="30381"/>
                  </a:lnTo>
                  <a:lnTo>
                    <a:pt x="3203" y="30766"/>
                  </a:lnTo>
                  <a:lnTo>
                    <a:pt x="3251" y="31152"/>
                  </a:lnTo>
                  <a:lnTo>
                    <a:pt x="3323" y="31440"/>
                  </a:lnTo>
                  <a:lnTo>
                    <a:pt x="3443" y="31729"/>
                  </a:lnTo>
                  <a:lnTo>
                    <a:pt x="3588" y="31994"/>
                  </a:lnTo>
                  <a:lnTo>
                    <a:pt x="3756" y="32235"/>
                  </a:lnTo>
                  <a:lnTo>
                    <a:pt x="3949" y="32452"/>
                  </a:lnTo>
                  <a:lnTo>
                    <a:pt x="4166" y="32620"/>
                  </a:lnTo>
                  <a:lnTo>
                    <a:pt x="4406" y="32789"/>
                  </a:lnTo>
                  <a:lnTo>
                    <a:pt x="4647" y="32909"/>
                  </a:lnTo>
                  <a:lnTo>
                    <a:pt x="4912" y="33005"/>
                  </a:lnTo>
                  <a:lnTo>
                    <a:pt x="5177" y="33053"/>
                  </a:lnTo>
                  <a:lnTo>
                    <a:pt x="5466" y="33102"/>
                  </a:lnTo>
                  <a:lnTo>
                    <a:pt x="5730" y="33077"/>
                  </a:lnTo>
                  <a:lnTo>
                    <a:pt x="5995" y="33029"/>
                  </a:lnTo>
                  <a:lnTo>
                    <a:pt x="6284" y="32957"/>
                  </a:lnTo>
                  <a:lnTo>
                    <a:pt x="6549" y="32813"/>
                  </a:lnTo>
                  <a:lnTo>
                    <a:pt x="6790" y="32644"/>
                  </a:lnTo>
                  <a:lnTo>
                    <a:pt x="7079" y="32403"/>
                  </a:lnTo>
                  <a:lnTo>
                    <a:pt x="7319" y="32163"/>
                  </a:lnTo>
                  <a:lnTo>
                    <a:pt x="7560" y="31874"/>
                  </a:lnTo>
                  <a:lnTo>
                    <a:pt x="7753" y="31585"/>
                  </a:lnTo>
                  <a:lnTo>
                    <a:pt x="7945" y="31296"/>
                  </a:lnTo>
                  <a:lnTo>
                    <a:pt x="8090" y="30959"/>
                  </a:lnTo>
                  <a:lnTo>
                    <a:pt x="8210" y="30622"/>
                  </a:lnTo>
                  <a:lnTo>
                    <a:pt x="8306" y="30261"/>
                  </a:lnTo>
                  <a:lnTo>
                    <a:pt x="8354" y="29948"/>
                  </a:lnTo>
                  <a:lnTo>
                    <a:pt x="8354" y="29779"/>
                  </a:lnTo>
                  <a:lnTo>
                    <a:pt x="8354" y="29611"/>
                  </a:lnTo>
                  <a:lnTo>
                    <a:pt x="8330" y="29466"/>
                  </a:lnTo>
                  <a:lnTo>
                    <a:pt x="8282" y="29298"/>
                  </a:lnTo>
                  <a:lnTo>
                    <a:pt x="8210" y="29154"/>
                  </a:lnTo>
                  <a:lnTo>
                    <a:pt x="8114" y="29009"/>
                  </a:lnTo>
                  <a:lnTo>
                    <a:pt x="7969" y="28816"/>
                  </a:lnTo>
                  <a:lnTo>
                    <a:pt x="7849" y="28600"/>
                  </a:lnTo>
                  <a:lnTo>
                    <a:pt x="7584" y="28167"/>
                  </a:lnTo>
                  <a:lnTo>
                    <a:pt x="7343" y="27733"/>
                  </a:lnTo>
                  <a:lnTo>
                    <a:pt x="7199" y="27517"/>
                  </a:lnTo>
                  <a:lnTo>
                    <a:pt x="7054" y="27324"/>
                  </a:lnTo>
                  <a:lnTo>
                    <a:pt x="6910" y="27107"/>
                  </a:lnTo>
                  <a:lnTo>
                    <a:pt x="6766" y="26891"/>
                  </a:lnTo>
                  <a:lnTo>
                    <a:pt x="6669" y="26650"/>
                  </a:lnTo>
                  <a:lnTo>
                    <a:pt x="6597" y="26433"/>
                  </a:lnTo>
                  <a:lnTo>
                    <a:pt x="6549" y="26193"/>
                  </a:lnTo>
                  <a:lnTo>
                    <a:pt x="6525" y="25928"/>
                  </a:lnTo>
                  <a:lnTo>
                    <a:pt x="6525" y="25687"/>
                  </a:lnTo>
                  <a:lnTo>
                    <a:pt x="6549" y="25422"/>
                  </a:lnTo>
                  <a:lnTo>
                    <a:pt x="6573" y="25206"/>
                  </a:lnTo>
                  <a:lnTo>
                    <a:pt x="6573" y="24989"/>
                  </a:lnTo>
                  <a:lnTo>
                    <a:pt x="6549" y="24796"/>
                  </a:lnTo>
                  <a:lnTo>
                    <a:pt x="6525" y="24580"/>
                  </a:lnTo>
                  <a:lnTo>
                    <a:pt x="6477" y="24339"/>
                  </a:lnTo>
                  <a:lnTo>
                    <a:pt x="6453" y="24074"/>
                  </a:lnTo>
                  <a:lnTo>
                    <a:pt x="6453" y="23833"/>
                  </a:lnTo>
                  <a:lnTo>
                    <a:pt x="6453" y="23593"/>
                  </a:lnTo>
                  <a:lnTo>
                    <a:pt x="6477" y="23376"/>
                  </a:lnTo>
                  <a:lnTo>
                    <a:pt x="6525" y="23135"/>
                  </a:lnTo>
                  <a:lnTo>
                    <a:pt x="6621" y="22678"/>
                  </a:lnTo>
                  <a:lnTo>
                    <a:pt x="6790" y="22269"/>
                  </a:lnTo>
                  <a:lnTo>
                    <a:pt x="7006" y="21835"/>
                  </a:lnTo>
                  <a:lnTo>
                    <a:pt x="7271" y="21450"/>
                  </a:lnTo>
                  <a:lnTo>
                    <a:pt x="7560" y="21065"/>
                  </a:lnTo>
                  <a:lnTo>
                    <a:pt x="7849" y="20680"/>
                  </a:lnTo>
                  <a:lnTo>
                    <a:pt x="8114" y="20295"/>
                  </a:lnTo>
                  <a:lnTo>
                    <a:pt x="8354" y="19885"/>
                  </a:lnTo>
                  <a:lnTo>
                    <a:pt x="8595" y="19476"/>
                  </a:lnTo>
                  <a:lnTo>
                    <a:pt x="8788" y="19067"/>
                  </a:lnTo>
                  <a:lnTo>
                    <a:pt x="8980" y="18634"/>
                  </a:lnTo>
                  <a:lnTo>
                    <a:pt x="9125" y="18176"/>
                  </a:lnTo>
                  <a:lnTo>
                    <a:pt x="9269" y="17719"/>
                  </a:lnTo>
                  <a:lnTo>
                    <a:pt x="9341" y="17454"/>
                  </a:lnTo>
                  <a:lnTo>
                    <a:pt x="9390" y="17165"/>
                  </a:lnTo>
                  <a:lnTo>
                    <a:pt x="9414" y="16900"/>
                  </a:lnTo>
                  <a:lnTo>
                    <a:pt x="9414" y="16635"/>
                  </a:lnTo>
                  <a:lnTo>
                    <a:pt x="9366" y="16371"/>
                  </a:lnTo>
                  <a:lnTo>
                    <a:pt x="9293" y="16106"/>
                  </a:lnTo>
                  <a:lnTo>
                    <a:pt x="9197" y="15841"/>
                  </a:lnTo>
                  <a:lnTo>
                    <a:pt x="9077" y="15600"/>
                  </a:lnTo>
                  <a:lnTo>
                    <a:pt x="8619" y="14830"/>
                  </a:lnTo>
                  <a:lnTo>
                    <a:pt x="8210" y="14036"/>
                  </a:lnTo>
                  <a:lnTo>
                    <a:pt x="7825" y="13241"/>
                  </a:lnTo>
                  <a:lnTo>
                    <a:pt x="7464" y="12447"/>
                  </a:lnTo>
                  <a:lnTo>
                    <a:pt x="7271" y="11989"/>
                  </a:lnTo>
                  <a:lnTo>
                    <a:pt x="7127" y="11508"/>
                  </a:lnTo>
                  <a:lnTo>
                    <a:pt x="7054" y="11051"/>
                  </a:lnTo>
                  <a:lnTo>
                    <a:pt x="7030" y="10593"/>
                  </a:lnTo>
                  <a:lnTo>
                    <a:pt x="7030" y="10112"/>
                  </a:lnTo>
                  <a:lnTo>
                    <a:pt x="7127" y="9654"/>
                  </a:lnTo>
                  <a:lnTo>
                    <a:pt x="7247" y="9197"/>
                  </a:lnTo>
                  <a:lnTo>
                    <a:pt x="7440" y="8739"/>
                  </a:lnTo>
                  <a:lnTo>
                    <a:pt x="7704" y="8186"/>
                  </a:lnTo>
                  <a:lnTo>
                    <a:pt x="7969" y="7632"/>
                  </a:lnTo>
                  <a:lnTo>
                    <a:pt x="8114" y="7367"/>
                  </a:lnTo>
                  <a:lnTo>
                    <a:pt x="8282" y="7103"/>
                  </a:lnTo>
                  <a:lnTo>
                    <a:pt x="8451" y="6838"/>
                  </a:lnTo>
                  <a:lnTo>
                    <a:pt x="8667" y="6597"/>
                  </a:lnTo>
                  <a:lnTo>
                    <a:pt x="8691" y="6525"/>
                  </a:lnTo>
                  <a:lnTo>
                    <a:pt x="8740" y="6453"/>
                  </a:lnTo>
                  <a:lnTo>
                    <a:pt x="8788" y="6308"/>
                  </a:lnTo>
                  <a:lnTo>
                    <a:pt x="8932" y="5875"/>
                  </a:lnTo>
                  <a:lnTo>
                    <a:pt x="9028" y="5441"/>
                  </a:lnTo>
                  <a:lnTo>
                    <a:pt x="9077" y="5008"/>
                  </a:lnTo>
                  <a:lnTo>
                    <a:pt x="9077" y="4575"/>
                  </a:lnTo>
                  <a:lnTo>
                    <a:pt x="9053" y="4166"/>
                  </a:lnTo>
                  <a:lnTo>
                    <a:pt x="8980" y="3732"/>
                  </a:lnTo>
                  <a:lnTo>
                    <a:pt x="8884" y="3299"/>
                  </a:lnTo>
                  <a:lnTo>
                    <a:pt x="8764" y="2890"/>
                  </a:lnTo>
                  <a:lnTo>
                    <a:pt x="8595" y="2456"/>
                  </a:lnTo>
                  <a:lnTo>
                    <a:pt x="8403" y="2023"/>
                  </a:lnTo>
                  <a:lnTo>
                    <a:pt x="8138" y="1638"/>
                  </a:lnTo>
                  <a:lnTo>
                    <a:pt x="7993" y="1445"/>
                  </a:lnTo>
                  <a:lnTo>
                    <a:pt x="7849" y="1253"/>
                  </a:lnTo>
                  <a:lnTo>
                    <a:pt x="7680" y="1084"/>
                  </a:lnTo>
                  <a:lnTo>
                    <a:pt x="7512" y="940"/>
                  </a:lnTo>
                  <a:lnTo>
                    <a:pt x="7295" y="771"/>
                  </a:lnTo>
                  <a:lnTo>
                    <a:pt x="7103" y="627"/>
                  </a:lnTo>
                  <a:lnTo>
                    <a:pt x="6862" y="482"/>
                  </a:lnTo>
                  <a:lnTo>
                    <a:pt x="6621" y="362"/>
                  </a:lnTo>
                  <a:lnTo>
                    <a:pt x="6356" y="242"/>
                  </a:lnTo>
                  <a:lnTo>
                    <a:pt x="6092" y="145"/>
                  </a:lnTo>
                  <a:lnTo>
                    <a:pt x="5803" y="73"/>
                  </a:lnTo>
                  <a:lnTo>
                    <a:pt x="5514" y="25"/>
                  </a:lnTo>
                  <a:lnTo>
                    <a:pt x="5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13"/>
            <p:cNvSpPr/>
            <p:nvPr/>
          </p:nvSpPr>
          <p:spPr>
            <a:xfrm>
              <a:off x="1204650" y="2410925"/>
              <a:ext cx="150500" cy="145050"/>
            </a:xfrm>
            <a:custGeom>
              <a:avLst/>
              <a:gdLst/>
              <a:ahLst/>
              <a:cxnLst/>
              <a:rect l="l" t="t" r="r" b="b"/>
              <a:pathLst>
                <a:path w="6020" h="5802" extrusionOk="0">
                  <a:moveTo>
                    <a:pt x="3130" y="289"/>
                  </a:moveTo>
                  <a:lnTo>
                    <a:pt x="3251" y="313"/>
                  </a:lnTo>
                  <a:lnTo>
                    <a:pt x="3925" y="409"/>
                  </a:lnTo>
                  <a:lnTo>
                    <a:pt x="4093" y="458"/>
                  </a:lnTo>
                  <a:lnTo>
                    <a:pt x="4238" y="506"/>
                  </a:lnTo>
                  <a:lnTo>
                    <a:pt x="4575" y="698"/>
                  </a:lnTo>
                  <a:lnTo>
                    <a:pt x="4888" y="915"/>
                  </a:lnTo>
                  <a:lnTo>
                    <a:pt x="5152" y="1156"/>
                  </a:lnTo>
                  <a:lnTo>
                    <a:pt x="5273" y="1300"/>
                  </a:lnTo>
                  <a:lnTo>
                    <a:pt x="5393" y="1469"/>
                  </a:lnTo>
                  <a:lnTo>
                    <a:pt x="5465" y="1613"/>
                  </a:lnTo>
                  <a:lnTo>
                    <a:pt x="5538" y="1758"/>
                  </a:lnTo>
                  <a:lnTo>
                    <a:pt x="5634" y="2046"/>
                  </a:lnTo>
                  <a:lnTo>
                    <a:pt x="5706" y="2456"/>
                  </a:lnTo>
                  <a:lnTo>
                    <a:pt x="5754" y="2889"/>
                  </a:lnTo>
                  <a:lnTo>
                    <a:pt x="5730" y="3130"/>
                  </a:lnTo>
                  <a:lnTo>
                    <a:pt x="5706" y="3370"/>
                  </a:lnTo>
                  <a:lnTo>
                    <a:pt x="5634" y="3611"/>
                  </a:lnTo>
                  <a:lnTo>
                    <a:pt x="5538" y="3852"/>
                  </a:lnTo>
                  <a:lnTo>
                    <a:pt x="5441" y="3996"/>
                  </a:lnTo>
                  <a:lnTo>
                    <a:pt x="5321" y="4141"/>
                  </a:lnTo>
                  <a:lnTo>
                    <a:pt x="5008" y="4454"/>
                  </a:lnTo>
                  <a:lnTo>
                    <a:pt x="4695" y="4815"/>
                  </a:lnTo>
                  <a:lnTo>
                    <a:pt x="4575" y="4959"/>
                  </a:lnTo>
                  <a:lnTo>
                    <a:pt x="4430" y="5056"/>
                  </a:lnTo>
                  <a:lnTo>
                    <a:pt x="4262" y="5152"/>
                  </a:lnTo>
                  <a:lnTo>
                    <a:pt x="4093" y="5200"/>
                  </a:lnTo>
                  <a:lnTo>
                    <a:pt x="3756" y="5320"/>
                  </a:lnTo>
                  <a:lnTo>
                    <a:pt x="3443" y="5417"/>
                  </a:lnTo>
                  <a:lnTo>
                    <a:pt x="3275" y="5465"/>
                  </a:lnTo>
                  <a:lnTo>
                    <a:pt x="3082" y="5489"/>
                  </a:lnTo>
                  <a:lnTo>
                    <a:pt x="2745" y="5489"/>
                  </a:lnTo>
                  <a:lnTo>
                    <a:pt x="2095" y="5417"/>
                  </a:lnTo>
                  <a:lnTo>
                    <a:pt x="1782" y="5344"/>
                  </a:lnTo>
                  <a:lnTo>
                    <a:pt x="1469" y="5272"/>
                  </a:lnTo>
                  <a:lnTo>
                    <a:pt x="1253" y="5200"/>
                  </a:lnTo>
                  <a:lnTo>
                    <a:pt x="1060" y="5080"/>
                  </a:lnTo>
                  <a:lnTo>
                    <a:pt x="891" y="4935"/>
                  </a:lnTo>
                  <a:lnTo>
                    <a:pt x="747" y="4743"/>
                  </a:lnTo>
                  <a:lnTo>
                    <a:pt x="578" y="4502"/>
                  </a:lnTo>
                  <a:lnTo>
                    <a:pt x="410" y="4261"/>
                  </a:lnTo>
                  <a:lnTo>
                    <a:pt x="314" y="4093"/>
                  </a:lnTo>
                  <a:lnTo>
                    <a:pt x="266" y="3900"/>
                  </a:lnTo>
                  <a:lnTo>
                    <a:pt x="217" y="3708"/>
                  </a:lnTo>
                  <a:lnTo>
                    <a:pt x="217" y="3515"/>
                  </a:lnTo>
                  <a:lnTo>
                    <a:pt x="217" y="3322"/>
                  </a:lnTo>
                  <a:lnTo>
                    <a:pt x="241" y="3106"/>
                  </a:lnTo>
                  <a:lnTo>
                    <a:pt x="338" y="2600"/>
                  </a:lnTo>
                  <a:lnTo>
                    <a:pt x="434" y="2071"/>
                  </a:lnTo>
                  <a:lnTo>
                    <a:pt x="506" y="1806"/>
                  </a:lnTo>
                  <a:lnTo>
                    <a:pt x="603" y="1565"/>
                  </a:lnTo>
                  <a:lnTo>
                    <a:pt x="723" y="1348"/>
                  </a:lnTo>
                  <a:lnTo>
                    <a:pt x="891" y="1132"/>
                  </a:lnTo>
                  <a:lnTo>
                    <a:pt x="988" y="1035"/>
                  </a:lnTo>
                  <a:lnTo>
                    <a:pt x="1060" y="1011"/>
                  </a:lnTo>
                  <a:lnTo>
                    <a:pt x="1132" y="987"/>
                  </a:lnTo>
                  <a:lnTo>
                    <a:pt x="1349" y="939"/>
                  </a:lnTo>
                  <a:lnTo>
                    <a:pt x="1590" y="891"/>
                  </a:lnTo>
                  <a:lnTo>
                    <a:pt x="1710" y="867"/>
                  </a:lnTo>
                  <a:lnTo>
                    <a:pt x="1830" y="819"/>
                  </a:lnTo>
                  <a:lnTo>
                    <a:pt x="1927" y="771"/>
                  </a:lnTo>
                  <a:lnTo>
                    <a:pt x="2047" y="698"/>
                  </a:lnTo>
                  <a:lnTo>
                    <a:pt x="2215" y="578"/>
                  </a:lnTo>
                  <a:lnTo>
                    <a:pt x="2384" y="482"/>
                  </a:lnTo>
                  <a:lnTo>
                    <a:pt x="2745" y="337"/>
                  </a:lnTo>
                  <a:lnTo>
                    <a:pt x="2865" y="313"/>
                  </a:lnTo>
                  <a:lnTo>
                    <a:pt x="2986" y="289"/>
                  </a:lnTo>
                  <a:close/>
                  <a:moveTo>
                    <a:pt x="3082" y="0"/>
                  </a:moveTo>
                  <a:lnTo>
                    <a:pt x="2817" y="24"/>
                  </a:lnTo>
                  <a:lnTo>
                    <a:pt x="2601" y="97"/>
                  </a:lnTo>
                  <a:lnTo>
                    <a:pt x="2360" y="217"/>
                  </a:lnTo>
                  <a:lnTo>
                    <a:pt x="2240" y="265"/>
                  </a:lnTo>
                  <a:lnTo>
                    <a:pt x="2119" y="313"/>
                  </a:lnTo>
                  <a:lnTo>
                    <a:pt x="1999" y="385"/>
                  </a:lnTo>
                  <a:lnTo>
                    <a:pt x="1903" y="434"/>
                  </a:lnTo>
                  <a:lnTo>
                    <a:pt x="1806" y="530"/>
                  </a:lnTo>
                  <a:lnTo>
                    <a:pt x="1686" y="578"/>
                  </a:lnTo>
                  <a:lnTo>
                    <a:pt x="1445" y="626"/>
                  </a:lnTo>
                  <a:lnTo>
                    <a:pt x="1301" y="650"/>
                  </a:lnTo>
                  <a:lnTo>
                    <a:pt x="1180" y="674"/>
                  </a:lnTo>
                  <a:lnTo>
                    <a:pt x="1108" y="698"/>
                  </a:lnTo>
                  <a:lnTo>
                    <a:pt x="1012" y="771"/>
                  </a:lnTo>
                  <a:lnTo>
                    <a:pt x="964" y="867"/>
                  </a:lnTo>
                  <a:lnTo>
                    <a:pt x="915" y="939"/>
                  </a:lnTo>
                  <a:lnTo>
                    <a:pt x="843" y="987"/>
                  </a:lnTo>
                  <a:lnTo>
                    <a:pt x="651" y="1180"/>
                  </a:lnTo>
                  <a:lnTo>
                    <a:pt x="506" y="1396"/>
                  </a:lnTo>
                  <a:lnTo>
                    <a:pt x="386" y="1637"/>
                  </a:lnTo>
                  <a:lnTo>
                    <a:pt x="290" y="1926"/>
                  </a:lnTo>
                  <a:lnTo>
                    <a:pt x="97" y="2769"/>
                  </a:lnTo>
                  <a:lnTo>
                    <a:pt x="25" y="3154"/>
                  </a:lnTo>
                  <a:lnTo>
                    <a:pt x="1" y="3322"/>
                  </a:lnTo>
                  <a:lnTo>
                    <a:pt x="1" y="3515"/>
                  </a:lnTo>
                  <a:lnTo>
                    <a:pt x="1" y="3804"/>
                  </a:lnTo>
                  <a:lnTo>
                    <a:pt x="73" y="4045"/>
                  </a:lnTo>
                  <a:lnTo>
                    <a:pt x="169" y="4285"/>
                  </a:lnTo>
                  <a:lnTo>
                    <a:pt x="290" y="4526"/>
                  </a:lnTo>
                  <a:lnTo>
                    <a:pt x="434" y="4719"/>
                  </a:lnTo>
                  <a:lnTo>
                    <a:pt x="578" y="4935"/>
                  </a:lnTo>
                  <a:lnTo>
                    <a:pt x="747" y="5152"/>
                  </a:lnTo>
                  <a:lnTo>
                    <a:pt x="867" y="5272"/>
                  </a:lnTo>
                  <a:lnTo>
                    <a:pt x="1012" y="5369"/>
                  </a:lnTo>
                  <a:lnTo>
                    <a:pt x="1156" y="5465"/>
                  </a:lnTo>
                  <a:lnTo>
                    <a:pt x="1325" y="5537"/>
                  </a:lnTo>
                  <a:lnTo>
                    <a:pt x="1686" y="5633"/>
                  </a:lnTo>
                  <a:lnTo>
                    <a:pt x="2071" y="5730"/>
                  </a:lnTo>
                  <a:lnTo>
                    <a:pt x="2456" y="5778"/>
                  </a:lnTo>
                  <a:lnTo>
                    <a:pt x="2841" y="5802"/>
                  </a:lnTo>
                  <a:lnTo>
                    <a:pt x="3034" y="5802"/>
                  </a:lnTo>
                  <a:lnTo>
                    <a:pt x="3227" y="5778"/>
                  </a:lnTo>
                  <a:lnTo>
                    <a:pt x="3395" y="5754"/>
                  </a:lnTo>
                  <a:lnTo>
                    <a:pt x="3588" y="5706"/>
                  </a:lnTo>
                  <a:lnTo>
                    <a:pt x="4286" y="5465"/>
                  </a:lnTo>
                  <a:lnTo>
                    <a:pt x="4406" y="5417"/>
                  </a:lnTo>
                  <a:lnTo>
                    <a:pt x="4551" y="5344"/>
                  </a:lnTo>
                  <a:lnTo>
                    <a:pt x="4671" y="5272"/>
                  </a:lnTo>
                  <a:lnTo>
                    <a:pt x="4767" y="5152"/>
                  </a:lnTo>
                  <a:lnTo>
                    <a:pt x="5080" y="4791"/>
                  </a:lnTo>
                  <a:lnTo>
                    <a:pt x="5225" y="4622"/>
                  </a:lnTo>
                  <a:lnTo>
                    <a:pt x="5393" y="4454"/>
                  </a:lnTo>
                  <a:lnTo>
                    <a:pt x="5538" y="4309"/>
                  </a:lnTo>
                  <a:lnTo>
                    <a:pt x="5658" y="4165"/>
                  </a:lnTo>
                  <a:lnTo>
                    <a:pt x="5754" y="4020"/>
                  </a:lnTo>
                  <a:lnTo>
                    <a:pt x="5826" y="3828"/>
                  </a:lnTo>
                  <a:lnTo>
                    <a:pt x="5923" y="3587"/>
                  </a:lnTo>
                  <a:lnTo>
                    <a:pt x="5995" y="3322"/>
                  </a:lnTo>
                  <a:lnTo>
                    <a:pt x="6019" y="3058"/>
                  </a:lnTo>
                  <a:lnTo>
                    <a:pt x="6019" y="2793"/>
                  </a:lnTo>
                  <a:lnTo>
                    <a:pt x="5971" y="2408"/>
                  </a:lnTo>
                  <a:lnTo>
                    <a:pt x="5899" y="2022"/>
                  </a:lnTo>
                  <a:lnTo>
                    <a:pt x="5851" y="1806"/>
                  </a:lnTo>
                  <a:lnTo>
                    <a:pt x="5754" y="1565"/>
                  </a:lnTo>
                  <a:lnTo>
                    <a:pt x="5586" y="1252"/>
                  </a:lnTo>
                  <a:lnTo>
                    <a:pt x="5393" y="987"/>
                  </a:lnTo>
                  <a:lnTo>
                    <a:pt x="5152" y="747"/>
                  </a:lnTo>
                  <a:lnTo>
                    <a:pt x="4864" y="530"/>
                  </a:lnTo>
                  <a:lnTo>
                    <a:pt x="4671" y="409"/>
                  </a:lnTo>
                  <a:lnTo>
                    <a:pt x="4478" y="289"/>
                  </a:lnTo>
                  <a:lnTo>
                    <a:pt x="4286" y="193"/>
                  </a:lnTo>
                  <a:lnTo>
                    <a:pt x="4069" y="145"/>
                  </a:lnTo>
                  <a:lnTo>
                    <a:pt x="3323" y="24"/>
                  </a:lnTo>
                  <a:lnTo>
                    <a:pt x="30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13"/>
            <p:cNvSpPr/>
            <p:nvPr/>
          </p:nvSpPr>
          <p:spPr>
            <a:xfrm>
              <a:off x="1252200" y="2451850"/>
              <a:ext cx="58400" cy="61400"/>
            </a:xfrm>
            <a:custGeom>
              <a:avLst/>
              <a:gdLst/>
              <a:ahLst/>
              <a:cxnLst/>
              <a:rect l="l" t="t" r="r" b="b"/>
              <a:pathLst>
                <a:path w="2336" h="2456" extrusionOk="0">
                  <a:moveTo>
                    <a:pt x="1252" y="289"/>
                  </a:moveTo>
                  <a:lnTo>
                    <a:pt x="1421" y="313"/>
                  </a:lnTo>
                  <a:lnTo>
                    <a:pt x="1565" y="361"/>
                  </a:lnTo>
                  <a:lnTo>
                    <a:pt x="1758" y="482"/>
                  </a:lnTo>
                  <a:lnTo>
                    <a:pt x="1926" y="578"/>
                  </a:lnTo>
                  <a:lnTo>
                    <a:pt x="1975" y="626"/>
                  </a:lnTo>
                  <a:lnTo>
                    <a:pt x="2023" y="698"/>
                  </a:lnTo>
                  <a:lnTo>
                    <a:pt x="2047" y="771"/>
                  </a:lnTo>
                  <a:lnTo>
                    <a:pt x="2071" y="843"/>
                  </a:lnTo>
                  <a:lnTo>
                    <a:pt x="2095" y="1228"/>
                  </a:lnTo>
                  <a:lnTo>
                    <a:pt x="2071" y="1421"/>
                  </a:lnTo>
                  <a:lnTo>
                    <a:pt x="2047" y="1613"/>
                  </a:lnTo>
                  <a:lnTo>
                    <a:pt x="1975" y="1758"/>
                  </a:lnTo>
                  <a:lnTo>
                    <a:pt x="1878" y="1878"/>
                  </a:lnTo>
                  <a:lnTo>
                    <a:pt x="1565" y="2143"/>
                  </a:lnTo>
                  <a:lnTo>
                    <a:pt x="1469" y="2215"/>
                  </a:lnTo>
                  <a:lnTo>
                    <a:pt x="1108" y="2215"/>
                  </a:lnTo>
                  <a:lnTo>
                    <a:pt x="843" y="2191"/>
                  </a:lnTo>
                  <a:lnTo>
                    <a:pt x="723" y="2167"/>
                  </a:lnTo>
                  <a:lnTo>
                    <a:pt x="626" y="2119"/>
                  </a:lnTo>
                  <a:lnTo>
                    <a:pt x="410" y="1998"/>
                  </a:lnTo>
                  <a:lnTo>
                    <a:pt x="338" y="1926"/>
                  </a:lnTo>
                  <a:lnTo>
                    <a:pt x="289" y="1854"/>
                  </a:lnTo>
                  <a:lnTo>
                    <a:pt x="241" y="1758"/>
                  </a:lnTo>
                  <a:lnTo>
                    <a:pt x="241" y="1637"/>
                  </a:lnTo>
                  <a:lnTo>
                    <a:pt x="241" y="1541"/>
                  </a:lnTo>
                  <a:lnTo>
                    <a:pt x="241" y="1396"/>
                  </a:lnTo>
                  <a:lnTo>
                    <a:pt x="217" y="1300"/>
                  </a:lnTo>
                  <a:lnTo>
                    <a:pt x="241" y="1180"/>
                  </a:lnTo>
                  <a:lnTo>
                    <a:pt x="289" y="915"/>
                  </a:lnTo>
                  <a:lnTo>
                    <a:pt x="338" y="795"/>
                  </a:lnTo>
                  <a:lnTo>
                    <a:pt x="386" y="698"/>
                  </a:lnTo>
                  <a:lnTo>
                    <a:pt x="458" y="602"/>
                  </a:lnTo>
                  <a:lnTo>
                    <a:pt x="554" y="530"/>
                  </a:lnTo>
                  <a:lnTo>
                    <a:pt x="723" y="434"/>
                  </a:lnTo>
                  <a:lnTo>
                    <a:pt x="891" y="361"/>
                  </a:lnTo>
                  <a:lnTo>
                    <a:pt x="1084" y="313"/>
                  </a:lnTo>
                  <a:lnTo>
                    <a:pt x="1252" y="289"/>
                  </a:lnTo>
                  <a:close/>
                  <a:moveTo>
                    <a:pt x="1300" y="0"/>
                  </a:moveTo>
                  <a:lnTo>
                    <a:pt x="1084" y="24"/>
                  </a:lnTo>
                  <a:lnTo>
                    <a:pt x="867" y="72"/>
                  </a:lnTo>
                  <a:lnTo>
                    <a:pt x="650" y="169"/>
                  </a:lnTo>
                  <a:lnTo>
                    <a:pt x="458" y="265"/>
                  </a:lnTo>
                  <a:lnTo>
                    <a:pt x="338" y="361"/>
                  </a:lnTo>
                  <a:lnTo>
                    <a:pt x="241" y="458"/>
                  </a:lnTo>
                  <a:lnTo>
                    <a:pt x="169" y="554"/>
                  </a:lnTo>
                  <a:lnTo>
                    <a:pt x="121" y="674"/>
                  </a:lnTo>
                  <a:lnTo>
                    <a:pt x="25" y="939"/>
                  </a:lnTo>
                  <a:lnTo>
                    <a:pt x="1" y="1204"/>
                  </a:lnTo>
                  <a:lnTo>
                    <a:pt x="1" y="1421"/>
                  </a:lnTo>
                  <a:lnTo>
                    <a:pt x="25" y="1637"/>
                  </a:lnTo>
                  <a:lnTo>
                    <a:pt x="25" y="1806"/>
                  </a:lnTo>
                  <a:lnTo>
                    <a:pt x="73" y="1926"/>
                  </a:lnTo>
                  <a:lnTo>
                    <a:pt x="169" y="2046"/>
                  </a:lnTo>
                  <a:lnTo>
                    <a:pt x="265" y="2167"/>
                  </a:lnTo>
                  <a:lnTo>
                    <a:pt x="434" y="2287"/>
                  </a:lnTo>
                  <a:lnTo>
                    <a:pt x="530" y="2335"/>
                  </a:lnTo>
                  <a:lnTo>
                    <a:pt x="626" y="2383"/>
                  </a:lnTo>
                  <a:lnTo>
                    <a:pt x="819" y="2432"/>
                  </a:lnTo>
                  <a:lnTo>
                    <a:pt x="1012" y="2456"/>
                  </a:lnTo>
                  <a:lnTo>
                    <a:pt x="1421" y="2456"/>
                  </a:lnTo>
                  <a:lnTo>
                    <a:pt x="1565" y="2432"/>
                  </a:lnTo>
                  <a:lnTo>
                    <a:pt x="1662" y="2359"/>
                  </a:lnTo>
                  <a:lnTo>
                    <a:pt x="2023" y="2071"/>
                  </a:lnTo>
                  <a:lnTo>
                    <a:pt x="2095" y="1998"/>
                  </a:lnTo>
                  <a:lnTo>
                    <a:pt x="2167" y="1902"/>
                  </a:lnTo>
                  <a:lnTo>
                    <a:pt x="2215" y="1806"/>
                  </a:lnTo>
                  <a:lnTo>
                    <a:pt x="2263" y="1685"/>
                  </a:lnTo>
                  <a:lnTo>
                    <a:pt x="2312" y="1445"/>
                  </a:lnTo>
                  <a:lnTo>
                    <a:pt x="2336" y="1180"/>
                  </a:lnTo>
                  <a:lnTo>
                    <a:pt x="2287" y="795"/>
                  </a:lnTo>
                  <a:lnTo>
                    <a:pt x="2263" y="650"/>
                  </a:lnTo>
                  <a:lnTo>
                    <a:pt x="2191" y="530"/>
                  </a:lnTo>
                  <a:lnTo>
                    <a:pt x="2119" y="409"/>
                  </a:lnTo>
                  <a:lnTo>
                    <a:pt x="1999" y="337"/>
                  </a:lnTo>
                  <a:lnTo>
                    <a:pt x="1806" y="193"/>
                  </a:lnTo>
                  <a:lnTo>
                    <a:pt x="1589" y="72"/>
                  </a:lnTo>
                  <a:lnTo>
                    <a:pt x="1445" y="24"/>
                  </a:lnTo>
                  <a:lnTo>
                    <a:pt x="13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13"/>
            <p:cNvSpPr/>
            <p:nvPr/>
          </p:nvSpPr>
          <p:spPr>
            <a:xfrm>
              <a:off x="1270850" y="2474700"/>
              <a:ext cx="19900" cy="22300"/>
            </a:xfrm>
            <a:custGeom>
              <a:avLst/>
              <a:gdLst/>
              <a:ahLst/>
              <a:cxnLst/>
              <a:rect l="l" t="t" r="r" b="b"/>
              <a:pathLst>
                <a:path w="796" h="892" extrusionOk="0">
                  <a:moveTo>
                    <a:pt x="506" y="242"/>
                  </a:moveTo>
                  <a:lnTo>
                    <a:pt x="554" y="266"/>
                  </a:lnTo>
                  <a:lnTo>
                    <a:pt x="579" y="290"/>
                  </a:lnTo>
                  <a:lnTo>
                    <a:pt x="603" y="338"/>
                  </a:lnTo>
                  <a:lnTo>
                    <a:pt x="603" y="434"/>
                  </a:lnTo>
                  <a:lnTo>
                    <a:pt x="579" y="507"/>
                  </a:lnTo>
                  <a:lnTo>
                    <a:pt x="530" y="579"/>
                  </a:lnTo>
                  <a:lnTo>
                    <a:pt x="482" y="627"/>
                  </a:lnTo>
                  <a:lnTo>
                    <a:pt x="410" y="675"/>
                  </a:lnTo>
                  <a:lnTo>
                    <a:pt x="362" y="699"/>
                  </a:lnTo>
                  <a:lnTo>
                    <a:pt x="338" y="675"/>
                  </a:lnTo>
                  <a:lnTo>
                    <a:pt x="290" y="651"/>
                  </a:lnTo>
                  <a:lnTo>
                    <a:pt x="266" y="627"/>
                  </a:lnTo>
                  <a:lnTo>
                    <a:pt x="266" y="531"/>
                  </a:lnTo>
                  <a:lnTo>
                    <a:pt x="290" y="410"/>
                  </a:lnTo>
                  <a:lnTo>
                    <a:pt x="338" y="314"/>
                  </a:lnTo>
                  <a:lnTo>
                    <a:pt x="386" y="266"/>
                  </a:lnTo>
                  <a:lnTo>
                    <a:pt x="482" y="242"/>
                  </a:lnTo>
                  <a:close/>
                  <a:moveTo>
                    <a:pt x="434" y="1"/>
                  </a:moveTo>
                  <a:lnTo>
                    <a:pt x="314" y="25"/>
                  </a:lnTo>
                  <a:lnTo>
                    <a:pt x="217" y="73"/>
                  </a:lnTo>
                  <a:lnTo>
                    <a:pt x="25" y="242"/>
                  </a:lnTo>
                  <a:lnTo>
                    <a:pt x="1" y="266"/>
                  </a:lnTo>
                  <a:lnTo>
                    <a:pt x="1" y="314"/>
                  </a:lnTo>
                  <a:lnTo>
                    <a:pt x="1" y="458"/>
                  </a:lnTo>
                  <a:lnTo>
                    <a:pt x="1" y="627"/>
                  </a:lnTo>
                  <a:lnTo>
                    <a:pt x="49" y="723"/>
                  </a:lnTo>
                  <a:lnTo>
                    <a:pt x="121" y="795"/>
                  </a:lnTo>
                  <a:lnTo>
                    <a:pt x="193" y="868"/>
                  </a:lnTo>
                  <a:lnTo>
                    <a:pt x="290" y="892"/>
                  </a:lnTo>
                  <a:lnTo>
                    <a:pt x="410" y="868"/>
                  </a:lnTo>
                  <a:lnTo>
                    <a:pt x="530" y="844"/>
                  </a:lnTo>
                  <a:lnTo>
                    <a:pt x="627" y="771"/>
                  </a:lnTo>
                  <a:lnTo>
                    <a:pt x="699" y="699"/>
                  </a:lnTo>
                  <a:lnTo>
                    <a:pt x="747" y="603"/>
                  </a:lnTo>
                  <a:lnTo>
                    <a:pt x="795" y="507"/>
                  </a:lnTo>
                  <a:lnTo>
                    <a:pt x="795" y="386"/>
                  </a:lnTo>
                  <a:lnTo>
                    <a:pt x="795" y="290"/>
                  </a:lnTo>
                  <a:lnTo>
                    <a:pt x="771" y="170"/>
                  </a:lnTo>
                  <a:lnTo>
                    <a:pt x="699" y="73"/>
                  </a:lnTo>
                  <a:lnTo>
                    <a:pt x="627" y="25"/>
                  </a:lnTo>
                  <a:lnTo>
                    <a:pt x="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13"/>
            <p:cNvSpPr/>
            <p:nvPr/>
          </p:nvSpPr>
          <p:spPr>
            <a:xfrm>
              <a:off x="1249200" y="2726875"/>
              <a:ext cx="108350" cy="104750"/>
            </a:xfrm>
            <a:custGeom>
              <a:avLst/>
              <a:gdLst/>
              <a:ahLst/>
              <a:cxnLst/>
              <a:rect l="l" t="t" r="r" b="b"/>
              <a:pathLst>
                <a:path w="4334" h="4190" extrusionOk="0">
                  <a:moveTo>
                    <a:pt x="2335" y="217"/>
                  </a:moveTo>
                  <a:lnTo>
                    <a:pt x="2817" y="314"/>
                  </a:lnTo>
                  <a:lnTo>
                    <a:pt x="2937" y="338"/>
                  </a:lnTo>
                  <a:lnTo>
                    <a:pt x="3057" y="386"/>
                  </a:lnTo>
                  <a:lnTo>
                    <a:pt x="3298" y="506"/>
                  </a:lnTo>
                  <a:lnTo>
                    <a:pt x="3515" y="651"/>
                  </a:lnTo>
                  <a:lnTo>
                    <a:pt x="3707" y="843"/>
                  </a:lnTo>
                  <a:lnTo>
                    <a:pt x="3876" y="1060"/>
                  </a:lnTo>
                  <a:lnTo>
                    <a:pt x="3996" y="1277"/>
                  </a:lnTo>
                  <a:lnTo>
                    <a:pt x="4044" y="1493"/>
                  </a:lnTo>
                  <a:lnTo>
                    <a:pt x="4117" y="1782"/>
                  </a:lnTo>
                  <a:lnTo>
                    <a:pt x="4141" y="2071"/>
                  </a:lnTo>
                  <a:lnTo>
                    <a:pt x="4141" y="2264"/>
                  </a:lnTo>
                  <a:lnTo>
                    <a:pt x="4093" y="2432"/>
                  </a:lnTo>
                  <a:lnTo>
                    <a:pt x="4044" y="2601"/>
                  </a:lnTo>
                  <a:lnTo>
                    <a:pt x="3996" y="2769"/>
                  </a:lnTo>
                  <a:lnTo>
                    <a:pt x="3924" y="2889"/>
                  </a:lnTo>
                  <a:lnTo>
                    <a:pt x="3828" y="2986"/>
                  </a:lnTo>
                  <a:lnTo>
                    <a:pt x="3587" y="3202"/>
                  </a:lnTo>
                  <a:lnTo>
                    <a:pt x="3394" y="3467"/>
                  </a:lnTo>
                  <a:lnTo>
                    <a:pt x="3298" y="3563"/>
                  </a:lnTo>
                  <a:lnTo>
                    <a:pt x="3178" y="3660"/>
                  </a:lnTo>
                  <a:lnTo>
                    <a:pt x="3082" y="3708"/>
                  </a:lnTo>
                  <a:lnTo>
                    <a:pt x="2937" y="3756"/>
                  </a:lnTo>
                  <a:lnTo>
                    <a:pt x="2480" y="3900"/>
                  </a:lnTo>
                  <a:lnTo>
                    <a:pt x="2359" y="3925"/>
                  </a:lnTo>
                  <a:lnTo>
                    <a:pt x="2215" y="3949"/>
                  </a:lnTo>
                  <a:lnTo>
                    <a:pt x="1974" y="3949"/>
                  </a:lnTo>
                  <a:lnTo>
                    <a:pt x="1517" y="3900"/>
                  </a:lnTo>
                  <a:lnTo>
                    <a:pt x="1276" y="3852"/>
                  </a:lnTo>
                  <a:lnTo>
                    <a:pt x="1059" y="3804"/>
                  </a:lnTo>
                  <a:lnTo>
                    <a:pt x="891" y="3732"/>
                  </a:lnTo>
                  <a:lnTo>
                    <a:pt x="770" y="3660"/>
                  </a:lnTo>
                  <a:lnTo>
                    <a:pt x="650" y="3539"/>
                  </a:lnTo>
                  <a:lnTo>
                    <a:pt x="530" y="3419"/>
                  </a:lnTo>
                  <a:lnTo>
                    <a:pt x="313" y="3058"/>
                  </a:lnTo>
                  <a:lnTo>
                    <a:pt x="241" y="2938"/>
                  </a:lnTo>
                  <a:lnTo>
                    <a:pt x="193" y="2817"/>
                  </a:lnTo>
                  <a:lnTo>
                    <a:pt x="169" y="2673"/>
                  </a:lnTo>
                  <a:lnTo>
                    <a:pt x="169" y="2528"/>
                  </a:lnTo>
                  <a:lnTo>
                    <a:pt x="193" y="2239"/>
                  </a:lnTo>
                  <a:lnTo>
                    <a:pt x="241" y="1854"/>
                  </a:lnTo>
                  <a:lnTo>
                    <a:pt x="313" y="1493"/>
                  </a:lnTo>
                  <a:lnTo>
                    <a:pt x="361" y="1301"/>
                  </a:lnTo>
                  <a:lnTo>
                    <a:pt x="433" y="1132"/>
                  </a:lnTo>
                  <a:lnTo>
                    <a:pt x="530" y="964"/>
                  </a:lnTo>
                  <a:lnTo>
                    <a:pt x="650" y="819"/>
                  </a:lnTo>
                  <a:lnTo>
                    <a:pt x="722" y="747"/>
                  </a:lnTo>
                  <a:lnTo>
                    <a:pt x="819" y="723"/>
                  </a:lnTo>
                  <a:lnTo>
                    <a:pt x="987" y="675"/>
                  </a:lnTo>
                  <a:lnTo>
                    <a:pt x="1132" y="651"/>
                  </a:lnTo>
                  <a:lnTo>
                    <a:pt x="1324" y="602"/>
                  </a:lnTo>
                  <a:lnTo>
                    <a:pt x="1469" y="506"/>
                  </a:lnTo>
                  <a:lnTo>
                    <a:pt x="1589" y="410"/>
                  </a:lnTo>
                  <a:lnTo>
                    <a:pt x="1709" y="362"/>
                  </a:lnTo>
                  <a:lnTo>
                    <a:pt x="1974" y="241"/>
                  </a:lnTo>
                  <a:lnTo>
                    <a:pt x="2070" y="217"/>
                  </a:lnTo>
                  <a:close/>
                  <a:moveTo>
                    <a:pt x="2215" y="1"/>
                  </a:moveTo>
                  <a:lnTo>
                    <a:pt x="2046" y="25"/>
                  </a:lnTo>
                  <a:lnTo>
                    <a:pt x="1878" y="73"/>
                  </a:lnTo>
                  <a:lnTo>
                    <a:pt x="1709" y="145"/>
                  </a:lnTo>
                  <a:lnTo>
                    <a:pt x="1517" y="241"/>
                  </a:lnTo>
                  <a:lnTo>
                    <a:pt x="1445" y="265"/>
                  </a:lnTo>
                  <a:lnTo>
                    <a:pt x="1372" y="314"/>
                  </a:lnTo>
                  <a:lnTo>
                    <a:pt x="1300" y="386"/>
                  </a:lnTo>
                  <a:lnTo>
                    <a:pt x="1204" y="410"/>
                  </a:lnTo>
                  <a:lnTo>
                    <a:pt x="1035" y="458"/>
                  </a:lnTo>
                  <a:lnTo>
                    <a:pt x="939" y="458"/>
                  </a:lnTo>
                  <a:lnTo>
                    <a:pt x="867" y="482"/>
                  </a:lnTo>
                  <a:lnTo>
                    <a:pt x="795" y="506"/>
                  </a:lnTo>
                  <a:lnTo>
                    <a:pt x="746" y="554"/>
                  </a:lnTo>
                  <a:lnTo>
                    <a:pt x="698" y="627"/>
                  </a:lnTo>
                  <a:lnTo>
                    <a:pt x="650" y="675"/>
                  </a:lnTo>
                  <a:lnTo>
                    <a:pt x="602" y="723"/>
                  </a:lnTo>
                  <a:lnTo>
                    <a:pt x="482" y="867"/>
                  </a:lnTo>
                  <a:lnTo>
                    <a:pt x="361" y="1012"/>
                  </a:lnTo>
                  <a:lnTo>
                    <a:pt x="265" y="1180"/>
                  </a:lnTo>
                  <a:lnTo>
                    <a:pt x="217" y="1373"/>
                  </a:lnTo>
                  <a:lnTo>
                    <a:pt x="72" y="1999"/>
                  </a:lnTo>
                  <a:lnTo>
                    <a:pt x="24" y="2264"/>
                  </a:lnTo>
                  <a:lnTo>
                    <a:pt x="0" y="2528"/>
                  </a:lnTo>
                  <a:lnTo>
                    <a:pt x="0" y="2745"/>
                  </a:lnTo>
                  <a:lnTo>
                    <a:pt x="48" y="2913"/>
                  </a:lnTo>
                  <a:lnTo>
                    <a:pt x="121" y="3106"/>
                  </a:lnTo>
                  <a:lnTo>
                    <a:pt x="217" y="3251"/>
                  </a:lnTo>
                  <a:lnTo>
                    <a:pt x="313" y="3395"/>
                  </a:lnTo>
                  <a:lnTo>
                    <a:pt x="409" y="3563"/>
                  </a:lnTo>
                  <a:lnTo>
                    <a:pt x="554" y="3708"/>
                  </a:lnTo>
                  <a:lnTo>
                    <a:pt x="626" y="3804"/>
                  </a:lnTo>
                  <a:lnTo>
                    <a:pt x="722" y="3876"/>
                  </a:lnTo>
                  <a:lnTo>
                    <a:pt x="963" y="3973"/>
                  </a:lnTo>
                  <a:lnTo>
                    <a:pt x="1228" y="4069"/>
                  </a:lnTo>
                  <a:lnTo>
                    <a:pt x="1493" y="4117"/>
                  </a:lnTo>
                  <a:lnTo>
                    <a:pt x="1782" y="4165"/>
                  </a:lnTo>
                  <a:lnTo>
                    <a:pt x="2046" y="4189"/>
                  </a:lnTo>
                  <a:lnTo>
                    <a:pt x="2311" y="4165"/>
                  </a:lnTo>
                  <a:lnTo>
                    <a:pt x="2456" y="4141"/>
                  </a:lnTo>
                  <a:lnTo>
                    <a:pt x="2576" y="4117"/>
                  </a:lnTo>
                  <a:lnTo>
                    <a:pt x="3082" y="3925"/>
                  </a:lnTo>
                  <a:lnTo>
                    <a:pt x="3274" y="3852"/>
                  </a:lnTo>
                  <a:lnTo>
                    <a:pt x="3370" y="3780"/>
                  </a:lnTo>
                  <a:lnTo>
                    <a:pt x="3443" y="3708"/>
                  </a:lnTo>
                  <a:lnTo>
                    <a:pt x="3659" y="3467"/>
                  </a:lnTo>
                  <a:lnTo>
                    <a:pt x="3780" y="3323"/>
                  </a:lnTo>
                  <a:lnTo>
                    <a:pt x="3900" y="3202"/>
                  </a:lnTo>
                  <a:lnTo>
                    <a:pt x="3996" y="3106"/>
                  </a:lnTo>
                  <a:lnTo>
                    <a:pt x="4069" y="3010"/>
                  </a:lnTo>
                  <a:lnTo>
                    <a:pt x="4141" y="2889"/>
                  </a:lnTo>
                  <a:lnTo>
                    <a:pt x="4213" y="2769"/>
                  </a:lnTo>
                  <a:lnTo>
                    <a:pt x="4261" y="2576"/>
                  </a:lnTo>
                  <a:lnTo>
                    <a:pt x="4309" y="2408"/>
                  </a:lnTo>
                  <a:lnTo>
                    <a:pt x="4333" y="2215"/>
                  </a:lnTo>
                  <a:lnTo>
                    <a:pt x="4333" y="2023"/>
                  </a:lnTo>
                  <a:lnTo>
                    <a:pt x="4309" y="1734"/>
                  </a:lnTo>
                  <a:lnTo>
                    <a:pt x="4261" y="1469"/>
                  </a:lnTo>
                  <a:lnTo>
                    <a:pt x="4213" y="1301"/>
                  </a:lnTo>
                  <a:lnTo>
                    <a:pt x="4141" y="1132"/>
                  </a:lnTo>
                  <a:lnTo>
                    <a:pt x="4020" y="915"/>
                  </a:lnTo>
                  <a:lnTo>
                    <a:pt x="3876" y="723"/>
                  </a:lnTo>
                  <a:lnTo>
                    <a:pt x="3707" y="530"/>
                  </a:lnTo>
                  <a:lnTo>
                    <a:pt x="3515" y="386"/>
                  </a:lnTo>
                  <a:lnTo>
                    <a:pt x="3226" y="217"/>
                  </a:lnTo>
                  <a:lnTo>
                    <a:pt x="3082" y="145"/>
                  </a:lnTo>
                  <a:lnTo>
                    <a:pt x="2913" y="97"/>
                  </a:lnTo>
                  <a:lnTo>
                    <a:pt x="2383" y="25"/>
                  </a:lnTo>
                  <a:lnTo>
                    <a:pt x="2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13"/>
            <p:cNvSpPr/>
            <p:nvPr/>
          </p:nvSpPr>
          <p:spPr>
            <a:xfrm>
              <a:off x="1283500" y="2756375"/>
              <a:ext cx="42150" cy="44550"/>
            </a:xfrm>
            <a:custGeom>
              <a:avLst/>
              <a:gdLst/>
              <a:ahLst/>
              <a:cxnLst/>
              <a:rect l="l" t="t" r="r" b="b"/>
              <a:pathLst>
                <a:path w="1686" h="1782" extrusionOk="0">
                  <a:moveTo>
                    <a:pt x="1011" y="217"/>
                  </a:moveTo>
                  <a:lnTo>
                    <a:pt x="1132" y="265"/>
                  </a:lnTo>
                  <a:lnTo>
                    <a:pt x="1372" y="434"/>
                  </a:lnTo>
                  <a:lnTo>
                    <a:pt x="1445" y="506"/>
                  </a:lnTo>
                  <a:lnTo>
                    <a:pt x="1493" y="602"/>
                  </a:lnTo>
                  <a:lnTo>
                    <a:pt x="1493" y="891"/>
                  </a:lnTo>
                  <a:lnTo>
                    <a:pt x="1493" y="1035"/>
                  </a:lnTo>
                  <a:lnTo>
                    <a:pt x="1469" y="1156"/>
                  </a:lnTo>
                  <a:lnTo>
                    <a:pt x="1421" y="1276"/>
                  </a:lnTo>
                  <a:lnTo>
                    <a:pt x="1348" y="1348"/>
                  </a:lnTo>
                  <a:lnTo>
                    <a:pt x="1132" y="1541"/>
                  </a:lnTo>
                  <a:lnTo>
                    <a:pt x="1060" y="1589"/>
                  </a:lnTo>
                  <a:lnTo>
                    <a:pt x="987" y="1613"/>
                  </a:lnTo>
                  <a:lnTo>
                    <a:pt x="795" y="1589"/>
                  </a:lnTo>
                  <a:lnTo>
                    <a:pt x="602" y="1589"/>
                  </a:lnTo>
                  <a:lnTo>
                    <a:pt x="434" y="1517"/>
                  </a:lnTo>
                  <a:lnTo>
                    <a:pt x="313" y="1445"/>
                  </a:lnTo>
                  <a:lnTo>
                    <a:pt x="241" y="1396"/>
                  </a:lnTo>
                  <a:lnTo>
                    <a:pt x="193" y="1324"/>
                  </a:lnTo>
                  <a:lnTo>
                    <a:pt x="169" y="1252"/>
                  </a:lnTo>
                  <a:lnTo>
                    <a:pt x="169" y="1180"/>
                  </a:lnTo>
                  <a:lnTo>
                    <a:pt x="169" y="1108"/>
                  </a:lnTo>
                  <a:lnTo>
                    <a:pt x="169" y="1011"/>
                  </a:lnTo>
                  <a:lnTo>
                    <a:pt x="169" y="843"/>
                  </a:lnTo>
                  <a:lnTo>
                    <a:pt x="193" y="674"/>
                  </a:lnTo>
                  <a:lnTo>
                    <a:pt x="241" y="578"/>
                  </a:lnTo>
                  <a:lnTo>
                    <a:pt x="289" y="506"/>
                  </a:lnTo>
                  <a:lnTo>
                    <a:pt x="410" y="385"/>
                  </a:lnTo>
                  <a:lnTo>
                    <a:pt x="506" y="313"/>
                  </a:lnTo>
                  <a:lnTo>
                    <a:pt x="650" y="265"/>
                  </a:lnTo>
                  <a:lnTo>
                    <a:pt x="771" y="241"/>
                  </a:lnTo>
                  <a:lnTo>
                    <a:pt x="915" y="217"/>
                  </a:lnTo>
                  <a:close/>
                  <a:moveTo>
                    <a:pt x="939" y="0"/>
                  </a:moveTo>
                  <a:lnTo>
                    <a:pt x="771" y="24"/>
                  </a:lnTo>
                  <a:lnTo>
                    <a:pt x="626" y="48"/>
                  </a:lnTo>
                  <a:lnTo>
                    <a:pt x="482" y="121"/>
                  </a:lnTo>
                  <a:lnTo>
                    <a:pt x="337" y="193"/>
                  </a:lnTo>
                  <a:lnTo>
                    <a:pt x="241" y="265"/>
                  </a:lnTo>
                  <a:lnTo>
                    <a:pt x="169" y="337"/>
                  </a:lnTo>
                  <a:lnTo>
                    <a:pt x="73" y="482"/>
                  </a:lnTo>
                  <a:lnTo>
                    <a:pt x="24" y="674"/>
                  </a:lnTo>
                  <a:lnTo>
                    <a:pt x="0" y="867"/>
                  </a:lnTo>
                  <a:lnTo>
                    <a:pt x="0" y="1035"/>
                  </a:lnTo>
                  <a:lnTo>
                    <a:pt x="0" y="1180"/>
                  </a:lnTo>
                  <a:lnTo>
                    <a:pt x="24" y="1300"/>
                  </a:lnTo>
                  <a:lnTo>
                    <a:pt x="48" y="1396"/>
                  </a:lnTo>
                  <a:lnTo>
                    <a:pt x="121" y="1469"/>
                  </a:lnTo>
                  <a:lnTo>
                    <a:pt x="193" y="1565"/>
                  </a:lnTo>
                  <a:lnTo>
                    <a:pt x="313" y="1637"/>
                  </a:lnTo>
                  <a:lnTo>
                    <a:pt x="434" y="1709"/>
                  </a:lnTo>
                  <a:lnTo>
                    <a:pt x="578" y="1733"/>
                  </a:lnTo>
                  <a:lnTo>
                    <a:pt x="723" y="1758"/>
                  </a:lnTo>
                  <a:lnTo>
                    <a:pt x="1035" y="1782"/>
                  </a:lnTo>
                  <a:lnTo>
                    <a:pt x="1132" y="1758"/>
                  </a:lnTo>
                  <a:lnTo>
                    <a:pt x="1204" y="1685"/>
                  </a:lnTo>
                  <a:lnTo>
                    <a:pt x="1445" y="1493"/>
                  </a:lnTo>
                  <a:lnTo>
                    <a:pt x="1565" y="1372"/>
                  </a:lnTo>
                  <a:lnTo>
                    <a:pt x="1613" y="1228"/>
                  </a:lnTo>
                  <a:lnTo>
                    <a:pt x="1661" y="1035"/>
                  </a:lnTo>
                  <a:lnTo>
                    <a:pt x="1685" y="843"/>
                  </a:lnTo>
                  <a:lnTo>
                    <a:pt x="1637" y="578"/>
                  </a:lnTo>
                  <a:lnTo>
                    <a:pt x="1613" y="458"/>
                  </a:lnTo>
                  <a:lnTo>
                    <a:pt x="1589" y="385"/>
                  </a:lnTo>
                  <a:lnTo>
                    <a:pt x="1517" y="313"/>
                  </a:lnTo>
                  <a:lnTo>
                    <a:pt x="1445" y="241"/>
                  </a:lnTo>
                  <a:lnTo>
                    <a:pt x="1300" y="145"/>
                  </a:lnTo>
                  <a:lnTo>
                    <a:pt x="1132" y="48"/>
                  </a:lnTo>
                  <a:lnTo>
                    <a:pt x="1035" y="24"/>
                  </a:lnTo>
                  <a:lnTo>
                    <a:pt x="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13"/>
            <p:cNvSpPr/>
            <p:nvPr/>
          </p:nvSpPr>
          <p:spPr>
            <a:xfrm>
              <a:off x="1296725" y="2772625"/>
              <a:ext cx="14475" cy="16275"/>
            </a:xfrm>
            <a:custGeom>
              <a:avLst/>
              <a:gdLst/>
              <a:ahLst/>
              <a:cxnLst/>
              <a:rect l="l" t="t" r="r" b="b"/>
              <a:pathLst>
                <a:path w="579" h="651" extrusionOk="0">
                  <a:moveTo>
                    <a:pt x="410" y="193"/>
                  </a:moveTo>
                  <a:lnTo>
                    <a:pt x="434" y="265"/>
                  </a:lnTo>
                  <a:lnTo>
                    <a:pt x="434" y="313"/>
                  </a:lnTo>
                  <a:lnTo>
                    <a:pt x="410" y="385"/>
                  </a:lnTo>
                  <a:lnTo>
                    <a:pt x="362" y="458"/>
                  </a:lnTo>
                  <a:lnTo>
                    <a:pt x="290" y="506"/>
                  </a:lnTo>
                  <a:lnTo>
                    <a:pt x="242" y="506"/>
                  </a:lnTo>
                  <a:lnTo>
                    <a:pt x="218" y="482"/>
                  </a:lnTo>
                  <a:lnTo>
                    <a:pt x="194" y="458"/>
                  </a:lnTo>
                  <a:lnTo>
                    <a:pt x="194" y="385"/>
                  </a:lnTo>
                  <a:lnTo>
                    <a:pt x="218" y="313"/>
                  </a:lnTo>
                  <a:lnTo>
                    <a:pt x="242" y="241"/>
                  </a:lnTo>
                  <a:lnTo>
                    <a:pt x="290" y="193"/>
                  </a:lnTo>
                  <a:close/>
                  <a:moveTo>
                    <a:pt x="314" y="0"/>
                  </a:moveTo>
                  <a:lnTo>
                    <a:pt x="242" y="24"/>
                  </a:lnTo>
                  <a:lnTo>
                    <a:pt x="169" y="48"/>
                  </a:lnTo>
                  <a:lnTo>
                    <a:pt x="25" y="193"/>
                  </a:lnTo>
                  <a:lnTo>
                    <a:pt x="1" y="241"/>
                  </a:lnTo>
                  <a:lnTo>
                    <a:pt x="1" y="337"/>
                  </a:lnTo>
                  <a:lnTo>
                    <a:pt x="25" y="458"/>
                  </a:lnTo>
                  <a:lnTo>
                    <a:pt x="49" y="530"/>
                  </a:lnTo>
                  <a:lnTo>
                    <a:pt x="97" y="578"/>
                  </a:lnTo>
                  <a:lnTo>
                    <a:pt x="145" y="626"/>
                  </a:lnTo>
                  <a:lnTo>
                    <a:pt x="218" y="650"/>
                  </a:lnTo>
                  <a:lnTo>
                    <a:pt x="314" y="650"/>
                  </a:lnTo>
                  <a:lnTo>
                    <a:pt x="386" y="602"/>
                  </a:lnTo>
                  <a:lnTo>
                    <a:pt x="458" y="578"/>
                  </a:lnTo>
                  <a:lnTo>
                    <a:pt x="506" y="506"/>
                  </a:lnTo>
                  <a:lnTo>
                    <a:pt x="555" y="458"/>
                  </a:lnTo>
                  <a:lnTo>
                    <a:pt x="579" y="385"/>
                  </a:lnTo>
                  <a:lnTo>
                    <a:pt x="579" y="289"/>
                  </a:lnTo>
                  <a:lnTo>
                    <a:pt x="579" y="217"/>
                  </a:lnTo>
                  <a:lnTo>
                    <a:pt x="555" y="121"/>
                  </a:lnTo>
                  <a:lnTo>
                    <a:pt x="506" y="72"/>
                  </a:lnTo>
                  <a:lnTo>
                    <a:pt x="458" y="24"/>
                  </a:lnTo>
                  <a:lnTo>
                    <a:pt x="3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13"/>
            <p:cNvSpPr/>
            <p:nvPr/>
          </p:nvSpPr>
          <p:spPr>
            <a:xfrm>
              <a:off x="1207675" y="2091350"/>
              <a:ext cx="145050" cy="155300"/>
            </a:xfrm>
            <a:custGeom>
              <a:avLst/>
              <a:gdLst/>
              <a:ahLst/>
              <a:cxnLst/>
              <a:rect l="l" t="t" r="r" b="b"/>
              <a:pathLst>
                <a:path w="5802" h="6212" extrusionOk="0">
                  <a:moveTo>
                    <a:pt x="3178" y="265"/>
                  </a:moveTo>
                  <a:lnTo>
                    <a:pt x="3394" y="289"/>
                  </a:lnTo>
                  <a:lnTo>
                    <a:pt x="3635" y="362"/>
                  </a:lnTo>
                  <a:lnTo>
                    <a:pt x="3900" y="482"/>
                  </a:lnTo>
                  <a:lnTo>
                    <a:pt x="4189" y="554"/>
                  </a:lnTo>
                  <a:lnTo>
                    <a:pt x="4357" y="650"/>
                  </a:lnTo>
                  <a:lnTo>
                    <a:pt x="4502" y="747"/>
                  </a:lnTo>
                  <a:lnTo>
                    <a:pt x="4646" y="891"/>
                  </a:lnTo>
                  <a:lnTo>
                    <a:pt x="4767" y="1036"/>
                  </a:lnTo>
                  <a:lnTo>
                    <a:pt x="4887" y="1204"/>
                  </a:lnTo>
                  <a:lnTo>
                    <a:pt x="4983" y="1397"/>
                  </a:lnTo>
                  <a:lnTo>
                    <a:pt x="5248" y="1854"/>
                  </a:lnTo>
                  <a:lnTo>
                    <a:pt x="5465" y="2336"/>
                  </a:lnTo>
                  <a:lnTo>
                    <a:pt x="5561" y="2576"/>
                  </a:lnTo>
                  <a:lnTo>
                    <a:pt x="5609" y="2841"/>
                  </a:lnTo>
                  <a:lnTo>
                    <a:pt x="5657" y="3082"/>
                  </a:lnTo>
                  <a:lnTo>
                    <a:pt x="5657" y="3347"/>
                  </a:lnTo>
                  <a:lnTo>
                    <a:pt x="5609" y="3491"/>
                  </a:lnTo>
                  <a:lnTo>
                    <a:pt x="5585" y="3563"/>
                  </a:lnTo>
                  <a:lnTo>
                    <a:pt x="5537" y="3611"/>
                  </a:lnTo>
                  <a:lnTo>
                    <a:pt x="5392" y="3804"/>
                  </a:lnTo>
                  <a:lnTo>
                    <a:pt x="5224" y="3972"/>
                  </a:lnTo>
                  <a:lnTo>
                    <a:pt x="5152" y="4045"/>
                  </a:lnTo>
                  <a:lnTo>
                    <a:pt x="5080" y="4165"/>
                  </a:lnTo>
                  <a:lnTo>
                    <a:pt x="5007" y="4261"/>
                  </a:lnTo>
                  <a:lnTo>
                    <a:pt x="4983" y="4406"/>
                  </a:lnTo>
                  <a:lnTo>
                    <a:pt x="4911" y="4598"/>
                  </a:lnTo>
                  <a:lnTo>
                    <a:pt x="4839" y="4767"/>
                  </a:lnTo>
                  <a:lnTo>
                    <a:pt x="4622" y="5080"/>
                  </a:lnTo>
                  <a:lnTo>
                    <a:pt x="4550" y="5200"/>
                  </a:lnTo>
                  <a:lnTo>
                    <a:pt x="4454" y="5272"/>
                  </a:lnTo>
                  <a:lnTo>
                    <a:pt x="4357" y="5345"/>
                  </a:lnTo>
                  <a:lnTo>
                    <a:pt x="4237" y="5417"/>
                  </a:lnTo>
                  <a:lnTo>
                    <a:pt x="3635" y="5730"/>
                  </a:lnTo>
                  <a:lnTo>
                    <a:pt x="3467" y="5802"/>
                  </a:lnTo>
                  <a:lnTo>
                    <a:pt x="3322" y="5850"/>
                  </a:lnTo>
                  <a:lnTo>
                    <a:pt x="2937" y="5898"/>
                  </a:lnTo>
                  <a:lnTo>
                    <a:pt x="2576" y="5898"/>
                  </a:lnTo>
                  <a:lnTo>
                    <a:pt x="2191" y="5850"/>
                  </a:lnTo>
                  <a:lnTo>
                    <a:pt x="1998" y="5826"/>
                  </a:lnTo>
                  <a:lnTo>
                    <a:pt x="1830" y="5754"/>
                  </a:lnTo>
                  <a:lnTo>
                    <a:pt x="1661" y="5706"/>
                  </a:lnTo>
                  <a:lnTo>
                    <a:pt x="1541" y="5609"/>
                  </a:lnTo>
                  <a:lnTo>
                    <a:pt x="1276" y="5417"/>
                  </a:lnTo>
                  <a:lnTo>
                    <a:pt x="987" y="5152"/>
                  </a:lnTo>
                  <a:lnTo>
                    <a:pt x="698" y="4839"/>
                  </a:lnTo>
                  <a:lnTo>
                    <a:pt x="554" y="4622"/>
                  </a:lnTo>
                  <a:lnTo>
                    <a:pt x="433" y="4406"/>
                  </a:lnTo>
                  <a:lnTo>
                    <a:pt x="361" y="4165"/>
                  </a:lnTo>
                  <a:lnTo>
                    <a:pt x="289" y="3924"/>
                  </a:lnTo>
                  <a:lnTo>
                    <a:pt x="265" y="3756"/>
                  </a:lnTo>
                  <a:lnTo>
                    <a:pt x="289" y="3563"/>
                  </a:lnTo>
                  <a:lnTo>
                    <a:pt x="361" y="3106"/>
                  </a:lnTo>
                  <a:lnTo>
                    <a:pt x="409" y="2648"/>
                  </a:lnTo>
                  <a:lnTo>
                    <a:pt x="409" y="2456"/>
                  </a:lnTo>
                  <a:lnTo>
                    <a:pt x="457" y="2287"/>
                  </a:lnTo>
                  <a:lnTo>
                    <a:pt x="554" y="2119"/>
                  </a:lnTo>
                  <a:lnTo>
                    <a:pt x="650" y="1974"/>
                  </a:lnTo>
                  <a:lnTo>
                    <a:pt x="867" y="1710"/>
                  </a:lnTo>
                  <a:lnTo>
                    <a:pt x="1059" y="1421"/>
                  </a:lnTo>
                  <a:lnTo>
                    <a:pt x="1180" y="1276"/>
                  </a:lnTo>
                  <a:lnTo>
                    <a:pt x="1300" y="1156"/>
                  </a:lnTo>
                  <a:lnTo>
                    <a:pt x="1565" y="939"/>
                  </a:lnTo>
                  <a:lnTo>
                    <a:pt x="2143" y="626"/>
                  </a:lnTo>
                  <a:lnTo>
                    <a:pt x="2431" y="482"/>
                  </a:lnTo>
                  <a:lnTo>
                    <a:pt x="2744" y="362"/>
                  </a:lnTo>
                  <a:lnTo>
                    <a:pt x="2961" y="289"/>
                  </a:lnTo>
                  <a:lnTo>
                    <a:pt x="3178" y="265"/>
                  </a:lnTo>
                  <a:close/>
                  <a:moveTo>
                    <a:pt x="3033" y="0"/>
                  </a:moveTo>
                  <a:lnTo>
                    <a:pt x="2865" y="24"/>
                  </a:lnTo>
                  <a:lnTo>
                    <a:pt x="2696" y="73"/>
                  </a:lnTo>
                  <a:lnTo>
                    <a:pt x="2335" y="217"/>
                  </a:lnTo>
                  <a:lnTo>
                    <a:pt x="1974" y="362"/>
                  </a:lnTo>
                  <a:lnTo>
                    <a:pt x="1637" y="554"/>
                  </a:lnTo>
                  <a:lnTo>
                    <a:pt x="1300" y="747"/>
                  </a:lnTo>
                  <a:lnTo>
                    <a:pt x="1156" y="867"/>
                  </a:lnTo>
                  <a:lnTo>
                    <a:pt x="1011" y="987"/>
                  </a:lnTo>
                  <a:lnTo>
                    <a:pt x="891" y="1132"/>
                  </a:lnTo>
                  <a:lnTo>
                    <a:pt x="770" y="1276"/>
                  </a:lnTo>
                  <a:lnTo>
                    <a:pt x="361" y="1878"/>
                  </a:lnTo>
                  <a:lnTo>
                    <a:pt x="265" y="1998"/>
                  </a:lnTo>
                  <a:lnTo>
                    <a:pt x="217" y="2119"/>
                  </a:lnTo>
                  <a:lnTo>
                    <a:pt x="169" y="2263"/>
                  </a:lnTo>
                  <a:lnTo>
                    <a:pt x="120" y="2408"/>
                  </a:lnTo>
                  <a:lnTo>
                    <a:pt x="96" y="2889"/>
                  </a:lnTo>
                  <a:lnTo>
                    <a:pt x="96" y="3130"/>
                  </a:lnTo>
                  <a:lnTo>
                    <a:pt x="48" y="3371"/>
                  </a:lnTo>
                  <a:lnTo>
                    <a:pt x="24" y="3563"/>
                  </a:lnTo>
                  <a:lnTo>
                    <a:pt x="0" y="3732"/>
                  </a:lnTo>
                  <a:lnTo>
                    <a:pt x="24" y="3924"/>
                  </a:lnTo>
                  <a:lnTo>
                    <a:pt x="72" y="4117"/>
                  </a:lnTo>
                  <a:lnTo>
                    <a:pt x="145" y="4358"/>
                  </a:lnTo>
                  <a:lnTo>
                    <a:pt x="241" y="4622"/>
                  </a:lnTo>
                  <a:lnTo>
                    <a:pt x="361" y="4839"/>
                  </a:lnTo>
                  <a:lnTo>
                    <a:pt x="530" y="5056"/>
                  </a:lnTo>
                  <a:lnTo>
                    <a:pt x="794" y="5345"/>
                  </a:lnTo>
                  <a:lnTo>
                    <a:pt x="1059" y="5609"/>
                  </a:lnTo>
                  <a:lnTo>
                    <a:pt x="1252" y="5754"/>
                  </a:lnTo>
                  <a:lnTo>
                    <a:pt x="1469" y="5898"/>
                  </a:lnTo>
                  <a:lnTo>
                    <a:pt x="1782" y="6043"/>
                  </a:lnTo>
                  <a:lnTo>
                    <a:pt x="2119" y="6139"/>
                  </a:lnTo>
                  <a:lnTo>
                    <a:pt x="2456" y="6187"/>
                  </a:lnTo>
                  <a:lnTo>
                    <a:pt x="2793" y="6211"/>
                  </a:lnTo>
                  <a:lnTo>
                    <a:pt x="3033" y="6187"/>
                  </a:lnTo>
                  <a:lnTo>
                    <a:pt x="3250" y="6163"/>
                  </a:lnTo>
                  <a:lnTo>
                    <a:pt x="3467" y="6115"/>
                  </a:lnTo>
                  <a:lnTo>
                    <a:pt x="3683" y="6043"/>
                  </a:lnTo>
                  <a:lnTo>
                    <a:pt x="4333" y="5682"/>
                  </a:lnTo>
                  <a:lnTo>
                    <a:pt x="4550" y="5561"/>
                  </a:lnTo>
                  <a:lnTo>
                    <a:pt x="4743" y="5393"/>
                  </a:lnTo>
                  <a:lnTo>
                    <a:pt x="4887" y="5200"/>
                  </a:lnTo>
                  <a:lnTo>
                    <a:pt x="5007" y="4984"/>
                  </a:lnTo>
                  <a:lnTo>
                    <a:pt x="5080" y="4863"/>
                  </a:lnTo>
                  <a:lnTo>
                    <a:pt x="5128" y="4743"/>
                  </a:lnTo>
                  <a:lnTo>
                    <a:pt x="5200" y="4622"/>
                  </a:lnTo>
                  <a:lnTo>
                    <a:pt x="5224" y="4526"/>
                  </a:lnTo>
                  <a:lnTo>
                    <a:pt x="5272" y="4382"/>
                  </a:lnTo>
                  <a:lnTo>
                    <a:pt x="5344" y="4285"/>
                  </a:lnTo>
                  <a:lnTo>
                    <a:pt x="5513" y="4093"/>
                  </a:lnTo>
                  <a:lnTo>
                    <a:pt x="5609" y="3997"/>
                  </a:lnTo>
                  <a:lnTo>
                    <a:pt x="5681" y="3924"/>
                  </a:lnTo>
                  <a:lnTo>
                    <a:pt x="5730" y="3828"/>
                  </a:lnTo>
                  <a:lnTo>
                    <a:pt x="5754" y="3732"/>
                  </a:lnTo>
                  <a:lnTo>
                    <a:pt x="5754" y="3611"/>
                  </a:lnTo>
                  <a:lnTo>
                    <a:pt x="5754" y="3539"/>
                  </a:lnTo>
                  <a:lnTo>
                    <a:pt x="5778" y="3443"/>
                  </a:lnTo>
                  <a:lnTo>
                    <a:pt x="5802" y="3178"/>
                  </a:lnTo>
                  <a:lnTo>
                    <a:pt x="5802" y="2913"/>
                  </a:lnTo>
                  <a:lnTo>
                    <a:pt x="5754" y="2648"/>
                  </a:lnTo>
                  <a:lnTo>
                    <a:pt x="5657" y="2384"/>
                  </a:lnTo>
                  <a:lnTo>
                    <a:pt x="5320" y="1565"/>
                  </a:lnTo>
                  <a:lnTo>
                    <a:pt x="5152" y="1228"/>
                  </a:lnTo>
                  <a:lnTo>
                    <a:pt x="5055" y="1060"/>
                  </a:lnTo>
                  <a:lnTo>
                    <a:pt x="4959" y="915"/>
                  </a:lnTo>
                  <a:lnTo>
                    <a:pt x="4791" y="699"/>
                  </a:lnTo>
                  <a:lnTo>
                    <a:pt x="4574" y="506"/>
                  </a:lnTo>
                  <a:lnTo>
                    <a:pt x="4357" y="386"/>
                  </a:lnTo>
                  <a:lnTo>
                    <a:pt x="4117" y="289"/>
                  </a:lnTo>
                  <a:lnTo>
                    <a:pt x="3900" y="193"/>
                  </a:lnTo>
                  <a:lnTo>
                    <a:pt x="3635" y="97"/>
                  </a:lnTo>
                  <a:lnTo>
                    <a:pt x="3370" y="24"/>
                  </a:lnTo>
                  <a:lnTo>
                    <a:pt x="3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13"/>
            <p:cNvSpPr/>
            <p:nvPr/>
          </p:nvSpPr>
          <p:spPr>
            <a:xfrm>
              <a:off x="1249200" y="2140700"/>
              <a:ext cx="60200" cy="62625"/>
            </a:xfrm>
            <a:custGeom>
              <a:avLst/>
              <a:gdLst/>
              <a:ahLst/>
              <a:cxnLst/>
              <a:rect l="l" t="t" r="r" b="b"/>
              <a:pathLst>
                <a:path w="2408" h="2505" extrusionOk="0">
                  <a:moveTo>
                    <a:pt x="1469" y="217"/>
                  </a:moveTo>
                  <a:lnTo>
                    <a:pt x="1565" y="265"/>
                  </a:lnTo>
                  <a:lnTo>
                    <a:pt x="1637" y="313"/>
                  </a:lnTo>
                  <a:lnTo>
                    <a:pt x="1709" y="410"/>
                  </a:lnTo>
                  <a:lnTo>
                    <a:pt x="1757" y="482"/>
                  </a:lnTo>
                  <a:lnTo>
                    <a:pt x="1854" y="602"/>
                  </a:lnTo>
                  <a:lnTo>
                    <a:pt x="1926" y="674"/>
                  </a:lnTo>
                  <a:lnTo>
                    <a:pt x="1998" y="771"/>
                  </a:lnTo>
                  <a:lnTo>
                    <a:pt x="2095" y="1011"/>
                  </a:lnTo>
                  <a:lnTo>
                    <a:pt x="2143" y="1132"/>
                  </a:lnTo>
                  <a:lnTo>
                    <a:pt x="2143" y="1252"/>
                  </a:lnTo>
                  <a:lnTo>
                    <a:pt x="2143" y="1373"/>
                  </a:lnTo>
                  <a:lnTo>
                    <a:pt x="2095" y="1469"/>
                  </a:lnTo>
                  <a:lnTo>
                    <a:pt x="2022" y="1661"/>
                  </a:lnTo>
                  <a:lnTo>
                    <a:pt x="1926" y="1806"/>
                  </a:lnTo>
                  <a:lnTo>
                    <a:pt x="1806" y="1950"/>
                  </a:lnTo>
                  <a:lnTo>
                    <a:pt x="1685" y="2095"/>
                  </a:lnTo>
                  <a:lnTo>
                    <a:pt x="1541" y="2167"/>
                  </a:lnTo>
                  <a:lnTo>
                    <a:pt x="1396" y="2215"/>
                  </a:lnTo>
                  <a:lnTo>
                    <a:pt x="1180" y="2239"/>
                  </a:lnTo>
                  <a:lnTo>
                    <a:pt x="891" y="2239"/>
                  </a:lnTo>
                  <a:lnTo>
                    <a:pt x="843" y="2215"/>
                  </a:lnTo>
                  <a:lnTo>
                    <a:pt x="770" y="2191"/>
                  </a:lnTo>
                  <a:lnTo>
                    <a:pt x="698" y="2119"/>
                  </a:lnTo>
                  <a:lnTo>
                    <a:pt x="458" y="1830"/>
                  </a:lnTo>
                  <a:lnTo>
                    <a:pt x="361" y="1661"/>
                  </a:lnTo>
                  <a:lnTo>
                    <a:pt x="265" y="1493"/>
                  </a:lnTo>
                  <a:lnTo>
                    <a:pt x="241" y="1349"/>
                  </a:lnTo>
                  <a:lnTo>
                    <a:pt x="241" y="1180"/>
                  </a:lnTo>
                  <a:lnTo>
                    <a:pt x="337" y="771"/>
                  </a:lnTo>
                  <a:lnTo>
                    <a:pt x="385" y="674"/>
                  </a:lnTo>
                  <a:lnTo>
                    <a:pt x="458" y="602"/>
                  </a:lnTo>
                  <a:lnTo>
                    <a:pt x="674" y="458"/>
                  </a:lnTo>
                  <a:lnTo>
                    <a:pt x="891" y="313"/>
                  </a:lnTo>
                  <a:lnTo>
                    <a:pt x="1011" y="265"/>
                  </a:lnTo>
                  <a:lnTo>
                    <a:pt x="1108" y="241"/>
                  </a:lnTo>
                  <a:lnTo>
                    <a:pt x="1348" y="217"/>
                  </a:lnTo>
                  <a:close/>
                  <a:moveTo>
                    <a:pt x="1083" y="0"/>
                  </a:moveTo>
                  <a:lnTo>
                    <a:pt x="963" y="24"/>
                  </a:lnTo>
                  <a:lnTo>
                    <a:pt x="770" y="121"/>
                  </a:lnTo>
                  <a:lnTo>
                    <a:pt x="602" y="217"/>
                  </a:lnTo>
                  <a:lnTo>
                    <a:pt x="433" y="313"/>
                  </a:lnTo>
                  <a:lnTo>
                    <a:pt x="265" y="434"/>
                  </a:lnTo>
                  <a:lnTo>
                    <a:pt x="169" y="554"/>
                  </a:lnTo>
                  <a:lnTo>
                    <a:pt x="121" y="674"/>
                  </a:lnTo>
                  <a:lnTo>
                    <a:pt x="24" y="1108"/>
                  </a:lnTo>
                  <a:lnTo>
                    <a:pt x="0" y="1228"/>
                  </a:lnTo>
                  <a:lnTo>
                    <a:pt x="0" y="1324"/>
                  </a:lnTo>
                  <a:lnTo>
                    <a:pt x="24" y="1445"/>
                  </a:lnTo>
                  <a:lnTo>
                    <a:pt x="48" y="1541"/>
                  </a:lnTo>
                  <a:lnTo>
                    <a:pt x="169" y="1782"/>
                  </a:lnTo>
                  <a:lnTo>
                    <a:pt x="289" y="1998"/>
                  </a:lnTo>
                  <a:lnTo>
                    <a:pt x="554" y="2287"/>
                  </a:lnTo>
                  <a:lnTo>
                    <a:pt x="674" y="2384"/>
                  </a:lnTo>
                  <a:lnTo>
                    <a:pt x="795" y="2456"/>
                  </a:lnTo>
                  <a:lnTo>
                    <a:pt x="915" y="2504"/>
                  </a:lnTo>
                  <a:lnTo>
                    <a:pt x="1059" y="2504"/>
                  </a:lnTo>
                  <a:lnTo>
                    <a:pt x="1300" y="2480"/>
                  </a:lnTo>
                  <a:lnTo>
                    <a:pt x="1541" y="2456"/>
                  </a:lnTo>
                  <a:lnTo>
                    <a:pt x="1685" y="2408"/>
                  </a:lnTo>
                  <a:lnTo>
                    <a:pt x="1806" y="2336"/>
                  </a:lnTo>
                  <a:lnTo>
                    <a:pt x="1974" y="2191"/>
                  </a:lnTo>
                  <a:lnTo>
                    <a:pt x="2119" y="2023"/>
                  </a:lnTo>
                  <a:lnTo>
                    <a:pt x="2239" y="1854"/>
                  </a:lnTo>
                  <a:lnTo>
                    <a:pt x="2335" y="1637"/>
                  </a:lnTo>
                  <a:lnTo>
                    <a:pt x="2383" y="1493"/>
                  </a:lnTo>
                  <a:lnTo>
                    <a:pt x="2407" y="1349"/>
                  </a:lnTo>
                  <a:lnTo>
                    <a:pt x="2407" y="1228"/>
                  </a:lnTo>
                  <a:lnTo>
                    <a:pt x="2383" y="1108"/>
                  </a:lnTo>
                  <a:lnTo>
                    <a:pt x="2287" y="843"/>
                  </a:lnTo>
                  <a:lnTo>
                    <a:pt x="2167" y="602"/>
                  </a:lnTo>
                  <a:lnTo>
                    <a:pt x="2046" y="434"/>
                  </a:lnTo>
                  <a:lnTo>
                    <a:pt x="1878" y="265"/>
                  </a:lnTo>
                  <a:lnTo>
                    <a:pt x="1782" y="145"/>
                  </a:lnTo>
                  <a:lnTo>
                    <a:pt x="1661" y="73"/>
                  </a:lnTo>
                  <a:lnTo>
                    <a:pt x="1541" y="24"/>
                  </a:lnTo>
                  <a:lnTo>
                    <a:pt x="13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13"/>
            <p:cNvSpPr/>
            <p:nvPr/>
          </p:nvSpPr>
          <p:spPr>
            <a:xfrm>
              <a:off x="1267850" y="2158150"/>
              <a:ext cx="20475" cy="23500"/>
            </a:xfrm>
            <a:custGeom>
              <a:avLst/>
              <a:gdLst/>
              <a:ahLst/>
              <a:cxnLst/>
              <a:rect l="l" t="t" r="r" b="b"/>
              <a:pathLst>
                <a:path w="819" h="940" extrusionOk="0">
                  <a:moveTo>
                    <a:pt x="410" y="241"/>
                  </a:moveTo>
                  <a:lnTo>
                    <a:pt x="458" y="313"/>
                  </a:lnTo>
                  <a:lnTo>
                    <a:pt x="506" y="410"/>
                  </a:lnTo>
                  <a:lnTo>
                    <a:pt x="530" y="530"/>
                  </a:lnTo>
                  <a:lnTo>
                    <a:pt x="506" y="602"/>
                  </a:lnTo>
                  <a:lnTo>
                    <a:pt x="458" y="675"/>
                  </a:lnTo>
                  <a:lnTo>
                    <a:pt x="434" y="699"/>
                  </a:lnTo>
                  <a:lnTo>
                    <a:pt x="386" y="699"/>
                  </a:lnTo>
                  <a:lnTo>
                    <a:pt x="337" y="675"/>
                  </a:lnTo>
                  <a:lnTo>
                    <a:pt x="313" y="651"/>
                  </a:lnTo>
                  <a:lnTo>
                    <a:pt x="241" y="602"/>
                  </a:lnTo>
                  <a:lnTo>
                    <a:pt x="217" y="506"/>
                  </a:lnTo>
                  <a:lnTo>
                    <a:pt x="217" y="434"/>
                  </a:lnTo>
                  <a:lnTo>
                    <a:pt x="217" y="362"/>
                  </a:lnTo>
                  <a:lnTo>
                    <a:pt x="241" y="289"/>
                  </a:lnTo>
                  <a:lnTo>
                    <a:pt x="289" y="241"/>
                  </a:lnTo>
                  <a:close/>
                  <a:moveTo>
                    <a:pt x="313" y="1"/>
                  </a:moveTo>
                  <a:lnTo>
                    <a:pt x="241" y="49"/>
                  </a:lnTo>
                  <a:lnTo>
                    <a:pt x="145" y="121"/>
                  </a:lnTo>
                  <a:lnTo>
                    <a:pt x="73" y="217"/>
                  </a:lnTo>
                  <a:lnTo>
                    <a:pt x="24" y="338"/>
                  </a:lnTo>
                  <a:lnTo>
                    <a:pt x="0" y="434"/>
                  </a:lnTo>
                  <a:lnTo>
                    <a:pt x="24" y="554"/>
                  </a:lnTo>
                  <a:lnTo>
                    <a:pt x="49" y="651"/>
                  </a:lnTo>
                  <a:lnTo>
                    <a:pt x="97" y="747"/>
                  </a:lnTo>
                  <a:lnTo>
                    <a:pt x="169" y="819"/>
                  </a:lnTo>
                  <a:lnTo>
                    <a:pt x="265" y="915"/>
                  </a:lnTo>
                  <a:lnTo>
                    <a:pt x="362" y="939"/>
                  </a:lnTo>
                  <a:lnTo>
                    <a:pt x="482" y="939"/>
                  </a:lnTo>
                  <a:lnTo>
                    <a:pt x="578" y="891"/>
                  </a:lnTo>
                  <a:lnTo>
                    <a:pt x="626" y="843"/>
                  </a:lnTo>
                  <a:lnTo>
                    <a:pt x="723" y="771"/>
                  </a:lnTo>
                  <a:lnTo>
                    <a:pt x="771" y="651"/>
                  </a:lnTo>
                  <a:lnTo>
                    <a:pt x="819" y="410"/>
                  </a:lnTo>
                  <a:lnTo>
                    <a:pt x="819" y="362"/>
                  </a:lnTo>
                  <a:lnTo>
                    <a:pt x="795" y="338"/>
                  </a:lnTo>
                  <a:lnTo>
                    <a:pt x="723" y="193"/>
                  </a:lnTo>
                  <a:lnTo>
                    <a:pt x="602" y="97"/>
                  </a:lnTo>
                  <a:lnTo>
                    <a:pt x="530" y="25"/>
                  </a:lnTo>
                  <a:lnTo>
                    <a:pt x="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6203"/>
        <p:cNvGrpSpPr/>
        <p:nvPr/>
      </p:nvGrpSpPr>
      <p:grpSpPr>
        <a:xfrm>
          <a:off x="0" y="0"/>
          <a:ext cx="0" cy="0"/>
          <a:chOff x="0" y="0"/>
          <a:chExt cx="0" cy="0"/>
        </a:xfrm>
      </p:grpSpPr>
      <p:sp>
        <p:nvSpPr>
          <p:cNvPr id="6204" name="Google Shape;6204;p16"/>
          <p:cNvSpPr/>
          <p:nvPr/>
        </p:nvSpPr>
        <p:spPr>
          <a:xfrm>
            <a:off x="145650" y="119725"/>
            <a:ext cx="8852700" cy="4904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206" name="Google Shape;6206;p16"/>
          <p:cNvSpPr txBox="1">
            <a:spLocks noGrp="1"/>
          </p:cNvSpPr>
          <p:nvPr>
            <p:ph type="title" idx="2"/>
          </p:nvPr>
        </p:nvSpPr>
        <p:spPr>
          <a:xfrm>
            <a:off x="1373813" y="2904313"/>
            <a:ext cx="2042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207" name="Google Shape;6207;p16"/>
          <p:cNvSpPr txBox="1">
            <a:spLocks noGrp="1"/>
          </p:cNvSpPr>
          <p:nvPr>
            <p:ph type="subTitle" idx="1"/>
          </p:nvPr>
        </p:nvSpPr>
        <p:spPr>
          <a:xfrm>
            <a:off x="1373813" y="3508213"/>
            <a:ext cx="20427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208" name="Google Shape;6208;p16"/>
          <p:cNvSpPr txBox="1">
            <a:spLocks noGrp="1"/>
          </p:cNvSpPr>
          <p:nvPr>
            <p:ph type="title" idx="3"/>
          </p:nvPr>
        </p:nvSpPr>
        <p:spPr>
          <a:xfrm>
            <a:off x="3550648" y="2904313"/>
            <a:ext cx="2042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209" name="Google Shape;6209;p16"/>
          <p:cNvSpPr txBox="1">
            <a:spLocks noGrp="1"/>
          </p:cNvSpPr>
          <p:nvPr>
            <p:ph type="subTitle" idx="4"/>
          </p:nvPr>
        </p:nvSpPr>
        <p:spPr>
          <a:xfrm>
            <a:off x="3550649" y="3508213"/>
            <a:ext cx="20427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210" name="Google Shape;6210;p16"/>
          <p:cNvSpPr txBox="1">
            <a:spLocks noGrp="1"/>
          </p:cNvSpPr>
          <p:nvPr>
            <p:ph type="title" idx="5"/>
          </p:nvPr>
        </p:nvSpPr>
        <p:spPr>
          <a:xfrm>
            <a:off x="5727489" y="2904313"/>
            <a:ext cx="2042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211" name="Google Shape;6211;p16"/>
          <p:cNvSpPr txBox="1">
            <a:spLocks noGrp="1"/>
          </p:cNvSpPr>
          <p:nvPr>
            <p:ph type="subTitle" idx="6"/>
          </p:nvPr>
        </p:nvSpPr>
        <p:spPr>
          <a:xfrm>
            <a:off x="5727492" y="3508213"/>
            <a:ext cx="20427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6212" name="Google Shape;6212;p16"/>
          <p:cNvGrpSpPr/>
          <p:nvPr/>
        </p:nvGrpSpPr>
        <p:grpSpPr>
          <a:xfrm rot="-3463747">
            <a:off x="9087597" y="-968377"/>
            <a:ext cx="1782737" cy="4456717"/>
            <a:chOff x="1094525" y="1997475"/>
            <a:chExt cx="357500" cy="893725"/>
          </a:xfrm>
        </p:grpSpPr>
        <p:sp>
          <p:nvSpPr>
            <p:cNvPr id="6213" name="Google Shape;6213;p16"/>
            <p:cNvSpPr/>
            <p:nvPr/>
          </p:nvSpPr>
          <p:spPr>
            <a:xfrm>
              <a:off x="1269650" y="2297175"/>
              <a:ext cx="49975" cy="48775"/>
            </a:xfrm>
            <a:custGeom>
              <a:avLst/>
              <a:gdLst/>
              <a:ahLst/>
              <a:cxnLst/>
              <a:rect l="l" t="t" r="r" b="b"/>
              <a:pathLst>
                <a:path w="1999" h="1951" extrusionOk="0">
                  <a:moveTo>
                    <a:pt x="1565" y="0"/>
                  </a:moveTo>
                  <a:lnTo>
                    <a:pt x="1493" y="24"/>
                  </a:lnTo>
                  <a:lnTo>
                    <a:pt x="1445" y="73"/>
                  </a:lnTo>
                  <a:lnTo>
                    <a:pt x="1349" y="217"/>
                  </a:lnTo>
                  <a:lnTo>
                    <a:pt x="1277" y="362"/>
                  </a:lnTo>
                  <a:lnTo>
                    <a:pt x="1156" y="602"/>
                  </a:lnTo>
                  <a:lnTo>
                    <a:pt x="1036" y="795"/>
                  </a:lnTo>
                  <a:lnTo>
                    <a:pt x="867" y="939"/>
                  </a:lnTo>
                  <a:lnTo>
                    <a:pt x="771" y="1011"/>
                  </a:lnTo>
                  <a:lnTo>
                    <a:pt x="651" y="1084"/>
                  </a:lnTo>
                  <a:lnTo>
                    <a:pt x="434" y="1204"/>
                  </a:lnTo>
                  <a:lnTo>
                    <a:pt x="193" y="1349"/>
                  </a:lnTo>
                  <a:lnTo>
                    <a:pt x="97" y="1445"/>
                  </a:lnTo>
                  <a:lnTo>
                    <a:pt x="25" y="1541"/>
                  </a:lnTo>
                  <a:lnTo>
                    <a:pt x="1" y="1686"/>
                  </a:lnTo>
                  <a:lnTo>
                    <a:pt x="49" y="1806"/>
                  </a:lnTo>
                  <a:lnTo>
                    <a:pt x="97" y="1878"/>
                  </a:lnTo>
                  <a:lnTo>
                    <a:pt x="145" y="1902"/>
                  </a:lnTo>
                  <a:lnTo>
                    <a:pt x="193" y="1926"/>
                  </a:lnTo>
                  <a:lnTo>
                    <a:pt x="241" y="1950"/>
                  </a:lnTo>
                  <a:lnTo>
                    <a:pt x="362" y="1926"/>
                  </a:lnTo>
                  <a:lnTo>
                    <a:pt x="482" y="1878"/>
                  </a:lnTo>
                  <a:lnTo>
                    <a:pt x="554" y="1902"/>
                  </a:lnTo>
                  <a:lnTo>
                    <a:pt x="602" y="1878"/>
                  </a:lnTo>
                  <a:lnTo>
                    <a:pt x="675" y="1854"/>
                  </a:lnTo>
                  <a:lnTo>
                    <a:pt x="699" y="1806"/>
                  </a:lnTo>
                  <a:lnTo>
                    <a:pt x="771" y="1710"/>
                  </a:lnTo>
                  <a:lnTo>
                    <a:pt x="843" y="1589"/>
                  </a:lnTo>
                  <a:lnTo>
                    <a:pt x="891" y="1493"/>
                  </a:lnTo>
                  <a:lnTo>
                    <a:pt x="964" y="1421"/>
                  </a:lnTo>
                  <a:lnTo>
                    <a:pt x="1060" y="1349"/>
                  </a:lnTo>
                  <a:lnTo>
                    <a:pt x="1156" y="1300"/>
                  </a:lnTo>
                  <a:lnTo>
                    <a:pt x="1373" y="1204"/>
                  </a:lnTo>
                  <a:lnTo>
                    <a:pt x="1589" y="1084"/>
                  </a:lnTo>
                  <a:lnTo>
                    <a:pt x="1758" y="939"/>
                  </a:lnTo>
                  <a:lnTo>
                    <a:pt x="1830" y="843"/>
                  </a:lnTo>
                  <a:lnTo>
                    <a:pt x="1902" y="747"/>
                  </a:lnTo>
                  <a:lnTo>
                    <a:pt x="1951" y="650"/>
                  </a:lnTo>
                  <a:lnTo>
                    <a:pt x="1975" y="530"/>
                  </a:lnTo>
                  <a:lnTo>
                    <a:pt x="1999" y="434"/>
                  </a:lnTo>
                  <a:lnTo>
                    <a:pt x="1975" y="313"/>
                  </a:lnTo>
                  <a:lnTo>
                    <a:pt x="1951" y="217"/>
                  </a:lnTo>
                  <a:lnTo>
                    <a:pt x="1902" y="145"/>
                  </a:lnTo>
                  <a:lnTo>
                    <a:pt x="1854" y="73"/>
                  </a:lnTo>
                  <a:lnTo>
                    <a:pt x="1782" y="24"/>
                  </a:lnTo>
                  <a:lnTo>
                    <a:pt x="166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16"/>
            <p:cNvSpPr/>
            <p:nvPr/>
          </p:nvSpPr>
          <p:spPr>
            <a:xfrm>
              <a:off x="1213075" y="2269500"/>
              <a:ext cx="25300" cy="25900"/>
            </a:xfrm>
            <a:custGeom>
              <a:avLst/>
              <a:gdLst/>
              <a:ahLst/>
              <a:cxnLst/>
              <a:rect l="l" t="t" r="r" b="b"/>
              <a:pathLst>
                <a:path w="1012" h="1036" extrusionOk="0">
                  <a:moveTo>
                    <a:pt x="578" y="0"/>
                  </a:moveTo>
                  <a:lnTo>
                    <a:pt x="434" y="48"/>
                  </a:lnTo>
                  <a:lnTo>
                    <a:pt x="290" y="120"/>
                  </a:lnTo>
                  <a:lnTo>
                    <a:pt x="193" y="193"/>
                  </a:lnTo>
                  <a:lnTo>
                    <a:pt x="121" y="289"/>
                  </a:lnTo>
                  <a:lnTo>
                    <a:pt x="49" y="385"/>
                  </a:lnTo>
                  <a:lnTo>
                    <a:pt x="25" y="482"/>
                  </a:lnTo>
                  <a:lnTo>
                    <a:pt x="1" y="578"/>
                  </a:lnTo>
                  <a:lnTo>
                    <a:pt x="25" y="698"/>
                  </a:lnTo>
                  <a:lnTo>
                    <a:pt x="49" y="794"/>
                  </a:lnTo>
                  <a:lnTo>
                    <a:pt x="97" y="891"/>
                  </a:lnTo>
                  <a:lnTo>
                    <a:pt x="145" y="963"/>
                  </a:lnTo>
                  <a:lnTo>
                    <a:pt x="217" y="987"/>
                  </a:lnTo>
                  <a:lnTo>
                    <a:pt x="290" y="1011"/>
                  </a:lnTo>
                  <a:lnTo>
                    <a:pt x="362" y="1035"/>
                  </a:lnTo>
                  <a:lnTo>
                    <a:pt x="554" y="1011"/>
                  </a:lnTo>
                  <a:lnTo>
                    <a:pt x="675" y="963"/>
                  </a:lnTo>
                  <a:lnTo>
                    <a:pt x="771" y="915"/>
                  </a:lnTo>
                  <a:lnTo>
                    <a:pt x="843" y="843"/>
                  </a:lnTo>
                  <a:lnTo>
                    <a:pt x="916" y="746"/>
                  </a:lnTo>
                  <a:lnTo>
                    <a:pt x="988" y="650"/>
                  </a:lnTo>
                  <a:lnTo>
                    <a:pt x="1012" y="554"/>
                  </a:lnTo>
                  <a:lnTo>
                    <a:pt x="1012" y="457"/>
                  </a:lnTo>
                  <a:lnTo>
                    <a:pt x="1012" y="337"/>
                  </a:lnTo>
                  <a:lnTo>
                    <a:pt x="964" y="265"/>
                  </a:lnTo>
                  <a:lnTo>
                    <a:pt x="916" y="169"/>
                  </a:lnTo>
                  <a:lnTo>
                    <a:pt x="819" y="72"/>
                  </a:lnTo>
                  <a:lnTo>
                    <a:pt x="69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16"/>
            <p:cNvSpPr/>
            <p:nvPr/>
          </p:nvSpPr>
          <p:spPr>
            <a:xfrm>
              <a:off x="1270250" y="2283925"/>
              <a:ext cx="19300" cy="21100"/>
            </a:xfrm>
            <a:custGeom>
              <a:avLst/>
              <a:gdLst/>
              <a:ahLst/>
              <a:cxnLst/>
              <a:rect l="l" t="t" r="r" b="b"/>
              <a:pathLst>
                <a:path w="772" h="844" extrusionOk="0">
                  <a:moveTo>
                    <a:pt x="434" y="1"/>
                  </a:moveTo>
                  <a:lnTo>
                    <a:pt x="241" y="25"/>
                  </a:lnTo>
                  <a:lnTo>
                    <a:pt x="121" y="73"/>
                  </a:lnTo>
                  <a:lnTo>
                    <a:pt x="25" y="145"/>
                  </a:lnTo>
                  <a:lnTo>
                    <a:pt x="1" y="193"/>
                  </a:lnTo>
                  <a:lnTo>
                    <a:pt x="1" y="242"/>
                  </a:lnTo>
                  <a:lnTo>
                    <a:pt x="1" y="314"/>
                  </a:lnTo>
                  <a:lnTo>
                    <a:pt x="25" y="386"/>
                  </a:lnTo>
                  <a:lnTo>
                    <a:pt x="97" y="554"/>
                  </a:lnTo>
                  <a:lnTo>
                    <a:pt x="193" y="723"/>
                  </a:lnTo>
                  <a:lnTo>
                    <a:pt x="266" y="771"/>
                  </a:lnTo>
                  <a:lnTo>
                    <a:pt x="362" y="819"/>
                  </a:lnTo>
                  <a:lnTo>
                    <a:pt x="434" y="843"/>
                  </a:lnTo>
                  <a:lnTo>
                    <a:pt x="554" y="843"/>
                  </a:lnTo>
                  <a:lnTo>
                    <a:pt x="627" y="819"/>
                  </a:lnTo>
                  <a:lnTo>
                    <a:pt x="675" y="771"/>
                  </a:lnTo>
                  <a:lnTo>
                    <a:pt x="723" y="723"/>
                  </a:lnTo>
                  <a:lnTo>
                    <a:pt x="747" y="651"/>
                  </a:lnTo>
                  <a:lnTo>
                    <a:pt x="771" y="506"/>
                  </a:lnTo>
                  <a:lnTo>
                    <a:pt x="747" y="338"/>
                  </a:lnTo>
                  <a:lnTo>
                    <a:pt x="723" y="242"/>
                  </a:lnTo>
                  <a:lnTo>
                    <a:pt x="699" y="169"/>
                  </a:lnTo>
                  <a:lnTo>
                    <a:pt x="651" y="97"/>
                  </a:lnTo>
                  <a:lnTo>
                    <a:pt x="578" y="49"/>
                  </a:lnTo>
                  <a:lnTo>
                    <a:pt x="506" y="25"/>
                  </a:lnTo>
                  <a:lnTo>
                    <a:pt x="43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16"/>
            <p:cNvSpPr/>
            <p:nvPr/>
          </p:nvSpPr>
          <p:spPr>
            <a:xfrm>
              <a:off x="1403250" y="2264075"/>
              <a:ext cx="18700" cy="17475"/>
            </a:xfrm>
            <a:custGeom>
              <a:avLst/>
              <a:gdLst/>
              <a:ahLst/>
              <a:cxnLst/>
              <a:rect l="l" t="t" r="r" b="b"/>
              <a:pathLst>
                <a:path w="748" h="699" extrusionOk="0">
                  <a:moveTo>
                    <a:pt x="338" y="0"/>
                  </a:moveTo>
                  <a:lnTo>
                    <a:pt x="193" y="73"/>
                  </a:lnTo>
                  <a:lnTo>
                    <a:pt x="73" y="169"/>
                  </a:lnTo>
                  <a:lnTo>
                    <a:pt x="49" y="217"/>
                  </a:lnTo>
                  <a:lnTo>
                    <a:pt x="25" y="265"/>
                  </a:lnTo>
                  <a:lnTo>
                    <a:pt x="1" y="337"/>
                  </a:lnTo>
                  <a:lnTo>
                    <a:pt x="1" y="434"/>
                  </a:lnTo>
                  <a:lnTo>
                    <a:pt x="49" y="554"/>
                  </a:lnTo>
                  <a:lnTo>
                    <a:pt x="145" y="650"/>
                  </a:lnTo>
                  <a:lnTo>
                    <a:pt x="266" y="699"/>
                  </a:lnTo>
                  <a:lnTo>
                    <a:pt x="410" y="699"/>
                  </a:lnTo>
                  <a:lnTo>
                    <a:pt x="482" y="674"/>
                  </a:lnTo>
                  <a:lnTo>
                    <a:pt x="555" y="650"/>
                  </a:lnTo>
                  <a:lnTo>
                    <a:pt x="627" y="602"/>
                  </a:lnTo>
                  <a:lnTo>
                    <a:pt x="675" y="554"/>
                  </a:lnTo>
                  <a:lnTo>
                    <a:pt x="699" y="482"/>
                  </a:lnTo>
                  <a:lnTo>
                    <a:pt x="723" y="410"/>
                  </a:lnTo>
                  <a:lnTo>
                    <a:pt x="747" y="265"/>
                  </a:lnTo>
                  <a:lnTo>
                    <a:pt x="723" y="193"/>
                  </a:lnTo>
                  <a:lnTo>
                    <a:pt x="699" y="121"/>
                  </a:lnTo>
                  <a:lnTo>
                    <a:pt x="651" y="73"/>
                  </a:lnTo>
                  <a:lnTo>
                    <a:pt x="603" y="49"/>
                  </a:lnTo>
                  <a:lnTo>
                    <a:pt x="482" y="24"/>
                  </a:lnTo>
                  <a:lnTo>
                    <a:pt x="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16"/>
            <p:cNvSpPr/>
            <p:nvPr/>
          </p:nvSpPr>
          <p:spPr>
            <a:xfrm>
              <a:off x="1150500" y="2347725"/>
              <a:ext cx="13250" cy="11450"/>
            </a:xfrm>
            <a:custGeom>
              <a:avLst/>
              <a:gdLst/>
              <a:ahLst/>
              <a:cxnLst/>
              <a:rect l="l" t="t" r="r" b="b"/>
              <a:pathLst>
                <a:path w="530" h="458" extrusionOk="0">
                  <a:moveTo>
                    <a:pt x="217" y="1"/>
                  </a:moveTo>
                  <a:lnTo>
                    <a:pt x="120" y="25"/>
                  </a:lnTo>
                  <a:lnTo>
                    <a:pt x="48" y="97"/>
                  </a:lnTo>
                  <a:lnTo>
                    <a:pt x="24" y="169"/>
                  </a:lnTo>
                  <a:lnTo>
                    <a:pt x="0" y="193"/>
                  </a:lnTo>
                  <a:lnTo>
                    <a:pt x="24" y="241"/>
                  </a:lnTo>
                  <a:lnTo>
                    <a:pt x="72" y="338"/>
                  </a:lnTo>
                  <a:lnTo>
                    <a:pt x="169" y="410"/>
                  </a:lnTo>
                  <a:lnTo>
                    <a:pt x="265" y="458"/>
                  </a:lnTo>
                  <a:lnTo>
                    <a:pt x="361" y="458"/>
                  </a:lnTo>
                  <a:lnTo>
                    <a:pt x="433" y="434"/>
                  </a:lnTo>
                  <a:lnTo>
                    <a:pt x="482" y="386"/>
                  </a:lnTo>
                  <a:lnTo>
                    <a:pt x="530" y="289"/>
                  </a:lnTo>
                  <a:lnTo>
                    <a:pt x="530" y="193"/>
                  </a:lnTo>
                  <a:lnTo>
                    <a:pt x="482" y="97"/>
                  </a:lnTo>
                  <a:lnTo>
                    <a:pt x="409" y="25"/>
                  </a:lnTo>
                  <a:lnTo>
                    <a:pt x="3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16"/>
            <p:cNvSpPr/>
            <p:nvPr/>
          </p:nvSpPr>
          <p:spPr>
            <a:xfrm>
              <a:off x="1094525" y="1997475"/>
              <a:ext cx="357500" cy="893725"/>
            </a:xfrm>
            <a:custGeom>
              <a:avLst/>
              <a:gdLst/>
              <a:ahLst/>
              <a:cxnLst/>
              <a:rect l="l" t="t" r="r" b="b"/>
              <a:pathLst>
                <a:path w="14300" h="35749" extrusionOk="0">
                  <a:moveTo>
                    <a:pt x="7343" y="0"/>
                  </a:moveTo>
                  <a:lnTo>
                    <a:pt x="6982" y="24"/>
                  </a:lnTo>
                  <a:lnTo>
                    <a:pt x="6620" y="72"/>
                  </a:lnTo>
                  <a:lnTo>
                    <a:pt x="6259" y="144"/>
                  </a:lnTo>
                  <a:lnTo>
                    <a:pt x="5922" y="217"/>
                  </a:lnTo>
                  <a:lnTo>
                    <a:pt x="5561" y="313"/>
                  </a:lnTo>
                  <a:lnTo>
                    <a:pt x="5224" y="433"/>
                  </a:lnTo>
                  <a:lnTo>
                    <a:pt x="4863" y="554"/>
                  </a:lnTo>
                  <a:lnTo>
                    <a:pt x="4526" y="698"/>
                  </a:lnTo>
                  <a:lnTo>
                    <a:pt x="4213" y="843"/>
                  </a:lnTo>
                  <a:lnTo>
                    <a:pt x="3876" y="1011"/>
                  </a:lnTo>
                  <a:lnTo>
                    <a:pt x="3563" y="1204"/>
                  </a:lnTo>
                  <a:lnTo>
                    <a:pt x="3250" y="1396"/>
                  </a:lnTo>
                  <a:lnTo>
                    <a:pt x="2937" y="1613"/>
                  </a:lnTo>
                  <a:lnTo>
                    <a:pt x="2648" y="1830"/>
                  </a:lnTo>
                  <a:lnTo>
                    <a:pt x="2359" y="2070"/>
                  </a:lnTo>
                  <a:lnTo>
                    <a:pt x="2095" y="2311"/>
                  </a:lnTo>
                  <a:lnTo>
                    <a:pt x="1830" y="2576"/>
                  </a:lnTo>
                  <a:lnTo>
                    <a:pt x="1589" y="2841"/>
                  </a:lnTo>
                  <a:lnTo>
                    <a:pt x="1348" y="3105"/>
                  </a:lnTo>
                  <a:lnTo>
                    <a:pt x="1132" y="3394"/>
                  </a:lnTo>
                  <a:lnTo>
                    <a:pt x="939" y="3683"/>
                  </a:lnTo>
                  <a:lnTo>
                    <a:pt x="747" y="3972"/>
                  </a:lnTo>
                  <a:lnTo>
                    <a:pt x="554" y="4285"/>
                  </a:lnTo>
                  <a:lnTo>
                    <a:pt x="410" y="4598"/>
                  </a:lnTo>
                  <a:lnTo>
                    <a:pt x="265" y="4935"/>
                  </a:lnTo>
                  <a:lnTo>
                    <a:pt x="169" y="5176"/>
                  </a:lnTo>
                  <a:lnTo>
                    <a:pt x="97" y="5441"/>
                  </a:lnTo>
                  <a:lnTo>
                    <a:pt x="24" y="5705"/>
                  </a:lnTo>
                  <a:lnTo>
                    <a:pt x="0" y="5946"/>
                  </a:lnTo>
                  <a:lnTo>
                    <a:pt x="24" y="6211"/>
                  </a:lnTo>
                  <a:lnTo>
                    <a:pt x="48" y="6452"/>
                  </a:lnTo>
                  <a:lnTo>
                    <a:pt x="121" y="6716"/>
                  </a:lnTo>
                  <a:lnTo>
                    <a:pt x="241" y="6981"/>
                  </a:lnTo>
                  <a:lnTo>
                    <a:pt x="313" y="7174"/>
                  </a:lnTo>
                  <a:lnTo>
                    <a:pt x="385" y="7366"/>
                  </a:lnTo>
                  <a:lnTo>
                    <a:pt x="482" y="7727"/>
                  </a:lnTo>
                  <a:lnTo>
                    <a:pt x="602" y="8065"/>
                  </a:lnTo>
                  <a:lnTo>
                    <a:pt x="747" y="8377"/>
                  </a:lnTo>
                  <a:lnTo>
                    <a:pt x="939" y="8690"/>
                  </a:lnTo>
                  <a:lnTo>
                    <a:pt x="1108" y="9003"/>
                  </a:lnTo>
                  <a:lnTo>
                    <a:pt x="1324" y="9292"/>
                  </a:lnTo>
                  <a:lnTo>
                    <a:pt x="1758" y="9870"/>
                  </a:lnTo>
                  <a:lnTo>
                    <a:pt x="1950" y="10111"/>
                  </a:lnTo>
                  <a:lnTo>
                    <a:pt x="2167" y="10327"/>
                  </a:lnTo>
                  <a:lnTo>
                    <a:pt x="2408" y="10520"/>
                  </a:lnTo>
                  <a:lnTo>
                    <a:pt x="2672" y="10688"/>
                  </a:lnTo>
                  <a:lnTo>
                    <a:pt x="3178" y="11025"/>
                  </a:lnTo>
                  <a:lnTo>
                    <a:pt x="3708" y="11338"/>
                  </a:lnTo>
                  <a:lnTo>
                    <a:pt x="4093" y="11603"/>
                  </a:lnTo>
                  <a:lnTo>
                    <a:pt x="4285" y="11748"/>
                  </a:lnTo>
                  <a:lnTo>
                    <a:pt x="4454" y="11916"/>
                  </a:lnTo>
                  <a:lnTo>
                    <a:pt x="4622" y="12085"/>
                  </a:lnTo>
                  <a:lnTo>
                    <a:pt x="4767" y="12277"/>
                  </a:lnTo>
                  <a:lnTo>
                    <a:pt x="4887" y="12470"/>
                  </a:lnTo>
                  <a:lnTo>
                    <a:pt x="5008" y="12711"/>
                  </a:lnTo>
                  <a:lnTo>
                    <a:pt x="5056" y="12879"/>
                  </a:lnTo>
                  <a:lnTo>
                    <a:pt x="5104" y="13072"/>
                  </a:lnTo>
                  <a:lnTo>
                    <a:pt x="5128" y="13240"/>
                  </a:lnTo>
                  <a:lnTo>
                    <a:pt x="5152" y="13409"/>
                  </a:lnTo>
                  <a:lnTo>
                    <a:pt x="5128" y="13553"/>
                  </a:lnTo>
                  <a:lnTo>
                    <a:pt x="5128" y="13722"/>
                  </a:lnTo>
                  <a:lnTo>
                    <a:pt x="5032" y="14011"/>
                  </a:lnTo>
                  <a:lnTo>
                    <a:pt x="4911" y="14299"/>
                  </a:lnTo>
                  <a:lnTo>
                    <a:pt x="4743" y="14564"/>
                  </a:lnTo>
                  <a:lnTo>
                    <a:pt x="4526" y="14829"/>
                  </a:lnTo>
                  <a:lnTo>
                    <a:pt x="4285" y="15094"/>
                  </a:lnTo>
                  <a:lnTo>
                    <a:pt x="3419" y="15864"/>
                  </a:lnTo>
                  <a:lnTo>
                    <a:pt x="2600" y="16635"/>
                  </a:lnTo>
                  <a:lnTo>
                    <a:pt x="2167" y="17020"/>
                  </a:lnTo>
                  <a:lnTo>
                    <a:pt x="1782" y="17429"/>
                  </a:lnTo>
                  <a:lnTo>
                    <a:pt x="1397" y="17862"/>
                  </a:lnTo>
                  <a:lnTo>
                    <a:pt x="1035" y="18320"/>
                  </a:lnTo>
                  <a:lnTo>
                    <a:pt x="819" y="18609"/>
                  </a:lnTo>
                  <a:lnTo>
                    <a:pt x="650" y="18921"/>
                  </a:lnTo>
                  <a:lnTo>
                    <a:pt x="530" y="19234"/>
                  </a:lnTo>
                  <a:lnTo>
                    <a:pt x="434" y="19571"/>
                  </a:lnTo>
                  <a:lnTo>
                    <a:pt x="385" y="19884"/>
                  </a:lnTo>
                  <a:lnTo>
                    <a:pt x="337" y="20221"/>
                  </a:lnTo>
                  <a:lnTo>
                    <a:pt x="361" y="20534"/>
                  </a:lnTo>
                  <a:lnTo>
                    <a:pt x="385" y="20871"/>
                  </a:lnTo>
                  <a:lnTo>
                    <a:pt x="434" y="21184"/>
                  </a:lnTo>
                  <a:lnTo>
                    <a:pt x="530" y="21497"/>
                  </a:lnTo>
                  <a:lnTo>
                    <a:pt x="626" y="21786"/>
                  </a:lnTo>
                  <a:lnTo>
                    <a:pt x="771" y="22075"/>
                  </a:lnTo>
                  <a:lnTo>
                    <a:pt x="915" y="22340"/>
                  </a:lnTo>
                  <a:lnTo>
                    <a:pt x="1084" y="22581"/>
                  </a:lnTo>
                  <a:lnTo>
                    <a:pt x="1276" y="22797"/>
                  </a:lnTo>
                  <a:lnTo>
                    <a:pt x="1493" y="22990"/>
                  </a:lnTo>
                  <a:lnTo>
                    <a:pt x="1854" y="23351"/>
                  </a:lnTo>
                  <a:lnTo>
                    <a:pt x="2215" y="23712"/>
                  </a:lnTo>
                  <a:lnTo>
                    <a:pt x="2552" y="24097"/>
                  </a:lnTo>
                  <a:lnTo>
                    <a:pt x="2865" y="24506"/>
                  </a:lnTo>
                  <a:lnTo>
                    <a:pt x="3467" y="25325"/>
                  </a:lnTo>
                  <a:lnTo>
                    <a:pt x="4045" y="26167"/>
                  </a:lnTo>
                  <a:lnTo>
                    <a:pt x="4213" y="26408"/>
                  </a:lnTo>
                  <a:lnTo>
                    <a:pt x="4382" y="26697"/>
                  </a:lnTo>
                  <a:lnTo>
                    <a:pt x="4526" y="26962"/>
                  </a:lnTo>
                  <a:lnTo>
                    <a:pt x="4574" y="27130"/>
                  </a:lnTo>
                  <a:lnTo>
                    <a:pt x="4598" y="27275"/>
                  </a:lnTo>
                  <a:lnTo>
                    <a:pt x="4671" y="27829"/>
                  </a:lnTo>
                  <a:lnTo>
                    <a:pt x="4743" y="28358"/>
                  </a:lnTo>
                  <a:lnTo>
                    <a:pt x="4791" y="28912"/>
                  </a:lnTo>
                  <a:lnTo>
                    <a:pt x="4791" y="29466"/>
                  </a:lnTo>
                  <a:lnTo>
                    <a:pt x="4767" y="30067"/>
                  </a:lnTo>
                  <a:lnTo>
                    <a:pt x="4767" y="30645"/>
                  </a:lnTo>
                  <a:lnTo>
                    <a:pt x="4767" y="31223"/>
                  </a:lnTo>
                  <a:lnTo>
                    <a:pt x="4815" y="31801"/>
                  </a:lnTo>
                  <a:lnTo>
                    <a:pt x="4887" y="32378"/>
                  </a:lnTo>
                  <a:lnTo>
                    <a:pt x="4983" y="32932"/>
                  </a:lnTo>
                  <a:lnTo>
                    <a:pt x="5128" y="33510"/>
                  </a:lnTo>
                  <a:lnTo>
                    <a:pt x="5296" y="34063"/>
                  </a:lnTo>
                  <a:lnTo>
                    <a:pt x="5369" y="34232"/>
                  </a:lnTo>
                  <a:lnTo>
                    <a:pt x="5465" y="34401"/>
                  </a:lnTo>
                  <a:lnTo>
                    <a:pt x="5561" y="34545"/>
                  </a:lnTo>
                  <a:lnTo>
                    <a:pt x="5706" y="34713"/>
                  </a:lnTo>
                  <a:lnTo>
                    <a:pt x="5995" y="35002"/>
                  </a:lnTo>
                  <a:lnTo>
                    <a:pt x="6332" y="35267"/>
                  </a:lnTo>
                  <a:lnTo>
                    <a:pt x="6693" y="35484"/>
                  </a:lnTo>
                  <a:lnTo>
                    <a:pt x="6861" y="35580"/>
                  </a:lnTo>
                  <a:lnTo>
                    <a:pt x="7054" y="35652"/>
                  </a:lnTo>
                  <a:lnTo>
                    <a:pt x="7246" y="35700"/>
                  </a:lnTo>
                  <a:lnTo>
                    <a:pt x="7439" y="35725"/>
                  </a:lnTo>
                  <a:lnTo>
                    <a:pt x="7607" y="35749"/>
                  </a:lnTo>
                  <a:lnTo>
                    <a:pt x="7776" y="35725"/>
                  </a:lnTo>
                  <a:lnTo>
                    <a:pt x="8354" y="35628"/>
                  </a:lnTo>
                  <a:lnTo>
                    <a:pt x="8883" y="35484"/>
                  </a:lnTo>
                  <a:lnTo>
                    <a:pt x="9413" y="35291"/>
                  </a:lnTo>
                  <a:lnTo>
                    <a:pt x="9894" y="35050"/>
                  </a:lnTo>
                  <a:lnTo>
                    <a:pt x="10376" y="34786"/>
                  </a:lnTo>
                  <a:lnTo>
                    <a:pt x="10809" y="34449"/>
                  </a:lnTo>
                  <a:lnTo>
                    <a:pt x="11218" y="34063"/>
                  </a:lnTo>
                  <a:lnTo>
                    <a:pt x="11604" y="33654"/>
                  </a:lnTo>
                  <a:lnTo>
                    <a:pt x="11772" y="33414"/>
                  </a:lnTo>
                  <a:lnTo>
                    <a:pt x="11844" y="33293"/>
                  </a:lnTo>
                  <a:lnTo>
                    <a:pt x="11917" y="33149"/>
                  </a:lnTo>
                  <a:lnTo>
                    <a:pt x="11965" y="33004"/>
                  </a:lnTo>
                  <a:lnTo>
                    <a:pt x="11989" y="32836"/>
                  </a:lnTo>
                  <a:lnTo>
                    <a:pt x="12013" y="32499"/>
                  </a:lnTo>
                  <a:lnTo>
                    <a:pt x="12037" y="31849"/>
                  </a:lnTo>
                  <a:lnTo>
                    <a:pt x="12013" y="31247"/>
                  </a:lnTo>
                  <a:lnTo>
                    <a:pt x="11941" y="30693"/>
                  </a:lnTo>
                  <a:lnTo>
                    <a:pt x="11844" y="30164"/>
                  </a:lnTo>
                  <a:lnTo>
                    <a:pt x="11700" y="29634"/>
                  </a:lnTo>
                  <a:lnTo>
                    <a:pt x="11507" y="29104"/>
                  </a:lnTo>
                  <a:lnTo>
                    <a:pt x="11291" y="28551"/>
                  </a:lnTo>
                  <a:lnTo>
                    <a:pt x="11026" y="27949"/>
                  </a:lnTo>
                  <a:lnTo>
                    <a:pt x="10881" y="27636"/>
                  </a:lnTo>
                  <a:lnTo>
                    <a:pt x="10761" y="27323"/>
                  </a:lnTo>
                  <a:lnTo>
                    <a:pt x="10665" y="27034"/>
                  </a:lnTo>
                  <a:lnTo>
                    <a:pt x="10593" y="26721"/>
                  </a:lnTo>
                  <a:lnTo>
                    <a:pt x="10544" y="26432"/>
                  </a:lnTo>
                  <a:lnTo>
                    <a:pt x="10520" y="26143"/>
                  </a:lnTo>
                  <a:lnTo>
                    <a:pt x="10496" y="25855"/>
                  </a:lnTo>
                  <a:lnTo>
                    <a:pt x="10496" y="25566"/>
                  </a:lnTo>
                  <a:lnTo>
                    <a:pt x="10544" y="25277"/>
                  </a:lnTo>
                  <a:lnTo>
                    <a:pt x="10593" y="24988"/>
                  </a:lnTo>
                  <a:lnTo>
                    <a:pt x="10665" y="24723"/>
                  </a:lnTo>
                  <a:lnTo>
                    <a:pt x="10761" y="24434"/>
                  </a:lnTo>
                  <a:lnTo>
                    <a:pt x="10906" y="24169"/>
                  </a:lnTo>
                  <a:lnTo>
                    <a:pt x="11050" y="23881"/>
                  </a:lnTo>
                  <a:lnTo>
                    <a:pt x="11218" y="23616"/>
                  </a:lnTo>
                  <a:lnTo>
                    <a:pt x="11435" y="23351"/>
                  </a:lnTo>
                  <a:lnTo>
                    <a:pt x="12326" y="22220"/>
                  </a:lnTo>
                  <a:lnTo>
                    <a:pt x="13168" y="21064"/>
                  </a:lnTo>
                  <a:lnTo>
                    <a:pt x="13505" y="20607"/>
                  </a:lnTo>
                  <a:lnTo>
                    <a:pt x="13794" y="20149"/>
                  </a:lnTo>
                  <a:lnTo>
                    <a:pt x="13939" y="19908"/>
                  </a:lnTo>
                  <a:lnTo>
                    <a:pt x="14059" y="19668"/>
                  </a:lnTo>
                  <a:lnTo>
                    <a:pt x="14155" y="19403"/>
                  </a:lnTo>
                  <a:lnTo>
                    <a:pt x="14228" y="19138"/>
                  </a:lnTo>
                  <a:lnTo>
                    <a:pt x="14276" y="18777"/>
                  </a:lnTo>
                  <a:lnTo>
                    <a:pt x="14300" y="18416"/>
                  </a:lnTo>
                  <a:lnTo>
                    <a:pt x="14300" y="18055"/>
                  </a:lnTo>
                  <a:lnTo>
                    <a:pt x="14252" y="17694"/>
                  </a:lnTo>
                  <a:lnTo>
                    <a:pt x="14179" y="17357"/>
                  </a:lnTo>
                  <a:lnTo>
                    <a:pt x="14083" y="16996"/>
                  </a:lnTo>
                  <a:lnTo>
                    <a:pt x="13963" y="16659"/>
                  </a:lnTo>
                  <a:lnTo>
                    <a:pt x="13818" y="16322"/>
                  </a:lnTo>
                  <a:lnTo>
                    <a:pt x="13650" y="15985"/>
                  </a:lnTo>
                  <a:lnTo>
                    <a:pt x="13433" y="15672"/>
                  </a:lnTo>
                  <a:lnTo>
                    <a:pt x="13192" y="15383"/>
                  </a:lnTo>
                  <a:lnTo>
                    <a:pt x="12952" y="15118"/>
                  </a:lnTo>
                  <a:lnTo>
                    <a:pt x="12398" y="14588"/>
                  </a:lnTo>
                  <a:lnTo>
                    <a:pt x="11868" y="14083"/>
                  </a:lnTo>
                  <a:lnTo>
                    <a:pt x="11676" y="13914"/>
                  </a:lnTo>
                  <a:lnTo>
                    <a:pt x="11507" y="13722"/>
                  </a:lnTo>
                  <a:lnTo>
                    <a:pt x="11363" y="13529"/>
                  </a:lnTo>
                  <a:lnTo>
                    <a:pt x="11267" y="13288"/>
                  </a:lnTo>
                  <a:lnTo>
                    <a:pt x="11074" y="12783"/>
                  </a:lnTo>
                  <a:lnTo>
                    <a:pt x="10930" y="12277"/>
                  </a:lnTo>
                  <a:lnTo>
                    <a:pt x="10833" y="11796"/>
                  </a:lnTo>
                  <a:lnTo>
                    <a:pt x="10809" y="11290"/>
                  </a:lnTo>
                  <a:lnTo>
                    <a:pt x="10809" y="11025"/>
                  </a:lnTo>
                  <a:lnTo>
                    <a:pt x="10833" y="10785"/>
                  </a:lnTo>
                  <a:lnTo>
                    <a:pt x="10857" y="10520"/>
                  </a:lnTo>
                  <a:lnTo>
                    <a:pt x="10930" y="10279"/>
                  </a:lnTo>
                  <a:lnTo>
                    <a:pt x="11002" y="10038"/>
                  </a:lnTo>
                  <a:lnTo>
                    <a:pt x="11074" y="9774"/>
                  </a:lnTo>
                  <a:lnTo>
                    <a:pt x="11194" y="9533"/>
                  </a:lnTo>
                  <a:lnTo>
                    <a:pt x="11315" y="9268"/>
                  </a:lnTo>
                  <a:lnTo>
                    <a:pt x="11652" y="8618"/>
                  </a:lnTo>
                  <a:lnTo>
                    <a:pt x="11820" y="8281"/>
                  </a:lnTo>
                  <a:lnTo>
                    <a:pt x="11965" y="7944"/>
                  </a:lnTo>
                  <a:lnTo>
                    <a:pt x="12109" y="7583"/>
                  </a:lnTo>
                  <a:lnTo>
                    <a:pt x="12230" y="7222"/>
                  </a:lnTo>
                  <a:lnTo>
                    <a:pt x="12302" y="6861"/>
                  </a:lnTo>
                  <a:lnTo>
                    <a:pt x="12350" y="6476"/>
                  </a:lnTo>
                  <a:lnTo>
                    <a:pt x="12398" y="5994"/>
                  </a:lnTo>
                  <a:lnTo>
                    <a:pt x="12398" y="5489"/>
                  </a:lnTo>
                  <a:lnTo>
                    <a:pt x="12374" y="5007"/>
                  </a:lnTo>
                  <a:lnTo>
                    <a:pt x="12326" y="4502"/>
                  </a:lnTo>
                  <a:lnTo>
                    <a:pt x="12254" y="4020"/>
                  </a:lnTo>
                  <a:lnTo>
                    <a:pt x="12157" y="3539"/>
                  </a:lnTo>
                  <a:lnTo>
                    <a:pt x="12037" y="3057"/>
                  </a:lnTo>
                  <a:lnTo>
                    <a:pt x="11917" y="2576"/>
                  </a:lnTo>
                  <a:lnTo>
                    <a:pt x="11772" y="2167"/>
                  </a:lnTo>
                  <a:lnTo>
                    <a:pt x="11580" y="1781"/>
                  </a:lnTo>
                  <a:lnTo>
                    <a:pt x="11363" y="1444"/>
                  </a:lnTo>
                  <a:lnTo>
                    <a:pt x="11098" y="1156"/>
                  </a:lnTo>
                  <a:lnTo>
                    <a:pt x="10833" y="891"/>
                  </a:lnTo>
                  <a:lnTo>
                    <a:pt x="10520" y="698"/>
                  </a:lnTo>
                  <a:lnTo>
                    <a:pt x="10183" y="506"/>
                  </a:lnTo>
                  <a:lnTo>
                    <a:pt x="9822" y="361"/>
                  </a:lnTo>
                  <a:lnTo>
                    <a:pt x="9485" y="241"/>
                  </a:lnTo>
                  <a:lnTo>
                    <a:pt x="9124" y="169"/>
                  </a:lnTo>
                  <a:lnTo>
                    <a:pt x="8787" y="96"/>
                  </a:lnTo>
                  <a:lnTo>
                    <a:pt x="8426" y="48"/>
                  </a:lnTo>
                  <a:lnTo>
                    <a:pt x="80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16"/>
            <p:cNvSpPr/>
            <p:nvPr/>
          </p:nvSpPr>
          <p:spPr>
            <a:xfrm>
              <a:off x="1157700" y="2029950"/>
              <a:ext cx="235350" cy="827550"/>
            </a:xfrm>
            <a:custGeom>
              <a:avLst/>
              <a:gdLst/>
              <a:ahLst/>
              <a:cxnLst/>
              <a:rect l="l" t="t" r="r" b="b"/>
              <a:pathLst>
                <a:path w="9414" h="33102" extrusionOk="0">
                  <a:moveTo>
                    <a:pt x="5177" y="1"/>
                  </a:moveTo>
                  <a:lnTo>
                    <a:pt x="4816" y="25"/>
                  </a:lnTo>
                  <a:lnTo>
                    <a:pt x="4455" y="73"/>
                  </a:lnTo>
                  <a:lnTo>
                    <a:pt x="4069" y="121"/>
                  </a:lnTo>
                  <a:lnTo>
                    <a:pt x="3684" y="218"/>
                  </a:lnTo>
                  <a:lnTo>
                    <a:pt x="3299" y="314"/>
                  </a:lnTo>
                  <a:lnTo>
                    <a:pt x="2938" y="458"/>
                  </a:lnTo>
                  <a:lnTo>
                    <a:pt x="2577" y="603"/>
                  </a:lnTo>
                  <a:lnTo>
                    <a:pt x="2216" y="771"/>
                  </a:lnTo>
                  <a:lnTo>
                    <a:pt x="1903" y="940"/>
                  </a:lnTo>
                  <a:lnTo>
                    <a:pt x="1614" y="1132"/>
                  </a:lnTo>
                  <a:lnTo>
                    <a:pt x="1349" y="1349"/>
                  </a:lnTo>
                  <a:lnTo>
                    <a:pt x="1132" y="1566"/>
                  </a:lnTo>
                  <a:lnTo>
                    <a:pt x="964" y="1782"/>
                  </a:lnTo>
                  <a:lnTo>
                    <a:pt x="723" y="2192"/>
                  </a:lnTo>
                  <a:lnTo>
                    <a:pt x="434" y="2601"/>
                  </a:lnTo>
                  <a:lnTo>
                    <a:pt x="314" y="2793"/>
                  </a:lnTo>
                  <a:lnTo>
                    <a:pt x="218" y="3010"/>
                  </a:lnTo>
                  <a:lnTo>
                    <a:pt x="121" y="3203"/>
                  </a:lnTo>
                  <a:lnTo>
                    <a:pt x="73" y="3419"/>
                  </a:lnTo>
                  <a:lnTo>
                    <a:pt x="25" y="3660"/>
                  </a:lnTo>
                  <a:lnTo>
                    <a:pt x="1" y="3877"/>
                  </a:lnTo>
                  <a:lnTo>
                    <a:pt x="25" y="4093"/>
                  </a:lnTo>
                  <a:lnTo>
                    <a:pt x="25" y="4334"/>
                  </a:lnTo>
                  <a:lnTo>
                    <a:pt x="97" y="4840"/>
                  </a:lnTo>
                  <a:lnTo>
                    <a:pt x="145" y="5321"/>
                  </a:lnTo>
                  <a:lnTo>
                    <a:pt x="194" y="5682"/>
                  </a:lnTo>
                  <a:lnTo>
                    <a:pt x="242" y="6019"/>
                  </a:lnTo>
                  <a:lnTo>
                    <a:pt x="314" y="6356"/>
                  </a:lnTo>
                  <a:lnTo>
                    <a:pt x="434" y="6693"/>
                  </a:lnTo>
                  <a:lnTo>
                    <a:pt x="555" y="7006"/>
                  </a:lnTo>
                  <a:lnTo>
                    <a:pt x="699" y="7319"/>
                  </a:lnTo>
                  <a:lnTo>
                    <a:pt x="868" y="7632"/>
                  </a:lnTo>
                  <a:lnTo>
                    <a:pt x="1060" y="7945"/>
                  </a:lnTo>
                  <a:lnTo>
                    <a:pt x="1205" y="8138"/>
                  </a:lnTo>
                  <a:lnTo>
                    <a:pt x="1373" y="8306"/>
                  </a:lnTo>
                  <a:lnTo>
                    <a:pt x="1710" y="8643"/>
                  </a:lnTo>
                  <a:lnTo>
                    <a:pt x="2047" y="9004"/>
                  </a:lnTo>
                  <a:lnTo>
                    <a:pt x="2216" y="9173"/>
                  </a:lnTo>
                  <a:lnTo>
                    <a:pt x="2360" y="9389"/>
                  </a:lnTo>
                  <a:lnTo>
                    <a:pt x="2577" y="9678"/>
                  </a:lnTo>
                  <a:lnTo>
                    <a:pt x="2818" y="9967"/>
                  </a:lnTo>
                  <a:lnTo>
                    <a:pt x="3058" y="10256"/>
                  </a:lnTo>
                  <a:lnTo>
                    <a:pt x="3275" y="10569"/>
                  </a:lnTo>
                  <a:lnTo>
                    <a:pt x="3419" y="10786"/>
                  </a:lnTo>
                  <a:lnTo>
                    <a:pt x="3540" y="11026"/>
                  </a:lnTo>
                  <a:lnTo>
                    <a:pt x="3636" y="11267"/>
                  </a:lnTo>
                  <a:lnTo>
                    <a:pt x="3708" y="11508"/>
                  </a:lnTo>
                  <a:lnTo>
                    <a:pt x="3756" y="11749"/>
                  </a:lnTo>
                  <a:lnTo>
                    <a:pt x="3805" y="11989"/>
                  </a:lnTo>
                  <a:lnTo>
                    <a:pt x="3829" y="12230"/>
                  </a:lnTo>
                  <a:lnTo>
                    <a:pt x="3853" y="12471"/>
                  </a:lnTo>
                  <a:lnTo>
                    <a:pt x="3829" y="12952"/>
                  </a:lnTo>
                  <a:lnTo>
                    <a:pt x="3756" y="13434"/>
                  </a:lnTo>
                  <a:lnTo>
                    <a:pt x="3636" y="13915"/>
                  </a:lnTo>
                  <a:lnTo>
                    <a:pt x="3492" y="14421"/>
                  </a:lnTo>
                  <a:lnTo>
                    <a:pt x="3443" y="14541"/>
                  </a:lnTo>
                  <a:lnTo>
                    <a:pt x="3371" y="14637"/>
                  </a:lnTo>
                  <a:lnTo>
                    <a:pt x="3299" y="14710"/>
                  </a:lnTo>
                  <a:lnTo>
                    <a:pt x="3203" y="14782"/>
                  </a:lnTo>
                  <a:lnTo>
                    <a:pt x="2914" y="15023"/>
                  </a:lnTo>
                  <a:lnTo>
                    <a:pt x="2649" y="15239"/>
                  </a:lnTo>
                  <a:lnTo>
                    <a:pt x="2144" y="15745"/>
                  </a:lnTo>
                  <a:lnTo>
                    <a:pt x="1686" y="16274"/>
                  </a:lnTo>
                  <a:lnTo>
                    <a:pt x="1205" y="16804"/>
                  </a:lnTo>
                  <a:lnTo>
                    <a:pt x="1084" y="16948"/>
                  </a:lnTo>
                  <a:lnTo>
                    <a:pt x="988" y="17117"/>
                  </a:lnTo>
                  <a:lnTo>
                    <a:pt x="916" y="17285"/>
                  </a:lnTo>
                  <a:lnTo>
                    <a:pt x="844" y="17454"/>
                  </a:lnTo>
                  <a:lnTo>
                    <a:pt x="771" y="17743"/>
                  </a:lnTo>
                  <a:lnTo>
                    <a:pt x="723" y="18032"/>
                  </a:lnTo>
                  <a:lnTo>
                    <a:pt x="699" y="18321"/>
                  </a:lnTo>
                  <a:lnTo>
                    <a:pt x="699" y="18609"/>
                  </a:lnTo>
                  <a:lnTo>
                    <a:pt x="699" y="18874"/>
                  </a:lnTo>
                  <a:lnTo>
                    <a:pt x="723" y="19139"/>
                  </a:lnTo>
                  <a:lnTo>
                    <a:pt x="771" y="19404"/>
                  </a:lnTo>
                  <a:lnTo>
                    <a:pt x="819" y="19669"/>
                  </a:lnTo>
                  <a:lnTo>
                    <a:pt x="892" y="19934"/>
                  </a:lnTo>
                  <a:lnTo>
                    <a:pt x="988" y="20198"/>
                  </a:lnTo>
                  <a:lnTo>
                    <a:pt x="1084" y="20439"/>
                  </a:lnTo>
                  <a:lnTo>
                    <a:pt x="1205" y="20680"/>
                  </a:lnTo>
                  <a:lnTo>
                    <a:pt x="1349" y="20921"/>
                  </a:lnTo>
                  <a:lnTo>
                    <a:pt x="1518" y="21161"/>
                  </a:lnTo>
                  <a:lnTo>
                    <a:pt x="1855" y="21619"/>
                  </a:lnTo>
                  <a:lnTo>
                    <a:pt x="2071" y="21883"/>
                  </a:lnTo>
                  <a:lnTo>
                    <a:pt x="2264" y="22172"/>
                  </a:lnTo>
                  <a:lnTo>
                    <a:pt x="2456" y="22461"/>
                  </a:lnTo>
                  <a:lnTo>
                    <a:pt x="2601" y="22774"/>
                  </a:lnTo>
                  <a:lnTo>
                    <a:pt x="2745" y="23087"/>
                  </a:lnTo>
                  <a:lnTo>
                    <a:pt x="2866" y="23400"/>
                  </a:lnTo>
                  <a:lnTo>
                    <a:pt x="2962" y="23713"/>
                  </a:lnTo>
                  <a:lnTo>
                    <a:pt x="3058" y="24050"/>
                  </a:lnTo>
                  <a:lnTo>
                    <a:pt x="3275" y="24917"/>
                  </a:lnTo>
                  <a:lnTo>
                    <a:pt x="3492" y="25807"/>
                  </a:lnTo>
                  <a:lnTo>
                    <a:pt x="3636" y="26698"/>
                  </a:lnTo>
                  <a:lnTo>
                    <a:pt x="3708" y="27155"/>
                  </a:lnTo>
                  <a:lnTo>
                    <a:pt x="3756" y="27589"/>
                  </a:lnTo>
                  <a:lnTo>
                    <a:pt x="3781" y="27781"/>
                  </a:lnTo>
                  <a:lnTo>
                    <a:pt x="3781" y="27950"/>
                  </a:lnTo>
                  <a:lnTo>
                    <a:pt x="3756" y="28118"/>
                  </a:lnTo>
                  <a:lnTo>
                    <a:pt x="3684" y="28287"/>
                  </a:lnTo>
                  <a:lnTo>
                    <a:pt x="3540" y="28624"/>
                  </a:lnTo>
                  <a:lnTo>
                    <a:pt x="3395" y="28961"/>
                  </a:lnTo>
                  <a:lnTo>
                    <a:pt x="3299" y="29322"/>
                  </a:lnTo>
                  <a:lnTo>
                    <a:pt x="3227" y="29659"/>
                  </a:lnTo>
                  <a:lnTo>
                    <a:pt x="3179" y="30020"/>
                  </a:lnTo>
                  <a:lnTo>
                    <a:pt x="3179" y="30381"/>
                  </a:lnTo>
                  <a:lnTo>
                    <a:pt x="3203" y="30766"/>
                  </a:lnTo>
                  <a:lnTo>
                    <a:pt x="3251" y="31152"/>
                  </a:lnTo>
                  <a:lnTo>
                    <a:pt x="3323" y="31440"/>
                  </a:lnTo>
                  <a:lnTo>
                    <a:pt x="3443" y="31729"/>
                  </a:lnTo>
                  <a:lnTo>
                    <a:pt x="3588" y="31994"/>
                  </a:lnTo>
                  <a:lnTo>
                    <a:pt x="3756" y="32235"/>
                  </a:lnTo>
                  <a:lnTo>
                    <a:pt x="3949" y="32452"/>
                  </a:lnTo>
                  <a:lnTo>
                    <a:pt x="4166" y="32620"/>
                  </a:lnTo>
                  <a:lnTo>
                    <a:pt x="4406" y="32789"/>
                  </a:lnTo>
                  <a:lnTo>
                    <a:pt x="4647" y="32909"/>
                  </a:lnTo>
                  <a:lnTo>
                    <a:pt x="4912" y="33005"/>
                  </a:lnTo>
                  <a:lnTo>
                    <a:pt x="5177" y="33053"/>
                  </a:lnTo>
                  <a:lnTo>
                    <a:pt x="5466" y="33102"/>
                  </a:lnTo>
                  <a:lnTo>
                    <a:pt x="5730" y="33077"/>
                  </a:lnTo>
                  <a:lnTo>
                    <a:pt x="5995" y="33029"/>
                  </a:lnTo>
                  <a:lnTo>
                    <a:pt x="6284" y="32957"/>
                  </a:lnTo>
                  <a:lnTo>
                    <a:pt x="6549" y="32813"/>
                  </a:lnTo>
                  <a:lnTo>
                    <a:pt x="6790" y="32644"/>
                  </a:lnTo>
                  <a:lnTo>
                    <a:pt x="7079" y="32403"/>
                  </a:lnTo>
                  <a:lnTo>
                    <a:pt x="7319" y="32163"/>
                  </a:lnTo>
                  <a:lnTo>
                    <a:pt x="7560" y="31874"/>
                  </a:lnTo>
                  <a:lnTo>
                    <a:pt x="7753" y="31585"/>
                  </a:lnTo>
                  <a:lnTo>
                    <a:pt x="7945" y="31296"/>
                  </a:lnTo>
                  <a:lnTo>
                    <a:pt x="8090" y="30959"/>
                  </a:lnTo>
                  <a:lnTo>
                    <a:pt x="8210" y="30622"/>
                  </a:lnTo>
                  <a:lnTo>
                    <a:pt x="8306" y="30261"/>
                  </a:lnTo>
                  <a:lnTo>
                    <a:pt x="8354" y="29948"/>
                  </a:lnTo>
                  <a:lnTo>
                    <a:pt x="8354" y="29779"/>
                  </a:lnTo>
                  <a:lnTo>
                    <a:pt x="8354" y="29611"/>
                  </a:lnTo>
                  <a:lnTo>
                    <a:pt x="8330" y="29466"/>
                  </a:lnTo>
                  <a:lnTo>
                    <a:pt x="8282" y="29298"/>
                  </a:lnTo>
                  <a:lnTo>
                    <a:pt x="8210" y="29154"/>
                  </a:lnTo>
                  <a:lnTo>
                    <a:pt x="8114" y="29009"/>
                  </a:lnTo>
                  <a:lnTo>
                    <a:pt x="7969" y="28816"/>
                  </a:lnTo>
                  <a:lnTo>
                    <a:pt x="7849" y="28600"/>
                  </a:lnTo>
                  <a:lnTo>
                    <a:pt x="7584" y="28167"/>
                  </a:lnTo>
                  <a:lnTo>
                    <a:pt x="7343" y="27733"/>
                  </a:lnTo>
                  <a:lnTo>
                    <a:pt x="7199" y="27517"/>
                  </a:lnTo>
                  <a:lnTo>
                    <a:pt x="7054" y="27324"/>
                  </a:lnTo>
                  <a:lnTo>
                    <a:pt x="6910" y="27107"/>
                  </a:lnTo>
                  <a:lnTo>
                    <a:pt x="6766" y="26891"/>
                  </a:lnTo>
                  <a:lnTo>
                    <a:pt x="6669" y="26650"/>
                  </a:lnTo>
                  <a:lnTo>
                    <a:pt x="6597" y="26433"/>
                  </a:lnTo>
                  <a:lnTo>
                    <a:pt x="6549" y="26193"/>
                  </a:lnTo>
                  <a:lnTo>
                    <a:pt x="6525" y="25928"/>
                  </a:lnTo>
                  <a:lnTo>
                    <a:pt x="6525" y="25687"/>
                  </a:lnTo>
                  <a:lnTo>
                    <a:pt x="6549" y="25422"/>
                  </a:lnTo>
                  <a:lnTo>
                    <a:pt x="6573" y="25206"/>
                  </a:lnTo>
                  <a:lnTo>
                    <a:pt x="6573" y="24989"/>
                  </a:lnTo>
                  <a:lnTo>
                    <a:pt x="6549" y="24796"/>
                  </a:lnTo>
                  <a:lnTo>
                    <a:pt x="6525" y="24580"/>
                  </a:lnTo>
                  <a:lnTo>
                    <a:pt x="6477" y="24339"/>
                  </a:lnTo>
                  <a:lnTo>
                    <a:pt x="6453" y="24074"/>
                  </a:lnTo>
                  <a:lnTo>
                    <a:pt x="6453" y="23833"/>
                  </a:lnTo>
                  <a:lnTo>
                    <a:pt x="6453" y="23593"/>
                  </a:lnTo>
                  <a:lnTo>
                    <a:pt x="6477" y="23376"/>
                  </a:lnTo>
                  <a:lnTo>
                    <a:pt x="6525" y="23135"/>
                  </a:lnTo>
                  <a:lnTo>
                    <a:pt x="6621" y="22678"/>
                  </a:lnTo>
                  <a:lnTo>
                    <a:pt x="6790" y="22269"/>
                  </a:lnTo>
                  <a:lnTo>
                    <a:pt x="7006" y="21835"/>
                  </a:lnTo>
                  <a:lnTo>
                    <a:pt x="7271" y="21450"/>
                  </a:lnTo>
                  <a:lnTo>
                    <a:pt x="7560" y="21065"/>
                  </a:lnTo>
                  <a:lnTo>
                    <a:pt x="7849" y="20680"/>
                  </a:lnTo>
                  <a:lnTo>
                    <a:pt x="8114" y="20295"/>
                  </a:lnTo>
                  <a:lnTo>
                    <a:pt x="8354" y="19885"/>
                  </a:lnTo>
                  <a:lnTo>
                    <a:pt x="8595" y="19476"/>
                  </a:lnTo>
                  <a:lnTo>
                    <a:pt x="8788" y="19067"/>
                  </a:lnTo>
                  <a:lnTo>
                    <a:pt x="8980" y="18634"/>
                  </a:lnTo>
                  <a:lnTo>
                    <a:pt x="9125" y="18176"/>
                  </a:lnTo>
                  <a:lnTo>
                    <a:pt x="9269" y="17719"/>
                  </a:lnTo>
                  <a:lnTo>
                    <a:pt x="9341" y="17454"/>
                  </a:lnTo>
                  <a:lnTo>
                    <a:pt x="9390" y="17165"/>
                  </a:lnTo>
                  <a:lnTo>
                    <a:pt x="9414" y="16900"/>
                  </a:lnTo>
                  <a:lnTo>
                    <a:pt x="9414" y="16635"/>
                  </a:lnTo>
                  <a:lnTo>
                    <a:pt x="9366" y="16371"/>
                  </a:lnTo>
                  <a:lnTo>
                    <a:pt x="9293" y="16106"/>
                  </a:lnTo>
                  <a:lnTo>
                    <a:pt x="9197" y="15841"/>
                  </a:lnTo>
                  <a:lnTo>
                    <a:pt x="9077" y="15600"/>
                  </a:lnTo>
                  <a:lnTo>
                    <a:pt x="8619" y="14830"/>
                  </a:lnTo>
                  <a:lnTo>
                    <a:pt x="8210" y="14036"/>
                  </a:lnTo>
                  <a:lnTo>
                    <a:pt x="7825" y="13241"/>
                  </a:lnTo>
                  <a:lnTo>
                    <a:pt x="7464" y="12447"/>
                  </a:lnTo>
                  <a:lnTo>
                    <a:pt x="7271" y="11989"/>
                  </a:lnTo>
                  <a:lnTo>
                    <a:pt x="7127" y="11508"/>
                  </a:lnTo>
                  <a:lnTo>
                    <a:pt x="7054" y="11051"/>
                  </a:lnTo>
                  <a:lnTo>
                    <a:pt x="7030" y="10593"/>
                  </a:lnTo>
                  <a:lnTo>
                    <a:pt x="7030" y="10112"/>
                  </a:lnTo>
                  <a:lnTo>
                    <a:pt x="7127" y="9654"/>
                  </a:lnTo>
                  <a:lnTo>
                    <a:pt x="7247" y="9197"/>
                  </a:lnTo>
                  <a:lnTo>
                    <a:pt x="7440" y="8739"/>
                  </a:lnTo>
                  <a:lnTo>
                    <a:pt x="7704" y="8186"/>
                  </a:lnTo>
                  <a:lnTo>
                    <a:pt x="7969" y="7632"/>
                  </a:lnTo>
                  <a:lnTo>
                    <a:pt x="8114" y="7367"/>
                  </a:lnTo>
                  <a:lnTo>
                    <a:pt x="8282" y="7103"/>
                  </a:lnTo>
                  <a:lnTo>
                    <a:pt x="8451" y="6838"/>
                  </a:lnTo>
                  <a:lnTo>
                    <a:pt x="8667" y="6597"/>
                  </a:lnTo>
                  <a:lnTo>
                    <a:pt x="8691" y="6525"/>
                  </a:lnTo>
                  <a:lnTo>
                    <a:pt x="8740" y="6453"/>
                  </a:lnTo>
                  <a:lnTo>
                    <a:pt x="8788" y="6308"/>
                  </a:lnTo>
                  <a:lnTo>
                    <a:pt x="8932" y="5875"/>
                  </a:lnTo>
                  <a:lnTo>
                    <a:pt x="9028" y="5441"/>
                  </a:lnTo>
                  <a:lnTo>
                    <a:pt x="9077" y="5008"/>
                  </a:lnTo>
                  <a:lnTo>
                    <a:pt x="9077" y="4575"/>
                  </a:lnTo>
                  <a:lnTo>
                    <a:pt x="9053" y="4166"/>
                  </a:lnTo>
                  <a:lnTo>
                    <a:pt x="8980" y="3732"/>
                  </a:lnTo>
                  <a:lnTo>
                    <a:pt x="8884" y="3299"/>
                  </a:lnTo>
                  <a:lnTo>
                    <a:pt x="8764" y="2890"/>
                  </a:lnTo>
                  <a:lnTo>
                    <a:pt x="8595" y="2456"/>
                  </a:lnTo>
                  <a:lnTo>
                    <a:pt x="8403" y="2023"/>
                  </a:lnTo>
                  <a:lnTo>
                    <a:pt x="8138" y="1638"/>
                  </a:lnTo>
                  <a:lnTo>
                    <a:pt x="7993" y="1445"/>
                  </a:lnTo>
                  <a:lnTo>
                    <a:pt x="7849" y="1253"/>
                  </a:lnTo>
                  <a:lnTo>
                    <a:pt x="7680" y="1084"/>
                  </a:lnTo>
                  <a:lnTo>
                    <a:pt x="7512" y="940"/>
                  </a:lnTo>
                  <a:lnTo>
                    <a:pt x="7295" y="771"/>
                  </a:lnTo>
                  <a:lnTo>
                    <a:pt x="7103" y="627"/>
                  </a:lnTo>
                  <a:lnTo>
                    <a:pt x="6862" y="482"/>
                  </a:lnTo>
                  <a:lnTo>
                    <a:pt x="6621" y="362"/>
                  </a:lnTo>
                  <a:lnTo>
                    <a:pt x="6356" y="242"/>
                  </a:lnTo>
                  <a:lnTo>
                    <a:pt x="6092" y="145"/>
                  </a:lnTo>
                  <a:lnTo>
                    <a:pt x="5803" y="73"/>
                  </a:lnTo>
                  <a:lnTo>
                    <a:pt x="5514" y="25"/>
                  </a:lnTo>
                  <a:lnTo>
                    <a:pt x="5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16"/>
            <p:cNvSpPr/>
            <p:nvPr/>
          </p:nvSpPr>
          <p:spPr>
            <a:xfrm>
              <a:off x="1204650" y="2410925"/>
              <a:ext cx="150500" cy="145050"/>
            </a:xfrm>
            <a:custGeom>
              <a:avLst/>
              <a:gdLst/>
              <a:ahLst/>
              <a:cxnLst/>
              <a:rect l="l" t="t" r="r" b="b"/>
              <a:pathLst>
                <a:path w="6020" h="5802" extrusionOk="0">
                  <a:moveTo>
                    <a:pt x="3130" y="289"/>
                  </a:moveTo>
                  <a:lnTo>
                    <a:pt x="3251" y="313"/>
                  </a:lnTo>
                  <a:lnTo>
                    <a:pt x="3925" y="409"/>
                  </a:lnTo>
                  <a:lnTo>
                    <a:pt x="4093" y="458"/>
                  </a:lnTo>
                  <a:lnTo>
                    <a:pt x="4238" y="506"/>
                  </a:lnTo>
                  <a:lnTo>
                    <a:pt x="4575" y="698"/>
                  </a:lnTo>
                  <a:lnTo>
                    <a:pt x="4888" y="915"/>
                  </a:lnTo>
                  <a:lnTo>
                    <a:pt x="5152" y="1156"/>
                  </a:lnTo>
                  <a:lnTo>
                    <a:pt x="5273" y="1300"/>
                  </a:lnTo>
                  <a:lnTo>
                    <a:pt x="5393" y="1469"/>
                  </a:lnTo>
                  <a:lnTo>
                    <a:pt x="5465" y="1613"/>
                  </a:lnTo>
                  <a:lnTo>
                    <a:pt x="5538" y="1758"/>
                  </a:lnTo>
                  <a:lnTo>
                    <a:pt x="5634" y="2046"/>
                  </a:lnTo>
                  <a:lnTo>
                    <a:pt x="5706" y="2456"/>
                  </a:lnTo>
                  <a:lnTo>
                    <a:pt x="5754" y="2889"/>
                  </a:lnTo>
                  <a:lnTo>
                    <a:pt x="5730" y="3130"/>
                  </a:lnTo>
                  <a:lnTo>
                    <a:pt x="5706" y="3370"/>
                  </a:lnTo>
                  <a:lnTo>
                    <a:pt x="5634" y="3611"/>
                  </a:lnTo>
                  <a:lnTo>
                    <a:pt x="5538" y="3852"/>
                  </a:lnTo>
                  <a:lnTo>
                    <a:pt x="5441" y="3996"/>
                  </a:lnTo>
                  <a:lnTo>
                    <a:pt x="5321" y="4141"/>
                  </a:lnTo>
                  <a:lnTo>
                    <a:pt x="5008" y="4454"/>
                  </a:lnTo>
                  <a:lnTo>
                    <a:pt x="4695" y="4815"/>
                  </a:lnTo>
                  <a:lnTo>
                    <a:pt x="4575" y="4959"/>
                  </a:lnTo>
                  <a:lnTo>
                    <a:pt x="4430" y="5056"/>
                  </a:lnTo>
                  <a:lnTo>
                    <a:pt x="4262" y="5152"/>
                  </a:lnTo>
                  <a:lnTo>
                    <a:pt x="4093" y="5200"/>
                  </a:lnTo>
                  <a:lnTo>
                    <a:pt x="3756" y="5320"/>
                  </a:lnTo>
                  <a:lnTo>
                    <a:pt x="3443" y="5417"/>
                  </a:lnTo>
                  <a:lnTo>
                    <a:pt x="3275" y="5465"/>
                  </a:lnTo>
                  <a:lnTo>
                    <a:pt x="3082" y="5489"/>
                  </a:lnTo>
                  <a:lnTo>
                    <a:pt x="2745" y="5489"/>
                  </a:lnTo>
                  <a:lnTo>
                    <a:pt x="2095" y="5417"/>
                  </a:lnTo>
                  <a:lnTo>
                    <a:pt x="1782" y="5344"/>
                  </a:lnTo>
                  <a:lnTo>
                    <a:pt x="1469" y="5272"/>
                  </a:lnTo>
                  <a:lnTo>
                    <a:pt x="1253" y="5200"/>
                  </a:lnTo>
                  <a:lnTo>
                    <a:pt x="1060" y="5080"/>
                  </a:lnTo>
                  <a:lnTo>
                    <a:pt x="891" y="4935"/>
                  </a:lnTo>
                  <a:lnTo>
                    <a:pt x="747" y="4743"/>
                  </a:lnTo>
                  <a:lnTo>
                    <a:pt x="578" y="4502"/>
                  </a:lnTo>
                  <a:lnTo>
                    <a:pt x="410" y="4261"/>
                  </a:lnTo>
                  <a:lnTo>
                    <a:pt x="314" y="4093"/>
                  </a:lnTo>
                  <a:lnTo>
                    <a:pt x="266" y="3900"/>
                  </a:lnTo>
                  <a:lnTo>
                    <a:pt x="217" y="3708"/>
                  </a:lnTo>
                  <a:lnTo>
                    <a:pt x="217" y="3515"/>
                  </a:lnTo>
                  <a:lnTo>
                    <a:pt x="217" y="3322"/>
                  </a:lnTo>
                  <a:lnTo>
                    <a:pt x="241" y="3106"/>
                  </a:lnTo>
                  <a:lnTo>
                    <a:pt x="338" y="2600"/>
                  </a:lnTo>
                  <a:lnTo>
                    <a:pt x="434" y="2071"/>
                  </a:lnTo>
                  <a:lnTo>
                    <a:pt x="506" y="1806"/>
                  </a:lnTo>
                  <a:lnTo>
                    <a:pt x="603" y="1565"/>
                  </a:lnTo>
                  <a:lnTo>
                    <a:pt x="723" y="1348"/>
                  </a:lnTo>
                  <a:lnTo>
                    <a:pt x="891" y="1132"/>
                  </a:lnTo>
                  <a:lnTo>
                    <a:pt x="988" y="1035"/>
                  </a:lnTo>
                  <a:lnTo>
                    <a:pt x="1060" y="1011"/>
                  </a:lnTo>
                  <a:lnTo>
                    <a:pt x="1132" y="987"/>
                  </a:lnTo>
                  <a:lnTo>
                    <a:pt x="1349" y="939"/>
                  </a:lnTo>
                  <a:lnTo>
                    <a:pt x="1590" y="891"/>
                  </a:lnTo>
                  <a:lnTo>
                    <a:pt x="1710" y="867"/>
                  </a:lnTo>
                  <a:lnTo>
                    <a:pt x="1830" y="819"/>
                  </a:lnTo>
                  <a:lnTo>
                    <a:pt x="1927" y="771"/>
                  </a:lnTo>
                  <a:lnTo>
                    <a:pt x="2047" y="698"/>
                  </a:lnTo>
                  <a:lnTo>
                    <a:pt x="2215" y="578"/>
                  </a:lnTo>
                  <a:lnTo>
                    <a:pt x="2384" y="482"/>
                  </a:lnTo>
                  <a:lnTo>
                    <a:pt x="2745" y="337"/>
                  </a:lnTo>
                  <a:lnTo>
                    <a:pt x="2865" y="313"/>
                  </a:lnTo>
                  <a:lnTo>
                    <a:pt x="2986" y="289"/>
                  </a:lnTo>
                  <a:close/>
                  <a:moveTo>
                    <a:pt x="3082" y="0"/>
                  </a:moveTo>
                  <a:lnTo>
                    <a:pt x="2817" y="24"/>
                  </a:lnTo>
                  <a:lnTo>
                    <a:pt x="2601" y="97"/>
                  </a:lnTo>
                  <a:lnTo>
                    <a:pt x="2360" y="217"/>
                  </a:lnTo>
                  <a:lnTo>
                    <a:pt x="2240" y="265"/>
                  </a:lnTo>
                  <a:lnTo>
                    <a:pt x="2119" y="313"/>
                  </a:lnTo>
                  <a:lnTo>
                    <a:pt x="1999" y="385"/>
                  </a:lnTo>
                  <a:lnTo>
                    <a:pt x="1903" y="434"/>
                  </a:lnTo>
                  <a:lnTo>
                    <a:pt x="1806" y="530"/>
                  </a:lnTo>
                  <a:lnTo>
                    <a:pt x="1686" y="578"/>
                  </a:lnTo>
                  <a:lnTo>
                    <a:pt x="1445" y="626"/>
                  </a:lnTo>
                  <a:lnTo>
                    <a:pt x="1301" y="650"/>
                  </a:lnTo>
                  <a:lnTo>
                    <a:pt x="1180" y="674"/>
                  </a:lnTo>
                  <a:lnTo>
                    <a:pt x="1108" y="698"/>
                  </a:lnTo>
                  <a:lnTo>
                    <a:pt x="1012" y="771"/>
                  </a:lnTo>
                  <a:lnTo>
                    <a:pt x="964" y="867"/>
                  </a:lnTo>
                  <a:lnTo>
                    <a:pt x="915" y="939"/>
                  </a:lnTo>
                  <a:lnTo>
                    <a:pt x="843" y="987"/>
                  </a:lnTo>
                  <a:lnTo>
                    <a:pt x="651" y="1180"/>
                  </a:lnTo>
                  <a:lnTo>
                    <a:pt x="506" y="1396"/>
                  </a:lnTo>
                  <a:lnTo>
                    <a:pt x="386" y="1637"/>
                  </a:lnTo>
                  <a:lnTo>
                    <a:pt x="290" y="1926"/>
                  </a:lnTo>
                  <a:lnTo>
                    <a:pt x="97" y="2769"/>
                  </a:lnTo>
                  <a:lnTo>
                    <a:pt x="25" y="3154"/>
                  </a:lnTo>
                  <a:lnTo>
                    <a:pt x="1" y="3322"/>
                  </a:lnTo>
                  <a:lnTo>
                    <a:pt x="1" y="3515"/>
                  </a:lnTo>
                  <a:lnTo>
                    <a:pt x="1" y="3804"/>
                  </a:lnTo>
                  <a:lnTo>
                    <a:pt x="73" y="4045"/>
                  </a:lnTo>
                  <a:lnTo>
                    <a:pt x="169" y="4285"/>
                  </a:lnTo>
                  <a:lnTo>
                    <a:pt x="290" y="4526"/>
                  </a:lnTo>
                  <a:lnTo>
                    <a:pt x="434" y="4719"/>
                  </a:lnTo>
                  <a:lnTo>
                    <a:pt x="578" y="4935"/>
                  </a:lnTo>
                  <a:lnTo>
                    <a:pt x="747" y="5152"/>
                  </a:lnTo>
                  <a:lnTo>
                    <a:pt x="867" y="5272"/>
                  </a:lnTo>
                  <a:lnTo>
                    <a:pt x="1012" y="5369"/>
                  </a:lnTo>
                  <a:lnTo>
                    <a:pt x="1156" y="5465"/>
                  </a:lnTo>
                  <a:lnTo>
                    <a:pt x="1325" y="5537"/>
                  </a:lnTo>
                  <a:lnTo>
                    <a:pt x="1686" y="5633"/>
                  </a:lnTo>
                  <a:lnTo>
                    <a:pt x="2071" y="5730"/>
                  </a:lnTo>
                  <a:lnTo>
                    <a:pt x="2456" y="5778"/>
                  </a:lnTo>
                  <a:lnTo>
                    <a:pt x="2841" y="5802"/>
                  </a:lnTo>
                  <a:lnTo>
                    <a:pt x="3034" y="5802"/>
                  </a:lnTo>
                  <a:lnTo>
                    <a:pt x="3227" y="5778"/>
                  </a:lnTo>
                  <a:lnTo>
                    <a:pt x="3395" y="5754"/>
                  </a:lnTo>
                  <a:lnTo>
                    <a:pt x="3588" y="5706"/>
                  </a:lnTo>
                  <a:lnTo>
                    <a:pt x="4286" y="5465"/>
                  </a:lnTo>
                  <a:lnTo>
                    <a:pt x="4406" y="5417"/>
                  </a:lnTo>
                  <a:lnTo>
                    <a:pt x="4551" y="5344"/>
                  </a:lnTo>
                  <a:lnTo>
                    <a:pt x="4671" y="5272"/>
                  </a:lnTo>
                  <a:lnTo>
                    <a:pt x="4767" y="5152"/>
                  </a:lnTo>
                  <a:lnTo>
                    <a:pt x="5080" y="4791"/>
                  </a:lnTo>
                  <a:lnTo>
                    <a:pt x="5225" y="4622"/>
                  </a:lnTo>
                  <a:lnTo>
                    <a:pt x="5393" y="4454"/>
                  </a:lnTo>
                  <a:lnTo>
                    <a:pt x="5538" y="4309"/>
                  </a:lnTo>
                  <a:lnTo>
                    <a:pt x="5658" y="4165"/>
                  </a:lnTo>
                  <a:lnTo>
                    <a:pt x="5754" y="4020"/>
                  </a:lnTo>
                  <a:lnTo>
                    <a:pt x="5826" y="3828"/>
                  </a:lnTo>
                  <a:lnTo>
                    <a:pt x="5923" y="3587"/>
                  </a:lnTo>
                  <a:lnTo>
                    <a:pt x="5995" y="3322"/>
                  </a:lnTo>
                  <a:lnTo>
                    <a:pt x="6019" y="3058"/>
                  </a:lnTo>
                  <a:lnTo>
                    <a:pt x="6019" y="2793"/>
                  </a:lnTo>
                  <a:lnTo>
                    <a:pt x="5971" y="2408"/>
                  </a:lnTo>
                  <a:lnTo>
                    <a:pt x="5899" y="2022"/>
                  </a:lnTo>
                  <a:lnTo>
                    <a:pt x="5851" y="1806"/>
                  </a:lnTo>
                  <a:lnTo>
                    <a:pt x="5754" y="1565"/>
                  </a:lnTo>
                  <a:lnTo>
                    <a:pt x="5586" y="1252"/>
                  </a:lnTo>
                  <a:lnTo>
                    <a:pt x="5393" y="987"/>
                  </a:lnTo>
                  <a:lnTo>
                    <a:pt x="5152" y="747"/>
                  </a:lnTo>
                  <a:lnTo>
                    <a:pt x="4864" y="530"/>
                  </a:lnTo>
                  <a:lnTo>
                    <a:pt x="4671" y="409"/>
                  </a:lnTo>
                  <a:lnTo>
                    <a:pt x="4478" y="289"/>
                  </a:lnTo>
                  <a:lnTo>
                    <a:pt x="4286" y="193"/>
                  </a:lnTo>
                  <a:lnTo>
                    <a:pt x="4069" y="145"/>
                  </a:lnTo>
                  <a:lnTo>
                    <a:pt x="3323" y="24"/>
                  </a:lnTo>
                  <a:lnTo>
                    <a:pt x="30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16"/>
            <p:cNvSpPr/>
            <p:nvPr/>
          </p:nvSpPr>
          <p:spPr>
            <a:xfrm>
              <a:off x="1252200" y="2451850"/>
              <a:ext cx="58400" cy="61400"/>
            </a:xfrm>
            <a:custGeom>
              <a:avLst/>
              <a:gdLst/>
              <a:ahLst/>
              <a:cxnLst/>
              <a:rect l="l" t="t" r="r" b="b"/>
              <a:pathLst>
                <a:path w="2336" h="2456" extrusionOk="0">
                  <a:moveTo>
                    <a:pt x="1252" y="289"/>
                  </a:moveTo>
                  <a:lnTo>
                    <a:pt x="1421" y="313"/>
                  </a:lnTo>
                  <a:lnTo>
                    <a:pt x="1565" y="361"/>
                  </a:lnTo>
                  <a:lnTo>
                    <a:pt x="1758" y="482"/>
                  </a:lnTo>
                  <a:lnTo>
                    <a:pt x="1926" y="578"/>
                  </a:lnTo>
                  <a:lnTo>
                    <a:pt x="1975" y="626"/>
                  </a:lnTo>
                  <a:lnTo>
                    <a:pt x="2023" y="698"/>
                  </a:lnTo>
                  <a:lnTo>
                    <a:pt x="2047" y="771"/>
                  </a:lnTo>
                  <a:lnTo>
                    <a:pt x="2071" y="843"/>
                  </a:lnTo>
                  <a:lnTo>
                    <a:pt x="2095" y="1228"/>
                  </a:lnTo>
                  <a:lnTo>
                    <a:pt x="2071" y="1421"/>
                  </a:lnTo>
                  <a:lnTo>
                    <a:pt x="2047" y="1613"/>
                  </a:lnTo>
                  <a:lnTo>
                    <a:pt x="1975" y="1758"/>
                  </a:lnTo>
                  <a:lnTo>
                    <a:pt x="1878" y="1878"/>
                  </a:lnTo>
                  <a:lnTo>
                    <a:pt x="1565" y="2143"/>
                  </a:lnTo>
                  <a:lnTo>
                    <a:pt x="1469" y="2215"/>
                  </a:lnTo>
                  <a:lnTo>
                    <a:pt x="1108" y="2215"/>
                  </a:lnTo>
                  <a:lnTo>
                    <a:pt x="843" y="2191"/>
                  </a:lnTo>
                  <a:lnTo>
                    <a:pt x="723" y="2167"/>
                  </a:lnTo>
                  <a:lnTo>
                    <a:pt x="626" y="2119"/>
                  </a:lnTo>
                  <a:lnTo>
                    <a:pt x="410" y="1998"/>
                  </a:lnTo>
                  <a:lnTo>
                    <a:pt x="338" y="1926"/>
                  </a:lnTo>
                  <a:lnTo>
                    <a:pt x="289" y="1854"/>
                  </a:lnTo>
                  <a:lnTo>
                    <a:pt x="241" y="1758"/>
                  </a:lnTo>
                  <a:lnTo>
                    <a:pt x="241" y="1637"/>
                  </a:lnTo>
                  <a:lnTo>
                    <a:pt x="241" y="1541"/>
                  </a:lnTo>
                  <a:lnTo>
                    <a:pt x="241" y="1396"/>
                  </a:lnTo>
                  <a:lnTo>
                    <a:pt x="217" y="1300"/>
                  </a:lnTo>
                  <a:lnTo>
                    <a:pt x="241" y="1180"/>
                  </a:lnTo>
                  <a:lnTo>
                    <a:pt x="289" y="915"/>
                  </a:lnTo>
                  <a:lnTo>
                    <a:pt x="338" y="795"/>
                  </a:lnTo>
                  <a:lnTo>
                    <a:pt x="386" y="698"/>
                  </a:lnTo>
                  <a:lnTo>
                    <a:pt x="458" y="602"/>
                  </a:lnTo>
                  <a:lnTo>
                    <a:pt x="554" y="530"/>
                  </a:lnTo>
                  <a:lnTo>
                    <a:pt x="723" y="434"/>
                  </a:lnTo>
                  <a:lnTo>
                    <a:pt x="891" y="361"/>
                  </a:lnTo>
                  <a:lnTo>
                    <a:pt x="1084" y="313"/>
                  </a:lnTo>
                  <a:lnTo>
                    <a:pt x="1252" y="289"/>
                  </a:lnTo>
                  <a:close/>
                  <a:moveTo>
                    <a:pt x="1300" y="0"/>
                  </a:moveTo>
                  <a:lnTo>
                    <a:pt x="1084" y="24"/>
                  </a:lnTo>
                  <a:lnTo>
                    <a:pt x="867" y="72"/>
                  </a:lnTo>
                  <a:lnTo>
                    <a:pt x="650" y="169"/>
                  </a:lnTo>
                  <a:lnTo>
                    <a:pt x="458" y="265"/>
                  </a:lnTo>
                  <a:lnTo>
                    <a:pt x="338" y="361"/>
                  </a:lnTo>
                  <a:lnTo>
                    <a:pt x="241" y="458"/>
                  </a:lnTo>
                  <a:lnTo>
                    <a:pt x="169" y="554"/>
                  </a:lnTo>
                  <a:lnTo>
                    <a:pt x="121" y="674"/>
                  </a:lnTo>
                  <a:lnTo>
                    <a:pt x="25" y="939"/>
                  </a:lnTo>
                  <a:lnTo>
                    <a:pt x="1" y="1204"/>
                  </a:lnTo>
                  <a:lnTo>
                    <a:pt x="1" y="1421"/>
                  </a:lnTo>
                  <a:lnTo>
                    <a:pt x="25" y="1637"/>
                  </a:lnTo>
                  <a:lnTo>
                    <a:pt x="25" y="1806"/>
                  </a:lnTo>
                  <a:lnTo>
                    <a:pt x="73" y="1926"/>
                  </a:lnTo>
                  <a:lnTo>
                    <a:pt x="169" y="2046"/>
                  </a:lnTo>
                  <a:lnTo>
                    <a:pt x="265" y="2167"/>
                  </a:lnTo>
                  <a:lnTo>
                    <a:pt x="434" y="2287"/>
                  </a:lnTo>
                  <a:lnTo>
                    <a:pt x="530" y="2335"/>
                  </a:lnTo>
                  <a:lnTo>
                    <a:pt x="626" y="2383"/>
                  </a:lnTo>
                  <a:lnTo>
                    <a:pt x="819" y="2432"/>
                  </a:lnTo>
                  <a:lnTo>
                    <a:pt x="1012" y="2456"/>
                  </a:lnTo>
                  <a:lnTo>
                    <a:pt x="1421" y="2456"/>
                  </a:lnTo>
                  <a:lnTo>
                    <a:pt x="1565" y="2432"/>
                  </a:lnTo>
                  <a:lnTo>
                    <a:pt x="1662" y="2359"/>
                  </a:lnTo>
                  <a:lnTo>
                    <a:pt x="2023" y="2071"/>
                  </a:lnTo>
                  <a:lnTo>
                    <a:pt x="2095" y="1998"/>
                  </a:lnTo>
                  <a:lnTo>
                    <a:pt x="2167" y="1902"/>
                  </a:lnTo>
                  <a:lnTo>
                    <a:pt x="2215" y="1806"/>
                  </a:lnTo>
                  <a:lnTo>
                    <a:pt x="2263" y="1685"/>
                  </a:lnTo>
                  <a:lnTo>
                    <a:pt x="2312" y="1445"/>
                  </a:lnTo>
                  <a:lnTo>
                    <a:pt x="2336" y="1180"/>
                  </a:lnTo>
                  <a:lnTo>
                    <a:pt x="2287" y="795"/>
                  </a:lnTo>
                  <a:lnTo>
                    <a:pt x="2263" y="650"/>
                  </a:lnTo>
                  <a:lnTo>
                    <a:pt x="2191" y="530"/>
                  </a:lnTo>
                  <a:lnTo>
                    <a:pt x="2119" y="409"/>
                  </a:lnTo>
                  <a:lnTo>
                    <a:pt x="1999" y="337"/>
                  </a:lnTo>
                  <a:lnTo>
                    <a:pt x="1806" y="193"/>
                  </a:lnTo>
                  <a:lnTo>
                    <a:pt x="1589" y="72"/>
                  </a:lnTo>
                  <a:lnTo>
                    <a:pt x="1445" y="24"/>
                  </a:lnTo>
                  <a:lnTo>
                    <a:pt x="13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16"/>
            <p:cNvSpPr/>
            <p:nvPr/>
          </p:nvSpPr>
          <p:spPr>
            <a:xfrm>
              <a:off x="1270850" y="2474700"/>
              <a:ext cx="19900" cy="22300"/>
            </a:xfrm>
            <a:custGeom>
              <a:avLst/>
              <a:gdLst/>
              <a:ahLst/>
              <a:cxnLst/>
              <a:rect l="l" t="t" r="r" b="b"/>
              <a:pathLst>
                <a:path w="796" h="892" extrusionOk="0">
                  <a:moveTo>
                    <a:pt x="506" y="242"/>
                  </a:moveTo>
                  <a:lnTo>
                    <a:pt x="554" y="266"/>
                  </a:lnTo>
                  <a:lnTo>
                    <a:pt x="579" y="290"/>
                  </a:lnTo>
                  <a:lnTo>
                    <a:pt x="603" y="338"/>
                  </a:lnTo>
                  <a:lnTo>
                    <a:pt x="603" y="434"/>
                  </a:lnTo>
                  <a:lnTo>
                    <a:pt x="579" y="507"/>
                  </a:lnTo>
                  <a:lnTo>
                    <a:pt x="530" y="579"/>
                  </a:lnTo>
                  <a:lnTo>
                    <a:pt x="482" y="627"/>
                  </a:lnTo>
                  <a:lnTo>
                    <a:pt x="410" y="675"/>
                  </a:lnTo>
                  <a:lnTo>
                    <a:pt x="362" y="699"/>
                  </a:lnTo>
                  <a:lnTo>
                    <a:pt x="338" y="675"/>
                  </a:lnTo>
                  <a:lnTo>
                    <a:pt x="290" y="651"/>
                  </a:lnTo>
                  <a:lnTo>
                    <a:pt x="266" y="627"/>
                  </a:lnTo>
                  <a:lnTo>
                    <a:pt x="266" y="531"/>
                  </a:lnTo>
                  <a:lnTo>
                    <a:pt x="290" y="410"/>
                  </a:lnTo>
                  <a:lnTo>
                    <a:pt x="338" y="314"/>
                  </a:lnTo>
                  <a:lnTo>
                    <a:pt x="386" y="266"/>
                  </a:lnTo>
                  <a:lnTo>
                    <a:pt x="482" y="242"/>
                  </a:lnTo>
                  <a:close/>
                  <a:moveTo>
                    <a:pt x="434" y="1"/>
                  </a:moveTo>
                  <a:lnTo>
                    <a:pt x="314" y="25"/>
                  </a:lnTo>
                  <a:lnTo>
                    <a:pt x="217" y="73"/>
                  </a:lnTo>
                  <a:lnTo>
                    <a:pt x="25" y="242"/>
                  </a:lnTo>
                  <a:lnTo>
                    <a:pt x="1" y="266"/>
                  </a:lnTo>
                  <a:lnTo>
                    <a:pt x="1" y="314"/>
                  </a:lnTo>
                  <a:lnTo>
                    <a:pt x="1" y="458"/>
                  </a:lnTo>
                  <a:lnTo>
                    <a:pt x="1" y="627"/>
                  </a:lnTo>
                  <a:lnTo>
                    <a:pt x="49" y="723"/>
                  </a:lnTo>
                  <a:lnTo>
                    <a:pt x="121" y="795"/>
                  </a:lnTo>
                  <a:lnTo>
                    <a:pt x="193" y="868"/>
                  </a:lnTo>
                  <a:lnTo>
                    <a:pt x="290" y="892"/>
                  </a:lnTo>
                  <a:lnTo>
                    <a:pt x="410" y="868"/>
                  </a:lnTo>
                  <a:lnTo>
                    <a:pt x="530" y="844"/>
                  </a:lnTo>
                  <a:lnTo>
                    <a:pt x="627" y="771"/>
                  </a:lnTo>
                  <a:lnTo>
                    <a:pt x="699" y="699"/>
                  </a:lnTo>
                  <a:lnTo>
                    <a:pt x="747" y="603"/>
                  </a:lnTo>
                  <a:lnTo>
                    <a:pt x="795" y="507"/>
                  </a:lnTo>
                  <a:lnTo>
                    <a:pt x="795" y="386"/>
                  </a:lnTo>
                  <a:lnTo>
                    <a:pt x="795" y="290"/>
                  </a:lnTo>
                  <a:lnTo>
                    <a:pt x="771" y="170"/>
                  </a:lnTo>
                  <a:lnTo>
                    <a:pt x="699" y="73"/>
                  </a:lnTo>
                  <a:lnTo>
                    <a:pt x="627" y="25"/>
                  </a:lnTo>
                  <a:lnTo>
                    <a:pt x="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16"/>
            <p:cNvSpPr/>
            <p:nvPr/>
          </p:nvSpPr>
          <p:spPr>
            <a:xfrm>
              <a:off x="1249200" y="2726875"/>
              <a:ext cx="108350" cy="104750"/>
            </a:xfrm>
            <a:custGeom>
              <a:avLst/>
              <a:gdLst/>
              <a:ahLst/>
              <a:cxnLst/>
              <a:rect l="l" t="t" r="r" b="b"/>
              <a:pathLst>
                <a:path w="4334" h="4190" extrusionOk="0">
                  <a:moveTo>
                    <a:pt x="2335" y="217"/>
                  </a:moveTo>
                  <a:lnTo>
                    <a:pt x="2817" y="314"/>
                  </a:lnTo>
                  <a:lnTo>
                    <a:pt x="2937" y="338"/>
                  </a:lnTo>
                  <a:lnTo>
                    <a:pt x="3057" y="386"/>
                  </a:lnTo>
                  <a:lnTo>
                    <a:pt x="3298" y="506"/>
                  </a:lnTo>
                  <a:lnTo>
                    <a:pt x="3515" y="651"/>
                  </a:lnTo>
                  <a:lnTo>
                    <a:pt x="3707" y="843"/>
                  </a:lnTo>
                  <a:lnTo>
                    <a:pt x="3876" y="1060"/>
                  </a:lnTo>
                  <a:lnTo>
                    <a:pt x="3996" y="1277"/>
                  </a:lnTo>
                  <a:lnTo>
                    <a:pt x="4044" y="1493"/>
                  </a:lnTo>
                  <a:lnTo>
                    <a:pt x="4117" y="1782"/>
                  </a:lnTo>
                  <a:lnTo>
                    <a:pt x="4141" y="2071"/>
                  </a:lnTo>
                  <a:lnTo>
                    <a:pt x="4141" y="2264"/>
                  </a:lnTo>
                  <a:lnTo>
                    <a:pt x="4093" y="2432"/>
                  </a:lnTo>
                  <a:lnTo>
                    <a:pt x="4044" y="2601"/>
                  </a:lnTo>
                  <a:lnTo>
                    <a:pt x="3996" y="2769"/>
                  </a:lnTo>
                  <a:lnTo>
                    <a:pt x="3924" y="2889"/>
                  </a:lnTo>
                  <a:lnTo>
                    <a:pt x="3828" y="2986"/>
                  </a:lnTo>
                  <a:lnTo>
                    <a:pt x="3587" y="3202"/>
                  </a:lnTo>
                  <a:lnTo>
                    <a:pt x="3394" y="3467"/>
                  </a:lnTo>
                  <a:lnTo>
                    <a:pt x="3298" y="3563"/>
                  </a:lnTo>
                  <a:lnTo>
                    <a:pt x="3178" y="3660"/>
                  </a:lnTo>
                  <a:lnTo>
                    <a:pt x="3082" y="3708"/>
                  </a:lnTo>
                  <a:lnTo>
                    <a:pt x="2937" y="3756"/>
                  </a:lnTo>
                  <a:lnTo>
                    <a:pt x="2480" y="3900"/>
                  </a:lnTo>
                  <a:lnTo>
                    <a:pt x="2359" y="3925"/>
                  </a:lnTo>
                  <a:lnTo>
                    <a:pt x="2215" y="3949"/>
                  </a:lnTo>
                  <a:lnTo>
                    <a:pt x="1974" y="3949"/>
                  </a:lnTo>
                  <a:lnTo>
                    <a:pt x="1517" y="3900"/>
                  </a:lnTo>
                  <a:lnTo>
                    <a:pt x="1276" y="3852"/>
                  </a:lnTo>
                  <a:lnTo>
                    <a:pt x="1059" y="3804"/>
                  </a:lnTo>
                  <a:lnTo>
                    <a:pt x="891" y="3732"/>
                  </a:lnTo>
                  <a:lnTo>
                    <a:pt x="770" y="3660"/>
                  </a:lnTo>
                  <a:lnTo>
                    <a:pt x="650" y="3539"/>
                  </a:lnTo>
                  <a:lnTo>
                    <a:pt x="530" y="3419"/>
                  </a:lnTo>
                  <a:lnTo>
                    <a:pt x="313" y="3058"/>
                  </a:lnTo>
                  <a:lnTo>
                    <a:pt x="241" y="2938"/>
                  </a:lnTo>
                  <a:lnTo>
                    <a:pt x="193" y="2817"/>
                  </a:lnTo>
                  <a:lnTo>
                    <a:pt x="169" y="2673"/>
                  </a:lnTo>
                  <a:lnTo>
                    <a:pt x="169" y="2528"/>
                  </a:lnTo>
                  <a:lnTo>
                    <a:pt x="193" y="2239"/>
                  </a:lnTo>
                  <a:lnTo>
                    <a:pt x="241" y="1854"/>
                  </a:lnTo>
                  <a:lnTo>
                    <a:pt x="313" y="1493"/>
                  </a:lnTo>
                  <a:lnTo>
                    <a:pt x="361" y="1301"/>
                  </a:lnTo>
                  <a:lnTo>
                    <a:pt x="433" y="1132"/>
                  </a:lnTo>
                  <a:lnTo>
                    <a:pt x="530" y="964"/>
                  </a:lnTo>
                  <a:lnTo>
                    <a:pt x="650" y="819"/>
                  </a:lnTo>
                  <a:lnTo>
                    <a:pt x="722" y="747"/>
                  </a:lnTo>
                  <a:lnTo>
                    <a:pt x="819" y="723"/>
                  </a:lnTo>
                  <a:lnTo>
                    <a:pt x="987" y="675"/>
                  </a:lnTo>
                  <a:lnTo>
                    <a:pt x="1132" y="651"/>
                  </a:lnTo>
                  <a:lnTo>
                    <a:pt x="1324" y="602"/>
                  </a:lnTo>
                  <a:lnTo>
                    <a:pt x="1469" y="506"/>
                  </a:lnTo>
                  <a:lnTo>
                    <a:pt x="1589" y="410"/>
                  </a:lnTo>
                  <a:lnTo>
                    <a:pt x="1709" y="362"/>
                  </a:lnTo>
                  <a:lnTo>
                    <a:pt x="1974" y="241"/>
                  </a:lnTo>
                  <a:lnTo>
                    <a:pt x="2070" y="217"/>
                  </a:lnTo>
                  <a:close/>
                  <a:moveTo>
                    <a:pt x="2215" y="1"/>
                  </a:moveTo>
                  <a:lnTo>
                    <a:pt x="2046" y="25"/>
                  </a:lnTo>
                  <a:lnTo>
                    <a:pt x="1878" y="73"/>
                  </a:lnTo>
                  <a:lnTo>
                    <a:pt x="1709" y="145"/>
                  </a:lnTo>
                  <a:lnTo>
                    <a:pt x="1517" y="241"/>
                  </a:lnTo>
                  <a:lnTo>
                    <a:pt x="1445" y="265"/>
                  </a:lnTo>
                  <a:lnTo>
                    <a:pt x="1372" y="314"/>
                  </a:lnTo>
                  <a:lnTo>
                    <a:pt x="1300" y="386"/>
                  </a:lnTo>
                  <a:lnTo>
                    <a:pt x="1204" y="410"/>
                  </a:lnTo>
                  <a:lnTo>
                    <a:pt x="1035" y="458"/>
                  </a:lnTo>
                  <a:lnTo>
                    <a:pt x="939" y="458"/>
                  </a:lnTo>
                  <a:lnTo>
                    <a:pt x="867" y="482"/>
                  </a:lnTo>
                  <a:lnTo>
                    <a:pt x="795" y="506"/>
                  </a:lnTo>
                  <a:lnTo>
                    <a:pt x="746" y="554"/>
                  </a:lnTo>
                  <a:lnTo>
                    <a:pt x="698" y="627"/>
                  </a:lnTo>
                  <a:lnTo>
                    <a:pt x="650" y="675"/>
                  </a:lnTo>
                  <a:lnTo>
                    <a:pt x="602" y="723"/>
                  </a:lnTo>
                  <a:lnTo>
                    <a:pt x="482" y="867"/>
                  </a:lnTo>
                  <a:lnTo>
                    <a:pt x="361" y="1012"/>
                  </a:lnTo>
                  <a:lnTo>
                    <a:pt x="265" y="1180"/>
                  </a:lnTo>
                  <a:lnTo>
                    <a:pt x="217" y="1373"/>
                  </a:lnTo>
                  <a:lnTo>
                    <a:pt x="72" y="1999"/>
                  </a:lnTo>
                  <a:lnTo>
                    <a:pt x="24" y="2264"/>
                  </a:lnTo>
                  <a:lnTo>
                    <a:pt x="0" y="2528"/>
                  </a:lnTo>
                  <a:lnTo>
                    <a:pt x="0" y="2745"/>
                  </a:lnTo>
                  <a:lnTo>
                    <a:pt x="48" y="2913"/>
                  </a:lnTo>
                  <a:lnTo>
                    <a:pt x="121" y="3106"/>
                  </a:lnTo>
                  <a:lnTo>
                    <a:pt x="217" y="3251"/>
                  </a:lnTo>
                  <a:lnTo>
                    <a:pt x="313" y="3395"/>
                  </a:lnTo>
                  <a:lnTo>
                    <a:pt x="409" y="3563"/>
                  </a:lnTo>
                  <a:lnTo>
                    <a:pt x="554" y="3708"/>
                  </a:lnTo>
                  <a:lnTo>
                    <a:pt x="626" y="3804"/>
                  </a:lnTo>
                  <a:lnTo>
                    <a:pt x="722" y="3876"/>
                  </a:lnTo>
                  <a:lnTo>
                    <a:pt x="963" y="3973"/>
                  </a:lnTo>
                  <a:lnTo>
                    <a:pt x="1228" y="4069"/>
                  </a:lnTo>
                  <a:lnTo>
                    <a:pt x="1493" y="4117"/>
                  </a:lnTo>
                  <a:lnTo>
                    <a:pt x="1782" y="4165"/>
                  </a:lnTo>
                  <a:lnTo>
                    <a:pt x="2046" y="4189"/>
                  </a:lnTo>
                  <a:lnTo>
                    <a:pt x="2311" y="4165"/>
                  </a:lnTo>
                  <a:lnTo>
                    <a:pt x="2456" y="4141"/>
                  </a:lnTo>
                  <a:lnTo>
                    <a:pt x="2576" y="4117"/>
                  </a:lnTo>
                  <a:lnTo>
                    <a:pt x="3082" y="3925"/>
                  </a:lnTo>
                  <a:lnTo>
                    <a:pt x="3274" y="3852"/>
                  </a:lnTo>
                  <a:lnTo>
                    <a:pt x="3370" y="3780"/>
                  </a:lnTo>
                  <a:lnTo>
                    <a:pt x="3443" y="3708"/>
                  </a:lnTo>
                  <a:lnTo>
                    <a:pt x="3659" y="3467"/>
                  </a:lnTo>
                  <a:lnTo>
                    <a:pt x="3780" y="3323"/>
                  </a:lnTo>
                  <a:lnTo>
                    <a:pt x="3900" y="3202"/>
                  </a:lnTo>
                  <a:lnTo>
                    <a:pt x="3996" y="3106"/>
                  </a:lnTo>
                  <a:lnTo>
                    <a:pt x="4069" y="3010"/>
                  </a:lnTo>
                  <a:lnTo>
                    <a:pt x="4141" y="2889"/>
                  </a:lnTo>
                  <a:lnTo>
                    <a:pt x="4213" y="2769"/>
                  </a:lnTo>
                  <a:lnTo>
                    <a:pt x="4261" y="2576"/>
                  </a:lnTo>
                  <a:lnTo>
                    <a:pt x="4309" y="2408"/>
                  </a:lnTo>
                  <a:lnTo>
                    <a:pt x="4333" y="2215"/>
                  </a:lnTo>
                  <a:lnTo>
                    <a:pt x="4333" y="2023"/>
                  </a:lnTo>
                  <a:lnTo>
                    <a:pt x="4309" y="1734"/>
                  </a:lnTo>
                  <a:lnTo>
                    <a:pt x="4261" y="1469"/>
                  </a:lnTo>
                  <a:lnTo>
                    <a:pt x="4213" y="1301"/>
                  </a:lnTo>
                  <a:lnTo>
                    <a:pt x="4141" y="1132"/>
                  </a:lnTo>
                  <a:lnTo>
                    <a:pt x="4020" y="915"/>
                  </a:lnTo>
                  <a:lnTo>
                    <a:pt x="3876" y="723"/>
                  </a:lnTo>
                  <a:lnTo>
                    <a:pt x="3707" y="530"/>
                  </a:lnTo>
                  <a:lnTo>
                    <a:pt x="3515" y="386"/>
                  </a:lnTo>
                  <a:lnTo>
                    <a:pt x="3226" y="217"/>
                  </a:lnTo>
                  <a:lnTo>
                    <a:pt x="3082" y="145"/>
                  </a:lnTo>
                  <a:lnTo>
                    <a:pt x="2913" y="97"/>
                  </a:lnTo>
                  <a:lnTo>
                    <a:pt x="2383" y="25"/>
                  </a:lnTo>
                  <a:lnTo>
                    <a:pt x="2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16"/>
            <p:cNvSpPr/>
            <p:nvPr/>
          </p:nvSpPr>
          <p:spPr>
            <a:xfrm>
              <a:off x="1283500" y="2756375"/>
              <a:ext cx="42150" cy="44550"/>
            </a:xfrm>
            <a:custGeom>
              <a:avLst/>
              <a:gdLst/>
              <a:ahLst/>
              <a:cxnLst/>
              <a:rect l="l" t="t" r="r" b="b"/>
              <a:pathLst>
                <a:path w="1686" h="1782" extrusionOk="0">
                  <a:moveTo>
                    <a:pt x="1011" y="217"/>
                  </a:moveTo>
                  <a:lnTo>
                    <a:pt x="1132" y="265"/>
                  </a:lnTo>
                  <a:lnTo>
                    <a:pt x="1372" y="434"/>
                  </a:lnTo>
                  <a:lnTo>
                    <a:pt x="1445" y="506"/>
                  </a:lnTo>
                  <a:lnTo>
                    <a:pt x="1493" y="602"/>
                  </a:lnTo>
                  <a:lnTo>
                    <a:pt x="1493" y="891"/>
                  </a:lnTo>
                  <a:lnTo>
                    <a:pt x="1493" y="1035"/>
                  </a:lnTo>
                  <a:lnTo>
                    <a:pt x="1469" y="1156"/>
                  </a:lnTo>
                  <a:lnTo>
                    <a:pt x="1421" y="1276"/>
                  </a:lnTo>
                  <a:lnTo>
                    <a:pt x="1348" y="1348"/>
                  </a:lnTo>
                  <a:lnTo>
                    <a:pt x="1132" y="1541"/>
                  </a:lnTo>
                  <a:lnTo>
                    <a:pt x="1060" y="1589"/>
                  </a:lnTo>
                  <a:lnTo>
                    <a:pt x="987" y="1613"/>
                  </a:lnTo>
                  <a:lnTo>
                    <a:pt x="795" y="1589"/>
                  </a:lnTo>
                  <a:lnTo>
                    <a:pt x="602" y="1589"/>
                  </a:lnTo>
                  <a:lnTo>
                    <a:pt x="434" y="1517"/>
                  </a:lnTo>
                  <a:lnTo>
                    <a:pt x="313" y="1445"/>
                  </a:lnTo>
                  <a:lnTo>
                    <a:pt x="241" y="1396"/>
                  </a:lnTo>
                  <a:lnTo>
                    <a:pt x="193" y="1324"/>
                  </a:lnTo>
                  <a:lnTo>
                    <a:pt x="169" y="1252"/>
                  </a:lnTo>
                  <a:lnTo>
                    <a:pt x="169" y="1180"/>
                  </a:lnTo>
                  <a:lnTo>
                    <a:pt x="169" y="1108"/>
                  </a:lnTo>
                  <a:lnTo>
                    <a:pt x="169" y="1011"/>
                  </a:lnTo>
                  <a:lnTo>
                    <a:pt x="169" y="843"/>
                  </a:lnTo>
                  <a:lnTo>
                    <a:pt x="193" y="674"/>
                  </a:lnTo>
                  <a:lnTo>
                    <a:pt x="241" y="578"/>
                  </a:lnTo>
                  <a:lnTo>
                    <a:pt x="289" y="506"/>
                  </a:lnTo>
                  <a:lnTo>
                    <a:pt x="410" y="385"/>
                  </a:lnTo>
                  <a:lnTo>
                    <a:pt x="506" y="313"/>
                  </a:lnTo>
                  <a:lnTo>
                    <a:pt x="650" y="265"/>
                  </a:lnTo>
                  <a:lnTo>
                    <a:pt x="771" y="241"/>
                  </a:lnTo>
                  <a:lnTo>
                    <a:pt x="915" y="217"/>
                  </a:lnTo>
                  <a:close/>
                  <a:moveTo>
                    <a:pt x="939" y="0"/>
                  </a:moveTo>
                  <a:lnTo>
                    <a:pt x="771" y="24"/>
                  </a:lnTo>
                  <a:lnTo>
                    <a:pt x="626" y="48"/>
                  </a:lnTo>
                  <a:lnTo>
                    <a:pt x="482" y="121"/>
                  </a:lnTo>
                  <a:lnTo>
                    <a:pt x="337" y="193"/>
                  </a:lnTo>
                  <a:lnTo>
                    <a:pt x="241" y="265"/>
                  </a:lnTo>
                  <a:lnTo>
                    <a:pt x="169" y="337"/>
                  </a:lnTo>
                  <a:lnTo>
                    <a:pt x="73" y="482"/>
                  </a:lnTo>
                  <a:lnTo>
                    <a:pt x="24" y="674"/>
                  </a:lnTo>
                  <a:lnTo>
                    <a:pt x="0" y="867"/>
                  </a:lnTo>
                  <a:lnTo>
                    <a:pt x="0" y="1035"/>
                  </a:lnTo>
                  <a:lnTo>
                    <a:pt x="0" y="1180"/>
                  </a:lnTo>
                  <a:lnTo>
                    <a:pt x="24" y="1300"/>
                  </a:lnTo>
                  <a:lnTo>
                    <a:pt x="48" y="1396"/>
                  </a:lnTo>
                  <a:lnTo>
                    <a:pt x="121" y="1469"/>
                  </a:lnTo>
                  <a:lnTo>
                    <a:pt x="193" y="1565"/>
                  </a:lnTo>
                  <a:lnTo>
                    <a:pt x="313" y="1637"/>
                  </a:lnTo>
                  <a:lnTo>
                    <a:pt x="434" y="1709"/>
                  </a:lnTo>
                  <a:lnTo>
                    <a:pt x="578" y="1733"/>
                  </a:lnTo>
                  <a:lnTo>
                    <a:pt x="723" y="1758"/>
                  </a:lnTo>
                  <a:lnTo>
                    <a:pt x="1035" y="1782"/>
                  </a:lnTo>
                  <a:lnTo>
                    <a:pt x="1132" y="1758"/>
                  </a:lnTo>
                  <a:lnTo>
                    <a:pt x="1204" y="1685"/>
                  </a:lnTo>
                  <a:lnTo>
                    <a:pt x="1445" y="1493"/>
                  </a:lnTo>
                  <a:lnTo>
                    <a:pt x="1565" y="1372"/>
                  </a:lnTo>
                  <a:lnTo>
                    <a:pt x="1613" y="1228"/>
                  </a:lnTo>
                  <a:lnTo>
                    <a:pt x="1661" y="1035"/>
                  </a:lnTo>
                  <a:lnTo>
                    <a:pt x="1685" y="843"/>
                  </a:lnTo>
                  <a:lnTo>
                    <a:pt x="1637" y="578"/>
                  </a:lnTo>
                  <a:lnTo>
                    <a:pt x="1613" y="458"/>
                  </a:lnTo>
                  <a:lnTo>
                    <a:pt x="1589" y="385"/>
                  </a:lnTo>
                  <a:lnTo>
                    <a:pt x="1517" y="313"/>
                  </a:lnTo>
                  <a:lnTo>
                    <a:pt x="1445" y="241"/>
                  </a:lnTo>
                  <a:lnTo>
                    <a:pt x="1300" y="145"/>
                  </a:lnTo>
                  <a:lnTo>
                    <a:pt x="1132" y="48"/>
                  </a:lnTo>
                  <a:lnTo>
                    <a:pt x="1035" y="24"/>
                  </a:lnTo>
                  <a:lnTo>
                    <a:pt x="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16"/>
            <p:cNvSpPr/>
            <p:nvPr/>
          </p:nvSpPr>
          <p:spPr>
            <a:xfrm>
              <a:off x="1296725" y="2772625"/>
              <a:ext cx="14475" cy="16275"/>
            </a:xfrm>
            <a:custGeom>
              <a:avLst/>
              <a:gdLst/>
              <a:ahLst/>
              <a:cxnLst/>
              <a:rect l="l" t="t" r="r" b="b"/>
              <a:pathLst>
                <a:path w="579" h="651" extrusionOk="0">
                  <a:moveTo>
                    <a:pt x="410" y="193"/>
                  </a:moveTo>
                  <a:lnTo>
                    <a:pt x="434" y="265"/>
                  </a:lnTo>
                  <a:lnTo>
                    <a:pt x="434" y="313"/>
                  </a:lnTo>
                  <a:lnTo>
                    <a:pt x="410" y="385"/>
                  </a:lnTo>
                  <a:lnTo>
                    <a:pt x="362" y="458"/>
                  </a:lnTo>
                  <a:lnTo>
                    <a:pt x="290" y="506"/>
                  </a:lnTo>
                  <a:lnTo>
                    <a:pt x="242" y="506"/>
                  </a:lnTo>
                  <a:lnTo>
                    <a:pt x="218" y="482"/>
                  </a:lnTo>
                  <a:lnTo>
                    <a:pt x="194" y="458"/>
                  </a:lnTo>
                  <a:lnTo>
                    <a:pt x="194" y="385"/>
                  </a:lnTo>
                  <a:lnTo>
                    <a:pt x="218" y="313"/>
                  </a:lnTo>
                  <a:lnTo>
                    <a:pt x="242" y="241"/>
                  </a:lnTo>
                  <a:lnTo>
                    <a:pt x="290" y="193"/>
                  </a:lnTo>
                  <a:close/>
                  <a:moveTo>
                    <a:pt x="314" y="0"/>
                  </a:moveTo>
                  <a:lnTo>
                    <a:pt x="242" y="24"/>
                  </a:lnTo>
                  <a:lnTo>
                    <a:pt x="169" y="48"/>
                  </a:lnTo>
                  <a:lnTo>
                    <a:pt x="25" y="193"/>
                  </a:lnTo>
                  <a:lnTo>
                    <a:pt x="1" y="241"/>
                  </a:lnTo>
                  <a:lnTo>
                    <a:pt x="1" y="337"/>
                  </a:lnTo>
                  <a:lnTo>
                    <a:pt x="25" y="458"/>
                  </a:lnTo>
                  <a:lnTo>
                    <a:pt x="49" y="530"/>
                  </a:lnTo>
                  <a:lnTo>
                    <a:pt x="97" y="578"/>
                  </a:lnTo>
                  <a:lnTo>
                    <a:pt x="145" y="626"/>
                  </a:lnTo>
                  <a:lnTo>
                    <a:pt x="218" y="650"/>
                  </a:lnTo>
                  <a:lnTo>
                    <a:pt x="314" y="650"/>
                  </a:lnTo>
                  <a:lnTo>
                    <a:pt x="386" y="602"/>
                  </a:lnTo>
                  <a:lnTo>
                    <a:pt x="458" y="578"/>
                  </a:lnTo>
                  <a:lnTo>
                    <a:pt x="506" y="506"/>
                  </a:lnTo>
                  <a:lnTo>
                    <a:pt x="555" y="458"/>
                  </a:lnTo>
                  <a:lnTo>
                    <a:pt x="579" y="385"/>
                  </a:lnTo>
                  <a:lnTo>
                    <a:pt x="579" y="289"/>
                  </a:lnTo>
                  <a:lnTo>
                    <a:pt x="579" y="217"/>
                  </a:lnTo>
                  <a:lnTo>
                    <a:pt x="555" y="121"/>
                  </a:lnTo>
                  <a:lnTo>
                    <a:pt x="506" y="72"/>
                  </a:lnTo>
                  <a:lnTo>
                    <a:pt x="458" y="24"/>
                  </a:lnTo>
                  <a:lnTo>
                    <a:pt x="3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16"/>
            <p:cNvSpPr/>
            <p:nvPr/>
          </p:nvSpPr>
          <p:spPr>
            <a:xfrm>
              <a:off x="1207675" y="2091350"/>
              <a:ext cx="145050" cy="155300"/>
            </a:xfrm>
            <a:custGeom>
              <a:avLst/>
              <a:gdLst/>
              <a:ahLst/>
              <a:cxnLst/>
              <a:rect l="l" t="t" r="r" b="b"/>
              <a:pathLst>
                <a:path w="5802" h="6212" extrusionOk="0">
                  <a:moveTo>
                    <a:pt x="3178" y="265"/>
                  </a:moveTo>
                  <a:lnTo>
                    <a:pt x="3394" y="289"/>
                  </a:lnTo>
                  <a:lnTo>
                    <a:pt x="3635" y="362"/>
                  </a:lnTo>
                  <a:lnTo>
                    <a:pt x="3900" y="482"/>
                  </a:lnTo>
                  <a:lnTo>
                    <a:pt x="4189" y="554"/>
                  </a:lnTo>
                  <a:lnTo>
                    <a:pt x="4357" y="650"/>
                  </a:lnTo>
                  <a:lnTo>
                    <a:pt x="4502" y="747"/>
                  </a:lnTo>
                  <a:lnTo>
                    <a:pt x="4646" y="891"/>
                  </a:lnTo>
                  <a:lnTo>
                    <a:pt x="4767" y="1036"/>
                  </a:lnTo>
                  <a:lnTo>
                    <a:pt x="4887" y="1204"/>
                  </a:lnTo>
                  <a:lnTo>
                    <a:pt x="4983" y="1397"/>
                  </a:lnTo>
                  <a:lnTo>
                    <a:pt x="5248" y="1854"/>
                  </a:lnTo>
                  <a:lnTo>
                    <a:pt x="5465" y="2336"/>
                  </a:lnTo>
                  <a:lnTo>
                    <a:pt x="5561" y="2576"/>
                  </a:lnTo>
                  <a:lnTo>
                    <a:pt x="5609" y="2841"/>
                  </a:lnTo>
                  <a:lnTo>
                    <a:pt x="5657" y="3082"/>
                  </a:lnTo>
                  <a:lnTo>
                    <a:pt x="5657" y="3347"/>
                  </a:lnTo>
                  <a:lnTo>
                    <a:pt x="5609" y="3491"/>
                  </a:lnTo>
                  <a:lnTo>
                    <a:pt x="5585" y="3563"/>
                  </a:lnTo>
                  <a:lnTo>
                    <a:pt x="5537" y="3611"/>
                  </a:lnTo>
                  <a:lnTo>
                    <a:pt x="5392" y="3804"/>
                  </a:lnTo>
                  <a:lnTo>
                    <a:pt x="5224" y="3972"/>
                  </a:lnTo>
                  <a:lnTo>
                    <a:pt x="5152" y="4045"/>
                  </a:lnTo>
                  <a:lnTo>
                    <a:pt x="5080" y="4165"/>
                  </a:lnTo>
                  <a:lnTo>
                    <a:pt x="5007" y="4261"/>
                  </a:lnTo>
                  <a:lnTo>
                    <a:pt x="4983" y="4406"/>
                  </a:lnTo>
                  <a:lnTo>
                    <a:pt x="4911" y="4598"/>
                  </a:lnTo>
                  <a:lnTo>
                    <a:pt x="4839" y="4767"/>
                  </a:lnTo>
                  <a:lnTo>
                    <a:pt x="4622" y="5080"/>
                  </a:lnTo>
                  <a:lnTo>
                    <a:pt x="4550" y="5200"/>
                  </a:lnTo>
                  <a:lnTo>
                    <a:pt x="4454" y="5272"/>
                  </a:lnTo>
                  <a:lnTo>
                    <a:pt x="4357" y="5345"/>
                  </a:lnTo>
                  <a:lnTo>
                    <a:pt x="4237" y="5417"/>
                  </a:lnTo>
                  <a:lnTo>
                    <a:pt x="3635" y="5730"/>
                  </a:lnTo>
                  <a:lnTo>
                    <a:pt x="3467" y="5802"/>
                  </a:lnTo>
                  <a:lnTo>
                    <a:pt x="3322" y="5850"/>
                  </a:lnTo>
                  <a:lnTo>
                    <a:pt x="2937" y="5898"/>
                  </a:lnTo>
                  <a:lnTo>
                    <a:pt x="2576" y="5898"/>
                  </a:lnTo>
                  <a:lnTo>
                    <a:pt x="2191" y="5850"/>
                  </a:lnTo>
                  <a:lnTo>
                    <a:pt x="1998" y="5826"/>
                  </a:lnTo>
                  <a:lnTo>
                    <a:pt x="1830" y="5754"/>
                  </a:lnTo>
                  <a:lnTo>
                    <a:pt x="1661" y="5706"/>
                  </a:lnTo>
                  <a:lnTo>
                    <a:pt x="1541" y="5609"/>
                  </a:lnTo>
                  <a:lnTo>
                    <a:pt x="1276" y="5417"/>
                  </a:lnTo>
                  <a:lnTo>
                    <a:pt x="987" y="5152"/>
                  </a:lnTo>
                  <a:lnTo>
                    <a:pt x="698" y="4839"/>
                  </a:lnTo>
                  <a:lnTo>
                    <a:pt x="554" y="4622"/>
                  </a:lnTo>
                  <a:lnTo>
                    <a:pt x="433" y="4406"/>
                  </a:lnTo>
                  <a:lnTo>
                    <a:pt x="361" y="4165"/>
                  </a:lnTo>
                  <a:lnTo>
                    <a:pt x="289" y="3924"/>
                  </a:lnTo>
                  <a:lnTo>
                    <a:pt x="265" y="3756"/>
                  </a:lnTo>
                  <a:lnTo>
                    <a:pt x="289" y="3563"/>
                  </a:lnTo>
                  <a:lnTo>
                    <a:pt x="361" y="3106"/>
                  </a:lnTo>
                  <a:lnTo>
                    <a:pt x="409" y="2648"/>
                  </a:lnTo>
                  <a:lnTo>
                    <a:pt x="409" y="2456"/>
                  </a:lnTo>
                  <a:lnTo>
                    <a:pt x="457" y="2287"/>
                  </a:lnTo>
                  <a:lnTo>
                    <a:pt x="554" y="2119"/>
                  </a:lnTo>
                  <a:lnTo>
                    <a:pt x="650" y="1974"/>
                  </a:lnTo>
                  <a:lnTo>
                    <a:pt x="867" y="1710"/>
                  </a:lnTo>
                  <a:lnTo>
                    <a:pt x="1059" y="1421"/>
                  </a:lnTo>
                  <a:lnTo>
                    <a:pt x="1180" y="1276"/>
                  </a:lnTo>
                  <a:lnTo>
                    <a:pt x="1300" y="1156"/>
                  </a:lnTo>
                  <a:lnTo>
                    <a:pt x="1565" y="939"/>
                  </a:lnTo>
                  <a:lnTo>
                    <a:pt x="2143" y="626"/>
                  </a:lnTo>
                  <a:lnTo>
                    <a:pt x="2431" y="482"/>
                  </a:lnTo>
                  <a:lnTo>
                    <a:pt x="2744" y="362"/>
                  </a:lnTo>
                  <a:lnTo>
                    <a:pt x="2961" y="289"/>
                  </a:lnTo>
                  <a:lnTo>
                    <a:pt x="3178" y="265"/>
                  </a:lnTo>
                  <a:close/>
                  <a:moveTo>
                    <a:pt x="3033" y="0"/>
                  </a:moveTo>
                  <a:lnTo>
                    <a:pt x="2865" y="24"/>
                  </a:lnTo>
                  <a:lnTo>
                    <a:pt x="2696" y="73"/>
                  </a:lnTo>
                  <a:lnTo>
                    <a:pt x="2335" y="217"/>
                  </a:lnTo>
                  <a:lnTo>
                    <a:pt x="1974" y="362"/>
                  </a:lnTo>
                  <a:lnTo>
                    <a:pt x="1637" y="554"/>
                  </a:lnTo>
                  <a:lnTo>
                    <a:pt x="1300" y="747"/>
                  </a:lnTo>
                  <a:lnTo>
                    <a:pt x="1156" y="867"/>
                  </a:lnTo>
                  <a:lnTo>
                    <a:pt x="1011" y="987"/>
                  </a:lnTo>
                  <a:lnTo>
                    <a:pt x="891" y="1132"/>
                  </a:lnTo>
                  <a:lnTo>
                    <a:pt x="770" y="1276"/>
                  </a:lnTo>
                  <a:lnTo>
                    <a:pt x="361" y="1878"/>
                  </a:lnTo>
                  <a:lnTo>
                    <a:pt x="265" y="1998"/>
                  </a:lnTo>
                  <a:lnTo>
                    <a:pt x="217" y="2119"/>
                  </a:lnTo>
                  <a:lnTo>
                    <a:pt x="169" y="2263"/>
                  </a:lnTo>
                  <a:lnTo>
                    <a:pt x="120" y="2408"/>
                  </a:lnTo>
                  <a:lnTo>
                    <a:pt x="96" y="2889"/>
                  </a:lnTo>
                  <a:lnTo>
                    <a:pt x="96" y="3130"/>
                  </a:lnTo>
                  <a:lnTo>
                    <a:pt x="48" y="3371"/>
                  </a:lnTo>
                  <a:lnTo>
                    <a:pt x="24" y="3563"/>
                  </a:lnTo>
                  <a:lnTo>
                    <a:pt x="0" y="3732"/>
                  </a:lnTo>
                  <a:lnTo>
                    <a:pt x="24" y="3924"/>
                  </a:lnTo>
                  <a:lnTo>
                    <a:pt x="72" y="4117"/>
                  </a:lnTo>
                  <a:lnTo>
                    <a:pt x="145" y="4358"/>
                  </a:lnTo>
                  <a:lnTo>
                    <a:pt x="241" y="4622"/>
                  </a:lnTo>
                  <a:lnTo>
                    <a:pt x="361" y="4839"/>
                  </a:lnTo>
                  <a:lnTo>
                    <a:pt x="530" y="5056"/>
                  </a:lnTo>
                  <a:lnTo>
                    <a:pt x="794" y="5345"/>
                  </a:lnTo>
                  <a:lnTo>
                    <a:pt x="1059" y="5609"/>
                  </a:lnTo>
                  <a:lnTo>
                    <a:pt x="1252" y="5754"/>
                  </a:lnTo>
                  <a:lnTo>
                    <a:pt x="1469" y="5898"/>
                  </a:lnTo>
                  <a:lnTo>
                    <a:pt x="1782" y="6043"/>
                  </a:lnTo>
                  <a:lnTo>
                    <a:pt x="2119" y="6139"/>
                  </a:lnTo>
                  <a:lnTo>
                    <a:pt x="2456" y="6187"/>
                  </a:lnTo>
                  <a:lnTo>
                    <a:pt x="2793" y="6211"/>
                  </a:lnTo>
                  <a:lnTo>
                    <a:pt x="3033" y="6187"/>
                  </a:lnTo>
                  <a:lnTo>
                    <a:pt x="3250" y="6163"/>
                  </a:lnTo>
                  <a:lnTo>
                    <a:pt x="3467" y="6115"/>
                  </a:lnTo>
                  <a:lnTo>
                    <a:pt x="3683" y="6043"/>
                  </a:lnTo>
                  <a:lnTo>
                    <a:pt x="4333" y="5682"/>
                  </a:lnTo>
                  <a:lnTo>
                    <a:pt x="4550" y="5561"/>
                  </a:lnTo>
                  <a:lnTo>
                    <a:pt x="4743" y="5393"/>
                  </a:lnTo>
                  <a:lnTo>
                    <a:pt x="4887" y="5200"/>
                  </a:lnTo>
                  <a:lnTo>
                    <a:pt x="5007" y="4984"/>
                  </a:lnTo>
                  <a:lnTo>
                    <a:pt x="5080" y="4863"/>
                  </a:lnTo>
                  <a:lnTo>
                    <a:pt x="5128" y="4743"/>
                  </a:lnTo>
                  <a:lnTo>
                    <a:pt x="5200" y="4622"/>
                  </a:lnTo>
                  <a:lnTo>
                    <a:pt x="5224" y="4526"/>
                  </a:lnTo>
                  <a:lnTo>
                    <a:pt x="5272" y="4382"/>
                  </a:lnTo>
                  <a:lnTo>
                    <a:pt x="5344" y="4285"/>
                  </a:lnTo>
                  <a:lnTo>
                    <a:pt x="5513" y="4093"/>
                  </a:lnTo>
                  <a:lnTo>
                    <a:pt x="5609" y="3997"/>
                  </a:lnTo>
                  <a:lnTo>
                    <a:pt x="5681" y="3924"/>
                  </a:lnTo>
                  <a:lnTo>
                    <a:pt x="5730" y="3828"/>
                  </a:lnTo>
                  <a:lnTo>
                    <a:pt x="5754" y="3732"/>
                  </a:lnTo>
                  <a:lnTo>
                    <a:pt x="5754" y="3611"/>
                  </a:lnTo>
                  <a:lnTo>
                    <a:pt x="5754" y="3539"/>
                  </a:lnTo>
                  <a:lnTo>
                    <a:pt x="5778" y="3443"/>
                  </a:lnTo>
                  <a:lnTo>
                    <a:pt x="5802" y="3178"/>
                  </a:lnTo>
                  <a:lnTo>
                    <a:pt x="5802" y="2913"/>
                  </a:lnTo>
                  <a:lnTo>
                    <a:pt x="5754" y="2648"/>
                  </a:lnTo>
                  <a:lnTo>
                    <a:pt x="5657" y="2384"/>
                  </a:lnTo>
                  <a:lnTo>
                    <a:pt x="5320" y="1565"/>
                  </a:lnTo>
                  <a:lnTo>
                    <a:pt x="5152" y="1228"/>
                  </a:lnTo>
                  <a:lnTo>
                    <a:pt x="5055" y="1060"/>
                  </a:lnTo>
                  <a:lnTo>
                    <a:pt x="4959" y="915"/>
                  </a:lnTo>
                  <a:lnTo>
                    <a:pt x="4791" y="699"/>
                  </a:lnTo>
                  <a:lnTo>
                    <a:pt x="4574" y="506"/>
                  </a:lnTo>
                  <a:lnTo>
                    <a:pt x="4357" y="386"/>
                  </a:lnTo>
                  <a:lnTo>
                    <a:pt x="4117" y="289"/>
                  </a:lnTo>
                  <a:lnTo>
                    <a:pt x="3900" y="193"/>
                  </a:lnTo>
                  <a:lnTo>
                    <a:pt x="3635" y="97"/>
                  </a:lnTo>
                  <a:lnTo>
                    <a:pt x="3370" y="24"/>
                  </a:lnTo>
                  <a:lnTo>
                    <a:pt x="3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16"/>
            <p:cNvSpPr/>
            <p:nvPr/>
          </p:nvSpPr>
          <p:spPr>
            <a:xfrm>
              <a:off x="1249200" y="2140700"/>
              <a:ext cx="60200" cy="62625"/>
            </a:xfrm>
            <a:custGeom>
              <a:avLst/>
              <a:gdLst/>
              <a:ahLst/>
              <a:cxnLst/>
              <a:rect l="l" t="t" r="r" b="b"/>
              <a:pathLst>
                <a:path w="2408" h="2505" extrusionOk="0">
                  <a:moveTo>
                    <a:pt x="1469" y="217"/>
                  </a:moveTo>
                  <a:lnTo>
                    <a:pt x="1565" y="265"/>
                  </a:lnTo>
                  <a:lnTo>
                    <a:pt x="1637" y="313"/>
                  </a:lnTo>
                  <a:lnTo>
                    <a:pt x="1709" y="410"/>
                  </a:lnTo>
                  <a:lnTo>
                    <a:pt x="1757" y="482"/>
                  </a:lnTo>
                  <a:lnTo>
                    <a:pt x="1854" y="602"/>
                  </a:lnTo>
                  <a:lnTo>
                    <a:pt x="1926" y="674"/>
                  </a:lnTo>
                  <a:lnTo>
                    <a:pt x="1998" y="771"/>
                  </a:lnTo>
                  <a:lnTo>
                    <a:pt x="2095" y="1011"/>
                  </a:lnTo>
                  <a:lnTo>
                    <a:pt x="2143" y="1132"/>
                  </a:lnTo>
                  <a:lnTo>
                    <a:pt x="2143" y="1252"/>
                  </a:lnTo>
                  <a:lnTo>
                    <a:pt x="2143" y="1373"/>
                  </a:lnTo>
                  <a:lnTo>
                    <a:pt x="2095" y="1469"/>
                  </a:lnTo>
                  <a:lnTo>
                    <a:pt x="2022" y="1661"/>
                  </a:lnTo>
                  <a:lnTo>
                    <a:pt x="1926" y="1806"/>
                  </a:lnTo>
                  <a:lnTo>
                    <a:pt x="1806" y="1950"/>
                  </a:lnTo>
                  <a:lnTo>
                    <a:pt x="1685" y="2095"/>
                  </a:lnTo>
                  <a:lnTo>
                    <a:pt x="1541" y="2167"/>
                  </a:lnTo>
                  <a:lnTo>
                    <a:pt x="1396" y="2215"/>
                  </a:lnTo>
                  <a:lnTo>
                    <a:pt x="1180" y="2239"/>
                  </a:lnTo>
                  <a:lnTo>
                    <a:pt x="891" y="2239"/>
                  </a:lnTo>
                  <a:lnTo>
                    <a:pt x="843" y="2215"/>
                  </a:lnTo>
                  <a:lnTo>
                    <a:pt x="770" y="2191"/>
                  </a:lnTo>
                  <a:lnTo>
                    <a:pt x="698" y="2119"/>
                  </a:lnTo>
                  <a:lnTo>
                    <a:pt x="458" y="1830"/>
                  </a:lnTo>
                  <a:lnTo>
                    <a:pt x="361" y="1661"/>
                  </a:lnTo>
                  <a:lnTo>
                    <a:pt x="265" y="1493"/>
                  </a:lnTo>
                  <a:lnTo>
                    <a:pt x="241" y="1349"/>
                  </a:lnTo>
                  <a:lnTo>
                    <a:pt x="241" y="1180"/>
                  </a:lnTo>
                  <a:lnTo>
                    <a:pt x="337" y="771"/>
                  </a:lnTo>
                  <a:lnTo>
                    <a:pt x="385" y="674"/>
                  </a:lnTo>
                  <a:lnTo>
                    <a:pt x="458" y="602"/>
                  </a:lnTo>
                  <a:lnTo>
                    <a:pt x="674" y="458"/>
                  </a:lnTo>
                  <a:lnTo>
                    <a:pt x="891" y="313"/>
                  </a:lnTo>
                  <a:lnTo>
                    <a:pt x="1011" y="265"/>
                  </a:lnTo>
                  <a:lnTo>
                    <a:pt x="1108" y="241"/>
                  </a:lnTo>
                  <a:lnTo>
                    <a:pt x="1348" y="217"/>
                  </a:lnTo>
                  <a:close/>
                  <a:moveTo>
                    <a:pt x="1083" y="0"/>
                  </a:moveTo>
                  <a:lnTo>
                    <a:pt x="963" y="24"/>
                  </a:lnTo>
                  <a:lnTo>
                    <a:pt x="770" y="121"/>
                  </a:lnTo>
                  <a:lnTo>
                    <a:pt x="602" y="217"/>
                  </a:lnTo>
                  <a:lnTo>
                    <a:pt x="433" y="313"/>
                  </a:lnTo>
                  <a:lnTo>
                    <a:pt x="265" y="434"/>
                  </a:lnTo>
                  <a:lnTo>
                    <a:pt x="169" y="554"/>
                  </a:lnTo>
                  <a:lnTo>
                    <a:pt x="121" y="674"/>
                  </a:lnTo>
                  <a:lnTo>
                    <a:pt x="24" y="1108"/>
                  </a:lnTo>
                  <a:lnTo>
                    <a:pt x="0" y="1228"/>
                  </a:lnTo>
                  <a:lnTo>
                    <a:pt x="0" y="1324"/>
                  </a:lnTo>
                  <a:lnTo>
                    <a:pt x="24" y="1445"/>
                  </a:lnTo>
                  <a:lnTo>
                    <a:pt x="48" y="1541"/>
                  </a:lnTo>
                  <a:lnTo>
                    <a:pt x="169" y="1782"/>
                  </a:lnTo>
                  <a:lnTo>
                    <a:pt x="289" y="1998"/>
                  </a:lnTo>
                  <a:lnTo>
                    <a:pt x="554" y="2287"/>
                  </a:lnTo>
                  <a:lnTo>
                    <a:pt x="674" y="2384"/>
                  </a:lnTo>
                  <a:lnTo>
                    <a:pt x="795" y="2456"/>
                  </a:lnTo>
                  <a:lnTo>
                    <a:pt x="915" y="2504"/>
                  </a:lnTo>
                  <a:lnTo>
                    <a:pt x="1059" y="2504"/>
                  </a:lnTo>
                  <a:lnTo>
                    <a:pt x="1300" y="2480"/>
                  </a:lnTo>
                  <a:lnTo>
                    <a:pt x="1541" y="2456"/>
                  </a:lnTo>
                  <a:lnTo>
                    <a:pt x="1685" y="2408"/>
                  </a:lnTo>
                  <a:lnTo>
                    <a:pt x="1806" y="2336"/>
                  </a:lnTo>
                  <a:lnTo>
                    <a:pt x="1974" y="2191"/>
                  </a:lnTo>
                  <a:lnTo>
                    <a:pt x="2119" y="2023"/>
                  </a:lnTo>
                  <a:lnTo>
                    <a:pt x="2239" y="1854"/>
                  </a:lnTo>
                  <a:lnTo>
                    <a:pt x="2335" y="1637"/>
                  </a:lnTo>
                  <a:lnTo>
                    <a:pt x="2383" y="1493"/>
                  </a:lnTo>
                  <a:lnTo>
                    <a:pt x="2407" y="1349"/>
                  </a:lnTo>
                  <a:lnTo>
                    <a:pt x="2407" y="1228"/>
                  </a:lnTo>
                  <a:lnTo>
                    <a:pt x="2383" y="1108"/>
                  </a:lnTo>
                  <a:lnTo>
                    <a:pt x="2287" y="843"/>
                  </a:lnTo>
                  <a:lnTo>
                    <a:pt x="2167" y="602"/>
                  </a:lnTo>
                  <a:lnTo>
                    <a:pt x="2046" y="434"/>
                  </a:lnTo>
                  <a:lnTo>
                    <a:pt x="1878" y="265"/>
                  </a:lnTo>
                  <a:lnTo>
                    <a:pt x="1782" y="145"/>
                  </a:lnTo>
                  <a:lnTo>
                    <a:pt x="1661" y="73"/>
                  </a:lnTo>
                  <a:lnTo>
                    <a:pt x="1541" y="24"/>
                  </a:lnTo>
                  <a:lnTo>
                    <a:pt x="13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16"/>
            <p:cNvSpPr/>
            <p:nvPr/>
          </p:nvSpPr>
          <p:spPr>
            <a:xfrm>
              <a:off x="1267850" y="2158150"/>
              <a:ext cx="20475" cy="23500"/>
            </a:xfrm>
            <a:custGeom>
              <a:avLst/>
              <a:gdLst/>
              <a:ahLst/>
              <a:cxnLst/>
              <a:rect l="l" t="t" r="r" b="b"/>
              <a:pathLst>
                <a:path w="819" h="940" extrusionOk="0">
                  <a:moveTo>
                    <a:pt x="410" y="241"/>
                  </a:moveTo>
                  <a:lnTo>
                    <a:pt x="458" y="313"/>
                  </a:lnTo>
                  <a:lnTo>
                    <a:pt x="506" y="410"/>
                  </a:lnTo>
                  <a:lnTo>
                    <a:pt x="530" y="530"/>
                  </a:lnTo>
                  <a:lnTo>
                    <a:pt x="506" y="602"/>
                  </a:lnTo>
                  <a:lnTo>
                    <a:pt x="458" y="675"/>
                  </a:lnTo>
                  <a:lnTo>
                    <a:pt x="434" y="699"/>
                  </a:lnTo>
                  <a:lnTo>
                    <a:pt x="386" y="699"/>
                  </a:lnTo>
                  <a:lnTo>
                    <a:pt x="337" y="675"/>
                  </a:lnTo>
                  <a:lnTo>
                    <a:pt x="313" y="651"/>
                  </a:lnTo>
                  <a:lnTo>
                    <a:pt x="241" y="602"/>
                  </a:lnTo>
                  <a:lnTo>
                    <a:pt x="217" y="506"/>
                  </a:lnTo>
                  <a:lnTo>
                    <a:pt x="217" y="434"/>
                  </a:lnTo>
                  <a:lnTo>
                    <a:pt x="217" y="362"/>
                  </a:lnTo>
                  <a:lnTo>
                    <a:pt x="241" y="289"/>
                  </a:lnTo>
                  <a:lnTo>
                    <a:pt x="289" y="241"/>
                  </a:lnTo>
                  <a:close/>
                  <a:moveTo>
                    <a:pt x="313" y="1"/>
                  </a:moveTo>
                  <a:lnTo>
                    <a:pt x="241" y="49"/>
                  </a:lnTo>
                  <a:lnTo>
                    <a:pt x="145" y="121"/>
                  </a:lnTo>
                  <a:lnTo>
                    <a:pt x="73" y="217"/>
                  </a:lnTo>
                  <a:lnTo>
                    <a:pt x="24" y="338"/>
                  </a:lnTo>
                  <a:lnTo>
                    <a:pt x="0" y="434"/>
                  </a:lnTo>
                  <a:lnTo>
                    <a:pt x="24" y="554"/>
                  </a:lnTo>
                  <a:lnTo>
                    <a:pt x="49" y="651"/>
                  </a:lnTo>
                  <a:lnTo>
                    <a:pt x="97" y="747"/>
                  </a:lnTo>
                  <a:lnTo>
                    <a:pt x="169" y="819"/>
                  </a:lnTo>
                  <a:lnTo>
                    <a:pt x="265" y="915"/>
                  </a:lnTo>
                  <a:lnTo>
                    <a:pt x="362" y="939"/>
                  </a:lnTo>
                  <a:lnTo>
                    <a:pt x="482" y="939"/>
                  </a:lnTo>
                  <a:lnTo>
                    <a:pt x="578" y="891"/>
                  </a:lnTo>
                  <a:lnTo>
                    <a:pt x="626" y="843"/>
                  </a:lnTo>
                  <a:lnTo>
                    <a:pt x="723" y="771"/>
                  </a:lnTo>
                  <a:lnTo>
                    <a:pt x="771" y="651"/>
                  </a:lnTo>
                  <a:lnTo>
                    <a:pt x="819" y="410"/>
                  </a:lnTo>
                  <a:lnTo>
                    <a:pt x="819" y="362"/>
                  </a:lnTo>
                  <a:lnTo>
                    <a:pt x="795" y="338"/>
                  </a:lnTo>
                  <a:lnTo>
                    <a:pt x="723" y="193"/>
                  </a:lnTo>
                  <a:lnTo>
                    <a:pt x="602" y="97"/>
                  </a:lnTo>
                  <a:lnTo>
                    <a:pt x="530" y="25"/>
                  </a:lnTo>
                  <a:lnTo>
                    <a:pt x="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9" name="Google Shape;6229;p16"/>
          <p:cNvGrpSpPr/>
          <p:nvPr/>
        </p:nvGrpSpPr>
        <p:grpSpPr>
          <a:xfrm rot="-2841141">
            <a:off x="-2078917" y="3414347"/>
            <a:ext cx="3605651" cy="3438384"/>
            <a:chOff x="1781825" y="1787425"/>
            <a:chExt cx="804050" cy="766750"/>
          </a:xfrm>
        </p:grpSpPr>
        <p:sp>
          <p:nvSpPr>
            <p:cNvPr id="6230" name="Google Shape;6230;p16"/>
            <p:cNvSpPr/>
            <p:nvPr/>
          </p:nvSpPr>
          <p:spPr>
            <a:xfrm>
              <a:off x="1797450" y="2122050"/>
              <a:ext cx="356325" cy="331625"/>
            </a:xfrm>
            <a:custGeom>
              <a:avLst/>
              <a:gdLst/>
              <a:ahLst/>
              <a:cxnLst/>
              <a:rect l="l" t="t" r="r" b="b"/>
              <a:pathLst>
                <a:path w="14253" h="13265" extrusionOk="0">
                  <a:moveTo>
                    <a:pt x="9799" y="0"/>
                  </a:moveTo>
                  <a:lnTo>
                    <a:pt x="9197" y="72"/>
                  </a:lnTo>
                  <a:lnTo>
                    <a:pt x="8547" y="169"/>
                  </a:lnTo>
                  <a:lnTo>
                    <a:pt x="7993" y="313"/>
                  </a:lnTo>
                  <a:lnTo>
                    <a:pt x="7464" y="482"/>
                  </a:lnTo>
                  <a:lnTo>
                    <a:pt x="6934" y="674"/>
                  </a:lnTo>
                  <a:lnTo>
                    <a:pt x="6428" y="891"/>
                  </a:lnTo>
                  <a:lnTo>
                    <a:pt x="5923" y="1132"/>
                  </a:lnTo>
                  <a:lnTo>
                    <a:pt x="5441" y="1420"/>
                  </a:lnTo>
                  <a:lnTo>
                    <a:pt x="4960" y="1709"/>
                  </a:lnTo>
                  <a:lnTo>
                    <a:pt x="4503" y="2022"/>
                  </a:lnTo>
                  <a:lnTo>
                    <a:pt x="4045" y="2359"/>
                  </a:lnTo>
                  <a:lnTo>
                    <a:pt x="3636" y="2720"/>
                  </a:lnTo>
                  <a:lnTo>
                    <a:pt x="3203" y="3082"/>
                  </a:lnTo>
                  <a:lnTo>
                    <a:pt x="2817" y="3491"/>
                  </a:lnTo>
                  <a:lnTo>
                    <a:pt x="2432" y="3900"/>
                  </a:lnTo>
                  <a:lnTo>
                    <a:pt x="2071" y="4333"/>
                  </a:lnTo>
                  <a:lnTo>
                    <a:pt x="1734" y="4767"/>
                  </a:lnTo>
                  <a:lnTo>
                    <a:pt x="1397" y="5224"/>
                  </a:lnTo>
                  <a:lnTo>
                    <a:pt x="1181" y="5513"/>
                  </a:lnTo>
                  <a:lnTo>
                    <a:pt x="988" y="5826"/>
                  </a:lnTo>
                  <a:lnTo>
                    <a:pt x="819" y="6139"/>
                  </a:lnTo>
                  <a:lnTo>
                    <a:pt x="651" y="6452"/>
                  </a:lnTo>
                  <a:lnTo>
                    <a:pt x="506" y="6789"/>
                  </a:lnTo>
                  <a:lnTo>
                    <a:pt x="386" y="7126"/>
                  </a:lnTo>
                  <a:lnTo>
                    <a:pt x="266" y="7463"/>
                  </a:lnTo>
                  <a:lnTo>
                    <a:pt x="169" y="7800"/>
                  </a:lnTo>
                  <a:lnTo>
                    <a:pt x="97" y="8137"/>
                  </a:lnTo>
                  <a:lnTo>
                    <a:pt x="49" y="8498"/>
                  </a:lnTo>
                  <a:lnTo>
                    <a:pt x="25" y="8835"/>
                  </a:lnTo>
                  <a:lnTo>
                    <a:pt x="1" y="9172"/>
                  </a:lnTo>
                  <a:lnTo>
                    <a:pt x="1" y="9509"/>
                  </a:lnTo>
                  <a:lnTo>
                    <a:pt x="25" y="9822"/>
                  </a:lnTo>
                  <a:lnTo>
                    <a:pt x="73" y="10159"/>
                  </a:lnTo>
                  <a:lnTo>
                    <a:pt x="145" y="10472"/>
                  </a:lnTo>
                  <a:lnTo>
                    <a:pt x="218" y="10761"/>
                  </a:lnTo>
                  <a:lnTo>
                    <a:pt x="338" y="11050"/>
                  </a:lnTo>
                  <a:lnTo>
                    <a:pt x="458" y="11339"/>
                  </a:lnTo>
                  <a:lnTo>
                    <a:pt x="627" y="11603"/>
                  </a:lnTo>
                  <a:lnTo>
                    <a:pt x="795" y="11868"/>
                  </a:lnTo>
                  <a:lnTo>
                    <a:pt x="988" y="12085"/>
                  </a:lnTo>
                  <a:lnTo>
                    <a:pt x="1205" y="12302"/>
                  </a:lnTo>
                  <a:lnTo>
                    <a:pt x="1445" y="12518"/>
                  </a:lnTo>
                  <a:lnTo>
                    <a:pt x="1710" y="12687"/>
                  </a:lnTo>
                  <a:lnTo>
                    <a:pt x="1999" y="12855"/>
                  </a:lnTo>
                  <a:lnTo>
                    <a:pt x="2312" y="12976"/>
                  </a:lnTo>
                  <a:lnTo>
                    <a:pt x="2649" y="13096"/>
                  </a:lnTo>
                  <a:lnTo>
                    <a:pt x="3010" y="13168"/>
                  </a:lnTo>
                  <a:lnTo>
                    <a:pt x="3395" y="13240"/>
                  </a:lnTo>
                  <a:lnTo>
                    <a:pt x="3804" y="13264"/>
                  </a:lnTo>
                  <a:lnTo>
                    <a:pt x="4238" y="13264"/>
                  </a:lnTo>
                  <a:lnTo>
                    <a:pt x="4743" y="13240"/>
                  </a:lnTo>
                  <a:lnTo>
                    <a:pt x="5249" y="13168"/>
                  </a:lnTo>
                  <a:lnTo>
                    <a:pt x="5730" y="13072"/>
                  </a:lnTo>
                  <a:lnTo>
                    <a:pt x="6212" y="12951"/>
                  </a:lnTo>
                  <a:lnTo>
                    <a:pt x="6693" y="12807"/>
                  </a:lnTo>
                  <a:lnTo>
                    <a:pt x="7151" y="12639"/>
                  </a:lnTo>
                  <a:lnTo>
                    <a:pt x="7608" y="12446"/>
                  </a:lnTo>
                  <a:lnTo>
                    <a:pt x="8065" y="12253"/>
                  </a:lnTo>
                  <a:lnTo>
                    <a:pt x="8523" y="12013"/>
                  </a:lnTo>
                  <a:lnTo>
                    <a:pt x="8956" y="11748"/>
                  </a:lnTo>
                  <a:lnTo>
                    <a:pt x="9365" y="11483"/>
                  </a:lnTo>
                  <a:lnTo>
                    <a:pt x="9775" y="11194"/>
                  </a:lnTo>
                  <a:lnTo>
                    <a:pt x="10184" y="10905"/>
                  </a:lnTo>
                  <a:lnTo>
                    <a:pt x="10569" y="10592"/>
                  </a:lnTo>
                  <a:lnTo>
                    <a:pt x="10954" y="10255"/>
                  </a:lnTo>
                  <a:lnTo>
                    <a:pt x="11315" y="9918"/>
                  </a:lnTo>
                  <a:lnTo>
                    <a:pt x="11676" y="9557"/>
                  </a:lnTo>
                  <a:lnTo>
                    <a:pt x="12038" y="9196"/>
                  </a:lnTo>
                  <a:lnTo>
                    <a:pt x="12375" y="8787"/>
                  </a:lnTo>
                  <a:lnTo>
                    <a:pt x="12688" y="8378"/>
                  </a:lnTo>
                  <a:lnTo>
                    <a:pt x="12952" y="7968"/>
                  </a:lnTo>
                  <a:lnTo>
                    <a:pt x="13217" y="7535"/>
                  </a:lnTo>
                  <a:lnTo>
                    <a:pt x="13434" y="7102"/>
                  </a:lnTo>
                  <a:lnTo>
                    <a:pt x="13650" y="6644"/>
                  </a:lnTo>
                  <a:lnTo>
                    <a:pt x="13819" y="6211"/>
                  </a:lnTo>
                  <a:lnTo>
                    <a:pt x="13963" y="5754"/>
                  </a:lnTo>
                  <a:lnTo>
                    <a:pt x="14084" y="5296"/>
                  </a:lnTo>
                  <a:lnTo>
                    <a:pt x="14156" y="4863"/>
                  </a:lnTo>
                  <a:lnTo>
                    <a:pt x="14228" y="4406"/>
                  </a:lnTo>
                  <a:lnTo>
                    <a:pt x="14252" y="3972"/>
                  </a:lnTo>
                  <a:lnTo>
                    <a:pt x="14228" y="3563"/>
                  </a:lnTo>
                  <a:lnTo>
                    <a:pt x="14204" y="3154"/>
                  </a:lnTo>
                  <a:lnTo>
                    <a:pt x="14132" y="2744"/>
                  </a:lnTo>
                  <a:lnTo>
                    <a:pt x="14012" y="2359"/>
                  </a:lnTo>
                  <a:lnTo>
                    <a:pt x="13867" y="1998"/>
                  </a:lnTo>
                  <a:lnTo>
                    <a:pt x="13699" y="1661"/>
                  </a:lnTo>
                  <a:lnTo>
                    <a:pt x="13482" y="1348"/>
                  </a:lnTo>
                  <a:lnTo>
                    <a:pt x="13217" y="1059"/>
                  </a:lnTo>
                  <a:lnTo>
                    <a:pt x="12928" y="819"/>
                  </a:lnTo>
                  <a:lnTo>
                    <a:pt x="12615" y="578"/>
                  </a:lnTo>
                  <a:lnTo>
                    <a:pt x="12254" y="385"/>
                  </a:lnTo>
                  <a:lnTo>
                    <a:pt x="11845" y="241"/>
                  </a:lnTo>
                  <a:lnTo>
                    <a:pt x="11388" y="121"/>
                  </a:lnTo>
                  <a:lnTo>
                    <a:pt x="10906" y="24"/>
                  </a:lnTo>
                  <a:lnTo>
                    <a:pt x="10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16"/>
            <p:cNvSpPr/>
            <p:nvPr/>
          </p:nvSpPr>
          <p:spPr>
            <a:xfrm>
              <a:off x="2080925" y="2161150"/>
              <a:ext cx="9050" cy="15675"/>
            </a:xfrm>
            <a:custGeom>
              <a:avLst/>
              <a:gdLst/>
              <a:ahLst/>
              <a:cxnLst/>
              <a:rect l="l" t="t" r="r" b="b"/>
              <a:pathLst>
                <a:path w="362" h="627" extrusionOk="0">
                  <a:moveTo>
                    <a:pt x="289" y="1"/>
                  </a:moveTo>
                  <a:lnTo>
                    <a:pt x="241" y="25"/>
                  </a:lnTo>
                  <a:lnTo>
                    <a:pt x="193" y="97"/>
                  </a:lnTo>
                  <a:lnTo>
                    <a:pt x="73" y="266"/>
                  </a:lnTo>
                  <a:lnTo>
                    <a:pt x="0" y="386"/>
                  </a:lnTo>
                  <a:lnTo>
                    <a:pt x="25" y="482"/>
                  </a:lnTo>
                  <a:lnTo>
                    <a:pt x="73" y="579"/>
                  </a:lnTo>
                  <a:lnTo>
                    <a:pt x="97" y="627"/>
                  </a:lnTo>
                  <a:lnTo>
                    <a:pt x="145" y="627"/>
                  </a:lnTo>
                  <a:lnTo>
                    <a:pt x="169" y="579"/>
                  </a:lnTo>
                  <a:lnTo>
                    <a:pt x="145" y="506"/>
                  </a:lnTo>
                  <a:lnTo>
                    <a:pt x="169" y="458"/>
                  </a:lnTo>
                  <a:lnTo>
                    <a:pt x="193" y="386"/>
                  </a:lnTo>
                  <a:lnTo>
                    <a:pt x="217" y="338"/>
                  </a:lnTo>
                  <a:lnTo>
                    <a:pt x="313" y="242"/>
                  </a:lnTo>
                  <a:lnTo>
                    <a:pt x="362" y="169"/>
                  </a:lnTo>
                  <a:lnTo>
                    <a:pt x="362" y="121"/>
                  </a:lnTo>
                  <a:lnTo>
                    <a:pt x="337" y="25"/>
                  </a:lnTo>
                  <a:lnTo>
                    <a:pt x="28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16"/>
            <p:cNvSpPr/>
            <p:nvPr/>
          </p:nvSpPr>
          <p:spPr>
            <a:xfrm>
              <a:off x="2144125" y="2205700"/>
              <a:ext cx="7225" cy="8450"/>
            </a:xfrm>
            <a:custGeom>
              <a:avLst/>
              <a:gdLst/>
              <a:ahLst/>
              <a:cxnLst/>
              <a:rect l="l" t="t" r="r" b="b"/>
              <a:pathLst>
                <a:path w="289" h="338" extrusionOk="0">
                  <a:moveTo>
                    <a:pt x="72" y="0"/>
                  </a:moveTo>
                  <a:lnTo>
                    <a:pt x="24" y="24"/>
                  </a:lnTo>
                  <a:lnTo>
                    <a:pt x="0" y="73"/>
                  </a:lnTo>
                  <a:lnTo>
                    <a:pt x="0" y="145"/>
                  </a:lnTo>
                  <a:lnTo>
                    <a:pt x="0" y="241"/>
                  </a:lnTo>
                  <a:lnTo>
                    <a:pt x="48" y="313"/>
                  </a:lnTo>
                  <a:lnTo>
                    <a:pt x="120" y="337"/>
                  </a:lnTo>
                  <a:lnTo>
                    <a:pt x="193" y="337"/>
                  </a:lnTo>
                  <a:lnTo>
                    <a:pt x="265" y="313"/>
                  </a:lnTo>
                  <a:lnTo>
                    <a:pt x="289" y="289"/>
                  </a:lnTo>
                  <a:lnTo>
                    <a:pt x="265" y="241"/>
                  </a:lnTo>
                  <a:lnTo>
                    <a:pt x="169" y="169"/>
                  </a:lnTo>
                  <a:lnTo>
                    <a:pt x="145" y="145"/>
                  </a:lnTo>
                  <a:lnTo>
                    <a:pt x="145" y="121"/>
                  </a:lnTo>
                  <a:lnTo>
                    <a:pt x="193" y="97"/>
                  </a:lnTo>
                  <a:lnTo>
                    <a:pt x="217" y="48"/>
                  </a:lnTo>
                  <a:lnTo>
                    <a:pt x="217" y="24"/>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16"/>
            <p:cNvSpPr/>
            <p:nvPr/>
          </p:nvSpPr>
          <p:spPr>
            <a:xfrm>
              <a:off x="2092950" y="2144900"/>
              <a:ext cx="8450" cy="9075"/>
            </a:xfrm>
            <a:custGeom>
              <a:avLst/>
              <a:gdLst/>
              <a:ahLst/>
              <a:cxnLst/>
              <a:rect l="l" t="t" r="r" b="b"/>
              <a:pathLst>
                <a:path w="338" h="363" extrusionOk="0">
                  <a:moveTo>
                    <a:pt x="218" y="1"/>
                  </a:moveTo>
                  <a:lnTo>
                    <a:pt x="169" y="25"/>
                  </a:lnTo>
                  <a:lnTo>
                    <a:pt x="25" y="25"/>
                  </a:lnTo>
                  <a:lnTo>
                    <a:pt x="1" y="73"/>
                  </a:lnTo>
                  <a:lnTo>
                    <a:pt x="49" y="145"/>
                  </a:lnTo>
                  <a:lnTo>
                    <a:pt x="73" y="194"/>
                  </a:lnTo>
                  <a:lnTo>
                    <a:pt x="49" y="266"/>
                  </a:lnTo>
                  <a:lnTo>
                    <a:pt x="73" y="314"/>
                  </a:lnTo>
                  <a:lnTo>
                    <a:pt x="97" y="338"/>
                  </a:lnTo>
                  <a:lnTo>
                    <a:pt x="145" y="362"/>
                  </a:lnTo>
                  <a:lnTo>
                    <a:pt x="169" y="338"/>
                  </a:lnTo>
                  <a:lnTo>
                    <a:pt x="193" y="290"/>
                  </a:lnTo>
                  <a:lnTo>
                    <a:pt x="218" y="218"/>
                  </a:lnTo>
                  <a:lnTo>
                    <a:pt x="242" y="194"/>
                  </a:lnTo>
                  <a:lnTo>
                    <a:pt x="290" y="194"/>
                  </a:lnTo>
                  <a:lnTo>
                    <a:pt x="314" y="169"/>
                  </a:lnTo>
                  <a:lnTo>
                    <a:pt x="338" y="145"/>
                  </a:lnTo>
                  <a:lnTo>
                    <a:pt x="338" y="97"/>
                  </a:lnTo>
                  <a:lnTo>
                    <a:pt x="314" y="73"/>
                  </a:lnTo>
                  <a:lnTo>
                    <a:pt x="242" y="25"/>
                  </a:lnTo>
                  <a:lnTo>
                    <a:pt x="21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16"/>
            <p:cNvSpPr/>
            <p:nvPr/>
          </p:nvSpPr>
          <p:spPr>
            <a:xfrm>
              <a:off x="2068275" y="2297175"/>
              <a:ext cx="9050" cy="6050"/>
            </a:xfrm>
            <a:custGeom>
              <a:avLst/>
              <a:gdLst/>
              <a:ahLst/>
              <a:cxnLst/>
              <a:rect l="l" t="t" r="r" b="b"/>
              <a:pathLst>
                <a:path w="362" h="242" extrusionOk="0">
                  <a:moveTo>
                    <a:pt x="266" y="0"/>
                  </a:moveTo>
                  <a:lnTo>
                    <a:pt x="193" y="24"/>
                  </a:lnTo>
                  <a:lnTo>
                    <a:pt x="25" y="24"/>
                  </a:lnTo>
                  <a:lnTo>
                    <a:pt x="1" y="73"/>
                  </a:lnTo>
                  <a:lnTo>
                    <a:pt x="1" y="97"/>
                  </a:lnTo>
                  <a:lnTo>
                    <a:pt x="49" y="145"/>
                  </a:lnTo>
                  <a:lnTo>
                    <a:pt x="97" y="193"/>
                  </a:lnTo>
                  <a:lnTo>
                    <a:pt x="145" y="217"/>
                  </a:lnTo>
                  <a:lnTo>
                    <a:pt x="218" y="241"/>
                  </a:lnTo>
                  <a:lnTo>
                    <a:pt x="290" y="217"/>
                  </a:lnTo>
                  <a:lnTo>
                    <a:pt x="338" y="169"/>
                  </a:lnTo>
                  <a:lnTo>
                    <a:pt x="362" y="121"/>
                  </a:lnTo>
                  <a:lnTo>
                    <a:pt x="362" y="73"/>
                  </a:lnTo>
                  <a:lnTo>
                    <a:pt x="338" y="49"/>
                  </a:lnTo>
                  <a:lnTo>
                    <a:pt x="31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16"/>
            <p:cNvSpPr/>
            <p:nvPr/>
          </p:nvSpPr>
          <p:spPr>
            <a:xfrm>
              <a:off x="2001475" y="2168975"/>
              <a:ext cx="7850" cy="6050"/>
            </a:xfrm>
            <a:custGeom>
              <a:avLst/>
              <a:gdLst/>
              <a:ahLst/>
              <a:cxnLst/>
              <a:rect l="l" t="t" r="r" b="b"/>
              <a:pathLst>
                <a:path w="314" h="242" extrusionOk="0">
                  <a:moveTo>
                    <a:pt x="169" y="1"/>
                  </a:moveTo>
                  <a:lnTo>
                    <a:pt x="121" y="25"/>
                  </a:lnTo>
                  <a:lnTo>
                    <a:pt x="49" y="49"/>
                  </a:lnTo>
                  <a:lnTo>
                    <a:pt x="25" y="97"/>
                  </a:lnTo>
                  <a:lnTo>
                    <a:pt x="1" y="145"/>
                  </a:lnTo>
                  <a:lnTo>
                    <a:pt x="25" y="193"/>
                  </a:lnTo>
                  <a:lnTo>
                    <a:pt x="49" y="242"/>
                  </a:lnTo>
                  <a:lnTo>
                    <a:pt x="217" y="242"/>
                  </a:lnTo>
                  <a:lnTo>
                    <a:pt x="290" y="169"/>
                  </a:lnTo>
                  <a:lnTo>
                    <a:pt x="314" y="145"/>
                  </a:lnTo>
                  <a:lnTo>
                    <a:pt x="290" y="97"/>
                  </a:lnTo>
                  <a:lnTo>
                    <a:pt x="290" y="73"/>
                  </a:lnTo>
                  <a:lnTo>
                    <a:pt x="241"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16"/>
            <p:cNvSpPr/>
            <p:nvPr/>
          </p:nvSpPr>
          <p:spPr>
            <a:xfrm>
              <a:off x="2065875" y="2247225"/>
              <a:ext cx="7250" cy="7250"/>
            </a:xfrm>
            <a:custGeom>
              <a:avLst/>
              <a:gdLst/>
              <a:ahLst/>
              <a:cxnLst/>
              <a:rect l="l" t="t" r="r" b="b"/>
              <a:pathLst>
                <a:path w="290" h="290" extrusionOk="0">
                  <a:moveTo>
                    <a:pt x="145" y="0"/>
                  </a:moveTo>
                  <a:lnTo>
                    <a:pt x="97" y="24"/>
                  </a:lnTo>
                  <a:lnTo>
                    <a:pt x="25" y="97"/>
                  </a:lnTo>
                  <a:lnTo>
                    <a:pt x="1" y="145"/>
                  </a:lnTo>
                  <a:lnTo>
                    <a:pt x="1" y="193"/>
                  </a:lnTo>
                  <a:lnTo>
                    <a:pt x="25" y="265"/>
                  </a:lnTo>
                  <a:lnTo>
                    <a:pt x="73" y="289"/>
                  </a:lnTo>
                  <a:lnTo>
                    <a:pt x="121" y="265"/>
                  </a:lnTo>
                  <a:lnTo>
                    <a:pt x="169" y="241"/>
                  </a:lnTo>
                  <a:lnTo>
                    <a:pt x="241" y="145"/>
                  </a:lnTo>
                  <a:lnTo>
                    <a:pt x="289" y="48"/>
                  </a:lnTo>
                  <a:lnTo>
                    <a:pt x="24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16"/>
            <p:cNvSpPr/>
            <p:nvPr/>
          </p:nvSpPr>
          <p:spPr>
            <a:xfrm>
              <a:off x="2032175" y="2327875"/>
              <a:ext cx="5450" cy="6025"/>
            </a:xfrm>
            <a:custGeom>
              <a:avLst/>
              <a:gdLst/>
              <a:ahLst/>
              <a:cxnLst/>
              <a:rect l="l" t="t" r="r" b="b"/>
              <a:pathLst>
                <a:path w="218" h="241" extrusionOk="0">
                  <a:moveTo>
                    <a:pt x="97" y="0"/>
                  </a:moveTo>
                  <a:lnTo>
                    <a:pt x="49" y="24"/>
                  </a:lnTo>
                  <a:lnTo>
                    <a:pt x="25" y="48"/>
                  </a:lnTo>
                  <a:lnTo>
                    <a:pt x="0" y="72"/>
                  </a:lnTo>
                  <a:lnTo>
                    <a:pt x="0" y="121"/>
                  </a:lnTo>
                  <a:lnTo>
                    <a:pt x="49" y="193"/>
                  </a:lnTo>
                  <a:lnTo>
                    <a:pt x="73" y="217"/>
                  </a:lnTo>
                  <a:lnTo>
                    <a:pt x="121" y="241"/>
                  </a:lnTo>
                  <a:lnTo>
                    <a:pt x="169" y="217"/>
                  </a:lnTo>
                  <a:lnTo>
                    <a:pt x="217" y="193"/>
                  </a:lnTo>
                  <a:lnTo>
                    <a:pt x="217" y="145"/>
                  </a:lnTo>
                  <a:lnTo>
                    <a:pt x="217" y="96"/>
                  </a:lnTo>
                  <a:lnTo>
                    <a:pt x="217" y="72"/>
                  </a:lnTo>
                  <a:lnTo>
                    <a:pt x="193"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16"/>
            <p:cNvSpPr/>
            <p:nvPr/>
          </p:nvSpPr>
          <p:spPr>
            <a:xfrm>
              <a:off x="2041200" y="2200275"/>
              <a:ext cx="6650" cy="5450"/>
            </a:xfrm>
            <a:custGeom>
              <a:avLst/>
              <a:gdLst/>
              <a:ahLst/>
              <a:cxnLst/>
              <a:rect l="l" t="t" r="r" b="b"/>
              <a:pathLst>
                <a:path w="266" h="218" extrusionOk="0">
                  <a:moveTo>
                    <a:pt x="97" y="1"/>
                  </a:moveTo>
                  <a:lnTo>
                    <a:pt x="73" y="49"/>
                  </a:lnTo>
                  <a:lnTo>
                    <a:pt x="1" y="193"/>
                  </a:lnTo>
                  <a:lnTo>
                    <a:pt x="97" y="217"/>
                  </a:lnTo>
                  <a:lnTo>
                    <a:pt x="193" y="217"/>
                  </a:lnTo>
                  <a:lnTo>
                    <a:pt x="241" y="193"/>
                  </a:lnTo>
                  <a:lnTo>
                    <a:pt x="265" y="145"/>
                  </a:lnTo>
                  <a:lnTo>
                    <a:pt x="241"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16"/>
            <p:cNvSpPr/>
            <p:nvPr/>
          </p:nvSpPr>
          <p:spPr>
            <a:xfrm>
              <a:off x="2105000" y="2178625"/>
              <a:ext cx="5450" cy="6025"/>
            </a:xfrm>
            <a:custGeom>
              <a:avLst/>
              <a:gdLst/>
              <a:ahLst/>
              <a:cxnLst/>
              <a:rect l="l" t="t" r="r" b="b"/>
              <a:pathLst>
                <a:path w="218" h="241" extrusionOk="0">
                  <a:moveTo>
                    <a:pt x="97" y="0"/>
                  </a:moveTo>
                  <a:lnTo>
                    <a:pt x="24" y="48"/>
                  </a:lnTo>
                  <a:lnTo>
                    <a:pt x="0" y="96"/>
                  </a:lnTo>
                  <a:lnTo>
                    <a:pt x="0" y="144"/>
                  </a:lnTo>
                  <a:lnTo>
                    <a:pt x="49" y="193"/>
                  </a:lnTo>
                  <a:lnTo>
                    <a:pt x="97" y="241"/>
                  </a:lnTo>
                  <a:lnTo>
                    <a:pt x="145" y="241"/>
                  </a:lnTo>
                  <a:lnTo>
                    <a:pt x="193" y="217"/>
                  </a:lnTo>
                  <a:lnTo>
                    <a:pt x="217" y="144"/>
                  </a:lnTo>
                  <a:lnTo>
                    <a:pt x="217" y="96"/>
                  </a:lnTo>
                  <a:lnTo>
                    <a:pt x="193" y="48"/>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16"/>
            <p:cNvSpPr/>
            <p:nvPr/>
          </p:nvSpPr>
          <p:spPr>
            <a:xfrm>
              <a:off x="2069500" y="2214725"/>
              <a:ext cx="7225" cy="6050"/>
            </a:xfrm>
            <a:custGeom>
              <a:avLst/>
              <a:gdLst/>
              <a:ahLst/>
              <a:cxnLst/>
              <a:rect l="l" t="t" r="r" b="b"/>
              <a:pathLst>
                <a:path w="289" h="242" extrusionOk="0">
                  <a:moveTo>
                    <a:pt x="24" y="0"/>
                  </a:moveTo>
                  <a:lnTo>
                    <a:pt x="0" y="24"/>
                  </a:lnTo>
                  <a:lnTo>
                    <a:pt x="0" y="73"/>
                  </a:lnTo>
                  <a:lnTo>
                    <a:pt x="48" y="121"/>
                  </a:lnTo>
                  <a:lnTo>
                    <a:pt x="120" y="217"/>
                  </a:lnTo>
                  <a:lnTo>
                    <a:pt x="169" y="241"/>
                  </a:lnTo>
                  <a:lnTo>
                    <a:pt x="217" y="241"/>
                  </a:lnTo>
                  <a:lnTo>
                    <a:pt x="265" y="217"/>
                  </a:lnTo>
                  <a:lnTo>
                    <a:pt x="289" y="169"/>
                  </a:lnTo>
                  <a:lnTo>
                    <a:pt x="289" y="121"/>
                  </a:lnTo>
                  <a:lnTo>
                    <a:pt x="241" y="97"/>
                  </a:lnTo>
                  <a:lnTo>
                    <a:pt x="169"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16"/>
            <p:cNvSpPr/>
            <p:nvPr/>
          </p:nvSpPr>
          <p:spPr>
            <a:xfrm>
              <a:off x="2126675" y="2214725"/>
              <a:ext cx="5425" cy="6050"/>
            </a:xfrm>
            <a:custGeom>
              <a:avLst/>
              <a:gdLst/>
              <a:ahLst/>
              <a:cxnLst/>
              <a:rect l="l" t="t" r="r" b="b"/>
              <a:pathLst>
                <a:path w="217" h="242" extrusionOk="0">
                  <a:moveTo>
                    <a:pt x="72" y="0"/>
                  </a:moveTo>
                  <a:lnTo>
                    <a:pt x="24" y="24"/>
                  </a:lnTo>
                  <a:lnTo>
                    <a:pt x="0" y="97"/>
                  </a:lnTo>
                  <a:lnTo>
                    <a:pt x="0" y="169"/>
                  </a:lnTo>
                  <a:lnTo>
                    <a:pt x="48" y="217"/>
                  </a:lnTo>
                  <a:lnTo>
                    <a:pt x="120" y="241"/>
                  </a:lnTo>
                  <a:lnTo>
                    <a:pt x="193" y="241"/>
                  </a:lnTo>
                  <a:lnTo>
                    <a:pt x="217" y="217"/>
                  </a:lnTo>
                  <a:lnTo>
                    <a:pt x="217" y="193"/>
                  </a:lnTo>
                  <a:lnTo>
                    <a:pt x="217" y="121"/>
                  </a:lnTo>
                  <a:lnTo>
                    <a:pt x="193" y="49"/>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16"/>
            <p:cNvSpPr/>
            <p:nvPr/>
          </p:nvSpPr>
          <p:spPr>
            <a:xfrm>
              <a:off x="2055650" y="2222550"/>
              <a:ext cx="6050" cy="5450"/>
            </a:xfrm>
            <a:custGeom>
              <a:avLst/>
              <a:gdLst/>
              <a:ahLst/>
              <a:cxnLst/>
              <a:rect l="l" t="t" r="r" b="b"/>
              <a:pathLst>
                <a:path w="242" h="218" extrusionOk="0">
                  <a:moveTo>
                    <a:pt x="145" y="0"/>
                  </a:moveTo>
                  <a:lnTo>
                    <a:pt x="73" y="24"/>
                  </a:lnTo>
                  <a:lnTo>
                    <a:pt x="24" y="48"/>
                  </a:lnTo>
                  <a:lnTo>
                    <a:pt x="0" y="97"/>
                  </a:lnTo>
                  <a:lnTo>
                    <a:pt x="0" y="121"/>
                  </a:lnTo>
                  <a:lnTo>
                    <a:pt x="24" y="145"/>
                  </a:lnTo>
                  <a:lnTo>
                    <a:pt x="48" y="169"/>
                  </a:lnTo>
                  <a:lnTo>
                    <a:pt x="217" y="217"/>
                  </a:lnTo>
                  <a:lnTo>
                    <a:pt x="241" y="121"/>
                  </a:lnTo>
                  <a:lnTo>
                    <a:pt x="241" y="73"/>
                  </a:lnTo>
                  <a:lnTo>
                    <a:pt x="241"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16"/>
            <p:cNvSpPr/>
            <p:nvPr/>
          </p:nvSpPr>
          <p:spPr>
            <a:xfrm>
              <a:off x="2034575" y="2168975"/>
              <a:ext cx="4850" cy="8450"/>
            </a:xfrm>
            <a:custGeom>
              <a:avLst/>
              <a:gdLst/>
              <a:ahLst/>
              <a:cxnLst/>
              <a:rect l="l" t="t" r="r" b="b"/>
              <a:pathLst>
                <a:path w="194" h="338" extrusionOk="0">
                  <a:moveTo>
                    <a:pt x="145" y="1"/>
                  </a:moveTo>
                  <a:lnTo>
                    <a:pt x="97" y="25"/>
                  </a:lnTo>
                  <a:lnTo>
                    <a:pt x="73" y="49"/>
                  </a:lnTo>
                  <a:lnTo>
                    <a:pt x="25" y="145"/>
                  </a:lnTo>
                  <a:lnTo>
                    <a:pt x="1" y="266"/>
                  </a:lnTo>
                  <a:lnTo>
                    <a:pt x="25" y="314"/>
                  </a:lnTo>
                  <a:lnTo>
                    <a:pt x="73" y="338"/>
                  </a:lnTo>
                  <a:lnTo>
                    <a:pt x="97" y="338"/>
                  </a:lnTo>
                  <a:lnTo>
                    <a:pt x="121" y="290"/>
                  </a:lnTo>
                  <a:lnTo>
                    <a:pt x="169" y="218"/>
                  </a:lnTo>
                  <a:lnTo>
                    <a:pt x="193" y="97"/>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16"/>
            <p:cNvSpPr/>
            <p:nvPr/>
          </p:nvSpPr>
          <p:spPr>
            <a:xfrm>
              <a:off x="2048425" y="2149725"/>
              <a:ext cx="7250" cy="5450"/>
            </a:xfrm>
            <a:custGeom>
              <a:avLst/>
              <a:gdLst/>
              <a:ahLst/>
              <a:cxnLst/>
              <a:rect l="l" t="t" r="r" b="b"/>
              <a:pathLst>
                <a:path w="290" h="218" extrusionOk="0">
                  <a:moveTo>
                    <a:pt x="193" y="1"/>
                  </a:moveTo>
                  <a:lnTo>
                    <a:pt x="49" y="49"/>
                  </a:lnTo>
                  <a:lnTo>
                    <a:pt x="25" y="73"/>
                  </a:lnTo>
                  <a:lnTo>
                    <a:pt x="0" y="97"/>
                  </a:lnTo>
                  <a:lnTo>
                    <a:pt x="25" y="121"/>
                  </a:lnTo>
                  <a:lnTo>
                    <a:pt x="49" y="145"/>
                  </a:lnTo>
                  <a:lnTo>
                    <a:pt x="169" y="217"/>
                  </a:lnTo>
                  <a:lnTo>
                    <a:pt x="217" y="217"/>
                  </a:lnTo>
                  <a:lnTo>
                    <a:pt x="265" y="193"/>
                  </a:lnTo>
                  <a:lnTo>
                    <a:pt x="289" y="169"/>
                  </a:lnTo>
                  <a:lnTo>
                    <a:pt x="289" y="121"/>
                  </a:lnTo>
                  <a:lnTo>
                    <a:pt x="289" y="97"/>
                  </a:lnTo>
                  <a:lnTo>
                    <a:pt x="265" y="49"/>
                  </a:lnTo>
                  <a:lnTo>
                    <a:pt x="241"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16"/>
            <p:cNvSpPr/>
            <p:nvPr/>
          </p:nvSpPr>
          <p:spPr>
            <a:xfrm>
              <a:off x="2105000" y="2233375"/>
              <a:ext cx="5450" cy="5450"/>
            </a:xfrm>
            <a:custGeom>
              <a:avLst/>
              <a:gdLst/>
              <a:ahLst/>
              <a:cxnLst/>
              <a:rect l="l" t="t" r="r" b="b"/>
              <a:pathLst>
                <a:path w="218" h="218" extrusionOk="0">
                  <a:moveTo>
                    <a:pt x="97" y="1"/>
                  </a:moveTo>
                  <a:lnTo>
                    <a:pt x="49" y="25"/>
                  </a:lnTo>
                  <a:lnTo>
                    <a:pt x="24" y="49"/>
                  </a:lnTo>
                  <a:lnTo>
                    <a:pt x="0" y="97"/>
                  </a:lnTo>
                  <a:lnTo>
                    <a:pt x="0" y="145"/>
                  </a:lnTo>
                  <a:lnTo>
                    <a:pt x="0" y="193"/>
                  </a:lnTo>
                  <a:lnTo>
                    <a:pt x="49" y="217"/>
                  </a:lnTo>
                  <a:lnTo>
                    <a:pt x="121" y="217"/>
                  </a:lnTo>
                  <a:lnTo>
                    <a:pt x="193" y="193"/>
                  </a:lnTo>
                  <a:lnTo>
                    <a:pt x="217" y="145"/>
                  </a:lnTo>
                  <a:lnTo>
                    <a:pt x="217" y="97"/>
                  </a:lnTo>
                  <a:lnTo>
                    <a:pt x="193" y="49"/>
                  </a:lnTo>
                  <a:lnTo>
                    <a:pt x="169" y="25"/>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16"/>
            <p:cNvSpPr/>
            <p:nvPr/>
          </p:nvSpPr>
          <p:spPr>
            <a:xfrm>
              <a:off x="1972600" y="2158150"/>
              <a:ext cx="5425" cy="5450"/>
            </a:xfrm>
            <a:custGeom>
              <a:avLst/>
              <a:gdLst/>
              <a:ahLst/>
              <a:cxnLst/>
              <a:rect l="l" t="t" r="r" b="b"/>
              <a:pathLst>
                <a:path w="217" h="218" extrusionOk="0">
                  <a:moveTo>
                    <a:pt x="121" y="1"/>
                  </a:moveTo>
                  <a:lnTo>
                    <a:pt x="48" y="25"/>
                  </a:lnTo>
                  <a:lnTo>
                    <a:pt x="0" y="97"/>
                  </a:lnTo>
                  <a:lnTo>
                    <a:pt x="0" y="145"/>
                  </a:lnTo>
                  <a:lnTo>
                    <a:pt x="24" y="193"/>
                  </a:lnTo>
                  <a:lnTo>
                    <a:pt x="72" y="217"/>
                  </a:lnTo>
                  <a:lnTo>
                    <a:pt x="97" y="217"/>
                  </a:lnTo>
                  <a:lnTo>
                    <a:pt x="145" y="193"/>
                  </a:lnTo>
                  <a:lnTo>
                    <a:pt x="193" y="169"/>
                  </a:lnTo>
                  <a:lnTo>
                    <a:pt x="217" y="121"/>
                  </a:lnTo>
                  <a:lnTo>
                    <a:pt x="217"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16"/>
            <p:cNvSpPr/>
            <p:nvPr/>
          </p:nvSpPr>
          <p:spPr>
            <a:xfrm>
              <a:off x="2029175" y="2258050"/>
              <a:ext cx="4825" cy="6050"/>
            </a:xfrm>
            <a:custGeom>
              <a:avLst/>
              <a:gdLst/>
              <a:ahLst/>
              <a:cxnLst/>
              <a:rect l="l" t="t" r="r" b="b"/>
              <a:pathLst>
                <a:path w="193" h="242" extrusionOk="0">
                  <a:moveTo>
                    <a:pt x="48" y="1"/>
                  </a:moveTo>
                  <a:lnTo>
                    <a:pt x="0" y="25"/>
                  </a:lnTo>
                  <a:lnTo>
                    <a:pt x="0" y="73"/>
                  </a:lnTo>
                  <a:lnTo>
                    <a:pt x="24" y="145"/>
                  </a:lnTo>
                  <a:lnTo>
                    <a:pt x="72" y="217"/>
                  </a:lnTo>
                  <a:lnTo>
                    <a:pt x="96" y="241"/>
                  </a:lnTo>
                  <a:lnTo>
                    <a:pt x="169" y="241"/>
                  </a:lnTo>
                  <a:lnTo>
                    <a:pt x="193" y="193"/>
                  </a:lnTo>
                  <a:lnTo>
                    <a:pt x="145" y="121"/>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16"/>
            <p:cNvSpPr/>
            <p:nvPr/>
          </p:nvSpPr>
          <p:spPr>
            <a:xfrm>
              <a:off x="2118225" y="2156350"/>
              <a:ext cx="5450" cy="5425"/>
            </a:xfrm>
            <a:custGeom>
              <a:avLst/>
              <a:gdLst/>
              <a:ahLst/>
              <a:cxnLst/>
              <a:rect l="l" t="t" r="r" b="b"/>
              <a:pathLst>
                <a:path w="218" h="217" extrusionOk="0">
                  <a:moveTo>
                    <a:pt x="49" y="0"/>
                  </a:moveTo>
                  <a:lnTo>
                    <a:pt x="25" y="48"/>
                  </a:lnTo>
                  <a:lnTo>
                    <a:pt x="1" y="97"/>
                  </a:lnTo>
                  <a:lnTo>
                    <a:pt x="25" y="145"/>
                  </a:lnTo>
                  <a:lnTo>
                    <a:pt x="73" y="193"/>
                  </a:lnTo>
                  <a:lnTo>
                    <a:pt x="97" y="217"/>
                  </a:lnTo>
                  <a:lnTo>
                    <a:pt x="145" y="217"/>
                  </a:lnTo>
                  <a:lnTo>
                    <a:pt x="194" y="193"/>
                  </a:lnTo>
                  <a:lnTo>
                    <a:pt x="218" y="145"/>
                  </a:lnTo>
                  <a:lnTo>
                    <a:pt x="218" y="73"/>
                  </a:lnTo>
                  <a:lnTo>
                    <a:pt x="169" y="48"/>
                  </a:lnTo>
                  <a:lnTo>
                    <a:pt x="121"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16"/>
            <p:cNvSpPr/>
            <p:nvPr/>
          </p:nvSpPr>
          <p:spPr>
            <a:xfrm>
              <a:off x="2052625" y="2174400"/>
              <a:ext cx="4850" cy="6050"/>
            </a:xfrm>
            <a:custGeom>
              <a:avLst/>
              <a:gdLst/>
              <a:ahLst/>
              <a:cxnLst/>
              <a:rect l="l" t="t" r="r" b="b"/>
              <a:pathLst>
                <a:path w="194" h="242" extrusionOk="0">
                  <a:moveTo>
                    <a:pt x="49" y="1"/>
                  </a:moveTo>
                  <a:lnTo>
                    <a:pt x="25" y="49"/>
                  </a:lnTo>
                  <a:lnTo>
                    <a:pt x="1" y="97"/>
                  </a:lnTo>
                  <a:lnTo>
                    <a:pt x="25" y="145"/>
                  </a:lnTo>
                  <a:lnTo>
                    <a:pt x="25" y="193"/>
                  </a:lnTo>
                  <a:lnTo>
                    <a:pt x="73" y="217"/>
                  </a:lnTo>
                  <a:lnTo>
                    <a:pt x="97" y="241"/>
                  </a:lnTo>
                  <a:lnTo>
                    <a:pt x="145" y="241"/>
                  </a:lnTo>
                  <a:lnTo>
                    <a:pt x="169" y="217"/>
                  </a:lnTo>
                  <a:lnTo>
                    <a:pt x="194" y="169"/>
                  </a:lnTo>
                  <a:lnTo>
                    <a:pt x="194" y="121"/>
                  </a:lnTo>
                  <a:lnTo>
                    <a:pt x="194" y="73"/>
                  </a:lnTo>
                  <a:lnTo>
                    <a:pt x="169"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16"/>
            <p:cNvSpPr/>
            <p:nvPr/>
          </p:nvSpPr>
          <p:spPr>
            <a:xfrm>
              <a:off x="1964175" y="2181625"/>
              <a:ext cx="5425" cy="4825"/>
            </a:xfrm>
            <a:custGeom>
              <a:avLst/>
              <a:gdLst/>
              <a:ahLst/>
              <a:cxnLst/>
              <a:rect l="l" t="t" r="r" b="b"/>
              <a:pathLst>
                <a:path w="217" h="193" extrusionOk="0">
                  <a:moveTo>
                    <a:pt x="97" y="0"/>
                  </a:moveTo>
                  <a:lnTo>
                    <a:pt x="72" y="24"/>
                  </a:lnTo>
                  <a:lnTo>
                    <a:pt x="24" y="49"/>
                  </a:lnTo>
                  <a:lnTo>
                    <a:pt x="0" y="73"/>
                  </a:lnTo>
                  <a:lnTo>
                    <a:pt x="0" y="121"/>
                  </a:lnTo>
                  <a:lnTo>
                    <a:pt x="24" y="169"/>
                  </a:lnTo>
                  <a:lnTo>
                    <a:pt x="48" y="193"/>
                  </a:lnTo>
                  <a:lnTo>
                    <a:pt x="97" y="193"/>
                  </a:lnTo>
                  <a:lnTo>
                    <a:pt x="145" y="169"/>
                  </a:lnTo>
                  <a:lnTo>
                    <a:pt x="217" y="121"/>
                  </a:lnTo>
                  <a:lnTo>
                    <a:pt x="217" y="49"/>
                  </a:lnTo>
                  <a:lnTo>
                    <a:pt x="19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16"/>
            <p:cNvSpPr/>
            <p:nvPr/>
          </p:nvSpPr>
          <p:spPr>
            <a:xfrm>
              <a:off x="2088150" y="2133475"/>
              <a:ext cx="4825" cy="6050"/>
            </a:xfrm>
            <a:custGeom>
              <a:avLst/>
              <a:gdLst/>
              <a:ahLst/>
              <a:cxnLst/>
              <a:rect l="l" t="t" r="r" b="b"/>
              <a:pathLst>
                <a:path w="193" h="242" extrusionOk="0">
                  <a:moveTo>
                    <a:pt x="97" y="1"/>
                  </a:moveTo>
                  <a:lnTo>
                    <a:pt x="48" y="49"/>
                  </a:lnTo>
                  <a:lnTo>
                    <a:pt x="24" y="97"/>
                  </a:lnTo>
                  <a:lnTo>
                    <a:pt x="0" y="169"/>
                  </a:lnTo>
                  <a:lnTo>
                    <a:pt x="24" y="217"/>
                  </a:lnTo>
                  <a:lnTo>
                    <a:pt x="48" y="241"/>
                  </a:lnTo>
                  <a:lnTo>
                    <a:pt x="121" y="241"/>
                  </a:lnTo>
                  <a:lnTo>
                    <a:pt x="169" y="145"/>
                  </a:lnTo>
                  <a:lnTo>
                    <a:pt x="193" y="73"/>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16"/>
            <p:cNvSpPr/>
            <p:nvPr/>
          </p:nvSpPr>
          <p:spPr>
            <a:xfrm>
              <a:off x="2026750" y="2295375"/>
              <a:ext cx="6050" cy="3625"/>
            </a:xfrm>
            <a:custGeom>
              <a:avLst/>
              <a:gdLst/>
              <a:ahLst/>
              <a:cxnLst/>
              <a:rect l="l" t="t" r="r" b="b"/>
              <a:pathLst>
                <a:path w="242" h="145" extrusionOk="0">
                  <a:moveTo>
                    <a:pt x="73" y="0"/>
                  </a:moveTo>
                  <a:lnTo>
                    <a:pt x="25" y="24"/>
                  </a:lnTo>
                  <a:lnTo>
                    <a:pt x="1" y="72"/>
                  </a:lnTo>
                  <a:lnTo>
                    <a:pt x="1" y="96"/>
                  </a:lnTo>
                  <a:lnTo>
                    <a:pt x="1" y="145"/>
                  </a:lnTo>
                  <a:lnTo>
                    <a:pt x="193" y="145"/>
                  </a:lnTo>
                  <a:lnTo>
                    <a:pt x="217" y="121"/>
                  </a:lnTo>
                  <a:lnTo>
                    <a:pt x="242" y="72"/>
                  </a:lnTo>
                  <a:lnTo>
                    <a:pt x="242"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16"/>
            <p:cNvSpPr/>
            <p:nvPr/>
          </p:nvSpPr>
          <p:spPr>
            <a:xfrm>
              <a:off x="2105600" y="2168375"/>
              <a:ext cx="4850" cy="5450"/>
            </a:xfrm>
            <a:custGeom>
              <a:avLst/>
              <a:gdLst/>
              <a:ahLst/>
              <a:cxnLst/>
              <a:rect l="l" t="t" r="r" b="b"/>
              <a:pathLst>
                <a:path w="194" h="218" extrusionOk="0">
                  <a:moveTo>
                    <a:pt x="97" y="1"/>
                  </a:moveTo>
                  <a:lnTo>
                    <a:pt x="49" y="25"/>
                  </a:lnTo>
                  <a:lnTo>
                    <a:pt x="25" y="49"/>
                  </a:lnTo>
                  <a:lnTo>
                    <a:pt x="0" y="73"/>
                  </a:lnTo>
                  <a:lnTo>
                    <a:pt x="0" y="121"/>
                  </a:lnTo>
                  <a:lnTo>
                    <a:pt x="49" y="193"/>
                  </a:lnTo>
                  <a:lnTo>
                    <a:pt x="73" y="217"/>
                  </a:lnTo>
                  <a:lnTo>
                    <a:pt x="97" y="217"/>
                  </a:lnTo>
                  <a:lnTo>
                    <a:pt x="145" y="193"/>
                  </a:lnTo>
                  <a:lnTo>
                    <a:pt x="169" y="169"/>
                  </a:lnTo>
                  <a:lnTo>
                    <a:pt x="193" y="97"/>
                  </a:lnTo>
                  <a:lnTo>
                    <a:pt x="193" y="73"/>
                  </a:lnTo>
                  <a:lnTo>
                    <a:pt x="169" y="49"/>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16"/>
            <p:cNvSpPr/>
            <p:nvPr/>
          </p:nvSpPr>
          <p:spPr>
            <a:xfrm>
              <a:off x="2027350" y="2199075"/>
              <a:ext cx="3650" cy="5450"/>
            </a:xfrm>
            <a:custGeom>
              <a:avLst/>
              <a:gdLst/>
              <a:ahLst/>
              <a:cxnLst/>
              <a:rect l="l" t="t" r="r" b="b"/>
              <a:pathLst>
                <a:path w="146" h="218" extrusionOk="0">
                  <a:moveTo>
                    <a:pt x="49" y="1"/>
                  </a:moveTo>
                  <a:lnTo>
                    <a:pt x="25" y="25"/>
                  </a:lnTo>
                  <a:lnTo>
                    <a:pt x="1" y="49"/>
                  </a:lnTo>
                  <a:lnTo>
                    <a:pt x="1" y="121"/>
                  </a:lnTo>
                  <a:lnTo>
                    <a:pt x="49" y="193"/>
                  </a:lnTo>
                  <a:lnTo>
                    <a:pt x="97" y="217"/>
                  </a:lnTo>
                  <a:lnTo>
                    <a:pt x="145" y="193"/>
                  </a:lnTo>
                  <a:lnTo>
                    <a:pt x="145" y="169"/>
                  </a:lnTo>
                  <a:lnTo>
                    <a:pt x="145" y="97"/>
                  </a:lnTo>
                  <a:lnTo>
                    <a:pt x="121"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16"/>
            <p:cNvSpPr/>
            <p:nvPr/>
          </p:nvSpPr>
          <p:spPr>
            <a:xfrm>
              <a:off x="1991850" y="2257450"/>
              <a:ext cx="4250" cy="4250"/>
            </a:xfrm>
            <a:custGeom>
              <a:avLst/>
              <a:gdLst/>
              <a:ahLst/>
              <a:cxnLst/>
              <a:rect l="l" t="t" r="r" b="b"/>
              <a:pathLst>
                <a:path w="170" h="170" extrusionOk="0">
                  <a:moveTo>
                    <a:pt x="25" y="1"/>
                  </a:moveTo>
                  <a:lnTo>
                    <a:pt x="1" y="25"/>
                  </a:lnTo>
                  <a:lnTo>
                    <a:pt x="1" y="73"/>
                  </a:lnTo>
                  <a:lnTo>
                    <a:pt x="1" y="97"/>
                  </a:lnTo>
                  <a:lnTo>
                    <a:pt x="25" y="145"/>
                  </a:lnTo>
                  <a:lnTo>
                    <a:pt x="73" y="169"/>
                  </a:lnTo>
                  <a:lnTo>
                    <a:pt x="145" y="145"/>
                  </a:lnTo>
                  <a:lnTo>
                    <a:pt x="169" y="121"/>
                  </a:lnTo>
                  <a:lnTo>
                    <a:pt x="169" y="73"/>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16"/>
            <p:cNvSpPr/>
            <p:nvPr/>
          </p:nvSpPr>
          <p:spPr>
            <a:xfrm>
              <a:off x="2012325" y="2309200"/>
              <a:ext cx="6025" cy="4250"/>
            </a:xfrm>
            <a:custGeom>
              <a:avLst/>
              <a:gdLst/>
              <a:ahLst/>
              <a:cxnLst/>
              <a:rect l="l" t="t" r="r" b="b"/>
              <a:pathLst>
                <a:path w="241" h="170" extrusionOk="0">
                  <a:moveTo>
                    <a:pt x="120" y="1"/>
                  </a:moveTo>
                  <a:lnTo>
                    <a:pt x="48" y="49"/>
                  </a:lnTo>
                  <a:lnTo>
                    <a:pt x="0" y="97"/>
                  </a:lnTo>
                  <a:lnTo>
                    <a:pt x="0" y="121"/>
                  </a:lnTo>
                  <a:lnTo>
                    <a:pt x="24" y="145"/>
                  </a:lnTo>
                  <a:lnTo>
                    <a:pt x="96" y="169"/>
                  </a:lnTo>
                  <a:lnTo>
                    <a:pt x="193" y="121"/>
                  </a:lnTo>
                  <a:lnTo>
                    <a:pt x="241" y="73"/>
                  </a:lnTo>
                  <a:lnTo>
                    <a:pt x="217"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16"/>
            <p:cNvSpPr/>
            <p:nvPr/>
          </p:nvSpPr>
          <p:spPr>
            <a:xfrm>
              <a:off x="2104400" y="2210500"/>
              <a:ext cx="4825" cy="4850"/>
            </a:xfrm>
            <a:custGeom>
              <a:avLst/>
              <a:gdLst/>
              <a:ahLst/>
              <a:cxnLst/>
              <a:rect l="l" t="t" r="r" b="b"/>
              <a:pathLst>
                <a:path w="193" h="194" extrusionOk="0">
                  <a:moveTo>
                    <a:pt x="24" y="1"/>
                  </a:moveTo>
                  <a:lnTo>
                    <a:pt x="0" y="121"/>
                  </a:lnTo>
                  <a:lnTo>
                    <a:pt x="0" y="145"/>
                  </a:lnTo>
                  <a:lnTo>
                    <a:pt x="0" y="169"/>
                  </a:lnTo>
                  <a:lnTo>
                    <a:pt x="48" y="193"/>
                  </a:lnTo>
                  <a:lnTo>
                    <a:pt x="121" y="169"/>
                  </a:lnTo>
                  <a:lnTo>
                    <a:pt x="169" y="121"/>
                  </a:lnTo>
                  <a:lnTo>
                    <a:pt x="193" y="73"/>
                  </a:lnTo>
                  <a:lnTo>
                    <a:pt x="169" y="49"/>
                  </a:lnTo>
                  <a:lnTo>
                    <a:pt x="145"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16"/>
            <p:cNvSpPr/>
            <p:nvPr/>
          </p:nvSpPr>
          <p:spPr>
            <a:xfrm>
              <a:off x="2048425" y="2229175"/>
              <a:ext cx="4225" cy="5425"/>
            </a:xfrm>
            <a:custGeom>
              <a:avLst/>
              <a:gdLst/>
              <a:ahLst/>
              <a:cxnLst/>
              <a:rect l="l" t="t" r="r" b="b"/>
              <a:pathLst>
                <a:path w="169" h="217" extrusionOk="0">
                  <a:moveTo>
                    <a:pt x="97" y="0"/>
                  </a:moveTo>
                  <a:lnTo>
                    <a:pt x="25" y="48"/>
                  </a:lnTo>
                  <a:lnTo>
                    <a:pt x="0" y="96"/>
                  </a:lnTo>
                  <a:lnTo>
                    <a:pt x="0" y="145"/>
                  </a:lnTo>
                  <a:lnTo>
                    <a:pt x="0" y="193"/>
                  </a:lnTo>
                  <a:lnTo>
                    <a:pt x="25" y="217"/>
                  </a:lnTo>
                  <a:lnTo>
                    <a:pt x="73" y="193"/>
                  </a:lnTo>
                  <a:lnTo>
                    <a:pt x="145" y="145"/>
                  </a:lnTo>
                  <a:lnTo>
                    <a:pt x="169" y="121"/>
                  </a:lnTo>
                  <a:lnTo>
                    <a:pt x="169" y="72"/>
                  </a:lnTo>
                  <a:lnTo>
                    <a:pt x="145"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16"/>
            <p:cNvSpPr/>
            <p:nvPr/>
          </p:nvSpPr>
          <p:spPr>
            <a:xfrm>
              <a:off x="1961750" y="2191850"/>
              <a:ext cx="4850" cy="4250"/>
            </a:xfrm>
            <a:custGeom>
              <a:avLst/>
              <a:gdLst/>
              <a:ahLst/>
              <a:cxnLst/>
              <a:rect l="l" t="t" r="r" b="b"/>
              <a:pathLst>
                <a:path w="194" h="170" extrusionOk="0">
                  <a:moveTo>
                    <a:pt x="49" y="1"/>
                  </a:moveTo>
                  <a:lnTo>
                    <a:pt x="1" y="49"/>
                  </a:lnTo>
                  <a:lnTo>
                    <a:pt x="1" y="73"/>
                  </a:lnTo>
                  <a:lnTo>
                    <a:pt x="25" y="97"/>
                  </a:lnTo>
                  <a:lnTo>
                    <a:pt x="49" y="145"/>
                  </a:lnTo>
                  <a:lnTo>
                    <a:pt x="145" y="169"/>
                  </a:lnTo>
                  <a:lnTo>
                    <a:pt x="169" y="169"/>
                  </a:lnTo>
                  <a:lnTo>
                    <a:pt x="194" y="145"/>
                  </a:lnTo>
                  <a:lnTo>
                    <a:pt x="194" y="97"/>
                  </a:lnTo>
                  <a:lnTo>
                    <a:pt x="145"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16"/>
            <p:cNvSpPr/>
            <p:nvPr/>
          </p:nvSpPr>
          <p:spPr>
            <a:xfrm>
              <a:off x="2033975" y="2217125"/>
              <a:ext cx="5450" cy="3650"/>
            </a:xfrm>
            <a:custGeom>
              <a:avLst/>
              <a:gdLst/>
              <a:ahLst/>
              <a:cxnLst/>
              <a:rect l="l" t="t" r="r" b="b"/>
              <a:pathLst>
                <a:path w="218" h="146" extrusionOk="0">
                  <a:moveTo>
                    <a:pt x="121" y="1"/>
                  </a:moveTo>
                  <a:lnTo>
                    <a:pt x="49" y="25"/>
                  </a:lnTo>
                  <a:lnTo>
                    <a:pt x="1" y="73"/>
                  </a:lnTo>
                  <a:lnTo>
                    <a:pt x="25" y="121"/>
                  </a:lnTo>
                  <a:lnTo>
                    <a:pt x="73" y="145"/>
                  </a:lnTo>
                  <a:lnTo>
                    <a:pt x="169" y="145"/>
                  </a:lnTo>
                  <a:lnTo>
                    <a:pt x="217" y="121"/>
                  </a:lnTo>
                  <a:lnTo>
                    <a:pt x="217" y="73"/>
                  </a:lnTo>
                  <a:lnTo>
                    <a:pt x="193" y="1"/>
                  </a:lnTo>
                  <a:lnTo>
                    <a:pt x="193"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16"/>
            <p:cNvSpPr/>
            <p:nvPr/>
          </p:nvSpPr>
          <p:spPr>
            <a:xfrm>
              <a:off x="2079725" y="2348925"/>
              <a:ext cx="4225" cy="4250"/>
            </a:xfrm>
            <a:custGeom>
              <a:avLst/>
              <a:gdLst/>
              <a:ahLst/>
              <a:cxnLst/>
              <a:rect l="l" t="t" r="r" b="b"/>
              <a:pathLst>
                <a:path w="169" h="170" extrusionOk="0">
                  <a:moveTo>
                    <a:pt x="73" y="1"/>
                  </a:moveTo>
                  <a:lnTo>
                    <a:pt x="24" y="25"/>
                  </a:lnTo>
                  <a:lnTo>
                    <a:pt x="0" y="49"/>
                  </a:lnTo>
                  <a:lnTo>
                    <a:pt x="0" y="97"/>
                  </a:lnTo>
                  <a:lnTo>
                    <a:pt x="24" y="145"/>
                  </a:lnTo>
                  <a:lnTo>
                    <a:pt x="97" y="169"/>
                  </a:lnTo>
                  <a:lnTo>
                    <a:pt x="145" y="145"/>
                  </a:lnTo>
                  <a:lnTo>
                    <a:pt x="169" y="121"/>
                  </a:lnTo>
                  <a:lnTo>
                    <a:pt x="169" y="73"/>
                  </a:lnTo>
                  <a:lnTo>
                    <a:pt x="169" y="49"/>
                  </a:lnTo>
                  <a:lnTo>
                    <a:pt x="145"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16"/>
            <p:cNvSpPr/>
            <p:nvPr/>
          </p:nvSpPr>
          <p:spPr>
            <a:xfrm>
              <a:off x="2009300" y="2385650"/>
              <a:ext cx="3650" cy="4825"/>
            </a:xfrm>
            <a:custGeom>
              <a:avLst/>
              <a:gdLst/>
              <a:ahLst/>
              <a:cxnLst/>
              <a:rect l="l" t="t" r="r" b="b"/>
              <a:pathLst>
                <a:path w="146" h="193" extrusionOk="0">
                  <a:moveTo>
                    <a:pt x="49" y="0"/>
                  </a:moveTo>
                  <a:lnTo>
                    <a:pt x="1" y="48"/>
                  </a:lnTo>
                  <a:lnTo>
                    <a:pt x="1" y="72"/>
                  </a:lnTo>
                  <a:lnTo>
                    <a:pt x="1" y="121"/>
                  </a:lnTo>
                  <a:lnTo>
                    <a:pt x="25" y="169"/>
                  </a:lnTo>
                  <a:lnTo>
                    <a:pt x="49" y="193"/>
                  </a:lnTo>
                  <a:lnTo>
                    <a:pt x="121" y="193"/>
                  </a:lnTo>
                  <a:lnTo>
                    <a:pt x="145" y="145"/>
                  </a:lnTo>
                  <a:lnTo>
                    <a:pt x="145" y="96"/>
                  </a:lnTo>
                  <a:lnTo>
                    <a:pt x="121"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16"/>
            <p:cNvSpPr/>
            <p:nvPr/>
          </p:nvSpPr>
          <p:spPr>
            <a:xfrm>
              <a:off x="2085125" y="2254450"/>
              <a:ext cx="4850" cy="4825"/>
            </a:xfrm>
            <a:custGeom>
              <a:avLst/>
              <a:gdLst/>
              <a:ahLst/>
              <a:cxnLst/>
              <a:rect l="l" t="t" r="r" b="b"/>
              <a:pathLst>
                <a:path w="194" h="193" extrusionOk="0">
                  <a:moveTo>
                    <a:pt x="97" y="0"/>
                  </a:moveTo>
                  <a:lnTo>
                    <a:pt x="49" y="48"/>
                  </a:lnTo>
                  <a:lnTo>
                    <a:pt x="1" y="121"/>
                  </a:lnTo>
                  <a:lnTo>
                    <a:pt x="1" y="169"/>
                  </a:lnTo>
                  <a:lnTo>
                    <a:pt x="25" y="193"/>
                  </a:lnTo>
                  <a:lnTo>
                    <a:pt x="73" y="193"/>
                  </a:lnTo>
                  <a:lnTo>
                    <a:pt x="145" y="145"/>
                  </a:lnTo>
                  <a:lnTo>
                    <a:pt x="169" y="97"/>
                  </a:lnTo>
                  <a:lnTo>
                    <a:pt x="194" y="48"/>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16"/>
            <p:cNvSpPr/>
            <p:nvPr/>
          </p:nvSpPr>
          <p:spPr>
            <a:xfrm>
              <a:off x="2091750" y="2185225"/>
              <a:ext cx="4250" cy="4250"/>
            </a:xfrm>
            <a:custGeom>
              <a:avLst/>
              <a:gdLst/>
              <a:ahLst/>
              <a:cxnLst/>
              <a:rect l="l" t="t" r="r" b="b"/>
              <a:pathLst>
                <a:path w="170" h="170" extrusionOk="0">
                  <a:moveTo>
                    <a:pt x="49" y="1"/>
                  </a:moveTo>
                  <a:lnTo>
                    <a:pt x="25" y="25"/>
                  </a:lnTo>
                  <a:lnTo>
                    <a:pt x="1" y="73"/>
                  </a:lnTo>
                  <a:lnTo>
                    <a:pt x="25" y="145"/>
                  </a:lnTo>
                  <a:lnTo>
                    <a:pt x="97" y="169"/>
                  </a:lnTo>
                  <a:lnTo>
                    <a:pt x="121" y="169"/>
                  </a:lnTo>
                  <a:lnTo>
                    <a:pt x="145" y="145"/>
                  </a:lnTo>
                  <a:lnTo>
                    <a:pt x="169" y="73"/>
                  </a:lnTo>
                  <a:lnTo>
                    <a:pt x="145"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16"/>
            <p:cNvSpPr/>
            <p:nvPr/>
          </p:nvSpPr>
          <p:spPr>
            <a:xfrm>
              <a:off x="1978600" y="2162375"/>
              <a:ext cx="3650" cy="4825"/>
            </a:xfrm>
            <a:custGeom>
              <a:avLst/>
              <a:gdLst/>
              <a:ahLst/>
              <a:cxnLst/>
              <a:rect l="l" t="t" r="r" b="b"/>
              <a:pathLst>
                <a:path w="146" h="193" extrusionOk="0">
                  <a:moveTo>
                    <a:pt x="25" y="0"/>
                  </a:moveTo>
                  <a:lnTo>
                    <a:pt x="1" y="48"/>
                  </a:lnTo>
                  <a:lnTo>
                    <a:pt x="1" y="120"/>
                  </a:lnTo>
                  <a:lnTo>
                    <a:pt x="25" y="169"/>
                  </a:lnTo>
                  <a:lnTo>
                    <a:pt x="73" y="193"/>
                  </a:lnTo>
                  <a:lnTo>
                    <a:pt x="121" y="193"/>
                  </a:lnTo>
                  <a:lnTo>
                    <a:pt x="145" y="169"/>
                  </a:lnTo>
                  <a:lnTo>
                    <a:pt x="145" y="144"/>
                  </a:lnTo>
                  <a:lnTo>
                    <a:pt x="145"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16"/>
            <p:cNvSpPr/>
            <p:nvPr/>
          </p:nvSpPr>
          <p:spPr>
            <a:xfrm>
              <a:off x="2012325" y="2155750"/>
              <a:ext cx="5425" cy="4225"/>
            </a:xfrm>
            <a:custGeom>
              <a:avLst/>
              <a:gdLst/>
              <a:ahLst/>
              <a:cxnLst/>
              <a:rect l="l" t="t" r="r" b="b"/>
              <a:pathLst>
                <a:path w="217" h="169" extrusionOk="0">
                  <a:moveTo>
                    <a:pt x="72" y="0"/>
                  </a:moveTo>
                  <a:lnTo>
                    <a:pt x="24" y="24"/>
                  </a:lnTo>
                  <a:lnTo>
                    <a:pt x="0" y="72"/>
                  </a:lnTo>
                  <a:lnTo>
                    <a:pt x="24" y="97"/>
                  </a:lnTo>
                  <a:lnTo>
                    <a:pt x="96" y="169"/>
                  </a:lnTo>
                  <a:lnTo>
                    <a:pt x="169" y="145"/>
                  </a:lnTo>
                  <a:lnTo>
                    <a:pt x="217" y="145"/>
                  </a:lnTo>
                  <a:lnTo>
                    <a:pt x="217" y="97"/>
                  </a:lnTo>
                  <a:lnTo>
                    <a:pt x="217" y="72"/>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16"/>
            <p:cNvSpPr/>
            <p:nvPr/>
          </p:nvSpPr>
          <p:spPr>
            <a:xfrm>
              <a:off x="2147125" y="2233975"/>
              <a:ext cx="3625" cy="4850"/>
            </a:xfrm>
            <a:custGeom>
              <a:avLst/>
              <a:gdLst/>
              <a:ahLst/>
              <a:cxnLst/>
              <a:rect l="l" t="t" r="r" b="b"/>
              <a:pathLst>
                <a:path w="145" h="194" extrusionOk="0">
                  <a:moveTo>
                    <a:pt x="97" y="1"/>
                  </a:moveTo>
                  <a:lnTo>
                    <a:pt x="49" y="25"/>
                  </a:lnTo>
                  <a:lnTo>
                    <a:pt x="0" y="97"/>
                  </a:lnTo>
                  <a:lnTo>
                    <a:pt x="0" y="121"/>
                  </a:lnTo>
                  <a:lnTo>
                    <a:pt x="25" y="169"/>
                  </a:lnTo>
                  <a:lnTo>
                    <a:pt x="49" y="193"/>
                  </a:lnTo>
                  <a:lnTo>
                    <a:pt x="73" y="193"/>
                  </a:lnTo>
                  <a:lnTo>
                    <a:pt x="121" y="169"/>
                  </a:lnTo>
                  <a:lnTo>
                    <a:pt x="145" y="97"/>
                  </a:lnTo>
                  <a:lnTo>
                    <a:pt x="145" y="49"/>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16"/>
            <p:cNvSpPr/>
            <p:nvPr/>
          </p:nvSpPr>
          <p:spPr>
            <a:xfrm>
              <a:off x="2052025" y="2302000"/>
              <a:ext cx="4850" cy="4825"/>
            </a:xfrm>
            <a:custGeom>
              <a:avLst/>
              <a:gdLst/>
              <a:ahLst/>
              <a:cxnLst/>
              <a:rect l="l" t="t" r="r" b="b"/>
              <a:pathLst>
                <a:path w="194" h="193" extrusionOk="0">
                  <a:moveTo>
                    <a:pt x="121" y="0"/>
                  </a:moveTo>
                  <a:lnTo>
                    <a:pt x="73" y="24"/>
                  </a:lnTo>
                  <a:lnTo>
                    <a:pt x="1" y="96"/>
                  </a:lnTo>
                  <a:lnTo>
                    <a:pt x="1" y="120"/>
                  </a:lnTo>
                  <a:lnTo>
                    <a:pt x="25" y="144"/>
                  </a:lnTo>
                  <a:lnTo>
                    <a:pt x="73" y="193"/>
                  </a:lnTo>
                  <a:lnTo>
                    <a:pt x="145" y="169"/>
                  </a:lnTo>
                  <a:lnTo>
                    <a:pt x="193" y="144"/>
                  </a:lnTo>
                  <a:lnTo>
                    <a:pt x="193" y="48"/>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16"/>
            <p:cNvSpPr/>
            <p:nvPr/>
          </p:nvSpPr>
          <p:spPr>
            <a:xfrm>
              <a:off x="1984625" y="2252650"/>
              <a:ext cx="4250" cy="4225"/>
            </a:xfrm>
            <a:custGeom>
              <a:avLst/>
              <a:gdLst/>
              <a:ahLst/>
              <a:cxnLst/>
              <a:rect l="l" t="t" r="r" b="b"/>
              <a:pathLst>
                <a:path w="170" h="169" extrusionOk="0">
                  <a:moveTo>
                    <a:pt x="49" y="0"/>
                  </a:moveTo>
                  <a:lnTo>
                    <a:pt x="1" y="24"/>
                  </a:lnTo>
                  <a:lnTo>
                    <a:pt x="1" y="48"/>
                  </a:lnTo>
                  <a:lnTo>
                    <a:pt x="1" y="72"/>
                  </a:lnTo>
                  <a:lnTo>
                    <a:pt x="25" y="120"/>
                  </a:lnTo>
                  <a:lnTo>
                    <a:pt x="97" y="169"/>
                  </a:lnTo>
                  <a:lnTo>
                    <a:pt x="121" y="169"/>
                  </a:lnTo>
                  <a:lnTo>
                    <a:pt x="145" y="144"/>
                  </a:lnTo>
                  <a:lnTo>
                    <a:pt x="169" y="96"/>
                  </a:lnTo>
                  <a:lnTo>
                    <a:pt x="145"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16"/>
            <p:cNvSpPr/>
            <p:nvPr/>
          </p:nvSpPr>
          <p:spPr>
            <a:xfrm>
              <a:off x="2003275" y="2291750"/>
              <a:ext cx="3650" cy="3650"/>
            </a:xfrm>
            <a:custGeom>
              <a:avLst/>
              <a:gdLst/>
              <a:ahLst/>
              <a:cxnLst/>
              <a:rect l="l" t="t" r="r" b="b"/>
              <a:pathLst>
                <a:path w="146" h="146" extrusionOk="0">
                  <a:moveTo>
                    <a:pt x="97" y="1"/>
                  </a:moveTo>
                  <a:lnTo>
                    <a:pt x="49" y="25"/>
                  </a:lnTo>
                  <a:lnTo>
                    <a:pt x="25" y="25"/>
                  </a:lnTo>
                  <a:lnTo>
                    <a:pt x="1" y="73"/>
                  </a:lnTo>
                  <a:lnTo>
                    <a:pt x="1" y="145"/>
                  </a:lnTo>
                  <a:lnTo>
                    <a:pt x="121" y="145"/>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16"/>
            <p:cNvSpPr/>
            <p:nvPr/>
          </p:nvSpPr>
          <p:spPr>
            <a:xfrm>
              <a:off x="1987650" y="2293550"/>
              <a:ext cx="3625" cy="3650"/>
            </a:xfrm>
            <a:custGeom>
              <a:avLst/>
              <a:gdLst/>
              <a:ahLst/>
              <a:cxnLst/>
              <a:rect l="l" t="t" r="r" b="b"/>
              <a:pathLst>
                <a:path w="145" h="146" extrusionOk="0">
                  <a:moveTo>
                    <a:pt x="24" y="1"/>
                  </a:moveTo>
                  <a:lnTo>
                    <a:pt x="0" y="49"/>
                  </a:lnTo>
                  <a:lnTo>
                    <a:pt x="24" y="121"/>
                  </a:lnTo>
                  <a:lnTo>
                    <a:pt x="48" y="145"/>
                  </a:lnTo>
                  <a:lnTo>
                    <a:pt x="96" y="145"/>
                  </a:lnTo>
                  <a:lnTo>
                    <a:pt x="120" y="121"/>
                  </a:lnTo>
                  <a:lnTo>
                    <a:pt x="145" y="73"/>
                  </a:lnTo>
                  <a:lnTo>
                    <a:pt x="120"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16"/>
            <p:cNvSpPr/>
            <p:nvPr/>
          </p:nvSpPr>
          <p:spPr>
            <a:xfrm>
              <a:off x="2033975" y="2124450"/>
              <a:ext cx="3050" cy="4225"/>
            </a:xfrm>
            <a:custGeom>
              <a:avLst/>
              <a:gdLst/>
              <a:ahLst/>
              <a:cxnLst/>
              <a:rect l="l" t="t" r="r" b="b"/>
              <a:pathLst>
                <a:path w="122" h="169" extrusionOk="0">
                  <a:moveTo>
                    <a:pt x="25" y="0"/>
                  </a:moveTo>
                  <a:lnTo>
                    <a:pt x="1" y="73"/>
                  </a:lnTo>
                  <a:lnTo>
                    <a:pt x="1" y="121"/>
                  </a:lnTo>
                  <a:lnTo>
                    <a:pt x="25" y="145"/>
                  </a:lnTo>
                  <a:lnTo>
                    <a:pt x="49" y="169"/>
                  </a:lnTo>
                  <a:lnTo>
                    <a:pt x="97"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16"/>
            <p:cNvSpPr/>
            <p:nvPr/>
          </p:nvSpPr>
          <p:spPr>
            <a:xfrm>
              <a:off x="2029775" y="2144300"/>
              <a:ext cx="4225" cy="4250"/>
            </a:xfrm>
            <a:custGeom>
              <a:avLst/>
              <a:gdLst/>
              <a:ahLst/>
              <a:cxnLst/>
              <a:rect l="l" t="t" r="r" b="b"/>
              <a:pathLst>
                <a:path w="169" h="170" extrusionOk="0">
                  <a:moveTo>
                    <a:pt x="72" y="1"/>
                  </a:moveTo>
                  <a:lnTo>
                    <a:pt x="24" y="25"/>
                  </a:lnTo>
                  <a:lnTo>
                    <a:pt x="0" y="49"/>
                  </a:lnTo>
                  <a:lnTo>
                    <a:pt x="0" y="97"/>
                  </a:lnTo>
                  <a:lnTo>
                    <a:pt x="24" y="121"/>
                  </a:lnTo>
                  <a:lnTo>
                    <a:pt x="24" y="145"/>
                  </a:lnTo>
                  <a:lnTo>
                    <a:pt x="96" y="169"/>
                  </a:lnTo>
                  <a:lnTo>
                    <a:pt x="145" y="145"/>
                  </a:lnTo>
                  <a:lnTo>
                    <a:pt x="169" y="121"/>
                  </a:lnTo>
                  <a:lnTo>
                    <a:pt x="169" y="97"/>
                  </a:lnTo>
                  <a:lnTo>
                    <a:pt x="145" y="49"/>
                  </a:lnTo>
                  <a:lnTo>
                    <a:pt x="145"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16"/>
            <p:cNvSpPr/>
            <p:nvPr/>
          </p:nvSpPr>
          <p:spPr>
            <a:xfrm>
              <a:off x="2000875" y="2179825"/>
              <a:ext cx="4250" cy="4225"/>
            </a:xfrm>
            <a:custGeom>
              <a:avLst/>
              <a:gdLst/>
              <a:ahLst/>
              <a:cxnLst/>
              <a:rect l="l" t="t" r="r" b="b"/>
              <a:pathLst>
                <a:path w="170" h="169" extrusionOk="0">
                  <a:moveTo>
                    <a:pt x="73" y="0"/>
                  </a:moveTo>
                  <a:lnTo>
                    <a:pt x="25" y="48"/>
                  </a:lnTo>
                  <a:lnTo>
                    <a:pt x="1" y="96"/>
                  </a:lnTo>
                  <a:lnTo>
                    <a:pt x="25" y="145"/>
                  </a:lnTo>
                  <a:lnTo>
                    <a:pt x="49" y="169"/>
                  </a:lnTo>
                  <a:lnTo>
                    <a:pt x="97" y="169"/>
                  </a:lnTo>
                  <a:lnTo>
                    <a:pt x="145" y="121"/>
                  </a:lnTo>
                  <a:lnTo>
                    <a:pt x="169" y="48"/>
                  </a:lnTo>
                  <a:lnTo>
                    <a:pt x="145" y="24"/>
                  </a:lnTo>
                  <a:lnTo>
                    <a:pt x="12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16"/>
            <p:cNvSpPr/>
            <p:nvPr/>
          </p:nvSpPr>
          <p:spPr>
            <a:xfrm>
              <a:off x="2037600" y="2181625"/>
              <a:ext cx="3625" cy="4225"/>
            </a:xfrm>
            <a:custGeom>
              <a:avLst/>
              <a:gdLst/>
              <a:ahLst/>
              <a:cxnLst/>
              <a:rect l="l" t="t" r="r" b="b"/>
              <a:pathLst>
                <a:path w="145" h="169" extrusionOk="0">
                  <a:moveTo>
                    <a:pt x="72" y="0"/>
                  </a:moveTo>
                  <a:lnTo>
                    <a:pt x="24" y="49"/>
                  </a:lnTo>
                  <a:lnTo>
                    <a:pt x="0" y="73"/>
                  </a:lnTo>
                  <a:lnTo>
                    <a:pt x="24" y="121"/>
                  </a:lnTo>
                  <a:lnTo>
                    <a:pt x="48" y="145"/>
                  </a:lnTo>
                  <a:lnTo>
                    <a:pt x="72" y="169"/>
                  </a:lnTo>
                  <a:lnTo>
                    <a:pt x="121" y="169"/>
                  </a:lnTo>
                  <a:lnTo>
                    <a:pt x="145" y="121"/>
                  </a:lnTo>
                  <a:lnTo>
                    <a:pt x="145" y="73"/>
                  </a:lnTo>
                  <a:lnTo>
                    <a:pt x="121" y="49"/>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16"/>
            <p:cNvSpPr/>
            <p:nvPr/>
          </p:nvSpPr>
          <p:spPr>
            <a:xfrm>
              <a:off x="2096575" y="2193050"/>
              <a:ext cx="5425" cy="4250"/>
            </a:xfrm>
            <a:custGeom>
              <a:avLst/>
              <a:gdLst/>
              <a:ahLst/>
              <a:cxnLst/>
              <a:rect l="l" t="t" r="r" b="b"/>
              <a:pathLst>
                <a:path w="217" h="170" extrusionOk="0">
                  <a:moveTo>
                    <a:pt x="193" y="1"/>
                  </a:moveTo>
                  <a:lnTo>
                    <a:pt x="121" y="25"/>
                  </a:lnTo>
                  <a:lnTo>
                    <a:pt x="73" y="49"/>
                  </a:lnTo>
                  <a:lnTo>
                    <a:pt x="0" y="169"/>
                  </a:lnTo>
                  <a:lnTo>
                    <a:pt x="73" y="145"/>
                  </a:lnTo>
                  <a:lnTo>
                    <a:pt x="145" y="121"/>
                  </a:lnTo>
                  <a:lnTo>
                    <a:pt x="193" y="73"/>
                  </a:lnTo>
                  <a:lnTo>
                    <a:pt x="217" y="49"/>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16"/>
            <p:cNvSpPr/>
            <p:nvPr/>
          </p:nvSpPr>
          <p:spPr>
            <a:xfrm>
              <a:off x="1988250" y="2172000"/>
              <a:ext cx="4225" cy="4225"/>
            </a:xfrm>
            <a:custGeom>
              <a:avLst/>
              <a:gdLst/>
              <a:ahLst/>
              <a:cxnLst/>
              <a:rect l="l" t="t" r="r" b="b"/>
              <a:pathLst>
                <a:path w="169" h="169" extrusionOk="0">
                  <a:moveTo>
                    <a:pt x="0" y="0"/>
                  </a:moveTo>
                  <a:lnTo>
                    <a:pt x="0" y="24"/>
                  </a:lnTo>
                  <a:lnTo>
                    <a:pt x="0" y="48"/>
                  </a:lnTo>
                  <a:lnTo>
                    <a:pt x="48" y="121"/>
                  </a:lnTo>
                  <a:lnTo>
                    <a:pt x="121" y="169"/>
                  </a:lnTo>
                  <a:lnTo>
                    <a:pt x="145" y="169"/>
                  </a:lnTo>
                  <a:lnTo>
                    <a:pt x="169" y="121"/>
                  </a:lnTo>
                  <a:lnTo>
                    <a:pt x="121"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16"/>
            <p:cNvSpPr/>
            <p:nvPr/>
          </p:nvSpPr>
          <p:spPr>
            <a:xfrm>
              <a:off x="1999675" y="2244825"/>
              <a:ext cx="3025" cy="3625"/>
            </a:xfrm>
            <a:custGeom>
              <a:avLst/>
              <a:gdLst/>
              <a:ahLst/>
              <a:cxnLst/>
              <a:rect l="l" t="t" r="r" b="b"/>
              <a:pathLst>
                <a:path w="121" h="145" extrusionOk="0">
                  <a:moveTo>
                    <a:pt x="97" y="0"/>
                  </a:moveTo>
                  <a:lnTo>
                    <a:pt x="25" y="24"/>
                  </a:lnTo>
                  <a:lnTo>
                    <a:pt x="1" y="72"/>
                  </a:lnTo>
                  <a:lnTo>
                    <a:pt x="25" y="96"/>
                  </a:lnTo>
                  <a:lnTo>
                    <a:pt x="49" y="144"/>
                  </a:lnTo>
                  <a:lnTo>
                    <a:pt x="121" y="144"/>
                  </a:lnTo>
                  <a:lnTo>
                    <a:pt x="121" y="96"/>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16"/>
            <p:cNvSpPr/>
            <p:nvPr/>
          </p:nvSpPr>
          <p:spPr>
            <a:xfrm>
              <a:off x="2074300" y="2235175"/>
              <a:ext cx="3025" cy="4850"/>
            </a:xfrm>
            <a:custGeom>
              <a:avLst/>
              <a:gdLst/>
              <a:ahLst/>
              <a:cxnLst/>
              <a:rect l="l" t="t" r="r" b="b"/>
              <a:pathLst>
                <a:path w="121" h="194" extrusionOk="0">
                  <a:moveTo>
                    <a:pt x="25" y="1"/>
                  </a:moveTo>
                  <a:lnTo>
                    <a:pt x="1" y="49"/>
                  </a:lnTo>
                  <a:lnTo>
                    <a:pt x="1" y="121"/>
                  </a:lnTo>
                  <a:lnTo>
                    <a:pt x="49" y="169"/>
                  </a:lnTo>
                  <a:lnTo>
                    <a:pt x="73" y="193"/>
                  </a:lnTo>
                  <a:lnTo>
                    <a:pt x="121" y="169"/>
                  </a:lnTo>
                  <a:lnTo>
                    <a:pt x="121" y="145"/>
                  </a:lnTo>
                  <a:lnTo>
                    <a:pt x="121" y="73"/>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16"/>
            <p:cNvSpPr/>
            <p:nvPr/>
          </p:nvSpPr>
          <p:spPr>
            <a:xfrm>
              <a:off x="2051425" y="2137700"/>
              <a:ext cx="3650" cy="3625"/>
            </a:xfrm>
            <a:custGeom>
              <a:avLst/>
              <a:gdLst/>
              <a:ahLst/>
              <a:cxnLst/>
              <a:rect l="l" t="t" r="r" b="b"/>
              <a:pathLst>
                <a:path w="146" h="145" extrusionOk="0">
                  <a:moveTo>
                    <a:pt x="49" y="0"/>
                  </a:moveTo>
                  <a:lnTo>
                    <a:pt x="1" y="48"/>
                  </a:lnTo>
                  <a:lnTo>
                    <a:pt x="1" y="72"/>
                  </a:lnTo>
                  <a:lnTo>
                    <a:pt x="1" y="96"/>
                  </a:lnTo>
                  <a:lnTo>
                    <a:pt x="49" y="144"/>
                  </a:lnTo>
                  <a:lnTo>
                    <a:pt x="121" y="120"/>
                  </a:lnTo>
                  <a:lnTo>
                    <a:pt x="145" y="72"/>
                  </a:lnTo>
                  <a:lnTo>
                    <a:pt x="121"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16"/>
            <p:cNvSpPr/>
            <p:nvPr/>
          </p:nvSpPr>
          <p:spPr>
            <a:xfrm>
              <a:off x="2019525" y="2223750"/>
              <a:ext cx="3050" cy="4250"/>
            </a:xfrm>
            <a:custGeom>
              <a:avLst/>
              <a:gdLst/>
              <a:ahLst/>
              <a:cxnLst/>
              <a:rect l="l" t="t" r="r" b="b"/>
              <a:pathLst>
                <a:path w="122" h="170" extrusionOk="0">
                  <a:moveTo>
                    <a:pt x="73" y="0"/>
                  </a:moveTo>
                  <a:lnTo>
                    <a:pt x="25" y="25"/>
                  </a:lnTo>
                  <a:lnTo>
                    <a:pt x="1" y="49"/>
                  </a:lnTo>
                  <a:lnTo>
                    <a:pt x="1" y="121"/>
                  </a:lnTo>
                  <a:lnTo>
                    <a:pt x="49" y="145"/>
                  </a:lnTo>
                  <a:lnTo>
                    <a:pt x="73" y="169"/>
                  </a:lnTo>
                  <a:lnTo>
                    <a:pt x="73"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16"/>
            <p:cNvSpPr/>
            <p:nvPr/>
          </p:nvSpPr>
          <p:spPr>
            <a:xfrm>
              <a:off x="2043000" y="2252025"/>
              <a:ext cx="4250" cy="3650"/>
            </a:xfrm>
            <a:custGeom>
              <a:avLst/>
              <a:gdLst/>
              <a:ahLst/>
              <a:cxnLst/>
              <a:rect l="l" t="t" r="r" b="b"/>
              <a:pathLst>
                <a:path w="170" h="146" extrusionOk="0">
                  <a:moveTo>
                    <a:pt x="73" y="1"/>
                  </a:moveTo>
                  <a:lnTo>
                    <a:pt x="25" y="49"/>
                  </a:lnTo>
                  <a:lnTo>
                    <a:pt x="1" y="97"/>
                  </a:lnTo>
                  <a:lnTo>
                    <a:pt x="25" y="121"/>
                  </a:lnTo>
                  <a:lnTo>
                    <a:pt x="49" y="145"/>
                  </a:lnTo>
                  <a:lnTo>
                    <a:pt x="97" y="145"/>
                  </a:lnTo>
                  <a:lnTo>
                    <a:pt x="145" y="97"/>
                  </a:lnTo>
                  <a:lnTo>
                    <a:pt x="169"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16"/>
            <p:cNvSpPr/>
            <p:nvPr/>
          </p:nvSpPr>
          <p:spPr>
            <a:xfrm>
              <a:off x="2012925" y="2342900"/>
              <a:ext cx="3625" cy="3650"/>
            </a:xfrm>
            <a:custGeom>
              <a:avLst/>
              <a:gdLst/>
              <a:ahLst/>
              <a:cxnLst/>
              <a:rect l="l" t="t" r="r" b="b"/>
              <a:pathLst>
                <a:path w="145" h="146" extrusionOk="0">
                  <a:moveTo>
                    <a:pt x="72" y="1"/>
                  </a:moveTo>
                  <a:lnTo>
                    <a:pt x="24" y="25"/>
                  </a:lnTo>
                  <a:lnTo>
                    <a:pt x="24" y="49"/>
                  </a:lnTo>
                  <a:lnTo>
                    <a:pt x="0" y="97"/>
                  </a:lnTo>
                  <a:lnTo>
                    <a:pt x="24" y="145"/>
                  </a:lnTo>
                  <a:lnTo>
                    <a:pt x="96" y="145"/>
                  </a:lnTo>
                  <a:lnTo>
                    <a:pt x="145" y="121"/>
                  </a:lnTo>
                  <a:lnTo>
                    <a:pt x="145" y="73"/>
                  </a:lnTo>
                  <a:lnTo>
                    <a:pt x="121"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16"/>
            <p:cNvSpPr/>
            <p:nvPr/>
          </p:nvSpPr>
          <p:spPr>
            <a:xfrm>
              <a:off x="2083325" y="2210500"/>
              <a:ext cx="3050" cy="3650"/>
            </a:xfrm>
            <a:custGeom>
              <a:avLst/>
              <a:gdLst/>
              <a:ahLst/>
              <a:cxnLst/>
              <a:rect l="l" t="t" r="r" b="b"/>
              <a:pathLst>
                <a:path w="122" h="146" extrusionOk="0">
                  <a:moveTo>
                    <a:pt x="25" y="1"/>
                  </a:moveTo>
                  <a:lnTo>
                    <a:pt x="1" y="49"/>
                  </a:lnTo>
                  <a:lnTo>
                    <a:pt x="1" y="73"/>
                  </a:lnTo>
                  <a:lnTo>
                    <a:pt x="1" y="121"/>
                  </a:lnTo>
                  <a:lnTo>
                    <a:pt x="25" y="145"/>
                  </a:lnTo>
                  <a:lnTo>
                    <a:pt x="97" y="145"/>
                  </a:lnTo>
                  <a:lnTo>
                    <a:pt x="121"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16"/>
            <p:cNvSpPr/>
            <p:nvPr/>
          </p:nvSpPr>
          <p:spPr>
            <a:xfrm>
              <a:off x="1940700" y="2197875"/>
              <a:ext cx="3025" cy="3625"/>
            </a:xfrm>
            <a:custGeom>
              <a:avLst/>
              <a:gdLst/>
              <a:ahLst/>
              <a:cxnLst/>
              <a:rect l="l" t="t" r="r" b="b"/>
              <a:pathLst>
                <a:path w="121" h="145" extrusionOk="0">
                  <a:moveTo>
                    <a:pt x="73" y="0"/>
                  </a:moveTo>
                  <a:lnTo>
                    <a:pt x="24" y="24"/>
                  </a:lnTo>
                  <a:lnTo>
                    <a:pt x="0" y="73"/>
                  </a:lnTo>
                  <a:lnTo>
                    <a:pt x="0" y="97"/>
                  </a:lnTo>
                  <a:lnTo>
                    <a:pt x="0" y="121"/>
                  </a:lnTo>
                  <a:lnTo>
                    <a:pt x="48" y="145"/>
                  </a:lnTo>
                  <a:lnTo>
                    <a:pt x="97" y="145"/>
                  </a:lnTo>
                  <a:lnTo>
                    <a:pt x="121" y="121"/>
                  </a:lnTo>
                  <a:lnTo>
                    <a:pt x="121" y="73"/>
                  </a:lnTo>
                  <a:lnTo>
                    <a:pt x="121"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16"/>
            <p:cNvSpPr/>
            <p:nvPr/>
          </p:nvSpPr>
          <p:spPr>
            <a:xfrm>
              <a:off x="2000275" y="2276700"/>
              <a:ext cx="4850" cy="3050"/>
            </a:xfrm>
            <a:custGeom>
              <a:avLst/>
              <a:gdLst/>
              <a:ahLst/>
              <a:cxnLst/>
              <a:rect l="l" t="t" r="r" b="b"/>
              <a:pathLst>
                <a:path w="194" h="122" extrusionOk="0">
                  <a:moveTo>
                    <a:pt x="49" y="1"/>
                  </a:moveTo>
                  <a:lnTo>
                    <a:pt x="1" y="49"/>
                  </a:lnTo>
                  <a:lnTo>
                    <a:pt x="1" y="73"/>
                  </a:lnTo>
                  <a:lnTo>
                    <a:pt x="25" y="97"/>
                  </a:lnTo>
                  <a:lnTo>
                    <a:pt x="97" y="121"/>
                  </a:lnTo>
                  <a:lnTo>
                    <a:pt x="193" y="97"/>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16"/>
            <p:cNvSpPr/>
            <p:nvPr/>
          </p:nvSpPr>
          <p:spPr>
            <a:xfrm>
              <a:off x="2120050" y="2191250"/>
              <a:ext cx="3025" cy="4250"/>
            </a:xfrm>
            <a:custGeom>
              <a:avLst/>
              <a:gdLst/>
              <a:ahLst/>
              <a:cxnLst/>
              <a:rect l="l" t="t" r="r" b="b"/>
              <a:pathLst>
                <a:path w="121" h="170" extrusionOk="0">
                  <a:moveTo>
                    <a:pt x="72" y="1"/>
                  </a:moveTo>
                  <a:lnTo>
                    <a:pt x="24" y="25"/>
                  </a:lnTo>
                  <a:lnTo>
                    <a:pt x="0" y="49"/>
                  </a:lnTo>
                  <a:lnTo>
                    <a:pt x="0" y="97"/>
                  </a:lnTo>
                  <a:lnTo>
                    <a:pt x="0" y="145"/>
                  </a:lnTo>
                  <a:lnTo>
                    <a:pt x="24" y="169"/>
                  </a:lnTo>
                  <a:lnTo>
                    <a:pt x="96" y="169"/>
                  </a:lnTo>
                  <a:lnTo>
                    <a:pt x="96" y="121"/>
                  </a:lnTo>
                  <a:lnTo>
                    <a:pt x="121" y="73"/>
                  </a:lnTo>
                  <a:lnTo>
                    <a:pt x="96"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16"/>
            <p:cNvSpPr/>
            <p:nvPr/>
          </p:nvSpPr>
          <p:spPr>
            <a:xfrm>
              <a:off x="2014125" y="2188250"/>
              <a:ext cx="3025" cy="4225"/>
            </a:xfrm>
            <a:custGeom>
              <a:avLst/>
              <a:gdLst/>
              <a:ahLst/>
              <a:cxnLst/>
              <a:rect l="l" t="t" r="r" b="b"/>
              <a:pathLst>
                <a:path w="121" h="169" extrusionOk="0">
                  <a:moveTo>
                    <a:pt x="48" y="0"/>
                  </a:moveTo>
                  <a:lnTo>
                    <a:pt x="24" y="24"/>
                  </a:lnTo>
                  <a:lnTo>
                    <a:pt x="0" y="72"/>
                  </a:lnTo>
                  <a:lnTo>
                    <a:pt x="0" y="121"/>
                  </a:lnTo>
                  <a:lnTo>
                    <a:pt x="24" y="169"/>
                  </a:lnTo>
                  <a:lnTo>
                    <a:pt x="73" y="169"/>
                  </a:lnTo>
                  <a:lnTo>
                    <a:pt x="97" y="145"/>
                  </a:lnTo>
                  <a:lnTo>
                    <a:pt x="121"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16"/>
            <p:cNvSpPr/>
            <p:nvPr/>
          </p:nvSpPr>
          <p:spPr>
            <a:xfrm>
              <a:off x="2094175" y="2245425"/>
              <a:ext cx="3025" cy="4225"/>
            </a:xfrm>
            <a:custGeom>
              <a:avLst/>
              <a:gdLst/>
              <a:ahLst/>
              <a:cxnLst/>
              <a:rect l="l" t="t" r="r" b="b"/>
              <a:pathLst>
                <a:path w="121" h="169" extrusionOk="0">
                  <a:moveTo>
                    <a:pt x="72" y="0"/>
                  </a:moveTo>
                  <a:lnTo>
                    <a:pt x="24" y="24"/>
                  </a:lnTo>
                  <a:lnTo>
                    <a:pt x="0" y="72"/>
                  </a:lnTo>
                  <a:lnTo>
                    <a:pt x="24" y="145"/>
                  </a:lnTo>
                  <a:lnTo>
                    <a:pt x="48" y="169"/>
                  </a:lnTo>
                  <a:lnTo>
                    <a:pt x="96" y="145"/>
                  </a:lnTo>
                  <a:lnTo>
                    <a:pt x="120" y="96"/>
                  </a:lnTo>
                  <a:lnTo>
                    <a:pt x="120" y="48"/>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16"/>
            <p:cNvSpPr/>
            <p:nvPr/>
          </p:nvSpPr>
          <p:spPr>
            <a:xfrm>
              <a:off x="2052625" y="2259850"/>
              <a:ext cx="3650" cy="3050"/>
            </a:xfrm>
            <a:custGeom>
              <a:avLst/>
              <a:gdLst/>
              <a:ahLst/>
              <a:cxnLst/>
              <a:rect l="l" t="t" r="r" b="b"/>
              <a:pathLst>
                <a:path w="146" h="122" extrusionOk="0">
                  <a:moveTo>
                    <a:pt x="73" y="1"/>
                  </a:moveTo>
                  <a:lnTo>
                    <a:pt x="49" y="25"/>
                  </a:lnTo>
                  <a:lnTo>
                    <a:pt x="1" y="49"/>
                  </a:lnTo>
                  <a:lnTo>
                    <a:pt x="1" y="73"/>
                  </a:lnTo>
                  <a:lnTo>
                    <a:pt x="25" y="97"/>
                  </a:lnTo>
                  <a:lnTo>
                    <a:pt x="73" y="121"/>
                  </a:lnTo>
                  <a:lnTo>
                    <a:pt x="121" y="97"/>
                  </a:lnTo>
                  <a:lnTo>
                    <a:pt x="145" y="49"/>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16"/>
            <p:cNvSpPr/>
            <p:nvPr/>
          </p:nvSpPr>
          <p:spPr>
            <a:xfrm>
              <a:off x="2051425" y="2373600"/>
              <a:ext cx="3050" cy="2425"/>
            </a:xfrm>
            <a:custGeom>
              <a:avLst/>
              <a:gdLst/>
              <a:ahLst/>
              <a:cxnLst/>
              <a:rect l="l" t="t" r="r" b="b"/>
              <a:pathLst>
                <a:path w="122" h="97" extrusionOk="0">
                  <a:moveTo>
                    <a:pt x="73" y="1"/>
                  </a:moveTo>
                  <a:lnTo>
                    <a:pt x="25" y="25"/>
                  </a:lnTo>
                  <a:lnTo>
                    <a:pt x="1" y="49"/>
                  </a:lnTo>
                  <a:lnTo>
                    <a:pt x="25" y="97"/>
                  </a:lnTo>
                  <a:lnTo>
                    <a:pt x="97" y="97"/>
                  </a:lnTo>
                  <a:lnTo>
                    <a:pt x="121"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16"/>
            <p:cNvSpPr/>
            <p:nvPr/>
          </p:nvSpPr>
          <p:spPr>
            <a:xfrm>
              <a:off x="1994250" y="2134675"/>
              <a:ext cx="3050" cy="2425"/>
            </a:xfrm>
            <a:custGeom>
              <a:avLst/>
              <a:gdLst/>
              <a:ahLst/>
              <a:cxnLst/>
              <a:rect l="l" t="t" r="r" b="b"/>
              <a:pathLst>
                <a:path w="122" h="97" extrusionOk="0">
                  <a:moveTo>
                    <a:pt x="1" y="1"/>
                  </a:moveTo>
                  <a:lnTo>
                    <a:pt x="1" y="49"/>
                  </a:lnTo>
                  <a:lnTo>
                    <a:pt x="25" y="97"/>
                  </a:lnTo>
                  <a:lnTo>
                    <a:pt x="121" y="97"/>
                  </a:lnTo>
                  <a:lnTo>
                    <a:pt x="121" y="73"/>
                  </a:lnTo>
                  <a:lnTo>
                    <a:pt x="97"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16"/>
            <p:cNvSpPr/>
            <p:nvPr/>
          </p:nvSpPr>
          <p:spPr>
            <a:xfrm>
              <a:off x="2033975" y="2134675"/>
              <a:ext cx="3650" cy="3050"/>
            </a:xfrm>
            <a:custGeom>
              <a:avLst/>
              <a:gdLst/>
              <a:ahLst/>
              <a:cxnLst/>
              <a:rect l="l" t="t" r="r" b="b"/>
              <a:pathLst>
                <a:path w="146" h="122" extrusionOk="0">
                  <a:moveTo>
                    <a:pt x="49" y="1"/>
                  </a:moveTo>
                  <a:lnTo>
                    <a:pt x="1" y="25"/>
                  </a:lnTo>
                  <a:lnTo>
                    <a:pt x="1" y="73"/>
                  </a:lnTo>
                  <a:lnTo>
                    <a:pt x="25" y="97"/>
                  </a:lnTo>
                  <a:lnTo>
                    <a:pt x="49" y="121"/>
                  </a:lnTo>
                  <a:lnTo>
                    <a:pt x="121" y="121"/>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16"/>
            <p:cNvSpPr/>
            <p:nvPr/>
          </p:nvSpPr>
          <p:spPr>
            <a:xfrm>
              <a:off x="2005100" y="2137700"/>
              <a:ext cx="3025" cy="3625"/>
            </a:xfrm>
            <a:custGeom>
              <a:avLst/>
              <a:gdLst/>
              <a:ahLst/>
              <a:cxnLst/>
              <a:rect l="l" t="t" r="r" b="b"/>
              <a:pathLst>
                <a:path w="121" h="145" extrusionOk="0">
                  <a:moveTo>
                    <a:pt x="48" y="0"/>
                  </a:moveTo>
                  <a:lnTo>
                    <a:pt x="0" y="24"/>
                  </a:lnTo>
                  <a:lnTo>
                    <a:pt x="0" y="72"/>
                  </a:lnTo>
                  <a:lnTo>
                    <a:pt x="0" y="120"/>
                  </a:lnTo>
                  <a:lnTo>
                    <a:pt x="48" y="144"/>
                  </a:lnTo>
                  <a:lnTo>
                    <a:pt x="96" y="144"/>
                  </a:lnTo>
                  <a:lnTo>
                    <a:pt x="121" y="120"/>
                  </a:lnTo>
                  <a:lnTo>
                    <a:pt x="121" y="72"/>
                  </a:lnTo>
                  <a:lnTo>
                    <a:pt x="96"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16"/>
            <p:cNvSpPr/>
            <p:nvPr/>
          </p:nvSpPr>
          <p:spPr>
            <a:xfrm>
              <a:off x="2133275" y="2167775"/>
              <a:ext cx="3050" cy="3650"/>
            </a:xfrm>
            <a:custGeom>
              <a:avLst/>
              <a:gdLst/>
              <a:ahLst/>
              <a:cxnLst/>
              <a:rect l="l" t="t" r="r" b="b"/>
              <a:pathLst>
                <a:path w="122" h="146" extrusionOk="0">
                  <a:moveTo>
                    <a:pt x="49" y="1"/>
                  </a:moveTo>
                  <a:lnTo>
                    <a:pt x="25" y="25"/>
                  </a:lnTo>
                  <a:lnTo>
                    <a:pt x="1" y="49"/>
                  </a:lnTo>
                  <a:lnTo>
                    <a:pt x="1" y="97"/>
                  </a:lnTo>
                  <a:lnTo>
                    <a:pt x="73" y="145"/>
                  </a:lnTo>
                  <a:lnTo>
                    <a:pt x="97" y="121"/>
                  </a:lnTo>
                  <a:lnTo>
                    <a:pt x="121" y="121"/>
                  </a:lnTo>
                  <a:lnTo>
                    <a:pt x="97"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16"/>
            <p:cNvSpPr/>
            <p:nvPr/>
          </p:nvSpPr>
          <p:spPr>
            <a:xfrm>
              <a:off x="2011725" y="2258050"/>
              <a:ext cx="3025" cy="3050"/>
            </a:xfrm>
            <a:custGeom>
              <a:avLst/>
              <a:gdLst/>
              <a:ahLst/>
              <a:cxnLst/>
              <a:rect l="l" t="t" r="r" b="b"/>
              <a:pathLst>
                <a:path w="121" h="122" extrusionOk="0">
                  <a:moveTo>
                    <a:pt x="48" y="1"/>
                  </a:moveTo>
                  <a:lnTo>
                    <a:pt x="24" y="25"/>
                  </a:lnTo>
                  <a:lnTo>
                    <a:pt x="0" y="73"/>
                  </a:lnTo>
                  <a:lnTo>
                    <a:pt x="24" y="121"/>
                  </a:lnTo>
                  <a:lnTo>
                    <a:pt x="72" y="121"/>
                  </a:lnTo>
                  <a:lnTo>
                    <a:pt x="120" y="97"/>
                  </a:lnTo>
                  <a:lnTo>
                    <a:pt x="120" y="49"/>
                  </a:lnTo>
                  <a:lnTo>
                    <a:pt x="96"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16"/>
            <p:cNvSpPr/>
            <p:nvPr/>
          </p:nvSpPr>
          <p:spPr>
            <a:xfrm>
              <a:off x="2112225" y="2256250"/>
              <a:ext cx="3025" cy="2425"/>
            </a:xfrm>
            <a:custGeom>
              <a:avLst/>
              <a:gdLst/>
              <a:ahLst/>
              <a:cxnLst/>
              <a:rect l="l" t="t" r="r" b="b"/>
              <a:pathLst>
                <a:path w="121" h="97" extrusionOk="0">
                  <a:moveTo>
                    <a:pt x="48" y="0"/>
                  </a:moveTo>
                  <a:lnTo>
                    <a:pt x="24" y="25"/>
                  </a:lnTo>
                  <a:lnTo>
                    <a:pt x="0" y="49"/>
                  </a:lnTo>
                  <a:lnTo>
                    <a:pt x="0" y="97"/>
                  </a:lnTo>
                  <a:lnTo>
                    <a:pt x="97" y="97"/>
                  </a:lnTo>
                  <a:lnTo>
                    <a:pt x="121" y="49"/>
                  </a:lnTo>
                  <a:lnTo>
                    <a:pt x="97" y="25"/>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16"/>
            <p:cNvSpPr/>
            <p:nvPr/>
          </p:nvSpPr>
          <p:spPr>
            <a:xfrm>
              <a:off x="2129075" y="2193050"/>
              <a:ext cx="3025" cy="3050"/>
            </a:xfrm>
            <a:custGeom>
              <a:avLst/>
              <a:gdLst/>
              <a:ahLst/>
              <a:cxnLst/>
              <a:rect l="l" t="t" r="r" b="b"/>
              <a:pathLst>
                <a:path w="121" h="122" extrusionOk="0">
                  <a:moveTo>
                    <a:pt x="48" y="1"/>
                  </a:moveTo>
                  <a:lnTo>
                    <a:pt x="0" y="25"/>
                  </a:lnTo>
                  <a:lnTo>
                    <a:pt x="0" y="73"/>
                  </a:lnTo>
                  <a:lnTo>
                    <a:pt x="24" y="97"/>
                  </a:lnTo>
                  <a:lnTo>
                    <a:pt x="73" y="121"/>
                  </a:lnTo>
                  <a:lnTo>
                    <a:pt x="121" y="97"/>
                  </a:lnTo>
                  <a:lnTo>
                    <a:pt x="121" y="49"/>
                  </a:lnTo>
                  <a:lnTo>
                    <a:pt x="97"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16"/>
            <p:cNvSpPr/>
            <p:nvPr/>
          </p:nvSpPr>
          <p:spPr>
            <a:xfrm>
              <a:off x="1965375" y="2152725"/>
              <a:ext cx="2425" cy="3050"/>
            </a:xfrm>
            <a:custGeom>
              <a:avLst/>
              <a:gdLst/>
              <a:ahLst/>
              <a:cxnLst/>
              <a:rect l="l" t="t" r="r" b="b"/>
              <a:pathLst>
                <a:path w="97" h="122" extrusionOk="0">
                  <a:moveTo>
                    <a:pt x="24" y="1"/>
                  </a:moveTo>
                  <a:lnTo>
                    <a:pt x="0" y="49"/>
                  </a:lnTo>
                  <a:lnTo>
                    <a:pt x="24" y="97"/>
                  </a:lnTo>
                  <a:lnTo>
                    <a:pt x="49" y="121"/>
                  </a:lnTo>
                  <a:lnTo>
                    <a:pt x="73" y="121"/>
                  </a:lnTo>
                  <a:lnTo>
                    <a:pt x="97" y="73"/>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16"/>
            <p:cNvSpPr/>
            <p:nvPr/>
          </p:nvSpPr>
          <p:spPr>
            <a:xfrm>
              <a:off x="2085750" y="2293550"/>
              <a:ext cx="3025" cy="3050"/>
            </a:xfrm>
            <a:custGeom>
              <a:avLst/>
              <a:gdLst/>
              <a:ahLst/>
              <a:cxnLst/>
              <a:rect l="l" t="t" r="r" b="b"/>
              <a:pathLst>
                <a:path w="121" h="122" extrusionOk="0">
                  <a:moveTo>
                    <a:pt x="0" y="1"/>
                  </a:moveTo>
                  <a:lnTo>
                    <a:pt x="0" y="49"/>
                  </a:lnTo>
                  <a:lnTo>
                    <a:pt x="48" y="97"/>
                  </a:lnTo>
                  <a:lnTo>
                    <a:pt x="72" y="121"/>
                  </a:lnTo>
                  <a:lnTo>
                    <a:pt x="96" y="97"/>
                  </a:lnTo>
                  <a:lnTo>
                    <a:pt x="120" y="73"/>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16"/>
            <p:cNvSpPr/>
            <p:nvPr/>
          </p:nvSpPr>
          <p:spPr>
            <a:xfrm>
              <a:off x="2073100" y="2267675"/>
              <a:ext cx="2425" cy="2450"/>
            </a:xfrm>
            <a:custGeom>
              <a:avLst/>
              <a:gdLst/>
              <a:ahLst/>
              <a:cxnLst/>
              <a:rect l="l" t="t" r="r" b="b"/>
              <a:pathLst>
                <a:path w="97" h="98" extrusionOk="0">
                  <a:moveTo>
                    <a:pt x="49" y="1"/>
                  </a:moveTo>
                  <a:lnTo>
                    <a:pt x="25" y="25"/>
                  </a:lnTo>
                  <a:lnTo>
                    <a:pt x="0" y="49"/>
                  </a:lnTo>
                  <a:lnTo>
                    <a:pt x="0" y="73"/>
                  </a:lnTo>
                  <a:lnTo>
                    <a:pt x="49" y="97"/>
                  </a:lnTo>
                  <a:lnTo>
                    <a:pt x="73" y="97"/>
                  </a:lnTo>
                  <a:lnTo>
                    <a:pt x="97" y="49"/>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16"/>
            <p:cNvSpPr/>
            <p:nvPr/>
          </p:nvSpPr>
          <p:spPr>
            <a:xfrm>
              <a:off x="2075500" y="2203300"/>
              <a:ext cx="3050" cy="2425"/>
            </a:xfrm>
            <a:custGeom>
              <a:avLst/>
              <a:gdLst/>
              <a:ahLst/>
              <a:cxnLst/>
              <a:rect l="l" t="t" r="r" b="b"/>
              <a:pathLst>
                <a:path w="122" h="97" extrusionOk="0">
                  <a:moveTo>
                    <a:pt x="49" y="0"/>
                  </a:moveTo>
                  <a:lnTo>
                    <a:pt x="1" y="24"/>
                  </a:lnTo>
                  <a:lnTo>
                    <a:pt x="1" y="48"/>
                  </a:lnTo>
                  <a:lnTo>
                    <a:pt x="25" y="72"/>
                  </a:lnTo>
                  <a:lnTo>
                    <a:pt x="49" y="96"/>
                  </a:lnTo>
                  <a:lnTo>
                    <a:pt x="97" y="72"/>
                  </a:lnTo>
                  <a:lnTo>
                    <a:pt x="121"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16"/>
            <p:cNvSpPr/>
            <p:nvPr/>
          </p:nvSpPr>
          <p:spPr>
            <a:xfrm>
              <a:off x="1944300" y="2209900"/>
              <a:ext cx="2450" cy="3050"/>
            </a:xfrm>
            <a:custGeom>
              <a:avLst/>
              <a:gdLst/>
              <a:ahLst/>
              <a:cxnLst/>
              <a:rect l="l" t="t" r="r" b="b"/>
              <a:pathLst>
                <a:path w="98" h="122" extrusionOk="0">
                  <a:moveTo>
                    <a:pt x="49" y="1"/>
                  </a:moveTo>
                  <a:lnTo>
                    <a:pt x="1" y="25"/>
                  </a:lnTo>
                  <a:lnTo>
                    <a:pt x="1" y="73"/>
                  </a:lnTo>
                  <a:lnTo>
                    <a:pt x="25" y="97"/>
                  </a:lnTo>
                  <a:lnTo>
                    <a:pt x="73" y="121"/>
                  </a:lnTo>
                  <a:lnTo>
                    <a:pt x="97" y="97"/>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16"/>
            <p:cNvSpPr/>
            <p:nvPr/>
          </p:nvSpPr>
          <p:spPr>
            <a:xfrm>
              <a:off x="2014125" y="2136475"/>
              <a:ext cx="2425" cy="3050"/>
            </a:xfrm>
            <a:custGeom>
              <a:avLst/>
              <a:gdLst/>
              <a:ahLst/>
              <a:cxnLst/>
              <a:rect l="l" t="t" r="r" b="b"/>
              <a:pathLst>
                <a:path w="97" h="122" extrusionOk="0">
                  <a:moveTo>
                    <a:pt x="24" y="1"/>
                  </a:moveTo>
                  <a:lnTo>
                    <a:pt x="0" y="25"/>
                  </a:lnTo>
                  <a:lnTo>
                    <a:pt x="0" y="73"/>
                  </a:lnTo>
                  <a:lnTo>
                    <a:pt x="24" y="121"/>
                  </a:lnTo>
                  <a:lnTo>
                    <a:pt x="48" y="97"/>
                  </a:lnTo>
                  <a:lnTo>
                    <a:pt x="97"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16"/>
            <p:cNvSpPr/>
            <p:nvPr/>
          </p:nvSpPr>
          <p:spPr>
            <a:xfrm>
              <a:off x="2099575" y="2264675"/>
              <a:ext cx="2425" cy="2425"/>
            </a:xfrm>
            <a:custGeom>
              <a:avLst/>
              <a:gdLst/>
              <a:ahLst/>
              <a:cxnLst/>
              <a:rect l="l" t="t" r="r" b="b"/>
              <a:pathLst>
                <a:path w="97" h="97" extrusionOk="0">
                  <a:moveTo>
                    <a:pt x="25" y="0"/>
                  </a:moveTo>
                  <a:lnTo>
                    <a:pt x="1" y="25"/>
                  </a:lnTo>
                  <a:lnTo>
                    <a:pt x="1" y="73"/>
                  </a:lnTo>
                  <a:lnTo>
                    <a:pt x="25" y="97"/>
                  </a:lnTo>
                  <a:lnTo>
                    <a:pt x="49" y="97"/>
                  </a:lnTo>
                  <a:lnTo>
                    <a:pt x="97" y="73"/>
                  </a:lnTo>
                  <a:lnTo>
                    <a:pt x="97"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16"/>
            <p:cNvSpPr/>
            <p:nvPr/>
          </p:nvSpPr>
          <p:spPr>
            <a:xfrm>
              <a:off x="2014725" y="2224350"/>
              <a:ext cx="2425" cy="3025"/>
            </a:xfrm>
            <a:custGeom>
              <a:avLst/>
              <a:gdLst/>
              <a:ahLst/>
              <a:cxnLst/>
              <a:rect l="l" t="t" r="r" b="b"/>
              <a:pathLst>
                <a:path w="97" h="121" extrusionOk="0">
                  <a:moveTo>
                    <a:pt x="49" y="1"/>
                  </a:moveTo>
                  <a:lnTo>
                    <a:pt x="0" y="25"/>
                  </a:lnTo>
                  <a:lnTo>
                    <a:pt x="0" y="49"/>
                  </a:lnTo>
                  <a:lnTo>
                    <a:pt x="0" y="97"/>
                  </a:lnTo>
                  <a:lnTo>
                    <a:pt x="49" y="121"/>
                  </a:lnTo>
                  <a:lnTo>
                    <a:pt x="97"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16"/>
            <p:cNvSpPr/>
            <p:nvPr/>
          </p:nvSpPr>
          <p:spPr>
            <a:xfrm>
              <a:off x="2069500" y="2224350"/>
              <a:ext cx="3625" cy="3025"/>
            </a:xfrm>
            <a:custGeom>
              <a:avLst/>
              <a:gdLst/>
              <a:ahLst/>
              <a:cxnLst/>
              <a:rect l="l" t="t" r="r" b="b"/>
              <a:pathLst>
                <a:path w="145" h="121" extrusionOk="0">
                  <a:moveTo>
                    <a:pt x="24" y="1"/>
                  </a:moveTo>
                  <a:lnTo>
                    <a:pt x="0" y="49"/>
                  </a:lnTo>
                  <a:lnTo>
                    <a:pt x="24" y="97"/>
                  </a:lnTo>
                  <a:lnTo>
                    <a:pt x="72" y="121"/>
                  </a:lnTo>
                  <a:lnTo>
                    <a:pt x="120" y="97"/>
                  </a:lnTo>
                  <a:lnTo>
                    <a:pt x="144" y="49"/>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16"/>
            <p:cNvSpPr/>
            <p:nvPr/>
          </p:nvSpPr>
          <p:spPr>
            <a:xfrm>
              <a:off x="2060450" y="2253850"/>
              <a:ext cx="2450" cy="2425"/>
            </a:xfrm>
            <a:custGeom>
              <a:avLst/>
              <a:gdLst/>
              <a:ahLst/>
              <a:cxnLst/>
              <a:rect l="l" t="t" r="r" b="b"/>
              <a:pathLst>
                <a:path w="98" h="97" extrusionOk="0">
                  <a:moveTo>
                    <a:pt x="25" y="0"/>
                  </a:moveTo>
                  <a:lnTo>
                    <a:pt x="1" y="48"/>
                  </a:lnTo>
                  <a:lnTo>
                    <a:pt x="1" y="72"/>
                  </a:lnTo>
                  <a:lnTo>
                    <a:pt x="25" y="96"/>
                  </a:lnTo>
                  <a:lnTo>
                    <a:pt x="73" y="96"/>
                  </a:lnTo>
                  <a:lnTo>
                    <a:pt x="97" y="72"/>
                  </a:lnTo>
                  <a:lnTo>
                    <a:pt x="97" y="48"/>
                  </a:lnTo>
                  <a:lnTo>
                    <a:pt x="73"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16"/>
            <p:cNvSpPr/>
            <p:nvPr/>
          </p:nvSpPr>
          <p:spPr>
            <a:xfrm>
              <a:off x="2014125" y="2325450"/>
              <a:ext cx="3025" cy="3050"/>
            </a:xfrm>
            <a:custGeom>
              <a:avLst/>
              <a:gdLst/>
              <a:ahLst/>
              <a:cxnLst/>
              <a:rect l="l" t="t" r="r" b="b"/>
              <a:pathLst>
                <a:path w="121" h="122" extrusionOk="0">
                  <a:moveTo>
                    <a:pt x="24" y="1"/>
                  </a:moveTo>
                  <a:lnTo>
                    <a:pt x="0" y="49"/>
                  </a:lnTo>
                  <a:lnTo>
                    <a:pt x="24" y="73"/>
                  </a:lnTo>
                  <a:lnTo>
                    <a:pt x="48" y="121"/>
                  </a:lnTo>
                  <a:lnTo>
                    <a:pt x="97" y="121"/>
                  </a:lnTo>
                  <a:lnTo>
                    <a:pt x="121" y="73"/>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16"/>
            <p:cNvSpPr/>
            <p:nvPr/>
          </p:nvSpPr>
          <p:spPr>
            <a:xfrm>
              <a:off x="1982225" y="2191250"/>
              <a:ext cx="1825" cy="3025"/>
            </a:xfrm>
            <a:custGeom>
              <a:avLst/>
              <a:gdLst/>
              <a:ahLst/>
              <a:cxnLst/>
              <a:rect l="l" t="t" r="r" b="b"/>
              <a:pathLst>
                <a:path w="73" h="121" extrusionOk="0">
                  <a:moveTo>
                    <a:pt x="0" y="1"/>
                  </a:moveTo>
                  <a:lnTo>
                    <a:pt x="0" y="49"/>
                  </a:lnTo>
                  <a:lnTo>
                    <a:pt x="0" y="73"/>
                  </a:lnTo>
                  <a:lnTo>
                    <a:pt x="24" y="121"/>
                  </a:lnTo>
                  <a:lnTo>
                    <a:pt x="49" y="97"/>
                  </a:lnTo>
                  <a:lnTo>
                    <a:pt x="73" y="73"/>
                  </a:lnTo>
                  <a:lnTo>
                    <a:pt x="73"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16"/>
            <p:cNvSpPr/>
            <p:nvPr/>
          </p:nvSpPr>
          <p:spPr>
            <a:xfrm>
              <a:off x="1949125" y="2205700"/>
              <a:ext cx="2425" cy="3025"/>
            </a:xfrm>
            <a:custGeom>
              <a:avLst/>
              <a:gdLst/>
              <a:ahLst/>
              <a:cxnLst/>
              <a:rect l="l" t="t" r="r" b="b"/>
              <a:pathLst>
                <a:path w="97" h="121" extrusionOk="0">
                  <a:moveTo>
                    <a:pt x="73" y="0"/>
                  </a:moveTo>
                  <a:lnTo>
                    <a:pt x="24" y="24"/>
                  </a:lnTo>
                  <a:lnTo>
                    <a:pt x="0" y="73"/>
                  </a:lnTo>
                  <a:lnTo>
                    <a:pt x="24" y="97"/>
                  </a:lnTo>
                  <a:lnTo>
                    <a:pt x="49" y="121"/>
                  </a:lnTo>
                  <a:lnTo>
                    <a:pt x="97" y="97"/>
                  </a:lnTo>
                  <a:lnTo>
                    <a:pt x="97"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16"/>
            <p:cNvSpPr/>
            <p:nvPr/>
          </p:nvSpPr>
          <p:spPr>
            <a:xfrm>
              <a:off x="2037600" y="2209300"/>
              <a:ext cx="3025" cy="2450"/>
            </a:xfrm>
            <a:custGeom>
              <a:avLst/>
              <a:gdLst/>
              <a:ahLst/>
              <a:cxnLst/>
              <a:rect l="l" t="t" r="r" b="b"/>
              <a:pathLst>
                <a:path w="121" h="98" extrusionOk="0">
                  <a:moveTo>
                    <a:pt x="48" y="1"/>
                  </a:moveTo>
                  <a:lnTo>
                    <a:pt x="24" y="25"/>
                  </a:lnTo>
                  <a:lnTo>
                    <a:pt x="0" y="49"/>
                  </a:lnTo>
                  <a:lnTo>
                    <a:pt x="24" y="97"/>
                  </a:lnTo>
                  <a:lnTo>
                    <a:pt x="72" y="97"/>
                  </a:lnTo>
                  <a:lnTo>
                    <a:pt x="96" y="49"/>
                  </a:lnTo>
                  <a:lnTo>
                    <a:pt x="121"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16"/>
            <p:cNvSpPr/>
            <p:nvPr/>
          </p:nvSpPr>
          <p:spPr>
            <a:xfrm>
              <a:off x="2061675" y="2210500"/>
              <a:ext cx="2425" cy="2450"/>
            </a:xfrm>
            <a:custGeom>
              <a:avLst/>
              <a:gdLst/>
              <a:ahLst/>
              <a:cxnLst/>
              <a:rect l="l" t="t" r="r" b="b"/>
              <a:pathLst>
                <a:path w="97" h="98" extrusionOk="0">
                  <a:moveTo>
                    <a:pt x="24" y="1"/>
                  </a:moveTo>
                  <a:lnTo>
                    <a:pt x="0" y="25"/>
                  </a:lnTo>
                  <a:lnTo>
                    <a:pt x="0" y="49"/>
                  </a:lnTo>
                  <a:lnTo>
                    <a:pt x="0" y="73"/>
                  </a:lnTo>
                  <a:lnTo>
                    <a:pt x="48" y="97"/>
                  </a:lnTo>
                  <a:lnTo>
                    <a:pt x="96" y="73"/>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16"/>
            <p:cNvSpPr/>
            <p:nvPr/>
          </p:nvSpPr>
          <p:spPr>
            <a:xfrm>
              <a:off x="1993650" y="2225550"/>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16"/>
            <p:cNvSpPr/>
            <p:nvPr/>
          </p:nvSpPr>
          <p:spPr>
            <a:xfrm>
              <a:off x="1946125" y="2237600"/>
              <a:ext cx="2425" cy="2425"/>
            </a:xfrm>
            <a:custGeom>
              <a:avLst/>
              <a:gdLst/>
              <a:ahLst/>
              <a:cxnLst/>
              <a:rect l="l" t="t" r="r" b="b"/>
              <a:pathLst>
                <a:path w="97" h="97" extrusionOk="0">
                  <a:moveTo>
                    <a:pt x="24" y="0"/>
                  </a:moveTo>
                  <a:lnTo>
                    <a:pt x="0" y="24"/>
                  </a:lnTo>
                  <a:lnTo>
                    <a:pt x="0" y="72"/>
                  </a:lnTo>
                  <a:lnTo>
                    <a:pt x="24" y="96"/>
                  </a:lnTo>
                  <a:lnTo>
                    <a:pt x="72" y="96"/>
                  </a:lnTo>
                  <a:lnTo>
                    <a:pt x="96" y="48"/>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16"/>
            <p:cNvSpPr/>
            <p:nvPr/>
          </p:nvSpPr>
          <p:spPr>
            <a:xfrm>
              <a:off x="2063475" y="2280925"/>
              <a:ext cx="3625" cy="2425"/>
            </a:xfrm>
            <a:custGeom>
              <a:avLst/>
              <a:gdLst/>
              <a:ahLst/>
              <a:cxnLst/>
              <a:rect l="l" t="t" r="r" b="b"/>
              <a:pathLst>
                <a:path w="145" h="97" extrusionOk="0">
                  <a:moveTo>
                    <a:pt x="48" y="0"/>
                  </a:moveTo>
                  <a:lnTo>
                    <a:pt x="0" y="25"/>
                  </a:lnTo>
                  <a:lnTo>
                    <a:pt x="24" y="73"/>
                  </a:lnTo>
                  <a:lnTo>
                    <a:pt x="73" y="97"/>
                  </a:lnTo>
                  <a:lnTo>
                    <a:pt x="121" y="97"/>
                  </a:lnTo>
                  <a:lnTo>
                    <a:pt x="145" y="49"/>
                  </a:lnTo>
                  <a:lnTo>
                    <a:pt x="121"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16"/>
            <p:cNvSpPr/>
            <p:nvPr/>
          </p:nvSpPr>
          <p:spPr>
            <a:xfrm>
              <a:off x="2113425" y="2283925"/>
              <a:ext cx="2425" cy="2450"/>
            </a:xfrm>
            <a:custGeom>
              <a:avLst/>
              <a:gdLst/>
              <a:ahLst/>
              <a:cxnLst/>
              <a:rect l="l" t="t" r="r" b="b"/>
              <a:pathLst>
                <a:path w="97" h="98" extrusionOk="0">
                  <a:moveTo>
                    <a:pt x="24" y="1"/>
                  </a:moveTo>
                  <a:lnTo>
                    <a:pt x="0" y="25"/>
                  </a:lnTo>
                  <a:lnTo>
                    <a:pt x="0" y="73"/>
                  </a:lnTo>
                  <a:lnTo>
                    <a:pt x="24" y="97"/>
                  </a:lnTo>
                  <a:lnTo>
                    <a:pt x="73"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16"/>
            <p:cNvSpPr/>
            <p:nvPr/>
          </p:nvSpPr>
          <p:spPr>
            <a:xfrm>
              <a:off x="2089950" y="2128650"/>
              <a:ext cx="1825" cy="1850"/>
            </a:xfrm>
            <a:custGeom>
              <a:avLst/>
              <a:gdLst/>
              <a:ahLst/>
              <a:cxnLst/>
              <a:rect l="l" t="t" r="r" b="b"/>
              <a:pathLst>
                <a:path w="73" h="74" extrusionOk="0">
                  <a:moveTo>
                    <a:pt x="25" y="1"/>
                  </a:moveTo>
                  <a:lnTo>
                    <a:pt x="1" y="73"/>
                  </a:lnTo>
                  <a:lnTo>
                    <a:pt x="73" y="73"/>
                  </a:lnTo>
                  <a:lnTo>
                    <a:pt x="73"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16"/>
            <p:cNvSpPr/>
            <p:nvPr/>
          </p:nvSpPr>
          <p:spPr>
            <a:xfrm>
              <a:off x="2026750" y="2159950"/>
              <a:ext cx="2450" cy="1825"/>
            </a:xfrm>
            <a:custGeom>
              <a:avLst/>
              <a:gdLst/>
              <a:ahLst/>
              <a:cxnLst/>
              <a:rect l="l" t="t" r="r" b="b"/>
              <a:pathLst>
                <a:path w="98" h="73" extrusionOk="0">
                  <a:moveTo>
                    <a:pt x="25" y="1"/>
                  </a:moveTo>
                  <a:lnTo>
                    <a:pt x="1" y="25"/>
                  </a:lnTo>
                  <a:lnTo>
                    <a:pt x="25"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16"/>
            <p:cNvSpPr/>
            <p:nvPr/>
          </p:nvSpPr>
          <p:spPr>
            <a:xfrm>
              <a:off x="2040600" y="2159950"/>
              <a:ext cx="1225" cy="1825"/>
            </a:xfrm>
            <a:custGeom>
              <a:avLst/>
              <a:gdLst/>
              <a:ahLst/>
              <a:cxnLst/>
              <a:rect l="l" t="t" r="r" b="b"/>
              <a:pathLst>
                <a:path w="49" h="73" extrusionOk="0">
                  <a:moveTo>
                    <a:pt x="1" y="1"/>
                  </a:moveTo>
                  <a:lnTo>
                    <a:pt x="1" y="25"/>
                  </a:lnTo>
                  <a:lnTo>
                    <a:pt x="1" y="49"/>
                  </a:lnTo>
                  <a:lnTo>
                    <a:pt x="1" y="73"/>
                  </a:lnTo>
                  <a:lnTo>
                    <a:pt x="49" y="73"/>
                  </a:lnTo>
                  <a:lnTo>
                    <a:pt x="49" y="49"/>
                  </a:lnTo>
                  <a:lnTo>
                    <a:pt x="49"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16"/>
            <p:cNvSpPr/>
            <p:nvPr/>
          </p:nvSpPr>
          <p:spPr>
            <a:xfrm>
              <a:off x="2068875" y="2163575"/>
              <a:ext cx="1850" cy="1825"/>
            </a:xfrm>
            <a:custGeom>
              <a:avLst/>
              <a:gdLst/>
              <a:ahLst/>
              <a:cxnLst/>
              <a:rect l="l" t="t" r="r" b="b"/>
              <a:pathLst>
                <a:path w="74" h="73" extrusionOk="0">
                  <a:moveTo>
                    <a:pt x="25" y="0"/>
                  </a:moveTo>
                  <a:lnTo>
                    <a:pt x="1" y="24"/>
                  </a:lnTo>
                  <a:lnTo>
                    <a:pt x="1" y="48"/>
                  </a:lnTo>
                  <a:lnTo>
                    <a:pt x="1" y="72"/>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16"/>
            <p:cNvSpPr/>
            <p:nvPr/>
          </p:nvSpPr>
          <p:spPr>
            <a:xfrm>
              <a:off x="1937675" y="2178625"/>
              <a:ext cx="1850" cy="1825"/>
            </a:xfrm>
            <a:custGeom>
              <a:avLst/>
              <a:gdLst/>
              <a:ahLst/>
              <a:cxnLst/>
              <a:rect l="l" t="t" r="r" b="b"/>
              <a:pathLst>
                <a:path w="74" h="73" extrusionOk="0">
                  <a:moveTo>
                    <a:pt x="25" y="0"/>
                  </a:moveTo>
                  <a:lnTo>
                    <a:pt x="1" y="24"/>
                  </a:lnTo>
                  <a:lnTo>
                    <a:pt x="1" y="48"/>
                  </a:lnTo>
                  <a:lnTo>
                    <a:pt x="25" y="72"/>
                  </a:lnTo>
                  <a:lnTo>
                    <a:pt x="49" y="72"/>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16"/>
            <p:cNvSpPr/>
            <p:nvPr/>
          </p:nvSpPr>
          <p:spPr>
            <a:xfrm>
              <a:off x="1925650" y="2189450"/>
              <a:ext cx="1825" cy="1825"/>
            </a:xfrm>
            <a:custGeom>
              <a:avLst/>
              <a:gdLst/>
              <a:ahLst/>
              <a:cxnLst/>
              <a:rect l="l" t="t" r="r" b="b"/>
              <a:pathLst>
                <a:path w="73" h="73" extrusionOk="0">
                  <a:moveTo>
                    <a:pt x="25" y="0"/>
                  </a:moveTo>
                  <a:lnTo>
                    <a:pt x="1" y="24"/>
                  </a:lnTo>
                  <a:lnTo>
                    <a:pt x="1" y="48"/>
                  </a:lnTo>
                  <a:lnTo>
                    <a:pt x="25" y="73"/>
                  </a:lnTo>
                  <a:lnTo>
                    <a:pt x="49" y="73"/>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16"/>
            <p:cNvSpPr/>
            <p:nvPr/>
          </p:nvSpPr>
          <p:spPr>
            <a:xfrm>
              <a:off x="1929875" y="2194250"/>
              <a:ext cx="1825" cy="1250"/>
            </a:xfrm>
            <a:custGeom>
              <a:avLst/>
              <a:gdLst/>
              <a:ahLst/>
              <a:cxnLst/>
              <a:rect l="l" t="t" r="r" b="b"/>
              <a:pathLst>
                <a:path w="73" h="50" extrusionOk="0">
                  <a:moveTo>
                    <a:pt x="0" y="1"/>
                  </a:moveTo>
                  <a:lnTo>
                    <a:pt x="0" y="49"/>
                  </a:lnTo>
                  <a:lnTo>
                    <a:pt x="48"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16"/>
            <p:cNvSpPr/>
            <p:nvPr/>
          </p:nvSpPr>
          <p:spPr>
            <a:xfrm>
              <a:off x="1988850" y="2193050"/>
              <a:ext cx="2425" cy="2450"/>
            </a:xfrm>
            <a:custGeom>
              <a:avLst/>
              <a:gdLst/>
              <a:ahLst/>
              <a:cxnLst/>
              <a:rect l="l" t="t" r="r" b="b"/>
              <a:pathLst>
                <a:path w="97" h="98" extrusionOk="0">
                  <a:moveTo>
                    <a:pt x="72" y="1"/>
                  </a:moveTo>
                  <a:lnTo>
                    <a:pt x="24" y="25"/>
                  </a:lnTo>
                  <a:lnTo>
                    <a:pt x="0" y="49"/>
                  </a:lnTo>
                  <a:lnTo>
                    <a:pt x="24" y="73"/>
                  </a:lnTo>
                  <a:lnTo>
                    <a:pt x="48" y="97"/>
                  </a:lnTo>
                  <a:lnTo>
                    <a:pt x="97" y="73"/>
                  </a:lnTo>
                  <a:lnTo>
                    <a:pt x="97" y="49"/>
                  </a:lnTo>
                  <a:lnTo>
                    <a:pt x="97"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16"/>
            <p:cNvSpPr/>
            <p:nvPr/>
          </p:nvSpPr>
          <p:spPr>
            <a:xfrm>
              <a:off x="2003900" y="2197875"/>
              <a:ext cx="1825" cy="1825"/>
            </a:xfrm>
            <a:custGeom>
              <a:avLst/>
              <a:gdLst/>
              <a:ahLst/>
              <a:cxnLst/>
              <a:rect l="l" t="t" r="r" b="b"/>
              <a:pathLst>
                <a:path w="73" h="73" extrusionOk="0">
                  <a:moveTo>
                    <a:pt x="24" y="0"/>
                  </a:moveTo>
                  <a:lnTo>
                    <a:pt x="0" y="24"/>
                  </a:lnTo>
                  <a:lnTo>
                    <a:pt x="0" y="49"/>
                  </a:lnTo>
                  <a:lnTo>
                    <a:pt x="48" y="73"/>
                  </a:lnTo>
                  <a:lnTo>
                    <a:pt x="72" y="49"/>
                  </a:lnTo>
                  <a:lnTo>
                    <a:pt x="72"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16"/>
            <p:cNvSpPr/>
            <p:nvPr/>
          </p:nvSpPr>
          <p:spPr>
            <a:xfrm>
              <a:off x="2102600" y="2208100"/>
              <a:ext cx="2425" cy="2425"/>
            </a:xfrm>
            <a:custGeom>
              <a:avLst/>
              <a:gdLst/>
              <a:ahLst/>
              <a:cxnLst/>
              <a:rect l="l" t="t" r="r" b="b"/>
              <a:pathLst>
                <a:path w="97" h="97" extrusionOk="0">
                  <a:moveTo>
                    <a:pt x="48" y="1"/>
                  </a:moveTo>
                  <a:lnTo>
                    <a:pt x="24" y="25"/>
                  </a:lnTo>
                  <a:lnTo>
                    <a:pt x="0" y="49"/>
                  </a:lnTo>
                  <a:lnTo>
                    <a:pt x="0" y="73"/>
                  </a:lnTo>
                  <a:lnTo>
                    <a:pt x="24" y="97"/>
                  </a:lnTo>
                  <a:lnTo>
                    <a:pt x="96" y="97"/>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16"/>
            <p:cNvSpPr/>
            <p:nvPr/>
          </p:nvSpPr>
          <p:spPr>
            <a:xfrm>
              <a:off x="1972000" y="2217725"/>
              <a:ext cx="2425" cy="2450"/>
            </a:xfrm>
            <a:custGeom>
              <a:avLst/>
              <a:gdLst/>
              <a:ahLst/>
              <a:cxnLst/>
              <a:rect l="l" t="t" r="r" b="b"/>
              <a:pathLst>
                <a:path w="97" h="98" extrusionOk="0">
                  <a:moveTo>
                    <a:pt x="48" y="1"/>
                  </a:moveTo>
                  <a:lnTo>
                    <a:pt x="0" y="25"/>
                  </a:lnTo>
                  <a:lnTo>
                    <a:pt x="0" y="49"/>
                  </a:lnTo>
                  <a:lnTo>
                    <a:pt x="0" y="73"/>
                  </a:lnTo>
                  <a:lnTo>
                    <a:pt x="48" y="97"/>
                  </a:lnTo>
                  <a:lnTo>
                    <a:pt x="72" y="73"/>
                  </a:lnTo>
                  <a:lnTo>
                    <a:pt x="96"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16"/>
            <p:cNvSpPr/>
            <p:nvPr/>
          </p:nvSpPr>
          <p:spPr>
            <a:xfrm>
              <a:off x="2068875" y="2220150"/>
              <a:ext cx="1850" cy="2425"/>
            </a:xfrm>
            <a:custGeom>
              <a:avLst/>
              <a:gdLst/>
              <a:ahLst/>
              <a:cxnLst/>
              <a:rect l="l" t="t" r="r" b="b"/>
              <a:pathLst>
                <a:path w="74" h="97" extrusionOk="0">
                  <a:moveTo>
                    <a:pt x="25" y="0"/>
                  </a:moveTo>
                  <a:lnTo>
                    <a:pt x="1" y="24"/>
                  </a:lnTo>
                  <a:lnTo>
                    <a:pt x="1" y="48"/>
                  </a:lnTo>
                  <a:lnTo>
                    <a:pt x="1" y="72"/>
                  </a:lnTo>
                  <a:lnTo>
                    <a:pt x="25" y="96"/>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16"/>
            <p:cNvSpPr/>
            <p:nvPr/>
          </p:nvSpPr>
          <p:spPr>
            <a:xfrm>
              <a:off x="2011100" y="2249625"/>
              <a:ext cx="3050" cy="1825"/>
            </a:xfrm>
            <a:custGeom>
              <a:avLst/>
              <a:gdLst/>
              <a:ahLst/>
              <a:cxnLst/>
              <a:rect l="l" t="t" r="r" b="b"/>
              <a:pathLst>
                <a:path w="122" h="73" extrusionOk="0">
                  <a:moveTo>
                    <a:pt x="25" y="1"/>
                  </a:moveTo>
                  <a:lnTo>
                    <a:pt x="1" y="49"/>
                  </a:lnTo>
                  <a:lnTo>
                    <a:pt x="25" y="73"/>
                  </a:lnTo>
                  <a:lnTo>
                    <a:pt x="97"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16"/>
            <p:cNvSpPr/>
            <p:nvPr/>
          </p:nvSpPr>
          <p:spPr>
            <a:xfrm>
              <a:off x="1991850" y="2250825"/>
              <a:ext cx="1225" cy="1850"/>
            </a:xfrm>
            <a:custGeom>
              <a:avLst/>
              <a:gdLst/>
              <a:ahLst/>
              <a:cxnLst/>
              <a:rect l="l" t="t" r="r" b="b"/>
              <a:pathLst>
                <a:path w="49" h="74" extrusionOk="0">
                  <a:moveTo>
                    <a:pt x="25" y="1"/>
                  </a:moveTo>
                  <a:lnTo>
                    <a:pt x="1" y="25"/>
                  </a:lnTo>
                  <a:lnTo>
                    <a:pt x="1" y="49"/>
                  </a:lnTo>
                  <a:lnTo>
                    <a:pt x="1" y="73"/>
                  </a:lnTo>
                  <a:lnTo>
                    <a:pt x="25" y="49"/>
                  </a:lnTo>
                  <a:lnTo>
                    <a:pt x="49"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16"/>
            <p:cNvSpPr/>
            <p:nvPr/>
          </p:nvSpPr>
          <p:spPr>
            <a:xfrm>
              <a:off x="2140500" y="2264675"/>
              <a:ext cx="1825" cy="2425"/>
            </a:xfrm>
            <a:custGeom>
              <a:avLst/>
              <a:gdLst/>
              <a:ahLst/>
              <a:cxnLst/>
              <a:rect l="l" t="t" r="r" b="b"/>
              <a:pathLst>
                <a:path w="73" h="97" extrusionOk="0">
                  <a:moveTo>
                    <a:pt x="25" y="0"/>
                  </a:moveTo>
                  <a:lnTo>
                    <a:pt x="1" y="25"/>
                  </a:lnTo>
                  <a:lnTo>
                    <a:pt x="1" y="49"/>
                  </a:lnTo>
                  <a:lnTo>
                    <a:pt x="25" y="73"/>
                  </a:lnTo>
                  <a:lnTo>
                    <a:pt x="49" y="97"/>
                  </a:lnTo>
                  <a:lnTo>
                    <a:pt x="73" y="73"/>
                  </a:lnTo>
                  <a:lnTo>
                    <a:pt x="73" y="25"/>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16"/>
            <p:cNvSpPr/>
            <p:nvPr/>
          </p:nvSpPr>
          <p:spPr>
            <a:xfrm>
              <a:off x="2047825" y="2298375"/>
              <a:ext cx="625" cy="625"/>
            </a:xfrm>
            <a:custGeom>
              <a:avLst/>
              <a:gdLst/>
              <a:ahLst/>
              <a:cxnLst/>
              <a:rect l="l" t="t" r="r" b="b"/>
              <a:pathLst>
                <a:path w="25" h="25" extrusionOk="0">
                  <a:moveTo>
                    <a:pt x="0" y="1"/>
                  </a:moveTo>
                  <a:lnTo>
                    <a:pt x="0" y="25"/>
                  </a:lnTo>
                  <a:lnTo>
                    <a:pt x="24"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6"/>
            <p:cNvSpPr/>
            <p:nvPr/>
          </p:nvSpPr>
          <p:spPr>
            <a:xfrm>
              <a:off x="2043000" y="2385050"/>
              <a:ext cx="1850" cy="1225"/>
            </a:xfrm>
            <a:custGeom>
              <a:avLst/>
              <a:gdLst/>
              <a:ahLst/>
              <a:cxnLst/>
              <a:rect l="l" t="t" r="r" b="b"/>
              <a:pathLst>
                <a:path w="74" h="49" extrusionOk="0">
                  <a:moveTo>
                    <a:pt x="25" y="0"/>
                  </a:moveTo>
                  <a:lnTo>
                    <a:pt x="1" y="48"/>
                  </a:lnTo>
                  <a:lnTo>
                    <a:pt x="73"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6"/>
            <p:cNvSpPr/>
            <p:nvPr/>
          </p:nvSpPr>
          <p:spPr>
            <a:xfrm>
              <a:off x="2125450" y="2172000"/>
              <a:ext cx="1225" cy="1225"/>
            </a:xfrm>
            <a:custGeom>
              <a:avLst/>
              <a:gdLst/>
              <a:ahLst/>
              <a:cxnLst/>
              <a:rect l="l" t="t" r="r" b="b"/>
              <a:pathLst>
                <a:path w="49" h="49" extrusionOk="0">
                  <a:moveTo>
                    <a:pt x="1" y="0"/>
                  </a:moveTo>
                  <a:lnTo>
                    <a:pt x="25"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16"/>
            <p:cNvSpPr/>
            <p:nvPr/>
          </p:nvSpPr>
          <p:spPr>
            <a:xfrm>
              <a:off x="2053250" y="2170175"/>
              <a:ext cx="1825" cy="2450"/>
            </a:xfrm>
            <a:custGeom>
              <a:avLst/>
              <a:gdLst/>
              <a:ahLst/>
              <a:cxnLst/>
              <a:rect l="l" t="t" r="r" b="b"/>
              <a:pathLst>
                <a:path w="73" h="98" extrusionOk="0">
                  <a:moveTo>
                    <a:pt x="48" y="1"/>
                  </a:moveTo>
                  <a:lnTo>
                    <a:pt x="0" y="49"/>
                  </a:lnTo>
                  <a:lnTo>
                    <a:pt x="24" y="73"/>
                  </a:lnTo>
                  <a:lnTo>
                    <a:pt x="48" y="97"/>
                  </a:lnTo>
                  <a:lnTo>
                    <a:pt x="72" y="73"/>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6"/>
            <p:cNvSpPr/>
            <p:nvPr/>
          </p:nvSpPr>
          <p:spPr>
            <a:xfrm>
              <a:off x="1956950" y="2152725"/>
              <a:ext cx="625" cy="1250"/>
            </a:xfrm>
            <a:custGeom>
              <a:avLst/>
              <a:gdLst/>
              <a:ahLst/>
              <a:cxnLst/>
              <a:rect l="l" t="t" r="r" b="b"/>
              <a:pathLst>
                <a:path w="25" h="50" extrusionOk="0">
                  <a:moveTo>
                    <a:pt x="0" y="1"/>
                  </a:moveTo>
                  <a:lnTo>
                    <a:pt x="0" y="25"/>
                  </a:lnTo>
                  <a:lnTo>
                    <a:pt x="0" y="49"/>
                  </a:lnTo>
                  <a:lnTo>
                    <a:pt x="24" y="25"/>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6"/>
            <p:cNvSpPr/>
            <p:nvPr/>
          </p:nvSpPr>
          <p:spPr>
            <a:xfrm>
              <a:off x="2022550" y="2136475"/>
              <a:ext cx="1825" cy="1250"/>
            </a:xfrm>
            <a:custGeom>
              <a:avLst/>
              <a:gdLst/>
              <a:ahLst/>
              <a:cxnLst/>
              <a:rect l="l" t="t" r="r" b="b"/>
              <a:pathLst>
                <a:path w="73" h="50" extrusionOk="0">
                  <a:moveTo>
                    <a:pt x="24" y="1"/>
                  </a:moveTo>
                  <a:lnTo>
                    <a:pt x="0" y="25"/>
                  </a:lnTo>
                  <a:lnTo>
                    <a:pt x="24" y="49"/>
                  </a:lnTo>
                  <a:lnTo>
                    <a:pt x="73"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6"/>
            <p:cNvSpPr/>
            <p:nvPr/>
          </p:nvSpPr>
          <p:spPr>
            <a:xfrm>
              <a:off x="2086950" y="2290550"/>
              <a:ext cx="625" cy="25"/>
            </a:xfrm>
            <a:custGeom>
              <a:avLst/>
              <a:gdLst/>
              <a:ahLst/>
              <a:cxnLst/>
              <a:rect l="l" t="t" r="r" b="b"/>
              <a:pathLst>
                <a:path w="25" h="1" extrusionOk="0">
                  <a:moveTo>
                    <a:pt x="0" y="1"/>
                  </a:moveTo>
                  <a:lnTo>
                    <a:pt x="0" y="1"/>
                  </a:lnTo>
                  <a:lnTo>
                    <a:pt x="24" y="1"/>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16"/>
            <p:cNvSpPr/>
            <p:nvPr/>
          </p:nvSpPr>
          <p:spPr>
            <a:xfrm>
              <a:off x="2053850" y="2122050"/>
              <a:ext cx="1225" cy="1225"/>
            </a:xfrm>
            <a:custGeom>
              <a:avLst/>
              <a:gdLst/>
              <a:ahLst/>
              <a:cxnLst/>
              <a:rect l="l" t="t" r="r" b="b"/>
              <a:pathLst>
                <a:path w="49" h="49" extrusionOk="0">
                  <a:moveTo>
                    <a:pt x="24" y="0"/>
                  </a:moveTo>
                  <a:lnTo>
                    <a:pt x="0" y="24"/>
                  </a:lnTo>
                  <a:lnTo>
                    <a:pt x="24" y="48"/>
                  </a:lnTo>
                  <a:lnTo>
                    <a:pt x="48" y="48"/>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6"/>
            <p:cNvSpPr/>
            <p:nvPr/>
          </p:nvSpPr>
          <p:spPr>
            <a:xfrm>
              <a:off x="2026750" y="2274900"/>
              <a:ext cx="1225" cy="1825"/>
            </a:xfrm>
            <a:custGeom>
              <a:avLst/>
              <a:gdLst/>
              <a:ahLst/>
              <a:cxnLst/>
              <a:rect l="l" t="t" r="r" b="b"/>
              <a:pathLst>
                <a:path w="49" h="73" extrusionOk="0">
                  <a:moveTo>
                    <a:pt x="25" y="1"/>
                  </a:moveTo>
                  <a:lnTo>
                    <a:pt x="1" y="25"/>
                  </a:lnTo>
                  <a:lnTo>
                    <a:pt x="1" y="49"/>
                  </a:lnTo>
                  <a:lnTo>
                    <a:pt x="1" y="73"/>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6"/>
            <p:cNvSpPr/>
            <p:nvPr/>
          </p:nvSpPr>
          <p:spPr>
            <a:xfrm>
              <a:off x="2071900" y="2254450"/>
              <a:ext cx="625" cy="1225"/>
            </a:xfrm>
            <a:custGeom>
              <a:avLst/>
              <a:gdLst/>
              <a:ahLst/>
              <a:cxnLst/>
              <a:rect l="l" t="t" r="r" b="b"/>
              <a:pathLst>
                <a:path w="25" h="49" extrusionOk="0">
                  <a:moveTo>
                    <a:pt x="24" y="0"/>
                  </a:moveTo>
                  <a:lnTo>
                    <a:pt x="0" y="48"/>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16"/>
            <p:cNvSpPr/>
            <p:nvPr/>
          </p:nvSpPr>
          <p:spPr>
            <a:xfrm>
              <a:off x="2059850" y="2227975"/>
              <a:ext cx="1250" cy="2425"/>
            </a:xfrm>
            <a:custGeom>
              <a:avLst/>
              <a:gdLst/>
              <a:ahLst/>
              <a:cxnLst/>
              <a:rect l="l" t="t" r="r" b="b"/>
              <a:pathLst>
                <a:path w="50" h="97" extrusionOk="0">
                  <a:moveTo>
                    <a:pt x="49" y="0"/>
                  </a:moveTo>
                  <a:lnTo>
                    <a:pt x="25" y="48"/>
                  </a:lnTo>
                  <a:lnTo>
                    <a:pt x="1" y="72"/>
                  </a:lnTo>
                  <a:lnTo>
                    <a:pt x="25" y="96"/>
                  </a:lnTo>
                  <a:lnTo>
                    <a:pt x="49" y="72"/>
                  </a:lnTo>
                  <a:lnTo>
                    <a:pt x="49"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16"/>
            <p:cNvSpPr/>
            <p:nvPr/>
          </p:nvSpPr>
          <p:spPr>
            <a:xfrm>
              <a:off x="1964175" y="2251425"/>
              <a:ext cx="1825" cy="1850"/>
            </a:xfrm>
            <a:custGeom>
              <a:avLst/>
              <a:gdLst/>
              <a:ahLst/>
              <a:cxnLst/>
              <a:rect l="l" t="t" r="r" b="b"/>
              <a:pathLst>
                <a:path w="73" h="74" extrusionOk="0">
                  <a:moveTo>
                    <a:pt x="24" y="1"/>
                  </a:moveTo>
                  <a:lnTo>
                    <a:pt x="0" y="25"/>
                  </a:lnTo>
                  <a:lnTo>
                    <a:pt x="24" y="49"/>
                  </a:lnTo>
                  <a:lnTo>
                    <a:pt x="24" y="73"/>
                  </a:lnTo>
                  <a:lnTo>
                    <a:pt x="72"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16"/>
            <p:cNvSpPr/>
            <p:nvPr/>
          </p:nvSpPr>
          <p:spPr>
            <a:xfrm>
              <a:off x="2088750" y="2235175"/>
              <a:ext cx="2425" cy="1850"/>
            </a:xfrm>
            <a:custGeom>
              <a:avLst/>
              <a:gdLst/>
              <a:ahLst/>
              <a:cxnLst/>
              <a:rect l="l" t="t" r="r" b="b"/>
              <a:pathLst>
                <a:path w="97" h="74" extrusionOk="0">
                  <a:moveTo>
                    <a:pt x="24" y="1"/>
                  </a:moveTo>
                  <a:lnTo>
                    <a:pt x="0" y="25"/>
                  </a:lnTo>
                  <a:lnTo>
                    <a:pt x="24"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6"/>
            <p:cNvSpPr/>
            <p:nvPr/>
          </p:nvSpPr>
          <p:spPr>
            <a:xfrm>
              <a:off x="2111025" y="2230375"/>
              <a:ext cx="625" cy="1225"/>
            </a:xfrm>
            <a:custGeom>
              <a:avLst/>
              <a:gdLst/>
              <a:ahLst/>
              <a:cxnLst/>
              <a:rect l="l" t="t" r="r" b="b"/>
              <a:pathLst>
                <a:path w="25" h="49" extrusionOk="0">
                  <a:moveTo>
                    <a:pt x="0" y="0"/>
                  </a:moveTo>
                  <a:lnTo>
                    <a:pt x="0" y="24"/>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6"/>
            <p:cNvSpPr/>
            <p:nvPr/>
          </p:nvSpPr>
          <p:spPr>
            <a:xfrm>
              <a:off x="2051425" y="2217125"/>
              <a:ext cx="1850" cy="1825"/>
            </a:xfrm>
            <a:custGeom>
              <a:avLst/>
              <a:gdLst/>
              <a:ahLst/>
              <a:cxnLst/>
              <a:rect l="l" t="t" r="r" b="b"/>
              <a:pathLst>
                <a:path w="74" h="73" extrusionOk="0">
                  <a:moveTo>
                    <a:pt x="25" y="1"/>
                  </a:moveTo>
                  <a:lnTo>
                    <a:pt x="1" y="25"/>
                  </a:lnTo>
                  <a:lnTo>
                    <a:pt x="1" y="49"/>
                  </a:lnTo>
                  <a:lnTo>
                    <a:pt x="1" y="73"/>
                  </a:lnTo>
                  <a:lnTo>
                    <a:pt x="25" y="73"/>
                  </a:lnTo>
                  <a:lnTo>
                    <a:pt x="49" y="49"/>
                  </a:lnTo>
                  <a:lnTo>
                    <a:pt x="73" y="25"/>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16"/>
            <p:cNvSpPr/>
            <p:nvPr/>
          </p:nvSpPr>
          <p:spPr>
            <a:xfrm>
              <a:off x="2038800" y="2196075"/>
              <a:ext cx="1825" cy="1225"/>
            </a:xfrm>
            <a:custGeom>
              <a:avLst/>
              <a:gdLst/>
              <a:ahLst/>
              <a:cxnLst/>
              <a:rect l="l" t="t" r="r" b="b"/>
              <a:pathLst>
                <a:path w="73" h="49" extrusionOk="0">
                  <a:moveTo>
                    <a:pt x="24" y="0"/>
                  </a:moveTo>
                  <a:lnTo>
                    <a:pt x="0" y="24"/>
                  </a:lnTo>
                  <a:lnTo>
                    <a:pt x="24" y="48"/>
                  </a:lnTo>
                  <a:lnTo>
                    <a:pt x="73"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16"/>
            <p:cNvSpPr/>
            <p:nvPr/>
          </p:nvSpPr>
          <p:spPr>
            <a:xfrm>
              <a:off x="2046625" y="2193050"/>
              <a:ext cx="1225" cy="1225"/>
            </a:xfrm>
            <a:custGeom>
              <a:avLst/>
              <a:gdLst/>
              <a:ahLst/>
              <a:cxnLst/>
              <a:rect l="l" t="t" r="r" b="b"/>
              <a:pathLst>
                <a:path w="49" h="49" extrusionOk="0">
                  <a:moveTo>
                    <a:pt x="0" y="1"/>
                  </a:moveTo>
                  <a:lnTo>
                    <a:pt x="0" y="25"/>
                  </a:lnTo>
                  <a:lnTo>
                    <a:pt x="24" y="49"/>
                  </a:lnTo>
                  <a:lnTo>
                    <a:pt x="48"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6"/>
            <p:cNvSpPr/>
            <p:nvPr/>
          </p:nvSpPr>
          <p:spPr>
            <a:xfrm>
              <a:off x="2076700" y="2183425"/>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6"/>
            <p:cNvSpPr/>
            <p:nvPr/>
          </p:nvSpPr>
          <p:spPr>
            <a:xfrm>
              <a:off x="2005100" y="2279125"/>
              <a:ext cx="25" cy="1225"/>
            </a:xfrm>
            <a:custGeom>
              <a:avLst/>
              <a:gdLst/>
              <a:ahLst/>
              <a:cxnLst/>
              <a:rect l="l" t="t" r="r" b="b"/>
              <a:pathLst>
                <a:path w="1" h="49" extrusionOk="0">
                  <a:moveTo>
                    <a:pt x="0" y="0"/>
                  </a:moveTo>
                  <a:lnTo>
                    <a:pt x="0" y="0"/>
                  </a:lnTo>
                  <a:lnTo>
                    <a:pt x="0" y="48"/>
                  </a:lnTo>
                  <a:lnTo>
                    <a:pt x="0" y="48"/>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6"/>
            <p:cNvSpPr/>
            <p:nvPr/>
          </p:nvSpPr>
          <p:spPr>
            <a:xfrm>
              <a:off x="1983425" y="2181025"/>
              <a:ext cx="1225" cy="1225"/>
            </a:xfrm>
            <a:custGeom>
              <a:avLst/>
              <a:gdLst/>
              <a:ahLst/>
              <a:cxnLst/>
              <a:rect l="l" t="t" r="r" b="b"/>
              <a:pathLst>
                <a:path w="49" h="49" extrusionOk="0">
                  <a:moveTo>
                    <a:pt x="1" y="0"/>
                  </a:moveTo>
                  <a:lnTo>
                    <a:pt x="1" y="24"/>
                  </a:lnTo>
                  <a:lnTo>
                    <a:pt x="1" y="48"/>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16"/>
            <p:cNvSpPr/>
            <p:nvPr/>
          </p:nvSpPr>
          <p:spPr>
            <a:xfrm>
              <a:off x="2076700" y="2179825"/>
              <a:ext cx="1250" cy="1225"/>
            </a:xfrm>
            <a:custGeom>
              <a:avLst/>
              <a:gdLst/>
              <a:ahLst/>
              <a:cxnLst/>
              <a:rect l="l" t="t" r="r" b="b"/>
              <a:pathLst>
                <a:path w="50" h="49" extrusionOk="0">
                  <a:moveTo>
                    <a:pt x="25" y="0"/>
                  </a:moveTo>
                  <a:lnTo>
                    <a:pt x="1" y="24"/>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16"/>
            <p:cNvSpPr/>
            <p:nvPr/>
          </p:nvSpPr>
          <p:spPr>
            <a:xfrm>
              <a:off x="2023150" y="2178625"/>
              <a:ext cx="625" cy="1825"/>
            </a:xfrm>
            <a:custGeom>
              <a:avLst/>
              <a:gdLst/>
              <a:ahLst/>
              <a:cxnLst/>
              <a:rect l="l" t="t" r="r" b="b"/>
              <a:pathLst>
                <a:path w="25" h="73" extrusionOk="0">
                  <a:moveTo>
                    <a:pt x="0" y="0"/>
                  </a:moveTo>
                  <a:lnTo>
                    <a:pt x="0" y="24"/>
                  </a:lnTo>
                  <a:lnTo>
                    <a:pt x="0" y="72"/>
                  </a:lnTo>
                  <a:lnTo>
                    <a:pt x="24" y="48"/>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16"/>
            <p:cNvSpPr/>
            <p:nvPr/>
          </p:nvSpPr>
          <p:spPr>
            <a:xfrm>
              <a:off x="2037600" y="22544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6"/>
            <p:cNvSpPr/>
            <p:nvPr/>
          </p:nvSpPr>
          <p:spPr>
            <a:xfrm>
              <a:off x="2032175" y="2358550"/>
              <a:ext cx="1225" cy="1250"/>
            </a:xfrm>
            <a:custGeom>
              <a:avLst/>
              <a:gdLst/>
              <a:ahLst/>
              <a:cxnLst/>
              <a:rect l="l" t="t" r="r" b="b"/>
              <a:pathLst>
                <a:path w="49" h="50" extrusionOk="0">
                  <a:moveTo>
                    <a:pt x="25" y="1"/>
                  </a:moveTo>
                  <a:lnTo>
                    <a:pt x="0" y="25"/>
                  </a:lnTo>
                  <a:lnTo>
                    <a:pt x="25"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16"/>
            <p:cNvSpPr/>
            <p:nvPr/>
          </p:nvSpPr>
          <p:spPr>
            <a:xfrm>
              <a:off x="1970175" y="2147925"/>
              <a:ext cx="650" cy="625"/>
            </a:xfrm>
            <a:custGeom>
              <a:avLst/>
              <a:gdLst/>
              <a:ahLst/>
              <a:cxnLst/>
              <a:rect l="l" t="t" r="r" b="b"/>
              <a:pathLst>
                <a:path w="26" h="25" extrusionOk="0">
                  <a:moveTo>
                    <a:pt x="1" y="0"/>
                  </a:moveTo>
                  <a:lnTo>
                    <a:pt x="1"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16"/>
            <p:cNvSpPr/>
            <p:nvPr/>
          </p:nvSpPr>
          <p:spPr>
            <a:xfrm>
              <a:off x="2005700" y="2146125"/>
              <a:ext cx="1225" cy="625"/>
            </a:xfrm>
            <a:custGeom>
              <a:avLst/>
              <a:gdLst/>
              <a:ahLst/>
              <a:cxnLst/>
              <a:rect l="l" t="t" r="r" b="b"/>
              <a:pathLst>
                <a:path w="49" h="25" extrusionOk="0">
                  <a:moveTo>
                    <a:pt x="0" y="0"/>
                  </a:moveTo>
                  <a:lnTo>
                    <a:pt x="0" y="24"/>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6"/>
            <p:cNvSpPr/>
            <p:nvPr/>
          </p:nvSpPr>
          <p:spPr>
            <a:xfrm>
              <a:off x="1972000" y="22869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6"/>
            <p:cNvSpPr/>
            <p:nvPr/>
          </p:nvSpPr>
          <p:spPr>
            <a:xfrm>
              <a:off x="1987650" y="2284525"/>
              <a:ext cx="1225" cy="1250"/>
            </a:xfrm>
            <a:custGeom>
              <a:avLst/>
              <a:gdLst/>
              <a:ahLst/>
              <a:cxnLst/>
              <a:rect l="l" t="t" r="r" b="b"/>
              <a:pathLst>
                <a:path w="49" h="50" extrusionOk="0">
                  <a:moveTo>
                    <a:pt x="24" y="1"/>
                  </a:moveTo>
                  <a:lnTo>
                    <a:pt x="0" y="25"/>
                  </a:lnTo>
                  <a:lnTo>
                    <a:pt x="0" y="49"/>
                  </a:lnTo>
                  <a:lnTo>
                    <a:pt x="48"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16"/>
            <p:cNvSpPr/>
            <p:nvPr/>
          </p:nvSpPr>
          <p:spPr>
            <a:xfrm>
              <a:off x="2002075" y="2243600"/>
              <a:ext cx="625" cy="1250"/>
            </a:xfrm>
            <a:custGeom>
              <a:avLst/>
              <a:gdLst/>
              <a:ahLst/>
              <a:cxnLst/>
              <a:rect l="l" t="t" r="r" b="b"/>
              <a:pathLst>
                <a:path w="25" h="50" extrusionOk="0">
                  <a:moveTo>
                    <a:pt x="1" y="49"/>
                  </a:moveTo>
                  <a:lnTo>
                    <a:pt x="1" y="49"/>
                  </a:lnTo>
                  <a:lnTo>
                    <a:pt x="25" y="1"/>
                  </a:lnTo>
                  <a:lnTo>
                    <a:pt x="1" y="49"/>
                  </a:lnTo>
                  <a:lnTo>
                    <a:pt x="1" y="49"/>
                  </a:lnTo>
                  <a:lnTo>
                    <a:pt x="1" y="49"/>
                  </a:lnTo>
                  <a:lnTo>
                    <a:pt x="1" y="49"/>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16"/>
            <p:cNvSpPr/>
            <p:nvPr/>
          </p:nvSpPr>
          <p:spPr>
            <a:xfrm>
              <a:off x="2024950" y="2236400"/>
              <a:ext cx="1225" cy="1225"/>
            </a:xfrm>
            <a:custGeom>
              <a:avLst/>
              <a:gdLst/>
              <a:ahLst/>
              <a:cxnLst/>
              <a:rect l="l" t="t" r="r" b="b"/>
              <a:pathLst>
                <a:path w="49" h="49" extrusionOk="0">
                  <a:moveTo>
                    <a:pt x="25" y="0"/>
                  </a:moveTo>
                  <a:lnTo>
                    <a:pt x="1" y="24"/>
                  </a:lnTo>
                  <a:lnTo>
                    <a:pt x="25" y="48"/>
                  </a:lnTo>
                  <a:lnTo>
                    <a:pt x="49"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16"/>
            <p:cNvSpPr/>
            <p:nvPr/>
          </p:nvSpPr>
          <p:spPr>
            <a:xfrm>
              <a:off x="1998475" y="2235175"/>
              <a:ext cx="1825" cy="1250"/>
            </a:xfrm>
            <a:custGeom>
              <a:avLst/>
              <a:gdLst/>
              <a:ahLst/>
              <a:cxnLst/>
              <a:rect l="l" t="t" r="r" b="b"/>
              <a:pathLst>
                <a:path w="73" h="50" extrusionOk="0">
                  <a:moveTo>
                    <a:pt x="24" y="1"/>
                  </a:moveTo>
                  <a:lnTo>
                    <a:pt x="0" y="25"/>
                  </a:lnTo>
                  <a:lnTo>
                    <a:pt x="24"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16"/>
            <p:cNvSpPr/>
            <p:nvPr/>
          </p:nvSpPr>
          <p:spPr>
            <a:xfrm>
              <a:off x="2086950" y="2230375"/>
              <a:ext cx="625" cy="25"/>
            </a:xfrm>
            <a:custGeom>
              <a:avLst/>
              <a:gdLst/>
              <a:ahLst/>
              <a:cxnLst/>
              <a:rect l="l" t="t" r="r" b="b"/>
              <a:pathLst>
                <a:path w="25" h="1" extrusionOk="0">
                  <a:moveTo>
                    <a:pt x="24" y="0"/>
                  </a:moveTo>
                  <a:lnTo>
                    <a:pt x="0" y="0"/>
                  </a:lnTo>
                  <a:lnTo>
                    <a:pt x="0" y="0"/>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16"/>
            <p:cNvSpPr/>
            <p:nvPr/>
          </p:nvSpPr>
          <p:spPr>
            <a:xfrm>
              <a:off x="2126675" y="2229175"/>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16"/>
            <p:cNvSpPr/>
            <p:nvPr/>
          </p:nvSpPr>
          <p:spPr>
            <a:xfrm>
              <a:off x="2026750" y="2306200"/>
              <a:ext cx="625" cy="1225"/>
            </a:xfrm>
            <a:custGeom>
              <a:avLst/>
              <a:gdLst/>
              <a:ahLst/>
              <a:cxnLst/>
              <a:rect l="l" t="t" r="r" b="b"/>
              <a:pathLst>
                <a:path w="25" h="49" extrusionOk="0">
                  <a:moveTo>
                    <a:pt x="25" y="1"/>
                  </a:moveTo>
                  <a:lnTo>
                    <a:pt x="1" y="25"/>
                  </a:lnTo>
                  <a:lnTo>
                    <a:pt x="25" y="49"/>
                  </a:lnTo>
                  <a:lnTo>
                    <a:pt x="25"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16"/>
            <p:cNvSpPr/>
            <p:nvPr/>
          </p:nvSpPr>
          <p:spPr>
            <a:xfrm>
              <a:off x="1968975" y="2205700"/>
              <a:ext cx="625" cy="1225"/>
            </a:xfrm>
            <a:custGeom>
              <a:avLst/>
              <a:gdLst/>
              <a:ahLst/>
              <a:cxnLst/>
              <a:rect l="l" t="t" r="r" b="b"/>
              <a:pathLst>
                <a:path w="25" h="49" extrusionOk="0">
                  <a:moveTo>
                    <a:pt x="1" y="0"/>
                  </a:moveTo>
                  <a:lnTo>
                    <a:pt x="1" y="24"/>
                  </a:lnTo>
                  <a:lnTo>
                    <a:pt x="1" y="48"/>
                  </a:lnTo>
                  <a:lnTo>
                    <a:pt x="25" y="24"/>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16"/>
            <p:cNvSpPr/>
            <p:nvPr/>
          </p:nvSpPr>
          <p:spPr>
            <a:xfrm>
              <a:off x="2072500" y="2198475"/>
              <a:ext cx="1225" cy="1225"/>
            </a:xfrm>
            <a:custGeom>
              <a:avLst/>
              <a:gdLst/>
              <a:ahLst/>
              <a:cxnLst/>
              <a:rect l="l" t="t" r="r" b="b"/>
              <a:pathLst>
                <a:path w="49" h="49" extrusionOk="0">
                  <a:moveTo>
                    <a:pt x="24" y="0"/>
                  </a:moveTo>
                  <a:lnTo>
                    <a:pt x="0" y="25"/>
                  </a:lnTo>
                  <a:lnTo>
                    <a:pt x="24" y="49"/>
                  </a:lnTo>
                  <a:lnTo>
                    <a:pt x="49" y="49"/>
                  </a:lnTo>
                  <a:lnTo>
                    <a:pt x="49" y="25"/>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16"/>
            <p:cNvSpPr/>
            <p:nvPr/>
          </p:nvSpPr>
          <p:spPr>
            <a:xfrm>
              <a:off x="2085125" y="2146125"/>
              <a:ext cx="650" cy="625"/>
            </a:xfrm>
            <a:custGeom>
              <a:avLst/>
              <a:gdLst/>
              <a:ahLst/>
              <a:cxnLst/>
              <a:rect l="l" t="t" r="r" b="b"/>
              <a:pathLst>
                <a:path w="26"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16"/>
            <p:cNvSpPr/>
            <p:nvPr/>
          </p:nvSpPr>
          <p:spPr>
            <a:xfrm>
              <a:off x="2052625" y="2283925"/>
              <a:ext cx="650" cy="625"/>
            </a:xfrm>
            <a:custGeom>
              <a:avLst/>
              <a:gdLst/>
              <a:ahLst/>
              <a:cxnLst/>
              <a:rect l="l" t="t" r="r" b="b"/>
              <a:pathLst>
                <a:path w="26" h="25" extrusionOk="0">
                  <a:moveTo>
                    <a:pt x="1" y="1"/>
                  </a:moveTo>
                  <a:lnTo>
                    <a:pt x="1" y="25"/>
                  </a:lnTo>
                  <a:lnTo>
                    <a:pt x="25" y="25"/>
                  </a:lnTo>
                  <a:lnTo>
                    <a:pt x="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16"/>
            <p:cNvSpPr/>
            <p:nvPr/>
          </p:nvSpPr>
          <p:spPr>
            <a:xfrm>
              <a:off x="1971400" y="2338100"/>
              <a:ext cx="625" cy="625"/>
            </a:xfrm>
            <a:custGeom>
              <a:avLst/>
              <a:gdLst/>
              <a:ahLst/>
              <a:cxnLst/>
              <a:rect l="l" t="t" r="r" b="b"/>
              <a:pathLst>
                <a:path w="25" h="25" extrusionOk="0">
                  <a:moveTo>
                    <a:pt x="24" y="0"/>
                  </a:moveTo>
                  <a:lnTo>
                    <a:pt x="0" y="24"/>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6"/>
            <p:cNvSpPr/>
            <p:nvPr/>
          </p:nvSpPr>
          <p:spPr>
            <a:xfrm>
              <a:off x="2008100" y="2412725"/>
              <a:ext cx="625" cy="625"/>
            </a:xfrm>
            <a:custGeom>
              <a:avLst/>
              <a:gdLst/>
              <a:ahLst/>
              <a:cxnLst/>
              <a:rect l="l" t="t" r="r" b="b"/>
              <a:pathLst>
                <a:path w="25" h="25" extrusionOk="0">
                  <a:moveTo>
                    <a:pt x="1" y="0"/>
                  </a:moveTo>
                  <a:lnTo>
                    <a:pt x="1" y="25"/>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16"/>
            <p:cNvSpPr/>
            <p:nvPr/>
          </p:nvSpPr>
          <p:spPr>
            <a:xfrm>
              <a:off x="1978600" y="2316425"/>
              <a:ext cx="25" cy="625"/>
            </a:xfrm>
            <a:custGeom>
              <a:avLst/>
              <a:gdLst/>
              <a:ahLst/>
              <a:cxnLst/>
              <a:rect l="l" t="t" r="r" b="b"/>
              <a:pathLst>
                <a:path w="1" h="25" extrusionOk="0">
                  <a:moveTo>
                    <a:pt x="1" y="25"/>
                  </a:moveTo>
                  <a:lnTo>
                    <a:pt x="1" y="25"/>
                  </a:lnTo>
                  <a:lnTo>
                    <a:pt x="1" y="1"/>
                  </a:lnTo>
                  <a:lnTo>
                    <a:pt x="1"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16"/>
            <p:cNvSpPr/>
            <p:nvPr/>
          </p:nvSpPr>
          <p:spPr>
            <a:xfrm>
              <a:off x="2038800" y="2217125"/>
              <a:ext cx="625" cy="625"/>
            </a:xfrm>
            <a:custGeom>
              <a:avLst/>
              <a:gdLst/>
              <a:ahLst/>
              <a:cxnLst/>
              <a:rect l="l" t="t" r="r" b="b"/>
              <a:pathLst>
                <a:path w="25" h="25" extrusionOk="0">
                  <a:moveTo>
                    <a:pt x="0" y="25"/>
                  </a:moveTo>
                  <a:lnTo>
                    <a:pt x="0" y="25"/>
                  </a:lnTo>
                  <a:lnTo>
                    <a:pt x="0" y="1"/>
                  </a:lnTo>
                  <a:lnTo>
                    <a:pt x="24" y="1"/>
                  </a:lnTo>
                  <a:lnTo>
                    <a:pt x="24"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16"/>
            <p:cNvSpPr/>
            <p:nvPr/>
          </p:nvSpPr>
          <p:spPr>
            <a:xfrm>
              <a:off x="2006900" y="2215325"/>
              <a:ext cx="25" cy="25"/>
            </a:xfrm>
            <a:custGeom>
              <a:avLst/>
              <a:gdLst/>
              <a:ahLst/>
              <a:cxnLst/>
              <a:rect l="l" t="t" r="r" b="b"/>
              <a:pathLst>
                <a:path w="1" h="1" extrusionOk="0">
                  <a:moveTo>
                    <a:pt x="0" y="0"/>
                  </a:moveTo>
                  <a:lnTo>
                    <a:pt x="0" y="0"/>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16"/>
            <p:cNvSpPr/>
            <p:nvPr/>
          </p:nvSpPr>
          <p:spPr>
            <a:xfrm>
              <a:off x="2041200" y="220510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6"/>
            <p:cNvSpPr/>
            <p:nvPr/>
          </p:nvSpPr>
          <p:spPr>
            <a:xfrm>
              <a:off x="1952125" y="2182225"/>
              <a:ext cx="25" cy="25"/>
            </a:xfrm>
            <a:custGeom>
              <a:avLst/>
              <a:gdLst/>
              <a:ahLst/>
              <a:cxnLst/>
              <a:rect l="l" t="t" r="r" b="b"/>
              <a:pathLst>
                <a:path w="1" h="1" extrusionOk="0">
                  <a:moveTo>
                    <a:pt x="1" y="0"/>
                  </a:move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16"/>
            <p:cNvSpPr/>
            <p:nvPr/>
          </p:nvSpPr>
          <p:spPr>
            <a:xfrm>
              <a:off x="1952125" y="2181625"/>
              <a:ext cx="625" cy="625"/>
            </a:xfrm>
            <a:custGeom>
              <a:avLst/>
              <a:gdLst/>
              <a:ahLst/>
              <a:cxnLst/>
              <a:rect l="l" t="t" r="r" b="b"/>
              <a:pathLst>
                <a:path w="25"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16"/>
            <p:cNvSpPr/>
            <p:nvPr/>
          </p:nvSpPr>
          <p:spPr>
            <a:xfrm>
              <a:off x="1924450" y="2177400"/>
              <a:ext cx="25" cy="625"/>
            </a:xfrm>
            <a:custGeom>
              <a:avLst/>
              <a:gdLst/>
              <a:ahLst/>
              <a:cxnLst/>
              <a:rect l="l" t="t" r="r" b="b"/>
              <a:pathLst>
                <a:path w="1" h="25" extrusionOk="0">
                  <a:moveTo>
                    <a:pt x="0" y="25"/>
                  </a:moveTo>
                  <a:lnTo>
                    <a:pt x="0"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16"/>
            <p:cNvSpPr/>
            <p:nvPr/>
          </p:nvSpPr>
          <p:spPr>
            <a:xfrm>
              <a:off x="1781825" y="1840975"/>
              <a:ext cx="652400" cy="709600"/>
            </a:xfrm>
            <a:custGeom>
              <a:avLst/>
              <a:gdLst/>
              <a:ahLst/>
              <a:cxnLst/>
              <a:rect l="l" t="t" r="r" b="b"/>
              <a:pathLst>
                <a:path w="26096" h="28384" extrusionOk="0">
                  <a:moveTo>
                    <a:pt x="18392" y="1"/>
                  </a:moveTo>
                  <a:lnTo>
                    <a:pt x="18031" y="49"/>
                  </a:lnTo>
                  <a:lnTo>
                    <a:pt x="17646" y="121"/>
                  </a:lnTo>
                  <a:lnTo>
                    <a:pt x="17261" y="194"/>
                  </a:lnTo>
                  <a:lnTo>
                    <a:pt x="16851" y="314"/>
                  </a:lnTo>
                  <a:lnTo>
                    <a:pt x="16418" y="434"/>
                  </a:lnTo>
                  <a:lnTo>
                    <a:pt x="15599" y="747"/>
                  </a:lnTo>
                  <a:lnTo>
                    <a:pt x="13938" y="1397"/>
                  </a:lnTo>
                  <a:lnTo>
                    <a:pt x="13529" y="1542"/>
                  </a:lnTo>
                  <a:lnTo>
                    <a:pt x="13120" y="1662"/>
                  </a:lnTo>
                  <a:lnTo>
                    <a:pt x="12711" y="1758"/>
                  </a:lnTo>
                  <a:lnTo>
                    <a:pt x="12277" y="1855"/>
                  </a:lnTo>
                  <a:lnTo>
                    <a:pt x="11676" y="1951"/>
                  </a:lnTo>
                  <a:lnTo>
                    <a:pt x="11098" y="2023"/>
                  </a:lnTo>
                  <a:lnTo>
                    <a:pt x="10472" y="2047"/>
                  </a:lnTo>
                  <a:lnTo>
                    <a:pt x="9870" y="2071"/>
                  </a:lnTo>
                  <a:lnTo>
                    <a:pt x="8715" y="2095"/>
                  </a:lnTo>
                  <a:lnTo>
                    <a:pt x="7968" y="2168"/>
                  </a:lnTo>
                  <a:lnTo>
                    <a:pt x="7607" y="2216"/>
                  </a:lnTo>
                  <a:lnTo>
                    <a:pt x="7270" y="2288"/>
                  </a:lnTo>
                  <a:lnTo>
                    <a:pt x="6909" y="2360"/>
                  </a:lnTo>
                  <a:lnTo>
                    <a:pt x="6548" y="2456"/>
                  </a:lnTo>
                  <a:lnTo>
                    <a:pt x="6211" y="2577"/>
                  </a:lnTo>
                  <a:lnTo>
                    <a:pt x="5874" y="2697"/>
                  </a:lnTo>
                  <a:lnTo>
                    <a:pt x="5007" y="3058"/>
                  </a:lnTo>
                  <a:lnTo>
                    <a:pt x="4165" y="3468"/>
                  </a:lnTo>
                  <a:lnTo>
                    <a:pt x="3346" y="3925"/>
                  </a:lnTo>
                  <a:lnTo>
                    <a:pt x="2552" y="4430"/>
                  </a:lnTo>
                  <a:lnTo>
                    <a:pt x="1998" y="4816"/>
                  </a:lnTo>
                  <a:lnTo>
                    <a:pt x="1420" y="5225"/>
                  </a:lnTo>
                  <a:lnTo>
                    <a:pt x="313" y="6067"/>
                  </a:lnTo>
                  <a:lnTo>
                    <a:pt x="120" y="6212"/>
                  </a:lnTo>
                  <a:lnTo>
                    <a:pt x="24" y="6356"/>
                  </a:lnTo>
                  <a:lnTo>
                    <a:pt x="0" y="6404"/>
                  </a:lnTo>
                  <a:lnTo>
                    <a:pt x="24" y="6477"/>
                  </a:lnTo>
                  <a:lnTo>
                    <a:pt x="48" y="6525"/>
                  </a:lnTo>
                  <a:lnTo>
                    <a:pt x="265" y="6525"/>
                  </a:lnTo>
                  <a:lnTo>
                    <a:pt x="385" y="6501"/>
                  </a:lnTo>
                  <a:lnTo>
                    <a:pt x="1372" y="6236"/>
                  </a:lnTo>
                  <a:lnTo>
                    <a:pt x="2672" y="5875"/>
                  </a:lnTo>
                  <a:lnTo>
                    <a:pt x="3972" y="5562"/>
                  </a:lnTo>
                  <a:lnTo>
                    <a:pt x="5296" y="5297"/>
                  </a:lnTo>
                  <a:lnTo>
                    <a:pt x="6620" y="5056"/>
                  </a:lnTo>
                  <a:lnTo>
                    <a:pt x="8474" y="4767"/>
                  </a:lnTo>
                  <a:lnTo>
                    <a:pt x="10327" y="4527"/>
                  </a:lnTo>
                  <a:lnTo>
                    <a:pt x="12181" y="4334"/>
                  </a:lnTo>
                  <a:lnTo>
                    <a:pt x="14035" y="4166"/>
                  </a:lnTo>
                  <a:lnTo>
                    <a:pt x="14805" y="4117"/>
                  </a:lnTo>
                  <a:lnTo>
                    <a:pt x="15599" y="4069"/>
                  </a:lnTo>
                  <a:lnTo>
                    <a:pt x="16394" y="4069"/>
                  </a:lnTo>
                  <a:lnTo>
                    <a:pt x="17164" y="4093"/>
                  </a:lnTo>
                  <a:lnTo>
                    <a:pt x="17670" y="4142"/>
                  </a:lnTo>
                  <a:lnTo>
                    <a:pt x="18175" y="4190"/>
                  </a:lnTo>
                  <a:lnTo>
                    <a:pt x="18681" y="4238"/>
                  </a:lnTo>
                  <a:lnTo>
                    <a:pt x="19186" y="4334"/>
                  </a:lnTo>
                  <a:lnTo>
                    <a:pt x="19620" y="4430"/>
                  </a:lnTo>
                  <a:lnTo>
                    <a:pt x="20029" y="4575"/>
                  </a:lnTo>
                  <a:lnTo>
                    <a:pt x="20438" y="4719"/>
                  </a:lnTo>
                  <a:lnTo>
                    <a:pt x="20847" y="4912"/>
                  </a:lnTo>
                  <a:lnTo>
                    <a:pt x="21257" y="5153"/>
                  </a:lnTo>
                  <a:lnTo>
                    <a:pt x="21666" y="5442"/>
                  </a:lnTo>
                  <a:lnTo>
                    <a:pt x="22027" y="5754"/>
                  </a:lnTo>
                  <a:lnTo>
                    <a:pt x="22364" y="6091"/>
                  </a:lnTo>
                  <a:lnTo>
                    <a:pt x="22749" y="6501"/>
                  </a:lnTo>
                  <a:lnTo>
                    <a:pt x="23086" y="6934"/>
                  </a:lnTo>
                  <a:lnTo>
                    <a:pt x="23375" y="7391"/>
                  </a:lnTo>
                  <a:lnTo>
                    <a:pt x="23616" y="7897"/>
                  </a:lnTo>
                  <a:lnTo>
                    <a:pt x="23784" y="8282"/>
                  </a:lnTo>
                  <a:lnTo>
                    <a:pt x="23905" y="8691"/>
                  </a:lnTo>
                  <a:lnTo>
                    <a:pt x="23977" y="9101"/>
                  </a:lnTo>
                  <a:lnTo>
                    <a:pt x="24025" y="9534"/>
                  </a:lnTo>
                  <a:lnTo>
                    <a:pt x="24025" y="9823"/>
                  </a:lnTo>
                  <a:lnTo>
                    <a:pt x="23977" y="10088"/>
                  </a:lnTo>
                  <a:lnTo>
                    <a:pt x="23881" y="10352"/>
                  </a:lnTo>
                  <a:lnTo>
                    <a:pt x="23760" y="10593"/>
                  </a:lnTo>
                  <a:lnTo>
                    <a:pt x="23616" y="10810"/>
                  </a:lnTo>
                  <a:lnTo>
                    <a:pt x="23447" y="11026"/>
                  </a:lnTo>
                  <a:lnTo>
                    <a:pt x="22725" y="12038"/>
                  </a:lnTo>
                  <a:lnTo>
                    <a:pt x="22027" y="13049"/>
                  </a:lnTo>
                  <a:lnTo>
                    <a:pt x="21690" y="13626"/>
                  </a:lnTo>
                  <a:lnTo>
                    <a:pt x="21377" y="14204"/>
                  </a:lnTo>
                  <a:lnTo>
                    <a:pt x="21064" y="14782"/>
                  </a:lnTo>
                  <a:lnTo>
                    <a:pt x="20823" y="15408"/>
                  </a:lnTo>
                  <a:lnTo>
                    <a:pt x="20510" y="16226"/>
                  </a:lnTo>
                  <a:lnTo>
                    <a:pt x="20246" y="17069"/>
                  </a:lnTo>
                  <a:lnTo>
                    <a:pt x="20029" y="17935"/>
                  </a:lnTo>
                  <a:lnTo>
                    <a:pt x="19885" y="18802"/>
                  </a:lnTo>
                  <a:lnTo>
                    <a:pt x="19764" y="19500"/>
                  </a:lnTo>
                  <a:lnTo>
                    <a:pt x="19620" y="20222"/>
                  </a:lnTo>
                  <a:lnTo>
                    <a:pt x="19523" y="20608"/>
                  </a:lnTo>
                  <a:lnTo>
                    <a:pt x="19403" y="20969"/>
                  </a:lnTo>
                  <a:lnTo>
                    <a:pt x="19283" y="21354"/>
                  </a:lnTo>
                  <a:lnTo>
                    <a:pt x="19138" y="21715"/>
                  </a:lnTo>
                  <a:lnTo>
                    <a:pt x="18970" y="22076"/>
                  </a:lnTo>
                  <a:lnTo>
                    <a:pt x="18801" y="22413"/>
                  </a:lnTo>
                  <a:lnTo>
                    <a:pt x="18609" y="22750"/>
                  </a:lnTo>
                  <a:lnTo>
                    <a:pt x="18392" y="23087"/>
                  </a:lnTo>
                  <a:lnTo>
                    <a:pt x="18199" y="23352"/>
                  </a:lnTo>
                  <a:lnTo>
                    <a:pt x="17983" y="23593"/>
                  </a:lnTo>
                  <a:lnTo>
                    <a:pt x="17766" y="23833"/>
                  </a:lnTo>
                  <a:lnTo>
                    <a:pt x="17549" y="24026"/>
                  </a:lnTo>
                  <a:lnTo>
                    <a:pt x="17309" y="24243"/>
                  </a:lnTo>
                  <a:lnTo>
                    <a:pt x="17044" y="24411"/>
                  </a:lnTo>
                  <a:lnTo>
                    <a:pt x="16779" y="24580"/>
                  </a:lnTo>
                  <a:lnTo>
                    <a:pt x="16490" y="24724"/>
                  </a:lnTo>
                  <a:lnTo>
                    <a:pt x="16153" y="24893"/>
                  </a:lnTo>
                  <a:lnTo>
                    <a:pt x="15816" y="25037"/>
                  </a:lnTo>
                  <a:lnTo>
                    <a:pt x="15118" y="25278"/>
                  </a:lnTo>
                  <a:lnTo>
                    <a:pt x="13866" y="25639"/>
                  </a:lnTo>
                  <a:lnTo>
                    <a:pt x="13240" y="25807"/>
                  </a:lnTo>
                  <a:lnTo>
                    <a:pt x="12590" y="25976"/>
                  </a:lnTo>
                  <a:lnTo>
                    <a:pt x="12157" y="26072"/>
                  </a:lnTo>
                  <a:lnTo>
                    <a:pt x="11724" y="26217"/>
                  </a:lnTo>
                  <a:lnTo>
                    <a:pt x="11290" y="26361"/>
                  </a:lnTo>
                  <a:lnTo>
                    <a:pt x="10857" y="26530"/>
                  </a:lnTo>
                  <a:lnTo>
                    <a:pt x="10568" y="26674"/>
                  </a:lnTo>
                  <a:lnTo>
                    <a:pt x="10303" y="26843"/>
                  </a:lnTo>
                  <a:lnTo>
                    <a:pt x="10183" y="26939"/>
                  </a:lnTo>
                  <a:lnTo>
                    <a:pt x="10111" y="27083"/>
                  </a:lnTo>
                  <a:lnTo>
                    <a:pt x="10063" y="27228"/>
                  </a:lnTo>
                  <a:lnTo>
                    <a:pt x="10063" y="27372"/>
                  </a:lnTo>
                  <a:lnTo>
                    <a:pt x="10111" y="27517"/>
                  </a:lnTo>
                  <a:lnTo>
                    <a:pt x="10159" y="27661"/>
                  </a:lnTo>
                  <a:lnTo>
                    <a:pt x="10279" y="27781"/>
                  </a:lnTo>
                  <a:lnTo>
                    <a:pt x="10400" y="27854"/>
                  </a:lnTo>
                  <a:lnTo>
                    <a:pt x="10953" y="28070"/>
                  </a:lnTo>
                  <a:lnTo>
                    <a:pt x="11242" y="28142"/>
                  </a:lnTo>
                  <a:lnTo>
                    <a:pt x="11531" y="28215"/>
                  </a:lnTo>
                  <a:lnTo>
                    <a:pt x="12037" y="28287"/>
                  </a:lnTo>
                  <a:lnTo>
                    <a:pt x="12542" y="28359"/>
                  </a:lnTo>
                  <a:lnTo>
                    <a:pt x="13024" y="28383"/>
                  </a:lnTo>
                  <a:lnTo>
                    <a:pt x="13529" y="28383"/>
                  </a:lnTo>
                  <a:lnTo>
                    <a:pt x="15455" y="28359"/>
                  </a:lnTo>
                  <a:lnTo>
                    <a:pt x="16129" y="28335"/>
                  </a:lnTo>
                  <a:lnTo>
                    <a:pt x="16611" y="28287"/>
                  </a:lnTo>
                  <a:lnTo>
                    <a:pt x="17092" y="28215"/>
                  </a:lnTo>
                  <a:lnTo>
                    <a:pt x="17574" y="28142"/>
                  </a:lnTo>
                  <a:lnTo>
                    <a:pt x="18055" y="28022"/>
                  </a:lnTo>
                  <a:lnTo>
                    <a:pt x="18512" y="27878"/>
                  </a:lnTo>
                  <a:lnTo>
                    <a:pt x="18970" y="27709"/>
                  </a:lnTo>
                  <a:lnTo>
                    <a:pt x="19427" y="27517"/>
                  </a:lnTo>
                  <a:lnTo>
                    <a:pt x="19885" y="27300"/>
                  </a:lnTo>
                  <a:lnTo>
                    <a:pt x="20390" y="27035"/>
                  </a:lnTo>
                  <a:lnTo>
                    <a:pt x="20872" y="26746"/>
                  </a:lnTo>
                  <a:lnTo>
                    <a:pt x="21859" y="26120"/>
                  </a:lnTo>
                  <a:lnTo>
                    <a:pt x="22147" y="25928"/>
                  </a:lnTo>
                  <a:lnTo>
                    <a:pt x="22436" y="25711"/>
                  </a:lnTo>
                  <a:lnTo>
                    <a:pt x="23014" y="25254"/>
                  </a:lnTo>
                  <a:lnTo>
                    <a:pt x="23183" y="25085"/>
                  </a:lnTo>
                  <a:lnTo>
                    <a:pt x="23327" y="24917"/>
                  </a:lnTo>
                  <a:lnTo>
                    <a:pt x="23568" y="24532"/>
                  </a:lnTo>
                  <a:lnTo>
                    <a:pt x="23664" y="24363"/>
                  </a:lnTo>
                  <a:lnTo>
                    <a:pt x="23736" y="24170"/>
                  </a:lnTo>
                  <a:lnTo>
                    <a:pt x="23760" y="24026"/>
                  </a:lnTo>
                  <a:lnTo>
                    <a:pt x="23784" y="23906"/>
                  </a:lnTo>
                  <a:lnTo>
                    <a:pt x="23760" y="23617"/>
                  </a:lnTo>
                  <a:lnTo>
                    <a:pt x="23712" y="23352"/>
                  </a:lnTo>
                  <a:lnTo>
                    <a:pt x="23592" y="23087"/>
                  </a:lnTo>
                  <a:lnTo>
                    <a:pt x="23423" y="22798"/>
                  </a:lnTo>
                  <a:lnTo>
                    <a:pt x="23207" y="22533"/>
                  </a:lnTo>
                  <a:lnTo>
                    <a:pt x="22629" y="21763"/>
                  </a:lnTo>
                  <a:lnTo>
                    <a:pt x="22509" y="21571"/>
                  </a:lnTo>
                  <a:lnTo>
                    <a:pt x="22388" y="21378"/>
                  </a:lnTo>
                  <a:lnTo>
                    <a:pt x="22292" y="21161"/>
                  </a:lnTo>
                  <a:lnTo>
                    <a:pt x="22220" y="20945"/>
                  </a:lnTo>
                  <a:lnTo>
                    <a:pt x="22147" y="20728"/>
                  </a:lnTo>
                  <a:lnTo>
                    <a:pt x="22099" y="20487"/>
                  </a:lnTo>
                  <a:lnTo>
                    <a:pt x="22099" y="20271"/>
                  </a:lnTo>
                  <a:lnTo>
                    <a:pt x="22075" y="20030"/>
                  </a:lnTo>
                  <a:lnTo>
                    <a:pt x="22099" y="19717"/>
                  </a:lnTo>
                  <a:lnTo>
                    <a:pt x="22123" y="19404"/>
                  </a:lnTo>
                  <a:lnTo>
                    <a:pt x="22196" y="19043"/>
                  </a:lnTo>
                  <a:lnTo>
                    <a:pt x="22268" y="18682"/>
                  </a:lnTo>
                  <a:lnTo>
                    <a:pt x="22364" y="18345"/>
                  </a:lnTo>
                  <a:lnTo>
                    <a:pt x="22484" y="17984"/>
                  </a:lnTo>
                  <a:lnTo>
                    <a:pt x="22677" y="17478"/>
                  </a:lnTo>
                  <a:lnTo>
                    <a:pt x="22894" y="16997"/>
                  </a:lnTo>
                  <a:lnTo>
                    <a:pt x="23159" y="16491"/>
                  </a:lnTo>
                  <a:lnTo>
                    <a:pt x="23399" y="16034"/>
                  </a:lnTo>
                  <a:lnTo>
                    <a:pt x="24001" y="14999"/>
                  </a:lnTo>
                  <a:lnTo>
                    <a:pt x="24579" y="13963"/>
                  </a:lnTo>
                  <a:lnTo>
                    <a:pt x="24844" y="13458"/>
                  </a:lnTo>
                  <a:lnTo>
                    <a:pt x="25108" y="12928"/>
                  </a:lnTo>
                  <a:lnTo>
                    <a:pt x="25325" y="12399"/>
                  </a:lnTo>
                  <a:lnTo>
                    <a:pt x="25518" y="11845"/>
                  </a:lnTo>
                  <a:lnTo>
                    <a:pt x="25686" y="11315"/>
                  </a:lnTo>
                  <a:lnTo>
                    <a:pt x="25831" y="10786"/>
                  </a:lnTo>
                  <a:lnTo>
                    <a:pt x="25951" y="10256"/>
                  </a:lnTo>
                  <a:lnTo>
                    <a:pt x="26023" y="9727"/>
                  </a:lnTo>
                  <a:lnTo>
                    <a:pt x="26071" y="9173"/>
                  </a:lnTo>
                  <a:lnTo>
                    <a:pt x="26095" y="8643"/>
                  </a:lnTo>
                  <a:lnTo>
                    <a:pt x="26095" y="8090"/>
                  </a:lnTo>
                  <a:lnTo>
                    <a:pt x="26047" y="7536"/>
                  </a:lnTo>
                  <a:lnTo>
                    <a:pt x="25975" y="6910"/>
                  </a:lnTo>
                  <a:lnTo>
                    <a:pt x="25831" y="6284"/>
                  </a:lnTo>
                  <a:lnTo>
                    <a:pt x="25662" y="5682"/>
                  </a:lnTo>
                  <a:lnTo>
                    <a:pt x="25445" y="5104"/>
                  </a:lnTo>
                  <a:lnTo>
                    <a:pt x="25205" y="4527"/>
                  </a:lnTo>
                  <a:lnTo>
                    <a:pt x="24892" y="3997"/>
                  </a:lnTo>
                  <a:lnTo>
                    <a:pt x="24555" y="3468"/>
                  </a:lnTo>
                  <a:lnTo>
                    <a:pt x="24146" y="2962"/>
                  </a:lnTo>
                  <a:lnTo>
                    <a:pt x="23881" y="2649"/>
                  </a:lnTo>
                  <a:lnTo>
                    <a:pt x="23592" y="2360"/>
                  </a:lnTo>
                  <a:lnTo>
                    <a:pt x="23303" y="2095"/>
                  </a:lnTo>
                  <a:lnTo>
                    <a:pt x="23014" y="1831"/>
                  </a:lnTo>
                  <a:lnTo>
                    <a:pt x="22701" y="1566"/>
                  </a:lnTo>
                  <a:lnTo>
                    <a:pt x="22388" y="1325"/>
                  </a:lnTo>
                  <a:lnTo>
                    <a:pt x="21714" y="892"/>
                  </a:lnTo>
                  <a:lnTo>
                    <a:pt x="21305" y="651"/>
                  </a:lnTo>
                  <a:lnTo>
                    <a:pt x="20896" y="434"/>
                  </a:lnTo>
                  <a:lnTo>
                    <a:pt x="20390" y="242"/>
                  </a:lnTo>
                  <a:lnTo>
                    <a:pt x="20125" y="170"/>
                  </a:lnTo>
                  <a:lnTo>
                    <a:pt x="19860" y="97"/>
                  </a:lnTo>
                  <a:lnTo>
                    <a:pt x="19596" y="49"/>
                  </a:lnTo>
                  <a:lnTo>
                    <a:pt x="19331" y="25"/>
                  </a:lnTo>
                  <a:lnTo>
                    <a:pt x="190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16"/>
            <p:cNvSpPr/>
            <p:nvPr/>
          </p:nvSpPr>
          <p:spPr>
            <a:xfrm>
              <a:off x="1802875" y="1996850"/>
              <a:ext cx="521825" cy="518800"/>
            </a:xfrm>
            <a:custGeom>
              <a:avLst/>
              <a:gdLst/>
              <a:ahLst/>
              <a:cxnLst/>
              <a:rect l="l" t="t" r="r" b="b"/>
              <a:pathLst>
                <a:path w="20873" h="20752" extrusionOk="0">
                  <a:moveTo>
                    <a:pt x="18224" y="1"/>
                  </a:moveTo>
                  <a:lnTo>
                    <a:pt x="17983" y="25"/>
                  </a:lnTo>
                  <a:lnTo>
                    <a:pt x="17767" y="49"/>
                  </a:lnTo>
                  <a:lnTo>
                    <a:pt x="17430" y="97"/>
                  </a:lnTo>
                  <a:lnTo>
                    <a:pt x="17093" y="169"/>
                  </a:lnTo>
                  <a:lnTo>
                    <a:pt x="16419" y="338"/>
                  </a:lnTo>
                  <a:lnTo>
                    <a:pt x="15143" y="627"/>
                  </a:lnTo>
                  <a:lnTo>
                    <a:pt x="14709" y="723"/>
                  </a:lnTo>
                  <a:lnTo>
                    <a:pt x="14252" y="771"/>
                  </a:lnTo>
                  <a:lnTo>
                    <a:pt x="13795" y="795"/>
                  </a:lnTo>
                  <a:lnTo>
                    <a:pt x="13337" y="795"/>
                  </a:lnTo>
                  <a:lnTo>
                    <a:pt x="12639" y="771"/>
                  </a:lnTo>
                  <a:lnTo>
                    <a:pt x="11941" y="699"/>
                  </a:lnTo>
                  <a:lnTo>
                    <a:pt x="11243" y="603"/>
                  </a:lnTo>
                  <a:lnTo>
                    <a:pt x="10569" y="482"/>
                  </a:lnTo>
                  <a:lnTo>
                    <a:pt x="9774" y="314"/>
                  </a:lnTo>
                  <a:lnTo>
                    <a:pt x="8980" y="169"/>
                  </a:lnTo>
                  <a:lnTo>
                    <a:pt x="8330" y="97"/>
                  </a:lnTo>
                  <a:lnTo>
                    <a:pt x="7680" y="73"/>
                  </a:lnTo>
                  <a:lnTo>
                    <a:pt x="7367" y="73"/>
                  </a:lnTo>
                  <a:lnTo>
                    <a:pt x="7030" y="97"/>
                  </a:lnTo>
                  <a:lnTo>
                    <a:pt x="6717" y="145"/>
                  </a:lnTo>
                  <a:lnTo>
                    <a:pt x="6380" y="218"/>
                  </a:lnTo>
                  <a:lnTo>
                    <a:pt x="5778" y="338"/>
                  </a:lnTo>
                  <a:lnTo>
                    <a:pt x="5176" y="482"/>
                  </a:lnTo>
                  <a:lnTo>
                    <a:pt x="4574" y="651"/>
                  </a:lnTo>
                  <a:lnTo>
                    <a:pt x="3997" y="868"/>
                  </a:lnTo>
                  <a:lnTo>
                    <a:pt x="3082" y="1205"/>
                  </a:lnTo>
                  <a:lnTo>
                    <a:pt x="2167" y="1542"/>
                  </a:lnTo>
                  <a:lnTo>
                    <a:pt x="1782" y="1686"/>
                  </a:lnTo>
                  <a:lnTo>
                    <a:pt x="1373" y="1782"/>
                  </a:lnTo>
                  <a:lnTo>
                    <a:pt x="964" y="1879"/>
                  </a:lnTo>
                  <a:lnTo>
                    <a:pt x="554" y="1951"/>
                  </a:lnTo>
                  <a:lnTo>
                    <a:pt x="193" y="1999"/>
                  </a:lnTo>
                  <a:lnTo>
                    <a:pt x="97" y="2023"/>
                  </a:lnTo>
                  <a:lnTo>
                    <a:pt x="49" y="2047"/>
                  </a:lnTo>
                  <a:lnTo>
                    <a:pt x="1" y="2095"/>
                  </a:lnTo>
                  <a:lnTo>
                    <a:pt x="1" y="2143"/>
                  </a:lnTo>
                  <a:lnTo>
                    <a:pt x="25" y="2192"/>
                  </a:lnTo>
                  <a:lnTo>
                    <a:pt x="97" y="2240"/>
                  </a:lnTo>
                  <a:lnTo>
                    <a:pt x="169" y="2264"/>
                  </a:lnTo>
                  <a:lnTo>
                    <a:pt x="458" y="2312"/>
                  </a:lnTo>
                  <a:lnTo>
                    <a:pt x="723" y="2360"/>
                  </a:lnTo>
                  <a:lnTo>
                    <a:pt x="988" y="2360"/>
                  </a:lnTo>
                  <a:lnTo>
                    <a:pt x="1517" y="2336"/>
                  </a:lnTo>
                  <a:lnTo>
                    <a:pt x="5706" y="1927"/>
                  </a:lnTo>
                  <a:lnTo>
                    <a:pt x="6573" y="1855"/>
                  </a:lnTo>
                  <a:lnTo>
                    <a:pt x="7463" y="1806"/>
                  </a:lnTo>
                  <a:lnTo>
                    <a:pt x="7921" y="1806"/>
                  </a:lnTo>
                  <a:lnTo>
                    <a:pt x="8402" y="1830"/>
                  </a:lnTo>
                  <a:lnTo>
                    <a:pt x="8811" y="1855"/>
                  </a:lnTo>
                  <a:lnTo>
                    <a:pt x="9221" y="1951"/>
                  </a:lnTo>
                  <a:lnTo>
                    <a:pt x="9630" y="2047"/>
                  </a:lnTo>
                  <a:lnTo>
                    <a:pt x="10015" y="2216"/>
                  </a:lnTo>
                  <a:lnTo>
                    <a:pt x="10545" y="2432"/>
                  </a:lnTo>
                  <a:lnTo>
                    <a:pt x="11050" y="2649"/>
                  </a:lnTo>
                  <a:lnTo>
                    <a:pt x="11435" y="2793"/>
                  </a:lnTo>
                  <a:lnTo>
                    <a:pt x="11821" y="2914"/>
                  </a:lnTo>
                  <a:lnTo>
                    <a:pt x="12206" y="3010"/>
                  </a:lnTo>
                  <a:lnTo>
                    <a:pt x="12591" y="3082"/>
                  </a:lnTo>
                  <a:lnTo>
                    <a:pt x="12976" y="3130"/>
                  </a:lnTo>
                  <a:lnTo>
                    <a:pt x="13770" y="3130"/>
                  </a:lnTo>
                  <a:lnTo>
                    <a:pt x="14156" y="3082"/>
                  </a:lnTo>
                  <a:lnTo>
                    <a:pt x="15552" y="2866"/>
                  </a:lnTo>
                  <a:lnTo>
                    <a:pt x="15913" y="2817"/>
                  </a:lnTo>
                  <a:lnTo>
                    <a:pt x="16274" y="2769"/>
                  </a:lnTo>
                  <a:lnTo>
                    <a:pt x="17020" y="2769"/>
                  </a:lnTo>
                  <a:lnTo>
                    <a:pt x="17261" y="2793"/>
                  </a:lnTo>
                  <a:lnTo>
                    <a:pt x="17502" y="2817"/>
                  </a:lnTo>
                  <a:lnTo>
                    <a:pt x="17743" y="2890"/>
                  </a:lnTo>
                  <a:lnTo>
                    <a:pt x="17983" y="2962"/>
                  </a:lnTo>
                  <a:lnTo>
                    <a:pt x="18128" y="3010"/>
                  </a:lnTo>
                  <a:lnTo>
                    <a:pt x="18248" y="3082"/>
                  </a:lnTo>
                  <a:lnTo>
                    <a:pt x="18368" y="3155"/>
                  </a:lnTo>
                  <a:lnTo>
                    <a:pt x="18465" y="3251"/>
                  </a:lnTo>
                  <a:lnTo>
                    <a:pt x="18609" y="3419"/>
                  </a:lnTo>
                  <a:lnTo>
                    <a:pt x="18706" y="3588"/>
                  </a:lnTo>
                  <a:lnTo>
                    <a:pt x="18778" y="3804"/>
                  </a:lnTo>
                  <a:lnTo>
                    <a:pt x="18802" y="4021"/>
                  </a:lnTo>
                  <a:lnTo>
                    <a:pt x="18802" y="4238"/>
                  </a:lnTo>
                  <a:lnTo>
                    <a:pt x="18778" y="4430"/>
                  </a:lnTo>
                  <a:lnTo>
                    <a:pt x="18754" y="4647"/>
                  </a:lnTo>
                  <a:lnTo>
                    <a:pt x="18706" y="4864"/>
                  </a:lnTo>
                  <a:lnTo>
                    <a:pt x="18537" y="5393"/>
                  </a:lnTo>
                  <a:lnTo>
                    <a:pt x="18320" y="5899"/>
                  </a:lnTo>
                  <a:lnTo>
                    <a:pt x="18056" y="6404"/>
                  </a:lnTo>
                  <a:lnTo>
                    <a:pt x="17767" y="6886"/>
                  </a:lnTo>
                  <a:lnTo>
                    <a:pt x="17093" y="7921"/>
                  </a:lnTo>
                  <a:lnTo>
                    <a:pt x="16659" y="8667"/>
                  </a:lnTo>
                  <a:lnTo>
                    <a:pt x="16443" y="9028"/>
                  </a:lnTo>
                  <a:lnTo>
                    <a:pt x="16274" y="9414"/>
                  </a:lnTo>
                  <a:lnTo>
                    <a:pt x="15817" y="10425"/>
                  </a:lnTo>
                  <a:lnTo>
                    <a:pt x="15383" y="11460"/>
                  </a:lnTo>
                  <a:lnTo>
                    <a:pt x="15215" y="11941"/>
                  </a:lnTo>
                  <a:lnTo>
                    <a:pt x="15070" y="12447"/>
                  </a:lnTo>
                  <a:lnTo>
                    <a:pt x="14950" y="12952"/>
                  </a:lnTo>
                  <a:lnTo>
                    <a:pt x="14902" y="13482"/>
                  </a:lnTo>
                  <a:lnTo>
                    <a:pt x="14854" y="14011"/>
                  </a:lnTo>
                  <a:lnTo>
                    <a:pt x="14806" y="14397"/>
                  </a:lnTo>
                  <a:lnTo>
                    <a:pt x="14733" y="14782"/>
                  </a:lnTo>
                  <a:lnTo>
                    <a:pt x="14661" y="14974"/>
                  </a:lnTo>
                  <a:lnTo>
                    <a:pt x="14589" y="15143"/>
                  </a:lnTo>
                  <a:lnTo>
                    <a:pt x="14493" y="15311"/>
                  </a:lnTo>
                  <a:lnTo>
                    <a:pt x="14396" y="15480"/>
                  </a:lnTo>
                  <a:lnTo>
                    <a:pt x="14276" y="15648"/>
                  </a:lnTo>
                  <a:lnTo>
                    <a:pt x="14132" y="15793"/>
                  </a:lnTo>
                  <a:lnTo>
                    <a:pt x="13987" y="15913"/>
                  </a:lnTo>
                  <a:lnTo>
                    <a:pt x="13843" y="16058"/>
                  </a:lnTo>
                  <a:lnTo>
                    <a:pt x="13578" y="16226"/>
                  </a:lnTo>
                  <a:lnTo>
                    <a:pt x="13289" y="16371"/>
                  </a:lnTo>
                  <a:lnTo>
                    <a:pt x="12952" y="16539"/>
                  </a:lnTo>
                  <a:lnTo>
                    <a:pt x="12591" y="16684"/>
                  </a:lnTo>
                  <a:lnTo>
                    <a:pt x="12037" y="16924"/>
                  </a:lnTo>
                  <a:lnTo>
                    <a:pt x="11484" y="17189"/>
                  </a:lnTo>
                  <a:lnTo>
                    <a:pt x="10954" y="17502"/>
                  </a:lnTo>
                  <a:lnTo>
                    <a:pt x="10424" y="17815"/>
                  </a:lnTo>
                  <a:lnTo>
                    <a:pt x="9967" y="18104"/>
                  </a:lnTo>
                  <a:lnTo>
                    <a:pt x="9534" y="18441"/>
                  </a:lnTo>
                  <a:lnTo>
                    <a:pt x="9293" y="18658"/>
                  </a:lnTo>
                  <a:lnTo>
                    <a:pt x="9076" y="18874"/>
                  </a:lnTo>
                  <a:lnTo>
                    <a:pt x="8884" y="19091"/>
                  </a:lnTo>
                  <a:lnTo>
                    <a:pt x="8715" y="19332"/>
                  </a:lnTo>
                  <a:lnTo>
                    <a:pt x="8571" y="19572"/>
                  </a:lnTo>
                  <a:lnTo>
                    <a:pt x="8426" y="19837"/>
                  </a:lnTo>
                  <a:lnTo>
                    <a:pt x="8306" y="20126"/>
                  </a:lnTo>
                  <a:lnTo>
                    <a:pt x="8185" y="20391"/>
                  </a:lnTo>
                  <a:lnTo>
                    <a:pt x="8137" y="20608"/>
                  </a:lnTo>
                  <a:lnTo>
                    <a:pt x="8137" y="20680"/>
                  </a:lnTo>
                  <a:lnTo>
                    <a:pt x="8161" y="20704"/>
                  </a:lnTo>
                  <a:lnTo>
                    <a:pt x="8185" y="20728"/>
                  </a:lnTo>
                  <a:lnTo>
                    <a:pt x="8258" y="20752"/>
                  </a:lnTo>
                  <a:lnTo>
                    <a:pt x="8306" y="20704"/>
                  </a:lnTo>
                  <a:lnTo>
                    <a:pt x="8474" y="20559"/>
                  </a:lnTo>
                  <a:lnTo>
                    <a:pt x="8835" y="20126"/>
                  </a:lnTo>
                  <a:lnTo>
                    <a:pt x="9221" y="19717"/>
                  </a:lnTo>
                  <a:lnTo>
                    <a:pt x="9437" y="19500"/>
                  </a:lnTo>
                  <a:lnTo>
                    <a:pt x="9654" y="19308"/>
                  </a:lnTo>
                  <a:lnTo>
                    <a:pt x="10111" y="18995"/>
                  </a:lnTo>
                  <a:lnTo>
                    <a:pt x="10569" y="18730"/>
                  </a:lnTo>
                  <a:lnTo>
                    <a:pt x="11074" y="18489"/>
                  </a:lnTo>
                  <a:lnTo>
                    <a:pt x="11580" y="18321"/>
                  </a:lnTo>
                  <a:lnTo>
                    <a:pt x="12326" y="18152"/>
                  </a:lnTo>
                  <a:lnTo>
                    <a:pt x="13072" y="17959"/>
                  </a:lnTo>
                  <a:lnTo>
                    <a:pt x="13626" y="17839"/>
                  </a:lnTo>
                  <a:lnTo>
                    <a:pt x="14156" y="17695"/>
                  </a:lnTo>
                  <a:lnTo>
                    <a:pt x="14565" y="17526"/>
                  </a:lnTo>
                  <a:lnTo>
                    <a:pt x="14950" y="17334"/>
                  </a:lnTo>
                  <a:lnTo>
                    <a:pt x="15311" y="17093"/>
                  </a:lnTo>
                  <a:lnTo>
                    <a:pt x="15672" y="16828"/>
                  </a:lnTo>
                  <a:lnTo>
                    <a:pt x="15889" y="16635"/>
                  </a:lnTo>
                  <a:lnTo>
                    <a:pt x="16082" y="16419"/>
                  </a:lnTo>
                  <a:lnTo>
                    <a:pt x="16226" y="16178"/>
                  </a:lnTo>
                  <a:lnTo>
                    <a:pt x="16370" y="15913"/>
                  </a:lnTo>
                  <a:lnTo>
                    <a:pt x="16443" y="15648"/>
                  </a:lnTo>
                  <a:lnTo>
                    <a:pt x="16539" y="15384"/>
                  </a:lnTo>
                  <a:lnTo>
                    <a:pt x="16587" y="15119"/>
                  </a:lnTo>
                  <a:lnTo>
                    <a:pt x="16635" y="14854"/>
                  </a:lnTo>
                  <a:lnTo>
                    <a:pt x="16683" y="14324"/>
                  </a:lnTo>
                  <a:lnTo>
                    <a:pt x="16732" y="13771"/>
                  </a:lnTo>
                  <a:lnTo>
                    <a:pt x="16756" y="13217"/>
                  </a:lnTo>
                  <a:lnTo>
                    <a:pt x="16780" y="12663"/>
                  </a:lnTo>
                  <a:lnTo>
                    <a:pt x="16780" y="12062"/>
                  </a:lnTo>
                  <a:lnTo>
                    <a:pt x="16852" y="11460"/>
                  </a:lnTo>
                  <a:lnTo>
                    <a:pt x="16948" y="10954"/>
                  </a:lnTo>
                  <a:lnTo>
                    <a:pt x="17069" y="10497"/>
                  </a:lnTo>
                  <a:lnTo>
                    <a:pt x="17285" y="10039"/>
                  </a:lnTo>
                  <a:lnTo>
                    <a:pt x="17526" y="9606"/>
                  </a:lnTo>
                  <a:lnTo>
                    <a:pt x="17791" y="9197"/>
                  </a:lnTo>
                  <a:lnTo>
                    <a:pt x="18080" y="8812"/>
                  </a:lnTo>
                  <a:lnTo>
                    <a:pt x="19139" y="7367"/>
                  </a:lnTo>
                  <a:lnTo>
                    <a:pt x="19572" y="6765"/>
                  </a:lnTo>
                  <a:lnTo>
                    <a:pt x="19789" y="6453"/>
                  </a:lnTo>
                  <a:lnTo>
                    <a:pt x="20005" y="6116"/>
                  </a:lnTo>
                  <a:lnTo>
                    <a:pt x="20294" y="5610"/>
                  </a:lnTo>
                  <a:lnTo>
                    <a:pt x="20415" y="5345"/>
                  </a:lnTo>
                  <a:lnTo>
                    <a:pt x="20535" y="5056"/>
                  </a:lnTo>
                  <a:lnTo>
                    <a:pt x="20655" y="4743"/>
                  </a:lnTo>
                  <a:lnTo>
                    <a:pt x="20752" y="4430"/>
                  </a:lnTo>
                  <a:lnTo>
                    <a:pt x="20824" y="4117"/>
                  </a:lnTo>
                  <a:lnTo>
                    <a:pt x="20848" y="3804"/>
                  </a:lnTo>
                  <a:lnTo>
                    <a:pt x="20872" y="3492"/>
                  </a:lnTo>
                  <a:lnTo>
                    <a:pt x="20872" y="3155"/>
                  </a:lnTo>
                  <a:lnTo>
                    <a:pt x="20848" y="2842"/>
                  </a:lnTo>
                  <a:lnTo>
                    <a:pt x="20776" y="2505"/>
                  </a:lnTo>
                  <a:lnTo>
                    <a:pt x="20680" y="2095"/>
                  </a:lnTo>
                  <a:lnTo>
                    <a:pt x="20535" y="1686"/>
                  </a:lnTo>
                  <a:lnTo>
                    <a:pt x="20439" y="1445"/>
                  </a:lnTo>
                  <a:lnTo>
                    <a:pt x="20343" y="1205"/>
                  </a:lnTo>
                  <a:lnTo>
                    <a:pt x="20198" y="964"/>
                  </a:lnTo>
                  <a:lnTo>
                    <a:pt x="20030" y="771"/>
                  </a:lnTo>
                  <a:lnTo>
                    <a:pt x="19861" y="579"/>
                  </a:lnTo>
                  <a:lnTo>
                    <a:pt x="19668" y="410"/>
                  </a:lnTo>
                  <a:lnTo>
                    <a:pt x="19452" y="290"/>
                  </a:lnTo>
                  <a:lnTo>
                    <a:pt x="19211" y="169"/>
                  </a:lnTo>
                  <a:lnTo>
                    <a:pt x="18970" y="97"/>
                  </a:lnTo>
                  <a:lnTo>
                    <a:pt x="18706" y="25"/>
                  </a:lnTo>
                  <a:lnTo>
                    <a:pt x="184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16"/>
            <p:cNvSpPr/>
            <p:nvPr/>
          </p:nvSpPr>
          <p:spPr>
            <a:xfrm>
              <a:off x="1946725" y="1787425"/>
              <a:ext cx="588000" cy="766750"/>
            </a:xfrm>
            <a:custGeom>
              <a:avLst/>
              <a:gdLst/>
              <a:ahLst/>
              <a:cxnLst/>
              <a:rect l="l" t="t" r="r" b="b"/>
              <a:pathLst>
                <a:path w="23520" h="30670" extrusionOk="0">
                  <a:moveTo>
                    <a:pt x="11098" y="0"/>
                  </a:moveTo>
                  <a:lnTo>
                    <a:pt x="10640" y="49"/>
                  </a:lnTo>
                  <a:lnTo>
                    <a:pt x="9942" y="97"/>
                  </a:lnTo>
                  <a:lnTo>
                    <a:pt x="9292" y="169"/>
                  </a:lnTo>
                  <a:lnTo>
                    <a:pt x="8618" y="265"/>
                  </a:lnTo>
                  <a:lnTo>
                    <a:pt x="7944" y="410"/>
                  </a:lnTo>
                  <a:lnTo>
                    <a:pt x="7270" y="602"/>
                  </a:lnTo>
                  <a:lnTo>
                    <a:pt x="6596" y="795"/>
                  </a:lnTo>
                  <a:lnTo>
                    <a:pt x="5946" y="1012"/>
                  </a:lnTo>
                  <a:lnTo>
                    <a:pt x="4093" y="1589"/>
                  </a:lnTo>
                  <a:lnTo>
                    <a:pt x="2239" y="2119"/>
                  </a:lnTo>
                  <a:lnTo>
                    <a:pt x="1300" y="2384"/>
                  </a:lnTo>
                  <a:lnTo>
                    <a:pt x="361" y="2673"/>
                  </a:lnTo>
                  <a:lnTo>
                    <a:pt x="193" y="2721"/>
                  </a:lnTo>
                  <a:lnTo>
                    <a:pt x="24" y="2793"/>
                  </a:lnTo>
                  <a:lnTo>
                    <a:pt x="0" y="2841"/>
                  </a:lnTo>
                  <a:lnTo>
                    <a:pt x="0" y="2889"/>
                  </a:lnTo>
                  <a:lnTo>
                    <a:pt x="24" y="2937"/>
                  </a:lnTo>
                  <a:lnTo>
                    <a:pt x="72" y="2961"/>
                  </a:lnTo>
                  <a:lnTo>
                    <a:pt x="241" y="2986"/>
                  </a:lnTo>
                  <a:lnTo>
                    <a:pt x="433" y="2961"/>
                  </a:lnTo>
                  <a:lnTo>
                    <a:pt x="1709" y="2793"/>
                  </a:lnTo>
                  <a:lnTo>
                    <a:pt x="3009" y="2673"/>
                  </a:lnTo>
                  <a:lnTo>
                    <a:pt x="4526" y="2528"/>
                  </a:lnTo>
                  <a:lnTo>
                    <a:pt x="5296" y="2456"/>
                  </a:lnTo>
                  <a:lnTo>
                    <a:pt x="6042" y="2336"/>
                  </a:lnTo>
                  <a:lnTo>
                    <a:pt x="6789" y="2167"/>
                  </a:lnTo>
                  <a:lnTo>
                    <a:pt x="7535" y="1974"/>
                  </a:lnTo>
                  <a:lnTo>
                    <a:pt x="8522" y="1710"/>
                  </a:lnTo>
                  <a:lnTo>
                    <a:pt x="10279" y="1228"/>
                  </a:lnTo>
                  <a:lnTo>
                    <a:pt x="10929" y="1060"/>
                  </a:lnTo>
                  <a:lnTo>
                    <a:pt x="11579" y="939"/>
                  </a:lnTo>
                  <a:lnTo>
                    <a:pt x="12229" y="843"/>
                  </a:lnTo>
                  <a:lnTo>
                    <a:pt x="12903" y="771"/>
                  </a:lnTo>
                  <a:lnTo>
                    <a:pt x="13192" y="747"/>
                  </a:lnTo>
                  <a:lnTo>
                    <a:pt x="13722" y="747"/>
                  </a:lnTo>
                  <a:lnTo>
                    <a:pt x="13939" y="795"/>
                  </a:lnTo>
                  <a:lnTo>
                    <a:pt x="14372" y="867"/>
                  </a:lnTo>
                  <a:lnTo>
                    <a:pt x="14709" y="987"/>
                  </a:lnTo>
                  <a:lnTo>
                    <a:pt x="15022" y="1108"/>
                  </a:lnTo>
                  <a:lnTo>
                    <a:pt x="15335" y="1276"/>
                  </a:lnTo>
                  <a:lnTo>
                    <a:pt x="15576" y="1445"/>
                  </a:lnTo>
                  <a:lnTo>
                    <a:pt x="16009" y="1734"/>
                  </a:lnTo>
                  <a:lnTo>
                    <a:pt x="16394" y="1999"/>
                  </a:lnTo>
                  <a:lnTo>
                    <a:pt x="17116" y="2576"/>
                  </a:lnTo>
                  <a:lnTo>
                    <a:pt x="17453" y="2841"/>
                  </a:lnTo>
                  <a:lnTo>
                    <a:pt x="17766" y="3154"/>
                  </a:lnTo>
                  <a:lnTo>
                    <a:pt x="18874" y="4334"/>
                  </a:lnTo>
                  <a:lnTo>
                    <a:pt x="19379" y="4911"/>
                  </a:lnTo>
                  <a:lnTo>
                    <a:pt x="19548" y="5176"/>
                  </a:lnTo>
                  <a:lnTo>
                    <a:pt x="19716" y="5417"/>
                  </a:lnTo>
                  <a:lnTo>
                    <a:pt x="19861" y="5658"/>
                  </a:lnTo>
                  <a:lnTo>
                    <a:pt x="20005" y="5947"/>
                  </a:lnTo>
                  <a:lnTo>
                    <a:pt x="20294" y="6645"/>
                  </a:lnTo>
                  <a:lnTo>
                    <a:pt x="20848" y="8017"/>
                  </a:lnTo>
                  <a:lnTo>
                    <a:pt x="21161" y="8691"/>
                  </a:lnTo>
                  <a:lnTo>
                    <a:pt x="21473" y="9341"/>
                  </a:lnTo>
                  <a:lnTo>
                    <a:pt x="21570" y="9558"/>
                  </a:lnTo>
                  <a:lnTo>
                    <a:pt x="21618" y="9774"/>
                  </a:lnTo>
                  <a:lnTo>
                    <a:pt x="21666" y="9991"/>
                  </a:lnTo>
                  <a:lnTo>
                    <a:pt x="21690" y="10207"/>
                  </a:lnTo>
                  <a:lnTo>
                    <a:pt x="21714" y="10785"/>
                  </a:lnTo>
                  <a:lnTo>
                    <a:pt x="21666" y="11363"/>
                  </a:lnTo>
                  <a:lnTo>
                    <a:pt x="21618" y="11748"/>
                  </a:lnTo>
                  <a:lnTo>
                    <a:pt x="21546" y="12109"/>
                  </a:lnTo>
                  <a:lnTo>
                    <a:pt x="21425" y="12446"/>
                  </a:lnTo>
                  <a:lnTo>
                    <a:pt x="21305" y="12807"/>
                  </a:lnTo>
                  <a:lnTo>
                    <a:pt x="21136" y="13120"/>
                  </a:lnTo>
                  <a:lnTo>
                    <a:pt x="20968" y="13457"/>
                  </a:lnTo>
                  <a:lnTo>
                    <a:pt x="20775" y="13746"/>
                  </a:lnTo>
                  <a:lnTo>
                    <a:pt x="20535" y="14059"/>
                  </a:lnTo>
                  <a:lnTo>
                    <a:pt x="20101" y="14565"/>
                  </a:lnTo>
                  <a:lnTo>
                    <a:pt x="19668" y="15070"/>
                  </a:lnTo>
                  <a:lnTo>
                    <a:pt x="19451" y="15359"/>
                  </a:lnTo>
                  <a:lnTo>
                    <a:pt x="19235" y="15672"/>
                  </a:lnTo>
                  <a:lnTo>
                    <a:pt x="19042" y="15985"/>
                  </a:lnTo>
                  <a:lnTo>
                    <a:pt x="18898" y="16322"/>
                  </a:lnTo>
                  <a:lnTo>
                    <a:pt x="18777" y="16611"/>
                  </a:lnTo>
                  <a:lnTo>
                    <a:pt x="18681" y="16924"/>
                  </a:lnTo>
                  <a:lnTo>
                    <a:pt x="18512" y="17526"/>
                  </a:lnTo>
                  <a:lnTo>
                    <a:pt x="18392" y="18079"/>
                  </a:lnTo>
                  <a:lnTo>
                    <a:pt x="18199" y="18585"/>
                  </a:lnTo>
                  <a:lnTo>
                    <a:pt x="17911" y="19235"/>
                  </a:lnTo>
                  <a:lnTo>
                    <a:pt x="17598" y="19861"/>
                  </a:lnTo>
                  <a:lnTo>
                    <a:pt x="17405" y="20318"/>
                  </a:lnTo>
                  <a:lnTo>
                    <a:pt x="17237" y="20800"/>
                  </a:lnTo>
                  <a:lnTo>
                    <a:pt x="17140" y="21305"/>
                  </a:lnTo>
                  <a:lnTo>
                    <a:pt x="17068" y="21811"/>
                  </a:lnTo>
                  <a:lnTo>
                    <a:pt x="17068" y="22220"/>
                  </a:lnTo>
                  <a:lnTo>
                    <a:pt x="17092" y="22653"/>
                  </a:lnTo>
                  <a:lnTo>
                    <a:pt x="17188" y="23063"/>
                  </a:lnTo>
                  <a:lnTo>
                    <a:pt x="17333" y="23472"/>
                  </a:lnTo>
                  <a:lnTo>
                    <a:pt x="17622" y="24098"/>
                  </a:lnTo>
                  <a:lnTo>
                    <a:pt x="17862" y="24627"/>
                  </a:lnTo>
                  <a:lnTo>
                    <a:pt x="17983" y="24892"/>
                  </a:lnTo>
                  <a:lnTo>
                    <a:pt x="18079" y="25157"/>
                  </a:lnTo>
                  <a:lnTo>
                    <a:pt x="18175" y="25446"/>
                  </a:lnTo>
                  <a:lnTo>
                    <a:pt x="18224" y="25735"/>
                  </a:lnTo>
                  <a:lnTo>
                    <a:pt x="18248" y="26024"/>
                  </a:lnTo>
                  <a:lnTo>
                    <a:pt x="18224" y="26312"/>
                  </a:lnTo>
                  <a:lnTo>
                    <a:pt x="18175" y="26601"/>
                  </a:lnTo>
                  <a:lnTo>
                    <a:pt x="18103" y="26866"/>
                  </a:lnTo>
                  <a:lnTo>
                    <a:pt x="18007" y="27155"/>
                  </a:lnTo>
                  <a:lnTo>
                    <a:pt x="17862" y="27420"/>
                  </a:lnTo>
                  <a:lnTo>
                    <a:pt x="17742" y="27612"/>
                  </a:lnTo>
                  <a:lnTo>
                    <a:pt x="17622" y="27781"/>
                  </a:lnTo>
                  <a:lnTo>
                    <a:pt x="17333" y="28118"/>
                  </a:lnTo>
                  <a:lnTo>
                    <a:pt x="17020" y="28407"/>
                  </a:lnTo>
                  <a:lnTo>
                    <a:pt x="16683" y="28696"/>
                  </a:lnTo>
                  <a:lnTo>
                    <a:pt x="16274" y="28985"/>
                  </a:lnTo>
                  <a:lnTo>
                    <a:pt x="15864" y="29249"/>
                  </a:lnTo>
                  <a:lnTo>
                    <a:pt x="15431" y="29490"/>
                  </a:lnTo>
                  <a:lnTo>
                    <a:pt x="14998" y="29707"/>
                  </a:lnTo>
                  <a:lnTo>
                    <a:pt x="14155" y="30068"/>
                  </a:lnTo>
                  <a:lnTo>
                    <a:pt x="13337" y="30405"/>
                  </a:lnTo>
                  <a:lnTo>
                    <a:pt x="13192" y="30477"/>
                  </a:lnTo>
                  <a:lnTo>
                    <a:pt x="13048" y="30549"/>
                  </a:lnTo>
                  <a:lnTo>
                    <a:pt x="13024" y="30573"/>
                  </a:lnTo>
                  <a:lnTo>
                    <a:pt x="13024" y="30622"/>
                  </a:lnTo>
                  <a:lnTo>
                    <a:pt x="13072" y="30646"/>
                  </a:lnTo>
                  <a:lnTo>
                    <a:pt x="13096" y="30670"/>
                  </a:lnTo>
                  <a:lnTo>
                    <a:pt x="13289" y="30670"/>
                  </a:lnTo>
                  <a:lnTo>
                    <a:pt x="13842" y="30597"/>
                  </a:lnTo>
                  <a:lnTo>
                    <a:pt x="14372" y="30525"/>
                  </a:lnTo>
                  <a:lnTo>
                    <a:pt x="14901" y="30405"/>
                  </a:lnTo>
                  <a:lnTo>
                    <a:pt x="15431" y="30236"/>
                  </a:lnTo>
                  <a:lnTo>
                    <a:pt x="15816" y="30116"/>
                  </a:lnTo>
                  <a:lnTo>
                    <a:pt x="16177" y="29947"/>
                  </a:lnTo>
                  <a:lnTo>
                    <a:pt x="16538" y="29779"/>
                  </a:lnTo>
                  <a:lnTo>
                    <a:pt x="16875" y="29562"/>
                  </a:lnTo>
                  <a:lnTo>
                    <a:pt x="17188" y="29346"/>
                  </a:lnTo>
                  <a:lnTo>
                    <a:pt x="17477" y="29081"/>
                  </a:lnTo>
                  <a:lnTo>
                    <a:pt x="17766" y="28816"/>
                  </a:lnTo>
                  <a:lnTo>
                    <a:pt x="18031" y="28503"/>
                  </a:lnTo>
                  <a:lnTo>
                    <a:pt x="18296" y="28166"/>
                  </a:lnTo>
                  <a:lnTo>
                    <a:pt x="18392" y="27973"/>
                  </a:lnTo>
                  <a:lnTo>
                    <a:pt x="18488" y="27805"/>
                  </a:lnTo>
                  <a:lnTo>
                    <a:pt x="18561" y="27612"/>
                  </a:lnTo>
                  <a:lnTo>
                    <a:pt x="18609" y="27396"/>
                  </a:lnTo>
                  <a:lnTo>
                    <a:pt x="18657" y="27203"/>
                  </a:lnTo>
                  <a:lnTo>
                    <a:pt x="18681" y="26986"/>
                  </a:lnTo>
                  <a:lnTo>
                    <a:pt x="18705" y="26505"/>
                  </a:lnTo>
                  <a:lnTo>
                    <a:pt x="18705" y="26264"/>
                  </a:lnTo>
                  <a:lnTo>
                    <a:pt x="18705" y="26024"/>
                  </a:lnTo>
                  <a:lnTo>
                    <a:pt x="18657" y="25374"/>
                  </a:lnTo>
                  <a:lnTo>
                    <a:pt x="18633" y="24700"/>
                  </a:lnTo>
                  <a:lnTo>
                    <a:pt x="18585" y="23400"/>
                  </a:lnTo>
                  <a:lnTo>
                    <a:pt x="18585" y="22966"/>
                  </a:lnTo>
                  <a:lnTo>
                    <a:pt x="18633" y="22533"/>
                  </a:lnTo>
                  <a:lnTo>
                    <a:pt x="18657" y="22196"/>
                  </a:lnTo>
                  <a:lnTo>
                    <a:pt x="18705" y="21835"/>
                  </a:lnTo>
                  <a:lnTo>
                    <a:pt x="18705" y="21137"/>
                  </a:lnTo>
                  <a:lnTo>
                    <a:pt x="18705" y="20559"/>
                  </a:lnTo>
                  <a:lnTo>
                    <a:pt x="18729" y="20198"/>
                  </a:lnTo>
                  <a:lnTo>
                    <a:pt x="18753" y="19837"/>
                  </a:lnTo>
                  <a:lnTo>
                    <a:pt x="18825" y="19476"/>
                  </a:lnTo>
                  <a:lnTo>
                    <a:pt x="18922" y="19115"/>
                  </a:lnTo>
                  <a:lnTo>
                    <a:pt x="19114" y="18561"/>
                  </a:lnTo>
                  <a:lnTo>
                    <a:pt x="19331" y="17983"/>
                  </a:lnTo>
                  <a:lnTo>
                    <a:pt x="19548" y="17429"/>
                  </a:lnTo>
                  <a:lnTo>
                    <a:pt x="19812" y="16900"/>
                  </a:lnTo>
                  <a:lnTo>
                    <a:pt x="20029" y="16491"/>
                  </a:lnTo>
                  <a:lnTo>
                    <a:pt x="20294" y="16105"/>
                  </a:lnTo>
                  <a:lnTo>
                    <a:pt x="20535" y="15817"/>
                  </a:lnTo>
                  <a:lnTo>
                    <a:pt x="20799" y="15504"/>
                  </a:lnTo>
                  <a:lnTo>
                    <a:pt x="21353" y="14950"/>
                  </a:lnTo>
                  <a:lnTo>
                    <a:pt x="21594" y="14733"/>
                  </a:lnTo>
                  <a:lnTo>
                    <a:pt x="21786" y="14493"/>
                  </a:lnTo>
                  <a:lnTo>
                    <a:pt x="21979" y="14228"/>
                  </a:lnTo>
                  <a:lnTo>
                    <a:pt x="22148" y="13963"/>
                  </a:lnTo>
                  <a:lnTo>
                    <a:pt x="22340" y="13578"/>
                  </a:lnTo>
                  <a:lnTo>
                    <a:pt x="22557" y="13193"/>
                  </a:lnTo>
                  <a:lnTo>
                    <a:pt x="22918" y="12398"/>
                  </a:lnTo>
                  <a:lnTo>
                    <a:pt x="23183" y="11724"/>
                  </a:lnTo>
                  <a:lnTo>
                    <a:pt x="23303" y="11363"/>
                  </a:lnTo>
                  <a:lnTo>
                    <a:pt x="23399" y="11002"/>
                  </a:lnTo>
                  <a:lnTo>
                    <a:pt x="23472" y="10761"/>
                  </a:lnTo>
                  <a:lnTo>
                    <a:pt x="23496" y="10520"/>
                  </a:lnTo>
                  <a:lnTo>
                    <a:pt x="23520" y="10280"/>
                  </a:lnTo>
                  <a:lnTo>
                    <a:pt x="23520" y="10039"/>
                  </a:lnTo>
                  <a:lnTo>
                    <a:pt x="23520" y="9798"/>
                  </a:lnTo>
                  <a:lnTo>
                    <a:pt x="23496" y="9582"/>
                  </a:lnTo>
                  <a:lnTo>
                    <a:pt x="23447" y="9341"/>
                  </a:lnTo>
                  <a:lnTo>
                    <a:pt x="23375" y="9100"/>
                  </a:lnTo>
                  <a:lnTo>
                    <a:pt x="23231" y="8595"/>
                  </a:lnTo>
                  <a:lnTo>
                    <a:pt x="23038" y="8113"/>
                  </a:lnTo>
                  <a:lnTo>
                    <a:pt x="22846" y="7632"/>
                  </a:lnTo>
                  <a:lnTo>
                    <a:pt x="22629" y="7150"/>
                  </a:lnTo>
                  <a:lnTo>
                    <a:pt x="22388" y="6717"/>
                  </a:lnTo>
                  <a:lnTo>
                    <a:pt x="22148" y="6284"/>
                  </a:lnTo>
                  <a:lnTo>
                    <a:pt x="21883" y="5850"/>
                  </a:lnTo>
                  <a:lnTo>
                    <a:pt x="21594" y="5441"/>
                  </a:lnTo>
                  <a:lnTo>
                    <a:pt x="21305" y="5032"/>
                  </a:lnTo>
                  <a:lnTo>
                    <a:pt x="21016" y="4647"/>
                  </a:lnTo>
                  <a:lnTo>
                    <a:pt x="20679" y="4261"/>
                  </a:lnTo>
                  <a:lnTo>
                    <a:pt x="20342" y="3900"/>
                  </a:lnTo>
                  <a:lnTo>
                    <a:pt x="19764" y="3347"/>
                  </a:lnTo>
                  <a:lnTo>
                    <a:pt x="19475" y="3082"/>
                  </a:lnTo>
                  <a:lnTo>
                    <a:pt x="19162" y="2841"/>
                  </a:lnTo>
                  <a:lnTo>
                    <a:pt x="18079" y="2047"/>
                  </a:lnTo>
                  <a:lnTo>
                    <a:pt x="17742" y="1830"/>
                  </a:lnTo>
                  <a:lnTo>
                    <a:pt x="17405" y="1613"/>
                  </a:lnTo>
                  <a:lnTo>
                    <a:pt x="17044" y="1421"/>
                  </a:lnTo>
                  <a:lnTo>
                    <a:pt x="16683" y="1276"/>
                  </a:lnTo>
                  <a:lnTo>
                    <a:pt x="16081" y="1012"/>
                  </a:lnTo>
                  <a:lnTo>
                    <a:pt x="15455" y="795"/>
                  </a:lnTo>
                  <a:lnTo>
                    <a:pt x="14829" y="578"/>
                  </a:lnTo>
                  <a:lnTo>
                    <a:pt x="14179" y="386"/>
                  </a:lnTo>
                  <a:lnTo>
                    <a:pt x="13746" y="289"/>
                  </a:lnTo>
                  <a:lnTo>
                    <a:pt x="13313" y="169"/>
                  </a:lnTo>
                  <a:lnTo>
                    <a:pt x="12879" y="97"/>
                  </a:lnTo>
                  <a:lnTo>
                    <a:pt x="12422" y="49"/>
                  </a:lnTo>
                  <a:lnTo>
                    <a:pt x="119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6"/>
            <p:cNvSpPr/>
            <p:nvPr/>
          </p:nvSpPr>
          <p:spPr>
            <a:xfrm>
              <a:off x="2080325" y="1904775"/>
              <a:ext cx="13875" cy="10875"/>
            </a:xfrm>
            <a:custGeom>
              <a:avLst/>
              <a:gdLst/>
              <a:ahLst/>
              <a:cxnLst/>
              <a:rect l="l" t="t" r="r" b="b"/>
              <a:pathLst>
                <a:path w="555" h="435" extrusionOk="0">
                  <a:moveTo>
                    <a:pt x="217" y="1"/>
                  </a:moveTo>
                  <a:lnTo>
                    <a:pt x="169" y="49"/>
                  </a:lnTo>
                  <a:lnTo>
                    <a:pt x="145" y="121"/>
                  </a:lnTo>
                  <a:lnTo>
                    <a:pt x="121" y="145"/>
                  </a:lnTo>
                  <a:lnTo>
                    <a:pt x="97" y="145"/>
                  </a:lnTo>
                  <a:lnTo>
                    <a:pt x="24" y="217"/>
                  </a:lnTo>
                  <a:lnTo>
                    <a:pt x="0" y="266"/>
                  </a:lnTo>
                  <a:lnTo>
                    <a:pt x="0" y="338"/>
                  </a:lnTo>
                  <a:lnTo>
                    <a:pt x="24" y="386"/>
                  </a:lnTo>
                  <a:lnTo>
                    <a:pt x="73" y="410"/>
                  </a:lnTo>
                  <a:lnTo>
                    <a:pt x="97" y="434"/>
                  </a:lnTo>
                  <a:lnTo>
                    <a:pt x="145" y="434"/>
                  </a:lnTo>
                  <a:lnTo>
                    <a:pt x="145" y="386"/>
                  </a:lnTo>
                  <a:lnTo>
                    <a:pt x="169" y="338"/>
                  </a:lnTo>
                  <a:lnTo>
                    <a:pt x="169" y="290"/>
                  </a:lnTo>
                  <a:lnTo>
                    <a:pt x="313" y="290"/>
                  </a:lnTo>
                  <a:lnTo>
                    <a:pt x="361" y="217"/>
                  </a:lnTo>
                  <a:lnTo>
                    <a:pt x="434" y="169"/>
                  </a:lnTo>
                  <a:lnTo>
                    <a:pt x="482" y="145"/>
                  </a:lnTo>
                  <a:lnTo>
                    <a:pt x="554" y="97"/>
                  </a:lnTo>
                  <a:lnTo>
                    <a:pt x="554" y="73"/>
                  </a:lnTo>
                  <a:lnTo>
                    <a:pt x="554" y="25"/>
                  </a:lnTo>
                  <a:lnTo>
                    <a:pt x="530" y="1"/>
                  </a:lnTo>
                  <a:lnTo>
                    <a:pt x="458" y="1"/>
                  </a:lnTo>
                  <a:lnTo>
                    <a:pt x="410" y="25"/>
                  </a:lnTo>
                  <a:lnTo>
                    <a:pt x="289" y="25"/>
                  </a:lnTo>
                  <a:lnTo>
                    <a:pt x="24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16"/>
            <p:cNvSpPr/>
            <p:nvPr/>
          </p:nvSpPr>
          <p:spPr>
            <a:xfrm>
              <a:off x="1955750" y="1926450"/>
              <a:ext cx="13850" cy="9650"/>
            </a:xfrm>
            <a:custGeom>
              <a:avLst/>
              <a:gdLst/>
              <a:ahLst/>
              <a:cxnLst/>
              <a:rect l="l" t="t" r="r" b="b"/>
              <a:pathLst>
                <a:path w="554" h="386" extrusionOk="0">
                  <a:moveTo>
                    <a:pt x="193" y="0"/>
                  </a:moveTo>
                  <a:lnTo>
                    <a:pt x="145" y="49"/>
                  </a:lnTo>
                  <a:lnTo>
                    <a:pt x="96" y="97"/>
                  </a:lnTo>
                  <a:lnTo>
                    <a:pt x="0" y="337"/>
                  </a:lnTo>
                  <a:lnTo>
                    <a:pt x="24" y="386"/>
                  </a:lnTo>
                  <a:lnTo>
                    <a:pt x="72" y="386"/>
                  </a:lnTo>
                  <a:lnTo>
                    <a:pt x="145" y="337"/>
                  </a:lnTo>
                  <a:lnTo>
                    <a:pt x="169" y="289"/>
                  </a:lnTo>
                  <a:lnTo>
                    <a:pt x="217" y="193"/>
                  </a:lnTo>
                  <a:lnTo>
                    <a:pt x="217" y="121"/>
                  </a:lnTo>
                  <a:lnTo>
                    <a:pt x="409" y="169"/>
                  </a:lnTo>
                  <a:lnTo>
                    <a:pt x="530" y="169"/>
                  </a:lnTo>
                  <a:lnTo>
                    <a:pt x="530" y="121"/>
                  </a:lnTo>
                  <a:lnTo>
                    <a:pt x="554" y="97"/>
                  </a:lnTo>
                  <a:lnTo>
                    <a:pt x="530" y="73"/>
                  </a:lnTo>
                  <a:lnTo>
                    <a:pt x="458" y="49"/>
                  </a:lnTo>
                  <a:lnTo>
                    <a:pt x="33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16"/>
            <p:cNvSpPr/>
            <p:nvPr/>
          </p:nvSpPr>
          <p:spPr>
            <a:xfrm>
              <a:off x="1876900" y="1956550"/>
              <a:ext cx="12675" cy="9650"/>
            </a:xfrm>
            <a:custGeom>
              <a:avLst/>
              <a:gdLst/>
              <a:ahLst/>
              <a:cxnLst/>
              <a:rect l="l" t="t" r="r" b="b"/>
              <a:pathLst>
                <a:path w="507" h="386" extrusionOk="0">
                  <a:moveTo>
                    <a:pt x="121" y="0"/>
                  </a:moveTo>
                  <a:lnTo>
                    <a:pt x="49" y="24"/>
                  </a:lnTo>
                  <a:lnTo>
                    <a:pt x="1" y="72"/>
                  </a:lnTo>
                  <a:lnTo>
                    <a:pt x="25" y="144"/>
                  </a:lnTo>
                  <a:lnTo>
                    <a:pt x="73" y="193"/>
                  </a:lnTo>
                  <a:lnTo>
                    <a:pt x="193" y="265"/>
                  </a:lnTo>
                  <a:lnTo>
                    <a:pt x="314" y="313"/>
                  </a:lnTo>
                  <a:lnTo>
                    <a:pt x="434" y="385"/>
                  </a:lnTo>
                  <a:lnTo>
                    <a:pt x="482" y="361"/>
                  </a:lnTo>
                  <a:lnTo>
                    <a:pt x="506" y="313"/>
                  </a:lnTo>
                  <a:lnTo>
                    <a:pt x="482" y="289"/>
                  </a:lnTo>
                  <a:lnTo>
                    <a:pt x="386" y="144"/>
                  </a:lnTo>
                  <a:lnTo>
                    <a:pt x="241"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16"/>
            <p:cNvSpPr/>
            <p:nvPr/>
          </p:nvSpPr>
          <p:spPr>
            <a:xfrm>
              <a:off x="1950325" y="1918625"/>
              <a:ext cx="8450" cy="8450"/>
            </a:xfrm>
            <a:custGeom>
              <a:avLst/>
              <a:gdLst/>
              <a:ahLst/>
              <a:cxnLst/>
              <a:rect l="l" t="t" r="r" b="b"/>
              <a:pathLst>
                <a:path w="338" h="338" extrusionOk="0">
                  <a:moveTo>
                    <a:pt x="145" y="0"/>
                  </a:moveTo>
                  <a:lnTo>
                    <a:pt x="73" y="24"/>
                  </a:lnTo>
                  <a:lnTo>
                    <a:pt x="25" y="73"/>
                  </a:lnTo>
                  <a:lnTo>
                    <a:pt x="1" y="193"/>
                  </a:lnTo>
                  <a:lnTo>
                    <a:pt x="25" y="313"/>
                  </a:lnTo>
                  <a:lnTo>
                    <a:pt x="49" y="337"/>
                  </a:lnTo>
                  <a:lnTo>
                    <a:pt x="97" y="337"/>
                  </a:lnTo>
                  <a:lnTo>
                    <a:pt x="145" y="313"/>
                  </a:lnTo>
                  <a:lnTo>
                    <a:pt x="193" y="265"/>
                  </a:lnTo>
                  <a:lnTo>
                    <a:pt x="241" y="241"/>
                  </a:lnTo>
                  <a:lnTo>
                    <a:pt x="313" y="241"/>
                  </a:lnTo>
                  <a:lnTo>
                    <a:pt x="313" y="217"/>
                  </a:lnTo>
                  <a:lnTo>
                    <a:pt x="338" y="217"/>
                  </a:lnTo>
                  <a:lnTo>
                    <a:pt x="338" y="169"/>
                  </a:lnTo>
                  <a:lnTo>
                    <a:pt x="265" y="49"/>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16"/>
            <p:cNvSpPr/>
            <p:nvPr/>
          </p:nvSpPr>
          <p:spPr>
            <a:xfrm>
              <a:off x="2000275" y="1944500"/>
              <a:ext cx="6650" cy="12075"/>
            </a:xfrm>
            <a:custGeom>
              <a:avLst/>
              <a:gdLst/>
              <a:ahLst/>
              <a:cxnLst/>
              <a:rect l="l" t="t" r="r" b="b"/>
              <a:pathLst>
                <a:path w="266" h="483" extrusionOk="0">
                  <a:moveTo>
                    <a:pt x="193" y="1"/>
                  </a:moveTo>
                  <a:lnTo>
                    <a:pt x="73" y="97"/>
                  </a:lnTo>
                  <a:lnTo>
                    <a:pt x="25" y="145"/>
                  </a:lnTo>
                  <a:lnTo>
                    <a:pt x="25" y="193"/>
                  </a:lnTo>
                  <a:lnTo>
                    <a:pt x="1" y="241"/>
                  </a:lnTo>
                  <a:lnTo>
                    <a:pt x="25" y="289"/>
                  </a:lnTo>
                  <a:lnTo>
                    <a:pt x="97" y="434"/>
                  </a:lnTo>
                  <a:lnTo>
                    <a:pt x="169" y="482"/>
                  </a:lnTo>
                  <a:lnTo>
                    <a:pt x="217" y="458"/>
                  </a:lnTo>
                  <a:lnTo>
                    <a:pt x="265" y="410"/>
                  </a:lnTo>
                  <a:lnTo>
                    <a:pt x="241" y="362"/>
                  </a:lnTo>
                  <a:lnTo>
                    <a:pt x="217" y="289"/>
                  </a:lnTo>
                  <a:lnTo>
                    <a:pt x="193" y="217"/>
                  </a:lnTo>
                  <a:lnTo>
                    <a:pt x="193" y="121"/>
                  </a:lnTo>
                  <a:lnTo>
                    <a:pt x="241" y="49"/>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16"/>
            <p:cNvSpPr/>
            <p:nvPr/>
          </p:nvSpPr>
          <p:spPr>
            <a:xfrm>
              <a:off x="1997275" y="1844000"/>
              <a:ext cx="6650" cy="8450"/>
            </a:xfrm>
            <a:custGeom>
              <a:avLst/>
              <a:gdLst/>
              <a:ahLst/>
              <a:cxnLst/>
              <a:rect l="l" t="t" r="r" b="b"/>
              <a:pathLst>
                <a:path w="266" h="338" extrusionOk="0">
                  <a:moveTo>
                    <a:pt x="72" y="0"/>
                  </a:moveTo>
                  <a:lnTo>
                    <a:pt x="0" y="49"/>
                  </a:lnTo>
                  <a:lnTo>
                    <a:pt x="0" y="73"/>
                  </a:lnTo>
                  <a:lnTo>
                    <a:pt x="0" y="121"/>
                  </a:lnTo>
                  <a:lnTo>
                    <a:pt x="48" y="241"/>
                  </a:lnTo>
                  <a:lnTo>
                    <a:pt x="97" y="313"/>
                  </a:lnTo>
                  <a:lnTo>
                    <a:pt x="145" y="337"/>
                  </a:lnTo>
                  <a:lnTo>
                    <a:pt x="169" y="337"/>
                  </a:lnTo>
                  <a:lnTo>
                    <a:pt x="217" y="313"/>
                  </a:lnTo>
                  <a:lnTo>
                    <a:pt x="241" y="289"/>
                  </a:lnTo>
                  <a:lnTo>
                    <a:pt x="241" y="193"/>
                  </a:lnTo>
                  <a:lnTo>
                    <a:pt x="265" y="121"/>
                  </a:lnTo>
                  <a:lnTo>
                    <a:pt x="241" y="73"/>
                  </a:lnTo>
                  <a:lnTo>
                    <a:pt x="193"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16"/>
            <p:cNvSpPr/>
            <p:nvPr/>
          </p:nvSpPr>
          <p:spPr>
            <a:xfrm>
              <a:off x="2005700" y="1909600"/>
              <a:ext cx="9050" cy="7850"/>
            </a:xfrm>
            <a:custGeom>
              <a:avLst/>
              <a:gdLst/>
              <a:ahLst/>
              <a:cxnLst/>
              <a:rect l="l" t="t" r="r" b="b"/>
              <a:pathLst>
                <a:path w="362" h="314" extrusionOk="0">
                  <a:moveTo>
                    <a:pt x="48" y="0"/>
                  </a:moveTo>
                  <a:lnTo>
                    <a:pt x="0" y="48"/>
                  </a:lnTo>
                  <a:lnTo>
                    <a:pt x="0" y="97"/>
                  </a:lnTo>
                  <a:lnTo>
                    <a:pt x="0" y="169"/>
                  </a:lnTo>
                  <a:lnTo>
                    <a:pt x="24" y="217"/>
                  </a:lnTo>
                  <a:lnTo>
                    <a:pt x="72" y="265"/>
                  </a:lnTo>
                  <a:lnTo>
                    <a:pt x="121" y="289"/>
                  </a:lnTo>
                  <a:lnTo>
                    <a:pt x="193" y="313"/>
                  </a:lnTo>
                  <a:lnTo>
                    <a:pt x="313" y="289"/>
                  </a:lnTo>
                  <a:lnTo>
                    <a:pt x="361" y="265"/>
                  </a:lnTo>
                  <a:lnTo>
                    <a:pt x="361" y="241"/>
                  </a:lnTo>
                  <a:lnTo>
                    <a:pt x="217" y="121"/>
                  </a:lnTo>
                  <a:lnTo>
                    <a:pt x="97"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16"/>
            <p:cNvSpPr/>
            <p:nvPr/>
          </p:nvSpPr>
          <p:spPr>
            <a:xfrm>
              <a:off x="2018325" y="2007100"/>
              <a:ext cx="9050" cy="9050"/>
            </a:xfrm>
            <a:custGeom>
              <a:avLst/>
              <a:gdLst/>
              <a:ahLst/>
              <a:cxnLst/>
              <a:rect l="l" t="t" r="r" b="b"/>
              <a:pathLst>
                <a:path w="362" h="362" extrusionOk="0">
                  <a:moveTo>
                    <a:pt x="290" y="0"/>
                  </a:moveTo>
                  <a:lnTo>
                    <a:pt x="242" y="24"/>
                  </a:lnTo>
                  <a:lnTo>
                    <a:pt x="217" y="48"/>
                  </a:lnTo>
                  <a:lnTo>
                    <a:pt x="193" y="96"/>
                  </a:lnTo>
                  <a:lnTo>
                    <a:pt x="169" y="169"/>
                  </a:lnTo>
                  <a:lnTo>
                    <a:pt x="145" y="193"/>
                  </a:lnTo>
                  <a:lnTo>
                    <a:pt x="97" y="217"/>
                  </a:lnTo>
                  <a:lnTo>
                    <a:pt x="49" y="241"/>
                  </a:lnTo>
                  <a:lnTo>
                    <a:pt x="1" y="265"/>
                  </a:lnTo>
                  <a:lnTo>
                    <a:pt x="25" y="313"/>
                  </a:lnTo>
                  <a:lnTo>
                    <a:pt x="73" y="361"/>
                  </a:lnTo>
                  <a:lnTo>
                    <a:pt x="121" y="361"/>
                  </a:lnTo>
                  <a:lnTo>
                    <a:pt x="193" y="289"/>
                  </a:lnTo>
                  <a:lnTo>
                    <a:pt x="217" y="265"/>
                  </a:lnTo>
                  <a:lnTo>
                    <a:pt x="242" y="265"/>
                  </a:lnTo>
                  <a:lnTo>
                    <a:pt x="314" y="217"/>
                  </a:lnTo>
                  <a:lnTo>
                    <a:pt x="338" y="193"/>
                  </a:lnTo>
                  <a:lnTo>
                    <a:pt x="362" y="121"/>
                  </a:lnTo>
                  <a:lnTo>
                    <a:pt x="338" y="72"/>
                  </a:lnTo>
                  <a:lnTo>
                    <a:pt x="338" y="24"/>
                  </a:lnTo>
                  <a:lnTo>
                    <a:pt x="29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16"/>
            <p:cNvSpPr/>
            <p:nvPr/>
          </p:nvSpPr>
          <p:spPr>
            <a:xfrm>
              <a:off x="1799275" y="1984225"/>
              <a:ext cx="9050" cy="4825"/>
            </a:xfrm>
            <a:custGeom>
              <a:avLst/>
              <a:gdLst/>
              <a:ahLst/>
              <a:cxnLst/>
              <a:rect l="l" t="t" r="r" b="b"/>
              <a:pathLst>
                <a:path w="362" h="193" extrusionOk="0">
                  <a:moveTo>
                    <a:pt x="265" y="0"/>
                  </a:moveTo>
                  <a:lnTo>
                    <a:pt x="24" y="73"/>
                  </a:lnTo>
                  <a:lnTo>
                    <a:pt x="0" y="121"/>
                  </a:lnTo>
                  <a:lnTo>
                    <a:pt x="24" y="145"/>
                  </a:lnTo>
                  <a:lnTo>
                    <a:pt x="48" y="169"/>
                  </a:lnTo>
                  <a:lnTo>
                    <a:pt x="169" y="193"/>
                  </a:lnTo>
                  <a:lnTo>
                    <a:pt x="289" y="193"/>
                  </a:lnTo>
                  <a:lnTo>
                    <a:pt x="337" y="169"/>
                  </a:lnTo>
                  <a:lnTo>
                    <a:pt x="361" y="97"/>
                  </a:lnTo>
                  <a:lnTo>
                    <a:pt x="337" y="49"/>
                  </a:lnTo>
                  <a:lnTo>
                    <a:pt x="313" y="24"/>
                  </a:lnTo>
                  <a:lnTo>
                    <a:pt x="26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16"/>
            <p:cNvSpPr/>
            <p:nvPr/>
          </p:nvSpPr>
          <p:spPr>
            <a:xfrm>
              <a:off x="2308425" y="2495775"/>
              <a:ext cx="4825" cy="8450"/>
            </a:xfrm>
            <a:custGeom>
              <a:avLst/>
              <a:gdLst/>
              <a:ahLst/>
              <a:cxnLst/>
              <a:rect l="l" t="t" r="r" b="b"/>
              <a:pathLst>
                <a:path w="193" h="338" extrusionOk="0">
                  <a:moveTo>
                    <a:pt x="72" y="1"/>
                  </a:moveTo>
                  <a:lnTo>
                    <a:pt x="24" y="25"/>
                  </a:lnTo>
                  <a:lnTo>
                    <a:pt x="0" y="97"/>
                  </a:lnTo>
                  <a:lnTo>
                    <a:pt x="0" y="145"/>
                  </a:lnTo>
                  <a:lnTo>
                    <a:pt x="24" y="289"/>
                  </a:lnTo>
                  <a:lnTo>
                    <a:pt x="48" y="338"/>
                  </a:lnTo>
                  <a:lnTo>
                    <a:pt x="96" y="338"/>
                  </a:lnTo>
                  <a:lnTo>
                    <a:pt x="169" y="314"/>
                  </a:lnTo>
                  <a:lnTo>
                    <a:pt x="193" y="289"/>
                  </a:lnTo>
                  <a:lnTo>
                    <a:pt x="193" y="265"/>
                  </a:lnTo>
                  <a:lnTo>
                    <a:pt x="169" y="121"/>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16"/>
            <p:cNvSpPr/>
            <p:nvPr/>
          </p:nvSpPr>
          <p:spPr>
            <a:xfrm>
              <a:off x="1916625" y="1937875"/>
              <a:ext cx="6050" cy="7250"/>
            </a:xfrm>
            <a:custGeom>
              <a:avLst/>
              <a:gdLst/>
              <a:ahLst/>
              <a:cxnLst/>
              <a:rect l="l" t="t" r="r" b="b"/>
              <a:pathLst>
                <a:path w="242" h="290" extrusionOk="0">
                  <a:moveTo>
                    <a:pt x="145" y="1"/>
                  </a:moveTo>
                  <a:lnTo>
                    <a:pt x="97" y="25"/>
                  </a:lnTo>
                  <a:lnTo>
                    <a:pt x="49" y="97"/>
                  </a:lnTo>
                  <a:lnTo>
                    <a:pt x="24" y="169"/>
                  </a:lnTo>
                  <a:lnTo>
                    <a:pt x="0" y="217"/>
                  </a:lnTo>
                  <a:lnTo>
                    <a:pt x="24" y="266"/>
                  </a:lnTo>
                  <a:lnTo>
                    <a:pt x="73" y="290"/>
                  </a:lnTo>
                  <a:lnTo>
                    <a:pt x="121" y="290"/>
                  </a:lnTo>
                  <a:lnTo>
                    <a:pt x="193" y="266"/>
                  </a:lnTo>
                  <a:lnTo>
                    <a:pt x="241" y="193"/>
                  </a:lnTo>
                  <a:lnTo>
                    <a:pt x="241" y="145"/>
                  </a:lnTo>
                  <a:lnTo>
                    <a:pt x="241" y="97"/>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16"/>
            <p:cNvSpPr/>
            <p:nvPr/>
          </p:nvSpPr>
          <p:spPr>
            <a:xfrm>
              <a:off x="2332500" y="2432575"/>
              <a:ext cx="6025" cy="6050"/>
            </a:xfrm>
            <a:custGeom>
              <a:avLst/>
              <a:gdLst/>
              <a:ahLst/>
              <a:cxnLst/>
              <a:rect l="l" t="t" r="r" b="b"/>
              <a:pathLst>
                <a:path w="241" h="242" extrusionOk="0">
                  <a:moveTo>
                    <a:pt x="96" y="1"/>
                  </a:moveTo>
                  <a:lnTo>
                    <a:pt x="48" y="25"/>
                  </a:lnTo>
                  <a:lnTo>
                    <a:pt x="24" y="49"/>
                  </a:lnTo>
                  <a:lnTo>
                    <a:pt x="0" y="97"/>
                  </a:lnTo>
                  <a:lnTo>
                    <a:pt x="0" y="169"/>
                  </a:lnTo>
                  <a:lnTo>
                    <a:pt x="48" y="193"/>
                  </a:lnTo>
                  <a:lnTo>
                    <a:pt x="72" y="242"/>
                  </a:lnTo>
                  <a:lnTo>
                    <a:pt x="145" y="242"/>
                  </a:lnTo>
                  <a:lnTo>
                    <a:pt x="217" y="218"/>
                  </a:lnTo>
                  <a:lnTo>
                    <a:pt x="241" y="169"/>
                  </a:lnTo>
                  <a:lnTo>
                    <a:pt x="241" y="97"/>
                  </a:lnTo>
                  <a:lnTo>
                    <a:pt x="217" y="49"/>
                  </a:lnTo>
                  <a:lnTo>
                    <a:pt x="169"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16"/>
            <p:cNvSpPr/>
            <p:nvPr/>
          </p:nvSpPr>
          <p:spPr>
            <a:xfrm>
              <a:off x="1887125" y="1972175"/>
              <a:ext cx="8450" cy="6050"/>
            </a:xfrm>
            <a:custGeom>
              <a:avLst/>
              <a:gdLst/>
              <a:ahLst/>
              <a:cxnLst/>
              <a:rect l="l" t="t" r="r" b="b"/>
              <a:pathLst>
                <a:path w="338" h="242" extrusionOk="0">
                  <a:moveTo>
                    <a:pt x="73" y="1"/>
                  </a:moveTo>
                  <a:lnTo>
                    <a:pt x="25" y="25"/>
                  </a:lnTo>
                  <a:lnTo>
                    <a:pt x="1" y="97"/>
                  </a:lnTo>
                  <a:lnTo>
                    <a:pt x="25" y="145"/>
                  </a:lnTo>
                  <a:lnTo>
                    <a:pt x="49" y="218"/>
                  </a:lnTo>
                  <a:lnTo>
                    <a:pt x="121" y="242"/>
                  </a:lnTo>
                  <a:lnTo>
                    <a:pt x="217" y="218"/>
                  </a:lnTo>
                  <a:lnTo>
                    <a:pt x="290" y="194"/>
                  </a:lnTo>
                  <a:lnTo>
                    <a:pt x="338" y="145"/>
                  </a:lnTo>
                  <a:lnTo>
                    <a:pt x="242" y="73"/>
                  </a:lnTo>
                  <a:lnTo>
                    <a:pt x="193"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16"/>
            <p:cNvSpPr/>
            <p:nvPr/>
          </p:nvSpPr>
          <p:spPr>
            <a:xfrm>
              <a:off x="2236200" y="2445825"/>
              <a:ext cx="6050" cy="7850"/>
            </a:xfrm>
            <a:custGeom>
              <a:avLst/>
              <a:gdLst/>
              <a:ahLst/>
              <a:cxnLst/>
              <a:rect l="l" t="t" r="r" b="b"/>
              <a:pathLst>
                <a:path w="242" h="314" extrusionOk="0">
                  <a:moveTo>
                    <a:pt x="24" y="0"/>
                  </a:moveTo>
                  <a:lnTo>
                    <a:pt x="0" y="49"/>
                  </a:lnTo>
                  <a:lnTo>
                    <a:pt x="0" y="121"/>
                  </a:lnTo>
                  <a:lnTo>
                    <a:pt x="24" y="193"/>
                  </a:lnTo>
                  <a:lnTo>
                    <a:pt x="97" y="289"/>
                  </a:lnTo>
                  <a:lnTo>
                    <a:pt x="169" y="313"/>
                  </a:lnTo>
                  <a:lnTo>
                    <a:pt x="193" y="289"/>
                  </a:lnTo>
                  <a:lnTo>
                    <a:pt x="241" y="241"/>
                  </a:lnTo>
                  <a:lnTo>
                    <a:pt x="241" y="217"/>
                  </a:lnTo>
                  <a:lnTo>
                    <a:pt x="241" y="169"/>
                  </a:lnTo>
                  <a:lnTo>
                    <a:pt x="169" y="73"/>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16"/>
            <p:cNvSpPr/>
            <p:nvPr/>
          </p:nvSpPr>
          <p:spPr>
            <a:xfrm>
              <a:off x="1850425" y="1947500"/>
              <a:ext cx="4825" cy="8450"/>
            </a:xfrm>
            <a:custGeom>
              <a:avLst/>
              <a:gdLst/>
              <a:ahLst/>
              <a:cxnLst/>
              <a:rect l="l" t="t" r="r" b="b"/>
              <a:pathLst>
                <a:path w="193" h="338" extrusionOk="0">
                  <a:moveTo>
                    <a:pt x="49" y="1"/>
                  </a:moveTo>
                  <a:lnTo>
                    <a:pt x="24" y="49"/>
                  </a:lnTo>
                  <a:lnTo>
                    <a:pt x="0" y="97"/>
                  </a:lnTo>
                  <a:lnTo>
                    <a:pt x="24" y="169"/>
                  </a:lnTo>
                  <a:lnTo>
                    <a:pt x="49" y="266"/>
                  </a:lnTo>
                  <a:lnTo>
                    <a:pt x="73" y="314"/>
                  </a:lnTo>
                  <a:lnTo>
                    <a:pt x="97" y="338"/>
                  </a:lnTo>
                  <a:lnTo>
                    <a:pt x="145" y="338"/>
                  </a:lnTo>
                  <a:lnTo>
                    <a:pt x="169" y="314"/>
                  </a:lnTo>
                  <a:lnTo>
                    <a:pt x="193" y="242"/>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16"/>
            <p:cNvSpPr/>
            <p:nvPr/>
          </p:nvSpPr>
          <p:spPr>
            <a:xfrm>
              <a:off x="2291575" y="2463875"/>
              <a:ext cx="6025" cy="5450"/>
            </a:xfrm>
            <a:custGeom>
              <a:avLst/>
              <a:gdLst/>
              <a:ahLst/>
              <a:cxnLst/>
              <a:rect l="l" t="t" r="r" b="b"/>
              <a:pathLst>
                <a:path w="241" h="218" extrusionOk="0">
                  <a:moveTo>
                    <a:pt x="96" y="1"/>
                  </a:moveTo>
                  <a:lnTo>
                    <a:pt x="48" y="25"/>
                  </a:lnTo>
                  <a:lnTo>
                    <a:pt x="24" y="49"/>
                  </a:lnTo>
                  <a:lnTo>
                    <a:pt x="0" y="145"/>
                  </a:lnTo>
                  <a:lnTo>
                    <a:pt x="0" y="169"/>
                  </a:lnTo>
                  <a:lnTo>
                    <a:pt x="24" y="193"/>
                  </a:lnTo>
                  <a:lnTo>
                    <a:pt x="72" y="217"/>
                  </a:lnTo>
                  <a:lnTo>
                    <a:pt x="120" y="217"/>
                  </a:lnTo>
                  <a:lnTo>
                    <a:pt x="169" y="193"/>
                  </a:lnTo>
                  <a:lnTo>
                    <a:pt x="217" y="145"/>
                  </a:lnTo>
                  <a:lnTo>
                    <a:pt x="241" y="97"/>
                  </a:lnTo>
                  <a:lnTo>
                    <a:pt x="241" y="73"/>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16"/>
            <p:cNvSpPr/>
            <p:nvPr/>
          </p:nvSpPr>
          <p:spPr>
            <a:xfrm>
              <a:off x="1889550" y="2042600"/>
              <a:ext cx="5425" cy="6050"/>
            </a:xfrm>
            <a:custGeom>
              <a:avLst/>
              <a:gdLst/>
              <a:ahLst/>
              <a:cxnLst/>
              <a:rect l="l" t="t" r="r" b="b"/>
              <a:pathLst>
                <a:path w="217" h="242" extrusionOk="0">
                  <a:moveTo>
                    <a:pt x="72" y="0"/>
                  </a:moveTo>
                  <a:lnTo>
                    <a:pt x="48" y="25"/>
                  </a:lnTo>
                  <a:lnTo>
                    <a:pt x="0" y="49"/>
                  </a:lnTo>
                  <a:lnTo>
                    <a:pt x="0" y="97"/>
                  </a:lnTo>
                  <a:lnTo>
                    <a:pt x="0" y="145"/>
                  </a:lnTo>
                  <a:lnTo>
                    <a:pt x="24" y="193"/>
                  </a:lnTo>
                  <a:lnTo>
                    <a:pt x="48" y="241"/>
                  </a:lnTo>
                  <a:lnTo>
                    <a:pt x="145" y="241"/>
                  </a:lnTo>
                  <a:lnTo>
                    <a:pt x="169" y="217"/>
                  </a:lnTo>
                  <a:lnTo>
                    <a:pt x="217" y="169"/>
                  </a:lnTo>
                  <a:lnTo>
                    <a:pt x="217" y="121"/>
                  </a:lnTo>
                  <a:lnTo>
                    <a:pt x="217" y="73"/>
                  </a:lnTo>
                  <a:lnTo>
                    <a:pt x="193" y="25"/>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16"/>
            <p:cNvSpPr/>
            <p:nvPr/>
          </p:nvSpPr>
          <p:spPr>
            <a:xfrm>
              <a:off x="1903375" y="1937875"/>
              <a:ext cx="6050" cy="6050"/>
            </a:xfrm>
            <a:custGeom>
              <a:avLst/>
              <a:gdLst/>
              <a:ahLst/>
              <a:cxnLst/>
              <a:rect l="l" t="t" r="r" b="b"/>
              <a:pathLst>
                <a:path w="242" h="242" extrusionOk="0">
                  <a:moveTo>
                    <a:pt x="97" y="1"/>
                  </a:moveTo>
                  <a:lnTo>
                    <a:pt x="49" y="25"/>
                  </a:lnTo>
                  <a:lnTo>
                    <a:pt x="25" y="49"/>
                  </a:lnTo>
                  <a:lnTo>
                    <a:pt x="1" y="121"/>
                  </a:lnTo>
                  <a:lnTo>
                    <a:pt x="25" y="169"/>
                  </a:lnTo>
                  <a:lnTo>
                    <a:pt x="49" y="217"/>
                  </a:lnTo>
                  <a:lnTo>
                    <a:pt x="97" y="241"/>
                  </a:lnTo>
                  <a:lnTo>
                    <a:pt x="169" y="241"/>
                  </a:lnTo>
                  <a:lnTo>
                    <a:pt x="193" y="217"/>
                  </a:lnTo>
                  <a:lnTo>
                    <a:pt x="217" y="193"/>
                  </a:lnTo>
                  <a:lnTo>
                    <a:pt x="242" y="145"/>
                  </a:lnTo>
                  <a:lnTo>
                    <a:pt x="242" y="97"/>
                  </a:lnTo>
                  <a:lnTo>
                    <a:pt x="217"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16"/>
            <p:cNvSpPr/>
            <p:nvPr/>
          </p:nvSpPr>
          <p:spPr>
            <a:xfrm>
              <a:off x="2095975" y="1907200"/>
              <a:ext cx="6025" cy="5425"/>
            </a:xfrm>
            <a:custGeom>
              <a:avLst/>
              <a:gdLst/>
              <a:ahLst/>
              <a:cxnLst/>
              <a:rect l="l" t="t" r="r" b="b"/>
              <a:pathLst>
                <a:path w="241" h="217" extrusionOk="0">
                  <a:moveTo>
                    <a:pt x="72" y="0"/>
                  </a:moveTo>
                  <a:lnTo>
                    <a:pt x="24" y="48"/>
                  </a:lnTo>
                  <a:lnTo>
                    <a:pt x="0" y="72"/>
                  </a:lnTo>
                  <a:lnTo>
                    <a:pt x="0" y="120"/>
                  </a:lnTo>
                  <a:lnTo>
                    <a:pt x="24" y="144"/>
                  </a:lnTo>
                  <a:lnTo>
                    <a:pt x="48" y="193"/>
                  </a:lnTo>
                  <a:lnTo>
                    <a:pt x="97" y="217"/>
                  </a:lnTo>
                  <a:lnTo>
                    <a:pt x="193" y="217"/>
                  </a:lnTo>
                  <a:lnTo>
                    <a:pt x="217" y="193"/>
                  </a:lnTo>
                  <a:lnTo>
                    <a:pt x="241" y="144"/>
                  </a:lnTo>
                  <a:lnTo>
                    <a:pt x="241" y="96"/>
                  </a:lnTo>
                  <a:lnTo>
                    <a:pt x="241"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16"/>
            <p:cNvSpPr/>
            <p:nvPr/>
          </p:nvSpPr>
          <p:spPr>
            <a:xfrm>
              <a:off x="2312625" y="1857225"/>
              <a:ext cx="6650" cy="6650"/>
            </a:xfrm>
            <a:custGeom>
              <a:avLst/>
              <a:gdLst/>
              <a:ahLst/>
              <a:cxnLst/>
              <a:rect l="l" t="t" r="r" b="b"/>
              <a:pathLst>
                <a:path w="266" h="266" extrusionOk="0">
                  <a:moveTo>
                    <a:pt x="49" y="1"/>
                  </a:moveTo>
                  <a:lnTo>
                    <a:pt x="25" y="49"/>
                  </a:lnTo>
                  <a:lnTo>
                    <a:pt x="1" y="97"/>
                  </a:lnTo>
                  <a:lnTo>
                    <a:pt x="1" y="145"/>
                  </a:lnTo>
                  <a:lnTo>
                    <a:pt x="145" y="266"/>
                  </a:lnTo>
                  <a:lnTo>
                    <a:pt x="241" y="266"/>
                  </a:lnTo>
                  <a:lnTo>
                    <a:pt x="265" y="242"/>
                  </a:lnTo>
                  <a:lnTo>
                    <a:pt x="265" y="194"/>
                  </a:lnTo>
                  <a:lnTo>
                    <a:pt x="217" y="97"/>
                  </a:lnTo>
                  <a:lnTo>
                    <a:pt x="169" y="49"/>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16"/>
            <p:cNvSpPr/>
            <p:nvPr/>
          </p:nvSpPr>
          <p:spPr>
            <a:xfrm>
              <a:off x="1837775" y="2042600"/>
              <a:ext cx="6650" cy="4850"/>
            </a:xfrm>
            <a:custGeom>
              <a:avLst/>
              <a:gdLst/>
              <a:ahLst/>
              <a:cxnLst/>
              <a:rect l="l" t="t" r="r" b="b"/>
              <a:pathLst>
                <a:path w="266" h="194" extrusionOk="0">
                  <a:moveTo>
                    <a:pt x="97" y="0"/>
                  </a:moveTo>
                  <a:lnTo>
                    <a:pt x="49" y="25"/>
                  </a:lnTo>
                  <a:lnTo>
                    <a:pt x="1" y="49"/>
                  </a:lnTo>
                  <a:lnTo>
                    <a:pt x="1" y="121"/>
                  </a:lnTo>
                  <a:lnTo>
                    <a:pt x="49" y="169"/>
                  </a:lnTo>
                  <a:lnTo>
                    <a:pt x="97" y="193"/>
                  </a:lnTo>
                  <a:lnTo>
                    <a:pt x="169" y="193"/>
                  </a:lnTo>
                  <a:lnTo>
                    <a:pt x="217" y="169"/>
                  </a:lnTo>
                  <a:lnTo>
                    <a:pt x="266" y="121"/>
                  </a:lnTo>
                  <a:lnTo>
                    <a:pt x="266" y="97"/>
                  </a:lnTo>
                  <a:lnTo>
                    <a:pt x="266" y="73"/>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16"/>
            <p:cNvSpPr/>
            <p:nvPr/>
          </p:nvSpPr>
          <p:spPr>
            <a:xfrm>
              <a:off x="1893750" y="1946300"/>
              <a:ext cx="4850" cy="6650"/>
            </a:xfrm>
            <a:custGeom>
              <a:avLst/>
              <a:gdLst/>
              <a:ahLst/>
              <a:cxnLst/>
              <a:rect l="l" t="t" r="r" b="b"/>
              <a:pathLst>
                <a:path w="194" h="266" extrusionOk="0">
                  <a:moveTo>
                    <a:pt x="49" y="1"/>
                  </a:moveTo>
                  <a:lnTo>
                    <a:pt x="25" y="25"/>
                  </a:lnTo>
                  <a:lnTo>
                    <a:pt x="1" y="73"/>
                  </a:lnTo>
                  <a:lnTo>
                    <a:pt x="25" y="169"/>
                  </a:lnTo>
                  <a:lnTo>
                    <a:pt x="49" y="217"/>
                  </a:lnTo>
                  <a:lnTo>
                    <a:pt x="121" y="266"/>
                  </a:lnTo>
                  <a:lnTo>
                    <a:pt x="145" y="266"/>
                  </a:lnTo>
                  <a:lnTo>
                    <a:pt x="169" y="242"/>
                  </a:lnTo>
                  <a:lnTo>
                    <a:pt x="193" y="169"/>
                  </a:lnTo>
                  <a:lnTo>
                    <a:pt x="169" y="121"/>
                  </a:lnTo>
                  <a:lnTo>
                    <a:pt x="145"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16"/>
            <p:cNvSpPr/>
            <p:nvPr/>
          </p:nvSpPr>
          <p:spPr>
            <a:xfrm>
              <a:off x="2256650" y="1846400"/>
              <a:ext cx="5450" cy="6050"/>
            </a:xfrm>
            <a:custGeom>
              <a:avLst/>
              <a:gdLst/>
              <a:ahLst/>
              <a:cxnLst/>
              <a:rect l="l" t="t" r="r" b="b"/>
              <a:pathLst>
                <a:path w="218" h="242" extrusionOk="0">
                  <a:moveTo>
                    <a:pt x="145" y="1"/>
                  </a:moveTo>
                  <a:lnTo>
                    <a:pt x="97" y="25"/>
                  </a:lnTo>
                  <a:lnTo>
                    <a:pt x="49" y="49"/>
                  </a:lnTo>
                  <a:lnTo>
                    <a:pt x="1" y="97"/>
                  </a:lnTo>
                  <a:lnTo>
                    <a:pt x="1" y="121"/>
                  </a:lnTo>
                  <a:lnTo>
                    <a:pt x="1" y="169"/>
                  </a:lnTo>
                  <a:lnTo>
                    <a:pt x="1" y="217"/>
                  </a:lnTo>
                  <a:lnTo>
                    <a:pt x="25" y="241"/>
                  </a:lnTo>
                  <a:lnTo>
                    <a:pt x="169" y="241"/>
                  </a:lnTo>
                  <a:lnTo>
                    <a:pt x="193" y="217"/>
                  </a:lnTo>
                  <a:lnTo>
                    <a:pt x="217" y="169"/>
                  </a:lnTo>
                  <a:lnTo>
                    <a:pt x="217" y="97"/>
                  </a:lnTo>
                  <a:lnTo>
                    <a:pt x="217" y="73"/>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16"/>
            <p:cNvSpPr/>
            <p:nvPr/>
          </p:nvSpPr>
          <p:spPr>
            <a:xfrm>
              <a:off x="2406525" y="2419350"/>
              <a:ext cx="4825" cy="6025"/>
            </a:xfrm>
            <a:custGeom>
              <a:avLst/>
              <a:gdLst/>
              <a:ahLst/>
              <a:cxnLst/>
              <a:rect l="l" t="t" r="r" b="b"/>
              <a:pathLst>
                <a:path w="193" h="241" extrusionOk="0">
                  <a:moveTo>
                    <a:pt x="96" y="0"/>
                  </a:moveTo>
                  <a:lnTo>
                    <a:pt x="48" y="24"/>
                  </a:lnTo>
                  <a:lnTo>
                    <a:pt x="0" y="72"/>
                  </a:lnTo>
                  <a:lnTo>
                    <a:pt x="0" y="145"/>
                  </a:lnTo>
                  <a:lnTo>
                    <a:pt x="0" y="193"/>
                  </a:lnTo>
                  <a:lnTo>
                    <a:pt x="24" y="217"/>
                  </a:lnTo>
                  <a:lnTo>
                    <a:pt x="72" y="241"/>
                  </a:lnTo>
                  <a:lnTo>
                    <a:pt x="120" y="217"/>
                  </a:lnTo>
                  <a:lnTo>
                    <a:pt x="169" y="169"/>
                  </a:lnTo>
                  <a:lnTo>
                    <a:pt x="193" y="121"/>
                  </a:lnTo>
                  <a:lnTo>
                    <a:pt x="193" y="72"/>
                  </a:lnTo>
                  <a:lnTo>
                    <a:pt x="169"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16"/>
            <p:cNvSpPr/>
            <p:nvPr/>
          </p:nvSpPr>
          <p:spPr>
            <a:xfrm>
              <a:off x="1805275" y="1993250"/>
              <a:ext cx="6650" cy="6050"/>
            </a:xfrm>
            <a:custGeom>
              <a:avLst/>
              <a:gdLst/>
              <a:ahLst/>
              <a:cxnLst/>
              <a:rect l="l" t="t" r="r" b="b"/>
              <a:pathLst>
                <a:path w="266" h="242" extrusionOk="0">
                  <a:moveTo>
                    <a:pt x="97" y="0"/>
                  </a:moveTo>
                  <a:lnTo>
                    <a:pt x="49" y="49"/>
                  </a:lnTo>
                  <a:lnTo>
                    <a:pt x="25" y="97"/>
                  </a:lnTo>
                  <a:lnTo>
                    <a:pt x="1" y="169"/>
                  </a:lnTo>
                  <a:lnTo>
                    <a:pt x="25" y="217"/>
                  </a:lnTo>
                  <a:lnTo>
                    <a:pt x="73" y="241"/>
                  </a:lnTo>
                  <a:lnTo>
                    <a:pt x="169" y="217"/>
                  </a:lnTo>
                  <a:lnTo>
                    <a:pt x="266" y="169"/>
                  </a:lnTo>
                  <a:lnTo>
                    <a:pt x="145" y="25"/>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16"/>
            <p:cNvSpPr/>
            <p:nvPr/>
          </p:nvSpPr>
          <p:spPr>
            <a:xfrm>
              <a:off x="2023750" y="1842800"/>
              <a:ext cx="6650" cy="5425"/>
            </a:xfrm>
            <a:custGeom>
              <a:avLst/>
              <a:gdLst/>
              <a:ahLst/>
              <a:cxnLst/>
              <a:rect l="l" t="t" r="r" b="b"/>
              <a:pathLst>
                <a:path w="266" h="217" extrusionOk="0">
                  <a:moveTo>
                    <a:pt x="97" y="0"/>
                  </a:moveTo>
                  <a:lnTo>
                    <a:pt x="49" y="24"/>
                  </a:lnTo>
                  <a:lnTo>
                    <a:pt x="25" y="72"/>
                  </a:lnTo>
                  <a:lnTo>
                    <a:pt x="0" y="145"/>
                  </a:lnTo>
                  <a:lnTo>
                    <a:pt x="49" y="193"/>
                  </a:lnTo>
                  <a:lnTo>
                    <a:pt x="97" y="217"/>
                  </a:lnTo>
                  <a:lnTo>
                    <a:pt x="193" y="217"/>
                  </a:lnTo>
                  <a:lnTo>
                    <a:pt x="241" y="193"/>
                  </a:lnTo>
                  <a:lnTo>
                    <a:pt x="265" y="145"/>
                  </a:lnTo>
                  <a:lnTo>
                    <a:pt x="265" y="97"/>
                  </a:lnTo>
                  <a:lnTo>
                    <a:pt x="241" y="72"/>
                  </a:lnTo>
                  <a:lnTo>
                    <a:pt x="193"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16"/>
            <p:cNvSpPr/>
            <p:nvPr/>
          </p:nvSpPr>
          <p:spPr>
            <a:xfrm>
              <a:off x="2292175" y="2349525"/>
              <a:ext cx="6025" cy="6050"/>
            </a:xfrm>
            <a:custGeom>
              <a:avLst/>
              <a:gdLst/>
              <a:ahLst/>
              <a:cxnLst/>
              <a:rect l="l" t="t" r="r" b="b"/>
              <a:pathLst>
                <a:path w="241" h="242" extrusionOk="0">
                  <a:moveTo>
                    <a:pt x="169" y="1"/>
                  </a:moveTo>
                  <a:lnTo>
                    <a:pt x="96" y="49"/>
                  </a:lnTo>
                  <a:lnTo>
                    <a:pt x="0" y="121"/>
                  </a:lnTo>
                  <a:lnTo>
                    <a:pt x="0" y="193"/>
                  </a:lnTo>
                  <a:lnTo>
                    <a:pt x="24" y="242"/>
                  </a:lnTo>
                  <a:lnTo>
                    <a:pt x="96" y="242"/>
                  </a:lnTo>
                  <a:lnTo>
                    <a:pt x="193" y="169"/>
                  </a:lnTo>
                  <a:lnTo>
                    <a:pt x="241" y="97"/>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16"/>
            <p:cNvSpPr/>
            <p:nvPr/>
          </p:nvSpPr>
          <p:spPr>
            <a:xfrm>
              <a:off x="1922050" y="1945100"/>
              <a:ext cx="4825" cy="6050"/>
            </a:xfrm>
            <a:custGeom>
              <a:avLst/>
              <a:gdLst/>
              <a:ahLst/>
              <a:cxnLst/>
              <a:rect l="l" t="t" r="r" b="b"/>
              <a:pathLst>
                <a:path w="193" h="242" extrusionOk="0">
                  <a:moveTo>
                    <a:pt x="96" y="1"/>
                  </a:moveTo>
                  <a:lnTo>
                    <a:pt x="48" y="25"/>
                  </a:lnTo>
                  <a:lnTo>
                    <a:pt x="0" y="73"/>
                  </a:lnTo>
                  <a:lnTo>
                    <a:pt x="0" y="145"/>
                  </a:lnTo>
                  <a:lnTo>
                    <a:pt x="24" y="193"/>
                  </a:lnTo>
                  <a:lnTo>
                    <a:pt x="48" y="217"/>
                  </a:lnTo>
                  <a:lnTo>
                    <a:pt x="72" y="241"/>
                  </a:lnTo>
                  <a:lnTo>
                    <a:pt x="145" y="217"/>
                  </a:lnTo>
                  <a:lnTo>
                    <a:pt x="193"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16"/>
            <p:cNvSpPr/>
            <p:nvPr/>
          </p:nvSpPr>
          <p:spPr>
            <a:xfrm>
              <a:off x="2171800" y="2514425"/>
              <a:ext cx="4850" cy="6650"/>
            </a:xfrm>
            <a:custGeom>
              <a:avLst/>
              <a:gdLst/>
              <a:ahLst/>
              <a:cxnLst/>
              <a:rect l="l" t="t" r="r" b="b"/>
              <a:pathLst>
                <a:path w="194" h="266" extrusionOk="0">
                  <a:moveTo>
                    <a:pt x="97" y="1"/>
                  </a:moveTo>
                  <a:lnTo>
                    <a:pt x="49" y="25"/>
                  </a:lnTo>
                  <a:lnTo>
                    <a:pt x="25" y="73"/>
                  </a:lnTo>
                  <a:lnTo>
                    <a:pt x="0" y="145"/>
                  </a:lnTo>
                  <a:lnTo>
                    <a:pt x="0" y="217"/>
                  </a:lnTo>
                  <a:lnTo>
                    <a:pt x="25" y="266"/>
                  </a:lnTo>
                  <a:lnTo>
                    <a:pt x="97" y="266"/>
                  </a:lnTo>
                  <a:lnTo>
                    <a:pt x="121" y="193"/>
                  </a:lnTo>
                  <a:lnTo>
                    <a:pt x="169"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16"/>
            <p:cNvSpPr/>
            <p:nvPr/>
          </p:nvSpPr>
          <p:spPr>
            <a:xfrm>
              <a:off x="1826350" y="1983025"/>
              <a:ext cx="7250" cy="3625"/>
            </a:xfrm>
            <a:custGeom>
              <a:avLst/>
              <a:gdLst/>
              <a:ahLst/>
              <a:cxnLst/>
              <a:rect l="l" t="t" r="r" b="b"/>
              <a:pathLst>
                <a:path w="290" h="145" extrusionOk="0">
                  <a:moveTo>
                    <a:pt x="73" y="0"/>
                  </a:moveTo>
                  <a:lnTo>
                    <a:pt x="25" y="48"/>
                  </a:lnTo>
                  <a:lnTo>
                    <a:pt x="0" y="97"/>
                  </a:lnTo>
                  <a:lnTo>
                    <a:pt x="25" y="121"/>
                  </a:lnTo>
                  <a:lnTo>
                    <a:pt x="73" y="145"/>
                  </a:lnTo>
                  <a:lnTo>
                    <a:pt x="241" y="145"/>
                  </a:lnTo>
                  <a:lnTo>
                    <a:pt x="289" y="121"/>
                  </a:lnTo>
                  <a:lnTo>
                    <a:pt x="289" y="48"/>
                  </a:lnTo>
                  <a:lnTo>
                    <a:pt x="265"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16"/>
            <p:cNvSpPr/>
            <p:nvPr/>
          </p:nvSpPr>
          <p:spPr>
            <a:xfrm>
              <a:off x="2026750" y="1948725"/>
              <a:ext cx="6650" cy="6025"/>
            </a:xfrm>
            <a:custGeom>
              <a:avLst/>
              <a:gdLst/>
              <a:ahLst/>
              <a:cxnLst/>
              <a:rect l="l" t="t" r="r" b="b"/>
              <a:pathLst>
                <a:path w="266" h="241" extrusionOk="0">
                  <a:moveTo>
                    <a:pt x="217" y="0"/>
                  </a:moveTo>
                  <a:lnTo>
                    <a:pt x="145" y="24"/>
                  </a:lnTo>
                  <a:lnTo>
                    <a:pt x="97" y="48"/>
                  </a:lnTo>
                  <a:lnTo>
                    <a:pt x="49" y="96"/>
                  </a:lnTo>
                  <a:lnTo>
                    <a:pt x="25" y="145"/>
                  </a:lnTo>
                  <a:lnTo>
                    <a:pt x="1" y="193"/>
                  </a:lnTo>
                  <a:lnTo>
                    <a:pt x="25" y="217"/>
                  </a:lnTo>
                  <a:lnTo>
                    <a:pt x="49" y="241"/>
                  </a:lnTo>
                  <a:lnTo>
                    <a:pt x="73" y="241"/>
                  </a:lnTo>
                  <a:lnTo>
                    <a:pt x="121" y="217"/>
                  </a:lnTo>
                  <a:lnTo>
                    <a:pt x="193" y="169"/>
                  </a:lnTo>
                  <a:lnTo>
                    <a:pt x="242" y="145"/>
                  </a:lnTo>
                  <a:lnTo>
                    <a:pt x="266" y="120"/>
                  </a:lnTo>
                  <a:lnTo>
                    <a:pt x="266" y="48"/>
                  </a:lnTo>
                  <a:lnTo>
                    <a:pt x="242"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16"/>
            <p:cNvSpPr/>
            <p:nvPr/>
          </p:nvSpPr>
          <p:spPr>
            <a:xfrm>
              <a:off x="2239200" y="2050425"/>
              <a:ext cx="7250" cy="4850"/>
            </a:xfrm>
            <a:custGeom>
              <a:avLst/>
              <a:gdLst/>
              <a:ahLst/>
              <a:cxnLst/>
              <a:rect l="l" t="t" r="r" b="b"/>
              <a:pathLst>
                <a:path w="290" h="194" extrusionOk="0">
                  <a:moveTo>
                    <a:pt x="97" y="0"/>
                  </a:moveTo>
                  <a:lnTo>
                    <a:pt x="49" y="25"/>
                  </a:lnTo>
                  <a:lnTo>
                    <a:pt x="25" y="49"/>
                  </a:lnTo>
                  <a:lnTo>
                    <a:pt x="1" y="97"/>
                  </a:lnTo>
                  <a:lnTo>
                    <a:pt x="25" y="121"/>
                  </a:lnTo>
                  <a:lnTo>
                    <a:pt x="73" y="169"/>
                  </a:lnTo>
                  <a:lnTo>
                    <a:pt x="145" y="193"/>
                  </a:lnTo>
                  <a:lnTo>
                    <a:pt x="193" y="193"/>
                  </a:lnTo>
                  <a:lnTo>
                    <a:pt x="266" y="169"/>
                  </a:lnTo>
                  <a:lnTo>
                    <a:pt x="290" y="145"/>
                  </a:lnTo>
                  <a:lnTo>
                    <a:pt x="290" y="97"/>
                  </a:lnTo>
                  <a:lnTo>
                    <a:pt x="217"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16"/>
            <p:cNvSpPr/>
            <p:nvPr/>
          </p:nvSpPr>
          <p:spPr>
            <a:xfrm>
              <a:off x="2292175" y="2333875"/>
              <a:ext cx="4225" cy="6650"/>
            </a:xfrm>
            <a:custGeom>
              <a:avLst/>
              <a:gdLst/>
              <a:ahLst/>
              <a:cxnLst/>
              <a:rect l="l" t="t" r="r" b="b"/>
              <a:pathLst>
                <a:path w="169" h="266" extrusionOk="0">
                  <a:moveTo>
                    <a:pt x="96" y="1"/>
                  </a:moveTo>
                  <a:lnTo>
                    <a:pt x="48" y="25"/>
                  </a:lnTo>
                  <a:lnTo>
                    <a:pt x="24" y="49"/>
                  </a:lnTo>
                  <a:lnTo>
                    <a:pt x="0" y="121"/>
                  </a:lnTo>
                  <a:lnTo>
                    <a:pt x="0" y="193"/>
                  </a:lnTo>
                  <a:lnTo>
                    <a:pt x="24" y="242"/>
                  </a:lnTo>
                  <a:lnTo>
                    <a:pt x="48" y="266"/>
                  </a:lnTo>
                  <a:lnTo>
                    <a:pt x="96" y="242"/>
                  </a:lnTo>
                  <a:lnTo>
                    <a:pt x="145" y="218"/>
                  </a:lnTo>
                  <a:lnTo>
                    <a:pt x="169" y="169"/>
                  </a:lnTo>
                  <a:lnTo>
                    <a:pt x="169" y="97"/>
                  </a:lnTo>
                  <a:lnTo>
                    <a:pt x="145" y="49"/>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16"/>
            <p:cNvSpPr/>
            <p:nvPr/>
          </p:nvSpPr>
          <p:spPr>
            <a:xfrm>
              <a:off x="2404100" y="1974600"/>
              <a:ext cx="4250" cy="7250"/>
            </a:xfrm>
            <a:custGeom>
              <a:avLst/>
              <a:gdLst/>
              <a:ahLst/>
              <a:cxnLst/>
              <a:rect l="l" t="t" r="r" b="b"/>
              <a:pathLst>
                <a:path w="170" h="290" extrusionOk="0">
                  <a:moveTo>
                    <a:pt x="97" y="0"/>
                  </a:moveTo>
                  <a:lnTo>
                    <a:pt x="49" y="24"/>
                  </a:lnTo>
                  <a:lnTo>
                    <a:pt x="1" y="97"/>
                  </a:lnTo>
                  <a:lnTo>
                    <a:pt x="1" y="193"/>
                  </a:lnTo>
                  <a:lnTo>
                    <a:pt x="25" y="241"/>
                  </a:lnTo>
                  <a:lnTo>
                    <a:pt x="73" y="289"/>
                  </a:lnTo>
                  <a:lnTo>
                    <a:pt x="97" y="265"/>
                  </a:lnTo>
                  <a:lnTo>
                    <a:pt x="121" y="241"/>
                  </a:lnTo>
                  <a:lnTo>
                    <a:pt x="169" y="169"/>
                  </a:lnTo>
                  <a:lnTo>
                    <a:pt x="169" y="121"/>
                  </a:lnTo>
                  <a:lnTo>
                    <a:pt x="169"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16"/>
            <p:cNvSpPr/>
            <p:nvPr/>
          </p:nvSpPr>
          <p:spPr>
            <a:xfrm>
              <a:off x="2280725" y="2492775"/>
              <a:ext cx="6050" cy="4225"/>
            </a:xfrm>
            <a:custGeom>
              <a:avLst/>
              <a:gdLst/>
              <a:ahLst/>
              <a:cxnLst/>
              <a:rect l="l" t="t" r="r" b="b"/>
              <a:pathLst>
                <a:path w="242" h="169" extrusionOk="0">
                  <a:moveTo>
                    <a:pt x="97" y="0"/>
                  </a:moveTo>
                  <a:lnTo>
                    <a:pt x="49" y="24"/>
                  </a:lnTo>
                  <a:lnTo>
                    <a:pt x="25" y="48"/>
                  </a:lnTo>
                  <a:lnTo>
                    <a:pt x="1" y="96"/>
                  </a:lnTo>
                  <a:lnTo>
                    <a:pt x="1" y="121"/>
                  </a:lnTo>
                  <a:lnTo>
                    <a:pt x="25" y="145"/>
                  </a:lnTo>
                  <a:lnTo>
                    <a:pt x="73" y="169"/>
                  </a:lnTo>
                  <a:lnTo>
                    <a:pt x="121" y="169"/>
                  </a:lnTo>
                  <a:lnTo>
                    <a:pt x="193" y="145"/>
                  </a:lnTo>
                  <a:lnTo>
                    <a:pt x="217" y="121"/>
                  </a:lnTo>
                  <a:lnTo>
                    <a:pt x="241" y="72"/>
                  </a:lnTo>
                  <a:lnTo>
                    <a:pt x="217"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16"/>
            <p:cNvSpPr/>
            <p:nvPr/>
          </p:nvSpPr>
          <p:spPr>
            <a:xfrm>
              <a:off x="2036400" y="1923450"/>
              <a:ext cx="3625" cy="6625"/>
            </a:xfrm>
            <a:custGeom>
              <a:avLst/>
              <a:gdLst/>
              <a:ahLst/>
              <a:cxnLst/>
              <a:rect l="l" t="t" r="r" b="b"/>
              <a:pathLst>
                <a:path w="145" h="265" extrusionOk="0">
                  <a:moveTo>
                    <a:pt x="48" y="0"/>
                  </a:moveTo>
                  <a:lnTo>
                    <a:pt x="24" y="120"/>
                  </a:lnTo>
                  <a:lnTo>
                    <a:pt x="0" y="241"/>
                  </a:lnTo>
                  <a:lnTo>
                    <a:pt x="24" y="265"/>
                  </a:lnTo>
                  <a:lnTo>
                    <a:pt x="48" y="265"/>
                  </a:lnTo>
                  <a:lnTo>
                    <a:pt x="96" y="241"/>
                  </a:lnTo>
                  <a:lnTo>
                    <a:pt x="144" y="169"/>
                  </a:lnTo>
                  <a:lnTo>
                    <a:pt x="120" y="72"/>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16"/>
            <p:cNvSpPr/>
            <p:nvPr/>
          </p:nvSpPr>
          <p:spPr>
            <a:xfrm>
              <a:off x="1929875" y="1918625"/>
              <a:ext cx="6025" cy="4225"/>
            </a:xfrm>
            <a:custGeom>
              <a:avLst/>
              <a:gdLst/>
              <a:ahLst/>
              <a:cxnLst/>
              <a:rect l="l" t="t" r="r" b="b"/>
              <a:pathLst>
                <a:path w="241" h="169" extrusionOk="0">
                  <a:moveTo>
                    <a:pt x="72" y="0"/>
                  </a:moveTo>
                  <a:lnTo>
                    <a:pt x="24" y="24"/>
                  </a:lnTo>
                  <a:lnTo>
                    <a:pt x="0" y="49"/>
                  </a:lnTo>
                  <a:lnTo>
                    <a:pt x="24" y="73"/>
                  </a:lnTo>
                  <a:lnTo>
                    <a:pt x="48" y="121"/>
                  </a:lnTo>
                  <a:lnTo>
                    <a:pt x="96" y="145"/>
                  </a:lnTo>
                  <a:lnTo>
                    <a:pt x="144" y="169"/>
                  </a:lnTo>
                  <a:lnTo>
                    <a:pt x="193" y="145"/>
                  </a:lnTo>
                  <a:lnTo>
                    <a:pt x="241" y="121"/>
                  </a:lnTo>
                  <a:lnTo>
                    <a:pt x="241" y="97"/>
                  </a:lnTo>
                  <a:lnTo>
                    <a:pt x="241" y="73"/>
                  </a:lnTo>
                  <a:lnTo>
                    <a:pt x="193" y="24"/>
                  </a:lnTo>
                  <a:lnTo>
                    <a:pt x="14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16"/>
            <p:cNvSpPr/>
            <p:nvPr/>
          </p:nvSpPr>
          <p:spPr>
            <a:xfrm>
              <a:off x="2047225" y="1924650"/>
              <a:ext cx="6050" cy="4825"/>
            </a:xfrm>
            <a:custGeom>
              <a:avLst/>
              <a:gdLst/>
              <a:ahLst/>
              <a:cxnLst/>
              <a:rect l="l" t="t" r="r" b="b"/>
              <a:pathLst>
                <a:path w="242" h="193" extrusionOk="0">
                  <a:moveTo>
                    <a:pt x="193" y="0"/>
                  </a:moveTo>
                  <a:lnTo>
                    <a:pt x="169" y="24"/>
                  </a:lnTo>
                  <a:lnTo>
                    <a:pt x="73" y="24"/>
                  </a:lnTo>
                  <a:lnTo>
                    <a:pt x="24" y="72"/>
                  </a:lnTo>
                  <a:lnTo>
                    <a:pt x="0" y="121"/>
                  </a:lnTo>
                  <a:lnTo>
                    <a:pt x="24" y="145"/>
                  </a:lnTo>
                  <a:lnTo>
                    <a:pt x="48" y="169"/>
                  </a:lnTo>
                  <a:lnTo>
                    <a:pt x="97" y="193"/>
                  </a:lnTo>
                  <a:lnTo>
                    <a:pt x="145" y="169"/>
                  </a:lnTo>
                  <a:lnTo>
                    <a:pt x="217" y="96"/>
                  </a:lnTo>
                  <a:lnTo>
                    <a:pt x="241" y="72"/>
                  </a:lnTo>
                  <a:lnTo>
                    <a:pt x="241"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16"/>
            <p:cNvSpPr/>
            <p:nvPr/>
          </p:nvSpPr>
          <p:spPr>
            <a:xfrm>
              <a:off x="2114625" y="1818725"/>
              <a:ext cx="4850" cy="5425"/>
            </a:xfrm>
            <a:custGeom>
              <a:avLst/>
              <a:gdLst/>
              <a:ahLst/>
              <a:cxnLst/>
              <a:rect l="l" t="t" r="r" b="b"/>
              <a:pathLst>
                <a:path w="194" h="217" extrusionOk="0">
                  <a:moveTo>
                    <a:pt x="97" y="0"/>
                  </a:moveTo>
                  <a:lnTo>
                    <a:pt x="49" y="24"/>
                  </a:lnTo>
                  <a:lnTo>
                    <a:pt x="25" y="73"/>
                  </a:lnTo>
                  <a:lnTo>
                    <a:pt x="1" y="121"/>
                  </a:lnTo>
                  <a:lnTo>
                    <a:pt x="1" y="145"/>
                  </a:lnTo>
                  <a:lnTo>
                    <a:pt x="25" y="193"/>
                  </a:lnTo>
                  <a:lnTo>
                    <a:pt x="49" y="217"/>
                  </a:lnTo>
                  <a:lnTo>
                    <a:pt x="121" y="217"/>
                  </a:lnTo>
                  <a:lnTo>
                    <a:pt x="169" y="145"/>
                  </a:lnTo>
                  <a:lnTo>
                    <a:pt x="193" y="48"/>
                  </a:lnTo>
                  <a:lnTo>
                    <a:pt x="169"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16"/>
            <p:cNvSpPr/>
            <p:nvPr/>
          </p:nvSpPr>
          <p:spPr>
            <a:xfrm>
              <a:off x="2024350" y="1921625"/>
              <a:ext cx="4250" cy="4250"/>
            </a:xfrm>
            <a:custGeom>
              <a:avLst/>
              <a:gdLst/>
              <a:ahLst/>
              <a:cxnLst/>
              <a:rect l="l" t="t" r="r" b="b"/>
              <a:pathLst>
                <a:path w="170" h="170" extrusionOk="0">
                  <a:moveTo>
                    <a:pt x="73" y="1"/>
                  </a:moveTo>
                  <a:lnTo>
                    <a:pt x="25" y="25"/>
                  </a:lnTo>
                  <a:lnTo>
                    <a:pt x="1" y="73"/>
                  </a:lnTo>
                  <a:lnTo>
                    <a:pt x="25" y="121"/>
                  </a:lnTo>
                  <a:lnTo>
                    <a:pt x="25" y="145"/>
                  </a:lnTo>
                  <a:lnTo>
                    <a:pt x="49" y="169"/>
                  </a:lnTo>
                  <a:lnTo>
                    <a:pt x="121" y="169"/>
                  </a:lnTo>
                  <a:lnTo>
                    <a:pt x="145" y="145"/>
                  </a:lnTo>
                  <a:lnTo>
                    <a:pt x="169" y="97"/>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16"/>
            <p:cNvSpPr/>
            <p:nvPr/>
          </p:nvSpPr>
          <p:spPr>
            <a:xfrm>
              <a:off x="1956950" y="1960750"/>
              <a:ext cx="4825" cy="4250"/>
            </a:xfrm>
            <a:custGeom>
              <a:avLst/>
              <a:gdLst/>
              <a:ahLst/>
              <a:cxnLst/>
              <a:rect l="l" t="t" r="r" b="b"/>
              <a:pathLst>
                <a:path w="193" h="170" extrusionOk="0">
                  <a:moveTo>
                    <a:pt x="48" y="1"/>
                  </a:moveTo>
                  <a:lnTo>
                    <a:pt x="0" y="49"/>
                  </a:lnTo>
                  <a:lnTo>
                    <a:pt x="0" y="121"/>
                  </a:lnTo>
                  <a:lnTo>
                    <a:pt x="24" y="169"/>
                  </a:lnTo>
                  <a:lnTo>
                    <a:pt x="121" y="169"/>
                  </a:lnTo>
                  <a:lnTo>
                    <a:pt x="169" y="145"/>
                  </a:lnTo>
                  <a:lnTo>
                    <a:pt x="193" y="121"/>
                  </a:lnTo>
                  <a:lnTo>
                    <a:pt x="169" y="97"/>
                  </a:lnTo>
                  <a:lnTo>
                    <a:pt x="169"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16"/>
            <p:cNvSpPr/>
            <p:nvPr/>
          </p:nvSpPr>
          <p:spPr>
            <a:xfrm>
              <a:off x="1946725" y="2012500"/>
              <a:ext cx="4225" cy="4850"/>
            </a:xfrm>
            <a:custGeom>
              <a:avLst/>
              <a:gdLst/>
              <a:ahLst/>
              <a:cxnLst/>
              <a:rect l="l" t="t" r="r" b="b"/>
              <a:pathLst>
                <a:path w="169" h="194" extrusionOk="0">
                  <a:moveTo>
                    <a:pt x="72" y="1"/>
                  </a:moveTo>
                  <a:lnTo>
                    <a:pt x="24" y="49"/>
                  </a:lnTo>
                  <a:lnTo>
                    <a:pt x="0" y="73"/>
                  </a:lnTo>
                  <a:lnTo>
                    <a:pt x="0" y="121"/>
                  </a:lnTo>
                  <a:lnTo>
                    <a:pt x="0" y="169"/>
                  </a:lnTo>
                  <a:lnTo>
                    <a:pt x="24" y="193"/>
                  </a:lnTo>
                  <a:lnTo>
                    <a:pt x="96" y="193"/>
                  </a:lnTo>
                  <a:lnTo>
                    <a:pt x="120" y="145"/>
                  </a:lnTo>
                  <a:lnTo>
                    <a:pt x="145" y="121"/>
                  </a:lnTo>
                  <a:lnTo>
                    <a:pt x="169" y="73"/>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16"/>
            <p:cNvSpPr/>
            <p:nvPr/>
          </p:nvSpPr>
          <p:spPr>
            <a:xfrm>
              <a:off x="2101375" y="1898775"/>
              <a:ext cx="6050" cy="3625"/>
            </a:xfrm>
            <a:custGeom>
              <a:avLst/>
              <a:gdLst/>
              <a:ahLst/>
              <a:cxnLst/>
              <a:rect l="l" t="t" r="r" b="b"/>
              <a:pathLst>
                <a:path w="242" h="145" extrusionOk="0">
                  <a:moveTo>
                    <a:pt x="49" y="0"/>
                  </a:moveTo>
                  <a:lnTo>
                    <a:pt x="1" y="48"/>
                  </a:lnTo>
                  <a:lnTo>
                    <a:pt x="25" y="96"/>
                  </a:lnTo>
                  <a:lnTo>
                    <a:pt x="73" y="120"/>
                  </a:lnTo>
                  <a:lnTo>
                    <a:pt x="121" y="144"/>
                  </a:lnTo>
                  <a:lnTo>
                    <a:pt x="194" y="120"/>
                  </a:lnTo>
                  <a:lnTo>
                    <a:pt x="242" y="96"/>
                  </a:lnTo>
                  <a:lnTo>
                    <a:pt x="242" y="72"/>
                  </a:lnTo>
                  <a:lnTo>
                    <a:pt x="218"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16"/>
            <p:cNvSpPr/>
            <p:nvPr/>
          </p:nvSpPr>
          <p:spPr>
            <a:xfrm>
              <a:off x="2298175" y="2103975"/>
              <a:ext cx="4850" cy="4850"/>
            </a:xfrm>
            <a:custGeom>
              <a:avLst/>
              <a:gdLst/>
              <a:ahLst/>
              <a:cxnLst/>
              <a:rect l="l" t="t" r="r" b="b"/>
              <a:pathLst>
                <a:path w="194" h="194" extrusionOk="0">
                  <a:moveTo>
                    <a:pt x="97" y="1"/>
                  </a:moveTo>
                  <a:lnTo>
                    <a:pt x="25" y="25"/>
                  </a:lnTo>
                  <a:lnTo>
                    <a:pt x="1" y="73"/>
                  </a:lnTo>
                  <a:lnTo>
                    <a:pt x="1" y="97"/>
                  </a:lnTo>
                  <a:lnTo>
                    <a:pt x="25" y="145"/>
                  </a:lnTo>
                  <a:lnTo>
                    <a:pt x="49" y="169"/>
                  </a:lnTo>
                  <a:lnTo>
                    <a:pt x="73" y="194"/>
                  </a:lnTo>
                  <a:lnTo>
                    <a:pt x="145" y="194"/>
                  </a:lnTo>
                  <a:lnTo>
                    <a:pt x="169" y="169"/>
                  </a:lnTo>
                  <a:lnTo>
                    <a:pt x="193" y="97"/>
                  </a:lnTo>
                  <a:lnTo>
                    <a:pt x="145" y="25"/>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16"/>
            <p:cNvSpPr/>
            <p:nvPr/>
          </p:nvSpPr>
          <p:spPr>
            <a:xfrm>
              <a:off x="1941900" y="1912000"/>
              <a:ext cx="4850" cy="4850"/>
            </a:xfrm>
            <a:custGeom>
              <a:avLst/>
              <a:gdLst/>
              <a:ahLst/>
              <a:cxnLst/>
              <a:rect l="l" t="t" r="r" b="b"/>
              <a:pathLst>
                <a:path w="194" h="194" extrusionOk="0">
                  <a:moveTo>
                    <a:pt x="49" y="1"/>
                  </a:moveTo>
                  <a:lnTo>
                    <a:pt x="25" y="25"/>
                  </a:lnTo>
                  <a:lnTo>
                    <a:pt x="0" y="73"/>
                  </a:lnTo>
                  <a:lnTo>
                    <a:pt x="0" y="97"/>
                  </a:lnTo>
                  <a:lnTo>
                    <a:pt x="0" y="121"/>
                  </a:lnTo>
                  <a:lnTo>
                    <a:pt x="49" y="169"/>
                  </a:lnTo>
                  <a:lnTo>
                    <a:pt x="97" y="193"/>
                  </a:lnTo>
                  <a:lnTo>
                    <a:pt x="169" y="193"/>
                  </a:lnTo>
                  <a:lnTo>
                    <a:pt x="193" y="145"/>
                  </a:lnTo>
                  <a:lnTo>
                    <a:pt x="169" y="121"/>
                  </a:lnTo>
                  <a:lnTo>
                    <a:pt x="145"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16"/>
            <p:cNvSpPr/>
            <p:nvPr/>
          </p:nvSpPr>
          <p:spPr>
            <a:xfrm>
              <a:off x="2217550" y="2465075"/>
              <a:ext cx="3625" cy="5450"/>
            </a:xfrm>
            <a:custGeom>
              <a:avLst/>
              <a:gdLst/>
              <a:ahLst/>
              <a:cxnLst/>
              <a:rect l="l" t="t" r="r" b="b"/>
              <a:pathLst>
                <a:path w="145" h="218" extrusionOk="0">
                  <a:moveTo>
                    <a:pt x="48" y="1"/>
                  </a:moveTo>
                  <a:lnTo>
                    <a:pt x="0" y="25"/>
                  </a:lnTo>
                  <a:lnTo>
                    <a:pt x="0" y="121"/>
                  </a:lnTo>
                  <a:lnTo>
                    <a:pt x="24" y="193"/>
                  </a:lnTo>
                  <a:lnTo>
                    <a:pt x="96" y="217"/>
                  </a:lnTo>
                  <a:lnTo>
                    <a:pt x="120" y="193"/>
                  </a:lnTo>
                  <a:lnTo>
                    <a:pt x="145" y="169"/>
                  </a:lnTo>
                  <a:lnTo>
                    <a:pt x="145" y="145"/>
                  </a:lnTo>
                  <a:lnTo>
                    <a:pt x="120"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16"/>
            <p:cNvSpPr/>
            <p:nvPr/>
          </p:nvSpPr>
          <p:spPr>
            <a:xfrm>
              <a:off x="2209725" y="2454850"/>
              <a:ext cx="5425" cy="4250"/>
            </a:xfrm>
            <a:custGeom>
              <a:avLst/>
              <a:gdLst/>
              <a:ahLst/>
              <a:cxnLst/>
              <a:rect l="l" t="t" r="r" b="b"/>
              <a:pathLst>
                <a:path w="217" h="170" extrusionOk="0">
                  <a:moveTo>
                    <a:pt x="72" y="1"/>
                  </a:moveTo>
                  <a:lnTo>
                    <a:pt x="48" y="25"/>
                  </a:lnTo>
                  <a:lnTo>
                    <a:pt x="24" y="73"/>
                  </a:lnTo>
                  <a:lnTo>
                    <a:pt x="0" y="121"/>
                  </a:lnTo>
                  <a:lnTo>
                    <a:pt x="48" y="169"/>
                  </a:lnTo>
                  <a:lnTo>
                    <a:pt x="96" y="169"/>
                  </a:lnTo>
                  <a:lnTo>
                    <a:pt x="169" y="145"/>
                  </a:lnTo>
                  <a:lnTo>
                    <a:pt x="193"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16"/>
            <p:cNvSpPr/>
            <p:nvPr/>
          </p:nvSpPr>
          <p:spPr>
            <a:xfrm>
              <a:off x="2131475" y="1877700"/>
              <a:ext cx="7850" cy="5450"/>
            </a:xfrm>
            <a:custGeom>
              <a:avLst/>
              <a:gdLst/>
              <a:ahLst/>
              <a:cxnLst/>
              <a:rect l="l" t="t" r="r" b="b"/>
              <a:pathLst>
                <a:path w="314" h="218" extrusionOk="0">
                  <a:moveTo>
                    <a:pt x="289" y="0"/>
                  </a:moveTo>
                  <a:lnTo>
                    <a:pt x="249" y="14"/>
                  </a:lnTo>
                  <a:lnTo>
                    <a:pt x="249" y="14"/>
                  </a:lnTo>
                  <a:lnTo>
                    <a:pt x="314" y="25"/>
                  </a:lnTo>
                  <a:lnTo>
                    <a:pt x="289" y="0"/>
                  </a:lnTo>
                  <a:close/>
                  <a:moveTo>
                    <a:pt x="169" y="0"/>
                  </a:moveTo>
                  <a:lnTo>
                    <a:pt x="97" y="25"/>
                  </a:lnTo>
                  <a:lnTo>
                    <a:pt x="25" y="49"/>
                  </a:lnTo>
                  <a:lnTo>
                    <a:pt x="1" y="73"/>
                  </a:lnTo>
                  <a:lnTo>
                    <a:pt x="1" y="121"/>
                  </a:lnTo>
                  <a:lnTo>
                    <a:pt x="25" y="169"/>
                  </a:lnTo>
                  <a:lnTo>
                    <a:pt x="73" y="193"/>
                  </a:lnTo>
                  <a:lnTo>
                    <a:pt x="169" y="193"/>
                  </a:lnTo>
                  <a:lnTo>
                    <a:pt x="121" y="145"/>
                  </a:lnTo>
                  <a:lnTo>
                    <a:pt x="121" y="97"/>
                  </a:lnTo>
                  <a:lnTo>
                    <a:pt x="145" y="73"/>
                  </a:lnTo>
                  <a:lnTo>
                    <a:pt x="217" y="25"/>
                  </a:lnTo>
                  <a:lnTo>
                    <a:pt x="249" y="14"/>
                  </a:lnTo>
                  <a:lnTo>
                    <a:pt x="249" y="14"/>
                  </a:lnTo>
                  <a:lnTo>
                    <a:pt x="169" y="0"/>
                  </a:lnTo>
                  <a:close/>
                  <a:moveTo>
                    <a:pt x="169" y="193"/>
                  </a:moveTo>
                  <a:lnTo>
                    <a:pt x="193" y="217"/>
                  </a:lnTo>
                  <a:lnTo>
                    <a:pt x="193" y="19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16"/>
            <p:cNvSpPr/>
            <p:nvPr/>
          </p:nvSpPr>
          <p:spPr>
            <a:xfrm>
              <a:off x="1984025" y="2028150"/>
              <a:ext cx="4850" cy="4250"/>
            </a:xfrm>
            <a:custGeom>
              <a:avLst/>
              <a:gdLst/>
              <a:ahLst/>
              <a:cxnLst/>
              <a:rect l="l" t="t" r="r" b="b"/>
              <a:pathLst>
                <a:path w="194" h="170" extrusionOk="0">
                  <a:moveTo>
                    <a:pt x="73" y="1"/>
                  </a:moveTo>
                  <a:lnTo>
                    <a:pt x="25" y="25"/>
                  </a:lnTo>
                  <a:lnTo>
                    <a:pt x="1" y="49"/>
                  </a:lnTo>
                  <a:lnTo>
                    <a:pt x="1" y="121"/>
                  </a:lnTo>
                  <a:lnTo>
                    <a:pt x="49" y="145"/>
                  </a:lnTo>
                  <a:lnTo>
                    <a:pt x="73" y="169"/>
                  </a:lnTo>
                  <a:lnTo>
                    <a:pt x="121" y="169"/>
                  </a:lnTo>
                  <a:lnTo>
                    <a:pt x="145" y="145"/>
                  </a:lnTo>
                  <a:lnTo>
                    <a:pt x="169" y="121"/>
                  </a:lnTo>
                  <a:lnTo>
                    <a:pt x="193"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16"/>
            <p:cNvSpPr/>
            <p:nvPr/>
          </p:nvSpPr>
          <p:spPr>
            <a:xfrm>
              <a:off x="2285550" y="2412125"/>
              <a:ext cx="4225" cy="4225"/>
            </a:xfrm>
            <a:custGeom>
              <a:avLst/>
              <a:gdLst/>
              <a:ahLst/>
              <a:cxnLst/>
              <a:rect l="l" t="t" r="r" b="b"/>
              <a:pathLst>
                <a:path w="169" h="169" extrusionOk="0">
                  <a:moveTo>
                    <a:pt x="24" y="0"/>
                  </a:moveTo>
                  <a:lnTo>
                    <a:pt x="0" y="24"/>
                  </a:lnTo>
                  <a:lnTo>
                    <a:pt x="0" y="97"/>
                  </a:lnTo>
                  <a:lnTo>
                    <a:pt x="48" y="145"/>
                  </a:lnTo>
                  <a:lnTo>
                    <a:pt x="73" y="145"/>
                  </a:lnTo>
                  <a:lnTo>
                    <a:pt x="121" y="169"/>
                  </a:lnTo>
                  <a:lnTo>
                    <a:pt x="145" y="145"/>
                  </a:lnTo>
                  <a:lnTo>
                    <a:pt x="169" y="121"/>
                  </a:lnTo>
                  <a:lnTo>
                    <a:pt x="169"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16"/>
            <p:cNvSpPr/>
            <p:nvPr/>
          </p:nvSpPr>
          <p:spPr>
            <a:xfrm>
              <a:off x="2083925" y="2442825"/>
              <a:ext cx="4850" cy="4225"/>
            </a:xfrm>
            <a:custGeom>
              <a:avLst/>
              <a:gdLst/>
              <a:ahLst/>
              <a:cxnLst/>
              <a:rect l="l" t="t" r="r" b="b"/>
              <a:pathLst>
                <a:path w="194" h="169" extrusionOk="0">
                  <a:moveTo>
                    <a:pt x="73" y="0"/>
                  </a:moveTo>
                  <a:lnTo>
                    <a:pt x="49" y="24"/>
                  </a:lnTo>
                  <a:lnTo>
                    <a:pt x="25" y="48"/>
                  </a:lnTo>
                  <a:lnTo>
                    <a:pt x="1" y="120"/>
                  </a:lnTo>
                  <a:lnTo>
                    <a:pt x="49" y="145"/>
                  </a:lnTo>
                  <a:lnTo>
                    <a:pt x="73" y="169"/>
                  </a:lnTo>
                  <a:lnTo>
                    <a:pt x="145" y="169"/>
                  </a:lnTo>
                  <a:lnTo>
                    <a:pt x="193" y="145"/>
                  </a:lnTo>
                  <a:lnTo>
                    <a:pt x="193" y="72"/>
                  </a:lnTo>
                  <a:lnTo>
                    <a:pt x="145"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16"/>
            <p:cNvSpPr/>
            <p:nvPr/>
          </p:nvSpPr>
          <p:spPr>
            <a:xfrm>
              <a:off x="2268700" y="1899375"/>
              <a:ext cx="4825" cy="3625"/>
            </a:xfrm>
            <a:custGeom>
              <a:avLst/>
              <a:gdLst/>
              <a:ahLst/>
              <a:cxnLst/>
              <a:rect l="l" t="t" r="r" b="b"/>
              <a:pathLst>
                <a:path w="193" h="145" extrusionOk="0">
                  <a:moveTo>
                    <a:pt x="48" y="0"/>
                  </a:moveTo>
                  <a:lnTo>
                    <a:pt x="24" y="24"/>
                  </a:lnTo>
                  <a:lnTo>
                    <a:pt x="0" y="48"/>
                  </a:lnTo>
                  <a:lnTo>
                    <a:pt x="24" y="72"/>
                  </a:lnTo>
                  <a:lnTo>
                    <a:pt x="48" y="145"/>
                  </a:lnTo>
                  <a:lnTo>
                    <a:pt x="121" y="145"/>
                  </a:lnTo>
                  <a:lnTo>
                    <a:pt x="193" y="120"/>
                  </a:lnTo>
                  <a:lnTo>
                    <a:pt x="193" y="96"/>
                  </a:lnTo>
                  <a:lnTo>
                    <a:pt x="193" y="72"/>
                  </a:lnTo>
                  <a:lnTo>
                    <a:pt x="193" y="48"/>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16"/>
            <p:cNvSpPr/>
            <p:nvPr/>
          </p:nvSpPr>
          <p:spPr>
            <a:xfrm>
              <a:off x="2072500" y="2030575"/>
              <a:ext cx="4225" cy="4225"/>
            </a:xfrm>
            <a:custGeom>
              <a:avLst/>
              <a:gdLst/>
              <a:ahLst/>
              <a:cxnLst/>
              <a:rect l="l" t="t" r="r" b="b"/>
              <a:pathLst>
                <a:path w="169" h="169" extrusionOk="0">
                  <a:moveTo>
                    <a:pt x="73" y="0"/>
                  </a:moveTo>
                  <a:lnTo>
                    <a:pt x="49" y="24"/>
                  </a:lnTo>
                  <a:lnTo>
                    <a:pt x="24" y="48"/>
                  </a:lnTo>
                  <a:lnTo>
                    <a:pt x="0" y="96"/>
                  </a:lnTo>
                  <a:lnTo>
                    <a:pt x="24" y="144"/>
                  </a:lnTo>
                  <a:lnTo>
                    <a:pt x="73" y="169"/>
                  </a:lnTo>
                  <a:lnTo>
                    <a:pt x="97" y="169"/>
                  </a:lnTo>
                  <a:lnTo>
                    <a:pt x="145" y="144"/>
                  </a:lnTo>
                  <a:lnTo>
                    <a:pt x="169" y="120"/>
                  </a:lnTo>
                  <a:lnTo>
                    <a:pt x="169" y="72"/>
                  </a:lnTo>
                  <a:lnTo>
                    <a:pt x="169"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16"/>
            <p:cNvSpPr/>
            <p:nvPr/>
          </p:nvSpPr>
          <p:spPr>
            <a:xfrm>
              <a:off x="2195875" y="2379625"/>
              <a:ext cx="4225" cy="4850"/>
            </a:xfrm>
            <a:custGeom>
              <a:avLst/>
              <a:gdLst/>
              <a:ahLst/>
              <a:cxnLst/>
              <a:rect l="l" t="t" r="r" b="b"/>
              <a:pathLst>
                <a:path w="169" h="194" extrusionOk="0">
                  <a:moveTo>
                    <a:pt x="25" y="0"/>
                  </a:moveTo>
                  <a:lnTo>
                    <a:pt x="0" y="49"/>
                  </a:lnTo>
                  <a:lnTo>
                    <a:pt x="0" y="73"/>
                  </a:lnTo>
                  <a:lnTo>
                    <a:pt x="25" y="145"/>
                  </a:lnTo>
                  <a:lnTo>
                    <a:pt x="73" y="193"/>
                  </a:lnTo>
                  <a:lnTo>
                    <a:pt x="121" y="193"/>
                  </a:lnTo>
                  <a:lnTo>
                    <a:pt x="169" y="169"/>
                  </a:lnTo>
                  <a:lnTo>
                    <a:pt x="169" y="121"/>
                  </a:lnTo>
                  <a:lnTo>
                    <a:pt x="121" y="49"/>
                  </a:lnTo>
                  <a:lnTo>
                    <a:pt x="73"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16"/>
            <p:cNvSpPr/>
            <p:nvPr/>
          </p:nvSpPr>
          <p:spPr>
            <a:xfrm>
              <a:off x="2186250" y="2315825"/>
              <a:ext cx="6025" cy="3650"/>
            </a:xfrm>
            <a:custGeom>
              <a:avLst/>
              <a:gdLst/>
              <a:ahLst/>
              <a:cxnLst/>
              <a:rect l="l" t="t" r="r" b="b"/>
              <a:pathLst>
                <a:path w="241" h="146" extrusionOk="0">
                  <a:moveTo>
                    <a:pt x="48" y="1"/>
                  </a:moveTo>
                  <a:lnTo>
                    <a:pt x="24" y="25"/>
                  </a:lnTo>
                  <a:lnTo>
                    <a:pt x="0" y="73"/>
                  </a:lnTo>
                  <a:lnTo>
                    <a:pt x="24" y="121"/>
                  </a:lnTo>
                  <a:lnTo>
                    <a:pt x="97" y="145"/>
                  </a:lnTo>
                  <a:lnTo>
                    <a:pt x="145" y="145"/>
                  </a:lnTo>
                  <a:lnTo>
                    <a:pt x="217" y="121"/>
                  </a:lnTo>
                  <a:lnTo>
                    <a:pt x="241" y="73"/>
                  </a:lnTo>
                  <a:lnTo>
                    <a:pt x="241" y="49"/>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16"/>
            <p:cNvSpPr/>
            <p:nvPr/>
          </p:nvSpPr>
          <p:spPr>
            <a:xfrm>
              <a:off x="1810100" y="1977000"/>
              <a:ext cx="4225" cy="4850"/>
            </a:xfrm>
            <a:custGeom>
              <a:avLst/>
              <a:gdLst/>
              <a:ahLst/>
              <a:cxnLst/>
              <a:rect l="l" t="t" r="r" b="b"/>
              <a:pathLst>
                <a:path w="169" h="194" extrusionOk="0">
                  <a:moveTo>
                    <a:pt x="49" y="1"/>
                  </a:moveTo>
                  <a:lnTo>
                    <a:pt x="25" y="25"/>
                  </a:lnTo>
                  <a:lnTo>
                    <a:pt x="0" y="49"/>
                  </a:lnTo>
                  <a:lnTo>
                    <a:pt x="0" y="97"/>
                  </a:lnTo>
                  <a:lnTo>
                    <a:pt x="25" y="145"/>
                  </a:lnTo>
                  <a:lnTo>
                    <a:pt x="73" y="169"/>
                  </a:lnTo>
                  <a:lnTo>
                    <a:pt x="121" y="193"/>
                  </a:lnTo>
                  <a:lnTo>
                    <a:pt x="145" y="169"/>
                  </a:lnTo>
                  <a:lnTo>
                    <a:pt x="169"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16"/>
            <p:cNvSpPr/>
            <p:nvPr/>
          </p:nvSpPr>
          <p:spPr>
            <a:xfrm>
              <a:off x="2389050" y="1996250"/>
              <a:ext cx="3650" cy="4850"/>
            </a:xfrm>
            <a:custGeom>
              <a:avLst/>
              <a:gdLst/>
              <a:ahLst/>
              <a:cxnLst/>
              <a:rect l="l" t="t" r="r" b="b"/>
              <a:pathLst>
                <a:path w="146" h="194" extrusionOk="0">
                  <a:moveTo>
                    <a:pt x="73" y="1"/>
                  </a:moveTo>
                  <a:lnTo>
                    <a:pt x="25" y="49"/>
                  </a:lnTo>
                  <a:lnTo>
                    <a:pt x="1" y="121"/>
                  </a:lnTo>
                  <a:lnTo>
                    <a:pt x="1" y="145"/>
                  </a:lnTo>
                  <a:lnTo>
                    <a:pt x="25" y="169"/>
                  </a:lnTo>
                  <a:lnTo>
                    <a:pt x="49" y="193"/>
                  </a:lnTo>
                  <a:lnTo>
                    <a:pt x="73" y="193"/>
                  </a:lnTo>
                  <a:lnTo>
                    <a:pt x="121" y="145"/>
                  </a:lnTo>
                  <a:lnTo>
                    <a:pt x="145" y="97"/>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16"/>
            <p:cNvSpPr/>
            <p:nvPr/>
          </p:nvSpPr>
          <p:spPr>
            <a:xfrm>
              <a:off x="2236200" y="1855425"/>
              <a:ext cx="4825" cy="3050"/>
            </a:xfrm>
            <a:custGeom>
              <a:avLst/>
              <a:gdLst/>
              <a:ahLst/>
              <a:cxnLst/>
              <a:rect l="l" t="t" r="r" b="b"/>
              <a:pathLst>
                <a:path w="193" h="122" extrusionOk="0">
                  <a:moveTo>
                    <a:pt x="48" y="1"/>
                  </a:moveTo>
                  <a:lnTo>
                    <a:pt x="0" y="25"/>
                  </a:lnTo>
                  <a:lnTo>
                    <a:pt x="48" y="97"/>
                  </a:lnTo>
                  <a:lnTo>
                    <a:pt x="121" y="121"/>
                  </a:lnTo>
                  <a:lnTo>
                    <a:pt x="169" y="97"/>
                  </a:lnTo>
                  <a:lnTo>
                    <a:pt x="193" y="73"/>
                  </a:lnTo>
                  <a:lnTo>
                    <a:pt x="193"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16"/>
            <p:cNvSpPr/>
            <p:nvPr/>
          </p:nvSpPr>
          <p:spPr>
            <a:xfrm>
              <a:off x="2015925" y="1900575"/>
              <a:ext cx="3625" cy="3625"/>
            </a:xfrm>
            <a:custGeom>
              <a:avLst/>
              <a:gdLst/>
              <a:ahLst/>
              <a:cxnLst/>
              <a:rect l="l" t="t" r="r" b="b"/>
              <a:pathLst>
                <a:path w="145" h="145" extrusionOk="0">
                  <a:moveTo>
                    <a:pt x="49" y="0"/>
                  </a:moveTo>
                  <a:lnTo>
                    <a:pt x="25" y="24"/>
                  </a:lnTo>
                  <a:lnTo>
                    <a:pt x="1" y="48"/>
                  </a:lnTo>
                  <a:lnTo>
                    <a:pt x="1" y="97"/>
                  </a:lnTo>
                  <a:lnTo>
                    <a:pt x="49" y="145"/>
                  </a:lnTo>
                  <a:lnTo>
                    <a:pt x="97" y="145"/>
                  </a:lnTo>
                  <a:lnTo>
                    <a:pt x="145" y="97"/>
                  </a:lnTo>
                  <a:lnTo>
                    <a:pt x="145" y="48"/>
                  </a:lnTo>
                  <a:lnTo>
                    <a:pt x="121"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16"/>
            <p:cNvSpPr/>
            <p:nvPr/>
          </p:nvSpPr>
          <p:spPr>
            <a:xfrm>
              <a:off x="2054450" y="1927650"/>
              <a:ext cx="4225" cy="3625"/>
            </a:xfrm>
            <a:custGeom>
              <a:avLst/>
              <a:gdLst/>
              <a:ahLst/>
              <a:cxnLst/>
              <a:rect l="l" t="t" r="r" b="b"/>
              <a:pathLst>
                <a:path w="169" h="145" extrusionOk="0">
                  <a:moveTo>
                    <a:pt x="72" y="1"/>
                  </a:moveTo>
                  <a:lnTo>
                    <a:pt x="0" y="49"/>
                  </a:lnTo>
                  <a:lnTo>
                    <a:pt x="0" y="121"/>
                  </a:lnTo>
                  <a:lnTo>
                    <a:pt x="24" y="145"/>
                  </a:lnTo>
                  <a:lnTo>
                    <a:pt x="121" y="145"/>
                  </a:lnTo>
                  <a:lnTo>
                    <a:pt x="169"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16"/>
            <p:cNvSpPr/>
            <p:nvPr/>
          </p:nvSpPr>
          <p:spPr>
            <a:xfrm>
              <a:off x="1931075" y="1907800"/>
              <a:ext cx="3025" cy="5425"/>
            </a:xfrm>
            <a:custGeom>
              <a:avLst/>
              <a:gdLst/>
              <a:ahLst/>
              <a:cxnLst/>
              <a:rect l="l" t="t" r="r" b="b"/>
              <a:pathLst>
                <a:path w="121" h="217" extrusionOk="0">
                  <a:moveTo>
                    <a:pt x="0" y="0"/>
                  </a:moveTo>
                  <a:lnTo>
                    <a:pt x="0" y="24"/>
                  </a:lnTo>
                  <a:lnTo>
                    <a:pt x="0" y="217"/>
                  </a:lnTo>
                  <a:lnTo>
                    <a:pt x="72" y="145"/>
                  </a:lnTo>
                  <a:lnTo>
                    <a:pt x="96" y="120"/>
                  </a:lnTo>
                  <a:lnTo>
                    <a:pt x="121" y="72"/>
                  </a:lnTo>
                  <a:lnTo>
                    <a:pt x="96"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16"/>
            <p:cNvSpPr/>
            <p:nvPr/>
          </p:nvSpPr>
          <p:spPr>
            <a:xfrm>
              <a:off x="2281925" y="2300775"/>
              <a:ext cx="4250" cy="3650"/>
            </a:xfrm>
            <a:custGeom>
              <a:avLst/>
              <a:gdLst/>
              <a:ahLst/>
              <a:cxnLst/>
              <a:rect l="l" t="t" r="r" b="b"/>
              <a:pathLst>
                <a:path w="170" h="146" extrusionOk="0">
                  <a:moveTo>
                    <a:pt x="73" y="1"/>
                  </a:moveTo>
                  <a:lnTo>
                    <a:pt x="25" y="25"/>
                  </a:lnTo>
                  <a:lnTo>
                    <a:pt x="1" y="73"/>
                  </a:lnTo>
                  <a:lnTo>
                    <a:pt x="25" y="121"/>
                  </a:lnTo>
                  <a:lnTo>
                    <a:pt x="49" y="145"/>
                  </a:lnTo>
                  <a:lnTo>
                    <a:pt x="121" y="145"/>
                  </a:lnTo>
                  <a:lnTo>
                    <a:pt x="169" y="97"/>
                  </a:lnTo>
                  <a:lnTo>
                    <a:pt x="169" y="49"/>
                  </a:lnTo>
                  <a:lnTo>
                    <a:pt x="145"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16"/>
            <p:cNvSpPr/>
            <p:nvPr/>
          </p:nvSpPr>
          <p:spPr>
            <a:xfrm>
              <a:off x="2221150" y="2480125"/>
              <a:ext cx="4250" cy="4250"/>
            </a:xfrm>
            <a:custGeom>
              <a:avLst/>
              <a:gdLst/>
              <a:ahLst/>
              <a:cxnLst/>
              <a:rect l="l" t="t" r="r" b="b"/>
              <a:pathLst>
                <a:path w="170" h="170" extrusionOk="0">
                  <a:moveTo>
                    <a:pt x="73" y="1"/>
                  </a:moveTo>
                  <a:lnTo>
                    <a:pt x="25" y="25"/>
                  </a:lnTo>
                  <a:lnTo>
                    <a:pt x="1" y="49"/>
                  </a:lnTo>
                  <a:lnTo>
                    <a:pt x="1" y="73"/>
                  </a:lnTo>
                  <a:lnTo>
                    <a:pt x="25" y="121"/>
                  </a:lnTo>
                  <a:lnTo>
                    <a:pt x="49" y="145"/>
                  </a:lnTo>
                  <a:lnTo>
                    <a:pt x="97" y="169"/>
                  </a:lnTo>
                  <a:lnTo>
                    <a:pt x="145" y="145"/>
                  </a:lnTo>
                  <a:lnTo>
                    <a:pt x="169" y="121"/>
                  </a:lnTo>
                  <a:lnTo>
                    <a:pt x="169"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16"/>
            <p:cNvSpPr/>
            <p:nvPr/>
          </p:nvSpPr>
          <p:spPr>
            <a:xfrm>
              <a:off x="2048425" y="2019125"/>
              <a:ext cx="4225" cy="3650"/>
            </a:xfrm>
            <a:custGeom>
              <a:avLst/>
              <a:gdLst/>
              <a:ahLst/>
              <a:cxnLst/>
              <a:rect l="l" t="t" r="r" b="b"/>
              <a:pathLst>
                <a:path w="169" h="146" extrusionOk="0">
                  <a:moveTo>
                    <a:pt x="49" y="1"/>
                  </a:moveTo>
                  <a:lnTo>
                    <a:pt x="0" y="25"/>
                  </a:lnTo>
                  <a:lnTo>
                    <a:pt x="0" y="73"/>
                  </a:lnTo>
                  <a:lnTo>
                    <a:pt x="25" y="121"/>
                  </a:lnTo>
                  <a:lnTo>
                    <a:pt x="73" y="145"/>
                  </a:lnTo>
                  <a:lnTo>
                    <a:pt x="145" y="145"/>
                  </a:lnTo>
                  <a:lnTo>
                    <a:pt x="169" y="121"/>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16"/>
            <p:cNvSpPr/>
            <p:nvPr/>
          </p:nvSpPr>
          <p:spPr>
            <a:xfrm>
              <a:off x="2100175" y="1940900"/>
              <a:ext cx="4850" cy="3025"/>
            </a:xfrm>
            <a:custGeom>
              <a:avLst/>
              <a:gdLst/>
              <a:ahLst/>
              <a:cxnLst/>
              <a:rect l="l" t="t" r="r" b="b"/>
              <a:pathLst>
                <a:path w="194" h="121" extrusionOk="0">
                  <a:moveTo>
                    <a:pt x="73" y="0"/>
                  </a:moveTo>
                  <a:lnTo>
                    <a:pt x="25" y="48"/>
                  </a:lnTo>
                  <a:lnTo>
                    <a:pt x="1" y="96"/>
                  </a:lnTo>
                  <a:lnTo>
                    <a:pt x="25" y="120"/>
                  </a:lnTo>
                  <a:lnTo>
                    <a:pt x="73" y="120"/>
                  </a:lnTo>
                  <a:lnTo>
                    <a:pt x="145" y="96"/>
                  </a:lnTo>
                  <a:lnTo>
                    <a:pt x="169" y="72"/>
                  </a:lnTo>
                  <a:lnTo>
                    <a:pt x="193"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16"/>
            <p:cNvSpPr/>
            <p:nvPr/>
          </p:nvSpPr>
          <p:spPr>
            <a:xfrm>
              <a:off x="2279525" y="1938475"/>
              <a:ext cx="3650" cy="3650"/>
            </a:xfrm>
            <a:custGeom>
              <a:avLst/>
              <a:gdLst/>
              <a:ahLst/>
              <a:cxnLst/>
              <a:rect l="l" t="t" r="r" b="b"/>
              <a:pathLst>
                <a:path w="146" h="146" extrusionOk="0">
                  <a:moveTo>
                    <a:pt x="49" y="1"/>
                  </a:moveTo>
                  <a:lnTo>
                    <a:pt x="25" y="25"/>
                  </a:lnTo>
                  <a:lnTo>
                    <a:pt x="1" y="49"/>
                  </a:lnTo>
                  <a:lnTo>
                    <a:pt x="1" y="97"/>
                  </a:lnTo>
                  <a:lnTo>
                    <a:pt x="25" y="145"/>
                  </a:lnTo>
                  <a:lnTo>
                    <a:pt x="73" y="145"/>
                  </a:lnTo>
                  <a:lnTo>
                    <a:pt x="121" y="121"/>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16"/>
            <p:cNvSpPr/>
            <p:nvPr/>
          </p:nvSpPr>
          <p:spPr>
            <a:xfrm>
              <a:off x="1877500" y="1936075"/>
              <a:ext cx="4250" cy="3625"/>
            </a:xfrm>
            <a:custGeom>
              <a:avLst/>
              <a:gdLst/>
              <a:ahLst/>
              <a:cxnLst/>
              <a:rect l="l" t="t" r="r" b="b"/>
              <a:pathLst>
                <a:path w="170" h="145" extrusionOk="0">
                  <a:moveTo>
                    <a:pt x="49" y="1"/>
                  </a:moveTo>
                  <a:lnTo>
                    <a:pt x="1" y="49"/>
                  </a:lnTo>
                  <a:lnTo>
                    <a:pt x="1" y="97"/>
                  </a:lnTo>
                  <a:lnTo>
                    <a:pt x="49" y="145"/>
                  </a:lnTo>
                  <a:lnTo>
                    <a:pt x="121" y="145"/>
                  </a:lnTo>
                  <a:lnTo>
                    <a:pt x="145" y="121"/>
                  </a:lnTo>
                  <a:lnTo>
                    <a:pt x="169" y="97"/>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16"/>
            <p:cNvSpPr/>
            <p:nvPr/>
          </p:nvSpPr>
          <p:spPr>
            <a:xfrm>
              <a:off x="2382450" y="2011900"/>
              <a:ext cx="3625" cy="3650"/>
            </a:xfrm>
            <a:custGeom>
              <a:avLst/>
              <a:gdLst/>
              <a:ahLst/>
              <a:cxnLst/>
              <a:rect l="l" t="t" r="r" b="b"/>
              <a:pathLst>
                <a:path w="145" h="146" extrusionOk="0">
                  <a:moveTo>
                    <a:pt x="48" y="1"/>
                  </a:moveTo>
                  <a:lnTo>
                    <a:pt x="0" y="25"/>
                  </a:lnTo>
                  <a:lnTo>
                    <a:pt x="0" y="73"/>
                  </a:lnTo>
                  <a:lnTo>
                    <a:pt x="24" y="121"/>
                  </a:lnTo>
                  <a:lnTo>
                    <a:pt x="96" y="145"/>
                  </a:lnTo>
                  <a:lnTo>
                    <a:pt x="145" y="121"/>
                  </a:lnTo>
                  <a:lnTo>
                    <a:pt x="145" y="73"/>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16"/>
            <p:cNvSpPr/>
            <p:nvPr/>
          </p:nvSpPr>
          <p:spPr>
            <a:xfrm>
              <a:off x="2290975" y="2317625"/>
              <a:ext cx="3625" cy="3050"/>
            </a:xfrm>
            <a:custGeom>
              <a:avLst/>
              <a:gdLst/>
              <a:ahLst/>
              <a:cxnLst/>
              <a:rect l="l" t="t" r="r" b="b"/>
              <a:pathLst>
                <a:path w="145" h="122" extrusionOk="0">
                  <a:moveTo>
                    <a:pt x="48" y="1"/>
                  </a:moveTo>
                  <a:lnTo>
                    <a:pt x="0" y="25"/>
                  </a:lnTo>
                  <a:lnTo>
                    <a:pt x="0" y="73"/>
                  </a:lnTo>
                  <a:lnTo>
                    <a:pt x="48" y="121"/>
                  </a:lnTo>
                  <a:lnTo>
                    <a:pt x="96" y="121"/>
                  </a:lnTo>
                  <a:lnTo>
                    <a:pt x="144" y="97"/>
                  </a:lnTo>
                  <a:lnTo>
                    <a:pt x="144"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16"/>
            <p:cNvSpPr/>
            <p:nvPr/>
          </p:nvSpPr>
          <p:spPr>
            <a:xfrm>
              <a:off x="2074300" y="1934875"/>
              <a:ext cx="3650" cy="4225"/>
            </a:xfrm>
            <a:custGeom>
              <a:avLst/>
              <a:gdLst/>
              <a:ahLst/>
              <a:cxnLst/>
              <a:rect l="l" t="t" r="r" b="b"/>
              <a:pathLst>
                <a:path w="146" h="169" extrusionOk="0">
                  <a:moveTo>
                    <a:pt x="49" y="0"/>
                  </a:moveTo>
                  <a:lnTo>
                    <a:pt x="25" y="24"/>
                  </a:lnTo>
                  <a:lnTo>
                    <a:pt x="1" y="73"/>
                  </a:lnTo>
                  <a:lnTo>
                    <a:pt x="1" y="97"/>
                  </a:lnTo>
                  <a:lnTo>
                    <a:pt x="25" y="145"/>
                  </a:lnTo>
                  <a:lnTo>
                    <a:pt x="49" y="169"/>
                  </a:lnTo>
                  <a:lnTo>
                    <a:pt x="121" y="169"/>
                  </a:lnTo>
                  <a:lnTo>
                    <a:pt x="145" y="121"/>
                  </a:lnTo>
                  <a:lnTo>
                    <a:pt x="145" y="97"/>
                  </a:lnTo>
                  <a:lnTo>
                    <a:pt x="121" y="49"/>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16"/>
            <p:cNvSpPr/>
            <p:nvPr/>
          </p:nvSpPr>
          <p:spPr>
            <a:xfrm>
              <a:off x="2337900" y="2410325"/>
              <a:ext cx="3050" cy="4225"/>
            </a:xfrm>
            <a:custGeom>
              <a:avLst/>
              <a:gdLst/>
              <a:ahLst/>
              <a:cxnLst/>
              <a:rect l="l" t="t" r="r" b="b"/>
              <a:pathLst>
                <a:path w="122" h="169" extrusionOk="0">
                  <a:moveTo>
                    <a:pt x="25" y="0"/>
                  </a:moveTo>
                  <a:lnTo>
                    <a:pt x="1" y="48"/>
                  </a:lnTo>
                  <a:lnTo>
                    <a:pt x="1" y="72"/>
                  </a:lnTo>
                  <a:lnTo>
                    <a:pt x="1" y="121"/>
                  </a:lnTo>
                  <a:lnTo>
                    <a:pt x="49" y="169"/>
                  </a:lnTo>
                  <a:lnTo>
                    <a:pt x="73" y="169"/>
                  </a:lnTo>
                  <a:lnTo>
                    <a:pt x="121" y="145"/>
                  </a:lnTo>
                  <a:lnTo>
                    <a:pt x="121" y="96"/>
                  </a:lnTo>
                  <a:lnTo>
                    <a:pt x="97"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16"/>
            <p:cNvSpPr/>
            <p:nvPr/>
          </p:nvSpPr>
          <p:spPr>
            <a:xfrm>
              <a:off x="2048425" y="2525875"/>
              <a:ext cx="3025" cy="5425"/>
            </a:xfrm>
            <a:custGeom>
              <a:avLst/>
              <a:gdLst/>
              <a:ahLst/>
              <a:cxnLst/>
              <a:rect l="l" t="t" r="r" b="b"/>
              <a:pathLst>
                <a:path w="121" h="217" extrusionOk="0">
                  <a:moveTo>
                    <a:pt x="0" y="0"/>
                  </a:moveTo>
                  <a:lnTo>
                    <a:pt x="0" y="24"/>
                  </a:lnTo>
                  <a:lnTo>
                    <a:pt x="0" y="72"/>
                  </a:lnTo>
                  <a:lnTo>
                    <a:pt x="25" y="217"/>
                  </a:lnTo>
                  <a:lnTo>
                    <a:pt x="121" y="121"/>
                  </a:lnTo>
                  <a:lnTo>
                    <a:pt x="121" y="97"/>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16"/>
            <p:cNvSpPr/>
            <p:nvPr/>
          </p:nvSpPr>
          <p:spPr>
            <a:xfrm>
              <a:off x="2126050" y="1902975"/>
              <a:ext cx="9075" cy="1225"/>
            </a:xfrm>
            <a:custGeom>
              <a:avLst/>
              <a:gdLst/>
              <a:ahLst/>
              <a:cxnLst/>
              <a:rect l="l" t="t" r="r" b="b"/>
              <a:pathLst>
                <a:path w="363" h="49" extrusionOk="0">
                  <a:moveTo>
                    <a:pt x="1" y="1"/>
                  </a:moveTo>
                  <a:lnTo>
                    <a:pt x="169" y="49"/>
                  </a:lnTo>
                  <a:lnTo>
                    <a:pt x="266" y="49"/>
                  </a:lnTo>
                  <a:lnTo>
                    <a:pt x="36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16"/>
            <p:cNvSpPr/>
            <p:nvPr/>
          </p:nvSpPr>
          <p:spPr>
            <a:xfrm>
              <a:off x="2280125" y="2017925"/>
              <a:ext cx="3650" cy="4225"/>
            </a:xfrm>
            <a:custGeom>
              <a:avLst/>
              <a:gdLst/>
              <a:ahLst/>
              <a:cxnLst/>
              <a:rect l="l" t="t" r="r" b="b"/>
              <a:pathLst>
                <a:path w="146" h="169" extrusionOk="0">
                  <a:moveTo>
                    <a:pt x="49" y="0"/>
                  </a:moveTo>
                  <a:lnTo>
                    <a:pt x="25" y="25"/>
                  </a:lnTo>
                  <a:lnTo>
                    <a:pt x="1" y="49"/>
                  </a:lnTo>
                  <a:lnTo>
                    <a:pt x="1" y="97"/>
                  </a:lnTo>
                  <a:lnTo>
                    <a:pt x="49" y="145"/>
                  </a:lnTo>
                  <a:lnTo>
                    <a:pt x="97" y="169"/>
                  </a:lnTo>
                  <a:lnTo>
                    <a:pt x="145" y="121"/>
                  </a:lnTo>
                  <a:lnTo>
                    <a:pt x="145" y="97"/>
                  </a:lnTo>
                  <a:lnTo>
                    <a:pt x="145" y="73"/>
                  </a:lnTo>
                  <a:lnTo>
                    <a:pt x="145" y="49"/>
                  </a:lnTo>
                  <a:lnTo>
                    <a:pt x="121"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16"/>
            <p:cNvSpPr/>
            <p:nvPr/>
          </p:nvSpPr>
          <p:spPr>
            <a:xfrm>
              <a:off x="2115225" y="1922225"/>
              <a:ext cx="3650" cy="3050"/>
            </a:xfrm>
            <a:custGeom>
              <a:avLst/>
              <a:gdLst/>
              <a:ahLst/>
              <a:cxnLst/>
              <a:rect l="l" t="t" r="r" b="b"/>
              <a:pathLst>
                <a:path w="146" h="122" extrusionOk="0">
                  <a:moveTo>
                    <a:pt x="73" y="1"/>
                  </a:moveTo>
                  <a:lnTo>
                    <a:pt x="1" y="49"/>
                  </a:lnTo>
                  <a:lnTo>
                    <a:pt x="1" y="73"/>
                  </a:lnTo>
                  <a:lnTo>
                    <a:pt x="1" y="121"/>
                  </a:lnTo>
                  <a:lnTo>
                    <a:pt x="73" y="121"/>
                  </a:lnTo>
                  <a:lnTo>
                    <a:pt x="121"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16"/>
            <p:cNvSpPr/>
            <p:nvPr/>
          </p:nvSpPr>
          <p:spPr>
            <a:xfrm>
              <a:off x="2260275" y="2067875"/>
              <a:ext cx="4225" cy="3625"/>
            </a:xfrm>
            <a:custGeom>
              <a:avLst/>
              <a:gdLst/>
              <a:ahLst/>
              <a:cxnLst/>
              <a:rect l="l" t="t" r="r" b="b"/>
              <a:pathLst>
                <a:path w="169" h="145" extrusionOk="0">
                  <a:moveTo>
                    <a:pt x="72" y="1"/>
                  </a:moveTo>
                  <a:lnTo>
                    <a:pt x="0" y="25"/>
                  </a:lnTo>
                  <a:lnTo>
                    <a:pt x="0" y="73"/>
                  </a:lnTo>
                  <a:lnTo>
                    <a:pt x="0" y="97"/>
                  </a:lnTo>
                  <a:lnTo>
                    <a:pt x="48" y="121"/>
                  </a:lnTo>
                  <a:lnTo>
                    <a:pt x="121" y="145"/>
                  </a:lnTo>
                  <a:lnTo>
                    <a:pt x="145" y="121"/>
                  </a:lnTo>
                  <a:lnTo>
                    <a:pt x="169" y="97"/>
                  </a:lnTo>
                  <a:lnTo>
                    <a:pt x="169" y="73"/>
                  </a:lnTo>
                  <a:lnTo>
                    <a:pt x="169" y="49"/>
                  </a:lnTo>
                  <a:lnTo>
                    <a:pt x="145"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16"/>
            <p:cNvSpPr/>
            <p:nvPr/>
          </p:nvSpPr>
          <p:spPr>
            <a:xfrm>
              <a:off x="2274100" y="2029350"/>
              <a:ext cx="3050" cy="3050"/>
            </a:xfrm>
            <a:custGeom>
              <a:avLst/>
              <a:gdLst/>
              <a:ahLst/>
              <a:cxnLst/>
              <a:rect l="l" t="t" r="r" b="b"/>
              <a:pathLst>
                <a:path w="122" h="122" extrusionOk="0">
                  <a:moveTo>
                    <a:pt x="25" y="1"/>
                  </a:moveTo>
                  <a:lnTo>
                    <a:pt x="1" y="25"/>
                  </a:lnTo>
                  <a:lnTo>
                    <a:pt x="1" y="73"/>
                  </a:lnTo>
                  <a:lnTo>
                    <a:pt x="25" y="121"/>
                  </a:lnTo>
                  <a:lnTo>
                    <a:pt x="97" y="121"/>
                  </a:lnTo>
                  <a:lnTo>
                    <a:pt x="121"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16"/>
            <p:cNvSpPr/>
            <p:nvPr/>
          </p:nvSpPr>
          <p:spPr>
            <a:xfrm>
              <a:off x="2053250" y="2460875"/>
              <a:ext cx="4225" cy="3625"/>
            </a:xfrm>
            <a:custGeom>
              <a:avLst/>
              <a:gdLst/>
              <a:ahLst/>
              <a:cxnLst/>
              <a:rect l="l" t="t" r="r" b="b"/>
              <a:pathLst>
                <a:path w="169" h="145" extrusionOk="0">
                  <a:moveTo>
                    <a:pt x="96" y="0"/>
                  </a:moveTo>
                  <a:lnTo>
                    <a:pt x="24" y="24"/>
                  </a:lnTo>
                  <a:lnTo>
                    <a:pt x="0" y="73"/>
                  </a:lnTo>
                  <a:lnTo>
                    <a:pt x="24" y="121"/>
                  </a:lnTo>
                  <a:lnTo>
                    <a:pt x="96" y="145"/>
                  </a:lnTo>
                  <a:lnTo>
                    <a:pt x="144" y="121"/>
                  </a:lnTo>
                  <a:lnTo>
                    <a:pt x="169" y="73"/>
                  </a:lnTo>
                  <a:lnTo>
                    <a:pt x="144" y="24"/>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16"/>
            <p:cNvSpPr/>
            <p:nvPr/>
          </p:nvSpPr>
          <p:spPr>
            <a:xfrm>
              <a:off x="1952125" y="1900575"/>
              <a:ext cx="3650" cy="3625"/>
            </a:xfrm>
            <a:custGeom>
              <a:avLst/>
              <a:gdLst/>
              <a:ahLst/>
              <a:cxnLst/>
              <a:rect l="l" t="t" r="r" b="b"/>
              <a:pathLst>
                <a:path w="146" h="145" extrusionOk="0">
                  <a:moveTo>
                    <a:pt x="73" y="0"/>
                  </a:moveTo>
                  <a:lnTo>
                    <a:pt x="25" y="24"/>
                  </a:lnTo>
                  <a:lnTo>
                    <a:pt x="1" y="72"/>
                  </a:lnTo>
                  <a:lnTo>
                    <a:pt x="25" y="121"/>
                  </a:lnTo>
                  <a:lnTo>
                    <a:pt x="49" y="145"/>
                  </a:lnTo>
                  <a:lnTo>
                    <a:pt x="97" y="145"/>
                  </a:lnTo>
                  <a:lnTo>
                    <a:pt x="121" y="121"/>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16"/>
            <p:cNvSpPr/>
            <p:nvPr/>
          </p:nvSpPr>
          <p:spPr>
            <a:xfrm>
              <a:off x="2002075" y="1936675"/>
              <a:ext cx="3650" cy="3650"/>
            </a:xfrm>
            <a:custGeom>
              <a:avLst/>
              <a:gdLst/>
              <a:ahLst/>
              <a:cxnLst/>
              <a:rect l="l" t="t" r="r" b="b"/>
              <a:pathLst>
                <a:path w="146" h="146" extrusionOk="0">
                  <a:moveTo>
                    <a:pt x="49" y="1"/>
                  </a:moveTo>
                  <a:lnTo>
                    <a:pt x="1" y="25"/>
                  </a:lnTo>
                  <a:lnTo>
                    <a:pt x="1" y="73"/>
                  </a:lnTo>
                  <a:lnTo>
                    <a:pt x="1" y="97"/>
                  </a:lnTo>
                  <a:lnTo>
                    <a:pt x="25" y="145"/>
                  </a:lnTo>
                  <a:lnTo>
                    <a:pt x="97" y="145"/>
                  </a:lnTo>
                  <a:lnTo>
                    <a:pt x="121" y="121"/>
                  </a:lnTo>
                  <a:lnTo>
                    <a:pt x="145" y="97"/>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16"/>
            <p:cNvSpPr/>
            <p:nvPr/>
          </p:nvSpPr>
          <p:spPr>
            <a:xfrm>
              <a:off x="1941300" y="2011900"/>
              <a:ext cx="3625" cy="3650"/>
            </a:xfrm>
            <a:custGeom>
              <a:avLst/>
              <a:gdLst/>
              <a:ahLst/>
              <a:cxnLst/>
              <a:rect l="l" t="t" r="r" b="b"/>
              <a:pathLst>
                <a:path w="145" h="146" extrusionOk="0">
                  <a:moveTo>
                    <a:pt x="49" y="1"/>
                  </a:moveTo>
                  <a:lnTo>
                    <a:pt x="24" y="25"/>
                  </a:lnTo>
                  <a:lnTo>
                    <a:pt x="0" y="49"/>
                  </a:lnTo>
                  <a:lnTo>
                    <a:pt x="0" y="97"/>
                  </a:lnTo>
                  <a:lnTo>
                    <a:pt x="24" y="145"/>
                  </a:lnTo>
                  <a:lnTo>
                    <a:pt x="73" y="145"/>
                  </a:lnTo>
                  <a:lnTo>
                    <a:pt x="121" y="121"/>
                  </a:lnTo>
                  <a:lnTo>
                    <a:pt x="145" y="73"/>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16"/>
            <p:cNvSpPr/>
            <p:nvPr/>
          </p:nvSpPr>
          <p:spPr>
            <a:xfrm>
              <a:off x="1992450" y="1937875"/>
              <a:ext cx="3650" cy="4250"/>
            </a:xfrm>
            <a:custGeom>
              <a:avLst/>
              <a:gdLst/>
              <a:ahLst/>
              <a:cxnLst/>
              <a:rect l="l" t="t" r="r" b="b"/>
              <a:pathLst>
                <a:path w="146" h="170" extrusionOk="0">
                  <a:moveTo>
                    <a:pt x="49" y="1"/>
                  </a:moveTo>
                  <a:lnTo>
                    <a:pt x="1" y="25"/>
                  </a:lnTo>
                  <a:lnTo>
                    <a:pt x="1" y="73"/>
                  </a:lnTo>
                  <a:lnTo>
                    <a:pt x="25" y="121"/>
                  </a:lnTo>
                  <a:lnTo>
                    <a:pt x="73" y="169"/>
                  </a:lnTo>
                  <a:lnTo>
                    <a:pt x="121" y="169"/>
                  </a:lnTo>
                  <a:lnTo>
                    <a:pt x="145"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16"/>
            <p:cNvSpPr/>
            <p:nvPr/>
          </p:nvSpPr>
          <p:spPr>
            <a:xfrm>
              <a:off x="1829350" y="1966775"/>
              <a:ext cx="3650" cy="4225"/>
            </a:xfrm>
            <a:custGeom>
              <a:avLst/>
              <a:gdLst/>
              <a:ahLst/>
              <a:cxnLst/>
              <a:rect l="l" t="t" r="r" b="b"/>
              <a:pathLst>
                <a:path w="146" h="169" extrusionOk="0">
                  <a:moveTo>
                    <a:pt x="49" y="0"/>
                  </a:moveTo>
                  <a:lnTo>
                    <a:pt x="25" y="24"/>
                  </a:lnTo>
                  <a:lnTo>
                    <a:pt x="1" y="72"/>
                  </a:lnTo>
                  <a:lnTo>
                    <a:pt x="25" y="97"/>
                  </a:lnTo>
                  <a:lnTo>
                    <a:pt x="25" y="145"/>
                  </a:lnTo>
                  <a:lnTo>
                    <a:pt x="73" y="169"/>
                  </a:lnTo>
                  <a:lnTo>
                    <a:pt x="121" y="169"/>
                  </a:lnTo>
                  <a:lnTo>
                    <a:pt x="145" y="145"/>
                  </a:lnTo>
                  <a:lnTo>
                    <a:pt x="145" y="97"/>
                  </a:lnTo>
                  <a:lnTo>
                    <a:pt x="145"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16"/>
            <p:cNvSpPr/>
            <p:nvPr/>
          </p:nvSpPr>
          <p:spPr>
            <a:xfrm>
              <a:off x="2295175" y="2282725"/>
              <a:ext cx="3625" cy="3650"/>
            </a:xfrm>
            <a:custGeom>
              <a:avLst/>
              <a:gdLst/>
              <a:ahLst/>
              <a:cxnLst/>
              <a:rect l="l" t="t" r="r" b="b"/>
              <a:pathLst>
                <a:path w="145" h="146" extrusionOk="0">
                  <a:moveTo>
                    <a:pt x="97" y="1"/>
                  </a:moveTo>
                  <a:lnTo>
                    <a:pt x="49" y="25"/>
                  </a:lnTo>
                  <a:lnTo>
                    <a:pt x="1" y="49"/>
                  </a:lnTo>
                  <a:lnTo>
                    <a:pt x="1" y="97"/>
                  </a:lnTo>
                  <a:lnTo>
                    <a:pt x="49" y="145"/>
                  </a:lnTo>
                  <a:lnTo>
                    <a:pt x="97" y="145"/>
                  </a:lnTo>
                  <a:lnTo>
                    <a:pt x="145"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16"/>
            <p:cNvSpPr/>
            <p:nvPr/>
          </p:nvSpPr>
          <p:spPr>
            <a:xfrm>
              <a:off x="1895550" y="1931875"/>
              <a:ext cx="4850" cy="3625"/>
            </a:xfrm>
            <a:custGeom>
              <a:avLst/>
              <a:gdLst/>
              <a:ahLst/>
              <a:cxnLst/>
              <a:rect l="l" t="t" r="r" b="b"/>
              <a:pathLst>
                <a:path w="194" h="145" extrusionOk="0">
                  <a:moveTo>
                    <a:pt x="25" y="0"/>
                  </a:moveTo>
                  <a:lnTo>
                    <a:pt x="1" y="24"/>
                  </a:lnTo>
                  <a:lnTo>
                    <a:pt x="1" y="48"/>
                  </a:lnTo>
                  <a:lnTo>
                    <a:pt x="25" y="72"/>
                  </a:lnTo>
                  <a:lnTo>
                    <a:pt x="97" y="144"/>
                  </a:lnTo>
                  <a:lnTo>
                    <a:pt x="193" y="144"/>
                  </a:lnTo>
                  <a:lnTo>
                    <a:pt x="193" y="120"/>
                  </a:lnTo>
                  <a:lnTo>
                    <a:pt x="193" y="72"/>
                  </a:lnTo>
                  <a:lnTo>
                    <a:pt x="145"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16"/>
            <p:cNvSpPr/>
            <p:nvPr/>
          </p:nvSpPr>
          <p:spPr>
            <a:xfrm>
              <a:off x="2280125" y="2372400"/>
              <a:ext cx="3650" cy="3625"/>
            </a:xfrm>
            <a:custGeom>
              <a:avLst/>
              <a:gdLst/>
              <a:ahLst/>
              <a:cxnLst/>
              <a:rect l="l" t="t" r="r" b="b"/>
              <a:pathLst>
                <a:path w="146" h="145" extrusionOk="0">
                  <a:moveTo>
                    <a:pt x="49" y="1"/>
                  </a:moveTo>
                  <a:lnTo>
                    <a:pt x="1" y="49"/>
                  </a:lnTo>
                  <a:lnTo>
                    <a:pt x="1" y="121"/>
                  </a:lnTo>
                  <a:lnTo>
                    <a:pt x="25" y="145"/>
                  </a:lnTo>
                  <a:lnTo>
                    <a:pt x="97" y="145"/>
                  </a:lnTo>
                  <a:lnTo>
                    <a:pt x="145"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16"/>
            <p:cNvSpPr/>
            <p:nvPr/>
          </p:nvSpPr>
          <p:spPr>
            <a:xfrm>
              <a:off x="2335500" y="1948725"/>
              <a:ext cx="3625" cy="3625"/>
            </a:xfrm>
            <a:custGeom>
              <a:avLst/>
              <a:gdLst/>
              <a:ahLst/>
              <a:cxnLst/>
              <a:rect l="l" t="t" r="r" b="b"/>
              <a:pathLst>
                <a:path w="145" h="145" extrusionOk="0">
                  <a:moveTo>
                    <a:pt x="25" y="0"/>
                  </a:moveTo>
                  <a:lnTo>
                    <a:pt x="0" y="24"/>
                  </a:lnTo>
                  <a:lnTo>
                    <a:pt x="0" y="72"/>
                  </a:lnTo>
                  <a:lnTo>
                    <a:pt x="25" y="96"/>
                  </a:lnTo>
                  <a:lnTo>
                    <a:pt x="73" y="145"/>
                  </a:lnTo>
                  <a:lnTo>
                    <a:pt x="121" y="120"/>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16"/>
            <p:cNvSpPr/>
            <p:nvPr/>
          </p:nvSpPr>
          <p:spPr>
            <a:xfrm>
              <a:off x="2136900" y="2417550"/>
              <a:ext cx="3025" cy="4225"/>
            </a:xfrm>
            <a:custGeom>
              <a:avLst/>
              <a:gdLst/>
              <a:ahLst/>
              <a:cxnLst/>
              <a:rect l="l" t="t" r="r" b="b"/>
              <a:pathLst>
                <a:path w="121" h="169" extrusionOk="0">
                  <a:moveTo>
                    <a:pt x="48" y="0"/>
                  </a:moveTo>
                  <a:lnTo>
                    <a:pt x="0" y="24"/>
                  </a:lnTo>
                  <a:lnTo>
                    <a:pt x="0" y="72"/>
                  </a:lnTo>
                  <a:lnTo>
                    <a:pt x="0" y="120"/>
                  </a:lnTo>
                  <a:lnTo>
                    <a:pt x="24" y="144"/>
                  </a:lnTo>
                  <a:lnTo>
                    <a:pt x="72" y="169"/>
                  </a:lnTo>
                  <a:lnTo>
                    <a:pt x="97" y="169"/>
                  </a:lnTo>
                  <a:lnTo>
                    <a:pt x="121" y="144"/>
                  </a:lnTo>
                  <a:lnTo>
                    <a:pt x="121" y="96"/>
                  </a:lnTo>
                  <a:lnTo>
                    <a:pt x="121" y="72"/>
                  </a:lnTo>
                  <a:lnTo>
                    <a:pt x="97"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16"/>
            <p:cNvSpPr/>
            <p:nvPr/>
          </p:nvSpPr>
          <p:spPr>
            <a:xfrm>
              <a:off x="2080925" y="1931875"/>
              <a:ext cx="3625" cy="4225"/>
            </a:xfrm>
            <a:custGeom>
              <a:avLst/>
              <a:gdLst/>
              <a:ahLst/>
              <a:cxnLst/>
              <a:rect l="l" t="t" r="r" b="b"/>
              <a:pathLst>
                <a:path w="145" h="169" extrusionOk="0">
                  <a:moveTo>
                    <a:pt x="49" y="0"/>
                  </a:moveTo>
                  <a:lnTo>
                    <a:pt x="25" y="24"/>
                  </a:lnTo>
                  <a:lnTo>
                    <a:pt x="0" y="48"/>
                  </a:lnTo>
                  <a:lnTo>
                    <a:pt x="0" y="96"/>
                  </a:lnTo>
                  <a:lnTo>
                    <a:pt x="25" y="144"/>
                  </a:lnTo>
                  <a:lnTo>
                    <a:pt x="97" y="169"/>
                  </a:lnTo>
                  <a:lnTo>
                    <a:pt x="121" y="144"/>
                  </a:lnTo>
                  <a:lnTo>
                    <a:pt x="145" y="96"/>
                  </a:lnTo>
                  <a:lnTo>
                    <a:pt x="145"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16"/>
            <p:cNvSpPr/>
            <p:nvPr/>
          </p:nvSpPr>
          <p:spPr>
            <a:xfrm>
              <a:off x="1920225" y="2043800"/>
              <a:ext cx="4250" cy="3650"/>
            </a:xfrm>
            <a:custGeom>
              <a:avLst/>
              <a:gdLst/>
              <a:ahLst/>
              <a:cxnLst/>
              <a:rect l="l" t="t" r="r" b="b"/>
              <a:pathLst>
                <a:path w="170" h="146" extrusionOk="0">
                  <a:moveTo>
                    <a:pt x="73" y="1"/>
                  </a:moveTo>
                  <a:lnTo>
                    <a:pt x="25" y="25"/>
                  </a:lnTo>
                  <a:lnTo>
                    <a:pt x="1" y="49"/>
                  </a:lnTo>
                  <a:lnTo>
                    <a:pt x="1" y="97"/>
                  </a:lnTo>
                  <a:lnTo>
                    <a:pt x="1" y="121"/>
                  </a:lnTo>
                  <a:lnTo>
                    <a:pt x="49" y="145"/>
                  </a:lnTo>
                  <a:lnTo>
                    <a:pt x="97" y="145"/>
                  </a:lnTo>
                  <a:lnTo>
                    <a:pt x="121" y="121"/>
                  </a:lnTo>
                  <a:lnTo>
                    <a:pt x="145" y="97"/>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16"/>
            <p:cNvSpPr/>
            <p:nvPr/>
          </p:nvSpPr>
          <p:spPr>
            <a:xfrm>
              <a:off x="2206100" y="2485550"/>
              <a:ext cx="3050" cy="3025"/>
            </a:xfrm>
            <a:custGeom>
              <a:avLst/>
              <a:gdLst/>
              <a:ahLst/>
              <a:cxnLst/>
              <a:rect l="l" t="t" r="r" b="b"/>
              <a:pathLst>
                <a:path w="122" h="121" extrusionOk="0">
                  <a:moveTo>
                    <a:pt x="49" y="0"/>
                  </a:moveTo>
                  <a:lnTo>
                    <a:pt x="25" y="24"/>
                  </a:lnTo>
                  <a:lnTo>
                    <a:pt x="1" y="48"/>
                  </a:lnTo>
                  <a:lnTo>
                    <a:pt x="1" y="97"/>
                  </a:lnTo>
                  <a:lnTo>
                    <a:pt x="25" y="121"/>
                  </a:lnTo>
                  <a:lnTo>
                    <a:pt x="97" y="97"/>
                  </a:lnTo>
                  <a:lnTo>
                    <a:pt x="121" y="73"/>
                  </a:lnTo>
                  <a:lnTo>
                    <a:pt x="121"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16"/>
            <p:cNvSpPr/>
            <p:nvPr/>
          </p:nvSpPr>
          <p:spPr>
            <a:xfrm>
              <a:off x="2222350" y="2032375"/>
              <a:ext cx="3650" cy="3025"/>
            </a:xfrm>
            <a:custGeom>
              <a:avLst/>
              <a:gdLst/>
              <a:ahLst/>
              <a:cxnLst/>
              <a:rect l="l" t="t" r="r" b="b"/>
              <a:pathLst>
                <a:path w="146" h="121" extrusionOk="0">
                  <a:moveTo>
                    <a:pt x="73" y="0"/>
                  </a:moveTo>
                  <a:lnTo>
                    <a:pt x="25" y="48"/>
                  </a:lnTo>
                  <a:lnTo>
                    <a:pt x="1" y="97"/>
                  </a:lnTo>
                  <a:lnTo>
                    <a:pt x="25" y="121"/>
                  </a:lnTo>
                  <a:lnTo>
                    <a:pt x="73" y="121"/>
                  </a:lnTo>
                  <a:lnTo>
                    <a:pt x="145" y="72"/>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16"/>
            <p:cNvSpPr/>
            <p:nvPr/>
          </p:nvSpPr>
          <p:spPr>
            <a:xfrm>
              <a:off x="2330675" y="2332075"/>
              <a:ext cx="3050" cy="3650"/>
            </a:xfrm>
            <a:custGeom>
              <a:avLst/>
              <a:gdLst/>
              <a:ahLst/>
              <a:cxnLst/>
              <a:rect l="l" t="t" r="r" b="b"/>
              <a:pathLst>
                <a:path w="122" h="146" extrusionOk="0">
                  <a:moveTo>
                    <a:pt x="25" y="1"/>
                  </a:moveTo>
                  <a:lnTo>
                    <a:pt x="1" y="49"/>
                  </a:lnTo>
                  <a:lnTo>
                    <a:pt x="1" y="73"/>
                  </a:lnTo>
                  <a:lnTo>
                    <a:pt x="1" y="97"/>
                  </a:lnTo>
                  <a:lnTo>
                    <a:pt x="49" y="145"/>
                  </a:lnTo>
                  <a:lnTo>
                    <a:pt x="97" y="145"/>
                  </a:lnTo>
                  <a:lnTo>
                    <a:pt x="121" y="121"/>
                  </a:lnTo>
                  <a:lnTo>
                    <a:pt x="121"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16"/>
            <p:cNvSpPr/>
            <p:nvPr/>
          </p:nvSpPr>
          <p:spPr>
            <a:xfrm>
              <a:off x="2275325" y="2075700"/>
              <a:ext cx="3625" cy="3625"/>
            </a:xfrm>
            <a:custGeom>
              <a:avLst/>
              <a:gdLst/>
              <a:ahLst/>
              <a:cxnLst/>
              <a:rect l="l" t="t" r="r" b="b"/>
              <a:pathLst>
                <a:path w="145" h="145" extrusionOk="0">
                  <a:moveTo>
                    <a:pt x="48" y="1"/>
                  </a:moveTo>
                  <a:lnTo>
                    <a:pt x="0" y="25"/>
                  </a:lnTo>
                  <a:lnTo>
                    <a:pt x="0" y="73"/>
                  </a:lnTo>
                  <a:lnTo>
                    <a:pt x="0" y="97"/>
                  </a:lnTo>
                  <a:lnTo>
                    <a:pt x="24" y="121"/>
                  </a:lnTo>
                  <a:lnTo>
                    <a:pt x="72" y="145"/>
                  </a:lnTo>
                  <a:lnTo>
                    <a:pt x="96" y="121"/>
                  </a:lnTo>
                  <a:lnTo>
                    <a:pt x="120" y="97"/>
                  </a:lnTo>
                  <a:lnTo>
                    <a:pt x="145" y="49"/>
                  </a:lnTo>
                  <a:lnTo>
                    <a:pt x="120"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16"/>
            <p:cNvSpPr/>
            <p:nvPr/>
          </p:nvSpPr>
          <p:spPr>
            <a:xfrm>
              <a:off x="1984025" y="1901175"/>
              <a:ext cx="3650" cy="4225"/>
            </a:xfrm>
            <a:custGeom>
              <a:avLst/>
              <a:gdLst/>
              <a:ahLst/>
              <a:cxnLst/>
              <a:rect l="l" t="t" r="r" b="b"/>
              <a:pathLst>
                <a:path w="146" h="169" extrusionOk="0">
                  <a:moveTo>
                    <a:pt x="97" y="0"/>
                  </a:moveTo>
                  <a:lnTo>
                    <a:pt x="1" y="97"/>
                  </a:lnTo>
                  <a:lnTo>
                    <a:pt x="1" y="121"/>
                  </a:lnTo>
                  <a:lnTo>
                    <a:pt x="25" y="169"/>
                  </a:lnTo>
                  <a:lnTo>
                    <a:pt x="49" y="169"/>
                  </a:lnTo>
                  <a:lnTo>
                    <a:pt x="73" y="145"/>
                  </a:lnTo>
                  <a:lnTo>
                    <a:pt x="121" y="73"/>
                  </a:lnTo>
                  <a:lnTo>
                    <a:pt x="121" y="97"/>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16"/>
            <p:cNvSpPr/>
            <p:nvPr/>
          </p:nvSpPr>
          <p:spPr>
            <a:xfrm>
              <a:off x="2192875" y="2498775"/>
              <a:ext cx="3025" cy="3650"/>
            </a:xfrm>
            <a:custGeom>
              <a:avLst/>
              <a:gdLst/>
              <a:ahLst/>
              <a:cxnLst/>
              <a:rect l="l" t="t" r="r" b="b"/>
              <a:pathLst>
                <a:path w="121" h="146" extrusionOk="0">
                  <a:moveTo>
                    <a:pt x="24" y="1"/>
                  </a:moveTo>
                  <a:lnTo>
                    <a:pt x="0" y="49"/>
                  </a:lnTo>
                  <a:lnTo>
                    <a:pt x="0" y="73"/>
                  </a:lnTo>
                  <a:lnTo>
                    <a:pt x="48" y="121"/>
                  </a:lnTo>
                  <a:lnTo>
                    <a:pt x="72" y="145"/>
                  </a:lnTo>
                  <a:lnTo>
                    <a:pt x="96" y="145"/>
                  </a:lnTo>
                  <a:lnTo>
                    <a:pt x="120" y="97"/>
                  </a:lnTo>
                  <a:lnTo>
                    <a:pt x="120"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16"/>
            <p:cNvSpPr/>
            <p:nvPr/>
          </p:nvSpPr>
          <p:spPr>
            <a:xfrm>
              <a:off x="2185650" y="2288750"/>
              <a:ext cx="3025" cy="3625"/>
            </a:xfrm>
            <a:custGeom>
              <a:avLst/>
              <a:gdLst/>
              <a:ahLst/>
              <a:cxnLst/>
              <a:rect l="l" t="t" r="r" b="b"/>
              <a:pathLst>
                <a:path w="121" h="145" extrusionOk="0">
                  <a:moveTo>
                    <a:pt x="72" y="0"/>
                  </a:moveTo>
                  <a:lnTo>
                    <a:pt x="0" y="24"/>
                  </a:lnTo>
                  <a:lnTo>
                    <a:pt x="0" y="73"/>
                  </a:lnTo>
                  <a:lnTo>
                    <a:pt x="0" y="121"/>
                  </a:lnTo>
                  <a:lnTo>
                    <a:pt x="48" y="145"/>
                  </a:lnTo>
                  <a:lnTo>
                    <a:pt x="96" y="145"/>
                  </a:lnTo>
                  <a:lnTo>
                    <a:pt x="121" y="121"/>
                  </a:lnTo>
                  <a:lnTo>
                    <a:pt x="121" y="73"/>
                  </a:lnTo>
                  <a:lnTo>
                    <a:pt x="121" y="49"/>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16"/>
            <p:cNvSpPr/>
            <p:nvPr/>
          </p:nvSpPr>
          <p:spPr>
            <a:xfrm>
              <a:off x="2313225" y="2460275"/>
              <a:ext cx="4250" cy="3025"/>
            </a:xfrm>
            <a:custGeom>
              <a:avLst/>
              <a:gdLst/>
              <a:ahLst/>
              <a:cxnLst/>
              <a:rect l="l" t="t" r="r" b="b"/>
              <a:pathLst>
                <a:path w="170" h="121" extrusionOk="0">
                  <a:moveTo>
                    <a:pt x="49" y="0"/>
                  </a:moveTo>
                  <a:lnTo>
                    <a:pt x="1" y="24"/>
                  </a:lnTo>
                  <a:lnTo>
                    <a:pt x="1" y="48"/>
                  </a:lnTo>
                  <a:lnTo>
                    <a:pt x="25" y="72"/>
                  </a:lnTo>
                  <a:lnTo>
                    <a:pt x="97" y="121"/>
                  </a:lnTo>
                  <a:lnTo>
                    <a:pt x="145" y="121"/>
                  </a:lnTo>
                  <a:lnTo>
                    <a:pt x="169" y="97"/>
                  </a:lnTo>
                  <a:lnTo>
                    <a:pt x="169"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16"/>
            <p:cNvSpPr/>
            <p:nvPr/>
          </p:nvSpPr>
          <p:spPr>
            <a:xfrm>
              <a:off x="2145325" y="2497575"/>
              <a:ext cx="3025" cy="3650"/>
            </a:xfrm>
            <a:custGeom>
              <a:avLst/>
              <a:gdLst/>
              <a:ahLst/>
              <a:cxnLst/>
              <a:rect l="l" t="t" r="r" b="b"/>
              <a:pathLst>
                <a:path w="121" h="146" extrusionOk="0">
                  <a:moveTo>
                    <a:pt x="48" y="1"/>
                  </a:moveTo>
                  <a:lnTo>
                    <a:pt x="0" y="25"/>
                  </a:lnTo>
                  <a:lnTo>
                    <a:pt x="0" y="73"/>
                  </a:lnTo>
                  <a:lnTo>
                    <a:pt x="24" y="121"/>
                  </a:lnTo>
                  <a:lnTo>
                    <a:pt x="72" y="145"/>
                  </a:lnTo>
                  <a:lnTo>
                    <a:pt x="121" y="97"/>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16"/>
            <p:cNvSpPr/>
            <p:nvPr/>
          </p:nvSpPr>
          <p:spPr>
            <a:xfrm>
              <a:off x="2269900" y="2033575"/>
              <a:ext cx="3025" cy="3625"/>
            </a:xfrm>
            <a:custGeom>
              <a:avLst/>
              <a:gdLst/>
              <a:ahLst/>
              <a:cxnLst/>
              <a:rect l="l" t="t" r="r" b="b"/>
              <a:pathLst>
                <a:path w="121" h="145" extrusionOk="0">
                  <a:moveTo>
                    <a:pt x="49" y="0"/>
                  </a:moveTo>
                  <a:lnTo>
                    <a:pt x="25" y="24"/>
                  </a:lnTo>
                  <a:lnTo>
                    <a:pt x="0" y="73"/>
                  </a:lnTo>
                  <a:lnTo>
                    <a:pt x="25" y="121"/>
                  </a:lnTo>
                  <a:lnTo>
                    <a:pt x="49" y="145"/>
                  </a:lnTo>
                  <a:lnTo>
                    <a:pt x="97" y="145"/>
                  </a:lnTo>
                  <a:lnTo>
                    <a:pt x="121" y="97"/>
                  </a:lnTo>
                  <a:lnTo>
                    <a:pt x="121" y="49"/>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16"/>
            <p:cNvSpPr/>
            <p:nvPr/>
          </p:nvSpPr>
          <p:spPr>
            <a:xfrm>
              <a:off x="1966575" y="1850025"/>
              <a:ext cx="4250" cy="3025"/>
            </a:xfrm>
            <a:custGeom>
              <a:avLst/>
              <a:gdLst/>
              <a:ahLst/>
              <a:cxnLst/>
              <a:rect l="l" t="t" r="r" b="b"/>
              <a:pathLst>
                <a:path w="170" h="121" extrusionOk="0">
                  <a:moveTo>
                    <a:pt x="145" y="0"/>
                  </a:moveTo>
                  <a:lnTo>
                    <a:pt x="49" y="24"/>
                  </a:lnTo>
                  <a:lnTo>
                    <a:pt x="25" y="48"/>
                  </a:lnTo>
                  <a:lnTo>
                    <a:pt x="1" y="72"/>
                  </a:lnTo>
                  <a:lnTo>
                    <a:pt x="25" y="120"/>
                  </a:lnTo>
                  <a:lnTo>
                    <a:pt x="73" y="120"/>
                  </a:lnTo>
                  <a:lnTo>
                    <a:pt x="97" y="96"/>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16"/>
            <p:cNvSpPr/>
            <p:nvPr/>
          </p:nvSpPr>
          <p:spPr>
            <a:xfrm>
              <a:off x="1980425" y="2009500"/>
              <a:ext cx="3625" cy="3025"/>
            </a:xfrm>
            <a:custGeom>
              <a:avLst/>
              <a:gdLst/>
              <a:ahLst/>
              <a:cxnLst/>
              <a:rect l="l" t="t" r="r" b="b"/>
              <a:pathLst>
                <a:path w="145" h="121" extrusionOk="0">
                  <a:moveTo>
                    <a:pt x="48" y="0"/>
                  </a:moveTo>
                  <a:lnTo>
                    <a:pt x="0" y="49"/>
                  </a:lnTo>
                  <a:lnTo>
                    <a:pt x="0" y="73"/>
                  </a:lnTo>
                  <a:lnTo>
                    <a:pt x="0" y="97"/>
                  </a:lnTo>
                  <a:lnTo>
                    <a:pt x="48" y="121"/>
                  </a:lnTo>
                  <a:lnTo>
                    <a:pt x="96" y="121"/>
                  </a:lnTo>
                  <a:lnTo>
                    <a:pt x="121" y="97"/>
                  </a:lnTo>
                  <a:lnTo>
                    <a:pt x="145" y="73"/>
                  </a:lnTo>
                  <a:lnTo>
                    <a:pt x="121" y="49"/>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16"/>
            <p:cNvSpPr/>
            <p:nvPr/>
          </p:nvSpPr>
          <p:spPr>
            <a:xfrm>
              <a:off x="1993650" y="2013700"/>
              <a:ext cx="3650" cy="3650"/>
            </a:xfrm>
            <a:custGeom>
              <a:avLst/>
              <a:gdLst/>
              <a:ahLst/>
              <a:cxnLst/>
              <a:rect l="l" t="t" r="r" b="b"/>
              <a:pathLst>
                <a:path w="146" h="146" extrusionOk="0">
                  <a:moveTo>
                    <a:pt x="73" y="1"/>
                  </a:moveTo>
                  <a:lnTo>
                    <a:pt x="25" y="25"/>
                  </a:lnTo>
                  <a:lnTo>
                    <a:pt x="1" y="97"/>
                  </a:lnTo>
                  <a:lnTo>
                    <a:pt x="25" y="121"/>
                  </a:lnTo>
                  <a:lnTo>
                    <a:pt x="73" y="145"/>
                  </a:lnTo>
                  <a:lnTo>
                    <a:pt x="97" y="145"/>
                  </a:lnTo>
                  <a:lnTo>
                    <a:pt x="121" y="121"/>
                  </a:lnTo>
                  <a:lnTo>
                    <a:pt x="145"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16"/>
            <p:cNvSpPr/>
            <p:nvPr/>
          </p:nvSpPr>
          <p:spPr>
            <a:xfrm>
              <a:off x="2341525" y="1818725"/>
              <a:ext cx="3625" cy="3025"/>
            </a:xfrm>
            <a:custGeom>
              <a:avLst/>
              <a:gdLst/>
              <a:ahLst/>
              <a:cxnLst/>
              <a:rect l="l" t="t" r="r" b="b"/>
              <a:pathLst>
                <a:path w="145" h="121" extrusionOk="0">
                  <a:moveTo>
                    <a:pt x="72" y="0"/>
                  </a:moveTo>
                  <a:lnTo>
                    <a:pt x="24" y="24"/>
                  </a:lnTo>
                  <a:lnTo>
                    <a:pt x="0" y="73"/>
                  </a:lnTo>
                  <a:lnTo>
                    <a:pt x="24" y="97"/>
                  </a:lnTo>
                  <a:lnTo>
                    <a:pt x="48" y="121"/>
                  </a:lnTo>
                  <a:lnTo>
                    <a:pt x="96" y="121"/>
                  </a:lnTo>
                  <a:lnTo>
                    <a:pt x="145" y="73"/>
                  </a:lnTo>
                  <a:lnTo>
                    <a:pt x="145"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16"/>
            <p:cNvSpPr/>
            <p:nvPr/>
          </p:nvSpPr>
          <p:spPr>
            <a:xfrm>
              <a:off x="1881125" y="1930050"/>
              <a:ext cx="3625" cy="3050"/>
            </a:xfrm>
            <a:custGeom>
              <a:avLst/>
              <a:gdLst/>
              <a:ahLst/>
              <a:cxnLst/>
              <a:rect l="l" t="t" r="r" b="b"/>
              <a:pathLst>
                <a:path w="145" h="122" extrusionOk="0">
                  <a:moveTo>
                    <a:pt x="24" y="1"/>
                  </a:moveTo>
                  <a:lnTo>
                    <a:pt x="0" y="49"/>
                  </a:lnTo>
                  <a:lnTo>
                    <a:pt x="0" y="73"/>
                  </a:lnTo>
                  <a:lnTo>
                    <a:pt x="24" y="97"/>
                  </a:lnTo>
                  <a:lnTo>
                    <a:pt x="72" y="121"/>
                  </a:lnTo>
                  <a:lnTo>
                    <a:pt x="120" y="97"/>
                  </a:lnTo>
                  <a:lnTo>
                    <a:pt x="145" y="49"/>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16"/>
            <p:cNvSpPr/>
            <p:nvPr/>
          </p:nvSpPr>
          <p:spPr>
            <a:xfrm>
              <a:off x="2287350" y="2454850"/>
              <a:ext cx="3025" cy="4250"/>
            </a:xfrm>
            <a:custGeom>
              <a:avLst/>
              <a:gdLst/>
              <a:ahLst/>
              <a:cxnLst/>
              <a:rect l="l" t="t" r="r" b="b"/>
              <a:pathLst>
                <a:path w="121" h="170" extrusionOk="0">
                  <a:moveTo>
                    <a:pt x="49" y="1"/>
                  </a:moveTo>
                  <a:lnTo>
                    <a:pt x="1" y="25"/>
                  </a:lnTo>
                  <a:lnTo>
                    <a:pt x="1" y="73"/>
                  </a:lnTo>
                  <a:lnTo>
                    <a:pt x="1" y="97"/>
                  </a:lnTo>
                  <a:lnTo>
                    <a:pt x="25" y="145"/>
                  </a:lnTo>
                  <a:lnTo>
                    <a:pt x="73" y="169"/>
                  </a:lnTo>
                  <a:lnTo>
                    <a:pt x="97" y="145"/>
                  </a:lnTo>
                  <a:lnTo>
                    <a:pt x="121" y="121"/>
                  </a:lnTo>
                  <a:lnTo>
                    <a:pt x="121" y="73"/>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16"/>
            <p:cNvSpPr/>
            <p:nvPr/>
          </p:nvSpPr>
          <p:spPr>
            <a:xfrm>
              <a:off x="2316850" y="2341700"/>
              <a:ext cx="3625" cy="3650"/>
            </a:xfrm>
            <a:custGeom>
              <a:avLst/>
              <a:gdLst/>
              <a:ahLst/>
              <a:cxnLst/>
              <a:rect l="l" t="t" r="r" b="b"/>
              <a:pathLst>
                <a:path w="145" h="146" extrusionOk="0">
                  <a:moveTo>
                    <a:pt x="48" y="1"/>
                  </a:moveTo>
                  <a:lnTo>
                    <a:pt x="24" y="25"/>
                  </a:lnTo>
                  <a:lnTo>
                    <a:pt x="0" y="73"/>
                  </a:lnTo>
                  <a:lnTo>
                    <a:pt x="24" y="121"/>
                  </a:lnTo>
                  <a:lnTo>
                    <a:pt x="72" y="145"/>
                  </a:lnTo>
                  <a:lnTo>
                    <a:pt x="96" y="121"/>
                  </a:lnTo>
                  <a:lnTo>
                    <a:pt x="145" y="73"/>
                  </a:lnTo>
                  <a:lnTo>
                    <a:pt x="145"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16"/>
            <p:cNvSpPr/>
            <p:nvPr/>
          </p:nvSpPr>
          <p:spPr>
            <a:xfrm>
              <a:off x="2077300" y="1945100"/>
              <a:ext cx="2450" cy="3025"/>
            </a:xfrm>
            <a:custGeom>
              <a:avLst/>
              <a:gdLst/>
              <a:ahLst/>
              <a:cxnLst/>
              <a:rect l="l" t="t" r="r" b="b"/>
              <a:pathLst>
                <a:path w="98" h="121" extrusionOk="0">
                  <a:moveTo>
                    <a:pt x="25" y="1"/>
                  </a:moveTo>
                  <a:lnTo>
                    <a:pt x="1" y="25"/>
                  </a:lnTo>
                  <a:lnTo>
                    <a:pt x="1" y="73"/>
                  </a:lnTo>
                  <a:lnTo>
                    <a:pt x="1" y="97"/>
                  </a:lnTo>
                  <a:lnTo>
                    <a:pt x="25" y="121"/>
                  </a:lnTo>
                  <a:lnTo>
                    <a:pt x="49" y="121"/>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16"/>
            <p:cNvSpPr/>
            <p:nvPr/>
          </p:nvSpPr>
          <p:spPr>
            <a:xfrm>
              <a:off x="2123650" y="2501200"/>
              <a:ext cx="2425" cy="3025"/>
            </a:xfrm>
            <a:custGeom>
              <a:avLst/>
              <a:gdLst/>
              <a:ahLst/>
              <a:cxnLst/>
              <a:rect l="l" t="t" r="r" b="b"/>
              <a:pathLst>
                <a:path w="97" h="121" extrusionOk="0">
                  <a:moveTo>
                    <a:pt x="73" y="0"/>
                  </a:moveTo>
                  <a:lnTo>
                    <a:pt x="25" y="24"/>
                  </a:lnTo>
                  <a:lnTo>
                    <a:pt x="1" y="48"/>
                  </a:lnTo>
                  <a:lnTo>
                    <a:pt x="25" y="97"/>
                  </a:lnTo>
                  <a:lnTo>
                    <a:pt x="73" y="121"/>
                  </a:lnTo>
                  <a:lnTo>
                    <a:pt x="97"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16"/>
            <p:cNvSpPr/>
            <p:nvPr/>
          </p:nvSpPr>
          <p:spPr>
            <a:xfrm>
              <a:off x="2031575" y="1922825"/>
              <a:ext cx="2425" cy="3650"/>
            </a:xfrm>
            <a:custGeom>
              <a:avLst/>
              <a:gdLst/>
              <a:ahLst/>
              <a:cxnLst/>
              <a:rect l="l" t="t" r="r" b="b"/>
              <a:pathLst>
                <a:path w="97" h="146" extrusionOk="0">
                  <a:moveTo>
                    <a:pt x="24" y="1"/>
                  </a:moveTo>
                  <a:lnTo>
                    <a:pt x="0" y="25"/>
                  </a:lnTo>
                  <a:lnTo>
                    <a:pt x="0" y="97"/>
                  </a:lnTo>
                  <a:lnTo>
                    <a:pt x="24" y="121"/>
                  </a:lnTo>
                  <a:lnTo>
                    <a:pt x="49" y="145"/>
                  </a:lnTo>
                  <a:lnTo>
                    <a:pt x="97" y="97"/>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16"/>
            <p:cNvSpPr/>
            <p:nvPr/>
          </p:nvSpPr>
          <p:spPr>
            <a:xfrm>
              <a:off x="1864275" y="1957750"/>
              <a:ext cx="3025" cy="3025"/>
            </a:xfrm>
            <a:custGeom>
              <a:avLst/>
              <a:gdLst/>
              <a:ahLst/>
              <a:cxnLst/>
              <a:rect l="l" t="t" r="r" b="b"/>
              <a:pathLst>
                <a:path w="121" h="121" extrusionOk="0">
                  <a:moveTo>
                    <a:pt x="48" y="0"/>
                  </a:moveTo>
                  <a:lnTo>
                    <a:pt x="0" y="48"/>
                  </a:lnTo>
                  <a:lnTo>
                    <a:pt x="0" y="96"/>
                  </a:lnTo>
                  <a:lnTo>
                    <a:pt x="0" y="121"/>
                  </a:lnTo>
                  <a:lnTo>
                    <a:pt x="72" y="121"/>
                  </a:lnTo>
                  <a:lnTo>
                    <a:pt x="120" y="72"/>
                  </a:lnTo>
                  <a:lnTo>
                    <a:pt x="120"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16"/>
            <p:cNvSpPr/>
            <p:nvPr/>
          </p:nvSpPr>
          <p:spPr>
            <a:xfrm>
              <a:off x="1984025" y="1915000"/>
              <a:ext cx="2425" cy="3650"/>
            </a:xfrm>
            <a:custGeom>
              <a:avLst/>
              <a:gdLst/>
              <a:ahLst/>
              <a:cxnLst/>
              <a:rect l="l" t="t" r="r" b="b"/>
              <a:pathLst>
                <a:path w="97" h="146" extrusionOk="0">
                  <a:moveTo>
                    <a:pt x="49" y="1"/>
                  </a:moveTo>
                  <a:lnTo>
                    <a:pt x="1" y="97"/>
                  </a:lnTo>
                  <a:lnTo>
                    <a:pt x="49" y="145"/>
                  </a:lnTo>
                  <a:lnTo>
                    <a:pt x="73" y="145"/>
                  </a:lnTo>
                  <a:lnTo>
                    <a:pt x="97" y="121"/>
                  </a:lnTo>
                  <a:lnTo>
                    <a:pt x="97"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16"/>
            <p:cNvSpPr/>
            <p:nvPr/>
          </p:nvSpPr>
          <p:spPr>
            <a:xfrm>
              <a:off x="2124850" y="2506600"/>
              <a:ext cx="3050" cy="3050"/>
            </a:xfrm>
            <a:custGeom>
              <a:avLst/>
              <a:gdLst/>
              <a:ahLst/>
              <a:cxnLst/>
              <a:rect l="l" t="t" r="r" b="b"/>
              <a:pathLst>
                <a:path w="122" h="122" extrusionOk="0">
                  <a:moveTo>
                    <a:pt x="49" y="1"/>
                  </a:moveTo>
                  <a:lnTo>
                    <a:pt x="25" y="25"/>
                  </a:lnTo>
                  <a:lnTo>
                    <a:pt x="1" y="49"/>
                  </a:lnTo>
                  <a:lnTo>
                    <a:pt x="1" y="73"/>
                  </a:lnTo>
                  <a:lnTo>
                    <a:pt x="25" y="121"/>
                  </a:lnTo>
                  <a:lnTo>
                    <a:pt x="97" y="121"/>
                  </a:lnTo>
                  <a:lnTo>
                    <a:pt x="121" y="73"/>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16"/>
            <p:cNvSpPr/>
            <p:nvPr/>
          </p:nvSpPr>
          <p:spPr>
            <a:xfrm>
              <a:off x="2109200" y="1928850"/>
              <a:ext cx="3650" cy="3050"/>
            </a:xfrm>
            <a:custGeom>
              <a:avLst/>
              <a:gdLst/>
              <a:ahLst/>
              <a:cxnLst/>
              <a:rect l="l" t="t" r="r" b="b"/>
              <a:pathLst>
                <a:path w="146" h="122" extrusionOk="0">
                  <a:moveTo>
                    <a:pt x="49" y="1"/>
                  </a:moveTo>
                  <a:lnTo>
                    <a:pt x="1" y="49"/>
                  </a:lnTo>
                  <a:lnTo>
                    <a:pt x="1" y="97"/>
                  </a:lnTo>
                  <a:lnTo>
                    <a:pt x="49" y="121"/>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16"/>
            <p:cNvSpPr/>
            <p:nvPr/>
          </p:nvSpPr>
          <p:spPr>
            <a:xfrm>
              <a:off x="1990050" y="1933075"/>
              <a:ext cx="2425" cy="2425"/>
            </a:xfrm>
            <a:custGeom>
              <a:avLst/>
              <a:gdLst/>
              <a:ahLst/>
              <a:cxnLst/>
              <a:rect l="l" t="t" r="r" b="b"/>
              <a:pathLst>
                <a:path w="97" h="97" extrusionOk="0">
                  <a:moveTo>
                    <a:pt x="49" y="0"/>
                  </a:moveTo>
                  <a:lnTo>
                    <a:pt x="0" y="24"/>
                  </a:lnTo>
                  <a:lnTo>
                    <a:pt x="0" y="72"/>
                  </a:lnTo>
                  <a:lnTo>
                    <a:pt x="24" y="96"/>
                  </a:lnTo>
                  <a:lnTo>
                    <a:pt x="73" y="96"/>
                  </a:lnTo>
                  <a:lnTo>
                    <a:pt x="97" y="72"/>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16"/>
            <p:cNvSpPr/>
            <p:nvPr/>
          </p:nvSpPr>
          <p:spPr>
            <a:xfrm>
              <a:off x="2284950" y="2010100"/>
              <a:ext cx="3625" cy="2425"/>
            </a:xfrm>
            <a:custGeom>
              <a:avLst/>
              <a:gdLst/>
              <a:ahLst/>
              <a:cxnLst/>
              <a:rect l="l" t="t" r="r" b="b"/>
              <a:pathLst>
                <a:path w="145" h="97" extrusionOk="0">
                  <a:moveTo>
                    <a:pt x="24" y="1"/>
                  </a:moveTo>
                  <a:lnTo>
                    <a:pt x="0" y="49"/>
                  </a:lnTo>
                  <a:lnTo>
                    <a:pt x="24" y="73"/>
                  </a:lnTo>
                  <a:lnTo>
                    <a:pt x="72" y="97"/>
                  </a:lnTo>
                  <a:lnTo>
                    <a:pt x="121" y="73"/>
                  </a:lnTo>
                  <a:lnTo>
                    <a:pt x="145" y="49"/>
                  </a:lnTo>
                  <a:lnTo>
                    <a:pt x="121"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16"/>
            <p:cNvSpPr/>
            <p:nvPr/>
          </p:nvSpPr>
          <p:spPr>
            <a:xfrm>
              <a:off x="2223550" y="2499375"/>
              <a:ext cx="2450" cy="2450"/>
            </a:xfrm>
            <a:custGeom>
              <a:avLst/>
              <a:gdLst/>
              <a:ahLst/>
              <a:cxnLst/>
              <a:rect l="l" t="t" r="r" b="b"/>
              <a:pathLst>
                <a:path w="98" h="98" extrusionOk="0">
                  <a:moveTo>
                    <a:pt x="49" y="1"/>
                  </a:moveTo>
                  <a:lnTo>
                    <a:pt x="1" y="25"/>
                  </a:lnTo>
                  <a:lnTo>
                    <a:pt x="1" y="49"/>
                  </a:lnTo>
                  <a:lnTo>
                    <a:pt x="25" y="97"/>
                  </a:lnTo>
                  <a:lnTo>
                    <a:pt x="73" y="97"/>
                  </a:lnTo>
                  <a:lnTo>
                    <a:pt x="97" y="73"/>
                  </a:lnTo>
                  <a:lnTo>
                    <a:pt x="97"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16"/>
            <p:cNvSpPr/>
            <p:nvPr/>
          </p:nvSpPr>
          <p:spPr>
            <a:xfrm>
              <a:off x="2049025" y="2531275"/>
              <a:ext cx="3625" cy="3650"/>
            </a:xfrm>
            <a:custGeom>
              <a:avLst/>
              <a:gdLst/>
              <a:ahLst/>
              <a:cxnLst/>
              <a:rect l="l" t="t" r="r" b="b"/>
              <a:pathLst>
                <a:path w="145" h="146" extrusionOk="0">
                  <a:moveTo>
                    <a:pt x="1" y="1"/>
                  </a:moveTo>
                  <a:lnTo>
                    <a:pt x="25" y="97"/>
                  </a:lnTo>
                  <a:lnTo>
                    <a:pt x="49" y="145"/>
                  </a:lnTo>
                  <a:lnTo>
                    <a:pt x="97" y="145"/>
                  </a:lnTo>
                  <a:lnTo>
                    <a:pt x="145" y="97"/>
                  </a:lnTo>
                  <a:lnTo>
                    <a:pt x="97" y="49"/>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16"/>
            <p:cNvSpPr/>
            <p:nvPr/>
          </p:nvSpPr>
          <p:spPr>
            <a:xfrm>
              <a:off x="1894350" y="1923450"/>
              <a:ext cx="3050" cy="3025"/>
            </a:xfrm>
            <a:custGeom>
              <a:avLst/>
              <a:gdLst/>
              <a:ahLst/>
              <a:cxnLst/>
              <a:rect l="l" t="t" r="r" b="b"/>
              <a:pathLst>
                <a:path w="122" h="121" extrusionOk="0">
                  <a:moveTo>
                    <a:pt x="49" y="0"/>
                  </a:moveTo>
                  <a:lnTo>
                    <a:pt x="25" y="24"/>
                  </a:lnTo>
                  <a:lnTo>
                    <a:pt x="1" y="48"/>
                  </a:lnTo>
                  <a:lnTo>
                    <a:pt x="25" y="96"/>
                  </a:lnTo>
                  <a:lnTo>
                    <a:pt x="49" y="120"/>
                  </a:lnTo>
                  <a:lnTo>
                    <a:pt x="97" y="96"/>
                  </a:lnTo>
                  <a:lnTo>
                    <a:pt x="121"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16"/>
            <p:cNvSpPr/>
            <p:nvPr/>
          </p:nvSpPr>
          <p:spPr>
            <a:xfrm>
              <a:off x="2041200" y="2034175"/>
              <a:ext cx="3025" cy="3025"/>
            </a:xfrm>
            <a:custGeom>
              <a:avLst/>
              <a:gdLst/>
              <a:ahLst/>
              <a:cxnLst/>
              <a:rect l="l" t="t" r="r" b="b"/>
              <a:pathLst>
                <a:path w="121" h="121" extrusionOk="0">
                  <a:moveTo>
                    <a:pt x="49" y="0"/>
                  </a:moveTo>
                  <a:lnTo>
                    <a:pt x="1" y="49"/>
                  </a:lnTo>
                  <a:lnTo>
                    <a:pt x="1" y="97"/>
                  </a:lnTo>
                  <a:lnTo>
                    <a:pt x="49" y="121"/>
                  </a:lnTo>
                  <a:lnTo>
                    <a:pt x="73" y="97"/>
                  </a:lnTo>
                  <a:lnTo>
                    <a:pt x="121"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16"/>
            <p:cNvSpPr/>
            <p:nvPr/>
          </p:nvSpPr>
          <p:spPr>
            <a:xfrm>
              <a:off x="2235000" y="2489150"/>
              <a:ext cx="2425" cy="2450"/>
            </a:xfrm>
            <a:custGeom>
              <a:avLst/>
              <a:gdLst/>
              <a:ahLst/>
              <a:cxnLst/>
              <a:rect l="l" t="t" r="r" b="b"/>
              <a:pathLst>
                <a:path w="97" h="98" extrusionOk="0">
                  <a:moveTo>
                    <a:pt x="24" y="1"/>
                  </a:moveTo>
                  <a:lnTo>
                    <a:pt x="0" y="25"/>
                  </a:lnTo>
                  <a:lnTo>
                    <a:pt x="0" y="73"/>
                  </a:lnTo>
                  <a:lnTo>
                    <a:pt x="24" y="97"/>
                  </a:lnTo>
                  <a:lnTo>
                    <a:pt x="72" y="97"/>
                  </a:lnTo>
                  <a:lnTo>
                    <a:pt x="96" y="73"/>
                  </a:lnTo>
                  <a:lnTo>
                    <a:pt x="96"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16"/>
            <p:cNvSpPr/>
            <p:nvPr/>
          </p:nvSpPr>
          <p:spPr>
            <a:xfrm>
              <a:off x="2166375" y="2471700"/>
              <a:ext cx="2450" cy="2425"/>
            </a:xfrm>
            <a:custGeom>
              <a:avLst/>
              <a:gdLst/>
              <a:ahLst/>
              <a:cxnLst/>
              <a:rect l="l" t="t" r="r" b="b"/>
              <a:pathLst>
                <a:path w="98" h="97" extrusionOk="0">
                  <a:moveTo>
                    <a:pt x="73" y="1"/>
                  </a:moveTo>
                  <a:lnTo>
                    <a:pt x="1" y="25"/>
                  </a:lnTo>
                  <a:lnTo>
                    <a:pt x="1" y="49"/>
                  </a:lnTo>
                  <a:lnTo>
                    <a:pt x="1" y="73"/>
                  </a:lnTo>
                  <a:lnTo>
                    <a:pt x="49" y="97"/>
                  </a:lnTo>
                  <a:lnTo>
                    <a:pt x="73" y="97"/>
                  </a:lnTo>
                  <a:lnTo>
                    <a:pt x="97"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16"/>
            <p:cNvSpPr/>
            <p:nvPr/>
          </p:nvSpPr>
          <p:spPr>
            <a:xfrm>
              <a:off x="2423975" y="2004075"/>
              <a:ext cx="3625" cy="3050"/>
            </a:xfrm>
            <a:custGeom>
              <a:avLst/>
              <a:gdLst/>
              <a:ahLst/>
              <a:cxnLst/>
              <a:rect l="l" t="t" r="r" b="b"/>
              <a:pathLst>
                <a:path w="145" h="122" extrusionOk="0">
                  <a:moveTo>
                    <a:pt x="72" y="1"/>
                  </a:moveTo>
                  <a:lnTo>
                    <a:pt x="0" y="49"/>
                  </a:lnTo>
                  <a:lnTo>
                    <a:pt x="0" y="73"/>
                  </a:lnTo>
                  <a:lnTo>
                    <a:pt x="24" y="121"/>
                  </a:lnTo>
                  <a:lnTo>
                    <a:pt x="72"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16"/>
            <p:cNvSpPr/>
            <p:nvPr/>
          </p:nvSpPr>
          <p:spPr>
            <a:xfrm>
              <a:off x="1823350" y="1970375"/>
              <a:ext cx="3025" cy="3050"/>
            </a:xfrm>
            <a:custGeom>
              <a:avLst/>
              <a:gdLst/>
              <a:ahLst/>
              <a:cxnLst/>
              <a:rect l="l" t="t" r="r" b="b"/>
              <a:pathLst>
                <a:path w="121" h="122" extrusionOk="0">
                  <a:moveTo>
                    <a:pt x="48" y="1"/>
                  </a:moveTo>
                  <a:lnTo>
                    <a:pt x="24" y="25"/>
                  </a:lnTo>
                  <a:lnTo>
                    <a:pt x="0" y="49"/>
                  </a:lnTo>
                  <a:lnTo>
                    <a:pt x="0" y="73"/>
                  </a:lnTo>
                  <a:lnTo>
                    <a:pt x="48" y="121"/>
                  </a:lnTo>
                  <a:lnTo>
                    <a:pt x="72" y="121"/>
                  </a:lnTo>
                  <a:lnTo>
                    <a:pt x="96" y="97"/>
                  </a:lnTo>
                  <a:lnTo>
                    <a:pt x="120" y="73"/>
                  </a:lnTo>
                  <a:lnTo>
                    <a:pt x="120"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16"/>
            <p:cNvSpPr/>
            <p:nvPr/>
          </p:nvSpPr>
          <p:spPr>
            <a:xfrm>
              <a:off x="1914825" y="2019125"/>
              <a:ext cx="3625" cy="3025"/>
            </a:xfrm>
            <a:custGeom>
              <a:avLst/>
              <a:gdLst/>
              <a:ahLst/>
              <a:cxnLst/>
              <a:rect l="l" t="t" r="r" b="b"/>
              <a:pathLst>
                <a:path w="145" h="121" extrusionOk="0">
                  <a:moveTo>
                    <a:pt x="48" y="1"/>
                  </a:moveTo>
                  <a:lnTo>
                    <a:pt x="24" y="25"/>
                  </a:lnTo>
                  <a:lnTo>
                    <a:pt x="0" y="73"/>
                  </a:lnTo>
                  <a:lnTo>
                    <a:pt x="48" y="121"/>
                  </a:lnTo>
                  <a:lnTo>
                    <a:pt x="96" y="121"/>
                  </a:lnTo>
                  <a:lnTo>
                    <a:pt x="145" y="97"/>
                  </a:lnTo>
                  <a:lnTo>
                    <a:pt x="145"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16"/>
            <p:cNvSpPr/>
            <p:nvPr/>
          </p:nvSpPr>
          <p:spPr>
            <a:xfrm>
              <a:off x="2397475" y="2362175"/>
              <a:ext cx="2450" cy="2425"/>
            </a:xfrm>
            <a:custGeom>
              <a:avLst/>
              <a:gdLst/>
              <a:ahLst/>
              <a:cxnLst/>
              <a:rect l="l" t="t" r="r" b="b"/>
              <a:pathLst>
                <a:path w="98" h="97" extrusionOk="0">
                  <a:moveTo>
                    <a:pt x="49" y="0"/>
                  </a:moveTo>
                  <a:lnTo>
                    <a:pt x="1" y="24"/>
                  </a:lnTo>
                  <a:lnTo>
                    <a:pt x="1" y="48"/>
                  </a:lnTo>
                  <a:lnTo>
                    <a:pt x="25" y="73"/>
                  </a:lnTo>
                  <a:lnTo>
                    <a:pt x="73" y="97"/>
                  </a:lnTo>
                  <a:lnTo>
                    <a:pt x="97"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16"/>
            <p:cNvSpPr/>
            <p:nvPr/>
          </p:nvSpPr>
          <p:spPr>
            <a:xfrm>
              <a:off x="2240400" y="1803675"/>
              <a:ext cx="3650" cy="2425"/>
            </a:xfrm>
            <a:custGeom>
              <a:avLst/>
              <a:gdLst/>
              <a:ahLst/>
              <a:cxnLst/>
              <a:rect l="l" t="t" r="r" b="b"/>
              <a:pathLst>
                <a:path w="146" h="97" extrusionOk="0">
                  <a:moveTo>
                    <a:pt x="49" y="0"/>
                  </a:moveTo>
                  <a:lnTo>
                    <a:pt x="25" y="25"/>
                  </a:lnTo>
                  <a:lnTo>
                    <a:pt x="1" y="49"/>
                  </a:lnTo>
                  <a:lnTo>
                    <a:pt x="25" y="73"/>
                  </a:lnTo>
                  <a:lnTo>
                    <a:pt x="49" y="97"/>
                  </a:lnTo>
                  <a:lnTo>
                    <a:pt x="97" y="97"/>
                  </a:lnTo>
                  <a:lnTo>
                    <a:pt x="145" y="73"/>
                  </a:lnTo>
                  <a:lnTo>
                    <a:pt x="145" y="25"/>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16"/>
            <p:cNvSpPr/>
            <p:nvPr/>
          </p:nvSpPr>
          <p:spPr>
            <a:xfrm>
              <a:off x="2028575" y="1904175"/>
              <a:ext cx="2425" cy="2425"/>
            </a:xfrm>
            <a:custGeom>
              <a:avLst/>
              <a:gdLst/>
              <a:ahLst/>
              <a:cxnLst/>
              <a:rect l="l" t="t" r="r" b="b"/>
              <a:pathLst>
                <a:path w="97" h="97" extrusionOk="0">
                  <a:moveTo>
                    <a:pt x="48" y="1"/>
                  </a:moveTo>
                  <a:lnTo>
                    <a:pt x="0" y="25"/>
                  </a:lnTo>
                  <a:lnTo>
                    <a:pt x="0" y="49"/>
                  </a:lnTo>
                  <a:lnTo>
                    <a:pt x="24" y="97"/>
                  </a:lnTo>
                  <a:lnTo>
                    <a:pt x="96" y="97"/>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16"/>
            <p:cNvSpPr/>
            <p:nvPr/>
          </p:nvSpPr>
          <p:spPr>
            <a:xfrm>
              <a:off x="2041200" y="1921625"/>
              <a:ext cx="3650" cy="2450"/>
            </a:xfrm>
            <a:custGeom>
              <a:avLst/>
              <a:gdLst/>
              <a:ahLst/>
              <a:cxnLst/>
              <a:rect l="l" t="t" r="r" b="b"/>
              <a:pathLst>
                <a:path w="146" h="98" extrusionOk="0">
                  <a:moveTo>
                    <a:pt x="73" y="1"/>
                  </a:moveTo>
                  <a:lnTo>
                    <a:pt x="25" y="25"/>
                  </a:lnTo>
                  <a:lnTo>
                    <a:pt x="1" y="49"/>
                  </a:lnTo>
                  <a:lnTo>
                    <a:pt x="1" y="73"/>
                  </a:lnTo>
                  <a:lnTo>
                    <a:pt x="73" y="97"/>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16"/>
            <p:cNvSpPr/>
            <p:nvPr/>
          </p:nvSpPr>
          <p:spPr>
            <a:xfrm>
              <a:off x="1939500" y="1923450"/>
              <a:ext cx="2425" cy="3025"/>
            </a:xfrm>
            <a:custGeom>
              <a:avLst/>
              <a:gdLst/>
              <a:ahLst/>
              <a:cxnLst/>
              <a:rect l="l" t="t" r="r" b="b"/>
              <a:pathLst>
                <a:path w="97" h="121" extrusionOk="0">
                  <a:moveTo>
                    <a:pt x="24" y="0"/>
                  </a:moveTo>
                  <a:lnTo>
                    <a:pt x="0" y="24"/>
                  </a:lnTo>
                  <a:lnTo>
                    <a:pt x="24" y="96"/>
                  </a:lnTo>
                  <a:lnTo>
                    <a:pt x="48" y="120"/>
                  </a:lnTo>
                  <a:lnTo>
                    <a:pt x="96" y="96"/>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16"/>
            <p:cNvSpPr/>
            <p:nvPr/>
          </p:nvSpPr>
          <p:spPr>
            <a:xfrm>
              <a:off x="1911800" y="1927650"/>
              <a:ext cx="3050" cy="2425"/>
            </a:xfrm>
            <a:custGeom>
              <a:avLst/>
              <a:gdLst/>
              <a:ahLst/>
              <a:cxnLst/>
              <a:rect l="l" t="t" r="r" b="b"/>
              <a:pathLst>
                <a:path w="122" h="97" extrusionOk="0">
                  <a:moveTo>
                    <a:pt x="49" y="1"/>
                  </a:moveTo>
                  <a:lnTo>
                    <a:pt x="1" y="49"/>
                  </a:lnTo>
                  <a:lnTo>
                    <a:pt x="25" y="97"/>
                  </a:lnTo>
                  <a:lnTo>
                    <a:pt x="97"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16"/>
            <p:cNvSpPr/>
            <p:nvPr/>
          </p:nvSpPr>
          <p:spPr>
            <a:xfrm>
              <a:off x="2061075" y="2017325"/>
              <a:ext cx="3625" cy="3025"/>
            </a:xfrm>
            <a:custGeom>
              <a:avLst/>
              <a:gdLst/>
              <a:ahLst/>
              <a:cxnLst/>
              <a:rect l="l" t="t" r="r" b="b"/>
              <a:pathLst>
                <a:path w="145" h="121" extrusionOk="0">
                  <a:moveTo>
                    <a:pt x="72" y="0"/>
                  </a:moveTo>
                  <a:lnTo>
                    <a:pt x="48" y="24"/>
                  </a:lnTo>
                  <a:lnTo>
                    <a:pt x="0" y="49"/>
                  </a:lnTo>
                  <a:lnTo>
                    <a:pt x="0" y="73"/>
                  </a:lnTo>
                  <a:lnTo>
                    <a:pt x="24" y="97"/>
                  </a:lnTo>
                  <a:lnTo>
                    <a:pt x="72" y="121"/>
                  </a:lnTo>
                  <a:lnTo>
                    <a:pt x="120" y="97"/>
                  </a:lnTo>
                  <a:lnTo>
                    <a:pt x="144" y="73"/>
                  </a:lnTo>
                  <a:lnTo>
                    <a:pt x="120"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16"/>
            <p:cNvSpPr/>
            <p:nvPr/>
          </p:nvSpPr>
          <p:spPr>
            <a:xfrm>
              <a:off x="2209725" y="2335100"/>
              <a:ext cx="2425" cy="3025"/>
            </a:xfrm>
            <a:custGeom>
              <a:avLst/>
              <a:gdLst/>
              <a:ahLst/>
              <a:cxnLst/>
              <a:rect l="l" t="t" r="r" b="b"/>
              <a:pathLst>
                <a:path w="97" h="121" extrusionOk="0">
                  <a:moveTo>
                    <a:pt x="72" y="0"/>
                  </a:moveTo>
                  <a:lnTo>
                    <a:pt x="24" y="24"/>
                  </a:lnTo>
                  <a:lnTo>
                    <a:pt x="0" y="72"/>
                  </a:lnTo>
                  <a:lnTo>
                    <a:pt x="24" y="120"/>
                  </a:lnTo>
                  <a:lnTo>
                    <a:pt x="72" y="120"/>
                  </a:lnTo>
                  <a:lnTo>
                    <a:pt x="96"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16"/>
            <p:cNvSpPr/>
            <p:nvPr/>
          </p:nvSpPr>
          <p:spPr>
            <a:xfrm>
              <a:off x="1920825" y="2032375"/>
              <a:ext cx="2450" cy="3025"/>
            </a:xfrm>
            <a:custGeom>
              <a:avLst/>
              <a:gdLst/>
              <a:ahLst/>
              <a:cxnLst/>
              <a:rect l="l" t="t" r="r" b="b"/>
              <a:pathLst>
                <a:path w="98" h="121" extrusionOk="0">
                  <a:moveTo>
                    <a:pt x="49" y="0"/>
                  </a:moveTo>
                  <a:lnTo>
                    <a:pt x="1" y="24"/>
                  </a:lnTo>
                  <a:lnTo>
                    <a:pt x="1" y="72"/>
                  </a:lnTo>
                  <a:lnTo>
                    <a:pt x="25" y="121"/>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16"/>
            <p:cNvSpPr/>
            <p:nvPr/>
          </p:nvSpPr>
          <p:spPr>
            <a:xfrm>
              <a:off x="2403500" y="2484950"/>
              <a:ext cx="3050" cy="3025"/>
            </a:xfrm>
            <a:custGeom>
              <a:avLst/>
              <a:gdLst/>
              <a:ahLst/>
              <a:cxnLst/>
              <a:rect l="l" t="t" r="r" b="b"/>
              <a:pathLst>
                <a:path w="122" h="121" extrusionOk="0">
                  <a:moveTo>
                    <a:pt x="49" y="0"/>
                  </a:moveTo>
                  <a:lnTo>
                    <a:pt x="1" y="24"/>
                  </a:lnTo>
                  <a:lnTo>
                    <a:pt x="1" y="72"/>
                  </a:lnTo>
                  <a:lnTo>
                    <a:pt x="1" y="97"/>
                  </a:lnTo>
                  <a:lnTo>
                    <a:pt x="25" y="121"/>
                  </a:lnTo>
                  <a:lnTo>
                    <a:pt x="73" y="121"/>
                  </a:lnTo>
                  <a:lnTo>
                    <a:pt x="97" y="97"/>
                  </a:lnTo>
                  <a:lnTo>
                    <a:pt x="121"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16"/>
            <p:cNvSpPr/>
            <p:nvPr/>
          </p:nvSpPr>
          <p:spPr>
            <a:xfrm>
              <a:off x="2078525" y="1822925"/>
              <a:ext cx="2425" cy="2450"/>
            </a:xfrm>
            <a:custGeom>
              <a:avLst/>
              <a:gdLst/>
              <a:ahLst/>
              <a:cxnLst/>
              <a:rect l="l" t="t" r="r" b="b"/>
              <a:pathLst>
                <a:path w="97" h="98" extrusionOk="0">
                  <a:moveTo>
                    <a:pt x="24" y="1"/>
                  </a:moveTo>
                  <a:lnTo>
                    <a:pt x="0" y="49"/>
                  </a:lnTo>
                  <a:lnTo>
                    <a:pt x="0" y="73"/>
                  </a:lnTo>
                  <a:lnTo>
                    <a:pt x="0" y="97"/>
                  </a:lnTo>
                  <a:lnTo>
                    <a:pt x="72"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16"/>
            <p:cNvSpPr/>
            <p:nvPr/>
          </p:nvSpPr>
          <p:spPr>
            <a:xfrm>
              <a:off x="2075500" y="1819925"/>
              <a:ext cx="1825" cy="2425"/>
            </a:xfrm>
            <a:custGeom>
              <a:avLst/>
              <a:gdLst/>
              <a:ahLst/>
              <a:cxnLst/>
              <a:rect l="l" t="t" r="r" b="b"/>
              <a:pathLst>
                <a:path w="73" h="97" extrusionOk="0">
                  <a:moveTo>
                    <a:pt x="25" y="0"/>
                  </a:moveTo>
                  <a:lnTo>
                    <a:pt x="1" y="49"/>
                  </a:lnTo>
                  <a:lnTo>
                    <a:pt x="1" y="97"/>
                  </a:lnTo>
                  <a:lnTo>
                    <a:pt x="73" y="97"/>
                  </a:lnTo>
                  <a:lnTo>
                    <a:pt x="73"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16"/>
            <p:cNvSpPr/>
            <p:nvPr/>
          </p:nvSpPr>
          <p:spPr>
            <a:xfrm>
              <a:off x="1960550" y="2004675"/>
              <a:ext cx="1825" cy="2450"/>
            </a:xfrm>
            <a:custGeom>
              <a:avLst/>
              <a:gdLst/>
              <a:ahLst/>
              <a:cxnLst/>
              <a:rect l="l" t="t" r="r" b="b"/>
              <a:pathLst>
                <a:path w="73" h="98" extrusionOk="0">
                  <a:moveTo>
                    <a:pt x="25" y="1"/>
                  </a:moveTo>
                  <a:lnTo>
                    <a:pt x="1" y="25"/>
                  </a:lnTo>
                  <a:lnTo>
                    <a:pt x="1" y="73"/>
                  </a:lnTo>
                  <a:lnTo>
                    <a:pt x="1" y="97"/>
                  </a:lnTo>
                  <a:lnTo>
                    <a:pt x="49" y="97"/>
                  </a:lnTo>
                  <a:lnTo>
                    <a:pt x="73" y="73"/>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16"/>
            <p:cNvSpPr/>
            <p:nvPr/>
          </p:nvSpPr>
          <p:spPr>
            <a:xfrm>
              <a:off x="2354750" y="1968575"/>
              <a:ext cx="1825" cy="3025"/>
            </a:xfrm>
            <a:custGeom>
              <a:avLst/>
              <a:gdLst/>
              <a:ahLst/>
              <a:cxnLst/>
              <a:rect l="l" t="t" r="r" b="b"/>
              <a:pathLst>
                <a:path w="73" h="121" extrusionOk="0">
                  <a:moveTo>
                    <a:pt x="49" y="0"/>
                  </a:moveTo>
                  <a:lnTo>
                    <a:pt x="25" y="25"/>
                  </a:lnTo>
                  <a:lnTo>
                    <a:pt x="1" y="73"/>
                  </a:lnTo>
                  <a:lnTo>
                    <a:pt x="1" y="97"/>
                  </a:lnTo>
                  <a:lnTo>
                    <a:pt x="1" y="121"/>
                  </a:lnTo>
                  <a:lnTo>
                    <a:pt x="49" y="121"/>
                  </a:lnTo>
                  <a:lnTo>
                    <a:pt x="73" y="73"/>
                  </a:lnTo>
                  <a:lnTo>
                    <a:pt x="73"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16"/>
            <p:cNvSpPr/>
            <p:nvPr/>
          </p:nvSpPr>
          <p:spPr>
            <a:xfrm>
              <a:off x="1858250" y="2049825"/>
              <a:ext cx="2425" cy="3025"/>
            </a:xfrm>
            <a:custGeom>
              <a:avLst/>
              <a:gdLst/>
              <a:ahLst/>
              <a:cxnLst/>
              <a:rect l="l" t="t" r="r" b="b"/>
              <a:pathLst>
                <a:path w="97" h="121" extrusionOk="0">
                  <a:moveTo>
                    <a:pt x="24" y="0"/>
                  </a:moveTo>
                  <a:lnTo>
                    <a:pt x="0" y="24"/>
                  </a:lnTo>
                  <a:lnTo>
                    <a:pt x="24" y="97"/>
                  </a:lnTo>
                  <a:lnTo>
                    <a:pt x="48" y="121"/>
                  </a:lnTo>
                  <a:lnTo>
                    <a:pt x="97" y="97"/>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16"/>
            <p:cNvSpPr/>
            <p:nvPr/>
          </p:nvSpPr>
          <p:spPr>
            <a:xfrm>
              <a:off x="2265075" y="2500000"/>
              <a:ext cx="3050" cy="2425"/>
            </a:xfrm>
            <a:custGeom>
              <a:avLst/>
              <a:gdLst/>
              <a:ahLst/>
              <a:cxnLst/>
              <a:rect l="l" t="t" r="r" b="b"/>
              <a:pathLst>
                <a:path w="122" h="97" extrusionOk="0">
                  <a:moveTo>
                    <a:pt x="73" y="0"/>
                  </a:moveTo>
                  <a:lnTo>
                    <a:pt x="25" y="24"/>
                  </a:lnTo>
                  <a:lnTo>
                    <a:pt x="1" y="72"/>
                  </a:lnTo>
                  <a:lnTo>
                    <a:pt x="25" y="96"/>
                  </a:lnTo>
                  <a:lnTo>
                    <a:pt x="97" y="96"/>
                  </a:lnTo>
                  <a:lnTo>
                    <a:pt x="121"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16"/>
            <p:cNvSpPr/>
            <p:nvPr/>
          </p:nvSpPr>
          <p:spPr>
            <a:xfrm>
              <a:off x="2405925" y="2478925"/>
              <a:ext cx="3025" cy="2425"/>
            </a:xfrm>
            <a:custGeom>
              <a:avLst/>
              <a:gdLst/>
              <a:ahLst/>
              <a:cxnLst/>
              <a:rect l="l" t="t" r="r" b="b"/>
              <a:pathLst>
                <a:path w="121" h="97" extrusionOk="0">
                  <a:moveTo>
                    <a:pt x="24" y="1"/>
                  </a:moveTo>
                  <a:lnTo>
                    <a:pt x="0" y="49"/>
                  </a:lnTo>
                  <a:lnTo>
                    <a:pt x="24" y="73"/>
                  </a:lnTo>
                  <a:lnTo>
                    <a:pt x="72" y="97"/>
                  </a:lnTo>
                  <a:lnTo>
                    <a:pt x="120" y="49"/>
                  </a:lnTo>
                  <a:lnTo>
                    <a:pt x="120"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16"/>
            <p:cNvSpPr/>
            <p:nvPr/>
          </p:nvSpPr>
          <p:spPr>
            <a:xfrm>
              <a:off x="2105000" y="1916225"/>
              <a:ext cx="2425" cy="2425"/>
            </a:xfrm>
            <a:custGeom>
              <a:avLst/>
              <a:gdLst/>
              <a:ahLst/>
              <a:cxnLst/>
              <a:rect l="l" t="t" r="r" b="b"/>
              <a:pathLst>
                <a:path w="97" h="97" extrusionOk="0">
                  <a:moveTo>
                    <a:pt x="24" y="0"/>
                  </a:moveTo>
                  <a:lnTo>
                    <a:pt x="0" y="24"/>
                  </a:lnTo>
                  <a:lnTo>
                    <a:pt x="0" y="72"/>
                  </a:lnTo>
                  <a:lnTo>
                    <a:pt x="24" y="96"/>
                  </a:lnTo>
                  <a:lnTo>
                    <a:pt x="49" y="96"/>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16"/>
            <p:cNvSpPr/>
            <p:nvPr/>
          </p:nvSpPr>
          <p:spPr>
            <a:xfrm>
              <a:off x="2332500" y="2384450"/>
              <a:ext cx="3025" cy="3025"/>
            </a:xfrm>
            <a:custGeom>
              <a:avLst/>
              <a:gdLst/>
              <a:ahLst/>
              <a:cxnLst/>
              <a:rect l="l" t="t" r="r" b="b"/>
              <a:pathLst>
                <a:path w="121" h="121" extrusionOk="0">
                  <a:moveTo>
                    <a:pt x="72" y="0"/>
                  </a:moveTo>
                  <a:lnTo>
                    <a:pt x="24" y="48"/>
                  </a:lnTo>
                  <a:lnTo>
                    <a:pt x="0" y="96"/>
                  </a:lnTo>
                  <a:lnTo>
                    <a:pt x="48" y="120"/>
                  </a:lnTo>
                  <a:lnTo>
                    <a:pt x="72" y="96"/>
                  </a:lnTo>
                  <a:lnTo>
                    <a:pt x="120"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16"/>
            <p:cNvSpPr/>
            <p:nvPr/>
          </p:nvSpPr>
          <p:spPr>
            <a:xfrm>
              <a:off x="2316850" y="2388650"/>
              <a:ext cx="2425" cy="2425"/>
            </a:xfrm>
            <a:custGeom>
              <a:avLst/>
              <a:gdLst/>
              <a:ahLst/>
              <a:cxnLst/>
              <a:rect l="l" t="t" r="r" b="b"/>
              <a:pathLst>
                <a:path w="97" h="97" extrusionOk="0">
                  <a:moveTo>
                    <a:pt x="24" y="1"/>
                  </a:moveTo>
                  <a:lnTo>
                    <a:pt x="0" y="25"/>
                  </a:lnTo>
                  <a:lnTo>
                    <a:pt x="0" y="97"/>
                  </a:lnTo>
                  <a:lnTo>
                    <a:pt x="48"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16"/>
            <p:cNvSpPr/>
            <p:nvPr/>
          </p:nvSpPr>
          <p:spPr>
            <a:xfrm>
              <a:off x="1890150" y="1955325"/>
              <a:ext cx="2425" cy="3050"/>
            </a:xfrm>
            <a:custGeom>
              <a:avLst/>
              <a:gdLst/>
              <a:ahLst/>
              <a:cxnLst/>
              <a:rect l="l" t="t" r="r" b="b"/>
              <a:pathLst>
                <a:path w="97" h="122" extrusionOk="0">
                  <a:moveTo>
                    <a:pt x="48" y="1"/>
                  </a:moveTo>
                  <a:lnTo>
                    <a:pt x="24" y="25"/>
                  </a:lnTo>
                  <a:lnTo>
                    <a:pt x="0" y="73"/>
                  </a:lnTo>
                  <a:lnTo>
                    <a:pt x="24" y="121"/>
                  </a:lnTo>
                  <a:lnTo>
                    <a:pt x="72" y="121"/>
                  </a:lnTo>
                  <a:lnTo>
                    <a:pt x="96"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16"/>
            <p:cNvSpPr/>
            <p:nvPr/>
          </p:nvSpPr>
          <p:spPr>
            <a:xfrm>
              <a:off x="1837175" y="1980600"/>
              <a:ext cx="2450" cy="2450"/>
            </a:xfrm>
            <a:custGeom>
              <a:avLst/>
              <a:gdLst/>
              <a:ahLst/>
              <a:cxnLst/>
              <a:rect l="l" t="t" r="r" b="b"/>
              <a:pathLst>
                <a:path w="98" h="98" extrusionOk="0">
                  <a:moveTo>
                    <a:pt x="49" y="1"/>
                  </a:moveTo>
                  <a:lnTo>
                    <a:pt x="1" y="25"/>
                  </a:lnTo>
                  <a:lnTo>
                    <a:pt x="1" y="49"/>
                  </a:lnTo>
                  <a:lnTo>
                    <a:pt x="49" y="73"/>
                  </a:lnTo>
                  <a:lnTo>
                    <a:pt x="73" y="97"/>
                  </a:lnTo>
                  <a:lnTo>
                    <a:pt x="97"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16"/>
            <p:cNvSpPr/>
            <p:nvPr/>
          </p:nvSpPr>
          <p:spPr>
            <a:xfrm>
              <a:off x="2323450" y="1807275"/>
              <a:ext cx="3050" cy="2450"/>
            </a:xfrm>
            <a:custGeom>
              <a:avLst/>
              <a:gdLst/>
              <a:ahLst/>
              <a:cxnLst/>
              <a:rect l="l" t="t" r="r" b="b"/>
              <a:pathLst>
                <a:path w="122" h="98" extrusionOk="0">
                  <a:moveTo>
                    <a:pt x="73" y="1"/>
                  </a:moveTo>
                  <a:lnTo>
                    <a:pt x="25" y="25"/>
                  </a:lnTo>
                  <a:lnTo>
                    <a:pt x="1" y="49"/>
                  </a:lnTo>
                  <a:lnTo>
                    <a:pt x="25" y="97"/>
                  </a:lnTo>
                  <a:lnTo>
                    <a:pt x="73"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16"/>
            <p:cNvSpPr/>
            <p:nvPr/>
          </p:nvSpPr>
          <p:spPr>
            <a:xfrm>
              <a:off x="2383650" y="1829550"/>
              <a:ext cx="1825" cy="2425"/>
            </a:xfrm>
            <a:custGeom>
              <a:avLst/>
              <a:gdLst/>
              <a:ahLst/>
              <a:cxnLst/>
              <a:rect l="l" t="t" r="r" b="b"/>
              <a:pathLst>
                <a:path w="73" h="97" extrusionOk="0">
                  <a:moveTo>
                    <a:pt x="24" y="1"/>
                  </a:moveTo>
                  <a:lnTo>
                    <a:pt x="0" y="49"/>
                  </a:lnTo>
                  <a:lnTo>
                    <a:pt x="0" y="73"/>
                  </a:lnTo>
                  <a:lnTo>
                    <a:pt x="48" y="97"/>
                  </a:lnTo>
                  <a:lnTo>
                    <a:pt x="73" y="49"/>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16"/>
            <p:cNvSpPr/>
            <p:nvPr/>
          </p:nvSpPr>
          <p:spPr>
            <a:xfrm>
              <a:off x="2040000" y="2518650"/>
              <a:ext cx="1225" cy="1225"/>
            </a:xfrm>
            <a:custGeom>
              <a:avLst/>
              <a:gdLst/>
              <a:ahLst/>
              <a:cxnLst/>
              <a:rect l="l" t="t" r="r" b="b"/>
              <a:pathLst>
                <a:path w="49" h="49" extrusionOk="0">
                  <a:moveTo>
                    <a:pt x="0" y="0"/>
                  </a:moveTo>
                  <a:lnTo>
                    <a:pt x="0" y="48"/>
                  </a:lnTo>
                  <a:lnTo>
                    <a:pt x="49" y="48"/>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16"/>
            <p:cNvSpPr/>
            <p:nvPr/>
          </p:nvSpPr>
          <p:spPr>
            <a:xfrm>
              <a:off x="2106200" y="2522850"/>
              <a:ext cx="1225" cy="1225"/>
            </a:xfrm>
            <a:custGeom>
              <a:avLst/>
              <a:gdLst/>
              <a:ahLst/>
              <a:cxnLst/>
              <a:rect l="l" t="t" r="r" b="b"/>
              <a:pathLst>
                <a:path w="49" h="49" extrusionOk="0">
                  <a:moveTo>
                    <a:pt x="1" y="1"/>
                  </a:moveTo>
                  <a:lnTo>
                    <a:pt x="1" y="25"/>
                  </a:lnTo>
                  <a:lnTo>
                    <a:pt x="25"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16"/>
            <p:cNvSpPr/>
            <p:nvPr/>
          </p:nvSpPr>
          <p:spPr>
            <a:xfrm>
              <a:off x="2085750" y="2451850"/>
              <a:ext cx="2425" cy="1825"/>
            </a:xfrm>
            <a:custGeom>
              <a:avLst/>
              <a:gdLst/>
              <a:ahLst/>
              <a:cxnLst/>
              <a:rect l="l" t="t" r="r" b="b"/>
              <a:pathLst>
                <a:path w="97" h="73" extrusionOk="0">
                  <a:moveTo>
                    <a:pt x="24" y="0"/>
                  </a:moveTo>
                  <a:lnTo>
                    <a:pt x="0" y="24"/>
                  </a:lnTo>
                  <a:lnTo>
                    <a:pt x="0" y="48"/>
                  </a:lnTo>
                  <a:lnTo>
                    <a:pt x="24" y="72"/>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16"/>
            <p:cNvSpPr/>
            <p:nvPr/>
          </p:nvSpPr>
          <p:spPr>
            <a:xfrm>
              <a:off x="2159775" y="2429575"/>
              <a:ext cx="1825" cy="1825"/>
            </a:xfrm>
            <a:custGeom>
              <a:avLst/>
              <a:gdLst/>
              <a:ahLst/>
              <a:cxnLst/>
              <a:rect l="l" t="t" r="r" b="b"/>
              <a:pathLst>
                <a:path w="73" h="73" extrusionOk="0">
                  <a:moveTo>
                    <a:pt x="48" y="1"/>
                  </a:moveTo>
                  <a:lnTo>
                    <a:pt x="0" y="25"/>
                  </a:lnTo>
                  <a:lnTo>
                    <a:pt x="0" y="49"/>
                  </a:lnTo>
                  <a:lnTo>
                    <a:pt x="24" y="73"/>
                  </a:lnTo>
                  <a:lnTo>
                    <a:pt x="72"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16"/>
            <p:cNvSpPr/>
            <p:nvPr/>
          </p:nvSpPr>
          <p:spPr>
            <a:xfrm>
              <a:off x="2177225" y="2409125"/>
              <a:ext cx="1825" cy="2425"/>
            </a:xfrm>
            <a:custGeom>
              <a:avLst/>
              <a:gdLst/>
              <a:ahLst/>
              <a:cxnLst/>
              <a:rect l="l" t="t" r="r" b="b"/>
              <a:pathLst>
                <a:path w="73" h="97" extrusionOk="0">
                  <a:moveTo>
                    <a:pt x="48" y="0"/>
                  </a:moveTo>
                  <a:lnTo>
                    <a:pt x="0" y="24"/>
                  </a:lnTo>
                  <a:lnTo>
                    <a:pt x="0" y="48"/>
                  </a:lnTo>
                  <a:lnTo>
                    <a:pt x="24" y="96"/>
                  </a:lnTo>
                  <a:lnTo>
                    <a:pt x="48" y="72"/>
                  </a:lnTo>
                  <a:lnTo>
                    <a:pt x="72" y="48"/>
                  </a:lnTo>
                  <a:lnTo>
                    <a:pt x="72"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16"/>
            <p:cNvSpPr/>
            <p:nvPr/>
          </p:nvSpPr>
          <p:spPr>
            <a:xfrm>
              <a:off x="2336100" y="2477125"/>
              <a:ext cx="2425" cy="1825"/>
            </a:xfrm>
            <a:custGeom>
              <a:avLst/>
              <a:gdLst/>
              <a:ahLst/>
              <a:cxnLst/>
              <a:rect l="l" t="t" r="r" b="b"/>
              <a:pathLst>
                <a:path w="97" h="73" extrusionOk="0">
                  <a:moveTo>
                    <a:pt x="25" y="0"/>
                  </a:moveTo>
                  <a:lnTo>
                    <a:pt x="1" y="48"/>
                  </a:lnTo>
                  <a:lnTo>
                    <a:pt x="49" y="73"/>
                  </a:lnTo>
                  <a:lnTo>
                    <a:pt x="73" y="73"/>
                  </a:lnTo>
                  <a:lnTo>
                    <a:pt x="97"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16"/>
            <p:cNvSpPr/>
            <p:nvPr/>
          </p:nvSpPr>
          <p:spPr>
            <a:xfrm>
              <a:off x="2271100" y="2436800"/>
              <a:ext cx="2425" cy="2425"/>
            </a:xfrm>
            <a:custGeom>
              <a:avLst/>
              <a:gdLst/>
              <a:ahLst/>
              <a:cxnLst/>
              <a:rect l="l" t="t" r="r" b="b"/>
              <a:pathLst>
                <a:path w="97" h="97" extrusionOk="0">
                  <a:moveTo>
                    <a:pt x="73" y="0"/>
                  </a:moveTo>
                  <a:lnTo>
                    <a:pt x="49" y="24"/>
                  </a:lnTo>
                  <a:lnTo>
                    <a:pt x="1" y="49"/>
                  </a:lnTo>
                  <a:lnTo>
                    <a:pt x="1" y="73"/>
                  </a:lnTo>
                  <a:lnTo>
                    <a:pt x="49" y="97"/>
                  </a:lnTo>
                  <a:lnTo>
                    <a:pt x="73" y="73"/>
                  </a:lnTo>
                  <a:lnTo>
                    <a:pt x="97"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16"/>
            <p:cNvSpPr/>
            <p:nvPr/>
          </p:nvSpPr>
          <p:spPr>
            <a:xfrm>
              <a:off x="2253050" y="2417550"/>
              <a:ext cx="1825" cy="1825"/>
            </a:xfrm>
            <a:custGeom>
              <a:avLst/>
              <a:gdLst/>
              <a:ahLst/>
              <a:cxnLst/>
              <a:rect l="l" t="t" r="r" b="b"/>
              <a:pathLst>
                <a:path w="73" h="73" extrusionOk="0">
                  <a:moveTo>
                    <a:pt x="0" y="0"/>
                  </a:moveTo>
                  <a:lnTo>
                    <a:pt x="0" y="48"/>
                  </a:lnTo>
                  <a:lnTo>
                    <a:pt x="24" y="72"/>
                  </a:lnTo>
                  <a:lnTo>
                    <a:pt x="49" y="48"/>
                  </a:lnTo>
                  <a:lnTo>
                    <a:pt x="73"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16"/>
            <p:cNvSpPr/>
            <p:nvPr/>
          </p:nvSpPr>
          <p:spPr>
            <a:xfrm>
              <a:off x="2172400" y="2366975"/>
              <a:ext cx="2425" cy="2450"/>
            </a:xfrm>
            <a:custGeom>
              <a:avLst/>
              <a:gdLst/>
              <a:ahLst/>
              <a:cxnLst/>
              <a:rect l="l" t="t" r="r" b="b"/>
              <a:pathLst>
                <a:path w="97" h="98" extrusionOk="0">
                  <a:moveTo>
                    <a:pt x="49" y="1"/>
                  </a:moveTo>
                  <a:lnTo>
                    <a:pt x="1" y="25"/>
                  </a:lnTo>
                  <a:lnTo>
                    <a:pt x="1" y="49"/>
                  </a:lnTo>
                  <a:lnTo>
                    <a:pt x="25" y="97"/>
                  </a:lnTo>
                  <a:lnTo>
                    <a:pt x="49" y="97"/>
                  </a:lnTo>
                  <a:lnTo>
                    <a:pt x="73" y="73"/>
                  </a:lnTo>
                  <a:lnTo>
                    <a:pt x="97"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16"/>
            <p:cNvSpPr/>
            <p:nvPr/>
          </p:nvSpPr>
          <p:spPr>
            <a:xfrm>
              <a:off x="2341525" y="2435600"/>
              <a:ext cx="1825" cy="1825"/>
            </a:xfrm>
            <a:custGeom>
              <a:avLst/>
              <a:gdLst/>
              <a:ahLst/>
              <a:cxnLst/>
              <a:rect l="l" t="t" r="r" b="b"/>
              <a:pathLst>
                <a:path w="73" h="73" extrusionOk="0">
                  <a:moveTo>
                    <a:pt x="48" y="0"/>
                  </a:moveTo>
                  <a:lnTo>
                    <a:pt x="0" y="24"/>
                  </a:lnTo>
                  <a:lnTo>
                    <a:pt x="0" y="48"/>
                  </a:lnTo>
                  <a:lnTo>
                    <a:pt x="24" y="72"/>
                  </a:lnTo>
                  <a:lnTo>
                    <a:pt x="72"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16"/>
            <p:cNvSpPr/>
            <p:nvPr/>
          </p:nvSpPr>
          <p:spPr>
            <a:xfrm>
              <a:off x="2268700" y="2359150"/>
              <a:ext cx="1825" cy="3050"/>
            </a:xfrm>
            <a:custGeom>
              <a:avLst/>
              <a:gdLst/>
              <a:ahLst/>
              <a:cxnLst/>
              <a:rect l="l" t="t" r="r" b="b"/>
              <a:pathLst>
                <a:path w="73" h="122" extrusionOk="0">
                  <a:moveTo>
                    <a:pt x="24" y="1"/>
                  </a:moveTo>
                  <a:lnTo>
                    <a:pt x="0" y="49"/>
                  </a:lnTo>
                  <a:lnTo>
                    <a:pt x="0" y="97"/>
                  </a:lnTo>
                  <a:lnTo>
                    <a:pt x="24" y="121"/>
                  </a:lnTo>
                  <a:lnTo>
                    <a:pt x="48" y="97"/>
                  </a:lnTo>
                  <a:lnTo>
                    <a:pt x="73"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16"/>
            <p:cNvSpPr/>
            <p:nvPr/>
          </p:nvSpPr>
          <p:spPr>
            <a:xfrm>
              <a:off x="2311425" y="2298375"/>
              <a:ext cx="2425" cy="1825"/>
            </a:xfrm>
            <a:custGeom>
              <a:avLst/>
              <a:gdLst/>
              <a:ahLst/>
              <a:cxnLst/>
              <a:rect l="l" t="t" r="r" b="b"/>
              <a:pathLst>
                <a:path w="97"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16"/>
            <p:cNvSpPr/>
            <p:nvPr/>
          </p:nvSpPr>
          <p:spPr>
            <a:xfrm>
              <a:off x="2235600" y="2185225"/>
              <a:ext cx="2425" cy="3050"/>
            </a:xfrm>
            <a:custGeom>
              <a:avLst/>
              <a:gdLst/>
              <a:ahLst/>
              <a:cxnLst/>
              <a:rect l="l" t="t" r="r" b="b"/>
              <a:pathLst>
                <a:path w="97" h="122" extrusionOk="0">
                  <a:moveTo>
                    <a:pt x="48" y="1"/>
                  </a:moveTo>
                  <a:lnTo>
                    <a:pt x="24" y="49"/>
                  </a:lnTo>
                  <a:lnTo>
                    <a:pt x="0" y="73"/>
                  </a:lnTo>
                  <a:lnTo>
                    <a:pt x="24" y="97"/>
                  </a:lnTo>
                  <a:lnTo>
                    <a:pt x="48" y="121"/>
                  </a:lnTo>
                  <a:lnTo>
                    <a:pt x="72" y="97"/>
                  </a:lnTo>
                  <a:lnTo>
                    <a:pt x="97" y="49"/>
                  </a:lnTo>
                  <a:lnTo>
                    <a:pt x="72"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16"/>
            <p:cNvSpPr/>
            <p:nvPr/>
          </p:nvSpPr>
          <p:spPr>
            <a:xfrm>
              <a:off x="1973200" y="2011300"/>
              <a:ext cx="2425" cy="2425"/>
            </a:xfrm>
            <a:custGeom>
              <a:avLst/>
              <a:gdLst/>
              <a:ahLst/>
              <a:cxnLst/>
              <a:rect l="l" t="t" r="r" b="b"/>
              <a:pathLst>
                <a:path w="97" h="97" extrusionOk="0">
                  <a:moveTo>
                    <a:pt x="48" y="1"/>
                  </a:moveTo>
                  <a:lnTo>
                    <a:pt x="0" y="25"/>
                  </a:lnTo>
                  <a:lnTo>
                    <a:pt x="24" y="73"/>
                  </a:lnTo>
                  <a:lnTo>
                    <a:pt x="48" y="97"/>
                  </a:lnTo>
                  <a:lnTo>
                    <a:pt x="73"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16"/>
            <p:cNvSpPr/>
            <p:nvPr/>
          </p:nvSpPr>
          <p:spPr>
            <a:xfrm>
              <a:off x="1863050" y="1940300"/>
              <a:ext cx="1850" cy="1225"/>
            </a:xfrm>
            <a:custGeom>
              <a:avLst/>
              <a:gdLst/>
              <a:ahLst/>
              <a:cxnLst/>
              <a:rect l="l" t="t" r="r" b="b"/>
              <a:pathLst>
                <a:path w="74" h="49" extrusionOk="0">
                  <a:moveTo>
                    <a:pt x="49" y="0"/>
                  </a:moveTo>
                  <a:lnTo>
                    <a:pt x="1" y="24"/>
                  </a:lnTo>
                  <a:lnTo>
                    <a:pt x="1" y="48"/>
                  </a:lnTo>
                  <a:lnTo>
                    <a:pt x="73"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16"/>
            <p:cNvSpPr/>
            <p:nvPr/>
          </p:nvSpPr>
          <p:spPr>
            <a:xfrm>
              <a:off x="1925650" y="1964975"/>
              <a:ext cx="2425" cy="3025"/>
            </a:xfrm>
            <a:custGeom>
              <a:avLst/>
              <a:gdLst/>
              <a:ahLst/>
              <a:cxnLst/>
              <a:rect l="l" t="t" r="r" b="b"/>
              <a:pathLst>
                <a:path w="97" h="121" extrusionOk="0">
                  <a:moveTo>
                    <a:pt x="25" y="0"/>
                  </a:moveTo>
                  <a:lnTo>
                    <a:pt x="1" y="24"/>
                  </a:lnTo>
                  <a:lnTo>
                    <a:pt x="1" y="48"/>
                  </a:lnTo>
                  <a:lnTo>
                    <a:pt x="1" y="72"/>
                  </a:lnTo>
                  <a:lnTo>
                    <a:pt x="25" y="96"/>
                  </a:lnTo>
                  <a:lnTo>
                    <a:pt x="73" y="120"/>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16"/>
            <p:cNvSpPr/>
            <p:nvPr/>
          </p:nvSpPr>
          <p:spPr>
            <a:xfrm>
              <a:off x="2092950" y="2064275"/>
              <a:ext cx="2450" cy="2425"/>
            </a:xfrm>
            <a:custGeom>
              <a:avLst/>
              <a:gdLst/>
              <a:ahLst/>
              <a:cxnLst/>
              <a:rect l="l" t="t" r="r" b="b"/>
              <a:pathLst>
                <a:path w="98" h="97" extrusionOk="0">
                  <a:moveTo>
                    <a:pt x="25" y="0"/>
                  </a:moveTo>
                  <a:lnTo>
                    <a:pt x="1" y="24"/>
                  </a:lnTo>
                  <a:lnTo>
                    <a:pt x="1" y="72"/>
                  </a:lnTo>
                  <a:lnTo>
                    <a:pt x="25" y="96"/>
                  </a:lnTo>
                  <a:lnTo>
                    <a:pt x="49" y="96"/>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16"/>
            <p:cNvSpPr/>
            <p:nvPr/>
          </p:nvSpPr>
          <p:spPr>
            <a:xfrm>
              <a:off x="2063475" y="2032375"/>
              <a:ext cx="2425" cy="1825"/>
            </a:xfrm>
            <a:custGeom>
              <a:avLst/>
              <a:gdLst/>
              <a:ahLst/>
              <a:cxnLst/>
              <a:rect l="l" t="t" r="r" b="b"/>
              <a:pathLst>
                <a:path w="97" h="73" extrusionOk="0">
                  <a:moveTo>
                    <a:pt x="24" y="0"/>
                  </a:moveTo>
                  <a:lnTo>
                    <a:pt x="0" y="24"/>
                  </a:lnTo>
                  <a:lnTo>
                    <a:pt x="0" y="48"/>
                  </a:lnTo>
                  <a:lnTo>
                    <a:pt x="24" y="72"/>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16"/>
            <p:cNvSpPr/>
            <p:nvPr/>
          </p:nvSpPr>
          <p:spPr>
            <a:xfrm>
              <a:off x="2029775" y="2001675"/>
              <a:ext cx="2425" cy="1825"/>
            </a:xfrm>
            <a:custGeom>
              <a:avLst/>
              <a:gdLst/>
              <a:ahLst/>
              <a:cxnLst/>
              <a:rect l="l" t="t" r="r" b="b"/>
              <a:pathLst>
                <a:path w="97" h="73" extrusionOk="0">
                  <a:moveTo>
                    <a:pt x="48" y="1"/>
                  </a:moveTo>
                  <a:lnTo>
                    <a:pt x="24" y="25"/>
                  </a:lnTo>
                  <a:lnTo>
                    <a:pt x="0" y="73"/>
                  </a:lnTo>
                  <a:lnTo>
                    <a:pt x="72" y="73"/>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16"/>
            <p:cNvSpPr/>
            <p:nvPr/>
          </p:nvSpPr>
          <p:spPr>
            <a:xfrm>
              <a:off x="1990050" y="1905375"/>
              <a:ext cx="1225" cy="1850"/>
            </a:xfrm>
            <a:custGeom>
              <a:avLst/>
              <a:gdLst/>
              <a:ahLst/>
              <a:cxnLst/>
              <a:rect l="l" t="t" r="r" b="b"/>
              <a:pathLst>
                <a:path w="49" h="74" extrusionOk="0">
                  <a:moveTo>
                    <a:pt x="24" y="1"/>
                  </a:moveTo>
                  <a:lnTo>
                    <a:pt x="0" y="25"/>
                  </a:lnTo>
                  <a:lnTo>
                    <a:pt x="0" y="49"/>
                  </a:lnTo>
                  <a:lnTo>
                    <a:pt x="49" y="73"/>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16"/>
            <p:cNvSpPr/>
            <p:nvPr/>
          </p:nvSpPr>
          <p:spPr>
            <a:xfrm>
              <a:off x="1988250" y="1894550"/>
              <a:ext cx="1825" cy="1225"/>
            </a:xfrm>
            <a:custGeom>
              <a:avLst/>
              <a:gdLst/>
              <a:ahLst/>
              <a:cxnLst/>
              <a:rect l="l" t="t" r="r" b="b"/>
              <a:pathLst>
                <a:path w="73" h="49" extrusionOk="0">
                  <a:moveTo>
                    <a:pt x="48" y="0"/>
                  </a:moveTo>
                  <a:lnTo>
                    <a:pt x="0" y="25"/>
                  </a:lnTo>
                  <a:lnTo>
                    <a:pt x="0" y="49"/>
                  </a:lnTo>
                  <a:lnTo>
                    <a:pt x="72"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16"/>
            <p:cNvSpPr/>
            <p:nvPr/>
          </p:nvSpPr>
          <p:spPr>
            <a:xfrm>
              <a:off x="2051425" y="1897550"/>
              <a:ext cx="2450" cy="1850"/>
            </a:xfrm>
            <a:custGeom>
              <a:avLst/>
              <a:gdLst/>
              <a:ahLst/>
              <a:cxnLst/>
              <a:rect l="l" t="t" r="r" b="b"/>
              <a:pathLst>
                <a:path w="98" h="74" extrusionOk="0">
                  <a:moveTo>
                    <a:pt x="25" y="1"/>
                  </a:moveTo>
                  <a:lnTo>
                    <a:pt x="1" y="49"/>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16"/>
            <p:cNvSpPr/>
            <p:nvPr/>
          </p:nvSpPr>
          <p:spPr>
            <a:xfrm>
              <a:off x="2257250" y="2017325"/>
              <a:ext cx="2450" cy="1825"/>
            </a:xfrm>
            <a:custGeom>
              <a:avLst/>
              <a:gdLst/>
              <a:ahLst/>
              <a:cxnLst/>
              <a:rect l="l" t="t" r="r" b="b"/>
              <a:pathLst>
                <a:path w="98" h="73" extrusionOk="0">
                  <a:moveTo>
                    <a:pt x="25" y="0"/>
                  </a:moveTo>
                  <a:lnTo>
                    <a:pt x="1" y="24"/>
                  </a:lnTo>
                  <a:lnTo>
                    <a:pt x="25" y="73"/>
                  </a:lnTo>
                  <a:lnTo>
                    <a:pt x="49" y="73"/>
                  </a:lnTo>
                  <a:lnTo>
                    <a:pt x="97" y="49"/>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16"/>
            <p:cNvSpPr/>
            <p:nvPr/>
          </p:nvSpPr>
          <p:spPr>
            <a:xfrm>
              <a:off x="2154950" y="1942100"/>
              <a:ext cx="5450" cy="1225"/>
            </a:xfrm>
            <a:custGeom>
              <a:avLst/>
              <a:gdLst/>
              <a:ahLst/>
              <a:cxnLst/>
              <a:rect l="l" t="t" r="r" b="b"/>
              <a:pathLst>
                <a:path w="218" h="49" extrusionOk="0">
                  <a:moveTo>
                    <a:pt x="49" y="0"/>
                  </a:moveTo>
                  <a:lnTo>
                    <a:pt x="0" y="48"/>
                  </a:lnTo>
                  <a:lnTo>
                    <a:pt x="97" y="48"/>
                  </a:lnTo>
                  <a:lnTo>
                    <a:pt x="197" y="28"/>
                  </a:lnTo>
                  <a:lnTo>
                    <a:pt x="197" y="28"/>
                  </a:lnTo>
                  <a:lnTo>
                    <a:pt x="169" y="0"/>
                  </a:lnTo>
                  <a:close/>
                  <a:moveTo>
                    <a:pt x="217" y="24"/>
                  </a:moveTo>
                  <a:lnTo>
                    <a:pt x="197" y="28"/>
                  </a:lnTo>
                  <a:lnTo>
                    <a:pt x="197" y="28"/>
                  </a:lnTo>
                  <a:lnTo>
                    <a:pt x="217" y="48"/>
                  </a:lnTo>
                  <a:lnTo>
                    <a:pt x="217"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16"/>
            <p:cNvSpPr/>
            <p:nvPr/>
          </p:nvSpPr>
          <p:spPr>
            <a:xfrm>
              <a:off x="2135100" y="1902375"/>
              <a:ext cx="4825" cy="1225"/>
            </a:xfrm>
            <a:custGeom>
              <a:avLst/>
              <a:gdLst/>
              <a:ahLst/>
              <a:cxnLst/>
              <a:rect l="l" t="t" r="r" b="b"/>
              <a:pathLst>
                <a:path w="193" h="49" extrusionOk="0">
                  <a:moveTo>
                    <a:pt x="96" y="0"/>
                  </a:moveTo>
                  <a:lnTo>
                    <a:pt x="0" y="25"/>
                  </a:lnTo>
                  <a:lnTo>
                    <a:pt x="48" y="49"/>
                  </a:lnTo>
                  <a:lnTo>
                    <a:pt x="96" y="49"/>
                  </a:lnTo>
                  <a:lnTo>
                    <a:pt x="161" y="33"/>
                  </a:lnTo>
                  <a:lnTo>
                    <a:pt x="161" y="33"/>
                  </a:lnTo>
                  <a:lnTo>
                    <a:pt x="144" y="25"/>
                  </a:lnTo>
                  <a:lnTo>
                    <a:pt x="96" y="0"/>
                  </a:lnTo>
                  <a:close/>
                  <a:moveTo>
                    <a:pt x="193" y="25"/>
                  </a:moveTo>
                  <a:lnTo>
                    <a:pt x="161" y="33"/>
                  </a:lnTo>
                  <a:lnTo>
                    <a:pt x="161" y="33"/>
                  </a:lnTo>
                  <a:lnTo>
                    <a:pt x="193" y="49"/>
                  </a:lnTo>
                  <a:lnTo>
                    <a:pt x="193"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16"/>
            <p:cNvSpPr/>
            <p:nvPr/>
          </p:nvSpPr>
          <p:spPr>
            <a:xfrm>
              <a:off x="2147125" y="1906575"/>
              <a:ext cx="5450" cy="1250"/>
            </a:xfrm>
            <a:custGeom>
              <a:avLst/>
              <a:gdLst/>
              <a:ahLst/>
              <a:cxnLst/>
              <a:rect l="l" t="t" r="r" b="b"/>
              <a:pathLst>
                <a:path w="218" h="50" extrusionOk="0">
                  <a:moveTo>
                    <a:pt x="0" y="1"/>
                  </a:moveTo>
                  <a:lnTo>
                    <a:pt x="49" y="49"/>
                  </a:lnTo>
                  <a:lnTo>
                    <a:pt x="145" y="49"/>
                  </a:lnTo>
                  <a:lnTo>
                    <a:pt x="217" y="25"/>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16"/>
            <p:cNvSpPr/>
            <p:nvPr/>
          </p:nvSpPr>
          <p:spPr>
            <a:xfrm>
              <a:off x="2073700" y="1837975"/>
              <a:ext cx="2425" cy="2425"/>
            </a:xfrm>
            <a:custGeom>
              <a:avLst/>
              <a:gdLst/>
              <a:ahLst/>
              <a:cxnLst/>
              <a:rect l="l" t="t" r="r" b="b"/>
              <a:pathLst>
                <a:path w="97" h="97" extrusionOk="0">
                  <a:moveTo>
                    <a:pt x="25" y="1"/>
                  </a:moveTo>
                  <a:lnTo>
                    <a:pt x="1" y="25"/>
                  </a:lnTo>
                  <a:lnTo>
                    <a:pt x="1" y="49"/>
                  </a:lnTo>
                  <a:lnTo>
                    <a:pt x="1" y="73"/>
                  </a:lnTo>
                  <a:lnTo>
                    <a:pt x="49" y="97"/>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16"/>
            <p:cNvSpPr/>
            <p:nvPr/>
          </p:nvSpPr>
          <p:spPr>
            <a:xfrm>
              <a:off x="2303600" y="1892750"/>
              <a:ext cx="1825" cy="1825"/>
            </a:xfrm>
            <a:custGeom>
              <a:avLst/>
              <a:gdLst/>
              <a:ahLst/>
              <a:cxnLst/>
              <a:rect l="l" t="t" r="r" b="b"/>
              <a:pathLst>
                <a:path w="73" h="73" extrusionOk="0">
                  <a:moveTo>
                    <a:pt x="49" y="0"/>
                  </a:moveTo>
                  <a:lnTo>
                    <a:pt x="1" y="24"/>
                  </a:lnTo>
                  <a:lnTo>
                    <a:pt x="25" y="48"/>
                  </a:lnTo>
                  <a:lnTo>
                    <a:pt x="49" y="72"/>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16"/>
            <p:cNvSpPr/>
            <p:nvPr/>
          </p:nvSpPr>
          <p:spPr>
            <a:xfrm>
              <a:off x="2436600" y="1894550"/>
              <a:ext cx="2450" cy="3025"/>
            </a:xfrm>
            <a:custGeom>
              <a:avLst/>
              <a:gdLst/>
              <a:ahLst/>
              <a:cxnLst/>
              <a:rect l="l" t="t" r="r" b="b"/>
              <a:pathLst>
                <a:path w="98" h="121" extrusionOk="0">
                  <a:moveTo>
                    <a:pt x="49" y="0"/>
                  </a:moveTo>
                  <a:lnTo>
                    <a:pt x="1" y="25"/>
                  </a:lnTo>
                  <a:lnTo>
                    <a:pt x="1" y="73"/>
                  </a:lnTo>
                  <a:lnTo>
                    <a:pt x="25" y="121"/>
                  </a:lnTo>
                  <a:lnTo>
                    <a:pt x="73" y="97"/>
                  </a:lnTo>
                  <a:lnTo>
                    <a:pt x="97"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16"/>
            <p:cNvSpPr/>
            <p:nvPr/>
          </p:nvSpPr>
          <p:spPr>
            <a:xfrm>
              <a:off x="1827550" y="2045000"/>
              <a:ext cx="1825" cy="1825"/>
            </a:xfrm>
            <a:custGeom>
              <a:avLst/>
              <a:gdLst/>
              <a:ahLst/>
              <a:cxnLst/>
              <a:rect l="l" t="t" r="r" b="b"/>
              <a:pathLst>
                <a:path w="73" h="73" extrusionOk="0">
                  <a:moveTo>
                    <a:pt x="1" y="1"/>
                  </a:moveTo>
                  <a:lnTo>
                    <a:pt x="1" y="49"/>
                  </a:lnTo>
                  <a:lnTo>
                    <a:pt x="49"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16"/>
            <p:cNvSpPr/>
            <p:nvPr/>
          </p:nvSpPr>
          <p:spPr>
            <a:xfrm>
              <a:off x="1990650" y="2040800"/>
              <a:ext cx="1225" cy="625"/>
            </a:xfrm>
            <a:custGeom>
              <a:avLst/>
              <a:gdLst/>
              <a:ahLst/>
              <a:cxnLst/>
              <a:rect l="l" t="t" r="r" b="b"/>
              <a:pathLst>
                <a:path w="49" h="25" extrusionOk="0">
                  <a:moveTo>
                    <a:pt x="0" y="0"/>
                  </a:moveTo>
                  <a:lnTo>
                    <a:pt x="0"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16"/>
            <p:cNvSpPr/>
            <p:nvPr/>
          </p:nvSpPr>
          <p:spPr>
            <a:xfrm>
              <a:off x="1983425" y="2019125"/>
              <a:ext cx="1825" cy="1825"/>
            </a:xfrm>
            <a:custGeom>
              <a:avLst/>
              <a:gdLst/>
              <a:ahLst/>
              <a:cxnLst/>
              <a:rect l="l" t="t" r="r" b="b"/>
              <a:pathLst>
                <a:path w="73" h="73" extrusionOk="0">
                  <a:moveTo>
                    <a:pt x="25" y="1"/>
                  </a:moveTo>
                  <a:lnTo>
                    <a:pt x="1" y="25"/>
                  </a:lnTo>
                  <a:lnTo>
                    <a:pt x="25" y="73"/>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16"/>
            <p:cNvSpPr/>
            <p:nvPr/>
          </p:nvSpPr>
          <p:spPr>
            <a:xfrm>
              <a:off x="1895550" y="1967975"/>
              <a:ext cx="1850" cy="1225"/>
            </a:xfrm>
            <a:custGeom>
              <a:avLst/>
              <a:gdLst/>
              <a:ahLst/>
              <a:cxnLst/>
              <a:rect l="l" t="t" r="r" b="b"/>
              <a:pathLst>
                <a:path w="74" h="49" extrusionOk="0">
                  <a:moveTo>
                    <a:pt x="25" y="0"/>
                  </a:moveTo>
                  <a:lnTo>
                    <a:pt x="1" y="24"/>
                  </a:lnTo>
                  <a:lnTo>
                    <a:pt x="25" y="49"/>
                  </a:lnTo>
                  <a:lnTo>
                    <a:pt x="49" y="49"/>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16"/>
            <p:cNvSpPr/>
            <p:nvPr/>
          </p:nvSpPr>
          <p:spPr>
            <a:xfrm>
              <a:off x="2407725" y="2450025"/>
              <a:ext cx="1825" cy="1850"/>
            </a:xfrm>
            <a:custGeom>
              <a:avLst/>
              <a:gdLst/>
              <a:ahLst/>
              <a:cxnLst/>
              <a:rect l="l" t="t" r="r" b="b"/>
              <a:pathLst>
                <a:path w="73" h="74" extrusionOk="0">
                  <a:moveTo>
                    <a:pt x="24" y="1"/>
                  </a:moveTo>
                  <a:lnTo>
                    <a:pt x="0" y="49"/>
                  </a:lnTo>
                  <a:lnTo>
                    <a:pt x="24" y="73"/>
                  </a:lnTo>
                  <a:lnTo>
                    <a:pt x="72" y="73"/>
                  </a:lnTo>
                  <a:lnTo>
                    <a:pt x="72"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16"/>
            <p:cNvSpPr/>
            <p:nvPr/>
          </p:nvSpPr>
          <p:spPr>
            <a:xfrm>
              <a:off x="2328875" y="2403700"/>
              <a:ext cx="1225" cy="1225"/>
            </a:xfrm>
            <a:custGeom>
              <a:avLst/>
              <a:gdLst/>
              <a:ahLst/>
              <a:cxnLst/>
              <a:rect l="l" t="t" r="r" b="b"/>
              <a:pathLst>
                <a:path w="49" h="49" extrusionOk="0">
                  <a:moveTo>
                    <a:pt x="25" y="0"/>
                  </a:moveTo>
                  <a:lnTo>
                    <a:pt x="1" y="24"/>
                  </a:lnTo>
                  <a:lnTo>
                    <a:pt x="1" y="49"/>
                  </a:lnTo>
                  <a:lnTo>
                    <a:pt x="49"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16"/>
            <p:cNvSpPr/>
            <p:nvPr/>
          </p:nvSpPr>
          <p:spPr>
            <a:xfrm>
              <a:off x="2178425" y="2395275"/>
              <a:ext cx="1225" cy="1225"/>
            </a:xfrm>
            <a:custGeom>
              <a:avLst/>
              <a:gdLst/>
              <a:ahLst/>
              <a:cxnLst/>
              <a:rect l="l" t="t" r="r" b="b"/>
              <a:pathLst>
                <a:path w="49" h="49" extrusionOk="0">
                  <a:moveTo>
                    <a:pt x="24" y="0"/>
                  </a:moveTo>
                  <a:lnTo>
                    <a:pt x="0" y="24"/>
                  </a:lnTo>
                  <a:lnTo>
                    <a:pt x="0" y="48"/>
                  </a:lnTo>
                  <a:lnTo>
                    <a:pt x="48" y="48"/>
                  </a:lnTo>
                  <a:lnTo>
                    <a:pt x="48"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16"/>
            <p:cNvSpPr/>
            <p:nvPr/>
          </p:nvSpPr>
          <p:spPr>
            <a:xfrm>
              <a:off x="2307825" y="2370000"/>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16"/>
            <p:cNvSpPr/>
            <p:nvPr/>
          </p:nvSpPr>
          <p:spPr>
            <a:xfrm>
              <a:off x="2171200" y="2383225"/>
              <a:ext cx="1225" cy="1250"/>
            </a:xfrm>
            <a:custGeom>
              <a:avLst/>
              <a:gdLst/>
              <a:ahLst/>
              <a:cxnLst/>
              <a:rect l="l" t="t" r="r" b="b"/>
              <a:pathLst>
                <a:path w="49" h="50" extrusionOk="0">
                  <a:moveTo>
                    <a:pt x="24" y="1"/>
                  </a:moveTo>
                  <a:lnTo>
                    <a:pt x="0" y="25"/>
                  </a:lnTo>
                  <a:lnTo>
                    <a:pt x="0" y="49"/>
                  </a:lnTo>
                  <a:lnTo>
                    <a:pt x="49" y="49"/>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16"/>
            <p:cNvSpPr/>
            <p:nvPr/>
          </p:nvSpPr>
          <p:spPr>
            <a:xfrm>
              <a:off x="1986425" y="2022750"/>
              <a:ext cx="1850" cy="1225"/>
            </a:xfrm>
            <a:custGeom>
              <a:avLst/>
              <a:gdLst/>
              <a:ahLst/>
              <a:cxnLst/>
              <a:rect l="l" t="t" r="r" b="b"/>
              <a:pathLst>
                <a:path w="74" h="49" extrusionOk="0">
                  <a:moveTo>
                    <a:pt x="1" y="0"/>
                  </a:moveTo>
                  <a:lnTo>
                    <a:pt x="1" y="24"/>
                  </a:lnTo>
                  <a:lnTo>
                    <a:pt x="49" y="48"/>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16"/>
            <p:cNvSpPr/>
            <p:nvPr/>
          </p:nvSpPr>
          <p:spPr>
            <a:xfrm>
              <a:off x="2180825" y="2333275"/>
              <a:ext cx="1225" cy="1225"/>
            </a:xfrm>
            <a:custGeom>
              <a:avLst/>
              <a:gdLst/>
              <a:ahLst/>
              <a:cxnLst/>
              <a:rect l="l" t="t" r="r" b="b"/>
              <a:pathLst>
                <a:path w="49" h="49" extrusionOk="0">
                  <a:moveTo>
                    <a:pt x="1" y="1"/>
                  </a:moveTo>
                  <a:lnTo>
                    <a:pt x="1" y="49"/>
                  </a:ln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16"/>
            <p:cNvSpPr/>
            <p:nvPr/>
          </p:nvSpPr>
          <p:spPr>
            <a:xfrm>
              <a:off x="2014125" y="2003475"/>
              <a:ext cx="1825" cy="1825"/>
            </a:xfrm>
            <a:custGeom>
              <a:avLst/>
              <a:gdLst/>
              <a:ahLst/>
              <a:cxnLst/>
              <a:rect l="l" t="t" r="r" b="b"/>
              <a:pathLst>
                <a:path w="73" h="73" extrusionOk="0">
                  <a:moveTo>
                    <a:pt x="24" y="1"/>
                  </a:moveTo>
                  <a:lnTo>
                    <a:pt x="0" y="25"/>
                  </a:lnTo>
                  <a:lnTo>
                    <a:pt x="24" y="49"/>
                  </a:lnTo>
                  <a:lnTo>
                    <a:pt x="48" y="73"/>
                  </a:lnTo>
                  <a:lnTo>
                    <a:pt x="73"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16"/>
            <p:cNvSpPr/>
            <p:nvPr/>
          </p:nvSpPr>
          <p:spPr>
            <a:xfrm>
              <a:off x="2272900" y="2126850"/>
              <a:ext cx="2450" cy="1825"/>
            </a:xfrm>
            <a:custGeom>
              <a:avLst/>
              <a:gdLst/>
              <a:ahLst/>
              <a:cxnLst/>
              <a:rect l="l" t="t" r="r" b="b"/>
              <a:pathLst>
                <a:path w="98"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16"/>
            <p:cNvSpPr/>
            <p:nvPr/>
          </p:nvSpPr>
          <p:spPr>
            <a:xfrm>
              <a:off x="2083325" y="194872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16"/>
            <p:cNvSpPr/>
            <p:nvPr/>
          </p:nvSpPr>
          <p:spPr>
            <a:xfrm>
              <a:off x="2023750" y="1910800"/>
              <a:ext cx="1825" cy="1825"/>
            </a:xfrm>
            <a:custGeom>
              <a:avLst/>
              <a:gdLst/>
              <a:ahLst/>
              <a:cxnLst/>
              <a:rect l="l" t="t" r="r" b="b"/>
              <a:pathLst>
                <a:path w="73" h="73" extrusionOk="0">
                  <a:moveTo>
                    <a:pt x="25" y="0"/>
                  </a:moveTo>
                  <a:lnTo>
                    <a:pt x="0" y="49"/>
                  </a:lnTo>
                  <a:lnTo>
                    <a:pt x="25" y="73"/>
                  </a:lnTo>
                  <a:lnTo>
                    <a:pt x="73"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16"/>
            <p:cNvSpPr/>
            <p:nvPr/>
          </p:nvSpPr>
          <p:spPr>
            <a:xfrm>
              <a:off x="2019525" y="1909000"/>
              <a:ext cx="1850" cy="1825"/>
            </a:xfrm>
            <a:custGeom>
              <a:avLst/>
              <a:gdLst/>
              <a:ahLst/>
              <a:cxnLst/>
              <a:rect l="l" t="t" r="r" b="b"/>
              <a:pathLst>
                <a:path w="74" h="73" extrusionOk="0">
                  <a:moveTo>
                    <a:pt x="25" y="0"/>
                  </a:moveTo>
                  <a:lnTo>
                    <a:pt x="1" y="24"/>
                  </a:lnTo>
                  <a:lnTo>
                    <a:pt x="25" y="72"/>
                  </a:lnTo>
                  <a:lnTo>
                    <a:pt x="49" y="48"/>
                  </a:lnTo>
                  <a:lnTo>
                    <a:pt x="73"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16"/>
            <p:cNvSpPr/>
            <p:nvPr/>
          </p:nvSpPr>
          <p:spPr>
            <a:xfrm>
              <a:off x="2149525" y="1868675"/>
              <a:ext cx="1225" cy="3025"/>
            </a:xfrm>
            <a:custGeom>
              <a:avLst/>
              <a:gdLst/>
              <a:ahLst/>
              <a:cxnLst/>
              <a:rect l="l" t="t" r="r" b="b"/>
              <a:pathLst>
                <a:path w="49" h="121" extrusionOk="0">
                  <a:moveTo>
                    <a:pt x="49" y="0"/>
                  </a:moveTo>
                  <a:lnTo>
                    <a:pt x="37" y="30"/>
                  </a:lnTo>
                  <a:lnTo>
                    <a:pt x="49" y="24"/>
                  </a:lnTo>
                  <a:lnTo>
                    <a:pt x="49" y="0"/>
                  </a:lnTo>
                  <a:close/>
                  <a:moveTo>
                    <a:pt x="37" y="30"/>
                  </a:moveTo>
                  <a:lnTo>
                    <a:pt x="1" y="48"/>
                  </a:lnTo>
                  <a:lnTo>
                    <a:pt x="1" y="73"/>
                  </a:lnTo>
                  <a:lnTo>
                    <a:pt x="1" y="121"/>
                  </a:lnTo>
                  <a:lnTo>
                    <a:pt x="37" y="3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16"/>
            <p:cNvSpPr/>
            <p:nvPr/>
          </p:nvSpPr>
          <p:spPr>
            <a:xfrm>
              <a:off x="2064075" y="1910200"/>
              <a:ext cx="1225" cy="1225"/>
            </a:xfrm>
            <a:custGeom>
              <a:avLst/>
              <a:gdLst/>
              <a:ahLst/>
              <a:cxnLst/>
              <a:rect l="l" t="t" r="r" b="b"/>
              <a:pathLst>
                <a:path w="49" h="49" extrusionOk="0">
                  <a:moveTo>
                    <a:pt x="0" y="0"/>
                  </a:moveTo>
                  <a:lnTo>
                    <a:pt x="0" y="49"/>
                  </a:lnTo>
                  <a:lnTo>
                    <a:pt x="49"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16"/>
            <p:cNvSpPr/>
            <p:nvPr/>
          </p:nvSpPr>
          <p:spPr>
            <a:xfrm>
              <a:off x="2068275" y="1892750"/>
              <a:ext cx="1250" cy="1225"/>
            </a:xfrm>
            <a:custGeom>
              <a:avLst/>
              <a:gdLst/>
              <a:ahLst/>
              <a:cxnLst/>
              <a:rect l="l" t="t" r="r" b="b"/>
              <a:pathLst>
                <a:path w="50" h="49" extrusionOk="0">
                  <a:moveTo>
                    <a:pt x="25" y="0"/>
                  </a:moveTo>
                  <a:lnTo>
                    <a:pt x="1" y="24"/>
                  </a:lnTo>
                  <a:lnTo>
                    <a:pt x="1" y="48"/>
                  </a:lnTo>
                  <a:lnTo>
                    <a:pt x="49"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16"/>
            <p:cNvSpPr/>
            <p:nvPr/>
          </p:nvSpPr>
          <p:spPr>
            <a:xfrm>
              <a:off x="2091150" y="1887325"/>
              <a:ext cx="1825" cy="1225"/>
            </a:xfrm>
            <a:custGeom>
              <a:avLst/>
              <a:gdLst/>
              <a:ahLst/>
              <a:cxnLst/>
              <a:rect l="l" t="t" r="r" b="b"/>
              <a:pathLst>
                <a:path w="73" h="49" extrusionOk="0">
                  <a:moveTo>
                    <a:pt x="25" y="1"/>
                  </a:moveTo>
                  <a:lnTo>
                    <a:pt x="1" y="25"/>
                  </a:lnTo>
                  <a:lnTo>
                    <a:pt x="1" y="49"/>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16"/>
            <p:cNvSpPr/>
            <p:nvPr/>
          </p:nvSpPr>
          <p:spPr>
            <a:xfrm>
              <a:off x="2064675" y="1831350"/>
              <a:ext cx="1825" cy="1850"/>
            </a:xfrm>
            <a:custGeom>
              <a:avLst/>
              <a:gdLst/>
              <a:ahLst/>
              <a:cxnLst/>
              <a:rect l="l" t="t" r="r" b="b"/>
              <a:pathLst>
                <a:path w="73" h="74" extrusionOk="0">
                  <a:moveTo>
                    <a:pt x="49" y="1"/>
                  </a:moveTo>
                  <a:lnTo>
                    <a:pt x="0" y="25"/>
                  </a:lnTo>
                  <a:lnTo>
                    <a:pt x="0" y="49"/>
                  </a:lnTo>
                  <a:lnTo>
                    <a:pt x="25" y="73"/>
                  </a:lnTo>
                  <a:lnTo>
                    <a:pt x="73"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16"/>
            <p:cNvSpPr/>
            <p:nvPr/>
          </p:nvSpPr>
          <p:spPr>
            <a:xfrm>
              <a:off x="2349350" y="1951125"/>
              <a:ext cx="1225" cy="1825"/>
            </a:xfrm>
            <a:custGeom>
              <a:avLst/>
              <a:gdLst/>
              <a:ahLst/>
              <a:cxnLst/>
              <a:rect l="l" t="t" r="r" b="b"/>
              <a:pathLst>
                <a:path w="49" h="73" extrusionOk="0">
                  <a:moveTo>
                    <a:pt x="0" y="0"/>
                  </a:moveTo>
                  <a:lnTo>
                    <a:pt x="0" y="49"/>
                  </a:lnTo>
                  <a:lnTo>
                    <a:pt x="48" y="73"/>
                  </a:lnTo>
                  <a:lnTo>
                    <a:pt x="48" y="49"/>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16"/>
            <p:cNvSpPr/>
            <p:nvPr/>
          </p:nvSpPr>
          <p:spPr>
            <a:xfrm>
              <a:off x="2384850" y="1969175"/>
              <a:ext cx="1225" cy="1825"/>
            </a:xfrm>
            <a:custGeom>
              <a:avLst/>
              <a:gdLst/>
              <a:ahLst/>
              <a:cxnLst/>
              <a:rect l="l" t="t" r="r" b="b"/>
              <a:pathLst>
                <a:path w="49" h="73" extrusionOk="0">
                  <a:moveTo>
                    <a:pt x="25" y="1"/>
                  </a:moveTo>
                  <a:lnTo>
                    <a:pt x="0" y="25"/>
                  </a:lnTo>
                  <a:lnTo>
                    <a:pt x="0" y="49"/>
                  </a:lnTo>
                  <a:lnTo>
                    <a:pt x="25" y="73"/>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16"/>
            <p:cNvSpPr/>
            <p:nvPr/>
          </p:nvSpPr>
          <p:spPr>
            <a:xfrm>
              <a:off x="2321050" y="1930650"/>
              <a:ext cx="1825" cy="1850"/>
            </a:xfrm>
            <a:custGeom>
              <a:avLst/>
              <a:gdLst/>
              <a:ahLst/>
              <a:cxnLst/>
              <a:rect l="l" t="t" r="r" b="b"/>
              <a:pathLst>
                <a:path w="73" h="74" extrusionOk="0">
                  <a:moveTo>
                    <a:pt x="25" y="1"/>
                  </a:moveTo>
                  <a:lnTo>
                    <a:pt x="1" y="25"/>
                  </a:lnTo>
                  <a:lnTo>
                    <a:pt x="25" y="73"/>
                  </a:lnTo>
                  <a:lnTo>
                    <a:pt x="73"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16"/>
            <p:cNvSpPr/>
            <p:nvPr/>
          </p:nvSpPr>
          <p:spPr>
            <a:xfrm>
              <a:off x="1879300" y="2041400"/>
              <a:ext cx="1250" cy="625"/>
            </a:xfrm>
            <a:custGeom>
              <a:avLst/>
              <a:gdLst/>
              <a:ahLst/>
              <a:cxnLst/>
              <a:rect l="l" t="t" r="r" b="b"/>
              <a:pathLst>
                <a:path w="50" h="25" extrusionOk="0">
                  <a:moveTo>
                    <a:pt x="1" y="0"/>
                  </a:moveTo>
                  <a:lnTo>
                    <a:pt x="25"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16"/>
            <p:cNvSpPr/>
            <p:nvPr/>
          </p:nvSpPr>
          <p:spPr>
            <a:xfrm>
              <a:off x="1979825" y="2037175"/>
              <a:ext cx="1225" cy="1225"/>
            </a:xfrm>
            <a:custGeom>
              <a:avLst/>
              <a:gdLst/>
              <a:ahLst/>
              <a:cxnLst/>
              <a:rect l="l" t="t" r="r" b="b"/>
              <a:pathLst>
                <a:path w="49" h="49" extrusionOk="0">
                  <a:moveTo>
                    <a:pt x="48" y="1"/>
                  </a:moveTo>
                  <a:lnTo>
                    <a:pt x="0" y="25"/>
                  </a:lnTo>
                  <a:lnTo>
                    <a:pt x="0" y="49"/>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16"/>
            <p:cNvSpPr/>
            <p:nvPr/>
          </p:nvSpPr>
          <p:spPr>
            <a:xfrm>
              <a:off x="2061075" y="2510825"/>
              <a:ext cx="1225" cy="1225"/>
            </a:xfrm>
            <a:custGeom>
              <a:avLst/>
              <a:gdLst/>
              <a:ahLst/>
              <a:cxnLst/>
              <a:rect l="l" t="t" r="r" b="b"/>
              <a:pathLst>
                <a:path w="49" h="49" extrusionOk="0">
                  <a:moveTo>
                    <a:pt x="0" y="0"/>
                  </a:moveTo>
                  <a:lnTo>
                    <a:pt x="0" y="24"/>
                  </a:lnTo>
                  <a:lnTo>
                    <a:pt x="24" y="49"/>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16"/>
            <p:cNvSpPr/>
            <p:nvPr/>
          </p:nvSpPr>
          <p:spPr>
            <a:xfrm>
              <a:off x="2277725" y="2411525"/>
              <a:ext cx="1225" cy="1225"/>
            </a:xfrm>
            <a:custGeom>
              <a:avLst/>
              <a:gdLst/>
              <a:ahLst/>
              <a:cxnLst/>
              <a:rect l="l" t="t" r="r" b="b"/>
              <a:pathLst>
                <a:path w="49" h="49" extrusionOk="0">
                  <a:moveTo>
                    <a:pt x="0" y="0"/>
                  </a:moveTo>
                  <a:lnTo>
                    <a:pt x="0" y="48"/>
                  </a:lnTo>
                  <a:lnTo>
                    <a:pt x="24"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16"/>
            <p:cNvSpPr/>
            <p:nvPr/>
          </p:nvSpPr>
          <p:spPr>
            <a:xfrm>
              <a:off x="1893750" y="2028750"/>
              <a:ext cx="625" cy="1225"/>
            </a:xfrm>
            <a:custGeom>
              <a:avLst/>
              <a:gdLst/>
              <a:ahLst/>
              <a:cxnLst/>
              <a:rect l="l" t="t" r="r" b="b"/>
              <a:pathLst>
                <a:path w="25" h="49" extrusionOk="0">
                  <a:moveTo>
                    <a:pt x="25" y="1"/>
                  </a:moveTo>
                  <a:lnTo>
                    <a:pt x="1" y="25"/>
                  </a:ln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16"/>
            <p:cNvSpPr/>
            <p:nvPr/>
          </p:nvSpPr>
          <p:spPr>
            <a:xfrm>
              <a:off x="2325875" y="2286350"/>
              <a:ext cx="25" cy="625"/>
            </a:xfrm>
            <a:custGeom>
              <a:avLst/>
              <a:gdLst/>
              <a:ahLst/>
              <a:cxnLst/>
              <a:rect l="l" t="t" r="r" b="b"/>
              <a:pathLst>
                <a:path w="1" h="25" extrusionOk="0">
                  <a:moveTo>
                    <a:pt x="0" y="0"/>
                  </a:moveTo>
                  <a:lnTo>
                    <a:pt x="0" y="0"/>
                  </a:lnTo>
                  <a:lnTo>
                    <a:pt x="0" y="0"/>
                  </a:lnTo>
                  <a:lnTo>
                    <a:pt x="0" y="0"/>
                  </a:lnTo>
                  <a:lnTo>
                    <a:pt x="0" y="24"/>
                  </a:lnTo>
                  <a:lnTo>
                    <a:pt x="0"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16"/>
            <p:cNvSpPr/>
            <p:nvPr/>
          </p:nvSpPr>
          <p:spPr>
            <a:xfrm>
              <a:off x="2021950" y="2483150"/>
              <a:ext cx="625" cy="1225"/>
            </a:xfrm>
            <a:custGeom>
              <a:avLst/>
              <a:gdLst/>
              <a:ahLst/>
              <a:cxnLst/>
              <a:rect l="l" t="t" r="r" b="b"/>
              <a:pathLst>
                <a:path w="25" h="49" extrusionOk="0">
                  <a:moveTo>
                    <a:pt x="24" y="0"/>
                  </a:moveTo>
                  <a:lnTo>
                    <a:pt x="0" y="24"/>
                  </a:lnTo>
                  <a:lnTo>
                    <a:pt x="0" y="48"/>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16"/>
            <p:cNvSpPr/>
            <p:nvPr/>
          </p:nvSpPr>
          <p:spPr>
            <a:xfrm>
              <a:off x="2214525" y="2354950"/>
              <a:ext cx="625" cy="1225"/>
            </a:xfrm>
            <a:custGeom>
              <a:avLst/>
              <a:gdLst/>
              <a:ahLst/>
              <a:cxnLst/>
              <a:rect l="l" t="t" r="r" b="b"/>
              <a:pathLst>
                <a:path w="25" h="49" extrusionOk="0">
                  <a:moveTo>
                    <a:pt x="1" y="0"/>
                  </a:moveTo>
                  <a:lnTo>
                    <a:pt x="1" y="49"/>
                  </a:lnTo>
                  <a:lnTo>
                    <a:pt x="25"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16"/>
            <p:cNvSpPr/>
            <p:nvPr/>
          </p:nvSpPr>
          <p:spPr>
            <a:xfrm>
              <a:off x="2185050" y="2481925"/>
              <a:ext cx="1225" cy="625"/>
            </a:xfrm>
            <a:custGeom>
              <a:avLst/>
              <a:gdLst/>
              <a:ahLst/>
              <a:cxnLst/>
              <a:rect l="l" t="t" r="r" b="b"/>
              <a:pathLst>
                <a:path w="49" h="25" extrusionOk="0">
                  <a:moveTo>
                    <a:pt x="24" y="1"/>
                  </a:moveTo>
                  <a:lnTo>
                    <a:pt x="0" y="25"/>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16"/>
            <p:cNvSpPr/>
            <p:nvPr/>
          </p:nvSpPr>
          <p:spPr>
            <a:xfrm>
              <a:off x="2399900" y="2465675"/>
              <a:ext cx="625" cy="625"/>
            </a:xfrm>
            <a:custGeom>
              <a:avLst/>
              <a:gdLst/>
              <a:ahLst/>
              <a:cxnLst/>
              <a:rect l="l" t="t" r="r" b="b"/>
              <a:pathLst>
                <a:path w="25" h="25" extrusionOk="0">
                  <a:moveTo>
                    <a:pt x="0" y="1"/>
                  </a:moveTo>
                  <a:lnTo>
                    <a:pt x="0"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16"/>
            <p:cNvSpPr/>
            <p:nvPr/>
          </p:nvSpPr>
          <p:spPr>
            <a:xfrm>
              <a:off x="1927450" y="1967975"/>
              <a:ext cx="25" cy="25"/>
            </a:xfrm>
            <a:custGeom>
              <a:avLst/>
              <a:gdLst/>
              <a:ahLst/>
              <a:cxnLst/>
              <a:rect l="l" t="t" r="r" b="b"/>
              <a:pathLst>
                <a:path w="1" h="1" extrusionOk="0">
                  <a:moveTo>
                    <a:pt x="1" y="0"/>
                  </a:move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16"/>
            <p:cNvSpPr/>
            <p:nvPr/>
          </p:nvSpPr>
          <p:spPr>
            <a:xfrm>
              <a:off x="2052025" y="20311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16"/>
            <p:cNvSpPr/>
            <p:nvPr/>
          </p:nvSpPr>
          <p:spPr>
            <a:xfrm>
              <a:off x="1893150" y="1937275"/>
              <a:ext cx="1225" cy="625"/>
            </a:xfrm>
            <a:custGeom>
              <a:avLst/>
              <a:gdLst/>
              <a:ahLst/>
              <a:cxnLst/>
              <a:rect l="l" t="t" r="r" b="b"/>
              <a:pathLst>
                <a:path w="49" h="25" extrusionOk="0">
                  <a:moveTo>
                    <a:pt x="1" y="1"/>
                  </a:moveTo>
                  <a:lnTo>
                    <a:pt x="1" y="25"/>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16"/>
            <p:cNvSpPr/>
            <p:nvPr/>
          </p:nvSpPr>
          <p:spPr>
            <a:xfrm>
              <a:off x="1941300" y="1962550"/>
              <a:ext cx="1825" cy="1225"/>
            </a:xfrm>
            <a:custGeom>
              <a:avLst/>
              <a:gdLst/>
              <a:ahLst/>
              <a:cxnLst/>
              <a:rect l="l" t="t" r="r" b="b"/>
              <a:pathLst>
                <a:path w="73" h="49" extrusionOk="0">
                  <a:moveTo>
                    <a:pt x="24" y="1"/>
                  </a:moveTo>
                  <a:lnTo>
                    <a:pt x="0" y="25"/>
                  </a:lnTo>
                  <a:lnTo>
                    <a:pt x="24" y="49"/>
                  </a:lnTo>
                  <a:lnTo>
                    <a:pt x="49"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16"/>
            <p:cNvSpPr/>
            <p:nvPr/>
          </p:nvSpPr>
          <p:spPr>
            <a:xfrm>
              <a:off x="1910600" y="1920425"/>
              <a:ext cx="625" cy="1225"/>
            </a:xfrm>
            <a:custGeom>
              <a:avLst/>
              <a:gdLst/>
              <a:ahLst/>
              <a:cxnLst/>
              <a:rect l="l" t="t" r="r" b="b"/>
              <a:pathLst>
                <a:path w="25" h="49" extrusionOk="0">
                  <a:moveTo>
                    <a:pt x="1" y="1"/>
                  </a:move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16"/>
            <p:cNvSpPr/>
            <p:nvPr/>
          </p:nvSpPr>
          <p:spPr>
            <a:xfrm>
              <a:off x="1861250" y="1954725"/>
              <a:ext cx="25" cy="625"/>
            </a:xfrm>
            <a:custGeom>
              <a:avLst/>
              <a:gdLst/>
              <a:ahLst/>
              <a:cxnLst/>
              <a:rect l="l" t="t" r="r" b="b"/>
              <a:pathLst>
                <a:path w="1" h="25" extrusionOk="0">
                  <a:moveTo>
                    <a:pt x="1" y="25"/>
                  </a:moveTo>
                  <a:lnTo>
                    <a:pt x="1" y="1"/>
                  </a:lnTo>
                  <a:lnTo>
                    <a:pt x="1" y="1"/>
                  </a:lnTo>
                  <a:lnTo>
                    <a:pt x="1"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16"/>
            <p:cNvSpPr/>
            <p:nvPr/>
          </p:nvSpPr>
          <p:spPr>
            <a:xfrm>
              <a:off x="2337900" y="2406100"/>
              <a:ext cx="1225" cy="1225"/>
            </a:xfrm>
            <a:custGeom>
              <a:avLst/>
              <a:gdLst/>
              <a:ahLst/>
              <a:cxnLst/>
              <a:rect l="l" t="t" r="r" b="b"/>
              <a:pathLst>
                <a:path w="49" h="49" extrusionOk="0">
                  <a:moveTo>
                    <a:pt x="1" y="1"/>
                  </a:moveTo>
                  <a:lnTo>
                    <a:pt x="1" y="25"/>
                  </a:lnTo>
                  <a:lnTo>
                    <a:pt x="25"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16"/>
            <p:cNvSpPr/>
            <p:nvPr/>
          </p:nvSpPr>
          <p:spPr>
            <a:xfrm>
              <a:off x="1912400" y="2023350"/>
              <a:ext cx="1250" cy="1225"/>
            </a:xfrm>
            <a:custGeom>
              <a:avLst/>
              <a:gdLst/>
              <a:ahLst/>
              <a:cxnLst/>
              <a:rect l="l" t="t" r="r" b="b"/>
              <a:pathLst>
                <a:path w="50" h="49" extrusionOk="0">
                  <a:moveTo>
                    <a:pt x="1" y="0"/>
                  </a:moveTo>
                  <a:lnTo>
                    <a:pt x="25" y="48"/>
                  </a:lnTo>
                  <a:lnTo>
                    <a:pt x="49" y="48"/>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16"/>
            <p:cNvSpPr/>
            <p:nvPr/>
          </p:nvSpPr>
          <p:spPr>
            <a:xfrm>
              <a:off x="2395075" y="2403100"/>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16"/>
            <p:cNvSpPr/>
            <p:nvPr/>
          </p:nvSpPr>
          <p:spPr>
            <a:xfrm>
              <a:off x="2241600" y="2462075"/>
              <a:ext cx="1250" cy="1225"/>
            </a:xfrm>
            <a:custGeom>
              <a:avLst/>
              <a:gdLst/>
              <a:ahLst/>
              <a:cxnLst/>
              <a:rect l="l" t="t" r="r" b="b"/>
              <a:pathLst>
                <a:path w="50" h="49" extrusionOk="0">
                  <a:moveTo>
                    <a:pt x="1" y="0"/>
                  </a:moveTo>
                  <a:lnTo>
                    <a:pt x="25" y="49"/>
                  </a:lnTo>
                  <a:lnTo>
                    <a:pt x="49"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16"/>
            <p:cNvSpPr/>
            <p:nvPr/>
          </p:nvSpPr>
          <p:spPr>
            <a:xfrm>
              <a:off x="1857650" y="1984225"/>
              <a:ext cx="1225" cy="625"/>
            </a:xfrm>
            <a:custGeom>
              <a:avLst/>
              <a:gdLst/>
              <a:ahLst/>
              <a:cxnLst/>
              <a:rect l="l" t="t" r="r" b="b"/>
              <a:pathLst>
                <a:path w="49" h="25" extrusionOk="0">
                  <a:moveTo>
                    <a:pt x="0" y="0"/>
                  </a:moveTo>
                  <a:lnTo>
                    <a:pt x="24" y="24"/>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16"/>
            <p:cNvSpPr/>
            <p:nvPr/>
          </p:nvSpPr>
          <p:spPr>
            <a:xfrm>
              <a:off x="2059250" y="1912000"/>
              <a:ext cx="1225" cy="1225"/>
            </a:xfrm>
            <a:custGeom>
              <a:avLst/>
              <a:gdLst/>
              <a:ahLst/>
              <a:cxnLst/>
              <a:rect l="l" t="t" r="r" b="b"/>
              <a:pathLst>
                <a:path w="49" h="49" extrusionOk="0">
                  <a:moveTo>
                    <a:pt x="25" y="1"/>
                  </a:moveTo>
                  <a:lnTo>
                    <a:pt x="1" y="25"/>
                  </a:lnTo>
                  <a:lnTo>
                    <a:pt x="25" y="49"/>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16"/>
            <p:cNvSpPr/>
            <p:nvPr/>
          </p:nvSpPr>
          <p:spPr>
            <a:xfrm>
              <a:off x="2127875" y="1943900"/>
              <a:ext cx="1825" cy="1225"/>
            </a:xfrm>
            <a:custGeom>
              <a:avLst/>
              <a:gdLst/>
              <a:ahLst/>
              <a:cxnLst/>
              <a:rect l="l" t="t" r="r" b="b"/>
              <a:pathLst>
                <a:path w="73" h="49" extrusionOk="0">
                  <a:moveTo>
                    <a:pt x="24" y="0"/>
                  </a:moveTo>
                  <a:lnTo>
                    <a:pt x="0" y="25"/>
                  </a:lnTo>
                  <a:lnTo>
                    <a:pt x="24" y="49"/>
                  </a:lnTo>
                  <a:lnTo>
                    <a:pt x="72" y="49"/>
                  </a:lnTo>
                  <a:lnTo>
                    <a:pt x="72" y="25"/>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16"/>
            <p:cNvSpPr/>
            <p:nvPr/>
          </p:nvSpPr>
          <p:spPr>
            <a:xfrm>
              <a:off x="2145325" y="1943300"/>
              <a:ext cx="2425" cy="625"/>
            </a:xfrm>
            <a:custGeom>
              <a:avLst/>
              <a:gdLst/>
              <a:ahLst/>
              <a:cxnLst/>
              <a:rect l="l" t="t" r="r" b="b"/>
              <a:pathLst>
                <a:path w="97" h="25" extrusionOk="0">
                  <a:moveTo>
                    <a:pt x="0" y="0"/>
                  </a:moveTo>
                  <a:lnTo>
                    <a:pt x="0" y="0"/>
                  </a:lnTo>
                  <a:lnTo>
                    <a:pt x="97" y="24"/>
                  </a:lnTo>
                  <a:lnTo>
                    <a:pt x="97" y="24"/>
                  </a:lnTo>
                  <a:lnTo>
                    <a:pt x="97" y="24"/>
                  </a:lnTo>
                  <a:lnTo>
                    <a:pt x="97"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16"/>
            <p:cNvSpPr/>
            <p:nvPr/>
          </p:nvSpPr>
          <p:spPr>
            <a:xfrm>
              <a:off x="1929250" y="2019725"/>
              <a:ext cx="25" cy="25"/>
            </a:xfrm>
            <a:custGeom>
              <a:avLst/>
              <a:gdLst/>
              <a:ahLst/>
              <a:cxnLst/>
              <a:rect l="l" t="t" r="r" b="b"/>
              <a:pathLst>
                <a:path w="1" h="1" extrusionOk="0">
                  <a:moveTo>
                    <a:pt x="1" y="1"/>
                  </a:moveTo>
                  <a:lnTo>
                    <a:pt x="1" y="1"/>
                  </a:lnTo>
                  <a:lnTo>
                    <a:pt x="1" y="1"/>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16"/>
            <p:cNvSpPr/>
            <p:nvPr/>
          </p:nvSpPr>
          <p:spPr>
            <a:xfrm>
              <a:off x="2125450" y="1902375"/>
              <a:ext cx="625" cy="625"/>
            </a:xfrm>
            <a:custGeom>
              <a:avLst/>
              <a:gdLst/>
              <a:ahLst/>
              <a:cxnLst/>
              <a:rect l="l" t="t" r="r" b="b"/>
              <a:pathLst>
                <a:path w="25" h="25" extrusionOk="0">
                  <a:moveTo>
                    <a:pt x="1" y="0"/>
                  </a:moveTo>
                  <a:lnTo>
                    <a:pt x="1" y="25"/>
                  </a:lnTo>
                  <a:lnTo>
                    <a:pt x="25" y="25"/>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16"/>
            <p:cNvSpPr/>
            <p:nvPr/>
          </p:nvSpPr>
          <p:spPr>
            <a:xfrm>
              <a:off x="2153750" y="2506000"/>
              <a:ext cx="1225" cy="1225"/>
            </a:xfrm>
            <a:custGeom>
              <a:avLst/>
              <a:gdLst/>
              <a:ahLst/>
              <a:cxnLst/>
              <a:rect l="l" t="t" r="r" b="b"/>
              <a:pathLst>
                <a:path w="49" h="49" extrusionOk="0">
                  <a:moveTo>
                    <a:pt x="24" y="1"/>
                  </a:moveTo>
                  <a:lnTo>
                    <a:pt x="0" y="25"/>
                  </a:lnTo>
                  <a:lnTo>
                    <a:pt x="24" y="49"/>
                  </a:lnTo>
                  <a:lnTo>
                    <a:pt x="48"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16"/>
            <p:cNvSpPr/>
            <p:nvPr/>
          </p:nvSpPr>
          <p:spPr>
            <a:xfrm>
              <a:off x="2413725" y="2051025"/>
              <a:ext cx="1250" cy="625"/>
            </a:xfrm>
            <a:custGeom>
              <a:avLst/>
              <a:gdLst/>
              <a:ahLst/>
              <a:cxnLst/>
              <a:rect l="l" t="t" r="r" b="b"/>
              <a:pathLst>
                <a:path w="50" h="25" extrusionOk="0">
                  <a:moveTo>
                    <a:pt x="1" y="1"/>
                  </a:moveTo>
                  <a:lnTo>
                    <a:pt x="25" y="25"/>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16"/>
            <p:cNvSpPr/>
            <p:nvPr/>
          </p:nvSpPr>
          <p:spPr>
            <a:xfrm>
              <a:off x="2211525" y="2259250"/>
              <a:ext cx="625" cy="625"/>
            </a:xfrm>
            <a:custGeom>
              <a:avLst/>
              <a:gdLst/>
              <a:ahLst/>
              <a:cxnLst/>
              <a:rect l="l" t="t" r="r" b="b"/>
              <a:pathLst>
                <a:path w="25" h="25"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16"/>
            <p:cNvSpPr/>
            <p:nvPr/>
          </p:nvSpPr>
          <p:spPr>
            <a:xfrm>
              <a:off x="1967775" y="2001675"/>
              <a:ext cx="625" cy="625"/>
            </a:xfrm>
            <a:custGeom>
              <a:avLst/>
              <a:gdLst/>
              <a:ahLst/>
              <a:cxnLst/>
              <a:rect l="l" t="t" r="r" b="b"/>
              <a:pathLst>
                <a:path w="25" h="25" extrusionOk="0">
                  <a:moveTo>
                    <a:pt x="1" y="1"/>
                  </a:move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16"/>
            <p:cNvSpPr/>
            <p:nvPr/>
          </p:nvSpPr>
          <p:spPr>
            <a:xfrm>
              <a:off x="2125450" y="18337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16"/>
            <p:cNvSpPr/>
            <p:nvPr/>
          </p:nvSpPr>
          <p:spPr>
            <a:xfrm>
              <a:off x="2225975" y="226107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16"/>
            <p:cNvSpPr/>
            <p:nvPr/>
          </p:nvSpPr>
          <p:spPr>
            <a:xfrm>
              <a:off x="1913000" y="1970375"/>
              <a:ext cx="650" cy="625"/>
            </a:xfrm>
            <a:custGeom>
              <a:avLst/>
              <a:gdLst/>
              <a:ahLst/>
              <a:cxnLst/>
              <a:rect l="l" t="t" r="r" b="b"/>
              <a:pathLst>
                <a:path w="26"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16"/>
            <p:cNvSpPr/>
            <p:nvPr/>
          </p:nvSpPr>
          <p:spPr>
            <a:xfrm>
              <a:off x="2356550" y="1886725"/>
              <a:ext cx="1250" cy="625"/>
            </a:xfrm>
            <a:custGeom>
              <a:avLst/>
              <a:gdLst/>
              <a:ahLst/>
              <a:cxnLst/>
              <a:rect l="l" t="t" r="r" b="b"/>
              <a:pathLst>
                <a:path w="50" h="25" extrusionOk="0">
                  <a:moveTo>
                    <a:pt x="1" y="1"/>
                  </a:moveTo>
                  <a:lnTo>
                    <a:pt x="25" y="13"/>
                  </a:lnTo>
                  <a:lnTo>
                    <a:pt x="25" y="1"/>
                  </a:lnTo>
                  <a:close/>
                  <a:moveTo>
                    <a:pt x="25" y="13"/>
                  </a:moveTo>
                  <a:lnTo>
                    <a:pt x="25" y="25"/>
                  </a:lnTo>
                  <a:lnTo>
                    <a:pt x="49" y="25"/>
                  </a:lnTo>
                  <a:lnTo>
                    <a:pt x="25" y="1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16"/>
            <p:cNvSpPr/>
            <p:nvPr/>
          </p:nvSpPr>
          <p:spPr>
            <a:xfrm>
              <a:off x="2393275" y="1856625"/>
              <a:ext cx="1225" cy="1250"/>
            </a:xfrm>
            <a:custGeom>
              <a:avLst/>
              <a:gdLst/>
              <a:ahLst/>
              <a:cxnLst/>
              <a:rect l="l" t="t" r="r" b="b"/>
              <a:pathLst>
                <a:path w="49" h="50" extrusionOk="0">
                  <a:moveTo>
                    <a:pt x="0" y="1"/>
                  </a:move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16"/>
            <p:cNvSpPr/>
            <p:nvPr/>
          </p:nvSpPr>
          <p:spPr>
            <a:xfrm>
              <a:off x="2076700" y="2016725"/>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16"/>
            <p:cNvSpPr/>
            <p:nvPr/>
          </p:nvSpPr>
          <p:spPr>
            <a:xfrm>
              <a:off x="2325275" y="234652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16"/>
            <p:cNvSpPr/>
            <p:nvPr/>
          </p:nvSpPr>
          <p:spPr>
            <a:xfrm>
              <a:off x="2127875" y="1944500"/>
              <a:ext cx="25" cy="25"/>
            </a:xfrm>
            <a:custGeom>
              <a:avLst/>
              <a:gdLst/>
              <a:ahLst/>
              <a:cxnLst/>
              <a:rect l="l" t="t" r="r" b="b"/>
              <a:pathLst>
                <a:path w="1" h="1" extrusionOk="0">
                  <a:moveTo>
                    <a:pt x="0" y="1"/>
                  </a:move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16"/>
            <p:cNvSpPr/>
            <p:nvPr/>
          </p:nvSpPr>
          <p:spPr>
            <a:xfrm>
              <a:off x="2375825" y="2359150"/>
              <a:ext cx="625" cy="650"/>
            </a:xfrm>
            <a:custGeom>
              <a:avLst/>
              <a:gdLst/>
              <a:ahLst/>
              <a:cxnLst/>
              <a:rect l="l" t="t" r="r" b="b"/>
              <a:pathLst>
                <a:path w="25" h="26"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16"/>
            <p:cNvSpPr/>
            <p:nvPr/>
          </p:nvSpPr>
          <p:spPr>
            <a:xfrm>
              <a:off x="2316250" y="2048625"/>
              <a:ext cx="25" cy="625"/>
            </a:xfrm>
            <a:custGeom>
              <a:avLst/>
              <a:gdLst/>
              <a:ahLst/>
              <a:cxnLst/>
              <a:rect l="l" t="t" r="r" b="b"/>
              <a:pathLst>
                <a:path w="1" h="25" extrusionOk="0">
                  <a:moveTo>
                    <a:pt x="0" y="24"/>
                  </a:moveTo>
                  <a:lnTo>
                    <a:pt x="0" y="24"/>
                  </a:lnTo>
                  <a:lnTo>
                    <a:pt x="0" y="0"/>
                  </a:lnTo>
                  <a:lnTo>
                    <a:pt x="0" y="0"/>
                  </a:lnTo>
                  <a:lnTo>
                    <a:pt x="0" y="0"/>
                  </a:lnTo>
                  <a:lnTo>
                    <a:pt x="0" y="0"/>
                  </a:lnTo>
                  <a:lnTo>
                    <a:pt x="0" y="24"/>
                  </a:lnTo>
                  <a:lnTo>
                    <a:pt x="0" y="24"/>
                  </a:lnTo>
                  <a:lnTo>
                    <a:pt x="0"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16"/>
            <p:cNvSpPr/>
            <p:nvPr/>
          </p:nvSpPr>
          <p:spPr>
            <a:xfrm>
              <a:off x="2142300" y="1943900"/>
              <a:ext cx="625" cy="625"/>
            </a:xfrm>
            <a:custGeom>
              <a:avLst/>
              <a:gdLst/>
              <a:ahLst/>
              <a:cxnLst/>
              <a:rect l="l" t="t" r="r" b="b"/>
              <a:pathLst>
                <a:path w="25" h="25" extrusionOk="0">
                  <a:moveTo>
                    <a:pt x="1" y="0"/>
                  </a:moveTo>
                  <a:lnTo>
                    <a:pt x="25"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16"/>
            <p:cNvSpPr/>
            <p:nvPr/>
          </p:nvSpPr>
          <p:spPr>
            <a:xfrm>
              <a:off x="2142900" y="1943300"/>
              <a:ext cx="2450" cy="625"/>
            </a:xfrm>
            <a:custGeom>
              <a:avLst/>
              <a:gdLst/>
              <a:ahLst/>
              <a:cxnLst/>
              <a:rect l="l" t="t" r="r" b="b"/>
              <a:pathLst>
                <a:path w="98" h="25" extrusionOk="0">
                  <a:moveTo>
                    <a:pt x="97" y="0"/>
                  </a:moveTo>
                  <a:lnTo>
                    <a:pt x="97" y="0"/>
                  </a:lnTo>
                  <a:lnTo>
                    <a:pt x="1" y="24"/>
                  </a:lnTo>
                  <a:lnTo>
                    <a:pt x="1" y="24"/>
                  </a:lnTo>
                  <a:lnTo>
                    <a:pt x="1" y="24"/>
                  </a:lnTo>
                  <a:lnTo>
                    <a:pt x="1" y="24"/>
                  </a:lnTo>
                  <a:lnTo>
                    <a:pt x="97" y="0"/>
                  </a:lnTo>
                  <a:lnTo>
                    <a:pt x="97" y="0"/>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16"/>
            <p:cNvSpPr/>
            <p:nvPr/>
          </p:nvSpPr>
          <p:spPr>
            <a:xfrm>
              <a:off x="2147725" y="1943300"/>
              <a:ext cx="2425" cy="625"/>
            </a:xfrm>
            <a:custGeom>
              <a:avLst/>
              <a:gdLst/>
              <a:ahLst/>
              <a:cxnLst/>
              <a:rect l="l" t="t" r="r" b="b"/>
              <a:pathLst>
                <a:path w="97" h="25" extrusionOk="0">
                  <a:moveTo>
                    <a:pt x="97" y="0"/>
                  </a:moveTo>
                  <a:lnTo>
                    <a:pt x="97" y="0"/>
                  </a:lnTo>
                  <a:lnTo>
                    <a:pt x="1" y="24"/>
                  </a:lnTo>
                  <a:lnTo>
                    <a:pt x="1" y="24"/>
                  </a:lnTo>
                  <a:lnTo>
                    <a:pt x="1" y="24"/>
                  </a:lnTo>
                  <a:lnTo>
                    <a:pt x="1" y="24"/>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16"/>
            <p:cNvSpPr/>
            <p:nvPr/>
          </p:nvSpPr>
          <p:spPr>
            <a:xfrm>
              <a:off x="2150125" y="1943300"/>
              <a:ext cx="25" cy="25"/>
            </a:xfrm>
            <a:custGeom>
              <a:avLst/>
              <a:gdLst/>
              <a:ahLst/>
              <a:cxnLst/>
              <a:rect l="l" t="t" r="r" b="b"/>
              <a:pathLst>
                <a:path w="1" h="1" extrusionOk="0">
                  <a:moveTo>
                    <a:pt x="1" y="0"/>
                  </a:moveTo>
                  <a:lnTo>
                    <a:pt x="1" y="0"/>
                  </a:ln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16"/>
            <p:cNvSpPr/>
            <p:nvPr/>
          </p:nvSpPr>
          <p:spPr>
            <a:xfrm>
              <a:off x="2154350" y="1943300"/>
              <a:ext cx="625" cy="25"/>
            </a:xfrm>
            <a:custGeom>
              <a:avLst/>
              <a:gdLst/>
              <a:ahLst/>
              <a:cxnLst/>
              <a:rect l="l" t="t" r="r" b="b"/>
              <a:pathLst>
                <a:path w="25" h="1" extrusionOk="0">
                  <a:moveTo>
                    <a:pt x="24" y="0"/>
                  </a:moveTo>
                  <a:lnTo>
                    <a:pt x="24" y="0"/>
                  </a:lnTo>
                  <a:lnTo>
                    <a:pt x="0" y="0"/>
                  </a:lnTo>
                  <a:lnTo>
                    <a:pt x="0" y="0"/>
                  </a:lnTo>
                  <a:lnTo>
                    <a:pt x="24" y="0"/>
                  </a:lnTo>
                  <a:lnTo>
                    <a:pt x="24" y="0"/>
                  </a:lnTo>
                  <a:lnTo>
                    <a:pt x="24"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16"/>
            <p:cNvSpPr/>
            <p:nvPr/>
          </p:nvSpPr>
          <p:spPr>
            <a:xfrm>
              <a:off x="2029775" y="1852425"/>
              <a:ext cx="625" cy="25"/>
            </a:xfrm>
            <a:custGeom>
              <a:avLst/>
              <a:gdLst/>
              <a:ahLst/>
              <a:cxnLst/>
              <a:rect l="l" t="t" r="r" b="b"/>
              <a:pathLst>
                <a:path w="25" h="1" extrusionOk="0">
                  <a:moveTo>
                    <a:pt x="24" y="0"/>
                  </a:moveTo>
                  <a:lnTo>
                    <a:pt x="24"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16"/>
            <p:cNvSpPr/>
            <p:nvPr/>
          </p:nvSpPr>
          <p:spPr>
            <a:xfrm>
              <a:off x="2135100" y="1908400"/>
              <a:ext cx="625" cy="25"/>
            </a:xfrm>
            <a:custGeom>
              <a:avLst/>
              <a:gdLst/>
              <a:ahLst/>
              <a:cxnLst/>
              <a:rect l="l" t="t" r="r" b="b"/>
              <a:pathLst>
                <a:path w="25" h="1" extrusionOk="0">
                  <a:moveTo>
                    <a:pt x="24" y="0"/>
                  </a:moveTo>
                  <a:lnTo>
                    <a:pt x="0"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16"/>
            <p:cNvSpPr/>
            <p:nvPr/>
          </p:nvSpPr>
          <p:spPr>
            <a:xfrm>
              <a:off x="2135100" y="1908400"/>
              <a:ext cx="625" cy="25"/>
            </a:xfrm>
            <a:custGeom>
              <a:avLst/>
              <a:gdLst/>
              <a:ahLst/>
              <a:cxnLst/>
              <a:rect l="l" t="t" r="r" b="b"/>
              <a:pathLst>
                <a:path w="25" h="1" extrusionOk="0">
                  <a:moveTo>
                    <a:pt x="0" y="0"/>
                  </a:moveTo>
                  <a:lnTo>
                    <a:pt x="24" y="0"/>
                  </a:lnTo>
                  <a:lnTo>
                    <a:pt x="24" y="0"/>
                  </a:lnTo>
                  <a:lnTo>
                    <a:pt x="0" y="0"/>
                  </a:lnTo>
                  <a:lnTo>
                    <a:pt x="0" y="0"/>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16"/>
            <p:cNvSpPr/>
            <p:nvPr/>
          </p:nvSpPr>
          <p:spPr>
            <a:xfrm>
              <a:off x="2139900" y="1907800"/>
              <a:ext cx="625" cy="625"/>
            </a:xfrm>
            <a:custGeom>
              <a:avLst/>
              <a:gdLst/>
              <a:ahLst/>
              <a:cxnLst/>
              <a:rect l="l" t="t" r="r" b="b"/>
              <a:pathLst>
                <a:path w="25" h="25" extrusionOk="0">
                  <a:moveTo>
                    <a:pt x="25"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16"/>
            <p:cNvSpPr/>
            <p:nvPr/>
          </p:nvSpPr>
          <p:spPr>
            <a:xfrm>
              <a:off x="2140500" y="1907800"/>
              <a:ext cx="25" cy="625"/>
            </a:xfrm>
            <a:custGeom>
              <a:avLst/>
              <a:gdLst/>
              <a:ahLst/>
              <a:cxnLst/>
              <a:rect l="l" t="t" r="r" b="b"/>
              <a:pathLst>
                <a:path w="1" h="25" extrusionOk="0">
                  <a:moveTo>
                    <a:pt x="1" y="24"/>
                  </a:moveTo>
                  <a:lnTo>
                    <a:pt x="1" y="24"/>
                  </a:lnTo>
                  <a:lnTo>
                    <a:pt x="1" y="24"/>
                  </a:lnTo>
                  <a:lnTo>
                    <a:pt x="1" y="24"/>
                  </a:lnTo>
                  <a:lnTo>
                    <a:pt x="1" y="0"/>
                  </a:lnTo>
                  <a:lnTo>
                    <a:pt x="1" y="24"/>
                  </a:lnTo>
                  <a:lnTo>
                    <a:pt x="1" y="24"/>
                  </a:lnTo>
                  <a:lnTo>
                    <a:pt x="1" y="24"/>
                  </a:lnTo>
                  <a:lnTo>
                    <a:pt x="1"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16"/>
            <p:cNvSpPr/>
            <p:nvPr/>
          </p:nvSpPr>
          <p:spPr>
            <a:xfrm>
              <a:off x="2128475" y="1897550"/>
              <a:ext cx="25" cy="25"/>
            </a:xfrm>
            <a:custGeom>
              <a:avLst/>
              <a:gdLst/>
              <a:ahLst/>
              <a:cxnLst/>
              <a:rect l="l" t="t" r="r" b="b"/>
              <a:pathLst>
                <a:path w="1" h="1" extrusionOk="0">
                  <a:moveTo>
                    <a:pt x="0" y="1"/>
                  </a:moveTo>
                  <a:lnTo>
                    <a:pt x="0" y="1"/>
                  </a:ln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16"/>
            <p:cNvSpPr/>
            <p:nvPr/>
          </p:nvSpPr>
          <p:spPr>
            <a:xfrm>
              <a:off x="2147125" y="1906575"/>
              <a:ext cx="25" cy="650"/>
            </a:xfrm>
            <a:custGeom>
              <a:avLst/>
              <a:gdLst/>
              <a:ahLst/>
              <a:cxnLst/>
              <a:rect l="l" t="t" r="r" b="b"/>
              <a:pathLst>
                <a:path w="1" h="26" extrusionOk="0">
                  <a:moveTo>
                    <a:pt x="0" y="1"/>
                  </a:moveTo>
                  <a:lnTo>
                    <a:pt x="0" y="25"/>
                  </a:lnTo>
                  <a:lnTo>
                    <a:pt x="0" y="25"/>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16"/>
            <p:cNvSpPr/>
            <p:nvPr/>
          </p:nvSpPr>
          <p:spPr>
            <a:xfrm>
              <a:off x="2128475" y="1897550"/>
              <a:ext cx="2425" cy="625"/>
            </a:xfrm>
            <a:custGeom>
              <a:avLst/>
              <a:gdLst/>
              <a:ahLst/>
              <a:cxnLst/>
              <a:rect l="l" t="t" r="r" b="b"/>
              <a:pathLst>
                <a:path w="97" h="25" extrusionOk="0">
                  <a:moveTo>
                    <a:pt x="0" y="1"/>
                  </a:moveTo>
                  <a:lnTo>
                    <a:pt x="24" y="25"/>
                  </a:lnTo>
                  <a:lnTo>
                    <a:pt x="97" y="25"/>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16"/>
            <p:cNvSpPr/>
            <p:nvPr/>
          </p:nvSpPr>
          <p:spPr>
            <a:xfrm>
              <a:off x="2139900" y="1902375"/>
              <a:ext cx="1825" cy="1225"/>
            </a:xfrm>
            <a:custGeom>
              <a:avLst/>
              <a:gdLst/>
              <a:ahLst/>
              <a:cxnLst/>
              <a:rect l="l" t="t" r="r" b="b"/>
              <a:pathLst>
                <a:path w="73" h="49" extrusionOk="0">
                  <a:moveTo>
                    <a:pt x="49" y="0"/>
                  </a:moveTo>
                  <a:lnTo>
                    <a:pt x="25" y="25"/>
                  </a:lnTo>
                  <a:lnTo>
                    <a:pt x="49" y="25"/>
                  </a:lnTo>
                  <a:lnTo>
                    <a:pt x="73" y="0"/>
                  </a:lnTo>
                  <a:close/>
                  <a:moveTo>
                    <a:pt x="1" y="25"/>
                  </a:moveTo>
                  <a:lnTo>
                    <a:pt x="1" y="49"/>
                  </a:lnTo>
                  <a:lnTo>
                    <a:pt x="25"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16"/>
            <p:cNvSpPr/>
            <p:nvPr/>
          </p:nvSpPr>
          <p:spPr>
            <a:xfrm>
              <a:off x="2130275" y="1896350"/>
              <a:ext cx="2425" cy="1825"/>
            </a:xfrm>
            <a:custGeom>
              <a:avLst/>
              <a:gdLst/>
              <a:ahLst/>
              <a:cxnLst/>
              <a:rect l="l" t="t" r="r" b="b"/>
              <a:pathLst>
                <a:path w="97" h="73" extrusionOk="0">
                  <a:moveTo>
                    <a:pt x="25" y="1"/>
                  </a:moveTo>
                  <a:lnTo>
                    <a:pt x="44" y="7"/>
                  </a:lnTo>
                  <a:lnTo>
                    <a:pt x="44" y="7"/>
                  </a:lnTo>
                  <a:lnTo>
                    <a:pt x="49" y="1"/>
                  </a:lnTo>
                  <a:close/>
                  <a:moveTo>
                    <a:pt x="44" y="7"/>
                  </a:moveTo>
                  <a:lnTo>
                    <a:pt x="0" y="73"/>
                  </a:lnTo>
                  <a:lnTo>
                    <a:pt x="25" y="73"/>
                  </a:lnTo>
                  <a:lnTo>
                    <a:pt x="49" y="25"/>
                  </a:lnTo>
                  <a:lnTo>
                    <a:pt x="97" y="25"/>
                  </a:lnTo>
                  <a:lnTo>
                    <a:pt x="44" y="7"/>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16"/>
            <p:cNvSpPr/>
            <p:nvPr/>
          </p:nvSpPr>
          <p:spPr>
            <a:xfrm>
              <a:off x="2118850" y="2487350"/>
              <a:ext cx="625" cy="625"/>
            </a:xfrm>
            <a:custGeom>
              <a:avLst/>
              <a:gdLst/>
              <a:ahLst/>
              <a:cxnLst/>
              <a:rect l="l" t="t" r="r" b="b"/>
              <a:pathLst>
                <a:path w="25" h="25" extrusionOk="0">
                  <a:moveTo>
                    <a:pt x="0"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16"/>
            <p:cNvSpPr/>
            <p:nvPr/>
          </p:nvSpPr>
          <p:spPr>
            <a:xfrm>
              <a:off x="2136300" y="1887325"/>
              <a:ext cx="1825" cy="625"/>
            </a:xfrm>
            <a:custGeom>
              <a:avLst/>
              <a:gdLst/>
              <a:ahLst/>
              <a:cxnLst/>
              <a:rect l="l" t="t" r="r" b="b"/>
              <a:pathLst>
                <a:path w="73" h="25" extrusionOk="0">
                  <a:moveTo>
                    <a:pt x="24" y="1"/>
                  </a:moveTo>
                  <a:lnTo>
                    <a:pt x="0" y="25"/>
                  </a:lnTo>
                  <a:lnTo>
                    <a:pt x="48"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16"/>
            <p:cNvSpPr/>
            <p:nvPr/>
          </p:nvSpPr>
          <p:spPr>
            <a:xfrm>
              <a:off x="2138100" y="1886725"/>
              <a:ext cx="1825" cy="625"/>
            </a:xfrm>
            <a:custGeom>
              <a:avLst/>
              <a:gdLst/>
              <a:ahLst/>
              <a:cxnLst/>
              <a:rect l="l" t="t" r="r" b="b"/>
              <a:pathLst>
                <a:path w="73" h="25" extrusionOk="0">
                  <a:moveTo>
                    <a:pt x="49" y="1"/>
                  </a:moveTo>
                  <a:lnTo>
                    <a:pt x="0" y="25"/>
                  </a:lnTo>
                  <a:lnTo>
                    <a:pt x="49"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16"/>
            <p:cNvSpPr/>
            <p:nvPr/>
          </p:nvSpPr>
          <p:spPr>
            <a:xfrm>
              <a:off x="2074900" y="1848200"/>
              <a:ext cx="625" cy="25"/>
            </a:xfrm>
            <a:custGeom>
              <a:avLst/>
              <a:gdLst/>
              <a:ahLst/>
              <a:cxnLst/>
              <a:rect l="l" t="t" r="r" b="b"/>
              <a:pathLst>
                <a:path w="25" h="1" extrusionOk="0">
                  <a:moveTo>
                    <a:pt x="25" y="1"/>
                  </a:moveTo>
                  <a:lnTo>
                    <a:pt x="25" y="1"/>
                  </a:lnTo>
                  <a:lnTo>
                    <a:pt x="1" y="1"/>
                  </a:lnTo>
                  <a:lnTo>
                    <a:pt x="1" y="1"/>
                  </a:lnTo>
                  <a:lnTo>
                    <a:pt x="25" y="1"/>
                  </a:lnTo>
                  <a:lnTo>
                    <a:pt x="25" y="1"/>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16"/>
            <p:cNvSpPr/>
            <p:nvPr/>
          </p:nvSpPr>
          <p:spPr>
            <a:xfrm>
              <a:off x="2139900" y="1886125"/>
              <a:ext cx="2425" cy="625"/>
            </a:xfrm>
            <a:custGeom>
              <a:avLst/>
              <a:gdLst/>
              <a:ahLst/>
              <a:cxnLst/>
              <a:rect l="l" t="t" r="r" b="b"/>
              <a:pathLst>
                <a:path w="97" h="25" extrusionOk="0">
                  <a:moveTo>
                    <a:pt x="49" y="0"/>
                  </a:moveTo>
                  <a:lnTo>
                    <a:pt x="1" y="25"/>
                  </a:lnTo>
                  <a:lnTo>
                    <a:pt x="49" y="25"/>
                  </a:lnTo>
                  <a:lnTo>
                    <a:pt x="65" y="8"/>
                  </a:lnTo>
                  <a:lnTo>
                    <a:pt x="65" y="8"/>
                  </a:lnTo>
                  <a:lnTo>
                    <a:pt x="49" y="0"/>
                  </a:lnTo>
                  <a:close/>
                  <a:moveTo>
                    <a:pt x="73" y="0"/>
                  </a:moveTo>
                  <a:lnTo>
                    <a:pt x="65" y="8"/>
                  </a:lnTo>
                  <a:lnTo>
                    <a:pt x="65" y="8"/>
                  </a:lnTo>
                  <a:lnTo>
                    <a:pt x="97"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16"/>
            <p:cNvSpPr/>
            <p:nvPr/>
          </p:nvSpPr>
          <p:spPr>
            <a:xfrm>
              <a:off x="2075500" y="1847600"/>
              <a:ext cx="1225" cy="625"/>
            </a:xfrm>
            <a:custGeom>
              <a:avLst/>
              <a:gdLst/>
              <a:ahLst/>
              <a:cxnLst/>
              <a:rect l="l" t="t" r="r" b="b"/>
              <a:pathLst>
                <a:path w="49" h="25" extrusionOk="0">
                  <a:moveTo>
                    <a:pt x="25" y="1"/>
                  </a:moveTo>
                  <a:lnTo>
                    <a:pt x="1" y="25"/>
                  </a:lnTo>
                  <a:lnTo>
                    <a:pt x="25"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16"/>
            <p:cNvSpPr/>
            <p:nvPr/>
          </p:nvSpPr>
          <p:spPr>
            <a:xfrm>
              <a:off x="1965975" y="2039600"/>
              <a:ext cx="625" cy="25"/>
            </a:xfrm>
            <a:custGeom>
              <a:avLst/>
              <a:gdLst/>
              <a:ahLst/>
              <a:cxnLst/>
              <a:rect l="l" t="t" r="r" b="b"/>
              <a:pathLst>
                <a:path w="25" h="1" extrusionOk="0">
                  <a:moveTo>
                    <a:pt x="0" y="0"/>
                  </a:moveTo>
                  <a:lnTo>
                    <a:pt x="0" y="0"/>
                  </a:lnTo>
                  <a:lnTo>
                    <a:pt x="25"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16"/>
            <p:cNvSpPr/>
            <p:nvPr/>
          </p:nvSpPr>
          <p:spPr>
            <a:xfrm>
              <a:off x="1895550" y="1964350"/>
              <a:ext cx="625" cy="650"/>
            </a:xfrm>
            <a:custGeom>
              <a:avLst/>
              <a:gdLst/>
              <a:ahLst/>
              <a:cxnLst/>
              <a:rect l="l" t="t" r="r" b="b"/>
              <a:pathLst>
                <a:path w="25" h="26"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16"/>
            <p:cNvSpPr/>
            <p:nvPr/>
          </p:nvSpPr>
          <p:spPr>
            <a:xfrm>
              <a:off x="2027350" y="2037175"/>
              <a:ext cx="625" cy="625"/>
            </a:xfrm>
            <a:custGeom>
              <a:avLst/>
              <a:gdLst/>
              <a:ahLst/>
              <a:cxnLst/>
              <a:rect l="l" t="t" r="r" b="b"/>
              <a:pathLst>
                <a:path w="25"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16"/>
            <p:cNvSpPr/>
            <p:nvPr/>
          </p:nvSpPr>
          <p:spPr>
            <a:xfrm>
              <a:off x="2405300" y="1951725"/>
              <a:ext cx="650" cy="25"/>
            </a:xfrm>
            <a:custGeom>
              <a:avLst/>
              <a:gdLst/>
              <a:ahLst/>
              <a:cxnLst/>
              <a:rect l="l" t="t" r="r" b="b"/>
              <a:pathLst>
                <a:path w="26" h="1" extrusionOk="0">
                  <a:moveTo>
                    <a:pt x="25" y="0"/>
                  </a:moveTo>
                  <a:lnTo>
                    <a:pt x="1" y="0"/>
                  </a:lnTo>
                  <a:lnTo>
                    <a:pt x="25" y="0"/>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16"/>
            <p:cNvSpPr/>
            <p:nvPr/>
          </p:nvSpPr>
          <p:spPr>
            <a:xfrm>
              <a:off x="2357175" y="1887325"/>
              <a:ext cx="625" cy="25"/>
            </a:xfrm>
            <a:custGeom>
              <a:avLst/>
              <a:gdLst/>
              <a:ahLst/>
              <a:cxnLst/>
              <a:rect l="l" t="t" r="r" b="b"/>
              <a:pathLst>
                <a:path w="25" h="1" extrusionOk="0">
                  <a:moveTo>
                    <a:pt x="0" y="1"/>
                  </a:moveTo>
                  <a:lnTo>
                    <a:pt x="0" y="1"/>
                  </a:lnTo>
                  <a:lnTo>
                    <a:pt x="24" y="1"/>
                  </a:lnTo>
                  <a:lnTo>
                    <a:pt x="24"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16"/>
            <p:cNvSpPr/>
            <p:nvPr/>
          </p:nvSpPr>
          <p:spPr>
            <a:xfrm>
              <a:off x="2484150" y="1986025"/>
              <a:ext cx="101725" cy="97525"/>
            </a:xfrm>
            <a:custGeom>
              <a:avLst/>
              <a:gdLst/>
              <a:ahLst/>
              <a:cxnLst/>
              <a:rect l="l" t="t" r="r" b="b"/>
              <a:pathLst>
                <a:path w="4069" h="3901" extrusionOk="0">
                  <a:moveTo>
                    <a:pt x="2191" y="193"/>
                  </a:moveTo>
                  <a:lnTo>
                    <a:pt x="2649" y="265"/>
                  </a:lnTo>
                  <a:lnTo>
                    <a:pt x="2745" y="289"/>
                  </a:lnTo>
                  <a:lnTo>
                    <a:pt x="2865" y="338"/>
                  </a:lnTo>
                  <a:lnTo>
                    <a:pt x="3082" y="458"/>
                  </a:lnTo>
                  <a:lnTo>
                    <a:pt x="3299" y="602"/>
                  </a:lnTo>
                  <a:lnTo>
                    <a:pt x="3491" y="771"/>
                  </a:lnTo>
                  <a:lnTo>
                    <a:pt x="3636" y="988"/>
                  </a:lnTo>
                  <a:lnTo>
                    <a:pt x="3732" y="1180"/>
                  </a:lnTo>
                  <a:lnTo>
                    <a:pt x="3804" y="1373"/>
                  </a:lnTo>
                  <a:lnTo>
                    <a:pt x="3852" y="1662"/>
                  </a:lnTo>
                  <a:lnTo>
                    <a:pt x="3876" y="1926"/>
                  </a:lnTo>
                  <a:lnTo>
                    <a:pt x="3876" y="2095"/>
                  </a:lnTo>
                  <a:lnTo>
                    <a:pt x="3852" y="2263"/>
                  </a:lnTo>
                  <a:lnTo>
                    <a:pt x="3804" y="2432"/>
                  </a:lnTo>
                  <a:lnTo>
                    <a:pt x="3732" y="2601"/>
                  </a:lnTo>
                  <a:lnTo>
                    <a:pt x="3684" y="2697"/>
                  </a:lnTo>
                  <a:lnTo>
                    <a:pt x="3612" y="2793"/>
                  </a:lnTo>
                  <a:lnTo>
                    <a:pt x="3371" y="3010"/>
                  </a:lnTo>
                  <a:lnTo>
                    <a:pt x="3178" y="3250"/>
                  </a:lnTo>
                  <a:lnTo>
                    <a:pt x="3082" y="3347"/>
                  </a:lnTo>
                  <a:lnTo>
                    <a:pt x="2986" y="3419"/>
                  </a:lnTo>
                  <a:lnTo>
                    <a:pt x="2889" y="3467"/>
                  </a:lnTo>
                  <a:lnTo>
                    <a:pt x="2769" y="3515"/>
                  </a:lnTo>
                  <a:lnTo>
                    <a:pt x="2312" y="3660"/>
                  </a:lnTo>
                  <a:lnTo>
                    <a:pt x="2095" y="3684"/>
                  </a:lnTo>
                  <a:lnTo>
                    <a:pt x="1854" y="3708"/>
                  </a:lnTo>
                  <a:lnTo>
                    <a:pt x="1397" y="3636"/>
                  </a:lnTo>
                  <a:lnTo>
                    <a:pt x="1204" y="3612"/>
                  </a:lnTo>
                  <a:lnTo>
                    <a:pt x="988" y="3563"/>
                  </a:lnTo>
                  <a:lnTo>
                    <a:pt x="843" y="3491"/>
                  </a:lnTo>
                  <a:lnTo>
                    <a:pt x="699" y="3419"/>
                  </a:lnTo>
                  <a:lnTo>
                    <a:pt x="602" y="3323"/>
                  </a:lnTo>
                  <a:lnTo>
                    <a:pt x="506" y="3178"/>
                  </a:lnTo>
                  <a:lnTo>
                    <a:pt x="289" y="2865"/>
                  </a:lnTo>
                  <a:lnTo>
                    <a:pt x="217" y="2745"/>
                  </a:lnTo>
                  <a:lnTo>
                    <a:pt x="169" y="2625"/>
                  </a:lnTo>
                  <a:lnTo>
                    <a:pt x="145" y="2504"/>
                  </a:lnTo>
                  <a:lnTo>
                    <a:pt x="145" y="2360"/>
                  </a:lnTo>
                  <a:lnTo>
                    <a:pt x="169" y="2095"/>
                  </a:lnTo>
                  <a:lnTo>
                    <a:pt x="217" y="1734"/>
                  </a:lnTo>
                  <a:lnTo>
                    <a:pt x="289" y="1397"/>
                  </a:lnTo>
                  <a:lnTo>
                    <a:pt x="338" y="1204"/>
                  </a:lnTo>
                  <a:lnTo>
                    <a:pt x="410" y="1060"/>
                  </a:lnTo>
                  <a:lnTo>
                    <a:pt x="482" y="891"/>
                  </a:lnTo>
                  <a:lnTo>
                    <a:pt x="602" y="747"/>
                  </a:lnTo>
                  <a:lnTo>
                    <a:pt x="675" y="699"/>
                  </a:lnTo>
                  <a:lnTo>
                    <a:pt x="771" y="651"/>
                  </a:lnTo>
                  <a:lnTo>
                    <a:pt x="915" y="627"/>
                  </a:lnTo>
                  <a:lnTo>
                    <a:pt x="1060" y="578"/>
                  </a:lnTo>
                  <a:lnTo>
                    <a:pt x="1228" y="554"/>
                  </a:lnTo>
                  <a:lnTo>
                    <a:pt x="1373" y="458"/>
                  </a:lnTo>
                  <a:lnTo>
                    <a:pt x="1493" y="386"/>
                  </a:lnTo>
                  <a:lnTo>
                    <a:pt x="1613" y="314"/>
                  </a:lnTo>
                  <a:lnTo>
                    <a:pt x="1854" y="217"/>
                  </a:lnTo>
                  <a:lnTo>
                    <a:pt x="2023" y="193"/>
                  </a:lnTo>
                  <a:close/>
                  <a:moveTo>
                    <a:pt x="1902" y="1"/>
                  </a:moveTo>
                  <a:lnTo>
                    <a:pt x="1758" y="49"/>
                  </a:lnTo>
                  <a:lnTo>
                    <a:pt x="1589" y="121"/>
                  </a:lnTo>
                  <a:lnTo>
                    <a:pt x="1421" y="193"/>
                  </a:lnTo>
                  <a:lnTo>
                    <a:pt x="1349" y="241"/>
                  </a:lnTo>
                  <a:lnTo>
                    <a:pt x="1276" y="289"/>
                  </a:lnTo>
                  <a:lnTo>
                    <a:pt x="1204" y="338"/>
                  </a:lnTo>
                  <a:lnTo>
                    <a:pt x="1132" y="386"/>
                  </a:lnTo>
                  <a:lnTo>
                    <a:pt x="963" y="410"/>
                  </a:lnTo>
                  <a:lnTo>
                    <a:pt x="867" y="410"/>
                  </a:lnTo>
                  <a:lnTo>
                    <a:pt x="795" y="434"/>
                  </a:lnTo>
                  <a:lnTo>
                    <a:pt x="747" y="458"/>
                  </a:lnTo>
                  <a:lnTo>
                    <a:pt x="675" y="506"/>
                  </a:lnTo>
                  <a:lnTo>
                    <a:pt x="651" y="578"/>
                  </a:lnTo>
                  <a:lnTo>
                    <a:pt x="602" y="627"/>
                  </a:lnTo>
                  <a:lnTo>
                    <a:pt x="554" y="651"/>
                  </a:lnTo>
                  <a:lnTo>
                    <a:pt x="434" y="795"/>
                  </a:lnTo>
                  <a:lnTo>
                    <a:pt x="338" y="939"/>
                  </a:lnTo>
                  <a:lnTo>
                    <a:pt x="241" y="1108"/>
                  </a:lnTo>
                  <a:lnTo>
                    <a:pt x="193" y="1276"/>
                  </a:lnTo>
                  <a:lnTo>
                    <a:pt x="73" y="1854"/>
                  </a:lnTo>
                  <a:lnTo>
                    <a:pt x="25" y="2119"/>
                  </a:lnTo>
                  <a:lnTo>
                    <a:pt x="1" y="2360"/>
                  </a:lnTo>
                  <a:lnTo>
                    <a:pt x="1" y="2552"/>
                  </a:lnTo>
                  <a:lnTo>
                    <a:pt x="25" y="2721"/>
                  </a:lnTo>
                  <a:lnTo>
                    <a:pt x="97" y="2889"/>
                  </a:lnTo>
                  <a:lnTo>
                    <a:pt x="193" y="3034"/>
                  </a:lnTo>
                  <a:lnTo>
                    <a:pt x="289" y="3178"/>
                  </a:lnTo>
                  <a:lnTo>
                    <a:pt x="386" y="3323"/>
                  </a:lnTo>
                  <a:lnTo>
                    <a:pt x="506" y="3467"/>
                  </a:lnTo>
                  <a:lnTo>
                    <a:pt x="578" y="3563"/>
                  </a:lnTo>
                  <a:lnTo>
                    <a:pt x="675" y="3636"/>
                  </a:lnTo>
                  <a:lnTo>
                    <a:pt x="891" y="3732"/>
                  </a:lnTo>
                  <a:lnTo>
                    <a:pt x="1132" y="3804"/>
                  </a:lnTo>
                  <a:lnTo>
                    <a:pt x="1397" y="3852"/>
                  </a:lnTo>
                  <a:lnTo>
                    <a:pt x="1926" y="3900"/>
                  </a:lnTo>
                  <a:lnTo>
                    <a:pt x="2167" y="3900"/>
                  </a:lnTo>
                  <a:lnTo>
                    <a:pt x="2432" y="3852"/>
                  </a:lnTo>
                  <a:lnTo>
                    <a:pt x="2889" y="3684"/>
                  </a:lnTo>
                  <a:lnTo>
                    <a:pt x="3058" y="3612"/>
                  </a:lnTo>
                  <a:lnTo>
                    <a:pt x="3154" y="3539"/>
                  </a:lnTo>
                  <a:lnTo>
                    <a:pt x="3226" y="3467"/>
                  </a:lnTo>
                  <a:lnTo>
                    <a:pt x="3443" y="3226"/>
                  </a:lnTo>
                  <a:lnTo>
                    <a:pt x="3539" y="3106"/>
                  </a:lnTo>
                  <a:lnTo>
                    <a:pt x="3660" y="2986"/>
                  </a:lnTo>
                  <a:lnTo>
                    <a:pt x="3732" y="2889"/>
                  </a:lnTo>
                  <a:lnTo>
                    <a:pt x="3828" y="2793"/>
                  </a:lnTo>
                  <a:lnTo>
                    <a:pt x="3900" y="2697"/>
                  </a:lnTo>
                  <a:lnTo>
                    <a:pt x="3949" y="2576"/>
                  </a:lnTo>
                  <a:lnTo>
                    <a:pt x="3997" y="2408"/>
                  </a:lnTo>
                  <a:lnTo>
                    <a:pt x="4045" y="2239"/>
                  </a:lnTo>
                  <a:lnTo>
                    <a:pt x="4069" y="2047"/>
                  </a:lnTo>
                  <a:lnTo>
                    <a:pt x="4069" y="1878"/>
                  </a:lnTo>
                  <a:lnTo>
                    <a:pt x="4045" y="1614"/>
                  </a:lnTo>
                  <a:lnTo>
                    <a:pt x="3997" y="1349"/>
                  </a:lnTo>
                  <a:lnTo>
                    <a:pt x="3949" y="1204"/>
                  </a:lnTo>
                  <a:lnTo>
                    <a:pt x="3900" y="1036"/>
                  </a:lnTo>
                  <a:lnTo>
                    <a:pt x="3780" y="843"/>
                  </a:lnTo>
                  <a:lnTo>
                    <a:pt x="3636" y="651"/>
                  </a:lnTo>
                  <a:lnTo>
                    <a:pt x="3467" y="482"/>
                  </a:lnTo>
                  <a:lnTo>
                    <a:pt x="3299" y="338"/>
                  </a:lnTo>
                  <a:lnTo>
                    <a:pt x="3034" y="193"/>
                  </a:lnTo>
                  <a:lnTo>
                    <a:pt x="2889" y="121"/>
                  </a:lnTo>
                  <a:lnTo>
                    <a:pt x="2745" y="73"/>
                  </a:lnTo>
                  <a:lnTo>
                    <a:pt x="22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16"/>
            <p:cNvSpPr/>
            <p:nvPr/>
          </p:nvSpPr>
          <p:spPr>
            <a:xfrm>
              <a:off x="2516050" y="2013700"/>
              <a:ext cx="39750" cy="41575"/>
            </a:xfrm>
            <a:custGeom>
              <a:avLst/>
              <a:gdLst/>
              <a:ahLst/>
              <a:cxnLst/>
              <a:rect l="l" t="t" r="r" b="b"/>
              <a:pathLst>
                <a:path w="1590" h="1663" extrusionOk="0">
                  <a:moveTo>
                    <a:pt x="963" y="194"/>
                  </a:moveTo>
                  <a:lnTo>
                    <a:pt x="1060" y="242"/>
                  </a:lnTo>
                  <a:lnTo>
                    <a:pt x="1300" y="386"/>
                  </a:lnTo>
                  <a:lnTo>
                    <a:pt x="1373" y="458"/>
                  </a:lnTo>
                  <a:lnTo>
                    <a:pt x="1397" y="555"/>
                  </a:lnTo>
                  <a:lnTo>
                    <a:pt x="1421" y="819"/>
                  </a:lnTo>
                  <a:lnTo>
                    <a:pt x="1421" y="940"/>
                  </a:lnTo>
                  <a:lnTo>
                    <a:pt x="1397" y="1084"/>
                  </a:lnTo>
                  <a:lnTo>
                    <a:pt x="1349" y="1181"/>
                  </a:lnTo>
                  <a:lnTo>
                    <a:pt x="1276" y="1253"/>
                  </a:lnTo>
                  <a:lnTo>
                    <a:pt x="1060" y="1445"/>
                  </a:lnTo>
                  <a:lnTo>
                    <a:pt x="1012" y="1469"/>
                  </a:lnTo>
                  <a:lnTo>
                    <a:pt x="939" y="1494"/>
                  </a:lnTo>
                  <a:lnTo>
                    <a:pt x="747" y="1494"/>
                  </a:lnTo>
                  <a:lnTo>
                    <a:pt x="578" y="1469"/>
                  </a:lnTo>
                  <a:lnTo>
                    <a:pt x="434" y="1421"/>
                  </a:lnTo>
                  <a:lnTo>
                    <a:pt x="289" y="1349"/>
                  </a:lnTo>
                  <a:lnTo>
                    <a:pt x="241" y="1301"/>
                  </a:lnTo>
                  <a:lnTo>
                    <a:pt x="193" y="1229"/>
                  </a:lnTo>
                  <a:lnTo>
                    <a:pt x="169" y="1181"/>
                  </a:lnTo>
                  <a:lnTo>
                    <a:pt x="169" y="1084"/>
                  </a:lnTo>
                  <a:lnTo>
                    <a:pt x="169" y="1036"/>
                  </a:lnTo>
                  <a:lnTo>
                    <a:pt x="169" y="940"/>
                  </a:lnTo>
                  <a:lnTo>
                    <a:pt x="169" y="771"/>
                  </a:lnTo>
                  <a:lnTo>
                    <a:pt x="193" y="603"/>
                  </a:lnTo>
                  <a:lnTo>
                    <a:pt x="217" y="531"/>
                  </a:lnTo>
                  <a:lnTo>
                    <a:pt x="265" y="458"/>
                  </a:lnTo>
                  <a:lnTo>
                    <a:pt x="386" y="362"/>
                  </a:lnTo>
                  <a:lnTo>
                    <a:pt x="482" y="290"/>
                  </a:lnTo>
                  <a:lnTo>
                    <a:pt x="602" y="242"/>
                  </a:lnTo>
                  <a:lnTo>
                    <a:pt x="723" y="194"/>
                  </a:lnTo>
                  <a:close/>
                  <a:moveTo>
                    <a:pt x="747" y="1"/>
                  </a:moveTo>
                  <a:lnTo>
                    <a:pt x="602" y="49"/>
                  </a:lnTo>
                  <a:lnTo>
                    <a:pt x="458" y="97"/>
                  </a:lnTo>
                  <a:lnTo>
                    <a:pt x="313" y="169"/>
                  </a:lnTo>
                  <a:lnTo>
                    <a:pt x="241" y="218"/>
                  </a:lnTo>
                  <a:lnTo>
                    <a:pt x="169" y="290"/>
                  </a:lnTo>
                  <a:lnTo>
                    <a:pt x="73" y="434"/>
                  </a:lnTo>
                  <a:lnTo>
                    <a:pt x="24" y="627"/>
                  </a:lnTo>
                  <a:lnTo>
                    <a:pt x="0" y="795"/>
                  </a:lnTo>
                  <a:lnTo>
                    <a:pt x="0" y="940"/>
                  </a:lnTo>
                  <a:lnTo>
                    <a:pt x="24" y="1108"/>
                  </a:lnTo>
                  <a:lnTo>
                    <a:pt x="24" y="1205"/>
                  </a:lnTo>
                  <a:lnTo>
                    <a:pt x="73" y="1301"/>
                  </a:lnTo>
                  <a:lnTo>
                    <a:pt x="121" y="1373"/>
                  </a:lnTo>
                  <a:lnTo>
                    <a:pt x="193" y="1445"/>
                  </a:lnTo>
                  <a:lnTo>
                    <a:pt x="289" y="1518"/>
                  </a:lnTo>
                  <a:lnTo>
                    <a:pt x="410" y="1590"/>
                  </a:lnTo>
                  <a:lnTo>
                    <a:pt x="554" y="1614"/>
                  </a:lnTo>
                  <a:lnTo>
                    <a:pt x="699" y="1638"/>
                  </a:lnTo>
                  <a:lnTo>
                    <a:pt x="963" y="1662"/>
                  </a:lnTo>
                  <a:lnTo>
                    <a:pt x="1060" y="1638"/>
                  </a:lnTo>
                  <a:lnTo>
                    <a:pt x="1132" y="1590"/>
                  </a:lnTo>
                  <a:lnTo>
                    <a:pt x="1373" y="1373"/>
                  </a:lnTo>
                  <a:lnTo>
                    <a:pt x="1469" y="1277"/>
                  </a:lnTo>
                  <a:lnTo>
                    <a:pt x="1517" y="1132"/>
                  </a:lnTo>
                  <a:lnTo>
                    <a:pt x="1565" y="964"/>
                  </a:lnTo>
                  <a:lnTo>
                    <a:pt x="1589" y="771"/>
                  </a:lnTo>
                  <a:lnTo>
                    <a:pt x="1541" y="531"/>
                  </a:lnTo>
                  <a:lnTo>
                    <a:pt x="1541" y="434"/>
                  </a:lnTo>
                  <a:lnTo>
                    <a:pt x="1493" y="338"/>
                  </a:lnTo>
                  <a:lnTo>
                    <a:pt x="1445" y="266"/>
                  </a:lnTo>
                  <a:lnTo>
                    <a:pt x="1373" y="218"/>
                  </a:lnTo>
                  <a:lnTo>
                    <a:pt x="1228" y="121"/>
                  </a:lnTo>
                  <a:lnTo>
                    <a:pt x="1084" y="49"/>
                  </a:lnTo>
                  <a:lnTo>
                    <a:pt x="9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16"/>
            <p:cNvSpPr/>
            <p:nvPr/>
          </p:nvSpPr>
          <p:spPr>
            <a:xfrm>
              <a:off x="2528675" y="2028750"/>
              <a:ext cx="13875" cy="15075"/>
            </a:xfrm>
            <a:custGeom>
              <a:avLst/>
              <a:gdLst/>
              <a:ahLst/>
              <a:cxnLst/>
              <a:rect l="l" t="t" r="r" b="b"/>
              <a:pathLst>
                <a:path w="555" h="603" extrusionOk="0">
                  <a:moveTo>
                    <a:pt x="314" y="169"/>
                  </a:moveTo>
                  <a:lnTo>
                    <a:pt x="386" y="193"/>
                  </a:lnTo>
                  <a:lnTo>
                    <a:pt x="410" y="242"/>
                  </a:lnTo>
                  <a:lnTo>
                    <a:pt x="410" y="290"/>
                  </a:lnTo>
                  <a:lnTo>
                    <a:pt x="386" y="338"/>
                  </a:lnTo>
                  <a:lnTo>
                    <a:pt x="338" y="434"/>
                  </a:lnTo>
                  <a:lnTo>
                    <a:pt x="290" y="458"/>
                  </a:lnTo>
                  <a:lnTo>
                    <a:pt x="218" y="458"/>
                  </a:lnTo>
                  <a:lnTo>
                    <a:pt x="194" y="434"/>
                  </a:lnTo>
                  <a:lnTo>
                    <a:pt x="194" y="410"/>
                  </a:lnTo>
                  <a:lnTo>
                    <a:pt x="194" y="362"/>
                  </a:lnTo>
                  <a:lnTo>
                    <a:pt x="194" y="290"/>
                  </a:lnTo>
                  <a:lnTo>
                    <a:pt x="218" y="217"/>
                  </a:lnTo>
                  <a:lnTo>
                    <a:pt x="266" y="169"/>
                  </a:lnTo>
                  <a:close/>
                  <a:moveTo>
                    <a:pt x="218" y="1"/>
                  </a:moveTo>
                  <a:lnTo>
                    <a:pt x="145" y="49"/>
                  </a:lnTo>
                  <a:lnTo>
                    <a:pt x="25" y="169"/>
                  </a:lnTo>
                  <a:lnTo>
                    <a:pt x="1" y="217"/>
                  </a:lnTo>
                  <a:lnTo>
                    <a:pt x="1" y="314"/>
                  </a:lnTo>
                  <a:lnTo>
                    <a:pt x="1" y="434"/>
                  </a:lnTo>
                  <a:lnTo>
                    <a:pt x="49" y="482"/>
                  </a:lnTo>
                  <a:lnTo>
                    <a:pt x="73" y="554"/>
                  </a:lnTo>
                  <a:lnTo>
                    <a:pt x="145" y="579"/>
                  </a:lnTo>
                  <a:lnTo>
                    <a:pt x="194" y="603"/>
                  </a:lnTo>
                  <a:lnTo>
                    <a:pt x="290" y="603"/>
                  </a:lnTo>
                  <a:lnTo>
                    <a:pt x="362" y="579"/>
                  </a:lnTo>
                  <a:lnTo>
                    <a:pt x="434" y="530"/>
                  </a:lnTo>
                  <a:lnTo>
                    <a:pt x="482" y="482"/>
                  </a:lnTo>
                  <a:lnTo>
                    <a:pt x="507" y="410"/>
                  </a:lnTo>
                  <a:lnTo>
                    <a:pt x="531" y="338"/>
                  </a:lnTo>
                  <a:lnTo>
                    <a:pt x="555" y="266"/>
                  </a:lnTo>
                  <a:lnTo>
                    <a:pt x="555" y="193"/>
                  </a:lnTo>
                  <a:lnTo>
                    <a:pt x="531" y="121"/>
                  </a:lnTo>
                  <a:lnTo>
                    <a:pt x="482" y="49"/>
                  </a:lnTo>
                  <a:lnTo>
                    <a:pt x="434" y="25"/>
                  </a:ln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4" name="Google Shape;6654;p16"/>
          <p:cNvGrpSpPr/>
          <p:nvPr/>
        </p:nvGrpSpPr>
        <p:grpSpPr>
          <a:xfrm>
            <a:off x="8787576" y="4233861"/>
            <a:ext cx="551525" cy="559295"/>
            <a:chOff x="1308175" y="3327500"/>
            <a:chExt cx="170350" cy="172750"/>
          </a:xfrm>
        </p:grpSpPr>
        <p:sp>
          <p:nvSpPr>
            <p:cNvPr id="6655" name="Google Shape;6655;p16"/>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16"/>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57" name="Google Shape;6657;p16"/>
          <p:cNvSpPr/>
          <p:nvPr/>
        </p:nvSpPr>
        <p:spPr>
          <a:xfrm>
            <a:off x="-214262" y="789149"/>
            <a:ext cx="551518" cy="671941"/>
          </a:xfrm>
          <a:custGeom>
            <a:avLst/>
            <a:gdLst/>
            <a:ahLst/>
            <a:cxnLst/>
            <a:rect l="l" t="t" r="r" b="b"/>
            <a:pathLst>
              <a:path w="10039" h="12231" extrusionOk="0">
                <a:moveTo>
                  <a:pt x="4478" y="675"/>
                </a:moveTo>
                <a:lnTo>
                  <a:pt x="4887" y="699"/>
                </a:lnTo>
                <a:lnTo>
                  <a:pt x="5272" y="795"/>
                </a:lnTo>
                <a:lnTo>
                  <a:pt x="5633" y="916"/>
                </a:lnTo>
                <a:lnTo>
                  <a:pt x="5994" y="1084"/>
                </a:lnTo>
                <a:lnTo>
                  <a:pt x="6355" y="1277"/>
                </a:lnTo>
                <a:lnTo>
                  <a:pt x="6692" y="1517"/>
                </a:lnTo>
                <a:lnTo>
                  <a:pt x="7005" y="1758"/>
                </a:lnTo>
                <a:lnTo>
                  <a:pt x="7270" y="1999"/>
                </a:lnTo>
                <a:lnTo>
                  <a:pt x="7535" y="2264"/>
                </a:lnTo>
                <a:lnTo>
                  <a:pt x="7776" y="2529"/>
                </a:lnTo>
                <a:lnTo>
                  <a:pt x="7992" y="2817"/>
                </a:lnTo>
                <a:lnTo>
                  <a:pt x="8209" y="3130"/>
                </a:lnTo>
                <a:lnTo>
                  <a:pt x="8402" y="3443"/>
                </a:lnTo>
                <a:lnTo>
                  <a:pt x="8570" y="3780"/>
                </a:lnTo>
                <a:lnTo>
                  <a:pt x="8739" y="4117"/>
                </a:lnTo>
                <a:lnTo>
                  <a:pt x="8883" y="4478"/>
                </a:lnTo>
                <a:lnTo>
                  <a:pt x="9027" y="4840"/>
                </a:lnTo>
                <a:lnTo>
                  <a:pt x="9124" y="5201"/>
                </a:lnTo>
                <a:lnTo>
                  <a:pt x="9220" y="5586"/>
                </a:lnTo>
                <a:lnTo>
                  <a:pt x="9292" y="5971"/>
                </a:lnTo>
                <a:lnTo>
                  <a:pt x="9340" y="6356"/>
                </a:lnTo>
                <a:lnTo>
                  <a:pt x="9365" y="6741"/>
                </a:lnTo>
                <a:lnTo>
                  <a:pt x="9389" y="7127"/>
                </a:lnTo>
                <a:lnTo>
                  <a:pt x="9365" y="7488"/>
                </a:lnTo>
                <a:lnTo>
                  <a:pt x="9340" y="7849"/>
                </a:lnTo>
                <a:lnTo>
                  <a:pt x="9268" y="8210"/>
                </a:lnTo>
                <a:lnTo>
                  <a:pt x="9196" y="8571"/>
                </a:lnTo>
                <a:lnTo>
                  <a:pt x="9076" y="8932"/>
                </a:lnTo>
                <a:lnTo>
                  <a:pt x="8955" y="9293"/>
                </a:lnTo>
                <a:lnTo>
                  <a:pt x="8787" y="9630"/>
                </a:lnTo>
                <a:lnTo>
                  <a:pt x="8570" y="9967"/>
                </a:lnTo>
                <a:lnTo>
                  <a:pt x="8402" y="10232"/>
                </a:lnTo>
                <a:lnTo>
                  <a:pt x="8209" y="10449"/>
                </a:lnTo>
                <a:lnTo>
                  <a:pt x="7992" y="10665"/>
                </a:lnTo>
                <a:lnTo>
                  <a:pt x="7776" y="10858"/>
                </a:lnTo>
                <a:lnTo>
                  <a:pt x="7559" y="11026"/>
                </a:lnTo>
                <a:lnTo>
                  <a:pt x="7318" y="11171"/>
                </a:lnTo>
                <a:lnTo>
                  <a:pt x="7078" y="11291"/>
                </a:lnTo>
                <a:lnTo>
                  <a:pt x="6813" y="11387"/>
                </a:lnTo>
                <a:lnTo>
                  <a:pt x="6548" y="11460"/>
                </a:lnTo>
                <a:lnTo>
                  <a:pt x="6283" y="11508"/>
                </a:lnTo>
                <a:lnTo>
                  <a:pt x="6018" y="11556"/>
                </a:lnTo>
                <a:lnTo>
                  <a:pt x="5729" y="11556"/>
                </a:lnTo>
                <a:lnTo>
                  <a:pt x="5441" y="11532"/>
                </a:lnTo>
                <a:lnTo>
                  <a:pt x="5152" y="11484"/>
                </a:lnTo>
                <a:lnTo>
                  <a:pt x="4863" y="11436"/>
                </a:lnTo>
                <a:lnTo>
                  <a:pt x="4574" y="11339"/>
                </a:lnTo>
                <a:lnTo>
                  <a:pt x="4237" y="11195"/>
                </a:lnTo>
                <a:lnTo>
                  <a:pt x="3900" y="11050"/>
                </a:lnTo>
                <a:lnTo>
                  <a:pt x="3587" y="10858"/>
                </a:lnTo>
                <a:lnTo>
                  <a:pt x="3298" y="10665"/>
                </a:lnTo>
                <a:lnTo>
                  <a:pt x="3009" y="10449"/>
                </a:lnTo>
                <a:lnTo>
                  <a:pt x="2768" y="10208"/>
                </a:lnTo>
                <a:lnTo>
                  <a:pt x="2504" y="9943"/>
                </a:lnTo>
                <a:lnTo>
                  <a:pt x="2287" y="9654"/>
                </a:lnTo>
                <a:lnTo>
                  <a:pt x="2022" y="9293"/>
                </a:lnTo>
                <a:lnTo>
                  <a:pt x="1781" y="8932"/>
                </a:lnTo>
                <a:lnTo>
                  <a:pt x="1565" y="8547"/>
                </a:lnTo>
                <a:lnTo>
                  <a:pt x="1348" y="8186"/>
                </a:lnTo>
                <a:lnTo>
                  <a:pt x="1180" y="7801"/>
                </a:lnTo>
                <a:lnTo>
                  <a:pt x="1035" y="7415"/>
                </a:lnTo>
                <a:lnTo>
                  <a:pt x="915" y="7006"/>
                </a:lnTo>
                <a:lnTo>
                  <a:pt x="818" y="6621"/>
                </a:lnTo>
                <a:lnTo>
                  <a:pt x="746" y="6212"/>
                </a:lnTo>
                <a:lnTo>
                  <a:pt x="698" y="5803"/>
                </a:lnTo>
                <a:lnTo>
                  <a:pt x="674" y="5393"/>
                </a:lnTo>
                <a:lnTo>
                  <a:pt x="698" y="4984"/>
                </a:lnTo>
                <a:lnTo>
                  <a:pt x="722" y="4551"/>
                </a:lnTo>
                <a:lnTo>
                  <a:pt x="794" y="4117"/>
                </a:lnTo>
                <a:lnTo>
                  <a:pt x="891" y="3684"/>
                </a:lnTo>
                <a:lnTo>
                  <a:pt x="1011" y="3251"/>
                </a:lnTo>
                <a:lnTo>
                  <a:pt x="1107" y="2986"/>
                </a:lnTo>
                <a:lnTo>
                  <a:pt x="1204" y="2745"/>
                </a:lnTo>
                <a:lnTo>
                  <a:pt x="1324" y="2480"/>
                </a:lnTo>
                <a:lnTo>
                  <a:pt x="1468" y="2264"/>
                </a:lnTo>
                <a:lnTo>
                  <a:pt x="1613" y="2047"/>
                </a:lnTo>
                <a:lnTo>
                  <a:pt x="1757" y="1830"/>
                </a:lnTo>
                <a:lnTo>
                  <a:pt x="1926" y="1662"/>
                </a:lnTo>
                <a:lnTo>
                  <a:pt x="2118" y="1469"/>
                </a:lnTo>
                <a:lnTo>
                  <a:pt x="2311" y="1325"/>
                </a:lnTo>
                <a:lnTo>
                  <a:pt x="2528" y="1180"/>
                </a:lnTo>
                <a:lnTo>
                  <a:pt x="2744" y="1060"/>
                </a:lnTo>
                <a:lnTo>
                  <a:pt x="2985" y="940"/>
                </a:lnTo>
                <a:lnTo>
                  <a:pt x="3226" y="868"/>
                </a:lnTo>
                <a:lnTo>
                  <a:pt x="3491" y="771"/>
                </a:lnTo>
                <a:lnTo>
                  <a:pt x="3755" y="723"/>
                </a:lnTo>
                <a:lnTo>
                  <a:pt x="4044" y="699"/>
                </a:lnTo>
                <a:lnTo>
                  <a:pt x="4478" y="675"/>
                </a:lnTo>
                <a:close/>
                <a:moveTo>
                  <a:pt x="3924" y="1"/>
                </a:moveTo>
                <a:lnTo>
                  <a:pt x="3539" y="49"/>
                </a:lnTo>
                <a:lnTo>
                  <a:pt x="3154" y="145"/>
                </a:lnTo>
                <a:lnTo>
                  <a:pt x="2793" y="290"/>
                </a:lnTo>
                <a:lnTo>
                  <a:pt x="2407" y="482"/>
                </a:lnTo>
                <a:lnTo>
                  <a:pt x="2070" y="699"/>
                </a:lnTo>
                <a:lnTo>
                  <a:pt x="1733" y="940"/>
                </a:lnTo>
                <a:lnTo>
                  <a:pt x="1444" y="1205"/>
                </a:lnTo>
                <a:lnTo>
                  <a:pt x="1180" y="1517"/>
                </a:lnTo>
                <a:lnTo>
                  <a:pt x="939" y="1855"/>
                </a:lnTo>
                <a:lnTo>
                  <a:pt x="746" y="2192"/>
                </a:lnTo>
                <a:lnTo>
                  <a:pt x="554" y="2577"/>
                </a:lnTo>
                <a:lnTo>
                  <a:pt x="409" y="2986"/>
                </a:lnTo>
                <a:lnTo>
                  <a:pt x="289" y="3371"/>
                </a:lnTo>
                <a:lnTo>
                  <a:pt x="169" y="3756"/>
                </a:lnTo>
                <a:lnTo>
                  <a:pt x="96" y="4141"/>
                </a:lnTo>
                <a:lnTo>
                  <a:pt x="48" y="4551"/>
                </a:lnTo>
                <a:lnTo>
                  <a:pt x="24" y="4936"/>
                </a:lnTo>
                <a:lnTo>
                  <a:pt x="0" y="5321"/>
                </a:lnTo>
                <a:lnTo>
                  <a:pt x="24" y="5706"/>
                </a:lnTo>
                <a:lnTo>
                  <a:pt x="48" y="6091"/>
                </a:lnTo>
                <a:lnTo>
                  <a:pt x="120" y="6477"/>
                </a:lnTo>
                <a:lnTo>
                  <a:pt x="193" y="6838"/>
                </a:lnTo>
                <a:lnTo>
                  <a:pt x="289" y="7223"/>
                </a:lnTo>
                <a:lnTo>
                  <a:pt x="409" y="7608"/>
                </a:lnTo>
                <a:lnTo>
                  <a:pt x="554" y="7993"/>
                </a:lnTo>
                <a:lnTo>
                  <a:pt x="722" y="8354"/>
                </a:lnTo>
                <a:lnTo>
                  <a:pt x="891" y="8739"/>
                </a:lnTo>
                <a:lnTo>
                  <a:pt x="1204" y="9269"/>
                </a:lnTo>
                <a:lnTo>
                  <a:pt x="1517" y="9775"/>
                </a:lnTo>
                <a:lnTo>
                  <a:pt x="1878" y="10256"/>
                </a:lnTo>
                <a:lnTo>
                  <a:pt x="2287" y="10689"/>
                </a:lnTo>
                <a:lnTo>
                  <a:pt x="2504" y="10882"/>
                </a:lnTo>
                <a:lnTo>
                  <a:pt x="2744" y="11075"/>
                </a:lnTo>
                <a:lnTo>
                  <a:pt x="2985" y="11243"/>
                </a:lnTo>
                <a:lnTo>
                  <a:pt x="3226" y="11412"/>
                </a:lnTo>
                <a:lnTo>
                  <a:pt x="3491" y="11556"/>
                </a:lnTo>
                <a:lnTo>
                  <a:pt x="3755" y="11700"/>
                </a:lnTo>
                <a:lnTo>
                  <a:pt x="4044" y="11845"/>
                </a:lnTo>
                <a:lnTo>
                  <a:pt x="4333" y="11965"/>
                </a:lnTo>
                <a:lnTo>
                  <a:pt x="4670" y="12062"/>
                </a:lnTo>
                <a:lnTo>
                  <a:pt x="5007" y="12158"/>
                </a:lnTo>
                <a:lnTo>
                  <a:pt x="5344" y="12206"/>
                </a:lnTo>
                <a:lnTo>
                  <a:pt x="5681" y="12230"/>
                </a:lnTo>
                <a:lnTo>
                  <a:pt x="6018" y="12206"/>
                </a:lnTo>
                <a:lnTo>
                  <a:pt x="6331" y="12182"/>
                </a:lnTo>
                <a:lnTo>
                  <a:pt x="6668" y="12134"/>
                </a:lnTo>
                <a:lnTo>
                  <a:pt x="6981" y="12037"/>
                </a:lnTo>
                <a:lnTo>
                  <a:pt x="7270" y="11917"/>
                </a:lnTo>
                <a:lnTo>
                  <a:pt x="7583" y="11773"/>
                </a:lnTo>
                <a:lnTo>
                  <a:pt x="7872" y="11628"/>
                </a:lnTo>
                <a:lnTo>
                  <a:pt x="8137" y="11436"/>
                </a:lnTo>
                <a:lnTo>
                  <a:pt x="8402" y="11219"/>
                </a:lnTo>
                <a:lnTo>
                  <a:pt x="8642" y="10978"/>
                </a:lnTo>
                <a:lnTo>
                  <a:pt x="8859" y="10713"/>
                </a:lnTo>
                <a:lnTo>
                  <a:pt x="9076" y="10425"/>
                </a:lnTo>
                <a:lnTo>
                  <a:pt x="9316" y="10039"/>
                </a:lnTo>
                <a:lnTo>
                  <a:pt x="9509" y="9630"/>
                </a:lnTo>
                <a:lnTo>
                  <a:pt x="9677" y="9221"/>
                </a:lnTo>
                <a:lnTo>
                  <a:pt x="9822" y="8812"/>
                </a:lnTo>
                <a:lnTo>
                  <a:pt x="9918" y="8378"/>
                </a:lnTo>
                <a:lnTo>
                  <a:pt x="9990" y="7921"/>
                </a:lnTo>
                <a:lnTo>
                  <a:pt x="10039" y="7464"/>
                </a:lnTo>
                <a:lnTo>
                  <a:pt x="10039" y="6982"/>
                </a:lnTo>
                <a:lnTo>
                  <a:pt x="10014" y="6428"/>
                </a:lnTo>
                <a:lnTo>
                  <a:pt x="9966" y="5851"/>
                </a:lnTo>
                <a:lnTo>
                  <a:pt x="9846" y="5297"/>
                </a:lnTo>
                <a:lnTo>
                  <a:pt x="9702" y="4743"/>
                </a:lnTo>
                <a:lnTo>
                  <a:pt x="9509" y="4214"/>
                </a:lnTo>
                <a:lnTo>
                  <a:pt x="9268" y="3660"/>
                </a:lnTo>
                <a:lnTo>
                  <a:pt x="9003" y="3154"/>
                </a:lnTo>
                <a:lnTo>
                  <a:pt x="8690" y="2649"/>
                </a:lnTo>
                <a:lnTo>
                  <a:pt x="8402" y="2264"/>
                </a:lnTo>
                <a:lnTo>
                  <a:pt x="8113" y="1903"/>
                </a:lnTo>
                <a:lnTo>
                  <a:pt x="7800" y="1566"/>
                </a:lnTo>
                <a:lnTo>
                  <a:pt x="7463" y="1253"/>
                </a:lnTo>
                <a:lnTo>
                  <a:pt x="7078" y="964"/>
                </a:lnTo>
                <a:lnTo>
                  <a:pt x="6692" y="723"/>
                </a:lnTo>
                <a:lnTo>
                  <a:pt x="6283" y="506"/>
                </a:lnTo>
                <a:lnTo>
                  <a:pt x="5850" y="314"/>
                </a:lnTo>
                <a:lnTo>
                  <a:pt x="5465" y="169"/>
                </a:lnTo>
                <a:lnTo>
                  <a:pt x="5079" y="73"/>
                </a:lnTo>
                <a:lnTo>
                  <a:pt x="4694" y="25"/>
                </a:lnTo>
                <a:lnTo>
                  <a:pt x="4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1">
  <p:cSld name="CUSTOM_6_1">
    <p:spTree>
      <p:nvGrpSpPr>
        <p:cNvPr id="1" name="Shape 6658"/>
        <p:cNvGrpSpPr/>
        <p:nvPr/>
      </p:nvGrpSpPr>
      <p:grpSpPr>
        <a:xfrm>
          <a:off x="0" y="0"/>
          <a:ext cx="0" cy="0"/>
          <a:chOff x="0" y="0"/>
          <a:chExt cx="0" cy="0"/>
        </a:xfrm>
      </p:grpSpPr>
      <p:sp>
        <p:nvSpPr>
          <p:cNvPr id="6659" name="Google Shape;6659;p17"/>
          <p:cNvSpPr/>
          <p:nvPr/>
        </p:nvSpPr>
        <p:spPr>
          <a:xfrm>
            <a:off x="145650" y="119725"/>
            <a:ext cx="8852700" cy="4904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661" name="Google Shape;6661;p17"/>
          <p:cNvSpPr txBox="1">
            <a:spLocks noGrp="1"/>
          </p:cNvSpPr>
          <p:nvPr>
            <p:ph type="title" idx="2"/>
          </p:nvPr>
        </p:nvSpPr>
        <p:spPr>
          <a:xfrm>
            <a:off x="1373813" y="2570793"/>
            <a:ext cx="2042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662" name="Google Shape;6662;p17"/>
          <p:cNvSpPr txBox="1">
            <a:spLocks noGrp="1"/>
          </p:cNvSpPr>
          <p:nvPr>
            <p:ph type="subTitle" idx="1"/>
          </p:nvPr>
        </p:nvSpPr>
        <p:spPr>
          <a:xfrm>
            <a:off x="1373813" y="1600768"/>
            <a:ext cx="20427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663" name="Google Shape;6663;p17"/>
          <p:cNvSpPr txBox="1">
            <a:spLocks noGrp="1"/>
          </p:cNvSpPr>
          <p:nvPr>
            <p:ph type="title" idx="3"/>
          </p:nvPr>
        </p:nvSpPr>
        <p:spPr>
          <a:xfrm>
            <a:off x="3550648" y="2570793"/>
            <a:ext cx="2042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664" name="Google Shape;6664;p17"/>
          <p:cNvSpPr txBox="1">
            <a:spLocks noGrp="1"/>
          </p:cNvSpPr>
          <p:nvPr>
            <p:ph type="subTitle" idx="4"/>
          </p:nvPr>
        </p:nvSpPr>
        <p:spPr>
          <a:xfrm>
            <a:off x="3550649" y="1600768"/>
            <a:ext cx="20427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665" name="Google Shape;6665;p17"/>
          <p:cNvSpPr txBox="1">
            <a:spLocks noGrp="1"/>
          </p:cNvSpPr>
          <p:nvPr>
            <p:ph type="title" idx="5"/>
          </p:nvPr>
        </p:nvSpPr>
        <p:spPr>
          <a:xfrm>
            <a:off x="5727489" y="2570793"/>
            <a:ext cx="2042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666" name="Google Shape;6666;p17"/>
          <p:cNvSpPr txBox="1">
            <a:spLocks noGrp="1"/>
          </p:cNvSpPr>
          <p:nvPr>
            <p:ph type="subTitle" idx="6"/>
          </p:nvPr>
        </p:nvSpPr>
        <p:spPr>
          <a:xfrm>
            <a:off x="5727492" y="1600768"/>
            <a:ext cx="20427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6667" name="Google Shape;6667;p17"/>
          <p:cNvGrpSpPr/>
          <p:nvPr/>
        </p:nvGrpSpPr>
        <p:grpSpPr>
          <a:xfrm rot="-7336253" flipH="1">
            <a:off x="8106947" y="2561648"/>
            <a:ext cx="1782737" cy="4456717"/>
            <a:chOff x="1094525" y="1997475"/>
            <a:chExt cx="357500" cy="893725"/>
          </a:xfrm>
        </p:grpSpPr>
        <p:sp>
          <p:nvSpPr>
            <p:cNvPr id="6668" name="Google Shape;6668;p17"/>
            <p:cNvSpPr/>
            <p:nvPr/>
          </p:nvSpPr>
          <p:spPr>
            <a:xfrm>
              <a:off x="1269650" y="2297175"/>
              <a:ext cx="49975" cy="48775"/>
            </a:xfrm>
            <a:custGeom>
              <a:avLst/>
              <a:gdLst/>
              <a:ahLst/>
              <a:cxnLst/>
              <a:rect l="l" t="t" r="r" b="b"/>
              <a:pathLst>
                <a:path w="1999" h="1951" extrusionOk="0">
                  <a:moveTo>
                    <a:pt x="1565" y="0"/>
                  </a:moveTo>
                  <a:lnTo>
                    <a:pt x="1493" y="24"/>
                  </a:lnTo>
                  <a:lnTo>
                    <a:pt x="1445" y="73"/>
                  </a:lnTo>
                  <a:lnTo>
                    <a:pt x="1349" y="217"/>
                  </a:lnTo>
                  <a:lnTo>
                    <a:pt x="1277" y="362"/>
                  </a:lnTo>
                  <a:lnTo>
                    <a:pt x="1156" y="602"/>
                  </a:lnTo>
                  <a:lnTo>
                    <a:pt x="1036" y="795"/>
                  </a:lnTo>
                  <a:lnTo>
                    <a:pt x="867" y="939"/>
                  </a:lnTo>
                  <a:lnTo>
                    <a:pt x="771" y="1011"/>
                  </a:lnTo>
                  <a:lnTo>
                    <a:pt x="651" y="1084"/>
                  </a:lnTo>
                  <a:lnTo>
                    <a:pt x="434" y="1204"/>
                  </a:lnTo>
                  <a:lnTo>
                    <a:pt x="193" y="1349"/>
                  </a:lnTo>
                  <a:lnTo>
                    <a:pt x="97" y="1445"/>
                  </a:lnTo>
                  <a:lnTo>
                    <a:pt x="25" y="1541"/>
                  </a:lnTo>
                  <a:lnTo>
                    <a:pt x="1" y="1686"/>
                  </a:lnTo>
                  <a:lnTo>
                    <a:pt x="49" y="1806"/>
                  </a:lnTo>
                  <a:lnTo>
                    <a:pt x="97" y="1878"/>
                  </a:lnTo>
                  <a:lnTo>
                    <a:pt x="145" y="1902"/>
                  </a:lnTo>
                  <a:lnTo>
                    <a:pt x="193" y="1926"/>
                  </a:lnTo>
                  <a:lnTo>
                    <a:pt x="241" y="1950"/>
                  </a:lnTo>
                  <a:lnTo>
                    <a:pt x="362" y="1926"/>
                  </a:lnTo>
                  <a:lnTo>
                    <a:pt x="482" y="1878"/>
                  </a:lnTo>
                  <a:lnTo>
                    <a:pt x="554" y="1902"/>
                  </a:lnTo>
                  <a:lnTo>
                    <a:pt x="602" y="1878"/>
                  </a:lnTo>
                  <a:lnTo>
                    <a:pt x="675" y="1854"/>
                  </a:lnTo>
                  <a:lnTo>
                    <a:pt x="699" y="1806"/>
                  </a:lnTo>
                  <a:lnTo>
                    <a:pt x="771" y="1710"/>
                  </a:lnTo>
                  <a:lnTo>
                    <a:pt x="843" y="1589"/>
                  </a:lnTo>
                  <a:lnTo>
                    <a:pt x="891" y="1493"/>
                  </a:lnTo>
                  <a:lnTo>
                    <a:pt x="964" y="1421"/>
                  </a:lnTo>
                  <a:lnTo>
                    <a:pt x="1060" y="1349"/>
                  </a:lnTo>
                  <a:lnTo>
                    <a:pt x="1156" y="1300"/>
                  </a:lnTo>
                  <a:lnTo>
                    <a:pt x="1373" y="1204"/>
                  </a:lnTo>
                  <a:lnTo>
                    <a:pt x="1589" y="1084"/>
                  </a:lnTo>
                  <a:lnTo>
                    <a:pt x="1758" y="939"/>
                  </a:lnTo>
                  <a:lnTo>
                    <a:pt x="1830" y="843"/>
                  </a:lnTo>
                  <a:lnTo>
                    <a:pt x="1902" y="747"/>
                  </a:lnTo>
                  <a:lnTo>
                    <a:pt x="1951" y="650"/>
                  </a:lnTo>
                  <a:lnTo>
                    <a:pt x="1975" y="530"/>
                  </a:lnTo>
                  <a:lnTo>
                    <a:pt x="1999" y="434"/>
                  </a:lnTo>
                  <a:lnTo>
                    <a:pt x="1975" y="313"/>
                  </a:lnTo>
                  <a:lnTo>
                    <a:pt x="1951" y="217"/>
                  </a:lnTo>
                  <a:lnTo>
                    <a:pt x="1902" y="145"/>
                  </a:lnTo>
                  <a:lnTo>
                    <a:pt x="1854" y="73"/>
                  </a:lnTo>
                  <a:lnTo>
                    <a:pt x="1782" y="24"/>
                  </a:lnTo>
                  <a:lnTo>
                    <a:pt x="166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17"/>
            <p:cNvSpPr/>
            <p:nvPr/>
          </p:nvSpPr>
          <p:spPr>
            <a:xfrm>
              <a:off x="1213075" y="2269500"/>
              <a:ext cx="25300" cy="25900"/>
            </a:xfrm>
            <a:custGeom>
              <a:avLst/>
              <a:gdLst/>
              <a:ahLst/>
              <a:cxnLst/>
              <a:rect l="l" t="t" r="r" b="b"/>
              <a:pathLst>
                <a:path w="1012" h="1036" extrusionOk="0">
                  <a:moveTo>
                    <a:pt x="578" y="0"/>
                  </a:moveTo>
                  <a:lnTo>
                    <a:pt x="434" y="48"/>
                  </a:lnTo>
                  <a:lnTo>
                    <a:pt x="290" y="120"/>
                  </a:lnTo>
                  <a:lnTo>
                    <a:pt x="193" y="193"/>
                  </a:lnTo>
                  <a:lnTo>
                    <a:pt x="121" y="289"/>
                  </a:lnTo>
                  <a:lnTo>
                    <a:pt x="49" y="385"/>
                  </a:lnTo>
                  <a:lnTo>
                    <a:pt x="25" y="482"/>
                  </a:lnTo>
                  <a:lnTo>
                    <a:pt x="1" y="578"/>
                  </a:lnTo>
                  <a:lnTo>
                    <a:pt x="25" y="698"/>
                  </a:lnTo>
                  <a:lnTo>
                    <a:pt x="49" y="794"/>
                  </a:lnTo>
                  <a:lnTo>
                    <a:pt x="97" y="891"/>
                  </a:lnTo>
                  <a:lnTo>
                    <a:pt x="145" y="963"/>
                  </a:lnTo>
                  <a:lnTo>
                    <a:pt x="217" y="987"/>
                  </a:lnTo>
                  <a:lnTo>
                    <a:pt x="290" y="1011"/>
                  </a:lnTo>
                  <a:lnTo>
                    <a:pt x="362" y="1035"/>
                  </a:lnTo>
                  <a:lnTo>
                    <a:pt x="554" y="1011"/>
                  </a:lnTo>
                  <a:lnTo>
                    <a:pt x="675" y="963"/>
                  </a:lnTo>
                  <a:lnTo>
                    <a:pt x="771" y="915"/>
                  </a:lnTo>
                  <a:lnTo>
                    <a:pt x="843" y="843"/>
                  </a:lnTo>
                  <a:lnTo>
                    <a:pt x="916" y="746"/>
                  </a:lnTo>
                  <a:lnTo>
                    <a:pt x="988" y="650"/>
                  </a:lnTo>
                  <a:lnTo>
                    <a:pt x="1012" y="554"/>
                  </a:lnTo>
                  <a:lnTo>
                    <a:pt x="1012" y="457"/>
                  </a:lnTo>
                  <a:lnTo>
                    <a:pt x="1012" y="337"/>
                  </a:lnTo>
                  <a:lnTo>
                    <a:pt x="964" y="265"/>
                  </a:lnTo>
                  <a:lnTo>
                    <a:pt x="916" y="169"/>
                  </a:lnTo>
                  <a:lnTo>
                    <a:pt x="819" y="72"/>
                  </a:lnTo>
                  <a:lnTo>
                    <a:pt x="69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17"/>
            <p:cNvSpPr/>
            <p:nvPr/>
          </p:nvSpPr>
          <p:spPr>
            <a:xfrm>
              <a:off x="1270250" y="2283925"/>
              <a:ext cx="19300" cy="21100"/>
            </a:xfrm>
            <a:custGeom>
              <a:avLst/>
              <a:gdLst/>
              <a:ahLst/>
              <a:cxnLst/>
              <a:rect l="l" t="t" r="r" b="b"/>
              <a:pathLst>
                <a:path w="772" h="844" extrusionOk="0">
                  <a:moveTo>
                    <a:pt x="434" y="1"/>
                  </a:moveTo>
                  <a:lnTo>
                    <a:pt x="241" y="25"/>
                  </a:lnTo>
                  <a:lnTo>
                    <a:pt x="121" y="73"/>
                  </a:lnTo>
                  <a:lnTo>
                    <a:pt x="25" y="145"/>
                  </a:lnTo>
                  <a:lnTo>
                    <a:pt x="1" y="193"/>
                  </a:lnTo>
                  <a:lnTo>
                    <a:pt x="1" y="242"/>
                  </a:lnTo>
                  <a:lnTo>
                    <a:pt x="1" y="314"/>
                  </a:lnTo>
                  <a:lnTo>
                    <a:pt x="25" y="386"/>
                  </a:lnTo>
                  <a:lnTo>
                    <a:pt x="97" y="554"/>
                  </a:lnTo>
                  <a:lnTo>
                    <a:pt x="193" y="723"/>
                  </a:lnTo>
                  <a:lnTo>
                    <a:pt x="266" y="771"/>
                  </a:lnTo>
                  <a:lnTo>
                    <a:pt x="362" y="819"/>
                  </a:lnTo>
                  <a:lnTo>
                    <a:pt x="434" y="843"/>
                  </a:lnTo>
                  <a:lnTo>
                    <a:pt x="554" y="843"/>
                  </a:lnTo>
                  <a:lnTo>
                    <a:pt x="627" y="819"/>
                  </a:lnTo>
                  <a:lnTo>
                    <a:pt x="675" y="771"/>
                  </a:lnTo>
                  <a:lnTo>
                    <a:pt x="723" y="723"/>
                  </a:lnTo>
                  <a:lnTo>
                    <a:pt x="747" y="651"/>
                  </a:lnTo>
                  <a:lnTo>
                    <a:pt x="771" y="506"/>
                  </a:lnTo>
                  <a:lnTo>
                    <a:pt x="747" y="338"/>
                  </a:lnTo>
                  <a:lnTo>
                    <a:pt x="723" y="242"/>
                  </a:lnTo>
                  <a:lnTo>
                    <a:pt x="699" y="169"/>
                  </a:lnTo>
                  <a:lnTo>
                    <a:pt x="651" y="97"/>
                  </a:lnTo>
                  <a:lnTo>
                    <a:pt x="578" y="49"/>
                  </a:lnTo>
                  <a:lnTo>
                    <a:pt x="506" y="25"/>
                  </a:lnTo>
                  <a:lnTo>
                    <a:pt x="43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17"/>
            <p:cNvSpPr/>
            <p:nvPr/>
          </p:nvSpPr>
          <p:spPr>
            <a:xfrm>
              <a:off x="1403250" y="2264075"/>
              <a:ext cx="18700" cy="17475"/>
            </a:xfrm>
            <a:custGeom>
              <a:avLst/>
              <a:gdLst/>
              <a:ahLst/>
              <a:cxnLst/>
              <a:rect l="l" t="t" r="r" b="b"/>
              <a:pathLst>
                <a:path w="748" h="699" extrusionOk="0">
                  <a:moveTo>
                    <a:pt x="338" y="0"/>
                  </a:moveTo>
                  <a:lnTo>
                    <a:pt x="193" y="73"/>
                  </a:lnTo>
                  <a:lnTo>
                    <a:pt x="73" y="169"/>
                  </a:lnTo>
                  <a:lnTo>
                    <a:pt x="49" y="217"/>
                  </a:lnTo>
                  <a:lnTo>
                    <a:pt x="25" y="265"/>
                  </a:lnTo>
                  <a:lnTo>
                    <a:pt x="1" y="337"/>
                  </a:lnTo>
                  <a:lnTo>
                    <a:pt x="1" y="434"/>
                  </a:lnTo>
                  <a:lnTo>
                    <a:pt x="49" y="554"/>
                  </a:lnTo>
                  <a:lnTo>
                    <a:pt x="145" y="650"/>
                  </a:lnTo>
                  <a:lnTo>
                    <a:pt x="266" y="699"/>
                  </a:lnTo>
                  <a:lnTo>
                    <a:pt x="410" y="699"/>
                  </a:lnTo>
                  <a:lnTo>
                    <a:pt x="482" y="674"/>
                  </a:lnTo>
                  <a:lnTo>
                    <a:pt x="555" y="650"/>
                  </a:lnTo>
                  <a:lnTo>
                    <a:pt x="627" y="602"/>
                  </a:lnTo>
                  <a:lnTo>
                    <a:pt x="675" y="554"/>
                  </a:lnTo>
                  <a:lnTo>
                    <a:pt x="699" y="482"/>
                  </a:lnTo>
                  <a:lnTo>
                    <a:pt x="723" y="410"/>
                  </a:lnTo>
                  <a:lnTo>
                    <a:pt x="747" y="265"/>
                  </a:lnTo>
                  <a:lnTo>
                    <a:pt x="723" y="193"/>
                  </a:lnTo>
                  <a:lnTo>
                    <a:pt x="699" y="121"/>
                  </a:lnTo>
                  <a:lnTo>
                    <a:pt x="651" y="73"/>
                  </a:lnTo>
                  <a:lnTo>
                    <a:pt x="603" y="49"/>
                  </a:lnTo>
                  <a:lnTo>
                    <a:pt x="482" y="24"/>
                  </a:lnTo>
                  <a:lnTo>
                    <a:pt x="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17"/>
            <p:cNvSpPr/>
            <p:nvPr/>
          </p:nvSpPr>
          <p:spPr>
            <a:xfrm>
              <a:off x="1150500" y="2347725"/>
              <a:ext cx="13250" cy="11450"/>
            </a:xfrm>
            <a:custGeom>
              <a:avLst/>
              <a:gdLst/>
              <a:ahLst/>
              <a:cxnLst/>
              <a:rect l="l" t="t" r="r" b="b"/>
              <a:pathLst>
                <a:path w="530" h="458" extrusionOk="0">
                  <a:moveTo>
                    <a:pt x="217" y="1"/>
                  </a:moveTo>
                  <a:lnTo>
                    <a:pt x="120" y="25"/>
                  </a:lnTo>
                  <a:lnTo>
                    <a:pt x="48" y="97"/>
                  </a:lnTo>
                  <a:lnTo>
                    <a:pt x="24" y="169"/>
                  </a:lnTo>
                  <a:lnTo>
                    <a:pt x="0" y="193"/>
                  </a:lnTo>
                  <a:lnTo>
                    <a:pt x="24" y="241"/>
                  </a:lnTo>
                  <a:lnTo>
                    <a:pt x="72" y="338"/>
                  </a:lnTo>
                  <a:lnTo>
                    <a:pt x="169" y="410"/>
                  </a:lnTo>
                  <a:lnTo>
                    <a:pt x="265" y="458"/>
                  </a:lnTo>
                  <a:lnTo>
                    <a:pt x="361" y="458"/>
                  </a:lnTo>
                  <a:lnTo>
                    <a:pt x="433" y="434"/>
                  </a:lnTo>
                  <a:lnTo>
                    <a:pt x="482" y="386"/>
                  </a:lnTo>
                  <a:lnTo>
                    <a:pt x="530" y="289"/>
                  </a:lnTo>
                  <a:lnTo>
                    <a:pt x="530" y="193"/>
                  </a:lnTo>
                  <a:lnTo>
                    <a:pt x="482" y="97"/>
                  </a:lnTo>
                  <a:lnTo>
                    <a:pt x="409" y="25"/>
                  </a:lnTo>
                  <a:lnTo>
                    <a:pt x="3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17"/>
            <p:cNvSpPr/>
            <p:nvPr/>
          </p:nvSpPr>
          <p:spPr>
            <a:xfrm>
              <a:off x="1094525" y="1997475"/>
              <a:ext cx="357500" cy="893725"/>
            </a:xfrm>
            <a:custGeom>
              <a:avLst/>
              <a:gdLst/>
              <a:ahLst/>
              <a:cxnLst/>
              <a:rect l="l" t="t" r="r" b="b"/>
              <a:pathLst>
                <a:path w="14300" h="35749" extrusionOk="0">
                  <a:moveTo>
                    <a:pt x="7343" y="0"/>
                  </a:moveTo>
                  <a:lnTo>
                    <a:pt x="6982" y="24"/>
                  </a:lnTo>
                  <a:lnTo>
                    <a:pt x="6620" y="72"/>
                  </a:lnTo>
                  <a:lnTo>
                    <a:pt x="6259" y="144"/>
                  </a:lnTo>
                  <a:lnTo>
                    <a:pt x="5922" y="217"/>
                  </a:lnTo>
                  <a:lnTo>
                    <a:pt x="5561" y="313"/>
                  </a:lnTo>
                  <a:lnTo>
                    <a:pt x="5224" y="433"/>
                  </a:lnTo>
                  <a:lnTo>
                    <a:pt x="4863" y="554"/>
                  </a:lnTo>
                  <a:lnTo>
                    <a:pt x="4526" y="698"/>
                  </a:lnTo>
                  <a:lnTo>
                    <a:pt x="4213" y="843"/>
                  </a:lnTo>
                  <a:lnTo>
                    <a:pt x="3876" y="1011"/>
                  </a:lnTo>
                  <a:lnTo>
                    <a:pt x="3563" y="1204"/>
                  </a:lnTo>
                  <a:lnTo>
                    <a:pt x="3250" y="1396"/>
                  </a:lnTo>
                  <a:lnTo>
                    <a:pt x="2937" y="1613"/>
                  </a:lnTo>
                  <a:lnTo>
                    <a:pt x="2648" y="1830"/>
                  </a:lnTo>
                  <a:lnTo>
                    <a:pt x="2359" y="2070"/>
                  </a:lnTo>
                  <a:lnTo>
                    <a:pt x="2095" y="2311"/>
                  </a:lnTo>
                  <a:lnTo>
                    <a:pt x="1830" y="2576"/>
                  </a:lnTo>
                  <a:lnTo>
                    <a:pt x="1589" y="2841"/>
                  </a:lnTo>
                  <a:lnTo>
                    <a:pt x="1348" y="3105"/>
                  </a:lnTo>
                  <a:lnTo>
                    <a:pt x="1132" y="3394"/>
                  </a:lnTo>
                  <a:lnTo>
                    <a:pt x="939" y="3683"/>
                  </a:lnTo>
                  <a:lnTo>
                    <a:pt x="747" y="3972"/>
                  </a:lnTo>
                  <a:lnTo>
                    <a:pt x="554" y="4285"/>
                  </a:lnTo>
                  <a:lnTo>
                    <a:pt x="410" y="4598"/>
                  </a:lnTo>
                  <a:lnTo>
                    <a:pt x="265" y="4935"/>
                  </a:lnTo>
                  <a:lnTo>
                    <a:pt x="169" y="5176"/>
                  </a:lnTo>
                  <a:lnTo>
                    <a:pt x="97" y="5441"/>
                  </a:lnTo>
                  <a:lnTo>
                    <a:pt x="24" y="5705"/>
                  </a:lnTo>
                  <a:lnTo>
                    <a:pt x="0" y="5946"/>
                  </a:lnTo>
                  <a:lnTo>
                    <a:pt x="24" y="6211"/>
                  </a:lnTo>
                  <a:lnTo>
                    <a:pt x="48" y="6452"/>
                  </a:lnTo>
                  <a:lnTo>
                    <a:pt x="121" y="6716"/>
                  </a:lnTo>
                  <a:lnTo>
                    <a:pt x="241" y="6981"/>
                  </a:lnTo>
                  <a:lnTo>
                    <a:pt x="313" y="7174"/>
                  </a:lnTo>
                  <a:lnTo>
                    <a:pt x="385" y="7366"/>
                  </a:lnTo>
                  <a:lnTo>
                    <a:pt x="482" y="7727"/>
                  </a:lnTo>
                  <a:lnTo>
                    <a:pt x="602" y="8065"/>
                  </a:lnTo>
                  <a:lnTo>
                    <a:pt x="747" y="8377"/>
                  </a:lnTo>
                  <a:lnTo>
                    <a:pt x="939" y="8690"/>
                  </a:lnTo>
                  <a:lnTo>
                    <a:pt x="1108" y="9003"/>
                  </a:lnTo>
                  <a:lnTo>
                    <a:pt x="1324" y="9292"/>
                  </a:lnTo>
                  <a:lnTo>
                    <a:pt x="1758" y="9870"/>
                  </a:lnTo>
                  <a:lnTo>
                    <a:pt x="1950" y="10111"/>
                  </a:lnTo>
                  <a:lnTo>
                    <a:pt x="2167" y="10327"/>
                  </a:lnTo>
                  <a:lnTo>
                    <a:pt x="2408" y="10520"/>
                  </a:lnTo>
                  <a:lnTo>
                    <a:pt x="2672" y="10688"/>
                  </a:lnTo>
                  <a:lnTo>
                    <a:pt x="3178" y="11025"/>
                  </a:lnTo>
                  <a:lnTo>
                    <a:pt x="3708" y="11338"/>
                  </a:lnTo>
                  <a:lnTo>
                    <a:pt x="4093" y="11603"/>
                  </a:lnTo>
                  <a:lnTo>
                    <a:pt x="4285" y="11748"/>
                  </a:lnTo>
                  <a:lnTo>
                    <a:pt x="4454" y="11916"/>
                  </a:lnTo>
                  <a:lnTo>
                    <a:pt x="4622" y="12085"/>
                  </a:lnTo>
                  <a:lnTo>
                    <a:pt x="4767" y="12277"/>
                  </a:lnTo>
                  <a:lnTo>
                    <a:pt x="4887" y="12470"/>
                  </a:lnTo>
                  <a:lnTo>
                    <a:pt x="5008" y="12711"/>
                  </a:lnTo>
                  <a:lnTo>
                    <a:pt x="5056" y="12879"/>
                  </a:lnTo>
                  <a:lnTo>
                    <a:pt x="5104" y="13072"/>
                  </a:lnTo>
                  <a:lnTo>
                    <a:pt x="5128" y="13240"/>
                  </a:lnTo>
                  <a:lnTo>
                    <a:pt x="5152" y="13409"/>
                  </a:lnTo>
                  <a:lnTo>
                    <a:pt x="5128" y="13553"/>
                  </a:lnTo>
                  <a:lnTo>
                    <a:pt x="5128" y="13722"/>
                  </a:lnTo>
                  <a:lnTo>
                    <a:pt x="5032" y="14011"/>
                  </a:lnTo>
                  <a:lnTo>
                    <a:pt x="4911" y="14299"/>
                  </a:lnTo>
                  <a:lnTo>
                    <a:pt x="4743" y="14564"/>
                  </a:lnTo>
                  <a:lnTo>
                    <a:pt x="4526" y="14829"/>
                  </a:lnTo>
                  <a:lnTo>
                    <a:pt x="4285" y="15094"/>
                  </a:lnTo>
                  <a:lnTo>
                    <a:pt x="3419" y="15864"/>
                  </a:lnTo>
                  <a:lnTo>
                    <a:pt x="2600" y="16635"/>
                  </a:lnTo>
                  <a:lnTo>
                    <a:pt x="2167" y="17020"/>
                  </a:lnTo>
                  <a:lnTo>
                    <a:pt x="1782" y="17429"/>
                  </a:lnTo>
                  <a:lnTo>
                    <a:pt x="1397" y="17862"/>
                  </a:lnTo>
                  <a:lnTo>
                    <a:pt x="1035" y="18320"/>
                  </a:lnTo>
                  <a:lnTo>
                    <a:pt x="819" y="18609"/>
                  </a:lnTo>
                  <a:lnTo>
                    <a:pt x="650" y="18921"/>
                  </a:lnTo>
                  <a:lnTo>
                    <a:pt x="530" y="19234"/>
                  </a:lnTo>
                  <a:lnTo>
                    <a:pt x="434" y="19571"/>
                  </a:lnTo>
                  <a:lnTo>
                    <a:pt x="385" y="19884"/>
                  </a:lnTo>
                  <a:lnTo>
                    <a:pt x="337" y="20221"/>
                  </a:lnTo>
                  <a:lnTo>
                    <a:pt x="361" y="20534"/>
                  </a:lnTo>
                  <a:lnTo>
                    <a:pt x="385" y="20871"/>
                  </a:lnTo>
                  <a:lnTo>
                    <a:pt x="434" y="21184"/>
                  </a:lnTo>
                  <a:lnTo>
                    <a:pt x="530" y="21497"/>
                  </a:lnTo>
                  <a:lnTo>
                    <a:pt x="626" y="21786"/>
                  </a:lnTo>
                  <a:lnTo>
                    <a:pt x="771" y="22075"/>
                  </a:lnTo>
                  <a:lnTo>
                    <a:pt x="915" y="22340"/>
                  </a:lnTo>
                  <a:lnTo>
                    <a:pt x="1084" y="22581"/>
                  </a:lnTo>
                  <a:lnTo>
                    <a:pt x="1276" y="22797"/>
                  </a:lnTo>
                  <a:lnTo>
                    <a:pt x="1493" y="22990"/>
                  </a:lnTo>
                  <a:lnTo>
                    <a:pt x="1854" y="23351"/>
                  </a:lnTo>
                  <a:lnTo>
                    <a:pt x="2215" y="23712"/>
                  </a:lnTo>
                  <a:lnTo>
                    <a:pt x="2552" y="24097"/>
                  </a:lnTo>
                  <a:lnTo>
                    <a:pt x="2865" y="24506"/>
                  </a:lnTo>
                  <a:lnTo>
                    <a:pt x="3467" y="25325"/>
                  </a:lnTo>
                  <a:lnTo>
                    <a:pt x="4045" y="26167"/>
                  </a:lnTo>
                  <a:lnTo>
                    <a:pt x="4213" y="26408"/>
                  </a:lnTo>
                  <a:lnTo>
                    <a:pt x="4382" y="26697"/>
                  </a:lnTo>
                  <a:lnTo>
                    <a:pt x="4526" y="26962"/>
                  </a:lnTo>
                  <a:lnTo>
                    <a:pt x="4574" y="27130"/>
                  </a:lnTo>
                  <a:lnTo>
                    <a:pt x="4598" y="27275"/>
                  </a:lnTo>
                  <a:lnTo>
                    <a:pt x="4671" y="27829"/>
                  </a:lnTo>
                  <a:lnTo>
                    <a:pt x="4743" y="28358"/>
                  </a:lnTo>
                  <a:lnTo>
                    <a:pt x="4791" y="28912"/>
                  </a:lnTo>
                  <a:lnTo>
                    <a:pt x="4791" y="29466"/>
                  </a:lnTo>
                  <a:lnTo>
                    <a:pt x="4767" y="30067"/>
                  </a:lnTo>
                  <a:lnTo>
                    <a:pt x="4767" y="30645"/>
                  </a:lnTo>
                  <a:lnTo>
                    <a:pt x="4767" y="31223"/>
                  </a:lnTo>
                  <a:lnTo>
                    <a:pt x="4815" y="31801"/>
                  </a:lnTo>
                  <a:lnTo>
                    <a:pt x="4887" y="32378"/>
                  </a:lnTo>
                  <a:lnTo>
                    <a:pt x="4983" y="32932"/>
                  </a:lnTo>
                  <a:lnTo>
                    <a:pt x="5128" y="33510"/>
                  </a:lnTo>
                  <a:lnTo>
                    <a:pt x="5296" y="34063"/>
                  </a:lnTo>
                  <a:lnTo>
                    <a:pt x="5369" y="34232"/>
                  </a:lnTo>
                  <a:lnTo>
                    <a:pt x="5465" y="34401"/>
                  </a:lnTo>
                  <a:lnTo>
                    <a:pt x="5561" y="34545"/>
                  </a:lnTo>
                  <a:lnTo>
                    <a:pt x="5706" y="34713"/>
                  </a:lnTo>
                  <a:lnTo>
                    <a:pt x="5995" y="35002"/>
                  </a:lnTo>
                  <a:lnTo>
                    <a:pt x="6332" y="35267"/>
                  </a:lnTo>
                  <a:lnTo>
                    <a:pt x="6693" y="35484"/>
                  </a:lnTo>
                  <a:lnTo>
                    <a:pt x="6861" y="35580"/>
                  </a:lnTo>
                  <a:lnTo>
                    <a:pt x="7054" y="35652"/>
                  </a:lnTo>
                  <a:lnTo>
                    <a:pt x="7246" y="35700"/>
                  </a:lnTo>
                  <a:lnTo>
                    <a:pt x="7439" y="35725"/>
                  </a:lnTo>
                  <a:lnTo>
                    <a:pt x="7607" y="35749"/>
                  </a:lnTo>
                  <a:lnTo>
                    <a:pt x="7776" y="35725"/>
                  </a:lnTo>
                  <a:lnTo>
                    <a:pt x="8354" y="35628"/>
                  </a:lnTo>
                  <a:lnTo>
                    <a:pt x="8883" y="35484"/>
                  </a:lnTo>
                  <a:lnTo>
                    <a:pt x="9413" y="35291"/>
                  </a:lnTo>
                  <a:lnTo>
                    <a:pt x="9894" y="35050"/>
                  </a:lnTo>
                  <a:lnTo>
                    <a:pt x="10376" y="34786"/>
                  </a:lnTo>
                  <a:lnTo>
                    <a:pt x="10809" y="34449"/>
                  </a:lnTo>
                  <a:lnTo>
                    <a:pt x="11218" y="34063"/>
                  </a:lnTo>
                  <a:lnTo>
                    <a:pt x="11604" y="33654"/>
                  </a:lnTo>
                  <a:lnTo>
                    <a:pt x="11772" y="33414"/>
                  </a:lnTo>
                  <a:lnTo>
                    <a:pt x="11844" y="33293"/>
                  </a:lnTo>
                  <a:lnTo>
                    <a:pt x="11917" y="33149"/>
                  </a:lnTo>
                  <a:lnTo>
                    <a:pt x="11965" y="33004"/>
                  </a:lnTo>
                  <a:lnTo>
                    <a:pt x="11989" y="32836"/>
                  </a:lnTo>
                  <a:lnTo>
                    <a:pt x="12013" y="32499"/>
                  </a:lnTo>
                  <a:lnTo>
                    <a:pt x="12037" y="31849"/>
                  </a:lnTo>
                  <a:lnTo>
                    <a:pt x="12013" y="31247"/>
                  </a:lnTo>
                  <a:lnTo>
                    <a:pt x="11941" y="30693"/>
                  </a:lnTo>
                  <a:lnTo>
                    <a:pt x="11844" y="30164"/>
                  </a:lnTo>
                  <a:lnTo>
                    <a:pt x="11700" y="29634"/>
                  </a:lnTo>
                  <a:lnTo>
                    <a:pt x="11507" y="29104"/>
                  </a:lnTo>
                  <a:lnTo>
                    <a:pt x="11291" y="28551"/>
                  </a:lnTo>
                  <a:lnTo>
                    <a:pt x="11026" y="27949"/>
                  </a:lnTo>
                  <a:lnTo>
                    <a:pt x="10881" y="27636"/>
                  </a:lnTo>
                  <a:lnTo>
                    <a:pt x="10761" y="27323"/>
                  </a:lnTo>
                  <a:lnTo>
                    <a:pt x="10665" y="27034"/>
                  </a:lnTo>
                  <a:lnTo>
                    <a:pt x="10593" y="26721"/>
                  </a:lnTo>
                  <a:lnTo>
                    <a:pt x="10544" y="26432"/>
                  </a:lnTo>
                  <a:lnTo>
                    <a:pt x="10520" y="26143"/>
                  </a:lnTo>
                  <a:lnTo>
                    <a:pt x="10496" y="25855"/>
                  </a:lnTo>
                  <a:lnTo>
                    <a:pt x="10496" y="25566"/>
                  </a:lnTo>
                  <a:lnTo>
                    <a:pt x="10544" y="25277"/>
                  </a:lnTo>
                  <a:lnTo>
                    <a:pt x="10593" y="24988"/>
                  </a:lnTo>
                  <a:lnTo>
                    <a:pt x="10665" y="24723"/>
                  </a:lnTo>
                  <a:lnTo>
                    <a:pt x="10761" y="24434"/>
                  </a:lnTo>
                  <a:lnTo>
                    <a:pt x="10906" y="24169"/>
                  </a:lnTo>
                  <a:lnTo>
                    <a:pt x="11050" y="23881"/>
                  </a:lnTo>
                  <a:lnTo>
                    <a:pt x="11218" y="23616"/>
                  </a:lnTo>
                  <a:lnTo>
                    <a:pt x="11435" y="23351"/>
                  </a:lnTo>
                  <a:lnTo>
                    <a:pt x="12326" y="22220"/>
                  </a:lnTo>
                  <a:lnTo>
                    <a:pt x="13168" y="21064"/>
                  </a:lnTo>
                  <a:lnTo>
                    <a:pt x="13505" y="20607"/>
                  </a:lnTo>
                  <a:lnTo>
                    <a:pt x="13794" y="20149"/>
                  </a:lnTo>
                  <a:lnTo>
                    <a:pt x="13939" y="19908"/>
                  </a:lnTo>
                  <a:lnTo>
                    <a:pt x="14059" y="19668"/>
                  </a:lnTo>
                  <a:lnTo>
                    <a:pt x="14155" y="19403"/>
                  </a:lnTo>
                  <a:lnTo>
                    <a:pt x="14228" y="19138"/>
                  </a:lnTo>
                  <a:lnTo>
                    <a:pt x="14276" y="18777"/>
                  </a:lnTo>
                  <a:lnTo>
                    <a:pt x="14300" y="18416"/>
                  </a:lnTo>
                  <a:lnTo>
                    <a:pt x="14300" y="18055"/>
                  </a:lnTo>
                  <a:lnTo>
                    <a:pt x="14252" y="17694"/>
                  </a:lnTo>
                  <a:lnTo>
                    <a:pt x="14179" y="17357"/>
                  </a:lnTo>
                  <a:lnTo>
                    <a:pt x="14083" y="16996"/>
                  </a:lnTo>
                  <a:lnTo>
                    <a:pt x="13963" y="16659"/>
                  </a:lnTo>
                  <a:lnTo>
                    <a:pt x="13818" y="16322"/>
                  </a:lnTo>
                  <a:lnTo>
                    <a:pt x="13650" y="15985"/>
                  </a:lnTo>
                  <a:lnTo>
                    <a:pt x="13433" y="15672"/>
                  </a:lnTo>
                  <a:lnTo>
                    <a:pt x="13192" y="15383"/>
                  </a:lnTo>
                  <a:lnTo>
                    <a:pt x="12952" y="15118"/>
                  </a:lnTo>
                  <a:lnTo>
                    <a:pt x="12398" y="14588"/>
                  </a:lnTo>
                  <a:lnTo>
                    <a:pt x="11868" y="14083"/>
                  </a:lnTo>
                  <a:lnTo>
                    <a:pt x="11676" y="13914"/>
                  </a:lnTo>
                  <a:lnTo>
                    <a:pt x="11507" y="13722"/>
                  </a:lnTo>
                  <a:lnTo>
                    <a:pt x="11363" y="13529"/>
                  </a:lnTo>
                  <a:lnTo>
                    <a:pt x="11267" y="13288"/>
                  </a:lnTo>
                  <a:lnTo>
                    <a:pt x="11074" y="12783"/>
                  </a:lnTo>
                  <a:lnTo>
                    <a:pt x="10930" y="12277"/>
                  </a:lnTo>
                  <a:lnTo>
                    <a:pt x="10833" y="11796"/>
                  </a:lnTo>
                  <a:lnTo>
                    <a:pt x="10809" y="11290"/>
                  </a:lnTo>
                  <a:lnTo>
                    <a:pt x="10809" y="11025"/>
                  </a:lnTo>
                  <a:lnTo>
                    <a:pt x="10833" y="10785"/>
                  </a:lnTo>
                  <a:lnTo>
                    <a:pt x="10857" y="10520"/>
                  </a:lnTo>
                  <a:lnTo>
                    <a:pt x="10930" y="10279"/>
                  </a:lnTo>
                  <a:lnTo>
                    <a:pt x="11002" y="10038"/>
                  </a:lnTo>
                  <a:lnTo>
                    <a:pt x="11074" y="9774"/>
                  </a:lnTo>
                  <a:lnTo>
                    <a:pt x="11194" y="9533"/>
                  </a:lnTo>
                  <a:lnTo>
                    <a:pt x="11315" y="9268"/>
                  </a:lnTo>
                  <a:lnTo>
                    <a:pt x="11652" y="8618"/>
                  </a:lnTo>
                  <a:lnTo>
                    <a:pt x="11820" y="8281"/>
                  </a:lnTo>
                  <a:lnTo>
                    <a:pt x="11965" y="7944"/>
                  </a:lnTo>
                  <a:lnTo>
                    <a:pt x="12109" y="7583"/>
                  </a:lnTo>
                  <a:lnTo>
                    <a:pt x="12230" y="7222"/>
                  </a:lnTo>
                  <a:lnTo>
                    <a:pt x="12302" y="6861"/>
                  </a:lnTo>
                  <a:lnTo>
                    <a:pt x="12350" y="6476"/>
                  </a:lnTo>
                  <a:lnTo>
                    <a:pt x="12398" y="5994"/>
                  </a:lnTo>
                  <a:lnTo>
                    <a:pt x="12398" y="5489"/>
                  </a:lnTo>
                  <a:lnTo>
                    <a:pt x="12374" y="5007"/>
                  </a:lnTo>
                  <a:lnTo>
                    <a:pt x="12326" y="4502"/>
                  </a:lnTo>
                  <a:lnTo>
                    <a:pt x="12254" y="4020"/>
                  </a:lnTo>
                  <a:lnTo>
                    <a:pt x="12157" y="3539"/>
                  </a:lnTo>
                  <a:lnTo>
                    <a:pt x="12037" y="3057"/>
                  </a:lnTo>
                  <a:lnTo>
                    <a:pt x="11917" y="2576"/>
                  </a:lnTo>
                  <a:lnTo>
                    <a:pt x="11772" y="2167"/>
                  </a:lnTo>
                  <a:lnTo>
                    <a:pt x="11580" y="1781"/>
                  </a:lnTo>
                  <a:lnTo>
                    <a:pt x="11363" y="1444"/>
                  </a:lnTo>
                  <a:lnTo>
                    <a:pt x="11098" y="1156"/>
                  </a:lnTo>
                  <a:lnTo>
                    <a:pt x="10833" y="891"/>
                  </a:lnTo>
                  <a:lnTo>
                    <a:pt x="10520" y="698"/>
                  </a:lnTo>
                  <a:lnTo>
                    <a:pt x="10183" y="506"/>
                  </a:lnTo>
                  <a:lnTo>
                    <a:pt x="9822" y="361"/>
                  </a:lnTo>
                  <a:lnTo>
                    <a:pt x="9485" y="241"/>
                  </a:lnTo>
                  <a:lnTo>
                    <a:pt x="9124" y="169"/>
                  </a:lnTo>
                  <a:lnTo>
                    <a:pt x="8787" y="96"/>
                  </a:lnTo>
                  <a:lnTo>
                    <a:pt x="8426" y="48"/>
                  </a:lnTo>
                  <a:lnTo>
                    <a:pt x="80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17"/>
            <p:cNvSpPr/>
            <p:nvPr/>
          </p:nvSpPr>
          <p:spPr>
            <a:xfrm>
              <a:off x="1157700" y="2029950"/>
              <a:ext cx="235350" cy="827550"/>
            </a:xfrm>
            <a:custGeom>
              <a:avLst/>
              <a:gdLst/>
              <a:ahLst/>
              <a:cxnLst/>
              <a:rect l="l" t="t" r="r" b="b"/>
              <a:pathLst>
                <a:path w="9414" h="33102" extrusionOk="0">
                  <a:moveTo>
                    <a:pt x="5177" y="1"/>
                  </a:moveTo>
                  <a:lnTo>
                    <a:pt x="4816" y="25"/>
                  </a:lnTo>
                  <a:lnTo>
                    <a:pt x="4455" y="73"/>
                  </a:lnTo>
                  <a:lnTo>
                    <a:pt x="4069" y="121"/>
                  </a:lnTo>
                  <a:lnTo>
                    <a:pt x="3684" y="218"/>
                  </a:lnTo>
                  <a:lnTo>
                    <a:pt x="3299" y="314"/>
                  </a:lnTo>
                  <a:lnTo>
                    <a:pt x="2938" y="458"/>
                  </a:lnTo>
                  <a:lnTo>
                    <a:pt x="2577" y="603"/>
                  </a:lnTo>
                  <a:lnTo>
                    <a:pt x="2216" y="771"/>
                  </a:lnTo>
                  <a:lnTo>
                    <a:pt x="1903" y="940"/>
                  </a:lnTo>
                  <a:lnTo>
                    <a:pt x="1614" y="1132"/>
                  </a:lnTo>
                  <a:lnTo>
                    <a:pt x="1349" y="1349"/>
                  </a:lnTo>
                  <a:lnTo>
                    <a:pt x="1132" y="1566"/>
                  </a:lnTo>
                  <a:lnTo>
                    <a:pt x="964" y="1782"/>
                  </a:lnTo>
                  <a:lnTo>
                    <a:pt x="723" y="2192"/>
                  </a:lnTo>
                  <a:lnTo>
                    <a:pt x="434" y="2601"/>
                  </a:lnTo>
                  <a:lnTo>
                    <a:pt x="314" y="2793"/>
                  </a:lnTo>
                  <a:lnTo>
                    <a:pt x="218" y="3010"/>
                  </a:lnTo>
                  <a:lnTo>
                    <a:pt x="121" y="3203"/>
                  </a:lnTo>
                  <a:lnTo>
                    <a:pt x="73" y="3419"/>
                  </a:lnTo>
                  <a:lnTo>
                    <a:pt x="25" y="3660"/>
                  </a:lnTo>
                  <a:lnTo>
                    <a:pt x="1" y="3877"/>
                  </a:lnTo>
                  <a:lnTo>
                    <a:pt x="25" y="4093"/>
                  </a:lnTo>
                  <a:lnTo>
                    <a:pt x="25" y="4334"/>
                  </a:lnTo>
                  <a:lnTo>
                    <a:pt x="97" y="4840"/>
                  </a:lnTo>
                  <a:lnTo>
                    <a:pt x="145" y="5321"/>
                  </a:lnTo>
                  <a:lnTo>
                    <a:pt x="194" y="5682"/>
                  </a:lnTo>
                  <a:lnTo>
                    <a:pt x="242" y="6019"/>
                  </a:lnTo>
                  <a:lnTo>
                    <a:pt x="314" y="6356"/>
                  </a:lnTo>
                  <a:lnTo>
                    <a:pt x="434" y="6693"/>
                  </a:lnTo>
                  <a:lnTo>
                    <a:pt x="555" y="7006"/>
                  </a:lnTo>
                  <a:lnTo>
                    <a:pt x="699" y="7319"/>
                  </a:lnTo>
                  <a:lnTo>
                    <a:pt x="868" y="7632"/>
                  </a:lnTo>
                  <a:lnTo>
                    <a:pt x="1060" y="7945"/>
                  </a:lnTo>
                  <a:lnTo>
                    <a:pt x="1205" y="8138"/>
                  </a:lnTo>
                  <a:lnTo>
                    <a:pt x="1373" y="8306"/>
                  </a:lnTo>
                  <a:lnTo>
                    <a:pt x="1710" y="8643"/>
                  </a:lnTo>
                  <a:lnTo>
                    <a:pt x="2047" y="9004"/>
                  </a:lnTo>
                  <a:lnTo>
                    <a:pt x="2216" y="9173"/>
                  </a:lnTo>
                  <a:lnTo>
                    <a:pt x="2360" y="9389"/>
                  </a:lnTo>
                  <a:lnTo>
                    <a:pt x="2577" y="9678"/>
                  </a:lnTo>
                  <a:lnTo>
                    <a:pt x="2818" y="9967"/>
                  </a:lnTo>
                  <a:lnTo>
                    <a:pt x="3058" y="10256"/>
                  </a:lnTo>
                  <a:lnTo>
                    <a:pt x="3275" y="10569"/>
                  </a:lnTo>
                  <a:lnTo>
                    <a:pt x="3419" y="10786"/>
                  </a:lnTo>
                  <a:lnTo>
                    <a:pt x="3540" y="11026"/>
                  </a:lnTo>
                  <a:lnTo>
                    <a:pt x="3636" y="11267"/>
                  </a:lnTo>
                  <a:lnTo>
                    <a:pt x="3708" y="11508"/>
                  </a:lnTo>
                  <a:lnTo>
                    <a:pt x="3756" y="11749"/>
                  </a:lnTo>
                  <a:lnTo>
                    <a:pt x="3805" y="11989"/>
                  </a:lnTo>
                  <a:lnTo>
                    <a:pt x="3829" y="12230"/>
                  </a:lnTo>
                  <a:lnTo>
                    <a:pt x="3853" y="12471"/>
                  </a:lnTo>
                  <a:lnTo>
                    <a:pt x="3829" y="12952"/>
                  </a:lnTo>
                  <a:lnTo>
                    <a:pt x="3756" y="13434"/>
                  </a:lnTo>
                  <a:lnTo>
                    <a:pt x="3636" y="13915"/>
                  </a:lnTo>
                  <a:lnTo>
                    <a:pt x="3492" y="14421"/>
                  </a:lnTo>
                  <a:lnTo>
                    <a:pt x="3443" y="14541"/>
                  </a:lnTo>
                  <a:lnTo>
                    <a:pt x="3371" y="14637"/>
                  </a:lnTo>
                  <a:lnTo>
                    <a:pt x="3299" y="14710"/>
                  </a:lnTo>
                  <a:lnTo>
                    <a:pt x="3203" y="14782"/>
                  </a:lnTo>
                  <a:lnTo>
                    <a:pt x="2914" y="15023"/>
                  </a:lnTo>
                  <a:lnTo>
                    <a:pt x="2649" y="15239"/>
                  </a:lnTo>
                  <a:lnTo>
                    <a:pt x="2144" y="15745"/>
                  </a:lnTo>
                  <a:lnTo>
                    <a:pt x="1686" y="16274"/>
                  </a:lnTo>
                  <a:lnTo>
                    <a:pt x="1205" y="16804"/>
                  </a:lnTo>
                  <a:lnTo>
                    <a:pt x="1084" y="16948"/>
                  </a:lnTo>
                  <a:lnTo>
                    <a:pt x="988" y="17117"/>
                  </a:lnTo>
                  <a:lnTo>
                    <a:pt x="916" y="17285"/>
                  </a:lnTo>
                  <a:lnTo>
                    <a:pt x="844" y="17454"/>
                  </a:lnTo>
                  <a:lnTo>
                    <a:pt x="771" y="17743"/>
                  </a:lnTo>
                  <a:lnTo>
                    <a:pt x="723" y="18032"/>
                  </a:lnTo>
                  <a:lnTo>
                    <a:pt x="699" y="18321"/>
                  </a:lnTo>
                  <a:lnTo>
                    <a:pt x="699" y="18609"/>
                  </a:lnTo>
                  <a:lnTo>
                    <a:pt x="699" y="18874"/>
                  </a:lnTo>
                  <a:lnTo>
                    <a:pt x="723" y="19139"/>
                  </a:lnTo>
                  <a:lnTo>
                    <a:pt x="771" y="19404"/>
                  </a:lnTo>
                  <a:lnTo>
                    <a:pt x="819" y="19669"/>
                  </a:lnTo>
                  <a:lnTo>
                    <a:pt x="892" y="19934"/>
                  </a:lnTo>
                  <a:lnTo>
                    <a:pt x="988" y="20198"/>
                  </a:lnTo>
                  <a:lnTo>
                    <a:pt x="1084" y="20439"/>
                  </a:lnTo>
                  <a:lnTo>
                    <a:pt x="1205" y="20680"/>
                  </a:lnTo>
                  <a:lnTo>
                    <a:pt x="1349" y="20921"/>
                  </a:lnTo>
                  <a:lnTo>
                    <a:pt x="1518" y="21161"/>
                  </a:lnTo>
                  <a:lnTo>
                    <a:pt x="1855" y="21619"/>
                  </a:lnTo>
                  <a:lnTo>
                    <a:pt x="2071" y="21883"/>
                  </a:lnTo>
                  <a:lnTo>
                    <a:pt x="2264" y="22172"/>
                  </a:lnTo>
                  <a:lnTo>
                    <a:pt x="2456" y="22461"/>
                  </a:lnTo>
                  <a:lnTo>
                    <a:pt x="2601" y="22774"/>
                  </a:lnTo>
                  <a:lnTo>
                    <a:pt x="2745" y="23087"/>
                  </a:lnTo>
                  <a:lnTo>
                    <a:pt x="2866" y="23400"/>
                  </a:lnTo>
                  <a:lnTo>
                    <a:pt x="2962" y="23713"/>
                  </a:lnTo>
                  <a:lnTo>
                    <a:pt x="3058" y="24050"/>
                  </a:lnTo>
                  <a:lnTo>
                    <a:pt x="3275" y="24917"/>
                  </a:lnTo>
                  <a:lnTo>
                    <a:pt x="3492" y="25807"/>
                  </a:lnTo>
                  <a:lnTo>
                    <a:pt x="3636" y="26698"/>
                  </a:lnTo>
                  <a:lnTo>
                    <a:pt x="3708" y="27155"/>
                  </a:lnTo>
                  <a:lnTo>
                    <a:pt x="3756" y="27589"/>
                  </a:lnTo>
                  <a:lnTo>
                    <a:pt x="3781" y="27781"/>
                  </a:lnTo>
                  <a:lnTo>
                    <a:pt x="3781" y="27950"/>
                  </a:lnTo>
                  <a:lnTo>
                    <a:pt x="3756" y="28118"/>
                  </a:lnTo>
                  <a:lnTo>
                    <a:pt x="3684" y="28287"/>
                  </a:lnTo>
                  <a:lnTo>
                    <a:pt x="3540" y="28624"/>
                  </a:lnTo>
                  <a:lnTo>
                    <a:pt x="3395" y="28961"/>
                  </a:lnTo>
                  <a:lnTo>
                    <a:pt x="3299" y="29322"/>
                  </a:lnTo>
                  <a:lnTo>
                    <a:pt x="3227" y="29659"/>
                  </a:lnTo>
                  <a:lnTo>
                    <a:pt x="3179" y="30020"/>
                  </a:lnTo>
                  <a:lnTo>
                    <a:pt x="3179" y="30381"/>
                  </a:lnTo>
                  <a:lnTo>
                    <a:pt x="3203" y="30766"/>
                  </a:lnTo>
                  <a:lnTo>
                    <a:pt x="3251" y="31152"/>
                  </a:lnTo>
                  <a:lnTo>
                    <a:pt x="3323" y="31440"/>
                  </a:lnTo>
                  <a:lnTo>
                    <a:pt x="3443" y="31729"/>
                  </a:lnTo>
                  <a:lnTo>
                    <a:pt x="3588" y="31994"/>
                  </a:lnTo>
                  <a:lnTo>
                    <a:pt x="3756" y="32235"/>
                  </a:lnTo>
                  <a:lnTo>
                    <a:pt x="3949" y="32452"/>
                  </a:lnTo>
                  <a:lnTo>
                    <a:pt x="4166" y="32620"/>
                  </a:lnTo>
                  <a:lnTo>
                    <a:pt x="4406" y="32789"/>
                  </a:lnTo>
                  <a:lnTo>
                    <a:pt x="4647" y="32909"/>
                  </a:lnTo>
                  <a:lnTo>
                    <a:pt x="4912" y="33005"/>
                  </a:lnTo>
                  <a:lnTo>
                    <a:pt x="5177" y="33053"/>
                  </a:lnTo>
                  <a:lnTo>
                    <a:pt x="5466" y="33102"/>
                  </a:lnTo>
                  <a:lnTo>
                    <a:pt x="5730" y="33077"/>
                  </a:lnTo>
                  <a:lnTo>
                    <a:pt x="5995" y="33029"/>
                  </a:lnTo>
                  <a:lnTo>
                    <a:pt x="6284" y="32957"/>
                  </a:lnTo>
                  <a:lnTo>
                    <a:pt x="6549" y="32813"/>
                  </a:lnTo>
                  <a:lnTo>
                    <a:pt x="6790" y="32644"/>
                  </a:lnTo>
                  <a:lnTo>
                    <a:pt x="7079" y="32403"/>
                  </a:lnTo>
                  <a:lnTo>
                    <a:pt x="7319" y="32163"/>
                  </a:lnTo>
                  <a:lnTo>
                    <a:pt x="7560" y="31874"/>
                  </a:lnTo>
                  <a:lnTo>
                    <a:pt x="7753" y="31585"/>
                  </a:lnTo>
                  <a:lnTo>
                    <a:pt x="7945" y="31296"/>
                  </a:lnTo>
                  <a:lnTo>
                    <a:pt x="8090" y="30959"/>
                  </a:lnTo>
                  <a:lnTo>
                    <a:pt x="8210" y="30622"/>
                  </a:lnTo>
                  <a:lnTo>
                    <a:pt x="8306" y="30261"/>
                  </a:lnTo>
                  <a:lnTo>
                    <a:pt x="8354" y="29948"/>
                  </a:lnTo>
                  <a:lnTo>
                    <a:pt x="8354" y="29779"/>
                  </a:lnTo>
                  <a:lnTo>
                    <a:pt x="8354" y="29611"/>
                  </a:lnTo>
                  <a:lnTo>
                    <a:pt x="8330" y="29466"/>
                  </a:lnTo>
                  <a:lnTo>
                    <a:pt x="8282" y="29298"/>
                  </a:lnTo>
                  <a:lnTo>
                    <a:pt x="8210" y="29154"/>
                  </a:lnTo>
                  <a:lnTo>
                    <a:pt x="8114" y="29009"/>
                  </a:lnTo>
                  <a:lnTo>
                    <a:pt x="7969" y="28816"/>
                  </a:lnTo>
                  <a:lnTo>
                    <a:pt x="7849" y="28600"/>
                  </a:lnTo>
                  <a:lnTo>
                    <a:pt x="7584" y="28167"/>
                  </a:lnTo>
                  <a:lnTo>
                    <a:pt x="7343" y="27733"/>
                  </a:lnTo>
                  <a:lnTo>
                    <a:pt x="7199" y="27517"/>
                  </a:lnTo>
                  <a:lnTo>
                    <a:pt x="7054" y="27324"/>
                  </a:lnTo>
                  <a:lnTo>
                    <a:pt x="6910" y="27107"/>
                  </a:lnTo>
                  <a:lnTo>
                    <a:pt x="6766" y="26891"/>
                  </a:lnTo>
                  <a:lnTo>
                    <a:pt x="6669" y="26650"/>
                  </a:lnTo>
                  <a:lnTo>
                    <a:pt x="6597" y="26433"/>
                  </a:lnTo>
                  <a:lnTo>
                    <a:pt x="6549" y="26193"/>
                  </a:lnTo>
                  <a:lnTo>
                    <a:pt x="6525" y="25928"/>
                  </a:lnTo>
                  <a:lnTo>
                    <a:pt x="6525" y="25687"/>
                  </a:lnTo>
                  <a:lnTo>
                    <a:pt x="6549" y="25422"/>
                  </a:lnTo>
                  <a:lnTo>
                    <a:pt x="6573" y="25206"/>
                  </a:lnTo>
                  <a:lnTo>
                    <a:pt x="6573" y="24989"/>
                  </a:lnTo>
                  <a:lnTo>
                    <a:pt x="6549" y="24796"/>
                  </a:lnTo>
                  <a:lnTo>
                    <a:pt x="6525" y="24580"/>
                  </a:lnTo>
                  <a:lnTo>
                    <a:pt x="6477" y="24339"/>
                  </a:lnTo>
                  <a:lnTo>
                    <a:pt x="6453" y="24074"/>
                  </a:lnTo>
                  <a:lnTo>
                    <a:pt x="6453" y="23833"/>
                  </a:lnTo>
                  <a:lnTo>
                    <a:pt x="6453" y="23593"/>
                  </a:lnTo>
                  <a:lnTo>
                    <a:pt x="6477" y="23376"/>
                  </a:lnTo>
                  <a:lnTo>
                    <a:pt x="6525" y="23135"/>
                  </a:lnTo>
                  <a:lnTo>
                    <a:pt x="6621" y="22678"/>
                  </a:lnTo>
                  <a:lnTo>
                    <a:pt x="6790" y="22269"/>
                  </a:lnTo>
                  <a:lnTo>
                    <a:pt x="7006" y="21835"/>
                  </a:lnTo>
                  <a:lnTo>
                    <a:pt x="7271" y="21450"/>
                  </a:lnTo>
                  <a:lnTo>
                    <a:pt x="7560" y="21065"/>
                  </a:lnTo>
                  <a:lnTo>
                    <a:pt x="7849" y="20680"/>
                  </a:lnTo>
                  <a:lnTo>
                    <a:pt x="8114" y="20295"/>
                  </a:lnTo>
                  <a:lnTo>
                    <a:pt x="8354" y="19885"/>
                  </a:lnTo>
                  <a:lnTo>
                    <a:pt x="8595" y="19476"/>
                  </a:lnTo>
                  <a:lnTo>
                    <a:pt x="8788" y="19067"/>
                  </a:lnTo>
                  <a:lnTo>
                    <a:pt x="8980" y="18634"/>
                  </a:lnTo>
                  <a:lnTo>
                    <a:pt x="9125" y="18176"/>
                  </a:lnTo>
                  <a:lnTo>
                    <a:pt x="9269" y="17719"/>
                  </a:lnTo>
                  <a:lnTo>
                    <a:pt x="9341" y="17454"/>
                  </a:lnTo>
                  <a:lnTo>
                    <a:pt x="9390" y="17165"/>
                  </a:lnTo>
                  <a:lnTo>
                    <a:pt x="9414" y="16900"/>
                  </a:lnTo>
                  <a:lnTo>
                    <a:pt x="9414" y="16635"/>
                  </a:lnTo>
                  <a:lnTo>
                    <a:pt x="9366" y="16371"/>
                  </a:lnTo>
                  <a:lnTo>
                    <a:pt x="9293" y="16106"/>
                  </a:lnTo>
                  <a:lnTo>
                    <a:pt x="9197" y="15841"/>
                  </a:lnTo>
                  <a:lnTo>
                    <a:pt x="9077" y="15600"/>
                  </a:lnTo>
                  <a:lnTo>
                    <a:pt x="8619" y="14830"/>
                  </a:lnTo>
                  <a:lnTo>
                    <a:pt x="8210" y="14036"/>
                  </a:lnTo>
                  <a:lnTo>
                    <a:pt x="7825" y="13241"/>
                  </a:lnTo>
                  <a:lnTo>
                    <a:pt x="7464" y="12447"/>
                  </a:lnTo>
                  <a:lnTo>
                    <a:pt x="7271" y="11989"/>
                  </a:lnTo>
                  <a:lnTo>
                    <a:pt x="7127" y="11508"/>
                  </a:lnTo>
                  <a:lnTo>
                    <a:pt x="7054" y="11051"/>
                  </a:lnTo>
                  <a:lnTo>
                    <a:pt x="7030" y="10593"/>
                  </a:lnTo>
                  <a:lnTo>
                    <a:pt x="7030" y="10112"/>
                  </a:lnTo>
                  <a:lnTo>
                    <a:pt x="7127" y="9654"/>
                  </a:lnTo>
                  <a:lnTo>
                    <a:pt x="7247" y="9197"/>
                  </a:lnTo>
                  <a:lnTo>
                    <a:pt x="7440" y="8739"/>
                  </a:lnTo>
                  <a:lnTo>
                    <a:pt x="7704" y="8186"/>
                  </a:lnTo>
                  <a:lnTo>
                    <a:pt x="7969" y="7632"/>
                  </a:lnTo>
                  <a:lnTo>
                    <a:pt x="8114" y="7367"/>
                  </a:lnTo>
                  <a:lnTo>
                    <a:pt x="8282" y="7103"/>
                  </a:lnTo>
                  <a:lnTo>
                    <a:pt x="8451" y="6838"/>
                  </a:lnTo>
                  <a:lnTo>
                    <a:pt x="8667" y="6597"/>
                  </a:lnTo>
                  <a:lnTo>
                    <a:pt x="8691" y="6525"/>
                  </a:lnTo>
                  <a:lnTo>
                    <a:pt x="8740" y="6453"/>
                  </a:lnTo>
                  <a:lnTo>
                    <a:pt x="8788" y="6308"/>
                  </a:lnTo>
                  <a:lnTo>
                    <a:pt x="8932" y="5875"/>
                  </a:lnTo>
                  <a:lnTo>
                    <a:pt x="9028" y="5441"/>
                  </a:lnTo>
                  <a:lnTo>
                    <a:pt x="9077" y="5008"/>
                  </a:lnTo>
                  <a:lnTo>
                    <a:pt x="9077" y="4575"/>
                  </a:lnTo>
                  <a:lnTo>
                    <a:pt x="9053" y="4166"/>
                  </a:lnTo>
                  <a:lnTo>
                    <a:pt x="8980" y="3732"/>
                  </a:lnTo>
                  <a:lnTo>
                    <a:pt x="8884" y="3299"/>
                  </a:lnTo>
                  <a:lnTo>
                    <a:pt x="8764" y="2890"/>
                  </a:lnTo>
                  <a:lnTo>
                    <a:pt x="8595" y="2456"/>
                  </a:lnTo>
                  <a:lnTo>
                    <a:pt x="8403" y="2023"/>
                  </a:lnTo>
                  <a:lnTo>
                    <a:pt x="8138" y="1638"/>
                  </a:lnTo>
                  <a:lnTo>
                    <a:pt x="7993" y="1445"/>
                  </a:lnTo>
                  <a:lnTo>
                    <a:pt x="7849" y="1253"/>
                  </a:lnTo>
                  <a:lnTo>
                    <a:pt x="7680" y="1084"/>
                  </a:lnTo>
                  <a:lnTo>
                    <a:pt x="7512" y="940"/>
                  </a:lnTo>
                  <a:lnTo>
                    <a:pt x="7295" y="771"/>
                  </a:lnTo>
                  <a:lnTo>
                    <a:pt x="7103" y="627"/>
                  </a:lnTo>
                  <a:lnTo>
                    <a:pt x="6862" y="482"/>
                  </a:lnTo>
                  <a:lnTo>
                    <a:pt x="6621" y="362"/>
                  </a:lnTo>
                  <a:lnTo>
                    <a:pt x="6356" y="242"/>
                  </a:lnTo>
                  <a:lnTo>
                    <a:pt x="6092" y="145"/>
                  </a:lnTo>
                  <a:lnTo>
                    <a:pt x="5803" y="73"/>
                  </a:lnTo>
                  <a:lnTo>
                    <a:pt x="5514" y="25"/>
                  </a:lnTo>
                  <a:lnTo>
                    <a:pt x="5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17"/>
            <p:cNvSpPr/>
            <p:nvPr/>
          </p:nvSpPr>
          <p:spPr>
            <a:xfrm>
              <a:off x="1204650" y="2410925"/>
              <a:ext cx="150500" cy="145050"/>
            </a:xfrm>
            <a:custGeom>
              <a:avLst/>
              <a:gdLst/>
              <a:ahLst/>
              <a:cxnLst/>
              <a:rect l="l" t="t" r="r" b="b"/>
              <a:pathLst>
                <a:path w="6020" h="5802" extrusionOk="0">
                  <a:moveTo>
                    <a:pt x="3130" y="289"/>
                  </a:moveTo>
                  <a:lnTo>
                    <a:pt x="3251" y="313"/>
                  </a:lnTo>
                  <a:lnTo>
                    <a:pt x="3925" y="409"/>
                  </a:lnTo>
                  <a:lnTo>
                    <a:pt x="4093" y="458"/>
                  </a:lnTo>
                  <a:lnTo>
                    <a:pt x="4238" y="506"/>
                  </a:lnTo>
                  <a:lnTo>
                    <a:pt x="4575" y="698"/>
                  </a:lnTo>
                  <a:lnTo>
                    <a:pt x="4888" y="915"/>
                  </a:lnTo>
                  <a:lnTo>
                    <a:pt x="5152" y="1156"/>
                  </a:lnTo>
                  <a:lnTo>
                    <a:pt x="5273" y="1300"/>
                  </a:lnTo>
                  <a:lnTo>
                    <a:pt x="5393" y="1469"/>
                  </a:lnTo>
                  <a:lnTo>
                    <a:pt x="5465" y="1613"/>
                  </a:lnTo>
                  <a:lnTo>
                    <a:pt x="5538" y="1758"/>
                  </a:lnTo>
                  <a:lnTo>
                    <a:pt x="5634" y="2046"/>
                  </a:lnTo>
                  <a:lnTo>
                    <a:pt x="5706" y="2456"/>
                  </a:lnTo>
                  <a:lnTo>
                    <a:pt x="5754" y="2889"/>
                  </a:lnTo>
                  <a:lnTo>
                    <a:pt x="5730" y="3130"/>
                  </a:lnTo>
                  <a:lnTo>
                    <a:pt x="5706" y="3370"/>
                  </a:lnTo>
                  <a:lnTo>
                    <a:pt x="5634" y="3611"/>
                  </a:lnTo>
                  <a:lnTo>
                    <a:pt x="5538" y="3852"/>
                  </a:lnTo>
                  <a:lnTo>
                    <a:pt x="5441" y="3996"/>
                  </a:lnTo>
                  <a:lnTo>
                    <a:pt x="5321" y="4141"/>
                  </a:lnTo>
                  <a:lnTo>
                    <a:pt x="5008" y="4454"/>
                  </a:lnTo>
                  <a:lnTo>
                    <a:pt x="4695" y="4815"/>
                  </a:lnTo>
                  <a:lnTo>
                    <a:pt x="4575" y="4959"/>
                  </a:lnTo>
                  <a:lnTo>
                    <a:pt x="4430" y="5056"/>
                  </a:lnTo>
                  <a:lnTo>
                    <a:pt x="4262" y="5152"/>
                  </a:lnTo>
                  <a:lnTo>
                    <a:pt x="4093" y="5200"/>
                  </a:lnTo>
                  <a:lnTo>
                    <a:pt x="3756" y="5320"/>
                  </a:lnTo>
                  <a:lnTo>
                    <a:pt x="3443" y="5417"/>
                  </a:lnTo>
                  <a:lnTo>
                    <a:pt x="3275" y="5465"/>
                  </a:lnTo>
                  <a:lnTo>
                    <a:pt x="3082" y="5489"/>
                  </a:lnTo>
                  <a:lnTo>
                    <a:pt x="2745" y="5489"/>
                  </a:lnTo>
                  <a:lnTo>
                    <a:pt x="2095" y="5417"/>
                  </a:lnTo>
                  <a:lnTo>
                    <a:pt x="1782" y="5344"/>
                  </a:lnTo>
                  <a:lnTo>
                    <a:pt x="1469" y="5272"/>
                  </a:lnTo>
                  <a:lnTo>
                    <a:pt x="1253" y="5200"/>
                  </a:lnTo>
                  <a:lnTo>
                    <a:pt x="1060" y="5080"/>
                  </a:lnTo>
                  <a:lnTo>
                    <a:pt x="891" y="4935"/>
                  </a:lnTo>
                  <a:lnTo>
                    <a:pt x="747" y="4743"/>
                  </a:lnTo>
                  <a:lnTo>
                    <a:pt x="578" y="4502"/>
                  </a:lnTo>
                  <a:lnTo>
                    <a:pt x="410" y="4261"/>
                  </a:lnTo>
                  <a:lnTo>
                    <a:pt x="314" y="4093"/>
                  </a:lnTo>
                  <a:lnTo>
                    <a:pt x="266" y="3900"/>
                  </a:lnTo>
                  <a:lnTo>
                    <a:pt x="217" y="3708"/>
                  </a:lnTo>
                  <a:lnTo>
                    <a:pt x="217" y="3515"/>
                  </a:lnTo>
                  <a:lnTo>
                    <a:pt x="217" y="3322"/>
                  </a:lnTo>
                  <a:lnTo>
                    <a:pt x="241" y="3106"/>
                  </a:lnTo>
                  <a:lnTo>
                    <a:pt x="338" y="2600"/>
                  </a:lnTo>
                  <a:lnTo>
                    <a:pt x="434" y="2071"/>
                  </a:lnTo>
                  <a:lnTo>
                    <a:pt x="506" y="1806"/>
                  </a:lnTo>
                  <a:lnTo>
                    <a:pt x="603" y="1565"/>
                  </a:lnTo>
                  <a:lnTo>
                    <a:pt x="723" y="1348"/>
                  </a:lnTo>
                  <a:lnTo>
                    <a:pt x="891" y="1132"/>
                  </a:lnTo>
                  <a:lnTo>
                    <a:pt x="988" y="1035"/>
                  </a:lnTo>
                  <a:lnTo>
                    <a:pt x="1060" y="1011"/>
                  </a:lnTo>
                  <a:lnTo>
                    <a:pt x="1132" y="987"/>
                  </a:lnTo>
                  <a:lnTo>
                    <a:pt x="1349" y="939"/>
                  </a:lnTo>
                  <a:lnTo>
                    <a:pt x="1590" y="891"/>
                  </a:lnTo>
                  <a:lnTo>
                    <a:pt x="1710" y="867"/>
                  </a:lnTo>
                  <a:lnTo>
                    <a:pt x="1830" y="819"/>
                  </a:lnTo>
                  <a:lnTo>
                    <a:pt x="1927" y="771"/>
                  </a:lnTo>
                  <a:lnTo>
                    <a:pt x="2047" y="698"/>
                  </a:lnTo>
                  <a:lnTo>
                    <a:pt x="2215" y="578"/>
                  </a:lnTo>
                  <a:lnTo>
                    <a:pt x="2384" y="482"/>
                  </a:lnTo>
                  <a:lnTo>
                    <a:pt x="2745" y="337"/>
                  </a:lnTo>
                  <a:lnTo>
                    <a:pt x="2865" y="313"/>
                  </a:lnTo>
                  <a:lnTo>
                    <a:pt x="2986" y="289"/>
                  </a:lnTo>
                  <a:close/>
                  <a:moveTo>
                    <a:pt x="3082" y="0"/>
                  </a:moveTo>
                  <a:lnTo>
                    <a:pt x="2817" y="24"/>
                  </a:lnTo>
                  <a:lnTo>
                    <a:pt x="2601" y="97"/>
                  </a:lnTo>
                  <a:lnTo>
                    <a:pt x="2360" y="217"/>
                  </a:lnTo>
                  <a:lnTo>
                    <a:pt x="2240" y="265"/>
                  </a:lnTo>
                  <a:lnTo>
                    <a:pt x="2119" y="313"/>
                  </a:lnTo>
                  <a:lnTo>
                    <a:pt x="1999" y="385"/>
                  </a:lnTo>
                  <a:lnTo>
                    <a:pt x="1903" y="434"/>
                  </a:lnTo>
                  <a:lnTo>
                    <a:pt x="1806" y="530"/>
                  </a:lnTo>
                  <a:lnTo>
                    <a:pt x="1686" y="578"/>
                  </a:lnTo>
                  <a:lnTo>
                    <a:pt x="1445" y="626"/>
                  </a:lnTo>
                  <a:lnTo>
                    <a:pt x="1301" y="650"/>
                  </a:lnTo>
                  <a:lnTo>
                    <a:pt x="1180" y="674"/>
                  </a:lnTo>
                  <a:lnTo>
                    <a:pt x="1108" y="698"/>
                  </a:lnTo>
                  <a:lnTo>
                    <a:pt x="1012" y="771"/>
                  </a:lnTo>
                  <a:lnTo>
                    <a:pt x="964" y="867"/>
                  </a:lnTo>
                  <a:lnTo>
                    <a:pt x="915" y="939"/>
                  </a:lnTo>
                  <a:lnTo>
                    <a:pt x="843" y="987"/>
                  </a:lnTo>
                  <a:lnTo>
                    <a:pt x="651" y="1180"/>
                  </a:lnTo>
                  <a:lnTo>
                    <a:pt x="506" y="1396"/>
                  </a:lnTo>
                  <a:lnTo>
                    <a:pt x="386" y="1637"/>
                  </a:lnTo>
                  <a:lnTo>
                    <a:pt x="290" y="1926"/>
                  </a:lnTo>
                  <a:lnTo>
                    <a:pt x="97" y="2769"/>
                  </a:lnTo>
                  <a:lnTo>
                    <a:pt x="25" y="3154"/>
                  </a:lnTo>
                  <a:lnTo>
                    <a:pt x="1" y="3322"/>
                  </a:lnTo>
                  <a:lnTo>
                    <a:pt x="1" y="3515"/>
                  </a:lnTo>
                  <a:lnTo>
                    <a:pt x="1" y="3804"/>
                  </a:lnTo>
                  <a:lnTo>
                    <a:pt x="73" y="4045"/>
                  </a:lnTo>
                  <a:lnTo>
                    <a:pt x="169" y="4285"/>
                  </a:lnTo>
                  <a:lnTo>
                    <a:pt x="290" y="4526"/>
                  </a:lnTo>
                  <a:lnTo>
                    <a:pt x="434" y="4719"/>
                  </a:lnTo>
                  <a:lnTo>
                    <a:pt x="578" y="4935"/>
                  </a:lnTo>
                  <a:lnTo>
                    <a:pt x="747" y="5152"/>
                  </a:lnTo>
                  <a:lnTo>
                    <a:pt x="867" y="5272"/>
                  </a:lnTo>
                  <a:lnTo>
                    <a:pt x="1012" y="5369"/>
                  </a:lnTo>
                  <a:lnTo>
                    <a:pt x="1156" y="5465"/>
                  </a:lnTo>
                  <a:lnTo>
                    <a:pt x="1325" y="5537"/>
                  </a:lnTo>
                  <a:lnTo>
                    <a:pt x="1686" y="5633"/>
                  </a:lnTo>
                  <a:lnTo>
                    <a:pt x="2071" y="5730"/>
                  </a:lnTo>
                  <a:lnTo>
                    <a:pt x="2456" y="5778"/>
                  </a:lnTo>
                  <a:lnTo>
                    <a:pt x="2841" y="5802"/>
                  </a:lnTo>
                  <a:lnTo>
                    <a:pt x="3034" y="5802"/>
                  </a:lnTo>
                  <a:lnTo>
                    <a:pt x="3227" y="5778"/>
                  </a:lnTo>
                  <a:lnTo>
                    <a:pt x="3395" y="5754"/>
                  </a:lnTo>
                  <a:lnTo>
                    <a:pt x="3588" y="5706"/>
                  </a:lnTo>
                  <a:lnTo>
                    <a:pt x="4286" y="5465"/>
                  </a:lnTo>
                  <a:lnTo>
                    <a:pt x="4406" y="5417"/>
                  </a:lnTo>
                  <a:lnTo>
                    <a:pt x="4551" y="5344"/>
                  </a:lnTo>
                  <a:lnTo>
                    <a:pt x="4671" y="5272"/>
                  </a:lnTo>
                  <a:lnTo>
                    <a:pt x="4767" y="5152"/>
                  </a:lnTo>
                  <a:lnTo>
                    <a:pt x="5080" y="4791"/>
                  </a:lnTo>
                  <a:lnTo>
                    <a:pt x="5225" y="4622"/>
                  </a:lnTo>
                  <a:lnTo>
                    <a:pt x="5393" y="4454"/>
                  </a:lnTo>
                  <a:lnTo>
                    <a:pt x="5538" y="4309"/>
                  </a:lnTo>
                  <a:lnTo>
                    <a:pt x="5658" y="4165"/>
                  </a:lnTo>
                  <a:lnTo>
                    <a:pt x="5754" y="4020"/>
                  </a:lnTo>
                  <a:lnTo>
                    <a:pt x="5826" y="3828"/>
                  </a:lnTo>
                  <a:lnTo>
                    <a:pt x="5923" y="3587"/>
                  </a:lnTo>
                  <a:lnTo>
                    <a:pt x="5995" y="3322"/>
                  </a:lnTo>
                  <a:lnTo>
                    <a:pt x="6019" y="3058"/>
                  </a:lnTo>
                  <a:lnTo>
                    <a:pt x="6019" y="2793"/>
                  </a:lnTo>
                  <a:lnTo>
                    <a:pt x="5971" y="2408"/>
                  </a:lnTo>
                  <a:lnTo>
                    <a:pt x="5899" y="2022"/>
                  </a:lnTo>
                  <a:lnTo>
                    <a:pt x="5851" y="1806"/>
                  </a:lnTo>
                  <a:lnTo>
                    <a:pt x="5754" y="1565"/>
                  </a:lnTo>
                  <a:lnTo>
                    <a:pt x="5586" y="1252"/>
                  </a:lnTo>
                  <a:lnTo>
                    <a:pt x="5393" y="987"/>
                  </a:lnTo>
                  <a:lnTo>
                    <a:pt x="5152" y="747"/>
                  </a:lnTo>
                  <a:lnTo>
                    <a:pt x="4864" y="530"/>
                  </a:lnTo>
                  <a:lnTo>
                    <a:pt x="4671" y="409"/>
                  </a:lnTo>
                  <a:lnTo>
                    <a:pt x="4478" y="289"/>
                  </a:lnTo>
                  <a:lnTo>
                    <a:pt x="4286" y="193"/>
                  </a:lnTo>
                  <a:lnTo>
                    <a:pt x="4069" y="145"/>
                  </a:lnTo>
                  <a:lnTo>
                    <a:pt x="3323" y="24"/>
                  </a:lnTo>
                  <a:lnTo>
                    <a:pt x="30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17"/>
            <p:cNvSpPr/>
            <p:nvPr/>
          </p:nvSpPr>
          <p:spPr>
            <a:xfrm>
              <a:off x="1252200" y="2451850"/>
              <a:ext cx="58400" cy="61400"/>
            </a:xfrm>
            <a:custGeom>
              <a:avLst/>
              <a:gdLst/>
              <a:ahLst/>
              <a:cxnLst/>
              <a:rect l="l" t="t" r="r" b="b"/>
              <a:pathLst>
                <a:path w="2336" h="2456" extrusionOk="0">
                  <a:moveTo>
                    <a:pt x="1252" y="289"/>
                  </a:moveTo>
                  <a:lnTo>
                    <a:pt x="1421" y="313"/>
                  </a:lnTo>
                  <a:lnTo>
                    <a:pt x="1565" y="361"/>
                  </a:lnTo>
                  <a:lnTo>
                    <a:pt x="1758" y="482"/>
                  </a:lnTo>
                  <a:lnTo>
                    <a:pt x="1926" y="578"/>
                  </a:lnTo>
                  <a:lnTo>
                    <a:pt x="1975" y="626"/>
                  </a:lnTo>
                  <a:lnTo>
                    <a:pt x="2023" y="698"/>
                  </a:lnTo>
                  <a:lnTo>
                    <a:pt x="2047" y="771"/>
                  </a:lnTo>
                  <a:lnTo>
                    <a:pt x="2071" y="843"/>
                  </a:lnTo>
                  <a:lnTo>
                    <a:pt x="2095" y="1228"/>
                  </a:lnTo>
                  <a:lnTo>
                    <a:pt x="2071" y="1421"/>
                  </a:lnTo>
                  <a:lnTo>
                    <a:pt x="2047" y="1613"/>
                  </a:lnTo>
                  <a:lnTo>
                    <a:pt x="1975" y="1758"/>
                  </a:lnTo>
                  <a:lnTo>
                    <a:pt x="1878" y="1878"/>
                  </a:lnTo>
                  <a:lnTo>
                    <a:pt x="1565" y="2143"/>
                  </a:lnTo>
                  <a:lnTo>
                    <a:pt x="1469" y="2215"/>
                  </a:lnTo>
                  <a:lnTo>
                    <a:pt x="1108" y="2215"/>
                  </a:lnTo>
                  <a:lnTo>
                    <a:pt x="843" y="2191"/>
                  </a:lnTo>
                  <a:lnTo>
                    <a:pt x="723" y="2167"/>
                  </a:lnTo>
                  <a:lnTo>
                    <a:pt x="626" y="2119"/>
                  </a:lnTo>
                  <a:lnTo>
                    <a:pt x="410" y="1998"/>
                  </a:lnTo>
                  <a:lnTo>
                    <a:pt x="338" y="1926"/>
                  </a:lnTo>
                  <a:lnTo>
                    <a:pt x="289" y="1854"/>
                  </a:lnTo>
                  <a:lnTo>
                    <a:pt x="241" y="1758"/>
                  </a:lnTo>
                  <a:lnTo>
                    <a:pt x="241" y="1637"/>
                  </a:lnTo>
                  <a:lnTo>
                    <a:pt x="241" y="1541"/>
                  </a:lnTo>
                  <a:lnTo>
                    <a:pt x="241" y="1396"/>
                  </a:lnTo>
                  <a:lnTo>
                    <a:pt x="217" y="1300"/>
                  </a:lnTo>
                  <a:lnTo>
                    <a:pt x="241" y="1180"/>
                  </a:lnTo>
                  <a:lnTo>
                    <a:pt x="289" y="915"/>
                  </a:lnTo>
                  <a:lnTo>
                    <a:pt x="338" y="795"/>
                  </a:lnTo>
                  <a:lnTo>
                    <a:pt x="386" y="698"/>
                  </a:lnTo>
                  <a:lnTo>
                    <a:pt x="458" y="602"/>
                  </a:lnTo>
                  <a:lnTo>
                    <a:pt x="554" y="530"/>
                  </a:lnTo>
                  <a:lnTo>
                    <a:pt x="723" y="434"/>
                  </a:lnTo>
                  <a:lnTo>
                    <a:pt x="891" y="361"/>
                  </a:lnTo>
                  <a:lnTo>
                    <a:pt x="1084" y="313"/>
                  </a:lnTo>
                  <a:lnTo>
                    <a:pt x="1252" y="289"/>
                  </a:lnTo>
                  <a:close/>
                  <a:moveTo>
                    <a:pt x="1300" y="0"/>
                  </a:moveTo>
                  <a:lnTo>
                    <a:pt x="1084" y="24"/>
                  </a:lnTo>
                  <a:lnTo>
                    <a:pt x="867" y="72"/>
                  </a:lnTo>
                  <a:lnTo>
                    <a:pt x="650" y="169"/>
                  </a:lnTo>
                  <a:lnTo>
                    <a:pt x="458" y="265"/>
                  </a:lnTo>
                  <a:lnTo>
                    <a:pt x="338" y="361"/>
                  </a:lnTo>
                  <a:lnTo>
                    <a:pt x="241" y="458"/>
                  </a:lnTo>
                  <a:lnTo>
                    <a:pt x="169" y="554"/>
                  </a:lnTo>
                  <a:lnTo>
                    <a:pt x="121" y="674"/>
                  </a:lnTo>
                  <a:lnTo>
                    <a:pt x="25" y="939"/>
                  </a:lnTo>
                  <a:lnTo>
                    <a:pt x="1" y="1204"/>
                  </a:lnTo>
                  <a:lnTo>
                    <a:pt x="1" y="1421"/>
                  </a:lnTo>
                  <a:lnTo>
                    <a:pt x="25" y="1637"/>
                  </a:lnTo>
                  <a:lnTo>
                    <a:pt x="25" y="1806"/>
                  </a:lnTo>
                  <a:lnTo>
                    <a:pt x="73" y="1926"/>
                  </a:lnTo>
                  <a:lnTo>
                    <a:pt x="169" y="2046"/>
                  </a:lnTo>
                  <a:lnTo>
                    <a:pt x="265" y="2167"/>
                  </a:lnTo>
                  <a:lnTo>
                    <a:pt x="434" y="2287"/>
                  </a:lnTo>
                  <a:lnTo>
                    <a:pt x="530" y="2335"/>
                  </a:lnTo>
                  <a:lnTo>
                    <a:pt x="626" y="2383"/>
                  </a:lnTo>
                  <a:lnTo>
                    <a:pt x="819" y="2432"/>
                  </a:lnTo>
                  <a:lnTo>
                    <a:pt x="1012" y="2456"/>
                  </a:lnTo>
                  <a:lnTo>
                    <a:pt x="1421" y="2456"/>
                  </a:lnTo>
                  <a:lnTo>
                    <a:pt x="1565" y="2432"/>
                  </a:lnTo>
                  <a:lnTo>
                    <a:pt x="1662" y="2359"/>
                  </a:lnTo>
                  <a:lnTo>
                    <a:pt x="2023" y="2071"/>
                  </a:lnTo>
                  <a:lnTo>
                    <a:pt x="2095" y="1998"/>
                  </a:lnTo>
                  <a:lnTo>
                    <a:pt x="2167" y="1902"/>
                  </a:lnTo>
                  <a:lnTo>
                    <a:pt x="2215" y="1806"/>
                  </a:lnTo>
                  <a:lnTo>
                    <a:pt x="2263" y="1685"/>
                  </a:lnTo>
                  <a:lnTo>
                    <a:pt x="2312" y="1445"/>
                  </a:lnTo>
                  <a:lnTo>
                    <a:pt x="2336" y="1180"/>
                  </a:lnTo>
                  <a:lnTo>
                    <a:pt x="2287" y="795"/>
                  </a:lnTo>
                  <a:lnTo>
                    <a:pt x="2263" y="650"/>
                  </a:lnTo>
                  <a:lnTo>
                    <a:pt x="2191" y="530"/>
                  </a:lnTo>
                  <a:lnTo>
                    <a:pt x="2119" y="409"/>
                  </a:lnTo>
                  <a:lnTo>
                    <a:pt x="1999" y="337"/>
                  </a:lnTo>
                  <a:lnTo>
                    <a:pt x="1806" y="193"/>
                  </a:lnTo>
                  <a:lnTo>
                    <a:pt x="1589" y="72"/>
                  </a:lnTo>
                  <a:lnTo>
                    <a:pt x="1445" y="24"/>
                  </a:lnTo>
                  <a:lnTo>
                    <a:pt x="13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17"/>
            <p:cNvSpPr/>
            <p:nvPr/>
          </p:nvSpPr>
          <p:spPr>
            <a:xfrm>
              <a:off x="1270850" y="2474700"/>
              <a:ext cx="19900" cy="22300"/>
            </a:xfrm>
            <a:custGeom>
              <a:avLst/>
              <a:gdLst/>
              <a:ahLst/>
              <a:cxnLst/>
              <a:rect l="l" t="t" r="r" b="b"/>
              <a:pathLst>
                <a:path w="796" h="892" extrusionOk="0">
                  <a:moveTo>
                    <a:pt x="506" y="242"/>
                  </a:moveTo>
                  <a:lnTo>
                    <a:pt x="554" y="266"/>
                  </a:lnTo>
                  <a:lnTo>
                    <a:pt x="579" y="290"/>
                  </a:lnTo>
                  <a:lnTo>
                    <a:pt x="603" y="338"/>
                  </a:lnTo>
                  <a:lnTo>
                    <a:pt x="603" y="434"/>
                  </a:lnTo>
                  <a:lnTo>
                    <a:pt x="579" y="507"/>
                  </a:lnTo>
                  <a:lnTo>
                    <a:pt x="530" y="579"/>
                  </a:lnTo>
                  <a:lnTo>
                    <a:pt x="482" y="627"/>
                  </a:lnTo>
                  <a:lnTo>
                    <a:pt x="410" y="675"/>
                  </a:lnTo>
                  <a:lnTo>
                    <a:pt x="362" y="699"/>
                  </a:lnTo>
                  <a:lnTo>
                    <a:pt x="338" y="675"/>
                  </a:lnTo>
                  <a:lnTo>
                    <a:pt x="290" y="651"/>
                  </a:lnTo>
                  <a:lnTo>
                    <a:pt x="266" y="627"/>
                  </a:lnTo>
                  <a:lnTo>
                    <a:pt x="266" y="531"/>
                  </a:lnTo>
                  <a:lnTo>
                    <a:pt x="290" y="410"/>
                  </a:lnTo>
                  <a:lnTo>
                    <a:pt x="338" y="314"/>
                  </a:lnTo>
                  <a:lnTo>
                    <a:pt x="386" y="266"/>
                  </a:lnTo>
                  <a:lnTo>
                    <a:pt x="482" y="242"/>
                  </a:lnTo>
                  <a:close/>
                  <a:moveTo>
                    <a:pt x="434" y="1"/>
                  </a:moveTo>
                  <a:lnTo>
                    <a:pt x="314" y="25"/>
                  </a:lnTo>
                  <a:lnTo>
                    <a:pt x="217" y="73"/>
                  </a:lnTo>
                  <a:lnTo>
                    <a:pt x="25" y="242"/>
                  </a:lnTo>
                  <a:lnTo>
                    <a:pt x="1" y="266"/>
                  </a:lnTo>
                  <a:lnTo>
                    <a:pt x="1" y="314"/>
                  </a:lnTo>
                  <a:lnTo>
                    <a:pt x="1" y="458"/>
                  </a:lnTo>
                  <a:lnTo>
                    <a:pt x="1" y="627"/>
                  </a:lnTo>
                  <a:lnTo>
                    <a:pt x="49" y="723"/>
                  </a:lnTo>
                  <a:lnTo>
                    <a:pt x="121" y="795"/>
                  </a:lnTo>
                  <a:lnTo>
                    <a:pt x="193" y="868"/>
                  </a:lnTo>
                  <a:lnTo>
                    <a:pt x="290" y="892"/>
                  </a:lnTo>
                  <a:lnTo>
                    <a:pt x="410" y="868"/>
                  </a:lnTo>
                  <a:lnTo>
                    <a:pt x="530" y="844"/>
                  </a:lnTo>
                  <a:lnTo>
                    <a:pt x="627" y="771"/>
                  </a:lnTo>
                  <a:lnTo>
                    <a:pt x="699" y="699"/>
                  </a:lnTo>
                  <a:lnTo>
                    <a:pt x="747" y="603"/>
                  </a:lnTo>
                  <a:lnTo>
                    <a:pt x="795" y="507"/>
                  </a:lnTo>
                  <a:lnTo>
                    <a:pt x="795" y="386"/>
                  </a:lnTo>
                  <a:lnTo>
                    <a:pt x="795" y="290"/>
                  </a:lnTo>
                  <a:lnTo>
                    <a:pt x="771" y="170"/>
                  </a:lnTo>
                  <a:lnTo>
                    <a:pt x="699" y="73"/>
                  </a:lnTo>
                  <a:lnTo>
                    <a:pt x="627" y="25"/>
                  </a:lnTo>
                  <a:lnTo>
                    <a:pt x="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17"/>
            <p:cNvSpPr/>
            <p:nvPr/>
          </p:nvSpPr>
          <p:spPr>
            <a:xfrm>
              <a:off x="1249200" y="2726875"/>
              <a:ext cx="108350" cy="104750"/>
            </a:xfrm>
            <a:custGeom>
              <a:avLst/>
              <a:gdLst/>
              <a:ahLst/>
              <a:cxnLst/>
              <a:rect l="l" t="t" r="r" b="b"/>
              <a:pathLst>
                <a:path w="4334" h="4190" extrusionOk="0">
                  <a:moveTo>
                    <a:pt x="2335" y="217"/>
                  </a:moveTo>
                  <a:lnTo>
                    <a:pt x="2817" y="314"/>
                  </a:lnTo>
                  <a:lnTo>
                    <a:pt x="2937" y="338"/>
                  </a:lnTo>
                  <a:lnTo>
                    <a:pt x="3057" y="386"/>
                  </a:lnTo>
                  <a:lnTo>
                    <a:pt x="3298" y="506"/>
                  </a:lnTo>
                  <a:lnTo>
                    <a:pt x="3515" y="651"/>
                  </a:lnTo>
                  <a:lnTo>
                    <a:pt x="3707" y="843"/>
                  </a:lnTo>
                  <a:lnTo>
                    <a:pt x="3876" y="1060"/>
                  </a:lnTo>
                  <a:lnTo>
                    <a:pt x="3996" y="1277"/>
                  </a:lnTo>
                  <a:lnTo>
                    <a:pt x="4044" y="1493"/>
                  </a:lnTo>
                  <a:lnTo>
                    <a:pt x="4117" y="1782"/>
                  </a:lnTo>
                  <a:lnTo>
                    <a:pt x="4141" y="2071"/>
                  </a:lnTo>
                  <a:lnTo>
                    <a:pt x="4141" y="2264"/>
                  </a:lnTo>
                  <a:lnTo>
                    <a:pt x="4093" y="2432"/>
                  </a:lnTo>
                  <a:lnTo>
                    <a:pt x="4044" y="2601"/>
                  </a:lnTo>
                  <a:lnTo>
                    <a:pt x="3996" y="2769"/>
                  </a:lnTo>
                  <a:lnTo>
                    <a:pt x="3924" y="2889"/>
                  </a:lnTo>
                  <a:lnTo>
                    <a:pt x="3828" y="2986"/>
                  </a:lnTo>
                  <a:lnTo>
                    <a:pt x="3587" y="3202"/>
                  </a:lnTo>
                  <a:lnTo>
                    <a:pt x="3394" y="3467"/>
                  </a:lnTo>
                  <a:lnTo>
                    <a:pt x="3298" y="3563"/>
                  </a:lnTo>
                  <a:lnTo>
                    <a:pt x="3178" y="3660"/>
                  </a:lnTo>
                  <a:lnTo>
                    <a:pt x="3082" y="3708"/>
                  </a:lnTo>
                  <a:lnTo>
                    <a:pt x="2937" y="3756"/>
                  </a:lnTo>
                  <a:lnTo>
                    <a:pt x="2480" y="3900"/>
                  </a:lnTo>
                  <a:lnTo>
                    <a:pt x="2359" y="3925"/>
                  </a:lnTo>
                  <a:lnTo>
                    <a:pt x="2215" y="3949"/>
                  </a:lnTo>
                  <a:lnTo>
                    <a:pt x="1974" y="3949"/>
                  </a:lnTo>
                  <a:lnTo>
                    <a:pt x="1517" y="3900"/>
                  </a:lnTo>
                  <a:lnTo>
                    <a:pt x="1276" y="3852"/>
                  </a:lnTo>
                  <a:lnTo>
                    <a:pt x="1059" y="3804"/>
                  </a:lnTo>
                  <a:lnTo>
                    <a:pt x="891" y="3732"/>
                  </a:lnTo>
                  <a:lnTo>
                    <a:pt x="770" y="3660"/>
                  </a:lnTo>
                  <a:lnTo>
                    <a:pt x="650" y="3539"/>
                  </a:lnTo>
                  <a:lnTo>
                    <a:pt x="530" y="3419"/>
                  </a:lnTo>
                  <a:lnTo>
                    <a:pt x="313" y="3058"/>
                  </a:lnTo>
                  <a:lnTo>
                    <a:pt x="241" y="2938"/>
                  </a:lnTo>
                  <a:lnTo>
                    <a:pt x="193" y="2817"/>
                  </a:lnTo>
                  <a:lnTo>
                    <a:pt x="169" y="2673"/>
                  </a:lnTo>
                  <a:lnTo>
                    <a:pt x="169" y="2528"/>
                  </a:lnTo>
                  <a:lnTo>
                    <a:pt x="193" y="2239"/>
                  </a:lnTo>
                  <a:lnTo>
                    <a:pt x="241" y="1854"/>
                  </a:lnTo>
                  <a:lnTo>
                    <a:pt x="313" y="1493"/>
                  </a:lnTo>
                  <a:lnTo>
                    <a:pt x="361" y="1301"/>
                  </a:lnTo>
                  <a:lnTo>
                    <a:pt x="433" y="1132"/>
                  </a:lnTo>
                  <a:lnTo>
                    <a:pt x="530" y="964"/>
                  </a:lnTo>
                  <a:lnTo>
                    <a:pt x="650" y="819"/>
                  </a:lnTo>
                  <a:lnTo>
                    <a:pt x="722" y="747"/>
                  </a:lnTo>
                  <a:lnTo>
                    <a:pt x="819" y="723"/>
                  </a:lnTo>
                  <a:lnTo>
                    <a:pt x="987" y="675"/>
                  </a:lnTo>
                  <a:lnTo>
                    <a:pt x="1132" y="651"/>
                  </a:lnTo>
                  <a:lnTo>
                    <a:pt x="1324" y="602"/>
                  </a:lnTo>
                  <a:lnTo>
                    <a:pt x="1469" y="506"/>
                  </a:lnTo>
                  <a:lnTo>
                    <a:pt x="1589" y="410"/>
                  </a:lnTo>
                  <a:lnTo>
                    <a:pt x="1709" y="362"/>
                  </a:lnTo>
                  <a:lnTo>
                    <a:pt x="1974" y="241"/>
                  </a:lnTo>
                  <a:lnTo>
                    <a:pt x="2070" y="217"/>
                  </a:lnTo>
                  <a:close/>
                  <a:moveTo>
                    <a:pt x="2215" y="1"/>
                  </a:moveTo>
                  <a:lnTo>
                    <a:pt x="2046" y="25"/>
                  </a:lnTo>
                  <a:lnTo>
                    <a:pt x="1878" y="73"/>
                  </a:lnTo>
                  <a:lnTo>
                    <a:pt x="1709" y="145"/>
                  </a:lnTo>
                  <a:lnTo>
                    <a:pt x="1517" y="241"/>
                  </a:lnTo>
                  <a:lnTo>
                    <a:pt x="1445" y="265"/>
                  </a:lnTo>
                  <a:lnTo>
                    <a:pt x="1372" y="314"/>
                  </a:lnTo>
                  <a:lnTo>
                    <a:pt x="1300" y="386"/>
                  </a:lnTo>
                  <a:lnTo>
                    <a:pt x="1204" y="410"/>
                  </a:lnTo>
                  <a:lnTo>
                    <a:pt x="1035" y="458"/>
                  </a:lnTo>
                  <a:lnTo>
                    <a:pt x="939" y="458"/>
                  </a:lnTo>
                  <a:lnTo>
                    <a:pt x="867" y="482"/>
                  </a:lnTo>
                  <a:lnTo>
                    <a:pt x="795" y="506"/>
                  </a:lnTo>
                  <a:lnTo>
                    <a:pt x="746" y="554"/>
                  </a:lnTo>
                  <a:lnTo>
                    <a:pt x="698" y="627"/>
                  </a:lnTo>
                  <a:lnTo>
                    <a:pt x="650" y="675"/>
                  </a:lnTo>
                  <a:lnTo>
                    <a:pt x="602" y="723"/>
                  </a:lnTo>
                  <a:lnTo>
                    <a:pt x="482" y="867"/>
                  </a:lnTo>
                  <a:lnTo>
                    <a:pt x="361" y="1012"/>
                  </a:lnTo>
                  <a:lnTo>
                    <a:pt x="265" y="1180"/>
                  </a:lnTo>
                  <a:lnTo>
                    <a:pt x="217" y="1373"/>
                  </a:lnTo>
                  <a:lnTo>
                    <a:pt x="72" y="1999"/>
                  </a:lnTo>
                  <a:lnTo>
                    <a:pt x="24" y="2264"/>
                  </a:lnTo>
                  <a:lnTo>
                    <a:pt x="0" y="2528"/>
                  </a:lnTo>
                  <a:lnTo>
                    <a:pt x="0" y="2745"/>
                  </a:lnTo>
                  <a:lnTo>
                    <a:pt x="48" y="2913"/>
                  </a:lnTo>
                  <a:lnTo>
                    <a:pt x="121" y="3106"/>
                  </a:lnTo>
                  <a:lnTo>
                    <a:pt x="217" y="3251"/>
                  </a:lnTo>
                  <a:lnTo>
                    <a:pt x="313" y="3395"/>
                  </a:lnTo>
                  <a:lnTo>
                    <a:pt x="409" y="3563"/>
                  </a:lnTo>
                  <a:lnTo>
                    <a:pt x="554" y="3708"/>
                  </a:lnTo>
                  <a:lnTo>
                    <a:pt x="626" y="3804"/>
                  </a:lnTo>
                  <a:lnTo>
                    <a:pt x="722" y="3876"/>
                  </a:lnTo>
                  <a:lnTo>
                    <a:pt x="963" y="3973"/>
                  </a:lnTo>
                  <a:lnTo>
                    <a:pt x="1228" y="4069"/>
                  </a:lnTo>
                  <a:lnTo>
                    <a:pt x="1493" y="4117"/>
                  </a:lnTo>
                  <a:lnTo>
                    <a:pt x="1782" y="4165"/>
                  </a:lnTo>
                  <a:lnTo>
                    <a:pt x="2046" y="4189"/>
                  </a:lnTo>
                  <a:lnTo>
                    <a:pt x="2311" y="4165"/>
                  </a:lnTo>
                  <a:lnTo>
                    <a:pt x="2456" y="4141"/>
                  </a:lnTo>
                  <a:lnTo>
                    <a:pt x="2576" y="4117"/>
                  </a:lnTo>
                  <a:lnTo>
                    <a:pt x="3082" y="3925"/>
                  </a:lnTo>
                  <a:lnTo>
                    <a:pt x="3274" y="3852"/>
                  </a:lnTo>
                  <a:lnTo>
                    <a:pt x="3370" y="3780"/>
                  </a:lnTo>
                  <a:lnTo>
                    <a:pt x="3443" y="3708"/>
                  </a:lnTo>
                  <a:lnTo>
                    <a:pt x="3659" y="3467"/>
                  </a:lnTo>
                  <a:lnTo>
                    <a:pt x="3780" y="3323"/>
                  </a:lnTo>
                  <a:lnTo>
                    <a:pt x="3900" y="3202"/>
                  </a:lnTo>
                  <a:lnTo>
                    <a:pt x="3996" y="3106"/>
                  </a:lnTo>
                  <a:lnTo>
                    <a:pt x="4069" y="3010"/>
                  </a:lnTo>
                  <a:lnTo>
                    <a:pt x="4141" y="2889"/>
                  </a:lnTo>
                  <a:lnTo>
                    <a:pt x="4213" y="2769"/>
                  </a:lnTo>
                  <a:lnTo>
                    <a:pt x="4261" y="2576"/>
                  </a:lnTo>
                  <a:lnTo>
                    <a:pt x="4309" y="2408"/>
                  </a:lnTo>
                  <a:lnTo>
                    <a:pt x="4333" y="2215"/>
                  </a:lnTo>
                  <a:lnTo>
                    <a:pt x="4333" y="2023"/>
                  </a:lnTo>
                  <a:lnTo>
                    <a:pt x="4309" y="1734"/>
                  </a:lnTo>
                  <a:lnTo>
                    <a:pt x="4261" y="1469"/>
                  </a:lnTo>
                  <a:lnTo>
                    <a:pt x="4213" y="1301"/>
                  </a:lnTo>
                  <a:lnTo>
                    <a:pt x="4141" y="1132"/>
                  </a:lnTo>
                  <a:lnTo>
                    <a:pt x="4020" y="915"/>
                  </a:lnTo>
                  <a:lnTo>
                    <a:pt x="3876" y="723"/>
                  </a:lnTo>
                  <a:lnTo>
                    <a:pt x="3707" y="530"/>
                  </a:lnTo>
                  <a:lnTo>
                    <a:pt x="3515" y="386"/>
                  </a:lnTo>
                  <a:lnTo>
                    <a:pt x="3226" y="217"/>
                  </a:lnTo>
                  <a:lnTo>
                    <a:pt x="3082" y="145"/>
                  </a:lnTo>
                  <a:lnTo>
                    <a:pt x="2913" y="97"/>
                  </a:lnTo>
                  <a:lnTo>
                    <a:pt x="2383" y="25"/>
                  </a:lnTo>
                  <a:lnTo>
                    <a:pt x="2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17"/>
            <p:cNvSpPr/>
            <p:nvPr/>
          </p:nvSpPr>
          <p:spPr>
            <a:xfrm>
              <a:off x="1283500" y="2756375"/>
              <a:ext cx="42150" cy="44550"/>
            </a:xfrm>
            <a:custGeom>
              <a:avLst/>
              <a:gdLst/>
              <a:ahLst/>
              <a:cxnLst/>
              <a:rect l="l" t="t" r="r" b="b"/>
              <a:pathLst>
                <a:path w="1686" h="1782" extrusionOk="0">
                  <a:moveTo>
                    <a:pt x="1011" y="217"/>
                  </a:moveTo>
                  <a:lnTo>
                    <a:pt x="1132" y="265"/>
                  </a:lnTo>
                  <a:lnTo>
                    <a:pt x="1372" y="434"/>
                  </a:lnTo>
                  <a:lnTo>
                    <a:pt x="1445" y="506"/>
                  </a:lnTo>
                  <a:lnTo>
                    <a:pt x="1493" y="602"/>
                  </a:lnTo>
                  <a:lnTo>
                    <a:pt x="1493" y="891"/>
                  </a:lnTo>
                  <a:lnTo>
                    <a:pt x="1493" y="1035"/>
                  </a:lnTo>
                  <a:lnTo>
                    <a:pt x="1469" y="1156"/>
                  </a:lnTo>
                  <a:lnTo>
                    <a:pt x="1421" y="1276"/>
                  </a:lnTo>
                  <a:lnTo>
                    <a:pt x="1348" y="1348"/>
                  </a:lnTo>
                  <a:lnTo>
                    <a:pt x="1132" y="1541"/>
                  </a:lnTo>
                  <a:lnTo>
                    <a:pt x="1060" y="1589"/>
                  </a:lnTo>
                  <a:lnTo>
                    <a:pt x="987" y="1613"/>
                  </a:lnTo>
                  <a:lnTo>
                    <a:pt x="795" y="1589"/>
                  </a:lnTo>
                  <a:lnTo>
                    <a:pt x="602" y="1589"/>
                  </a:lnTo>
                  <a:lnTo>
                    <a:pt x="434" y="1517"/>
                  </a:lnTo>
                  <a:lnTo>
                    <a:pt x="313" y="1445"/>
                  </a:lnTo>
                  <a:lnTo>
                    <a:pt x="241" y="1396"/>
                  </a:lnTo>
                  <a:lnTo>
                    <a:pt x="193" y="1324"/>
                  </a:lnTo>
                  <a:lnTo>
                    <a:pt x="169" y="1252"/>
                  </a:lnTo>
                  <a:lnTo>
                    <a:pt x="169" y="1180"/>
                  </a:lnTo>
                  <a:lnTo>
                    <a:pt x="169" y="1108"/>
                  </a:lnTo>
                  <a:lnTo>
                    <a:pt x="169" y="1011"/>
                  </a:lnTo>
                  <a:lnTo>
                    <a:pt x="169" y="843"/>
                  </a:lnTo>
                  <a:lnTo>
                    <a:pt x="193" y="674"/>
                  </a:lnTo>
                  <a:lnTo>
                    <a:pt x="241" y="578"/>
                  </a:lnTo>
                  <a:lnTo>
                    <a:pt x="289" y="506"/>
                  </a:lnTo>
                  <a:lnTo>
                    <a:pt x="410" y="385"/>
                  </a:lnTo>
                  <a:lnTo>
                    <a:pt x="506" y="313"/>
                  </a:lnTo>
                  <a:lnTo>
                    <a:pt x="650" y="265"/>
                  </a:lnTo>
                  <a:lnTo>
                    <a:pt x="771" y="241"/>
                  </a:lnTo>
                  <a:lnTo>
                    <a:pt x="915" y="217"/>
                  </a:lnTo>
                  <a:close/>
                  <a:moveTo>
                    <a:pt x="939" y="0"/>
                  </a:moveTo>
                  <a:lnTo>
                    <a:pt x="771" y="24"/>
                  </a:lnTo>
                  <a:lnTo>
                    <a:pt x="626" y="48"/>
                  </a:lnTo>
                  <a:lnTo>
                    <a:pt x="482" y="121"/>
                  </a:lnTo>
                  <a:lnTo>
                    <a:pt x="337" y="193"/>
                  </a:lnTo>
                  <a:lnTo>
                    <a:pt x="241" y="265"/>
                  </a:lnTo>
                  <a:lnTo>
                    <a:pt x="169" y="337"/>
                  </a:lnTo>
                  <a:lnTo>
                    <a:pt x="73" y="482"/>
                  </a:lnTo>
                  <a:lnTo>
                    <a:pt x="24" y="674"/>
                  </a:lnTo>
                  <a:lnTo>
                    <a:pt x="0" y="867"/>
                  </a:lnTo>
                  <a:lnTo>
                    <a:pt x="0" y="1035"/>
                  </a:lnTo>
                  <a:lnTo>
                    <a:pt x="0" y="1180"/>
                  </a:lnTo>
                  <a:lnTo>
                    <a:pt x="24" y="1300"/>
                  </a:lnTo>
                  <a:lnTo>
                    <a:pt x="48" y="1396"/>
                  </a:lnTo>
                  <a:lnTo>
                    <a:pt x="121" y="1469"/>
                  </a:lnTo>
                  <a:lnTo>
                    <a:pt x="193" y="1565"/>
                  </a:lnTo>
                  <a:lnTo>
                    <a:pt x="313" y="1637"/>
                  </a:lnTo>
                  <a:lnTo>
                    <a:pt x="434" y="1709"/>
                  </a:lnTo>
                  <a:lnTo>
                    <a:pt x="578" y="1733"/>
                  </a:lnTo>
                  <a:lnTo>
                    <a:pt x="723" y="1758"/>
                  </a:lnTo>
                  <a:lnTo>
                    <a:pt x="1035" y="1782"/>
                  </a:lnTo>
                  <a:lnTo>
                    <a:pt x="1132" y="1758"/>
                  </a:lnTo>
                  <a:lnTo>
                    <a:pt x="1204" y="1685"/>
                  </a:lnTo>
                  <a:lnTo>
                    <a:pt x="1445" y="1493"/>
                  </a:lnTo>
                  <a:lnTo>
                    <a:pt x="1565" y="1372"/>
                  </a:lnTo>
                  <a:lnTo>
                    <a:pt x="1613" y="1228"/>
                  </a:lnTo>
                  <a:lnTo>
                    <a:pt x="1661" y="1035"/>
                  </a:lnTo>
                  <a:lnTo>
                    <a:pt x="1685" y="843"/>
                  </a:lnTo>
                  <a:lnTo>
                    <a:pt x="1637" y="578"/>
                  </a:lnTo>
                  <a:lnTo>
                    <a:pt x="1613" y="458"/>
                  </a:lnTo>
                  <a:lnTo>
                    <a:pt x="1589" y="385"/>
                  </a:lnTo>
                  <a:lnTo>
                    <a:pt x="1517" y="313"/>
                  </a:lnTo>
                  <a:lnTo>
                    <a:pt x="1445" y="241"/>
                  </a:lnTo>
                  <a:lnTo>
                    <a:pt x="1300" y="145"/>
                  </a:lnTo>
                  <a:lnTo>
                    <a:pt x="1132" y="48"/>
                  </a:lnTo>
                  <a:lnTo>
                    <a:pt x="1035" y="24"/>
                  </a:lnTo>
                  <a:lnTo>
                    <a:pt x="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17"/>
            <p:cNvSpPr/>
            <p:nvPr/>
          </p:nvSpPr>
          <p:spPr>
            <a:xfrm>
              <a:off x="1296725" y="2772625"/>
              <a:ext cx="14475" cy="16275"/>
            </a:xfrm>
            <a:custGeom>
              <a:avLst/>
              <a:gdLst/>
              <a:ahLst/>
              <a:cxnLst/>
              <a:rect l="l" t="t" r="r" b="b"/>
              <a:pathLst>
                <a:path w="579" h="651" extrusionOk="0">
                  <a:moveTo>
                    <a:pt x="410" y="193"/>
                  </a:moveTo>
                  <a:lnTo>
                    <a:pt x="434" y="265"/>
                  </a:lnTo>
                  <a:lnTo>
                    <a:pt x="434" y="313"/>
                  </a:lnTo>
                  <a:lnTo>
                    <a:pt x="410" y="385"/>
                  </a:lnTo>
                  <a:lnTo>
                    <a:pt x="362" y="458"/>
                  </a:lnTo>
                  <a:lnTo>
                    <a:pt x="290" y="506"/>
                  </a:lnTo>
                  <a:lnTo>
                    <a:pt x="242" y="506"/>
                  </a:lnTo>
                  <a:lnTo>
                    <a:pt x="218" y="482"/>
                  </a:lnTo>
                  <a:lnTo>
                    <a:pt x="194" y="458"/>
                  </a:lnTo>
                  <a:lnTo>
                    <a:pt x="194" y="385"/>
                  </a:lnTo>
                  <a:lnTo>
                    <a:pt x="218" y="313"/>
                  </a:lnTo>
                  <a:lnTo>
                    <a:pt x="242" y="241"/>
                  </a:lnTo>
                  <a:lnTo>
                    <a:pt x="290" y="193"/>
                  </a:lnTo>
                  <a:close/>
                  <a:moveTo>
                    <a:pt x="314" y="0"/>
                  </a:moveTo>
                  <a:lnTo>
                    <a:pt x="242" y="24"/>
                  </a:lnTo>
                  <a:lnTo>
                    <a:pt x="169" y="48"/>
                  </a:lnTo>
                  <a:lnTo>
                    <a:pt x="25" y="193"/>
                  </a:lnTo>
                  <a:lnTo>
                    <a:pt x="1" y="241"/>
                  </a:lnTo>
                  <a:lnTo>
                    <a:pt x="1" y="337"/>
                  </a:lnTo>
                  <a:lnTo>
                    <a:pt x="25" y="458"/>
                  </a:lnTo>
                  <a:lnTo>
                    <a:pt x="49" y="530"/>
                  </a:lnTo>
                  <a:lnTo>
                    <a:pt x="97" y="578"/>
                  </a:lnTo>
                  <a:lnTo>
                    <a:pt x="145" y="626"/>
                  </a:lnTo>
                  <a:lnTo>
                    <a:pt x="218" y="650"/>
                  </a:lnTo>
                  <a:lnTo>
                    <a:pt x="314" y="650"/>
                  </a:lnTo>
                  <a:lnTo>
                    <a:pt x="386" y="602"/>
                  </a:lnTo>
                  <a:lnTo>
                    <a:pt x="458" y="578"/>
                  </a:lnTo>
                  <a:lnTo>
                    <a:pt x="506" y="506"/>
                  </a:lnTo>
                  <a:lnTo>
                    <a:pt x="555" y="458"/>
                  </a:lnTo>
                  <a:lnTo>
                    <a:pt x="579" y="385"/>
                  </a:lnTo>
                  <a:lnTo>
                    <a:pt x="579" y="289"/>
                  </a:lnTo>
                  <a:lnTo>
                    <a:pt x="579" y="217"/>
                  </a:lnTo>
                  <a:lnTo>
                    <a:pt x="555" y="121"/>
                  </a:lnTo>
                  <a:lnTo>
                    <a:pt x="506" y="72"/>
                  </a:lnTo>
                  <a:lnTo>
                    <a:pt x="458" y="24"/>
                  </a:lnTo>
                  <a:lnTo>
                    <a:pt x="3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17"/>
            <p:cNvSpPr/>
            <p:nvPr/>
          </p:nvSpPr>
          <p:spPr>
            <a:xfrm>
              <a:off x="1207675" y="2091350"/>
              <a:ext cx="145050" cy="155300"/>
            </a:xfrm>
            <a:custGeom>
              <a:avLst/>
              <a:gdLst/>
              <a:ahLst/>
              <a:cxnLst/>
              <a:rect l="l" t="t" r="r" b="b"/>
              <a:pathLst>
                <a:path w="5802" h="6212" extrusionOk="0">
                  <a:moveTo>
                    <a:pt x="3178" y="265"/>
                  </a:moveTo>
                  <a:lnTo>
                    <a:pt x="3394" y="289"/>
                  </a:lnTo>
                  <a:lnTo>
                    <a:pt x="3635" y="362"/>
                  </a:lnTo>
                  <a:lnTo>
                    <a:pt x="3900" y="482"/>
                  </a:lnTo>
                  <a:lnTo>
                    <a:pt x="4189" y="554"/>
                  </a:lnTo>
                  <a:lnTo>
                    <a:pt x="4357" y="650"/>
                  </a:lnTo>
                  <a:lnTo>
                    <a:pt x="4502" y="747"/>
                  </a:lnTo>
                  <a:lnTo>
                    <a:pt x="4646" y="891"/>
                  </a:lnTo>
                  <a:lnTo>
                    <a:pt x="4767" y="1036"/>
                  </a:lnTo>
                  <a:lnTo>
                    <a:pt x="4887" y="1204"/>
                  </a:lnTo>
                  <a:lnTo>
                    <a:pt x="4983" y="1397"/>
                  </a:lnTo>
                  <a:lnTo>
                    <a:pt x="5248" y="1854"/>
                  </a:lnTo>
                  <a:lnTo>
                    <a:pt x="5465" y="2336"/>
                  </a:lnTo>
                  <a:lnTo>
                    <a:pt x="5561" y="2576"/>
                  </a:lnTo>
                  <a:lnTo>
                    <a:pt x="5609" y="2841"/>
                  </a:lnTo>
                  <a:lnTo>
                    <a:pt x="5657" y="3082"/>
                  </a:lnTo>
                  <a:lnTo>
                    <a:pt x="5657" y="3347"/>
                  </a:lnTo>
                  <a:lnTo>
                    <a:pt x="5609" y="3491"/>
                  </a:lnTo>
                  <a:lnTo>
                    <a:pt x="5585" y="3563"/>
                  </a:lnTo>
                  <a:lnTo>
                    <a:pt x="5537" y="3611"/>
                  </a:lnTo>
                  <a:lnTo>
                    <a:pt x="5392" y="3804"/>
                  </a:lnTo>
                  <a:lnTo>
                    <a:pt x="5224" y="3972"/>
                  </a:lnTo>
                  <a:lnTo>
                    <a:pt x="5152" y="4045"/>
                  </a:lnTo>
                  <a:lnTo>
                    <a:pt x="5080" y="4165"/>
                  </a:lnTo>
                  <a:lnTo>
                    <a:pt x="5007" y="4261"/>
                  </a:lnTo>
                  <a:lnTo>
                    <a:pt x="4983" y="4406"/>
                  </a:lnTo>
                  <a:lnTo>
                    <a:pt x="4911" y="4598"/>
                  </a:lnTo>
                  <a:lnTo>
                    <a:pt x="4839" y="4767"/>
                  </a:lnTo>
                  <a:lnTo>
                    <a:pt x="4622" y="5080"/>
                  </a:lnTo>
                  <a:lnTo>
                    <a:pt x="4550" y="5200"/>
                  </a:lnTo>
                  <a:lnTo>
                    <a:pt x="4454" y="5272"/>
                  </a:lnTo>
                  <a:lnTo>
                    <a:pt x="4357" y="5345"/>
                  </a:lnTo>
                  <a:lnTo>
                    <a:pt x="4237" y="5417"/>
                  </a:lnTo>
                  <a:lnTo>
                    <a:pt x="3635" y="5730"/>
                  </a:lnTo>
                  <a:lnTo>
                    <a:pt x="3467" y="5802"/>
                  </a:lnTo>
                  <a:lnTo>
                    <a:pt x="3322" y="5850"/>
                  </a:lnTo>
                  <a:lnTo>
                    <a:pt x="2937" y="5898"/>
                  </a:lnTo>
                  <a:lnTo>
                    <a:pt x="2576" y="5898"/>
                  </a:lnTo>
                  <a:lnTo>
                    <a:pt x="2191" y="5850"/>
                  </a:lnTo>
                  <a:lnTo>
                    <a:pt x="1998" y="5826"/>
                  </a:lnTo>
                  <a:lnTo>
                    <a:pt x="1830" y="5754"/>
                  </a:lnTo>
                  <a:lnTo>
                    <a:pt x="1661" y="5706"/>
                  </a:lnTo>
                  <a:lnTo>
                    <a:pt x="1541" y="5609"/>
                  </a:lnTo>
                  <a:lnTo>
                    <a:pt x="1276" y="5417"/>
                  </a:lnTo>
                  <a:lnTo>
                    <a:pt x="987" y="5152"/>
                  </a:lnTo>
                  <a:lnTo>
                    <a:pt x="698" y="4839"/>
                  </a:lnTo>
                  <a:lnTo>
                    <a:pt x="554" y="4622"/>
                  </a:lnTo>
                  <a:lnTo>
                    <a:pt x="433" y="4406"/>
                  </a:lnTo>
                  <a:lnTo>
                    <a:pt x="361" y="4165"/>
                  </a:lnTo>
                  <a:lnTo>
                    <a:pt x="289" y="3924"/>
                  </a:lnTo>
                  <a:lnTo>
                    <a:pt x="265" y="3756"/>
                  </a:lnTo>
                  <a:lnTo>
                    <a:pt x="289" y="3563"/>
                  </a:lnTo>
                  <a:lnTo>
                    <a:pt x="361" y="3106"/>
                  </a:lnTo>
                  <a:lnTo>
                    <a:pt x="409" y="2648"/>
                  </a:lnTo>
                  <a:lnTo>
                    <a:pt x="409" y="2456"/>
                  </a:lnTo>
                  <a:lnTo>
                    <a:pt x="457" y="2287"/>
                  </a:lnTo>
                  <a:lnTo>
                    <a:pt x="554" y="2119"/>
                  </a:lnTo>
                  <a:lnTo>
                    <a:pt x="650" y="1974"/>
                  </a:lnTo>
                  <a:lnTo>
                    <a:pt x="867" y="1710"/>
                  </a:lnTo>
                  <a:lnTo>
                    <a:pt x="1059" y="1421"/>
                  </a:lnTo>
                  <a:lnTo>
                    <a:pt x="1180" y="1276"/>
                  </a:lnTo>
                  <a:lnTo>
                    <a:pt x="1300" y="1156"/>
                  </a:lnTo>
                  <a:lnTo>
                    <a:pt x="1565" y="939"/>
                  </a:lnTo>
                  <a:lnTo>
                    <a:pt x="2143" y="626"/>
                  </a:lnTo>
                  <a:lnTo>
                    <a:pt x="2431" y="482"/>
                  </a:lnTo>
                  <a:lnTo>
                    <a:pt x="2744" y="362"/>
                  </a:lnTo>
                  <a:lnTo>
                    <a:pt x="2961" y="289"/>
                  </a:lnTo>
                  <a:lnTo>
                    <a:pt x="3178" y="265"/>
                  </a:lnTo>
                  <a:close/>
                  <a:moveTo>
                    <a:pt x="3033" y="0"/>
                  </a:moveTo>
                  <a:lnTo>
                    <a:pt x="2865" y="24"/>
                  </a:lnTo>
                  <a:lnTo>
                    <a:pt x="2696" y="73"/>
                  </a:lnTo>
                  <a:lnTo>
                    <a:pt x="2335" y="217"/>
                  </a:lnTo>
                  <a:lnTo>
                    <a:pt x="1974" y="362"/>
                  </a:lnTo>
                  <a:lnTo>
                    <a:pt x="1637" y="554"/>
                  </a:lnTo>
                  <a:lnTo>
                    <a:pt x="1300" y="747"/>
                  </a:lnTo>
                  <a:lnTo>
                    <a:pt x="1156" y="867"/>
                  </a:lnTo>
                  <a:lnTo>
                    <a:pt x="1011" y="987"/>
                  </a:lnTo>
                  <a:lnTo>
                    <a:pt x="891" y="1132"/>
                  </a:lnTo>
                  <a:lnTo>
                    <a:pt x="770" y="1276"/>
                  </a:lnTo>
                  <a:lnTo>
                    <a:pt x="361" y="1878"/>
                  </a:lnTo>
                  <a:lnTo>
                    <a:pt x="265" y="1998"/>
                  </a:lnTo>
                  <a:lnTo>
                    <a:pt x="217" y="2119"/>
                  </a:lnTo>
                  <a:lnTo>
                    <a:pt x="169" y="2263"/>
                  </a:lnTo>
                  <a:lnTo>
                    <a:pt x="120" y="2408"/>
                  </a:lnTo>
                  <a:lnTo>
                    <a:pt x="96" y="2889"/>
                  </a:lnTo>
                  <a:lnTo>
                    <a:pt x="96" y="3130"/>
                  </a:lnTo>
                  <a:lnTo>
                    <a:pt x="48" y="3371"/>
                  </a:lnTo>
                  <a:lnTo>
                    <a:pt x="24" y="3563"/>
                  </a:lnTo>
                  <a:lnTo>
                    <a:pt x="0" y="3732"/>
                  </a:lnTo>
                  <a:lnTo>
                    <a:pt x="24" y="3924"/>
                  </a:lnTo>
                  <a:lnTo>
                    <a:pt x="72" y="4117"/>
                  </a:lnTo>
                  <a:lnTo>
                    <a:pt x="145" y="4358"/>
                  </a:lnTo>
                  <a:lnTo>
                    <a:pt x="241" y="4622"/>
                  </a:lnTo>
                  <a:lnTo>
                    <a:pt x="361" y="4839"/>
                  </a:lnTo>
                  <a:lnTo>
                    <a:pt x="530" y="5056"/>
                  </a:lnTo>
                  <a:lnTo>
                    <a:pt x="794" y="5345"/>
                  </a:lnTo>
                  <a:lnTo>
                    <a:pt x="1059" y="5609"/>
                  </a:lnTo>
                  <a:lnTo>
                    <a:pt x="1252" y="5754"/>
                  </a:lnTo>
                  <a:lnTo>
                    <a:pt x="1469" y="5898"/>
                  </a:lnTo>
                  <a:lnTo>
                    <a:pt x="1782" y="6043"/>
                  </a:lnTo>
                  <a:lnTo>
                    <a:pt x="2119" y="6139"/>
                  </a:lnTo>
                  <a:lnTo>
                    <a:pt x="2456" y="6187"/>
                  </a:lnTo>
                  <a:lnTo>
                    <a:pt x="2793" y="6211"/>
                  </a:lnTo>
                  <a:lnTo>
                    <a:pt x="3033" y="6187"/>
                  </a:lnTo>
                  <a:lnTo>
                    <a:pt x="3250" y="6163"/>
                  </a:lnTo>
                  <a:lnTo>
                    <a:pt x="3467" y="6115"/>
                  </a:lnTo>
                  <a:lnTo>
                    <a:pt x="3683" y="6043"/>
                  </a:lnTo>
                  <a:lnTo>
                    <a:pt x="4333" y="5682"/>
                  </a:lnTo>
                  <a:lnTo>
                    <a:pt x="4550" y="5561"/>
                  </a:lnTo>
                  <a:lnTo>
                    <a:pt x="4743" y="5393"/>
                  </a:lnTo>
                  <a:lnTo>
                    <a:pt x="4887" y="5200"/>
                  </a:lnTo>
                  <a:lnTo>
                    <a:pt x="5007" y="4984"/>
                  </a:lnTo>
                  <a:lnTo>
                    <a:pt x="5080" y="4863"/>
                  </a:lnTo>
                  <a:lnTo>
                    <a:pt x="5128" y="4743"/>
                  </a:lnTo>
                  <a:lnTo>
                    <a:pt x="5200" y="4622"/>
                  </a:lnTo>
                  <a:lnTo>
                    <a:pt x="5224" y="4526"/>
                  </a:lnTo>
                  <a:lnTo>
                    <a:pt x="5272" y="4382"/>
                  </a:lnTo>
                  <a:lnTo>
                    <a:pt x="5344" y="4285"/>
                  </a:lnTo>
                  <a:lnTo>
                    <a:pt x="5513" y="4093"/>
                  </a:lnTo>
                  <a:lnTo>
                    <a:pt x="5609" y="3997"/>
                  </a:lnTo>
                  <a:lnTo>
                    <a:pt x="5681" y="3924"/>
                  </a:lnTo>
                  <a:lnTo>
                    <a:pt x="5730" y="3828"/>
                  </a:lnTo>
                  <a:lnTo>
                    <a:pt x="5754" y="3732"/>
                  </a:lnTo>
                  <a:lnTo>
                    <a:pt x="5754" y="3611"/>
                  </a:lnTo>
                  <a:lnTo>
                    <a:pt x="5754" y="3539"/>
                  </a:lnTo>
                  <a:lnTo>
                    <a:pt x="5778" y="3443"/>
                  </a:lnTo>
                  <a:lnTo>
                    <a:pt x="5802" y="3178"/>
                  </a:lnTo>
                  <a:lnTo>
                    <a:pt x="5802" y="2913"/>
                  </a:lnTo>
                  <a:lnTo>
                    <a:pt x="5754" y="2648"/>
                  </a:lnTo>
                  <a:lnTo>
                    <a:pt x="5657" y="2384"/>
                  </a:lnTo>
                  <a:lnTo>
                    <a:pt x="5320" y="1565"/>
                  </a:lnTo>
                  <a:lnTo>
                    <a:pt x="5152" y="1228"/>
                  </a:lnTo>
                  <a:lnTo>
                    <a:pt x="5055" y="1060"/>
                  </a:lnTo>
                  <a:lnTo>
                    <a:pt x="4959" y="915"/>
                  </a:lnTo>
                  <a:lnTo>
                    <a:pt x="4791" y="699"/>
                  </a:lnTo>
                  <a:lnTo>
                    <a:pt x="4574" y="506"/>
                  </a:lnTo>
                  <a:lnTo>
                    <a:pt x="4357" y="386"/>
                  </a:lnTo>
                  <a:lnTo>
                    <a:pt x="4117" y="289"/>
                  </a:lnTo>
                  <a:lnTo>
                    <a:pt x="3900" y="193"/>
                  </a:lnTo>
                  <a:lnTo>
                    <a:pt x="3635" y="97"/>
                  </a:lnTo>
                  <a:lnTo>
                    <a:pt x="3370" y="24"/>
                  </a:lnTo>
                  <a:lnTo>
                    <a:pt x="3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17"/>
            <p:cNvSpPr/>
            <p:nvPr/>
          </p:nvSpPr>
          <p:spPr>
            <a:xfrm>
              <a:off x="1249200" y="2140700"/>
              <a:ext cx="60200" cy="62625"/>
            </a:xfrm>
            <a:custGeom>
              <a:avLst/>
              <a:gdLst/>
              <a:ahLst/>
              <a:cxnLst/>
              <a:rect l="l" t="t" r="r" b="b"/>
              <a:pathLst>
                <a:path w="2408" h="2505" extrusionOk="0">
                  <a:moveTo>
                    <a:pt x="1469" y="217"/>
                  </a:moveTo>
                  <a:lnTo>
                    <a:pt x="1565" y="265"/>
                  </a:lnTo>
                  <a:lnTo>
                    <a:pt x="1637" y="313"/>
                  </a:lnTo>
                  <a:lnTo>
                    <a:pt x="1709" y="410"/>
                  </a:lnTo>
                  <a:lnTo>
                    <a:pt x="1757" y="482"/>
                  </a:lnTo>
                  <a:lnTo>
                    <a:pt x="1854" y="602"/>
                  </a:lnTo>
                  <a:lnTo>
                    <a:pt x="1926" y="674"/>
                  </a:lnTo>
                  <a:lnTo>
                    <a:pt x="1998" y="771"/>
                  </a:lnTo>
                  <a:lnTo>
                    <a:pt x="2095" y="1011"/>
                  </a:lnTo>
                  <a:lnTo>
                    <a:pt x="2143" y="1132"/>
                  </a:lnTo>
                  <a:lnTo>
                    <a:pt x="2143" y="1252"/>
                  </a:lnTo>
                  <a:lnTo>
                    <a:pt x="2143" y="1373"/>
                  </a:lnTo>
                  <a:lnTo>
                    <a:pt x="2095" y="1469"/>
                  </a:lnTo>
                  <a:lnTo>
                    <a:pt x="2022" y="1661"/>
                  </a:lnTo>
                  <a:lnTo>
                    <a:pt x="1926" y="1806"/>
                  </a:lnTo>
                  <a:lnTo>
                    <a:pt x="1806" y="1950"/>
                  </a:lnTo>
                  <a:lnTo>
                    <a:pt x="1685" y="2095"/>
                  </a:lnTo>
                  <a:lnTo>
                    <a:pt x="1541" y="2167"/>
                  </a:lnTo>
                  <a:lnTo>
                    <a:pt x="1396" y="2215"/>
                  </a:lnTo>
                  <a:lnTo>
                    <a:pt x="1180" y="2239"/>
                  </a:lnTo>
                  <a:lnTo>
                    <a:pt x="891" y="2239"/>
                  </a:lnTo>
                  <a:lnTo>
                    <a:pt x="843" y="2215"/>
                  </a:lnTo>
                  <a:lnTo>
                    <a:pt x="770" y="2191"/>
                  </a:lnTo>
                  <a:lnTo>
                    <a:pt x="698" y="2119"/>
                  </a:lnTo>
                  <a:lnTo>
                    <a:pt x="458" y="1830"/>
                  </a:lnTo>
                  <a:lnTo>
                    <a:pt x="361" y="1661"/>
                  </a:lnTo>
                  <a:lnTo>
                    <a:pt x="265" y="1493"/>
                  </a:lnTo>
                  <a:lnTo>
                    <a:pt x="241" y="1349"/>
                  </a:lnTo>
                  <a:lnTo>
                    <a:pt x="241" y="1180"/>
                  </a:lnTo>
                  <a:lnTo>
                    <a:pt x="337" y="771"/>
                  </a:lnTo>
                  <a:lnTo>
                    <a:pt x="385" y="674"/>
                  </a:lnTo>
                  <a:lnTo>
                    <a:pt x="458" y="602"/>
                  </a:lnTo>
                  <a:lnTo>
                    <a:pt x="674" y="458"/>
                  </a:lnTo>
                  <a:lnTo>
                    <a:pt x="891" y="313"/>
                  </a:lnTo>
                  <a:lnTo>
                    <a:pt x="1011" y="265"/>
                  </a:lnTo>
                  <a:lnTo>
                    <a:pt x="1108" y="241"/>
                  </a:lnTo>
                  <a:lnTo>
                    <a:pt x="1348" y="217"/>
                  </a:lnTo>
                  <a:close/>
                  <a:moveTo>
                    <a:pt x="1083" y="0"/>
                  </a:moveTo>
                  <a:lnTo>
                    <a:pt x="963" y="24"/>
                  </a:lnTo>
                  <a:lnTo>
                    <a:pt x="770" y="121"/>
                  </a:lnTo>
                  <a:lnTo>
                    <a:pt x="602" y="217"/>
                  </a:lnTo>
                  <a:lnTo>
                    <a:pt x="433" y="313"/>
                  </a:lnTo>
                  <a:lnTo>
                    <a:pt x="265" y="434"/>
                  </a:lnTo>
                  <a:lnTo>
                    <a:pt x="169" y="554"/>
                  </a:lnTo>
                  <a:lnTo>
                    <a:pt x="121" y="674"/>
                  </a:lnTo>
                  <a:lnTo>
                    <a:pt x="24" y="1108"/>
                  </a:lnTo>
                  <a:lnTo>
                    <a:pt x="0" y="1228"/>
                  </a:lnTo>
                  <a:lnTo>
                    <a:pt x="0" y="1324"/>
                  </a:lnTo>
                  <a:lnTo>
                    <a:pt x="24" y="1445"/>
                  </a:lnTo>
                  <a:lnTo>
                    <a:pt x="48" y="1541"/>
                  </a:lnTo>
                  <a:lnTo>
                    <a:pt x="169" y="1782"/>
                  </a:lnTo>
                  <a:lnTo>
                    <a:pt x="289" y="1998"/>
                  </a:lnTo>
                  <a:lnTo>
                    <a:pt x="554" y="2287"/>
                  </a:lnTo>
                  <a:lnTo>
                    <a:pt x="674" y="2384"/>
                  </a:lnTo>
                  <a:lnTo>
                    <a:pt x="795" y="2456"/>
                  </a:lnTo>
                  <a:lnTo>
                    <a:pt x="915" y="2504"/>
                  </a:lnTo>
                  <a:lnTo>
                    <a:pt x="1059" y="2504"/>
                  </a:lnTo>
                  <a:lnTo>
                    <a:pt x="1300" y="2480"/>
                  </a:lnTo>
                  <a:lnTo>
                    <a:pt x="1541" y="2456"/>
                  </a:lnTo>
                  <a:lnTo>
                    <a:pt x="1685" y="2408"/>
                  </a:lnTo>
                  <a:lnTo>
                    <a:pt x="1806" y="2336"/>
                  </a:lnTo>
                  <a:lnTo>
                    <a:pt x="1974" y="2191"/>
                  </a:lnTo>
                  <a:lnTo>
                    <a:pt x="2119" y="2023"/>
                  </a:lnTo>
                  <a:lnTo>
                    <a:pt x="2239" y="1854"/>
                  </a:lnTo>
                  <a:lnTo>
                    <a:pt x="2335" y="1637"/>
                  </a:lnTo>
                  <a:lnTo>
                    <a:pt x="2383" y="1493"/>
                  </a:lnTo>
                  <a:lnTo>
                    <a:pt x="2407" y="1349"/>
                  </a:lnTo>
                  <a:lnTo>
                    <a:pt x="2407" y="1228"/>
                  </a:lnTo>
                  <a:lnTo>
                    <a:pt x="2383" y="1108"/>
                  </a:lnTo>
                  <a:lnTo>
                    <a:pt x="2287" y="843"/>
                  </a:lnTo>
                  <a:lnTo>
                    <a:pt x="2167" y="602"/>
                  </a:lnTo>
                  <a:lnTo>
                    <a:pt x="2046" y="434"/>
                  </a:lnTo>
                  <a:lnTo>
                    <a:pt x="1878" y="265"/>
                  </a:lnTo>
                  <a:lnTo>
                    <a:pt x="1782" y="145"/>
                  </a:lnTo>
                  <a:lnTo>
                    <a:pt x="1661" y="73"/>
                  </a:lnTo>
                  <a:lnTo>
                    <a:pt x="1541" y="24"/>
                  </a:lnTo>
                  <a:lnTo>
                    <a:pt x="13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17"/>
            <p:cNvSpPr/>
            <p:nvPr/>
          </p:nvSpPr>
          <p:spPr>
            <a:xfrm>
              <a:off x="1267850" y="2158150"/>
              <a:ext cx="20475" cy="23500"/>
            </a:xfrm>
            <a:custGeom>
              <a:avLst/>
              <a:gdLst/>
              <a:ahLst/>
              <a:cxnLst/>
              <a:rect l="l" t="t" r="r" b="b"/>
              <a:pathLst>
                <a:path w="819" h="940" extrusionOk="0">
                  <a:moveTo>
                    <a:pt x="410" y="241"/>
                  </a:moveTo>
                  <a:lnTo>
                    <a:pt x="458" y="313"/>
                  </a:lnTo>
                  <a:lnTo>
                    <a:pt x="506" y="410"/>
                  </a:lnTo>
                  <a:lnTo>
                    <a:pt x="530" y="530"/>
                  </a:lnTo>
                  <a:lnTo>
                    <a:pt x="506" y="602"/>
                  </a:lnTo>
                  <a:lnTo>
                    <a:pt x="458" y="675"/>
                  </a:lnTo>
                  <a:lnTo>
                    <a:pt x="434" y="699"/>
                  </a:lnTo>
                  <a:lnTo>
                    <a:pt x="386" y="699"/>
                  </a:lnTo>
                  <a:lnTo>
                    <a:pt x="337" y="675"/>
                  </a:lnTo>
                  <a:lnTo>
                    <a:pt x="313" y="651"/>
                  </a:lnTo>
                  <a:lnTo>
                    <a:pt x="241" y="602"/>
                  </a:lnTo>
                  <a:lnTo>
                    <a:pt x="217" y="506"/>
                  </a:lnTo>
                  <a:lnTo>
                    <a:pt x="217" y="434"/>
                  </a:lnTo>
                  <a:lnTo>
                    <a:pt x="217" y="362"/>
                  </a:lnTo>
                  <a:lnTo>
                    <a:pt x="241" y="289"/>
                  </a:lnTo>
                  <a:lnTo>
                    <a:pt x="289" y="241"/>
                  </a:lnTo>
                  <a:close/>
                  <a:moveTo>
                    <a:pt x="313" y="1"/>
                  </a:moveTo>
                  <a:lnTo>
                    <a:pt x="241" y="49"/>
                  </a:lnTo>
                  <a:lnTo>
                    <a:pt x="145" y="121"/>
                  </a:lnTo>
                  <a:lnTo>
                    <a:pt x="73" y="217"/>
                  </a:lnTo>
                  <a:lnTo>
                    <a:pt x="24" y="338"/>
                  </a:lnTo>
                  <a:lnTo>
                    <a:pt x="0" y="434"/>
                  </a:lnTo>
                  <a:lnTo>
                    <a:pt x="24" y="554"/>
                  </a:lnTo>
                  <a:lnTo>
                    <a:pt x="49" y="651"/>
                  </a:lnTo>
                  <a:lnTo>
                    <a:pt x="97" y="747"/>
                  </a:lnTo>
                  <a:lnTo>
                    <a:pt x="169" y="819"/>
                  </a:lnTo>
                  <a:lnTo>
                    <a:pt x="265" y="915"/>
                  </a:lnTo>
                  <a:lnTo>
                    <a:pt x="362" y="939"/>
                  </a:lnTo>
                  <a:lnTo>
                    <a:pt x="482" y="939"/>
                  </a:lnTo>
                  <a:lnTo>
                    <a:pt x="578" y="891"/>
                  </a:lnTo>
                  <a:lnTo>
                    <a:pt x="626" y="843"/>
                  </a:lnTo>
                  <a:lnTo>
                    <a:pt x="723" y="771"/>
                  </a:lnTo>
                  <a:lnTo>
                    <a:pt x="771" y="651"/>
                  </a:lnTo>
                  <a:lnTo>
                    <a:pt x="819" y="410"/>
                  </a:lnTo>
                  <a:lnTo>
                    <a:pt x="819" y="362"/>
                  </a:lnTo>
                  <a:lnTo>
                    <a:pt x="795" y="338"/>
                  </a:lnTo>
                  <a:lnTo>
                    <a:pt x="723" y="193"/>
                  </a:lnTo>
                  <a:lnTo>
                    <a:pt x="602" y="97"/>
                  </a:lnTo>
                  <a:lnTo>
                    <a:pt x="530" y="25"/>
                  </a:lnTo>
                  <a:lnTo>
                    <a:pt x="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4" name="Google Shape;6684;p17"/>
          <p:cNvGrpSpPr/>
          <p:nvPr/>
        </p:nvGrpSpPr>
        <p:grpSpPr>
          <a:xfrm rot="-7958859" flipH="1">
            <a:off x="-2078917" y="-1468618"/>
            <a:ext cx="3605651" cy="3438384"/>
            <a:chOff x="1781825" y="1787425"/>
            <a:chExt cx="804050" cy="766750"/>
          </a:xfrm>
        </p:grpSpPr>
        <p:sp>
          <p:nvSpPr>
            <p:cNvPr id="6685" name="Google Shape;6685;p17"/>
            <p:cNvSpPr/>
            <p:nvPr/>
          </p:nvSpPr>
          <p:spPr>
            <a:xfrm>
              <a:off x="1797450" y="2122050"/>
              <a:ext cx="356325" cy="331625"/>
            </a:xfrm>
            <a:custGeom>
              <a:avLst/>
              <a:gdLst/>
              <a:ahLst/>
              <a:cxnLst/>
              <a:rect l="l" t="t" r="r" b="b"/>
              <a:pathLst>
                <a:path w="14253" h="13265" extrusionOk="0">
                  <a:moveTo>
                    <a:pt x="9799" y="0"/>
                  </a:moveTo>
                  <a:lnTo>
                    <a:pt x="9197" y="72"/>
                  </a:lnTo>
                  <a:lnTo>
                    <a:pt x="8547" y="169"/>
                  </a:lnTo>
                  <a:lnTo>
                    <a:pt x="7993" y="313"/>
                  </a:lnTo>
                  <a:lnTo>
                    <a:pt x="7464" y="482"/>
                  </a:lnTo>
                  <a:lnTo>
                    <a:pt x="6934" y="674"/>
                  </a:lnTo>
                  <a:lnTo>
                    <a:pt x="6428" y="891"/>
                  </a:lnTo>
                  <a:lnTo>
                    <a:pt x="5923" y="1132"/>
                  </a:lnTo>
                  <a:lnTo>
                    <a:pt x="5441" y="1420"/>
                  </a:lnTo>
                  <a:lnTo>
                    <a:pt x="4960" y="1709"/>
                  </a:lnTo>
                  <a:lnTo>
                    <a:pt x="4503" y="2022"/>
                  </a:lnTo>
                  <a:lnTo>
                    <a:pt x="4045" y="2359"/>
                  </a:lnTo>
                  <a:lnTo>
                    <a:pt x="3636" y="2720"/>
                  </a:lnTo>
                  <a:lnTo>
                    <a:pt x="3203" y="3082"/>
                  </a:lnTo>
                  <a:lnTo>
                    <a:pt x="2817" y="3491"/>
                  </a:lnTo>
                  <a:lnTo>
                    <a:pt x="2432" y="3900"/>
                  </a:lnTo>
                  <a:lnTo>
                    <a:pt x="2071" y="4333"/>
                  </a:lnTo>
                  <a:lnTo>
                    <a:pt x="1734" y="4767"/>
                  </a:lnTo>
                  <a:lnTo>
                    <a:pt x="1397" y="5224"/>
                  </a:lnTo>
                  <a:lnTo>
                    <a:pt x="1181" y="5513"/>
                  </a:lnTo>
                  <a:lnTo>
                    <a:pt x="988" y="5826"/>
                  </a:lnTo>
                  <a:lnTo>
                    <a:pt x="819" y="6139"/>
                  </a:lnTo>
                  <a:lnTo>
                    <a:pt x="651" y="6452"/>
                  </a:lnTo>
                  <a:lnTo>
                    <a:pt x="506" y="6789"/>
                  </a:lnTo>
                  <a:lnTo>
                    <a:pt x="386" y="7126"/>
                  </a:lnTo>
                  <a:lnTo>
                    <a:pt x="266" y="7463"/>
                  </a:lnTo>
                  <a:lnTo>
                    <a:pt x="169" y="7800"/>
                  </a:lnTo>
                  <a:lnTo>
                    <a:pt x="97" y="8137"/>
                  </a:lnTo>
                  <a:lnTo>
                    <a:pt x="49" y="8498"/>
                  </a:lnTo>
                  <a:lnTo>
                    <a:pt x="25" y="8835"/>
                  </a:lnTo>
                  <a:lnTo>
                    <a:pt x="1" y="9172"/>
                  </a:lnTo>
                  <a:lnTo>
                    <a:pt x="1" y="9509"/>
                  </a:lnTo>
                  <a:lnTo>
                    <a:pt x="25" y="9822"/>
                  </a:lnTo>
                  <a:lnTo>
                    <a:pt x="73" y="10159"/>
                  </a:lnTo>
                  <a:lnTo>
                    <a:pt x="145" y="10472"/>
                  </a:lnTo>
                  <a:lnTo>
                    <a:pt x="218" y="10761"/>
                  </a:lnTo>
                  <a:lnTo>
                    <a:pt x="338" y="11050"/>
                  </a:lnTo>
                  <a:lnTo>
                    <a:pt x="458" y="11339"/>
                  </a:lnTo>
                  <a:lnTo>
                    <a:pt x="627" y="11603"/>
                  </a:lnTo>
                  <a:lnTo>
                    <a:pt x="795" y="11868"/>
                  </a:lnTo>
                  <a:lnTo>
                    <a:pt x="988" y="12085"/>
                  </a:lnTo>
                  <a:lnTo>
                    <a:pt x="1205" y="12302"/>
                  </a:lnTo>
                  <a:lnTo>
                    <a:pt x="1445" y="12518"/>
                  </a:lnTo>
                  <a:lnTo>
                    <a:pt x="1710" y="12687"/>
                  </a:lnTo>
                  <a:lnTo>
                    <a:pt x="1999" y="12855"/>
                  </a:lnTo>
                  <a:lnTo>
                    <a:pt x="2312" y="12976"/>
                  </a:lnTo>
                  <a:lnTo>
                    <a:pt x="2649" y="13096"/>
                  </a:lnTo>
                  <a:lnTo>
                    <a:pt x="3010" y="13168"/>
                  </a:lnTo>
                  <a:lnTo>
                    <a:pt x="3395" y="13240"/>
                  </a:lnTo>
                  <a:lnTo>
                    <a:pt x="3804" y="13264"/>
                  </a:lnTo>
                  <a:lnTo>
                    <a:pt x="4238" y="13264"/>
                  </a:lnTo>
                  <a:lnTo>
                    <a:pt x="4743" y="13240"/>
                  </a:lnTo>
                  <a:lnTo>
                    <a:pt x="5249" y="13168"/>
                  </a:lnTo>
                  <a:lnTo>
                    <a:pt x="5730" y="13072"/>
                  </a:lnTo>
                  <a:lnTo>
                    <a:pt x="6212" y="12951"/>
                  </a:lnTo>
                  <a:lnTo>
                    <a:pt x="6693" y="12807"/>
                  </a:lnTo>
                  <a:lnTo>
                    <a:pt x="7151" y="12639"/>
                  </a:lnTo>
                  <a:lnTo>
                    <a:pt x="7608" y="12446"/>
                  </a:lnTo>
                  <a:lnTo>
                    <a:pt x="8065" y="12253"/>
                  </a:lnTo>
                  <a:lnTo>
                    <a:pt x="8523" y="12013"/>
                  </a:lnTo>
                  <a:lnTo>
                    <a:pt x="8956" y="11748"/>
                  </a:lnTo>
                  <a:lnTo>
                    <a:pt x="9365" y="11483"/>
                  </a:lnTo>
                  <a:lnTo>
                    <a:pt x="9775" y="11194"/>
                  </a:lnTo>
                  <a:lnTo>
                    <a:pt x="10184" y="10905"/>
                  </a:lnTo>
                  <a:lnTo>
                    <a:pt x="10569" y="10592"/>
                  </a:lnTo>
                  <a:lnTo>
                    <a:pt x="10954" y="10255"/>
                  </a:lnTo>
                  <a:lnTo>
                    <a:pt x="11315" y="9918"/>
                  </a:lnTo>
                  <a:lnTo>
                    <a:pt x="11676" y="9557"/>
                  </a:lnTo>
                  <a:lnTo>
                    <a:pt x="12038" y="9196"/>
                  </a:lnTo>
                  <a:lnTo>
                    <a:pt x="12375" y="8787"/>
                  </a:lnTo>
                  <a:lnTo>
                    <a:pt x="12688" y="8378"/>
                  </a:lnTo>
                  <a:lnTo>
                    <a:pt x="12952" y="7968"/>
                  </a:lnTo>
                  <a:lnTo>
                    <a:pt x="13217" y="7535"/>
                  </a:lnTo>
                  <a:lnTo>
                    <a:pt x="13434" y="7102"/>
                  </a:lnTo>
                  <a:lnTo>
                    <a:pt x="13650" y="6644"/>
                  </a:lnTo>
                  <a:lnTo>
                    <a:pt x="13819" y="6211"/>
                  </a:lnTo>
                  <a:lnTo>
                    <a:pt x="13963" y="5754"/>
                  </a:lnTo>
                  <a:lnTo>
                    <a:pt x="14084" y="5296"/>
                  </a:lnTo>
                  <a:lnTo>
                    <a:pt x="14156" y="4863"/>
                  </a:lnTo>
                  <a:lnTo>
                    <a:pt x="14228" y="4406"/>
                  </a:lnTo>
                  <a:lnTo>
                    <a:pt x="14252" y="3972"/>
                  </a:lnTo>
                  <a:lnTo>
                    <a:pt x="14228" y="3563"/>
                  </a:lnTo>
                  <a:lnTo>
                    <a:pt x="14204" y="3154"/>
                  </a:lnTo>
                  <a:lnTo>
                    <a:pt x="14132" y="2744"/>
                  </a:lnTo>
                  <a:lnTo>
                    <a:pt x="14012" y="2359"/>
                  </a:lnTo>
                  <a:lnTo>
                    <a:pt x="13867" y="1998"/>
                  </a:lnTo>
                  <a:lnTo>
                    <a:pt x="13699" y="1661"/>
                  </a:lnTo>
                  <a:lnTo>
                    <a:pt x="13482" y="1348"/>
                  </a:lnTo>
                  <a:lnTo>
                    <a:pt x="13217" y="1059"/>
                  </a:lnTo>
                  <a:lnTo>
                    <a:pt x="12928" y="819"/>
                  </a:lnTo>
                  <a:lnTo>
                    <a:pt x="12615" y="578"/>
                  </a:lnTo>
                  <a:lnTo>
                    <a:pt x="12254" y="385"/>
                  </a:lnTo>
                  <a:lnTo>
                    <a:pt x="11845" y="241"/>
                  </a:lnTo>
                  <a:lnTo>
                    <a:pt x="11388" y="121"/>
                  </a:lnTo>
                  <a:lnTo>
                    <a:pt x="10906" y="24"/>
                  </a:lnTo>
                  <a:lnTo>
                    <a:pt x="10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17"/>
            <p:cNvSpPr/>
            <p:nvPr/>
          </p:nvSpPr>
          <p:spPr>
            <a:xfrm>
              <a:off x="2080925" y="2161150"/>
              <a:ext cx="9050" cy="15675"/>
            </a:xfrm>
            <a:custGeom>
              <a:avLst/>
              <a:gdLst/>
              <a:ahLst/>
              <a:cxnLst/>
              <a:rect l="l" t="t" r="r" b="b"/>
              <a:pathLst>
                <a:path w="362" h="627" extrusionOk="0">
                  <a:moveTo>
                    <a:pt x="289" y="1"/>
                  </a:moveTo>
                  <a:lnTo>
                    <a:pt x="241" y="25"/>
                  </a:lnTo>
                  <a:lnTo>
                    <a:pt x="193" y="97"/>
                  </a:lnTo>
                  <a:lnTo>
                    <a:pt x="73" y="266"/>
                  </a:lnTo>
                  <a:lnTo>
                    <a:pt x="0" y="386"/>
                  </a:lnTo>
                  <a:lnTo>
                    <a:pt x="25" y="482"/>
                  </a:lnTo>
                  <a:lnTo>
                    <a:pt x="73" y="579"/>
                  </a:lnTo>
                  <a:lnTo>
                    <a:pt x="97" y="627"/>
                  </a:lnTo>
                  <a:lnTo>
                    <a:pt x="145" y="627"/>
                  </a:lnTo>
                  <a:lnTo>
                    <a:pt x="169" y="579"/>
                  </a:lnTo>
                  <a:lnTo>
                    <a:pt x="145" y="506"/>
                  </a:lnTo>
                  <a:lnTo>
                    <a:pt x="169" y="458"/>
                  </a:lnTo>
                  <a:lnTo>
                    <a:pt x="193" y="386"/>
                  </a:lnTo>
                  <a:lnTo>
                    <a:pt x="217" y="338"/>
                  </a:lnTo>
                  <a:lnTo>
                    <a:pt x="313" y="242"/>
                  </a:lnTo>
                  <a:lnTo>
                    <a:pt x="362" y="169"/>
                  </a:lnTo>
                  <a:lnTo>
                    <a:pt x="362" y="121"/>
                  </a:lnTo>
                  <a:lnTo>
                    <a:pt x="337" y="25"/>
                  </a:lnTo>
                  <a:lnTo>
                    <a:pt x="28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17"/>
            <p:cNvSpPr/>
            <p:nvPr/>
          </p:nvSpPr>
          <p:spPr>
            <a:xfrm>
              <a:off x="2144125" y="2205700"/>
              <a:ext cx="7225" cy="8450"/>
            </a:xfrm>
            <a:custGeom>
              <a:avLst/>
              <a:gdLst/>
              <a:ahLst/>
              <a:cxnLst/>
              <a:rect l="l" t="t" r="r" b="b"/>
              <a:pathLst>
                <a:path w="289" h="338" extrusionOk="0">
                  <a:moveTo>
                    <a:pt x="72" y="0"/>
                  </a:moveTo>
                  <a:lnTo>
                    <a:pt x="24" y="24"/>
                  </a:lnTo>
                  <a:lnTo>
                    <a:pt x="0" y="73"/>
                  </a:lnTo>
                  <a:lnTo>
                    <a:pt x="0" y="145"/>
                  </a:lnTo>
                  <a:lnTo>
                    <a:pt x="0" y="241"/>
                  </a:lnTo>
                  <a:lnTo>
                    <a:pt x="48" y="313"/>
                  </a:lnTo>
                  <a:lnTo>
                    <a:pt x="120" y="337"/>
                  </a:lnTo>
                  <a:lnTo>
                    <a:pt x="193" y="337"/>
                  </a:lnTo>
                  <a:lnTo>
                    <a:pt x="265" y="313"/>
                  </a:lnTo>
                  <a:lnTo>
                    <a:pt x="289" y="289"/>
                  </a:lnTo>
                  <a:lnTo>
                    <a:pt x="265" y="241"/>
                  </a:lnTo>
                  <a:lnTo>
                    <a:pt x="169" y="169"/>
                  </a:lnTo>
                  <a:lnTo>
                    <a:pt x="145" y="145"/>
                  </a:lnTo>
                  <a:lnTo>
                    <a:pt x="145" y="121"/>
                  </a:lnTo>
                  <a:lnTo>
                    <a:pt x="193" y="97"/>
                  </a:lnTo>
                  <a:lnTo>
                    <a:pt x="217" y="48"/>
                  </a:lnTo>
                  <a:lnTo>
                    <a:pt x="217" y="24"/>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17"/>
            <p:cNvSpPr/>
            <p:nvPr/>
          </p:nvSpPr>
          <p:spPr>
            <a:xfrm>
              <a:off x="2092950" y="2144900"/>
              <a:ext cx="8450" cy="9075"/>
            </a:xfrm>
            <a:custGeom>
              <a:avLst/>
              <a:gdLst/>
              <a:ahLst/>
              <a:cxnLst/>
              <a:rect l="l" t="t" r="r" b="b"/>
              <a:pathLst>
                <a:path w="338" h="363" extrusionOk="0">
                  <a:moveTo>
                    <a:pt x="218" y="1"/>
                  </a:moveTo>
                  <a:lnTo>
                    <a:pt x="169" y="25"/>
                  </a:lnTo>
                  <a:lnTo>
                    <a:pt x="25" y="25"/>
                  </a:lnTo>
                  <a:lnTo>
                    <a:pt x="1" y="73"/>
                  </a:lnTo>
                  <a:lnTo>
                    <a:pt x="49" y="145"/>
                  </a:lnTo>
                  <a:lnTo>
                    <a:pt x="73" y="194"/>
                  </a:lnTo>
                  <a:lnTo>
                    <a:pt x="49" y="266"/>
                  </a:lnTo>
                  <a:lnTo>
                    <a:pt x="73" y="314"/>
                  </a:lnTo>
                  <a:lnTo>
                    <a:pt x="97" y="338"/>
                  </a:lnTo>
                  <a:lnTo>
                    <a:pt x="145" y="362"/>
                  </a:lnTo>
                  <a:lnTo>
                    <a:pt x="169" y="338"/>
                  </a:lnTo>
                  <a:lnTo>
                    <a:pt x="193" y="290"/>
                  </a:lnTo>
                  <a:lnTo>
                    <a:pt x="218" y="218"/>
                  </a:lnTo>
                  <a:lnTo>
                    <a:pt x="242" y="194"/>
                  </a:lnTo>
                  <a:lnTo>
                    <a:pt x="290" y="194"/>
                  </a:lnTo>
                  <a:lnTo>
                    <a:pt x="314" y="169"/>
                  </a:lnTo>
                  <a:lnTo>
                    <a:pt x="338" y="145"/>
                  </a:lnTo>
                  <a:lnTo>
                    <a:pt x="338" y="97"/>
                  </a:lnTo>
                  <a:lnTo>
                    <a:pt x="314" y="73"/>
                  </a:lnTo>
                  <a:lnTo>
                    <a:pt x="242" y="25"/>
                  </a:lnTo>
                  <a:lnTo>
                    <a:pt x="21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17"/>
            <p:cNvSpPr/>
            <p:nvPr/>
          </p:nvSpPr>
          <p:spPr>
            <a:xfrm>
              <a:off x="2068275" y="2297175"/>
              <a:ext cx="9050" cy="6050"/>
            </a:xfrm>
            <a:custGeom>
              <a:avLst/>
              <a:gdLst/>
              <a:ahLst/>
              <a:cxnLst/>
              <a:rect l="l" t="t" r="r" b="b"/>
              <a:pathLst>
                <a:path w="362" h="242" extrusionOk="0">
                  <a:moveTo>
                    <a:pt x="266" y="0"/>
                  </a:moveTo>
                  <a:lnTo>
                    <a:pt x="193" y="24"/>
                  </a:lnTo>
                  <a:lnTo>
                    <a:pt x="25" y="24"/>
                  </a:lnTo>
                  <a:lnTo>
                    <a:pt x="1" y="73"/>
                  </a:lnTo>
                  <a:lnTo>
                    <a:pt x="1" y="97"/>
                  </a:lnTo>
                  <a:lnTo>
                    <a:pt x="49" y="145"/>
                  </a:lnTo>
                  <a:lnTo>
                    <a:pt x="97" y="193"/>
                  </a:lnTo>
                  <a:lnTo>
                    <a:pt x="145" y="217"/>
                  </a:lnTo>
                  <a:lnTo>
                    <a:pt x="218" y="241"/>
                  </a:lnTo>
                  <a:lnTo>
                    <a:pt x="290" y="217"/>
                  </a:lnTo>
                  <a:lnTo>
                    <a:pt x="338" y="169"/>
                  </a:lnTo>
                  <a:lnTo>
                    <a:pt x="362" y="121"/>
                  </a:lnTo>
                  <a:lnTo>
                    <a:pt x="362" y="73"/>
                  </a:lnTo>
                  <a:lnTo>
                    <a:pt x="338" y="49"/>
                  </a:lnTo>
                  <a:lnTo>
                    <a:pt x="31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17"/>
            <p:cNvSpPr/>
            <p:nvPr/>
          </p:nvSpPr>
          <p:spPr>
            <a:xfrm>
              <a:off x="2001475" y="2168975"/>
              <a:ext cx="7850" cy="6050"/>
            </a:xfrm>
            <a:custGeom>
              <a:avLst/>
              <a:gdLst/>
              <a:ahLst/>
              <a:cxnLst/>
              <a:rect l="l" t="t" r="r" b="b"/>
              <a:pathLst>
                <a:path w="314" h="242" extrusionOk="0">
                  <a:moveTo>
                    <a:pt x="169" y="1"/>
                  </a:moveTo>
                  <a:lnTo>
                    <a:pt x="121" y="25"/>
                  </a:lnTo>
                  <a:lnTo>
                    <a:pt x="49" y="49"/>
                  </a:lnTo>
                  <a:lnTo>
                    <a:pt x="25" y="97"/>
                  </a:lnTo>
                  <a:lnTo>
                    <a:pt x="1" y="145"/>
                  </a:lnTo>
                  <a:lnTo>
                    <a:pt x="25" y="193"/>
                  </a:lnTo>
                  <a:lnTo>
                    <a:pt x="49" y="242"/>
                  </a:lnTo>
                  <a:lnTo>
                    <a:pt x="217" y="242"/>
                  </a:lnTo>
                  <a:lnTo>
                    <a:pt x="290" y="169"/>
                  </a:lnTo>
                  <a:lnTo>
                    <a:pt x="314" y="145"/>
                  </a:lnTo>
                  <a:lnTo>
                    <a:pt x="290" y="97"/>
                  </a:lnTo>
                  <a:lnTo>
                    <a:pt x="290" y="73"/>
                  </a:lnTo>
                  <a:lnTo>
                    <a:pt x="241"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17"/>
            <p:cNvSpPr/>
            <p:nvPr/>
          </p:nvSpPr>
          <p:spPr>
            <a:xfrm>
              <a:off x="2065875" y="2247225"/>
              <a:ext cx="7250" cy="7250"/>
            </a:xfrm>
            <a:custGeom>
              <a:avLst/>
              <a:gdLst/>
              <a:ahLst/>
              <a:cxnLst/>
              <a:rect l="l" t="t" r="r" b="b"/>
              <a:pathLst>
                <a:path w="290" h="290" extrusionOk="0">
                  <a:moveTo>
                    <a:pt x="145" y="0"/>
                  </a:moveTo>
                  <a:lnTo>
                    <a:pt x="97" y="24"/>
                  </a:lnTo>
                  <a:lnTo>
                    <a:pt x="25" y="97"/>
                  </a:lnTo>
                  <a:lnTo>
                    <a:pt x="1" y="145"/>
                  </a:lnTo>
                  <a:lnTo>
                    <a:pt x="1" y="193"/>
                  </a:lnTo>
                  <a:lnTo>
                    <a:pt x="25" y="265"/>
                  </a:lnTo>
                  <a:lnTo>
                    <a:pt x="73" y="289"/>
                  </a:lnTo>
                  <a:lnTo>
                    <a:pt x="121" y="265"/>
                  </a:lnTo>
                  <a:lnTo>
                    <a:pt x="169" y="241"/>
                  </a:lnTo>
                  <a:lnTo>
                    <a:pt x="241" y="145"/>
                  </a:lnTo>
                  <a:lnTo>
                    <a:pt x="289" y="48"/>
                  </a:lnTo>
                  <a:lnTo>
                    <a:pt x="24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17"/>
            <p:cNvSpPr/>
            <p:nvPr/>
          </p:nvSpPr>
          <p:spPr>
            <a:xfrm>
              <a:off x="2032175" y="2327875"/>
              <a:ext cx="5450" cy="6025"/>
            </a:xfrm>
            <a:custGeom>
              <a:avLst/>
              <a:gdLst/>
              <a:ahLst/>
              <a:cxnLst/>
              <a:rect l="l" t="t" r="r" b="b"/>
              <a:pathLst>
                <a:path w="218" h="241" extrusionOk="0">
                  <a:moveTo>
                    <a:pt x="97" y="0"/>
                  </a:moveTo>
                  <a:lnTo>
                    <a:pt x="49" y="24"/>
                  </a:lnTo>
                  <a:lnTo>
                    <a:pt x="25" y="48"/>
                  </a:lnTo>
                  <a:lnTo>
                    <a:pt x="0" y="72"/>
                  </a:lnTo>
                  <a:lnTo>
                    <a:pt x="0" y="121"/>
                  </a:lnTo>
                  <a:lnTo>
                    <a:pt x="49" y="193"/>
                  </a:lnTo>
                  <a:lnTo>
                    <a:pt x="73" y="217"/>
                  </a:lnTo>
                  <a:lnTo>
                    <a:pt x="121" y="241"/>
                  </a:lnTo>
                  <a:lnTo>
                    <a:pt x="169" y="217"/>
                  </a:lnTo>
                  <a:lnTo>
                    <a:pt x="217" y="193"/>
                  </a:lnTo>
                  <a:lnTo>
                    <a:pt x="217" y="145"/>
                  </a:lnTo>
                  <a:lnTo>
                    <a:pt x="217" y="96"/>
                  </a:lnTo>
                  <a:lnTo>
                    <a:pt x="217" y="72"/>
                  </a:lnTo>
                  <a:lnTo>
                    <a:pt x="193"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17"/>
            <p:cNvSpPr/>
            <p:nvPr/>
          </p:nvSpPr>
          <p:spPr>
            <a:xfrm>
              <a:off x="2041200" y="2200275"/>
              <a:ext cx="6650" cy="5450"/>
            </a:xfrm>
            <a:custGeom>
              <a:avLst/>
              <a:gdLst/>
              <a:ahLst/>
              <a:cxnLst/>
              <a:rect l="l" t="t" r="r" b="b"/>
              <a:pathLst>
                <a:path w="266" h="218" extrusionOk="0">
                  <a:moveTo>
                    <a:pt x="97" y="1"/>
                  </a:moveTo>
                  <a:lnTo>
                    <a:pt x="73" y="49"/>
                  </a:lnTo>
                  <a:lnTo>
                    <a:pt x="1" y="193"/>
                  </a:lnTo>
                  <a:lnTo>
                    <a:pt x="97" y="217"/>
                  </a:lnTo>
                  <a:lnTo>
                    <a:pt x="193" y="217"/>
                  </a:lnTo>
                  <a:lnTo>
                    <a:pt x="241" y="193"/>
                  </a:lnTo>
                  <a:lnTo>
                    <a:pt x="265" y="145"/>
                  </a:lnTo>
                  <a:lnTo>
                    <a:pt x="241"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17"/>
            <p:cNvSpPr/>
            <p:nvPr/>
          </p:nvSpPr>
          <p:spPr>
            <a:xfrm>
              <a:off x="2105000" y="2178625"/>
              <a:ext cx="5450" cy="6025"/>
            </a:xfrm>
            <a:custGeom>
              <a:avLst/>
              <a:gdLst/>
              <a:ahLst/>
              <a:cxnLst/>
              <a:rect l="l" t="t" r="r" b="b"/>
              <a:pathLst>
                <a:path w="218" h="241" extrusionOk="0">
                  <a:moveTo>
                    <a:pt x="97" y="0"/>
                  </a:moveTo>
                  <a:lnTo>
                    <a:pt x="24" y="48"/>
                  </a:lnTo>
                  <a:lnTo>
                    <a:pt x="0" y="96"/>
                  </a:lnTo>
                  <a:lnTo>
                    <a:pt x="0" y="144"/>
                  </a:lnTo>
                  <a:lnTo>
                    <a:pt x="49" y="193"/>
                  </a:lnTo>
                  <a:lnTo>
                    <a:pt x="97" y="241"/>
                  </a:lnTo>
                  <a:lnTo>
                    <a:pt x="145" y="241"/>
                  </a:lnTo>
                  <a:lnTo>
                    <a:pt x="193" y="217"/>
                  </a:lnTo>
                  <a:lnTo>
                    <a:pt x="217" y="144"/>
                  </a:lnTo>
                  <a:lnTo>
                    <a:pt x="217" y="96"/>
                  </a:lnTo>
                  <a:lnTo>
                    <a:pt x="193" y="48"/>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17"/>
            <p:cNvSpPr/>
            <p:nvPr/>
          </p:nvSpPr>
          <p:spPr>
            <a:xfrm>
              <a:off x="2069500" y="2214725"/>
              <a:ext cx="7225" cy="6050"/>
            </a:xfrm>
            <a:custGeom>
              <a:avLst/>
              <a:gdLst/>
              <a:ahLst/>
              <a:cxnLst/>
              <a:rect l="l" t="t" r="r" b="b"/>
              <a:pathLst>
                <a:path w="289" h="242" extrusionOk="0">
                  <a:moveTo>
                    <a:pt x="24" y="0"/>
                  </a:moveTo>
                  <a:lnTo>
                    <a:pt x="0" y="24"/>
                  </a:lnTo>
                  <a:lnTo>
                    <a:pt x="0" y="73"/>
                  </a:lnTo>
                  <a:lnTo>
                    <a:pt x="48" y="121"/>
                  </a:lnTo>
                  <a:lnTo>
                    <a:pt x="120" y="217"/>
                  </a:lnTo>
                  <a:lnTo>
                    <a:pt x="169" y="241"/>
                  </a:lnTo>
                  <a:lnTo>
                    <a:pt x="217" y="241"/>
                  </a:lnTo>
                  <a:lnTo>
                    <a:pt x="265" y="217"/>
                  </a:lnTo>
                  <a:lnTo>
                    <a:pt x="289" y="169"/>
                  </a:lnTo>
                  <a:lnTo>
                    <a:pt x="289" y="121"/>
                  </a:lnTo>
                  <a:lnTo>
                    <a:pt x="241" y="97"/>
                  </a:lnTo>
                  <a:lnTo>
                    <a:pt x="169"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17"/>
            <p:cNvSpPr/>
            <p:nvPr/>
          </p:nvSpPr>
          <p:spPr>
            <a:xfrm>
              <a:off x="2126675" y="2214725"/>
              <a:ext cx="5425" cy="6050"/>
            </a:xfrm>
            <a:custGeom>
              <a:avLst/>
              <a:gdLst/>
              <a:ahLst/>
              <a:cxnLst/>
              <a:rect l="l" t="t" r="r" b="b"/>
              <a:pathLst>
                <a:path w="217" h="242" extrusionOk="0">
                  <a:moveTo>
                    <a:pt x="72" y="0"/>
                  </a:moveTo>
                  <a:lnTo>
                    <a:pt x="24" y="24"/>
                  </a:lnTo>
                  <a:lnTo>
                    <a:pt x="0" y="97"/>
                  </a:lnTo>
                  <a:lnTo>
                    <a:pt x="0" y="169"/>
                  </a:lnTo>
                  <a:lnTo>
                    <a:pt x="48" y="217"/>
                  </a:lnTo>
                  <a:lnTo>
                    <a:pt x="120" y="241"/>
                  </a:lnTo>
                  <a:lnTo>
                    <a:pt x="193" y="241"/>
                  </a:lnTo>
                  <a:lnTo>
                    <a:pt x="217" y="217"/>
                  </a:lnTo>
                  <a:lnTo>
                    <a:pt x="217" y="193"/>
                  </a:lnTo>
                  <a:lnTo>
                    <a:pt x="217" y="121"/>
                  </a:lnTo>
                  <a:lnTo>
                    <a:pt x="193" y="49"/>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17"/>
            <p:cNvSpPr/>
            <p:nvPr/>
          </p:nvSpPr>
          <p:spPr>
            <a:xfrm>
              <a:off x="2055650" y="2222550"/>
              <a:ext cx="6050" cy="5450"/>
            </a:xfrm>
            <a:custGeom>
              <a:avLst/>
              <a:gdLst/>
              <a:ahLst/>
              <a:cxnLst/>
              <a:rect l="l" t="t" r="r" b="b"/>
              <a:pathLst>
                <a:path w="242" h="218" extrusionOk="0">
                  <a:moveTo>
                    <a:pt x="145" y="0"/>
                  </a:moveTo>
                  <a:lnTo>
                    <a:pt x="73" y="24"/>
                  </a:lnTo>
                  <a:lnTo>
                    <a:pt x="24" y="48"/>
                  </a:lnTo>
                  <a:lnTo>
                    <a:pt x="0" y="97"/>
                  </a:lnTo>
                  <a:lnTo>
                    <a:pt x="0" y="121"/>
                  </a:lnTo>
                  <a:lnTo>
                    <a:pt x="24" y="145"/>
                  </a:lnTo>
                  <a:lnTo>
                    <a:pt x="48" y="169"/>
                  </a:lnTo>
                  <a:lnTo>
                    <a:pt x="217" y="217"/>
                  </a:lnTo>
                  <a:lnTo>
                    <a:pt x="241" y="121"/>
                  </a:lnTo>
                  <a:lnTo>
                    <a:pt x="241" y="73"/>
                  </a:lnTo>
                  <a:lnTo>
                    <a:pt x="241"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17"/>
            <p:cNvSpPr/>
            <p:nvPr/>
          </p:nvSpPr>
          <p:spPr>
            <a:xfrm>
              <a:off x="2034575" y="2168975"/>
              <a:ext cx="4850" cy="8450"/>
            </a:xfrm>
            <a:custGeom>
              <a:avLst/>
              <a:gdLst/>
              <a:ahLst/>
              <a:cxnLst/>
              <a:rect l="l" t="t" r="r" b="b"/>
              <a:pathLst>
                <a:path w="194" h="338" extrusionOk="0">
                  <a:moveTo>
                    <a:pt x="145" y="1"/>
                  </a:moveTo>
                  <a:lnTo>
                    <a:pt x="97" y="25"/>
                  </a:lnTo>
                  <a:lnTo>
                    <a:pt x="73" y="49"/>
                  </a:lnTo>
                  <a:lnTo>
                    <a:pt x="25" y="145"/>
                  </a:lnTo>
                  <a:lnTo>
                    <a:pt x="1" y="266"/>
                  </a:lnTo>
                  <a:lnTo>
                    <a:pt x="25" y="314"/>
                  </a:lnTo>
                  <a:lnTo>
                    <a:pt x="73" y="338"/>
                  </a:lnTo>
                  <a:lnTo>
                    <a:pt x="97" y="338"/>
                  </a:lnTo>
                  <a:lnTo>
                    <a:pt x="121" y="290"/>
                  </a:lnTo>
                  <a:lnTo>
                    <a:pt x="169" y="218"/>
                  </a:lnTo>
                  <a:lnTo>
                    <a:pt x="193" y="97"/>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17"/>
            <p:cNvSpPr/>
            <p:nvPr/>
          </p:nvSpPr>
          <p:spPr>
            <a:xfrm>
              <a:off x="2048425" y="2149725"/>
              <a:ext cx="7250" cy="5450"/>
            </a:xfrm>
            <a:custGeom>
              <a:avLst/>
              <a:gdLst/>
              <a:ahLst/>
              <a:cxnLst/>
              <a:rect l="l" t="t" r="r" b="b"/>
              <a:pathLst>
                <a:path w="290" h="218" extrusionOk="0">
                  <a:moveTo>
                    <a:pt x="193" y="1"/>
                  </a:moveTo>
                  <a:lnTo>
                    <a:pt x="49" y="49"/>
                  </a:lnTo>
                  <a:lnTo>
                    <a:pt x="25" y="73"/>
                  </a:lnTo>
                  <a:lnTo>
                    <a:pt x="0" y="97"/>
                  </a:lnTo>
                  <a:lnTo>
                    <a:pt x="25" y="121"/>
                  </a:lnTo>
                  <a:lnTo>
                    <a:pt x="49" y="145"/>
                  </a:lnTo>
                  <a:lnTo>
                    <a:pt x="169" y="217"/>
                  </a:lnTo>
                  <a:lnTo>
                    <a:pt x="217" y="217"/>
                  </a:lnTo>
                  <a:lnTo>
                    <a:pt x="265" y="193"/>
                  </a:lnTo>
                  <a:lnTo>
                    <a:pt x="289" y="169"/>
                  </a:lnTo>
                  <a:lnTo>
                    <a:pt x="289" y="121"/>
                  </a:lnTo>
                  <a:lnTo>
                    <a:pt x="289" y="97"/>
                  </a:lnTo>
                  <a:lnTo>
                    <a:pt x="265" y="49"/>
                  </a:lnTo>
                  <a:lnTo>
                    <a:pt x="241"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17"/>
            <p:cNvSpPr/>
            <p:nvPr/>
          </p:nvSpPr>
          <p:spPr>
            <a:xfrm>
              <a:off x="2105000" y="2233375"/>
              <a:ext cx="5450" cy="5450"/>
            </a:xfrm>
            <a:custGeom>
              <a:avLst/>
              <a:gdLst/>
              <a:ahLst/>
              <a:cxnLst/>
              <a:rect l="l" t="t" r="r" b="b"/>
              <a:pathLst>
                <a:path w="218" h="218" extrusionOk="0">
                  <a:moveTo>
                    <a:pt x="97" y="1"/>
                  </a:moveTo>
                  <a:lnTo>
                    <a:pt x="49" y="25"/>
                  </a:lnTo>
                  <a:lnTo>
                    <a:pt x="24" y="49"/>
                  </a:lnTo>
                  <a:lnTo>
                    <a:pt x="0" y="97"/>
                  </a:lnTo>
                  <a:lnTo>
                    <a:pt x="0" y="145"/>
                  </a:lnTo>
                  <a:lnTo>
                    <a:pt x="0" y="193"/>
                  </a:lnTo>
                  <a:lnTo>
                    <a:pt x="49" y="217"/>
                  </a:lnTo>
                  <a:lnTo>
                    <a:pt x="121" y="217"/>
                  </a:lnTo>
                  <a:lnTo>
                    <a:pt x="193" y="193"/>
                  </a:lnTo>
                  <a:lnTo>
                    <a:pt x="217" y="145"/>
                  </a:lnTo>
                  <a:lnTo>
                    <a:pt x="217" y="97"/>
                  </a:lnTo>
                  <a:lnTo>
                    <a:pt x="193" y="49"/>
                  </a:lnTo>
                  <a:lnTo>
                    <a:pt x="169" y="25"/>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17"/>
            <p:cNvSpPr/>
            <p:nvPr/>
          </p:nvSpPr>
          <p:spPr>
            <a:xfrm>
              <a:off x="1972600" y="2158150"/>
              <a:ext cx="5425" cy="5450"/>
            </a:xfrm>
            <a:custGeom>
              <a:avLst/>
              <a:gdLst/>
              <a:ahLst/>
              <a:cxnLst/>
              <a:rect l="l" t="t" r="r" b="b"/>
              <a:pathLst>
                <a:path w="217" h="218" extrusionOk="0">
                  <a:moveTo>
                    <a:pt x="121" y="1"/>
                  </a:moveTo>
                  <a:lnTo>
                    <a:pt x="48" y="25"/>
                  </a:lnTo>
                  <a:lnTo>
                    <a:pt x="0" y="97"/>
                  </a:lnTo>
                  <a:lnTo>
                    <a:pt x="0" y="145"/>
                  </a:lnTo>
                  <a:lnTo>
                    <a:pt x="24" y="193"/>
                  </a:lnTo>
                  <a:lnTo>
                    <a:pt x="72" y="217"/>
                  </a:lnTo>
                  <a:lnTo>
                    <a:pt x="97" y="217"/>
                  </a:lnTo>
                  <a:lnTo>
                    <a:pt x="145" y="193"/>
                  </a:lnTo>
                  <a:lnTo>
                    <a:pt x="193" y="169"/>
                  </a:lnTo>
                  <a:lnTo>
                    <a:pt x="217" y="121"/>
                  </a:lnTo>
                  <a:lnTo>
                    <a:pt x="217"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17"/>
            <p:cNvSpPr/>
            <p:nvPr/>
          </p:nvSpPr>
          <p:spPr>
            <a:xfrm>
              <a:off x="2029175" y="2258050"/>
              <a:ext cx="4825" cy="6050"/>
            </a:xfrm>
            <a:custGeom>
              <a:avLst/>
              <a:gdLst/>
              <a:ahLst/>
              <a:cxnLst/>
              <a:rect l="l" t="t" r="r" b="b"/>
              <a:pathLst>
                <a:path w="193" h="242" extrusionOk="0">
                  <a:moveTo>
                    <a:pt x="48" y="1"/>
                  </a:moveTo>
                  <a:lnTo>
                    <a:pt x="0" y="25"/>
                  </a:lnTo>
                  <a:lnTo>
                    <a:pt x="0" y="73"/>
                  </a:lnTo>
                  <a:lnTo>
                    <a:pt x="24" y="145"/>
                  </a:lnTo>
                  <a:lnTo>
                    <a:pt x="72" y="217"/>
                  </a:lnTo>
                  <a:lnTo>
                    <a:pt x="96" y="241"/>
                  </a:lnTo>
                  <a:lnTo>
                    <a:pt x="169" y="241"/>
                  </a:lnTo>
                  <a:lnTo>
                    <a:pt x="193" y="193"/>
                  </a:lnTo>
                  <a:lnTo>
                    <a:pt x="145" y="121"/>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17"/>
            <p:cNvSpPr/>
            <p:nvPr/>
          </p:nvSpPr>
          <p:spPr>
            <a:xfrm>
              <a:off x="2118225" y="2156350"/>
              <a:ext cx="5450" cy="5425"/>
            </a:xfrm>
            <a:custGeom>
              <a:avLst/>
              <a:gdLst/>
              <a:ahLst/>
              <a:cxnLst/>
              <a:rect l="l" t="t" r="r" b="b"/>
              <a:pathLst>
                <a:path w="218" h="217" extrusionOk="0">
                  <a:moveTo>
                    <a:pt x="49" y="0"/>
                  </a:moveTo>
                  <a:lnTo>
                    <a:pt x="25" y="48"/>
                  </a:lnTo>
                  <a:lnTo>
                    <a:pt x="1" y="97"/>
                  </a:lnTo>
                  <a:lnTo>
                    <a:pt x="25" y="145"/>
                  </a:lnTo>
                  <a:lnTo>
                    <a:pt x="73" y="193"/>
                  </a:lnTo>
                  <a:lnTo>
                    <a:pt x="97" y="217"/>
                  </a:lnTo>
                  <a:lnTo>
                    <a:pt x="145" y="217"/>
                  </a:lnTo>
                  <a:lnTo>
                    <a:pt x="194" y="193"/>
                  </a:lnTo>
                  <a:lnTo>
                    <a:pt x="218" y="145"/>
                  </a:lnTo>
                  <a:lnTo>
                    <a:pt x="218" y="73"/>
                  </a:lnTo>
                  <a:lnTo>
                    <a:pt x="169" y="48"/>
                  </a:lnTo>
                  <a:lnTo>
                    <a:pt x="121"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17"/>
            <p:cNvSpPr/>
            <p:nvPr/>
          </p:nvSpPr>
          <p:spPr>
            <a:xfrm>
              <a:off x="2052625" y="2174400"/>
              <a:ext cx="4850" cy="6050"/>
            </a:xfrm>
            <a:custGeom>
              <a:avLst/>
              <a:gdLst/>
              <a:ahLst/>
              <a:cxnLst/>
              <a:rect l="l" t="t" r="r" b="b"/>
              <a:pathLst>
                <a:path w="194" h="242" extrusionOk="0">
                  <a:moveTo>
                    <a:pt x="49" y="1"/>
                  </a:moveTo>
                  <a:lnTo>
                    <a:pt x="25" y="49"/>
                  </a:lnTo>
                  <a:lnTo>
                    <a:pt x="1" y="97"/>
                  </a:lnTo>
                  <a:lnTo>
                    <a:pt x="25" y="145"/>
                  </a:lnTo>
                  <a:lnTo>
                    <a:pt x="25" y="193"/>
                  </a:lnTo>
                  <a:lnTo>
                    <a:pt x="73" y="217"/>
                  </a:lnTo>
                  <a:lnTo>
                    <a:pt x="97" y="241"/>
                  </a:lnTo>
                  <a:lnTo>
                    <a:pt x="145" y="241"/>
                  </a:lnTo>
                  <a:lnTo>
                    <a:pt x="169" y="217"/>
                  </a:lnTo>
                  <a:lnTo>
                    <a:pt x="194" y="169"/>
                  </a:lnTo>
                  <a:lnTo>
                    <a:pt x="194" y="121"/>
                  </a:lnTo>
                  <a:lnTo>
                    <a:pt x="194" y="73"/>
                  </a:lnTo>
                  <a:lnTo>
                    <a:pt x="169"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17"/>
            <p:cNvSpPr/>
            <p:nvPr/>
          </p:nvSpPr>
          <p:spPr>
            <a:xfrm>
              <a:off x="1964175" y="2181625"/>
              <a:ext cx="5425" cy="4825"/>
            </a:xfrm>
            <a:custGeom>
              <a:avLst/>
              <a:gdLst/>
              <a:ahLst/>
              <a:cxnLst/>
              <a:rect l="l" t="t" r="r" b="b"/>
              <a:pathLst>
                <a:path w="217" h="193" extrusionOk="0">
                  <a:moveTo>
                    <a:pt x="97" y="0"/>
                  </a:moveTo>
                  <a:lnTo>
                    <a:pt x="72" y="24"/>
                  </a:lnTo>
                  <a:lnTo>
                    <a:pt x="24" y="49"/>
                  </a:lnTo>
                  <a:lnTo>
                    <a:pt x="0" y="73"/>
                  </a:lnTo>
                  <a:lnTo>
                    <a:pt x="0" y="121"/>
                  </a:lnTo>
                  <a:lnTo>
                    <a:pt x="24" y="169"/>
                  </a:lnTo>
                  <a:lnTo>
                    <a:pt x="48" y="193"/>
                  </a:lnTo>
                  <a:lnTo>
                    <a:pt x="97" y="193"/>
                  </a:lnTo>
                  <a:lnTo>
                    <a:pt x="145" y="169"/>
                  </a:lnTo>
                  <a:lnTo>
                    <a:pt x="217" y="121"/>
                  </a:lnTo>
                  <a:lnTo>
                    <a:pt x="217" y="49"/>
                  </a:lnTo>
                  <a:lnTo>
                    <a:pt x="19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17"/>
            <p:cNvSpPr/>
            <p:nvPr/>
          </p:nvSpPr>
          <p:spPr>
            <a:xfrm>
              <a:off x="2088150" y="2133475"/>
              <a:ext cx="4825" cy="6050"/>
            </a:xfrm>
            <a:custGeom>
              <a:avLst/>
              <a:gdLst/>
              <a:ahLst/>
              <a:cxnLst/>
              <a:rect l="l" t="t" r="r" b="b"/>
              <a:pathLst>
                <a:path w="193" h="242" extrusionOk="0">
                  <a:moveTo>
                    <a:pt x="97" y="1"/>
                  </a:moveTo>
                  <a:lnTo>
                    <a:pt x="48" y="49"/>
                  </a:lnTo>
                  <a:lnTo>
                    <a:pt x="24" y="97"/>
                  </a:lnTo>
                  <a:lnTo>
                    <a:pt x="0" y="169"/>
                  </a:lnTo>
                  <a:lnTo>
                    <a:pt x="24" y="217"/>
                  </a:lnTo>
                  <a:lnTo>
                    <a:pt x="48" y="241"/>
                  </a:lnTo>
                  <a:lnTo>
                    <a:pt x="121" y="241"/>
                  </a:lnTo>
                  <a:lnTo>
                    <a:pt x="169" y="145"/>
                  </a:lnTo>
                  <a:lnTo>
                    <a:pt x="193" y="73"/>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17"/>
            <p:cNvSpPr/>
            <p:nvPr/>
          </p:nvSpPr>
          <p:spPr>
            <a:xfrm>
              <a:off x="2026750" y="2295375"/>
              <a:ext cx="6050" cy="3625"/>
            </a:xfrm>
            <a:custGeom>
              <a:avLst/>
              <a:gdLst/>
              <a:ahLst/>
              <a:cxnLst/>
              <a:rect l="l" t="t" r="r" b="b"/>
              <a:pathLst>
                <a:path w="242" h="145" extrusionOk="0">
                  <a:moveTo>
                    <a:pt x="73" y="0"/>
                  </a:moveTo>
                  <a:lnTo>
                    <a:pt x="25" y="24"/>
                  </a:lnTo>
                  <a:lnTo>
                    <a:pt x="1" y="72"/>
                  </a:lnTo>
                  <a:lnTo>
                    <a:pt x="1" y="96"/>
                  </a:lnTo>
                  <a:lnTo>
                    <a:pt x="1" y="145"/>
                  </a:lnTo>
                  <a:lnTo>
                    <a:pt x="193" y="145"/>
                  </a:lnTo>
                  <a:lnTo>
                    <a:pt x="217" y="121"/>
                  </a:lnTo>
                  <a:lnTo>
                    <a:pt x="242" y="72"/>
                  </a:lnTo>
                  <a:lnTo>
                    <a:pt x="242"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17"/>
            <p:cNvSpPr/>
            <p:nvPr/>
          </p:nvSpPr>
          <p:spPr>
            <a:xfrm>
              <a:off x="2105600" y="2168375"/>
              <a:ext cx="4850" cy="5450"/>
            </a:xfrm>
            <a:custGeom>
              <a:avLst/>
              <a:gdLst/>
              <a:ahLst/>
              <a:cxnLst/>
              <a:rect l="l" t="t" r="r" b="b"/>
              <a:pathLst>
                <a:path w="194" h="218" extrusionOk="0">
                  <a:moveTo>
                    <a:pt x="97" y="1"/>
                  </a:moveTo>
                  <a:lnTo>
                    <a:pt x="49" y="25"/>
                  </a:lnTo>
                  <a:lnTo>
                    <a:pt x="25" y="49"/>
                  </a:lnTo>
                  <a:lnTo>
                    <a:pt x="0" y="73"/>
                  </a:lnTo>
                  <a:lnTo>
                    <a:pt x="0" y="121"/>
                  </a:lnTo>
                  <a:lnTo>
                    <a:pt x="49" y="193"/>
                  </a:lnTo>
                  <a:lnTo>
                    <a:pt x="73" y="217"/>
                  </a:lnTo>
                  <a:lnTo>
                    <a:pt x="97" y="217"/>
                  </a:lnTo>
                  <a:lnTo>
                    <a:pt x="145" y="193"/>
                  </a:lnTo>
                  <a:lnTo>
                    <a:pt x="169" y="169"/>
                  </a:lnTo>
                  <a:lnTo>
                    <a:pt x="193" y="97"/>
                  </a:lnTo>
                  <a:lnTo>
                    <a:pt x="193" y="73"/>
                  </a:lnTo>
                  <a:lnTo>
                    <a:pt x="169" y="49"/>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17"/>
            <p:cNvSpPr/>
            <p:nvPr/>
          </p:nvSpPr>
          <p:spPr>
            <a:xfrm>
              <a:off x="2027350" y="2199075"/>
              <a:ext cx="3650" cy="5450"/>
            </a:xfrm>
            <a:custGeom>
              <a:avLst/>
              <a:gdLst/>
              <a:ahLst/>
              <a:cxnLst/>
              <a:rect l="l" t="t" r="r" b="b"/>
              <a:pathLst>
                <a:path w="146" h="218" extrusionOk="0">
                  <a:moveTo>
                    <a:pt x="49" y="1"/>
                  </a:moveTo>
                  <a:lnTo>
                    <a:pt x="25" y="25"/>
                  </a:lnTo>
                  <a:lnTo>
                    <a:pt x="1" y="49"/>
                  </a:lnTo>
                  <a:lnTo>
                    <a:pt x="1" y="121"/>
                  </a:lnTo>
                  <a:lnTo>
                    <a:pt x="49" y="193"/>
                  </a:lnTo>
                  <a:lnTo>
                    <a:pt x="97" y="217"/>
                  </a:lnTo>
                  <a:lnTo>
                    <a:pt x="145" y="193"/>
                  </a:lnTo>
                  <a:lnTo>
                    <a:pt x="145" y="169"/>
                  </a:lnTo>
                  <a:lnTo>
                    <a:pt x="145" y="97"/>
                  </a:lnTo>
                  <a:lnTo>
                    <a:pt x="121"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17"/>
            <p:cNvSpPr/>
            <p:nvPr/>
          </p:nvSpPr>
          <p:spPr>
            <a:xfrm>
              <a:off x="1991850" y="2257450"/>
              <a:ext cx="4250" cy="4250"/>
            </a:xfrm>
            <a:custGeom>
              <a:avLst/>
              <a:gdLst/>
              <a:ahLst/>
              <a:cxnLst/>
              <a:rect l="l" t="t" r="r" b="b"/>
              <a:pathLst>
                <a:path w="170" h="170" extrusionOk="0">
                  <a:moveTo>
                    <a:pt x="25" y="1"/>
                  </a:moveTo>
                  <a:lnTo>
                    <a:pt x="1" y="25"/>
                  </a:lnTo>
                  <a:lnTo>
                    <a:pt x="1" y="73"/>
                  </a:lnTo>
                  <a:lnTo>
                    <a:pt x="1" y="97"/>
                  </a:lnTo>
                  <a:lnTo>
                    <a:pt x="25" y="145"/>
                  </a:lnTo>
                  <a:lnTo>
                    <a:pt x="73" y="169"/>
                  </a:lnTo>
                  <a:lnTo>
                    <a:pt x="145" y="145"/>
                  </a:lnTo>
                  <a:lnTo>
                    <a:pt x="169" y="121"/>
                  </a:lnTo>
                  <a:lnTo>
                    <a:pt x="169" y="73"/>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17"/>
            <p:cNvSpPr/>
            <p:nvPr/>
          </p:nvSpPr>
          <p:spPr>
            <a:xfrm>
              <a:off x="2012325" y="2309200"/>
              <a:ext cx="6025" cy="4250"/>
            </a:xfrm>
            <a:custGeom>
              <a:avLst/>
              <a:gdLst/>
              <a:ahLst/>
              <a:cxnLst/>
              <a:rect l="l" t="t" r="r" b="b"/>
              <a:pathLst>
                <a:path w="241" h="170" extrusionOk="0">
                  <a:moveTo>
                    <a:pt x="120" y="1"/>
                  </a:moveTo>
                  <a:lnTo>
                    <a:pt x="48" y="49"/>
                  </a:lnTo>
                  <a:lnTo>
                    <a:pt x="0" y="97"/>
                  </a:lnTo>
                  <a:lnTo>
                    <a:pt x="0" y="121"/>
                  </a:lnTo>
                  <a:lnTo>
                    <a:pt x="24" y="145"/>
                  </a:lnTo>
                  <a:lnTo>
                    <a:pt x="96" y="169"/>
                  </a:lnTo>
                  <a:lnTo>
                    <a:pt x="193" y="121"/>
                  </a:lnTo>
                  <a:lnTo>
                    <a:pt x="241" y="73"/>
                  </a:lnTo>
                  <a:lnTo>
                    <a:pt x="217"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17"/>
            <p:cNvSpPr/>
            <p:nvPr/>
          </p:nvSpPr>
          <p:spPr>
            <a:xfrm>
              <a:off x="2104400" y="2210500"/>
              <a:ext cx="4825" cy="4850"/>
            </a:xfrm>
            <a:custGeom>
              <a:avLst/>
              <a:gdLst/>
              <a:ahLst/>
              <a:cxnLst/>
              <a:rect l="l" t="t" r="r" b="b"/>
              <a:pathLst>
                <a:path w="193" h="194" extrusionOk="0">
                  <a:moveTo>
                    <a:pt x="24" y="1"/>
                  </a:moveTo>
                  <a:lnTo>
                    <a:pt x="0" y="121"/>
                  </a:lnTo>
                  <a:lnTo>
                    <a:pt x="0" y="145"/>
                  </a:lnTo>
                  <a:lnTo>
                    <a:pt x="0" y="169"/>
                  </a:lnTo>
                  <a:lnTo>
                    <a:pt x="48" y="193"/>
                  </a:lnTo>
                  <a:lnTo>
                    <a:pt x="121" y="169"/>
                  </a:lnTo>
                  <a:lnTo>
                    <a:pt x="169" y="121"/>
                  </a:lnTo>
                  <a:lnTo>
                    <a:pt x="193" y="73"/>
                  </a:lnTo>
                  <a:lnTo>
                    <a:pt x="169" y="49"/>
                  </a:lnTo>
                  <a:lnTo>
                    <a:pt x="145"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17"/>
            <p:cNvSpPr/>
            <p:nvPr/>
          </p:nvSpPr>
          <p:spPr>
            <a:xfrm>
              <a:off x="2048425" y="2229175"/>
              <a:ext cx="4225" cy="5425"/>
            </a:xfrm>
            <a:custGeom>
              <a:avLst/>
              <a:gdLst/>
              <a:ahLst/>
              <a:cxnLst/>
              <a:rect l="l" t="t" r="r" b="b"/>
              <a:pathLst>
                <a:path w="169" h="217" extrusionOk="0">
                  <a:moveTo>
                    <a:pt x="97" y="0"/>
                  </a:moveTo>
                  <a:lnTo>
                    <a:pt x="25" y="48"/>
                  </a:lnTo>
                  <a:lnTo>
                    <a:pt x="0" y="96"/>
                  </a:lnTo>
                  <a:lnTo>
                    <a:pt x="0" y="145"/>
                  </a:lnTo>
                  <a:lnTo>
                    <a:pt x="0" y="193"/>
                  </a:lnTo>
                  <a:lnTo>
                    <a:pt x="25" y="217"/>
                  </a:lnTo>
                  <a:lnTo>
                    <a:pt x="73" y="193"/>
                  </a:lnTo>
                  <a:lnTo>
                    <a:pt x="145" y="145"/>
                  </a:lnTo>
                  <a:lnTo>
                    <a:pt x="169" y="121"/>
                  </a:lnTo>
                  <a:lnTo>
                    <a:pt x="169" y="72"/>
                  </a:lnTo>
                  <a:lnTo>
                    <a:pt x="145"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17"/>
            <p:cNvSpPr/>
            <p:nvPr/>
          </p:nvSpPr>
          <p:spPr>
            <a:xfrm>
              <a:off x="1961750" y="2191850"/>
              <a:ext cx="4850" cy="4250"/>
            </a:xfrm>
            <a:custGeom>
              <a:avLst/>
              <a:gdLst/>
              <a:ahLst/>
              <a:cxnLst/>
              <a:rect l="l" t="t" r="r" b="b"/>
              <a:pathLst>
                <a:path w="194" h="170" extrusionOk="0">
                  <a:moveTo>
                    <a:pt x="49" y="1"/>
                  </a:moveTo>
                  <a:lnTo>
                    <a:pt x="1" y="49"/>
                  </a:lnTo>
                  <a:lnTo>
                    <a:pt x="1" y="73"/>
                  </a:lnTo>
                  <a:lnTo>
                    <a:pt x="25" y="97"/>
                  </a:lnTo>
                  <a:lnTo>
                    <a:pt x="49" y="145"/>
                  </a:lnTo>
                  <a:lnTo>
                    <a:pt x="145" y="169"/>
                  </a:lnTo>
                  <a:lnTo>
                    <a:pt x="169" y="169"/>
                  </a:lnTo>
                  <a:lnTo>
                    <a:pt x="194" y="145"/>
                  </a:lnTo>
                  <a:lnTo>
                    <a:pt x="194" y="97"/>
                  </a:lnTo>
                  <a:lnTo>
                    <a:pt x="145"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17"/>
            <p:cNvSpPr/>
            <p:nvPr/>
          </p:nvSpPr>
          <p:spPr>
            <a:xfrm>
              <a:off x="2033975" y="2217125"/>
              <a:ext cx="5450" cy="3650"/>
            </a:xfrm>
            <a:custGeom>
              <a:avLst/>
              <a:gdLst/>
              <a:ahLst/>
              <a:cxnLst/>
              <a:rect l="l" t="t" r="r" b="b"/>
              <a:pathLst>
                <a:path w="218" h="146" extrusionOk="0">
                  <a:moveTo>
                    <a:pt x="121" y="1"/>
                  </a:moveTo>
                  <a:lnTo>
                    <a:pt x="49" y="25"/>
                  </a:lnTo>
                  <a:lnTo>
                    <a:pt x="1" y="73"/>
                  </a:lnTo>
                  <a:lnTo>
                    <a:pt x="25" y="121"/>
                  </a:lnTo>
                  <a:lnTo>
                    <a:pt x="73" y="145"/>
                  </a:lnTo>
                  <a:lnTo>
                    <a:pt x="169" y="145"/>
                  </a:lnTo>
                  <a:lnTo>
                    <a:pt x="217" y="121"/>
                  </a:lnTo>
                  <a:lnTo>
                    <a:pt x="217" y="73"/>
                  </a:lnTo>
                  <a:lnTo>
                    <a:pt x="193" y="1"/>
                  </a:lnTo>
                  <a:lnTo>
                    <a:pt x="193"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17"/>
            <p:cNvSpPr/>
            <p:nvPr/>
          </p:nvSpPr>
          <p:spPr>
            <a:xfrm>
              <a:off x="2079725" y="2348925"/>
              <a:ext cx="4225" cy="4250"/>
            </a:xfrm>
            <a:custGeom>
              <a:avLst/>
              <a:gdLst/>
              <a:ahLst/>
              <a:cxnLst/>
              <a:rect l="l" t="t" r="r" b="b"/>
              <a:pathLst>
                <a:path w="169" h="170" extrusionOk="0">
                  <a:moveTo>
                    <a:pt x="73" y="1"/>
                  </a:moveTo>
                  <a:lnTo>
                    <a:pt x="24" y="25"/>
                  </a:lnTo>
                  <a:lnTo>
                    <a:pt x="0" y="49"/>
                  </a:lnTo>
                  <a:lnTo>
                    <a:pt x="0" y="97"/>
                  </a:lnTo>
                  <a:lnTo>
                    <a:pt x="24" y="145"/>
                  </a:lnTo>
                  <a:lnTo>
                    <a:pt x="97" y="169"/>
                  </a:lnTo>
                  <a:lnTo>
                    <a:pt x="145" y="145"/>
                  </a:lnTo>
                  <a:lnTo>
                    <a:pt x="169" y="121"/>
                  </a:lnTo>
                  <a:lnTo>
                    <a:pt x="169" y="73"/>
                  </a:lnTo>
                  <a:lnTo>
                    <a:pt x="169" y="49"/>
                  </a:lnTo>
                  <a:lnTo>
                    <a:pt x="145"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17"/>
            <p:cNvSpPr/>
            <p:nvPr/>
          </p:nvSpPr>
          <p:spPr>
            <a:xfrm>
              <a:off x="2009300" y="2385650"/>
              <a:ext cx="3650" cy="4825"/>
            </a:xfrm>
            <a:custGeom>
              <a:avLst/>
              <a:gdLst/>
              <a:ahLst/>
              <a:cxnLst/>
              <a:rect l="l" t="t" r="r" b="b"/>
              <a:pathLst>
                <a:path w="146" h="193" extrusionOk="0">
                  <a:moveTo>
                    <a:pt x="49" y="0"/>
                  </a:moveTo>
                  <a:lnTo>
                    <a:pt x="1" y="48"/>
                  </a:lnTo>
                  <a:lnTo>
                    <a:pt x="1" y="72"/>
                  </a:lnTo>
                  <a:lnTo>
                    <a:pt x="1" y="121"/>
                  </a:lnTo>
                  <a:lnTo>
                    <a:pt x="25" y="169"/>
                  </a:lnTo>
                  <a:lnTo>
                    <a:pt x="49" y="193"/>
                  </a:lnTo>
                  <a:lnTo>
                    <a:pt x="121" y="193"/>
                  </a:lnTo>
                  <a:lnTo>
                    <a:pt x="145" y="145"/>
                  </a:lnTo>
                  <a:lnTo>
                    <a:pt x="145" y="96"/>
                  </a:lnTo>
                  <a:lnTo>
                    <a:pt x="121"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17"/>
            <p:cNvSpPr/>
            <p:nvPr/>
          </p:nvSpPr>
          <p:spPr>
            <a:xfrm>
              <a:off x="2085125" y="2254450"/>
              <a:ext cx="4850" cy="4825"/>
            </a:xfrm>
            <a:custGeom>
              <a:avLst/>
              <a:gdLst/>
              <a:ahLst/>
              <a:cxnLst/>
              <a:rect l="l" t="t" r="r" b="b"/>
              <a:pathLst>
                <a:path w="194" h="193" extrusionOk="0">
                  <a:moveTo>
                    <a:pt x="97" y="0"/>
                  </a:moveTo>
                  <a:lnTo>
                    <a:pt x="49" y="48"/>
                  </a:lnTo>
                  <a:lnTo>
                    <a:pt x="1" y="121"/>
                  </a:lnTo>
                  <a:lnTo>
                    <a:pt x="1" y="169"/>
                  </a:lnTo>
                  <a:lnTo>
                    <a:pt x="25" y="193"/>
                  </a:lnTo>
                  <a:lnTo>
                    <a:pt x="73" y="193"/>
                  </a:lnTo>
                  <a:lnTo>
                    <a:pt x="145" y="145"/>
                  </a:lnTo>
                  <a:lnTo>
                    <a:pt x="169" y="97"/>
                  </a:lnTo>
                  <a:lnTo>
                    <a:pt x="194" y="48"/>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17"/>
            <p:cNvSpPr/>
            <p:nvPr/>
          </p:nvSpPr>
          <p:spPr>
            <a:xfrm>
              <a:off x="2091750" y="2185225"/>
              <a:ext cx="4250" cy="4250"/>
            </a:xfrm>
            <a:custGeom>
              <a:avLst/>
              <a:gdLst/>
              <a:ahLst/>
              <a:cxnLst/>
              <a:rect l="l" t="t" r="r" b="b"/>
              <a:pathLst>
                <a:path w="170" h="170" extrusionOk="0">
                  <a:moveTo>
                    <a:pt x="49" y="1"/>
                  </a:moveTo>
                  <a:lnTo>
                    <a:pt x="25" y="25"/>
                  </a:lnTo>
                  <a:lnTo>
                    <a:pt x="1" y="73"/>
                  </a:lnTo>
                  <a:lnTo>
                    <a:pt x="25" y="145"/>
                  </a:lnTo>
                  <a:lnTo>
                    <a:pt x="97" y="169"/>
                  </a:lnTo>
                  <a:lnTo>
                    <a:pt x="121" y="169"/>
                  </a:lnTo>
                  <a:lnTo>
                    <a:pt x="145" y="145"/>
                  </a:lnTo>
                  <a:lnTo>
                    <a:pt x="169" y="73"/>
                  </a:lnTo>
                  <a:lnTo>
                    <a:pt x="145"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17"/>
            <p:cNvSpPr/>
            <p:nvPr/>
          </p:nvSpPr>
          <p:spPr>
            <a:xfrm>
              <a:off x="1978600" y="2162375"/>
              <a:ext cx="3650" cy="4825"/>
            </a:xfrm>
            <a:custGeom>
              <a:avLst/>
              <a:gdLst/>
              <a:ahLst/>
              <a:cxnLst/>
              <a:rect l="l" t="t" r="r" b="b"/>
              <a:pathLst>
                <a:path w="146" h="193" extrusionOk="0">
                  <a:moveTo>
                    <a:pt x="25" y="0"/>
                  </a:moveTo>
                  <a:lnTo>
                    <a:pt x="1" y="48"/>
                  </a:lnTo>
                  <a:lnTo>
                    <a:pt x="1" y="120"/>
                  </a:lnTo>
                  <a:lnTo>
                    <a:pt x="25" y="169"/>
                  </a:lnTo>
                  <a:lnTo>
                    <a:pt x="73" y="193"/>
                  </a:lnTo>
                  <a:lnTo>
                    <a:pt x="121" y="193"/>
                  </a:lnTo>
                  <a:lnTo>
                    <a:pt x="145" y="169"/>
                  </a:lnTo>
                  <a:lnTo>
                    <a:pt x="145" y="144"/>
                  </a:lnTo>
                  <a:lnTo>
                    <a:pt x="145"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17"/>
            <p:cNvSpPr/>
            <p:nvPr/>
          </p:nvSpPr>
          <p:spPr>
            <a:xfrm>
              <a:off x="2012325" y="2155750"/>
              <a:ext cx="5425" cy="4225"/>
            </a:xfrm>
            <a:custGeom>
              <a:avLst/>
              <a:gdLst/>
              <a:ahLst/>
              <a:cxnLst/>
              <a:rect l="l" t="t" r="r" b="b"/>
              <a:pathLst>
                <a:path w="217" h="169" extrusionOk="0">
                  <a:moveTo>
                    <a:pt x="72" y="0"/>
                  </a:moveTo>
                  <a:lnTo>
                    <a:pt x="24" y="24"/>
                  </a:lnTo>
                  <a:lnTo>
                    <a:pt x="0" y="72"/>
                  </a:lnTo>
                  <a:lnTo>
                    <a:pt x="24" y="97"/>
                  </a:lnTo>
                  <a:lnTo>
                    <a:pt x="96" y="169"/>
                  </a:lnTo>
                  <a:lnTo>
                    <a:pt x="169" y="145"/>
                  </a:lnTo>
                  <a:lnTo>
                    <a:pt x="217" y="145"/>
                  </a:lnTo>
                  <a:lnTo>
                    <a:pt x="217" y="97"/>
                  </a:lnTo>
                  <a:lnTo>
                    <a:pt x="217" y="72"/>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17"/>
            <p:cNvSpPr/>
            <p:nvPr/>
          </p:nvSpPr>
          <p:spPr>
            <a:xfrm>
              <a:off x="2147125" y="2233975"/>
              <a:ext cx="3625" cy="4850"/>
            </a:xfrm>
            <a:custGeom>
              <a:avLst/>
              <a:gdLst/>
              <a:ahLst/>
              <a:cxnLst/>
              <a:rect l="l" t="t" r="r" b="b"/>
              <a:pathLst>
                <a:path w="145" h="194" extrusionOk="0">
                  <a:moveTo>
                    <a:pt x="97" y="1"/>
                  </a:moveTo>
                  <a:lnTo>
                    <a:pt x="49" y="25"/>
                  </a:lnTo>
                  <a:lnTo>
                    <a:pt x="0" y="97"/>
                  </a:lnTo>
                  <a:lnTo>
                    <a:pt x="0" y="121"/>
                  </a:lnTo>
                  <a:lnTo>
                    <a:pt x="25" y="169"/>
                  </a:lnTo>
                  <a:lnTo>
                    <a:pt x="49" y="193"/>
                  </a:lnTo>
                  <a:lnTo>
                    <a:pt x="73" y="193"/>
                  </a:lnTo>
                  <a:lnTo>
                    <a:pt x="121" y="169"/>
                  </a:lnTo>
                  <a:lnTo>
                    <a:pt x="145" y="97"/>
                  </a:lnTo>
                  <a:lnTo>
                    <a:pt x="145" y="49"/>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17"/>
            <p:cNvSpPr/>
            <p:nvPr/>
          </p:nvSpPr>
          <p:spPr>
            <a:xfrm>
              <a:off x="2052025" y="2302000"/>
              <a:ext cx="4850" cy="4825"/>
            </a:xfrm>
            <a:custGeom>
              <a:avLst/>
              <a:gdLst/>
              <a:ahLst/>
              <a:cxnLst/>
              <a:rect l="l" t="t" r="r" b="b"/>
              <a:pathLst>
                <a:path w="194" h="193" extrusionOk="0">
                  <a:moveTo>
                    <a:pt x="121" y="0"/>
                  </a:moveTo>
                  <a:lnTo>
                    <a:pt x="73" y="24"/>
                  </a:lnTo>
                  <a:lnTo>
                    <a:pt x="1" y="96"/>
                  </a:lnTo>
                  <a:lnTo>
                    <a:pt x="1" y="120"/>
                  </a:lnTo>
                  <a:lnTo>
                    <a:pt x="25" y="144"/>
                  </a:lnTo>
                  <a:lnTo>
                    <a:pt x="73" y="193"/>
                  </a:lnTo>
                  <a:lnTo>
                    <a:pt x="145" y="169"/>
                  </a:lnTo>
                  <a:lnTo>
                    <a:pt x="193" y="144"/>
                  </a:lnTo>
                  <a:lnTo>
                    <a:pt x="193" y="48"/>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17"/>
            <p:cNvSpPr/>
            <p:nvPr/>
          </p:nvSpPr>
          <p:spPr>
            <a:xfrm>
              <a:off x="1984625" y="2252650"/>
              <a:ext cx="4250" cy="4225"/>
            </a:xfrm>
            <a:custGeom>
              <a:avLst/>
              <a:gdLst/>
              <a:ahLst/>
              <a:cxnLst/>
              <a:rect l="l" t="t" r="r" b="b"/>
              <a:pathLst>
                <a:path w="170" h="169" extrusionOk="0">
                  <a:moveTo>
                    <a:pt x="49" y="0"/>
                  </a:moveTo>
                  <a:lnTo>
                    <a:pt x="1" y="24"/>
                  </a:lnTo>
                  <a:lnTo>
                    <a:pt x="1" y="48"/>
                  </a:lnTo>
                  <a:lnTo>
                    <a:pt x="1" y="72"/>
                  </a:lnTo>
                  <a:lnTo>
                    <a:pt x="25" y="120"/>
                  </a:lnTo>
                  <a:lnTo>
                    <a:pt x="97" y="169"/>
                  </a:lnTo>
                  <a:lnTo>
                    <a:pt x="121" y="169"/>
                  </a:lnTo>
                  <a:lnTo>
                    <a:pt x="145" y="144"/>
                  </a:lnTo>
                  <a:lnTo>
                    <a:pt x="169" y="96"/>
                  </a:lnTo>
                  <a:lnTo>
                    <a:pt x="145"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17"/>
            <p:cNvSpPr/>
            <p:nvPr/>
          </p:nvSpPr>
          <p:spPr>
            <a:xfrm>
              <a:off x="2003275" y="2291750"/>
              <a:ext cx="3650" cy="3650"/>
            </a:xfrm>
            <a:custGeom>
              <a:avLst/>
              <a:gdLst/>
              <a:ahLst/>
              <a:cxnLst/>
              <a:rect l="l" t="t" r="r" b="b"/>
              <a:pathLst>
                <a:path w="146" h="146" extrusionOk="0">
                  <a:moveTo>
                    <a:pt x="97" y="1"/>
                  </a:moveTo>
                  <a:lnTo>
                    <a:pt x="49" y="25"/>
                  </a:lnTo>
                  <a:lnTo>
                    <a:pt x="25" y="25"/>
                  </a:lnTo>
                  <a:lnTo>
                    <a:pt x="1" y="73"/>
                  </a:lnTo>
                  <a:lnTo>
                    <a:pt x="1" y="145"/>
                  </a:lnTo>
                  <a:lnTo>
                    <a:pt x="121" y="145"/>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17"/>
            <p:cNvSpPr/>
            <p:nvPr/>
          </p:nvSpPr>
          <p:spPr>
            <a:xfrm>
              <a:off x="1987650" y="2293550"/>
              <a:ext cx="3625" cy="3650"/>
            </a:xfrm>
            <a:custGeom>
              <a:avLst/>
              <a:gdLst/>
              <a:ahLst/>
              <a:cxnLst/>
              <a:rect l="l" t="t" r="r" b="b"/>
              <a:pathLst>
                <a:path w="145" h="146" extrusionOk="0">
                  <a:moveTo>
                    <a:pt x="24" y="1"/>
                  </a:moveTo>
                  <a:lnTo>
                    <a:pt x="0" y="49"/>
                  </a:lnTo>
                  <a:lnTo>
                    <a:pt x="24" y="121"/>
                  </a:lnTo>
                  <a:lnTo>
                    <a:pt x="48" y="145"/>
                  </a:lnTo>
                  <a:lnTo>
                    <a:pt x="96" y="145"/>
                  </a:lnTo>
                  <a:lnTo>
                    <a:pt x="120" y="121"/>
                  </a:lnTo>
                  <a:lnTo>
                    <a:pt x="145" y="73"/>
                  </a:lnTo>
                  <a:lnTo>
                    <a:pt x="120"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17"/>
            <p:cNvSpPr/>
            <p:nvPr/>
          </p:nvSpPr>
          <p:spPr>
            <a:xfrm>
              <a:off x="2033975" y="2124450"/>
              <a:ext cx="3050" cy="4225"/>
            </a:xfrm>
            <a:custGeom>
              <a:avLst/>
              <a:gdLst/>
              <a:ahLst/>
              <a:cxnLst/>
              <a:rect l="l" t="t" r="r" b="b"/>
              <a:pathLst>
                <a:path w="122" h="169" extrusionOk="0">
                  <a:moveTo>
                    <a:pt x="25" y="0"/>
                  </a:moveTo>
                  <a:lnTo>
                    <a:pt x="1" y="73"/>
                  </a:lnTo>
                  <a:lnTo>
                    <a:pt x="1" y="121"/>
                  </a:lnTo>
                  <a:lnTo>
                    <a:pt x="25" y="145"/>
                  </a:lnTo>
                  <a:lnTo>
                    <a:pt x="49" y="169"/>
                  </a:lnTo>
                  <a:lnTo>
                    <a:pt x="97"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17"/>
            <p:cNvSpPr/>
            <p:nvPr/>
          </p:nvSpPr>
          <p:spPr>
            <a:xfrm>
              <a:off x="2029775" y="2144300"/>
              <a:ext cx="4225" cy="4250"/>
            </a:xfrm>
            <a:custGeom>
              <a:avLst/>
              <a:gdLst/>
              <a:ahLst/>
              <a:cxnLst/>
              <a:rect l="l" t="t" r="r" b="b"/>
              <a:pathLst>
                <a:path w="169" h="170" extrusionOk="0">
                  <a:moveTo>
                    <a:pt x="72" y="1"/>
                  </a:moveTo>
                  <a:lnTo>
                    <a:pt x="24" y="25"/>
                  </a:lnTo>
                  <a:lnTo>
                    <a:pt x="0" y="49"/>
                  </a:lnTo>
                  <a:lnTo>
                    <a:pt x="0" y="97"/>
                  </a:lnTo>
                  <a:lnTo>
                    <a:pt x="24" y="121"/>
                  </a:lnTo>
                  <a:lnTo>
                    <a:pt x="24" y="145"/>
                  </a:lnTo>
                  <a:lnTo>
                    <a:pt x="96" y="169"/>
                  </a:lnTo>
                  <a:lnTo>
                    <a:pt x="145" y="145"/>
                  </a:lnTo>
                  <a:lnTo>
                    <a:pt x="169" y="121"/>
                  </a:lnTo>
                  <a:lnTo>
                    <a:pt x="169" y="97"/>
                  </a:lnTo>
                  <a:lnTo>
                    <a:pt x="145" y="49"/>
                  </a:lnTo>
                  <a:lnTo>
                    <a:pt x="145"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17"/>
            <p:cNvSpPr/>
            <p:nvPr/>
          </p:nvSpPr>
          <p:spPr>
            <a:xfrm>
              <a:off x="2000875" y="2179825"/>
              <a:ext cx="4250" cy="4225"/>
            </a:xfrm>
            <a:custGeom>
              <a:avLst/>
              <a:gdLst/>
              <a:ahLst/>
              <a:cxnLst/>
              <a:rect l="l" t="t" r="r" b="b"/>
              <a:pathLst>
                <a:path w="170" h="169" extrusionOk="0">
                  <a:moveTo>
                    <a:pt x="73" y="0"/>
                  </a:moveTo>
                  <a:lnTo>
                    <a:pt x="25" y="48"/>
                  </a:lnTo>
                  <a:lnTo>
                    <a:pt x="1" y="96"/>
                  </a:lnTo>
                  <a:lnTo>
                    <a:pt x="25" y="145"/>
                  </a:lnTo>
                  <a:lnTo>
                    <a:pt x="49" y="169"/>
                  </a:lnTo>
                  <a:lnTo>
                    <a:pt x="97" y="169"/>
                  </a:lnTo>
                  <a:lnTo>
                    <a:pt x="145" y="121"/>
                  </a:lnTo>
                  <a:lnTo>
                    <a:pt x="169" y="48"/>
                  </a:lnTo>
                  <a:lnTo>
                    <a:pt x="145" y="24"/>
                  </a:lnTo>
                  <a:lnTo>
                    <a:pt x="12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17"/>
            <p:cNvSpPr/>
            <p:nvPr/>
          </p:nvSpPr>
          <p:spPr>
            <a:xfrm>
              <a:off x="2037600" y="2181625"/>
              <a:ext cx="3625" cy="4225"/>
            </a:xfrm>
            <a:custGeom>
              <a:avLst/>
              <a:gdLst/>
              <a:ahLst/>
              <a:cxnLst/>
              <a:rect l="l" t="t" r="r" b="b"/>
              <a:pathLst>
                <a:path w="145" h="169" extrusionOk="0">
                  <a:moveTo>
                    <a:pt x="72" y="0"/>
                  </a:moveTo>
                  <a:lnTo>
                    <a:pt x="24" y="49"/>
                  </a:lnTo>
                  <a:lnTo>
                    <a:pt x="0" y="73"/>
                  </a:lnTo>
                  <a:lnTo>
                    <a:pt x="24" y="121"/>
                  </a:lnTo>
                  <a:lnTo>
                    <a:pt x="48" y="145"/>
                  </a:lnTo>
                  <a:lnTo>
                    <a:pt x="72" y="169"/>
                  </a:lnTo>
                  <a:lnTo>
                    <a:pt x="121" y="169"/>
                  </a:lnTo>
                  <a:lnTo>
                    <a:pt x="145" y="121"/>
                  </a:lnTo>
                  <a:lnTo>
                    <a:pt x="145" y="73"/>
                  </a:lnTo>
                  <a:lnTo>
                    <a:pt x="121" y="49"/>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17"/>
            <p:cNvSpPr/>
            <p:nvPr/>
          </p:nvSpPr>
          <p:spPr>
            <a:xfrm>
              <a:off x="2096575" y="2193050"/>
              <a:ext cx="5425" cy="4250"/>
            </a:xfrm>
            <a:custGeom>
              <a:avLst/>
              <a:gdLst/>
              <a:ahLst/>
              <a:cxnLst/>
              <a:rect l="l" t="t" r="r" b="b"/>
              <a:pathLst>
                <a:path w="217" h="170" extrusionOk="0">
                  <a:moveTo>
                    <a:pt x="193" y="1"/>
                  </a:moveTo>
                  <a:lnTo>
                    <a:pt x="121" y="25"/>
                  </a:lnTo>
                  <a:lnTo>
                    <a:pt x="73" y="49"/>
                  </a:lnTo>
                  <a:lnTo>
                    <a:pt x="0" y="169"/>
                  </a:lnTo>
                  <a:lnTo>
                    <a:pt x="73" y="145"/>
                  </a:lnTo>
                  <a:lnTo>
                    <a:pt x="145" y="121"/>
                  </a:lnTo>
                  <a:lnTo>
                    <a:pt x="193" y="73"/>
                  </a:lnTo>
                  <a:lnTo>
                    <a:pt x="217" y="49"/>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17"/>
            <p:cNvSpPr/>
            <p:nvPr/>
          </p:nvSpPr>
          <p:spPr>
            <a:xfrm>
              <a:off x="1988250" y="2172000"/>
              <a:ext cx="4225" cy="4225"/>
            </a:xfrm>
            <a:custGeom>
              <a:avLst/>
              <a:gdLst/>
              <a:ahLst/>
              <a:cxnLst/>
              <a:rect l="l" t="t" r="r" b="b"/>
              <a:pathLst>
                <a:path w="169" h="169" extrusionOk="0">
                  <a:moveTo>
                    <a:pt x="0" y="0"/>
                  </a:moveTo>
                  <a:lnTo>
                    <a:pt x="0" y="24"/>
                  </a:lnTo>
                  <a:lnTo>
                    <a:pt x="0" y="48"/>
                  </a:lnTo>
                  <a:lnTo>
                    <a:pt x="48" y="121"/>
                  </a:lnTo>
                  <a:lnTo>
                    <a:pt x="121" y="169"/>
                  </a:lnTo>
                  <a:lnTo>
                    <a:pt x="145" y="169"/>
                  </a:lnTo>
                  <a:lnTo>
                    <a:pt x="169" y="121"/>
                  </a:lnTo>
                  <a:lnTo>
                    <a:pt x="121"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17"/>
            <p:cNvSpPr/>
            <p:nvPr/>
          </p:nvSpPr>
          <p:spPr>
            <a:xfrm>
              <a:off x="1999675" y="2244825"/>
              <a:ext cx="3025" cy="3625"/>
            </a:xfrm>
            <a:custGeom>
              <a:avLst/>
              <a:gdLst/>
              <a:ahLst/>
              <a:cxnLst/>
              <a:rect l="l" t="t" r="r" b="b"/>
              <a:pathLst>
                <a:path w="121" h="145" extrusionOk="0">
                  <a:moveTo>
                    <a:pt x="97" y="0"/>
                  </a:moveTo>
                  <a:lnTo>
                    <a:pt x="25" y="24"/>
                  </a:lnTo>
                  <a:lnTo>
                    <a:pt x="1" y="72"/>
                  </a:lnTo>
                  <a:lnTo>
                    <a:pt x="25" y="96"/>
                  </a:lnTo>
                  <a:lnTo>
                    <a:pt x="49" y="144"/>
                  </a:lnTo>
                  <a:lnTo>
                    <a:pt x="121" y="144"/>
                  </a:lnTo>
                  <a:lnTo>
                    <a:pt x="121" y="96"/>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17"/>
            <p:cNvSpPr/>
            <p:nvPr/>
          </p:nvSpPr>
          <p:spPr>
            <a:xfrm>
              <a:off x="2074300" y="2235175"/>
              <a:ext cx="3025" cy="4850"/>
            </a:xfrm>
            <a:custGeom>
              <a:avLst/>
              <a:gdLst/>
              <a:ahLst/>
              <a:cxnLst/>
              <a:rect l="l" t="t" r="r" b="b"/>
              <a:pathLst>
                <a:path w="121" h="194" extrusionOk="0">
                  <a:moveTo>
                    <a:pt x="25" y="1"/>
                  </a:moveTo>
                  <a:lnTo>
                    <a:pt x="1" y="49"/>
                  </a:lnTo>
                  <a:lnTo>
                    <a:pt x="1" y="121"/>
                  </a:lnTo>
                  <a:lnTo>
                    <a:pt x="49" y="169"/>
                  </a:lnTo>
                  <a:lnTo>
                    <a:pt x="73" y="193"/>
                  </a:lnTo>
                  <a:lnTo>
                    <a:pt x="121" y="169"/>
                  </a:lnTo>
                  <a:lnTo>
                    <a:pt x="121" y="145"/>
                  </a:lnTo>
                  <a:lnTo>
                    <a:pt x="121" y="73"/>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17"/>
            <p:cNvSpPr/>
            <p:nvPr/>
          </p:nvSpPr>
          <p:spPr>
            <a:xfrm>
              <a:off x="2051425" y="2137700"/>
              <a:ext cx="3650" cy="3625"/>
            </a:xfrm>
            <a:custGeom>
              <a:avLst/>
              <a:gdLst/>
              <a:ahLst/>
              <a:cxnLst/>
              <a:rect l="l" t="t" r="r" b="b"/>
              <a:pathLst>
                <a:path w="146" h="145" extrusionOk="0">
                  <a:moveTo>
                    <a:pt x="49" y="0"/>
                  </a:moveTo>
                  <a:lnTo>
                    <a:pt x="1" y="48"/>
                  </a:lnTo>
                  <a:lnTo>
                    <a:pt x="1" y="72"/>
                  </a:lnTo>
                  <a:lnTo>
                    <a:pt x="1" y="96"/>
                  </a:lnTo>
                  <a:lnTo>
                    <a:pt x="49" y="144"/>
                  </a:lnTo>
                  <a:lnTo>
                    <a:pt x="121" y="120"/>
                  </a:lnTo>
                  <a:lnTo>
                    <a:pt x="145" y="72"/>
                  </a:lnTo>
                  <a:lnTo>
                    <a:pt x="121"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17"/>
            <p:cNvSpPr/>
            <p:nvPr/>
          </p:nvSpPr>
          <p:spPr>
            <a:xfrm>
              <a:off x="2019525" y="2223750"/>
              <a:ext cx="3050" cy="4250"/>
            </a:xfrm>
            <a:custGeom>
              <a:avLst/>
              <a:gdLst/>
              <a:ahLst/>
              <a:cxnLst/>
              <a:rect l="l" t="t" r="r" b="b"/>
              <a:pathLst>
                <a:path w="122" h="170" extrusionOk="0">
                  <a:moveTo>
                    <a:pt x="73" y="0"/>
                  </a:moveTo>
                  <a:lnTo>
                    <a:pt x="25" y="25"/>
                  </a:lnTo>
                  <a:lnTo>
                    <a:pt x="1" y="49"/>
                  </a:lnTo>
                  <a:lnTo>
                    <a:pt x="1" y="121"/>
                  </a:lnTo>
                  <a:lnTo>
                    <a:pt x="49" y="145"/>
                  </a:lnTo>
                  <a:lnTo>
                    <a:pt x="73" y="169"/>
                  </a:lnTo>
                  <a:lnTo>
                    <a:pt x="73"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17"/>
            <p:cNvSpPr/>
            <p:nvPr/>
          </p:nvSpPr>
          <p:spPr>
            <a:xfrm>
              <a:off x="2043000" y="2252025"/>
              <a:ext cx="4250" cy="3650"/>
            </a:xfrm>
            <a:custGeom>
              <a:avLst/>
              <a:gdLst/>
              <a:ahLst/>
              <a:cxnLst/>
              <a:rect l="l" t="t" r="r" b="b"/>
              <a:pathLst>
                <a:path w="170" h="146" extrusionOk="0">
                  <a:moveTo>
                    <a:pt x="73" y="1"/>
                  </a:moveTo>
                  <a:lnTo>
                    <a:pt x="25" y="49"/>
                  </a:lnTo>
                  <a:lnTo>
                    <a:pt x="1" y="97"/>
                  </a:lnTo>
                  <a:lnTo>
                    <a:pt x="25" y="121"/>
                  </a:lnTo>
                  <a:lnTo>
                    <a:pt x="49" y="145"/>
                  </a:lnTo>
                  <a:lnTo>
                    <a:pt x="97" y="145"/>
                  </a:lnTo>
                  <a:lnTo>
                    <a:pt x="145" y="97"/>
                  </a:lnTo>
                  <a:lnTo>
                    <a:pt x="169"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17"/>
            <p:cNvSpPr/>
            <p:nvPr/>
          </p:nvSpPr>
          <p:spPr>
            <a:xfrm>
              <a:off x="2012925" y="2342900"/>
              <a:ext cx="3625" cy="3650"/>
            </a:xfrm>
            <a:custGeom>
              <a:avLst/>
              <a:gdLst/>
              <a:ahLst/>
              <a:cxnLst/>
              <a:rect l="l" t="t" r="r" b="b"/>
              <a:pathLst>
                <a:path w="145" h="146" extrusionOk="0">
                  <a:moveTo>
                    <a:pt x="72" y="1"/>
                  </a:moveTo>
                  <a:lnTo>
                    <a:pt x="24" y="25"/>
                  </a:lnTo>
                  <a:lnTo>
                    <a:pt x="24" y="49"/>
                  </a:lnTo>
                  <a:lnTo>
                    <a:pt x="0" y="97"/>
                  </a:lnTo>
                  <a:lnTo>
                    <a:pt x="24" y="145"/>
                  </a:lnTo>
                  <a:lnTo>
                    <a:pt x="96" y="145"/>
                  </a:lnTo>
                  <a:lnTo>
                    <a:pt x="145" y="121"/>
                  </a:lnTo>
                  <a:lnTo>
                    <a:pt x="145" y="73"/>
                  </a:lnTo>
                  <a:lnTo>
                    <a:pt x="121"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17"/>
            <p:cNvSpPr/>
            <p:nvPr/>
          </p:nvSpPr>
          <p:spPr>
            <a:xfrm>
              <a:off x="2083325" y="2210500"/>
              <a:ext cx="3050" cy="3650"/>
            </a:xfrm>
            <a:custGeom>
              <a:avLst/>
              <a:gdLst/>
              <a:ahLst/>
              <a:cxnLst/>
              <a:rect l="l" t="t" r="r" b="b"/>
              <a:pathLst>
                <a:path w="122" h="146" extrusionOk="0">
                  <a:moveTo>
                    <a:pt x="25" y="1"/>
                  </a:moveTo>
                  <a:lnTo>
                    <a:pt x="1" y="49"/>
                  </a:lnTo>
                  <a:lnTo>
                    <a:pt x="1" y="73"/>
                  </a:lnTo>
                  <a:lnTo>
                    <a:pt x="1" y="121"/>
                  </a:lnTo>
                  <a:lnTo>
                    <a:pt x="25" y="145"/>
                  </a:lnTo>
                  <a:lnTo>
                    <a:pt x="97" y="145"/>
                  </a:lnTo>
                  <a:lnTo>
                    <a:pt x="121"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17"/>
            <p:cNvSpPr/>
            <p:nvPr/>
          </p:nvSpPr>
          <p:spPr>
            <a:xfrm>
              <a:off x="1940700" y="2197875"/>
              <a:ext cx="3025" cy="3625"/>
            </a:xfrm>
            <a:custGeom>
              <a:avLst/>
              <a:gdLst/>
              <a:ahLst/>
              <a:cxnLst/>
              <a:rect l="l" t="t" r="r" b="b"/>
              <a:pathLst>
                <a:path w="121" h="145" extrusionOk="0">
                  <a:moveTo>
                    <a:pt x="73" y="0"/>
                  </a:moveTo>
                  <a:lnTo>
                    <a:pt x="24" y="24"/>
                  </a:lnTo>
                  <a:lnTo>
                    <a:pt x="0" y="73"/>
                  </a:lnTo>
                  <a:lnTo>
                    <a:pt x="0" y="97"/>
                  </a:lnTo>
                  <a:lnTo>
                    <a:pt x="0" y="121"/>
                  </a:lnTo>
                  <a:lnTo>
                    <a:pt x="48" y="145"/>
                  </a:lnTo>
                  <a:lnTo>
                    <a:pt x="97" y="145"/>
                  </a:lnTo>
                  <a:lnTo>
                    <a:pt x="121" y="121"/>
                  </a:lnTo>
                  <a:lnTo>
                    <a:pt x="121" y="73"/>
                  </a:lnTo>
                  <a:lnTo>
                    <a:pt x="121"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17"/>
            <p:cNvSpPr/>
            <p:nvPr/>
          </p:nvSpPr>
          <p:spPr>
            <a:xfrm>
              <a:off x="2000275" y="2276700"/>
              <a:ext cx="4850" cy="3050"/>
            </a:xfrm>
            <a:custGeom>
              <a:avLst/>
              <a:gdLst/>
              <a:ahLst/>
              <a:cxnLst/>
              <a:rect l="l" t="t" r="r" b="b"/>
              <a:pathLst>
                <a:path w="194" h="122" extrusionOk="0">
                  <a:moveTo>
                    <a:pt x="49" y="1"/>
                  </a:moveTo>
                  <a:lnTo>
                    <a:pt x="1" y="49"/>
                  </a:lnTo>
                  <a:lnTo>
                    <a:pt x="1" y="73"/>
                  </a:lnTo>
                  <a:lnTo>
                    <a:pt x="25" y="97"/>
                  </a:lnTo>
                  <a:lnTo>
                    <a:pt x="97" y="121"/>
                  </a:lnTo>
                  <a:lnTo>
                    <a:pt x="193" y="97"/>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17"/>
            <p:cNvSpPr/>
            <p:nvPr/>
          </p:nvSpPr>
          <p:spPr>
            <a:xfrm>
              <a:off x="2120050" y="2191250"/>
              <a:ext cx="3025" cy="4250"/>
            </a:xfrm>
            <a:custGeom>
              <a:avLst/>
              <a:gdLst/>
              <a:ahLst/>
              <a:cxnLst/>
              <a:rect l="l" t="t" r="r" b="b"/>
              <a:pathLst>
                <a:path w="121" h="170" extrusionOk="0">
                  <a:moveTo>
                    <a:pt x="72" y="1"/>
                  </a:moveTo>
                  <a:lnTo>
                    <a:pt x="24" y="25"/>
                  </a:lnTo>
                  <a:lnTo>
                    <a:pt x="0" y="49"/>
                  </a:lnTo>
                  <a:lnTo>
                    <a:pt x="0" y="97"/>
                  </a:lnTo>
                  <a:lnTo>
                    <a:pt x="0" y="145"/>
                  </a:lnTo>
                  <a:lnTo>
                    <a:pt x="24" y="169"/>
                  </a:lnTo>
                  <a:lnTo>
                    <a:pt x="96" y="169"/>
                  </a:lnTo>
                  <a:lnTo>
                    <a:pt x="96" y="121"/>
                  </a:lnTo>
                  <a:lnTo>
                    <a:pt x="121" y="73"/>
                  </a:lnTo>
                  <a:lnTo>
                    <a:pt x="96"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17"/>
            <p:cNvSpPr/>
            <p:nvPr/>
          </p:nvSpPr>
          <p:spPr>
            <a:xfrm>
              <a:off x="2014125" y="2188250"/>
              <a:ext cx="3025" cy="4225"/>
            </a:xfrm>
            <a:custGeom>
              <a:avLst/>
              <a:gdLst/>
              <a:ahLst/>
              <a:cxnLst/>
              <a:rect l="l" t="t" r="r" b="b"/>
              <a:pathLst>
                <a:path w="121" h="169" extrusionOk="0">
                  <a:moveTo>
                    <a:pt x="48" y="0"/>
                  </a:moveTo>
                  <a:lnTo>
                    <a:pt x="24" y="24"/>
                  </a:lnTo>
                  <a:lnTo>
                    <a:pt x="0" y="72"/>
                  </a:lnTo>
                  <a:lnTo>
                    <a:pt x="0" y="121"/>
                  </a:lnTo>
                  <a:lnTo>
                    <a:pt x="24" y="169"/>
                  </a:lnTo>
                  <a:lnTo>
                    <a:pt x="73" y="169"/>
                  </a:lnTo>
                  <a:lnTo>
                    <a:pt x="97" y="145"/>
                  </a:lnTo>
                  <a:lnTo>
                    <a:pt x="121"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17"/>
            <p:cNvSpPr/>
            <p:nvPr/>
          </p:nvSpPr>
          <p:spPr>
            <a:xfrm>
              <a:off x="2094175" y="2245425"/>
              <a:ext cx="3025" cy="4225"/>
            </a:xfrm>
            <a:custGeom>
              <a:avLst/>
              <a:gdLst/>
              <a:ahLst/>
              <a:cxnLst/>
              <a:rect l="l" t="t" r="r" b="b"/>
              <a:pathLst>
                <a:path w="121" h="169" extrusionOk="0">
                  <a:moveTo>
                    <a:pt x="72" y="0"/>
                  </a:moveTo>
                  <a:lnTo>
                    <a:pt x="24" y="24"/>
                  </a:lnTo>
                  <a:lnTo>
                    <a:pt x="0" y="72"/>
                  </a:lnTo>
                  <a:lnTo>
                    <a:pt x="24" y="145"/>
                  </a:lnTo>
                  <a:lnTo>
                    <a:pt x="48" y="169"/>
                  </a:lnTo>
                  <a:lnTo>
                    <a:pt x="96" y="145"/>
                  </a:lnTo>
                  <a:lnTo>
                    <a:pt x="120" y="96"/>
                  </a:lnTo>
                  <a:lnTo>
                    <a:pt x="120" y="48"/>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17"/>
            <p:cNvSpPr/>
            <p:nvPr/>
          </p:nvSpPr>
          <p:spPr>
            <a:xfrm>
              <a:off x="2052625" y="2259850"/>
              <a:ext cx="3650" cy="3050"/>
            </a:xfrm>
            <a:custGeom>
              <a:avLst/>
              <a:gdLst/>
              <a:ahLst/>
              <a:cxnLst/>
              <a:rect l="l" t="t" r="r" b="b"/>
              <a:pathLst>
                <a:path w="146" h="122" extrusionOk="0">
                  <a:moveTo>
                    <a:pt x="73" y="1"/>
                  </a:moveTo>
                  <a:lnTo>
                    <a:pt x="49" y="25"/>
                  </a:lnTo>
                  <a:lnTo>
                    <a:pt x="1" y="49"/>
                  </a:lnTo>
                  <a:lnTo>
                    <a:pt x="1" y="73"/>
                  </a:lnTo>
                  <a:lnTo>
                    <a:pt x="25" y="97"/>
                  </a:lnTo>
                  <a:lnTo>
                    <a:pt x="73" y="121"/>
                  </a:lnTo>
                  <a:lnTo>
                    <a:pt x="121" y="97"/>
                  </a:lnTo>
                  <a:lnTo>
                    <a:pt x="145" y="49"/>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17"/>
            <p:cNvSpPr/>
            <p:nvPr/>
          </p:nvSpPr>
          <p:spPr>
            <a:xfrm>
              <a:off x="2051425" y="2373600"/>
              <a:ext cx="3050" cy="2425"/>
            </a:xfrm>
            <a:custGeom>
              <a:avLst/>
              <a:gdLst/>
              <a:ahLst/>
              <a:cxnLst/>
              <a:rect l="l" t="t" r="r" b="b"/>
              <a:pathLst>
                <a:path w="122" h="97" extrusionOk="0">
                  <a:moveTo>
                    <a:pt x="73" y="1"/>
                  </a:moveTo>
                  <a:lnTo>
                    <a:pt x="25" y="25"/>
                  </a:lnTo>
                  <a:lnTo>
                    <a:pt x="1" y="49"/>
                  </a:lnTo>
                  <a:lnTo>
                    <a:pt x="25" y="97"/>
                  </a:lnTo>
                  <a:lnTo>
                    <a:pt x="97" y="97"/>
                  </a:lnTo>
                  <a:lnTo>
                    <a:pt x="121"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17"/>
            <p:cNvSpPr/>
            <p:nvPr/>
          </p:nvSpPr>
          <p:spPr>
            <a:xfrm>
              <a:off x="1994250" y="2134675"/>
              <a:ext cx="3050" cy="2425"/>
            </a:xfrm>
            <a:custGeom>
              <a:avLst/>
              <a:gdLst/>
              <a:ahLst/>
              <a:cxnLst/>
              <a:rect l="l" t="t" r="r" b="b"/>
              <a:pathLst>
                <a:path w="122" h="97" extrusionOk="0">
                  <a:moveTo>
                    <a:pt x="1" y="1"/>
                  </a:moveTo>
                  <a:lnTo>
                    <a:pt x="1" y="49"/>
                  </a:lnTo>
                  <a:lnTo>
                    <a:pt x="25" y="97"/>
                  </a:lnTo>
                  <a:lnTo>
                    <a:pt x="121" y="97"/>
                  </a:lnTo>
                  <a:lnTo>
                    <a:pt x="121" y="73"/>
                  </a:lnTo>
                  <a:lnTo>
                    <a:pt x="97"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17"/>
            <p:cNvSpPr/>
            <p:nvPr/>
          </p:nvSpPr>
          <p:spPr>
            <a:xfrm>
              <a:off x="2033975" y="2134675"/>
              <a:ext cx="3650" cy="3050"/>
            </a:xfrm>
            <a:custGeom>
              <a:avLst/>
              <a:gdLst/>
              <a:ahLst/>
              <a:cxnLst/>
              <a:rect l="l" t="t" r="r" b="b"/>
              <a:pathLst>
                <a:path w="146" h="122" extrusionOk="0">
                  <a:moveTo>
                    <a:pt x="49" y="1"/>
                  </a:moveTo>
                  <a:lnTo>
                    <a:pt x="1" y="25"/>
                  </a:lnTo>
                  <a:lnTo>
                    <a:pt x="1" y="73"/>
                  </a:lnTo>
                  <a:lnTo>
                    <a:pt x="25" y="97"/>
                  </a:lnTo>
                  <a:lnTo>
                    <a:pt x="49" y="121"/>
                  </a:lnTo>
                  <a:lnTo>
                    <a:pt x="121" y="121"/>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17"/>
            <p:cNvSpPr/>
            <p:nvPr/>
          </p:nvSpPr>
          <p:spPr>
            <a:xfrm>
              <a:off x="2005100" y="2137700"/>
              <a:ext cx="3025" cy="3625"/>
            </a:xfrm>
            <a:custGeom>
              <a:avLst/>
              <a:gdLst/>
              <a:ahLst/>
              <a:cxnLst/>
              <a:rect l="l" t="t" r="r" b="b"/>
              <a:pathLst>
                <a:path w="121" h="145" extrusionOk="0">
                  <a:moveTo>
                    <a:pt x="48" y="0"/>
                  </a:moveTo>
                  <a:lnTo>
                    <a:pt x="0" y="24"/>
                  </a:lnTo>
                  <a:lnTo>
                    <a:pt x="0" y="72"/>
                  </a:lnTo>
                  <a:lnTo>
                    <a:pt x="0" y="120"/>
                  </a:lnTo>
                  <a:lnTo>
                    <a:pt x="48" y="144"/>
                  </a:lnTo>
                  <a:lnTo>
                    <a:pt x="96" y="144"/>
                  </a:lnTo>
                  <a:lnTo>
                    <a:pt x="121" y="120"/>
                  </a:lnTo>
                  <a:lnTo>
                    <a:pt x="121" y="72"/>
                  </a:lnTo>
                  <a:lnTo>
                    <a:pt x="96"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17"/>
            <p:cNvSpPr/>
            <p:nvPr/>
          </p:nvSpPr>
          <p:spPr>
            <a:xfrm>
              <a:off x="2133275" y="2167775"/>
              <a:ext cx="3050" cy="3650"/>
            </a:xfrm>
            <a:custGeom>
              <a:avLst/>
              <a:gdLst/>
              <a:ahLst/>
              <a:cxnLst/>
              <a:rect l="l" t="t" r="r" b="b"/>
              <a:pathLst>
                <a:path w="122" h="146" extrusionOk="0">
                  <a:moveTo>
                    <a:pt x="49" y="1"/>
                  </a:moveTo>
                  <a:lnTo>
                    <a:pt x="25" y="25"/>
                  </a:lnTo>
                  <a:lnTo>
                    <a:pt x="1" y="49"/>
                  </a:lnTo>
                  <a:lnTo>
                    <a:pt x="1" y="97"/>
                  </a:lnTo>
                  <a:lnTo>
                    <a:pt x="73" y="145"/>
                  </a:lnTo>
                  <a:lnTo>
                    <a:pt x="97" y="121"/>
                  </a:lnTo>
                  <a:lnTo>
                    <a:pt x="121" y="121"/>
                  </a:lnTo>
                  <a:lnTo>
                    <a:pt x="97"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17"/>
            <p:cNvSpPr/>
            <p:nvPr/>
          </p:nvSpPr>
          <p:spPr>
            <a:xfrm>
              <a:off x="2011725" y="2258050"/>
              <a:ext cx="3025" cy="3050"/>
            </a:xfrm>
            <a:custGeom>
              <a:avLst/>
              <a:gdLst/>
              <a:ahLst/>
              <a:cxnLst/>
              <a:rect l="l" t="t" r="r" b="b"/>
              <a:pathLst>
                <a:path w="121" h="122" extrusionOk="0">
                  <a:moveTo>
                    <a:pt x="48" y="1"/>
                  </a:moveTo>
                  <a:lnTo>
                    <a:pt x="24" y="25"/>
                  </a:lnTo>
                  <a:lnTo>
                    <a:pt x="0" y="73"/>
                  </a:lnTo>
                  <a:lnTo>
                    <a:pt x="24" y="121"/>
                  </a:lnTo>
                  <a:lnTo>
                    <a:pt x="72" y="121"/>
                  </a:lnTo>
                  <a:lnTo>
                    <a:pt x="120" y="97"/>
                  </a:lnTo>
                  <a:lnTo>
                    <a:pt x="120" y="49"/>
                  </a:lnTo>
                  <a:lnTo>
                    <a:pt x="96"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17"/>
            <p:cNvSpPr/>
            <p:nvPr/>
          </p:nvSpPr>
          <p:spPr>
            <a:xfrm>
              <a:off x="2112225" y="2256250"/>
              <a:ext cx="3025" cy="2425"/>
            </a:xfrm>
            <a:custGeom>
              <a:avLst/>
              <a:gdLst/>
              <a:ahLst/>
              <a:cxnLst/>
              <a:rect l="l" t="t" r="r" b="b"/>
              <a:pathLst>
                <a:path w="121" h="97" extrusionOk="0">
                  <a:moveTo>
                    <a:pt x="48" y="0"/>
                  </a:moveTo>
                  <a:lnTo>
                    <a:pt x="24" y="25"/>
                  </a:lnTo>
                  <a:lnTo>
                    <a:pt x="0" y="49"/>
                  </a:lnTo>
                  <a:lnTo>
                    <a:pt x="0" y="97"/>
                  </a:lnTo>
                  <a:lnTo>
                    <a:pt x="97" y="97"/>
                  </a:lnTo>
                  <a:lnTo>
                    <a:pt x="121" y="49"/>
                  </a:lnTo>
                  <a:lnTo>
                    <a:pt x="97" y="25"/>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17"/>
            <p:cNvSpPr/>
            <p:nvPr/>
          </p:nvSpPr>
          <p:spPr>
            <a:xfrm>
              <a:off x="2129075" y="2193050"/>
              <a:ext cx="3025" cy="3050"/>
            </a:xfrm>
            <a:custGeom>
              <a:avLst/>
              <a:gdLst/>
              <a:ahLst/>
              <a:cxnLst/>
              <a:rect l="l" t="t" r="r" b="b"/>
              <a:pathLst>
                <a:path w="121" h="122" extrusionOk="0">
                  <a:moveTo>
                    <a:pt x="48" y="1"/>
                  </a:moveTo>
                  <a:lnTo>
                    <a:pt x="0" y="25"/>
                  </a:lnTo>
                  <a:lnTo>
                    <a:pt x="0" y="73"/>
                  </a:lnTo>
                  <a:lnTo>
                    <a:pt x="24" y="97"/>
                  </a:lnTo>
                  <a:lnTo>
                    <a:pt x="73" y="121"/>
                  </a:lnTo>
                  <a:lnTo>
                    <a:pt x="121" y="97"/>
                  </a:lnTo>
                  <a:lnTo>
                    <a:pt x="121" y="49"/>
                  </a:lnTo>
                  <a:lnTo>
                    <a:pt x="97"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17"/>
            <p:cNvSpPr/>
            <p:nvPr/>
          </p:nvSpPr>
          <p:spPr>
            <a:xfrm>
              <a:off x="1965375" y="2152725"/>
              <a:ext cx="2425" cy="3050"/>
            </a:xfrm>
            <a:custGeom>
              <a:avLst/>
              <a:gdLst/>
              <a:ahLst/>
              <a:cxnLst/>
              <a:rect l="l" t="t" r="r" b="b"/>
              <a:pathLst>
                <a:path w="97" h="122" extrusionOk="0">
                  <a:moveTo>
                    <a:pt x="24" y="1"/>
                  </a:moveTo>
                  <a:lnTo>
                    <a:pt x="0" y="49"/>
                  </a:lnTo>
                  <a:lnTo>
                    <a:pt x="24" y="97"/>
                  </a:lnTo>
                  <a:lnTo>
                    <a:pt x="49" y="121"/>
                  </a:lnTo>
                  <a:lnTo>
                    <a:pt x="73" y="121"/>
                  </a:lnTo>
                  <a:lnTo>
                    <a:pt x="97" y="73"/>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17"/>
            <p:cNvSpPr/>
            <p:nvPr/>
          </p:nvSpPr>
          <p:spPr>
            <a:xfrm>
              <a:off x="2085750" y="2293550"/>
              <a:ext cx="3025" cy="3050"/>
            </a:xfrm>
            <a:custGeom>
              <a:avLst/>
              <a:gdLst/>
              <a:ahLst/>
              <a:cxnLst/>
              <a:rect l="l" t="t" r="r" b="b"/>
              <a:pathLst>
                <a:path w="121" h="122" extrusionOk="0">
                  <a:moveTo>
                    <a:pt x="0" y="1"/>
                  </a:moveTo>
                  <a:lnTo>
                    <a:pt x="0" y="49"/>
                  </a:lnTo>
                  <a:lnTo>
                    <a:pt x="48" y="97"/>
                  </a:lnTo>
                  <a:lnTo>
                    <a:pt x="72" y="121"/>
                  </a:lnTo>
                  <a:lnTo>
                    <a:pt x="96" y="97"/>
                  </a:lnTo>
                  <a:lnTo>
                    <a:pt x="120" y="73"/>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17"/>
            <p:cNvSpPr/>
            <p:nvPr/>
          </p:nvSpPr>
          <p:spPr>
            <a:xfrm>
              <a:off x="2073100" y="2267675"/>
              <a:ext cx="2425" cy="2450"/>
            </a:xfrm>
            <a:custGeom>
              <a:avLst/>
              <a:gdLst/>
              <a:ahLst/>
              <a:cxnLst/>
              <a:rect l="l" t="t" r="r" b="b"/>
              <a:pathLst>
                <a:path w="97" h="98" extrusionOk="0">
                  <a:moveTo>
                    <a:pt x="49" y="1"/>
                  </a:moveTo>
                  <a:lnTo>
                    <a:pt x="25" y="25"/>
                  </a:lnTo>
                  <a:lnTo>
                    <a:pt x="0" y="49"/>
                  </a:lnTo>
                  <a:lnTo>
                    <a:pt x="0" y="73"/>
                  </a:lnTo>
                  <a:lnTo>
                    <a:pt x="49" y="97"/>
                  </a:lnTo>
                  <a:lnTo>
                    <a:pt x="73" y="97"/>
                  </a:lnTo>
                  <a:lnTo>
                    <a:pt x="97" y="49"/>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17"/>
            <p:cNvSpPr/>
            <p:nvPr/>
          </p:nvSpPr>
          <p:spPr>
            <a:xfrm>
              <a:off x="2075500" y="2203300"/>
              <a:ext cx="3050" cy="2425"/>
            </a:xfrm>
            <a:custGeom>
              <a:avLst/>
              <a:gdLst/>
              <a:ahLst/>
              <a:cxnLst/>
              <a:rect l="l" t="t" r="r" b="b"/>
              <a:pathLst>
                <a:path w="122" h="97" extrusionOk="0">
                  <a:moveTo>
                    <a:pt x="49" y="0"/>
                  </a:moveTo>
                  <a:lnTo>
                    <a:pt x="1" y="24"/>
                  </a:lnTo>
                  <a:lnTo>
                    <a:pt x="1" y="48"/>
                  </a:lnTo>
                  <a:lnTo>
                    <a:pt x="25" y="72"/>
                  </a:lnTo>
                  <a:lnTo>
                    <a:pt x="49" y="96"/>
                  </a:lnTo>
                  <a:lnTo>
                    <a:pt x="97" y="72"/>
                  </a:lnTo>
                  <a:lnTo>
                    <a:pt x="121"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17"/>
            <p:cNvSpPr/>
            <p:nvPr/>
          </p:nvSpPr>
          <p:spPr>
            <a:xfrm>
              <a:off x="1944300" y="2209900"/>
              <a:ext cx="2450" cy="3050"/>
            </a:xfrm>
            <a:custGeom>
              <a:avLst/>
              <a:gdLst/>
              <a:ahLst/>
              <a:cxnLst/>
              <a:rect l="l" t="t" r="r" b="b"/>
              <a:pathLst>
                <a:path w="98" h="122" extrusionOk="0">
                  <a:moveTo>
                    <a:pt x="49" y="1"/>
                  </a:moveTo>
                  <a:lnTo>
                    <a:pt x="1" y="25"/>
                  </a:lnTo>
                  <a:lnTo>
                    <a:pt x="1" y="73"/>
                  </a:lnTo>
                  <a:lnTo>
                    <a:pt x="25" y="97"/>
                  </a:lnTo>
                  <a:lnTo>
                    <a:pt x="73" y="121"/>
                  </a:lnTo>
                  <a:lnTo>
                    <a:pt x="97" y="97"/>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17"/>
            <p:cNvSpPr/>
            <p:nvPr/>
          </p:nvSpPr>
          <p:spPr>
            <a:xfrm>
              <a:off x="2014125" y="2136475"/>
              <a:ext cx="2425" cy="3050"/>
            </a:xfrm>
            <a:custGeom>
              <a:avLst/>
              <a:gdLst/>
              <a:ahLst/>
              <a:cxnLst/>
              <a:rect l="l" t="t" r="r" b="b"/>
              <a:pathLst>
                <a:path w="97" h="122" extrusionOk="0">
                  <a:moveTo>
                    <a:pt x="24" y="1"/>
                  </a:moveTo>
                  <a:lnTo>
                    <a:pt x="0" y="25"/>
                  </a:lnTo>
                  <a:lnTo>
                    <a:pt x="0" y="73"/>
                  </a:lnTo>
                  <a:lnTo>
                    <a:pt x="24" y="121"/>
                  </a:lnTo>
                  <a:lnTo>
                    <a:pt x="48" y="97"/>
                  </a:lnTo>
                  <a:lnTo>
                    <a:pt x="97"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17"/>
            <p:cNvSpPr/>
            <p:nvPr/>
          </p:nvSpPr>
          <p:spPr>
            <a:xfrm>
              <a:off x="2099575" y="2264675"/>
              <a:ext cx="2425" cy="2425"/>
            </a:xfrm>
            <a:custGeom>
              <a:avLst/>
              <a:gdLst/>
              <a:ahLst/>
              <a:cxnLst/>
              <a:rect l="l" t="t" r="r" b="b"/>
              <a:pathLst>
                <a:path w="97" h="97" extrusionOk="0">
                  <a:moveTo>
                    <a:pt x="25" y="0"/>
                  </a:moveTo>
                  <a:lnTo>
                    <a:pt x="1" y="25"/>
                  </a:lnTo>
                  <a:lnTo>
                    <a:pt x="1" y="73"/>
                  </a:lnTo>
                  <a:lnTo>
                    <a:pt x="25" y="97"/>
                  </a:lnTo>
                  <a:lnTo>
                    <a:pt x="49" y="97"/>
                  </a:lnTo>
                  <a:lnTo>
                    <a:pt x="97" y="73"/>
                  </a:lnTo>
                  <a:lnTo>
                    <a:pt x="97"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17"/>
            <p:cNvSpPr/>
            <p:nvPr/>
          </p:nvSpPr>
          <p:spPr>
            <a:xfrm>
              <a:off x="2014725" y="2224350"/>
              <a:ext cx="2425" cy="3025"/>
            </a:xfrm>
            <a:custGeom>
              <a:avLst/>
              <a:gdLst/>
              <a:ahLst/>
              <a:cxnLst/>
              <a:rect l="l" t="t" r="r" b="b"/>
              <a:pathLst>
                <a:path w="97" h="121" extrusionOk="0">
                  <a:moveTo>
                    <a:pt x="49" y="1"/>
                  </a:moveTo>
                  <a:lnTo>
                    <a:pt x="0" y="25"/>
                  </a:lnTo>
                  <a:lnTo>
                    <a:pt x="0" y="49"/>
                  </a:lnTo>
                  <a:lnTo>
                    <a:pt x="0" y="97"/>
                  </a:lnTo>
                  <a:lnTo>
                    <a:pt x="49" y="121"/>
                  </a:lnTo>
                  <a:lnTo>
                    <a:pt x="97"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17"/>
            <p:cNvSpPr/>
            <p:nvPr/>
          </p:nvSpPr>
          <p:spPr>
            <a:xfrm>
              <a:off x="2069500" y="2224350"/>
              <a:ext cx="3625" cy="3025"/>
            </a:xfrm>
            <a:custGeom>
              <a:avLst/>
              <a:gdLst/>
              <a:ahLst/>
              <a:cxnLst/>
              <a:rect l="l" t="t" r="r" b="b"/>
              <a:pathLst>
                <a:path w="145" h="121" extrusionOk="0">
                  <a:moveTo>
                    <a:pt x="24" y="1"/>
                  </a:moveTo>
                  <a:lnTo>
                    <a:pt x="0" y="49"/>
                  </a:lnTo>
                  <a:lnTo>
                    <a:pt x="24" y="97"/>
                  </a:lnTo>
                  <a:lnTo>
                    <a:pt x="72" y="121"/>
                  </a:lnTo>
                  <a:lnTo>
                    <a:pt x="120" y="97"/>
                  </a:lnTo>
                  <a:lnTo>
                    <a:pt x="144" y="49"/>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17"/>
            <p:cNvSpPr/>
            <p:nvPr/>
          </p:nvSpPr>
          <p:spPr>
            <a:xfrm>
              <a:off x="2060450" y="2253850"/>
              <a:ext cx="2450" cy="2425"/>
            </a:xfrm>
            <a:custGeom>
              <a:avLst/>
              <a:gdLst/>
              <a:ahLst/>
              <a:cxnLst/>
              <a:rect l="l" t="t" r="r" b="b"/>
              <a:pathLst>
                <a:path w="98" h="97" extrusionOk="0">
                  <a:moveTo>
                    <a:pt x="25" y="0"/>
                  </a:moveTo>
                  <a:lnTo>
                    <a:pt x="1" y="48"/>
                  </a:lnTo>
                  <a:lnTo>
                    <a:pt x="1" y="72"/>
                  </a:lnTo>
                  <a:lnTo>
                    <a:pt x="25" y="96"/>
                  </a:lnTo>
                  <a:lnTo>
                    <a:pt x="73" y="96"/>
                  </a:lnTo>
                  <a:lnTo>
                    <a:pt x="97" y="72"/>
                  </a:lnTo>
                  <a:lnTo>
                    <a:pt x="97" y="48"/>
                  </a:lnTo>
                  <a:lnTo>
                    <a:pt x="73"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17"/>
            <p:cNvSpPr/>
            <p:nvPr/>
          </p:nvSpPr>
          <p:spPr>
            <a:xfrm>
              <a:off x="2014125" y="2325450"/>
              <a:ext cx="3025" cy="3050"/>
            </a:xfrm>
            <a:custGeom>
              <a:avLst/>
              <a:gdLst/>
              <a:ahLst/>
              <a:cxnLst/>
              <a:rect l="l" t="t" r="r" b="b"/>
              <a:pathLst>
                <a:path w="121" h="122" extrusionOk="0">
                  <a:moveTo>
                    <a:pt x="24" y="1"/>
                  </a:moveTo>
                  <a:lnTo>
                    <a:pt x="0" y="49"/>
                  </a:lnTo>
                  <a:lnTo>
                    <a:pt x="24" y="73"/>
                  </a:lnTo>
                  <a:lnTo>
                    <a:pt x="48" y="121"/>
                  </a:lnTo>
                  <a:lnTo>
                    <a:pt x="97" y="121"/>
                  </a:lnTo>
                  <a:lnTo>
                    <a:pt x="121" y="73"/>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17"/>
            <p:cNvSpPr/>
            <p:nvPr/>
          </p:nvSpPr>
          <p:spPr>
            <a:xfrm>
              <a:off x="1982225" y="2191250"/>
              <a:ext cx="1825" cy="3025"/>
            </a:xfrm>
            <a:custGeom>
              <a:avLst/>
              <a:gdLst/>
              <a:ahLst/>
              <a:cxnLst/>
              <a:rect l="l" t="t" r="r" b="b"/>
              <a:pathLst>
                <a:path w="73" h="121" extrusionOk="0">
                  <a:moveTo>
                    <a:pt x="0" y="1"/>
                  </a:moveTo>
                  <a:lnTo>
                    <a:pt x="0" y="49"/>
                  </a:lnTo>
                  <a:lnTo>
                    <a:pt x="0" y="73"/>
                  </a:lnTo>
                  <a:lnTo>
                    <a:pt x="24" y="121"/>
                  </a:lnTo>
                  <a:lnTo>
                    <a:pt x="49" y="97"/>
                  </a:lnTo>
                  <a:lnTo>
                    <a:pt x="73" y="73"/>
                  </a:lnTo>
                  <a:lnTo>
                    <a:pt x="73"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17"/>
            <p:cNvSpPr/>
            <p:nvPr/>
          </p:nvSpPr>
          <p:spPr>
            <a:xfrm>
              <a:off x="1949125" y="2205700"/>
              <a:ext cx="2425" cy="3025"/>
            </a:xfrm>
            <a:custGeom>
              <a:avLst/>
              <a:gdLst/>
              <a:ahLst/>
              <a:cxnLst/>
              <a:rect l="l" t="t" r="r" b="b"/>
              <a:pathLst>
                <a:path w="97" h="121" extrusionOk="0">
                  <a:moveTo>
                    <a:pt x="73" y="0"/>
                  </a:moveTo>
                  <a:lnTo>
                    <a:pt x="24" y="24"/>
                  </a:lnTo>
                  <a:lnTo>
                    <a:pt x="0" y="73"/>
                  </a:lnTo>
                  <a:lnTo>
                    <a:pt x="24" y="97"/>
                  </a:lnTo>
                  <a:lnTo>
                    <a:pt x="49" y="121"/>
                  </a:lnTo>
                  <a:lnTo>
                    <a:pt x="97" y="97"/>
                  </a:lnTo>
                  <a:lnTo>
                    <a:pt x="97"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17"/>
            <p:cNvSpPr/>
            <p:nvPr/>
          </p:nvSpPr>
          <p:spPr>
            <a:xfrm>
              <a:off x="2037600" y="2209300"/>
              <a:ext cx="3025" cy="2450"/>
            </a:xfrm>
            <a:custGeom>
              <a:avLst/>
              <a:gdLst/>
              <a:ahLst/>
              <a:cxnLst/>
              <a:rect l="l" t="t" r="r" b="b"/>
              <a:pathLst>
                <a:path w="121" h="98" extrusionOk="0">
                  <a:moveTo>
                    <a:pt x="48" y="1"/>
                  </a:moveTo>
                  <a:lnTo>
                    <a:pt x="24" y="25"/>
                  </a:lnTo>
                  <a:lnTo>
                    <a:pt x="0" y="49"/>
                  </a:lnTo>
                  <a:lnTo>
                    <a:pt x="24" y="97"/>
                  </a:lnTo>
                  <a:lnTo>
                    <a:pt x="72" y="97"/>
                  </a:lnTo>
                  <a:lnTo>
                    <a:pt x="96" y="49"/>
                  </a:lnTo>
                  <a:lnTo>
                    <a:pt x="121"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17"/>
            <p:cNvSpPr/>
            <p:nvPr/>
          </p:nvSpPr>
          <p:spPr>
            <a:xfrm>
              <a:off x="2061675" y="2210500"/>
              <a:ext cx="2425" cy="2450"/>
            </a:xfrm>
            <a:custGeom>
              <a:avLst/>
              <a:gdLst/>
              <a:ahLst/>
              <a:cxnLst/>
              <a:rect l="l" t="t" r="r" b="b"/>
              <a:pathLst>
                <a:path w="97" h="98" extrusionOk="0">
                  <a:moveTo>
                    <a:pt x="24" y="1"/>
                  </a:moveTo>
                  <a:lnTo>
                    <a:pt x="0" y="25"/>
                  </a:lnTo>
                  <a:lnTo>
                    <a:pt x="0" y="49"/>
                  </a:lnTo>
                  <a:lnTo>
                    <a:pt x="0" y="73"/>
                  </a:lnTo>
                  <a:lnTo>
                    <a:pt x="48" y="97"/>
                  </a:lnTo>
                  <a:lnTo>
                    <a:pt x="96" y="73"/>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17"/>
            <p:cNvSpPr/>
            <p:nvPr/>
          </p:nvSpPr>
          <p:spPr>
            <a:xfrm>
              <a:off x="1993650" y="2225550"/>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17"/>
            <p:cNvSpPr/>
            <p:nvPr/>
          </p:nvSpPr>
          <p:spPr>
            <a:xfrm>
              <a:off x="1946125" y="2237600"/>
              <a:ext cx="2425" cy="2425"/>
            </a:xfrm>
            <a:custGeom>
              <a:avLst/>
              <a:gdLst/>
              <a:ahLst/>
              <a:cxnLst/>
              <a:rect l="l" t="t" r="r" b="b"/>
              <a:pathLst>
                <a:path w="97" h="97" extrusionOk="0">
                  <a:moveTo>
                    <a:pt x="24" y="0"/>
                  </a:moveTo>
                  <a:lnTo>
                    <a:pt x="0" y="24"/>
                  </a:lnTo>
                  <a:lnTo>
                    <a:pt x="0" y="72"/>
                  </a:lnTo>
                  <a:lnTo>
                    <a:pt x="24" y="96"/>
                  </a:lnTo>
                  <a:lnTo>
                    <a:pt x="72" y="96"/>
                  </a:lnTo>
                  <a:lnTo>
                    <a:pt x="96" y="48"/>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17"/>
            <p:cNvSpPr/>
            <p:nvPr/>
          </p:nvSpPr>
          <p:spPr>
            <a:xfrm>
              <a:off x="2063475" y="2280925"/>
              <a:ext cx="3625" cy="2425"/>
            </a:xfrm>
            <a:custGeom>
              <a:avLst/>
              <a:gdLst/>
              <a:ahLst/>
              <a:cxnLst/>
              <a:rect l="l" t="t" r="r" b="b"/>
              <a:pathLst>
                <a:path w="145" h="97" extrusionOk="0">
                  <a:moveTo>
                    <a:pt x="48" y="0"/>
                  </a:moveTo>
                  <a:lnTo>
                    <a:pt x="0" y="25"/>
                  </a:lnTo>
                  <a:lnTo>
                    <a:pt x="24" y="73"/>
                  </a:lnTo>
                  <a:lnTo>
                    <a:pt x="73" y="97"/>
                  </a:lnTo>
                  <a:lnTo>
                    <a:pt x="121" y="97"/>
                  </a:lnTo>
                  <a:lnTo>
                    <a:pt x="145" y="49"/>
                  </a:lnTo>
                  <a:lnTo>
                    <a:pt x="121"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17"/>
            <p:cNvSpPr/>
            <p:nvPr/>
          </p:nvSpPr>
          <p:spPr>
            <a:xfrm>
              <a:off x="2113425" y="2283925"/>
              <a:ext cx="2425" cy="2450"/>
            </a:xfrm>
            <a:custGeom>
              <a:avLst/>
              <a:gdLst/>
              <a:ahLst/>
              <a:cxnLst/>
              <a:rect l="l" t="t" r="r" b="b"/>
              <a:pathLst>
                <a:path w="97" h="98" extrusionOk="0">
                  <a:moveTo>
                    <a:pt x="24" y="1"/>
                  </a:moveTo>
                  <a:lnTo>
                    <a:pt x="0" y="25"/>
                  </a:lnTo>
                  <a:lnTo>
                    <a:pt x="0" y="73"/>
                  </a:lnTo>
                  <a:lnTo>
                    <a:pt x="24" y="97"/>
                  </a:lnTo>
                  <a:lnTo>
                    <a:pt x="73"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17"/>
            <p:cNvSpPr/>
            <p:nvPr/>
          </p:nvSpPr>
          <p:spPr>
            <a:xfrm>
              <a:off x="2089950" y="2128650"/>
              <a:ext cx="1825" cy="1850"/>
            </a:xfrm>
            <a:custGeom>
              <a:avLst/>
              <a:gdLst/>
              <a:ahLst/>
              <a:cxnLst/>
              <a:rect l="l" t="t" r="r" b="b"/>
              <a:pathLst>
                <a:path w="73" h="74" extrusionOk="0">
                  <a:moveTo>
                    <a:pt x="25" y="1"/>
                  </a:moveTo>
                  <a:lnTo>
                    <a:pt x="1" y="73"/>
                  </a:lnTo>
                  <a:lnTo>
                    <a:pt x="73" y="73"/>
                  </a:lnTo>
                  <a:lnTo>
                    <a:pt x="73"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17"/>
            <p:cNvSpPr/>
            <p:nvPr/>
          </p:nvSpPr>
          <p:spPr>
            <a:xfrm>
              <a:off x="2026750" y="2159950"/>
              <a:ext cx="2450" cy="1825"/>
            </a:xfrm>
            <a:custGeom>
              <a:avLst/>
              <a:gdLst/>
              <a:ahLst/>
              <a:cxnLst/>
              <a:rect l="l" t="t" r="r" b="b"/>
              <a:pathLst>
                <a:path w="98" h="73" extrusionOk="0">
                  <a:moveTo>
                    <a:pt x="25" y="1"/>
                  </a:moveTo>
                  <a:lnTo>
                    <a:pt x="1" y="25"/>
                  </a:lnTo>
                  <a:lnTo>
                    <a:pt x="25"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17"/>
            <p:cNvSpPr/>
            <p:nvPr/>
          </p:nvSpPr>
          <p:spPr>
            <a:xfrm>
              <a:off x="2040600" y="2159950"/>
              <a:ext cx="1225" cy="1825"/>
            </a:xfrm>
            <a:custGeom>
              <a:avLst/>
              <a:gdLst/>
              <a:ahLst/>
              <a:cxnLst/>
              <a:rect l="l" t="t" r="r" b="b"/>
              <a:pathLst>
                <a:path w="49" h="73" extrusionOk="0">
                  <a:moveTo>
                    <a:pt x="1" y="1"/>
                  </a:moveTo>
                  <a:lnTo>
                    <a:pt x="1" y="25"/>
                  </a:lnTo>
                  <a:lnTo>
                    <a:pt x="1" y="49"/>
                  </a:lnTo>
                  <a:lnTo>
                    <a:pt x="1" y="73"/>
                  </a:lnTo>
                  <a:lnTo>
                    <a:pt x="49" y="73"/>
                  </a:lnTo>
                  <a:lnTo>
                    <a:pt x="49" y="49"/>
                  </a:lnTo>
                  <a:lnTo>
                    <a:pt x="49"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17"/>
            <p:cNvSpPr/>
            <p:nvPr/>
          </p:nvSpPr>
          <p:spPr>
            <a:xfrm>
              <a:off x="2068875" y="2163575"/>
              <a:ext cx="1850" cy="1825"/>
            </a:xfrm>
            <a:custGeom>
              <a:avLst/>
              <a:gdLst/>
              <a:ahLst/>
              <a:cxnLst/>
              <a:rect l="l" t="t" r="r" b="b"/>
              <a:pathLst>
                <a:path w="74" h="73" extrusionOk="0">
                  <a:moveTo>
                    <a:pt x="25" y="0"/>
                  </a:moveTo>
                  <a:lnTo>
                    <a:pt x="1" y="24"/>
                  </a:lnTo>
                  <a:lnTo>
                    <a:pt x="1" y="48"/>
                  </a:lnTo>
                  <a:lnTo>
                    <a:pt x="1" y="72"/>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17"/>
            <p:cNvSpPr/>
            <p:nvPr/>
          </p:nvSpPr>
          <p:spPr>
            <a:xfrm>
              <a:off x="1937675" y="2178625"/>
              <a:ext cx="1850" cy="1825"/>
            </a:xfrm>
            <a:custGeom>
              <a:avLst/>
              <a:gdLst/>
              <a:ahLst/>
              <a:cxnLst/>
              <a:rect l="l" t="t" r="r" b="b"/>
              <a:pathLst>
                <a:path w="74" h="73" extrusionOk="0">
                  <a:moveTo>
                    <a:pt x="25" y="0"/>
                  </a:moveTo>
                  <a:lnTo>
                    <a:pt x="1" y="24"/>
                  </a:lnTo>
                  <a:lnTo>
                    <a:pt x="1" y="48"/>
                  </a:lnTo>
                  <a:lnTo>
                    <a:pt x="25" y="72"/>
                  </a:lnTo>
                  <a:lnTo>
                    <a:pt x="49" y="72"/>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17"/>
            <p:cNvSpPr/>
            <p:nvPr/>
          </p:nvSpPr>
          <p:spPr>
            <a:xfrm>
              <a:off x="1925650" y="2189450"/>
              <a:ext cx="1825" cy="1825"/>
            </a:xfrm>
            <a:custGeom>
              <a:avLst/>
              <a:gdLst/>
              <a:ahLst/>
              <a:cxnLst/>
              <a:rect l="l" t="t" r="r" b="b"/>
              <a:pathLst>
                <a:path w="73" h="73" extrusionOk="0">
                  <a:moveTo>
                    <a:pt x="25" y="0"/>
                  </a:moveTo>
                  <a:lnTo>
                    <a:pt x="1" y="24"/>
                  </a:lnTo>
                  <a:lnTo>
                    <a:pt x="1" y="48"/>
                  </a:lnTo>
                  <a:lnTo>
                    <a:pt x="25" y="73"/>
                  </a:lnTo>
                  <a:lnTo>
                    <a:pt x="49" y="73"/>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17"/>
            <p:cNvSpPr/>
            <p:nvPr/>
          </p:nvSpPr>
          <p:spPr>
            <a:xfrm>
              <a:off x="1929875" y="2194250"/>
              <a:ext cx="1825" cy="1250"/>
            </a:xfrm>
            <a:custGeom>
              <a:avLst/>
              <a:gdLst/>
              <a:ahLst/>
              <a:cxnLst/>
              <a:rect l="l" t="t" r="r" b="b"/>
              <a:pathLst>
                <a:path w="73" h="50" extrusionOk="0">
                  <a:moveTo>
                    <a:pt x="0" y="1"/>
                  </a:moveTo>
                  <a:lnTo>
                    <a:pt x="0" y="49"/>
                  </a:lnTo>
                  <a:lnTo>
                    <a:pt x="48"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17"/>
            <p:cNvSpPr/>
            <p:nvPr/>
          </p:nvSpPr>
          <p:spPr>
            <a:xfrm>
              <a:off x="1988850" y="2193050"/>
              <a:ext cx="2425" cy="2450"/>
            </a:xfrm>
            <a:custGeom>
              <a:avLst/>
              <a:gdLst/>
              <a:ahLst/>
              <a:cxnLst/>
              <a:rect l="l" t="t" r="r" b="b"/>
              <a:pathLst>
                <a:path w="97" h="98" extrusionOk="0">
                  <a:moveTo>
                    <a:pt x="72" y="1"/>
                  </a:moveTo>
                  <a:lnTo>
                    <a:pt x="24" y="25"/>
                  </a:lnTo>
                  <a:lnTo>
                    <a:pt x="0" y="49"/>
                  </a:lnTo>
                  <a:lnTo>
                    <a:pt x="24" y="73"/>
                  </a:lnTo>
                  <a:lnTo>
                    <a:pt x="48" y="97"/>
                  </a:lnTo>
                  <a:lnTo>
                    <a:pt x="97" y="73"/>
                  </a:lnTo>
                  <a:lnTo>
                    <a:pt x="97" y="49"/>
                  </a:lnTo>
                  <a:lnTo>
                    <a:pt x="97"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17"/>
            <p:cNvSpPr/>
            <p:nvPr/>
          </p:nvSpPr>
          <p:spPr>
            <a:xfrm>
              <a:off x="2003900" y="2197875"/>
              <a:ext cx="1825" cy="1825"/>
            </a:xfrm>
            <a:custGeom>
              <a:avLst/>
              <a:gdLst/>
              <a:ahLst/>
              <a:cxnLst/>
              <a:rect l="l" t="t" r="r" b="b"/>
              <a:pathLst>
                <a:path w="73" h="73" extrusionOk="0">
                  <a:moveTo>
                    <a:pt x="24" y="0"/>
                  </a:moveTo>
                  <a:lnTo>
                    <a:pt x="0" y="24"/>
                  </a:lnTo>
                  <a:lnTo>
                    <a:pt x="0" y="49"/>
                  </a:lnTo>
                  <a:lnTo>
                    <a:pt x="48" y="73"/>
                  </a:lnTo>
                  <a:lnTo>
                    <a:pt x="72" y="49"/>
                  </a:lnTo>
                  <a:lnTo>
                    <a:pt x="72"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17"/>
            <p:cNvSpPr/>
            <p:nvPr/>
          </p:nvSpPr>
          <p:spPr>
            <a:xfrm>
              <a:off x="2102600" y="2208100"/>
              <a:ext cx="2425" cy="2425"/>
            </a:xfrm>
            <a:custGeom>
              <a:avLst/>
              <a:gdLst/>
              <a:ahLst/>
              <a:cxnLst/>
              <a:rect l="l" t="t" r="r" b="b"/>
              <a:pathLst>
                <a:path w="97" h="97" extrusionOk="0">
                  <a:moveTo>
                    <a:pt x="48" y="1"/>
                  </a:moveTo>
                  <a:lnTo>
                    <a:pt x="24" y="25"/>
                  </a:lnTo>
                  <a:lnTo>
                    <a:pt x="0" y="49"/>
                  </a:lnTo>
                  <a:lnTo>
                    <a:pt x="0" y="73"/>
                  </a:lnTo>
                  <a:lnTo>
                    <a:pt x="24" y="97"/>
                  </a:lnTo>
                  <a:lnTo>
                    <a:pt x="96" y="97"/>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17"/>
            <p:cNvSpPr/>
            <p:nvPr/>
          </p:nvSpPr>
          <p:spPr>
            <a:xfrm>
              <a:off x="1972000" y="2217725"/>
              <a:ext cx="2425" cy="2450"/>
            </a:xfrm>
            <a:custGeom>
              <a:avLst/>
              <a:gdLst/>
              <a:ahLst/>
              <a:cxnLst/>
              <a:rect l="l" t="t" r="r" b="b"/>
              <a:pathLst>
                <a:path w="97" h="98" extrusionOk="0">
                  <a:moveTo>
                    <a:pt x="48" y="1"/>
                  </a:moveTo>
                  <a:lnTo>
                    <a:pt x="0" y="25"/>
                  </a:lnTo>
                  <a:lnTo>
                    <a:pt x="0" y="49"/>
                  </a:lnTo>
                  <a:lnTo>
                    <a:pt x="0" y="73"/>
                  </a:lnTo>
                  <a:lnTo>
                    <a:pt x="48" y="97"/>
                  </a:lnTo>
                  <a:lnTo>
                    <a:pt x="72" y="73"/>
                  </a:lnTo>
                  <a:lnTo>
                    <a:pt x="96"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17"/>
            <p:cNvSpPr/>
            <p:nvPr/>
          </p:nvSpPr>
          <p:spPr>
            <a:xfrm>
              <a:off x="2068875" y="2220150"/>
              <a:ext cx="1850" cy="2425"/>
            </a:xfrm>
            <a:custGeom>
              <a:avLst/>
              <a:gdLst/>
              <a:ahLst/>
              <a:cxnLst/>
              <a:rect l="l" t="t" r="r" b="b"/>
              <a:pathLst>
                <a:path w="74" h="97" extrusionOk="0">
                  <a:moveTo>
                    <a:pt x="25" y="0"/>
                  </a:moveTo>
                  <a:lnTo>
                    <a:pt x="1" y="24"/>
                  </a:lnTo>
                  <a:lnTo>
                    <a:pt x="1" y="48"/>
                  </a:lnTo>
                  <a:lnTo>
                    <a:pt x="1" y="72"/>
                  </a:lnTo>
                  <a:lnTo>
                    <a:pt x="25" y="96"/>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17"/>
            <p:cNvSpPr/>
            <p:nvPr/>
          </p:nvSpPr>
          <p:spPr>
            <a:xfrm>
              <a:off x="2011100" y="2249625"/>
              <a:ext cx="3050" cy="1825"/>
            </a:xfrm>
            <a:custGeom>
              <a:avLst/>
              <a:gdLst/>
              <a:ahLst/>
              <a:cxnLst/>
              <a:rect l="l" t="t" r="r" b="b"/>
              <a:pathLst>
                <a:path w="122" h="73" extrusionOk="0">
                  <a:moveTo>
                    <a:pt x="25" y="1"/>
                  </a:moveTo>
                  <a:lnTo>
                    <a:pt x="1" y="49"/>
                  </a:lnTo>
                  <a:lnTo>
                    <a:pt x="25" y="73"/>
                  </a:lnTo>
                  <a:lnTo>
                    <a:pt x="97"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17"/>
            <p:cNvSpPr/>
            <p:nvPr/>
          </p:nvSpPr>
          <p:spPr>
            <a:xfrm>
              <a:off x="1991850" y="2250825"/>
              <a:ext cx="1225" cy="1850"/>
            </a:xfrm>
            <a:custGeom>
              <a:avLst/>
              <a:gdLst/>
              <a:ahLst/>
              <a:cxnLst/>
              <a:rect l="l" t="t" r="r" b="b"/>
              <a:pathLst>
                <a:path w="49" h="74" extrusionOk="0">
                  <a:moveTo>
                    <a:pt x="25" y="1"/>
                  </a:moveTo>
                  <a:lnTo>
                    <a:pt x="1" y="25"/>
                  </a:lnTo>
                  <a:lnTo>
                    <a:pt x="1" y="49"/>
                  </a:lnTo>
                  <a:lnTo>
                    <a:pt x="1" y="73"/>
                  </a:lnTo>
                  <a:lnTo>
                    <a:pt x="25" y="49"/>
                  </a:lnTo>
                  <a:lnTo>
                    <a:pt x="49"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17"/>
            <p:cNvSpPr/>
            <p:nvPr/>
          </p:nvSpPr>
          <p:spPr>
            <a:xfrm>
              <a:off x="2140500" y="2264675"/>
              <a:ext cx="1825" cy="2425"/>
            </a:xfrm>
            <a:custGeom>
              <a:avLst/>
              <a:gdLst/>
              <a:ahLst/>
              <a:cxnLst/>
              <a:rect l="l" t="t" r="r" b="b"/>
              <a:pathLst>
                <a:path w="73" h="97" extrusionOk="0">
                  <a:moveTo>
                    <a:pt x="25" y="0"/>
                  </a:moveTo>
                  <a:lnTo>
                    <a:pt x="1" y="25"/>
                  </a:lnTo>
                  <a:lnTo>
                    <a:pt x="1" y="49"/>
                  </a:lnTo>
                  <a:lnTo>
                    <a:pt x="25" y="73"/>
                  </a:lnTo>
                  <a:lnTo>
                    <a:pt x="49" y="97"/>
                  </a:lnTo>
                  <a:lnTo>
                    <a:pt x="73" y="73"/>
                  </a:lnTo>
                  <a:lnTo>
                    <a:pt x="73" y="25"/>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17"/>
            <p:cNvSpPr/>
            <p:nvPr/>
          </p:nvSpPr>
          <p:spPr>
            <a:xfrm>
              <a:off x="2047825" y="2298375"/>
              <a:ext cx="625" cy="625"/>
            </a:xfrm>
            <a:custGeom>
              <a:avLst/>
              <a:gdLst/>
              <a:ahLst/>
              <a:cxnLst/>
              <a:rect l="l" t="t" r="r" b="b"/>
              <a:pathLst>
                <a:path w="25" h="25" extrusionOk="0">
                  <a:moveTo>
                    <a:pt x="0" y="1"/>
                  </a:moveTo>
                  <a:lnTo>
                    <a:pt x="0" y="25"/>
                  </a:lnTo>
                  <a:lnTo>
                    <a:pt x="24"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17"/>
            <p:cNvSpPr/>
            <p:nvPr/>
          </p:nvSpPr>
          <p:spPr>
            <a:xfrm>
              <a:off x="2043000" y="2385050"/>
              <a:ext cx="1850" cy="1225"/>
            </a:xfrm>
            <a:custGeom>
              <a:avLst/>
              <a:gdLst/>
              <a:ahLst/>
              <a:cxnLst/>
              <a:rect l="l" t="t" r="r" b="b"/>
              <a:pathLst>
                <a:path w="74" h="49" extrusionOk="0">
                  <a:moveTo>
                    <a:pt x="25" y="0"/>
                  </a:moveTo>
                  <a:lnTo>
                    <a:pt x="1" y="48"/>
                  </a:lnTo>
                  <a:lnTo>
                    <a:pt x="73"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17"/>
            <p:cNvSpPr/>
            <p:nvPr/>
          </p:nvSpPr>
          <p:spPr>
            <a:xfrm>
              <a:off x="2125450" y="2172000"/>
              <a:ext cx="1225" cy="1225"/>
            </a:xfrm>
            <a:custGeom>
              <a:avLst/>
              <a:gdLst/>
              <a:ahLst/>
              <a:cxnLst/>
              <a:rect l="l" t="t" r="r" b="b"/>
              <a:pathLst>
                <a:path w="49" h="49" extrusionOk="0">
                  <a:moveTo>
                    <a:pt x="1" y="0"/>
                  </a:moveTo>
                  <a:lnTo>
                    <a:pt x="25"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17"/>
            <p:cNvSpPr/>
            <p:nvPr/>
          </p:nvSpPr>
          <p:spPr>
            <a:xfrm>
              <a:off x="2053250" y="2170175"/>
              <a:ext cx="1825" cy="2450"/>
            </a:xfrm>
            <a:custGeom>
              <a:avLst/>
              <a:gdLst/>
              <a:ahLst/>
              <a:cxnLst/>
              <a:rect l="l" t="t" r="r" b="b"/>
              <a:pathLst>
                <a:path w="73" h="98" extrusionOk="0">
                  <a:moveTo>
                    <a:pt x="48" y="1"/>
                  </a:moveTo>
                  <a:lnTo>
                    <a:pt x="0" y="49"/>
                  </a:lnTo>
                  <a:lnTo>
                    <a:pt x="24" y="73"/>
                  </a:lnTo>
                  <a:lnTo>
                    <a:pt x="48" y="97"/>
                  </a:lnTo>
                  <a:lnTo>
                    <a:pt x="72" y="73"/>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17"/>
            <p:cNvSpPr/>
            <p:nvPr/>
          </p:nvSpPr>
          <p:spPr>
            <a:xfrm>
              <a:off x="1956950" y="2152725"/>
              <a:ext cx="625" cy="1250"/>
            </a:xfrm>
            <a:custGeom>
              <a:avLst/>
              <a:gdLst/>
              <a:ahLst/>
              <a:cxnLst/>
              <a:rect l="l" t="t" r="r" b="b"/>
              <a:pathLst>
                <a:path w="25" h="50" extrusionOk="0">
                  <a:moveTo>
                    <a:pt x="0" y="1"/>
                  </a:moveTo>
                  <a:lnTo>
                    <a:pt x="0" y="25"/>
                  </a:lnTo>
                  <a:lnTo>
                    <a:pt x="0" y="49"/>
                  </a:lnTo>
                  <a:lnTo>
                    <a:pt x="24" y="25"/>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17"/>
            <p:cNvSpPr/>
            <p:nvPr/>
          </p:nvSpPr>
          <p:spPr>
            <a:xfrm>
              <a:off x="2022550" y="2136475"/>
              <a:ext cx="1825" cy="1250"/>
            </a:xfrm>
            <a:custGeom>
              <a:avLst/>
              <a:gdLst/>
              <a:ahLst/>
              <a:cxnLst/>
              <a:rect l="l" t="t" r="r" b="b"/>
              <a:pathLst>
                <a:path w="73" h="50" extrusionOk="0">
                  <a:moveTo>
                    <a:pt x="24" y="1"/>
                  </a:moveTo>
                  <a:lnTo>
                    <a:pt x="0" y="25"/>
                  </a:lnTo>
                  <a:lnTo>
                    <a:pt x="24" y="49"/>
                  </a:lnTo>
                  <a:lnTo>
                    <a:pt x="73"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17"/>
            <p:cNvSpPr/>
            <p:nvPr/>
          </p:nvSpPr>
          <p:spPr>
            <a:xfrm>
              <a:off x="2086950" y="2290550"/>
              <a:ext cx="625" cy="25"/>
            </a:xfrm>
            <a:custGeom>
              <a:avLst/>
              <a:gdLst/>
              <a:ahLst/>
              <a:cxnLst/>
              <a:rect l="l" t="t" r="r" b="b"/>
              <a:pathLst>
                <a:path w="25" h="1" extrusionOk="0">
                  <a:moveTo>
                    <a:pt x="0" y="1"/>
                  </a:moveTo>
                  <a:lnTo>
                    <a:pt x="0" y="1"/>
                  </a:lnTo>
                  <a:lnTo>
                    <a:pt x="24" y="1"/>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17"/>
            <p:cNvSpPr/>
            <p:nvPr/>
          </p:nvSpPr>
          <p:spPr>
            <a:xfrm>
              <a:off x="2053850" y="2122050"/>
              <a:ext cx="1225" cy="1225"/>
            </a:xfrm>
            <a:custGeom>
              <a:avLst/>
              <a:gdLst/>
              <a:ahLst/>
              <a:cxnLst/>
              <a:rect l="l" t="t" r="r" b="b"/>
              <a:pathLst>
                <a:path w="49" h="49" extrusionOk="0">
                  <a:moveTo>
                    <a:pt x="24" y="0"/>
                  </a:moveTo>
                  <a:lnTo>
                    <a:pt x="0" y="24"/>
                  </a:lnTo>
                  <a:lnTo>
                    <a:pt x="24" y="48"/>
                  </a:lnTo>
                  <a:lnTo>
                    <a:pt x="48" y="48"/>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17"/>
            <p:cNvSpPr/>
            <p:nvPr/>
          </p:nvSpPr>
          <p:spPr>
            <a:xfrm>
              <a:off x="2026750" y="2274900"/>
              <a:ext cx="1225" cy="1825"/>
            </a:xfrm>
            <a:custGeom>
              <a:avLst/>
              <a:gdLst/>
              <a:ahLst/>
              <a:cxnLst/>
              <a:rect l="l" t="t" r="r" b="b"/>
              <a:pathLst>
                <a:path w="49" h="73" extrusionOk="0">
                  <a:moveTo>
                    <a:pt x="25" y="1"/>
                  </a:moveTo>
                  <a:lnTo>
                    <a:pt x="1" y="25"/>
                  </a:lnTo>
                  <a:lnTo>
                    <a:pt x="1" y="49"/>
                  </a:lnTo>
                  <a:lnTo>
                    <a:pt x="1" y="73"/>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17"/>
            <p:cNvSpPr/>
            <p:nvPr/>
          </p:nvSpPr>
          <p:spPr>
            <a:xfrm>
              <a:off x="2071900" y="2254450"/>
              <a:ext cx="625" cy="1225"/>
            </a:xfrm>
            <a:custGeom>
              <a:avLst/>
              <a:gdLst/>
              <a:ahLst/>
              <a:cxnLst/>
              <a:rect l="l" t="t" r="r" b="b"/>
              <a:pathLst>
                <a:path w="25" h="49" extrusionOk="0">
                  <a:moveTo>
                    <a:pt x="24" y="0"/>
                  </a:moveTo>
                  <a:lnTo>
                    <a:pt x="0" y="48"/>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17"/>
            <p:cNvSpPr/>
            <p:nvPr/>
          </p:nvSpPr>
          <p:spPr>
            <a:xfrm>
              <a:off x="2059850" y="2227975"/>
              <a:ext cx="1250" cy="2425"/>
            </a:xfrm>
            <a:custGeom>
              <a:avLst/>
              <a:gdLst/>
              <a:ahLst/>
              <a:cxnLst/>
              <a:rect l="l" t="t" r="r" b="b"/>
              <a:pathLst>
                <a:path w="50" h="97" extrusionOk="0">
                  <a:moveTo>
                    <a:pt x="49" y="0"/>
                  </a:moveTo>
                  <a:lnTo>
                    <a:pt x="25" y="48"/>
                  </a:lnTo>
                  <a:lnTo>
                    <a:pt x="1" y="72"/>
                  </a:lnTo>
                  <a:lnTo>
                    <a:pt x="25" y="96"/>
                  </a:lnTo>
                  <a:lnTo>
                    <a:pt x="49" y="72"/>
                  </a:lnTo>
                  <a:lnTo>
                    <a:pt x="49"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17"/>
            <p:cNvSpPr/>
            <p:nvPr/>
          </p:nvSpPr>
          <p:spPr>
            <a:xfrm>
              <a:off x="1964175" y="2251425"/>
              <a:ext cx="1825" cy="1850"/>
            </a:xfrm>
            <a:custGeom>
              <a:avLst/>
              <a:gdLst/>
              <a:ahLst/>
              <a:cxnLst/>
              <a:rect l="l" t="t" r="r" b="b"/>
              <a:pathLst>
                <a:path w="73" h="74" extrusionOk="0">
                  <a:moveTo>
                    <a:pt x="24" y="1"/>
                  </a:moveTo>
                  <a:lnTo>
                    <a:pt x="0" y="25"/>
                  </a:lnTo>
                  <a:lnTo>
                    <a:pt x="24" y="49"/>
                  </a:lnTo>
                  <a:lnTo>
                    <a:pt x="24" y="73"/>
                  </a:lnTo>
                  <a:lnTo>
                    <a:pt x="72"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17"/>
            <p:cNvSpPr/>
            <p:nvPr/>
          </p:nvSpPr>
          <p:spPr>
            <a:xfrm>
              <a:off x="2088750" y="2235175"/>
              <a:ext cx="2425" cy="1850"/>
            </a:xfrm>
            <a:custGeom>
              <a:avLst/>
              <a:gdLst/>
              <a:ahLst/>
              <a:cxnLst/>
              <a:rect l="l" t="t" r="r" b="b"/>
              <a:pathLst>
                <a:path w="97" h="74" extrusionOk="0">
                  <a:moveTo>
                    <a:pt x="24" y="1"/>
                  </a:moveTo>
                  <a:lnTo>
                    <a:pt x="0" y="25"/>
                  </a:lnTo>
                  <a:lnTo>
                    <a:pt x="24"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17"/>
            <p:cNvSpPr/>
            <p:nvPr/>
          </p:nvSpPr>
          <p:spPr>
            <a:xfrm>
              <a:off x="2111025" y="2230375"/>
              <a:ext cx="625" cy="1225"/>
            </a:xfrm>
            <a:custGeom>
              <a:avLst/>
              <a:gdLst/>
              <a:ahLst/>
              <a:cxnLst/>
              <a:rect l="l" t="t" r="r" b="b"/>
              <a:pathLst>
                <a:path w="25" h="49" extrusionOk="0">
                  <a:moveTo>
                    <a:pt x="0" y="0"/>
                  </a:moveTo>
                  <a:lnTo>
                    <a:pt x="0" y="24"/>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17"/>
            <p:cNvSpPr/>
            <p:nvPr/>
          </p:nvSpPr>
          <p:spPr>
            <a:xfrm>
              <a:off x="2051425" y="2217125"/>
              <a:ext cx="1850" cy="1825"/>
            </a:xfrm>
            <a:custGeom>
              <a:avLst/>
              <a:gdLst/>
              <a:ahLst/>
              <a:cxnLst/>
              <a:rect l="l" t="t" r="r" b="b"/>
              <a:pathLst>
                <a:path w="74" h="73" extrusionOk="0">
                  <a:moveTo>
                    <a:pt x="25" y="1"/>
                  </a:moveTo>
                  <a:lnTo>
                    <a:pt x="1" y="25"/>
                  </a:lnTo>
                  <a:lnTo>
                    <a:pt x="1" y="49"/>
                  </a:lnTo>
                  <a:lnTo>
                    <a:pt x="1" y="73"/>
                  </a:lnTo>
                  <a:lnTo>
                    <a:pt x="25" y="73"/>
                  </a:lnTo>
                  <a:lnTo>
                    <a:pt x="49" y="49"/>
                  </a:lnTo>
                  <a:lnTo>
                    <a:pt x="73" y="25"/>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17"/>
            <p:cNvSpPr/>
            <p:nvPr/>
          </p:nvSpPr>
          <p:spPr>
            <a:xfrm>
              <a:off x="2038800" y="2196075"/>
              <a:ext cx="1825" cy="1225"/>
            </a:xfrm>
            <a:custGeom>
              <a:avLst/>
              <a:gdLst/>
              <a:ahLst/>
              <a:cxnLst/>
              <a:rect l="l" t="t" r="r" b="b"/>
              <a:pathLst>
                <a:path w="73" h="49" extrusionOk="0">
                  <a:moveTo>
                    <a:pt x="24" y="0"/>
                  </a:moveTo>
                  <a:lnTo>
                    <a:pt x="0" y="24"/>
                  </a:lnTo>
                  <a:lnTo>
                    <a:pt x="24" y="48"/>
                  </a:lnTo>
                  <a:lnTo>
                    <a:pt x="73"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17"/>
            <p:cNvSpPr/>
            <p:nvPr/>
          </p:nvSpPr>
          <p:spPr>
            <a:xfrm>
              <a:off x="2046625" y="2193050"/>
              <a:ext cx="1225" cy="1225"/>
            </a:xfrm>
            <a:custGeom>
              <a:avLst/>
              <a:gdLst/>
              <a:ahLst/>
              <a:cxnLst/>
              <a:rect l="l" t="t" r="r" b="b"/>
              <a:pathLst>
                <a:path w="49" h="49" extrusionOk="0">
                  <a:moveTo>
                    <a:pt x="0" y="1"/>
                  </a:moveTo>
                  <a:lnTo>
                    <a:pt x="0" y="25"/>
                  </a:lnTo>
                  <a:lnTo>
                    <a:pt x="24" y="49"/>
                  </a:lnTo>
                  <a:lnTo>
                    <a:pt x="48"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17"/>
            <p:cNvSpPr/>
            <p:nvPr/>
          </p:nvSpPr>
          <p:spPr>
            <a:xfrm>
              <a:off x="2076700" y="2183425"/>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17"/>
            <p:cNvSpPr/>
            <p:nvPr/>
          </p:nvSpPr>
          <p:spPr>
            <a:xfrm>
              <a:off x="2005100" y="2279125"/>
              <a:ext cx="25" cy="1225"/>
            </a:xfrm>
            <a:custGeom>
              <a:avLst/>
              <a:gdLst/>
              <a:ahLst/>
              <a:cxnLst/>
              <a:rect l="l" t="t" r="r" b="b"/>
              <a:pathLst>
                <a:path w="1" h="49" extrusionOk="0">
                  <a:moveTo>
                    <a:pt x="0" y="0"/>
                  </a:moveTo>
                  <a:lnTo>
                    <a:pt x="0" y="0"/>
                  </a:lnTo>
                  <a:lnTo>
                    <a:pt x="0" y="48"/>
                  </a:lnTo>
                  <a:lnTo>
                    <a:pt x="0" y="48"/>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17"/>
            <p:cNvSpPr/>
            <p:nvPr/>
          </p:nvSpPr>
          <p:spPr>
            <a:xfrm>
              <a:off x="1983425" y="2181025"/>
              <a:ext cx="1225" cy="1225"/>
            </a:xfrm>
            <a:custGeom>
              <a:avLst/>
              <a:gdLst/>
              <a:ahLst/>
              <a:cxnLst/>
              <a:rect l="l" t="t" r="r" b="b"/>
              <a:pathLst>
                <a:path w="49" h="49" extrusionOk="0">
                  <a:moveTo>
                    <a:pt x="1" y="0"/>
                  </a:moveTo>
                  <a:lnTo>
                    <a:pt x="1" y="24"/>
                  </a:lnTo>
                  <a:lnTo>
                    <a:pt x="1" y="48"/>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17"/>
            <p:cNvSpPr/>
            <p:nvPr/>
          </p:nvSpPr>
          <p:spPr>
            <a:xfrm>
              <a:off x="2076700" y="2179825"/>
              <a:ext cx="1250" cy="1225"/>
            </a:xfrm>
            <a:custGeom>
              <a:avLst/>
              <a:gdLst/>
              <a:ahLst/>
              <a:cxnLst/>
              <a:rect l="l" t="t" r="r" b="b"/>
              <a:pathLst>
                <a:path w="50" h="49" extrusionOk="0">
                  <a:moveTo>
                    <a:pt x="25" y="0"/>
                  </a:moveTo>
                  <a:lnTo>
                    <a:pt x="1" y="24"/>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17"/>
            <p:cNvSpPr/>
            <p:nvPr/>
          </p:nvSpPr>
          <p:spPr>
            <a:xfrm>
              <a:off x="2023150" y="2178625"/>
              <a:ext cx="625" cy="1825"/>
            </a:xfrm>
            <a:custGeom>
              <a:avLst/>
              <a:gdLst/>
              <a:ahLst/>
              <a:cxnLst/>
              <a:rect l="l" t="t" r="r" b="b"/>
              <a:pathLst>
                <a:path w="25" h="73" extrusionOk="0">
                  <a:moveTo>
                    <a:pt x="0" y="0"/>
                  </a:moveTo>
                  <a:lnTo>
                    <a:pt x="0" y="24"/>
                  </a:lnTo>
                  <a:lnTo>
                    <a:pt x="0" y="72"/>
                  </a:lnTo>
                  <a:lnTo>
                    <a:pt x="24" y="48"/>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17"/>
            <p:cNvSpPr/>
            <p:nvPr/>
          </p:nvSpPr>
          <p:spPr>
            <a:xfrm>
              <a:off x="2037600" y="22544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17"/>
            <p:cNvSpPr/>
            <p:nvPr/>
          </p:nvSpPr>
          <p:spPr>
            <a:xfrm>
              <a:off x="2032175" y="2358550"/>
              <a:ext cx="1225" cy="1250"/>
            </a:xfrm>
            <a:custGeom>
              <a:avLst/>
              <a:gdLst/>
              <a:ahLst/>
              <a:cxnLst/>
              <a:rect l="l" t="t" r="r" b="b"/>
              <a:pathLst>
                <a:path w="49" h="50" extrusionOk="0">
                  <a:moveTo>
                    <a:pt x="25" y="1"/>
                  </a:moveTo>
                  <a:lnTo>
                    <a:pt x="0" y="25"/>
                  </a:lnTo>
                  <a:lnTo>
                    <a:pt x="25"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17"/>
            <p:cNvSpPr/>
            <p:nvPr/>
          </p:nvSpPr>
          <p:spPr>
            <a:xfrm>
              <a:off x="1970175" y="2147925"/>
              <a:ext cx="650" cy="625"/>
            </a:xfrm>
            <a:custGeom>
              <a:avLst/>
              <a:gdLst/>
              <a:ahLst/>
              <a:cxnLst/>
              <a:rect l="l" t="t" r="r" b="b"/>
              <a:pathLst>
                <a:path w="26" h="25" extrusionOk="0">
                  <a:moveTo>
                    <a:pt x="1" y="0"/>
                  </a:moveTo>
                  <a:lnTo>
                    <a:pt x="1"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17"/>
            <p:cNvSpPr/>
            <p:nvPr/>
          </p:nvSpPr>
          <p:spPr>
            <a:xfrm>
              <a:off x="2005700" y="2146125"/>
              <a:ext cx="1225" cy="625"/>
            </a:xfrm>
            <a:custGeom>
              <a:avLst/>
              <a:gdLst/>
              <a:ahLst/>
              <a:cxnLst/>
              <a:rect l="l" t="t" r="r" b="b"/>
              <a:pathLst>
                <a:path w="49" h="25" extrusionOk="0">
                  <a:moveTo>
                    <a:pt x="0" y="0"/>
                  </a:moveTo>
                  <a:lnTo>
                    <a:pt x="0" y="24"/>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17"/>
            <p:cNvSpPr/>
            <p:nvPr/>
          </p:nvSpPr>
          <p:spPr>
            <a:xfrm>
              <a:off x="1972000" y="22869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17"/>
            <p:cNvSpPr/>
            <p:nvPr/>
          </p:nvSpPr>
          <p:spPr>
            <a:xfrm>
              <a:off x="1987650" y="2284525"/>
              <a:ext cx="1225" cy="1250"/>
            </a:xfrm>
            <a:custGeom>
              <a:avLst/>
              <a:gdLst/>
              <a:ahLst/>
              <a:cxnLst/>
              <a:rect l="l" t="t" r="r" b="b"/>
              <a:pathLst>
                <a:path w="49" h="50" extrusionOk="0">
                  <a:moveTo>
                    <a:pt x="24" y="1"/>
                  </a:moveTo>
                  <a:lnTo>
                    <a:pt x="0" y="25"/>
                  </a:lnTo>
                  <a:lnTo>
                    <a:pt x="0" y="49"/>
                  </a:lnTo>
                  <a:lnTo>
                    <a:pt x="48"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17"/>
            <p:cNvSpPr/>
            <p:nvPr/>
          </p:nvSpPr>
          <p:spPr>
            <a:xfrm>
              <a:off x="2002075" y="2243600"/>
              <a:ext cx="625" cy="1250"/>
            </a:xfrm>
            <a:custGeom>
              <a:avLst/>
              <a:gdLst/>
              <a:ahLst/>
              <a:cxnLst/>
              <a:rect l="l" t="t" r="r" b="b"/>
              <a:pathLst>
                <a:path w="25" h="50" extrusionOk="0">
                  <a:moveTo>
                    <a:pt x="1" y="49"/>
                  </a:moveTo>
                  <a:lnTo>
                    <a:pt x="1" y="49"/>
                  </a:lnTo>
                  <a:lnTo>
                    <a:pt x="25" y="1"/>
                  </a:lnTo>
                  <a:lnTo>
                    <a:pt x="1" y="49"/>
                  </a:lnTo>
                  <a:lnTo>
                    <a:pt x="1" y="49"/>
                  </a:lnTo>
                  <a:lnTo>
                    <a:pt x="1" y="49"/>
                  </a:lnTo>
                  <a:lnTo>
                    <a:pt x="1" y="49"/>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17"/>
            <p:cNvSpPr/>
            <p:nvPr/>
          </p:nvSpPr>
          <p:spPr>
            <a:xfrm>
              <a:off x="2024950" y="2236400"/>
              <a:ext cx="1225" cy="1225"/>
            </a:xfrm>
            <a:custGeom>
              <a:avLst/>
              <a:gdLst/>
              <a:ahLst/>
              <a:cxnLst/>
              <a:rect l="l" t="t" r="r" b="b"/>
              <a:pathLst>
                <a:path w="49" h="49" extrusionOk="0">
                  <a:moveTo>
                    <a:pt x="25" y="0"/>
                  </a:moveTo>
                  <a:lnTo>
                    <a:pt x="1" y="24"/>
                  </a:lnTo>
                  <a:lnTo>
                    <a:pt x="25" y="48"/>
                  </a:lnTo>
                  <a:lnTo>
                    <a:pt x="49"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17"/>
            <p:cNvSpPr/>
            <p:nvPr/>
          </p:nvSpPr>
          <p:spPr>
            <a:xfrm>
              <a:off x="1998475" y="2235175"/>
              <a:ext cx="1825" cy="1250"/>
            </a:xfrm>
            <a:custGeom>
              <a:avLst/>
              <a:gdLst/>
              <a:ahLst/>
              <a:cxnLst/>
              <a:rect l="l" t="t" r="r" b="b"/>
              <a:pathLst>
                <a:path w="73" h="50" extrusionOk="0">
                  <a:moveTo>
                    <a:pt x="24" y="1"/>
                  </a:moveTo>
                  <a:lnTo>
                    <a:pt x="0" y="25"/>
                  </a:lnTo>
                  <a:lnTo>
                    <a:pt x="24"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17"/>
            <p:cNvSpPr/>
            <p:nvPr/>
          </p:nvSpPr>
          <p:spPr>
            <a:xfrm>
              <a:off x="2086950" y="2230375"/>
              <a:ext cx="625" cy="25"/>
            </a:xfrm>
            <a:custGeom>
              <a:avLst/>
              <a:gdLst/>
              <a:ahLst/>
              <a:cxnLst/>
              <a:rect l="l" t="t" r="r" b="b"/>
              <a:pathLst>
                <a:path w="25" h="1" extrusionOk="0">
                  <a:moveTo>
                    <a:pt x="24" y="0"/>
                  </a:moveTo>
                  <a:lnTo>
                    <a:pt x="0" y="0"/>
                  </a:lnTo>
                  <a:lnTo>
                    <a:pt x="0" y="0"/>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17"/>
            <p:cNvSpPr/>
            <p:nvPr/>
          </p:nvSpPr>
          <p:spPr>
            <a:xfrm>
              <a:off x="2126675" y="2229175"/>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17"/>
            <p:cNvSpPr/>
            <p:nvPr/>
          </p:nvSpPr>
          <p:spPr>
            <a:xfrm>
              <a:off x="2026750" y="2306200"/>
              <a:ext cx="625" cy="1225"/>
            </a:xfrm>
            <a:custGeom>
              <a:avLst/>
              <a:gdLst/>
              <a:ahLst/>
              <a:cxnLst/>
              <a:rect l="l" t="t" r="r" b="b"/>
              <a:pathLst>
                <a:path w="25" h="49" extrusionOk="0">
                  <a:moveTo>
                    <a:pt x="25" y="1"/>
                  </a:moveTo>
                  <a:lnTo>
                    <a:pt x="1" y="25"/>
                  </a:lnTo>
                  <a:lnTo>
                    <a:pt x="25" y="49"/>
                  </a:lnTo>
                  <a:lnTo>
                    <a:pt x="25"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17"/>
            <p:cNvSpPr/>
            <p:nvPr/>
          </p:nvSpPr>
          <p:spPr>
            <a:xfrm>
              <a:off x="1968975" y="2205700"/>
              <a:ext cx="625" cy="1225"/>
            </a:xfrm>
            <a:custGeom>
              <a:avLst/>
              <a:gdLst/>
              <a:ahLst/>
              <a:cxnLst/>
              <a:rect l="l" t="t" r="r" b="b"/>
              <a:pathLst>
                <a:path w="25" h="49" extrusionOk="0">
                  <a:moveTo>
                    <a:pt x="1" y="0"/>
                  </a:moveTo>
                  <a:lnTo>
                    <a:pt x="1" y="24"/>
                  </a:lnTo>
                  <a:lnTo>
                    <a:pt x="1" y="48"/>
                  </a:lnTo>
                  <a:lnTo>
                    <a:pt x="25" y="24"/>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17"/>
            <p:cNvSpPr/>
            <p:nvPr/>
          </p:nvSpPr>
          <p:spPr>
            <a:xfrm>
              <a:off x="2072500" y="2198475"/>
              <a:ext cx="1225" cy="1225"/>
            </a:xfrm>
            <a:custGeom>
              <a:avLst/>
              <a:gdLst/>
              <a:ahLst/>
              <a:cxnLst/>
              <a:rect l="l" t="t" r="r" b="b"/>
              <a:pathLst>
                <a:path w="49" h="49" extrusionOk="0">
                  <a:moveTo>
                    <a:pt x="24" y="0"/>
                  </a:moveTo>
                  <a:lnTo>
                    <a:pt x="0" y="25"/>
                  </a:lnTo>
                  <a:lnTo>
                    <a:pt x="24" y="49"/>
                  </a:lnTo>
                  <a:lnTo>
                    <a:pt x="49" y="49"/>
                  </a:lnTo>
                  <a:lnTo>
                    <a:pt x="49" y="25"/>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17"/>
            <p:cNvSpPr/>
            <p:nvPr/>
          </p:nvSpPr>
          <p:spPr>
            <a:xfrm>
              <a:off x="2085125" y="2146125"/>
              <a:ext cx="650" cy="625"/>
            </a:xfrm>
            <a:custGeom>
              <a:avLst/>
              <a:gdLst/>
              <a:ahLst/>
              <a:cxnLst/>
              <a:rect l="l" t="t" r="r" b="b"/>
              <a:pathLst>
                <a:path w="26"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17"/>
            <p:cNvSpPr/>
            <p:nvPr/>
          </p:nvSpPr>
          <p:spPr>
            <a:xfrm>
              <a:off x="2052625" y="2283925"/>
              <a:ext cx="650" cy="625"/>
            </a:xfrm>
            <a:custGeom>
              <a:avLst/>
              <a:gdLst/>
              <a:ahLst/>
              <a:cxnLst/>
              <a:rect l="l" t="t" r="r" b="b"/>
              <a:pathLst>
                <a:path w="26" h="25" extrusionOk="0">
                  <a:moveTo>
                    <a:pt x="1" y="1"/>
                  </a:moveTo>
                  <a:lnTo>
                    <a:pt x="1" y="25"/>
                  </a:lnTo>
                  <a:lnTo>
                    <a:pt x="25" y="25"/>
                  </a:lnTo>
                  <a:lnTo>
                    <a:pt x="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17"/>
            <p:cNvSpPr/>
            <p:nvPr/>
          </p:nvSpPr>
          <p:spPr>
            <a:xfrm>
              <a:off x="1971400" y="2338100"/>
              <a:ext cx="625" cy="625"/>
            </a:xfrm>
            <a:custGeom>
              <a:avLst/>
              <a:gdLst/>
              <a:ahLst/>
              <a:cxnLst/>
              <a:rect l="l" t="t" r="r" b="b"/>
              <a:pathLst>
                <a:path w="25" h="25" extrusionOk="0">
                  <a:moveTo>
                    <a:pt x="24" y="0"/>
                  </a:moveTo>
                  <a:lnTo>
                    <a:pt x="0" y="24"/>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17"/>
            <p:cNvSpPr/>
            <p:nvPr/>
          </p:nvSpPr>
          <p:spPr>
            <a:xfrm>
              <a:off x="2008100" y="2412725"/>
              <a:ext cx="625" cy="625"/>
            </a:xfrm>
            <a:custGeom>
              <a:avLst/>
              <a:gdLst/>
              <a:ahLst/>
              <a:cxnLst/>
              <a:rect l="l" t="t" r="r" b="b"/>
              <a:pathLst>
                <a:path w="25" h="25" extrusionOk="0">
                  <a:moveTo>
                    <a:pt x="1" y="0"/>
                  </a:moveTo>
                  <a:lnTo>
                    <a:pt x="1" y="25"/>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17"/>
            <p:cNvSpPr/>
            <p:nvPr/>
          </p:nvSpPr>
          <p:spPr>
            <a:xfrm>
              <a:off x="1978600" y="2316425"/>
              <a:ext cx="25" cy="625"/>
            </a:xfrm>
            <a:custGeom>
              <a:avLst/>
              <a:gdLst/>
              <a:ahLst/>
              <a:cxnLst/>
              <a:rect l="l" t="t" r="r" b="b"/>
              <a:pathLst>
                <a:path w="1" h="25" extrusionOk="0">
                  <a:moveTo>
                    <a:pt x="1" y="25"/>
                  </a:moveTo>
                  <a:lnTo>
                    <a:pt x="1" y="25"/>
                  </a:lnTo>
                  <a:lnTo>
                    <a:pt x="1" y="1"/>
                  </a:lnTo>
                  <a:lnTo>
                    <a:pt x="1"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17"/>
            <p:cNvSpPr/>
            <p:nvPr/>
          </p:nvSpPr>
          <p:spPr>
            <a:xfrm>
              <a:off x="2038800" y="2217125"/>
              <a:ext cx="625" cy="625"/>
            </a:xfrm>
            <a:custGeom>
              <a:avLst/>
              <a:gdLst/>
              <a:ahLst/>
              <a:cxnLst/>
              <a:rect l="l" t="t" r="r" b="b"/>
              <a:pathLst>
                <a:path w="25" h="25" extrusionOk="0">
                  <a:moveTo>
                    <a:pt x="0" y="25"/>
                  </a:moveTo>
                  <a:lnTo>
                    <a:pt x="0" y="25"/>
                  </a:lnTo>
                  <a:lnTo>
                    <a:pt x="0" y="1"/>
                  </a:lnTo>
                  <a:lnTo>
                    <a:pt x="24" y="1"/>
                  </a:lnTo>
                  <a:lnTo>
                    <a:pt x="24"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17"/>
            <p:cNvSpPr/>
            <p:nvPr/>
          </p:nvSpPr>
          <p:spPr>
            <a:xfrm>
              <a:off x="2006900" y="2215325"/>
              <a:ext cx="25" cy="25"/>
            </a:xfrm>
            <a:custGeom>
              <a:avLst/>
              <a:gdLst/>
              <a:ahLst/>
              <a:cxnLst/>
              <a:rect l="l" t="t" r="r" b="b"/>
              <a:pathLst>
                <a:path w="1" h="1" extrusionOk="0">
                  <a:moveTo>
                    <a:pt x="0" y="0"/>
                  </a:moveTo>
                  <a:lnTo>
                    <a:pt x="0" y="0"/>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17"/>
            <p:cNvSpPr/>
            <p:nvPr/>
          </p:nvSpPr>
          <p:spPr>
            <a:xfrm>
              <a:off x="2041200" y="220510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17"/>
            <p:cNvSpPr/>
            <p:nvPr/>
          </p:nvSpPr>
          <p:spPr>
            <a:xfrm>
              <a:off x="1952125" y="2182225"/>
              <a:ext cx="25" cy="25"/>
            </a:xfrm>
            <a:custGeom>
              <a:avLst/>
              <a:gdLst/>
              <a:ahLst/>
              <a:cxnLst/>
              <a:rect l="l" t="t" r="r" b="b"/>
              <a:pathLst>
                <a:path w="1" h="1" extrusionOk="0">
                  <a:moveTo>
                    <a:pt x="1" y="0"/>
                  </a:move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17"/>
            <p:cNvSpPr/>
            <p:nvPr/>
          </p:nvSpPr>
          <p:spPr>
            <a:xfrm>
              <a:off x="1952125" y="2181625"/>
              <a:ext cx="625" cy="625"/>
            </a:xfrm>
            <a:custGeom>
              <a:avLst/>
              <a:gdLst/>
              <a:ahLst/>
              <a:cxnLst/>
              <a:rect l="l" t="t" r="r" b="b"/>
              <a:pathLst>
                <a:path w="25"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17"/>
            <p:cNvSpPr/>
            <p:nvPr/>
          </p:nvSpPr>
          <p:spPr>
            <a:xfrm>
              <a:off x="1924450" y="2177400"/>
              <a:ext cx="25" cy="625"/>
            </a:xfrm>
            <a:custGeom>
              <a:avLst/>
              <a:gdLst/>
              <a:ahLst/>
              <a:cxnLst/>
              <a:rect l="l" t="t" r="r" b="b"/>
              <a:pathLst>
                <a:path w="1" h="25" extrusionOk="0">
                  <a:moveTo>
                    <a:pt x="0" y="25"/>
                  </a:moveTo>
                  <a:lnTo>
                    <a:pt x="0"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17"/>
            <p:cNvSpPr/>
            <p:nvPr/>
          </p:nvSpPr>
          <p:spPr>
            <a:xfrm>
              <a:off x="1781825" y="1840975"/>
              <a:ext cx="652400" cy="709600"/>
            </a:xfrm>
            <a:custGeom>
              <a:avLst/>
              <a:gdLst/>
              <a:ahLst/>
              <a:cxnLst/>
              <a:rect l="l" t="t" r="r" b="b"/>
              <a:pathLst>
                <a:path w="26096" h="28384" extrusionOk="0">
                  <a:moveTo>
                    <a:pt x="18392" y="1"/>
                  </a:moveTo>
                  <a:lnTo>
                    <a:pt x="18031" y="49"/>
                  </a:lnTo>
                  <a:lnTo>
                    <a:pt x="17646" y="121"/>
                  </a:lnTo>
                  <a:lnTo>
                    <a:pt x="17261" y="194"/>
                  </a:lnTo>
                  <a:lnTo>
                    <a:pt x="16851" y="314"/>
                  </a:lnTo>
                  <a:lnTo>
                    <a:pt x="16418" y="434"/>
                  </a:lnTo>
                  <a:lnTo>
                    <a:pt x="15599" y="747"/>
                  </a:lnTo>
                  <a:lnTo>
                    <a:pt x="13938" y="1397"/>
                  </a:lnTo>
                  <a:lnTo>
                    <a:pt x="13529" y="1542"/>
                  </a:lnTo>
                  <a:lnTo>
                    <a:pt x="13120" y="1662"/>
                  </a:lnTo>
                  <a:lnTo>
                    <a:pt x="12711" y="1758"/>
                  </a:lnTo>
                  <a:lnTo>
                    <a:pt x="12277" y="1855"/>
                  </a:lnTo>
                  <a:lnTo>
                    <a:pt x="11676" y="1951"/>
                  </a:lnTo>
                  <a:lnTo>
                    <a:pt x="11098" y="2023"/>
                  </a:lnTo>
                  <a:lnTo>
                    <a:pt x="10472" y="2047"/>
                  </a:lnTo>
                  <a:lnTo>
                    <a:pt x="9870" y="2071"/>
                  </a:lnTo>
                  <a:lnTo>
                    <a:pt x="8715" y="2095"/>
                  </a:lnTo>
                  <a:lnTo>
                    <a:pt x="7968" y="2168"/>
                  </a:lnTo>
                  <a:lnTo>
                    <a:pt x="7607" y="2216"/>
                  </a:lnTo>
                  <a:lnTo>
                    <a:pt x="7270" y="2288"/>
                  </a:lnTo>
                  <a:lnTo>
                    <a:pt x="6909" y="2360"/>
                  </a:lnTo>
                  <a:lnTo>
                    <a:pt x="6548" y="2456"/>
                  </a:lnTo>
                  <a:lnTo>
                    <a:pt x="6211" y="2577"/>
                  </a:lnTo>
                  <a:lnTo>
                    <a:pt x="5874" y="2697"/>
                  </a:lnTo>
                  <a:lnTo>
                    <a:pt x="5007" y="3058"/>
                  </a:lnTo>
                  <a:lnTo>
                    <a:pt x="4165" y="3468"/>
                  </a:lnTo>
                  <a:lnTo>
                    <a:pt x="3346" y="3925"/>
                  </a:lnTo>
                  <a:lnTo>
                    <a:pt x="2552" y="4430"/>
                  </a:lnTo>
                  <a:lnTo>
                    <a:pt x="1998" y="4816"/>
                  </a:lnTo>
                  <a:lnTo>
                    <a:pt x="1420" y="5225"/>
                  </a:lnTo>
                  <a:lnTo>
                    <a:pt x="313" y="6067"/>
                  </a:lnTo>
                  <a:lnTo>
                    <a:pt x="120" y="6212"/>
                  </a:lnTo>
                  <a:lnTo>
                    <a:pt x="24" y="6356"/>
                  </a:lnTo>
                  <a:lnTo>
                    <a:pt x="0" y="6404"/>
                  </a:lnTo>
                  <a:lnTo>
                    <a:pt x="24" y="6477"/>
                  </a:lnTo>
                  <a:lnTo>
                    <a:pt x="48" y="6525"/>
                  </a:lnTo>
                  <a:lnTo>
                    <a:pt x="265" y="6525"/>
                  </a:lnTo>
                  <a:lnTo>
                    <a:pt x="385" y="6501"/>
                  </a:lnTo>
                  <a:lnTo>
                    <a:pt x="1372" y="6236"/>
                  </a:lnTo>
                  <a:lnTo>
                    <a:pt x="2672" y="5875"/>
                  </a:lnTo>
                  <a:lnTo>
                    <a:pt x="3972" y="5562"/>
                  </a:lnTo>
                  <a:lnTo>
                    <a:pt x="5296" y="5297"/>
                  </a:lnTo>
                  <a:lnTo>
                    <a:pt x="6620" y="5056"/>
                  </a:lnTo>
                  <a:lnTo>
                    <a:pt x="8474" y="4767"/>
                  </a:lnTo>
                  <a:lnTo>
                    <a:pt x="10327" y="4527"/>
                  </a:lnTo>
                  <a:lnTo>
                    <a:pt x="12181" y="4334"/>
                  </a:lnTo>
                  <a:lnTo>
                    <a:pt x="14035" y="4166"/>
                  </a:lnTo>
                  <a:lnTo>
                    <a:pt x="14805" y="4117"/>
                  </a:lnTo>
                  <a:lnTo>
                    <a:pt x="15599" y="4069"/>
                  </a:lnTo>
                  <a:lnTo>
                    <a:pt x="16394" y="4069"/>
                  </a:lnTo>
                  <a:lnTo>
                    <a:pt x="17164" y="4093"/>
                  </a:lnTo>
                  <a:lnTo>
                    <a:pt x="17670" y="4142"/>
                  </a:lnTo>
                  <a:lnTo>
                    <a:pt x="18175" y="4190"/>
                  </a:lnTo>
                  <a:lnTo>
                    <a:pt x="18681" y="4238"/>
                  </a:lnTo>
                  <a:lnTo>
                    <a:pt x="19186" y="4334"/>
                  </a:lnTo>
                  <a:lnTo>
                    <a:pt x="19620" y="4430"/>
                  </a:lnTo>
                  <a:lnTo>
                    <a:pt x="20029" y="4575"/>
                  </a:lnTo>
                  <a:lnTo>
                    <a:pt x="20438" y="4719"/>
                  </a:lnTo>
                  <a:lnTo>
                    <a:pt x="20847" y="4912"/>
                  </a:lnTo>
                  <a:lnTo>
                    <a:pt x="21257" y="5153"/>
                  </a:lnTo>
                  <a:lnTo>
                    <a:pt x="21666" y="5442"/>
                  </a:lnTo>
                  <a:lnTo>
                    <a:pt x="22027" y="5754"/>
                  </a:lnTo>
                  <a:lnTo>
                    <a:pt x="22364" y="6091"/>
                  </a:lnTo>
                  <a:lnTo>
                    <a:pt x="22749" y="6501"/>
                  </a:lnTo>
                  <a:lnTo>
                    <a:pt x="23086" y="6934"/>
                  </a:lnTo>
                  <a:lnTo>
                    <a:pt x="23375" y="7391"/>
                  </a:lnTo>
                  <a:lnTo>
                    <a:pt x="23616" y="7897"/>
                  </a:lnTo>
                  <a:lnTo>
                    <a:pt x="23784" y="8282"/>
                  </a:lnTo>
                  <a:lnTo>
                    <a:pt x="23905" y="8691"/>
                  </a:lnTo>
                  <a:lnTo>
                    <a:pt x="23977" y="9101"/>
                  </a:lnTo>
                  <a:lnTo>
                    <a:pt x="24025" y="9534"/>
                  </a:lnTo>
                  <a:lnTo>
                    <a:pt x="24025" y="9823"/>
                  </a:lnTo>
                  <a:lnTo>
                    <a:pt x="23977" y="10088"/>
                  </a:lnTo>
                  <a:lnTo>
                    <a:pt x="23881" y="10352"/>
                  </a:lnTo>
                  <a:lnTo>
                    <a:pt x="23760" y="10593"/>
                  </a:lnTo>
                  <a:lnTo>
                    <a:pt x="23616" y="10810"/>
                  </a:lnTo>
                  <a:lnTo>
                    <a:pt x="23447" y="11026"/>
                  </a:lnTo>
                  <a:lnTo>
                    <a:pt x="22725" y="12038"/>
                  </a:lnTo>
                  <a:lnTo>
                    <a:pt x="22027" y="13049"/>
                  </a:lnTo>
                  <a:lnTo>
                    <a:pt x="21690" y="13626"/>
                  </a:lnTo>
                  <a:lnTo>
                    <a:pt x="21377" y="14204"/>
                  </a:lnTo>
                  <a:lnTo>
                    <a:pt x="21064" y="14782"/>
                  </a:lnTo>
                  <a:lnTo>
                    <a:pt x="20823" y="15408"/>
                  </a:lnTo>
                  <a:lnTo>
                    <a:pt x="20510" y="16226"/>
                  </a:lnTo>
                  <a:lnTo>
                    <a:pt x="20246" y="17069"/>
                  </a:lnTo>
                  <a:lnTo>
                    <a:pt x="20029" y="17935"/>
                  </a:lnTo>
                  <a:lnTo>
                    <a:pt x="19885" y="18802"/>
                  </a:lnTo>
                  <a:lnTo>
                    <a:pt x="19764" y="19500"/>
                  </a:lnTo>
                  <a:lnTo>
                    <a:pt x="19620" y="20222"/>
                  </a:lnTo>
                  <a:lnTo>
                    <a:pt x="19523" y="20608"/>
                  </a:lnTo>
                  <a:lnTo>
                    <a:pt x="19403" y="20969"/>
                  </a:lnTo>
                  <a:lnTo>
                    <a:pt x="19283" y="21354"/>
                  </a:lnTo>
                  <a:lnTo>
                    <a:pt x="19138" y="21715"/>
                  </a:lnTo>
                  <a:lnTo>
                    <a:pt x="18970" y="22076"/>
                  </a:lnTo>
                  <a:lnTo>
                    <a:pt x="18801" y="22413"/>
                  </a:lnTo>
                  <a:lnTo>
                    <a:pt x="18609" y="22750"/>
                  </a:lnTo>
                  <a:lnTo>
                    <a:pt x="18392" y="23087"/>
                  </a:lnTo>
                  <a:lnTo>
                    <a:pt x="18199" y="23352"/>
                  </a:lnTo>
                  <a:lnTo>
                    <a:pt x="17983" y="23593"/>
                  </a:lnTo>
                  <a:lnTo>
                    <a:pt x="17766" y="23833"/>
                  </a:lnTo>
                  <a:lnTo>
                    <a:pt x="17549" y="24026"/>
                  </a:lnTo>
                  <a:lnTo>
                    <a:pt x="17309" y="24243"/>
                  </a:lnTo>
                  <a:lnTo>
                    <a:pt x="17044" y="24411"/>
                  </a:lnTo>
                  <a:lnTo>
                    <a:pt x="16779" y="24580"/>
                  </a:lnTo>
                  <a:lnTo>
                    <a:pt x="16490" y="24724"/>
                  </a:lnTo>
                  <a:lnTo>
                    <a:pt x="16153" y="24893"/>
                  </a:lnTo>
                  <a:lnTo>
                    <a:pt x="15816" y="25037"/>
                  </a:lnTo>
                  <a:lnTo>
                    <a:pt x="15118" y="25278"/>
                  </a:lnTo>
                  <a:lnTo>
                    <a:pt x="13866" y="25639"/>
                  </a:lnTo>
                  <a:lnTo>
                    <a:pt x="13240" y="25807"/>
                  </a:lnTo>
                  <a:lnTo>
                    <a:pt x="12590" y="25976"/>
                  </a:lnTo>
                  <a:lnTo>
                    <a:pt x="12157" y="26072"/>
                  </a:lnTo>
                  <a:lnTo>
                    <a:pt x="11724" y="26217"/>
                  </a:lnTo>
                  <a:lnTo>
                    <a:pt x="11290" y="26361"/>
                  </a:lnTo>
                  <a:lnTo>
                    <a:pt x="10857" y="26530"/>
                  </a:lnTo>
                  <a:lnTo>
                    <a:pt x="10568" y="26674"/>
                  </a:lnTo>
                  <a:lnTo>
                    <a:pt x="10303" y="26843"/>
                  </a:lnTo>
                  <a:lnTo>
                    <a:pt x="10183" y="26939"/>
                  </a:lnTo>
                  <a:lnTo>
                    <a:pt x="10111" y="27083"/>
                  </a:lnTo>
                  <a:lnTo>
                    <a:pt x="10063" y="27228"/>
                  </a:lnTo>
                  <a:lnTo>
                    <a:pt x="10063" y="27372"/>
                  </a:lnTo>
                  <a:lnTo>
                    <a:pt x="10111" y="27517"/>
                  </a:lnTo>
                  <a:lnTo>
                    <a:pt x="10159" y="27661"/>
                  </a:lnTo>
                  <a:lnTo>
                    <a:pt x="10279" y="27781"/>
                  </a:lnTo>
                  <a:lnTo>
                    <a:pt x="10400" y="27854"/>
                  </a:lnTo>
                  <a:lnTo>
                    <a:pt x="10953" y="28070"/>
                  </a:lnTo>
                  <a:lnTo>
                    <a:pt x="11242" y="28142"/>
                  </a:lnTo>
                  <a:lnTo>
                    <a:pt x="11531" y="28215"/>
                  </a:lnTo>
                  <a:lnTo>
                    <a:pt x="12037" y="28287"/>
                  </a:lnTo>
                  <a:lnTo>
                    <a:pt x="12542" y="28359"/>
                  </a:lnTo>
                  <a:lnTo>
                    <a:pt x="13024" y="28383"/>
                  </a:lnTo>
                  <a:lnTo>
                    <a:pt x="13529" y="28383"/>
                  </a:lnTo>
                  <a:lnTo>
                    <a:pt x="15455" y="28359"/>
                  </a:lnTo>
                  <a:lnTo>
                    <a:pt x="16129" y="28335"/>
                  </a:lnTo>
                  <a:lnTo>
                    <a:pt x="16611" y="28287"/>
                  </a:lnTo>
                  <a:lnTo>
                    <a:pt x="17092" y="28215"/>
                  </a:lnTo>
                  <a:lnTo>
                    <a:pt x="17574" y="28142"/>
                  </a:lnTo>
                  <a:lnTo>
                    <a:pt x="18055" y="28022"/>
                  </a:lnTo>
                  <a:lnTo>
                    <a:pt x="18512" y="27878"/>
                  </a:lnTo>
                  <a:lnTo>
                    <a:pt x="18970" y="27709"/>
                  </a:lnTo>
                  <a:lnTo>
                    <a:pt x="19427" y="27517"/>
                  </a:lnTo>
                  <a:lnTo>
                    <a:pt x="19885" y="27300"/>
                  </a:lnTo>
                  <a:lnTo>
                    <a:pt x="20390" y="27035"/>
                  </a:lnTo>
                  <a:lnTo>
                    <a:pt x="20872" y="26746"/>
                  </a:lnTo>
                  <a:lnTo>
                    <a:pt x="21859" y="26120"/>
                  </a:lnTo>
                  <a:lnTo>
                    <a:pt x="22147" y="25928"/>
                  </a:lnTo>
                  <a:lnTo>
                    <a:pt x="22436" y="25711"/>
                  </a:lnTo>
                  <a:lnTo>
                    <a:pt x="23014" y="25254"/>
                  </a:lnTo>
                  <a:lnTo>
                    <a:pt x="23183" y="25085"/>
                  </a:lnTo>
                  <a:lnTo>
                    <a:pt x="23327" y="24917"/>
                  </a:lnTo>
                  <a:lnTo>
                    <a:pt x="23568" y="24532"/>
                  </a:lnTo>
                  <a:lnTo>
                    <a:pt x="23664" y="24363"/>
                  </a:lnTo>
                  <a:lnTo>
                    <a:pt x="23736" y="24170"/>
                  </a:lnTo>
                  <a:lnTo>
                    <a:pt x="23760" y="24026"/>
                  </a:lnTo>
                  <a:lnTo>
                    <a:pt x="23784" y="23906"/>
                  </a:lnTo>
                  <a:lnTo>
                    <a:pt x="23760" y="23617"/>
                  </a:lnTo>
                  <a:lnTo>
                    <a:pt x="23712" y="23352"/>
                  </a:lnTo>
                  <a:lnTo>
                    <a:pt x="23592" y="23087"/>
                  </a:lnTo>
                  <a:lnTo>
                    <a:pt x="23423" y="22798"/>
                  </a:lnTo>
                  <a:lnTo>
                    <a:pt x="23207" y="22533"/>
                  </a:lnTo>
                  <a:lnTo>
                    <a:pt x="22629" y="21763"/>
                  </a:lnTo>
                  <a:lnTo>
                    <a:pt x="22509" y="21571"/>
                  </a:lnTo>
                  <a:lnTo>
                    <a:pt x="22388" y="21378"/>
                  </a:lnTo>
                  <a:lnTo>
                    <a:pt x="22292" y="21161"/>
                  </a:lnTo>
                  <a:lnTo>
                    <a:pt x="22220" y="20945"/>
                  </a:lnTo>
                  <a:lnTo>
                    <a:pt x="22147" y="20728"/>
                  </a:lnTo>
                  <a:lnTo>
                    <a:pt x="22099" y="20487"/>
                  </a:lnTo>
                  <a:lnTo>
                    <a:pt x="22099" y="20271"/>
                  </a:lnTo>
                  <a:lnTo>
                    <a:pt x="22075" y="20030"/>
                  </a:lnTo>
                  <a:lnTo>
                    <a:pt x="22099" y="19717"/>
                  </a:lnTo>
                  <a:lnTo>
                    <a:pt x="22123" y="19404"/>
                  </a:lnTo>
                  <a:lnTo>
                    <a:pt x="22196" y="19043"/>
                  </a:lnTo>
                  <a:lnTo>
                    <a:pt x="22268" y="18682"/>
                  </a:lnTo>
                  <a:lnTo>
                    <a:pt x="22364" y="18345"/>
                  </a:lnTo>
                  <a:lnTo>
                    <a:pt x="22484" y="17984"/>
                  </a:lnTo>
                  <a:lnTo>
                    <a:pt x="22677" y="17478"/>
                  </a:lnTo>
                  <a:lnTo>
                    <a:pt x="22894" y="16997"/>
                  </a:lnTo>
                  <a:lnTo>
                    <a:pt x="23159" y="16491"/>
                  </a:lnTo>
                  <a:lnTo>
                    <a:pt x="23399" y="16034"/>
                  </a:lnTo>
                  <a:lnTo>
                    <a:pt x="24001" y="14999"/>
                  </a:lnTo>
                  <a:lnTo>
                    <a:pt x="24579" y="13963"/>
                  </a:lnTo>
                  <a:lnTo>
                    <a:pt x="24844" y="13458"/>
                  </a:lnTo>
                  <a:lnTo>
                    <a:pt x="25108" y="12928"/>
                  </a:lnTo>
                  <a:lnTo>
                    <a:pt x="25325" y="12399"/>
                  </a:lnTo>
                  <a:lnTo>
                    <a:pt x="25518" y="11845"/>
                  </a:lnTo>
                  <a:lnTo>
                    <a:pt x="25686" y="11315"/>
                  </a:lnTo>
                  <a:lnTo>
                    <a:pt x="25831" y="10786"/>
                  </a:lnTo>
                  <a:lnTo>
                    <a:pt x="25951" y="10256"/>
                  </a:lnTo>
                  <a:lnTo>
                    <a:pt x="26023" y="9727"/>
                  </a:lnTo>
                  <a:lnTo>
                    <a:pt x="26071" y="9173"/>
                  </a:lnTo>
                  <a:lnTo>
                    <a:pt x="26095" y="8643"/>
                  </a:lnTo>
                  <a:lnTo>
                    <a:pt x="26095" y="8090"/>
                  </a:lnTo>
                  <a:lnTo>
                    <a:pt x="26047" y="7536"/>
                  </a:lnTo>
                  <a:lnTo>
                    <a:pt x="25975" y="6910"/>
                  </a:lnTo>
                  <a:lnTo>
                    <a:pt x="25831" y="6284"/>
                  </a:lnTo>
                  <a:lnTo>
                    <a:pt x="25662" y="5682"/>
                  </a:lnTo>
                  <a:lnTo>
                    <a:pt x="25445" y="5104"/>
                  </a:lnTo>
                  <a:lnTo>
                    <a:pt x="25205" y="4527"/>
                  </a:lnTo>
                  <a:lnTo>
                    <a:pt x="24892" y="3997"/>
                  </a:lnTo>
                  <a:lnTo>
                    <a:pt x="24555" y="3468"/>
                  </a:lnTo>
                  <a:lnTo>
                    <a:pt x="24146" y="2962"/>
                  </a:lnTo>
                  <a:lnTo>
                    <a:pt x="23881" y="2649"/>
                  </a:lnTo>
                  <a:lnTo>
                    <a:pt x="23592" y="2360"/>
                  </a:lnTo>
                  <a:lnTo>
                    <a:pt x="23303" y="2095"/>
                  </a:lnTo>
                  <a:lnTo>
                    <a:pt x="23014" y="1831"/>
                  </a:lnTo>
                  <a:lnTo>
                    <a:pt x="22701" y="1566"/>
                  </a:lnTo>
                  <a:lnTo>
                    <a:pt x="22388" y="1325"/>
                  </a:lnTo>
                  <a:lnTo>
                    <a:pt x="21714" y="892"/>
                  </a:lnTo>
                  <a:lnTo>
                    <a:pt x="21305" y="651"/>
                  </a:lnTo>
                  <a:lnTo>
                    <a:pt x="20896" y="434"/>
                  </a:lnTo>
                  <a:lnTo>
                    <a:pt x="20390" y="242"/>
                  </a:lnTo>
                  <a:lnTo>
                    <a:pt x="20125" y="170"/>
                  </a:lnTo>
                  <a:lnTo>
                    <a:pt x="19860" y="97"/>
                  </a:lnTo>
                  <a:lnTo>
                    <a:pt x="19596" y="49"/>
                  </a:lnTo>
                  <a:lnTo>
                    <a:pt x="19331" y="25"/>
                  </a:lnTo>
                  <a:lnTo>
                    <a:pt x="190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17"/>
            <p:cNvSpPr/>
            <p:nvPr/>
          </p:nvSpPr>
          <p:spPr>
            <a:xfrm>
              <a:off x="1802875" y="1996850"/>
              <a:ext cx="521825" cy="518800"/>
            </a:xfrm>
            <a:custGeom>
              <a:avLst/>
              <a:gdLst/>
              <a:ahLst/>
              <a:cxnLst/>
              <a:rect l="l" t="t" r="r" b="b"/>
              <a:pathLst>
                <a:path w="20873" h="20752" extrusionOk="0">
                  <a:moveTo>
                    <a:pt x="18224" y="1"/>
                  </a:moveTo>
                  <a:lnTo>
                    <a:pt x="17983" y="25"/>
                  </a:lnTo>
                  <a:lnTo>
                    <a:pt x="17767" y="49"/>
                  </a:lnTo>
                  <a:lnTo>
                    <a:pt x="17430" y="97"/>
                  </a:lnTo>
                  <a:lnTo>
                    <a:pt x="17093" y="169"/>
                  </a:lnTo>
                  <a:lnTo>
                    <a:pt x="16419" y="338"/>
                  </a:lnTo>
                  <a:lnTo>
                    <a:pt x="15143" y="627"/>
                  </a:lnTo>
                  <a:lnTo>
                    <a:pt x="14709" y="723"/>
                  </a:lnTo>
                  <a:lnTo>
                    <a:pt x="14252" y="771"/>
                  </a:lnTo>
                  <a:lnTo>
                    <a:pt x="13795" y="795"/>
                  </a:lnTo>
                  <a:lnTo>
                    <a:pt x="13337" y="795"/>
                  </a:lnTo>
                  <a:lnTo>
                    <a:pt x="12639" y="771"/>
                  </a:lnTo>
                  <a:lnTo>
                    <a:pt x="11941" y="699"/>
                  </a:lnTo>
                  <a:lnTo>
                    <a:pt x="11243" y="603"/>
                  </a:lnTo>
                  <a:lnTo>
                    <a:pt x="10569" y="482"/>
                  </a:lnTo>
                  <a:lnTo>
                    <a:pt x="9774" y="314"/>
                  </a:lnTo>
                  <a:lnTo>
                    <a:pt x="8980" y="169"/>
                  </a:lnTo>
                  <a:lnTo>
                    <a:pt x="8330" y="97"/>
                  </a:lnTo>
                  <a:lnTo>
                    <a:pt x="7680" y="73"/>
                  </a:lnTo>
                  <a:lnTo>
                    <a:pt x="7367" y="73"/>
                  </a:lnTo>
                  <a:lnTo>
                    <a:pt x="7030" y="97"/>
                  </a:lnTo>
                  <a:lnTo>
                    <a:pt x="6717" y="145"/>
                  </a:lnTo>
                  <a:lnTo>
                    <a:pt x="6380" y="218"/>
                  </a:lnTo>
                  <a:lnTo>
                    <a:pt x="5778" y="338"/>
                  </a:lnTo>
                  <a:lnTo>
                    <a:pt x="5176" y="482"/>
                  </a:lnTo>
                  <a:lnTo>
                    <a:pt x="4574" y="651"/>
                  </a:lnTo>
                  <a:lnTo>
                    <a:pt x="3997" y="868"/>
                  </a:lnTo>
                  <a:lnTo>
                    <a:pt x="3082" y="1205"/>
                  </a:lnTo>
                  <a:lnTo>
                    <a:pt x="2167" y="1542"/>
                  </a:lnTo>
                  <a:lnTo>
                    <a:pt x="1782" y="1686"/>
                  </a:lnTo>
                  <a:lnTo>
                    <a:pt x="1373" y="1782"/>
                  </a:lnTo>
                  <a:lnTo>
                    <a:pt x="964" y="1879"/>
                  </a:lnTo>
                  <a:lnTo>
                    <a:pt x="554" y="1951"/>
                  </a:lnTo>
                  <a:lnTo>
                    <a:pt x="193" y="1999"/>
                  </a:lnTo>
                  <a:lnTo>
                    <a:pt x="97" y="2023"/>
                  </a:lnTo>
                  <a:lnTo>
                    <a:pt x="49" y="2047"/>
                  </a:lnTo>
                  <a:lnTo>
                    <a:pt x="1" y="2095"/>
                  </a:lnTo>
                  <a:lnTo>
                    <a:pt x="1" y="2143"/>
                  </a:lnTo>
                  <a:lnTo>
                    <a:pt x="25" y="2192"/>
                  </a:lnTo>
                  <a:lnTo>
                    <a:pt x="97" y="2240"/>
                  </a:lnTo>
                  <a:lnTo>
                    <a:pt x="169" y="2264"/>
                  </a:lnTo>
                  <a:lnTo>
                    <a:pt x="458" y="2312"/>
                  </a:lnTo>
                  <a:lnTo>
                    <a:pt x="723" y="2360"/>
                  </a:lnTo>
                  <a:lnTo>
                    <a:pt x="988" y="2360"/>
                  </a:lnTo>
                  <a:lnTo>
                    <a:pt x="1517" y="2336"/>
                  </a:lnTo>
                  <a:lnTo>
                    <a:pt x="5706" y="1927"/>
                  </a:lnTo>
                  <a:lnTo>
                    <a:pt x="6573" y="1855"/>
                  </a:lnTo>
                  <a:lnTo>
                    <a:pt x="7463" y="1806"/>
                  </a:lnTo>
                  <a:lnTo>
                    <a:pt x="7921" y="1806"/>
                  </a:lnTo>
                  <a:lnTo>
                    <a:pt x="8402" y="1830"/>
                  </a:lnTo>
                  <a:lnTo>
                    <a:pt x="8811" y="1855"/>
                  </a:lnTo>
                  <a:lnTo>
                    <a:pt x="9221" y="1951"/>
                  </a:lnTo>
                  <a:lnTo>
                    <a:pt x="9630" y="2047"/>
                  </a:lnTo>
                  <a:lnTo>
                    <a:pt x="10015" y="2216"/>
                  </a:lnTo>
                  <a:lnTo>
                    <a:pt x="10545" y="2432"/>
                  </a:lnTo>
                  <a:lnTo>
                    <a:pt x="11050" y="2649"/>
                  </a:lnTo>
                  <a:lnTo>
                    <a:pt x="11435" y="2793"/>
                  </a:lnTo>
                  <a:lnTo>
                    <a:pt x="11821" y="2914"/>
                  </a:lnTo>
                  <a:lnTo>
                    <a:pt x="12206" y="3010"/>
                  </a:lnTo>
                  <a:lnTo>
                    <a:pt x="12591" y="3082"/>
                  </a:lnTo>
                  <a:lnTo>
                    <a:pt x="12976" y="3130"/>
                  </a:lnTo>
                  <a:lnTo>
                    <a:pt x="13770" y="3130"/>
                  </a:lnTo>
                  <a:lnTo>
                    <a:pt x="14156" y="3082"/>
                  </a:lnTo>
                  <a:lnTo>
                    <a:pt x="15552" y="2866"/>
                  </a:lnTo>
                  <a:lnTo>
                    <a:pt x="15913" y="2817"/>
                  </a:lnTo>
                  <a:lnTo>
                    <a:pt x="16274" y="2769"/>
                  </a:lnTo>
                  <a:lnTo>
                    <a:pt x="17020" y="2769"/>
                  </a:lnTo>
                  <a:lnTo>
                    <a:pt x="17261" y="2793"/>
                  </a:lnTo>
                  <a:lnTo>
                    <a:pt x="17502" y="2817"/>
                  </a:lnTo>
                  <a:lnTo>
                    <a:pt x="17743" y="2890"/>
                  </a:lnTo>
                  <a:lnTo>
                    <a:pt x="17983" y="2962"/>
                  </a:lnTo>
                  <a:lnTo>
                    <a:pt x="18128" y="3010"/>
                  </a:lnTo>
                  <a:lnTo>
                    <a:pt x="18248" y="3082"/>
                  </a:lnTo>
                  <a:lnTo>
                    <a:pt x="18368" y="3155"/>
                  </a:lnTo>
                  <a:lnTo>
                    <a:pt x="18465" y="3251"/>
                  </a:lnTo>
                  <a:lnTo>
                    <a:pt x="18609" y="3419"/>
                  </a:lnTo>
                  <a:lnTo>
                    <a:pt x="18706" y="3588"/>
                  </a:lnTo>
                  <a:lnTo>
                    <a:pt x="18778" y="3804"/>
                  </a:lnTo>
                  <a:lnTo>
                    <a:pt x="18802" y="4021"/>
                  </a:lnTo>
                  <a:lnTo>
                    <a:pt x="18802" y="4238"/>
                  </a:lnTo>
                  <a:lnTo>
                    <a:pt x="18778" y="4430"/>
                  </a:lnTo>
                  <a:lnTo>
                    <a:pt x="18754" y="4647"/>
                  </a:lnTo>
                  <a:lnTo>
                    <a:pt x="18706" y="4864"/>
                  </a:lnTo>
                  <a:lnTo>
                    <a:pt x="18537" y="5393"/>
                  </a:lnTo>
                  <a:lnTo>
                    <a:pt x="18320" y="5899"/>
                  </a:lnTo>
                  <a:lnTo>
                    <a:pt x="18056" y="6404"/>
                  </a:lnTo>
                  <a:lnTo>
                    <a:pt x="17767" y="6886"/>
                  </a:lnTo>
                  <a:lnTo>
                    <a:pt x="17093" y="7921"/>
                  </a:lnTo>
                  <a:lnTo>
                    <a:pt x="16659" y="8667"/>
                  </a:lnTo>
                  <a:lnTo>
                    <a:pt x="16443" y="9028"/>
                  </a:lnTo>
                  <a:lnTo>
                    <a:pt x="16274" y="9414"/>
                  </a:lnTo>
                  <a:lnTo>
                    <a:pt x="15817" y="10425"/>
                  </a:lnTo>
                  <a:lnTo>
                    <a:pt x="15383" y="11460"/>
                  </a:lnTo>
                  <a:lnTo>
                    <a:pt x="15215" y="11941"/>
                  </a:lnTo>
                  <a:lnTo>
                    <a:pt x="15070" y="12447"/>
                  </a:lnTo>
                  <a:lnTo>
                    <a:pt x="14950" y="12952"/>
                  </a:lnTo>
                  <a:lnTo>
                    <a:pt x="14902" y="13482"/>
                  </a:lnTo>
                  <a:lnTo>
                    <a:pt x="14854" y="14011"/>
                  </a:lnTo>
                  <a:lnTo>
                    <a:pt x="14806" y="14397"/>
                  </a:lnTo>
                  <a:lnTo>
                    <a:pt x="14733" y="14782"/>
                  </a:lnTo>
                  <a:lnTo>
                    <a:pt x="14661" y="14974"/>
                  </a:lnTo>
                  <a:lnTo>
                    <a:pt x="14589" y="15143"/>
                  </a:lnTo>
                  <a:lnTo>
                    <a:pt x="14493" y="15311"/>
                  </a:lnTo>
                  <a:lnTo>
                    <a:pt x="14396" y="15480"/>
                  </a:lnTo>
                  <a:lnTo>
                    <a:pt x="14276" y="15648"/>
                  </a:lnTo>
                  <a:lnTo>
                    <a:pt x="14132" y="15793"/>
                  </a:lnTo>
                  <a:lnTo>
                    <a:pt x="13987" y="15913"/>
                  </a:lnTo>
                  <a:lnTo>
                    <a:pt x="13843" y="16058"/>
                  </a:lnTo>
                  <a:lnTo>
                    <a:pt x="13578" y="16226"/>
                  </a:lnTo>
                  <a:lnTo>
                    <a:pt x="13289" y="16371"/>
                  </a:lnTo>
                  <a:lnTo>
                    <a:pt x="12952" y="16539"/>
                  </a:lnTo>
                  <a:lnTo>
                    <a:pt x="12591" y="16684"/>
                  </a:lnTo>
                  <a:lnTo>
                    <a:pt x="12037" y="16924"/>
                  </a:lnTo>
                  <a:lnTo>
                    <a:pt x="11484" y="17189"/>
                  </a:lnTo>
                  <a:lnTo>
                    <a:pt x="10954" y="17502"/>
                  </a:lnTo>
                  <a:lnTo>
                    <a:pt x="10424" y="17815"/>
                  </a:lnTo>
                  <a:lnTo>
                    <a:pt x="9967" y="18104"/>
                  </a:lnTo>
                  <a:lnTo>
                    <a:pt x="9534" y="18441"/>
                  </a:lnTo>
                  <a:lnTo>
                    <a:pt x="9293" y="18658"/>
                  </a:lnTo>
                  <a:lnTo>
                    <a:pt x="9076" y="18874"/>
                  </a:lnTo>
                  <a:lnTo>
                    <a:pt x="8884" y="19091"/>
                  </a:lnTo>
                  <a:lnTo>
                    <a:pt x="8715" y="19332"/>
                  </a:lnTo>
                  <a:lnTo>
                    <a:pt x="8571" y="19572"/>
                  </a:lnTo>
                  <a:lnTo>
                    <a:pt x="8426" y="19837"/>
                  </a:lnTo>
                  <a:lnTo>
                    <a:pt x="8306" y="20126"/>
                  </a:lnTo>
                  <a:lnTo>
                    <a:pt x="8185" y="20391"/>
                  </a:lnTo>
                  <a:lnTo>
                    <a:pt x="8137" y="20608"/>
                  </a:lnTo>
                  <a:lnTo>
                    <a:pt x="8137" y="20680"/>
                  </a:lnTo>
                  <a:lnTo>
                    <a:pt x="8161" y="20704"/>
                  </a:lnTo>
                  <a:lnTo>
                    <a:pt x="8185" y="20728"/>
                  </a:lnTo>
                  <a:lnTo>
                    <a:pt x="8258" y="20752"/>
                  </a:lnTo>
                  <a:lnTo>
                    <a:pt x="8306" y="20704"/>
                  </a:lnTo>
                  <a:lnTo>
                    <a:pt x="8474" y="20559"/>
                  </a:lnTo>
                  <a:lnTo>
                    <a:pt x="8835" y="20126"/>
                  </a:lnTo>
                  <a:lnTo>
                    <a:pt x="9221" y="19717"/>
                  </a:lnTo>
                  <a:lnTo>
                    <a:pt x="9437" y="19500"/>
                  </a:lnTo>
                  <a:lnTo>
                    <a:pt x="9654" y="19308"/>
                  </a:lnTo>
                  <a:lnTo>
                    <a:pt x="10111" y="18995"/>
                  </a:lnTo>
                  <a:lnTo>
                    <a:pt x="10569" y="18730"/>
                  </a:lnTo>
                  <a:lnTo>
                    <a:pt x="11074" y="18489"/>
                  </a:lnTo>
                  <a:lnTo>
                    <a:pt x="11580" y="18321"/>
                  </a:lnTo>
                  <a:lnTo>
                    <a:pt x="12326" y="18152"/>
                  </a:lnTo>
                  <a:lnTo>
                    <a:pt x="13072" y="17959"/>
                  </a:lnTo>
                  <a:lnTo>
                    <a:pt x="13626" y="17839"/>
                  </a:lnTo>
                  <a:lnTo>
                    <a:pt x="14156" y="17695"/>
                  </a:lnTo>
                  <a:lnTo>
                    <a:pt x="14565" y="17526"/>
                  </a:lnTo>
                  <a:lnTo>
                    <a:pt x="14950" y="17334"/>
                  </a:lnTo>
                  <a:lnTo>
                    <a:pt x="15311" y="17093"/>
                  </a:lnTo>
                  <a:lnTo>
                    <a:pt x="15672" y="16828"/>
                  </a:lnTo>
                  <a:lnTo>
                    <a:pt x="15889" y="16635"/>
                  </a:lnTo>
                  <a:lnTo>
                    <a:pt x="16082" y="16419"/>
                  </a:lnTo>
                  <a:lnTo>
                    <a:pt x="16226" y="16178"/>
                  </a:lnTo>
                  <a:lnTo>
                    <a:pt x="16370" y="15913"/>
                  </a:lnTo>
                  <a:lnTo>
                    <a:pt x="16443" y="15648"/>
                  </a:lnTo>
                  <a:lnTo>
                    <a:pt x="16539" y="15384"/>
                  </a:lnTo>
                  <a:lnTo>
                    <a:pt x="16587" y="15119"/>
                  </a:lnTo>
                  <a:lnTo>
                    <a:pt x="16635" y="14854"/>
                  </a:lnTo>
                  <a:lnTo>
                    <a:pt x="16683" y="14324"/>
                  </a:lnTo>
                  <a:lnTo>
                    <a:pt x="16732" y="13771"/>
                  </a:lnTo>
                  <a:lnTo>
                    <a:pt x="16756" y="13217"/>
                  </a:lnTo>
                  <a:lnTo>
                    <a:pt x="16780" y="12663"/>
                  </a:lnTo>
                  <a:lnTo>
                    <a:pt x="16780" y="12062"/>
                  </a:lnTo>
                  <a:lnTo>
                    <a:pt x="16852" y="11460"/>
                  </a:lnTo>
                  <a:lnTo>
                    <a:pt x="16948" y="10954"/>
                  </a:lnTo>
                  <a:lnTo>
                    <a:pt x="17069" y="10497"/>
                  </a:lnTo>
                  <a:lnTo>
                    <a:pt x="17285" y="10039"/>
                  </a:lnTo>
                  <a:lnTo>
                    <a:pt x="17526" y="9606"/>
                  </a:lnTo>
                  <a:lnTo>
                    <a:pt x="17791" y="9197"/>
                  </a:lnTo>
                  <a:lnTo>
                    <a:pt x="18080" y="8812"/>
                  </a:lnTo>
                  <a:lnTo>
                    <a:pt x="19139" y="7367"/>
                  </a:lnTo>
                  <a:lnTo>
                    <a:pt x="19572" y="6765"/>
                  </a:lnTo>
                  <a:lnTo>
                    <a:pt x="19789" y="6453"/>
                  </a:lnTo>
                  <a:lnTo>
                    <a:pt x="20005" y="6116"/>
                  </a:lnTo>
                  <a:lnTo>
                    <a:pt x="20294" y="5610"/>
                  </a:lnTo>
                  <a:lnTo>
                    <a:pt x="20415" y="5345"/>
                  </a:lnTo>
                  <a:lnTo>
                    <a:pt x="20535" y="5056"/>
                  </a:lnTo>
                  <a:lnTo>
                    <a:pt x="20655" y="4743"/>
                  </a:lnTo>
                  <a:lnTo>
                    <a:pt x="20752" y="4430"/>
                  </a:lnTo>
                  <a:lnTo>
                    <a:pt x="20824" y="4117"/>
                  </a:lnTo>
                  <a:lnTo>
                    <a:pt x="20848" y="3804"/>
                  </a:lnTo>
                  <a:lnTo>
                    <a:pt x="20872" y="3492"/>
                  </a:lnTo>
                  <a:lnTo>
                    <a:pt x="20872" y="3155"/>
                  </a:lnTo>
                  <a:lnTo>
                    <a:pt x="20848" y="2842"/>
                  </a:lnTo>
                  <a:lnTo>
                    <a:pt x="20776" y="2505"/>
                  </a:lnTo>
                  <a:lnTo>
                    <a:pt x="20680" y="2095"/>
                  </a:lnTo>
                  <a:lnTo>
                    <a:pt x="20535" y="1686"/>
                  </a:lnTo>
                  <a:lnTo>
                    <a:pt x="20439" y="1445"/>
                  </a:lnTo>
                  <a:lnTo>
                    <a:pt x="20343" y="1205"/>
                  </a:lnTo>
                  <a:lnTo>
                    <a:pt x="20198" y="964"/>
                  </a:lnTo>
                  <a:lnTo>
                    <a:pt x="20030" y="771"/>
                  </a:lnTo>
                  <a:lnTo>
                    <a:pt x="19861" y="579"/>
                  </a:lnTo>
                  <a:lnTo>
                    <a:pt x="19668" y="410"/>
                  </a:lnTo>
                  <a:lnTo>
                    <a:pt x="19452" y="290"/>
                  </a:lnTo>
                  <a:lnTo>
                    <a:pt x="19211" y="169"/>
                  </a:lnTo>
                  <a:lnTo>
                    <a:pt x="18970" y="97"/>
                  </a:lnTo>
                  <a:lnTo>
                    <a:pt x="18706" y="25"/>
                  </a:lnTo>
                  <a:lnTo>
                    <a:pt x="184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17"/>
            <p:cNvSpPr/>
            <p:nvPr/>
          </p:nvSpPr>
          <p:spPr>
            <a:xfrm>
              <a:off x="1946725" y="1787425"/>
              <a:ext cx="588000" cy="766750"/>
            </a:xfrm>
            <a:custGeom>
              <a:avLst/>
              <a:gdLst/>
              <a:ahLst/>
              <a:cxnLst/>
              <a:rect l="l" t="t" r="r" b="b"/>
              <a:pathLst>
                <a:path w="23520" h="30670" extrusionOk="0">
                  <a:moveTo>
                    <a:pt x="11098" y="0"/>
                  </a:moveTo>
                  <a:lnTo>
                    <a:pt x="10640" y="49"/>
                  </a:lnTo>
                  <a:lnTo>
                    <a:pt x="9942" y="97"/>
                  </a:lnTo>
                  <a:lnTo>
                    <a:pt x="9292" y="169"/>
                  </a:lnTo>
                  <a:lnTo>
                    <a:pt x="8618" y="265"/>
                  </a:lnTo>
                  <a:lnTo>
                    <a:pt x="7944" y="410"/>
                  </a:lnTo>
                  <a:lnTo>
                    <a:pt x="7270" y="602"/>
                  </a:lnTo>
                  <a:lnTo>
                    <a:pt x="6596" y="795"/>
                  </a:lnTo>
                  <a:lnTo>
                    <a:pt x="5946" y="1012"/>
                  </a:lnTo>
                  <a:lnTo>
                    <a:pt x="4093" y="1589"/>
                  </a:lnTo>
                  <a:lnTo>
                    <a:pt x="2239" y="2119"/>
                  </a:lnTo>
                  <a:lnTo>
                    <a:pt x="1300" y="2384"/>
                  </a:lnTo>
                  <a:lnTo>
                    <a:pt x="361" y="2673"/>
                  </a:lnTo>
                  <a:lnTo>
                    <a:pt x="193" y="2721"/>
                  </a:lnTo>
                  <a:lnTo>
                    <a:pt x="24" y="2793"/>
                  </a:lnTo>
                  <a:lnTo>
                    <a:pt x="0" y="2841"/>
                  </a:lnTo>
                  <a:lnTo>
                    <a:pt x="0" y="2889"/>
                  </a:lnTo>
                  <a:lnTo>
                    <a:pt x="24" y="2937"/>
                  </a:lnTo>
                  <a:lnTo>
                    <a:pt x="72" y="2961"/>
                  </a:lnTo>
                  <a:lnTo>
                    <a:pt x="241" y="2986"/>
                  </a:lnTo>
                  <a:lnTo>
                    <a:pt x="433" y="2961"/>
                  </a:lnTo>
                  <a:lnTo>
                    <a:pt x="1709" y="2793"/>
                  </a:lnTo>
                  <a:lnTo>
                    <a:pt x="3009" y="2673"/>
                  </a:lnTo>
                  <a:lnTo>
                    <a:pt x="4526" y="2528"/>
                  </a:lnTo>
                  <a:lnTo>
                    <a:pt x="5296" y="2456"/>
                  </a:lnTo>
                  <a:lnTo>
                    <a:pt x="6042" y="2336"/>
                  </a:lnTo>
                  <a:lnTo>
                    <a:pt x="6789" y="2167"/>
                  </a:lnTo>
                  <a:lnTo>
                    <a:pt x="7535" y="1974"/>
                  </a:lnTo>
                  <a:lnTo>
                    <a:pt x="8522" y="1710"/>
                  </a:lnTo>
                  <a:lnTo>
                    <a:pt x="10279" y="1228"/>
                  </a:lnTo>
                  <a:lnTo>
                    <a:pt x="10929" y="1060"/>
                  </a:lnTo>
                  <a:lnTo>
                    <a:pt x="11579" y="939"/>
                  </a:lnTo>
                  <a:lnTo>
                    <a:pt x="12229" y="843"/>
                  </a:lnTo>
                  <a:lnTo>
                    <a:pt x="12903" y="771"/>
                  </a:lnTo>
                  <a:lnTo>
                    <a:pt x="13192" y="747"/>
                  </a:lnTo>
                  <a:lnTo>
                    <a:pt x="13722" y="747"/>
                  </a:lnTo>
                  <a:lnTo>
                    <a:pt x="13939" y="795"/>
                  </a:lnTo>
                  <a:lnTo>
                    <a:pt x="14372" y="867"/>
                  </a:lnTo>
                  <a:lnTo>
                    <a:pt x="14709" y="987"/>
                  </a:lnTo>
                  <a:lnTo>
                    <a:pt x="15022" y="1108"/>
                  </a:lnTo>
                  <a:lnTo>
                    <a:pt x="15335" y="1276"/>
                  </a:lnTo>
                  <a:lnTo>
                    <a:pt x="15576" y="1445"/>
                  </a:lnTo>
                  <a:lnTo>
                    <a:pt x="16009" y="1734"/>
                  </a:lnTo>
                  <a:lnTo>
                    <a:pt x="16394" y="1999"/>
                  </a:lnTo>
                  <a:lnTo>
                    <a:pt x="17116" y="2576"/>
                  </a:lnTo>
                  <a:lnTo>
                    <a:pt x="17453" y="2841"/>
                  </a:lnTo>
                  <a:lnTo>
                    <a:pt x="17766" y="3154"/>
                  </a:lnTo>
                  <a:lnTo>
                    <a:pt x="18874" y="4334"/>
                  </a:lnTo>
                  <a:lnTo>
                    <a:pt x="19379" y="4911"/>
                  </a:lnTo>
                  <a:lnTo>
                    <a:pt x="19548" y="5176"/>
                  </a:lnTo>
                  <a:lnTo>
                    <a:pt x="19716" y="5417"/>
                  </a:lnTo>
                  <a:lnTo>
                    <a:pt x="19861" y="5658"/>
                  </a:lnTo>
                  <a:lnTo>
                    <a:pt x="20005" y="5947"/>
                  </a:lnTo>
                  <a:lnTo>
                    <a:pt x="20294" y="6645"/>
                  </a:lnTo>
                  <a:lnTo>
                    <a:pt x="20848" y="8017"/>
                  </a:lnTo>
                  <a:lnTo>
                    <a:pt x="21161" y="8691"/>
                  </a:lnTo>
                  <a:lnTo>
                    <a:pt x="21473" y="9341"/>
                  </a:lnTo>
                  <a:lnTo>
                    <a:pt x="21570" y="9558"/>
                  </a:lnTo>
                  <a:lnTo>
                    <a:pt x="21618" y="9774"/>
                  </a:lnTo>
                  <a:lnTo>
                    <a:pt x="21666" y="9991"/>
                  </a:lnTo>
                  <a:lnTo>
                    <a:pt x="21690" y="10207"/>
                  </a:lnTo>
                  <a:lnTo>
                    <a:pt x="21714" y="10785"/>
                  </a:lnTo>
                  <a:lnTo>
                    <a:pt x="21666" y="11363"/>
                  </a:lnTo>
                  <a:lnTo>
                    <a:pt x="21618" y="11748"/>
                  </a:lnTo>
                  <a:lnTo>
                    <a:pt x="21546" y="12109"/>
                  </a:lnTo>
                  <a:lnTo>
                    <a:pt x="21425" y="12446"/>
                  </a:lnTo>
                  <a:lnTo>
                    <a:pt x="21305" y="12807"/>
                  </a:lnTo>
                  <a:lnTo>
                    <a:pt x="21136" y="13120"/>
                  </a:lnTo>
                  <a:lnTo>
                    <a:pt x="20968" y="13457"/>
                  </a:lnTo>
                  <a:lnTo>
                    <a:pt x="20775" y="13746"/>
                  </a:lnTo>
                  <a:lnTo>
                    <a:pt x="20535" y="14059"/>
                  </a:lnTo>
                  <a:lnTo>
                    <a:pt x="20101" y="14565"/>
                  </a:lnTo>
                  <a:lnTo>
                    <a:pt x="19668" y="15070"/>
                  </a:lnTo>
                  <a:lnTo>
                    <a:pt x="19451" y="15359"/>
                  </a:lnTo>
                  <a:lnTo>
                    <a:pt x="19235" y="15672"/>
                  </a:lnTo>
                  <a:lnTo>
                    <a:pt x="19042" y="15985"/>
                  </a:lnTo>
                  <a:lnTo>
                    <a:pt x="18898" y="16322"/>
                  </a:lnTo>
                  <a:lnTo>
                    <a:pt x="18777" y="16611"/>
                  </a:lnTo>
                  <a:lnTo>
                    <a:pt x="18681" y="16924"/>
                  </a:lnTo>
                  <a:lnTo>
                    <a:pt x="18512" y="17526"/>
                  </a:lnTo>
                  <a:lnTo>
                    <a:pt x="18392" y="18079"/>
                  </a:lnTo>
                  <a:lnTo>
                    <a:pt x="18199" y="18585"/>
                  </a:lnTo>
                  <a:lnTo>
                    <a:pt x="17911" y="19235"/>
                  </a:lnTo>
                  <a:lnTo>
                    <a:pt x="17598" y="19861"/>
                  </a:lnTo>
                  <a:lnTo>
                    <a:pt x="17405" y="20318"/>
                  </a:lnTo>
                  <a:lnTo>
                    <a:pt x="17237" y="20800"/>
                  </a:lnTo>
                  <a:lnTo>
                    <a:pt x="17140" y="21305"/>
                  </a:lnTo>
                  <a:lnTo>
                    <a:pt x="17068" y="21811"/>
                  </a:lnTo>
                  <a:lnTo>
                    <a:pt x="17068" y="22220"/>
                  </a:lnTo>
                  <a:lnTo>
                    <a:pt x="17092" y="22653"/>
                  </a:lnTo>
                  <a:lnTo>
                    <a:pt x="17188" y="23063"/>
                  </a:lnTo>
                  <a:lnTo>
                    <a:pt x="17333" y="23472"/>
                  </a:lnTo>
                  <a:lnTo>
                    <a:pt x="17622" y="24098"/>
                  </a:lnTo>
                  <a:lnTo>
                    <a:pt x="17862" y="24627"/>
                  </a:lnTo>
                  <a:lnTo>
                    <a:pt x="17983" y="24892"/>
                  </a:lnTo>
                  <a:lnTo>
                    <a:pt x="18079" y="25157"/>
                  </a:lnTo>
                  <a:lnTo>
                    <a:pt x="18175" y="25446"/>
                  </a:lnTo>
                  <a:lnTo>
                    <a:pt x="18224" y="25735"/>
                  </a:lnTo>
                  <a:lnTo>
                    <a:pt x="18248" y="26024"/>
                  </a:lnTo>
                  <a:lnTo>
                    <a:pt x="18224" y="26312"/>
                  </a:lnTo>
                  <a:lnTo>
                    <a:pt x="18175" y="26601"/>
                  </a:lnTo>
                  <a:lnTo>
                    <a:pt x="18103" y="26866"/>
                  </a:lnTo>
                  <a:lnTo>
                    <a:pt x="18007" y="27155"/>
                  </a:lnTo>
                  <a:lnTo>
                    <a:pt x="17862" y="27420"/>
                  </a:lnTo>
                  <a:lnTo>
                    <a:pt x="17742" y="27612"/>
                  </a:lnTo>
                  <a:lnTo>
                    <a:pt x="17622" y="27781"/>
                  </a:lnTo>
                  <a:lnTo>
                    <a:pt x="17333" y="28118"/>
                  </a:lnTo>
                  <a:lnTo>
                    <a:pt x="17020" y="28407"/>
                  </a:lnTo>
                  <a:lnTo>
                    <a:pt x="16683" y="28696"/>
                  </a:lnTo>
                  <a:lnTo>
                    <a:pt x="16274" y="28985"/>
                  </a:lnTo>
                  <a:lnTo>
                    <a:pt x="15864" y="29249"/>
                  </a:lnTo>
                  <a:lnTo>
                    <a:pt x="15431" y="29490"/>
                  </a:lnTo>
                  <a:lnTo>
                    <a:pt x="14998" y="29707"/>
                  </a:lnTo>
                  <a:lnTo>
                    <a:pt x="14155" y="30068"/>
                  </a:lnTo>
                  <a:lnTo>
                    <a:pt x="13337" y="30405"/>
                  </a:lnTo>
                  <a:lnTo>
                    <a:pt x="13192" y="30477"/>
                  </a:lnTo>
                  <a:lnTo>
                    <a:pt x="13048" y="30549"/>
                  </a:lnTo>
                  <a:lnTo>
                    <a:pt x="13024" y="30573"/>
                  </a:lnTo>
                  <a:lnTo>
                    <a:pt x="13024" y="30622"/>
                  </a:lnTo>
                  <a:lnTo>
                    <a:pt x="13072" y="30646"/>
                  </a:lnTo>
                  <a:lnTo>
                    <a:pt x="13096" y="30670"/>
                  </a:lnTo>
                  <a:lnTo>
                    <a:pt x="13289" y="30670"/>
                  </a:lnTo>
                  <a:lnTo>
                    <a:pt x="13842" y="30597"/>
                  </a:lnTo>
                  <a:lnTo>
                    <a:pt x="14372" y="30525"/>
                  </a:lnTo>
                  <a:lnTo>
                    <a:pt x="14901" y="30405"/>
                  </a:lnTo>
                  <a:lnTo>
                    <a:pt x="15431" y="30236"/>
                  </a:lnTo>
                  <a:lnTo>
                    <a:pt x="15816" y="30116"/>
                  </a:lnTo>
                  <a:lnTo>
                    <a:pt x="16177" y="29947"/>
                  </a:lnTo>
                  <a:lnTo>
                    <a:pt x="16538" y="29779"/>
                  </a:lnTo>
                  <a:lnTo>
                    <a:pt x="16875" y="29562"/>
                  </a:lnTo>
                  <a:lnTo>
                    <a:pt x="17188" y="29346"/>
                  </a:lnTo>
                  <a:lnTo>
                    <a:pt x="17477" y="29081"/>
                  </a:lnTo>
                  <a:lnTo>
                    <a:pt x="17766" y="28816"/>
                  </a:lnTo>
                  <a:lnTo>
                    <a:pt x="18031" y="28503"/>
                  </a:lnTo>
                  <a:lnTo>
                    <a:pt x="18296" y="28166"/>
                  </a:lnTo>
                  <a:lnTo>
                    <a:pt x="18392" y="27973"/>
                  </a:lnTo>
                  <a:lnTo>
                    <a:pt x="18488" y="27805"/>
                  </a:lnTo>
                  <a:lnTo>
                    <a:pt x="18561" y="27612"/>
                  </a:lnTo>
                  <a:lnTo>
                    <a:pt x="18609" y="27396"/>
                  </a:lnTo>
                  <a:lnTo>
                    <a:pt x="18657" y="27203"/>
                  </a:lnTo>
                  <a:lnTo>
                    <a:pt x="18681" y="26986"/>
                  </a:lnTo>
                  <a:lnTo>
                    <a:pt x="18705" y="26505"/>
                  </a:lnTo>
                  <a:lnTo>
                    <a:pt x="18705" y="26264"/>
                  </a:lnTo>
                  <a:lnTo>
                    <a:pt x="18705" y="26024"/>
                  </a:lnTo>
                  <a:lnTo>
                    <a:pt x="18657" y="25374"/>
                  </a:lnTo>
                  <a:lnTo>
                    <a:pt x="18633" y="24700"/>
                  </a:lnTo>
                  <a:lnTo>
                    <a:pt x="18585" y="23400"/>
                  </a:lnTo>
                  <a:lnTo>
                    <a:pt x="18585" y="22966"/>
                  </a:lnTo>
                  <a:lnTo>
                    <a:pt x="18633" y="22533"/>
                  </a:lnTo>
                  <a:lnTo>
                    <a:pt x="18657" y="22196"/>
                  </a:lnTo>
                  <a:lnTo>
                    <a:pt x="18705" y="21835"/>
                  </a:lnTo>
                  <a:lnTo>
                    <a:pt x="18705" y="21137"/>
                  </a:lnTo>
                  <a:lnTo>
                    <a:pt x="18705" y="20559"/>
                  </a:lnTo>
                  <a:lnTo>
                    <a:pt x="18729" y="20198"/>
                  </a:lnTo>
                  <a:lnTo>
                    <a:pt x="18753" y="19837"/>
                  </a:lnTo>
                  <a:lnTo>
                    <a:pt x="18825" y="19476"/>
                  </a:lnTo>
                  <a:lnTo>
                    <a:pt x="18922" y="19115"/>
                  </a:lnTo>
                  <a:lnTo>
                    <a:pt x="19114" y="18561"/>
                  </a:lnTo>
                  <a:lnTo>
                    <a:pt x="19331" y="17983"/>
                  </a:lnTo>
                  <a:lnTo>
                    <a:pt x="19548" y="17429"/>
                  </a:lnTo>
                  <a:lnTo>
                    <a:pt x="19812" y="16900"/>
                  </a:lnTo>
                  <a:lnTo>
                    <a:pt x="20029" y="16491"/>
                  </a:lnTo>
                  <a:lnTo>
                    <a:pt x="20294" y="16105"/>
                  </a:lnTo>
                  <a:lnTo>
                    <a:pt x="20535" y="15817"/>
                  </a:lnTo>
                  <a:lnTo>
                    <a:pt x="20799" y="15504"/>
                  </a:lnTo>
                  <a:lnTo>
                    <a:pt x="21353" y="14950"/>
                  </a:lnTo>
                  <a:lnTo>
                    <a:pt x="21594" y="14733"/>
                  </a:lnTo>
                  <a:lnTo>
                    <a:pt x="21786" y="14493"/>
                  </a:lnTo>
                  <a:lnTo>
                    <a:pt x="21979" y="14228"/>
                  </a:lnTo>
                  <a:lnTo>
                    <a:pt x="22148" y="13963"/>
                  </a:lnTo>
                  <a:lnTo>
                    <a:pt x="22340" y="13578"/>
                  </a:lnTo>
                  <a:lnTo>
                    <a:pt x="22557" y="13193"/>
                  </a:lnTo>
                  <a:lnTo>
                    <a:pt x="22918" y="12398"/>
                  </a:lnTo>
                  <a:lnTo>
                    <a:pt x="23183" y="11724"/>
                  </a:lnTo>
                  <a:lnTo>
                    <a:pt x="23303" y="11363"/>
                  </a:lnTo>
                  <a:lnTo>
                    <a:pt x="23399" y="11002"/>
                  </a:lnTo>
                  <a:lnTo>
                    <a:pt x="23472" y="10761"/>
                  </a:lnTo>
                  <a:lnTo>
                    <a:pt x="23496" y="10520"/>
                  </a:lnTo>
                  <a:lnTo>
                    <a:pt x="23520" y="10280"/>
                  </a:lnTo>
                  <a:lnTo>
                    <a:pt x="23520" y="10039"/>
                  </a:lnTo>
                  <a:lnTo>
                    <a:pt x="23520" y="9798"/>
                  </a:lnTo>
                  <a:lnTo>
                    <a:pt x="23496" y="9582"/>
                  </a:lnTo>
                  <a:lnTo>
                    <a:pt x="23447" y="9341"/>
                  </a:lnTo>
                  <a:lnTo>
                    <a:pt x="23375" y="9100"/>
                  </a:lnTo>
                  <a:lnTo>
                    <a:pt x="23231" y="8595"/>
                  </a:lnTo>
                  <a:lnTo>
                    <a:pt x="23038" y="8113"/>
                  </a:lnTo>
                  <a:lnTo>
                    <a:pt x="22846" y="7632"/>
                  </a:lnTo>
                  <a:lnTo>
                    <a:pt x="22629" y="7150"/>
                  </a:lnTo>
                  <a:lnTo>
                    <a:pt x="22388" y="6717"/>
                  </a:lnTo>
                  <a:lnTo>
                    <a:pt x="22148" y="6284"/>
                  </a:lnTo>
                  <a:lnTo>
                    <a:pt x="21883" y="5850"/>
                  </a:lnTo>
                  <a:lnTo>
                    <a:pt x="21594" y="5441"/>
                  </a:lnTo>
                  <a:lnTo>
                    <a:pt x="21305" y="5032"/>
                  </a:lnTo>
                  <a:lnTo>
                    <a:pt x="21016" y="4647"/>
                  </a:lnTo>
                  <a:lnTo>
                    <a:pt x="20679" y="4261"/>
                  </a:lnTo>
                  <a:lnTo>
                    <a:pt x="20342" y="3900"/>
                  </a:lnTo>
                  <a:lnTo>
                    <a:pt x="19764" y="3347"/>
                  </a:lnTo>
                  <a:lnTo>
                    <a:pt x="19475" y="3082"/>
                  </a:lnTo>
                  <a:lnTo>
                    <a:pt x="19162" y="2841"/>
                  </a:lnTo>
                  <a:lnTo>
                    <a:pt x="18079" y="2047"/>
                  </a:lnTo>
                  <a:lnTo>
                    <a:pt x="17742" y="1830"/>
                  </a:lnTo>
                  <a:lnTo>
                    <a:pt x="17405" y="1613"/>
                  </a:lnTo>
                  <a:lnTo>
                    <a:pt x="17044" y="1421"/>
                  </a:lnTo>
                  <a:lnTo>
                    <a:pt x="16683" y="1276"/>
                  </a:lnTo>
                  <a:lnTo>
                    <a:pt x="16081" y="1012"/>
                  </a:lnTo>
                  <a:lnTo>
                    <a:pt x="15455" y="795"/>
                  </a:lnTo>
                  <a:lnTo>
                    <a:pt x="14829" y="578"/>
                  </a:lnTo>
                  <a:lnTo>
                    <a:pt x="14179" y="386"/>
                  </a:lnTo>
                  <a:lnTo>
                    <a:pt x="13746" y="289"/>
                  </a:lnTo>
                  <a:lnTo>
                    <a:pt x="13313" y="169"/>
                  </a:lnTo>
                  <a:lnTo>
                    <a:pt x="12879" y="97"/>
                  </a:lnTo>
                  <a:lnTo>
                    <a:pt x="12422" y="49"/>
                  </a:lnTo>
                  <a:lnTo>
                    <a:pt x="119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17"/>
            <p:cNvSpPr/>
            <p:nvPr/>
          </p:nvSpPr>
          <p:spPr>
            <a:xfrm>
              <a:off x="2080325" y="1904775"/>
              <a:ext cx="13875" cy="10875"/>
            </a:xfrm>
            <a:custGeom>
              <a:avLst/>
              <a:gdLst/>
              <a:ahLst/>
              <a:cxnLst/>
              <a:rect l="l" t="t" r="r" b="b"/>
              <a:pathLst>
                <a:path w="555" h="435" extrusionOk="0">
                  <a:moveTo>
                    <a:pt x="217" y="1"/>
                  </a:moveTo>
                  <a:lnTo>
                    <a:pt x="169" y="49"/>
                  </a:lnTo>
                  <a:lnTo>
                    <a:pt x="145" y="121"/>
                  </a:lnTo>
                  <a:lnTo>
                    <a:pt x="121" y="145"/>
                  </a:lnTo>
                  <a:lnTo>
                    <a:pt x="97" y="145"/>
                  </a:lnTo>
                  <a:lnTo>
                    <a:pt x="24" y="217"/>
                  </a:lnTo>
                  <a:lnTo>
                    <a:pt x="0" y="266"/>
                  </a:lnTo>
                  <a:lnTo>
                    <a:pt x="0" y="338"/>
                  </a:lnTo>
                  <a:lnTo>
                    <a:pt x="24" y="386"/>
                  </a:lnTo>
                  <a:lnTo>
                    <a:pt x="73" y="410"/>
                  </a:lnTo>
                  <a:lnTo>
                    <a:pt x="97" y="434"/>
                  </a:lnTo>
                  <a:lnTo>
                    <a:pt x="145" y="434"/>
                  </a:lnTo>
                  <a:lnTo>
                    <a:pt x="145" y="386"/>
                  </a:lnTo>
                  <a:lnTo>
                    <a:pt x="169" y="338"/>
                  </a:lnTo>
                  <a:lnTo>
                    <a:pt x="169" y="290"/>
                  </a:lnTo>
                  <a:lnTo>
                    <a:pt x="313" y="290"/>
                  </a:lnTo>
                  <a:lnTo>
                    <a:pt x="361" y="217"/>
                  </a:lnTo>
                  <a:lnTo>
                    <a:pt x="434" y="169"/>
                  </a:lnTo>
                  <a:lnTo>
                    <a:pt x="482" y="145"/>
                  </a:lnTo>
                  <a:lnTo>
                    <a:pt x="554" y="97"/>
                  </a:lnTo>
                  <a:lnTo>
                    <a:pt x="554" y="73"/>
                  </a:lnTo>
                  <a:lnTo>
                    <a:pt x="554" y="25"/>
                  </a:lnTo>
                  <a:lnTo>
                    <a:pt x="530" y="1"/>
                  </a:lnTo>
                  <a:lnTo>
                    <a:pt x="458" y="1"/>
                  </a:lnTo>
                  <a:lnTo>
                    <a:pt x="410" y="25"/>
                  </a:lnTo>
                  <a:lnTo>
                    <a:pt x="289" y="25"/>
                  </a:lnTo>
                  <a:lnTo>
                    <a:pt x="24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17"/>
            <p:cNvSpPr/>
            <p:nvPr/>
          </p:nvSpPr>
          <p:spPr>
            <a:xfrm>
              <a:off x="1955750" y="1926450"/>
              <a:ext cx="13850" cy="9650"/>
            </a:xfrm>
            <a:custGeom>
              <a:avLst/>
              <a:gdLst/>
              <a:ahLst/>
              <a:cxnLst/>
              <a:rect l="l" t="t" r="r" b="b"/>
              <a:pathLst>
                <a:path w="554" h="386" extrusionOk="0">
                  <a:moveTo>
                    <a:pt x="193" y="0"/>
                  </a:moveTo>
                  <a:lnTo>
                    <a:pt x="145" y="49"/>
                  </a:lnTo>
                  <a:lnTo>
                    <a:pt x="96" y="97"/>
                  </a:lnTo>
                  <a:lnTo>
                    <a:pt x="0" y="337"/>
                  </a:lnTo>
                  <a:lnTo>
                    <a:pt x="24" y="386"/>
                  </a:lnTo>
                  <a:lnTo>
                    <a:pt x="72" y="386"/>
                  </a:lnTo>
                  <a:lnTo>
                    <a:pt x="145" y="337"/>
                  </a:lnTo>
                  <a:lnTo>
                    <a:pt x="169" y="289"/>
                  </a:lnTo>
                  <a:lnTo>
                    <a:pt x="217" y="193"/>
                  </a:lnTo>
                  <a:lnTo>
                    <a:pt x="217" y="121"/>
                  </a:lnTo>
                  <a:lnTo>
                    <a:pt x="409" y="169"/>
                  </a:lnTo>
                  <a:lnTo>
                    <a:pt x="530" y="169"/>
                  </a:lnTo>
                  <a:lnTo>
                    <a:pt x="530" y="121"/>
                  </a:lnTo>
                  <a:lnTo>
                    <a:pt x="554" y="97"/>
                  </a:lnTo>
                  <a:lnTo>
                    <a:pt x="530" y="73"/>
                  </a:lnTo>
                  <a:lnTo>
                    <a:pt x="458" y="49"/>
                  </a:lnTo>
                  <a:lnTo>
                    <a:pt x="33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17"/>
            <p:cNvSpPr/>
            <p:nvPr/>
          </p:nvSpPr>
          <p:spPr>
            <a:xfrm>
              <a:off x="1876900" y="1956550"/>
              <a:ext cx="12675" cy="9650"/>
            </a:xfrm>
            <a:custGeom>
              <a:avLst/>
              <a:gdLst/>
              <a:ahLst/>
              <a:cxnLst/>
              <a:rect l="l" t="t" r="r" b="b"/>
              <a:pathLst>
                <a:path w="507" h="386" extrusionOk="0">
                  <a:moveTo>
                    <a:pt x="121" y="0"/>
                  </a:moveTo>
                  <a:lnTo>
                    <a:pt x="49" y="24"/>
                  </a:lnTo>
                  <a:lnTo>
                    <a:pt x="1" y="72"/>
                  </a:lnTo>
                  <a:lnTo>
                    <a:pt x="25" y="144"/>
                  </a:lnTo>
                  <a:lnTo>
                    <a:pt x="73" y="193"/>
                  </a:lnTo>
                  <a:lnTo>
                    <a:pt x="193" y="265"/>
                  </a:lnTo>
                  <a:lnTo>
                    <a:pt x="314" y="313"/>
                  </a:lnTo>
                  <a:lnTo>
                    <a:pt x="434" y="385"/>
                  </a:lnTo>
                  <a:lnTo>
                    <a:pt x="482" y="361"/>
                  </a:lnTo>
                  <a:lnTo>
                    <a:pt x="506" y="313"/>
                  </a:lnTo>
                  <a:lnTo>
                    <a:pt x="482" y="289"/>
                  </a:lnTo>
                  <a:lnTo>
                    <a:pt x="386" y="144"/>
                  </a:lnTo>
                  <a:lnTo>
                    <a:pt x="241"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17"/>
            <p:cNvSpPr/>
            <p:nvPr/>
          </p:nvSpPr>
          <p:spPr>
            <a:xfrm>
              <a:off x="1950325" y="1918625"/>
              <a:ext cx="8450" cy="8450"/>
            </a:xfrm>
            <a:custGeom>
              <a:avLst/>
              <a:gdLst/>
              <a:ahLst/>
              <a:cxnLst/>
              <a:rect l="l" t="t" r="r" b="b"/>
              <a:pathLst>
                <a:path w="338" h="338" extrusionOk="0">
                  <a:moveTo>
                    <a:pt x="145" y="0"/>
                  </a:moveTo>
                  <a:lnTo>
                    <a:pt x="73" y="24"/>
                  </a:lnTo>
                  <a:lnTo>
                    <a:pt x="25" y="73"/>
                  </a:lnTo>
                  <a:lnTo>
                    <a:pt x="1" y="193"/>
                  </a:lnTo>
                  <a:lnTo>
                    <a:pt x="25" y="313"/>
                  </a:lnTo>
                  <a:lnTo>
                    <a:pt x="49" y="337"/>
                  </a:lnTo>
                  <a:lnTo>
                    <a:pt x="97" y="337"/>
                  </a:lnTo>
                  <a:lnTo>
                    <a:pt x="145" y="313"/>
                  </a:lnTo>
                  <a:lnTo>
                    <a:pt x="193" y="265"/>
                  </a:lnTo>
                  <a:lnTo>
                    <a:pt x="241" y="241"/>
                  </a:lnTo>
                  <a:lnTo>
                    <a:pt x="313" y="241"/>
                  </a:lnTo>
                  <a:lnTo>
                    <a:pt x="313" y="217"/>
                  </a:lnTo>
                  <a:lnTo>
                    <a:pt x="338" y="217"/>
                  </a:lnTo>
                  <a:lnTo>
                    <a:pt x="338" y="169"/>
                  </a:lnTo>
                  <a:lnTo>
                    <a:pt x="265" y="49"/>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17"/>
            <p:cNvSpPr/>
            <p:nvPr/>
          </p:nvSpPr>
          <p:spPr>
            <a:xfrm>
              <a:off x="2000275" y="1944500"/>
              <a:ext cx="6650" cy="12075"/>
            </a:xfrm>
            <a:custGeom>
              <a:avLst/>
              <a:gdLst/>
              <a:ahLst/>
              <a:cxnLst/>
              <a:rect l="l" t="t" r="r" b="b"/>
              <a:pathLst>
                <a:path w="266" h="483" extrusionOk="0">
                  <a:moveTo>
                    <a:pt x="193" y="1"/>
                  </a:moveTo>
                  <a:lnTo>
                    <a:pt x="73" y="97"/>
                  </a:lnTo>
                  <a:lnTo>
                    <a:pt x="25" y="145"/>
                  </a:lnTo>
                  <a:lnTo>
                    <a:pt x="25" y="193"/>
                  </a:lnTo>
                  <a:lnTo>
                    <a:pt x="1" y="241"/>
                  </a:lnTo>
                  <a:lnTo>
                    <a:pt x="25" y="289"/>
                  </a:lnTo>
                  <a:lnTo>
                    <a:pt x="97" y="434"/>
                  </a:lnTo>
                  <a:lnTo>
                    <a:pt x="169" y="482"/>
                  </a:lnTo>
                  <a:lnTo>
                    <a:pt x="217" y="458"/>
                  </a:lnTo>
                  <a:lnTo>
                    <a:pt x="265" y="410"/>
                  </a:lnTo>
                  <a:lnTo>
                    <a:pt x="241" y="362"/>
                  </a:lnTo>
                  <a:lnTo>
                    <a:pt x="217" y="289"/>
                  </a:lnTo>
                  <a:lnTo>
                    <a:pt x="193" y="217"/>
                  </a:lnTo>
                  <a:lnTo>
                    <a:pt x="193" y="121"/>
                  </a:lnTo>
                  <a:lnTo>
                    <a:pt x="241" y="49"/>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17"/>
            <p:cNvSpPr/>
            <p:nvPr/>
          </p:nvSpPr>
          <p:spPr>
            <a:xfrm>
              <a:off x="1997275" y="1844000"/>
              <a:ext cx="6650" cy="8450"/>
            </a:xfrm>
            <a:custGeom>
              <a:avLst/>
              <a:gdLst/>
              <a:ahLst/>
              <a:cxnLst/>
              <a:rect l="l" t="t" r="r" b="b"/>
              <a:pathLst>
                <a:path w="266" h="338" extrusionOk="0">
                  <a:moveTo>
                    <a:pt x="72" y="0"/>
                  </a:moveTo>
                  <a:lnTo>
                    <a:pt x="0" y="49"/>
                  </a:lnTo>
                  <a:lnTo>
                    <a:pt x="0" y="73"/>
                  </a:lnTo>
                  <a:lnTo>
                    <a:pt x="0" y="121"/>
                  </a:lnTo>
                  <a:lnTo>
                    <a:pt x="48" y="241"/>
                  </a:lnTo>
                  <a:lnTo>
                    <a:pt x="97" y="313"/>
                  </a:lnTo>
                  <a:lnTo>
                    <a:pt x="145" y="337"/>
                  </a:lnTo>
                  <a:lnTo>
                    <a:pt x="169" y="337"/>
                  </a:lnTo>
                  <a:lnTo>
                    <a:pt x="217" y="313"/>
                  </a:lnTo>
                  <a:lnTo>
                    <a:pt x="241" y="289"/>
                  </a:lnTo>
                  <a:lnTo>
                    <a:pt x="241" y="193"/>
                  </a:lnTo>
                  <a:lnTo>
                    <a:pt x="265" y="121"/>
                  </a:lnTo>
                  <a:lnTo>
                    <a:pt x="241" y="73"/>
                  </a:lnTo>
                  <a:lnTo>
                    <a:pt x="193"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17"/>
            <p:cNvSpPr/>
            <p:nvPr/>
          </p:nvSpPr>
          <p:spPr>
            <a:xfrm>
              <a:off x="2005700" y="1909600"/>
              <a:ext cx="9050" cy="7850"/>
            </a:xfrm>
            <a:custGeom>
              <a:avLst/>
              <a:gdLst/>
              <a:ahLst/>
              <a:cxnLst/>
              <a:rect l="l" t="t" r="r" b="b"/>
              <a:pathLst>
                <a:path w="362" h="314" extrusionOk="0">
                  <a:moveTo>
                    <a:pt x="48" y="0"/>
                  </a:moveTo>
                  <a:lnTo>
                    <a:pt x="0" y="48"/>
                  </a:lnTo>
                  <a:lnTo>
                    <a:pt x="0" y="97"/>
                  </a:lnTo>
                  <a:lnTo>
                    <a:pt x="0" y="169"/>
                  </a:lnTo>
                  <a:lnTo>
                    <a:pt x="24" y="217"/>
                  </a:lnTo>
                  <a:lnTo>
                    <a:pt x="72" y="265"/>
                  </a:lnTo>
                  <a:lnTo>
                    <a:pt x="121" y="289"/>
                  </a:lnTo>
                  <a:lnTo>
                    <a:pt x="193" y="313"/>
                  </a:lnTo>
                  <a:lnTo>
                    <a:pt x="313" y="289"/>
                  </a:lnTo>
                  <a:lnTo>
                    <a:pt x="361" y="265"/>
                  </a:lnTo>
                  <a:lnTo>
                    <a:pt x="361" y="241"/>
                  </a:lnTo>
                  <a:lnTo>
                    <a:pt x="217" y="121"/>
                  </a:lnTo>
                  <a:lnTo>
                    <a:pt x="97"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17"/>
            <p:cNvSpPr/>
            <p:nvPr/>
          </p:nvSpPr>
          <p:spPr>
            <a:xfrm>
              <a:off x="2018325" y="2007100"/>
              <a:ext cx="9050" cy="9050"/>
            </a:xfrm>
            <a:custGeom>
              <a:avLst/>
              <a:gdLst/>
              <a:ahLst/>
              <a:cxnLst/>
              <a:rect l="l" t="t" r="r" b="b"/>
              <a:pathLst>
                <a:path w="362" h="362" extrusionOk="0">
                  <a:moveTo>
                    <a:pt x="290" y="0"/>
                  </a:moveTo>
                  <a:lnTo>
                    <a:pt x="242" y="24"/>
                  </a:lnTo>
                  <a:lnTo>
                    <a:pt x="217" y="48"/>
                  </a:lnTo>
                  <a:lnTo>
                    <a:pt x="193" y="96"/>
                  </a:lnTo>
                  <a:lnTo>
                    <a:pt x="169" y="169"/>
                  </a:lnTo>
                  <a:lnTo>
                    <a:pt x="145" y="193"/>
                  </a:lnTo>
                  <a:lnTo>
                    <a:pt x="97" y="217"/>
                  </a:lnTo>
                  <a:lnTo>
                    <a:pt x="49" y="241"/>
                  </a:lnTo>
                  <a:lnTo>
                    <a:pt x="1" y="265"/>
                  </a:lnTo>
                  <a:lnTo>
                    <a:pt x="25" y="313"/>
                  </a:lnTo>
                  <a:lnTo>
                    <a:pt x="73" y="361"/>
                  </a:lnTo>
                  <a:lnTo>
                    <a:pt x="121" y="361"/>
                  </a:lnTo>
                  <a:lnTo>
                    <a:pt x="193" y="289"/>
                  </a:lnTo>
                  <a:lnTo>
                    <a:pt x="217" y="265"/>
                  </a:lnTo>
                  <a:lnTo>
                    <a:pt x="242" y="265"/>
                  </a:lnTo>
                  <a:lnTo>
                    <a:pt x="314" y="217"/>
                  </a:lnTo>
                  <a:lnTo>
                    <a:pt x="338" y="193"/>
                  </a:lnTo>
                  <a:lnTo>
                    <a:pt x="362" y="121"/>
                  </a:lnTo>
                  <a:lnTo>
                    <a:pt x="338" y="72"/>
                  </a:lnTo>
                  <a:lnTo>
                    <a:pt x="338" y="24"/>
                  </a:lnTo>
                  <a:lnTo>
                    <a:pt x="29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17"/>
            <p:cNvSpPr/>
            <p:nvPr/>
          </p:nvSpPr>
          <p:spPr>
            <a:xfrm>
              <a:off x="1799275" y="1984225"/>
              <a:ext cx="9050" cy="4825"/>
            </a:xfrm>
            <a:custGeom>
              <a:avLst/>
              <a:gdLst/>
              <a:ahLst/>
              <a:cxnLst/>
              <a:rect l="l" t="t" r="r" b="b"/>
              <a:pathLst>
                <a:path w="362" h="193" extrusionOk="0">
                  <a:moveTo>
                    <a:pt x="265" y="0"/>
                  </a:moveTo>
                  <a:lnTo>
                    <a:pt x="24" y="73"/>
                  </a:lnTo>
                  <a:lnTo>
                    <a:pt x="0" y="121"/>
                  </a:lnTo>
                  <a:lnTo>
                    <a:pt x="24" y="145"/>
                  </a:lnTo>
                  <a:lnTo>
                    <a:pt x="48" y="169"/>
                  </a:lnTo>
                  <a:lnTo>
                    <a:pt x="169" y="193"/>
                  </a:lnTo>
                  <a:lnTo>
                    <a:pt x="289" y="193"/>
                  </a:lnTo>
                  <a:lnTo>
                    <a:pt x="337" y="169"/>
                  </a:lnTo>
                  <a:lnTo>
                    <a:pt x="361" y="97"/>
                  </a:lnTo>
                  <a:lnTo>
                    <a:pt x="337" y="49"/>
                  </a:lnTo>
                  <a:lnTo>
                    <a:pt x="313" y="24"/>
                  </a:lnTo>
                  <a:lnTo>
                    <a:pt x="26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17"/>
            <p:cNvSpPr/>
            <p:nvPr/>
          </p:nvSpPr>
          <p:spPr>
            <a:xfrm>
              <a:off x="2308425" y="2495775"/>
              <a:ext cx="4825" cy="8450"/>
            </a:xfrm>
            <a:custGeom>
              <a:avLst/>
              <a:gdLst/>
              <a:ahLst/>
              <a:cxnLst/>
              <a:rect l="l" t="t" r="r" b="b"/>
              <a:pathLst>
                <a:path w="193" h="338" extrusionOk="0">
                  <a:moveTo>
                    <a:pt x="72" y="1"/>
                  </a:moveTo>
                  <a:lnTo>
                    <a:pt x="24" y="25"/>
                  </a:lnTo>
                  <a:lnTo>
                    <a:pt x="0" y="97"/>
                  </a:lnTo>
                  <a:lnTo>
                    <a:pt x="0" y="145"/>
                  </a:lnTo>
                  <a:lnTo>
                    <a:pt x="24" y="289"/>
                  </a:lnTo>
                  <a:lnTo>
                    <a:pt x="48" y="338"/>
                  </a:lnTo>
                  <a:lnTo>
                    <a:pt x="96" y="338"/>
                  </a:lnTo>
                  <a:lnTo>
                    <a:pt x="169" y="314"/>
                  </a:lnTo>
                  <a:lnTo>
                    <a:pt x="193" y="289"/>
                  </a:lnTo>
                  <a:lnTo>
                    <a:pt x="193" y="265"/>
                  </a:lnTo>
                  <a:lnTo>
                    <a:pt x="169" y="121"/>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17"/>
            <p:cNvSpPr/>
            <p:nvPr/>
          </p:nvSpPr>
          <p:spPr>
            <a:xfrm>
              <a:off x="1916625" y="1937875"/>
              <a:ext cx="6050" cy="7250"/>
            </a:xfrm>
            <a:custGeom>
              <a:avLst/>
              <a:gdLst/>
              <a:ahLst/>
              <a:cxnLst/>
              <a:rect l="l" t="t" r="r" b="b"/>
              <a:pathLst>
                <a:path w="242" h="290" extrusionOk="0">
                  <a:moveTo>
                    <a:pt x="145" y="1"/>
                  </a:moveTo>
                  <a:lnTo>
                    <a:pt x="97" y="25"/>
                  </a:lnTo>
                  <a:lnTo>
                    <a:pt x="49" y="97"/>
                  </a:lnTo>
                  <a:lnTo>
                    <a:pt x="24" y="169"/>
                  </a:lnTo>
                  <a:lnTo>
                    <a:pt x="0" y="217"/>
                  </a:lnTo>
                  <a:lnTo>
                    <a:pt x="24" y="266"/>
                  </a:lnTo>
                  <a:lnTo>
                    <a:pt x="73" y="290"/>
                  </a:lnTo>
                  <a:lnTo>
                    <a:pt x="121" y="290"/>
                  </a:lnTo>
                  <a:lnTo>
                    <a:pt x="193" y="266"/>
                  </a:lnTo>
                  <a:lnTo>
                    <a:pt x="241" y="193"/>
                  </a:lnTo>
                  <a:lnTo>
                    <a:pt x="241" y="145"/>
                  </a:lnTo>
                  <a:lnTo>
                    <a:pt x="241" y="97"/>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17"/>
            <p:cNvSpPr/>
            <p:nvPr/>
          </p:nvSpPr>
          <p:spPr>
            <a:xfrm>
              <a:off x="2332500" y="2432575"/>
              <a:ext cx="6025" cy="6050"/>
            </a:xfrm>
            <a:custGeom>
              <a:avLst/>
              <a:gdLst/>
              <a:ahLst/>
              <a:cxnLst/>
              <a:rect l="l" t="t" r="r" b="b"/>
              <a:pathLst>
                <a:path w="241" h="242" extrusionOk="0">
                  <a:moveTo>
                    <a:pt x="96" y="1"/>
                  </a:moveTo>
                  <a:lnTo>
                    <a:pt x="48" y="25"/>
                  </a:lnTo>
                  <a:lnTo>
                    <a:pt x="24" y="49"/>
                  </a:lnTo>
                  <a:lnTo>
                    <a:pt x="0" y="97"/>
                  </a:lnTo>
                  <a:lnTo>
                    <a:pt x="0" y="169"/>
                  </a:lnTo>
                  <a:lnTo>
                    <a:pt x="48" y="193"/>
                  </a:lnTo>
                  <a:lnTo>
                    <a:pt x="72" y="242"/>
                  </a:lnTo>
                  <a:lnTo>
                    <a:pt x="145" y="242"/>
                  </a:lnTo>
                  <a:lnTo>
                    <a:pt x="217" y="218"/>
                  </a:lnTo>
                  <a:lnTo>
                    <a:pt x="241" y="169"/>
                  </a:lnTo>
                  <a:lnTo>
                    <a:pt x="241" y="97"/>
                  </a:lnTo>
                  <a:lnTo>
                    <a:pt x="217" y="49"/>
                  </a:lnTo>
                  <a:lnTo>
                    <a:pt x="169"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17"/>
            <p:cNvSpPr/>
            <p:nvPr/>
          </p:nvSpPr>
          <p:spPr>
            <a:xfrm>
              <a:off x="1887125" y="1972175"/>
              <a:ext cx="8450" cy="6050"/>
            </a:xfrm>
            <a:custGeom>
              <a:avLst/>
              <a:gdLst/>
              <a:ahLst/>
              <a:cxnLst/>
              <a:rect l="l" t="t" r="r" b="b"/>
              <a:pathLst>
                <a:path w="338" h="242" extrusionOk="0">
                  <a:moveTo>
                    <a:pt x="73" y="1"/>
                  </a:moveTo>
                  <a:lnTo>
                    <a:pt x="25" y="25"/>
                  </a:lnTo>
                  <a:lnTo>
                    <a:pt x="1" y="97"/>
                  </a:lnTo>
                  <a:lnTo>
                    <a:pt x="25" y="145"/>
                  </a:lnTo>
                  <a:lnTo>
                    <a:pt x="49" y="218"/>
                  </a:lnTo>
                  <a:lnTo>
                    <a:pt x="121" y="242"/>
                  </a:lnTo>
                  <a:lnTo>
                    <a:pt x="217" y="218"/>
                  </a:lnTo>
                  <a:lnTo>
                    <a:pt x="290" y="194"/>
                  </a:lnTo>
                  <a:lnTo>
                    <a:pt x="338" y="145"/>
                  </a:lnTo>
                  <a:lnTo>
                    <a:pt x="242" y="73"/>
                  </a:lnTo>
                  <a:lnTo>
                    <a:pt x="193"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17"/>
            <p:cNvSpPr/>
            <p:nvPr/>
          </p:nvSpPr>
          <p:spPr>
            <a:xfrm>
              <a:off x="2236200" y="2445825"/>
              <a:ext cx="6050" cy="7850"/>
            </a:xfrm>
            <a:custGeom>
              <a:avLst/>
              <a:gdLst/>
              <a:ahLst/>
              <a:cxnLst/>
              <a:rect l="l" t="t" r="r" b="b"/>
              <a:pathLst>
                <a:path w="242" h="314" extrusionOk="0">
                  <a:moveTo>
                    <a:pt x="24" y="0"/>
                  </a:moveTo>
                  <a:lnTo>
                    <a:pt x="0" y="49"/>
                  </a:lnTo>
                  <a:lnTo>
                    <a:pt x="0" y="121"/>
                  </a:lnTo>
                  <a:lnTo>
                    <a:pt x="24" y="193"/>
                  </a:lnTo>
                  <a:lnTo>
                    <a:pt x="97" y="289"/>
                  </a:lnTo>
                  <a:lnTo>
                    <a:pt x="169" y="313"/>
                  </a:lnTo>
                  <a:lnTo>
                    <a:pt x="193" y="289"/>
                  </a:lnTo>
                  <a:lnTo>
                    <a:pt x="241" y="241"/>
                  </a:lnTo>
                  <a:lnTo>
                    <a:pt x="241" y="217"/>
                  </a:lnTo>
                  <a:lnTo>
                    <a:pt x="241" y="169"/>
                  </a:lnTo>
                  <a:lnTo>
                    <a:pt x="169" y="73"/>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17"/>
            <p:cNvSpPr/>
            <p:nvPr/>
          </p:nvSpPr>
          <p:spPr>
            <a:xfrm>
              <a:off x="1850425" y="1947500"/>
              <a:ext cx="4825" cy="8450"/>
            </a:xfrm>
            <a:custGeom>
              <a:avLst/>
              <a:gdLst/>
              <a:ahLst/>
              <a:cxnLst/>
              <a:rect l="l" t="t" r="r" b="b"/>
              <a:pathLst>
                <a:path w="193" h="338" extrusionOk="0">
                  <a:moveTo>
                    <a:pt x="49" y="1"/>
                  </a:moveTo>
                  <a:lnTo>
                    <a:pt x="24" y="49"/>
                  </a:lnTo>
                  <a:lnTo>
                    <a:pt x="0" y="97"/>
                  </a:lnTo>
                  <a:lnTo>
                    <a:pt x="24" y="169"/>
                  </a:lnTo>
                  <a:lnTo>
                    <a:pt x="49" y="266"/>
                  </a:lnTo>
                  <a:lnTo>
                    <a:pt x="73" y="314"/>
                  </a:lnTo>
                  <a:lnTo>
                    <a:pt x="97" y="338"/>
                  </a:lnTo>
                  <a:lnTo>
                    <a:pt x="145" y="338"/>
                  </a:lnTo>
                  <a:lnTo>
                    <a:pt x="169" y="314"/>
                  </a:lnTo>
                  <a:lnTo>
                    <a:pt x="193" y="242"/>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17"/>
            <p:cNvSpPr/>
            <p:nvPr/>
          </p:nvSpPr>
          <p:spPr>
            <a:xfrm>
              <a:off x="2291575" y="2463875"/>
              <a:ext cx="6025" cy="5450"/>
            </a:xfrm>
            <a:custGeom>
              <a:avLst/>
              <a:gdLst/>
              <a:ahLst/>
              <a:cxnLst/>
              <a:rect l="l" t="t" r="r" b="b"/>
              <a:pathLst>
                <a:path w="241" h="218" extrusionOk="0">
                  <a:moveTo>
                    <a:pt x="96" y="1"/>
                  </a:moveTo>
                  <a:lnTo>
                    <a:pt x="48" y="25"/>
                  </a:lnTo>
                  <a:lnTo>
                    <a:pt x="24" y="49"/>
                  </a:lnTo>
                  <a:lnTo>
                    <a:pt x="0" y="145"/>
                  </a:lnTo>
                  <a:lnTo>
                    <a:pt x="0" y="169"/>
                  </a:lnTo>
                  <a:lnTo>
                    <a:pt x="24" y="193"/>
                  </a:lnTo>
                  <a:lnTo>
                    <a:pt x="72" y="217"/>
                  </a:lnTo>
                  <a:lnTo>
                    <a:pt x="120" y="217"/>
                  </a:lnTo>
                  <a:lnTo>
                    <a:pt x="169" y="193"/>
                  </a:lnTo>
                  <a:lnTo>
                    <a:pt x="217" y="145"/>
                  </a:lnTo>
                  <a:lnTo>
                    <a:pt x="241" y="97"/>
                  </a:lnTo>
                  <a:lnTo>
                    <a:pt x="241" y="73"/>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17"/>
            <p:cNvSpPr/>
            <p:nvPr/>
          </p:nvSpPr>
          <p:spPr>
            <a:xfrm>
              <a:off x="1889550" y="2042600"/>
              <a:ext cx="5425" cy="6050"/>
            </a:xfrm>
            <a:custGeom>
              <a:avLst/>
              <a:gdLst/>
              <a:ahLst/>
              <a:cxnLst/>
              <a:rect l="l" t="t" r="r" b="b"/>
              <a:pathLst>
                <a:path w="217" h="242" extrusionOk="0">
                  <a:moveTo>
                    <a:pt x="72" y="0"/>
                  </a:moveTo>
                  <a:lnTo>
                    <a:pt x="48" y="25"/>
                  </a:lnTo>
                  <a:lnTo>
                    <a:pt x="0" y="49"/>
                  </a:lnTo>
                  <a:lnTo>
                    <a:pt x="0" y="97"/>
                  </a:lnTo>
                  <a:lnTo>
                    <a:pt x="0" y="145"/>
                  </a:lnTo>
                  <a:lnTo>
                    <a:pt x="24" y="193"/>
                  </a:lnTo>
                  <a:lnTo>
                    <a:pt x="48" y="241"/>
                  </a:lnTo>
                  <a:lnTo>
                    <a:pt x="145" y="241"/>
                  </a:lnTo>
                  <a:lnTo>
                    <a:pt x="169" y="217"/>
                  </a:lnTo>
                  <a:lnTo>
                    <a:pt x="217" y="169"/>
                  </a:lnTo>
                  <a:lnTo>
                    <a:pt x="217" y="121"/>
                  </a:lnTo>
                  <a:lnTo>
                    <a:pt x="217" y="73"/>
                  </a:lnTo>
                  <a:lnTo>
                    <a:pt x="193" y="25"/>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17"/>
            <p:cNvSpPr/>
            <p:nvPr/>
          </p:nvSpPr>
          <p:spPr>
            <a:xfrm>
              <a:off x="1903375" y="1937875"/>
              <a:ext cx="6050" cy="6050"/>
            </a:xfrm>
            <a:custGeom>
              <a:avLst/>
              <a:gdLst/>
              <a:ahLst/>
              <a:cxnLst/>
              <a:rect l="l" t="t" r="r" b="b"/>
              <a:pathLst>
                <a:path w="242" h="242" extrusionOk="0">
                  <a:moveTo>
                    <a:pt x="97" y="1"/>
                  </a:moveTo>
                  <a:lnTo>
                    <a:pt x="49" y="25"/>
                  </a:lnTo>
                  <a:lnTo>
                    <a:pt x="25" y="49"/>
                  </a:lnTo>
                  <a:lnTo>
                    <a:pt x="1" y="121"/>
                  </a:lnTo>
                  <a:lnTo>
                    <a:pt x="25" y="169"/>
                  </a:lnTo>
                  <a:lnTo>
                    <a:pt x="49" y="217"/>
                  </a:lnTo>
                  <a:lnTo>
                    <a:pt x="97" y="241"/>
                  </a:lnTo>
                  <a:lnTo>
                    <a:pt x="169" y="241"/>
                  </a:lnTo>
                  <a:lnTo>
                    <a:pt x="193" y="217"/>
                  </a:lnTo>
                  <a:lnTo>
                    <a:pt x="217" y="193"/>
                  </a:lnTo>
                  <a:lnTo>
                    <a:pt x="242" y="145"/>
                  </a:lnTo>
                  <a:lnTo>
                    <a:pt x="242" y="97"/>
                  </a:lnTo>
                  <a:lnTo>
                    <a:pt x="217"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17"/>
            <p:cNvSpPr/>
            <p:nvPr/>
          </p:nvSpPr>
          <p:spPr>
            <a:xfrm>
              <a:off x="2095975" y="1907200"/>
              <a:ext cx="6025" cy="5425"/>
            </a:xfrm>
            <a:custGeom>
              <a:avLst/>
              <a:gdLst/>
              <a:ahLst/>
              <a:cxnLst/>
              <a:rect l="l" t="t" r="r" b="b"/>
              <a:pathLst>
                <a:path w="241" h="217" extrusionOk="0">
                  <a:moveTo>
                    <a:pt x="72" y="0"/>
                  </a:moveTo>
                  <a:lnTo>
                    <a:pt x="24" y="48"/>
                  </a:lnTo>
                  <a:lnTo>
                    <a:pt x="0" y="72"/>
                  </a:lnTo>
                  <a:lnTo>
                    <a:pt x="0" y="120"/>
                  </a:lnTo>
                  <a:lnTo>
                    <a:pt x="24" y="144"/>
                  </a:lnTo>
                  <a:lnTo>
                    <a:pt x="48" y="193"/>
                  </a:lnTo>
                  <a:lnTo>
                    <a:pt x="97" y="217"/>
                  </a:lnTo>
                  <a:lnTo>
                    <a:pt x="193" y="217"/>
                  </a:lnTo>
                  <a:lnTo>
                    <a:pt x="217" y="193"/>
                  </a:lnTo>
                  <a:lnTo>
                    <a:pt x="241" y="144"/>
                  </a:lnTo>
                  <a:lnTo>
                    <a:pt x="241" y="96"/>
                  </a:lnTo>
                  <a:lnTo>
                    <a:pt x="241"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17"/>
            <p:cNvSpPr/>
            <p:nvPr/>
          </p:nvSpPr>
          <p:spPr>
            <a:xfrm>
              <a:off x="2312625" y="1857225"/>
              <a:ext cx="6650" cy="6650"/>
            </a:xfrm>
            <a:custGeom>
              <a:avLst/>
              <a:gdLst/>
              <a:ahLst/>
              <a:cxnLst/>
              <a:rect l="l" t="t" r="r" b="b"/>
              <a:pathLst>
                <a:path w="266" h="266" extrusionOk="0">
                  <a:moveTo>
                    <a:pt x="49" y="1"/>
                  </a:moveTo>
                  <a:lnTo>
                    <a:pt x="25" y="49"/>
                  </a:lnTo>
                  <a:lnTo>
                    <a:pt x="1" y="97"/>
                  </a:lnTo>
                  <a:lnTo>
                    <a:pt x="1" y="145"/>
                  </a:lnTo>
                  <a:lnTo>
                    <a:pt x="145" y="266"/>
                  </a:lnTo>
                  <a:lnTo>
                    <a:pt x="241" y="266"/>
                  </a:lnTo>
                  <a:lnTo>
                    <a:pt x="265" y="242"/>
                  </a:lnTo>
                  <a:lnTo>
                    <a:pt x="265" y="194"/>
                  </a:lnTo>
                  <a:lnTo>
                    <a:pt x="217" y="97"/>
                  </a:lnTo>
                  <a:lnTo>
                    <a:pt x="169" y="49"/>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17"/>
            <p:cNvSpPr/>
            <p:nvPr/>
          </p:nvSpPr>
          <p:spPr>
            <a:xfrm>
              <a:off x="1837775" y="2042600"/>
              <a:ext cx="6650" cy="4850"/>
            </a:xfrm>
            <a:custGeom>
              <a:avLst/>
              <a:gdLst/>
              <a:ahLst/>
              <a:cxnLst/>
              <a:rect l="l" t="t" r="r" b="b"/>
              <a:pathLst>
                <a:path w="266" h="194" extrusionOk="0">
                  <a:moveTo>
                    <a:pt x="97" y="0"/>
                  </a:moveTo>
                  <a:lnTo>
                    <a:pt x="49" y="25"/>
                  </a:lnTo>
                  <a:lnTo>
                    <a:pt x="1" y="49"/>
                  </a:lnTo>
                  <a:lnTo>
                    <a:pt x="1" y="121"/>
                  </a:lnTo>
                  <a:lnTo>
                    <a:pt x="49" y="169"/>
                  </a:lnTo>
                  <a:lnTo>
                    <a:pt x="97" y="193"/>
                  </a:lnTo>
                  <a:lnTo>
                    <a:pt x="169" y="193"/>
                  </a:lnTo>
                  <a:lnTo>
                    <a:pt x="217" y="169"/>
                  </a:lnTo>
                  <a:lnTo>
                    <a:pt x="266" y="121"/>
                  </a:lnTo>
                  <a:lnTo>
                    <a:pt x="266" y="97"/>
                  </a:lnTo>
                  <a:lnTo>
                    <a:pt x="266" y="73"/>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17"/>
            <p:cNvSpPr/>
            <p:nvPr/>
          </p:nvSpPr>
          <p:spPr>
            <a:xfrm>
              <a:off x="1893750" y="1946300"/>
              <a:ext cx="4850" cy="6650"/>
            </a:xfrm>
            <a:custGeom>
              <a:avLst/>
              <a:gdLst/>
              <a:ahLst/>
              <a:cxnLst/>
              <a:rect l="l" t="t" r="r" b="b"/>
              <a:pathLst>
                <a:path w="194" h="266" extrusionOk="0">
                  <a:moveTo>
                    <a:pt x="49" y="1"/>
                  </a:moveTo>
                  <a:lnTo>
                    <a:pt x="25" y="25"/>
                  </a:lnTo>
                  <a:lnTo>
                    <a:pt x="1" y="73"/>
                  </a:lnTo>
                  <a:lnTo>
                    <a:pt x="25" y="169"/>
                  </a:lnTo>
                  <a:lnTo>
                    <a:pt x="49" y="217"/>
                  </a:lnTo>
                  <a:lnTo>
                    <a:pt x="121" y="266"/>
                  </a:lnTo>
                  <a:lnTo>
                    <a:pt x="145" y="266"/>
                  </a:lnTo>
                  <a:lnTo>
                    <a:pt x="169" y="242"/>
                  </a:lnTo>
                  <a:lnTo>
                    <a:pt x="193" y="169"/>
                  </a:lnTo>
                  <a:lnTo>
                    <a:pt x="169" y="121"/>
                  </a:lnTo>
                  <a:lnTo>
                    <a:pt x="145"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17"/>
            <p:cNvSpPr/>
            <p:nvPr/>
          </p:nvSpPr>
          <p:spPr>
            <a:xfrm>
              <a:off x="2256650" y="1846400"/>
              <a:ext cx="5450" cy="6050"/>
            </a:xfrm>
            <a:custGeom>
              <a:avLst/>
              <a:gdLst/>
              <a:ahLst/>
              <a:cxnLst/>
              <a:rect l="l" t="t" r="r" b="b"/>
              <a:pathLst>
                <a:path w="218" h="242" extrusionOk="0">
                  <a:moveTo>
                    <a:pt x="145" y="1"/>
                  </a:moveTo>
                  <a:lnTo>
                    <a:pt x="97" y="25"/>
                  </a:lnTo>
                  <a:lnTo>
                    <a:pt x="49" y="49"/>
                  </a:lnTo>
                  <a:lnTo>
                    <a:pt x="1" y="97"/>
                  </a:lnTo>
                  <a:lnTo>
                    <a:pt x="1" y="121"/>
                  </a:lnTo>
                  <a:lnTo>
                    <a:pt x="1" y="169"/>
                  </a:lnTo>
                  <a:lnTo>
                    <a:pt x="1" y="217"/>
                  </a:lnTo>
                  <a:lnTo>
                    <a:pt x="25" y="241"/>
                  </a:lnTo>
                  <a:lnTo>
                    <a:pt x="169" y="241"/>
                  </a:lnTo>
                  <a:lnTo>
                    <a:pt x="193" y="217"/>
                  </a:lnTo>
                  <a:lnTo>
                    <a:pt x="217" y="169"/>
                  </a:lnTo>
                  <a:lnTo>
                    <a:pt x="217" y="97"/>
                  </a:lnTo>
                  <a:lnTo>
                    <a:pt x="217" y="73"/>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17"/>
            <p:cNvSpPr/>
            <p:nvPr/>
          </p:nvSpPr>
          <p:spPr>
            <a:xfrm>
              <a:off x="2406525" y="2419350"/>
              <a:ext cx="4825" cy="6025"/>
            </a:xfrm>
            <a:custGeom>
              <a:avLst/>
              <a:gdLst/>
              <a:ahLst/>
              <a:cxnLst/>
              <a:rect l="l" t="t" r="r" b="b"/>
              <a:pathLst>
                <a:path w="193" h="241" extrusionOk="0">
                  <a:moveTo>
                    <a:pt x="96" y="0"/>
                  </a:moveTo>
                  <a:lnTo>
                    <a:pt x="48" y="24"/>
                  </a:lnTo>
                  <a:lnTo>
                    <a:pt x="0" y="72"/>
                  </a:lnTo>
                  <a:lnTo>
                    <a:pt x="0" y="145"/>
                  </a:lnTo>
                  <a:lnTo>
                    <a:pt x="0" y="193"/>
                  </a:lnTo>
                  <a:lnTo>
                    <a:pt x="24" y="217"/>
                  </a:lnTo>
                  <a:lnTo>
                    <a:pt x="72" y="241"/>
                  </a:lnTo>
                  <a:lnTo>
                    <a:pt x="120" y="217"/>
                  </a:lnTo>
                  <a:lnTo>
                    <a:pt x="169" y="169"/>
                  </a:lnTo>
                  <a:lnTo>
                    <a:pt x="193" y="121"/>
                  </a:lnTo>
                  <a:lnTo>
                    <a:pt x="193" y="72"/>
                  </a:lnTo>
                  <a:lnTo>
                    <a:pt x="169"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17"/>
            <p:cNvSpPr/>
            <p:nvPr/>
          </p:nvSpPr>
          <p:spPr>
            <a:xfrm>
              <a:off x="1805275" y="1993250"/>
              <a:ext cx="6650" cy="6050"/>
            </a:xfrm>
            <a:custGeom>
              <a:avLst/>
              <a:gdLst/>
              <a:ahLst/>
              <a:cxnLst/>
              <a:rect l="l" t="t" r="r" b="b"/>
              <a:pathLst>
                <a:path w="266" h="242" extrusionOk="0">
                  <a:moveTo>
                    <a:pt x="97" y="0"/>
                  </a:moveTo>
                  <a:lnTo>
                    <a:pt x="49" y="49"/>
                  </a:lnTo>
                  <a:lnTo>
                    <a:pt x="25" y="97"/>
                  </a:lnTo>
                  <a:lnTo>
                    <a:pt x="1" y="169"/>
                  </a:lnTo>
                  <a:lnTo>
                    <a:pt x="25" y="217"/>
                  </a:lnTo>
                  <a:lnTo>
                    <a:pt x="73" y="241"/>
                  </a:lnTo>
                  <a:lnTo>
                    <a:pt x="169" y="217"/>
                  </a:lnTo>
                  <a:lnTo>
                    <a:pt x="266" y="169"/>
                  </a:lnTo>
                  <a:lnTo>
                    <a:pt x="145" y="25"/>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17"/>
            <p:cNvSpPr/>
            <p:nvPr/>
          </p:nvSpPr>
          <p:spPr>
            <a:xfrm>
              <a:off x="2023750" y="1842800"/>
              <a:ext cx="6650" cy="5425"/>
            </a:xfrm>
            <a:custGeom>
              <a:avLst/>
              <a:gdLst/>
              <a:ahLst/>
              <a:cxnLst/>
              <a:rect l="l" t="t" r="r" b="b"/>
              <a:pathLst>
                <a:path w="266" h="217" extrusionOk="0">
                  <a:moveTo>
                    <a:pt x="97" y="0"/>
                  </a:moveTo>
                  <a:lnTo>
                    <a:pt x="49" y="24"/>
                  </a:lnTo>
                  <a:lnTo>
                    <a:pt x="25" y="72"/>
                  </a:lnTo>
                  <a:lnTo>
                    <a:pt x="0" y="145"/>
                  </a:lnTo>
                  <a:lnTo>
                    <a:pt x="49" y="193"/>
                  </a:lnTo>
                  <a:lnTo>
                    <a:pt x="97" y="217"/>
                  </a:lnTo>
                  <a:lnTo>
                    <a:pt x="193" y="217"/>
                  </a:lnTo>
                  <a:lnTo>
                    <a:pt x="241" y="193"/>
                  </a:lnTo>
                  <a:lnTo>
                    <a:pt x="265" y="145"/>
                  </a:lnTo>
                  <a:lnTo>
                    <a:pt x="265" y="97"/>
                  </a:lnTo>
                  <a:lnTo>
                    <a:pt x="241" y="72"/>
                  </a:lnTo>
                  <a:lnTo>
                    <a:pt x="193"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17"/>
            <p:cNvSpPr/>
            <p:nvPr/>
          </p:nvSpPr>
          <p:spPr>
            <a:xfrm>
              <a:off x="2292175" y="2349525"/>
              <a:ext cx="6025" cy="6050"/>
            </a:xfrm>
            <a:custGeom>
              <a:avLst/>
              <a:gdLst/>
              <a:ahLst/>
              <a:cxnLst/>
              <a:rect l="l" t="t" r="r" b="b"/>
              <a:pathLst>
                <a:path w="241" h="242" extrusionOk="0">
                  <a:moveTo>
                    <a:pt x="169" y="1"/>
                  </a:moveTo>
                  <a:lnTo>
                    <a:pt x="96" y="49"/>
                  </a:lnTo>
                  <a:lnTo>
                    <a:pt x="0" y="121"/>
                  </a:lnTo>
                  <a:lnTo>
                    <a:pt x="0" y="193"/>
                  </a:lnTo>
                  <a:lnTo>
                    <a:pt x="24" y="242"/>
                  </a:lnTo>
                  <a:lnTo>
                    <a:pt x="96" y="242"/>
                  </a:lnTo>
                  <a:lnTo>
                    <a:pt x="193" y="169"/>
                  </a:lnTo>
                  <a:lnTo>
                    <a:pt x="241" y="97"/>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17"/>
            <p:cNvSpPr/>
            <p:nvPr/>
          </p:nvSpPr>
          <p:spPr>
            <a:xfrm>
              <a:off x="1922050" y="1945100"/>
              <a:ext cx="4825" cy="6050"/>
            </a:xfrm>
            <a:custGeom>
              <a:avLst/>
              <a:gdLst/>
              <a:ahLst/>
              <a:cxnLst/>
              <a:rect l="l" t="t" r="r" b="b"/>
              <a:pathLst>
                <a:path w="193" h="242" extrusionOk="0">
                  <a:moveTo>
                    <a:pt x="96" y="1"/>
                  </a:moveTo>
                  <a:lnTo>
                    <a:pt x="48" y="25"/>
                  </a:lnTo>
                  <a:lnTo>
                    <a:pt x="0" y="73"/>
                  </a:lnTo>
                  <a:lnTo>
                    <a:pt x="0" y="145"/>
                  </a:lnTo>
                  <a:lnTo>
                    <a:pt x="24" y="193"/>
                  </a:lnTo>
                  <a:lnTo>
                    <a:pt x="48" y="217"/>
                  </a:lnTo>
                  <a:lnTo>
                    <a:pt x="72" y="241"/>
                  </a:lnTo>
                  <a:lnTo>
                    <a:pt x="145" y="217"/>
                  </a:lnTo>
                  <a:lnTo>
                    <a:pt x="193"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17"/>
            <p:cNvSpPr/>
            <p:nvPr/>
          </p:nvSpPr>
          <p:spPr>
            <a:xfrm>
              <a:off x="2171800" y="2514425"/>
              <a:ext cx="4850" cy="6650"/>
            </a:xfrm>
            <a:custGeom>
              <a:avLst/>
              <a:gdLst/>
              <a:ahLst/>
              <a:cxnLst/>
              <a:rect l="l" t="t" r="r" b="b"/>
              <a:pathLst>
                <a:path w="194" h="266" extrusionOk="0">
                  <a:moveTo>
                    <a:pt x="97" y="1"/>
                  </a:moveTo>
                  <a:lnTo>
                    <a:pt x="49" y="25"/>
                  </a:lnTo>
                  <a:lnTo>
                    <a:pt x="25" y="73"/>
                  </a:lnTo>
                  <a:lnTo>
                    <a:pt x="0" y="145"/>
                  </a:lnTo>
                  <a:lnTo>
                    <a:pt x="0" y="217"/>
                  </a:lnTo>
                  <a:lnTo>
                    <a:pt x="25" y="266"/>
                  </a:lnTo>
                  <a:lnTo>
                    <a:pt x="97" y="266"/>
                  </a:lnTo>
                  <a:lnTo>
                    <a:pt x="121" y="193"/>
                  </a:lnTo>
                  <a:lnTo>
                    <a:pt x="169"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17"/>
            <p:cNvSpPr/>
            <p:nvPr/>
          </p:nvSpPr>
          <p:spPr>
            <a:xfrm>
              <a:off x="1826350" y="1983025"/>
              <a:ext cx="7250" cy="3625"/>
            </a:xfrm>
            <a:custGeom>
              <a:avLst/>
              <a:gdLst/>
              <a:ahLst/>
              <a:cxnLst/>
              <a:rect l="l" t="t" r="r" b="b"/>
              <a:pathLst>
                <a:path w="290" h="145" extrusionOk="0">
                  <a:moveTo>
                    <a:pt x="73" y="0"/>
                  </a:moveTo>
                  <a:lnTo>
                    <a:pt x="25" y="48"/>
                  </a:lnTo>
                  <a:lnTo>
                    <a:pt x="0" y="97"/>
                  </a:lnTo>
                  <a:lnTo>
                    <a:pt x="25" y="121"/>
                  </a:lnTo>
                  <a:lnTo>
                    <a:pt x="73" y="145"/>
                  </a:lnTo>
                  <a:lnTo>
                    <a:pt x="241" y="145"/>
                  </a:lnTo>
                  <a:lnTo>
                    <a:pt x="289" y="121"/>
                  </a:lnTo>
                  <a:lnTo>
                    <a:pt x="289" y="48"/>
                  </a:lnTo>
                  <a:lnTo>
                    <a:pt x="265"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17"/>
            <p:cNvSpPr/>
            <p:nvPr/>
          </p:nvSpPr>
          <p:spPr>
            <a:xfrm>
              <a:off x="2026750" y="1948725"/>
              <a:ext cx="6650" cy="6025"/>
            </a:xfrm>
            <a:custGeom>
              <a:avLst/>
              <a:gdLst/>
              <a:ahLst/>
              <a:cxnLst/>
              <a:rect l="l" t="t" r="r" b="b"/>
              <a:pathLst>
                <a:path w="266" h="241" extrusionOk="0">
                  <a:moveTo>
                    <a:pt x="217" y="0"/>
                  </a:moveTo>
                  <a:lnTo>
                    <a:pt x="145" y="24"/>
                  </a:lnTo>
                  <a:lnTo>
                    <a:pt x="97" y="48"/>
                  </a:lnTo>
                  <a:lnTo>
                    <a:pt x="49" y="96"/>
                  </a:lnTo>
                  <a:lnTo>
                    <a:pt x="25" y="145"/>
                  </a:lnTo>
                  <a:lnTo>
                    <a:pt x="1" y="193"/>
                  </a:lnTo>
                  <a:lnTo>
                    <a:pt x="25" y="217"/>
                  </a:lnTo>
                  <a:lnTo>
                    <a:pt x="49" y="241"/>
                  </a:lnTo>
                  <a:lnTo>
                    <a:pt x="73" y="241"/>
                  </a:lnTo>
                  <a:lnTo>
                    <a:pt x="121" y="217"/>
                  </a:lnTo>
                  <a:lnTo>
                    <a:pt x="193" y="169"/>
                  </a:lnTo>
                  <a:lnTo>
                    <a:pt x="242" y="145"/>
                  </a:lnTo>
                  <a:lnTo>
                    <a:pt x="266" y="120"/>
                  </a:lnTo>
                  <a:lnTo>
                    <a:pt x="266" y="48"/>
                  </a:lnTo>
                  <a:lnTo>
                    <a:pt x="242"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17"/>
            <p:cNvSpPr/>
            <p:nvPr/>
          </p:nvSpPr>
          <p:spPr>
            <a:xfrm>
              <a:off x="2239200" y="2050425"/>
              <a:ext cx="7250" cy="4850"/>
            </a:xfrm>
            <a:custGeom>
              <a:avLst/>
              <a:gdLst/>
              <a:ahLst/>
              <a:cxnLst/>
              <a:rect l="l" t="t" r="r" b="b"/>
              <a:pathLst>
                <a:path w="290" h="194" extrusionOk="0">
                  <a:moveTo>
                    <a:pt x="97" y="0"/>
                  </a:moveTo>
                  <a:lnTo>
                    <a:pt x="49" y="25"/>
                  </a:lnTo>
                  <a:lnTo>
                    <a:pt x="25" y="49"/>
                  </a:lnTo>
                  <a:lnTo>
                    <a:pt x="1" y="97"/>
                  </a:lnTo>
                  <a:lnTo>
                    <a:pt x="25" y="121"/>
                  </a:lnTo>
                  <a:lnTo>
                    <a:pt x="73" y="169"/>
                  </a:lnTo>
                  <a:lnTo>
                    <a:pt x="145" y="193"/>
                  </a:lnTo>
                  <a:lnTo>
                    <a:pt x="193" y="193"/>
                  </a:lnTo>
                  <a:lnTo>
                    <a:pt x="266" y="169"/>
                  </a:lnTo>
                  <a:lnTo>
                    <a:pt x="290" y="145"/>
                  </a:lnTo>
                  <a:lnTo>
                    <a:pt x="290" y="97"/>
                  </a:lnTo>
                  <a:lnTo>
                    <a:pt x="217"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17"/>
            <p:cNvSpPr/>
            <p:nvPr/>
          </p:nvSpPr>
          <p:spPr>
            <a:xfrm>
              <a:off x="2292175" y="2333875"/>
              <a:ext cx="4225" cy="6650"/>
            </a:xfrm>
            <a:custGeom>
              <a:avLst/>
              <a:gdLst/>
              <a:ahLst/>
              <a:cxnLst/>
              <a:rect l="l" t="t" r="r" b="b"/>
              <a:pathLst>
                <a:path w="169" h="266" extrusionOk="0">
                  <a:moveTo>
                    <a:pt x="96" y="1"/>
                  </a:moveTo>
                  <a:lnTo>
                    <a:pt x="48" y="25"/>
                  </a:lnTo>
                  <a:lnTo>
                    <a:pt x="24" y="49"/>
                  </a:lnTo>
                  <a:lnTo>
                    <a:pt x="0" y="121"/>
                  </a:lnTo>
                  <a:lnTo>
                    <a:pt x="0" y="193"/>
                  </a:lnTo>
                  <a:lnTo>
                    <a:pt x="24" y="242"/>
                  </a:lnTo>
                  <a:lnTo>
                    <a:pt x="48" y="266"/>
                  </a:lnTo>
                  <a:lnTo>
                    <a:pt x="96" y="242"/>
                  </a:lnTo>
                  <a:lnTo>
                    <a:pt x="145" y="218"/>
                  </a:lnTo>
                  <a:lnTo>
                    <a:pt x="169" y="169"/>
                  </a:lnTo>
                  <a:lnTo>
                    <a:pt x="169" y="97"/>
                  </a:lnTo>
                  <a:lnTo>
                    <a:pt x="145" y="49"/>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17"/>
            <p:cNvSpPr/>
            <p:nvPr/>
          </p:nvSpPr>
          <p:spPr>
            <a:xfrm>
              <a:off x="2404100" y="1974600"/>
              <a:ext cx="4250" cy="7250"/>
            </a:xfrm>
            <a:custGeom>
              <a:avLst/>
              <a:gdLst/>
              <a:ahLst/>
              <a:cxnLst/>
              <a:rect l="l" t="t" r="r" b="b"/>
              <a:pathLst>
                <a:path w="170" h="290" extrusionOk="0">
                  <a:moveTo>
                    <a:pt x="97" y="0"/>
                  </a:moveTo>
                  <a:lnTo>
                    <a:pt x="49" y="24"/>
                  </a:lnTo>
                  <a:lnTo>
                    <a:pt x="1" y="97"/>
                  </a:lnTo>
                  <a:lnTo>
                    <a:pt x="1" y="193"/>
                  </a:lnTo>
                  <a:lnTo>
                    <a:pt x="25" y="241"/>
                  </a:lnTo>
                  <a:lnTo>
                    <a:pt x="73" y="289"/>
                  </a:lnTo>
                  <a:lnTo>
                    <a:pt x="97" y="265"/>
                  </a:lnTo>
                  <a:lnTo>
                    <a:pt x="121" y="241"/>
                  </a:lnTo>
                  <a:lnTo>
                    <a:pt x="169" y="169"/>
                  </a:lnTo>
                  <a:lnTo>
                    <a:pt x="169" y="121"/>
                  </a:lnTo>
                  <a:lnTo>
                    <a:pt x="169"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17"/>
            <p:cNvSpPr/>
            <p:nvPr/>
          </p:nvSpPr>
          <p:spPr>
            <a:xfrm>
              <a:off x="2280725" y="2492775"/>
              <a:ext cx="6050" cy="4225"/>
            </a:xfrm>
            <a:custGeom>
              <a:avLst/>
              <a:gdLst/>
              <a:ahLst/>
              <a:cxnLst/>
              <a:rect l="l" t="t" r="r" b="b"/>
              <a:pathLst>
                <a:path w="242" h="169" extrusionOk="0">
                  <a:moveTo>
                    <a:pt x="97" y="0"/>
                  </a:moveTo>
                  <a:lnTo>
                    <a:pt x="49" y="24"/>
                  </a:lnTo>
                  <a:lnTo>
                    <a:pt x="25" y="48"/>
                  </a:lnTo>
                  <a:lnTo>
                    <a:pt x="1" y="96"/>
                  </a:lnTo>
                  <a:lnTo>
                    <a:pt x="1" y="121"/>
                  </a:lnTo>
                  <a:lnTo>
                    <a:pt x="25" y="145"/>
                  </a:lnTo>
                  <a:lnTo>
                    <a:pt x="73" y="169"/>
                  </a:lnTo>
                  <a:lnTo>
                    <a:pt x="121" y="169"/>
                  </a:lnTo>
                  <a:lnTo>
                    <a:pt x="193" y="145"/>
                  </a:lnTo>
                  <a:lnTo>
                    <a:pt x="217" y="121"/>
                  </a:lnTo>
                  <a:lnTo>
                    <a:pt x="241" y="72"/>
                  </a:lnTo>
                  <a:lnTo>
                    <a:pt x="217"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17"/>
            <p:cNvSpPr/>
            <p:nvPr/>
          </p:nvSpPr>
          <p:spPr>
            <a:xfrm>
              <a:off x="2036400" y="1923450"/>
              <a:ext cx="3625" cy="6625"/>
            </a:xfrm>
            <a:custGeom>
              <a:avLst/>
              <a:gdLst/>
              <a:ahLst/>
              <a:cxnLst/>
              <a:rect l="l" t="t" r="r" b="b"/>
              <a:pathLst>
                <a:path w="145" h="265" extrusionOk="0">
                  <a:moveTo>
                    <a:pt x="48" y="0"/>
                  </a:moveTo>
                  <a:lnTo>
                    <a:pt x="24" y="120"/>
                  </a:lnTo>
                  <a:lnTo>
                    <a:pt x="0" y="241"/>
                  </a:lnTo>
                  <a:lnTo>
                    <a:pt x="24" y="265"/>
                  </a:lnTo>
                  <a:lnTo>
                    <a:pt x="48" y="265"/>
                  </a:lnTo>
                  <a:lnTo>
                    <a:pt x="96" y="241"/>
                  </a:lnTo>
                  <a:lnTo>
                    <a:pt x="144" y="169"/>
                  </a:lnTo>
                  <a:lnTo>
                    <a:pt x="120" y="72"/>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17"/>
            <p:cNvSpPr/>
            <p:nvPr/>
          </p:nvSpPr>
          <p:spPr>
            <a:xfrm>
              <a:off x="1929875" y="1918625"/>
              <a:ext cx="6025" cy="4225"/>
            </a:xfrm>
            <a:custGeom>
              <a:avLst/>
              <a:gdLst/>
              <a:ahLst/>
              <a:cxnLst/>
              <a:rect l="l" t="t" r="r" b="b"/>
              <a:pathLst>
                <a:path w="241" h="169" extrusionOk="0">
                  <a:moveTo>
                    <a:pt x="72" y="0"/>
                  </a:moveTo>
                  <a:lnTo>
                    <a:pt x="24" y="24"/>
                  </a:lnTo>
                  <a:lnTo>
                    <a:pt x="0" y="49"/>
                  </a:lnTo>
                  <a:lnTo>
                    <a:pt x="24" y="73"/>
                  </a:lnTo>
                  <a:lnTo>
                    <a:pt x="48" y="121"/>
                  </a:lnTo>
                  <a:lnTo>
                    <a:pt x="96" y="145"/>
                  </a:lnTo>
                  <a:lnTo>
                    <a:pt x="144" y="169"/>
                  </a:lnTo>
                  <a:lnTo>
                    <a:pt x="193" y="145"/>
                  </a:lnTo>
                  <a:lnTo>
                    <a:pt x="241" y="121"/>
                  </a:lnTo>
                  <a:lnTo>
                    <a:pt x="241" y="97"/>
                  </a:lnTo>
                  <a:lnTo>
                    <a:pt x="241" y="73"/>
                  </a:lnTo>
                  <a:lnTo>
                    <a:pt x="193" y="24"/>
                  </a:lnTo>
                  <a:lnTo>
                    <a:pt x="14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17"/>
            <p:cNvSpPr/>
            <p:nvPr/>
          </p:nvSpPr>
          <p:spPr>
            <a:xfrm>
              <a:off x="2047225" y="1924650"/>
              <a:ext cx="6050" cy="4825"/>
            </a:xfrm>
            <a:custGeom>
              <a:avLst/>
              <a:gdLst/>
              <a:ahLst/>
              <a:cxnLst/>
              <a:rect l="l" t="t" r="r" b="b"/>
              <a:pathLst>
                <a:path w="242" h="193" extrusionOk="0">
                  <a:moveTo>
                    <a:pt x="193" y="0"/>
                  </a:moveTo>
                  <a:lnTo>
                    <a:pt x="169" y="24"/>
                  </a:lnTo>
                  <a:lnTo>
                    <a:pt x="73" y="24"/>
                  </a:lnTo>
                  <a:lnTo>
                    <a:pt x="24" y="72"/>
                  </a:lnTo>
                  <a:lnTo>
                    <a:pt x="0" y="121"/>
                  </a:lnTo>
                  <a:lnTo>
                    <a:pt x="24" y="145"/>
                  </a:lnTo>
                  <a:lnTo>
                    <a:pt x="48" y="169"/>
                  </a:lnTo>
                  <a:lnTo>
                    <a:pt x="97" y="193"/>
                  </a:lnTo>
                  <a:lnTo>
                    <a:pt x="145" y="169"/>
                  </a:lnTo>
                  <a:lnTo>
                    <a:pt x="217" y="96"/>
                  </a:lnTo>
                  <a:lnTo>
                    <a:pt x="241" y="72"/>
                  </a:lnTo>
                  <a:lnTo>
                    <a:pt x="241"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17"/>
            <p:cNvSpPr/>
            <p:nvPr/>
          </p:nvSpPr>
          <p:spPr>
            <a:xfrm>
              <a:off x="2114625" y="1818725"/>
              <a:ext cx="4850" cy="5425"/>
            </a:xfrm>
            <a:custGeom>
              <a:avLst/>
              <a:gdLst/>
              <a:ahLst/>
              <a:cxnLst/>
              <a:rect l="l" t="t" r="r" b="b"/>
              <a:pathLst>
                <a:path w="194" h="217" extrusionOk="0">
                  <a:moveTo>
                    <a:pt x="97" y="0"/>
                  </a:moveTo>
                  <a:lnTo>
                    <a:pt x="49" y="24"/>
                  </a:lnTo>
                  <a:lnTo>
                    <a:pt x="25" y="73"/>
                  </a:lnTo>
                  <a:lnTo>
                    <a:pt x="1" y="121"/>
                  </a:lnTo>
                  <a:lnTo>
                    <a:pt x="1" y="145"/>
                  </a:lnTo>
                  <a:lnTo>
                    <a:pt x="25" y="193"/>
                  </a:lnTo>
                  <a:lnTo>
                    <a:pt x="49" y="217"/>
                  </a:lnTo>
                  <a:lnTo>
                    <a:pt x="121" y="217"/>
                  </a:lnTo>
                  <a:lnTo>
                    <a:pt x="169" y="145"/>
                  </a:lnTo>
                  <a:lnTo>
                    <a:pt x="193" y="48"/>
                  </a:lnTo>
                  <a:lnTo>
                    <a:pt x="169"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17"/>
            <p:cNvSpPr/>
            <p:nvPr/>
          </p:nvSpPr>
          <p:spPr>
            <a:xfrm>
              <a:off x="2024350" y="1921625"/>
              <a:ext cx="4250" cy="4250"/>
            </a:xfrm>
            <a:custGeom>
              <a:avLst/>
              <a:gdLst/>
              <a:ahLst/>
              <a:cxnLst/>
              <a:rect l="l" t="t" r="r" b="b"/>
              <a:pathLst>
                <a:path w="170" h="170" extrusionOk="0">
                  <a:moveTo>
                    <a:pt x="73" y="1"/>
                  </a:moveTo>
                  <a:lnTo>
                    <a:pt x="25" y="25"/>
                  </a:lnTo>
                  <a:lnTo>
                    <a:pt x="1" y="73"/>
                  </a:lnTo>
                  <a:lnTo>
                    <a:pt x="25" y="121"/>
                  </a:lnTo>
                  <a:lnTo>
                    <a:pt x="25" y="145"/>
                  </a:lnTo>
                  <a:lnTo>
                    <a:pt x="49" y="169"/>
                  </a:lnTo>
                  <a:lnTo>
                    <a:pt x="121" y="169"/>
                  </a:lnTo>
                  <a:lnTo>
                    <a:pt x="145" y="145"/>
                  </a:lnTo>
                  <a:lnTo>
                    <a:pt x="169" y="97"/>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17"/>
            <p:cNvSpPr/>
            <p:nvPr/>
          </p:nvSpPr>
          <p:spPr>
            <a:xfrm>
              <a:off x="1956950" y="1960750"/>
              <a:ext cx="4825" cy="4250"/>
            </a:xfrm>
            <a:custGeom>
              <a:avLst/>
              <a:gdLst/>
              <a:ahLst/>
              <a:cxnLst/>
              <a:rect l="l" t="t" r="r" b="b"/>
              <a:pathLst>
                <a:path w="193" h="170" extrusionOk="0">
                  <a:moveTo>
                    <a:pt x="48" y="1"/>
                  </a:moveTo>
                  <a:lnTo>
                    <a:pt x="0" y="49"/>
                  </a:lnTo>
                  <a:lnTo>
                    <a:pt x="0" y="121"/>
                  </a:lnTo>
                  <a:lnTo>
                    <a:pt x="24" y="169"/>
                  </a:lnTo>
                  <a:lnTo>
                    <a:pt x="121" y="169"/>
                  </a:lnTo>
                  <a:lnTo>
                    <a:pt x="169" y="145"/>
                  </a:lnTo>
                  <a:lnTo>
                    <a:pt x="193" y="121"/>
                  </a:lnTo>
                  <a:lnTo>
                    <a:pt x="169" y="97"/>
                  </a:lnTo>
                  <a:lnTo>
                    <a:pt x="169"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17"/>
            <p:cNvSpPr/>
            <p:nvPr/>
          </p:nvSpPr>
          <p:spPr>
            <a:xfrm>
              <a:off x="1946725" y="2012500"/>
              <a:ext cx="4225" cy="4850"/>
            </a:xfrm>
            <a:custGeom>
              <a:avLst/>
              <a:gdLst/>
              <a:ahLst/>
              <a:cxnLst/>
              <a:rect l="l" t="t" r="r" b="b"/>
              <a:pathLst>
                <a:path w="169" h="194" extrusionOk="0">
                  <a:moveTo>
                    <a:pt x="72" y="1"/>
                  </a:moveTo>
                  <a:lnTo>
                    <a:pt x="24" y="49"/>
                  </a:lnTo>
                  <a:lnTo>
                    <a:pt x="0" y="73"/>
                  </a:lnTo>
                  <a:lnTo>
                    <a:pt x="0" y="121"/>
                  </a:lnTo>
                  <a:lnTo>
                    <a:pt x="0" y="169"/>
                  </a:lnTo>
                  <a:lnTo>
                    <a:pt x="24" y="193"/>
                  </a:lnTo>
                  <a:lnTo>
                    <a:pt x="96" y="193"/>
                  </a:lnTo>
                  <a:lnTo>
                    <a:pt x="120" y="145"/>
                  </a:lnTo>
                  <a:lnTo>
                    <a:pt x="145" y="121"/>
                  </a:lnTo>
                  <a:lnTo>
                    <a:pt x="169" y="73"/>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17"/>
            <p:cNvSpPr/>
            <p:nvPr/>
          </p:nvSpPr>
          <p:spPr>
            <a:xfrm>
              <a:off x="2101375" y="1898775"/>
              <a:ext cx="6050" cy="3625"/>
            </a:xfrm>
            <a:custGeom>
              <a:avLst/>
              <a:gdLst/>
              <a:ahLst/>
              <a:cxnLst/>
              <a:rect l="l" t="t" r="r" b="b"/>
              <a:pathLst>
                <a:path w="242" h="145" extrusionOk="0">
                  <a:moveTo>
                    <a:pt x="49" y="0"/>
                  </a:moveTo>
                  <a:lnTo>
                    <a:pt x="1" y="48"/>
                  </a:lnTo>
                  <a:lnTo>
                    <a:pt x="25" y="96"/>
                  </a:lnTo>
                  <a:lnTo>
                    <a:pt x="73" y="120"/>
                  </a:lnTo>
                  <a:lnTo>
                    <a:pt x="121" y="144"/>
                  </a:lnTo>
                  <a:lnTo>
                    <a:pt x="194" y="120"/>
                  </a:lnTo>
                  <a:lnTo>
                    <a:pt x="242" y="96"/>
                  </a:lnTo>
                  <a:lnTo>
                    <a:pt x="242" y="72"/>
                  </a:lnTo>
                  <a:lnTo>
                    <a:pt x="218"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17"/>
            <p:cNvSpPr/>
            <p:nvPr/>
          </p:nvSpPr>
          <p:spPr>
            <a:xfrm>
              <a:off x="2298175" y="2103975"/>
              <a:ext cx="4850" cy="4850"/>
            </a:xfrm>
            <a:custGeom>
              <a:avLst/>
              <a:gdLst/>
              <a:ahLst/>
              <a:cxnLst/>
              <a:rect l="l" t="t" r="r" b="b"/>
              <a:pathLst>
                <a:path w="194" h="194" extrusionOk="0">
                  <a:moveTo>
                    <a:pt x="97" y="1"/>
                  </a:moveTo>
                  <a:lnTo>
                    <a:pt x="25" y="25"/>
                  </a:lnTo>
                  <a:lnTo>
                    <a:pt x="1" y="73"/>
                  </a:lnTo>
                  <a:lnTo>
                    <a:pt x="1" y="97"/>
                  </a:lnTo>
                  <a:lnTo>
                    <a:pt x="25" y="145"/>
                  </a:lnTo>
                  <a:lnTo>
                    <a:pt x="49" y="169"/>
                  </a:lnTo>
                  <a:lnTo>
                    <a:pt x="73" y="194"/>
                  </a:lnTo>
                  <a:lnTo>
                    <a:pt x="145" y="194"/>
                  </a:lnTo>
                  <a:lnTo>
                    <a:pt x="169" y="169"/>
                  </a:lnTo>
                  <a:lnTo>
                    <a:pt x="193" y="97"/>
                  </a:lnTo>
                  <a:lnTo>
                    <a:pt x="145" y="25"/>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17"/>
            <p:cNvSpPr/>
            <p:nvPr/>
          </p:nvSpPr>
          <p:spPr>
            <a:xfrm>
              <a:off x="1941900" y="1912000"/>
              <a:ext cx="4850" cy="4850"/>
            </a:xfrm>
            <a:custGeom>
              <a:avLst/>
              <a:gdLst/>
              <a:ahLst/>
              <a:cxnLst/>
              <a:rect l="l" t="t" r="r" b="b"/>
              <a:pathLst>
                <a:path w="194" h="194" extrusionOk="0">
                  <a:moveTo>
                    <a:pt x="49" y="1"/>
                  </a:moveTo>
                  <a:lnTo>
                    <a:pt x="25" y="25"/>
                  </a:lnTo>
                  <a:lnTo>
                    <a:pt x="0" y="73"/>
                  </a:lnTo>
                  <a:lnTo>
                    <a:pt x="0" y="97"/>
                  </a:lnTo>
                  <a:lnTo>
                    <a:pt x="0" y="121"/>
                  </a:lnTo>
                  <a:lnTo>
                    <a:pt x="49" y="169"/>
                  </a:lnTo>
                  <a:lnTo>
                    <a:pt x="97" y="193"/>
                  </a:lnTo>
                  <a:lnTo>
                    <a:pt x="169" y="193"/>
                  </a:lnTo>
                  <a:lnTo>
                    <a:pt x="193" y="145"/>
                  </a:lnTo>
                  <a:lnTo>
                    <a:pt x="169" y="121"/>
                  </a:lnTo>
                  <a:lnTo>
                    <a:pt x="145"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17"/>
            <p:cNvSpPr/>
            <p:nvPr/>
          </p:nvSpPr>
          <p:spPr>
            <a:xfrm>
              <a:off x="2217550" y="2465075"/>
              <a:ext cx="3625" cy="5450"/>
            </a:xfrm>
            <a:custGeom>
              <a:avLst/>
              <a:gdLst/>
              <a:ahLst/>
              <a:cxnLst/>
              <a:rect l="l" t="t" r="r" b="b"/>
              <a:pathLst>
                <a:path w="145" h="218" extrusionOk="0">
                  <a:moveTo>
                    <a:pt x="48" y="1"/>
                  </a:moveTo>
                  <a:lnTo>
                    <a:pt x="0" y="25"/>
                  </a:lnTo>
                  <a:lnTo>
                    <a:pt x="0" y="121"/>
                  </a:lnTo>
                  <a:lnTo>
                    <a:pt x="24" y="193"/>
                  </a:lnTo>
                  <a:lnTo>
                    <a:pt x="96" y="217"/>
                  </a:lnTo>
                  <a:lnTo>
                    <a:pt x="120" y="193"/>
                  </a:lnTo>
                  <a:lnTo>
                    <a:pt x="145" y="169"/>
                  </a:lnTo>
                  <a:lnTo>
                    <a:pt x="145" y="145"/>
                  </a:lnTo>
                  <a:lnTo>
                    <a:pt x="120"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17"/>
            <p:cNvSpPr/>
            <p:nvPr/>
          </p:nvSpPr>
          <p:spPr>
            <a:xfrm>
              <a:off x="2209725" y="2454850"/>
              <a:ext cx="5425" cy="4250"/>
            </a:xfrm>
            <a:custGeom>
              <a:avLst/>
              <a:gdLst/>
              <a:ahLst/>
              <a:cxnLst/>
              <a:rect l="l" t="t" r="r" b="b"/>
              <a:pathLst>
                <a:path w="217" h="170" extrusionOk="0">
                  <a:moveTo>
                    <a:pt x="72" y="1"/>
                  </a:moveTo>
                  <a:lnTo>
                    <a:pt x="48" y="25"/>
                  </a:lnTo>
                  <a:lnTo>
                    <a:pt x="24" y="73"/>
                  </a:lnTo>
                  <a:lnTo>
                    <a:pt x="0" y="121"/>
                  </a:lnTo>
                  <a:lnTo>
                    <a:pt x="48" y="169"/>
                  </a:lnTo>
                  <a:lnTo>
                    <a:pt x="96" y="169"/>
                  </a:lnTo>
                  <a:lnTo>
                    <a:pt x="169" y="145"/>
                  </a:lnTo>
                  <a:lnTo>
                    <a:pt x="193"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17"/>
            <p:cNvSpPr/>
            <p:nvPr/>
          </p:nvSpPr>
          <p:spPr>
            <a:xfrm>
              <a:off x="2131475" y="1877700"/>
              <a:ext cx="7850" cy="5450"/>
            </a:xfrm>
            <a:custGeom>
              <a:avLst/>
              <a:gdLst/>
              <a:ahLst/>
              <a:cxnLst/>
              <a:rect l="l" t="t" r="r" b="b"/>
              <a:pathLst>
                <a:path w="314" h="218" extrusionOk="0">
                  <a:moveTo>
                    <a:pt x="289" y="0"/>
                  </a:moveTo>
                  <a:lnTo>
                    <a:pt x="249" y="14"/>
                  </a:lnTo>
                  <a:lnTo>
                    <a:pt x="249" y="14"/>
                  </a:lnTo>
                  <a:lnTo>
                    <a:pt x="314" y="25"/>
                  </a:lnTo>
                  <a:lnTo>
                    <a:pt x="289" y="0"/>
                  </a:lnTo>
                  <a:close/>
                  <a:moveTo>
                    <a:pt x="169" y="0"/>
                  </a:moveTo>
                  <a:lnTo>
                    <a:pt x="97" y="25"/>
                  </a:lnTo>
                  <a:lnTo>
                    <a:pt x="25" y="49"/>
                  </a:lnTo>
                  <a:lnTo>
                    <a:pt x="1" y="73"/>
                  </a:lnTo>
                  <a:lnTo>
                    <a:pt x="1" y="121"/>
                  </a:lnTo>
                  <a:lnTo>
                    <a:pt x="25" y="169"/>
                  </a:lnTo>
                  <a:lnTo>
                    <a:pt x="73" y="193"/>
                  </a:lnTo>
                  <a:lnTo>
                    <a:pt x="169" y="193"/>
                  </a:lnTo>
                  <a:lnTo>
                    <a:pt x="121" y="145"/>
                  </a:lnTo>
                  <a:lnTo>
                    <a:pt x="121" y="97"/>
                  </a:lnTo>
                  <a:lnTo>
                    <a:pt x="145" y="73"/>
                  </a:lnTo>
                  <a:lnTo>
                    <a:pt x="217" y="25"/>
                  </a:lnTo>
                  <a:lnTo>
                    <a:pt x="249" y="14"/>
                  </a:lnTo>
                  <a:lnTo>
                    <a:pt x="249" y="14"/>
                  </a:lnTo>
                  <a:lnTo>
                    <a:pt x="169" y="0"/>
                  </a:lnTo>
                  <a:close/>
                  <a:moveTo>
                    <a:pt x="169" y="193"/>
                  </a:moveTo>
                  <a:lnTo>
                    <a:pt x="193" y="217"/>
                  </a:lnTo>
                  <a:lnTo>
                    <a:pt x="193" y="19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17"/>
            <p:cNvSpPr/>
            <p:nvPr/>
          </p:nvSpPr>
          <p:spPr>
            <a:xfrm>
              <a:off x="1984025" y="2028150"/>
              <a:ext cx="4850" cy="4250"/>
            </a:xfrm>
            <a:custGeom>
              <a:avLst/>
              <a:gdLst/>
              <a:ahLst/>
              <a:cxnLst/>
              <a:rect l="l" t="t" r="r" b="b"/>
              <a:pathLst>
                <a:path w="194" h="170" extrusionOk="0">
                  <a:moveTo>
                    <a:pt x="73" y="1"/>
                  </a:moveTo>
                  <a:lnTo>
                    <a:pt x="25" y="25"/>
                  </a:lnTo>
                  <a:lnTo>
                    <a:pt x="1" y="49"/>
                  </a:lnTo>
                  <a:lnTo>
                    <a:pt x="1" y="121"/>
                  </a:lnTo>
                  <a:lnTo>
                    <a:pt x="49" y="145"/>
                  </a:lnTo>
                  <a:lnTo>
                    <a:pt x="73" y="169"/>
                  </a:lnTo>
                  <a:lnTo>
                    <a:pt x="121" y="169"/>
                  </a:lnTo>
                  <a:lnTo>
                    <a:pt x="145" y="145"/>
                  </a:lnTo>
                  <a:lnTo>
                    <a:pt x="169" y="121"/>
                  </a:lnTo>
                  <a:lnTo>
                    <a:pt x="193"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17"/>
            <p:cNvSpPr/>
            <p:nvPr/>
          </p:nvSpPr>
          <p:spPr>
            <a:xfrm>
              <a:off x="2285550" y="2412125"/>
              <a:ext cx="4225" cy="4225"/>
            </a:xfrm>
            <a:custGeom>
              <a:avLst/>
              <a:gdLst/>
              <a:ahLst/>
              <a:cxnLst/>
              <a:rect l="l" t="t" r="r" b="b"/>
              <a:pathLst>
                <a:path w="169" h="169" extrusionOk="0">
                  <a:moveTo>
                    <a:pt x="24" y="0"/>
                  </a:moveTo>
                  <a:lnTo>
                    <a:pt x="0" y="24"/>
                  </a:lnTo>
                  <a:lnTo>
                    <a:pt x="0" y="97"/>
                  </a:lnTo>
                  <a:lnTo>
                    <a:pt x="48" y="145"/>
                  </a:lnTo>
                  <a:lnTo>
                    <a:pt x="73" y="145"/>
                  </a:lnTo>
                  <a:lnTo>
                    <a:pt x="121" y="169"/>
                  </a:lnTo>
                  <a:lnTo>
                    <a:pt x="145" y="145"/>
                  </a:lnTo>
                  <a:lnTo>
                    <a:pt x="169" y="121"/>
                  </a:lnTo>
                  <a:lnTo>
                    <a:pt x="169"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17"/>
            <p:cNvSpPr/>
            <p:nvPr/>
          </p:nvSpPr>
          <p:spPr>
            <a:xfrm>
              <a:off x="2083925" y="2442825"/>
              <a:ext cx="4850" cy="4225"/>
            </a:xfrm>
            <a:custGeom>
              <a:avLst/>
              <a:gdLst/>
              <a:ahLst/>
              <a:cxnLst/>
              <a:rect l="l" t="t" r="r" b="b"/>
              <a:pathLst>
                <a:path w="194" h="169" extrusionOk="0">
                  <a:moveTo>
                    <a:pt x="73" y="0"/>
                  </a:moveTo>
                  <a:lnTo>
                    <a:pt x="49" y="24"/>
                  </a:lnTo>
                  <a:lnTo>
                    <a:pt x="25" y="48"/>
                  </a:lnTo>
                  <a:lnTo>
                    <a:pt x="1" y="120"/>
                  </a:lnTo>
                  <a:lnTo>
                    <a:pt x="49" y="145"/>
                  </a:lnTo>
                  <a:lnTo>
                    <a:pt x="73" y="169"/>
                  </a:lnTo>
                  <a:lnTo>
                    <a:pt x="145" y="169"/>
                  </a:lnTo>
                  <a:lnTo>
                    <a:pt x="193" y="145"/>
                  </a:lnTo>
                  <a:lnTo>
                    <a:pt x="193" y="72"/>
                  </a:lnTo>
                  <a:lnTo>
                    <a:pt x="145"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17"/>
            <p:cNvSpPr/>
            <p:nvPr/>
          </p:nvSpPr>
          <p:spPr>
            <a:xfrm>
              <a:off x="2268700" y="1899375"/>
              <a:ext cx="4825" cy="3625"/>
            </a:xfrm>
            <a:custGeom>
              <a:avLst/>
              <a:gdLst/>
              <a:ahLst/>
              <a:cxnLst/>
              <a:rect l="l" t="t" r="r" b="b"/>
              <a:pathLst>
                <a:path w="193" h="145" extrusionOk="0">
                  <a:moveTo>
                    <a:pt x="48" y="0"/>
                  </a:moveTo>
                  <a:lnTo>
                    <a:pt x="24" y="24"/>
                  </a:lnTo>
                  <a:lnTo>
                    <a:pt x="0" y="48"/>
                  </a:lnTo>
                  <a:lnTo>
                    <a:pt x="24" y="72"/>
                  </a:lnTo>
                  <a:lnTo>
                    <a:pt x="48" y="145"/>
                  </a:lnTo>
                  <a:lnTo>
                    <a:pt x="121" y="145"/>
                  </a:lnTo>
                  <a:lnTo>
                    <a:pt x="193" y="120"/>
                  </a:lnTo>
                  <a:lnTo>
                    <a:pt x="193" y="96"/>
                  </a:lnTo>
                  <a:lnTo>
                    <a:pt x="193" y="72"/>
                  </a:lnTo>
                  <a:lnTo>
                    <a:pt x="193" y="48"/>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17"/>
            <p:cNvSpPr/>
            <p:nvPr/>
          </p:nvSpPr>
          <p:spPr>
            <a:xfrm>
              <a:off x="2072500" y="2030575"/>
              <a:ext cx="4225" cy="4225"/>
            </a:xfrm>
            <a:custGeom>
              <a:avLst/>
              <a:gdLst/>
              <a:ahLst/>
              <a:cxnLst/>
              <a:rect l="l" t="t" r="r" b="b"/>
              <a:pathLst>
                <a:path w="169" h="169" extrusionOk="0">
                  <a:moveTo>
                    <a:pt x="73" y="0"/>
                  </a:moveTo>
                  <a:lnTo>
                    <a:pt x="49" y="24"/>
                  </a:lnTo>
                  <a:lnTo>
                    <a:pt x="24" y="48"/>
                  </a:lnTo>
                  <a:lnTo>
                    <a:pt x="0" y="96"/>
                  </a:lnTo>
                  <a:lnTo>
                    <a:pt x="24" y="144"/>
                  </a:lnTo>
                  <a:lnTo>
                    <a:pt x="73" y="169"/>
                  </a:lnTo>
                  <a:lnTo>
                    <a:pt x="97" y="169"/>
                  </a:lnTo>
                  <a:lnTo>
                    <a:pt x="145" y="144"/>
                  </a:lnTo>
                  <a:lnTo>
                    <a:pt x="169" y="120"/>
                  </a:lnTo>
                  <a:lnTo>
                    <a:pt x="169" y="72"/>
                  </a:lnTo>
                  <a:lnTo>
                    <a:pt x="169"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17"/>
            <p:cNvSpPr/>
            <p:nvPr/>
          </p:nvSpPr>
          <p:spPr>
            <a:xfrm>
              <a:off x="2195875" y="2379625"/>
              <a:ext cx="4225" cy="4850"/>
            </a:xfrm>
            <a:custGeom>
              <a:avLst/>
              <a:gdLst/>
              <a:ahLst/>
              <a:cxnLst/>
              <a:rect l="l" t="t" r="r" b="b"/>
              <a:pathLst>
                <a:path w="169" h="194" extrusionOk="0">
                  <a:moveTo>
                    <a:pt x="25" y="0"/>
                  </a:moveTo>
                  <a:lnTo>
                    <a:pt x="0" y="49"/>
                  </a:lnTo>
                  <a:lnTo>
                    <a:pt x="0" y="73"/>
                  </a:lnTo>
                  <a:lnTo>
                    <a:pt x="25" y="145"/>
                  </a:lnTo>
                  <a:lnTo>
                    <a:pt x="73" y="193"/>
                  </a:lnTo>
                  <a:lnTo>
                    <a:pt x="121" y="193"/>
                  </a:lnTo>
                  <a:lnTo>
                    <a:pt x="169" y="169"/>
                  </a:lnTo>
                  <a:lnTo>
                    <a:pt x="169" y="121"/>
                  </a:lnTo>
                  <a:lnTo>
                    <a:pt x="121" y="49"/>
                  </a:lnTo>
                  <a:lnTo>
                    <a:pt x="73"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17"/>
            <p:cNvSpPr/>
            <p:nvPr/>
          </p:nvSpPr>
          <p:spPr>
            <a:xfrm>
              <a:off x="2186250" y="2315825"/>
              <a:ext cx="6025" cy="3650"/>
            </a:xfrm>
            <a:custGeom>
              <a:avLst/>
              <a:gdLst/>
              <a:ahLst/>
              <a:cxnLst/>
              <a:rect l="l" t="t" r="r" b="b"/>
              <a:pathLst>
                <a:path w="241" h="146" extrusionOk="0">
                  <a:moveTo>
                    <a:pt x="48" y="1"/>
                  </a:moveTo>
                  <a:lnTo>
                    <a:pt x="24" y="25"/>
                  </a:lnTo>
                  <a:lnTo>
                    <a:pt x="0" y="73"/>
                  </a:lnTo>
                  <a:lnTo>
                    <a:pt x="24" y="121"/>
                  </a:lnTo>
                  <a:lnTo>
                    <a:pt x="97" y="145"/>
                  </a:lnTo>
                  <a:lnTo>
                    <a:pt x="145" y="145"/>
                  </a:lnTo>
                  <a:lnTo>
                    <a:pt x="217" y="121"/>
                  </a:lnTo>
                  <a:lnTo>
                    <a:pt x="241" y="73"/>
                  </a:lnTo>
                  <a:lnTo>
                    <a:pt x="241" y="49"/>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17"/>
            <p:cNvSpPr/>
            <p:nvPr/>
          </p:nvSpPr>
          <p:spPr>
            <a:xfrm>
              <a:off x="1810100" y="1977000"/>
              <a:ext cx="4225" cy="4850"/>
            </a:xfrm>
            <a:custGeom>
              <a:avLst/>
              <a:gdLst/>
              <a:ahLst/>
              <a:cxnLst/>
              <a:rect l="l" t="t" r="r" b="b"/>
              <a:pathLst>
                <a:path w="169" h="194" extrusionOk="0">
                  <a:moveTo>
                    <a:pt x="49" y="1"/>
                  </a:moveTo>
                  <a:lnTo>
                    <a:pt x="25" y="25"/>
                  </a:lnTo>
                  <a:lnTo>
                    <a:pt x="0" y="49"/>
                  </a:lnTo>
                  <a:lnTo>
                    <a:pt x="0" y="97"/>
                  </a:lnTo>
                  <a:lnTo>
                    <a:pt x="25" y="145"/>
                  </a:lnTo>
                  <a:lnTo>
                    <a:pt x="73" y="169"/>
                  </a:lnTo>
                  <a:lnTo>
                    <a:pt x="121" y="193"/>
                  </a:lnTo>
                  <a:lnTo>
                    <a:pt x="145" y="169"/>
                  </a:lnTo>
                  <a:lnTo>
                    <a:pt x="169"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17"/>
            <p:cNvSpPr/>
            <p:nvPr/>
          </p:nvSpPr>
          <p:spPr>
            <a:xfrm>
              <a:off x="2389050" y="1996250"/>
              <a:ext cx="3650" cy="4850"/>
            </a:xfrm>
            <a:custGeom>
              <a:avLst/>
              <a:gdLst/>
              <a:ahLst/>
              <a:cxnLst/>
              <a:rect l="l" t="t" r="r" b="b"/>
              <a:pathLst>
                <a:path w="146" h="194" extrusionOk="0">
                  <a:moveTo>
                    <a:pt x="73" y="1"/>
                  </a:moveTo>
                  <a:lnTo>
                    <a:pt x="25" y="49"/>
                  </a:lnTo>
                  <a:lnTo>
                    <a:pt x="1" y="121"/>
                  </a:lnTo>
                  <a:lnTo>
                    <a:pt x="1" y="145"/>
                  </a:lnTo>
                  <a:lnTo>
                    <a:pt x="25" y="169"/>
                  </a:lnTo>
                  <a:lnTo>
                    <a:pt x="49" y="193"/>
                  </a:lnTo>
                  <a:lnTo>
                    <a:pt x="73" y="193"/>
                  </a:lnTo>
                  <a:lnTo>
                    <a:pt x="121" y="145"/>
                  </a:lnTo>
                  <a:lnTo>
                    <a:pt x="145" y="97"/>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17"/>
            <p:cNvSpPr/>
            <p:nvPr/>
          </p:nvSpPr>
          <p:spPr>
            <a:xfrm>
              <a:off x="2236200" y="1855425"/>
              <a:ext cx="4825" cy="3050"/>
            </a:xfrm>
            <a:custGeom>
              <a:avLst/>
              <a:gdLst/>
              <a:ahLst/>
              <a:cxnLst/>
              <a:rect l="l" t="t" r="r" b="b"/>
              <a:pathLst>
                <a:path w="193" h="122" extrusionOk="0">
                  <a:moveTo>
                    <a:pt x="48" y="1"/>
                  </a:moveTo>
                  <a:lnTo>
                    <a:pt x="0" y="25"/>
                  </a:lnTo>
                  <a:lnTo>
                    <a:pt x="48" y="97"/>
                  </a:lnTo>
                  <a:lnTo>
                    <a:pt x="121" y="121"/>
                  </a:lnTo>
                  <a:lnTo>
                    <a:pt x="169" y="97"/>
                  </a:lnTo>
                  <a:lnTo>
                    <a:pt x="193" y="73"/>
                  </a:lnTo>
                  <a:lnTo>
                    <a:pt x="193"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17"/>
            <p:cNvSpPr/>
            <p:nvPr/>
          </p:nvSpPr>
          <p:spPr>
            <a:xfrm>
              <a:off x="2015925" y="1900575"/>
              <a:ext cx="3625" cy="3625"/>
            </a:xfrm>
            <a:custGeom>
              <a:avLst/>
              <a:gdLst/>
              <a:ahLst/>
              <a:cxnLst/>
              <a:rect l="l" t="t" r="r" b="b"/>
              <a:pathLst>
                <a:path w="145" h="145" extrusionOk="0">
                  <a:moveTo>
                    <a:pt x="49" y="0"/>
                  </a:moveTo>
                  <a:lnTo>
                    <a:pt x="25" y="24"/>
                  </a:lnTo>
                  <a:lnTo>
                    <a:pt x="1" y="48"/>
                  </a:lnTo>
                  <a:lnTo>
                    <a:pt x="1" y="97"/>
                  </a:lnTo>
                  <a:lnTo>
                    <a:pt x="49" y="145"/>
                  </a:lnTo>
                  <a:lnTo>
                    <a:pt x="97" y="145"/>
                  </a:lnTo>
                  <a:lnTo>
                    <a:pt x="145" y="97"/>
                  </a:lnTo>
                  <a:lnTo>
                    <a:pt x="145" y="48"/>
                  </a:lnTo>
                  <a:lnTo>
                    <a:pt x="121"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17"/>
            <p:cNvSpPr/>
            <p:nvPr/>
          </p:nvSpPr>
          <p:spPr>
            <a:xfrm>
              <a:off x="2054450" y="1927650"/>
              <a:ext cx="4225" cy="3625"/>
            </a:xfrm>
            <a:custGeom>
              <a:avLst/>
              <a:gdLst/>
              <a:ahLst/>
              <a:cxnLst/>
              <a:rect l="l" t="t" r="r" b="b"/>
              <a:pathLst>
                <a:path w="169" h="145" extrusionOk="0">
                  <a:moveTo>
                    <a:pt x="72" y="1"/>
                  </a:moveTo>
                  <a:lnTo>
                    <a:pt x="0" y="49"/>
                  </a:lnTo>
                  <a:lnTo>
                    <a:pt x="0" y="121"/>
                  </a:lnTo>
                  <a:lnTo>
                    <a:pt x="24" y="145"/>
                  </a:lnTo>
                  <a:lnTo>
                    <a:pt x="121" y="145"/>
                  </a:lnTo>
                  <a:lnTo>
                    <a:pt x="169"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17"/>
            <p:cNvSpPr/>
            <p:nvPr/>
          </p:nvSpPr>
          <p:spPr>
            <a:xfrm>
              <a:off x="1931075" y="1907800"/>
              <a:ext cx="3025" cy="5425"/>
            </a:xfrm>
            <a:custGeom>
              <a:avLst/>
              <a:gdLst/>
              <a:ahLst/>
              <a:cxnLst/>
              <a:rect l="l" t="t" r="r" b="b"/>
              <a:pathLst>
                <a:path w="121" h="217" extrusionOk="0">
                  <a:moveTo>
                    <a:pt x="0" y="0"/>
                  </a:moveTo>
                  <a:lnTo>
                    <a:pt x="0" y="24"/>
                  </a:lnTo>
                  <a:lnTo>
                    <a:pt x="0" y="217"/>
                  </a:lnTo>
                  <a:lnTo>
                    <a:pt x="72" y="145"/>
                  </a:lnTo>
                  <a:lnTo>
                    <a:pt x="96" y="120"/>
                  </a:lnTo>
                  <a:lnTo>
                    <a:pt x="121" y="72"/>
                  </a:lnTo>
                  <a:lnTo>
                    <a:pt x="96"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17"/>
            <p:cNvSpPr/>
            <p:nvPr/>
          </p:nvSpPr>
          <p:spPr>
            <a:xfrm>
              <a:off x="2281925" y="2300775"/>
              <a:ext cx="4250" cy="3650"/>
            </a:xfrm>
            <a:custGeom>
              <a:avLst/>
              <a:gdLst/>
              <a:ahLst/>
              <a:cxnLst/>
              <a:rect l="l" t="t" r="r" b="b"/>
              <a:pathLst>
                <a:path w="170" h="146" extrusionOk="0">
                  <a:moveTo>
                    <a:pt x="73" y="1"/>
                  </a:moveTo>
                  <a:lnTo>
                    <a:pt x="25" y="25"/>
                  </a:lnTo>
                  <a:lnTo>
                    <a:pt x="1" y="73"/>
                  </a:lnTo>
                  <a:lnTo>
                    <a:pt x="25" y="121"/>
                  </a:lnTo>
                  <a:lnTo>
                    <a:pt x="49" y="145"/>
                  </a:lnTo>
                  <a:lnTo>
                    <a:pt x="121" y="145"/>
                  </a:lnTo>
                  <a:lnTo>
                    <a:pt x="169" y="97"/>
                  </a:lnTo>
                  <a:lnTo>
                    <a:pt x="169" y="49"/>
                  </a:lnTo>
                  <a:lnTo>
                    <a:pt x="145"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17"/>
            <p:cNvSpPr/>
            <p:nvPr/>
          </p:nvSpPr>
          <p:spPr>
            <a:xfrm>
              <a:off x="2221150" y="2480125"/>
              <a:ext cx="4250" cy="4250"/>
            </a:xfrm>
            <a:custGeom>
              <a:avLst/>
              <a:gdLst/>
              <a:ahLst/>
              <a:cxnLst/>
              <a:rect l="l" t="t" r="r" b="b"/>
              <a:pathLst>
                <a:path w="170" h="170" extrusionOk="0">
                  <a:moveTo>
                    <a:pt x="73" y="1"/>
                  </a:moveTo>
                  <a:lnTo>
                    <a:pt x="25" y="25"/>
                  </a:lnTo>
                  <a:lnTo>
                    <a:pt x="1" y="49"/>
                  </a:lnTo>
                  <a:lnTo>
                    <a:pt x="1" y="73"/>
                  </a:lnTo>
                  <a:lnTo>
                    <a:pt x="25" y="121"/>
                  </a:lnTo>
                  <a:lnTo>
                    <a:pt x="49" y="145"/>
                  </a:lnTo>
                  <a:lnTo>
                    <a:pt x="97" y="169"/>
                  </a:lnTo>
                  <a:lnTo>
                    <a:pt x="145" y="145"/>
                  </a:lnTo>
                  <a:lnTo>
                    <a:pt x="169" y="121"/>
                  </a:lnTo>
                  <a:lnTo>
                    <a:pt x="169"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17"/>
            <p:cNvSpPr/>
            <p:nvPr/>
          </p:nvSpPr>
          <p:spPr>
            <a:xfrm>
              <a:off x="2048425" y="2019125"/>
              <a:ext cx="4225" cy="3650"/>
            </a:xfrm>
            <a:custGeom>
              <a:avLst/>
              <a:gdLst/>
              <a:ahLst/>
              <a:cxnLst/>
              <a:rect l="l" t="t" r="r" b="b"/>
              <a:pathLst>
                <a:path w="169" h="146" extrusionOk="0">
                  <a:moveTo>
                    <a:pt x="49" y="1"/>
                  </a:moveTo>
                  <a:lnTo>
                    <a:pt x="0" y="25"/>
                  </a:lnTo>
                  <a:lnTo>
                    <a:pt x="0" y="73"/>
                  </a:lnTo>
                  <a:lnTo>
                    <a:pt x="25" y="121"/>
                  </a:lnTo>
                  <a:lnTo>
                    <a:pt x="73" y="145"/>
                  </a:lnTo>
                  <a:lnTo>
                    <a:pt x="145" y="145"/>
                  </a:lnTo>
                  <a:lnTo>
                    <a:pt x="169" y="121"/>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17"/>
            <p:cNvSpPr/>
            <p:nvPr/>
          </p:nvSpPr>
          <p:spPr>
            <a:xfrm>
              <a:off x="2100175" y="1940900"/>
              <a:ext cx="4850" cy="3025"/>
            </a:xfrm>
            <a:custGeom>
              <a:avLst/>
              <a:gdLst/>
              <a:ahLst/>
              <a:cxnLst/>
              <a:rect l="l" t="t" r="r" b="b"/>
              <a:pathLst>
                <a:path w="194" h="121" extrusionOk="0">
                  <a:moveTo>
                    <a:pt x="73" y="0"/>
                  </a:moveTo>
                  <a:lnTo>
                    <a:pt x="25" y="48"/>
                  </a:lnTo>
                  <a:lnTo>
                    <a:pt x="1" y="96"/>
                  </a:lnTo>
                  <a:lnTo>
                    <a:pt x="25" y="120"/>
                  </a:lnTo>
                  <a:lnTo>
                    <a:pt x="73" y="120"/>
                  </a:lnTo>
                  <a:lnTo>
                    <a:pt x="145" y="96"/>
                  </a:lnTo>
                  <a:lnTo>
                    <a:pt x="169" y="72"/>
                  </a:lnTo>
                  <a:lnTo>
                    <a:pt x="193"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17"/>
            <p:cNvSpPr/>
            <p:nvPr/>
          </p:nvSpPr>
          <p:spPr>
            <a:xfrm>
              <a:off x="2279525" y="1938475"/>
              <a:ext cx="3650" cy="3650"/>
            </a:xfrm>
            <a:custGeom>
              <a:avLst/>
              <a:gdLst/>
              <a:ahLst/>
              <a:cxnLst/>
              <a:rect l="l" t="t" r="r" b="b"/>
              <a:pathLst>
                <a:path w="146" h="146" extrusionOk="0">
                  <a:moveTo>
                    <a:pt x="49" y="1"/>
                  </a:moveTo>
                  <a:lnTo>
                    <a:pt x="25" y="25"/>
                  </a:lnTo>
                  <a:lnTo>
                    <a:pt x="1" y="49"/>
                  </a:lnTo>
                  <a:lnTo>
                    <a:pt x="1" y="97"/>
                  </a:lnTo>
                  <a:lnTo>
                    <a:pt x="25" y="145"/>
                  </a:lnTo>
                  <a:lnTo>
                    <a:pt x="73" y="145"/>
                  </a:lnTo>
                  <a:lnTo>
                    <a:pt x="121" y="121"/>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17"/>
            <p:cNvSpPr/>
            <p:nvPr/>
          </p:nvSpPr>
          <p:spPr>
            <a:xfrm>
              <a:off x="1877500" y="1936075"/>
              <a:ext cx="4250" cy="3625"/>
            </a:xfrm>
            <a:custGeom>
              <a:avLst/>
              <a:gdLst/>
              <a:ahLst/>
              <a:cxnLst/>
              <a:rect l="l" t="t" r="r" b="b"/>
              <a:pathLst>
                <a:path w="170" h="145" extrusionOk="0">
                  <a:moveTo>
                    <a:pt x="49" y="1"/>
                  </a:moveTo>
                  <a:lnTo>
                    <a:pt x="1" y="49"/>
                  </a:lnTo>
                  <a:lnTo>
                    <a:pt x="1" y="97"/>
                  </a:lnTo>
                  <a:lnTo>
                    <a:pt x="49" y="145"/>
                  </a:lnTo>
                  <a:lnTo>
                    <a:pt x="121" y="145"/>
                  </a:lnTo>
                  <a:lnTo>
                    <a:pt x="145" y="121"/>
                  </a:lnTo>
                  <a:lnTo>
                    <a:pt x="169" y="97"/>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17"/>
            <p:cNvSpPr/>
            <p:nvPr/>
          </p:nvSpPr>
          <p:spPr>
            <a:xfrm>
              <a:off x="2382450" y="2011900"/>
              <a:ext cx="3625" cy="3650"/>
            </a:xfrm>
            <a:custGeom>
              <a:avLst/>
              <a:gdLst/>
              <a:ahLst/>
              <a:cxnLst/>
              <a:rect l="l" t="t" r="r" b="b"/>
              <a:pathLst>
                <a:path w="145" h="146" extrusionOk="0">
                  <a:moveTo>
                    <a:pt x="48" y="1"/>
                  </a:moveTo>
                  <a:lnTo>
                    <a:pt x="0" y="25"/>
                  </a:lnTo>
                  <a:lnTo>
                    <a:pt x="0" y="73"/>
                  </a:lnTo>
                  <a:lnTo>
                    <a:pt x="24" y="121"/>
                  </a:lnTo>
                  <a:lnTo>
                    <a:pt x="96" y="145"/>
                  </a:lnTo>
                  <a:lnTo>
                    <a:pt x="145" y="121"/>
                  </a:lnTo>
                  <a:lnTo>
                    <a:pt x="145" y="73"/>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17"/>
            <p:cNvSpPr/>
            <p:nvPr/>
          </p:nvSpPr>
          <p:spPr>
            <a:xfrm>
              <a:off x="2290975" y="2317625"/>
              <a:ext cx="3625" cy="3050"/>
            </a:xfrm>
            <a:custGeom>
              <a:avLst/>
              <a:gdLst/>
              <a:ahLst/>
              <a:cxnLst/>
              <a:rect l="l" t="t" r="r" b="b"/>
              <a:pathLst>
                <a:path w="145" h="122" extrusionOk="0">
                  <a:moveTo>
                    <a:pt x="48" y="1"/>
                  </a:moveTo>
                  <a:lnTo>
                    <a:pt x="0" y="25"/>
                  </a:lnTo>
                  <a:lnTo>
                    <a:pt x="0" y="73"/>
                  </a:lnTo>
                  <a:lnTo>
                    <a:pt x="48" y="121"/>
                  </a:lnTo>
                  <a:lnTo>
                    <a:pt x="96" y="121"/>
                  </a:lnTo>
                  <a:lnTo>
                    <a:pt x="144" y="97"/>
                  </a:lnTo>
                  <a:lnTo>
                    <a:pt x="144"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17"/>
            <p:cNvSpPr/>
            <p:nvPr/>
          </p:nvSpPr>
          <p:spPr>
            <a:xfrm>
              <a:off x="2074300" y="1934875"/>
              <a:ext cx="3650" cy="4225"/>
            </a:xfrm>
            <a:custGeom>
              <a:avLst/>
              <a:gdLst/>
              <a:ahLst/>
              <a:cxnLst/>
              <a:rect l="l" t="t" r="r" b="b"/>
              <a:pathLst>
                <a:path w="146" h="169" extrusionOk="0">
                  <a:moveTo>
                    <a:pt x="49" y="0"/>
                  </a:moveTo>
                  <a:lnTo>
                    <a:pt x="25" y="24"/>
                  </a:lnTo>
                  <a:lnTo>
                    <a:pt x="1" y="73"/>
                  </a:lnTo>
                  <a:lnTo>
                    <a:pt x="1" y="97"/>
                  </a:lnTo>
                  <a:lnTo>
                    <a:pt x="25" y="145"/>
                  </a:lnTo>
                  <a:lnTo>
                    <a:pt x="49" y="169"/>
                  </a:lnTo>
                  <a:lnTo>
                    <a:pt x="121" y="169"/>
                  </a:lnTo>
                  <a:lnTo>
                    <a:pt x="145" y="121"/>
                  </a:lnTo>
                  <a:lnTo>
                    <a:pt x="145" y="97"/>
                  </a:lnTo>
                  <a:lnTo>
                    <a:pt x="121" y="49"/>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17"/>
            <p:cNvSpPr/>
            <p:nvPr/>
          </p:nvSpPr>
          <p:spPr>
            <a:xfrm>
              <a:off x="2337900" y="2410325"/>
              <a:ext cx="3050" cy="4225"/>
            </a:xfrm>
            <a:custGeom>
              <a:avLst/>
              <a:gdLst/>
              <a:ahLst/>
              <a:cxnLst/>
              <a:rect l="l" t="t" r="r" b="b"/>
              <a:pathLst>
                <a:path w="122" h="169" extrusionOk="0">
                  <a:moveTo>
                    <a:pt x="25" y="0"/>
                  </a:moveTo>
                  <a:lnTo>
                    <a:pt x="1" y="48"/>
                  </a:lnTo>
                  <a:lnTo>
                    <a:pt x="1" y="72"/>
                  </a:lnTo>
                  <a:lnTo>
                    <a:pt x="1" y="121"/>
                  </a:lnTo>
                  <a:lnTo>
                    <a:pt x="49" y="169"/>
                  </a:lnTo>
                  <a:lnTo>
                    <a:pt x="73" y="169"/>
                  </a:lnTo>
                  <a:lnTo>
                    <a:pt x="121" y="145"/>
                  </a:lnTo>
                  <a:lnTo>
                    <a:pt x="121" y="96"/>
                  </a:lnTo>
                  <a:lnTo>
                    <a:pt x="97"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17"/>
            <p:cNvSpPr/>
            <p:nvPr/>
          </p:nvSpPr>
          <p:spPr>
            <a:xfrm>
              <a:off x="2048425" y="2525875"/>
              <a:ext cx="3025" cy="5425"/>
            </a:xfrm>
            <a:custGeom>
              <a:avLst/>
              <a:gdLst/>
              <a:ahLst/>
              <a:cxnLst/>
              <a:rect l="l" t="t" r="r" b="b"/>
              <a:pathLst>
                <a:path w="121" h="217" extrusionOk="0">
                  <a:moveTo>
                    <a:pt x="0" y="0"/>
                  </a:moveTo>
                  <a:lnTo>
                    <a:pt x="0" y="24"/>
                  </a:lnTo>
                  <a:lnTo>
                    <a:pt x="0" y="72"/>
                  </a:lnTo>
                  <a:lnTo>
                    <a:pt x="25" y="217"/>
                  </a:lnTo>
                  <a:lnTo>
                    <a:pt x="121" y="121"/>
                  </a:lnTo>
                  <a:lnTo>
                    <a:pt x="121" y="97"/>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17"/>
            <p:cNvSpPr/>
            <p:nvPr/>
          </p:nvSpPr>
          <p:spPr>
            <a:xfrm>
              <a:off x="2126050" y="1902975"/>
              <a:ext cx="9075" cy="1225"/>
            </a:xfrm>
            <a:custGeom>
              <a:avLst/>
              <a:gdLst/>
              <a:ahLst/>
              <a:cxnLst/>
              <a:rect l="l" t="t" r="r" b="b"/>
              <a:pathLst>
                <a:path w="363" h="49" extrusionOk="0">
                  <a:moveTo>
                    <a:pt x="1" y="1"/>
                  </a:moveTo>
                  <a:lnTo>
                    <a:pt x="169" y="49"/>
                  </a:lnTo>
                  <a:lnTo>
                    <a:pt x="266" y="49"/>
                  </a:lnTo>
                  <a:lnTo>
                    <a:pt x="36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17"/>
            <p:cNvSpPr/>
            <p:nvPr/>
          </p:nvSpPr>
          <p:spPr>
            <a:xfrm>
              <a:off x="2280125" y="2017925"/>
              <a:ext cx="3650" cy="4225"/>
            </a:xfrm>
            <a:custGeom>
              <a:avLst/>
              <a:gdLst/>
              <a:ahLst/>
              <a:cxnLst/>
              <a:rect l="l" t="t" r="r" b="b"/>
              <a:pathLst>
                <a:path w="146" h="169" extrusionOk="0">
                  <a:moveTo>
                    <a:pt x="49" y="0"/>
                  </a:moveTo>
                  <a:lnTo>
                    <a:pt x="25" y="25"/>
                  </a:lnTo>
                  <a:lnTo>
                    <a:pt x="1" y="49"/>
                  </a:lnTo>
                  <a:lnTo>
                    <a:pt x="1" y="97"/>
                  </a:lnTo>
                  <a:lnTo>
                    <a:pt x="49" y="145"/>
                  </a:lnTo>
                  <a:lnTo>
                    <a:pt x="97" y="169"/>
                  </a:lnTo>
                  <a:lnTo>
                    <a:pt x="145" y="121"/>
                  </a:lnTo>
                  <a:lnTo>
                    <a:pt x="145" y="97"/>
                  </a:lnTo>
                  <a:lnTo>
                    <a:pt x="145" y="73"/>
                  </a:lnTo>
                  <a:lnTo>
                    <a:pt x="145" y="49"/>
                  </a:lnTo>
                  <a:lnTo>
                    <a:pt x="121"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17"/>
            <p:cNvSpPr/>
            <p:nvPr/>
          </p:nvSpPr>
          <p:spPr>
            <a:xfrm>
              <a:off x="2115225" y="1922225"/>
              <a:ext cx="3650" cy="3050"/>
            </a:xfrm>
            <a:custGeom>
              <a:avLst/>
              <a:gdLst/>
              <a:ahLst/>
              <a:cxnLst/>
              <a:rect l="l" t="t" r="r" b="b"/>
              <a:pathLst>
                <a:path w="146" h="122" extrusionOk="0">
                  <a:moveTo>
                    <a:pt x="73" y="1"/>
                  </a:moveTo>
                  <a:lnTo>
                    <a:pt x="1" y="49"/>
                  </a:lnTo>
                  <a:lnTo>
                    <a:pt x="1" y="73"/>
                  </a:lnTo>
                  <a:lnTo>
                    <a:pt x="1" y="121"/>
                  </a:lnTo>
                  <a:lnTo>
                    <a:pt x="73" y="121"/>
                  </a:lnTo>
                  <a:lnTo>
                    <a:pt x="121"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17"/>
            <p:cNvSpPr/>
            <p:nvPr/>
          </p:nvSpPr>
          <p:spPr>
            <a:xfrm>
              <a:off x="2260275" y="2067875"/>
              <a:ext cx="4225" cy="3625"/>
            </a:xfrm>
            <a:custGeom>
              <a:avLst/>
              <a:gdLst/>
              <a:ahLst/>
              <a:cxnLst/>
              <a:rect l="l" t="t" r="r" b="b"/>
              <a:pathLst>
                <a:path w="169" h="145" extrusionOk="0">
                  <a:moveTo>
                    <a:pt x="72" y="1"/>
                  </a:moveTo>
                  <a:lnTo>
                    <a:pt x="0" y="25"/>
                  </a:lnTo>
                  <a:lnTo>
                    <a:pt x="0" y="73"/>
                  </a:lnTo>
                  <a:lnTo>
                    <a:pt x="0" y="97"/>
                  </a:lnTo>
                  <a:lnTo>
                    <a:pt x="48" y="121"/>
                  </a:lnTo>
                  <a:lnTo>
                    <a:pt x="121" y="145"/>
                  </a:lnTo>
                  <a:lnTo>
                    <a:pt x="145" y="121"/>
                  </a:lnTo>
                  <a:lnTo>
                    <a:pt x="169" y="97"/>
                  </a:lnTo>
                  <a:lnTo>
                    <a:pt x="169" y="73"/>
                  </a:lnTo>
                  <a:lnTo>
                    <a:pt x="169" y="49"/>
                  </a:lnTo>
                  <a:lnTo>
                    <a:pt x="145"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17"/>
            <p:cNvSpPr/>
            <p:nvPr/>
          </p:nvSpPr>
          <p:spPr>
            <a:xfrm>
              <a:off x="2274100" y="2029350"/>
              <a:ext cx="3050" cy="3050"/>
            </a:xfrm>
            <a:custGeom>
              <a:avLst/>
              <a:gdLst/>
              <a:ahLst/>
              <a:cxnLst/>
              <a:rect l="l" t="t" r="r" b="b"/>
              <a:pathLst>
                <a:path w="122" h="122" extrusionOk="0">
                  <a:moveTo>
                    <a:pt x="25" y="1"/>
                  </a:moveTo>
                  <a:lnTo>
                    <a:pt x="1" y="25"/>
                  </a:lnTo>
                  <a:lnTo>
                    <a:pt x="1" y="73"/>
                  </a:lnTo>
                  <a:lnTo>
                    <a:pt x="25" y="121"/>
                  </a:lnTo>
                  <a:lnTo>
                    <a:pt x="97" y="121"/>
                  </a:lnTo>
                  <a:lnTo>
                    <a:pt x="121"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17"/>
            <p:cNvSpPr/>
            <p:nvPr/>
          </p:nvSpPr>
          <p:spPr>
            <a:xfrm>
              <a:off x="2053250" y="2460875"/>
              <a:ext cx="4225" cy="3625"/>
            </a:xfrm>
            <a:custGeom>
              <a:avLst/>
              <a:gdLst/>
              <a:ahLst/>
              <a:cxnLst/>
              <a:rect l="l" t="t" r="r" b="b"/>
              <a:pathLst>
                <a:path w="169" h="145" extrusionOk="0">
                  <a:moveTo>
                    <a:pt x="96" y="0"/>
                  </a:moveTo>
                  <a:lnTo>
                    <a:pt x="24" y="24"/>
                  </a:lnTo>
                  <a:lnTo>
                    <a:pt x="0" y="73"/>
                  </a:lnTo>
                  <a:lnTo>
                    <a:pt x="24" y="121"/>
                  </a:lnTo>
                  <a:lnTo>
                    <a:pt x="96" y="145"/>
                  </a:lnTo>
                  <a:lnTo>
                    <a:pt x="144" y="121"/>
                  </a:lnTo>
                  <a:lnTo>
                    <a:pt x="169" y="73"/>
                  </a:lnTo>
                  <a:lnTo>
                    <a:pt x="144" y="24"/>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17"/>
            <p:cNvSpPr/>
            <p:nvPr/>
          </p:nvSpPr>
          <p:spPr>
            <a:xfrm>
              <a:off x="1952125" y="1900575"/>
              <a:ext cx="3650" cy="3625"/>
            </a:xfrm>
            <a:custGeom>
              <a:avLst/>
              <a:gdLst/>
              <a:ahLst/>
              <a:cxnLst/>
              <a:rect l="l" t="t" r="r" b="b"/>
              <a:pathLst>
                <a:path w="146" h="145" extrusionOk="0">
                  <a:moveTo>
                    <a:pt x="73" y="0"/>
                  </a:moveTo>
                  <a:lnTo>
                    <a:pt x="25" y="24"/>
                  </a:lnTo>
                  <a:lnTo>
                    <a:pt x="1" y="72"/>
                  </a:lnTo>
                  <a:lnTo>
                    <a:pt x="25" y="121"/>
                  </a:lnTo>
                  <a:lnTo>
                    <a:pt x="49" y="145"/>
                  </a:lnTo>
                  <a:lnTo>
                    <a:pt x="97" y="145"/>
                  </a:lnTo>
                  <a:lnTo>
                    <a:pt x="121" y="121"/>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17"/>
            <p:cNvSpPr/>
            <p:nvPr/>
          </p:nvSpPr>
          <p:spPr>
            <a:xfrm>
              <a:off x="2002075" y="1936675"/>
              <a:ext cx="3650" cy="3650"/>
            </a:xfrm>
            <a:custGeom>
              <a:avLst/>
              <a:gdLst/>
              <a:ahLst/>
              <a:cxnLst/>
              <a:rect l="l" t="t" r="r" b="b"/>
              <a:pathLst>
                <a:path w="146" h="146" extrusionOk="0">
                  <a:moveTo>
                    <a:pt x="49" y="1"/>
                  </a:moveTo>
                  <a:lnTo>
                    <a:pt x="1" y="25"/>
                  </a:lnTo>
                  <a:lnTo>
                    <a:pt x="1" y="73"/>
                  </a:lnTo>
                  <a:lnTo>
                    <a:pt x="1" y="97"/>
                  </a:lnTo>
                  <a:lnTo>
                    <a:pt x="25" y="145"/>
                  </a:lnTo>
                  <a:lnTo>
                    <a:pt x="97" y="145"/>
                  </a:lnTo>
                  <a:lnTo>
                    <a:pt x="121" y="121"/>
                  </a:lnTo>
                  <a:lnTo>
                    <a:pt x="145" y="97"/>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17"/>
            <p:cNvSpPr/>
            <p:nvPr/>
          </p:nvSpPr>
          <p:spPr>
            <a:xfrm>
              <a:off x="1941300" y="2011900"/>
              <a:ext cx="3625" cy="3650"/>
            </a:xfrm>
            <a:custGeom>
              <a:avLst/>
              <a:gdLst/>
              <a:ahLst/>
              <a:cxnLst/>
              <a:rect l="l" t="t" r="r" b="b"/>
              <a:pathLst>
                <a:path w="145" h="146" extrusionOk="0">
                  <a:moveTo>
                    <a:pt x="49" y="1"/>
                  </a:moveTo>
                  <a:lnTo>
                    <a:pt x="24" y="25"/>
                  </a:lnTo>
                  <a:lnTo>
                    <a:pt x="0" y="49"/>
                  </a:lnTo>
                  <a:lnTo>
                    <a:pt x="0" y="97"/>
                  </a:lnTo>
                  <a:lnTo>
                    <a:pt x="24" y="145"/>
                  </a:lnTo>
                  <a:lnTo>
                    <a:pt x="73" y="145"/>
                  </a:lnTo>
                  <a:lnTo>
                    <a:pt x="121" y="121"/>
                  </a:lnTo>
                  <a:lnTo>
                    <a:pt x="145" y="73"/>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17"/>
            <p:cNvSpPr/>
            <p:nvPr/>
          </p:nvSpPr>
          <p:spPr>
            <a:xfrm>
              <a:off x="1992450" y="1937875"/>
              <a:ext cx="3650" cy="4250"/>
            </a:xfrm>
            <a:custGeom>
              <a:avLst/>
              <a:gdLst/>
              <a:ahLst/>
              <a:cxnLst/>
              <a:rect l="l" t="t" r="r" b="b"/>
              <a:pathLst>
                <a:path w="146" h="170" extrusionOk="0">
                  <a:moveTo>
                    <a:pt x="49" y="1"/>
                  </a:moveTo>
                  <a:lnTo>
                    <a:pt x="1" y="25"/>
                  </a:lnTo>
                  <a:lnTo>
                    <a:pt x="1" y="73"/>
                  </a:lnTo>
                  <a:lnTo>
                    <a:pt x="25" y="121"/>
                  </a:lnTo>
                  <a:lnTo>
                    <a:pt x="73" y="169"/>
                  </a:lnTo>
                  <a:lnTo>
                    <a:pt x="121" y="169"/>
                  </a:lnTo>
                  <a:lnTo>
                    <a:pt x="145"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17"/>
            <p:cNvSpPr/>
            <p:nvPr/>
          </p:nvSpPr>
          <p:spPr>
            <a:xfrm>
              <a:off x="1829350" y="1966775"/>
              <a:ext cx="3650" cy="4225"/>
            </a:xfrm>
            <a:custGeom>
              <a:avLst/>
              <a:gdLst/>
              <a:ahLst/>
              <a:cxnLst/>
              <a:rect l="l" t="t" r="r" b="b"/>
              <a:pathLst>
                <a:path w="146" h="169" extrusionOk="0">
                  <a:moveTo>
                    <a:pt x="49" y="0"/>
                  </a:moveTo>
                  <a:lnTo>
                    <a:pt x="25" y="24"/>
                  </a:lnTo>
                  <a:lnTo>
                    <a:pt x="1" y="72"/>
                  </a:lnTo>
                  <a:lnTo>
                    <a:pt x="25" y="97"/>
                  </a:lnTo>
                  <a:lnTo>
                    <a:pt x="25" y="145"/>
                  </a:lnTo>
                  <a:lnTo>
                    <a:pt x="73" y="169"/>
                  </a:lnTo>
                  <a:lnTo>
                    <a:pt x="121" y="169"/>
                  </a:lnTo>
                  <a:lnTo>
                    <a:pt x="145" y="145"/>
                  </a:lnTo>
                  <a:lnTo>
                    <a:pt x="145" y="97"/>
                  </a:lnTo>
                  <a:lnTo>
                    <a:pt x="145"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17"/>
            <p:cNvSpPr/>
            <p:nvPr/>
          </p:nvSpPr>
          <p:spPr>
            <a:xfrm>
              <a:off x="2295175" y="2282725"/>
              <a:ext cx="3625" cy="3650"/>
            </a:xfrm>
            <a:custGeom>
              <a:avLst/>
              <a:gdLst/>
              <a:ahLst/>
              <a:cxnLst/>
              <a:rect l="l" t="t" r="r" b="b"/>
              <a:pathLst>
                <a:path w="145" h="146" extrusionOk="0">
                  <a:moveTo>
                    <a:pt x="97" y="1"/>
                  </a:moveTo>
                  <a:lnTo>
                    <a:pt x="49" y="25"/>
                  </a:lnTo>
                  <a:lnTo>
                    <a:pt x="1" y="49"/>
                  </a:lnTo>
                  <a:lnTo>
                    <a:pt x="1" y="97"/>
                  </a:lnTo>
                  <a:lnTo>
                    <a:pt x="49" y="145"/>
                  </a:lnTo>
                  <a:lnTo>
                    <a:pt x="97" y="145"/>
                  </a:lnTo>
                  <a:lnTo>
                    <a:pt x="145"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17"/>
            <p:cNvSpPr/>
            <p:nvPr/>
          </p:nvSpPr>
          <p:spPr>
            <a:xfrm>
              <a:off x="1895550" y="1931875"/>
              <a:ext cx="4850" cy="3625"/>
            </a:xfrm>
            <a:custGeom>
              <a:avLst/>
              <a:gdLst/>
              <a:ahLst/>
              <a:cxnLst/>
              <a:rect l="l" t="t" r="r" b="b"/>
              <a:pathLst>
                <a:path w="194" h="145" extrusionOk="0">
                  <a:moveTo>
                    <a:pt x="25" y="0"/>
                  </a:moveTo>
                  <a:lnTo>
                    <a:pt x="1" y="24"/>
                  </a:lnTo>
                  <a:lnTo>
                    <a:pt x="1" y="48"/>
                  </a:lnTo>
                  <a:lnTo>
                    <a:pt x="25" y="72"/>
                  </a:lnTo>
                  <a:lnTo>
                    <a:pt x="97" y="144"/>
                  </a:lnTo>
                  <a:lnTo>
                    <a:pt x="193" y="144"/>
                  </a:lnTo>
                  <a:lnTo>
                    <a:pt x="193" y="120"/>
                  </a:lnTo>
                  <a:lnTo>
                    <a:pt x="193" y="72"/>
                  </a:lnTo>
                  <a:lnTo>
                    <a:pt x="145"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17"/>
            <p:cNvSpPr/>
            <p:nvPr/>
          </p:nvSpPr>
          <p:spPr>
            <a:xfrm>
              <a:off x="2280125" y="2372400"/>
              <a:ext cx="3650" cy="3625"/>
            </a:xfrm>
            <a:custGeom>
              <a:avLst/>
              <a:gdLst/>
              <a:ahLst/>
              <a:cxnLst/>
              <a:rect l="l" t="t" r="r" b="b"/>
              <a:pathLst>
                <a:path w="146" h="145" extrusionOk="0">
                  <a:moveTo>
                    <a:pt x="49" y="1"/>
                  </a:moveTo>
                  <a:lnTo>
                    <a:pt x="1" y="49"/>
                  </a:lnTo>
                  <a:lnTo>
                    <a:pt x="1" y="121"/>
                  </a:lnTo>
                  <a:lnTo>
                    <a:pt x="25" y="145"/>
                  </a:lnTo>
                  <a:lnTo>
                    <a:pt x="97" y="145"/>
                  </a:lnTo>
                  <a:lnTo>
                    <a:pt x="145"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17"/>
            <p:cNvSpPr/>
            <p:nvPr/>
          </p:nvSpPr>
          <p:spPr>
            <a:xfrm>
              <a:off x="2335500" y="1948725"/>
              <a:ext cx="3625" cy="3625"/>
            </a:xfrm>
            <a:custGeom>
              <a:avLst/>
              <a:gdLst/>
              <a:ahLst/>
              <a:cxnLst/>
              <a:rect l="l" t="t" r="r" b="b"/>
              <a:pathLst>
                <a:path w="145" h="145" extrusionOk="0">
                  <a:moveTo>
                    <a:pt x="25" y="0"/>
                  </a:moveTo>
                  <a:lnTo>
                    <a:pt x="0" y="24"/>
                  </a:lnTo>
                  <a:lnTo>
                    <a:pt x="0" y="72"/>
                  </a:lnTo>
                  <a:lnTo>
                    <a:pt x="25" y="96"/>
                  </a:lnTo>
                  <a:lnTo>
                    <a:pt x="73" y="145"/>
                  </a:lnTo>
                  <a:lnTo>
                    <a:pt x="121" y="120"/>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17"/>
            <p:cNvSpPr/>
            <p:nvPr/>
          </p:nvSpPr>
          <p:spPr>
            <a:xfrm>
              <a:off x="2136900" y="2417550"/>
              <a:ext cx="3025" cy="4225"/>
            </a:xfrm>
            <a:custGeom>
              <a:avLst/>
              <a:gdLst/>
              <a:ahLst/>
              <a:cxnLst/>
              <a:rect l="l" t="t" r="r" b="b"/>
              <a:pathLst>
                <a:path w="121" h="169" extrusionOk="0">
                  <a:moveTo>
                    <a:pt x="48" y="0"/>
                  </a:moveTo>
                  <a:lnTo>
                    <a:pt x="0" y="24"/>
                  </a:lnTo>
                  <a:lnTo>
                    <a:pt x="0" y="72"/>
                  </a:lnTo>
                  <a:lnTo>
                    <a:pt x="0" y="120"/>
                  </a:lnTo>
                  <a:lnTo>
                    <a:pt x="24" y="144"/>
                  </a:lnTo>
                  <a:lnTo>
                    <a:pt x="72" y="169"/>
                  </a:lnTo>
                  <a:lnTo>
                    <a:pt x="97" y="169"/>
                  </a:lnTo>
                  <a:lnTo>
                    <a:pt x="121" y="144"/>
                  </a:lnTo>
                  <a:lnTo>
                    <a:pt x="121" y="96"/>
                  </a:lnTo>
                  <a:lnTo>
                    <a:pt x="121" y="72"/>
                  </a:lnTo>
                  <a:lnTo>
                    <a:pt x="97"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17"/>
            <p:cNvSpPr/>
            <p:nvPr/>
          </p:nvSpPr>
          <p:spPr>
            <a:xfrm>
              <a:off x="2080925" y="1931875"/>
              <a:ext cx="3625" cy="4225"/>
            </a:xfrm>
            <a:custGeom>
              <a:avLst/>
              <a:gdLst/>
              <a:ahLst/>
              <a:cxnLst/>
              <a:rect l="l" t="t" r="r" b="b"/>
              <a:pathLst>
                <a:path w="145" h="169" extrusionOk="0">
                  <a:moveTo>
                    <a:pt x="49" y="0"/>
                  </a:moveTo>
                  <a:lnTo>
                    <a:pt x="25" y="24"/>
                  </a:lnTo>
                  <a:lnTo>
                    <a:pt x="0" y="48"/>
                  </a:lnTo>
                  <a:lnTo>
                    <a:pt x="0" y="96"/>
                  </a:lnTo>
                  <a:lnTo>
                    <a:pt x="25" y="144"/>
                  </a:lnTo>
                  <a:lnTo>
                    <a:pt x="97" y="169"/>
                  </a:lnTo>
                  <a:lnTo>
                    <a:pt x="121" y="144"/>
                  </a:lnTo>
                  <a:lnTo>
                    <a:pt x="145" y="96"/>
                  </a:lnTo>
                  <a:lnTo>
                    <a:pt x="145"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17"/>
            <p:cNvSpPr/>
            <p:nvPr/>
          </p:nvSpPr>
          <p:spPr>
            <a:xfrm>
              <a:off x="1920225" y="2043800"/>
              <a:ext cx="4250" cy="3650"/>
            </a:xfrm>
            <a:custGeom>
              <a:avLst/>
              <a:gdLst/>
              <a:ahLst/>
              <a:cxnLst/>
              <a:rect l="l" t="t" r="r" b="b"/>
              <a:pathLst>
                <a:path w="170" h="146" extrusionOk="0">
                  <a:moveTo>
                    <a:pt x="73" y="1"/>
                  </a:moveTo>
                  <a:lnTo>
                    <a:pt x="25" y="25"/>
                  </a:lnTo>
                  <a:lnTo>
                    <a:pt x="1" y="49"/>
                  </a:lnTo>
                  <a:lnTo>
                    <a:pt x="1" y="97"/>
                  </a:lnTo>
                  <a:lnTo>
                    <a:pt x="1" y="121"/>
                  </a:lnTo>
                  <a:lnTo>
                    <a:pt x="49" y="145"/>
                  </a:lnTo>
                  <a:lnTo>
                    <a:pt x="97" y="145"/>
                  </a:lnTo>
                  <a:lnTo>
                    <a:pt x="121" y="121"/>
                  </a:lnTo>
                  <a:lnTo>
                    <a:pt x="145" y="97"/>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17"/>
            <p:cNvSpPr/>
            <p:nvPr/>
          </p:nvSpPr>
          <p:spPr>
            <a:xfrm>
              <a:off x="2206100" y="2485550"/>
              <a:ext cx="3050" cy="3025"/>
            </a:xfrm>
            <a:custGeom>
              <a:avLst/>
              <a:gdLst/>
              <a:ahLst/>
              <a:cxnLst/>
              <a:rect l="l" t="t" r="r" b="b"/>
              <a:pathLst>
                <a:path w="122" h="121" extrusionOk="0">
                  <a:moveTo>
                    <a:pt x="49" y="0"/>
                  </a:moveTo>
                  <a:lnTo>
                    <a:pt x="25" y="24"/>
                  </a:lnTo>
                  <a:lnTo>
                    <a:pt x="1" y="48"/>
                  </a:lnTo>
                  <a:lnTo>
                    <a:pt x="1" y="97"/>
                  </a:lnTo>
                  <a:lnTo>
                    <a:pt x="25" y="121"/>
                  </a:lnTo>
                  <a:lnTo>
                    <a:pt x="97" y="97"/>
                  </a:lnTo>
                  <a:lnTo>
                    <a:pt x="121" y="73"/>
                  </a:lnTo>
                  <a:lnTo>
                    <a:pt x="121"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17"/>
            <p:cNvSpPr/>
            <p:nvPr/>
          </p:nvSpPr>
          <p:spPr>
            <a:xfrm>
              <a:off x="2222350" y="2032375"/>
              <a:ext cx="3650" cy="3025"/>
            </a:xfrm>
            <a:custGeom>
              <a:avLst/>
              <a:gdLst/>
              <a:ahLst/>
              <a:cxnLst/>
              <a:rect l="l" t="t" r="r" b="b"/>
              <a:pathLst>
                <a:path w="146" h="121" extrusionOk="0">
                  <a:moveTo>
                    <a:pt x="73" y="0"/>
                  </a:moveTo>
                  <a:lnTo>
                    <a:pt x="25" y="48"/>
                  </a:lnTo>
                  <a:lnTo>
                    <a:pt x="1" y="97"/>
                  </a:lnTo>
                  <a:lnTo>
                    <a:pt x="25" y="121"/>
                  </a:lnTo>
                  <a:lnTo>
                    <a:pt x="73" y="121"/>
                  </a:lnTo>
                  <a:lnTo>
                    <a:pt x="145" y="72"/>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17"/>
            <p:cNvSpPr/>
            <p:nvPr/>
          </p:nvSpPr>
          <p:spPr>
            <a:xfrm>
              <a:off x="2330675" y="2332075"/>
              <a:ext cx="3050" cy="3650"/>
            </a:xfrm>
            <a:custGeom>
              <a:avLst/>
              <a:gdLst/>
              <a:ahLst/>
              <a:cxnLst/>
              <a:rect l="l" t="t" r="r" b="b"/>
              <a:pathLst>
                <a:path w="122" h="146" extrusionOk="0">
                  <a:moveTo>
                    <a:pt x="25" y="1"/>
                  </a:moveTo>
                  <a:lnTo>
                    <a:pt x="1" y="49"/>
                  </a:lnTo>
                  <a:lnTo>
                    <a:pt x="1" y="73"/>
                  </a:lnTo>
                  <a:lnTo>
                    <a:pt x="1" y="97"/>
                  </a:lnTo>
                  <a:lnTo>
                    <a:pt x="49" y="145"/>
                  </a:lnTo>
                  <a:lnTo>
                    <a:pt x="97" y="145"/>
                  </a:lnTo>
                  <a:lnTo>
                    <a:pt x="121" y="121"/>
                  </a:lnTo>
                  <a:lnTo>
                    <a:pt x="121"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17"/>
            <p:cNvSpPr/>
            <p:nvPr/>
          </p:nvSpPr>
          <p:spPr>
            <a:xfrm>
              <a:off x="2275325" y="2075700"/>
              <a:ext cx="3625" cy="3625"/>
            </a:xfrm>
            <a:custGeom>
              <a:avLst/>
              <a:gdLst/>
              <a:ahLst/>
              <a:cxnLst/>
              <a:rect l="l" t="t" r="r" b="b"/>
              <a:pathLst>
                <a:path w="145" h="145" extrusionOk="0">
                  <a:moveTo>
                    <a:pt x="48" y="1"/>
                  </a:moveTo>
                  <a:lnTo>
                    <a:pt x="0" y="25"/>
                  </a:lnTo>
                  <a:lnTo>
                    <a:pt x="0" y="73"/>
                  </a:lnTo>
                  <a:lnTo>
                    <a:pt x="0" y="97"/>
                  </a:lnTo>
                  <a:lnTo>
                    <a:pt x="24" y="121"/>
                  </a:lnTo>
                  <a:lnTo>
                    <a:pt x="72" y="145"/>
                  </a:lnTo>
                  <a:lnTo>
                    <a:pt x="96" y="121"/>
                  </a:lnTo>
                  <a:lnTo>
                    <a:pt x="120" y="97"/>
                  </a:lnTo>
                  <a:lnTo>
                    <a:pt x="145" y="49"/>
                  </a:lnTo>
                  <a:lnTo>
                    <a:pt x="120"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17"/>
            <p:cNvSpPr/>
            <p:nvPr/>
          </p:nvSpPr>
          <p:spPr>
            <a:xfrm>
              <a:off x="1984025" y="1901175"/>
              <a:ext cx="3650" cy="4225"/>
            </a:xfrm>
            <a:custGeom>
              <a:avLst/>
              <a:gdLst/>
              <a:ahLst/>
              <a:cxnLst/>
              <a:rect l="l" t="t" r="r" b="b"/>
              <a:pathLst>
                <a:path w="146" h="169" extrusionOk="0">
                  <a:moveTo>
                    <a:pt x="97" y="0"/>
                  </a:moveTo>
                  <a:lnTo>
                    <a:pt x="1" y="97"/>
                  </a:lnTo>
                  <a:lnTo>
                    <a:pt x="1" y="121"/>
                  </a:lnTo>
                  <a:lnTo>
                    <a:pt x="25" y="169"/>
                  </a:lnTo>
                  <a:lnTo>
                    <a:pt x="49" y="169"/>
                  </a:lnTo>
                  <a:lnTo>
                    <a:pt x="73" y="145"/>
                  </a:lnTo>
                  <a:lnTo>
                    <a:pt x="121" y="73"/>
                  </a:lnTo>
                  <a:lnTo>
                    <a:pt x="121" y="97"/>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17"/>
            <p:cNvSpPr/>
            <p:nvPr/>
          </p:nvSpPr>
          <p:spPr>
            <a:xfrm>
              <a:off x="2192875" y="2498775"/>
              <a:ext cx="3025" cy="3650"/>
            </a:xfrm>
            <a:custGeom>
              <a:avLst/>
              <a:gdLst/>
              <a:ahLst/>
              <a:cxnLst/>
              <a:rect l="l" t="t" r="r" b="b"/>
              <a:pathLst>
                <a:path w="121" h="146" extrusionOk="0">
                  <a:moveTo>
                    <a:pt x="24" y="1"/>
                  </a:moveTo>
                  <a:lnTo>
                    <a:pt x="0" y="49"/>
                  </a:lnTo>
                  <a:lnTo>
                    <a:pt x="0" y="73"/>
                  </a:lnTo>
                  <a:lnTo>
                    <a:pt x="48" y="121"/>
                  </a:lnTo>
                  <a:lnTo>
                    <a:pt x="72" y="145"/>
                  </a:lnTo>
                  <a:lnTo>
                    <a:pt x="96" y="145"/>
                  </a:lnTo>
                  <a:lnTo>
                    <a:pt x="120" y="97"/>
                  </a:lnTo>
                  <a:lnTo>
                    <a:pt x="120"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17"/>
            <p:cNvSpPr/>
            <p:nvPr/>
          </p:nvSpPr>
          <p:spPr>
            <a:xfrm>
              <a:off x="2185650" y="2288750"/>
              <a:ext cx="3025" cy="3625"/>
            </a:xfrm>
            <a:custGeom>
              <a:avLst/>
              <a:gdLst/>
              <a:ahLst/>
              <a:cxnLst/>
              <a:rect l="l" t="t" r="r" b="b"/>
              <a:pathLst>
                <a:path w="121" h="145" extrusionOk="0">
                  <a:moveTo>
                    <a:pt x="72" y="0"/>
                  </a:moveTo>
                  <a:lnTo>
                    <a:pt x="0" y="24"/>
                  </a:lnTo>
                  <a:lnTo>
                    <a:pt x="0" y="73"/>
                  </a:lnTo>
                  <a:lnTo>
                    <a:pt x="0" y="121"/>
                  </a:lnTo>
                  <a:lnTo>
                    <a:pt x="48" y="145"/>
                  </a:lnTo>
                  <a:lnTo>
                    <a:pt x="96" y="145"/>
                  </a:lnTo>
                  <a:lnTo>
                    <a:pt x="121" y="121"/>
                  </a:lnTo>
                  <a:lnTo>
                    <a:pt x="121" y="73"/>
                  </a:lnTo>
                  <a:lnTo>
                    <a:pt x="121" y="49"/>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17"/>
            <p:cNvSpPr/>
            <p:nvPr/>
          </p:nvSpPr>
          <p:spPr>
            <a:xfrm>
              <a:off x="2313225" y="2460275"/>
              <a:ext cx="4250" cy="3025"/>
            </a:xfrm>
            <a:custGeom>
              <a:avLst/>
              <a:gdLst/>
              <a:ahLst/>
              <a:cxnLst/>
              <a:rect l="l" t="t" r="r" b="b"/>
              <a:pathLst>
                <a:path w="170" h="121" extrusionOk="0">
                  <a:moveTo>
                    <a:pt x="49" y="0"/>
                  </a:moveTo>
                  <a:lnTo>
                    <a:pt x="1" y="24"/>
                  </a:lnTo>
                  <a:lnTo>
                    <a:pt x="1" y="48"/>
                  </a:lnTo>
                  <a:lnTo>
                    <a:pt x="25" y="72"/>
                  </a:lnTo>
                  <a:lnTo>
                    <a:pt x="97" y="121"/>
                  </a:lnTo>
                  <a:lnTo>
                    <a:pt x="145" y="121"/>
                  </a:lnTo>
                  <a:lnTo>
                    <a:pt x="169" y="97"/>
                  </a:lnTo>
                  <a:lnTo>
                    <a:pt x="169"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17"/>
            <p:cNvSpPr/>
            <p:nvPr/>
          </p:nvSpPr>
          <p:spPr>
            <a:xfrm>
              <a:off x="2145325" y="2497575"/>
              <a:ext cx="3025" cy="3650"/>
            </a:xfrm>
            <a:custGeom>
              <a:avLst/>
              <a:gdLst/>
              <a:ahLst/>
              <a:cxnLst/>
              <a:rect l="l" t="t" r="r" b="b"/>
              <a:pathLst>
                <a:path w="121" h="146" extrusionOk="0">
                  <a:moveTo>
                    <a:pt x="48" y="1"/>
                  </a:moveTo>
                  <a:lnTo>
                    <a:pt x="0" y="25"/>
                  </a:lnTo>
                  <a:lnTo>
                    <a:pt x="0" y="73"/>
                  </a:lnTo>
                  <a:lnTo>
                    <a:pt x="24" y="121"/>
                  </a:lnTo>
                  <a:lnTo>
                    <a:pt x="72" y="145"/>
                  </a:lnTo>
                  <a:lnTo>
                    <a:pt x="121" y="97"/>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17"/>
            <p:cNvSpPr/>
            <p:nvPr/>
          </p:nvSpPr>
          <p:spPr>
            <a:xfrm>
              <a:off x="2269900" y="2033575"/>
              <a:ext cx="3025" cy="3625"/>
            </a:xfrm>
            <a:custGeom>
              <a:avLst/>
              <a:gdLst/>
              <a:ahLst/>
              <a:cxnLst/>
              <a:rect l="l" t="t" r="r" b="b"/>
              <a:pathLst>
                <a:path w="121" h="145" extrusionOk="0">
                  <a:moveTo>
                    <a:pt x="49" y="0"/>
                  </a:moveTo>
                  <a:lnTo>
                    <a:pt x="25" y="24"/>
                  </a:lnTo>
                  <a:lnTo>
                    <a:pt x="0" y="73"/>
                  </a:lnTo>
                  <a:lnTo>
                    <a:pt x="25" y="121"/>
                  </a:lnTo>
                  <a:lnTo>
                    <a:pt x="49" y="145"/>
                  </a:lnTo>
                  <a:lnTo>
                    <a:pt x="97" y="145"/>
                  </a:lnTo>
                  <a:lnTo>
                    <a:pt x="121" y="97"/>
                  </a:lnTo>
                  <a:lnTo>
                    <a:pt x="121" y="49"/>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17"/>
            <p:cNvSpPr/>
            <p:nvPr/>
          </p:nvSpPr>
          <p:spPr>
            <a:xfrm>
              <a:off x="1966575" y="1850025"/>
              <a:ext cx="4250" cy="3025"/>
            </a:xfrm>
            <a:custGeom>
              <a:avLst/>
              <a:gdLst/>
              <a:ahLst/>
              <a:cxnLst/>
              <a:rect l="l" t="t" r="r" b="b"/>
              <a:pathLst>
                <a:path w="170" h="121" extrusionOk="0">
                  <a:moveTo>
                    <a:pt x="145" y="0"/>
                  </a:moveTo>
                  <a:lnTo>
                    <a:pt x="49" y="24"/>
                  </a:lnTo>
                  <a:lnTo>
                    <a:pt x="25" y="48"/>
                  </a:lnTo>
                  <a:lnTo>
                    <a:pt x="1" y="72"/>
                  </a:lnTo>
                  <a:lnTo>
                    <a:pt x="25" y="120"/>
                  </a:lnTo>
                  <a:lnTo>
                    <a:pt x="73" y="120"/>
                  </a:lnTo>
                  <a:lnTo>
                    <a:pt x="97" y="96"/>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17"/>
            <p:cNvSpPr/>
            <p:nvPr/>
          </p:nvSpPr>
          <p:spPr>
            <a:xfrm>
              <a:off x="1980425" y="2009500"/>
              <a:ext cx="3625" cy="3025"/>
            </a:xfrm>
            <a:custGeom>
              <a:avLst/>
              <a:gdLst/>
              <a:ahLst/>
              <a:cxnLst/>
              <a:rect l="l" t="t" r="r" b="b"/>
              <a:pathLst>
                <a:path w="145" h="121" extrusionOk="0">
                  <a:moveTo>
                    <a:pt x="48" y="0"/>
                  </a:moveTo>
                  <a:lnTo>
                    <a:pt x="0" y="49"/>
                  </a:lnTo>
                  <a:lnTo>
                    <a:pt x="0" y="73"/>
                  </a:lnTo>
                  <a:lnTo>
                    <a:pt x="0" y="97"/>
                  </a:lnTo>
                  <a:lnTo>
                    <a:pt x="48" y="121"/>
                  </a:lnTo>
                  <a:lnTo>
                    <a:pt x="96" y="121"/>
                  </a:lnTo>
                  <a:lnTo>
                    <a:pt x="121" y="97"/>
                  </a:lnTo>
                  <a:lnTo>
                    <a:pt x="145" y="73"/>
                  </a:lnTo>
                  <a:lnTo>
                    <a:pt x="121" y="49"/>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17"/>
            <p:cNvSpPr/>
            <p:nvPr/>
          </p:nvSpPr>
          <p:spPr>
            <a:xfrm>
              <a:off x="1993650" y="2013700"/>
              <a:ext cx="3650" cy="3650"/>
            </a:xfrm>
            <a:custGeom>
              <a:avLst/>
              <a:gdLst/>
              <a:ahLst/>
              <a:cxnLst/>
              <a:rect l="l" t="t" r="r" b="b"/>
              <a:pathLst>
                <a:path w="146" h="146" extrusionOk="0">
                  <a:moveTo>
                    <a:pt x="73" y="1"/>
                  </a:moveTo>
                  <a:lnTo>
                    <a:pt x="25" y="25"/>
                  </a:lnTo>
                  <a:lnTo>
                    <a:pt x="1" y="97"/>
                  </a:lnTo>
                  <a:lnTo>
                    <a:pt x="25" y="121"/>
                  </a:lnTo>
                  <a:lnTo>
                    <a:pt x="73" y="145"/>
                  </a:lnTo>
                  <a:lnTo>
                    <a:pt x="97" y="145"/>
                  </a:lnTo>
                  <a:lnTo>
                    <a:pt x="121" y="121"/>
                  </a:lnTo>
                  <a:lnTo>
                    <a:pt x="145"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17"/>
            <p:cNvSpPr/>
            <p:nvPr/>
          </p:nvSpPr>
          <p:spPr>
            <a:xfrm>
              <a:off x="2341525" y="1818725"/>
              <a:ext cx="3625" cy="3025"/>
            </a:xfrm>
            <a:custGeom>
              <a:avLst/>
              <a:gdLst/>
              <a:ahLst/>
              <a:cxnLst/>
              <a:rect l="l" t="t" r="r" b="b"/>
              <a:pathLst>
                <a:path w="145" h="121" extrusionOk="0">
                  <a:moveTo>
                    <a:pt x="72" y="0"/>
                  </a:moveTo>
                  <a:lnTo>
                    <a:pt x="24" y="24"/>
                  </a:lnTo>
                  <a:lnTo>
                    <a:pt x="0" y="73"/>
                  </a:lnTo>
                  <a:lnTo>
                    <a:pt x="24" y="97"/>
                  </a:lnTo>
                  <a:lnTo>
                    <a:pt x="48" y="121"/>
                  </a:lnTo>
                  <a:lnTo>
                    <a:pt x="96" y="121"/>
                  </a:lnTo>
                  <a:lnTo>
                    <a:pt x="145" y="73"/>
                  </a:lnTo>
                  <a:lnTo>
                    <a:pt x="145"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17"/>
            <p:cNvSpPr/>
            <p:nvPr/>
          </p:nvSpPr>
          <p:spPr>
            <a:xfrm>
              <a:off x="1881125" y="1930050"/>
              <a:ext cx="3625" cy="3050"/>
            </a:xfrm>
            <a:custGeom>
              <a:avLst/>
              <a:gdLst/>
              <a:ahLst/>
              <a:cxnLst/>
              <a:rect l="l" t="t" r="r" b="b"/>
              <a:pathLst>
                <a:path w="145" h="122" extrusionOk="0">
                  <a:moveTo>
                    <a:pt x="24" y="1"/>
                  </a:moveTo>
                  <a:lnTo>
                    <a:pt x="0" y="49"/>
                  </a:lnTo>
                  <a:lnTo>
                    <a:pt x="0" y="73"/>
                  </a:lnTo>
                  <a:lnTo>
                    <a:pt x="24" y="97"/>
                  </a:lnTo>
                  <a:lnTo>
                    <a:pt x="72" y="121"/>
                  </a:lnTo>
                  <a:lnTo>
                    <a:pt x="120" y="97"/>
                  </a:lnTo>
                  <a:lnTo>
                    <a:pt x="145" y="49"/>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17"/>
            <p:cNvSpPr/>
            <p:nvPr/>
          </p:nvSpPr>
          <p:spPr>
            <a:xfrm>
              <a:off x="2287350" y="2454850"/>
              <a:ext cx="3025" cy="4250"/>
            </a:xfrm>
            <a:custGeom>
              <a:avLst/>
              <a:gdLst/>
              <a:ahLst/>
              <a:cxnLst/>
              <a:rect l="l" t="t" r="r" b="b"/>
              <a:pathLst>
                <a:path w="121" h="170" extrusionOk="0">
                  <a:moveTo>
                    <a:pt x="49" y="1"/>
                  </a:moveTo>
                  <a:lnTo>
                    <a:pt x="1" y="25"/>
                  </a:lnTo>
                  <a:lnTo>
                    <a:pt x="1" y="73"/>
                  </a:lnTo>
                  <a:lnTo>
                    <a:pt x="1" y="97"/>
                  </a:lnTo>
                  <a:lnTo>
                    <a:pt x="25" y="145"/>
                  </a:lnTo>
                  <a:lnTo>
                    <a:pt x="73" y="169"/>
                  </a:lnTo>
                  <a:lnTo>
                    <a:pt x="97" y="145"/>
                  </a:lnTo>
                  <a:lnTo>
                    <a:pt x="121" y="121"/>
                  </a:lnTo>
                  <a:lnTo>
                    <a:pt x="121" y="73"/>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17"/>
            <p:cNvSpPr/>
            <p:nvPr/>
          </p:nvSpPr>
          <p:spPr>
            <a:xfrm>
              <a:off x="2316850" y="2341700"/>
              <a:ext cx="3625" cy="3650"/>
            </a:xfrm>
            <a:custGeom>
              <a:avLst/>
              <a:gdLst/>
              <a:ahLst/>
              <a:cxnLst/>
              <a:rect l="l" t="t" r="r" b="b"/>
              <a:pathLst>
                <a:path w="145" h="146" extrusionOk="0">
                  <a:moveTo>
                    <a:pt x="48" y="1"/>
                  </a:moveTo>
                  <a:lnTo>
                    <a:pt x="24" y="25"/>
                  </a:lnTo>
                  <a:lnTo>
                    <a:pt x="0" y="73"/>
                  </a:lnTo>
                  <a:lnTo>
                    <a:pt x="24" y="121"/>
                  </a:lnTo>
                  <a:lnTo>
                    <a:pt x="72" y="145"/>
                  </a:lnTo>
                  <a:lnTo>
                    <a:pt x="96" y="121"/>
                  </a:lnTo>
                  <a:lnTo>
                    <a:pt x="145" y="73"/>
                  </a:lnTo>
                  <a:lnTo>
                    <a:pt x="145"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17"/>
            <p:cNvSpPr/>
            <p:nvPr/>
          </p:nvSpPr>
          <p:spPr>
            <a:xfrm>
              <a:off x="2077300" y="1945100"/>
              <a:ext cx="2450" cy="3025"/>
            </a:xfrm>
            <a:custGeom>
              <a:avLst/>
              <a:gdLst/>
              <a:ahLst/>
              <a:cxnLst/>
              <a:rect l="l" t="t" r="r" b="b"/>
              <a:pathLst>
                <a:path w="98" h="121" extrusionOk="0">
                  <a:moveTo>
                    <a:pt x="25" y="1"/>
                  </a:moveTo>
                  <a:lnTo>
                    <a:pt x="1" y="25"/>
                  </a:lnTo>
                  <a:lnTo>
                    <a:pt x="1" y="73"/>
                  </a:lnTo>
                  <a:lnTo>
                    <a:pt x="1" y="97"/>
                  </a:lnTo>
                  <a:lnTo>
                    <a:pt x="25" y="121"/>
                  </a:lnTo>
                  <a:lnTo>
                    <a:pt x="49" y="121"/>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17"/>
            <p:cNvSpPr/>
            <p:nvPr/>
          </p:nvSpPr>
          <p:spPr>
            <a:xfrm>
              <a:off x="2123650" y="2501200"/>
              <a:ext cx="2425" cy="3025"/>
            </a:xfrm>
            <a:custGeom>
              <a:avLst/>
              <a:gdLst/>
              <a:ahLst/>
              <a:cxnLst/>
              <a:rect l="l" t="t" r="r" b="b"/>
              <a:pathLst>
                <a:path w="97" h="121" extrusionOk="0">
                  <a:moveTo>
                    <a:pt x="73" y="0"/>
                  </a:moveTo>
                  <a:lnTo>
                    <a:pt x="25" y="24"/>
                  </a:lnTo>
                  <a:lnTo>
                    <a:pt x="1" y="48"/>
                  </a:lnTo>
                  <a:lnTo>
                    <a:pt x="25" y="97"/>
                  </a:lnTo>
                  <a:lnTo>
                    <a:pt x="73" y="121"/>
                  </a:lnTo>
                  <a:lnTo>
                    <a:pt x="97"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17"/>
            <p:cNvSpPr/>
            <p:nvPr/>
          </p:nvSpPr>
          <p:spPr>
            <a:xfrm>
              <a:off x="2031575" y="1922825"/>
              <a:ext cx="2425" cy="3650"/>
            </a:xfrm>
            <a:custGeom>
              <a:avLst/>
              <a:gdLst/>
              <a:ahLst/>
              <a:cxnLst/>
              <a:rect l="l" t="t" r="r" b="b"/>
              <a:pathLst>
                <a:path w="97" h="146" extrusionOk="0">
                  <a:moveTo>
                    <a:pt x="24" y="1"/>
                  </a:moveTo>
                  <a:lnTo>
                    <a:pt x="0" y="25"/>
                  </a:lnTo>
                  <a:lnTo>
                    <a:pt x="0" y="97"/>
                  </a:lnTo>
                  <a:lnTo>
                    <a:pt x="24" y="121"/>
                  </a:lnTo>
                  <a:lnTo>
                    <a:pt x="49" y="145"/>
                  </a:lnTo>
                  <a:lnTo>
                    <a:pt x="97" y="97"/>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17"/>
            <p:cNvSpPr/>
            <p:nvPr/>
          </p:nvSpPr>
          <p:spPr>
            <a:xfrm>
              <a:off x="1864275" y="1957750"/>
              <a:ext cx="3025" cy="3025"/>
            </a:xfrm>
            <a:custGeom>
              <a:avLst/>
              <a:gdLst/>
              <a:ahLst/>
              <a:cxnLst/>
              <a:rect l="l" t="t" r="r" b="b"/>
              <a:pathLst>
                <a:path w="121" h="121" extrusionOk="0">
                  <a:moveTo>
                    <a:pt x="48" y="0"/>
                  </a:moveTo>
                  <a:lnTo>
                    <a:pt x="0" y="48"/>
                  </a:lnTo>
                  <a:lnTo>
                    <a:pt x="0" y="96"/>
                  </a:lnTo>
                  <a:lnTo>
                    <a:pt x="0" y="121"/>
                  </a:lnTo>
                  <a:lnTo>
                    <a:pt x="72" y="121"/>
                  </a:lnTo>
                  <a:lnTo>
                    <a:pt x="120" y="72"/>
                  </a:lnTo>
                  <a:lnTo>
                    <a:pt x="120"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17"/>
            <p:cNvSpPr/>
            <p:nvPr/>
          </p:nvSpPr>
          <p:spPr>
            <a:xfrm>
              <a:off x="1984025" y="1915000"/>
              <a:ext cx="2425" cy="3650"/>
            </a:xfrm>
            <a:custGeom>
              <a:avLst/>
              <a:gdLst/>
              <a:ahLst/>
              <a:cxnLst/>
              <a:rect l="l" t="t" r="r" b="b"/>
              <a:pathLst>
                <a:path w="97" h="146" extrusionOk="0">
                  <a:moveTo>
                    <a:pt x="49" y="1"/>
                  </a:moveTo>
                  <a:lnTo>
                    <a:pt x="1" y="97"/>
                  </a:lnTo>
                  <a:lnTo>
                    <a:pt x="49" y="145"/>
                  </a:lnTo>
                  <a:lnTo>
                    <a:pt x="73" y="145"/>
                  </a:lnTo>
                  <a:lnTo>
                    <a:pt x="97" y="121"/>
                  </a:lnTo>
                  <a:lnTo>
                    <a:pt x="97"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17"/>
            <p:cNvSpPr/>
            <p:nvPr/>
          </p:nvSpPr>
          <p:spPr>
            <a:xfrm>
              <a:off x="2124850" y="2506600"/>
              <a:ext cx="3050" cy="3050"/>
            </a:xfrm>
            <a:custGeom>
              <a:avLst/>
              <a:gdLst/>
              <a:ahLst/>
              <a:cxnLst/>
              <a:rect l="l" t="t" r="r" b="b"/>
              <a:pathLst>
                <a:path w="122" h="122" extrusionOk="0">
                  <a:moveTo>
                    <a:pt x="49" y="1"/>
                  </a:moveTo>
                  <a:lnTo>
                    <a:pt x="25" y="25"/>
                  </a:lnTo>
                  <a:lnTo>
                    <a:pt x="1" y="49"/>
                  </a:lnTo>
                  <a:lnTo>
                    <a:pt x="1" y="73"/>
                  </a:lnTo>
                  <a:lnTo>
                    <a:pt x="25" y="121"/>
                  </a:lnTo>
                  <a:lnTo>
                    <a:pt x="97" y="121"/>
                  </a:lnTo>
                  <a:lnTo>
                    <a:pt x="121" y="73"/>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17"/>
            <p:cNvSpPr/>
            <p:nvPr/>
          </p:nvSpPr>
          <p:spPr>
            <a:xfrm>
              <a:off x="2109200" y="1928850"/>
              <a:ext cx="3650" cy="3050"/>
            </a:xfrm>
            <a:custGeom>
              <a:avLst/>
              <a:gdLst/>
              <a:ahLst/>
              <a:cxnLst/>
              <a:rect l="l" t="t" r="r" b="b"/>
              <a:pathLst>
                <a:path w="146" h="122" extrusionOk="0">
                  <a:moveTo>
                    <a:pt x="49" y="1"/>
                  </a:moveTo>
                  <a:lnTo>
                    <a:pt x="1" y="49"/>
                  </a:lnTo>
                  <a:lnTo>
                    <a:pt x="1" y="97"/>
                  </a:lnTo>
                  <a:lnTo>
                    <a:pt x="49" y="121"/>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17"/>
            <p:cNvSpPr/>
            <p:nvPr/>
          </p:nvSpPr>
          <p:spPr>
            <a:xfrm>
              <a:off x="1990050" y="1933075"/>
              <a:ext cx="2425" cy="2425"/>
            </a:xfrm>
            <a:custGeom>
              <a:avLst/>
              <a:gdLst/>
              <a:ahLst/>
              <a:cxnLst/>
              <a:rect l="l" t="t" r="r" b="b"/>
              <a:pathLst>
                <a:path w="97" h="97" extrusionOk="0">
                  <a:moveTo>
                    <a:pt x="49" y="0"/>
                  </a:moveTo>
                  <a:lnTo>
                    <a:pt x="0" y="24"/>
                  </a:lnTo>
                  <a:lnTo>
                    <a:pt x="0" y="72"/>
                  </a:lnTo>
                  <a:lnTo>
                    <a:pt x="24" y="96"/>
                  </a:lnTo>
                  <a:lnTo>
                    <a:pt x="73" y="96"/>
                  </a:lnTo>
                  <a:lnTo>
                    <a:pt x="97" y="72"/>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17"/>
            <p:cNvSpPr/>
            <p:nvPr/>
          </p:nvSpPr>
          <p:spPr>
            <a:xfrm>
              <a:off x="2284950" y="2010100"/>
              <a:ext cx="3625" cy="2425"/>
            </a:xfrm>
            <a:custGeom>
              <a:avLst/>
              <a:gdLst/>
              <a:ahLst/>
              <a:cxnLst/>
              <a:rect l="l" t="t" r="r" b="b"/>
              <a:pathLst>
                <a:path w="145" h="97" extrusionOk="0">
                  <a:moveTo>
                    <a:pt x="24" y="1"/>
                  </a:moveTo>
                  <a:lnTo>
                    <a:pt x="0" y="49"/>
                  </a:lnTo>
                  <a:lnTo>
                    <a:pt x="24" y="73"/>
                  </a:lnTo>
                  <a:lnTo>
                    <a:pt x="72" y="97"/>
                  </a:lnTo>
                  <a:lnTo>
                    <a:pt x="121" y="73"/>
                  </a:lnTo>
                  <a:lnTo>
                    <a:pt x="145" y="49"/>
                  </a:lnTo>
                  <a:lnTo>
                    <a:pt x="121"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17"/>
            <p:cNvSpPr/>
            <p:nvPr/>
          </p:nvSpPr>
          <p:spPr>
            <a:xfrm>
              <a:off x="2223550" y="2499375"/>
              <a:ext cx="2450" cy="2450"/>
            </a:xfrm>
            <a:custGeom>
              <a:avLst/>
              <a:gdLst/>
              <a:ahLst/>
              <a:cxnLst/>
              <a:rect l="l" t="t" r="r" b="b"/>
              <a:pathLst>
                <a:path w="98" h="98" extrusionOk="0">
                  <a:moveTo>
                    <a:pt x="49" y="1"/>
                  </a:moveTo>
                  <a:lnTo>
                    <a:pt x="1" y="25"/>
                  </a:lnTo>
                  <a:lnTo>
                    <a:pt x="1" y="49"/>
                  </a:lnTo>
                  <a:lnTo>
                    <a:pt x="25" y="97"/>
                  </a:lnTo>
                  <a:lnTo>
                    <a:pt x="73" y="97"/>
                  </a:lnTo>
                  <a:lnTo>
                    <a:pt x="97" y="73"/>
                  </a:lnTo>
                  <a:lnTo>
                    <a:pt x="97"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17"/>
            <p:cNvSpPr/>
            <p:nvPr/>
          </p:nvSpPr>
          <p:spPr>
            <a:xfrm>
              <a:off x="2049025" y="2531275"/>
              <a:ext cx="3625" cy="3650"/>
            </a:xfrm>
            <a:custGeom>
              <a:avLst/>
              <a:gdLst/>
              <a:ahLst/>
              <a:cxnLst/>
              <a:rect l="l" t="t" r="r" b="b"/>
              <a:pathLst>
                <a:path w="145" h="146" extrusionOk="0">
                  <a:moveTo>
                    <a:pt x="1" y="1"/>
                  </a:moveTo>
                  <a:lnTo>
                    <a:pt x="25" y="97"/>
                  </a:lnTo>
                  <a:lnTo>
                    <a:pt x="49" y="145"/>
                  </a:lnTo>
                  <a:lnTo>
                    <a:pt x="97" y="145"/>
                  </a:lnTo>
                  <a:lnTo>
                    <a:pt x="145" y="97"/>
                  </a:lnTo>
                  <a:lnTo>
                    <a:pt x="97" y="49"/>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17"/>
            <p:cNvSpPr/>
            <p:nvPr/>
          </p:nvSpPr>
          <p:spPr>
            <a:xfrm>
              <a:off x="1894350" y="1923450"/>
              <a:ext cx="3050" cy="3025"/>
            </a:xfrm>
            <a:custGeom>
              <a:avLst/>
              <a:gdLst/>
              <a:ahLst/>
              <a:cxnLst/>
              <a:rect l="l" t="t" r="r" b="b"/>
              <a:pathLst>
                <a:path w="122" h="121" extrusionOk="0">
                  <a:moveTo>
                    <a:pt x="49" y="0"/>
                  </a:moveTo>
                  <a:lnTo>
                    <a:pt x="25" y="24"/>
                  </a:lnTo>
                  <a:lnTo>
                    <a:pt x="1" y="48"/>
                  </a:lnTo>
                  <a:lnTo>
                    <a:pt x="25" y="96"/>
                  </a:lnTo>
                  <a:lnTo>
                    <a:pt x="49" y="120"/>
                  </a:lnTo>
                  <a:lnTo>
                    <a:pt x="97" y="96"/>
                  </a:lnTo>
                  <a:lnTo>
                    <a:pt x="121"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17"/>
            <p:cNvSpPr/>
            <p:nvPr/>
          </p:nvSpPr>
          <p:spPr>
            <a:xfrm>
              <a:off x="2041200" y="2034175"/>
              <a:ext cx="3025" cy="3025"/>
            </a:xfrm>
            <a:custGeom>
              <a:avLst/>
              <a:gdLst/>
              <a:ahLst/>
              <a:cxnLst/>
              <a:rect l="l" t="t" r="r" b="b"/>
              <a:pathLst>
                <a:path w="121" h="121" extrusionOk="0">
                  <a:moveTo>
                    <a:pt x="49" y="0"/>
                  </a:moveTo>
                  <a:lnTo>
                    <a:pt x="1" y="49"/>
                  </a:lnTo>
                  <a:lnTo>
                    <a:pt x="1" y="97"/>
                  </a:lnTo>
                  <a:lnTo>
                    <a:pt x="49" y="121"/>
                  </a:lnTo>
                  <a:lnTo>
                    <a:pt x="73" y="97"/>
                  </a:lnTo>
                  <a:lnTo>
                    <a:pt x="121"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17"/>
            <p:cNvSpPr/>
            <p:nvPr/>
          </p:nvSpPr>
          <p:spPr>
            <a:xfrm>
              <a:off x="2235000" y="2489150"/>
              <a:ext cx="2425" cy="2450"/>
            </a:xfrm>
            <a:custGeom>
              <a:avLst/>
              <a:gdLst/>
              <a:ahLst/>
              <a:cxnLst/>
              <a:rect l="l" t="t" r="r" b="b"/>
              <a:pathLst>
                <a:path w="97" h="98" extrusionOk="0">
                  <a:moveTo>
                    <a:pt x="24" y="1"/>
                  </a:moveTo>
                  <a:lnTo>
                    <a:pt x="0" y="25"/>
                  </a:lnTo>
                  <a:lnTo>
                    <a:pt x="0" y="73"/>
                  </a:lnTo>
                  <a:lnTo>
                    <a:pt x="24" y="97"/>
                  </a:lnTo>
                  <a:lnTo>
                    <a:pt x="72" y="97"/>
                  </a:lnTo>
                  <a:lnTo>
                    <a:pt x="96" y="73"/>
                  </a:lnTo>
                  <a:lnTo>
                    <a:pt x="96"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17"/>
            <p:cNvSpPr/>
            <p:nvPr/>
          </p:nvSpPr>
          <p:spPr>
            <a:xfrm>
              <a:off x="2166375" y="2471700"/>
              <a:ext cx="2450" cy="2425"/>
            </a:xfrm>
            <a:custGeom>
              <a:avLst/>
              <a:gdLst/>
              <a:ahLst/>
              <a:cxnLst/>
              <a:rect l="l" t="t" r="r" b="b"/>
              <a:pathLst>
                <a:path w="98" h="97" extrusionOk="0">
                  <a:moveTo>
                    <a:pt x="73" y="1"/>
                  </a:moveTo>
                  <a:lnTo>
                    <a:pt x="1" y="25"/>
                  </a:lnTo>
                  <a:lnTo>
                    <a:pt x="1" y="49"/>
                  </a:lnTo>
                  <a:lnTo>
                    <a:pt x="1" y="73"/>
                  </a:lnTo>
                  <a:lnTo>
                    <a:pt x="49" y="97"/>
                  </a:lnTo>
                  <a:lnTo>
                    <a:pt x="73" y="97"/>
                  </a:lnTo>
                  <a:lnTo>
                    <a:pt x="97"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17"/>
            <p:cNvSpPr/>
            <p:nvPr/>
          </p:nvSpPr>
          <p:spPr>
            <a:xfrm>
              <a:off x="2423975" y="2004075"/>
              <a:ext cx="3625" cy="3050"/>
            </a:xfrm>
            <a:custGeom>
              <a:avLst/>
              <a:gdLst/>
              <a:ahLst/>
              <a:cxnLst/>
              <a:rect l="l" t="t" r="r" b="b"/>
              <a:pathLst>
                <a:path w="145" h="122" extrusionOk="0">
                  <a:moveTo>
                    <a:pt x="72" y="1"/>
                  </a:moveTo>
                  <a:lnTo>
                    <a:pt x="0" y="49"/>
                  </a:lnTo>
                  <a:lnTo>
                    <a:pt x="0" y="73"/>
                  </a:lnTo>
                  <a:lnTo>
                    <a:pt x="24" y="121"/>
                  </a:lnTo>
                  <a:lnTo>
                    <a:pt x="72"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17"/>
            <p:cNvSpPr/>
            <p:nvPr/>
          </p:nvSpPr>
          <p:spPr>
            <a:xfrm>
              <a:off x="1823350" y="1970375"/>
              <a:ext cx="3025" cy="3050"/>
            </a:xfrm>
            <a:custGeom>
              <a:avLst/>
              <a:gdLst/>
              <a:ahLst/>
              <a:cxnLst/>
              <a:rect l="l" t="t" r="r" b="b"/>
              <a:pathLst>
                <a:path w="121" h="122" extrusionOk="0">
                  <a:moveTo>
                    <a:pt x="48" y="1"/>
                  </a:moveTo>
                  <a:lnTo>
                    <a:pt x="24" y="25"/>
                  </a:lnTo>
                  <a:lnTo>
                    <a:pt x="0" y="49"/>
                  </a:lnTo>
                  <a:lnTo>
                    <a:pt x="0" y="73"/>
                  </a:lnTo>
                  <a:lnTo>
                    <a:pt x="48" y="121"/>
                  </a:lnTo>
                  <a:lnTo>
                    <a:pt x="72" y="121"/>
                  </a:lnTo>
                  <a:lnTo>
                    <a:pt x="96" y="97"/>
                  </a:lnTo>
                  <a:lnTo>
                    <a:pt x="120" y="73"/>
                  </a:lnTo>
                  <a:lnTo>
                    <a:pt x="120"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17"/>
            <p:cNvSpPr/>
            <p:nvPr/>
          </p:nvSpPr>
          <p:spPr>
            <a:xfrm>
              <a:off x="1914825" y="2019125"/>
              <a:ext cx="3625" cy="3025"/>
            </a:xfrm>
            <a:custGeom>
              <a:avLst/>
              <a:gdLst/>
              <a:ahLst/>
              <a:cxnLst/>
              <a:rect l="l" t="t" r="r" b="b"/>
              <a:pathLst>
                <a:path w="145" h="121" extrusionOk="0">
                  <a:moveTo>
                    <a:pt x="48" y="1"/>
                  </a:moveTo>
                  <a:lnTo>
                    <a:pt x="24" y="25"/>
                  </a:lnTo>
                  <a:lnTo>
                    <a:pt x="0" y="73"/>
                  </a:lnTo>
                  <a:lnTo>
                    <a:pt x="48" y="121"/>
                  </a:lnTo>
                  <a:lnTo>
                    <a:pt x="96" y="121"/>
                  </a:lnTo>
                  <a:lnTo>
                    <a:pt x="145" y="97"/>
                  </a:lnTo>
                  <a:lnTo>
                    <a:pt x="145"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17"/>
            <p:cNvSpPr/>
            <p:nvPr/>
          </p:nvSpPr>
          <p:spPr>
            <a:xfrm>
              <a:off x="2397475" y="2362175"/>
              <a:ext cx="2450" cy="2425"/>
            </a:xfrm>
            <a:custGeom>
              <a:avLst/>
              <a:gdLst/>
              <a:ahLst/>
              <a:cxnLst/>
              <a:rect l="l" t="t" r="r" b="b"/>
              <a:pathLst>
                <a:path w="98" h="97" extrusionOk="0">
                  <a:moveTo>
                    <a:pt x="49" y="0"/>
                  </a:moveTo>
                  <a:lnTo>
                    <a:pt x="1" y="24"/>
                  </a:lnTo>
                  <a:lnTo>
                    <a:pt x="1" y="48"/>
                  </a:lnTo>
                  <a:lnTo>
                    <a:pt x="25" y="73"/>
                  </a:lnTo>
                  <a:lnTo>
                    <a:pt x="73" y="97"/>
                  </a:lnTo>
                  <a:lnTo>
                    <a:pt x="97"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17"/>
            <p:cNvSpPr/>
            <p:nvPr/>
          </p:nvSpPr>
          <p:spPr>
            <a:xfrm>
              <a:off x="2240400" y="1803675"/>
              <a:ext cx="3650" cy="2425"/>
            </a:xfrm>
            <a:custGeom>
              <a:avLst/>
              <a:gdLst/>
              <a:ahLst/>
              <a:cxnLst/>
              <a:rect l="l" t="t" r="r" b="b"/>
              <a:pathLst>
                <a:path w="146" h="97" extrusionOk="0">
                  <a:moveTo>
                    <a:pt x="49" y="0"/>
                  </a:moveTo>
                  <a:lnTo>
                    <a:pt x="25" y="25"/>
                  </a:lnTo>
                  <a:lnTo>
                    <a:pt x="1" y="49"/>
                  </a:lnTo>
                  <a:lnTo>
                    <a:pt x="25" y="73"/>
                  </a:lnTo>
                  <a:lnTo>
                    <a:pt x="49" y="97"/>
                  </a:lnTo>
                  <a:lnTo>
                    <a:pt x="97" y="97"/>
                  </a:lnTo>
                  <a:lnTo>
                    <a:pt x="145" y="73"/>
                  </a:lnTo>
                  <a:lnTo>
                    <a:pt x="145" y="25"/>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17"/>
            <p:cNvSpPr/>
            <p:nvPr/>
          </p:nvSpPr>
          <p:spPr>
            <a:xfrm>
              <a:off x="2028575" y="1904175"/>
              <a:ext cx="2425" cy="2425"/>
            </a:xfrm>
            <a:custGeom>
              <a:avLst/>
              <a:gdLst/>
              <a:ahLst/>
              <a:cxnLst/>
              <a:rect l="l" t="t" r="r" b="b"/>
              <a:pathLst>
                <a:path w="97" h="97" extrusionOk="0">
                  <a:moveTo>
                    <a:pt x="48" y="1"/>
                  </a:moveTo>
                  <a:lnTo>
                    <a:pt x="0" y="25"/>
                  </a:lnTo>
                  <a:lnTo>
                    <a:pt x="0" y="49"/>
                  </a:lnTo>
                  <a:lnTo>
                    <a:pt x="24" y="97"/>
                  </a:lnTo>
                  <a:lnTo>
                    <a:pt x="96" y="97"/>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17"/>
            <p:cNvSpPr/>
            <p:nvPr/>
          </p:nvSpPr>
          <p:spPr>
            <a:xfrm>
              <a:off x="2041200" y="1921625"/>
              <a:ext cx="3650" cy="2450"/>
            </a:xfrm>
            <a:custGeom>
              <a:avLst/>
              <a:gdLst/>
              <a:ahLst/>
              <a:cxnLst/>
              <a:rect l="l" t="t" r="r" b="b"/>
              <a:pathLst>
                <a:path w="146" h="98" extrusionOk="0">
                  <a:moveTo>
                    <a:pt x="73" y="1"/>
                  </a:moveTo>
                  <a:lnTo>
                    <a:pt x="25" y="25"/>
                  </a:lnTo>
                  <a:lnTo>
                    <a:pt x="1" y="49"/>
                  </a:lnTo>
                  <a:lnTo>
                    <a:pt x="1" y="73"/>
                  </a:lnTo>
                  <a:lnTo>
                    <a:pt x="73" y="97"/>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17"/>
            <p:cNvSpPr/>
            <p:nvPr/>
          </p:nvSpPr>
          <p:spPr>
            <a:xfrm>
              <a:off x="1939500" y="1923450"/>
              <a:ext cx="2425" cy="3025"/>
            </a:xfrm>
            <a:custGeom>
              <a:avLst/>
              <a:gdLst/>
              <a:ahLst/>
              <a:cxnLst/>
              <a:rect l="l" t="t" r="r" b="b"/>
              <a:pathLst>
                <a:path w="97" h="121" extrusionOk="0">
                  <a:moveTo>
                    <a:pt x="24" y="0"/>
                  </a:moveTo>
                  <a:lnTo>
                    <a:pt x="0" y="24"/>
                  </a:lnTo>
                  <a:lnTo>
                    <a:pt x="24" y="96"/>
                  </a:lnTo>
                  <a:lnTo>
                    <a:pt x="48" y="120"/>
                  </a:lnTo>
                  <a:lnTo>
                    <a:pt x="96" y="96"/>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17"/>
            <p:cNvSpPr/>
            <p:nvPr/>
          </p:nvSpPr>
          <p:spPr>
            <a:xfrm>
              <a:off x="1911800" y="1927650"/>
              <a:ext cx="3050" cy="2425"/>
            </a:xfrm>
            <a:custGeom>
              <a:avLst/>
              <a:gdLst/>
              <a:ahLst/>
              <a:cxnLst/>
              <a:rect l="l" t="t" r="r" b="b"/>
              <a:pathLst>
                <a:path w="122" h="97" extrusionOk="0">
                  <a:moveTo>
                    <a:pt x="49" y="1"/>
                  </a:moveTo>
                  <a:lnTo>
                    <a:pt x="1" y="49"/>
                  </a:lnTo>
                  <a:lnTo>
                    <a:pt x="25" y="97"/>
                  </a:lnTo>
                  <a:lnTo>
                    <a:pt x="97"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17"/>
            <p:cNvSpPr/>
            <p:nvPr/>
          </p:nvSpPr>
          <p:spPr>
            <a:xfrm>
              <a:off x="2061075" y="2017325"/>
              <a:ext cx="3625" cy="3025"/>
            </a:xfrm>
            <a:custGeom>
              <a:avLst/>
              <a:gdLst/>
              <a:ahLst/>
              <a:cxnLst/>
              <a:rect l="l" t="t" r="r" b="b"/>
              <a:pathLst>
                <a:path w="145" h="121" extrusionOk="0">
                  <a:moveTo>
                    <a:pt x="72" y="0"/>
                  </a:moveTo>
                  <a:lnTo>
                    <a:pt x="48" y="24"/>
                  </a:lnTo>
                  <a:lnTo>
                    <a:pt x="0" y="49"/>
                  </a:lnTo>
                  <a:lnTo>
                    <a:pt x="0" y="73"/>
                  </a:lnTo>
                  <a:lnTo>
                    <a:pt x="24" y="97"/>
                  </a:lnTo>
                  <a:lnTo>
                    <a:pt x="72" y="121"/>
                  </a:lnTo>
                  <a:lnTo>
                    <a:pt x="120" y="97"/>
                  </a:lnTo>
                  <a:lnTo>
                    <a:pt x="144" y="73"/>
                  </a:lnTo>
                  <a:lnTo>
                    <a:pt x="120"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17"/>
            <p:cNvSpPr/>
            <p:nvPr/>
          </p:nvSpPr>
          <p:spPr>
            <a:xfrm>
              <a:off x="2209725" y="2335100"/>
              <a:ext cx="2425" cy="3025"/>
            </a:xfrm>
            <a:custGeom>
              <a:avLst/>
              <a:gdLst/>
              <a:ahLst/>
              <a:cxnLst/>
              <a:rect l="l" t="t" r="r" b="b"/>
              <a:pathLst>
                <a:path w="97" h="121" extrusionOk="0">
                  <a:moveTo>
                    <a:pt x="72" y="0"/>
                  </a:moveTo>
                  <a:lnTo>
                    <a:pt x="24" y="24"/>
                  </a:lnTo>
                  <a:lnTo>
                    <a:pt x="0" y="72"/>
                  </a:lnTo>
                  <a:lnTo>
                    <a:pt x="24" y="120"/>
                  </a:lnTo>
                  <a:lnTo>
                    <a:pt x="72" y="120"/>
                  </a:lnTo>
                  <a:lnTo>
                    <a:pt x="96"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17"/>
            <p:cNvSpPr/>
            <p:nvPr/>
          </p:nvSpPr>
          <p:spPr>
            <a:xfrm>
              <a:off x="1920825" y="2032375"/>
              <a:ext cx="2450" cy="3025"/>
            </a:xfrm>
            <a:custGeom>
              <a:avLst/>
              <a:gdLst/>
              <a:ahLst/>
              <a:cxnLst/>
              <a:rect l="l" t="t" r="r" b="b"/>
              <a:pathLst>
                <a:path w="98" h="121" extrusionOk="0">
                  <a:moveTo>
                    <a:pt x="49" y="0"/>
                  </a:moveTo>
                  <a:lnTo>
                    <a:pt x="1" y="24"/>
                  </a:lnTo>
                  <a:lnTo>
                    <a:pt x="1" y="72"/>
                  </a:lnTo>
                  <a:lnTo>
                    <a:pt x="25" y="121"/>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17"/>
            <p:cNvSpPr/>
            <p:nvPr/>
          </p:nvSpPr>
          <p:spPr>
            <a:xfrm>
              <a:off x="2403500" y="2484950"/>
              <a:ext cx="3050" cy="3025"/>
            </a:xfrm>
            <a:custGeom>
              <a:avLst/>
              <a:gdLst/>
              <a:ahLst/>
              <a:cxnLst/>
              <a:rect l="l" t="t" r="r" b="b"/>
              <a:pathLst>
                <a:path w="122" h="121" extrusionOk="0">
                  <a:moveTo>
                    <a:pt x="49" y="0"/>
                  </a:moveTo>
                  <a:lnTo>
                    <a:pt x="1" y="24"/>
                  </a:lnTo>
                  <a:lnTo>
                    <a:pt x="1" y="72"/>
                  </a:lnTo>
                  <a:lnTo>
                    <a:pt x="1" y="97"/>
                  </a:lnTo>
                  <a:lnTo>
                    <a:pt x="25" y="121"/>
                  </a:lnTo>
                  <a:lnTo>
                    <a:pt x="73" y="121"/>
                  </a:lnTo>
                  <a:lnTo>
                    <a:pt x="97" y="97"/>
                  </a:lnTo>
                  <a:lnTo>
                    <a:pt x="121"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17"/>
            <p:cNvSpPr/>
            <p:nvPr/>
          </p:nvSpPr>
          <p:spPr>
            <a:xfrm>
              <a:off x="2078525" y="1822925"/>
              <a:ext cx="2425" cy="2450"/>
            </a:xfrm>
            <a:custGeom>
              <a:avLst/>
              <a:gdLst/>
              <a:ahLst/>
              <a:cxnLst/>
              <a:rect l="l" t="t" r="r" b="b"/>
              <a:pathLst>
                <a:path w="97" h="98" extrusionOk="0">
                  <a:moveTo>
                    <a:pt x="24" y="1"/>
                  </a:moveTo>
                  <a:lnTo>
                    <a:pt x="0" y="49"/>
                  </a:lnTo>
                  <a:lnTo>
                    <a:pt x="0" y="73"/>
                  </a:lnTo>
                  <a:lnTo>
                    <a:pt x="0" y="97"/>
                  </a:lnTo>
                  <a:lnTo>
                    <a:pt x="72"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17"/>
            <p:cNvSpPr/>
            <p:nvPr/>
          </p:nvSpPr>
          <p:spPr>
            <a:xfrm>
              <a:off x="2075500" y="1819925"/>
              <a:ext cx="1825" cy="2425"/>
            </a:xfrm>
            <a:custGeom>
              <a:avLst/>
              <a:gdLst/>
              <a:ahLst/>
              <a:cxnLst/>
              <a:rect l="l" t="t" r="r" b="b"/>
              <a:pathLst>
                <a:path w="73" h="97" extrusionOk="0">
                  <a:moveTo>
                    <a:pt x="25" y="0"/>
                  </a:moveTo>
                  <a:lnTo>
                    <a:pt x="1" y="49"/>
                  </a:lnTo>
                  <a:lnTo>
                    <a:pt x="1" y="97"/>
                  </a:lnTo>
                  <a:lnTo>
                    <a:pt x="73" y="97"/>
                  </a:lnTo>
                  <a:lnTo>
                    <a:pt x="73"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17"/>
            <p:cNvSpPr/>
            <p:nvPr/>
          </p:nvSpPr>
          <p:spPr>
            <a:xfrm>
              <a:off x="1960550" y="2004675"/>
              <a:ext cx="1825" cy="2450"/>
            </a:xfrm>
            <a:custGeom>
              <a:avLst/>
              <a:gdLst/>
              <a:ahLst/>
              <a:cxnLst/>
              <a:rect l="l" t="t" r="r" b="b"/>
              <a:pathLst>
                <a:path w="73" h="98" extrusionOk="0">
                  <a:moveTo>
                    <a:pt x="25" y="1"/>
                  </a:moveTo>
                  <a:lnTo>
                    <a:pt x="1" y="25"/>
                  </a:lnTo>
                  <a:lnTo>
                    <a:pt x="1" y="73"/>
                  </a:lnTo>
                  <a:lnTo>
                    <a:pt x="1" y="97"/>
                  </a:lnTo>
                  <a:lnTo>
                    <a:pt x="49" y="97"/>
                  </a:lnTo>
                  <a:lnTo>
                    <a:pt x="73" y="73"/>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17"/>
            <p:cNvSpPr/>
            <p:nvPr/>
          </p:nvSpPr>
          <p:spPr>
            <a:xfrm>
              <a:off x="2354750" y="1968575"/>
              <a:ext cx="1825" cy="3025"/>
            </a:xfrm>
            <a:custGeom>
              <a:avLst/>
              <a:gdLst/>
              <a:ahLst/>
              <a:cxnLst/>
              <a:rect l="l" t="t" r="r" b="b"/>
              <a:pathLst>
                <a:path w="73" h="121" extrusionOk="0">
                  <a:moveTo>
                    <a:pt x="49" y="0"/>
                  </a:moveTo>
                  <a:lnTo>
                    <a:pt x="25" y="25"/>
                  </a:lnTo>
                  <a:lnTo>
                    <a:pt x="1" y="73"/>
                  </a:lnTo>
                  <a:lnTo>
                    <a:pt x="1" y="97"/>
                  </a:lnTo>
                  <a:lnTo>
                    <a:pt x="1" y="121"/>
                  </a:lnTo>
                  <a:lnTo>
                    <a:pt x="49" y="121"/>
                  </a:lnTo>
                  <a:lnTo>
                    <a:pt x="73" y="73"/>
                  </a:lnTo>
                  <a:lnTo>
                    <a:pt x="73"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17"/>
            <p:cNvSpPr/>
            <p:nvPr/>
          </p:nvSpPr>
          <p:spPr>
            <a:xfrm>
              <a:off x="1858250" y="2049825"/>
              <a:ext cx="2425" cy="3025"/>
            </a:xfrm>
            <a:custGeom>
              <a:avLst/>
              <a:gdLst/>
              <a:ahLst/>
              <a:cxnLst/>
              <a:rect l="l" t="t" r="r" b="b"/>
              <a:pathLst>
                <a:path w="97" h="121" extrusionOk="0">
                  <a:moveTo>
                    <a:pt x="24" y="0"/>
                  </a:moveTo>
                  <a:lnTo>
                    <a:pt x="0" y="24"/>
                  </a:lnTo>
                  <a:lnTo>
                    <a:pt x="24" y="97"/>
                  </a:lnTo>
                  <a:lnTo>
                    <a:pt x="48" y="121"/>
                  </a:lnTo>
                  <a:lnTo>
                    <a:pt x="97" y="97"/>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17"/>
            <p:cNvSpPr/>
            <p:nvPr/>
          </p:nvSpPr>
          <p:spPr>
            <a:xfrm>
              <a:off x="2265075" y="2500000"/>
              <a:ext cx="3050" cy="2425"/>
            </a:xfrm>
            <a:custGeom>
              <a:avLst/>
              <a:gdLst/>
              <a:ahLst/>
              <a:cxnLst/>
              <a:rect l="l" t="t" r="r" b="b"/>
              <a:pathLst>
                <a:path w="122" h="97" extrusionOk="0">
                  <a:moveTo>
                    <a:pt x="73" y="0"/>
                  </a:moveTo>
                  <a:lnTo>
                    <a:pt x="25" y="24"/>
                  </a:lnTo>
                  <a:lnTo>
                    <a:pt x="1" y="72"/>
                  </a:lnTo>
                  <a:lnTo>
                    <a:pt x="25" y="96"/>
                  </a:lnTo>
                  <a:lnTo>
                    <a:pt x="97" y="96"/>
                  </a:lnTo>
                  <a:lnTo>
                    <a:pt x="121"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17"/>
            <p:cNvSpPr/>
            <p:nvPr/>
          </p:nvSpPr>
          <p:spPr>
            <a:xfrm>
              <a:off x="2405925" y="2478925"/>
              <a:ext cx="3025" cy="2425"/>
            </a:xfrm>
            <a:custGeom>
              <a:avLst/>
              <a:gdLst/>
              <a:ahLst/>
              <a:cxnLst/>
              <a:rect l="l" t="t" r="r" b="b"/>
              <a:pathLst>
                <a:path w="121" h="97" extrusionOk="0">
                  <a:moveTo>
                    <a:pt x="24" y="1"/>
                  </a:moveTo>
                  <a:lnTo>
                    <a:pt x="0" y="49"/>
                  </a:lnTo>
                  <a:lnTo>
                    <a:pt x="24" y="73"/>
                  </a:lnTo>
                  <a:lnTo>
                    <a:pt x="72" y="97"/>
                  </a:lnTo>
                  <a:lnTo>
                    <a:pt x="120" y="49"/>
                  </a:lnTo>
                  <a:lnTo>
                    <a:pt x="120"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17"/>
            <p:cNvSpPr/>
            <p:nvPr/>
          </p:nvSpPr>
          <p:spPr>
            <a:xfrm>
              <a:off x="2105000" y="1916225"/>
              <a:ext cx="2425" cy="2425"/>
            </a:xfrm>
            <a:custGeom>
              <a:avLst/>
              <a:gdLst/>
              <a:ahLst/>
              <a:cxnLst/>
              <a:rect l="l" t="t" r="r" b="b"/>
              <a:pathLst>
                <a:path w="97" h="97" extrusionOk="0">
                  <a:moveTo>
                    <a:pt x="24" y="0"/>
                  </a:moveTo>
                  <a:lnTo>
                    <a:pt x="0" y="24"/>
                  </a:lnTo>
                  <a:lnTo>
                    <a:pt x="0" y="72"/>
                  </a:lnTo>
                  <a:lnTo>
                    <a:pt x="24" y="96"/>
                  </a:lnTo>
                  <a:lnTo>
                    <a:pt x="49" y="96"/>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17"/>
            <p:cNvSpPr/>
            <p:nvPr/>
          </p:nvSpPr>
          <p:spPr>
            <a:xfrm>
              <a:off x="2332500" y="2384450"/>
              <a:ext cx="3025" cy="3025"/>
            </a:xfrm>
            <a:custGeom>
              <a:avLst/>
              <a:gdLst/>
              <a:ahLst/>
              <a:cxnLst/>
              <a:rect l="l" t="t" r="r" b="b"/>
              <a:pathLst>
                <a:path w="121" h="121" extrusionOk="0">
                  <a:moveTo>
                    <a:pt x="72" y="0"/>
                  </a:moveTo>
                  <a:lnTo>
                    <a:pt x="24" y="48"/>
                  </a:lnTo>
                  <a:lnTo>
                    <a:pt x="0" y="96"/>
                  </a:lnTo>
                  <a:lnTo>
                    <a:pt x="48" y="120"/>
                  </a:lnTo>
                  <a:lnTo>
                    <a:pt x="72" y="96"/>
                  </a:lnTo>
                  <a:lnTo>
                    <a:pt x="120"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17"/>
            <p:cNvSpPr/>
            <p:nvPr/>
          </p:nvSpPr>
          <p:spPr>
            <a:xfrm>
              <a:off x="2316850" y="2388650"/>
              <a:ext cx="2425" cy="2425"/>
            </a:xfrm>
            <a:custGeom>
              <a:avLst/>
              <a:gdLst/>
              <a:ahLst/>
              <a:cxnLst/>
              <a:rect l="l" t="t" r="r" b="b"/>
              <a:pathLst>
                <a:path w="97" h="97" extrusionOk="0">
                  <a:moveTo>
                    <a:pt x="24" y="1"/>
                  </a:moveTo>
                  <a:lnTo>
                    <a:pt x="0" y="25"/>
                  </a:lnTo>
                  <a:lnTo>
                    <a:pt x="0" y="97"/>
                  </a:lnTo>
                  <a:lnTo>
                    <a:pt x="48"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17"/>
            <p:cNvSpPr/>
            <p:nvPr/>
          </p:nvSpPr>
          <p:spPr>
            <a:xfrm>
              <a:off x="1890150" y="1955325"/>
              <a:ext cx="2425" cy="3050"/>
            </a:xfrm>
            <a:custGeom>
              <a:avLst/>
              <a:gdLst/>
              <a:ahLst/>
              <a:cxnLst/>
              <a:rect l="l" t="t" r="r" b="b"/>
              <a:pathLst>
                <a:path w="97" h="122" extrusionOk="0">
                  <a:moveTo>
                    <a:pt x="48" y="1"/>
                  </a:moveTo>
                  <a:lnTo>
                    <a:pt x="24" y="25"/>
                  </a:lnTo>
                  <a:lnTo>
                    <a:pt x="0" y="73"/>
                  </a:lnTo>
                  <a:lnTo>
                    <a:pt x="24" y="121"/>
                  </a:lnTo>
                  <a:lnTo>
                    <a:pt x="72" y="121"/>
                  </a:lnTo>
                  <a:lnTo>
                    <a:pt x="96"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17"/>
            <p:cNvSpPr/>
            <p:nvPr/>
          </p:nvSpPr>
          <p:spPr>
            <a:xfrm>
              <a:off x="1837175" y="1980600"/>
              <a:ext cx="2450" cy="2450"/>
            </a:xfrm>
            <a:custGeom>
              <a:avLst/>
              <a:gdLst/>
              <a:ahLst/>
              <a:cxnLst/>
              <a:rect l="l" t="t" r="r" b="b"/>
              <a:pathLst>
                <a:path w="98" h="98" extrusionOk="0">
                  <a:moveTo>
                    <a:pt x="49" y="1"/>
                  </a:moveTo>
                  <a:lnTo>
                    <a:pt x="1" y="25"/>
                  </a:lnTo>
                  <a:lnTo>
                    <a:pt x="1" y="49"/>
                  </a:lnTo>
                  <a:lnTo>
                    <a:pt x="49" y="73"/>
                  </a:lnTo>
                  <a:lnTo>
                    <a:pt x="73" y="97"/>
                  </a:lnTo>
                  <a:lnTo>
                    <a:pt x="97"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17"/>
            <p:cNvSpPr/>
            <p:nvPr/>
          </p:nvSpPr>
          <p:spPr>
            <a:xfrm>
              <a:off x="2323450" y="1807275"/>
              <a:ext cx="3050" cy="2450"/>
            </a:xfrm>
            <a:custGeom>
              <a:avLst/>
              <a:gdLst/>
              <a:ahLst/>
              <a:cxnLst/>
              <a:rect l="l" t="t" r="r" b="b"/>
              <a:pathLst>
                <a:path w="122" h="98" extrusionOk="0">
                  <a:moveTo>
                    <a:pt x="73" y="1"/>
                  </a:moveTo>
                  <a:lnTo>
                    <a:pt x="25" y="25"/>
                  </a:lnTo>
                  <a:lnTo>
                    <a:pt x="1" y="49"/>
                  </a:lnTo>
                  <a:lnTo>
                    <a:pt x="25" y="97"/>
                  </a:lnTo>
                  <a:lnTo>
                    <a:pt x="73"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17"/>
            <p:cNvSpPr/>
            <p:nvPr/>
          </p:nvSpPr>
          <p:spPr>
            <a:xfrm>
              <a:off x="2383650" y="1829550"/>
              <a:ext cx="1825" cy="2425"/>
            </a:xfrm>
            <a:custGeom>
              <a:avLst/>
              <a:gdLst/>
              <a:ahLst/>
              <a:cxnLst/>
              <a:rect l="l" t="t" r="r" b="b"/>
              <a:pathLst>
                <a:path w="73" h="97" extrusionOk="0">
                  <a:moveTo>
                    <a:pt x="24" y="1"/>
                  </a:moveTo>
                  <a:lnTo>
                    <a:pt x="0" y="49"/>
                  </a:lnTo>
                  <a:lnTo>
                    <a:pt x="0" y="73"/>
                  </a:lnTo>
                  <a:lnTo>
                    <a:pt x="48" y="97"/>
                  </a:lnTo>
                  <a:lnTo>
                    <a:pt x="73" y="49"/>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17"/>
            <p:cNvSpPr/>
            <p:nvPr/>
          </p:nvSpPr>
          <p:spPr>
            <a:xfrm>
              <a:off x="2040000" y="2518650"/>
              <a:ext cx="1225" cy="1225"/>
            </a:xfrm>
            <a:custGeom>
              <a:avLst/>
              <a:gdLst/>
              <a:ahLst/>
              <a:cxnLst/>
              <a:rect l="l" t="t" r="r" b="b"/>
              <a:pathLst>
                <a:path w="49" h="49" extrusionOk="0">
                  <a:moveTo>
                    <a:pt x="0" y="0"/>
                  </a:moveTo>
                  <a:lnTo>
                    <a:pt x="0" y="48"/>
                  </a:lnTo>
                  <a:lnTo>
                    <a:pt x="49" y="48"/>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17"/>
            <p:cNvSpPr/>
            <p:nvPr/>
          </p:nvSpPr>
          <p:spPr>
            <a:xfrm>
              <a:off x="2106200" y="2522850"/>
              <a:ext cx="1225" cy="1225"/>
            </a:xfrm>
            <a:custGeom>
              <a:avLst/>
              <a:gdLst/>
              <a:ahLst/>
              <a:cxnLst/>
              <a:rect l="l" t="t" r="r" b="b"/>
              <a:pathLst>
                <a:path w="49" h="49" extrusionOk="0">
                  <a:moveTo>
                    <a:pt x="1" y="1"/>
                  </a:moveTo>
                  <a:lnTo>
                    <a:pt x="1" y="25"/>
                  </a:lnTo>
                  <a:lnTo>
                    <a:pt x="25"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17"/>
            <p:cNvSpPr/>
            <p:nvPr/>
          </p:nvSpPr>
          <p:spPr>
            <a:xfrm>
              <a:off x="2085750" y="2451850"/>
              <a:ext cx="2425" cy="1825"/>
            </a:xfrm>
            <a:custGeom>
              <a:avLst/>
              <a:gdLst/>
              <a:ahLst/>
              <a:cxnLst/>
              <a:rect l="l" t="t" r="r" b="b"/>
              <a:pathLst>
                <a:path w="97" h="73" extrusionOk="0">
                  <a:moveTo>
                    <a:pt x="24" y="0"/>
                  </a:moveTo>
                  <a:lnTo>
                    <a:pt x="0" y="24"/>
                  </a:lnTo>
                  <a:lnTo>
                    <a:pt x="0" y="48"/>
                  </a:lnTo>
                  <a:lnTo>
                    <a:pt x="24" y="72"/>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17"/>
            <p:cNvSpPr/>
            <p:nvPr/>
          </p:nvSpPr>
          <p:spPr>
            <a:xfrm>
              <a:off x="2159775" y="2429575"/>
              <a:ext cx="1825" cy="1825"/>
            </a:xfrm>
            <a:custGeom>
              <a:avLst/>
              <a:gdLst/>
              <a:ahLst/>
              <a:cxnLst/>
              <a:rect l="l" t="t" r="r" b="b"/>
              <a:pathLst>
                <a:path w="73" h="73" extrusionOk="0">
                  <a:moveTo>
                    <a:pt x="48" y="1"/>
                  </a:moveTo>
                  <a:lnTo>
                    <a:pt x="0" y="25"/>
                  </a:lnTo>
                  <a:lnTo>
                    <a:pt x="0" y="49"/>
                  </a:lnTo>
                  <a:lnTo>
                    <a:pt x="24" y="73"/>
                  </a:lnTo>
                  <a:lnTo>
                    <a:pt x="72"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17"/>
            <p:cNvSpPr/>
            <p:nvPr/>
          </p:nvSpPr>
          <p:spPr>
            <a:xfrm>
              <a:off x="2177225" y="2409125"/>
              <a:ext cx="1825" cy="2425"/>
            </a:xfrm>
            <a:custGeom>
              <a:avLst/>
              <a:gdLst/>
              <a:ahLst/>
              <a:cxnLst/>
              <a:rect l="l" t="t" r="r" b="b"/>
              <a:pathLst>
                <a:path w="73" h="97" extrusionOk="0">
                  <a:moveTo>
                    <a:pt x="48" y="0"/>
                  </a:moveTo>
                  <a:lnTo>
                    <a:pt x="0" y="24"/>
                  </a:lnTo>
                  <a:lnTo>
                    <a:pt x="0" y="48"/>
                  </a:lnTo>
                  <a:lnTo>
                    <a:pt x="24" y="96"/>
                  </a:lnTo>
                  <a:lnTo>
                    <a:pt x="48" y="72"/>
                  </a:lnTo>
                  <a:lnTo>
                    <a:pt x="72" y="48"/>
                  </a:lnTo>
                  <a:lnTo>
                    <a:pt x="72"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17"/>
            <p:cNvSpPr/>
            <p:nvPr/>
          </p:nvSpPr>
          <p:spPr>
            <a:xfrm>
              <a:off x="2336100" y="2477125"/>
              <a:ext cx="2425" cy="1825"/>
            </a:xfrm>
            <a:custGeom>
              <a:avLst/>
              <a:gdLst/>
              <a:ahLst/>
              <a:cxnLst/>
              <a:rect l="l" t="t" r="r" b="b"/>
              <a:pathLst>
                <a:path w="97" h="73" extrusionOk="0">
                  <a:moveTo>
                    <a:pt x="25" y="0"/>
                  </a:moveTo>
                  <a:lnTo>
                    <a:pt x="1" y="48"/>
                  </a:lnTo>
                  <a:lnTo>
                    <a:pt x="49" y="73"/>
                  </a:lnTo>
                  <a:lnTo>
                    <a:pt x="73" y="73"/>
                  </a:lnTo>
                  <a:lnTo>
                    <a:pt x="97"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17"/>
            <p:cNvSpPr/>
            <p:nvPr/>
          </p:nvSpPr>
          <p:spPr>
            <a:xfrm>
              <a:off x="2271100" y="2436800"/>
              <a:ext cx="2425" cy="2425"/>
            </a:xfrm>
            <a:custGeom>
              <a:avLst/>
              <a:gdLst/>
              <a:ahLst/>
              <a:cxnLst/>
              <a:rect l="l" t="t" r="r" b="b"/>
              <a:pathLst>
                <a:path w="97" h="97" extrusionOk="0">
                  <a:moveTo>
                    <a:pt x="73" y="0"/>
                  </a:moveTo>
                  <a:lnTo>
                    <a:pt x="49" y="24"/>
                  </a:lnTo>
                  <a:lnTo>
                    <a:pt x="1" y="49"/>
                  </a:lnTo>
                  <a:lnTo>
                    <a:pt x="1" y="73"/>
                  </a:lnTo>
                  <a:lnTo>
                    <a:pt x="49" y="97"/>
                  </a:lnTo>
                  <a:lnTo>
                    <a:pt x="73" y="73"/>
                  </a:lnTo>
                  <a:lnTo>
                    <a:pt x="97"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17"/>
            <p:cNvSpPr/>
            <p:nvPr/>
          </p:nvSpPr>
          <p:spPr>
            <a:xfrm>
              <a:off x="2253050" y="2417550"/>
              <a:ext cx="1825" cy="1825"/>
            </a:xfrm>
            <a:custGeom>
              <a:avLst/>
              <a:gdLst/>
              <a:ahLst/>
              <a:cxnLst/>
              <a:rect l="l" t="t" r="r" b="b"/>
              <a:pathLst>
                <a:path w="73" h="73" extrusionOk="0">
                  <a:moveTo>
                    <a:pt x="0" y="0"/>
                  </a:moveTo>
                  <a:lnTo>
                    <a:pt x="0" y="48"/>
                  </a:lnTo>
                  <a:lnTo>
                    <a:pt x="24" y="72"/>
                  </a:lnTo>
                  <a:lnTo>
                    <a:pt x="49" y="48"/>
                  </a:lnTo>
                  <a:lnTo>
                    <a:pt x="73"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17"/>
            <p:cNvSpPr/>
            <p:nvPr/>
          </p:nvSpPr>
          <p:spPr>
            <a:xfrm>
              <a:off x="2172400" y="2366975"/>
              <a:ext cx="2425" cy="2450"/>
            </a:xfrm>
            <a:custGeom>
              <a:avLst/>
              <a:gdLst/>
              <a:ahLst/>
              <a:cxnLst/>
              <a:rect l="l" t="t" r="r" b="b"/>
              <a:pathLst>
                <a:path w="97" h="98" extrusionOk="0">
                  <a:moveTo>
                    <a:pt x="49" y="1"/>
                  </a:moveTo>
                  <a:lnTo>
                    <a:pt x="1" y="25"/>
                  </a:lnTo>
                  <a:lnTo>
                    <a:pt x="1" y="49"/>
                  </a:lnTo>
                  <a:lnTo>
                    <a:pt x="25" y="97"/>
                  </a:lnTo>
                  <a:lnTo>
                    <a:pt x="49" y="97"/>
                  </a:lnTo>
                  <a:lnTo>
                    <a:pt x="73" y="73"/>
                  </a:lnTo>
                  <a:lnTo>
                    <a:pt x="97"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17"/>
            <p:cNvSpPr/>
            <p:nvPr/>
          </p:nvSpPr>
          <p:spPr>
            <a:xfrm>
              <a:off x="2341525" y="2435600"/>
              <a:ext cx="1825" cy="1825"/>
            </a:xfrm>
            <a:custGeom>
              <a:avLst/>
              <a:gdLst/>
              <a:ahLst/>
              <a:cxnLst/>
              <a:rect l="l" t="t" r="r" b="b"/>
              <a:pathLst>
                <a:path w="73" h="73" extrusionOk="0">
                  <a:moveTo>
                    <a:pt x="48" y="0"/>
                  </a:moveTo>
                  <a:lnTo>
                    <a:pt x="0" y="24"/>
                  </a:lnTo>
                  <a:lnTo>
                    <a:pt x="0" y="48"/>
                  </a:lnTo>
                  <a:lnTo>
                    <a:pt x="24" y="72"/>
                  </a:lnTo>
                  <a:lnTo>
                    <a:pt x="72"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17"/>
            <p:cNvSpPr/>
            <p:nvPr/>
          </p:nvSpPr>
          <p:spPr>
            <a:xfrm>
              <a:off x="2268700" y="2359150"/>
              <a:ext cx="1825" cy="3050"/>
            </a:xfrm>
            <a:custGeom>
              <a:avLst/>
              <a:gdLst/>
              <a:ahLst/>
              <a:cxnLst/>
              <a:rect l="l" t="t" r="r" b="b"/>
              <a:pathLst>
                <a:path w="73" h="122" extrusionOk="0">
                  <a:moveTo>
                    <a:pt x="24" y="1"/>
                  </a:moveTo>
                  <a:lnTo>
                    <a:pt x="0" y="49"/>
                  </a:lnTo>
                  <a:lnTo>
                    <a:pt x="0" y="97"/>
                  </a:lnTo>
                  <a:lnTo>
                    <a:pt x="24" y="121"/>
                  </a:lnTo>
                  <a:lnTo>
                    <a:pt x="48" y="97"/>
                  </a:lnTo>
                  <a:lnTo>
                    <a:pt x="73"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17"/>
            <p:cNvSpPr/>
            <p:nvPr/>
          </p:nvSpPr>
          <p:spPr>
            <a:xfrm>
              <a:off x="2311425" y="2298375"/>
              <a:ext cx="2425" cy="1825"/>
            </a:xfrm>
            <a:custGeom>
              <a:avLst/>
              <a:gdLst/>
              <a:ahLst/>
              <a:cxnLst/>
              <a:rect l="l" t="t" r="r" b="b"/>
              <a:pathLst>
                <a:path w="97"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17"/>
            <p:cNvSpPr/>
            <p:nvPr/>
          </p:nvSpPr>
          <p:spPr>
            <a:xfrm>
              <a:off x="2235600" y="2185225"/>
              <a:ext cx="2425" cy="3050"/>
            </a:xfrm>
            <a:custGeom>
              <a:avLst/>
              <a:gdLst/>
              <a:ahLst/>
              <a:cxnLst/>
              <a:rect l="l" t="t" r="r" b="b"/>
              <a:pathLst>
                <a:path w="97" h="122" extrusionOk="0">
                  <a:moveTo>
                    <a:pt x="48" y="1"/>
                  </a:moveTo>
                  <a:lnTo>
                    <a:pt x="24" y="49"/>
                  </a:lnTo>
                  <a:lnTo>
                    <a:pt x="0" y="73"/>
                  </a:lnTo>
                  <a:lnTo>
                    <a:pt x="24" y="97"/>
                  </a:lnTo>
                  <a:lnTo>
                    <a:pt x="48" y="121"/>
                  </a:lnTo>
                  <a:lnTo>
                    <a:pt x="72" y="97"/>
                  </a:lnTo>
                  <a:lnTo>
                    <a:pt x="97" y="49"/>
                  </a:lnTo>
                  <a:lnTo>
                    <a:pt x="72"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17"/>
            <p:cNvSpPr/>
            <p:nvPr/>
          </p:nvSpPr>
          <p:spPr>
            <a:xfrm>
              <a:off x="1973200" y="2011300"/>
              <a:ext cx="2425" cy="2425"/>
            </a:xfrm>
            <a:custGeom>
              <a:avLst/>
              <a:gdLst/>
              <a:ahLst/>
              <a:cxnLst/>
              <a:rect l="l" t="t" r="r" b="b"/>
              <a:pathLst>
                <a:path w="97" h="97" extrusionOk="0">
                  <a:moveTo>
                    <a:pt x="48" y="1"/>
                  </a:moveTo>
                  <a:lnTo>
                    <a:pt x="0" y="25"/>
                  </a:lnTo>
                  <a:lnTo>
                    <a:pt x="24" y="73"/>
                  </a:lnTo>
                  <a:lnTo>
                    <a:pt x="48" y="97"/>
                  </a:lnTo>
                  <a:lnTo>
                    <a:pt x="73"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17"/>
            <p:cNvSpPr/>
            <p:nvPr/>
          </p:nvSpPr>
          <p:spPr>
            <a:xfrm>
              <a:off x="1863050" y="1940300"/>
              <a:ext cx="1850" cy="1225"/>
            </a:xfrm>
            <a:custGeom>
              <a:avLst/>
              <a:gdLst/>
              <a:ahLst/>
              <a:cxnLst/>
              <a:rect l="l" t="t" r="r" b="b"/>
              <a:pathLst>
                <a:path w="74" h="49" extrusionOk="0">
                  <a:moveTo>
                    <a:pt x="49" y="0"/>
                  </a:moveTo>
                  <a:lnTo>
                    <a:pt x="1" y="24"/>
                  </a:lnTo>
                  <a:lnTo>
                    <a:pt x="1" y="48"/>
                  </a:lnTo>
                  <a:lnTo>
                    <a:pt x="73"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17"/>
            <p:cNvSpPr/>
            <p:nvPr/>
          </p:nvSpPr>
          <p:spPr>
            <a:xfrm>
              <a:off x="1925650" y="1964975"/>
              <a:ext cx="2425" cy="3025"/>
            </a:xfrm>
            <a:custGeom>
              <a:avLst/>
              <a:gdLst/>
              <a:ahLst/>
              <a:cxnLst/>
              <a:rect l="l" t="t" r="r" b="b"/>
              <a:pathLst>
                <a:path w="97" h="121" extrusionOk="0">
                  <a:moveTo>
                    <a:pt x="25" y="0"/>
                  </a:moveTo>
                  <a:lnTo>
                    <a:pt x="1" y="24"/>
                  </a:lnTo>
                  <a:lnTo>
                    <a:pt x="1" y="48"/>
                  </a:lnTo>
                  <a:lnTo>
                    <a:pt x="1" y="72"/>
                  </a:lnTo>
                  <a:lnTo>
                    <a:pt x="25" y="96"/>
                  </a:lnTo>
                  <a:lnTo>
                    <a:pt x="73" y="120"/>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17"/>
            <p:cNvSpPr/>
            <p:nvPr/>
          </p:nvSpPr>
          <p:spPr>
            <a:xfrm>
              <a:off x="2092950" y="2064275"/>
              <a:ext cx="2450" cy="2425"/>
            </a:xfrm>
            <a:custGeom>
              <a:avLst/>
              <a:gdLst/>
              <a:ahLst/>
              <a:cxnLst/>
              <a:rect l="l" t="t" r="r" b="b"/>
              <a:pathLst>
                <a:path w="98" h="97" extrusionOk="0">
                  <a:moveTo>
                    <a:pt x="25" y="0"/>
                  </a:moveTo>
                  <a:lnTo>
                    <a:pt x="1" y="24"/>
                  </a:lnTo>
                  <a:lnTo>
                    <a:pt x="1" y="72"/>
                  </a:lnTo>
                  <a:lnTo>
                    <a:pt x="25" y="96"/>
                  </a:lnTo>
                  <a:lnTo>
                    <a:pt x="49" y="96"/>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17"/>
            <p:cNvSpPr/>
            <p:nvPr/>
          </p:nvSpPr>
          <p:spPr>
            <a:xfrm>
              <a:off x="2063475" y="2032375"/>
              <a:ext cx="2425" cy="1825"/>
            </a:xfrm>
            <a:custGeom>
              <a:avLst/>
              <a:gdLst/>
              <a:ahLst/>
              <a:cxnLst/>
              <a:rect l="l" t="t" r="r" b="b"/>
              <a:pathLst>
                <a:path w="97" h="73" extrusionOk="0">
                  <a:moveTo>
                    <a:pt x="24" y="0"/>
                  </a:moveTo>
                  <a:lnTo>
                    <a:pt x="0" y="24"/>
                  </a:lnTo>
                  <a:lnTo>
                    <a:pt x="0" y="48"/>
                  </a:lnTo>
                  <a:lnTo>
                    <a:pt x="24" y="72"/>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17"/>
            <p:cNvSpPr/>
            <p:nvPr/>
          </p:nvSpPr>
          <p:spPr>
            <a:xfrm>
              <a:off x="2029775" y="2001675"/>
              <a:ext cx="2425" cy="1825"/>
            </a:xfrm>
            <a:custGeom>
              <a:avLst/>
              <a:gdLst/>
              <a:ahLst/>
              <a:cxnLst/>
              <a:rect l="l" t="t" r="r" b="b"/>
              <a:pathLst>
                <a:path w="97" h="73" extrusionOk="0">
                  <a:moveTo>
                    <a:pt x="48" y="1"/>
                  </a:moveTo>
                  <a:lnTo>
                    <a:pt x="24" y="25"/>
                  </a:lnTo>
                  <a:lnTo>
                    <a:pt x="0" y="73"/>
                  </a:lnTo>
                  <a:lnTo>
                    <a:pt x="72" y="73"/>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17"/>
            <p:cNvSpPr/>
            <p:nvPr/>
          </p:nvSpPr>
          <p:spPr>
            <a:xfrm>
              <a:off x="1990050" y="1905375"/>
              <a:ext cx="1225" cy="1850"/>
            </a:xfrm>
            <a:custGeom>
              <a:avLst/>
              <a:gdLst/>
              <a:ahLst/>
              <a:cxnLst/>
              <a:rect l="l" t="t" r="r" b="b"/>
              <a:pathLst>
                <a:path w="49" h="74" extrusionOk="0">
                  <a:moveTo>
                    <a:pt x="24" y="1"/>
                  </a:moveTo>
                  <a:lnTo>
                    <a:pt x="0" y="25"/>
                  </a:lnTo>
                  <a:lnTo>
                    <a:pt x="0" y="49"/>
                  </a:lnTo>
                  <a:lnTo>
                    <a:pt x="49" y="73"/>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17"/>
            <p:cNvSpPr/>
            <p:nvPr/>
          </p:nvSpPr>
          <p:spPr>
            <a:xfrm>
              <a:off x="1988250" y="1894550"/>
              <a:ext cx="1825" cy="1225"/>
            </a:xfrm>
            <a:custGeom>
              <a:avLst/>
              <a:gdLst/>
              <a:ahLst/>
              <a:cxnLst/>
              <a:rect l="l" t="t" r="r" b="b"/>
              <a:pathLst>
                <a:path w="73" h="49" extrusionOk="0">
                  <a:moveTo>
                    <a:pt x="48" y="0"/>
                  </a:moveTo>
                  <a:lnTo>
                    <a:pt x="0" y="25"/>
                  </a:lnTo>
                  <a:lnTo>
                    <a:pt x="0" y="49"/>
                  </a:lnTo>
                  <a:lnTo>
                    <a:pt x="72"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17"/>
            <p:cNvSpPr/>
            <p:nvPr/>
          </p:nvSpPr>
          <p:spPr>
            <a:xfrm>
              <a:off x="2051425" y="1897550"/>
              <a:ext cx="2450" cy="1850"/>
            </a:xfrm>
            <a:custGeom>
              <a:avLst/>
              <a:gdLst/>
              <a:ahLst/>
              <a:cxnLst/>
              <a:rect l="l" t="t" r="r" b="b"/>
              <a:pathLst>
                <a:path w="98" h="74" extrusionOk="0">
                  <a:moveTo>
                    <a:pt x="25" y="1"/>
                  </a:moveTo>
                  <a:lnTo>
                    <a:pt x="1" y="49"/>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17"/>
            <p:cNvSpPr/>
            <p:nvPr/>
          </p:nvSpPr>
          <p:spPr>
            <a:xfrm>
              <a:off x="2257250" y="2017325"/>
              <a:ext cx="2450" cy="1825"/>
            </a:xfrm>
            <a:custGeom>
              <a:avLst/>
              <a:gdLst/>
              <a:ahLst/>
              <a:cxnLst/>
              <a:rect l="l" t="t" r="r" b="b"/>
              <a:pathLst>
                <a:path w="98" h="73" extrusionOk="0">
                  <a:moveTo>
                    <a:pt x="25" y="0"/>
                  </a:moveTo>
                  <a:lnTo>
                    <a:pt x="1" y="24"/>
                  </a:lnTo>
                  <a:lnTo>
                    <a:pt x="25" y="73"/>
                  </a:lnTo>
                  <a:lnTo>
                    <a:pt x="49" y="73"/>
                  </a:lnTo>
                  <a:lnTo>
                    <a:pt x="97" y="49"/>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17"/>
            <p:cNvSpPr/>
            <p:nvPr/>
          </p:nvSpPr>
          <p:spPr>
            <a:xfrm>
              <a:off x="2154950" y="1942100"/>
              <a:ext cx="5450" cy="1225"/>
            </a:xfrm>
            <a:custGeom>
              <a:avLst/>
              <a:gdLst/>
              <a:ahLst/>
              <a:cxnLst/>
              <a:rect l="l" t="t" r="r" b="b"/>
              <a:pathLst>
                <a:path w="218" h="49" extrusionOk="0">
                  <a:moveTo>
                    <a:pt x="49" y="0"/>
                  </a:moveTo>
                  <a:lnTo>
                    <a:pt x="0" y="48"/>
                  </a:lnTo>
                  <a:lnTo>
                    <a:pt x="97" y="48"/>
                  </a:lnTo>
                  <a:lnTo>
                    <a:pt x="197" y="28"/>
                  </a:lnTo>
                  <a:lnTo>
                    <a:pt x="197" y="28"/>
                  </a:lnTo>
                  <a:lnTo>
                    <a:pt x="169" y="0"/>
                  </a:lnTo>
                  <a:close/>
                  <a:moveTo>
                    <a:pt x="217" y="24"/>
                  </a:moveTo>
                  <a:lnTo>
                    <a:pt x="197" y="28"/>
                  </a:lnTo>
                  <a:lnTo>
                    <a:pt x="197" y="28"/>
                  </a:lnTo>
                  <a:lnTo>
                    <a:pt x="217" y="48"/>
                  </a:lnTo>
                  <a:lnTo>
                    <a:pt x="217"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17"/>
            <p:cNvSpPr/>
            <p:nvPr/>
          </p:nvSpPr>
          <p:spPr>
            <a:xfrm>
              <a:off x="2135100" y="1902375"/>
              <a:ext cx="4825" cy="1225"/>
            </a:xfrm>
            <a:custGeom>
              <a:avLst/>
              <a:gdLst/>
              <a:ahLst/>
              <a:cxnLst/>
              <a:rect l="l" t="t" r="r" b="b"/>
              <a:pathLst>
                <a:path w="193" h="49" extrusionOk="0">
                  <a:moveTo>
                    <a:pt x="96" y="0"/>
                  </a:moveTo>
                  <a:lnTo>
                    <a:pt x="0" y="25"/>
                  </a:lnTo>
                  <a:lnTo>
                    <a:pt x="48" y="49"/>
                  </a:lnTo>
                  <a:lnTo>
                    <a:pt x="96" y="49"/>
                  </a:lnTo>
                  <a:lnTo>
                    <a:pt x="161" y="33"/>
                  </a:lnTo>
                  <a:lnTo>
                    <a:pt x="161" y="33"/>
                  </a:lnTo>
                  <a:lnTo>
                    <a:pt x="144" y="25"/>
                  </a:lnTo>
                  <a:lnTo>
                    <a:pt x="96" y="0"/>
                  </a:lnTo>
                  <a:close/>
                  <a:moveTo>
                    <a:pt x="193" y="25"/>
                  </a:moveTo>
                  <a:lnTo>
                    <a:pt x="161" y="33"/>
                  </a:lnTo>
                  <a:lnTo>
                    <a:pt x="161" y="33"/>
                  </a:lnTo>
                  <a:lnTo>
                    <a:pt x="193" y="49"/>
                  </a:lnTo>
                  <a:lnTo>
                    <a:pt x="193"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17"/>
            <p:cNvSpPr/>
            <p:nvPr/>
          </p:nvSpPr>
          <p:spPr>
            <a:xfrm>
              <a:off x="2147125" y="1906575"/>
              <a:ext cx="5450" cy="1250"/>
            </a:xfrm>
            <a:custGeom>
              <a:avLst/>
              <a:gdLst/>
              <a:ahLst/>
              <a:cxnLst/>
              <a:rect l="l" t="t" r="r" b="b"/>
              <a:pathLst>
                <a:path w="218" h="50" extrusionOk="0">
                  <a:moveTo>
                    <a:pt x="0" y="1"/>
                  </a:moveTo>
                  <a:lnTo>
                    <a:pt x="49" y="49"/>
                  </a:lnTo>
                  <a:lnTo>
                    <a:pt x="145" y="49"/>
                  </a:lnTo>
                  <a:lnTo>
                    <a:pt x="217" y="25"/>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17"/>
            <p:cNvSpPr/>
            <p:nvPr/>
          </p:nvSpPr>
          <p:spPr>
            <a:xfrm>
              <a:off x="2073700" y="1837975"/>
              <a:ext cx="2425" cy="2425"/>
            </a:xfrm>
            <a:custGeom>
              <a:avLst/>
              <a:gdLst/>
              <a:ahLst/>
              <a:cxnLst/>
              <a:rect l="l" t="t" r="r" b="b"/>
              <a:pathLst>
                <a:path w="97" h="97" extrusionOk="0">
                  <a:moveTo>
                    <a:pt x="25" y="1"/>
                  </a:moveTo>
                  <a:lnTo>
                    <a:pt x="1" y="25"/>
                  </a:lnTo>
                  <a:lnTo>
                    <a:pt x="1" y="49"/>
                  </a:lnTo>
                  <a:lnTo>
                    <a:pt x="1" y="73"/>
                  </a:lnTo>
                  <a:lnTo>
                    <a:pt x="49" y="97"/>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17"/>
            <p:cNvSpPr/>
            <p:nvPr/>
          </p:nvSpPr>
          <p:spPr>
            <a:xfrm>
              <a:off x="2303600" y="1892750"/>
              <a:ext cx="1825" cy="1825"/>
            </a:xfrm>
            <a:custGeom>
              <a:avLst/>
              <a:gdLst/>
              <a:ahLst/>
              <a:cxnLst/>
              <a:rect l="l" t="t" r="r" b="b"/>
              <a:pathLst>
                <a:path w="73" h="73" extrusionOk="0">
                  <a:moveTo>
                    <a:pt x="49" y="0"/>
                  </a:moveTo>
                  <a:lnTo>
                    <a:pt x="1" y="24"/>
                  </a:lnTo>
                  <a:lnTo>
                    <a:pt x="25" y="48"/>
                  </a:lnTo>
                  <a:lnTo>
                    <a:pt x="49" y="72"/>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17"/>
            <p:cNvSpPr/>
            <p:nvPr/>
          </p:nvSpPr>
          <p:spPr>
            <a:xfrm>
              <a:off x="2436600" y="1894550"/>
              <a:ext cx="2450" cy="3025"/>
            </a:xfrm>
            <a:custGeom>
              <a:avLst/>
              <a:gdLst/>
              <a:ahLst/>
              <a:cxnLst/>
              <a:rect l="l" t="t" r="r" b="b"/>
              <a:pathLst>
                <a:path w="98" h="121" extrusionOk="0">
                  <a:moveTo>
                    <a:pt x="49" y="0"/>
                  </a:moveTo>
                  <a:lnTo>
                    <a:pt x="1" y="25"/>
                  </a:lnTo>
                  <a:lnTo>
                    <a:pt x="1" y="73"/>
                  </a:lnTo>
                  <a:lnTo>
                    <a:pt x="25" y="121"/>
                  </a:lnTo>
                  <a:lnTo>
                    <a:pt x="73" y="97"/>
                  </a:lnTo>
                  <a:lnTo>
                    <a:pt x="97"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17"/>
            <p:cNvSpPr/>
            <p:nvPr/>
          </p:nvSpPr>
          <p:spPr>
            <a:xfrm>
              <a:off x="1827550" y="2045000"/>
              <a:ext cx="1825" cy="1825"/>
            </a:xfrm>
            <a:custGeom>
              <a:avLst/>
              <a:gdLst/>
              <a:ahLst/>
              <a:cxnLst/>
              <a:rect l="l" t="t" r="r" b="b"/>
              <a:pathLst>
                <a:path w="73" h="73" extrusionOk="0">
                  <a:moveTo>
                    <a:pt x="1" y="1"/>
                  </a:moveTo>
                  <a:lnTo>
                    <a:pt x="1" y="49"/>
                  </a:lnTo>
                  <a:lnTo>
                    <a:pt x="49"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17"/>
            <p:cNvSpPr/>
            <p:nvPr/>
          </p:nvSpPr>
          <p:spPr>
            <a:xfrm>
              <a:off x="1990650" y="2040800"/>
              <a:ext cx="1225" cy="625"/>
            </a:xfrm>
            <a:custGeom>
              <a:avLst/>
              <a:gdLst/>
              <a:ahLst/>
              <a:cxnLst/>
              <a:rect l="l" t="t" r="r" b="b"/>
              <a:pathLst>
                <a:path w="49" h="25" extrusionOk="0">
                  <a:moveTo>
                    <a:pt x="0" y="0"/>
                  </a:moveTo>
                  <a:lnTo>
                    <a:pt x="0"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17"/>
            <p:cNvSpPr/>
            <p:nvPr/>
          </p:nvSpPr>
          <p:spPr>
            <a:xfrm>
              <a:off x="1983425" y="2019125"/>
              <a:ext cx="1825" cy="1825"/>
            </a:xfrm>
            <a:custGeom>
              <a:avLst/>
              <a:gdLst/>
              <a:ahLst/>
              <a:cxnLst/>
              <a:rect l="l" t="t" r="r" b="b"/>
              <a:pathLst>
                <a:path w="73" h="73" extrusionOk="0">
                  <a:moveTo>
                    <a:pt x="25" y="1"/>
                  </a:moveTo>
                  <a:lnTo>
                    <a:pt x="1" y="25"/>
                  </a:lnTo>
                  <a:lnTo>
                    <a:pt x="25" y="73"/>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17"/>
            <p:cNvSpPr/>
            <p:nvPr/>
          </p:nvSpPr>
          <p:spPr>
            <a:xfrm>
              <a:off x="1895550" y="1967975"/>
              <a:ext cx="1850" cy="1225"/>
            </a:xfrm>
            <a:custGeom>
              <a:avLst/>
              <a:gdLst/>
              <a:ahLst/>
              <a:cxnLst/>
              <a:rect l="l" t="t" r="r" b="b"/>
              <a:pathLst>
                <a:path w="74" h="49" extrusionOk="0">
                  <a:moveTo>
                    <a:pt x="25" y="0"/>
                  </a:moveTo>
                  <a:lnTo>
                    <a:pt x="1" y="24"/>
                  </a:lnTo>
                  <a:lnTo>
                    <a:pt x="25" y="49"/>
                  </a:lnTo>
                  <a:lnTo>
                    <a:pt x="49" y="49"/>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17"/>
            <p:cNvSpPr/>
            <p:nvPr/>
          </p:nvSpPr>
          <p:spPr>
            <a:xfrm>
              <a:off x="2407725" y="2450025"/>
              <a:ext cx="1825" cy="1850"/>
            </a:xfrm>
            <a:custGeom>
              <a:avLst/>
              <a:gdLst/>
              <a:ahLst/>
              <a:cxnLst/>
              <a:rect l="l" t="t" r="r" b="b"/>
              <a:pathLst>
                <a:path w="73" h="74" extrusionOk="0">
                  <a:moveTo>
                    <a:pt x="24" y="1"/>
                  </a:moveTo>
                  <a:lnTo>
                    <a:pt x="0" y="49"/>
                  </a:lnTo>
                  <a:lnTo>
                    <a:pt x="24" y="73"/>
                  </a:lnTo>
                  <a:lnTo>
                    <a:pt x="72" y="73"/>
                  </a:lnTo>
                  <a:lnTo>
                    <a:pt x="72"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17"/>
            <p:cNvSpPr/>
            <p:nvPr/>
          </p:nvSpPr>
          <p:spPr>
            <a:xfrm>
              <a:off x="2328875" y="2403700"/>
              <a:ext cx="1225" cy="1225"/>
            </a:xfrm>
            <a:custGeom>
              <a:avLst/>
              <a:gdLst/>
              <a:ahLst/>
              <a:cxnLst/>
              <a:rect l="l" t="t" r="r" b="b"/>
              <a:pathLst>
                <a:path w="49" h="49" extrusionOk="0">
                  <a:moveTo>
                    <a:pt x="25" y="0"/>
                  </a:moveTo>
                  <a:lnTo>
                    <a:pt x="1" y="24"/>
                  </a:lnTo>
                  <a:lnTo>
                    <a:pt x="1" y="49"/>
                  </a:lnTo>
                  <a:lnTo>
                    <a:pt x="49"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17"/>
            <p:cNvSpPr/>
            <p:nvPr/>
          </p:nvSpPr>
          <p:spPr>
            <a:xfrm>
              <a:off x="2178425" y="2395275"/>
              <a:ext cx="1225" cy="1225"/>
            </a:xfrm>
            <a:custGeom>
              <a:avLst/>
              <a:gdLst/>
              <a:ahLst/>
              <a:cxnLst/>
              <a:rect l="l" t="t" r="r" b="b"/>
              <a:pathLst>
                <a:path w="49" h="49" extrusionOk="0">
                  <a:moveTo>
                    <a:pt x="24" y="0"/>
                  </a:moveTo>
                  <a:lnTo>
                    <a:pt x="0" y="24"/>
                  </a:lnTo>
                  <a:lnTo>
                    <a:pt x="0" y="48"/>
                  </a:lnTo>
                  <a:lnTo>
                    <a:pt x="48" y="48"/>
                  </a:lnTo>
                  <a:lnTo>
                    <a:pt x="48"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17"/>
            <p:cNvSpPr/>
            <p:nvPr/>
          </p:nvSpPr>
          <p:spPr>
            <a:xfrm>
              <a:off x="2307825" y="2370000"/>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17"/>
            <p:cNvSpPr/>
            <p:nvPr/>
          </p:nvSpPr>
          <p:spPr>
            <a:xfrm>
              <a:off x="2171200" y="2383225"/>
              <a:ext cx="1225" cy="1250"/>
            </a:xfrm>
            <a:custGeom>
              <a:avLst/>
              <a:gdLst/>
              <a:ahLst/>
              <a:cxnLst/>
              <a:rect l="l" t="t" r="r" b="b"/>
              <a:pathLst>
                <a:path w="49" h="50" extrusionOk="0">
                  <a:moveTo>
                    <a:pt x="24" y="1"/>
                  </a:moveTo>
                  <a:lnTo>
                    <a:pt x="0" y="25"/>
                  </a:lnTo>
                  <a:lnTo>
                    <a:pt x="0" y="49"/>
                  </a:lnTo>
                  <a:lnTo>
                    <a:pt x="49" y="49"/>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17"/>
            <p:cNvSpPr/>
            <p:nvPr/>
          </p:nvSpPr>
          <p:spPr>
            <a:xfrm>
              <a:off x="1986425" y="2022750"/>
              <a:ext cx="1850" cy="1225"/>
            </a:xfrm>
            <a:custGeom>
              <a:avLst/>
              <a:gdLst/>
              <a:ahLst/>
              <a:cxnLst/>
              <a:rect l="l" t="t" r="r" b="b"/>
              <a:pathLst>
                <a:path w="74" h="49" extrusionOk="0">
                  <a:moveTo>
                    <a:pt x="1" y="0"/>
                  </a:moveTo>
                  <a:lnTo>
                    <a:pt x="1" y="24"/>
                  </a:lnTo>
                  <a:lnTo>
                    <a:pt x="49" y="48"/>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17"/>
            <p:cNvSpPr/>
            <p:nvPr/>
          </p:nvSpPr>
          <p:spPr>
            <a:xfrm>
              <a:off x="2180825" y="2333275"/>
              <a:ext cx="1225" cy="1225"/>
            </a:xfrm>
            <a:custGeom>
              <a:avLst/>
              <a:gdLst/>
              <a:ahLst/>
              <a:cxnLst/>
              <a:rect l="l" t="t" r="r" b="b"/>
              <a:pathLst>
                <a:path w="49" h="49" extrusionOk="0">
                  <a:moveTo>
                    <a:pt x="1" y="1"/>
                  </a:moveTo>
                  <a:lnTo>
                    <a:pt x="1" y="49"/>
                  </a:ln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17"/>
            <p:cNvSpPr/>
            <p:nvPr/>
          </p:nvSpPr>
          <p:spPr>
            <a:xfrm>
              <a:off x="2014125" y="2003475"/>
              <a:ext cx="1825" cy="1825"/>
            </a:xfrm>
            <a:custGeom>
              <a:avLst/>
              <a:gdLst/>
              <a:ahLst/>
              <a:cxnLst/>
              <a:rect l="l" t="t" r="r" b="b"/>
              <a:pathLst>
                <a:path w="73" h="73" extrusionOk="0">
                  <a:moveTo>
                    <a:pt x="24" y="1"/>
                  </a:moveTo>
                  <a:lnTo>
                    <a:pt x="0" y="25"/>
                  </a:lnTo>
                  <a:lnTo>
                    <a:pt x="24" y="49"/>
                  </a:lnTo>
                  <a:lnTo>
                    <a:pt x="48" y="73"/>
                  </a:lnTo>
                  <a:lnTo>
                    <a:pt x="73"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17"/>
            <p:cNvSpPr/>
            <p:nvPr/>
          </p:nvSpPr>
          <p:spPr>
            <a:xfrm>
              <a:off x="2272900" y="2126850"/>
              <a:ext cx="2450" cy="1825"/>
            </a:xfrm>
            <a:custGeom>
              <a:avLst/>
              <a:gdLst/>
              <a:ahLst/>
              <a:cxnLst/>
              <a:rect l="l" t="t" r="r" b="b"/>
              <a:pathLst>
                <a:path w="98"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17"/>
            <p:cNvSpPr/>
            <p:nvPr/>
          </p:nvSpPr>
          <p:spPr>
            <a:xfrm>
              <a:off x="2083325" y="194872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17"/>
            <p:cNvSpPr/>
            <p:nvPr/>
          </p:nvSpPr>
          <p:spPr>
            <a:xfrm>
              <a:off x="2023750" y="1910800"/>
              <a:ext cx="1825" cy="1825"/>
            </a:xfrm>
            <a:custGeom>
              <a:avLst/>
              <a:gdLst/>
              <a:ahLst/>
              <a:cxnLst/>
              <a:rect l="l" t="t" r="r" b="b"/>
              <a:pathLst>
                <a:path w="73" h="73" extrusionOk="0">
                  <a:moveTo>
                    <a:pt x="25" y="0"/>
                  </a:moveTo>
                  <a:lnTo>
                    <a:pt x="0" y="49"/>
                  </a:lnTo>
                  <a:lnTo>
                    <a:pt x="25" y="73"/>
                  </a:lnTo>
                  <a:lnTo>
                    <a:pt x="73"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17"/>
            <p:cNvSpPr/>
            <p:nvPr/>
          </p:nvSpPr>
          <p:spPr>
            <a:xfrm>
              <a:off x="2019525" y="1909000"/>
              <a:ext cx="1850" cy="1825"/>
            </a:xfrm>
            <a:custGeom>
              <a:avLst/>
              <a:gdLst/>
              <a:ahLst/>
              <a:cxnLst/>
              <a:rect l="l" t="t" r="r" b="b"/>
              <a:pathLst>
                <a:path w="74" h="73" extrusionOk="0">
                  <a:moveTo>
                    <a:pt x="25" y="0"/>
                  </a:moveTo>
                  <a:lnTo>
                    <a:pt x="1" y="24"/>
                  </a:lnTo>
                  <a:lnTo>
                    <a:pt x="25" y="72"/>
                  </a:lnTo>
                  <a:lnTo>
                    <a:pt x="49" y="48"/>
                  </a:lnTo>
                  <a:lnTo>
                    <a:pt x="73"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17"/>
            <p:cNvSpPr/>
            <p:nvPr/>
          </p:nvSpPr>
          <p:spPr>
            <a:xfrm>
              <a:off x="2149525" y="1868675"/>
              <a:ext cx="1225" cy="3025"/>
            </a:xfrm>
            <a:custGeom>
              <a:avLst/>
              <a:gdLst/>
              <a:ahLst/>
              <a:cxnLst/>
              <a:rect l="l" t="t" r="r" b="b"/>
              <a:pathLst>
                <a:path w="49" h="121" extrusionOk="0">
                  <a:moveTo>
                    <a:pt x="49" y="0"/>
                  </a:moveTo>
                  <a:lnTo>
                    <a:pt x="37" y="30"/>
                  </a:lnTo>
                  <a:lnTo>
                    <a:pt x="49" y="24"/>
                  </a:lnTo>
                  <a:lnTo>
                    <a:pt x="49" y="0"/>
                  </a:lnTo>
                  <a:close/>
                  <a:moveTo>
                    <a:pt x="37" y="30"/>
                  </a:moveTo>
                  <a:lnTo>
                    <a:pt x="1" y="48"/>
                  </a:lnTo>
                  <a:lnTo>
                    <a:pt x="1" y="73"/>
                  </a:lnTo>
                  <a:lnTo>
                    <a:pt x="1" y="121"/>
                  </a:lnTo>
                  <a:lnTo>
                    <a:pt x="37" y="3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17"/>
            <p:cNvSpPr/>
            <p:nvPr/>
          </p:nvSpPr>
          <p:spPr>
            <a:xfrm>
              <a:off x="2064075" y="1910200"/>
              <a:ext cx="1225" cy="1225"/>
            </a:xfrm>
            <a:custGeom>
              <a:avLst/>
              <a:gdLst/>
              <a:ahLst/>
              <a:cxnLst/>
              <a:rect l="l" t="t" r="r" b="b"/>
              <a:pathLst>
                <a:path w="49" h="49" extrusionOk="0">
                  <a:moveTo>
                    <a:pt x="0" y="0"/>
                  </a:moveTo>
                  <a:lnTo>
                    <a:pt x="0" y="49"/>
                  </a:lnTo>
                  <a:lnTo>
                    <a:pt x="49"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17"/>
            <p:cNvSpPr/>
            <p:nvPr/>
          </p:nvSpPr>
          <p:spPr>
            <a:xfrm>
              <a:off x="2068275" y="1892750"/>
              <a:ext cx="1250" cy="1225"/>
            </a:xfrm>
            <a:custGeom>
              <a:avLst/>
              <a:gdLst/>
              <a:ahLst/>
              <a:cxnLst/>
              <a:rect l="l" t="t" r="r" b="b"/>
              <a:pathLst>
                <a:path w="50" h="49" extrusionOk="0">
                  <a:moveTo>
                    <a:pt x="25" y="0"/>
                  </a:moveTo>
                  <a:lnTo>
                    <a:pt x="1" y="24"/>
                  </a:lnTo>
                  <a:lnTo>
                    <a:pt x="1" y="48"/>
                  </a:lnTo>
                  <a:lnTo>
                    <a:pt x="49"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17"/>
            <p:cNvSpPr/>
            <p:nvPr/>
          </p:nvSpPr>
          <p:spPr>
            <a:xfrm>
              <a:off x="2091150" y="1887325"/>
              <a:ext cx="1825" cy="1225"/>
            </a:xfrm>
            <a:custGeom>
              <a:avLst/>
              <a:gdLst/>
              <a:ahLst/>
              <a:cxnLst/>
              <a:rect l="l" t="t" r="r" b="b"/>
              <a:pathLst>
                <a:path w="73" h="49" extrusionOk="0">
                  <a:moveTo>
                    <a:pt x="25" y="1"/>
                  </a:moveTo>
                  <a:lnTo>
                    <a:pt x="1" y="25"/>
                  </a:lnTo>
                  <a:lnTo>
                    <a:pt x="1" y="49"/>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17"/>
            <p:cNvSpPr/>
            <p:nvPr/>
          </p:nvSpPr>
          <p:spPr>
            <a:xfrm>
              <a:off x="2064675" y="1831350"/>
              <a:ext cx="1825" cy="1850"/>
            </a:xfrm>
            <a:custGeom>
              <a:avLst/>
              <a:gdLst/>
              <a:ahLst/>
              <a:cxnLst/>
              <a:rect l="l" t="t" r="r" b="b"/>
              <a:pathLst>
                <a:path w="73" h="74" extrusionOk="0">
                  <a:moveTo>
                    <a:pt x="49" y="1"/>
                  </a:moveTo>
                  <a:lnTo>
                    <a:pt x="0" y="25"/>
                  </a:lnTo>
                  <a:lnTo>
                    <a:pt x="0" y="49"/>
                  </a:lnTo>
                  <a:lnTo>
                    <a:pt x="25" y="73"/>
                  </a:lnTo>
                  <a:lnTo>
                    <a:pt x="73"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17"/>
            <p:cNvSpPr/>
            <p:nvPr/>
          </p:nvSpPr>
          <p:spPr>
            <a:xfrm>
              <a:off x="2349350" y="1951125"/>
              <a:ext cx="1225" cy="1825"/>
            </a:xfrm>
            <a:custGeom>
              <a:avLst/>
              <a:gdLst/>
              <a:ahLst/>
              <a:cxnLst/>
              <a:rect l="l" t="t" r="r" b="b"/>
              <a:pathLst>
                <a:path w="49" h="73" extrusionOk="0">
                  <a:moveTo>
                    <a:pt x="0" y="0"/>
                  </a:moveTo>
                  <a:lnTo>
                    <a:pt x="0" y="49"/>
                  </a:lnTo>
                  <a:lnTo>
                    <a:pt x="48" y="73"/>
                  </a:lnTo>
                  <a:lnTo>
                    <a:pt x="48" y="49"/>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17"/>
            <p:cNvSpPr/>
            <p:nvPr/>
          </p:nvSpPr>
          <p:spPr>
            <a:xfrm>
              <a:off x="2384850" y="1969175"/>
              <a:ext cx="1225" cy="1825"/>
            </a:xfrm>
            <a:custGeom>
              <a:avLst/>
              <a:gdLst/>
              <a:ahLst/>
              <a:cxnLst/>
              <a:rect l="l" t="t" r="r" b="b"/>
              <a:pathLst>
                <a:path w="49" h="73" extrusionOk="0">
                  <a:moveTo>
                    <a:pt x="25" y="1"/>
                  </a:moveTo>
                  <a:lnTo>
                    <a:pt x="0" y="25"/>
                  </a:lnTo>
                  <a:lnTo>
                    <a:pt x="0" y="49"/>
                  </a:lnTo>
                  <a:lnTo>
                    <a:pt x="25" y="73"/>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17"/>
            <p:cNvSpPr/>
            <p:nvPr/>
          </p:nvSpPr>
          <p:spPr>
            <a:xfrm>
              <a:off x="2321050" y="1930650"/>
              <a:ext cx="1825" cy="1850"/>
            </a:xfrm>
            <a:custGeom>
              <a:avLst/>
              <a:gdLst/>
              <a:ahLst/>
              <a:cxnLst/>
              <a:rect l="l" t="t" r="r" b="b"/>
              <a:pathLst>
                <a:path w="73" h="74" extrusionOk="0">
                  <a:moveTo>
                    <a:pt x="25" y="1"/>
                  </a:moveTo>
                  <a:lnTo>
                    <a:pt x="1" y="25"/>
                  </a:lnTo>
                  <a:lnTo>
                    <a:pt x="25" y="73"/>
                  </a:lnTo>
                  <a:lnTo>
                    <a:pt x="73"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17"/>
            <p:cNvSpPr/>
            <p:nvPr/>
          </p:nvSpPr>
          <p:spPr>
            <a:xfrm>
              <a:off x="1879300" y="2041400"/>
              <a:ext cx="1250" cy="625"/>
            </a:xfrm>
            <a:custGeom>
              <a:avLst/>
              <a:gdLst/>
              <a:ahLst/>
              <a:cxnLst/>
              <a:rect l="l" t="t" r="r" b="b"/>
              <a:pathLst>
                <a:path w="50" h="25" extrusionOk="0">
                  <a:moveTo>
                    <a:pt x="1" y="0"/>
                  </a:moveTo>
                  <a:lnTo>
                    <a:pt x="25"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17"/>
            <p:cNvSpPr/>
            <p:nvPr/>
          </p:nvSpPr>
          <p:spPr>
            <a:xfrm>
              <a:off x="1979825" y="2037175"/>
              <a:ext cx="1225" cy="1225"/>
            </a:xfrm>
            <a:custGeom>
              <a:avLst/>
              <a:gdLst/>
              <a:ahLst/>
              <a:cxnLst/>
              <a:rect l="l" t="t" r="r" b="b"/>
              <a:pathLst>
                <a:path w="49" h="49" extrusionOk="0">
                  <a:moveTo>
                    <a:pt x="48" y="1"/>
                  </a:moveTo>
                  <a:lnTo>
                    <a:pt x="0" y="25"/>
                  </a:lnTo>
                  <a:lnTo>
                    <a:pt x="0" y="49"/>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17"/>
            <p:cNvSpPr/>
            <p:nvPr/>
          </p:nvSpPr>
          <p:spPr>
            <a:xfrm>
              <a:off x="2061075" y="2510825"/>
              <a:ext cx="1225" cy="1225"/>
            </a:xfrm>
            <a:custGeom>
              <a:avLst/>
              <a:gdLst/>
              <a:ahLst/>
              <a:cxnLst/>
              <a:rect l="l" t="t" r="r" b="b"/>
              <a:pathLst>
                <a:path w="49" h="49" extrusionOk="0">
                  <a:moveTo>
                    <a:pt x="0" y="0"/>
                  </a:moveTo>
                  <a:lnTo>
                    <a:pt x="0" y="24"/>
                  </a:lnTo>
                  <a:lnTo>
                    <a:pt x="24" y="49"/>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17"/>
            <p:cNvSpPr/>
            <p:nvPr/>
          </p:nvSpPr>
          <p:spPr>
            <a:xfrm>
              <a:off x="2277725" y="2411525"/>
              <a:ext cx="1225" cy="1225"/>
            </a:xfrm>
            <a:custGeom>
              <a:avLst/>
              <a:gdLst/>
              <a:ahLst/>
              <a:cxnLst/>
              <a:rect l="l" t="t" r="r" b="b"/>
              <a:pathLst>
                <a:path w="49" h="49" extrusionOk="0">
                  <a:moveTo>
                    <a:pt x="0" y="0"/>
                  </a:moveTo>
                  <a:lnTo>
                    <a:pt x="0" y="48"/>
                  </a:lnTo>
                  <a:lnTo>
                    <a:pt x="24"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17"/>
            <p:cNvSpPr/>
            <p:nvPr/>
          </p:nvSpPr>
          <p:spPr>
            <a:xfrm>
              <a:off x="1893750" y="2028750"/>
              <a:ext cx="625" cy="1225"/>
            </a:xfrm>
            <a:custGeom>
              <a:avLst/>
              <a:gdLst/>
              <a:ahLst/>
              <a:cxnLst/>
              <a:rect l="l" t="t" r="r" b="b"/>
              <a:pathLst>
                <a:path w="25" h="49" extrusionOk="0">
                  <a:moveTo>
                    <a:pt x="25" y="1"/>
                  </a:moveTo>
                  <a:lnTo>
                    <a:pt x="1" y="25"/>
                  </a:ln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17"/>
            <p:cNvSpPr/>
            <p:nvPr/>
          </p:nvSpPr>
          <p:spPr>
            <a:xfrm>
              <a:off x="2325875" y="2286350"/>
              <a:ext cx="25" cy="625"/>
            </a:xfrm>
            <a:custGeom>
              <a:avLst/>
              <a:gdLst/>
              <a:ahLst/>
              <a:cxnLst/>
              <a:rect l="l" t="t" r="r" b="b"/>
              <a:pathLst>
                <a:path w="1" h="25" extrusionOk="0">
                  <a:moveTo>
                    <a:pt x="0" y="0"/>
                  </a:moveTo>
                  <a:lnTo>
                    <a:pt x="0" y="0"/>
                  </a:lnTo>
                  <a:lnTo>
                    <a:pt x="0" y="0"/>
                  </a:lnTo>
                  <a:lnTo>
                    <a:pt x="0" y="0"/>
                  </a:lnTo>
                  <a:lnTo>
                    <a:pt x="0" y="24"/>
                  </a:lnTo>
                  <a:lnTo>
                    <a:pt x="0"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17"/>
            <p:cNvSpPr/>
            <p:nvPr/>
          </p:nvSpPr>
          <p:spPr>
            <a:xfrm>
              <a:off x="2021950" y="2483150"/>
              <a:ext cx="625" cy="1225"/>
            </a:xfrm>
            <a:custGeom>
              <a:avLst/>
              <a:gdLst/>
              <a:ahLst/>
              <a:cxnLst/>
              <a:rect l="l" t="t" r="r" b="b"/>
              <a:pathLst>
                <a:path w="25" h="49" extrusionOk="0">
                  <a:moveTo>
                    <a:pt x="24" y="0"/>
                  </a:moveTo>
                  <a:lnTo>
                    <a:pt x="0" y="24"/>
                  </a:lnTo>
                  <a:lnTo>
                    <a:pt x="0" y="48"/>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17"/>
            <p:cNvSpPr/>
            <p:nvPr/>
          </p:nvSpPr>
          <p:spPr>
            <a:xfrm>
              <a:off x="2214525" y="2354950"/>
              <a:ext cx="625" cy="1225"/>
            </a:xfrm>
            <a:custGeom>
              <a:avLst/>
              <a:gdLst/>
              <a:ahLst/>
              <a:cxnLst/>
              <a:rect l="l" t="t" r="r" b="b"/>
              <a:pathLst>
                <a:path w="25" h="49" extrusionOk="0">
                  <a:moveTo>
                    <a:pt x="1" y="0"/>
                  </a:moveTo>
                  <a:lnTo>
                    <a:pt x="1" y="49"/>
                  </a:lnTo>
                  <a:lnTo>
                    <a:pt x="25"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17"/>
            <p:cNvSpPr/>
            <p:nvPr/>
          </p:nvSpPr>
          <p:spPr>
            <a:xfrm>
              <a:off x="2185050" y="2481925"/>
              <a:ext cx="1225" cy="625"/>
            </a:xfrm>
            <a:custGeom>
              <a:avLst/>
              <a:gdLst/>
              <a:ahLst/>
              <a:cxnLst/>
              <a:rect l="l" t="t" r="r" b="b"/>
              <a:pathLst>
                <a:path w="49" h="25" extrusionOk="0">
                  <a:moveTo>
                    <a:pt x="24" y="1"/>
                  </a:moveTo>
                  <a:lnTo>
                    <a:pt x="0" y="25"/>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17"/>
            <p:cNvSpPr/>
            <p:nvPr/>
          </p:nvSpPr>
          <p:spPr>
            <a:xfrm>
              <a:off x="2399900" y="2465675"/>
              <a:ext cx="625" cy="625"/>
            </a:xfrm>
            <a:custGeom>
              <a:avLst/>
              <a:gdLst/>
              <a:ahLst/>
              <a:cxnLst/>
              <a:rect l="l" t="t" r="r" b="b"/>
              <a:pathLst>
                <a:path w="25" h="25" extrusionOk="0">
                  <a:moveTo>
                    <a:pt x="0" y="1"/>
                  </a:moveTo>
                  <a:lnTo>
                    <a:pt x="0"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17"/>
            <p:cNvSpPr/>
            <p:nvPr/>
          </p:nvSpPr>
          <p:spPr>
            <a:xfrm>
              <a:off x="1927450" y="1967975"/>
              <a:ext cx="25" cy="25"/>
            </a:xfrm>
            <a:custGeom>
              <a:avLst/>
              <a:gdLst/>
              <a:ahLst/>
              <a:cxnLst/>
              <a:rect l="l" t="t" r="r" b="b"/>
              <a:pathLst>
                <a:path w="1" h="1" extrusionOk="0">
                  <a:moveTo>
                    <a:pt x="1" y="0"/>
                  </a:move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17"/>
            <p:cNvSpPr/>
            <p:nvPr/>
          </p:nvSpPr>
          <p:spPr>
            <a:xfrm>
              <a:off x="2052025" y="20311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17"/>
            <p:cNvSpPr/>
            <p:nvPr/>
          </p:nvSpPr>
          <p:spPr>
            <a:xfrm>
              <a:off x="1893150" y="1937275"/>
              <a:ext cx="1225" cy="625"/>
            </a:xfrm>
            <a:custGeom>
              <a:avLst/>
              <a:gdLst/>
              <a:ahLst/>
              <a:cxnLst/>
              <a:rect l="l" t="t" r="r" b="b"/>
              <a:pathLst>
                <a:path w="49" h="25" extrusionOk="0">
                  <a:moveTo>
                    <a:pt x="1" y="1"/>
                  </a:moveTo>
                  <a:lnTo>
                    <a:pt x="1" y="25"/>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17"/>
            <p:cNvSpPr/>
            <p:nvPr/>
          </p:nvSpPr>
          <p:spPr>
            <a:xfrm>
              <a:off x="1941300" y="1962550"/>
              <a:ext cx="1825" cy="1225"/>
            </a:xfrm>
            <a:custGeom>
              <a:avLst/>
              <a:gdLst/>
              <a:ahLst/>
              <a:cxnLst/>
              <a:rect l="l" t="t" r="r" b="b"/>
              <a:pathLst>
                <a:path w="73" h="49" extrusionOk="0">
                  <a:moveTo>
                    <a:pt x="24" y="1"/>
                  </a:moveTo>
                  <a:lnTo>
                    <a:pt x="0" y="25"/>
                  </a:lnTo>
                  <a:lnTo>
                    <a:pt x="24" y="49"/>
                  </a:lnTo>
                  <a:lnTo>
                    <a:pt x="49"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17"/>
            <p:cNvSpPr/>
            <p:nvPr/>
          </p:nvSpPr>
          <p:spPr>
            <a:xfrm>
              <a:off x="1910600" y="1920425"/>
              <a:ext cx="625" cy="1225"/>
            </a:xfrm>
            <a:custGeom>
              <a:avLst/>
              <a:gdLst/>
              <a:ahLst/>
              <a:cxnLst/>
              <a:rect l="l" t="t" r="r" b="b"/>
              <a:pathLst>
                <a:path w="25" h="49" extrusionOk="0">
                  <a:moveTo>
                    <a:pt x="1" y="1"/>
                  </a:move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17"/>
            <p:cNvSpPr/>
            <p:nvPr/>
          </p:nvSpPr>
          <p:spPr>
            <a:xfrm>
              <a:off x="1861250" y="1954725"/>
              <a:ext cx="25" cy="625"/>
            </a:xfrm>
            <a:custGeom>
              <a:avLst/>
              <a:gdLst/>
              <a:ahLst/>
              <a:cxnLst/>
              <a:rect l="l" t="t" r="r" b="b"/>
              <a:pathLst>
                <a:path w="1" h="25" extrusionOk="0">
                  <a:moveTo>
                    <a:pt x="1" y="25"/>
                  </a:moveTo>
                  <a:lnTo>
                    <a:pt x="1" y="1"/>
                  </a:lnTo>
                  <a:lnTo>
                    <a:pt x="1" y="1"/>
                  </a:lnTo>
                  <a:lnTo>
                    <a:pt x="1"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17"/>
            <p:cNvSpPr/>
            <p:nvPr/>
          </p:nvSpPr>
          <p:spPr>
            <a:xfrm>
              <a:off x="2337900" y="2406100"/>
              <a:ext cx="1225" cy="1225"/>
            </a:xfrm>
            <a:custGeom>
              <a:avLst/>
              <a:gdLst/>
              <a:ahLst/>
              <a:cxnLst/>
              <a:rect l="l" t="t" r="r" b="b"/>
              <a:pathLst>
                <a:path w="49" h="49" extrusionOk="0">
                  <a:moveTo>
                    <a:pt x="1" y="1"/>
                  </a:moveTo>
                  <a:lnTo>
                    <a:pt x="1" y="25"/>
                  </a:lnTo>
                  <a:lnTo>
                    <a:pt x="25"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17"/>
            <p:cNvSpPr/>
            <p:nvPr/>
          </p:nvSpPr>
          <p:spPr>
            <a:xfrm>
              <a:off x="1912400" y="2023350"/>
              <a:ext cx="1250" cy="1225"/>
            </a:xfrm>
            <a:custGeom>
              <a:avLst/>
              <a:gdLst/>
              <a:ahLst/>
              <a:cxnLst/>
              <a:rect l="l" t="t" r="r" b="b"/>
              <a:pathLst>
                <a:path w="50" h="49" extrusionOk="0">
                  <a:moveTo>
                    <a:pt x="1" y="0"/>
                  </a:moveTo>
                  <a:lnTo>
                    <a:pt x="25" y="48"/>
                  </a:lnTo>
                  <a:lnTo>
                    <a:pt x="49" y="48"/>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17"/>
            <p:cNvSpPr/>
            <p:nvPr/>
          </p:nvSpPr>
          <p:spPr>
            <a:xfrm>
              <a:off x="2395075" y="2403100"/>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17"/>
            <p:cNvSpPr/>
            <p:nvPr/>
          </p:nvSpPr>
          <p:spPr>
            <a:xfrm>
              <a:off x="2241600" y="2462075"/>
              <a:ext cx="1250" cy="1225"/>
            </a:xfrm>
            <a:custGeom>
              <a:avLst/>
              <a:gdLst/>
              <a:ahLst/>
              <a:cxnLst/>
              <a:rect l="l" t="t" r="r" b="b"/>
              <a:pathLst>
                <a:path w="50" h="49" extrusionOk="0">
                  <a:moveTo>
                    <a:pt x="1" y="0"/>
                  </a:moveTo>
                  <a:lnTo>
                    <a:pt x="25" y="49"/>
                  </a:lnTo>
                  <a:lnTo>
                    <a:pt x="49"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17"/>
            <p:cNvSpPr/>
            <p:nvPr/>
          </p:nvSpPr>
          <p:spPr>
            <a:xfrm>
              <a:off x="1857650" y="1984225"/>
              <a:ext cx="1225" cy="625"/>
            </a:xfrm>
            <a:custGeom>
              <a:avLst/>
              <a:gdLst/>
              <a:ahLst/>
              <a:cxnLst/>
              <a:rect l="l" t="t" r="r" b="b"/>
              <a:pathLst>
                <a:path w="49" h="25" extrusionOk="0">
                  <a:moveTo>
                    <a:pt x="0" y="0"/>
                  </a:moveTo>
                  <a:lnTo>
                    <a:pt x="24" y="24"/>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17"/>
            <p:cNvSpPr/>
            <p:nvPr/>
          </p:nvSpPr>
          <p:spPr>
            <a:xfrm>
              <a:off x="2059250" y="1912000"/>
              <a:ext cx="1225" cy="1225"/>
            </a:xfrm>
            <a:custGeom>
              <a:avLst/>
              <a:gdLst/>
              <a:ahLst/>
              <a:cxnLst/>
              <a:rect l="l" t="t" r="r" b="b"/>
              <a:pathLst>
                <a:path w="49" h="49" extrusionOk="0">
                  <a:moveTo>
                    <a:pt x="25" y="1"/>
                  </a:moveTo>
                  <a:lnTo>
                    <a:pt x="1" y="25"/>
                  </a:lnTo>
                  <a:lnTo>
                    <a:pt x="25" y="49"/>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17"/>
            <p:cNvSpPr/>
            <p:nvPr/>
          </p:nvSpPr>
          <p:spPr>
            <a:xfrm>
              <a:off x="2127875" y="1943900"/>
              <a:ext cx="1825" cy="1225"/>
            </a:xfrm>
            <a:custGeom>
              <a:avLst/>
              <a:gdLst/>
              <a:ahLst/>
              <a:cxnLst/>
              <a:rect l="l" t="t" r="r" b="b"/>
              <a:pathLst>
                <a:path w="73" h="49" extrusionOk="0">
                  <a:moveTo>
                    <a:pt x="24" y="0"/>
                  </a:moveTo>
                  <a:lnTo>
                    <a:pt x="0" y="25"/>
                  </a:lnTo>
                  <a:lnTo>
                    <a:pt x="24" y="49"/>
                  </a:lnTo>
                  <a:lnTo>
                    <a:pt x="72" y="49"/>
                  </a:lnTo>
                  <a:lnTo>
                    <a:pt x="72" y="25"/>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17"/>
            <p:cNvSpPr/>
            <p:nvPr/>
          </p:nvSpPr>
          <p:spPr>
            <a:xfrm>
              <a:off x="2145325" y="1943300"/>
              <a:ext cx="2425" cy="625"/>
            </a:xfrm>
            <a:custGeom>
              <a:avLst/>
              <a:gdLst/>
              <a:ahLst/>
              <a:cxnLst/>
              <a:rect l="l" t="t" r="r" b="b"/>
              <a:pathLst>
                <a:path w="97" h="25" extrusionOk="0">
                  <a:moveTo>
                    <a:pt x="0" y="0"/>
                  </a:moveTo>
                  <a:lnTo>
                    <a:pt x="0" y="0"/>
                  </a:lnTo>
                  <a:lnTo>
                    <a:pt x="97" y="24"/>
                  </a:lnTo>
                  <a:lnTo>
                    <a:pt x="97" y="24"/>
                  </a:lnTo>
                  <a:lnTo>
                    <a:pt x="97" y="24"/>
                  </a:lnTo>
                  <a:lnTo>
                    <a:pt x="97"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17"/>
            <p:cNvSpPr/>
            <p:nvPr/>
          </p:nvSpPr>
          <p:spPr>
            <a:xfrm>
              <a:off x="1929250" y="2019725"/>
              <a:ext cx="25" cy="25"/>
            </a:xfrm>
            <a:custGeom>
              <a:avLst/>
              <a:gdLst/>
              <a:ahLst/>
              <a:cxnLst/>
              <a:rect l="l" t="t" r="r" b="b"/>
              <a:pathLst>
                <a:path w="1" h="1" extrusionOk="0">
                  <a:moveTo>
                    <a:pt x="1" y="1"/>
                  </a:moveTo>
                  <a:lnTo>
                    <a:pt x="1" y="1"/>
                  </a:lnTo>
                  <a:lnTo>
                    <a:pt x="1" y="1"/>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17"/>
            <p:cNvSpPr/>
            <p:nvPr/>
          </p:nvSpPr>
          <p:spPr>
            <a:xfrm>
              <a:off x="2125450" y="1902375"/>
              <a:ext cx="625" cy="625"/>
            </a:xfrm>
            <a:custGeom>
              <a:avLst/>
              <a:gdLst/>
              <a:ahLst/>
              <a:cxnLst/>
              <a:rect l="l" t="t" r="r" b="b"/>
              <a:pathLst>
                <a:path w="25" h="25" extrusionOk="0">
                  <a:moveTo>
                    <a:pt x="1" y="0"/>
                  </a:moveTo>
                  <a:lnTo>
                    <a:pt x="1" y="25"/>
                  </a:lnTo>
                  <a:lnTo>
                    <a:pt x="25" y="25"/>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17"/>
            <p:cNvSpPr/>
            <p:nvPr/>
          </p:nvSpPr>
          <p:spPr>
            <a:xfrm>
              <a:off x="2153750" y="2506000"/>
              <a:ext cx="1225" cy="1225"/>
            </a:xfrm>
            <a:custGeom>
              <a:avLst/>
              <a:gdLst/>
              <a:ahLst/>
              <a:cxnLst/>
              <a:rect l="l" t="t" r="r" b="b"/>
              <a:pathLst>
                <a:path w="49" h="49" extrusionOk="0">
                  <a:moveTo>
                    <a:pt x="24" y="1"/>
                  </a:moveTo>
                  <a:lnTo>
                    <a:pt x="0" y="25"/>
                  </a:lnTo>
                  <a:lnTo>
                    <a:pt x="24" y="49"/>
                  </a:lnTo>
                  <a:lnTo>
                    <a:pt x="48"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17"/>
            <p:cNvSpPr/>
            <p:nvPr/>
          </p:nvSpPr>
          <p:spPr>
            <a:xfrm>
              <a:off x="2413725" y="2051025"/>
              <a:ext cx="1250" cy="625"/>
            </a:xfrm>
            <a:custGeom>
              <a:avLst/>
              <a:gdLst/>
              <a:ahLst/>
              <a:cxnLst/>
              <a:rect l="l" t="t" r="r" b="b"/>
              <a:pathLst>
                <a:path w="50" h="25" extrusionOk="0">
                  <a:moveTo>
                    <a:pt x="1" y="1"/>
                  </a:moveTo>
                  <a:lnTo>
                    <a:pt x="25" y="25"/>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17"/>
            <p:cNvSpPr/>
            <p:nvPr/>
          </p:nvSpPr>
          <p:spPr>
            <a:xfrm>
              <a:off x="2211525" y="2259250"/>
              <a:ext cx="625" cy="625"/>
            </a:xfrm>
            <a:custGeom>
              <a:avLst/>
              <a:gdLst/>
              <a:ahLst/>
              <a:cxnLst/>
              <a:rect l="l" t="t" r="r" b="b"/>
              <a:pathLst>
                <a:path w="25" h="25"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17"/>
            <p:cNvSpPr/>
            <p:nvPr/>
          </p:nvSpPr>
          <p:spPr>
            <a:xfrm>
              <a:off x="1967775" y="2001675"/>
              <a:ext cx="625" cy="625"/>
            </a:xfrm>
            <a:custGeom>
              <a:avLst/>
              <a:gdLst/>
              <a:ahLst/>
              <a:cxnLst/>
              <a:rect l="l" t="t" r="r" b="b"/>
              <a:pathLst>
                <a:path w="25" h="25" extrusionOk="0">
                  <a:moveTo>
                    <a:pt x="1" y="1"/>
                  </a:move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17"/>
            <p:cNvSpPr/>
            <p:nvPr/>
          </p:nvSpPr>
          <p:spPr>
            <a:xfrm>
              <a:off x="2125450" y="18337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17"/>
            <p:cNvSpPr/>
            <p:nvPr/>
          </p:nvSpPr>
          <p:spPr>
            <a:xfrm>
              <a:off x="2225975" y="226107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17"/>
            <p:cNvSpPr/>
            <p:nvPr/>
          </p:nvSpPr>
          <p:spPr>
            <a:xfrm>
              <a:off x="1913000" y="1970375"/>
              <a:ext cx="650" cy="625"/>
            </a:xfrm>
            <a:custGeom>
              <a:avLst/>
              <a:gdLst/>
              <a:ahLst/>
              <a:cxnLst/>
              <a:rect l="l" t="t" r="r" b="b"/>
              <a:pathLst>
                <a:path w="26"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17"/>
            <p:cNvSpPr/>
            <p:nvPr/>
          </p:nvSpPr>
          <p:spPr>
            <a:xfrm>
              <a:off x="2356550" y="1886725"/>
              <a:ext cx="1250" cy="625"/>
            </a:xfrm>
            <a:custGeom>
              <a:avLst/>
              <a:gdLst/>
              <a:ahLst/>
              <a:cxnLst/>
              <a:rect l="l" t="t" r="r" b="b"/>
              <a:pathLst>
                <a:path w="50" h="25" extrusionOk="0">
                  <a:moveTo>
                    <a:pt x="1" y="1"/>
                  </a:moveTo>
                  <a:lnTo>
                    <a:pt x="25" y="13"/>
                  </a:lnTo>
                  <a:lnTo>
                    <a:pt x="25" y="1"/>
                  </a:lnTo>
                  <a:close/>
                  <a:moveTo>
                    <a:pt x="25" y="13"/>
                  </a:moveTo>
                  <a:lnTo>
                    <a:pt x="25" y="25"/>
                  </a:lnTo>
                  <a:lnTo>
                    <a:pt x="49" y="25"/>
                  </a:lnTo>
                  <a:lnTo>
                    <a:pt x="25" y="1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17"/>
            <p:cNvSpPr/>
            <p:nvPr/>
          </p:nvSpPr>
          <p:spPr>
            <a:xfrm>
              <a:off x="2393275" y="1856625"/>
              <a:ext cx="1225" cy="1250"/>
            </a:xfrm>
            <a:custGeom>
              <a:avLst/>
              <a:gdLst/>
              <a:ahLst/>
              <a:cxnLst/>
              <a:rect l="l" t="t" r="r" b="b"/>
              <a:pathLst>
                <a:path w="49" h="50" extrusionOk="0">
                  <a:moveTo>
                    <a:pt x="0" y="1"/>
                  </a:move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17"/>
            <p:cNvSpPr/>
            <p:nvPr/>
          </p:nvSpPr>
          <p:spPr>
            <a:xfrm>
              <a:off x="2076700" y="2016725"/>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17"/>
            <p:cNvSpPr/>
            <p:nvPr/>
          </p:nvSpPr>
          <p:spPr>
            <a:xfrm>
              <a:off x="2325275" y="234652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17"/>
            <p:cNvSpPr/>
            <p:nvPr/>
          </p:nvSpPr>
          <p:spPr>
            <a:xfrm>
              <a:off x="2127875" y="1944500"/>
              <a:ext cx="25" cy="25"/>
            </a:xfrm>
            <a:custGeom>
              <a:avLst/>
              <a:gdLst/>
              <a:ahLst/>
              <a:cxnLst/>
              <a:rect l="l" t="t" r="r" b="b"/>
              <a:pathLst>
                <a:path w="1" h="1" extrusionOk="0">
                  <a:moveTo>
                    <a:pt x="0" y="1"/>
                  </a:move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17"/>
            <p:cNvSpPr/>
            <p:nvPr/>
          </p:nvSpPr>
          <p:spPr>
            <a:xfrm>
              <a:off x="2375825" y="2359150"/>
              <a:ext cx="625" cy="650"/>
            </a:xfrm>
            <a:custGeom>
              <a:avLst/>
              <a:gdLst/>
              <a:ahLst/>
              <a:cxnLst/>
              <a:rect l="l" t="t" r="r" b="b"/>
              <a:pathLst>
                <a:path w="25" h="26"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17"/>
            <p:cNvSpPr/>
            <p:nvPr/>
          </p:nvSpPr>
          <p:spPr>
            <a:xfrm>
              <a:off x="2316250" y="2048625"/>
              <a:ext cx="25" cy="625"/>
            </a:xfrm>
            <a:custGeom>
              <a:avLst/>
              <a:gdLst/>
              <a:ahLst/>
              <a:cxnLst/>
              <a:rect l="l" t="t" r="r" b="b"/>
              <a:pathLst>
                <a:path w="1" h="25" extrusionOk="0">
                  <a:moveTo>
                    <a:pt x="0" y="24"/>
                  </a:moveTo>
                  <a:lnTo>
                    <a:pt x="0" y="24"/>
                  </a:lnTo>
                  <a:lnTo>
                    <a:pt x="0" y="0"/>
                  </a:lnTo>
                  <a:lnTo>
                    <a:pt x="0" y="0"/>
                  </a:lnTo>
                  <a:lnTo>
                    <a:pt x="0" y="0"/>
                  </a:lnTo>
                  <a:lnTo>
                    <a:pt x="0" y="0"/>
                  </a:lnTo>
                  <a:lnTo>
                    <a:pt x="0" y="24"/>
                  </a:lnTo>
                  <a:lnTo>
                    <a:pt x="0" y="24"/>
                  </a:lnTo>
                  <a:lnTo>
                    <a:pt x="0"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17"/>
            <p:cNvSpPr/>
            <p:nvPr/>
          </p:nvSpPr>
          <p:spPr>
            <a:xfrm>
              <a:off x="2142300" y="1943900"/>
              <a:ext cx="625" cy="625"/>
            </a:xfrm>
            <a:custGeom>
              <a:avLst/>
              <a:gdLst/>
              <a:ahLst/>
              <a:cxnLst/>
              <a:rect l="l" t="t" r="r" b="b"/>
              <a:pathLst>
                <a:path w="25" h="25" extrusionOk="0">
                  <a:moveTo>
                    <a:pt x="1" y="0"/>
                  </a:moveTo>
                  <a:lnTo>
                    <a:pt x="25"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17"/>
            <p:cNvSpPr/>
            <p:nvPr/>
          </p:nvSpPr>
          <p:spPr>
            <a:xfrm>
              <a:off x="2142900" y="1943300"/>
              <a:ext cx="2450" cy="625"/>
            </a:xfrm>
            <a:custGeom>
              <a:avLst/>
              <a:gdLst/>
              <a:ahLst/>
              <a:cxnLst/>
              <a:rect l="l" t="t" r="r" b="b"/>
              <a:pathLst>
                <a:path w="98" h="25" extrusionOk="0">
                  <a:moveTo>
                    <a:pt x="97" y="0"/>
                  </a:moveTo>
                  <a:lnTo>
                    <a:pt x="97" y="0"/>
                  </a:lnTo>
                  <a:lnTo>
                    <a:pt x="1" y="24"/>
                  </a:lnTo>
                  <a:lnTo>
                    <a:pt x="1" y="24"/>
                  </a:lnTo>
                  <a:lnTo>
                    <a:pt x="1" y="24"/>
                  </a:lnTo>
                  <a:lnTo>
                    <a:pt x="1" y="24"/>
                  </a:lnTo>
                  <a:lnTo>
                    <a:pt x="97" y="0"/>
                  </a:lnTo>
                  <a:lnTo>
                    <a:pt x="97" y="0"/>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17"/>
            <p:cNvSpPr/>
            <p:nvPr/>
          </p:nvSpPr>
          <p:spPr>
            <a:xfrm>
              <a:off x="2147725" y="1943300"/>
              <a:ext cx="2425" cy="625"/>
            </a:xfrm>
            <a:custGeom>
              <a:avLst/>
              <a:gdLst/>
              <a:ahLst/>
              <a:cxnLst/>
              <a:rect l="l" t="t" r="r" b="b"/>
              <a:pathLst>
                <a:path w="97" h="25" extrusionOk="0">
                  <a:moveTo>
                    <a:pt x="97" y="0"/>
                  </a:moveTo>
                  <a:lnTo>
                    <a:pt x="97" y="0"/>
                  </a:lnTo>
                  <a:lnTo>
                    <a:pt x="1" y="24"/>
                  </a:lnTo>
                  <a:lnTo>
                    <a:pt x="1" y="24"/>
                  </a:lnTo>
                  <a:lnTo>
                    <a:pt x="1" y="24"/>
                  </a:lnTo>
                  <a:lnTo>
                    <a:pt x="1" y="24"/>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17"/>
            <p:cNvSpPr/>
            <p:nvPr/>
          </p:nvSpPr>
          <p:spPr>
            <a:xfrm>
              <a:off x="2150125" y="1943300"/>
              <a:ext cx="25" cy="25"/>
            </a:xfrm>
            <a:custGeom>
              <a:avLst/>
              <a:gdLst/>
              <a:ahLst/>
              <a:cxnLst/>
              <a:rect l="l" t="t" r="r" b="b"/>
              <a:pathLst>
                <a:path w="1" h="1" extrusionOk="0">
                  <a:moveTo>
                    <a:pt x="1" y="0"/>
                  </a:moveTo>
                  <a:lnTo>
                    <a:pt x="1" y="0"/>
                  </a:ln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17"/>
            <p:cNvSpPr/>
            <p:nvPr/>
          </p:nvSpPr>
          <p:spPr>
            <a:xfrm>
              <a:off x="2154350" y="1943300"/>
              <a:ext cx="625" cy="25"/>
            </a:xfrm>
            <a:custGeom>
              <a:avLst/>
              <a:gdLst/>
              <a:ahLst/>
              <a:cxnLst/>
              <a:rect l="l" t="t" r="r" b="b"/>
              <a:pathLst>
                <a:path w="25" h="1" extrusionOk="0">
                  <a:moveTo>
                    <a:pt x="24" y="0"/>
                  </a:moveTo>
                  <a:lnTo>
                    <a:pt x="24" y="0"/>
                  </a:lnTo>
                  <a:lnTo>
                    <a:pt x="0" y="0"/>
                  </a:lnTo>
                  <a:lnTo>
                    <a:pt x="0" y="0"/>
                  </a:lnTo>
                  <a:lnTo>
                    <a:pt x="24" y="0"/>
                  </a:lnTo>
                  <a:lnTo>
                    <a:pt x="24" y="0"/>
                  </a:lnTo>
                  <a:lnTo>
                    <a:pt x="24"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17"/>
            <p:cNvSpPr/>
            <p:nvPr/>
          </p:nvSpPr>
          <p:spPr>
            <a:xfrm>
              <a:off x="2029775" y="1852425"/>
              <a:ext cx="625" cy="25"/>
            </a:xfrm>
            <a:custGeom>
              <a:avLst/>
              <a:gdLst/>
              <a:ahLst/>
              <a:cxnLst/>
              <a:rect l="l" t="t" r="r" b="b"/>
              <a:pathLst>
                <a:path w="25" h="1" extrusionOk="0">
                  <a:moveTo>
                    <a:pt x="24" y="0"/>
                  </a:moveTo>
                  <a:lnTo>
                    <a:pt x="24"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17"/>
            <p:cNvSpPr/>
            <p:nvPr/>
          </p:nvSpPr>
          <p:spPr>
            <a:xfrm>
              <a:off x="2135100" y="1908400"/>
              <a:ext cx="625" cy="25"/>
            </a:xfrm>
            <a:custGeom>
              <a:avLst/>
              <a:gdLst/>
              <a:ahLst/>
              <a:cxnLst/>
              <a:rect l="l" t="t" r="r" b="b"/>
              <a:pathLst>
                <a:path w="25" h="1" extrusionOk="0">
                  <a:moveTo>
                    <a:pt x="24" y="0"/>
                  </a:moveTo>
                  <a:lnTo>
                    <a:pt x="0"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17"/>
            <p:cNvSpPr/>
            <p:nvPr/>
          </p:nvSpPr>
          <p:spPr>
            <a:xfrm>
              <a:off x="2135100" y="1908400"/>
              <a:ext cx="625" cy="25"/>
            </a:xfrm>
            <a:custGeom>
              <a:avLst/>
              <a:gdLst/>
              <a:ahLst/>
              <a:cxnLst/>
              <a:rect l="l" t="t" r="r" b="b"/>
              <a:pathLst>
                <a:path w="25" h="1" extrusionOk="0">
                  <a:moveTo>
                    <a:pt x="0" y="0"/>
                  </a:moveTo>
                  <a:lnTo>
                    <a:pt x="24" y="0"/>
                  </a:lnTo>
                  <a:lnTo>
                    <a:pt x="24" y="0"/>
                  </a:lnTo>
                  <a:lnTo>
                    <a:pt x="0" y="0"/>
                  </a:lnTo>
                  <a:lnTo>
                    <a:pt x="0" y="0"/>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17"/>
            <p:cNvSpPr/>
            <p:nvPr/>
          </p:nvSpPr>
          <p:spPr>
            <a:xfrm>
              <a:off x="2139900" y="1907800"/>
              <a:ext cx="625" cy="625"/>
            </a:xfrm>
            <a:custGeom>
              <a:avLst/>
              <a:gdLst/>
              <a:ahLst/>
              <a:cxnLst/>
              <a:rect l="l" t="t" r="r" b="b"/>
              <a:pathLst>
                <a:path w="25" h="25" extrusionOk="0">
                  <a:moveTo>
                    <a:pt x="25"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17"/>
            <p:cNvSpPr/>
            <p:nvPr/>
          </p:nvSpPr>
          <p:spPr>
            <a:xfrm>
              <a:off x="2140500" y="1907800"/>
              <a:ext cx="25" cy="625"/>
            </a:xfrm>
            <a:custGeom>
              <a:avLst/>
              <a:gdLst/>
              <a:ahLst/>
              <a:cxnLst/>
              <a:rect l="l" t="t" r="r" b="b"/>
              <a:pathLst>
                <a:path w="1" h="25" extrusionOk="0">
                  <a:moveTo>
                    <a:pt x="1" y="24"/>
                  </a:moveTo>
                  <a:lnTo>
                    <a:pt x="1" y="24"/>
                  </a:lnTo>
                  <a:lnTo>
                    <a:pt x="1" y="24"/>
                  </a:lnTo>
                  <a:lnTo>
                    <a:pt x="1" y="24"/>
                  </a:lnTo>
                  <a:lnTo>
                    <a:pt x="1" y="0"/>
                  </a:lnTo>
                  <a:lnTo>
                    <a:pt x="1" y="24"/>
                  </a:lnTo>
                  <a:lnTo>
                    <a:pt x="1" y="24"/>
                  </a:lnTo>
                  <a:lnTo>
                    <a:pt x="1" y="24"/>
                  </a:lnTo>
                  <a:lnTo>
                    <a:pt x="1"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17"/>
            <p:cNvSpPr/>
            <p:nvPr/>
          </p:nvSpPr>
          <p:spPr>
            <a:xfrm>
              <a:off x="2128475" y="1897550"/>
              <a:ext cx="25" cy="25"/>
            </a:xfrm>
            <a:custGeom>
              <a:avLst/>
              <a:gdLst/>
              <a:ahLst/>
              <a:cxnLst/>
              <a:rect l="l" t="t" r="r" b="b"/>
              <a:pathLst>
                <a:path w="1" h="1" extrusionOk="0">
                  <a:moveTo>
                    <a:pt x="0" y="1"/>
                  </a:moveTo>
                  <a:lnTo>
                    <a:pt x="0" y="1"/>
                  </a:ln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17"/>
            <p:cNvSpPr/>
            <p:nvPr/>
          </p:nvSpPr>
          <p:spPr>
            <a:xfrm>
              <a:off x="2147125" y="1906575"/>
              <a:ext cx="25" cy="650"/>
            </a:xfrm>
            <a:custGeom>
              <a:avLst/>
              <a:gdLst/>
              <a:ahLst/>
              <a:cxnLst/>
              <a:rect l="l" t="t" r="r" b="b"/>
              <a:pathLst>
                <a:path w="1" h="26" extrusionOk="0">
                  <a:moveTo>
                    <a:pt x="0" y="1"/>
                  </a:moveTo>
                  <a:lnTo>
                    <a:pt x="0" y="25"/>
                  </a:lnTo>
                  <a:lnTo>
                    <a:pt x="0" y="25"/>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17"/>
            <p:cNvSpPr/>
            <p:nvPr/>
          </p:nvSpPr>
          <p:spPr>
            <a:xfrm>
              <a:off x="2128475" y="1897550"/>
              <a:ext cx="2425" cy="625"/>
            </a:xfrm>
            <a:custGeom>
              <a:avLst/>
              <a:gdLst/>
              <a:ahLst/>
              <a:cxnLst/>
              <a:rect l="l" t="t" r="r" b="b"/>
              <a:pathLst>
                <a:path w="97" h="25" extrusionOk="0">
                  <a:moveTo>
                    <a:pt x="0" y="1"/>
                  </a:moveTo>
                  <a:lnTo>
                    <a:pt x="24" y="25"/>
                  </a:lnTo>
                  <a:lnTo>
                    <a:pt x="97" y="25"/>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17"/>
            <p:cNvSpPr/>
            <p:nvPr/>
          </p:nvSpPr>
          <p:spPr>
            <a:xfrm>
              <a:off x="2139900" y="1902375"/>
              <a:ext cx="1825" cy="1225"/>
            </a:xfrm>
            <a:custGeom>
              <a:avLst/>
              <a:gdLst/>
              <a:ahLst/>
              <a:cxnLst/>
              <a:rect l="l" t="t" r="r" b="b"/>
              <a:pathLst>
                <a:path w="73" h="49" extrusionOk="0">
                  <a:moveTo>
                    <a:pt x="49" y="0"/>
                  </a:moveTo>
                  <a:lnTo>
                    <a:pt x="25" y="25"/>
                  </a:lnTo>
                  <a:lnTo>
                    <a:pt x="49" y="25"/>
                  </a:lnTo>
                  <a:lnTo>
                    <a:pt x="73" y="0"/>
                  </a:lnTo>
                  <a:close/>
                  <a:moveTo>
                    <a:pt x="1" y="25"/>
                  </a:moveTo>
                  <a:lnTo>
                    <a:pt x="1" y="49"/>
                  </a:lnTo>
                  <a:lnTo>
                    <a:pt x="25"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17"/>
            <p:cNvSpPr/>
            <p:nvPr/>
          </p:nvSpPr>
          <p:spPr>
            <a:xfrm>
              <a:off x="2130275" y="1896350"/>
              <a:ext cx="2425" cy="1825"/>
            </a:xfrm>
            <a:custGeom>
              <a:avLst/>
              <a:gdLst/>
              <a:ahLst/>
              <a:cxnLst/>
              <a:rect l="l" t="t" r="r" b="b"/>
              <a:pathLst>
                <a:path w="97" h="73" extrusionOk="0">
                  <a:moveTo>
                    <a:pt x="25" y="1"/>
                  </a:moveTo>
                  <a:lnTo>
                    <a:pt x="44" y="7"/>
                  </a:lnTo>
                  <a:lnTo>
                    <a:pt x="44" y="7"/>
                  </a:lnTo>
                  <a:lnTo>
                    <a:pt x="49" y="1"/>
                  </a:lnTo>
                  <a:close/>
                  <a:moveTo>
                    <a:pt x="44" y="7"/>
                  </a:moveTo>
                  <a:lnTo>
                    <a:pt x="0" y="73"/>
                  </a:lnTo>
                  <a:lnTo>
                    <a:pt x="25" y="73"/>
                  </a:lnTo>
                  <a:lnTo>
                    <a:pt x="49" y="25"/>
                  </a:lnTo>
                  <a:lnTo>
                    <a:pt x="97" y="25"/>
                  </a:lnTo>
                  <a:lnTo>
                    <a:pt x="44" y="7"/>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17"/>
            <p:cNvSpPr/>
            <p:nvPr/>
          </p:nvSpPr>
          <p:spPr>
            <a:xfrm>
              <a:off x="2118850" y="2487350"/>
              <a:ext cx="625" cy="625"/>
            </a:xfrm>
            <a:custGeom>
              <a:avLst/>
              <a:gdLst/>
              <a:ahLst/>
              <a:cxnLst/>
              <a:rect l="l" t="t" r="r" b="b"/>
              <a:pathLst>
                <a:path w="25" h="25" extrusionOk="0">
                  <a:moveTo>
                    <a:pt x="0"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17"/>
            <p:cNvSpPr/>
            <p:nvPr/>
          </p:nvSpPr>
          <p:spPr>
            <a:xfrm>
              <a:off x="2136300" y="1887325"/>
              <a:ext cx="1825" cy="625"/>
            </a:xfrm>
            <a:custGeom>
              <a:avLst/>
              <a:gdLst/>
              <a:ahLst/>
              <a:cxnLst/>
              <a:rect l="l" t="t" r="r" b="b"/>
              <a:pathLst>
                <a:path w="73" h="25" extrusionOk="0">
                  <a:moveTo>
                    <a:pt x="24" y="1"/>
                  </a:moveTo>
                  <a:lnTo>
                    <a:pt x="0" y="25"/>
                  </a:lnTo>
                  <a:lnTo>
                    <a:pt x="48"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17"/>
            <p:cNvSpPr/>
            <p:nvPr/>
          </p:nvSpPr>
          <p:spPr>
            <a:xfrm>
              <a:off x="2138100" y="1886725"/>
              <a:ext cx="1825" cy="625"/>
            </a:xfrm>
            <a:custGeom>
              <a:avLst/>
              <a:gdLst/>
              <a:ahLst/>
              <a:cxnLst/>
              <a:rect l="l" t="t" r="r" b="b"/>
              <a:pathLst>
                <a:path w="73" h="25" extrusionOk="0">
                  <a:moveTo>
                    <a:pt x="49" y="1"/>
                  </a:moveTo>
                  <a:lnTo>
                    <a:pt x="0" y="25"/>
                  </a:lnTo>
                  <a:lnTo>
                    <a:pt x="49"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17"/>
            <p:cNvSpPr/>
            <p:nvPr/>
          </p:nvSpPr>
          <p:spPr>
            <a:xfrm>
              <a:off x="2074900" y="1848200"/>
              <a:ext cx="625" cy="25"/>
            </a:xfrm>
            <a:custGeom>
              <a:avLst/>
              <a:gdLst/>
              <a:ahLst/>
              <a:cxnLst/>
              <a:rect l="l" t="t" r="r" b="b"/>
              <a:pathLst>
                <a:path w="25" h="1" extrusionOk="0">
                  <a:moveTo>
                    <a:pt x="25" y="1"/>
                  </a:moveTo>
                  <a:lnTo>
                    <a:pt x="25" y="1"/>
                  </a:lnTo>
                  <a:lnTo>
                    <a:pt x="1" y="1"/>
                  </a:lnTo>
                  <a:lnTo>
                    <a:pt x="1" y="1"/>
                  </a:lnTo>
                  <a:lnTo>
                    <a:pt x="25" y="1"/>
                  </a:lnTo>
                  <a:lnTo>
                    <a:pt x="25" y="1"/>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17"/>
            <p:cNvSpPr/>
            <p:nvPr/>
          </p:nvSpPr>
          <p:spPr>
            <a:xfrm>
              <a:off x="2139900" y="1886125"/>
              <a:ext cx="2425" cy="625"/>
            </a:xfrm>
            <a:custGeom>
              <a:avLst/>
              <a:gdLst/>
              <a:ahLst/>
              <a:cxnLst/>
              <a:rect l="l" t="t" r="r" b="b"/>
              <a:pathLst>
                <a:path w="97" h="25" extrusionOk="0">
                  <a:moveTo>
                    <a:pt x="49" y="0"/>
                  </a:moveTo>
                  <a:lnTo>
                    <a:pt x="1" y="25"/>
                  </a:lnTo>
                  <a:lnTo>
                    <a:pt x="49" y="25"/>
                  </a:lnTo>
                  <a:lnTo>
                    <a:pt x="65" y="8"/>
                  </a:lnTo>
                  <a:lnTo>
                    <a:pt x="65" y="8"/>
                  </a:lnTo>
                  <a:lnTo>
                    <a:pt x="49" y="0"/>
                  </a:lnTo>
                  <a:close/>
                  <a:moveTo>
                    <a:pt x="73" y="0"/>
                  </a:moveTo>
                  <a:lnTo>
                    <a:pt x="65" y="8"/>
                  </a:lnTo>
                  <a:lnTo>
                    <a:pt x="65" y="8"/>
                  </a:lnTo>
                  <a:lnTo>
                    <a:pt x="97"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17"/>
            <p:cNvSpPr/>
            <p:nvPr/>
          </p:nvSpPr>
          <p:spPr>
            <a:xfrm>
              <a:off x="2075500" y="1847600"/>
              <a:ext cx="1225" cy="625"/>
            </a:xfrm>
            <a:custGeom>
              <a:avLst/>
              <a:gdLst/>
              <a:ahLst/>
              <a:cxnLst/>
              <a:rect l="l" t="t" r="r" b="b"/>
              <a:pathLst>
                <a:path w="49" h="25" extrusionOk="0">
                  <a:moveTo>
                    <a:pt x="25" y="1"/>
                  </a:moveTo>
                  <a:lnTo>
                    <a:pt x="1" y="25"/>
                  </a:lnTo>
                  <a:lnTo>
                    <a:pt x="25"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17"/>
            <p:cNvSpPr/>
            <p:nvPr/>
          </p:nvSpPr>
          <p:spPr>
            <a:xfrm>
              <a:off x="1965975" y="2039600"/>
              <a:ext cx="625" cy="25"/>
            </a:xfrm>
            <a:custGeom>
              <a:avLst/>
              <a:gdLst/>
              <a:ahLst/>
              <a:cxnLst/>
              <a:rect l="l" t="t" r="r" b="b"/>
              <a:pathLst>
                <a:path w="25" h="1" extrusionOk="0">
                  <a:moveTo>
                    <a:pt x="0" y="0"/>
                  </a:moveTo>
                  <a:lnTo>
                    <a:pt x="0" y="0"/>
                  </a:lnTo>
                  <a:lnTo>
                    <a:pt x="25"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17"/>
            <p:cNvSpPr/>
            <p:nvPr/>
          </p:nvSpPr>
          <p:spPr>
            <a:xfrm>
              <a:off x="1895550" y="1964350"/>
              <a:ext cx="625" cy="650"/>
            </a:xfrm>
            <a:custGeom>
              <a:avLst/>
              <a:gdLst/>
              <a:ahLst/>
              <a:cxnLst/>
              <a:rect l="l" t="t" r="r" b="b"/>
              <a:pathLst>
                <a:path w="25" h="26"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17"/>
            <p:cNvSpPr/>
            <p:nvPr/>
          </p:nvSpPr>
          <p:spPr>
            <a:xfrm>
              <a:off x="2027350" y="2037175"/>
              <a:ext cx="625" cy="625"/>
            </a:xfrm>
            <a:custGeom>
              <a:avLst/>
              <a:gdLst/>
              <a:ahLst/>
              <a:cxnLst/>
              <a:rect l="l" t="t" r="r" b="b"/>
              <a:pathLst>
                <a:path w="25"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17"/>
            <p:cNvSpPr/>
            <p:nvPr/>
          </p:nvSpPr>
          <p:spPr>
            <a:xfrm>
              <a:off x="2405300" y="1951725"/>
              <a:ext cx="650" cy="25"/>
            </a:xfrm>
            <a:custGeom>
              <a:avLst/>
              <a:gdLst/>
              <a:ahLst/>
              <a:cxnLst/>
              <a:rect l="l" t="t" r="r" b="b"/>
              <a:pathLst>
                <a:path w="26" h="1" extrusionOk="0">
                  <a:moveTo>
                    <a:pt x="25" y="0"/>
                  </a:moveTo>
                  <a:lnTo>
                    <a:pt x="1" y="0"/>
                  </a:lnTo>
                  <a:lnTo>
                    <a:pt x="25" y="0"/>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17"/>
            <p:cNvSpPr/>
            <p:nvPr/>
          </p:nvSpPr>
          <p:spPr>
            <a:xfrm>
              <a:off x="2357175" y="1887325"/>
              <a:ext cx="625" cy="25"/>
            </a:xfrm>
            <a:custGeom>
              <a:avLst/>
              <a:gdLst/>
              <a:ahLst/>
              <a:cxnLst/>
              <a:rect l="l" t="t" r="r" b="b"/>
              <a:pathLst>
                <a:path w="25" h="1" extrusionOk="0">
                  <a:moveTo>
                    <a:pt x="0" y="1"/>
                  </a:moveTo>
                  <a:lnTo>
                    <a:pt x="0" y="1"/>
                  </a:lnTo>
                  <a:lnTo>
                    <a:pt x="24" y="1"/>
                  </a:lnTo>
                  <a:lnTo>
                    <a:pt x="24"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17"/>
            <p:cNvSpPr/>
            <p:nvPr/>
          </p:nvSpPr>
          <p:spPr>
            <a:xfrm>
              <a:off x="2484150" y="1986025"/>
              <a:ext cx="101725" cy="97525"/>
            </a:xfrm>
            <a:custGeom>
              <a:avLst/>
              <a:gdLst/>
              <a:ahLst/>
              <a:cxnLst/>
              <a:rect l="l" t="t" r="r" b="b"/>
              <a:pathLst>
                <a:path w="4069" h="3901" extrusionOk="0">
                  <a:moveTo>
                    <a:pt x="2191" y="193"/>
                  </a:moveTo>
                  <a:lnTo>
                    <a:pt x="2649" y="265"/>
                  </a:lnTo>
                  <a:lnTo>
                    <a:pt x="2745" y="289"/>
                  </a:lnTo>
                  <a:lnTo>
                    <a:pt x="2865" y="338"/>
                  </a:lnTo>
                  <a:lnTo>
                    <a:pt x="3082" y="458"/>
                  </a:lnTo>
                  <a:lnTo>
                    <a:pt x="3299" y="602"/>
                  </a:lnTo>
                  <a:lnTo>
                    <a:pt x="3491" y="771"/>
                  </a:lnTo>
                  <a:lnTo>
                    <a:pt x="3636" y="988"/>
                  </a:lnTo>
                  <a:lnTo>
                    <a:pt x="3732" y="1180"/>
                  </a:lnTo>
                  <a:lnTo>
                    <a:pt x="3804" y="1373"/>
                  </a:lnTo>
                  <a:lnTo>
                    <a:pt x="3852" y="1662"/>
                  </a:lnTo>
                  <a:lnTo>
                    <a:pt x="3876" y="1926"/>
                  </a:lnTo>
                  <a:lnTo>
                    <a:pt x="3876" y="2095"/>
                  </a:lnTo>
                  <a:lnTo>
                    <a:pt x="3852" y="2263"/>
                  </a:lnTo>
                  <a:lnTo>
                    <a:pt x="3804" y="2432"/>
                  </a:lnTo>
                  <a:lnTo>
                    <a:pt x="3732" y="2601"/>
                  </a:lnTo>
                  <a:lnTo>
                    <a:pt x="3684" y="2697"/>
                  </a:lnTo>
                  <a:lnTo>
                    <a:pt x="3612" y="2793"/>
                  </a:lnTo>
                  <a:lnTo>
                    <a:pt x="3371" y="3010"/>
                  </a:lnTo>
                  <a:lnTo>
                    <a:pt x="3178" y="3250"/>
                  </a:lnTo>
                  <a:lnTo>
                    <a:pt x="3082" y="3347"/>
                  </a:lnTo>
                  <a:lnTo>
                    <a:pt x="2986" y="3419"/>
                  </a:lnTo>
                  <a:lnTo>
                    <a:pt x="2889" y="3467"/>
                  </a:lnTo>
                  <a:lnTo>
                    <a:pt x="2769" y="3515"/>
                  </a:lnTo>
                  <a:lnTo>
                    <a:pt x="2312" y="3660"/>
                  </a:lnTo>
                  <a:lnTo>
                    <a:pt x="2095" y="3684"/>
                  </a:lnTo>
                  <a:lnTo>
                    <a:pt x="1854" y="3708"/>
                  </a:lnTo>
                  <a:lnTo>
                    <a:pt x="1397" y="3636"/>
                  </a:lnTo>
                  <a:lnTo>
                    <a:pt x="1204" y="3612"/>
                  </a:lnTo>
                  <a:lnTo>
                    <a:pt x="988" y="3563"/>
                  </a:lnTo>
                  <a:lnTo>
                    <a:pt x="843" y="3491"/>
                  </a:lnTo>
                  <a:lnTo>
                    <a:pt x="699" y="3419"/>
                  </a:lnTo>
                  <a:lnTo>
                    <a:pt x="602" y="3323"/>
                  </a:lnTo>
                  <a:lnTo>
                    <a:pt x="506" y="3178"/>
                  </a:lnTo>
                  <a:lnTo>
                    <a:pt x="289" y="2865"/>
                  </a:lnTo>
                  <a:lnTo>
                    <a:pt x="217" y="2745"/>
                  </a:lnTo>
                  <a:lnTo>
                    <a:pt x="169" y="2625"/>
                  </a:lnTo>
                  <a:lnTo>
                    <a:pt x="145" y="2504"/>
                  </a:lnTo>
                  <a:lnTo>
                    <a:pt x="145" y="2360"/>
                  </a:lnTo>
                  <a:lnTo>
                    <a:pt x="169" y="2095"/>
                  </a:lnTo>
                  <a:lnTo>
                    <a:pt x="217" y="1734"/>
                  </a:lnTo>
                  <a:lnTo>
                    <a:pt x="289" y="1397"/>
                  </a:lnTo>
                  <a:lnTo>
                    <a:pt x="338" y="1204"/>
                  </a:lnTo>
                  <a:lnTo>
                    <a:pt x="410" y="1060"/>
                  </a:lnTo>
                  <a:lnTo>
                    <a:pt x="482" y="891"/>
                  </a:lnTo>
                  <a:lnTo>
                    <a:pt x="602" y="747"/>
                  </a:lnTo>
                  <a:lnTo>
                    <a:pt x="675" y="699"/>
                  </a:lnTo>
                  <a:lnTo>
                    <a:pt x="771" y="651"/>
                  </a:lnTo>
                  <a:lnTo>
                    <a:pt x="915" y="627"/>
                  </a:lnTo>
                  <a:lnTo>
                    <a:pt x="1060" y="578"/>
                  </a:lnTo>
                  <a:lnTo>
                    <a:pt x="1228" y="554"/>
                  </a:lnTo>
                  <a:lnTo>
                    <a:pt x="1373" y="458"/>
                  </a:lnTo>
                  <a:lnTo>
                    <a:pt x="1493" y="386"/>
                  </a:lnTo>
                  <a:lnTo>
                    <a:pt x="1613" y="314"/>
                  </a:lnTo>
                  <a:lnTo>
                    <a:pt x="1854" y="217"/>
                  </a:lnTo>
                  <a:lnTo>
                    <a:pt x="2023" y="193"/>
                  </a:lnTo>
                  <a:close/>
                  <a:moveTo>
                    <a:pt x="1902" y="1"/>
                  </a:moveTo>
                  <a:lnTo>
                    <a:pt x="1758" y="49"/>
                  </a:lnTo>
                  <a:lnTo>
                    <a:pt x="1589" y="121"/>
                  </a:lnTo>
                  <a:lnTo>
                    <a:pt x="1421" y="193"/>
                  </a:lnTo>
                  <a:lnTo>
                    <a:pt x="1349" y="241"/>
                  </a:lnTo>
                  <a:lnTo>
                    <a:pt x="1276" y="289"/>
                  </a:lnTo>
                  <a:lnTo>
                    <a:pt x="1204" y="338"/>
                  </a:lnTo>
                  <a:lnTo>
                    <a:pt x="1132" y="386"/>
                  </a:lnTo>
                  <a:lnTo>
                    <a:pt x="963" y="410"/>
                  </a:lnTo>
                  <a:lnTo>
                    <a:pt x="867" y="410"/>
                  </a:lnTo>
                  <a:lnTo>
                    <a:pt x="795" y="434"/>
                  </a:lnTo>
                  <a:lnTo>
                    <a:pt x="747" y="458"/>
                  </a:lnTo>
                  <a:lnTo>
                    <a:pt x="675" y="506"/>
                  </a:lnTo>
                  <a:lnTo>
                    <a:pt x="651" y="578"/>
                  </a:lnTo>
                  <a:lnTo>
                    <a:pt x="602" y="627"/>
                  </a:lnTo>
                  <a:lnTo>
                    <a:pt x="554" y="651"/>
                  </a:lnTo>
                  <a:lnTo>
                    <a:pt x="434" y="795"/>
                  </a:lnTo>
                  <a:lnTo>
                    <a:pt x="338" y="939"/>
                  </a:lnTo>
                  <a:lnTo>
                    <a:pt x="241" y="1108"/>
                  </a:lnTo>
                  <a:lnTo>
                    <a:pt x="193" y="1276"/>
                  </a:lnTo>
                  <a:lnTo>
                    <a:pt x="73" y="1854"/>
                  </a:lnTo>
                  <a:lnTo>
                    <a:pt x="25" y="2119"/>
                  </a:lnTo>
                  <a:lnTo>
                    <a:pt x="1" y="2360"/>
                  </a:lnTo>
                  <a:lnTo>
                    <a:pt x="1" y="2552"/>
                  </a:lnTo>
                  <a:lnTo>
                    <a:pt x="25" y="2721"/>
                  </a:lnTo>
                  <a:lnTo>
                    <a:pt x="97" y="2889"/>
                  </a:lnTo>
                  <a:lnTo>
                    <a:pt x="193" y="3034"/>
                  </a:lnTo>
                  <a:lnTo>
                    <a:pt x="289" y="3178"/>
                  </a:lnTo>
                  <a:lnTo>
                    <a:pt x="386" y="3323"/>
                  </a:lnTo>
                  <a:lnTo>
                    <a:pt x="506" y="3467"/>
                  </a:lnTo>
                  <a:lnTo>
                    <a:pt x="578" y="3563"/>
                  </a:lnTo>
                  <a:lnTo>
                    <a:pt x="675" y="3636"/>
                  </a:lnTo>
                  <a:lnTo>
                    <a:pt x="891" y="3732"/>
                  </a:lnTo>
                  <a:lnTo>
                    <a:pt x="1132" y="3804"/>
                  </a:lnTo>
                  <a:lnTo>
                    <a:pt x="1397" y="3852"/>
                  </a:lnTo>
                  <a:lnTo>
                    <a:pt x="1926" y="3900"/>
                  </a:lnTo>
                  <a:lnTo>
                    <a:pt x="2167" y="3900"/>
                  </a:lnTo>
                  <a:lnTo>
                    <a:pt x="2432" y="3852"/>
                  </a:lnTo>
                  <a:lnTo>
                    <a:pt x="2889" y="3684"/>
                  </a:lnTo>
                  <a:lnTo>
                    <a:pt x="3058" y="3612"/>
                  </a:lnTo>
                  <a:lnTo>
                    <a:pt x="3154" y="3539"/>
                  </a:lnTo>
                  <a:lnTo>
                    <a:pt x="3226" y="3467"/>
                  </a:lnTo>
                  <a:lnTo>
                    <a:pt x="3443" y="3226"/>
                  </a:lnTo>
                  <a:lnTo>
                    <a:pt x="3539" y="3106"/>
                  </a:lnTo>
                  <a:lnTo>
                    <a:pt x="3660" y="2986"/>
                  </a:lnTo>
                  <a:lnTo>
                    <a:pt x="3732" y="2889"/>
                  </a:lnTo>
                  <a:lnTo>
                    <a:pt x="3828" y="2793"/>
                  </a:lnTo>
                  <a:lnTo>
                    <a:pt x="3900" y="2697"/>
                  </a:lnTo>
                  <a:lnTo>
                    <a:pt x="3949" y="2576"/>
                  </a:lnTo>
                  <a:lnTo>
                    <a:pt x="3997" y="2408"/>
                  </a:lnTo>
                  <a:lnTo>
                    <a:pt x="4045" y="2239"/>
                  </a:lnTo>
                  <a:lnTo>
                    <a:pt x="4069" y="2047"/>
                  </a:lnTo>
                  <a:lnTo>
                    <a:pt x="4069" y="1878"/>
                  </a:lnTo>
                  <a:lnTo>
                    <a:pt x="4045" y="1614"/>
                  </a:lnTo>
                  <a:lnTo>
                    <a:pt x="3997" y="1349"/>
                  </a:lnTo>
                  <a:lnTo>
                    <a:pt x="3949" y="1204"/>
                  </a:lnTo>
                  <a:lnTo>
                    <a:pt x="3900" y="1036"/>
                  </a:lnTo>
                  <a:lnTo>
                    <a:pt x="3780" y="843"/>
                  </a:lnTo>
                  <a:lnTo>
                    <a:pt x="3636" y="651"/>
                  </a:lnTo>
                  <a:lnTo>
                    <a:pt x="3467" y="482"/>
                  </a:lnTo>
                  <a:lnTo>
                    <a:pt x="3299" y="338"/>
                  </a:lnTo>
                  <a:lnTo>
                    <a:pt x="3034" y="193"/>
                  </a:lnTo>
                  <a:lnTo>
                    <a:pt x="2889" y="121"/>
                  </a:lnTo>
                  <a:lnTo>
                    <a:pt x="2745" y="73"/>
                  </a:lnTo>
                  <a:lnTo>
                    <a:pt x="22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17"/>
            <p:cNvSpPr/>
            <p:nvPr/>
          </p:nvSpPr>
          <p:spPr>
            <a:xfrm>
              <a:off x="2516050" y="2013700"/>
              <a:ext cx="39750" cy="41575"/>
            </a:xfrm>
            <a:custGeom>
              <a:avLst/>
              <a:gdLst/>
              <a:ahLst/>
              <a:cxnLst/>
              <a:rect l="l" t="t" r="r" b="b"/>
              <a:pathLst>
                <a:path w="1590" h="1663" extrusionOk="0">
                  <a:moveTo>
                    <a:pt x="963" y="194"/>
                  </a:moveTo>
                  <a:lnTo>
                    <a:pt x="1060" y="242"/>
                  </a:lnTo>
                  <a:lnTo>
                    <a:pt x="1300" y="386"/>
                  </a:lnTo>
                  <a:lnTo>
                    <a:pt x="1373" y="458"/>
                  </a:lnTo>
                  <a:lnTo>
                    <a:pt x="1397" y="555"/>
                  </a:lnTo>
                  <a:lnTo>
                    <a:pt x="1421" y="819"/>
                  </a:lnTo>
                  <a:lnTo>
                    <a:pt x="1421" y="940"/>
                  </a:lnTo>
                  <a:lnTo>
                    <a:pt x="1397" y="1084"/>
                  </a:lnTo>
                  <a:lnTo>
                    <a:pt x="1349" y="1181"/>
                  </a:lnTo>
                  <a:lnTo>
                    <a:pt x="1276" y="1253"/>
                  </a:lnTo>
                  <a:lnTo>
                    <a:pt x="1060" y="1445"/>
                  </a:lnTo>
                  <a:lnTo>
                    <a:pt x="1012" y="1469"/>
                  </a:lnTo>
                  <a:lnTo>
                    <a:pt x="939" y="1494"/>
                  </a:lnTo>
                  <a:lnTo>
                    <a:pt x="747" y="1494"/>
                  </a:lnTo>
                  <a:lnTo>
                    <a:pt x="578" y="1469"/>
                  </a:lnTo>
                  <a:lnTo>
                    <a:pt x="434" y="1421"/>
                  </a:lnTo>
                  <a:lnTo>
                    <a:pt x="289" y="1349"/>
                  </a:lnTo>
                  <a:lnTo>
                    <a:pt x="241" y="1301"/>
                  </a:lnTo>
                  <a:lnTo>
                    <a:pt x="193" y="1229"/>
                  </a:lnTo>
                  <a:lnTo>
                    <a:pt x="169" y="1181"/>
                  </a:lnTo>
                  <a:lnTo>
                    <a:pt x="169" y="1084"/>
                  </a:lnTo>
                  <a:lnTo>
                    <a:pt x="169" y="1036"/>
                  </a:lnTo>
                  <a:lnTo>
                    <a:pt x="169" y="940"/>
                  </a:lnTo>
                  <a:lnTo>
                    <a:pt x="169" y="771"/>
                  </a:lnTo>
                  <a:lnTo>
                    <a:pt x="193" y="603"/>
                  </a:lnTo>
                  <a:lnTo>
                    <a:pt x="217" y="531"/>
                  </a:lnTo>
                  <a:lnTo>
                    <a:pt x="265" y="458"/>
                  </a:lnTo>
                  <a:lnTo>
                    <a:pt x="386" y="362"/>
                  </a:lnTo>
                  <a:lnTo>
                    <a:pt x="482" y="290"/>
                  </a:lnTo>
                  <a:lnTo>
                    <a:pt x="602" y="242"/>
                  </a:lnTo>
                  <a:lnTo>
                    <a:pt x="723" y="194"/>
                  </a:lnTo>
                  <a:close/>
                  <a:moveTo>
                    <a:pt x="747" y="1"/>
                  </a:moveTo>
                  <a:lnTo>
                    <a:pt x="602" y="49"/>
                  </a:lnTo>
                  <a:lnTo>
                    <a:pt x="458" y="97"/>
                  </a:lnTo>
                  <a:lnTo>
                    <a:pt x="313" y="169"/>
                  </a:lnTo>
                  <a:lnTo>
                    <a:pt x="241" y="218"/>
                  </a:lnTo>
                  <a:lnTo>
                    <a:pt x="169" y="290"/>
                  </a:lnTo>
                  <a:lnTo>
                    <a:pt x="73" y="434"/>
                  </a:lnTo>
                  <a:lnTo>
                    <a:pt x="24" y="627"/>
                  </a:lnTo>
                  <a:lnTo>
                    <a:pt x="0" y="795"/>
                  </a:lnTo>
                  <a:lnTo>
                    <a:pt x="0" y="940"/>
                  </a:lnTo>
                  <a:lnTo>
                    <a:pt x="24" y="1108"/>
                  </a:lnTo>
                  <a:lnTo>
                    <a:pt x="24" y="1205"/>
                  </a:lnTo>
                  <a:lnTo>
                    <a:pt x="73" y="1301"/>
                  </a:lnTo>
                  <a:lnTo>
                    <a:pt x="121" y="1373"/>
                  </a:lnTo>
                  <a:lnTo>
                    <a:pt x="193" y="1445"/>
                  </a:lnTo>
                  <a:lnTo>
                    <a:pt x="289" y="1518"/>
                  </a:lnTo>
                  <a:lnTo>
                    <a:pt x="410" y="1590"/>
                  </a:lnTo>
                  <a:lnTo>
                    <a:pt x="554" y="1614"/>
                  </a:lnTo>
                  <a:lnTo>
                    <a:pt x="699" y="1638"/>
                  </a:lnTo>
                  <a:lnTo>
                    <a:pt x="963" y="1662"/>
                  </a:lnTo>
                  <a:lnTo>
                    <a:pt x="1060" y="1638"/>
                  </a:lnTo>
                  <a:lnTo>
                    <a:pt x="1132" y="1590"/>
                  </a:lnTo>
                  <a:lnTo>
                    <a:pt x="1373" y="1373"/>
                  </a:lnTo>
                  <a:lnTo>
                    <a:pt x="1469" y="1277"/>
                  </a:lnTo>
                  <a:lnTo>
                    <a:pt x="1517" y="1132"/>
                  </a:lnTo>
                  <a:lnTo>
                    <a:pt x="1565" y="964"/>
                  </a:lnTo>
                  <a:lnTo>
                    <a:pt x="1589" y="771"/>
                  </a:lnTo>
                  <a:lnTo>
                    <a:pt x="1541" y="531"/>
                  </a:lnTo>
                  <a:lnTo>
                    <a:pt x="1541" y="434"/>
                  </a:lnTo>
                  <a:lnTo>
                    <a:pt x="1493" y="338"/>
                  </a:lnTo>
                  <a:lnTo>
                    <a:pt x="1445" y="266"/>
                  </a:lnTo>
                  <a:lnTo>
                    <a:pt x="1373" y="218"/>
                  </a:lnTo>
                  <a:lnTo>
                    <a:pt x="1228" y="121"/>
                  </a:lnTo>
                  <a:lnTo>
                    <a:pt x="1084" y="49"/>
                  </a:lnTo>
                  <a:lnTo>
                    <a:pt x="9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17"/>
            <p:cNvSpPr/>
            <p:nvPr/>
          </p:nvSpPr>
          <p:spPr>
            <a:xfrm>
              <a:off x="2528675" y="2028750"/>
              <a:ext cx="13875" cy="15075"/>
            </a:xfrm>
            <a:custGeom>
              <a:avLst/>
              <a:gdLst/>
              <a:ahLst/>
              <a:cxnLst/>
              <a:rect l="l" t="t" r="r" b="b"/>
              <a:pathLst>
                <a:path w="555" h="603" extrusionOk="0">
                  <a:moveTo>
                    <a:pt x="314" y="169"/>
                  </a:moveTo>
                  <a:lnTo>
                    <a:pt x="386" y="193"/>
                  </a:lnTo>
                  <a:lnTo>
                    <a:pt x="410" y="242"/>
                  </a:lnTo>
                  <a:lnTo>
                    <a:pt x="410" y="290"/>
                  </a:lnTo>
                  <a:lnTo>
                    <a:pt x="386" y="338"/>
                  </a:lnTo>
                  <a:lnTo>
                    <a:pt x="338" y="434"/>
                  </a:lnTo>
                  <a:lnTo>
                    <a:pt x="290" y="458"/>
                  </a:lnTo>
                  <a:lnTo>
                    <a:pt x="218" y="458"/>
                  </a:lnTo>
                  <a:lnTo>
                    <a:pt x="194" y="434"/>
                  </a:lnTo>
                  <a:lnTo>
                    <a:pt x="194" y="410"/>
                  </a:lnTo>
                  <a:lnTo>
                    <a:pt x="194" y="362"/>
                  </a:lnTo>
                  <a:lnTo>
                    <a:pt x="194" y="290"/>
                  </a:lnTo>
                  <a:lnTo>
                    <a:pt x="218" y="217"/>
                  </a:lnTo>
                  <a:lnTo>
                    <a:pt x="266" y="169"/>
                  </a:lnTo>
                  <a:close/>
                  <a:moveTo>
                    <a:pt x="218" y="1"/>
                  </a:moveTo>
                  <a:lnTo>
                    <a:pt x="145" y="49"/>
                  </a:lnTo>
                  <a:lnTo>
                    <a:pt x="25" y="169"/>
                  </a:lnTo>
                  <a:lnTo>
                    <a:pt x="1" y="217"/>
                  </a:lnTo>
                  <a:lnTo>
                    <a:pt x="1" y="314"/>
                  </a:lnTo>
                  <a:lnTo>
                    <a:pt x="1" y="434"/>
                  </a:lnTo>
                  <a:lnTo>
                    <a:pt x="49" y="482"/>
                  </a:lnTo>
                  <a:lnTo>
                    <a:pt x="73" y="554"/>
                  </a:lnTo>
                  <a:lnTo>
                    <a:pt x="145" y="579"/>
                  </a:lnTo>
                  <a:lnTo>
                    <a:pt x="194" y="603"/>
                  </a:lnTo>
                  <a:lnTo>
                    <a:pt x="290" y="603"/>
                  </a:lnTo>
                  <a:lnTo>
                    <a:pt x="362" y="579"/>
                  </a:lnTo>
                  <a:lnTo>
                    <a:pt x="434" y="530"/>
                  </a:lnTo>
                  <a:lnTo>
                    <a:pt x="482" y="482"/>
                  </a:lnTo>
                  <a:lnTo>
                    <a:pt x="507" y="410"/>
                  </a:lnTo>
                  <a:lnTo>
                    <a:pt x="531" y="338"/>
                  </a:lnTo>
                  <a:lnTo>
                    <a:pt x="555" y="266"/>
                  </a:lnTo>
                  <a:lnTo>
                    <a:pt x="555" y="193"/>
                  </a:lnTo>
                  <a:lnTo>
                    <a:pt x="531" y="121"/>
                  </a:lnTo>
                  <a:lnTo>
                    <a:pt x="482" y="49"/>
                  </a:lnTo>
                  <a:lnTo>
                    <a:pt x="434" y="25"/>
                  </a:ln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09" name="Google Shape;7109;p17"/>
          <p:cNvSpPr/>
          <p:nvPr/>
        </p:nvSpPr>
        <p:spPr>
          <a:xfrm rot="10800000" flipH="1">
            <a:off x="-214262" y="3923023"/>
            <a:ext cx="551518" cy="671941"/>
          </a:xfrm>
          <a:custGeom>
            <a:avLst/>
            <a:gdLst/>
            <a:ahLst/>
            <a:cxnLst/>
            <a:rect l="l" t="t" r="r" b="b"/>
            <a:pathLst>
              <a:path w="10039" h="12231" extrusionOk="0">
                <a:moveTo>
                  <a:pt x="4478" y="675"/>
                </a:moveTo>
                <a:lnTo>
                  <a:pt x="4887" y="699"/>
                </a:lnTo>
                <a:lnTo>
                  <a:pt x="5272" y="795"/>
                </a:lnTo>
                <a:lnTo>
                  <a:pt x="5633" y="916"/>
                </a:lnTo>
                <a:lnTo>
                  <a:pt x="5994" y="1084"/>
                </a:lnTo>
                <a:lnTo>
                  <a:pt x="6355" y="1277"/>
                </a:lnTo>
                <a:lnTo>
                  <a:pt x="6692" y="1517"/>
                </a:lnTo>
                <a:lnTo>
                  <a:pt x="7005" y="1758"/>
                </a:lnTo>
                <a:lnTo>
                  <a:pt x="7270" y="1999"/>
                </a:lnTo>
                <a:lnTo>
                  <a:pt x="7535" y="2264"/>
                </a:lnTo>
                <a:lnTo>
                  <a:pt x="7776" y="2529"/>
                </a:lnTo>
                <a:lnTo>
                  <a:pt x="7992" y="2817"/>
                </a:lnTo>
                <a:lnTo>
                  <a:pt x="8209" y="3130"/>
                </a:lnTo>
                <a:lnTo>
                  <a:pt x="8402" y="3443"/>
                </a:lnTo>
                <a:lnTo>
                  <a:pt x="8570" y="3780"/>
                </a:lnTo>
                <a:lnTo>
                  <a:pt x="8739" y="4117"/>
                </a:lnTo>
                <a:lnTo>
                  <a:pt x="8883" y="4478"/>
                </a:lnTo>
                <a:lnTo>
                  <a:pt x="9027" y="4840"/>
                </a:lnTo>
                <a:lnTo>
                  <a:pt x="9124" y="5201"/>
                </a:lnTo>
                <a:lnTo>
                  <a:pt x="9220" y="5586"/>
                </a:lnTo>
                <a:lnTo>
                  <a:pt x="9292" y="5971"/>
                </a:lnTo>
                <a:lnTo>
                  <a:pt x="9340" y="6356"/>
                </a:lnTo>
                <a:lnTo>
                  <a:pt x="9365" y="6741"/>
                </a:lnTo>
                <a:lnTo>
                  <a:pt x="9389" y="7127"/>
                </a:lnTo>
                <a:lnTo>
                  <a:pt x="9365" y="7488"/>
                </a:lnTo>
                <a:lnTo>
                  <a:pt x="9340" y="7849"/>
                </a:lnTo>
                <a:lnTo>
                  <a:pt x="9268" y="8210"/>
                </a:lnTo>
                <a:lnTo>
                  <a:pt x="9196" y="8571"/>
                </a:lnTo>
                <a:lnTo>
                  <a:pt x="9076" y="8932"/>
                </a:lnTo>
                <a:lnTo>
                  <a:pt x="8955" y="9293"/>
                </a:lnTo>
                <a:lnTo>
                  <a:pt x="8787" y="9630"/>
                </a:lnTo>
                <a:lnTo>
                  <a:pt x="8570" y="9967"/>
                </a:lnTo>
                <a:lnTo>
                  <a:pt x="8402" y="10232"/>
                </a:lnTo>
                <a:lnTo>
                  <a:pt x="8209" y="10449"/>
                </a:lnTo>
                <a:lnTo>
                  <a:pt x="7992" y="10665"/>
                </a:lnTo>
                <a:lnTo>
                  <a:pt x="7776" y="10858"/>
                </a:lnTo>
                <a:lnTo>
                  <a:pt x="7559" y="11026"/>
                </a:lnTo>
                <a:lnTo>
                  <a:pt x="7318" y="11171"/>
                </a:lnTo>
                <a:lnTo>
                  <a:pt x="7078" y="11291"/>
                </a:lnTo>
                <a:lnTo>
                  <a:pt x="6813" y="11387"/>
                </a:lnTo>
                <a:lnTo>
                  <a:pt x="6548" y="11460"/>
                </a:lnTo>
                <a:lnTo>
                  <a:pt x="6283" y="11508"/>
                </a:lnTo>
                <a:lnTo>
                  <a:pt x="6018" y="11556"/>
                </a:lnTo>
                <a:lnTo>
                  <a:pt x="5729" y="11556"/>
                </a:lnTo>
                <a:lnTo>
                  <a:pt x="5441" y="11532"/>
                </a:lnTo>
                <a:lnTo>
                  <a:pt x="5152" y="11484"/>
                </a:lnTo>
                <a:lnTo>
                  <a:pt x="4863" y="11436"/>
                </a:lnTo>
                <a:lnTo>
                  <a:pt x="4574" y="11339"/>
                </a:lnTo>
                <a:lnTo>
                  <a:pt x="4237" y="11195"/>
                </a:lnTo>
                <a:lnTo>
                  <a:pt x="3900" y="11050"/>
                </a:lnTo>
                <a:lnTo>
                  <a:pt x="3587" y="10858"/>
                </a:lnTo>
                <a:lnTo>
                  <a:pt x="3298" y="10665"/>
                </a:lnTo>
                <a:lnTo>
                  <a:pt x="3009" y="10449"/>
                </a:lnTo>
                <a:lnTo>
                  <a:pt x="2768" y="10208"/>
                </a:lnTo>
                <a:lnTo>
                  <a:pt x="2504" y="9943"/>
                </a:lnTo>
                <a:lnTo>
                  <a:pt x="2287" y="9654"/>
                </a:lnTo>
                <a:lnTo>
                  <a:pt x="2022" y="9293"/>
                </a:lnTo>
                <a:lnTo>
                  <a:pt x="1781" y="8932"/>
                </a:lnTo>
                <a:lnTo>
                  <a:pt x="1565" y="8547"/>
                </a:lnTo>
                <a:lnTo>
                  <a:pt x="1348" y="8186"/>
                </a:lnTo>
                <a:lnTo>
                  <a:pt x="1180" y="7801"/>
                </a:lnTo>
                <a:lnTo>
                  <a:pt x="1035" y="7415"/>
                </a:lnTo>
                <a:lnTo>
                  <a:pt x="915" y="7006"/>
                </a:lnTo>
                <a:lnTo>
                  <a:pt x="818" y="6621"/>
                </a:lnTo>
                <a:lnTo>
                  <a:pt x="746" y="6212"/>
                </a:lnTo>
                <a:lnTo>
                  <a:pt x="698" y="5803"/>
                </a:lnTo>
                <a:lnTo>
                  <a:pt x="674" y="5393"/>
                </a:lnTo>
                <a:lnTo>
                  <a:pt x="698" y="4984"/>
                </a:lnTo>
                <a:lnTo>
                  <a:pt x="722" y="4551"/>
                </a:lnTo>
                <a:lnTo>
                  <a:pt x="794" y="4117"/>
                </a:lnTo>
                <a:lnTo>
                  <a:pt x="891" y="3684"/>
                </a:lnTo>
                <a:lnTo>
                  <a:pt x="1011" y="3251"/>
                </a:lnTo>
                <a:lnTo>
                  <a:pt x="1107" y="2986"/>
                </a:lnTo>
                <a:lnTo>
                  <a:pt x="1204" y="2745"/>
                </a:lnTo>
                <a:lnTo>
                  <a:pt x="1324" y="2480"/>
                </a:lnTo>
                <a:lnTo>
                  <a:pt x="1468" y="2264"/>
                </a:lnTo>
                <a:lnTo>
                  <a:pt x="1613" y="2047"/>
                </a:lnTo>
                <a:lnTo>
                  <a:pt x="1757" y="1830"/>
                </a:lnTo>
                <a:lnTo>
                  <a:pt x="1926" y="1662"/>
                </a:lnTo>
                <a:lnTo>
                  <a:pt x="2118" y="1469"/>
                </a:lnTo>
                <a:lnTo>
                  <a:pt x="2311" y="1325"/>
                </a:lnTo>
                <a:lnTo>
                  <a:pt x="2528" y="1180"/>
                </a:lnTo>
                <a:lnTo>
                  <a:pt x="2744" y="1060"/>
                </a:lnTo>
                <a:lnTo>
                  <a:pt x="2985" y="940"/>
                </a:lnTo>
                <a:lnTo>
                  <a:pt x="3226" y="868"/>
                </a:lnTo>
                <a:lnTo>
                  <a:pt x="3491" y="771"/>
                </a:lnTo>
                <a:lnTo>
                  <a:pt x="3755" y="723"/>
                </a:lnTo>
                <a:lnTo>
                  <a:pt x="4044" y="699"/>
                </a:lnTo>
                <a:lnTo>
                  <a:pt x="4478" y="675"/>
                </a:lnTo>
                <a:close/>
                <a:moveTo>
                  <a:pt x="3924" y="1"/>
                </a:moveTo>
                <a:lnTo>
                  <a:pt x="3539" y="49"/>
                </a:lnTo>
                <a:lnTo>
                  <a:pt x="3154" y="145"/>
                </a:lnTo>
                <a:lnTo>
                  <a:pt x="2793" y="290"/>
                </a:lnTo>
                <a:lnTo>
                  <a:pt x="2407" y="482"/>
                </a:lnTo>
                <a:lnTo>
                  <a:pt x="2070" y="699"/>
                </a:lnTo>
                <a:lnTo>
                  <a:pt x="1733" y="940"/>
                </a:lnTo>
                <a:lnTo>
                  <a:pt x="1444" y="1205"/>
                </a:lnTo>
                <a:lnTo>
                  <a:pt x="1180" y="1517"/>
                </a:lnTo>
                <a:lnTo>
                  <a:pt x="939" y="1855"/>
                </a:lnTo>
                <a:lnTo>
                  <a:pt x="746" y="2192"/>
                </a:lnTo>
                <a:lnTo>
                  <a:pt x="554" y="2577"/>
                </a:lnTo>
                <a:lnTo>
                  <a:pt x="409" y="2986"/>
                </a:lnTo>
                <a:lnTo>
                  <a:pt x="289" y="3371"/>
                </a:lnTo>
                <a:lnTo>
                  <a:pt x="169" y="3756"/>
                </a:lnTo>
                <a:lnTo>
                  <a:pt x="96" y="4141"/>
                </a:lnTo>
                <a:lnTo>
                  <a:pt x="48" y="4551"/>
                </a:lnTo>
                <a:lnTo>
                  <a:pt x="24" y="4936"/>
                </a:lnTo>
                <a:lnTo>
                  <a:pt x="0" y="5321"/>
                </a:lnTo>
                <a:lnTo>
                  <a:pt x="24" y="5706"/>
                </a:lnTo>
                <a:lnTo>
                  <a:pt x="48" y="6091"/>
                </a:lnTo>
                <a:lnTo>
                  <a:pt x="120" y="6477"/>
                </a:lnTo>
                <a:lnTo>
                  <a:pt x="193" y="6838"/>
                </a:lnTo>
                <a:lnTo>
                  <a:pt x="289" y="7223"/>
                </a:lnTo>
                <a:lnTo>
                  <a:pt x="409" y="7608"/>
                </a:lnTo>
                <a:lnTo>
                  <a:pt x="554" y="7993"/>
                </a:lnTo>
                <a:lnTo>
                  <a:pt x="722" y="8354"/>
                </a:lnTo>
                <a:lnTo>
                  <a:pt x="891" y="8739"/>
                </a:lnTo>
                <a:lnTo>
                  <a:pt x="1204" y="9269"/>
                </a:lnTo>
                <a:lnTo>
                  <a:pt x="1517" y="9775"/>
                </a:lnTo>
                <a:lnTo>
                  <a:pt x="1878" y="10256"/>
                </a:lnTo>
                <a:lnTo>
                  <a:pt x="2287" y="10689"/>
                </a:lnTo>
                <a:lnTo>
                  <a:pt x="2504" y="10882"/>
                </a:lnTo>
                <a:lnTo>
                  <a:pt x="2744" y="11075"/>
                </a:lnTo>
                <a:lnTo>
                  <a:pt x="2985" y="11243"/>
                </a:lnTo>
                <a:lnTo>
                  <a:pt x="3226" y="11412"/>
                </a:lnTo>
                <a:lnTo>
                  <a:pt x="3491" y="11556"/>
                </a:lnTo>
                <a:lnTo>
                  <a:pt x="3755" y="11700"/>
                </a:lnTo>
                <a:lnTo>
                  <a:pt x="4044" y="11845"/>
                </a:lnTo>
                <a:lnTo>
                  <a:pt x="4333" y="11965"/>
                </a:lnTo>
                <a:lnTo>
                  <a:pt x="4670" y="12062"/>
                </a:lnTo>
                <a:lnTo>
                  <a:pt x="5007" y="12158"/>
                </a:lnTo>
                <a:lnTo>
                  <a:pt x="5344" y="12206"/>
                </a:lnTo>
                <a:lnTo>
                  <a:pt x="5681" y="12230"/>
                </a:lnTo>
                <a:lnTo>
                  <a:pt x="6018" y="12206"/>
                </a:lnTo>
                <a:lnTo>
                  <a:pt x="6331" y="12182"/>
                </a:lnTo>
                <a:lnTo>
                  <a:pt x="6668" y="12134"/>
                </a:lnTo>
                <a:lnTo>
                  <a:pt x="6981" y="12037"/>
                </a:lnTo>
                <a:lnTo>
                  <a:pt x="7270" y="11917"/>
                </a:lnTo>
                <a:lnTo>
                  <a:pt x="7583" y="11773"/>
                </a:lnTo>
                <a:lnTo>
                  <a:pt x="7872" y="11628"/>
                </a:lnTo>
                <a:lnTo>
                  <a:pt x="8137" y="11436"/>
                </a:lnTo>
                <a:lnTo>
                  <a:pt x="8402" y="11219"/>
                </a:lnTo>
                <a:lnTo>
                  <a:pt x="8642" y="10978"/>
                </a:lnTo>
                <a:lnTo>
                  <a:pt x="8859" y="10713"/>
                </a:lnTo>
                <a:lnTo>
                  <a:pt x="9076" y="10425"/>
                </a:lnTo>
                <a:lnTo>
                  <a:pt x="9316" y="10039"/>
                </a:lnTo>
                <a:lnTo>
                  <a:pt x="9509" y="9630"/>
                </a:lnTo>
                <a:lnTo>
                  <a:pt x="9677" y="9221"/>
                </a:lnTo>
                <a:lnTo>
                  <a:pt x="9822" y="8812"/>
                </a:lnTo>
                <a:lnTo>
                  <a:pt x="9918" y="8378"/>
                </a:lnTo>
                <a:lnTo>
                  <a:pt x="9990" y="7921"/>
                </a:lnTo>
                <a:lnTo>
                  <a:pt x="10039" y="7464"/>
                </a:lnTo>
                <a:lnTo>
                  <a:pt x="10039" y="6982"/>
                </a:lnTo>
                <a:lnTo>
                  <a:pt x="10014" y="6428"/>
                </a:lnTo>
                <a:lnTo>
                  <a:pt x="9966" y="5851"/>
                </a:lnTo>
                <a:lnTo>
                  <a:pt x="9846" y="5297"/>
                </a:lnTo>
                <a:lnTo>
                  <a:pt x="9702" y="4743"/>
                </a:lnTo>
                <a:lnTo>
                  <a:pt x="9509" y="4214"/>
                </a:lnTo>
                <a:lnTo>
                  <a:pt x="9268" y="3660"/>
                </a:lnTo>
                <a:lnTo>
                  <a:pt x="9003" y="3154"/>
                </a:lnTo>
                <a:lnTo>
                  <a:pt x="8690" y="2649"/>
                </a:lnTo>
                <a:lnTo>
                  <a:pt x="8402" y="2264"/>
                </a:lnTo>
                <a:lnTo>
                  <a:pt x="8113" y="1903"/>
                </a:lnTo>
                <a:lnTo>
                  <a:pt x="7800" y="1566"/>
                </a:lnTo>
                <a:lnTo>
                  <a:pt x="7463" y="1253"/>
                </a:lnTo>
                <a:lnTo>
                  <a:pt x="7078" y="964"/>
                </a:lnTo>
                <a:lnTo>
                  <a:pt x="6692" y="723"/>
                </a:lnTo>
                <a:lnTo>
                  <a:pt x="6283" y="506"/>
                </a:lnTo>
                <a:lnTo>
                  <a:pt x="5850" y="314"/>
                </a:lnTo>
                <a:lnTo>
                  <a:pt x="5465" y="169"/>
                </a:lnTo>
                <a:lnTo>
                  <a:pt x="5079" y="73"/>
                </a:lnTo>
                <a:lnTo>
                  <a:pt x="4694" y="25"/>
                </a:lnTo>
                <a:lnTo>
                  <a:pt x="4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0" name="Google Shape;7110;p17"/>
          <p:cNvGrpSpPr/>
          <p:nvPr/>
        </p:nvGrpSpPr>
        <p:grpSpPr>
          <a:xfrm rot="10800000" flipH="1">
            <a:off x="8787576" y="590956"/>
            <a:ext cx="551525" cy="559295"/>
            <a:chOff x="1308175" y="3327500"/>
            <a:chExt cx="170350" cy="172750"/>
          </a:xfrm>
        </p:grpSpPr>
        <p:sp>
          <p:nvSpPr>
            <p:cNvPr id="7111" name="Google Shape;7111;p17"/>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17"/>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7996"/>
        <p:cNvGrpSpPr/>
        <p:nvPr/>
      </p:nvGrpSpPr>
      <p:grpSpPr>
        <a:xfrm>
          <a:off x="0" y="0"/>
          <a:ext cx="0" cy="0"/>
          <a:chOff x="0" y="0"/>
          <a:chExt cx="0" cy="0"/>
        </a:xfrm>
      </p:grpSpPr>
      <p:sp>
        <p:nvSpPr>
          <p:cNvPr id="7997" name="Google Shape;7997;p19"/>
          <p:cNvSpPr/>
          <p:nvPr/>
        </p:nvSpPr>
        <p:spPr>
          <a:xfrm>
            <a:off x="145650" y="119725"/>
            <a:ext cx="8852700" cy="4904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99" name="Google Shape;7999;p19"/>
          <p:cNvSpPr txBox="1">
            <a:spLocks noGrp="1"/>
          </p:cNvSpPr>
          <p:nvPr>
            <p:ph type="title" idx="2"/>
          </p:nvPr>
        </p:nvSpPr>
        <p:spPr>
          <a:xfrm>
            <a:off x="1345675" y="1618250"/>
            <a:ext cx="21642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00" name="Google Shape;8000;p19"/>
          <p:cNvSpPr txBox="1">
            <a:spLocks noGrp="1"/>
          </p:cNvSpPr>
          <p:nvPr>
            <p:ph type="subTitle" idx="1"/>
          </p:nvPr>
        </p:nvSpPr>
        <p:spPr>
          <a:xfrm>
            <a:off x="1345675" y="2052375"/>
            <a:ext cx="2164200" cy="665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001" name="Google Shape;8001;p19"/>
          <p:cNvSpPr txBox="1">
            <a:spLocks noGrp="1"/>
          </p:cNvSpPr>
          <p:nvPr>
            <p:ph type="title" idx="3"/>
          </p:nvPr>
        </p:nvSpPr>
        <p:spPr>
          <a:xfrm>
            <a:off x="5634119" y="1618250"/>
            <a:ext cx="2164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02" name="Google Shape;8002;p19"/>
          <p:cNvSpPr txBox="1">
            <a:spLocks noGrp="1"/>
          </p:cNvSpPr>
          <p:nvPr>
            <p:ph type="subTitle" idx="4"/>
          </p:nvPr>
        </p:nvSpPr>
        <p:spPr>
          <a:xfrm>
            <a:off x="5634115" y="2052375"/>
            <a:ext cx="21642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003" name="Google Shape;8003;p19"/>
          <p:cNvSpPr txBox="1">
            <a:spLocks noGrp="1"/>
          </p:cNvSpPr>
          <p:nvPr>
            <p:ph type="title" idx="5"/>
          </p:nvPr>
        </p:nvSpPr>
        <p:spPr>
          <a:xfrm>
            <a:off x="1345675" y="3077825"/>
            <a:ext cx="21642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04" name="Google Shape;8004;p19"/>
          <p:cNvSpPr txBox="1">
            <a:spLocks noGrp="1"/>
          </p:cNvSpPr>
          <p:nvPr>
            <p:ph type="subTitle" idx="6"/>
          </p:nvPr>
        </p:nvSpPr>
        <p:spPr>
          <a:xfrm>
            <a:off x="1345675" y="3511950"/>
            <a:ext cx="2164200" cy="665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005" name="Google Shape;8005;p19"/>
          <p:cNvSpPr txBox="1">
            <a:spLocks noGrp="1"/>
          </p:cNvSpPr>
          <p:nvPr>
            <p:ph type="title" idx="7"/>
          </p:nvPr>
        </p:nvSpPr>
        <p:spPr>
          <a:xfrm>
            <a:off x="5634119" y="3077825"/>
            <a:ext cx="2164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06" name="Google Shape;8006;p19"/>
          <p:cNvSpPr txBox="1">
            <a:spLocks noGrp="1"/>
          </p:cNvSpPr>
          <p:nvPr>
            <p:ph type="subTitle" idx="8"/>
          </p:nvPr>
        </p:nvSpPr>
        <p:spPr>
          <a:xfrm>
            <a:off x="5634115" y="3511950"/>
            <a:ext cx="21642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8007" name="Google Shape;8007;p19"/>
          <p:cNvGrpSpPr/>
          <p:nvPr/>
        </p:nvGrpSpPr>
        <p:grpSpPr>
          <a:xfrm rot="7336253">
            <a:off x="-1004953" y="2527748"/>
            <a:ext cx="1782737" cy="4456717"/>
            <a:chOff x="1094525" y="1997475"/>
            <a:chExt cx="357500" cy="893725"/>
          </a:xfrm>
        </p:grpSpPr>
        <p:sp>
          <p:nvSpPr>
            <p:cNvPr id="8008" name="Google Shape;8008;p19"/>
            <p:cNvSpPr/>
            <p:nvPr/>
          </p:nvSpPr>
          <p:spPr>
            <a:xfrm>
              <a:off x="1269650" y="2297175"/>
              <a:ext cx="49975" cy="48775"/>
            </a:xfrm>
            <a:custGeom>
              <a:avLst/>
              <a:gdLst/>
              <a:ahLst/>
              <a:cxnLst/>
              <a:rect l="l" t="t" r="r" b="b"/>
              <a:pathLst>
                <a:path w="1999" h="1951" extrusionOk="0">
                  <a:moveTo>
                    <a:pt x="1565" y="0"/>
                  </a:moveTo>
                  <a:lnTo>
                    <a:pt x="1493" y="24"/>
                  </a:lnTo>
                  <a:lnTo>
                    <a:pt x="1445" y="73"/>
                  </a:lnTo>
                  <a:lnTo>
                    <a:pt x="1349" y="217"/>
                  </a:lnTo>
                  <a:lnTo>
                    <a:pt x="1277" y="362"/>
                  </a:lnTo>
                  <a:lnTo>
                    <a:pt x="1156" y="602"/>
                  </a:lnTo>
                  <a:lnTo>
                    <a:pt x="1036" y="795"/>
                  </a:lnTo>
                  <a:lnTo>
                    <a:pt x="867" y="939"/>
                  </a:lnTo>
                  <a:lnTo>
                    <a:pt x="771" y="1011"/>
                  </a:lnTo>
                  <a:lnTo>
                    <a:pt x="651" y="1084"/>
                  </a:lnTo>
                  <a:lnTo>
                    <a:pt x="434" y="1204"/>
                  </a:lnTo>
                  <a:lnTo>
                    <a:pt x="193" y="1349"/>
                  </a:lnTo>
                  <a:lnTo>
                    <a:pt x="97" y="1445"/>
                  </a:lnTo>
                  <a:lnTo>
                    <a:pt x="25" y="1541"/>
                  </a:lnTo>
                  <a:lnTo>
                    <a:pt x="1" y="1686"/>
                  </a:lnTo>
                  <a:lnTo>
                    <a:pt x="49" y="1806"/>
                  </a:lnTo>
                  <a:lnTo>
                    <a:pt x="97" y="1878"/>
                  </a:lnTo>
                  <a:lnTo>
                    <a:pt x="145" y="1902"/>
                  </a:lnTo>
                  <a:lnTo>
                    <a:pt x="193" y="1926"/>
                  </a:lnTo>
                  <a:lnTo>
                    <a:pt x="241" y="1950"/>
                  </a:lnTo>
                  <a:lnTo>
                    <a:pt x="362" y="1926"/>
                  </a:lnTo>
                  <a:lnTo>
                    <a:pt x="482" y="1878"/>
                  </a:lnTo>
                  <a:lnTo>
                    <a:pt x="554" y="1902"/>
                  </a:lnTo>
                  <a:lnTo>
                    <a:pt x="602" y="1878"/>
                  </a:lnTo>
                  <a:lnTo>
                    <a:pt x="675" y="1854"/>
                  </a:lnTo>
                  <a:lnTo>
                    <a:pt x="699" y="1806"/>
                  </a:lnTo>
                  <a:lnTo>
                    <a:pt x="771" y="1710"/>
                  </a:lnTo>
                  <a:lnTo>
                    <a:pt x="843" y="1589"/>
                  </a:lnTo>
                  <a:lnTo>
                    <a:pt x="891" y="1493"/>
                  </a:lnTo>
                  <a:lnTo>
                    <a:pt x="964" y="1421"/>
                  </a:lnTo>
                  <a:lnTo>
                    <a:pt x="1060" y="1349"/>
                  </a:lnTo>
                  <a:lnTo>
                    <a:pt x="1156" y="1300"/>
                  </a:lnTo>
                  <a:lnTo>
                    <a:pt x="1373" y="1204"/>
                  </a:lnTo>
                  <a:lnTo>
                    <a:pt x="1589" y="1084"/>
                  </a:lnTo>
                  <a:lnTo>
                    <a:pt x="1758" y="939"/>
                  </a:lnTo>
                  <a:lnTo>
                    <a:pt x="1830" y="843"/>
                  </a:lnTo>
                  <a:lnTo>
                    <a:pt x="1902" y="747"/>
                  </a:lnTo>
                  <a:lnTo>
                    <a:pt x="1951" y="650"/>
                  </a:lnTo>
                  <a:lnTo>
                    <a:pt x="1975" y="530"/>
                  </a:lnTo>
                  <a:lnTo>
                    <a:pt x="1999" y="434"/>
                  </a:lnTo>
                  <a:lnTo>
                    <a:pt x="1975" y="313"/>
                  </a:lnTo>
                  <a:lnTo>
                    <a:pt x="1951" y="217"/>
                  </a:lnTo>
                  <a:lnTo>
                    <a:pt x="1902" y="145"/>
                  </a:lnTo>
                  <a:lnTo>
                    <a:pt x="1854" y="73"/>
                  </a:lnTo>
                  <a:lnTo>
                    <a:pt x="1782" y="24"/>
                  </a:lnTo>
                  <a:lnTo>
                    <a:pt x="166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19"/>
            <p:cNvSpPr/>
            <p:nvPr/>
          </p:nvSpPr>
          <p:spPr>
            <a:xfrm>
              <a:off x="1213075" y="2269500"/>
              <a:ext cx="25300" cy="25900"/>
            </a:xfrm>
            <a:custGeom>
              <a:avLst/>
              <a:gdLst/>
              <a:ahLst/>
              <a:cxnLst/>
              <a:rect l="l" t="t" r="r" b="b"/>
              <a:pathLst>
                <a:path w="1012" h="1036" extrusionOk="0">
                  <a:moveTo>
                    <a:pt x="578" y="0"/>
                  </a:moveTo>
                  <a:lnTo>
                    <a:pt x="434" y="48"/>
                  </a:lnTo>
                  <a:lnTo>
                    <a:pt x="290" y="120"/>
                  </a:lnTo>
                  <a:lnTo>
                    <a:pt x="193" y="193"/>
                  </a:lnTo>
                  <a:lnTo>
                    <a:pt x="121" y="289"/>
                  </a:lnTo>
                  <a:lnTo>
                    <a:pt x="49" y="385"/>
                  </a:lnTo>
                  <a:lnTo>
                    <a:pt x="25" y="482"/>
                  </a:lnTo>
                  <a:lnTo>
                    <a:pt x="1" y="578"/>
                  </a:lnTo>
                  <a:lnTo>
                    <a:pt x="25" y="698"/>
                  </a:lnTo>
                  <a:lnTo>
                    <a:pt x="49" y="794"/>
                  </a:lnTo>
                  <a:lnTo>
                    <a:pt x="97" y="891"/>
                  </a:lnTo>
                  <a:lnTo>
                    <a:pt x="145" y="963"/>
                  </a:lnTo>
                  <a:lnTo>
                    <a:pt x="217" y="987"/>
                  </a:lnTo>
                  <a:lnTo>
                    <a:pt x="290" y="1011"/>
                  </a:lnTo>
                  <a:lnTo>
                    <a:pt x="362" y="1035"/>
                  </a:lnTo>
                  <a:lnTo>
                    <a:pt x="554" y="1011"/>
                  </a:lnTo>
                  <a:lnTo>
                    <a:pt x="675" y="963"/>
                  </a:lnTo>
                  <a:lnTo>
                    <a:pt x="771" y="915"/>
                  </a:lnTo>
                  <a:lnTo>
                    <a:pt x="843" y="843"/>
                  </a:lnTo>
                  <a:lnTo>
                    <a:pt x="916" y="746"/>
                  </a:lnTo>
                  <a:lnTo>
                    <a:pt x="988" y="650"/>
                  </a:lnTo>
                  <a:lnTo>
                    <a:pt x="1012" y="554"/>
                  </a:lnTo>
                  <a:lnTo>
                    <a:pt x="1012" y="457"/>
                  </a:lnTo>
                  <a:lnTo>
                    <a:pt x="1012" y="337"/>
                  </a:lnTo>
                  <a:lnTo>
                    <a:pt x="964" y="265"/>
                  </a:lnTo>
                  <a:lnTo>
                    <a:pt x="916" y="169"/>
                  </a:lnTo>
                  <a:lnTo>
                    <a:pt x="819" y="72"/>
                  </a:lnTo>
                  <a:lnTo>
                    <a:pt x="69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19"/>
            <p:cNvSpPr/>
            <p:nvPr/>
          </p:nvSpPr>
          <p:spPr>
            <a:xfrm>
              <a:off x="1270250" y="2283925"/>
              <a:ext cx="19300" cy="21100"/>
            </a:xfrm>
            <a:custGeom>
              <a:avLst/>
              <a:gdLst/>
              <a:ahLst/>
              <a:cxnLst/>
              <a:rect l="l" t="t" r="r" b="b"/>
              <a:pathLst>
                <a:path w="772" h="844" extrusionOk="0">
                  <a:moveTo>
                    <a:pt x="434" y="1"/>
                  </a:moveTo>
                  <a:lnTo>
                    <a:pt x="241" y="25"/>
                  </a:lnTo>
                  <a:lnTo>
                    <a:pt x="121" y="73"/>
                  </a:lnTo>
                  <a:lnTo>
                    <a:pt x="25" y="145"/>
                  </a:lnTo>
                  <a:lnTo>
                    <a:pt x="1" y="193"/>
                  </a:lnTo>
                  <a:lnTo>
                    <a:pt x="1" y="242"/>
                  </a:lnTo>
                  <a:lnTo>
                    <a:pt x="1" y="314"/>
                  </a:lnTo>
                  <a:lnTo>
                    <a:pt x="25" y="386"/>
                  </a:lnTo>
                  <a:lnTo>
                    <a:pt x="97" y="554"/>
                  </a:lnTo>
                  <a:lnTo>
                    <a:pt x="193" y="723"/>
                  </a:lnTo>
                  <a:lnTo>
                    <a:pt x="266" y="771"/>
                  </a:lnTo>
                  <a:lnTo>
                    <a:pt x="362" y="819"/>
                  </a:lnTo>
                  <a:lnTo>
                    <a:pt x="434" y="843"/>
                  </a:lnTo>
                  <a:lnTo>
                    <a:pt x="554" y="843"/>
                  </a:lnTo>
                  <a:lnTo>
                    <a:pt x="627" y="819"/>
                  </a:lnTo>
                  <a:lnTo>
                    <a:pt x="675" y="771"/>
                  </a:lnTo>
                  <a:lnTo>
                    <a:pt x="723" y="723"/>
                  </a:lnTo>
                  <a:lnTo>
                    <a:pt x="747" y="651"/>
                  </a:lnTo>
                  <a:lnTo>
                    <a:pt x="771" y="506"/>
                  </a:lnTo>
                  <a:lnTo>
                    <a:pt x="747" y="338"/>
                  </a:lnTo>
                  <a:lnTo>
                    <a:pt x="723" y="242"/>
                  </a:lnTo>
                  <a:lnTo>
                    <a:pt x="699" y="169"/>
                  </a:lnTo>
                  <a:lnTo>
                    <a:pt x="651" y="97"/>
                  </a:lnTo>
                  <a:lnTo>
                    <a:pt x="578" y="49"/>
                  </a:lnTo>
                  <a:lnTo>
                    <a:pt x="506" y="25"/>
                  </a:lnTo>
                  <a:lnTo>
                    <a:pt x="43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19"/>
            <p:cNvSpPr/>
            <p:nvPr/>
          </p:nvSpPr>
          <p:spPr>
            <a:xfrm>
              <a:off x="1403250" y="2264075"/>
              <a:ext cx="18700" cy="17475"/>
            </a:xfrm>
            <a:custGeom>
              <a:avLst/>
              <a:gdLst/>
              <a:ahLst/>
              <a:cxnLst/>
              <a:rect l="l" t="t" r="r" b="b"/>
              <a:pathLst>
                <a:path w="748" h="699" extrusionOk="0">
                  <a:moveTo>
                    <a:pt x="338" y="0"/>
                  </a:moveTo>
                  <a:lnTo>
                    <a:pt x="193" y="73"/>
                  </a:lnTo>
                  <a:lnTo>
                    <a:pt x="73" y="169"/>
                  </a:lnTo>
                  <a:lnTo>
                    <a:pt x="49" y="217"/>
                  </a:lnTo>
                  <a:lnTo>
                    <a:pt x="25" y="265"/>
                  </a:lnTo>
                  <a:lnTo>
                    <a:pt x="1" y="337"/>
                  </a:lnTo>
                  <a:lnTo>
                    <a:pt x="1" y="434"/>
                  </a:lnTo>
                  <a:lnTo>
                    <a:pt x="49" y="554"/>
                  </a:lnTo>
                  <a:lnTo>
                    <a:pt x="145" y="650"/>
                  </a:lnTo>
                  <a:lnTo>
                    <a:pt x="266" y="699"/>
                  </a:lnTo>
                  <a:lnTo>
                    <a:pt x="410" y="699"/>
                  </a:lnTo>
                  <a:lnTo>
                    <a:pt x="482" y="674"/>
                  </a:lnTo>
                  <a:lnTo>
                    <a:pt x="555" y="650"/>
                  </a:lnTo>
                  <a:lnTo>
                    <a:pt x="627" y="602"/>
                  </a:lnTo>
                  <a:lnTo>
                    <a:pt x="675" y="554"/>
                  </a:lnTo>
                  <a:lnTo>
                    <a:pt x="699" y="482"/>
                  </a:lnTo>
                  <a:lnTo>
                    <a:pt x="723" y="410"/>
                  </a:lnTo>
                  <a:lnTo>
                    <a:pt x="747" y="265"/>
                  </a:lnTo>
                  <a:lnTo>
                    <a:pt x="723" y="193"/>
                  </a:lnTo>
                  <a:lnTo>
                    <a:pt x="699" y="121"/>
                  </a:lnTo>
                  <a:lnTo>
                    <a:pt x="651" y="73"/>
                  </a:lnTo>
                  <a:lnTo>
                    <a:pt x="603" y="49"/>
                  </a:lnTo>
                  <a:lnTo>
                    <a:pt x="482" y="24"/>
                  </a:lnTo>
                  <a:lnTo>
                    <a:pt x="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19"/>
            <p:cNvSpPr/>
            <p:nvPr/>
          </p:nvSpPr>
          <p:spPr>
            <a:xfrm>
              <a:off x="1150500" y="2347725"/>
              <a:ext cx="13250" cy="11450"/>
            </a:xfrm>
            <a:custGeom>
              <a:avLst/>
              <a:gdLst/>
              <a:ahLst/>
              <a:cxnLst/>
              <a:rect l="l" t="t" r="r" b="b"/>
              <a:pathLst>
                <a:path w="530" h="458" extrusionOk="0">
                  <a:moveTo>
                    <a:pt x="217" y="1"/>
                  </a:moveTo>
                  <a:lnTo>
                    <a:pt x="120" y="25"/>
                  </a:lnTo>
                  <a:lnTo>
                    <a:pt x="48" y="97"/>
                  </a:lnTo>
                  <a:lnTo>
                    <a:pt x="24" y="169"/>
                  </a:lnTo>
                  <a:lnTo>
                    <a:pt x="0" y="193"/>
                  </a:lnTo>
                  <a:lnTo>
                    <a:pt x="24" y="241"/>
                  </a:lnTo>
                  <a:lnTo>
                    <a:pt x="72" y="338"/>
                  </a:lnTo>
                  <a:lnTo>
                    <a:pt x="169" y="410"/>
                  </a:lnTo>
                  <a:lnTo>
                    <a:pt x="265" y="458"/>
                  </a:lnTo>
                  <a:lnTo>
                    <a:pt x="361" y="458"/>
                  </a:lnTo>
                  <a:lnTo>
                    <a:pt x="433" y="434"/>
                  </a:lnTo>
                  <a:lnTo>
                    <a:pt x="482" y="386"/>
                  </a:lnTo>
                  <a:lnTo>
                    <a:pt x="530" y="289"/>
                  </a:lnTo>
                  <a:lnTo>
                    <a:pt x="530" y="193"/>
                  </a:lnTo>
                  <a:lnTo>
                    <a:pt x="482" y="97"/>
                  </a:lnTo>
                  <a:lnTo>
                    <a:pt x="409" y="25"/>
                  </a:lnTo>
                  <a:lnTo>
                    <a:pt x="3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19"/>
            <p:cNvSpPr/>
            <p:nvPr/>
          </p:nvSpPr>
          <p:spPr>
            <a:xfrm>
              <a:off x="1094525" y="1997475"/>
              <a:ext cx="357500" cy="893725"/>
            </a:xfrm>
            <a:custGeom>
              <a:avLst/>
              <a:gdLst/>
              <a:ahLst/>
              <a:cxnLst/>
              <a:rect l="l" t="t" r="r" b="b"/>
              <a:pathLst>
                <a:path w="14300" h="35749" extrusionOk="0">
                  <a:moveTo>
                    <a:pt x="7343" y="0"/>
                  </a:moveTo>
                  <a:lnTo>
                    <a:pt x="6982" y="24"/>
                  </a:lnTo>
                  <a:lnTo>
                    <a:pt x="6620" y="72"/>
                  </a:lnTo>
                  <a:lnTo>
                    <a:pt x="6259" y="144"/>
                  </a:lnTo>
                  <a:lnTo>
                    <a:pt x="5922" y="217"/>
                  </a:lnTo>
                  <a:lnTo>
                    <a:pt x="5561" y="313"/>
                  </a:lnTo>
                  <a:lnTo>
                    <a:pt x="5224" y="433"/>
                  </a:lnTo>
                  <a:lnTo>
                    <a:pt x="4863" y="554"/>
                  </a:lnTo>
                  <a:lnTo>
                    <a:pt x="4526" y="698"/>
                  </a:lnTo>
                  <a:lnTo>
                    <a:pt x="4213" y="843"/>
                  </a:lnTo>
                  <a:lnTo>
                    <a:pt x="3876" y="1011"/>
                  </a:lnTo>
                  <a:lnTo>
                    <a:pt x="3563" y="1204"/>
                  </a:lnTo>
                  <a:lnTo>
                    <a:pt x="3250" y="1396"/>
                  </a:lnTo>
                  <a:lnTo>
                    <a:pt x="2937" y="1613"/>
                  </a:lnTo>
                  <a:lnTo>
                    <a:pt x="2648" y="1830"/>
                  </a:lnTo>
                  <a:lnTo>
                    <a:pt x="2359" y="2070"/>
                  </a:lnTo>
                  <a:lnTo>
                    <a:pt x="2095" y="2311"/>
                  </a:lnTo>
                  <a:lnTo>
                    <a:pt x="1830" y="2576"/>
                  </a:lnTo>
                  <a:lnTo>
                    <a:pt x="1589" y="2841"/>
                  </a:lnTo>
                  <a:lnTo>
                    <a:pt x="1348" y="3105"/>
                  </a:lnTo>
                  <a:lnTo>
                    <a:pt x="1132" y="3394"/>
                  </a:lnTo>
                  <a:lnTo>
                    <a:pt x="939" y="3683"/>
                  </a:lnTo>
                  <a:lnTo>
                    <a:pt x="747" y="3972"/>
                  </a:lnTo>
                  <a:lnTo>
                    <a:pt x="554" y="4285"/>
                  </a:lnTo>
                  <a:lnTo>
                    <a:pt x="410" y="4598"/>
                  </a:lnTo>
                  <a:lnTo>
                    <a:pt x="265" y="4935"/>
                  </a:lnTo>
                  <a:lnTo>
                    <a:pt x="169" y="5176"/>
                  </a:lnTo>
                  <a:lnTo>
                    <a:pt x="97" y="5441"/>
                  </a:lnTo>
                  <a:lnTo>
                    <a:pt x="24" y="5705"/>
                  </a:lnTo>
                  <a:lnTo>
                    <a:pt x="0" y="5946"/>
                  </a:lnTo>
                  <a:lnTo>
                    <a:pt x="24" y="6211"/>
                  </a:lnTo>
                  <a:lnTo>
                    <a:pt x="48" y="6452"/>
                  </a:lnTo>
                  <a:lnTo>
                    <a:pt x="121" y="6716"/>
                  </a:lnTo>
                  <a:lnTo>
                    <a:pt x="241" y="6981"/>
                  </a:lnTo>
                  <a:lnTo>
                    <a:pt x="313" y="7174"/>
                  </a:lnTo>
                  <a:lnTo>
                    <a:pt x="385" y="7366"/>
                  </a:lnTo>
                  <a:lnTo>
                    <a:pt x="482" y="7727"/>
                  </a:lnTo>
                  <a:lnTo>
                    <a:pt x="602" y="8065"/>
                  </a:lnTo>
                  <a:lnTo>
                    <a:pt x="747" y="8377"/>
                  </a:lnTo>
                  <a:lnTo>
                    <a:pt x="939" y="8690"/>
                  </a:lnTo>
                  <a:lnTo>
                    <a:pt x="1108" y="9003"/>
                  </a:lnTo>
                  <a:lnTo>
                    <a:pt x="1324" y="9292"/>
                  </a:lnTo>
                  <a:lnTo>
                    <a:pt x="1758" y="9870"/>
                  </a:lnTo>
                  <a:lnTo>
                    <a:pt x="1950" y="10111"/>
                  </a:lnTo>
                  <a:lnTo>
                    <a:pt x="2167" y="10327"/>
                  </a:lnTo>
                  <a:lnTo>
                    <a:pt x="2408" y="10520"/>
                  </a:lnTo>
                  <a:lnTo>
                    <a:pt x="2672" y="10688"/>
                  </a:lnTo>
                  <a:lnTo>
                    <a:pt x="3178" y="11025"/>
                  </a:lnTo>
                  <a:lnTo>
                    <a:pt x="3708" y="11338"/>
                  </a:lnTo>
                  <a:lnTo>
                    <a:pt x="4093" y="11603"/>
                  </a:lnTo>
                  <a:lnTo>
                    <a:pt x="4285" y="11748"/>
                  </a:lnTo>
                  <a:lnTo>
                    <a:pt x="4454" y="11916"/>
                  </a:lnTo>
                  <a:lnTo>
                    <a:pt x="4622" y="12085"/>
                  </a:lnTo>
                  <a:lnTo>
                    <a:pt x="4767" y="12277"/>
                  </a:lnTo>
                  <a:lnTo>
                    <a:pt x="4887" y="12470"/>
                  </a:lnTo>
                  <a:lnTo>
                    <a:pt x="5008" y="12711"/>
                  </a:lnTo>
                  <a:lnTo>
                    <a:pt x="5056" y="12879"/>
                  </a:lnTo>
                  <a:lnTo>
                    <a:pt x="5104" y="13072"/>
                  </a:lnTo>
                  <a:lnTo>
                    <a:pt x="5128" y="13240"/>
                  </a:lnTo>
                  <a:lnTo>
                    <a:pt x="5152" y="13409"/>
                  </a:lnTo>
                  <a:lnTo>
                    <a:pt x="5128" y="13553"/>
                  </a:lnTo>
                  <a:lnTo>
                    <a:pt x="5128" y="13722"/>
                  </a:lnTo>
                  <a:lnTo>
                    <a:pt x="5032" y="14011"/>
                  </a:lnTo>
                  <a:lnTo>
                    <a:pt x="4911" y="14299"/>
                  </a:lnTo>
                  <a:lnTo>
                    <a:pt x="4743" y="14564"/>
                  </a:lnTo>
                  <a:lnTo>
                    <a:pt x="4526" y="14829"/>
                  </a:lnTo>
                  <a:lnTo>
                    <a:pt x="4285" y="15094"/>
                  </a:lnTo>
                  <a:lnTo>
                    <a:pt x="3419" y="15864"/>
                  </a:lnTo>
                  <a:lnTo>
                    <a:pt x="2600" y="16635"/>
                  </a:lnTo>
                  <a:lnTo>
                    <a:pt x="2167" y="17020"/>
                  </a:lnTo>
                  <a:lnTo>
                    <a:pt x="1782" y="17429"/>
                  </a:lnTo>
                  <a:lnTo>
                    <a:pt x="1397" y="17862"/>
                  </a:lnTo>
                  <a:lnTo>
                    <a:pt x="1035" y="18320"/>
                  </a:lnTo>
                  <a:lnTo>
                    <a:pt x="819" y="18609"/>
                  </a:lnTo>
                  <a:lnTo>
                    <a:pt x="650" y="18921"/>
                  </a:lnTo>
                  <a:lnTo>
                    <a:pt x="530" y="19234"/>
                  </a:lnTo>
                  <a:lnTo>
                    <a:pt x="434" y="19571"/>
                  </a:lnTo>
                  <a:lnTo>
                    <a:pt x="385" y="19884"/>
                  </a:lnTo>
                  <a:lnTo>
                    <a:pt x="337" y="20221"/>
                  </a:lnTo>
                  <a:lnTo>
                    <a:pt x="361" y="20534"/>
                  </a:lnTo>
                  <a:lnTo>
                    <a:pt x="385" y="20871"/>
                  </a:lnTo>
                  <a:lnTo>
                    <a:pt x="434" y="21184"/>
                  </a:lnTo>
                  <a:lnTo>
                    <a:pt x="530" y="21497"/>
                  </a:lnTo>
                  <a:lnTo>
                    <a:pt x="626" y="21786"/>
                  </a:lnTo>
                  <a:lnTo>
                    <a:pt x="771" y="22075"/>
                  </a:lnTo>
                  <a:lnTo>
                    <a:pt x="915" y="22340"/>
                  </a:lnTo>
                  <a:lnTo>
                    <a:pt x="1084" y="22581"/>
                  </a:lnTo>
                  <a:lnTo>
                    <a:pt x="1276" y="22797"/>
                  </a:lnTo>
                  <a:lnTo>
                    <a:pt x="1493" y="22990"/>
                  </a:lnTo>
                  <a:lnTo>
                    <a:pt x="1854" y="23351"/>
                  </a:lnTo>
                  <a:lnTo>
                    <a:pt x="2215" y="23712"/>
                  </a:lnTo>
                  <a:lnTo>
                    <a:pt x="2552" y="24097"/>
                  </a:lnTo>
                  <a:lnTo>
                    <a:pt x="2865" y="24506"/>
                  </a:lnTo>
                  <a:lnTo>
                    <a:pt x="3467" y="25325"/>
                  </a:lnTo>
                  <a:lnTo>
                    <a:pt x="4045" y="26167"/>
                  </a:lnTo>
                  <a:lnTo>
                    <a:pt x="4213" y="26408"/>
                  </a:lnTo>
                  <a:lnTo>
                    <a:pt x="4382" y="26697"/>
                  </a:lnTo>
                  <a:lnTo>
                    <a:pt x="4526" y="26962"/>
                  </a:lnTo>
                  <a:lnTo>
                    <a:pt x="4574" y="27130"/>
                  </a:lnTo>
                  <a:lnTo>
                    <a:pt x="4598" y="27275"/>
                  </a:lnTo>
                  <a:lnTo>
                    <a:pt x="4671" y="27829"/>
                  </a:lnTo>
                  <a:lnTo>
                    <a:pt x="4743" y="28358"/>
                  </a:lnTo>
                  <a:lnTo>
                    <a:pt x="4791" y="28912"/>
                  </a:lnTo>
                  <a:lnTo>
                    <a:pt x="4791" y="29466"/>
                  </a:lnTo>
                  <a:lnTo>
                    <a:pt x="4767" y="30067"/>
                  </a:lnTo>
                  <a:lnTo>
                    <a:pt x="4767" y="30645"/>
                  </a:lnTo>
                  <a:lnTo>
                    <a:pt x="4767" y="31223"/>
                  </a:lnTo>
                  <a:lnTo>
                    <a:pt x="4815" y="31801"/>
                  </a:lnTo>
                  <a:lnTo>
                    <a:pt x="4887" y="32378"/>
                  </a:lnTo>
                  <a:lnTo>
                    <a:pt x="4983" y="32932"/>
                  </a:lnTo>
                  <a:lnTo>
                    <a:pt x="5128" y="33510"/>
                  </a:lnTo>
                  <a:lnTo>
                    <a:pt x="5296" y="34063"/>
                  </a:lnTo>
                  <a:lnTo>
                    <a:pt x="5369" y="34232"/>
                  </a:lnTo>
                  <a:lnTo>
                    <a:pt x="5465" y="34401"/>
                  </a:lnTo>
                  <a:lnTo>
                    <a:pt x="5561" y="34545"/>
                  </a:lnTo>
                  <a:lnTo>
                    <a:pt x="5706" y="34713"/>
                  </a:lnTo>
                  <a:lnTo>
                    <a:pt x="5995" y="35002"/>
                  </a:lnTo>
                  <a:lnTo>
                    <a:pt x="6332" y="35267"/>
                  </a:lnTo>
                  <a:lnTo>
                    <a:pt x="6693" y="35484"/>
                  </a:lnTo>
                  <a:lnTo>
                    <a:pt x="6861" y="35580"/>
                  </a:lnTo>
                  <a:lnTo>
                    <a:pt x="7054" y="35652"/>
                  </a:lnTo>
                  <a:lnTo>
                    <a:pt x="7246" y="35700"/>
                  </a:lnTo>
                  <a:lnTo>
                    <a:pt x="7439" y="35725"/>
                  </a:lnTo>
                  <a:lnTo>
                    <a:pt x="7607" y="35749"/>
                  </a:lnTo>
                  <a:lnTo>
                    <a:pt x="7776" y="35725"/>
                  </a:lnTo>
                  <a:lnTo>
                    <a:pt x="8354" y="35628"/>
                  </a:lnTo>
                  <a:lnTo>
                    <a:pt x="8883" y="35484"/>
                  </a:lnTo>
                  <a:lnTo>
                    <a:pt x="9413" y="35291"/>
                  </a:lnTo>
                  <a:lnTo>
                    <a:pt x="9894" y="35050"/>
                  </a:lnTo>
                  <a:lnTo>
                    <a:pt x="10376" y="34786"/>
                  </a:lnTo>
                  <a:lnTo>
                    <a:pt x="10809" y="34449"/>
                  </a:lnTo>
                  <a:lnTo>
                    <a:pt x="11218" y="34063"/>
                  </a:lnTo>
                  <a:lnTo>
                    <a:pt x="11604" y="33654"/>
                  </a:lnTo>
                  <a:lnTo>
                    <a:pt x="11772" y="33414"/>
                  </a:lnTo>
                  <a:lnTo>
                    <a:pt x="11844" y="33293"/>
                  </a:lnTo>
                  <a:lnTo>
                    <a:pt x="11917" y="33149"/>
                  </a:lnTo>
                  <a:lnTo>
                    <a:pt x="11965" y="33004"/>
                  </a:lnTo>
                  <a:lnTo>
                    <a:pt x="11989" y="32836"/>
                  </a:lnTo>
                  <a:lnTo>
                    <a:pt x="12013" y="32499"/>
                  </a:lnTo>
                  <a:lnTo>
                    <a:pt x="12037" y="31849"/>
                  </a:lnTo>
                  <a:lnTo>
                    <a:pt x="12013" y="31247"/>
                  </a:lnTo>
                  <a:lnTo>
                    <a:pt x="11941" y="30693"/>
                  </a:lnTo>
                  <a:lnTo>
                    <a:pt x="11844" y="30164"/>
                  </a:lnTo>
                  <a:lnTo>
                    <a:pt x="11700" y="29634"/>
                  </a:lnTo>
                  <a:lnTo>
                    <a:pt x="11507" y="29104"/>
                  </a:lnTo>
                  <a:lnTo>
                    <a:pt x="11291" y="28551"/>
                  </a:lnTo>
                  <a:lnTo>
                    <a:pt x="11026" y="27949"/>
                  </a:lnTo>
                  <a:lnTo>
                    <a:pt x="10881" y="27636"/>
                  </a:lnTo>
                  <a:lnTo>
                    <a:pt x="10761" y="27323"/>
                  </a:lnTo>
                  <a:lnTo>
                    <a:pt x="10665" y="27034"/>
                  </a:lnTo>
                  <a:lnTo>
                    <a:pt x="10593" y="26721"/>
                  </a:lnTo>
                  <a:lnTo>
                    <a:pt x="10544" y="26432"/>
                  </a:lnTo>
                  <a:lnTo>
                    <a:pt x="10520" y="26143"/>
                  </a:lnTo>
                  <a:lnTo>
                    <a:pt x="10496" y="25855"/>
                  </a:lnTo>
                  <a:lnTo>
                    <a:pt x="10496" y="25566"/>
                  </a:lnTo>
                  <a:lnTo>
                    <a:pt x="10544" y="25277"/>
                  </a:lnTo>
                  <a:lnTo>
                    <a:pt x="10593" y="24988"/>
                  </a:lnTo>
                  <a:lnTo>
                    <a:pt x="10665" y="24723"/>
                  </a:lnTo>
                  <a:lnTo>
                    <a:pt x="10761" y="24434"/>
                  </a:lnTo>
                  <a:lnTo>
                    <a:pt x="10906" y="24169"/>
                  </a:lnTo>
                  <a:lnTo>
                    <a:pt x="11050" y="23881"/>
                  </a:lnTo>
                  <a:lnTo>
                    <a:pt x="11218" y="23616"/>
                  </a:lnTo>
                  <a:lnTo>
                    <a:pt x="11435" y="23351"/>
                  </a:lnTo>
                  <a:lnTo>
                    <a:pt x="12326" y="22220"/>
                  </a:lnTo>
                  <a:lnTo>
                    <a:pt x="13168" y="21064"/>
                  </a:lnTo>
                  <a:lnTo>
                    <a:pt x="13505" y="20607"/>
                  </a:lnTo>
                  <a:lnTo>
                    <a:pt x="13794" y="20149"/>
                  </a:lnTo>
                  <a:lnTo>
                    <a:pt x="13939" y="19908"/>
                  </a:lnTo>
                  <a:lnTo>
                    <a:pt x="14059" y="19668"/>
                  </a:lnTo>
                  <a:lnTo>
                    <a:pt x="14155" y="19403"/>
                  </a:lnTo>
                  <a:lnTo>
                    <a:pt x="14228" y="19138"/>
                  </a:lnTo>
                  <a:lnTo>
                    <a:pt x="14276" y="18777"/>
                  </a:lnTo>
                  <a:lnTo>
                    <a:pt x="14300" y="18416"/>
                  </a:lnTo>
                  <a:lnTo>
                    <a:pt x="14300" y="18055"/>
                  </a:lnTo>
                  <a:lnTo>
                    <a:pt x="14252" y="17694"/>
                  </a:lnTo>
                  <a:lnTo>
                    <a:pt x="14179" y="17357"/>
                  </a:lnTo>
                  <a:lnTo>
                    <a:pt x="14083" y="16996"/>
                  </a:lnTo>
                  <a:lnTo>
                    <a:pt x="13963" y="16659"/>
                  </a:lnTo>
                  <a:lnTo>
                    <a:pt x="13818" y="16322"/>
                  </a:lnTo>
                  <a:lnTo>
                    <a:pt x="13650" y="15985"/>
                  </a:lnTo>
                  <a:lnTo>
                    <a:pt x="13433" y="15672"/>
                  </a:lnTo>
                  <a:lnTo>
                    <a:pt x="13192" y="15383"/>
                  </a:lnTo>
                  <a:lnTo>
                    <a:pt x="12952" y="15118"/>
                  </a:lnTo>
                  <a:lnTo>
                    <a:pt x="12398" y="14588"/>
                  </a:lnTo>
                  <a:lnTo>
                    <a:pt x="11868" y="14083"/>
                  </a:lnTo>
                  <a:lnTo>
                    <a:pt x="11676" y="13914"/>
                  </a:lnTo>
                  <a:lnTo>
                    <a:pt x="11507" y="13722"/>
                  </a:lnTo>
                  <a:lnTo>
                    <a:pt x="11363" y="13529"/>
                  </a:lnTo>
                  <a:lnTo>
                    <a:pt x="11267" y="13288"/>
                  </a:lnTo>
                  <a:lnTo>
                    <a:pt x="11074" y="12783"/>
                  </a:lnTo>
                  <a:lnTo>
                    <a:pt x="10930" y="12277"/>
                  </a:lnTo>
                  <a:lnTo>
                    <a:pt x="10833" y="11796"/>
                  </a:lnTo>
                  <a:lnTo>
                    <a:pt x="10809" y="11290"/>
                  </a:lnTo>
                  <a:lnTo>
                    <a:pt x="10809" y="11025"/>
                  </a:lnTo>
                  <a:lnTo>
                    <a:pt x="10833" y="10785"/>
                  </a:lnTo>
                  <a:lnTo>
                    <a:pt x="10857" y="10520"/>
                  </a:lnTo>
                  <a:lnTo>
                    <a:pt x="10930" y="10279"/>
                  </a:lnTo>
                  <a:lnTo>
                    <a:pt x="11002" y="10038"/>
                  </a:lnTo>
                  <a:lnTo>
                    <a:pt x="11074" y="9774"/>
                  </a:lnTo>
                  <a:lnTo>
                    <a:pt x="11194" y="9533"/>
                  </a:lnTo>
                  <a:lnTo>
                    <a:pt x="11315" y="9268"/>
                  </a:lnTo>
                  <a:lnTo>
                    <a:pt x="11652" y="8618"/>
                  </a:lnTo>
                  <a:lnTo>
                    <a:pt x="11820" y="8281"/>
                  </a:lnTo>
                  <a:lnTo>
                    <a:pt x="11965" y="7944"/>
                  </a:lnTo>
                  <a:lnTo>
                    <a:pt x="12109" y="7583"/>
                  </a:lnTo>
                  <a:lnTo>
                    <a:pt x="12230" y="7222"/>
                  </a:lnTo>
                  <a:lnTo>
                    <a:pt x="12302" y="6861"/>
                  </a:lnTo>
                  <a:lnTo>
                    <a:pt x="12350" y="6476"/>
                  </a:lnTo>
                  <a:lnTo>
                    <a:pt x="12398" y="5994"/>
                  </a:lnTo>
                  <a:lnTo>
                    <a:pt x="12398" y="5489"/>
                  </a:lnTo>
                  <a:lnTo>
                    <a:pt x="12374" y="5007"/>
                  </a:lnTo>
                  <a:lnTo>
                    <a:pt x="12326" y="4502"/>
                  </a:lnTo>
                  <a:lnTo>
                    <a:pt x="12254" y="4020"/>
                  </a:lnTo>
                  <a:lnTo>
                    <a:pt x="12157" y="3539"/>
                  </a:lnTo>
                  <a:lnTo>
                    <a:pt x="12037" y="3057"/>
                  </a:lnTo>
                  <a:lnTo>
                    <a:pt x="11917" y="2576"/>
                  </a:lnTo>
                  <a:lnTo>
                    <a:pt x="11772" y="2167"/>
                  </a:lnTo>
                  <a:lnTo>
                    <a:pt x="11580" y="1781"/>
                  </a:lnTo>
                  <a:lnTo>
                    <a:pt x="11363" y="1444"/>
                  </a:lnTo>
                  <a:lnTo>
                    <a:pt x="11098" y="1156"/>
                  </a:lnTo>
                  <a:lnTo>
                    <a:pt x="10833" y="891"/>
                  </a:lnTo>
                  <a:lnTo>
                    <a:pt x="10520" y="698"/>
                  </a:lnTo>
                  <a:lnTo>
                    <a:pt x="10183" y="506"/>
                  </a:lnTo>
                  <a:lnTo>
                    <a:pt x="9822" y="361"/>
                  </a:lnTo>
                  <a:lnTo>
                    <a:pt x="9485" y="241"/>
                  </a:lnTo>
                  <a:lnTo>
                    <a:pt x="9124" y="169"/>
                  </a:lnTo>
                  <a:lnTo>
                    <a:pt x="8787" y="96"/>
                  </a:lnTo>
                  <a:lnTo>
                    <a:pt x="8426" y="48"/>
                  </a:lnTo>
                  <a:lnTo>
                    <a:pt x="80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19"/>
            <p:cNvSpPr/>
            <p:nvPr/>
          </p:nvSpPr>
          <p:spPr>
            <a:xfrm>
              <a:off x="1157700" y="2029950"/>
              <a:ext cx="235350" cy="827550"/>
            </a:xfrm>
            <a:custGeom>
              <a:avLst/>
              <a:gdLst/>
              <a:ahLst/>
              <a:cxnLst/>
              <a:rect l="l" t="t" r="r" b="b"/>
              <a:pathLst>
                <a:path w="9414" h="33102" extrusionOk="0">
                  <a:moveTo>
                    <a:pt x="5177" y="1"/>
                  </a:moveTo>
                  <a:lnTo>
                    <a:pt x="4816" y="25"/>
                  </a:lnTo>
                  <a:lnTo>
                    <a:pt x="4455" y="73"/>
                  </a:lnTo>
                  <a:lnTo>
                    <a:pt x="4069" y="121"/>
                  </a:lnTo>
                  <a:lnTo>
                    <a:pt x="3684" y="218"/>
                  </a:lnTo>
                  <a:lnTo>
                    <a:pt x="3299" y="314"/>
                  </a:lnTo>
                  <a:lnTo>
                    <a:pt x="2938" y="458"/>
                  </a:lnTo>
                  <a:lnTo>
                    <a:pt x="2577" y="603"/>
                  </a:lnTo>
                  <a:lnTo>
                    <a:pt x="2216" y="771"/>
                  </a:lnTo>
                  <a:lnTo>
                    <a:pt x="1903" y="940"/>
                  </a:lnTo>
                  <a:lnTo>
                    <a:pt x="1614" y="1132"/>
                  </a:lnTo>
                  <a:lnTo>
                    <a:pt x="1349" y="1349"/>
                  </a:lnTo>
                  <a:lnTo>
                    <a:pt x="1132" y="1566"/>
                  </a:lnTo>
                  <a:lnTo>
                    <a:pt x="964" y="1782"/>
                  </a:lnTo>
                  <a:lnTo>
                    <a:pt x="723" y="2192"/>
                  </a:lnTo>
                  <a:lnTo>
                    <a:pt x="434" y="2601"/>
                  </a:lnTo>
                  <a:lnTo>
                    <a:pt x="314" y="2793"/>
                  </a:lnTo>
                  <a:lnTo>
                    <a:pt x="218" y="3010"/>
                  </a:lnTo>
                  <a:lnTo>
                    <a:pt x="121" y="3203"/>
                  </a:lnTo>
                  <a:lnTo>
                    <a:pt x="73" y="3419"/>
                  </a:lnTo>
                  <a:lnTo>
                    <a:pt x="25" y="3660"/>
                  </a:lnTo>
                  <a:lnTo>
                    <a:pt x="1" y="3877"/>
                  </a:lnTo>
                  <a:lnTo>
                    <a:pt x="25" y="4093"/>
                  </a:lnTo>
                  <a:lnTo>
                    <a:pt x="25" y="4334"/>
                  </a:lnTo>
                  <a:lnTo>
                    <a:pt x="97" y="4840"/>
                  </a:lnTo>
                  <a:lnTo>
                    <a:pt x="145" y="5321"/>
                  </a:lnTo>
                  <a:lnTo>
                    <a:pt x="194" y="5682"/>
                  </a:lnTo>
                  <a:lnTo>
                    <a:pt x="242" y="6019"/>
                  </a:lnTo>
                  <a:lnTo>
                    <a:pt x="314" y="6356"/>
                  </a:lnTo>
                  <a:lnTo>
                    <a:pt x="434" y="6693"/>
                  </a:lnTo>
                  <a:lnTo>
                    <a:pt x="555" y="7006"/>
                  </a:lnTo>
                  <a:lnTo>
                    <a:pt x="699" y="7319"/>
                  </a:lnTo>
                  <a:lnTo>
                    <a:pt x="868" y="7632"/>
                  </a:lnTo>
                  <a:lnTo>
                    <a:pt x="1060" y="7945"/>
                  </a:lnTo>
                  <a:lnTo>
                    <a:pt x="1205" y="8138"/>
                  </a:lnTo>
                  <a:lnTo>
                    <a:pt x="1373" y="8306"/>
                  </a:lnTo>
                  <a:lnTo>
                    <a:pt x="1710" y="8643"/>
                  </a:lnTo>
                  <a:lnTo>
                    <a:pt x="2047" y="9004"/>
                  </a:lnTo>
                  <a:lnTo>
                    <a:pt x="2216" y="9173"/>
                  </a:lnTo>
                  <a:lnTo>
                    <a:pt x="2360" y="9389"/>
                  </a:lnTo>
                  <a:lnTo>
                    <a:pt x="2577" y="9678"/>
                  </a:lnTo>
                  <a:lnTo>
                    <a:pt x="2818" y="9967"/>
                  </a:lnTo>
                  <a:lnTo>
                    <a:pt x="3058" y="10256"/>
                  </a:lnTo>
                  <a:lnTo>
                    <a:pt x="3275" y="10569"/>
                  </a:lnTo>
                  <a:lnTo>
                    <a:pt x="3419" y="10786"/>
                  </a:lnTo>
                  <a:lnTo>
                    <a:pt x="3540" y="11026"/>
                  </a:lnTo>
                  <a:lnTo>
                    <a:pt x="3636" y="11267"/>
                  </a:lnTo>
                  <a:lnTo>
                    <a:pt x="3708" y="11508"/>
                  </a:lnTo>
                  <a:lnTo>
                    <a:pt x="3756" y="11749"/>
                  </a:lnTo>
                  <a:lnTo>
                    <a:pt x="3805" y="11989"/>
                  </a:lnTo>
                  <a:lnTo>
                    <a:pt x="3829" y="12230"/>
                  </a:lnTo>
                  <a:lnTo>
                    <a:pt x="3853" y="12471"/>
                  </a:lnTo>
                  <a:lnTo>
                    <a:pt x="3829" y="12952"/>
                  </a:lnTo>
                  <a:lnTo>
                    <a:pt x="3756" y="13434"/>
                  </a:lnTo>
                  <a:lnTo>
                    <a:pt x="3636" y="13915"/>
                  </a:lnTo>
                  <a:lnTo>
                    <a:pt x="3492" y="14421"/>
                  </a:lnTo>
                  <a:lnTo>
                    <a:pt x="3443" y="14541"/>
                  </a:lnTo>
                  <a:lnTo>
                    <a:pt x="3371" y="14637"/>
                  </a:lnTo>
                  <a:lnTo>
                    <a:pt x="3299" y="14710"/>
                  </a:lnTo>
                  <a:lnTo>
                    <a:pt x="3203" y="14782"/>
                  </a:lnTo>
                  <a:lnTo>
                    <a:pt x="2914" y="15023"/>
                  </a:lnTo>
                  <a:lnTo>
                    <a:pt x="2649" y="15239"/>
                  </a:lnTo>
                  <a:lnTo>
                    <a:pt x="2144" y="15745"/>
                  </a:lnTo>
                  <a:lnTo>
                    <a:pt x="1686" y="16274"/>
                  </a:lnTo>
                  <a:lnTo>
                    <a:pt x="1205" y="16804"/>
                  </a:lnTo>
                  <a:lnTo>
                    <a:pt x="1084" y="16948"/>
                  </a:lnTo>
                  <a:lnTo>
                    <a:pt x="988" y="17117"/>
                  </a:lnTo>
                  <a:lnTo>
                    <a:pt x="916" y="17285"/>
                  </a:lnTo>
                  <a:lnTo>
                    <a:pt x="844" y="17454"/>
                  </a:lnTo>
                  <a:lnTo>
                    <a:pt x="771" y="17743"/>
                  </a:lnTo>
                  <a:lnTo>
                    <a:pt x="723" y="18032"/>
                  </a:lnTo>
                  <a:lnTo>
                    <a:pt x="699" y="18321"/>
                  </a:lnTo>
                  <a:lnTo>
                    <a:pt x="699" y="18609"/>
                  </a:lnTo>
                  <a:lnTo>
                    <a:pt x="699" y="18874"/>
                  </a:lnTo>
                  <a:lnTo>
                    <a:pt x="723" y="19139"/>
                  </a:lnTo>
                  <a:lnTo>
                    <a:pt x="771" y="19404"/>
                  </a:lnTo>
                  <a:lnTo>
                    <a:pt x="819" y="19669"/>
                  </a:lnTo>
                  <a:lnTo>
                    <a:pt x="892" y="19934"/>
                  </a:lnTo>
                  <a:lnTo>
                    <a:pt x="988" y="20198"/>
                  </a:lnTo>
                  <a:lnTo>
                    <a:pt x="1084" y="20439"/>
                  </a:lnTo>
                  <a:lnTo>
                    <a:pt x="1205" y="20680"/>
                  </a:lnTo>
                  <a:lnTo>
                    <a:pt x="1349" y="20921"/>
                  </a:lnTo>
                  <a:lnTo>
                    <a:pt x="1518" y="21161"/>
                  </a:lnTo>
                  <a:lnTo>
                    <a:pt x="1855" y="21619"/>
                  </a:lnTo>
                  <a:lnTo>
                    <a:pt x="2071" y="21883"/>
                  </a:lnTo>
                  <a:lnTo>
                    <a:pt x="2264" y="22172"/>
                  </a:lnTo>
                  <a:lnTo>
                    <a:pt x="2456" y="22461"/>
                  </a:lnTo>
                  <a:lnTo>
                    <a:pt x="2601" y="22774"/>
                  </a:lnTo>
                  <a:lnTo>
                    <a:pt x="2745" y="23087"/>
                  </a:lnTo>
                  <a:lnTo>
                    <a:pt x="2866" y="23400"/>
                  </a:lnTo>
                  <a:lnTo>
                    <a:pt x="2962" y="23713"/>
                  </a:lnTo>
                  <a:lnTo>
                    <a:pt x="3058" y="24050"/>
                  </a:lnTo>
                  <a:lnTo>
                    <a:pt x="3275" y="24917"/>
                  </a:lnTo>
                  <a:lnTo>
                    <a:pt x="3492" y="25807"/>
                  </a:lnTo>
                  <a:lnTo>
                    <a:pt x="3636" y="26698"/>
                  </a:lnTo>
                  <a:lnTo>
                    <a:pt x="3708" y="27155"/>
                  </a:lnTo>
                  <a:lnTo>
                    <a:pt x="3756" y="27589"/>
                  </a:lnTo>
                  <a:lnTo>
                    <a:pt x="3781" y="27781"/>
                  </a:lnTo>
                  <a:lnTo>
                    <a:pt x="3781" y="27950"/>
                  </a:lnTo>
                  <a:lnTo>
                    <a:pt x="3756" y="28118"/>
                  </a:lnTo>
                  <a:lnTo>
                    <a:pt x="3684" y="28287"/>
                  </a:lnTo>
                  <a:lnTo>
                    <a:pt x="3540" y="28624"/>
                  </a:lnTo>
                  <a:lnTo>
                    <a:pt x="3395" y="28961"/>
                  </a:lnTo>
                  <a:lnTo>
                    <a:pt x="3299" y="29322"/>
                  </a:lnTo>
                  <a:lnTo>
                    <a:pt x="3227" y="29659"/>
                  </a:lnTo>
                  <a:lnTo>
                    <a:pt x="3179" y="30020"/>
                  </a:lnTo>
                  <a:lnTo>
                    <a:pt x="3179" y="30381"/>
                  </a:lnTo>
                  <a:lnTo>
                    <a:pt x="3203" y="30766"/>
                  </a:lnTo>
                  <a:lnTo>
                    <a:pt x="3251" y="31152"/>
                  </a:lnTo>
                  <a:lnTo>
                    <a:pt x="3323" y="31440"/>
                  </a:lnTo>
                  <a:lnTo>
                    <a:pt x="3443" y="31729"/>
                  </a:lnTo>
                  <a:lnTo>
                    <a:pt x="3588" y="31994"/>
                  </a:lnTo>
                  <a:lnTo>
                    <a:pt x="3756" y="32235"/>
                  </a:lnTo>
                  <a:lnTo>
                    <a:pt x="3949" y="32452"/>
                  </a:lnTo>
                  <a:lnTo>
                    <a:pt x="4166" y="32620"/>
                  </a:lnTo>
                  <a:lnTo>
                    <a:pt x="4406" y="32789"/>
                  </a:lnTo>
                  <a:lnTo>
                    <a:pt x="4647" y="32909"/>
                  </a:lnTo>
                  <a:lnTo>
                    <a:pt x="4912" y="33005"/>
                  </a:lnTo>
                  <a:lnTo>
                    <a:pt x="5177" y="33053"/>
                  </a:lnTo>
                  <a:lnTo>
                    <a:pt x="5466" y="33102"/>
                  </a:lnTo>
                  <a:lnTo>
                    <a:pt x="5730" y="33077"/>
                  </a:lnTo>
                  <a:lnTo>
                    <a:pt x="5995" y="33029"/>
                  </a:lnTo>
                  <a:lnTo>
                    <a:pt x="6284" y="32957"/>
                  </a:lnTo>
                  <a:lnTo>
                    <a:pt x="6549" y="32813"/>
                  </a:lnTo>
                  <a:lnTo>
                    <a:pt x="6790" y="32644"/>
                  </a:lnTo>
                  <a:lnTo>
                    <a:pt x="7079" y="32403"/>
                  </a:lnTo>
                  <a:lnTo>
                    <a:pt x="7319" y="32163"/>
                  </a:lnTo>
                  <a:lnTo>
                    <a:pt x="7560" y="31874"/>
                  </a:lnTo>
                  <a:lnTo>
                    <a:pt x="7753" y="31585"/>
                  </a:lnTo>
                  <a:lnTo>
                    <a:pt x="7945" y="31296"/>
                  </a:lnTo>
                  <a:lnTo>
                    <a:pt x="8090" y="30959"/>
                  </a:lnTo>
                  <a:lnTo>
                    <a:pt x="8210" y="30622"/>
                  </a:lnTo>
                  <a:lnTo>
                    <a:pt x="8306" y="30261"/>
                  </a:lnTo>
                  <a:lnTo>
                    <a:pt x="8354" y="29948"/>
                  </a:lnTo>
                  <a:lnTo>
                    <a:pt x="8354" y="29779"/>
                  </a:lnTo>
                  <a:lnTo>
                    <a:pt x="8354" y="29611"/>
                  </a:lnTo>
                  <a:lnTo>
                    <a:pt x="8330" y="29466"/>
                  </a:lnTo>
                  <a:lnTo>
                    <a:pt x="8282" y="29298"/>
                  </a:lnTo>
                  <a:lnTo>
                    <a:pt x="8210" y="29154"/>
                  </a:lnTo>
                  <a:lnTo>
                    <a:pt x="8114" y="29009"/>
                  </a:lnTo>
                  <a:lnTo>
                    <a:pt x="7969" y="28816"/>
                  </a:lnTo>
                  <a:lnTo>
                    <a:pt x="7849" y="28600"/>
                  </a:lnTo>
                  <a:lnTo>
                    <a:pt x="7584" y="28167"/>
                  </a:lnTo>
                  <a:lnTo>
                    <a:pt x="7343" y="27733"/>
                  </a:lnTo>
                  <a:lnTo>
                    <a:pt x="7199" y="27517"/>
                  </a:lnTo>
                  <a:lnTo>
                    <a:pt x="7054" y="27324"/>
                  </a:lnTo>
                  <a:lnTo>
                    <a:pt x="6910" y="27107"/>
                  </a:lnTo>
                  <a:lnTo>
                    <a:pt x="6766" y="26891"/>
                  </a:lnTo>
                  <a:lnTo>
                    <a:pt x="6669" y="26650"/>
                  </a:lnTo>
                  <a:lnTo>
                    <a:pt x="6597" y="26433"/>
                  </a:lnTo>
                  <a:lnTo>
                    <a:pt x="6549" y="26193"/>
                  </a:lnTo>
                  <a:lnTo>
                    <a:pt x="6525" y="25928"/>
                  </a:lnTo>
                  <a:lnTo>
                    <a:pt x="6525" y="25687"/>
                  </a:lnTo>
                  <a:lnTo>
                    <a:pt x="6549" y="25422"/>
                  </a:lnTo>
                  <a:lnTo>
                    <a:pt x="6573" y="25206"/>
                  </a:lnTo>
                  <a:lnTo>
                    <a:pt x="6573" y="24989"/>
                  </a:lnTo>
                  <a:lnTo>
                    <a:pt x="6549" y="24796"/>
                  </a:lnTo>
                  <a:lnTo>
                    <a:pt x="6525" y="24580"/>
                  </a:lnTo>
                  <a:lnTo>
                    <a:pt x="6477" y="24339"/>
                  </a:lnTo>
                  <a:lnTo>
                    <a:pt x="6453" y="24074"/>
                  </a:lnTo>
                  <a:lnTo>
                    <a:pt x="6453" y="23833"/>
                  </a:lnTo>
                  <a:lnTo>
                    <a:pt x="6453" y="23593"/>
                  </a:lnTo>
                  <a:lnTo>
                    <a:pt x="6477" y="23376"/>
                  </a:lnTo>
                  <a:lnTo>
                    <a:pt x="6525" y="23135"/>
                  </a:lnTo>
                  <a:lnTo>
                    <a:pt x="6621" y="22678"/>
                  </a:lnTo>
                  <a:lnTo>
                    <a:pt x="6790" y="22269"/>
                  </a:lnTo>
                  <a:lnTo>
                    <a:pt x="7006" y="21835"/>
                  </a:lnTo>
                  <a:lnTo>
                    <a:pt x="7271" y="21450"/>
                  </a:lnTo>
                  <a:lnTo>
                    <a:pt x="7560" y="21065"/>
                  </a:lnTo>
                  <a:lnTo>
                    <a:pt x="7849" y="20680"/>
                  </a:lnTo>
                  <a:lnTo>
                    <a:pt x="8114" y="20295"/>
                  </a:lnTo>
                  <a:lnTo>
                    <a:pt x="8354" y="19885"/>
                  </a:lnTo>
                  <a:lnTo>
                    <a:pt x="8595" y="19476"/>
                  </a:lnTo>
                  <a:lnTo>
                    <a:pt x="8788" y="19067"/>
                  </a:lnTo>
                  <a:lnTo>
                    <a:pt x="8980" y="18634"/>
                  </a:lnTo>
                  <a:lnTo>
                    <a:pt x="9125" y="18176"/>
                  </a:lnTo>
                  <a:lnTo>
                    <a:pt x="9269" y="17719"/>
                  </a:lnTo>
                  <a:lnTo>
                    <a:pt x="9341" y="17454"/>
                  </a:lnTo>
                  <a:lnTo>
                    <a:pt x="9390" y="17165"/>
                  </a:lnTo>
                  <a:lnTo>
                    <a:pt x="9414" y="16900"/>
                  </a:lnTo>
                  <a:lnTo>
                    <a:pt x="9414" y="16635"/>
                  </a:lnTo>
                  <a:lnTo>
                    <a:pt x="9366" y="16371"/>
                  </a:lnTo>
                  <a:lnTo>
                    <a:pt x="9293" y="16106"/>
                  </a:lnTo>
                  <a:lnTo>
                    <a:pt x="9197" y="15841"/>
                  </a:lnTo>
                  <a:lnTo>
                    <a:pt x="9077" y="15600"/>
                  </a:lnTo>
                  <a:lnTo>
                    <a:pt x="8619" y="14830"/>
                  </a:lnTo>
                  <a:lnTo>
                    <a:pt x="8210" y="14036"/>
                  </a:lnTo>
                  <a:lnTo>
                    <a:pt x="7825" y="13241"/>
                  </a:lnTo>
                  <a:lnTo>
                    <a:pt x="7464" y="12447"/>
                  </a:lnTo>
                  <a:lnTo>
                    <a:pt x="7271" y="11989"/>
                  </a:lnTo>
                  <a:lnTo>
                    <a:pt x="7127" y="11508"/>
                  </a:lnTo>
                  <a:lnTo>
                    <a:pt x="7054" y="11051"/>
                  </a:lnTo>
                  <a:lnTo>
                    <a:pt x="7030" y="10593"/>
                  </a:lnTo>
                  <a:lnTo>
                    <a:pt x="7030" y="10112"/>
                  </a:lnTo>
                  <a:lnTo>
                    <a:pt x="7127" y="9654"/>
                  </a:lnTo>
                  <a:lnTo>
                    <a:pt x="7247" y="9197"/>
                  </a:lnTo>
                  <a:lnTo>
                    <a:pt x="7440" y="8739"/>
                  </a:lnTo>
                  <a:lnTo>
                    <a:pt x="7704" y="8186"/>
                  </a:lnTo>
                  <a:lnTo>
                    <a:pt x="7969" y="7632"/>
                  </a:lnTo>
                  <a:lnTo>
                    <a:pt x="8114" y="7367"/>
                  </a:lnTo>
                  <a:lnTo>
                    <a:pt x="8282" y="7103"/>
                  </a:lnTo>
                  <a:lnTo>
                    <a:pt x="8451" y="6838"/>
                  </a:lnTo>
                  <a:lnTo>
                    <a:pt x="8667" y="6597"/>
                  </a:lnTo>
                  <a:lnTo>
                    <a:pt x="8691" y="6525"/>
                  </a:lnTo>
                  <a:lnTo>
                    <a:pt x="8740" y="6453"/>
                  </a:lnTo>
                  <a:lnTo>
                    <a:pt x="8788" y="6308"/>
                  </a:lnTo>
                  <a:lnTo>
                    <a:pt x="8932" y="5875"/>
                  </a:lnTo>
                  <a:lnTo>
                    <a:pt x="9028" y="5441"/>
                  </a:lnTo>
                  <a:lnTo>
                    <a:pt x="9077" y="5008"/>
                  </a:lnTo>
                  <a:lnTo>
                    <a:pt x="9077" y="4575"/>
                  </a:lnTo>
                  <a:lnTo>
                    <a:pt x="9053" y="4166"/>
                  </a:lnTo>
                  <a:lnTo>
                    <a:pt x="8980" y="3732"/>
                  </a:lnTo>
                  <a:lnTo>
                    <a:pt x="8884" y="3299"/>
                  </a:lnTo>
                  <a:lnTo>
                    <a:pt x="8764" y="2890"/>
                  </a:lnTo>
                  <a:lnTo>
                    <a:pt x="8595" y="2456"/>
                  </a:lnTo>
                  <a:lnTo>
                    <a:pt x="8403" y="2023"/>
                  </a:lnTo>
                  <a:lnTo>
                    <a:pt x="8138" y="1638"/>
                  </a:lnTo>
                  <a:lnTo>
                    <a:pt x="7993" y="1445"/>
                  </a:lnTo>
                  <a:lnTo>
                    <a:pt x="7849" y="1253"/>
                  </a:lnTo>
                  <a:lnTo>
                    <a:pt x="7680" y="1084"/>
                  </a:lnTo>
                  <a:lnTo>
                    <a:pt x="7512" y="940"/>
                  </a:lnTo>
                  <a:lnTo>
                    <a:pt x="7295" y="771"/>
                  </a:lnTo>
                  <a:lnTo>
                    <a:pt x="7103" y="627"/>
                  </a:lnTo>
                  <a:lnTo>
                    <a:pt x="6862" y="482"/>
                  </a:lnTo>
                  <a:lnTo>
                    <a:pt x="6621" y="362"/>
                  </a:lnTo>
                  <a:lnTo>
                    <a:pt x="6356" y="242"/>
                  </a:lnTo>
                  <a:lnTo>
                    <a:pt x="6092" y="145"/>
                  </a:lnTo>
                  <a:lnTo>
                    <a:pt x="5803" y="73"/>
                  </a:lnTo>
                  <a:lnTo>
                    <a:pt x="5514" y="25"/>
                  </a:lnTo>
                  <a:lnTo>
                    <a:pt x="5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19"/>
            <p:cNvSpPr/>
            <p:nvPr/>
          </p:nvSpPr>
          <p:spPr>
            <a:xfrm>
              <a:off x="1204650" y="2410925"/>
              <a:ext cx="150500" cy="145050"/>
            </a:xfrm>
            <a:custGeom>
              <a:avLst/>
              <a:gdLst/>
              <a:ahLst/>
              <a:cxnLst/>
              <a:rect l="l" t="t" r="r" b="b"/>
              <a:pathLst>
                <a:path w="6020" h="5802" extrusionOk="0">
                  <a:moveTo>
                    <a:pt x="3130" y="289"/>
                  </a:moveTo>
                  <a:lnTo>
                    <a:pt x="3251" y="313"/>
                  </a:lnTo>
                  <a:lnTo>
                    <a:pt x="3925" y="409"/>
                  </a:lnTo>
                  <a:lnTo>
                    <a:pt x="4093" y="458"/>
                  </a:lnTo>
                  <a:lnTo>
                    <a:pt x="4238" y="506"/>
                  </a:lnTo>
                  <a:lnTo>
                    <a:pt x="4575" y="698"/>
                  </a:lnTo>
                  <a:lnTo>
                    <a:pt x="4888" y="915"/>
                  </a:lnTo>
                  <a:lnTo>
                    <a:pt x="5152" y="1156"/>
                  </a:lnTo>
                  <a:lnTo>
                    <a:pt x="5273" y="1300"/>
                  </a:lnTo>
                  <a:lnTo>
                    <a:pt x="5393" y="1469"/>
                  </a:lnTo>
                  <a:lnTo>
                    <a:pt x="5465" y="1613"/>
                  </a:lnTo>
                  <a:lnTo>
                    <a:pt x="5538" y="1758"/>
                  </a:lnTo>
                  <a:lnTo>
                    <a:pt x="5634" y="2046"/>
                  </a:lnTo>
                  <a:lnTo>
                    <a:pt x="5706" y="2456"/>
                  </a:lnTo>
                  <a:lnTo>
                    <a:pt x="5754" y="2889"/>
                  </a:lnTo>
                  <a:lnTo>
                    <a:pt x="5730" y="3130"/>
                  </a:lnTo>
                  <a:lnTo>
                    <a:pt x="5706" y="3370"/>
                  </a:lnTo>
                  <a:lnTo>
                    <a:pt x="5634" y="3611"/>
                  </a:lnTo>
                  <a:lnTo>
                    <a:pt x="5538" y="3852"/>
                  </a:lnTo>
                  <a:lnTo>
                    <a:pt x="5441" y="3996"/>
                  </a:lnTo>
                  <a:lnTo>
                    <a:pt x="5321" y="4141"/>
                  </a:lnTo>
                  <a:lnTo>
                    <a:pt x="5008" y="4454"/>
                  </a:lnTo>
                  <a:lnTo>
                    <a:pt x="4695" y="4815"/>
                  </a:lnTo>
                  <a:lnTo>
                    <a:pt x="4575" y="4959"/>
                  </a:lnTo>
                  <a:lnTo>
                    <a:pt x="4430" y="5056"/>
                  </a:lnTo>
                  <a:lnTo>
                    <a:pt x="4262" y="5152"/>
                  </a:lnTo>
                  <a:lnTo>
                    <a:pt x="4093" y="5200"/>
                  </a:lnTo>
                  <a:lnTo>
                    <a:pt x="3756" y="5320"/>
                  </a:lnTo>
                  <a:lnTo>
                    <a:pt x="3443" y="5417"/>
                  </a:lnTo>
                  <a:lnTo>
                    <a:pt x="3275" y="5465"/>
                  </a:lnTo>
                  <a:lnTo>
                    <a:pt x="3082" y="5489"/>
                  </a:lnTo>
                  <a:lnTo>
                    <a:pt x="2745" y="5489"/>
                  </a:lnTo>
                  <a:lnTo>
                    <a:pt x="2095" y="5417"/>
                  </a:lnTo>
                  <a:lnTo>
                    <a:pt x="1782" y="5344"/>
                  </a:lnTo>
                  <a:lnTo>
                    <a:pt x="1469" y="5272"/>
                  </a:lnTo>
                  <a:lnTo>
                    <a:pt x="1253" y="5200"/>
                  </a:lnTo>
                  <a:lnTo>
                    <a:pt x="1060" y="5080"/>
                  </a:lnTo>
                  <a:lnTo>
                    <a:pt x="891" y="4935"/>
                  </a:lnTo>
                  <a:lnTo>
                    <a:pt x="747" y="4743"/>
                  </a:lnTo>
                  <a:lnTo>
                    <a:pt x="578" y="4502"/>
                  </a:lnTo>
                  <a:lnTo>
                    <a:pt x="410" y="4261"/>
                  </a:lnTo>
                  <a:lnTo>
                    <a:pt x="314" y="4093"/>
                  </a:lnTo>
                  <a:lnTo>
                    <a:pt x="266" y="3900"/>
                  </a:lnTo>
                  <a:lnTo>
                    <a:pt x="217" y="3708"/>
                  </a:lnTo>
                  <a:lnTo>
                    <a:pt x="217" y="3515"/>
                  </a:lnTo>
                  <a:lnTo>
                    <a:pt x="217" y="3322"/>
                  </a:lnTo>
                  <a:lnTo>
                    <a:pt x="241" y="3106"/>
                  </a:lnTo>
                  <a:lnTo>
                    <a:pt x="338" y="2600"/>
                  </a:lnTo>
                  <a:lnTo>
                    <a:pt x="434" y="2071"/>
                  </a:lnTo>
                  <a:lnTo>
                    <a:pt x="506" y="1806"/>
                  </a:lnTo>
                  <a:lnTo>
                    <a:pt x="603" y="1565"/>
                  </a:lnTo>
                  <a:lnTo>
                    <a:pt x="723" y="1348"/>
                  </a:lnTo>
                  <a:lnTo>
                    <a:pt x="891" y="1132"/>
                  </a:lnTo>
                  <a:lnTo>
                    <a:pt x="988" y="1035"/>
                  </a:lnTo>
                  <a:lnTo>
                    <a:pt x="1060" y="1011"/>
                  </a:lnTo>
                  <a:lnTo>
                    <a:pt x="1132" y="987"/>
                  </a:lnTo>
                  <a:lnTo>
                    <a:pt x="1349" y="939"/>
                  </a:lnTo>
                  <a:lnTo>
                    <a:pt x="1590" y="891"/>
                  </a:lnTo>
                  <a:lnTo>
                    <a:pt x="1710" y="867"/>
                  </a:lnTo>
                  <a:lnTo>
                    <a:pt x="1830" y="819"/>
                  </a:lnTo>
                  <a:lnTo>
                    <a:pt x="1927" y="771"/>
                  </a:lnTo>
                  <a:lnTo>
                    <a:pt x="2047" y="698"/>
                  </a:lnTo>
                  <a:lnTo>
                    <a:pt x="2215" y="578"/>
                  </a:lnTo>
                  <a:lnTo>
                    <a:pt x="2384" y="482"/>
                  </a:lnTo>
                  <a:lnTo>
                    <a:pt x="2745" y="337"/>
                  </a:lnTo>
                  <a:lnTo>
                    <a:pt x="2865" y="313"/>
                  </a:lnTo>
                  <a:lnTo>
                    <a:pt x="2986" y="289"/>
                  </a:lnTo>
                  <a:close/>
                  <a:moveTo>
                    <a:pt x="3082" y="0"/>
                  </a:moveTo>
                  <a:lnTo>
                    <a:pt x="2817" y="24"/>
                  </a:lnTo>
                  <a:lnTo>
                    <a:pt x="2601" y="97"/>
                  </a:lnTo>
                  <a:lnTo>
                    <a:pt x="2360" y="217"/>
                  </a:lnTo>
                  <a:lnTo>
                    <a:pt x="2240" y="265"/>
                  </a:lnTo>
                  <a:lnTo>
                    <a:pt x="2119" y="313"/>
                  </a:lnTo>
                  <a:lnTo>
                    <a:pt x="1999" y="385"/>
                  </a:lnTo>
                  <a:lnTo>
                    <a:pt x="1903" y="434"/>
                  </a:lnTo>
                  <a:lnTo>
                    <a:pt x="1806" y="530"/>
                  </a:lnTo>
                  <a:lnTo>
                    <a:pt x="1686" y="578"/>
                  </a:lnTo>
                  <a:lnTo>
                    <a:pt x="1445" y="626"/>
                  </a:lnTo>
                  <a:lnTo>
                    <a:pt x="1301" y="650"/>
                  </a:lnTo>
                  <a:lnTo>
                    <a:pt x="1180" y="674"/>
                  </a:lnTo>
                  <a:lnTo>
                    <a:pt x="1108" y="698"/>
                  </a:lnTo>
                  <a:lnTo>
                    <a:pt x="1012" y="771"/>
                  </a:lnTo>
                  <a:lnTo>
                    <a:pt x="964" y="867"/>
                  </a:lnTo>
                  <a:lnTo>
                    <a:pt x="915" y="939"/>
                  </a:lnTo>
                  <a:lnTo>
                    <a:pt x="843" y="987"/>
                  </a:lnTo>
                  <a:lnTo>
                    <a:pt x="651" y="1180"/>
                  </a:lnTo>
                  <a:lnTo>
                    <a:pt x="506" y="1396"/>
                  </a:lnTo>
                  <a:lnTo>
                    <a:pt x="386" y="1637"/>
                  </a:lnTo>
                  <a:lnTo>
                    <a:pt x="290" y="1926"/>
                  </a:lnTo>
                  <a:lnTo>
                    <a:pt x="97" y="2769"/>
                  </a:lnTo>
                  <a:lnTo>
                    <a:pt x="25" y="3154"/>
                  </a:lnTo>
                  <a:lnTo>
                    <a:pt x="1" y="3322"/>
                  </a:lnTo>
                  <a:lnTo>
                    <a:pt x="1" y="3515"/>
                  </a:lnTo>
                  <a:lnTo>
                    <a:pt x="1" y="3804"/>
                  </a:lnTo>
                  <a:lnTo>
                    <a:pt x="73" y="4045"/>
                  </a:lnTo>
                  <a:lnTo>
                    <a:pt x="169" y="4285"/>
                  </a:lnTo>
                  <a:lnTo>
                    <a:pt x="290" y="4526"/>
                  </a:lnTo>
                  <a:lnTo>
                    <a:pt x="434" y="4719"/>
                  </a:lnTo>
                  <a:lnTo>
                    <a:pt x="578" y="4935"/>
                  </a:lnTo>
                  <a:lnTo>
                    <a:pt x="747" y="5152"/>
                  </a:lnTo>
                  <a:lnTo>
                    <a:pt x="867" y="5272"/>
                  </a:lnTo>
                  <a:lnTo>
                    <a:pt x="1012" y="5369"/>
                  </a:lnTo>
                  <a:lnTo>
                    <a:pt x="1156" y="5465"/>
                  </a:lnTo>
                  <a:lnTo>
                    <a:pt x="1325" y="5537"/>
                  </a:lnTo>
                  <a:lnTo>
                    <a:pt x="1686" y="5633"/>
                  </a:lnTo>
                  <a:lnTo>
                    <a:pt x="2071" y="5730"/>
                  </a:lnTo>
                  <a:lnTo>
                    <a:pt x="2456" y="5778"/>
                  </a:lnTo>
                  <a:lnTo>
                    <a:pt x="2841" y="5802"/>
                  </a:lnTo>
                  <a:lnTo>
                    <a:pt x="3034" y="5802"/>
                  </a:lnTo>
                  <a:lnTo>
                    <a:pt x="3227" y="5778"/>
                  </a:lnTo>
                  <a:lnTo>
                    <a:pt x="3395" y="5754"/>
                  </a:lnTo>
                  <a:lnTo>
                    <a:pt x="3588" y="5706"/>
                  </a:lnTo>
                  <a:lnTo>
                    <a:pt x="4286" y="5465"/>
                  </a:lnTo>
                  <a:lnTo>
                    <a:pt x="4406" y="5417"/>
                  </a:lnTo>
                  <a:lnTo>
                    <a:pt x="4551" y="5344"/>
                  </a:lnTo>
                  <a:lnTo>
                    <a:pt x="4671" y="5272"/>
                  </a:lnTo>
                  <a:lnTo>
                    <a:pt x="4767" y="5152"/>
                  </a:lnTo>
                  <a:lnTo>
                    <a:pt x="5080" y="4791"/>
                  </a:lnTo>
                  <a:lnTo>
                    <a:pt x="5225" y="4622"/>
                  </a:lnTo>
                  <a:lnTo>
                    <a:pt x="5393" y="4454"/>
                  </a:lnTo>
                  <a:lnTo>
                    <a:pt x="5538" y="4309"/>
                  </a:lnTo>
                  <a:lnTo>
                    <a:pt x="5658" y="4165"/>
                  </a:lnTo>
                  <a:lnTo>
                    <a:pt x="5754" y="4020"/>
                  </a:lnTo>
                  <a:lnTo>
                    <a:pt x="5826" y="3828"/>
                  </a:lnTo>
                  <a:lnTo>
                    <a:pt x="5923" y="3587"/>
                  </a:lnTo>
                  <a:lnTo>
                    <a:pt x="5995" y="3322"/>
                  </a:lnTo>
                  <a:lnTo>
                    <a:pt x="6019" y="3058"/>
                  </a:lnTo>
                  <a:lnTo>
                    <a:pt x="6019" y="2793"/>
                  </a:lnTo>
                  <a:lnTo>
                    <a:pt x="5971" y="2408"/>
                  </a:lnTo>
                  <a:lnTo>
                    <a:pt x="5899" y="2022"/>
                  </a:lnTo>
                  <a:lnTo>
                    <a:pt x="5851" y="1806"/>
                  </a:lnTo>
                  <a:lnTo>
                    <a:pt x="5754" y="1565"/>
                  </a:lnTo>
                  <a:lnTo>
                    <a:pt x="5586" y="1252"/>
                  </a:lnTo>
                  <a:lnTo>
                    <a:pt x="5393" y="987"/>
                  </a:lnTo>
                  <a:lnTo>
                    <a:pt x="5152" y="747"/>
                  </a:lnTo>
                  <a:lnTo>
                    <a:pt x="4864" y="530"/>
                  </a:lnTo>
                  <a:lnTo>
                    <a:pt x="4671" y="409"/>
                  </a:lnTo>
                  <a:lnTo>
                    <a:pt x="4478" y="289"/>
                  </a:lnTo>
                  <a:lnTo>
                    <a:pt x="4286" y="193"/>
                  </a:lnTo>
                  <a:lnTo>
                    <a:pt x="4069" y="145"/>
                  </a:lnTo>
                  <a:lnTo>
                    <a:pt x="3323" y="24"/>
                  </a:lnTo>
                  <a:lnTo>
                    <a:pt x="30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19"/>
            <p:cNvSpPr/>
            <p:nvPr/>
          </p:nvSpPr>
          <p:spPr>
            <a:xfrm>
              <a:off x="1252200" y="2451850"/>
              <a:ext cx="58400" cy="61400"/>
            </a:xfrm>
            <a:custGeom>
              <a:avLst/>
              <a:gdLst/>
              <a:ahLst/>
              <a:cxnLst/>
              <a:rect l="l" t="t" r="r" b="b"/>
              <a:pathLst>
                <a:path w="2336" h="2456" extrusionOk="0">
                  <a:moveTo>
                    <a:pt x="1252" y="289"/>
                  </a:moveTo>
                  <a:lnTo>
                    <a:pt x="1421" y="313"/>
                  </a:lnTo>
                  <a:lnTo>
                    <a:pt x="1565" y="361"/>
                  </a:lnTo>
                  <a:lnTo>
                    <a:pt x="1758" y="482"/>
                  </a:lnTo>
                  <a:lnTo>
                    <a:pt x="1926" y="578"/>
                  </a:lnTo>
                  <a:lnTo>
                    <a:pt x="1975" y="626"/>
                  </a:lnTo>
                  <a:lnTo>
                    <a:pt x="2023" y="698"/>
                  </a:lnTo>
                  <a:lnTo>
                    <a:pt x="2047" y="771"/>
                  </a:lnTo>
                  <a:lnTo>
                    <a:pt x="2071" y="843"/>
                  </a:lnTo>
                  <a:lnTo>
                    <a:pt x="2095" y="1228"/>
                  </a:lnTo>
                  <a:lnTo>
                    <a:pt x="2071" y="1421"/>
                  </a:lnTo>
                  <a:lnTo>
                    <a:pt x="2047" y="1613"/>
                  </a:lnTo>
                  <a:lnTo>
                    <a:pt x="1975" y="1758"/>
                  </a:lnTo>
                  <a:lnTo>
                    <a:pt x="1878" y="1878"/>
                  </a:lnTo>
                  <a:lnTo>
                    <a:pt x="1565" y="2143"/>
                  </a:lnTo>
                  <a:lnTo>
                    <a:pt x="1469" y="2215"/>
                  </a:lnTo>
                  <a:lnTo>
                    <a:pt x="1108" y="2215"/>
                  </a:lnTo>
                  <a:lnTo>
                    <a:pt x="843" y="2191"/>
                  </a:lnTo>
                  <a:lnTo>
                    <a:pt x="723" y="2167"/>
                  </a:lnTo>
                  <a:lnTo>
                    <a:pt x="626" y="2119"/>
                  </a:lnTo>
                  <a:lnTo>
                    <a:pt x="410" y="1998"/>
                  </a:lnTo>
                  <a:lnTo>
                    <a:pt x="338" y="1926"/>
                  </a:lnTo>
                  <a:lnTo>
                    <a:pt x="289" y="1854"/>
                  </a:lnTo>
                  <a:lnTo>
                    <a:pt x="241" y="1758"/>
                  </a:lnTo>
                  <a:lnTo>
                    <a:pt x="241" y="1637"/>
                  </a:lnTo>
                  <a:lnTo>
                    <a:pt x="241" y="1541"/>
                  </a:lnTo>
                  <a:lnTo>
                    <a:pt x="241" y="1396"/>
                  </a:lnTo>
                  <a:lnTo>
                    <a:pt x="217" y="1300"/>
                  </a:lnTo>
                  <a:lnTo>
                    <a:pt x="241" y="1180"/>
                  </a:lnTo>
                  <a:lnTo>
                    <a:pt x="289" y="915"/>
                  </a:lnTo>
                  <a:lnTo>
                    <a:pt x="338" y="795"/>
                  </a:lnTo>
                  <a:lnTo>
                    <a:pt x="386" y="698"/>
                  </a:lnTo>
                  <a:lnTo>
                    <a:pt x="458" y="602"/>
                  </a:lnTo>
                  <a:lnTo>
                    <a:pt x="554" y="530"/>
                  </a:lnTo>
                  <a:lnTo>
                    <a:pt x="723" y="434"/>
                  </a:lnTo>
                  <a:lnTo>
                    <a:pt x="891" y="361"/>
                  </a:lnTo>
                  <a:lnTo>
                    <a:pt x="1084" y="313"/>
                  </a:lnTo>
                  <a:lnTo>
                    <a:pt x="1252" y="289"/>
                  </a:lnTo>
                  <a:close/>
                  <a:moveTo>
                    <a:pt x="1300" y="0"/>
                  </a:moveTo>
                  <a:lnTo>
                    <a:pt x="1084" y="24"/>
                  </a:lnTo>
                  <a:lnTo>
                    <a:pt x="867" y="72"/>
                  </a:lnTo>
                  <a:lnTo>
                    <a:pt x="650" y="169"/>
                  </a:lnTo>
                  <a:lnTo>
                    <a:pt x="458" y="265"/>
                  </a:lnTo>
                  <a:lnTo>
                    <a:pt x="338" y="361"/>
                  </a:lnTo>
                  <a:lnTo>
                    <a:pt x="241" y="458"/>
                  </a:lnTo>
                  <a:lnTo>
                    <a:pt x="169" y="554"/>
                  </a:lnTo>
                  <a:lnTo>
                    <a:pt x="121" y="674"/>
                  </a:lnTo>
                  <a:lnTo>
                    <a:pt x="25" y="939"/>
                  </a:lnTo>
                  <a:lnTo>
                    <a:pt x="1" y="1204"/>
                  </a:lnTo>
                  <a:lnTo>
                    <a:pt x="1" y="1421"/>
                  </a:lnTo>
                  <a:lnTo>
                    <a:pt x="25" y="1637"/>
                  </a:lnTo>
                  <a:lnTo>
                    <a:pt x="25" y="1806"/>
                  </a:lnTo>
                  <a:lnTo>
                    <a:pt x="73" y="1926"/>
                  </a:lnTo>
                  <a:lnTo>
                    <a:pt x="169" y="2046"/>
                  </a:lnTo>
                  <a:lnTo>
                    <a:pt x="265" y="2167"/>
                  </a:lnTo>
                  <a:lnTo>
                    <a:pt x="434" y="2287"/>
                  </a:lnTo>
                  <a:lnTo>
                    <a:pt x="530" y="2335"/>
                  </a:lnTo>
                  <a:lnTo>
                    <a:pt x="626" y="2383"/>
                  </a:lnTo>
                  <a:lnTo>
                    <a:pt x="819" y="2432"/>
                  </a:lnTo>
                  <a:lnTo>
                    <a:pt x="1012" y="2456"/>
                  </a:lnTo>
                  <a:lnTo>
                    <a:pt x="1421" y="2456"/>
                  </a:lnTo>
                  <a:lnTo>
                    <a:pt x="1565" y="2432"/>
                  </a:lnTo>
                  <a:lnTo>
                    <a:pt x="1662" y="2359"/>
                  </a:lnTo>
                  <a:lnTo>
                    <a:pt x="2023" y="2071"/>
                  </a:lnTo>
                  <a:lnTo>
                    <a:pt x="2095" y="1998"/>
                  </a:lnTo>
                  <a:lnTo>
                    <a:pt x="2167" y="1902"/>
                  </a:lnTo>
                  <a:lnTo>
                    <a:pt x="2215" y="1806"/>
                  </a:lnTo>
                  <a:lnTo>
                    <a:pt x="2263" y="1685"/>
                  </a:lnTo>
                  <a:lnTo>
                    <a:pt x="2312" y="1445"/>
                  </a:lnTo>
                  <a:lnTo>
                    <a:pt x="2336" y="1180"/>
                  </a:lnTo>
                  <a:lnTo>
                    <a:pt x="2287" y="795"/>
                  </a:lnTo>
                  <a:lnTo>
                    <a:pt x="2263" y="650"/>
                  </a:lnTo>
                  <a:lnTo>
                    <a:pt x="2191" y="530"/>
                  </a:lnTo>
                  <a:lnTo>
                    <a:pt x="2119" y="409"/>
                  </a:lnTo>
                  <a:lnTo>
                    <a:pt x="1999" y="337"/>
                  </a:lnTo>
                  <a:lnTo>
                    <a:pt x="1806" y="193"/>
                  </a:lnTo>
                  <a:lnTo>
                    <a:pt x="1589" y="72"/>
                  </a:lnTo>
                  <a:lnTo>
                    <a:pt x="1445" y="24"/>
                  </a:lnTo>
                  <a:lnTo>
                    <a:pt x="13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19"/>
            <p:cNvSpPr/>
            <p:nvPr/>
          </p:nvSpPr>
          <p:spPr>
            <a:xfrm>
              <a:off x="1270850" y="2474700"/>
              <a:ext cx="19900" cy="22300"/>
            </a:xfrm>
            <a:custGeom>
              <a:avLst/>
              <a:gdLst/>
              <a:ahLst/>
              <a:cxnLst/>
              <a:rect l="l" t="t" r="r" b="b"/>
              <a:pathLst>
                <a:path w="796" h="892" extrusionOk="0">
                  <a:moveTo>
                    <a:pt x="506" y="242"/>
                  </a:moveTo>
                  <a:lnTo>
                    <a:pt x="554" y="266"/>
                  </a:lnTo>
                  <a:lnTo>
                    <a:pt x="579" y="290"/>
                  </a:lnTo>
                  <a:lnTo>
                    <a:pt x="603" y="338"/>
                  </a:lnTo>
                  <a:lnTo>
                    <a:pt x="603" y="434"/>
                  </a:lnTo>
                  <a:lnTo>
                    <a:pt x="579" y="507"/>
                  </a:lnTo>
                  <a:lnTo>
                    <a:pt x="530" y="579"/>
                  </a:lnTo>
                  <a:lnTo>
                    <a:pt x="482" y="627"/>
                  </a:lnTo>
                  <a:lnTo>
                    <a:pt x="410" y="675"/>
                  </a:lnTo>
                  <a:lnTo>
                    <a:pt x="362" y="699"/>
                  </a:lnTo>
                  <a:lnTo>
                    <a:pt x="338" y="675"/>
                  </a:lnTo>
                  <a:lnTo>
                    <a:pt x="290" y="651"/>
                  </a:lnTo>
                  <a:lnTo>
                    <a:pt x="266" y="627"/>
                  </a:lnTo>
                  <a:lnTo>
                    <a:pt x="266" y="531"/>
                  </a:lnTo>
                  <a:lnTo>
                    <a:pt x="290" y="410"/>
                  </a:lnTo>
                  <a:lnTo>
                    <a:pt x="338" y="314"/>
                  </a:lnTo>
                  <a:lnTo>
                    <a:pt x="386" y="266"/>
                  </a:lnTo>
                  <a:lnTo>
                    <a:pt x="482" y="242"/>
                  </a:lnTo>
                  <a:close/>
                  <a:moveTo>
                    <a:pt x="434" y="1"/>
                  </a:moveTo>
                  <a:lnTo>
                    <a:pt x="314" y="25"/>
                  </a:lnTo>
                  <a:lnTo>
                    <a:pt x="217" y="73"/>
                  </a:lnTo>
                  <a:lnTo>
                    <a:pt x="25" y="242"/>
                  </a:lnTo>
                  <a:lnTo>
                    <a:pt x="1" y="266"/>
                  </a:lnTo>
                  <a:lnTo>
                    <a:pt x="1" y="314"/>
                  </a:lnTo>
                  <a:lnTo>
                    <a:pt x="1" y="458"/>
                  </a:lnTo>
                  <a:lnTo>
                    <a:pt x="1" y="627"/>
                  </a:lnTo>
                  <a:lnTo>
                    <a:pt x="49" y="723"/>
                  </a:lnTo>
                  <a:lnTo>
                    <a:pt x="121" y="795"/>
                  </a:lnTo>
                  <a:lnTo>
                    <a:pt x="193" y="868"/>
                  </a:lnTo>
                  <a:lnTo>
                    <a:pt x="290" y="892"/>
                  </a:lnTo>
                  <a:lnTo>
                    <a:pt x="410" y="868"/>
                  </a:lnTo>
                  <a:lnTo>
                    <a:pt x="530" y="844"/>
                  </a:lnTo>
                  <a:lnTo>
                    <a:pt x="627" y="771"/>
                  </a:lnTo>
                  <a:lnTo>
                    <a:pt x="699" y="699"/>
                  </a:lnTo>
                  <a:lnTo>
                    <a:pt x="747" y="603"/>
                  </a:lnTo>
                  <a:lnTo>
                    <a:pt x="795" y="507"/>
                  </a:lnTo>
                  <a:lnTo>
                    <a:pt x="795" y="386"/>
                  </a:lnTo>
                  <a:lnTo>
                    <a:pt x="795" y="290"/>
                  </a:lnTo>
                  <a:lnTo>
                    <a:pt x="771" y="170"/>
                  </a:lnTo>
                  <a:lnTo>
                    <a:pt x="699" y="73"/>
                  </a:lnTo>
                  <a:lnTo>
                    <a:pt x="627" y="25"/>
                  </a:lnTo>
                  <a:lnTo>
                    <a:pt x="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19"/>
            <p:cNvSpPr/>
            <p:nvPr/>
          </p:nvSpPr>
          <p:spPr>
            <a:xfrm>
              <a:off x="1249200" y="2726875"/>
              <a:ext cx="108350" cy="104750"/>
            </a:xfrm>
            <a:custGeom>
              <a:avLst/>
              <a:gdLst/>
              <a:ahLst/>
              <a:cxnLst/>
              <a:rect l="l" t="t" r="r" b="b"/>
              <a:pathLst>
                <a:path w="4334" h="4190" extrusionOk="0">
                  <a:moveTo>
                    <a:pt x="2335" y="217"/>
                  </a:moveTo>
                  <a:lnTo>
                    <a:pt x="2817" y="314"/>
                  </a:lnTo>
                  <a:lnTo>
                    <a:pt x="2937" y="338"/>
                  </a:lnTo>
                  <a:lnTo>
                    <a:pt x="3057" y="386"/>
                  </a:lnTo>
                  <a:lnTo>
                    <a:pt x="3298" y="506"/>
                  </a:lnTo>
                  <a:lnTo>
                    <a:pt x="3515" y="651"/>
                  </a:lnTo>
                  <a:lnTo>
                    <a:pt x="3707" y="843"/>
                  </a:lnTo>
                  <a:lnTo>
                    <a:pt x="3876" y="1060"/>
                  </a:lnTo>
                  <a:lnTo>
                    <a:pt x="3996" y="1277"/>
                  </a:lnTo>
                  <a:lnTo>
                    <a:pt x="4044" y="1493"/>
                  </a:lnTo>
                  <a:lnTo>
                    <a:pt x="4117" y="1782"/>
                  </a:lnTo>
                  <a:lnTo>
                    <a:pt x="4141" y="2071"/>
                  </a:lnTo>
                  <a:lnTo>
                    <a:pt x="4141" y="2264"/>
                  </a:lnTo>
                  <a:lnTo>
                    <a:pt x="4093" y="2432"/>
                  </a:lnTo>
                  <a:lnTo>
                    <a:pt x="4044" y="2601"/>
                  </a:lnTo>
                  <a:lnTo>
                    <a:pt x="3996" y="2769"/>
                  </a:lnTo>
                  <a:lnTo>
                    <a:pt x="3924" y="2889"/>
                  </a:lnTo>
                  <a:lnTo>
                    <a:pt x="3828" y="2986"/>
                  </a:lnTo>
                  <a:lnTo>
                    <a:pt x="3587" y="3202"/>
                  </a:lnTo>
                  <a:lnTo>
                    <a:pt x="3394" y="3467"/>
                  </a:lnTo>
                  <a:lnTo>
                    <a:pt x="3298" y="3563"/>
                  </a:lnTo>
                  <a:lnTo>
                    <a:pt x="3178" y="3660"/>
                  </a:lnTo>
                  <a:lnTo>
                    <a:pt x="3082" y="3708"/>
                  </a:lnTo>
                  <a:lnTo>
                    <a:pt x="2937" y="3756"/>
                  </a:lnTo>
                  <a:lnTo>
                    <a:pt x="2480" y="3900"/>
                  </a:lnTo>
                  <a:lnTo>
                    <a:pt x="2359" y="3925"/>
                  </a:lnTo>
                  <a:lnTo>
                    <a:pt x="2215" y="3949"/>
                  </a:lnTo>
                  <a:lnTo>
                    <a:pt x="1974" y="3949"/>
                  </a:lnTo>
                  <a:lnTo>
                    <a:pt x="1517" y="3900"/>
                  </a:lnTo>
                  <a:lnTo>
                    <a:pt x="1276" y="3852"/>
                  </a:lnTo>
                  <a:lnTo>
                    <a:pt x="1059" y="3804"/>
                  </a:lnTo>
                  <a:lnTo>
                    <a:pt x="891" y="3732"/>
                  </a:lnTo>
                  <a:lnTo>
                    <a:pt x="770" y="3660"/>
                  </a:lnTo>
                  <a:lnTo>
                    <a:pt x="650" y="3539"/>
                  </a:lnTo>
                  <a:lnTo>
                    <a:pt x="530" y="3419"/>
                  </a:lnTo>
                  <a:lnTo>
                    <a:pt x="313" y="3058"/>
                  </a:lnTo>
                  <a:lnTo>
                    <a:pt x="241" y="2938"/>
                  </a:lnTo>
                  <a:lnTo>
                    <a:pt x="193" y="2817"/>
                  </a:lnTo>
                  <a:lnTo>
                    <a:pt x="169" y="2673"/>
                  </a:lnTo>
                  <a:lnTo>
                    <a:pt x="169" y="2528"/>
                  </a:lnTo>
                  <a:lnTo>
                    <a:pt x="193" y="2239"/>
                  </a:lnTo>
                  <a:lnTo>
                    <a:pt x="241" y="1854"/>
                  </a:lnTo>
                  <a:lnTo>
                    <a:pt x="313" y="1493"/>
                  </a:lnTo>
                  <a:lnTo>
                    <a:pt x="361" y="1301"/>
                  </a:lnTo>
                  <a:lnTo>
                    <a:pt x="433" y="1132"/>
                  </a:lnTo>
                  <a:lnTo>
                    <a:pt x="530" y="964"/>
                  </a:lnTo>
                  <a:lnTo>
                    <a:pt x="650" y="819"/>
                  </a:lnTo>
                  <a:lnTo>
                    <a:pt x="722" y="747"/>
                  </a:lnTo>
                  <a:lnTo>
                    <a:pt x="819" y="723"/>
                  </a:lnTo>
                  <a:lnTo>
                    <a:pt x="987" y="675"/>
                  </a:lnTo>
                  <a:lnTo>
                    <a:pt x="1132" y="651"/>
                  </a:lnTo>
                  <a:lnTo>
                    <a:pt x="1324" y="602"/>
                  </a:lnTo>
                  <a:lnTo>
                    <a:pt x="1469" y="506"/>
                  </a:lnTo>
                  <a:lnTo>
                    <a:pt x="1589" y="410"/>
                  </a:lnTo>
                  <a:lnTo>
                    <a:pt x="1709" y="362"/>
                  </a:lnTo>
                  <a:lnTo>
                    <a:pt x="1974" y="241"/>
                  </a:lnTo>
                  <a:lnTo>
                    <a:pt x="2070" y="217"/>
                  </a:lnTo>
                  <a:close/>
                  <a:moveTo>
                    <a:pt x="2215" y="1"/>
                  </a:moveTo>
                  <a:lnTo>
                    <a:pt x="2046" y="25"/>
                  </a:lnTo>
                  <a:lnTo>
                    <a:pt x="1878" y="73"/>
                  </a:lnTo>
                  <a:lnTo>
                    <a:pt x="1709" y="145"/>
                  </a:lnTo>
                  <a:lnTo>
                    <a:pt x="1517" y="241"/>
                  </a:lnTo>
                  <a:lnTo>
                    <a:pt x="1445" y="265"/>
                  </a:lnTo>
                  <a:lnTo>
                    <a:pt x="1372" y="314"/>
                  </a:lnTo>
                  <a:lnTo>
                    <a:pt x="1300" y="386"/>
                  </a:lnTo>
                  <a:lnTo>
                    <a:pt x="1204" y="410"/>
                  </a:lnTo>
                  <a:lnTo>
                    <a:pt x="1035" y="458"/>
                  </a:lnTo>
                  <a:lnTo>
                    <a:pt x="939" y="458"/>
                  </a:lnTo>
                  <a:lnTo>
                    <a:pt x="867" y="482"/>
                  </a:lnTo>
                  <a:lnTo>
                    <a:pt x="795" y="506"/>
                  </a:lnTo>
                  <a:lnTo>
                    <a:pt x="746" y="554"/>
                  </a:lnTo>
                  <a:lnTo>
                    <a:pt x="698" y="627"/>
                  </a:lnTo>
                  <a:lnTo>
                    <a:pt x="650" y="675"/>
                  </a:lnTo>
                  <a:lnTo>
                    <a:pt x="602" y="723"/>
                  </a:lnTo>
                  <a:lnTo>
                    <a:pt x="482" y="867"/>
                  </a:lnTo>
                  <a:lnTo>
                    <a:pt x="361" y="1012"/>
                  </a:lnTo>
                  <a:lnTo>
                    <a:pt x="265" y="1180"/>
                  </a:lnTo>
                  <a:lnTo>
                    <a:pt x="217" y="1373"/>
                  </a:lnTo>
                  <a:lnTo>
                    <a:pt x="72" y="1999"/>
                  </a:lnTo>
                  <a:lnTo>
                    <a:pt x="24" y="2264"/>
                  </a:lnTo>
                  <a:lnTo>
                    <a:pt x="0" y="2528"/>
                  </a:lnTo>
                  <a:lnTo>
                    <a:pt x="0" y="2745"/>
                  </a:lnTo>
                  <a:lnTo>
                    <a:pt x="48" y="2913"/>
                  </a:lnTo>
                  <a:lnTo>
                    <a:pt x="121" y="3106"/>
                  </a:lnTo>
                  <a:lnTo>
                    <a:pt x="217" y="3251"/>
                  </a:lnTo>
                  <a:lnTo>
                    <a:pt x="313" y="3395"/>
                  </a:lnTo>
                  <a:lnTo>
                    <a:pt x="409" y="3563"/>
                  </a:lnTo>
                  <a:lnTo>
                    <a:pt x="554" y="3708"/>
                  </a:lnTo>
                  <a:lnTo>
                    <a:pt x="626" y="3804"/>
                  </a:lnTo>
                  <a:lnTo>
                    <a:pt x="722" y="3876"/>
                  </a:lnTo>
                  <a:lnTo>
                    <a:pt x="963" y="3973"/>
                  </a:lnTo>
                  <a:lnTo>
                    <a:pt x="1228" y="4069"/>
                  </a:lnTo>
                  <a:lnTo>
                    <a:pt x="1493" y="4117"/>
                  </a:lnTo>
                  <a:lnTo>
                    <a:pt x="1782" y="4165"/>
                  </a:lnTo>
                  <a:lnTo>
                    <a:pt x="2046" y="4189"/>
                  </a:lnTo>
                  <a:lnTo>
                    <a:pt x="2311" y="4165"/>
                  </a:lnTo>
                  <a:lnTo>
                    <a:pt x="2456" y="4141"/>
                  </a:lnTo>
                  <a:lnTo>
                    <a:pt x="2576" y="4117"/>
                  </a:lnTo>
                  <a:lnTo>
                    <a:pt x="3082" y="3925"/>
                  </a:lnTo>
                  <a:lnTo>
                    <a:pt x="3274" y="3852"/>
                  </a:lnTo>
                  <a:lnTo>
                    <a:pt x="3370" y="3780"/>
                  </a:lnTo>
                  <a:lnTo>
                    <a:pt x="3443" y="3708"/>
                  </a:lnTo>
                  <a:lnTo>
                    <a:pt x="3659" y="3467"/>
                  </a:lnTo>
                  <a:lnTo>
                    <a:pt x="3780" y="3323"/>
                  </a:lnTo>
                  <a:lnTo>
                    <a:pt x="3900" y="3202"/>
                  </a:lnTo>
                  <a:lnTo>
                    <a:pt x="3996" y="3106"/>
                  </a:lnTo>
                  <a:lnTo>
                    <a:pt x="4069" y="3010"/>
                  </a:lnTo>
                  <a:lnTo>
                    <a:pt x="4141" y="2889"/>
                  </a:lnTo>
                  <a:lnTo>
                    <a:pt x="4213" y="2769"/>
                  </a:lnTo>
                  <a:lnTo>
                    <a:pt x="4261" y="2576"/>
                  </a:lnTo>
                  <a:lnTo>
                    <a:pt x="4309" y="2408"/>
                  </a:lnTo>
                  <a:lnTo>
                    <a:pt x="4333" y="2215"/>
                  </a:lnTo>
                  <a:lnTo>
                    <a:pt x="4333" y="2023"/>
                  </a:lnTo>
                  <a:lnTo>
                    <a:pt x="4309" y="1734"/>
                  </a:lnTo>
                  <a:lnTo>
                    <a:pt x="4261" y="1469"/>
                  </a:lnTo>
                  <a:lnTo>
                    <a:pt x="4213" y="1301"/>
                  </a:lnTo>
                  <a:lnTo>
                    <a:pt x="4141" y="1132"/>
                  </a:lnTo>
                  <a:lnTo>
                    <a:pt x="4020" y="915"/>
                  </a:lnTo>
                  <a:lnTo>
                    <a:pt x="3876" y="723"/>
                  </a:lnTo>
                  <a:lnTo>
                    <a:pt x="3707" y="530"/>
                  </a:lnTo>
                  <a:lnTo>
                    <a:pt x="3515" y="386"/>
                  </a:lnTo>
                  <a:lnTo>
                    <a:pt x="3226" y="217"/>
                  </a:lnTo>
                  <a:lnTo>
                    <a:pt x="3082" y="145"/>
                  </a:lnTo>
                  <a:lnTo>
                    <a:pt x="2913" y="97"/>
                  </a:lnTo>
                  <a:lnTo>
                    <a:pt x="2383" y="25"/>
                  </a:lnTo>
                  <a:lnTo>
                    <a:pt x="2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19"/>
            <p:cNvSpPr/>
            <p:nvPr/>
          </p:nvSpPr>
          <p:spPr>
            <a:xfrm>
              <a:off x="1283500" y="2756375"/>
              <a:ext cx="42150" cy="44550"/>
            </a:xfrm>
            <a:custGeom>
              <a:avLst/>
              <a:gdLst/>
              <a:ahLst/>
              <a:cxnLst/>
              <a:rect l="l" t="t" r="r" b="b"/>
              <a:pathLst>
                <a:path w="1686" h="1782" extrusionOk="0">
                  <a:moveTo>
                    <a:pt x="1011" y="217"/>
                  </a:moveTo>
                  <a:lnTo>
                    <a:pt x="1132" y="265"/>
                  </a:lnTo>
                  <a:lnTo>
                    <a:pt x="1372" y="434"/>
                  </a:lnTo>
                  <a:lnTo>
                    <a:pt x="1445" y="506"/>
                  </a:lnTo>
                  <a:lnTo>
                    <a:pt x="1493" y="602"/>
                  </a:lnTo>
                  <a:lnTo>
                    <a:pt x="1493" y="891"/>
                  </a:lnTo>
                  <a:lnTo>
                    <a:pt x="1493" y="1035"/>
                  </a:lnTo>
                  <a:lnTo>
                    <a:pt x="1469" y="1156"/>
                  </a:lnTo>
                  <a:lnTo>
                    <a:pt x="1421" y="1276"/>
                  </a:lnTo>
                  <a:lnTo>
                    <a:pt x="1348" y="1348"/>
                  </a:lnTo>
                  <a:lnTo>
                    <a:pt x="1132" y="1541"/>
                  </a:lnTo>
                  <a:lnTo>
                    <a:pt x="1060" y="1589"/>
                  </a:lnTo>
                  <a:lnTo>
                    <a:pt x="987" y="1613"/>
                  </a:lnTo>
                  <a:lnTo>
                    <a:pt x="795" y="1589"/>
                  </a:lnTo>
                  <a:lnTo>
                    <a:pt x="602" y="1589"/>
                  </a:lnTo>
                  <a:lnTo>
                    <a:pt x="434" y="1517"/>
                  </a:lnTo>
                  <a:lnTo>
                    <a:pt x="313" y="1445"/>
                  </a:lnTo>
                  <a:lnTo>
                    <a:pt x="241" y="1396"/>
                  </a:lnTo>
                  <a:lnTo>
                    <a:pt x="193" y="1324"/>
                  </a:lnTo>
                  <a:lnTo>
                    <a:pt x="169" y="1252"/>
                  </a:lnTo>
                  <a:lnTo>
                    <a:pt x="169" y="1180"/>
                  </a:lnTo>
                  <a:lnTo>
                    <a:pt x="169" y="1108"/>
                  </a:lnTo>
                  <a:lnTo>
                    <a:pt x="169" y="1011"/>
                  </a:lnTo>
                  <a:lnTo>
                    <a:pt x="169" y="843"/>
                  </a:lnTo>
                  <a:lnTo>
                    <a:pt x="193" y="674"/>
                  </a:lnTo>
                  <a:lnTo>
                    <a:pt x="241" y="578"/>
                  </a:lnTo>
                  <a:lnTo>
                    <a:pt x="289" y="506"/>
                  </a:lnTo>
                  <a:lnTo>
                    <a:pt x="410" y="385"/>
                  </a:lnTo>
                  <a:lnTo>
                    <a:pt x="506" y="313"/>
                  </a:lnTo>
                  <a:lnTo>
                    <a:pt x="650" y="265"/>
                  </a:lnTo>
                  <a:lnTo>
                    <a:pt x="771" y="241"/>
                  </a:lnTo>
                  <a:lnTo>
                    <a:pt x="915" y="217"/>
                  </a:lnTo>
                  <a:close/>
                  <a:moveTo>
                    <a:pt x="939" y="0"/>
                  </a:moveTo>
                  <a:lnTo>
                    <a:pt x="771" y="24"/>
                  </a:lnTo>
                  <a:lnTo>
                    <a:pt x="626" y="48"/>
                  </a:lnTo>
                  <a:lnTo>
                    <a:pt x="482" y="121"/>
                  </a:lnTo>
                  <a:lnTo>
                    <a:pt x="337" y="193"/>
                  </a:lnTo>
                  <a:lnTo>
                    <a:pt x="241" y="265"/>
                  </a:lnTo>
                  <a:lnTo>
                    <a:pt x="169" y="337"/>
                  </a:lnTo>
                  <a:lnTo>
                    <a:pt x="73" y="482"/>
                  </a:lnTo>
                  <a:lnTo>
                    <a:pt x="24" y="674"/>
                  </a:lnTo>
                  <a:lnTo>
                    <a:pt x="0" y="867"/>
                  </a:lnTo>
                  <a:lnTo>
                    <a:pt x="0" y="1035"/>
                  </a:lnTo>
                  <a:lnTo>
                    <a:pt x="0" y="1180"/>
                  </a:lnTo>
                  <a:lnTo>
                    <a:pt x="24" y="1300"/>
                  </a:lnTo>
                  <a:lnTo>
                    <a:pt x="48" y="1396"/>
                  </a:lnTo>
                  <a:lnTo>
                    <a:pt x="121" y="1469"/>
                  </a:lnTo>
                  <a:lnTo>
                    <a:pt x="193" y="1565"/>
                  </a:lnTo>
                  <a:lnTo>
                    <a:pt x="313" y="1637"/>
                  </a:lnTo>
                  <a:lnTo>
                    <a:pt x="434" y="1709"/>
                  </a:lnTo>
                  <a:lnTo>
                    <a:pt x="578" y="1733"/>
                  </a:lnTo>
                  <a:lnTo>
                    <a:pt x="723" y="1758"/>
                  </a:lnTo>
                  <a:lnTo>
                    <a:pt x="1035" y="1782"/>
                  </a:lnTo>
                  <a:lnTo>
                    <a:pt x="1132" y="1758"/>
                  </a:lnTo>
                  <a:lnTo>
                    <a:pt x="1204" y="1685"/>
                  </a:lnTo>
                  <a:lnTo>
                    <a:pt x="1445" y="1493"/>
                  </a:lnTo>
                  <a:lnTo>
                    <a:pt x="1565" y="1372"/>
                  </a:lnTo>
                  <a:lnTo>
                    <a:pt x="1613" y="1228"/>
                  </a:lnTo>
                  <a:lnTo>
                    <a:pt x="1661" y="1035"/>
                  </a:lnTo>
                  <a:lnTo>
                    <a:pt x="1685" y="843"/>
                  </a:lnTo>
                  <a:lnTo>
                    <a:pt x="1637" y="578"/>
                  </a:lnTo>
                  <a:lnTo>
                    <a:pt x="1613" y="458"/>
                  </a:lnTo>
                  <a:lnTo>
                    <a:pt x="1589" y="385"/>
                  </a:lnTo>
                  <a:lnTo>
                    <a:pt x="1517" y="313"/>
                  </a:lnTo>
                  <a:lnTo>
                    <a:pt x="1445" y="241"/>
                  </a:lnTo>
                  <a:lnTo>
                    <a:pt x="1300" y="145"/>
                  </a:lnTo>
                  <a:lnTo>
                    <a:pt x="1132" y="48"/>
                  </a:lnTo>
                  <a:lnTo>
                    <a:pt x="1035" y="24"/>
                  </a:lnTo>
                  <a:lnTo>
                    <a:pt x="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19"/>
            <p:cNvSpPr/>
            <p:nvPr/>
          </p:nvSpPr>
          <p:spPr>
            <a:xfrm>
              <a:off x="1296725" y="2772625"/>
              <a:ext cx="14475" cy="16275"/>
            </a:xfrm>
            <a:custGeom>
              <a:avLst/>
              <a:gdLst/>
              <a:ahLst/>
              <a:cxnLst/>
              <a:rect l="l" t="t" r="r" b="b"/>
              <a:pathLst>
                <a:path w="579" h="651" extrusionOk="0">
                  <a:moveTo>
                    <a:pt x="410" y="193"/>
                  </a:moveTo>
                  <a:lnTo>
                    <a:pt x="434" y="265"/>
                  </a:lnTo>
                  <a:lnTo>
                    <a:pt x="434" y="313"/>
                  </a:lnTo>
                  <a:lnTo>
                    <a:pt x="410" y="385"/>
                  </a:lnTo>
                  <a:lnTo>
                    <a:pt x="362" y="458"/>
                  </a:lnTo>
                  <a:lnTo>
                    <a:pt x="290" y="506"/>
                  </a:lnTo>
                  <a:lnTo>
                    <a:pt x="242" y="506"/>
                  </a:lnTo>
                  <a:lnTo>
                    <a:pt x="218" y="482"/>
                  </a:lnTo>
                  <a:lnTo>
                    <a:pt x="194" y="458"/>
                  </a:lnTo>
                  <a:lnTo>
                    <a:pt x="194" y="385"/>
                  </a:lnTo>
                  <a:lnTo>
                    <a:pt x="218" y="313"/>
                  </a:lnTo>
                  <a:lnTo>
                    <a:pt x="242" y="241"/>
                  </a:lnTo>
                  <a:lnTo>
                    <a:pt x="290" y="193"/>
                  </a:lnTo>
                  <a:close/>
                  <a:moveTo>
                    <a:pt x="314" y="0"/>
                  </a:moveTo>
                  <a:lnTo>
                    <a:pt x="242" y="24"/>
                  </a:lnTo>
                  <a:lnTo>
                    <a:pt x="169" y="48"/>
                  </a:lnTo>
                  <a:lnTo>
                    <a:pt x="25" y="193"/>
                  </a:lnTo>
                  <a:lnTo>
                    <a:pt x="1" y="241"/>
                  </a:lnTo>
                  <a:lnTo>
                    <a:pt x="1" y="337"/>
                  </a:lnTo>
                  <a:lnTo>
                    <a:pt x="25" y="458"/>
                  </a:lnTo>
                  <a:lnTo>
                    <a:pt x="49" y="530"/>
                  </a:lnTo>
                  <a:lnTo>
                    <a:pt x="97" y="578"/>
                  </a:lnTo>
                  <a:lnTo>
                    <a:pt x="145" y="626"/>
                  </a:lnTo>
                  <a:lnTo>
                    <a:pt x="218" y="650"/>
                  </a:lnTo>
                  <a:lnTo>
                    <a:pt x="314" y="650"/>
                  </a:lnTo>
                  <a:lnTo>
                    <a:pt x="386" y="602"/>
                  </a:lnTo>
                  <a:lnTo>
                    <a:pt x="458" y="578"/>
                  </a:lnTo>
                  <a:lnTo>
                    <a:pt x="506" y="506"/>
                  </a:lnTo>
                  <a:lnTo>
                    <a:pt x="555" y="458"/>
                  </a:lnTo>
                  <a:lnTo>
                    <a:pt x="579" y="385"/>
                  </a:lnTo>
                  <a:lnTo>
                    <a:pt x="579" y="289"/>
                  </a:lnTo>
                  <a:lnTo>
                    <a:pt x="579" y="217"/>
                  </a:lnTo>
                  <a:lnTo>
                    <a:pt x="555" y="121"/>
                  </a:lnTo>
                  <a:lnTo>
                    <a:pt x="506" y="72"/>
                  </a:lnTo>
                  <a:lnTo>
                    <a:pt x="458" y="24"/>
                  </a:lnTo>
                  <a:lnTo>
                    <a:pt x="3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19"/>
            <p:cNvSpPr/>
            <p:nvPr/>
          </p:nvSpPr>
          <p:spPr>
            <a:xfrm>
              <a:off x="1207675" y="2091350"/>
              <a:ext cx="145050" cy="155300"/>
            </a:xfrm>
            <a:custGeom>
              <a:avLst/>
              <a:gdLst/>
              <a:ahLst/>
              <a:cxnLst/>
              <a:rect l="l" t="t" r="r" b="b"/>
              <a:pathLst>
                <a:path w="5802" h="6212" extrusionOk="0">
                  <a:moveTo>
                    <a:pt x="3178" y="265"/>
                  </a:moveTo>
                  <a:lnTo>
                    <a:pt x="3394" y="289"/>
                  </a:lnTo>
                  <a:lnTo>
                    <a:pt x="3635" y="362"/>
                  </a:lnTo>
                  <a:lnTo>
                    <a:pt x="3900" y="482"/>
                  </a:lnTo>
                  <a:lnTo>
                    <a:pt x="4189" y="554"/>
                  </a:lnTo>
                  <a:lnTo>
                    <a:pt x="4357" y="650"/>
                  </a:lnTo>
                  <a:lnTo>
                    <a:pt x="4502" y="747"/>
                  </a:lnTo>
                  <a:lnTo>
                    <a:pt x="4646" y="891"/>
                  </a:lnTo>
                  <a:lnTo>
                    <a:pt x="4767" y="1036"/>
                  </a:lnTo>
                  <a:lnTo>
                    <a:pt x="4887" y="1204"/>
                  </a:lnTo>
                  <a:lnTo>
                    <a:pt x="4983" y="1397"/>
                  </a:lnTo>
                  <a:lnTo>
                    <a:pt x="5248" y="1854"/>
                  </a:lnTo>
                  <a:lnTo>
                    <a:pt x="5465" y="2336"/>
                  </a:lnTo>
                  <a:lnTo>
                    <a:pt x="5561" y="2576"/>
                  </a:lnTo>
                  <a:lnTo>
                    <a:pt x="5609" y="2841"/>
                  </a:lnTo>
                  <a:lnTo>
                    <a:pt x="5657" y="3082"/>
                  </a:lnTo>
                  <a:lnTo>
                    <a:pt x="5657" y="3347"/>
                  </a:lnTo>
                  <a:lnTo>
                    <a:pt x="5609" y="3491"/>
                  </a:lnTo>
                  <a:lnTo>
                    <a:pt x="5585" y="3563"/>
                  </a:lnTo>
                  <a:lnTo>
                    <a:pt x="5537" y="3611"/>
                  </a:lnTo>
                  <a:lnTo>
                    <a:pt x="5392" y="3804"/>
                  </a:lnTo>
                  <a:lnTo>
                    <a:pt x="5224" y="3972"/>
                  </a:lnTo>
                  <a:lnTo>
                    <a:pt x="5152" y="4045"/>
                  </a:lnTo>
                  <a:lnTo>
                    <a:pt x="5080" y="4165"/>
                  </a:lnTo>
                  <a:lnTo>
                    <a:pt x="5007" y="4261"/>
                  </a:lnTo>
                  <a:lnTo>
                    <a:pt x="4983" y="4406"/>
                  </a:lnTo>
                  <a:lnTo>
                    <a:pt x="4911" y="4598"/>
                  </a:lnTo>
                  <a:lnTo>
                    <a:pt x="4839" y="4767"/>
                  </a:lnTo>
                  <a:lnTo>
                    <a:pt x="4622" y="5080"/>
                  </a:lnTo>
                  <a:lnTo>
                    <a:pt x="4550" y="5200"/>
                  </a:lnTo>
                  <a:lnTo>
                    <a:pt x="4454" y="5272"/>
                  </a:lnTo>
                  <a:lnTo>
                    <a:pt x="4357" y="5345"/>
                  </a:lnTo>
                  <a:lnTo>
                    <a:pt x="4237" y="5417"/>
                  </a:lnTo>
                  <a:lnTo>
                    <a:pt x="3635" y="5730"/>
                  </a:lnTo>
                  <a:lnTo>
                    <a:pt x="3467" y="5802"/>
                  </a:lnTo>
                  <a:lnTo>
                    <a:pt x="3322" y="5850"/>
                  </a:lnTo>
                  <a:lnTo>
                    <a:pt x="2937" y="5898"/>
                  </a:lnTo>
                  <a:lnTo>
                    <a:pt x="2576" y="5898"/>
                  </a:lnTo>
                  <a:lnTo>
                    <a:pt x="2191" y="5850"/>
                  </a:lnTo>
                  <a:lnTo>
                    <a:pt x="1998" y="5826"/>
                  </a:lnTo>
                  <a:lnTo>
                    <a:pt x="1830" y="5754"/>
                  </a:lnTo>
                  <a:lnTo>
                    <a:pt x="1661" y="5706"/>
                  </a:lnTo>
                  <a:lnTo>
                    <a:pt x="1541" y="5609"/>
                  </a:lnTo>
                  <a:lnTo>
                    <a:pt x="1276" y="5417"/>
                  </a:lnTo>
                  <a:lnTo>
                    <a:pt x="987" y="5152"/>
                  </a:lnTo>
                  <a:lnTo>
                    <a:pt x="698" y="4839"/>
                  </a:lnTo>
                  <a:lnTo>
                    <a:pt x="554" y="4622"/>
                  </a:lnTo>
                  <a:lnTo>
                    <a:pt x="433" y="4406"/>
                  </a:lnTo>
                  <a:lnTo>
                    <a:pt x="361" y="4165"/>
                  </a:lnTo>
                  <a:lnTo>
                    <a:pt x="289" y="3924"/>
                  </a:lnTo>
                  <a:lnTo>
                    <a:pt x="265" y="3756"/>
                  </a:lnTo>
                  <a:lnTo>
                    <a:pt x="289" y="3563"/>
                  </a:lnTo>
                  <a:lnTo>
                    <a:pt x="361" y="3106"/>
                  </a:lnTo>
                  <a:lnTo>
                    <a:pt x="409" y="2648"/>
                  </a:lnTo>
                  <a:lnTo>
                    <a:pt x="409" y="2456"/>
                  </a:lnTo>
                  <a:lnTo>
                    <a:pt x="457" y="2287"/>
                  </a:lnTo>
                  <a:lnTo>
                    <a:pt x="554" y="2119"/>
                  </a:lnTo>
                  <a:lnTo>
                    <a:pt x="650" y="1974"/>
                  </a:lnTo>
                  <a:lnTo>
                    <a:pt x="867" y="1710"/>
                  </a:lnTo>
                  <a:lnTo>
                    <a:pt x="1059" y="1421"/>
                  </a:lnTo>
                  <a:lnTo>
                    <a:pt x="1180" y="1276"/>
                  </a:lnTo>
                  <a:lnTo>
                    <a:pt x="1300" y="1156"/>
                  </a:lnTo>
                  <a:lnTo>
                    <a:pt x="1565" y="939"/>
                  </a:lnTo>
                  <a:lnTo>
                    <a:pt x="2143" y="626"/>
                  </a:lnTo>
                  <a:lnTo>
                    <a:pt x="2431" y="482"/>
                  </a:lnTo>
                  <a:lnTo>
                    <a:pt x="2744" y="362"/>
                  </a:lnTo>
                  <a:lnTo>
                    <a:pt x="2961" y="289"/>
                  </a:lnTo>
                  <a:lnTo>
                    <a:pt x="3178" y="265"/>
                  </a:lnTo>
                  <a:close/>
                  <a:moveTo>
                    <a:pt x="3033" y="0"/>
                  </a:moveTo>
                  <a:lnTo>
                    <a:pt x="2865" y="24"/>
                  </a:lnTo>
                  <a:lnTo>
                    <a:pt x="2696" y="73"/>
                  </a:lnTo>
                  <a:lnTo>
                    <a:pt x="2335" y="217"/>
                  </a:lnTo>
                  <a:lnTo>
                    <a:pt x="1974" y="362"/>
                  </a:lnTo>
                  <a:lnTo>
                    <a:pt x="1637" y="554"/>
                  </a:lnTo>
                  <a:lnTo>
                    <a:pt x="1300" y="747"/>
                  </a:lnTo>
                  <a:lnTo>
                    <a:pt x="1156" y="867"/>
                  </a:lnTo>
                  <a:lnTo>
                    <a:pt x="1011" y="987"/>
                  </a:lnTo>
                  <a:lnTo>
                    <a:pt x="891" y="1132"/>
                  </a:lnTo>
                  <a:lnTo>
                    <a:pt x="770" y="1276"/>
                  </a:lnTo>
                  <a:lnTo>
                    <a:pt x="361" y="1878"/>
                  </a:lnTo>
                  <a:lnTo>
                    <a:pt x="265" y="1998"/>
                  </a:lnTo>
                  <a:lnTo>
                    <a:pt x="217" y="2119"/>
                  </a:lnTo>
                  <a:lnTo>
                    <a:pt x="169" y="2263"/>
                  </a:lnTo>
                  <a:lnTo>
                    <a:pt x="120" y="2408"/>
                  </a:lnTo>
                  <a:lnTo>
                    <a:pt x="96" y="2889"/>
                  </a:lnTo>
                  <a:lnTo>
                    <a:pt x="96" y="3130"/>
                  </a:lnTo>
                  <a:lnTo>
                    <a:pt x="48" y="3371"/>
                  </a:lnTo>
                  <a:lnTo>
                    <a:pt x="24" y="3563"/>
                  </a:lnTo>
                  <a:lnTo>
                    <a:pt x="0" y="3732"/>
                  </a:lnTo>
                  <a:lnTo>
                    <a:pt x="24" y="3924"/>
                  </a:lnTo>
                  <a:lnTo>
                    <a:pt x="72" y="4117"/>
                  </a:lnTo>
                  <a:lnTo>
                    <a:pt x="145" y="4358"/>
                  </a:lnTo>
                  <a:lnTo>
                    <a:pt x="241" y="4622"/>
                  </a:lnTo>
                  <a:lnTo>
                    <a:pt x="361" y="4839"/>
                  </a:lnTo>
                  <a:lnTo>
                    <a:pt x="530" y="5056"/>
                  </a:lnTo>
                  <a:lnTo>
                    <a:pt x="794" y="5345"/>
                  </a:lnTo>
                  <a:lnTo>
                    <a:pt x="1059" y="5609"/>
                  </a:lnTo>
                  <a:lnTo>
                    <a:pt x="1252" y="5754"/>
                  </a:lnTo>
                  <a:lnTo>
                    <a:pt x="1469" y="5898"/>
                  </a:lnTo>
                  <a:lnTo>
                    <a:pt x="1782" y="6043"/>
                  </a:lnTo>
                  <a:lnTo>
                    <a:pt x="2119" y="6139"/>
                  </a:lnTo>
                  <a:lnTo>
                    <a:pt x="2456" y="6187"/>
                  </a:lnTo>
                  <a:lnTo>
                    <a:pt x="2793" y="6211"/>
                  </a:lnTo>
                  <a:lnTo>
                    <a:pt x="3033" y="6187"/>
                  </a:lnTo>
                  <a:lnTo>
                    <a:pt x="3250" y="6163"/>
                  </a:lnTo>
                  <a:lnTo>
                    <a:pt x="3467" y="6115"/>
                  </a:lnTo>
                  <a:lnTo>
                    <a:pt x="3683" y="6043"/>
                  </a:lnTo>
                  <a:lnTo>
                    <a:pt x="4333" y="5682"/>
                  </a:lnTo>
                  <a:lnTo>
                    <a:pt x="4550" y="5561"/>
                  </a:lnTo>
                  <a:lnTo>
                    <a:pt x="4743" y="5393"/>
                  </a:lnTo>
                  <a:lnTo>
                    <a:pt x="4887" y="5200"/>
                  </a:lnTo>
                  <a:lnTo>
                    <a:pt x="5007" y="4984"/>
                  </a:lnTo>
                  <a:lnTo>
                    <a:pt x="5080" y="4863"/>
                  </a:lnTo>
                  <a:lnTo>
                    <a:pt x="5128" y="4743"/>
                  </a:lnTo>
                  <a:lnTo>
                    <a:pt x="5200" y="4622"/>
                  </a:lnTo>
                  <a:lnTo>
                    <a:pt x="5224" y="4526"/>
                  </a:lnTo>
                  <a:lnTo>
                    <a:pt x="5272" y="4382"/>
                  </a:lnTo>
                  <a:lnTo>
                    <a:pt x="5344" y="4285"/>
                  </a:lnTo>
                  <a:lnTo>
                    <a:pt x="5513" y="4093"/>
                  </a:lnTo>
                  <a:lnTo>
                    <a:pt x="5609" y="3997"/>
                  </a:lnTo>
                  <a:lnTo>
                    <a:pt x="5681" y="3924"/>
                  </a:lnTo>
                  <a:lnTo>
                    <a:pt x="5730" y="3828"/>
                  </a:lnTo>
                  <a:lnTo>
                    <a:pt x="5754" y="3732"/>
                  </a:lnTo>
                  <a:lnTo>
                    <a:pt x="5754" y="3611"/>
                  </a:lnTo>
                  <a:lnTo>
                    <a:pt x="5754" y="3539"/>
                  </a:lnTo>
                  <a:lnTo>
                    <a:pt x="5778" y="3443"/>
                  </a:lnTo>
                  <a:lnTo>
                    <a:pt x="5802" y="3178"/>
                  </a:lnTo>
                  <a:lnTo>
                    <a:pt x="5802" y="2913"/>
                  </a:lnTo>
                  <a:lnTo>
                    <a:pt x="5754" y="2648"/>
                  </a:lnTo>
                  <a:lnTo>
                    <a:pt x="5657" y="2384"/>
                  </a:lnTo>
                  <a:lnTo>
                    <a:pt x="5320" y="1565"/>
                  </a:lnTo>
                  <a:lnTo>
                    <a:pt x="5152" y="1228"/>
                  </a:lnTo>
                  <a:lnTo>
                    <a:pt x="5055" y="1060"/>
                  </a:lnTo>
                  <a:lnTo>
                    <a:pt x="4959" y="915"/>
                  </a:lnTo>
                  <a:lnTo>
                    <a:pt x="4791" y="699"/>
                  </a:lnTo>
                  <a:lnTo>
                    <a:pt x="4574" y="506"/>
                  </a:lnTo>
                  <a:lnTo>
                    <a:pt x="4357" y="386"/>
                  </a:lnTo>
                  <a:lnTo>
                    <a:pt x="4117" y="289"/>
                  </a:lnTo>
                  <a:lnTo>
                    <a:pt x="3900" y="193"/>
                  </a:lnTo>
                  <a:lnTo>
                    <a:pt x="3635" y="97"/>
                  </a:lnTo>
                  <a:lnTo>
                    <a:pt x="3370" y="24"/>
                  </a:lnTo>
                  <a:lnTo>
                    <a:pt x="3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19"/>
            <p:cNvSpPr/>
            <p:nvPr/>
          </p:nvSpPr>
          <p:spPr>
            <a:xfrm>
              <a:off x="1249200" y="2140700"/>
              <a:ext cx="60200" cy="62625"/>
            </a:xfrm>
            <a:custGeom>
              <a:avLst/>
              <a:gdLst/>
              <a:ahLst/>
              <a:cxnLst/>
              <a:rect l="l" t="t" r="r" b="b"/>
              <a:pathLst>
                <a:path w="2408" h="2505" extrusionOk="0">
                  <a:moveTo>
                    <a:pt x="1469" y="217"/>
                  </a:moveTo>
                  <a:lnTo>
                    <a:pt x="1565" y="265"/>
                  </a:lnTo>
                  <a:lnTo>
                    <a:pt x="1637" y="313"/>
                  </a:lnTo>
                  <a:lnTo>
                    <a:pt x="1709" y="410"/>
                  </a:lnTo>
                  <a:lnTo>
                    <a:pt x="1757" y="482"/>
                  </a:lnTo>
                  <a:lnTo>
                    <a:pt x="1854" y="602"/>
                  </a:lnTo>
                  <a:lnTo>
                    <a:pt x="1926" y="674"/>
                  </a:lnTo>
                  <a:lnTo>
                    <a:pt x="1998" y="771"/>
                  </a:lnTo>
                  <a:lnTo>
                    <a:pt x="2095" y="1011"/>
                  </a:lnTo>
                  <a:lnTo>
                    <a:pt x="2143" y="1132"/>
                  </a:lnTo>
                  <a:lnTo>
                    <a:pt x="2143" y="1252"/>
                  </a:lnTo>
                  <a:lnTo>
                    <a:pt x="2143" y="1373"/>
                  </a:lnTo>
                  <a:lnTo>
                    <a:pt x="2095" y="1469"/>
                  </a:lnTo>
                  <a:lnTo>
                    <a:pt x="2022" y="1661"/>
                  </a:lnTo>
                  <a:lnTo>
                    <a:pt x="1926" y="1806"/>
                  </a:lnTo>
                  <a:lnTo>
                    <a:pt x="1806" y="1950"/>
                  </a:lnTo>
                  <a:lnTo>
                    <a:pt x="1685" y="2095"/>
                  </a:lnTo>
                  <a:lnTo>
                    <a:pt x="1541" y="2167"/>
                  </a:lnTo>
                  <a:lnTo>
                    <a:pt x="1396" y="2215"/>
                  </a:lnTo>
                  <a:lnTo>
                    <a:pt x="1180" y="2239"/>
                  </a:lnTo>
                  <a:lnTo>
                    <a:pt x="891" y="2239"/>
                  </a:lnTo>
                  <a:lnTo>
                    <a:pt x="843" y="2215"/>
                  </a:lnTo>
                  <a:lnTo>
                    <a:pt x="770" y="2191"/>
                  </a:lnTo>
                  <a:lnTo>
                    <a:pt x="698" y="2119"/>
                  </a:lnTo>
                  <a:lnTo>
                    <a:pt x="458" y="1830"/>
                  </a:lnTo>
                  <a:lnTo>
                    <a:pt x="361" y="1661"/>
                  </a:lnTo>
                  <a:lnTo>
                    <a:pt x="265" y="1493"/>
                  </a:lnTo>
                  <a:lnTo>
                    <a:pt x="241" y="1349"/>
                  </a:lnTo>
                  <a:lnTo>
                    <a:pt x="241" y="1180"/>
                  </a:lnTo>
                  <a:lnTo>
                    <a:pt x="337" y="771"/>
                  </a:lnTo>
                  <a:lnTo>
                    <a:pt x="385" y="674"/>
                  </a:lnTo>
                  <a:lnTo>
                    <a:pt x="458" y="602"/>
                  </a:lnTo>
                  <a:lnTo>
                    <a:pt x="674" y="458"/>
                  </a:lnTo>
                  <a:lnTo>
                    <a:pt x="891" y="313"/>
                  </a:lnTo>
                  <a:lnTo>
                    <a:pt x="1011" y="265"/>
                  </a:lnTo>
                  <a:lnTo>
                    <a:pt x="1108" y="241"/>
                  </a:lnTo>
                  <a:lnTo>
                    <a:pt x="1348" y="217"/>
                  </a:lnTo>
                  <a:close/>
                  <a:moveTo>
                    <a:pt x="1083" y="0"/>
                  </a:moveTo>
                  <a:lnTo>
                    <a:pt x="963" y="24"/>
                  </a:lnTo>
                  <a:lnTo>
                    <a:pt x="770" y="121"/>
                  </a:lnTo>
                  <a:lnTo>
                    <a:pt x="602" y="217"/>
                  </a:lnTo>
                  <a:lnTo>
                    <a:pt x="433" y="313"/>
                  </a:lnTo>
                  <a:lnTo>
                    <a:pt x="265" y="434"/>
                  </a:lnTo>
                  <a:lnTo>
                    <a:pt x="169" y="554"/>
                  </a:lnTo>
                  <a:lnTo>
                    <a:pt x="121" y="674"/>
                  </a:lnTo>
                  <a:lnTo>
                    <a:pt x="24" y="1108"/>
                  </a:lnTo>
                  <a:lnTo>
                    <a:pt x="0" y="1228"/>
                  </a:lnTo>
                  <a:lnTo>
                    <a:pt x="0" y="1324"/>
                  </a:lnTo>
                  <a:lnTo>
                    <a:pt x="24" y="1445"/>
                  </a:lnTo>
                  <a:lnTo>
                    <a:pt x="48" y="1541"/>
                  </a:lnTo>
                  <a:lnTo>
                    <a:pt x="169" y="1782"/>
                  </a:lnTo>
                  <a:lnTo>
                    <a:pt x="289" y="1998"/>
                  </a:lnTo>
                  <a:lnTo>
                    <a:pt x="554" y="2287"/>
                  </a:lnTo>
                  <a:lnTo>
                    <a:pt x="674" y="2384"/>
                  </a:lnTo>
                  <a:lnTo>
                    <a:pt x="795" y="2456"/>
                  </a:lnTo>
                  <a:lnTo>
                    <a:pt x="915" y="2504"/>
                  </a:lnTo>
                  <a:lnTo>
                    <a:pt x="1059" y="2504"/>
                  </a:lnTo>
                  <a:lnTo>
                    <a:pt x="1300" y="2480"/>
                  </a:lnTo>
                  <a:lnTo>
                    <a:pt x="1541" y="2456"/>
                  </a:lnTo>
                  <a:lnTo>
                    <a:pt x="1685" y="2408"/>
                  </a:lnTo>
                  <a:lnTo>
                    <a:pt x="1806" y="2336"/>
                  </a:lnTo>
                  <a:lnTo>
                    <a:pt x="1974" y="2191"/>
                  </a:lnTo>
                  <a:lnTo>
                    <a:pt x="2119" y="2023"/>
                  </a:lnTo>
                  <a:lnTo>
                    <a:pt x="2239" y="1854"/>
                  </a:lnTo>
                  <a:lnTo>
                    <a:pt x="2335" y="1637"/>
                  </a:lnTo>
                  <a:lnTo>
                    <a:pt x="2383" y="1493"/>
                  </a:lnTo>
                  <a:lnTo>
                    <a:pt x="2407" y="1349"/>
                  </a:lnTo>
                  <a:lnTo>
                    <a:pt x="2407" y="1228"/>
                  </a:lnTo>
                  <a:lnTo>
                    <a:pt x="2383" y="1108"/>
                  </a:lnTo>
                  <a:lnTo>
                    <a:pt x="2287" y="843"/>
                  </a:lnTo>
                  <a:lnTo>
                    <a:pt x="2167" y="602"/>
                  </a:lnTo>
                  <a:lnTo>
                    <a:pt x="2046" y="434"/>
                  </a:lnTo>
                  <a:lnTo>
                    <a:pt x="1878" y="265"/>
                  </a:lnTo>
                  <a:lnTo>
                    <a:pt x="1782" y="145"/>
                  </a:lnTo>
                  <a:lnTo>
                    <a:pt x="1661" y="73"/>
                  </a:lnTo>
                  <a:lnTo>
                    <a:pt x="1541" y="24"/>
                  </a:lnTo>
                  <a:lnTo>
                    <a:pt x="13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19"/>
            <p:cNvSpPr/>
            <p:nvPr/>
          </p:nvSpPr>
          <p:spPr>
            <a:xfrm>
              <a:off x="1267850" y="2158150"/>
              <a:ext cx="20475" cy="23500"/>
            </a:xfrm>
            <a:custGeom>
              <a:avLst/>
              <a:gdLst/>
              <a:ahLst/>
              <a:cxnLst/>
              <a:rect l="l" t="t" r="r" b="b"/>
              <a:pathLst>
                <a:path w="819" h="940" extrusionOk="0">
                  <a:moveTo>
                    <a:pt x="410" y="241"/>
                  </a:moveTo>
                  <a:lnTo>
                    <a:pt x="458" y="313"/>
                  </a:lnTo>
                  <a:lnTo>
                    <a:pt x="506" y="410"/>
                  </a:lnTo>
                  <a:lnTo>
                    <a:pt x="530" y="530"/>
                  </a:lnTo>
                  <a:lnTo>
                    <a:pt x="506" y="602"/>
                  </a:lnTo>
                  <a:lnTo>
                    <a:pt x="458" y="675"/>
                  </a:lnTo>
                  <a:lnTo>
                    <a:pt x="434" y="699"/>
                  </a:lnTo>
                  <a:lnTo>
                    <a:pt x="386" y="699"/>
                  </a:lnTo>
                  <a:lnTo>
                    <a:pt x="337" y="675"/>
                  </a:lnTo>
                  <a:lnTo>
                    <a:pt x="313" y="651"/>
                  </a:lnTo>
                  <a:lnTo>
                    <a:pt x="241" y="602"/>
                  </a:lnTo>
                  <a:lnTo>
                    <a:pt x="217" y="506"/>
                  </a:lnTo>
                  <a:lnTo>
                    <a:pt x="217" y="434"/>
                  </a:lnTo>
                  <a:lnTo>
                    <a:pt x="217" y="362"/>
                  </a:lnTo>
                  <a:lnTo>
                    <a:pt x="241" y="289"/>
                  </a:lnTo>
                  <a:lnTo>
                    <a:pt x="289" y="241"/>
                  </a:lnTo>
                  <a:close/>
                  <a:moveTo>
                    <a:pt x="313" y="1"/>
                  </a:moveTo>
                  <a:lnTo>
                    <a:pt x="241" y="49"/>
                  </a:lnTo>
                  <a:lnTo>
                    <a:pt x="145" y="121"/>
                  </a:lnTo>
                  <a:lnTo>
                    <a:pt x="73" y="217"/>
                  </a:lnTo>
                  <a:lnTo>
                    <a:pt x="24" y="338"/>
                  </a:lnTo>
                  <a:lnTo>
                    <a:pt x="0" y="434"/>
                  </a:lnTo>
                  <a:lnTo>
                    <a:pt x="24" y="554"/>
                  </a:lnTo>
                  <a:lnTo>
                    <a:pt x="49" y="651"/>
                  </a:lnTo>
                  <a:lnTo>
                    <a:pt x="97" y="747"/>
                  </a:lnTo>
                  <a:lnTo>
                    <a:pt x="169" y="819"/>
                  </a:lnTo>
                  <a:lnTo>
                    <a:pt x="265" y="915"/>
                  </a:lnTo>
                  <a:lnTo>
                    <a:pt x="362" y="939"/>
                  </a:lnTo>
                  <a:lnTo>
                    <a:pt x="482" y="939"/>
                  </a:lnTo>
                  <a:lnTo>
                    <a:pt x="578" y="891"/>
                  </a:lnTo>
                  <a:lnTo>
                    <a:pt x="626" y="843"/>
                  </a:lnTo>
                  <a:lnTo>
                    <a:pt x="723" y="771"/>
                  </a:lnTo>
                  <a:lnTo>
                    <a:pt x="771" y="651"/>
                  </a:lnTo>
                  <a:lnTo>
                    <a:pt x="819" y="410"/>
                  </a:lnTo>
                  <a:lnTo>
                    <a:pt x="819" y="362"/>
                  </a:lnTo>
                  <a:lnTo>
                    <a:pt x="795" y="338"/>
                  </a:lnTo>
                  <a:lnTo>
                    <a:pt x="723" y="193"/>
                  </a:lnTo>
                  <a:lnTo>
                    <a:pt x="602" y="97"/>
                  </a:lnTo>
                  <a:lnTo>
                    <a:pt x="530" y="25"/>
                  </a:lnTo>
                  <a:lnTo>
                    <a:pt x="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4" name="Google Shape;8024;p19"/>
          <p:cNvGrpSpPr/>
          <p:nvPr/>
        </p:nvGrpSpPr>
        <p:grpSpPr>
          <a:xfrm rot="7958859">
            <a:off x="7665472" y="-1194268"/>
            <a:ext cx="3605651" cy="3438384"/>
            <a:chOff x="1781825" y="1787425"/>
            <a:chExt cx="804050" cy="766750"/>
          </a:xfrm>
        </p:grpSpPr>
        <p:sp>
          <p:nvSpPr>
            <p:cNvPr id="8025" name="Google Shape;8025;p19"/>
            <p:cNvSpPr/>
            <p:nvPr/>
          </p:nvSpPr>
          <p:spPr>
            <a:xfrm>
              <a:off x="1797450" y="2122050"/>
              <a:ext cx="356325" cy="331625"/>
            </a:xfrm>
            <a:custGeom>
              <a:avLst/>
              <a:gdLst/>
              <a:ahLst/>
              <a:cxnLst/>
              <a:rect l="l" t="t" r="r" b="b"/>
              <a:pathLst>
                <a:path w="14253" h="13265" extrusionOk="0">
                  <a:moveTo>
                    <a:pt x="9799" y="0"/>
                  </a:moveTo>
                  <a:lnTo>
                    <a:pt x="9197" y="72"/>
                  </a:lnTo>
                  <a:lnTo>
                    <a:pt x="8547" y="169"/>
                  </a:lnTo>
                  <a:lnTo>
                    <a:pt x="7993" y="313"/>
                  </a:lnTo>
                  <a:lnTo>
                    <a:pt x="7464" y="482"/>
                  </a:lnTo>
                  <a:lnTo>
                    <a:pt x="6934" y="674"/>
                  </a:lnTo>
                  <a:lnTo>
                    <a:pt x="6428" y="891"/>
                  </a:lnTo>
                  <a:lnTo>
                    <a:pt x="5923" y="1132"/>
                  </a:lnTo>
                  <a:lnTo>
                    <a:pt x="5441" y="1420"/>
                  </a:lnTo>
                  <a:lnTo>
                    <a:pt x="4960" y="1709"/>
                  </a:lnTo>
                  <a:lnTo>
                    <a:pt x="4503" y="2022"/>
                  </a:lnTo>
                  <a:lnTo>
                    <a:pt x="4045" y="2359"/>
                  </a:lnTo>
                  <a:lnTo>
                    <a:pt x="3636" y="2720"/>
                  </a:lnTo>
                  <a:lnTo>
                    <a:pt x="3203" y="3082"/>
                  </a:lnTo>
                  <a:lnTo>
                    <a:pt x="2817" y="3491"/>
                  </a:lnTo>
                  <a:lnTo>
                    <a:pt x="2432" y="3900"/>
                  </a:lnTo>
                  <a:lnTo>
                    <a:pt x="2071" y="4333"/>
                  </a:lnTo>
                  <a:lnTo>
                    <a:pt x="1734" y="4767"/>
                  </a:lnTo>
                  <a:lnTo>
                    <a:pt x="1397" y="5224"/>
                  </a:lnTo>
                  <a:lnTo>
                    <a:pt x="1181" y="5513"/>
                  </a:lnTo>
                  <a:lnTo>
                    <a:pt x="988" y="5826"/>
                  </a:lnTo>
                  <a:lnTo>
                    <a:pt x="819" y="6139"/>
                  </a:lnTo>
                  <a:lnTo>
                    <a:pt x="651" y="6452"/>
                  </a:lnTo>
                  <a:lnTo>
                    <a:pt x="506" y="6789"/>
                  </a:lnTo>
                  <a:lnTo>
                    <a:pt x="386" y="7126"/>
                  </a:lnTo>
                  <a:lnTo>
                    <a:pt x="266" y="7463"/>
                  </a:lnTo>
                  <a:lnTo>
                    <a:pt x="169" y="7800"/>
                  </a:lnTo>
                  <a:lnTo>
                    <a:pt x="97" y="8137"/>
                  </a:lnTo>
                  <a:lnTo>
                    <a:pt x="49" y="8498"/>
                  </a:lnTo>
                  <a:lnTo>
                    <a:pt x="25" y="8835"/>
                  </a:lnTo>
                  <a:lnTo>
                    <a:pt x="1" y="9172"/>
                  </a:lnTo>
                  <a:lnTo>
                    <a:pt x="1" y="9509"/>
                  </a:lnTo>
                  <a:lnTo>
                    <a:pt x="25" y="9822"/>
                  </a:lnTo>
                  <a:lnTo>
                    <a:pt x="73" y="10159"/>
                  </a:lnTo>
                  <a:lnTo>
                    <a:pt x="145" y="10472"/>
                  </a:lnTo>
                  <a:lnTo>
                    <a:pt x="218" y="10761"/>
                  </a:lnTo>
                  <a:lnTo>
                    <a:pt x="338" y="11050"/>
                  </a:lnTo>
                  <a:lnTo>
                    <a:pt x="458" y="11339"/>
                  </a:lnTo>
                  <a:lnTo>
                    <a:pt x="627" y="11603"/>
                  </a:lnTo>
                  <a:lnTo>
                    <a:pt x="795" y="11868"/>
                  </a:lnTo>
                  <a:lnTo>
                    <a:pt x="988" y="12085"/>
                  </a:lnTo>
                  <a:lnTo>
                    <a:pt x="1205" y="12302"/>
                  </a:lnTo>
                  <a:lnTo>
                    <a:pt x="1445" y="12518"/>
                  </a:lnTo>
                  <a:lnTo>
                    <a:pt x="1710" y="12687"/>
                  </a:lnTo>
                  <a:lnTo>
                    <a:pt x="1999" y="12855"/>
                  </a:lnTo>
                  <a:lnTo>
                    <a:pt x="2312" y="12976"/>
                  </a:lnTo>
                  <a:lnTo>
                    <a:pt x="2649" y="13096"/>
                  </a:lnTo>
                  <a:lnTo>
                    <a:pt x="3010" y="13168"/>
                  </a:lnTo>
                  <a:lnTo>
                    <a:pt x="3395" y="13240"/>
                  </a:lnTo>
                  <a:lnTo>
                    <a:pt x="3804" y="13264"/>
                  </a:lnTo>
                  <a:lnTo>
                    <a:pt x="4238" y="13264"/>
                  </a:lnTo>
                  <a:lnTo>
                    <a:pt x="4743" y="13240"/>
                  </a:lnTo>
                  <a:lnTo>
                    <a:pt x="5249" y="13168"/>
                  </a:lnTo>
                  <a:lnTo>
                    <a:pt x="5730" y="13072"/>
                  </a:lnTo>
                  <a:lnTo>
                    <a:pt x="6212" y="12951"/>
                  </a:lnTo>
                  <a:lnTo>
                    <a:pt x="6693" y="12807"/>
                  </a:lnTo>
                  <a:lnTo>
                    <a:pt x="7151" y="12639"/>
                  </a:lnTo>
                  <a:lnTo>
                    <a:pt x="7608" y="12446"/>
                  </a:lnTo>
                  <a:lnTo>
                    <a:pt x="8065" y="12253"/>
                  </a:lnTo>
                  <a:lnTo>
                    <a:pt x="8523" y="12013"/>
                  </a:lnTo>
                  <a:lnTo>
                    <a:pt x="8956" y="11748"/>
                  </a:lnTo>
                  <a:lnTo>
                    <a:pt x="9365" y="11483"/>
                  </a:lnTo>
                  <a:lnTo>
                    <a:pt x="9775" y="11194"/>
                  </a:lnTo>
                  <a:lnTo>
                    <a:pt x="10184" y="10905"/>
                  </a:lnTo>
                  <a:lnTo>
                    <a:pt x="10569" y="10592"/>
                  </a:lnTo>
                  <a:lnTo>
                    <a:pt x="10954" y="10255"/>
                  </a:lnTo>
                  <a:lnTo>
                    <a:pt x="11315" y="9918"/>
                  </a:lnTo>
                  <a:lnTo>
                    <a:pt x="11676" y="9557"/>
                  </a:lnTo>
                  <a:lnTo>
                    <a:pt x="12038" y="9196"/>
                  </a:lnTo>
                  <a:lnTo>
                    <a:pt x="12375" y="8787"/>
                  </a:lnTo>
                  <a:lnTo>
                    <a:pt x="12688" y="8378"/>
                  </a:lnTo>
                  <a:lnTo>
                    <a:pt x="12952" y="7968"/>
                  </a:lnTo>
                  <a:lnTo>
                    <a:pt x="13217" y="7535"/>
                  </a:lnTo>
                  <a:lnTo>
                    <a:pt x="13434" y="7102"/>
                  </a:lnTo>
                  <a:lnTo>
                    <a:pt x="13650" y="6644"/>
                  </a:lnTo>
                  <a:lnTo>
                    <a:pt x="13819" y="6211"/>
                  </a:lnTo>
                  <a:lnTo>
                    <a:pt x="13963" y="5754"/>
                  </a:lnTo>
                  <a:lnTo>
                    <a:pt x="14084" y="5296"/>
                  </a:lnTo>
                  <a:lnTo>
                    <a:pt x="14156" y="4863"/>
                  </a:lnTo>
                  <a:lnTo>
                    <a:pt x="14228" y="4406"/>
                  </a:lnTo>
                  <a:lnTo>
                    <a:pt x="14252" y="3972"/>
                  </a:lnTo>
                  <a:lnTo>
                    <a:pt x="14228" y="3563"/>
                  </a:lnTo>
                  <a:lnTo>
                    <a:pt x="14204" y="3154"/>
                  </a:lnTo>
                  <a:lnTo>
                    <a:pt x="14132" y="2744"/>
                  </a:lnTo>
                  <a:lnTo>
                    <a:pt x="14012" y="2359"/>
                  </a:lnTo>
                  <a:lnTo>
                    <a:pt x="13867" y="1998"/>
                  </a:lnTo>
                  <a:lnTo>
                    <a:pt x="13699" y="1661"/>
                  </a:lnTo>
                  <a:lnTo>
                    <a:pt x="13482" y="1348"/>
                  </a:lnTo>
                  <a:lnTo>
                    <a:pt x="13217" y="1059"/>
                  </a:lnTo>
                  <a:lnTo>
                    <a:pt x="12928" y="819"/>
                  </a:lnTo>
                  <a:lnTo>
                    <a:pt x="12615" y="578"/>
                  </a:lnTo>
                  <a:lnTo>
                    <a:pt x="12254" y="385"/>
                  </a:lnTo>
                  <a:lnTo>
                    <a:pt x="11845" y="241"/>
                  </a:lnTo>
                  <a:lnTo>
                    <a:pt x="11388" y="121"/>
                  </a:lnTo>
                  <a:lnTo>
                    <a:pt x="10906" y="24"/>
                  </a:lnTo>
                  <a:lnTo>
                    <a:pt x="10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19"/>
            <p:cNvSpPr/>
            <p:nvPr/>
          </p:nvSpPr>
          <p:spPr>
            <a:xfrm>
              <a:off x="2080925" y="2161150"/>
              <a:ext cx="9050" cy="15675"/>
            </a:xfrm>
            <a:custGeom>
              <a:avLst/>
              <a:gdLst/>
              <a:ahLst/>
              <a:cxnLst/>
              <a:rect l="l" t="t" r="r" b="b"/>
              <a:pathLst>
                <a:path w="362" h="627" extrusionOk="0">
                  <a:moveTo>
                    <a:pt x="289" y="1"/>
                  </a:moveTo>
                  <a:lnTo>
                    <a:pt x="241" y="25"/>
                  </a:lnTo>
                  <a:lnTo>
                    <a:pt x="193" y="97"/>
                  </a:lnTo>
                  <a:lnTo>
                    <a:pt x="73" y="266"/>
                  </a:lnTo>
                  <a:lnTo>
                    <a:pt x="0" y="386"/>
                  </a:lnTo>
                  <a:lnTo>
                    <a:pt x="25" y="482"/>
                  </a:lnTo>
                  <a:lnTo>
                    <a:pt x="73" y="579"/>
                  </a:lnTo>
                  <a:lnTo>
                    <a:pt x="97" y="627"/>
                  </a:lnTo>
                  <a:lnTo>
                    <a:pt x="145" y="627"/>
                  </a:lnTo>
                  <a:lnTo>
                    <a:pt x="169" y="579"/>
                  </a:lnTo>
                  <a:lnTo>
                    <a:pt x="145" y="506"/>
                  </a:lnTo>
                  <a:lnTo>
                    <a:pt x="169" y="458"/>
                  </a:lnTo>
                  <a:lnTo>
                    <a:pt x="193" y="386"/>
                  </a:lnTo>
                  <a:lnTo>
                    <a:pt x="217" y="338"/>
                  </a:lnTo>
                  <a:lnTo>
                    <a:pt x="313" y="242"/>
                  </a:lnTo>
                  <a:lnTo>
                    <a:pt x="362" y="169"/>
                  </a:lnTo>
                  <a:lnTo>
                    <a:pt x="362" y="121"/>
                  </a:lnTo>
                  <a:lnTo>
                    <a:pt x="337" y="25"/>
                  </a:lnTo>
                  <a:lnTo>
                    <a:pt x="28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19"/>
            <p:cNvSpPr/>
            <p:nvPr/>
          </p:nvSpPr>
          <p:spPr>
            <a:xfrm>
              <a:off x="2144125" y="2205700"/>
              <a:ext cx="7225" cy="8450"/>
            </a:xfrm>
            <a:custGeom>
              <a:avLst/>
              <a:gdLst/>
              <a:ahLst/>
              <a:cxnLst/>
              <a:rect l="l" t="t" r="r" b="b"/>
              <a:pathLst>
                <a:path w="289" h="338" extrusionOk="0">
                  <a:moveTo>
                    <a:pt x="72" y="0"/>
                  </a:moveTo>
                  <a:lnTo>
                    <a:pt x="24" y="24"/>
                  </a:lnTo>
                  <a:lnTo>
                    <a:pt x="0" y="73"/>
                  </a:lnTo>
                  <a:lnTo>
                    <a:pt x="0" y="145"/>
                  </a:lnTo>
                  <a:lnTo>
                    <a:pt x="0" y="241"/>
                  </a:lnTo>
                  <a:lnTo>
                    <a:pt x="48" y="313"/>
                  </a:lnTo>
                  <a:lnTo>
                    <a:pt x="120" y="337"/>
                  </a:lnTo>
                  <a:lnTo>
                    <a:pt x="193" y="337"/>
                  </a:lnTo>
                  <a:lnTo>
                    <a:pt x="265" y="313"/>
                  </a:lnTo>
                  <a:lnTo>
                    <a:pt x="289" y="289"/>
                  </a:lnTo>
                  <a:lnTo>
                    <a:pt x="265" y="241"/>
                  </a:lnTo>
                  <a:lnTo>
                    <a:pt x="169" y="169"/>
                  </a:lnTo>
                  <a:lnTo>
                    <a:pt x="145" y="145"/>
                  </a:lnTo>
                  <a:lnTo>
                    <a:pt x="145" y="121"/>
                  </a:lnTo>
                  <a:lnTo>
                    <a:pt x="193" y="97"/>
                  </a:lnTo>
                  <a:lnTo>
                    <a:pt x="217" y="48"/>
                  </a:lnTo>
                  <a:lnTo>
                    <a:pt x="217" y="24"/>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19"/>
            <p:cNvSpPr/>
            <p:nvPr/>
          </p:nvSpPr>
          <p:spPr>
            <a:xfrm>
              <a:off x="2092950" y="2144900"/>
              <a:ext cx="8450" cy="9075"/>
            </a:xfrm>
            <a:custGeom>
              <a:avLst/>
              <a:gdLst/>
              <a:ahLst/>
              <a:cxnLst/>
              <a:rect l="l" t="t" r="r" b="b"/>
              <a:pathLst>
                <a:path w="338" h="363" extrusionOk="0">
                  <a:moveTo>
                    <a:pt x="218" y="1"/>
                  </a:moveTo>
                  <a:lnTo>
                    <a:pt x="169" y="25"/>
                  </a:lnTo>
                  <a:lnTo>
                    <a:pt x="25" y="25"/>
                  </a:lnTo>
                  <a:lnTo>
                    <a:pt x="1" y="73"/>
                  </a:lnTo>
                  <a:lnTo>
                    <a:pt x="49" y="145"/>
                  </a:lnTo>
                  <a:lnTo>
                    <a:pt x="73" y="194"/>
                  </a:lnTo>
                  <a:lnTo>
                    <a:pt x="49" y="266"/>
                  </a:lnTo>
                  <a:lnTo>
                    <a:pt x="73" y="314"/>
                  </a:lnTo>
                  <a:lnTo>
                    <a:pt x="97" y="338"/>
                  </a:lnTo>
                  <a:lnTo>
                    <a:pt x="145" y="362"/>
                  </a:lnTo>
                  <a:lnTo>
                    <a:pt x="169" y="338"/>
                  </a:lnTo>
                  <a:lnTo>
                    <a:pt x="193" y="290"/>
                  </a:lnTo>
                  <a:lnTo>
                    <a:pt x="218" y="218"/>
                  </a:lnTo>
                  <a:lnTo>
                    <a:pt x="242" y="194"/>
                  </a:lnTo>
                  <a:lnTo>
                    <a:pt x="290" y="194"/>
                  </a:lnTo>
                  <a:lnTo>
                    <a:pt x="314" y="169"/>
                  </a:lnTo>
                  <a:lnTo>
                    <a:pt x="338" y="145"/>
                  </a:lnTo>
                  <a:lnTo>
                    <a:pt x="338" y="97"/>
                  </a:lnTo>
                  <a:lnTo>
                    <a:pt x="314" y="73"/>
                  </a:lnTo>
                  <a:lnTo>
                    <a:pt x="242" y="25"/>
                  </a:lnTo>
                  <a:lnTo>
                    <a:pt x="21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19"/>
            <p:cNvSpPr/>
            <p:nvPr/>
          </p:nvSpPr>
          <p:spPr>
            <a:xfrm>
              <a:off x="2068275" y="2297175"/>
              <a:ext cx="9050" cy="6050"/>
            </a:xfrm>
            <a:custGeom>
              <a:avLst/>
              <a:gdLst/>
              <a:ahLst/>
              <a:cxnLst/>
              <a:rect l="l" t="t" r="r" b="b"/>
              <a:pathLst>
                <a:path w="362" h="242" extrusionOk="0">
                  <a:moveTo>
                    <a:pt x="266" y="0"/>
                  </a:moveTo>
                  <a:lnTo>
                    <a:pt x="193" y="24"/>
                  </a:lnTo>
                  <a:lnTo>
                    <a:pt x="25" y="24"/>
                  </a:lnTo>
                  <a:lnTo>
                    <a:pt x="1" y="73"/>
                  </a:lnTo>
                  <a:lnTo>
                    <a:pt x="1" y="97"/>
                  </a:lnTo>
                  <a:lnTo>
                    <a:pt x="49" y="145"/>
                  </a:lnTo>
                  <a:lnTo>
                    <a:pt x="97" y="193"/>
                  </a:lnTo>
                  <a:lnTo>
                    <a:pt x="145" y="217"/>
                  </a:lnTo>
                  <a:lnTo>
                    <a:pt x="218" y="241"/>
                  </a:lnTo>
                  <a:lnTo>
                    <a:pt x="290" y="217"/>
                  </a:lnTo>
                  <a:lnTo>
                    <a:pt x="338" y="169"/>
                  </a:lnTo>
                  <a:lnTo>
                    <a:pt x="362" y="121"/>
                  </a:lnTo>
                  <a:lnTo>
                    <a:pt x="362" y="73"/>
                  </a:lnTo>
                  <a:lnTo>
                    <a:pt x="338" y="49"/>
                  </a:lnTo>
                  <a:lnTo>
                    <a:pt x="31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19"/>
            <p:cNvSpPr/>
            <p:nvPr/>
          </p:nvSpPr>
          <p:spPr>
            <a:xfrm>
              <a:off x="2001475" y="2168975"/>
              <a:ext cx="7850" cy="6050"/>
            </a:xfrm>
            <a:custGeom>
              <a:avLst/>
              <a:gdLst/>
              <a:ahLst/>
              <a:cxnLst/>
              <a:rect l="l" t="t" r="r" b="b"/>
              <a:pathLst>
                <a:path w="314" h="242" extrusionOk="0">
                  <a:moveTo>
                    <a:pt x="169" y="1"/>
                  </a:moveTo>
                  <a:lnTo>
                    <a:pt x="121" y="25"/>
                  </a:lnTo>
                  <a:lnTo>
                    <a:pt x="49" y="49"/>
                  </a:lnTo>
                  <a:lnTo>
                    <a:pt x="25" y="97"/>
                  </a:lnTo>
                  <a:lnTo>
                    <a:pt x="1" y="145"/>
                  </a:lnTo>
                  <a:lnTo>
                    <a:pt x="25" y="193"/>
                  </a:lnTo>
                  <a:lnTo>
                    <a:pt x="49" y="242"/>
                  </a:lnTo>
                  <a:lnTo>
                    <a:pt x="217" y="242"/>
                  </a:lnTo>
                  <a:lnTo>
                    <a:pt x="290" y="169"/>
                  </a:lnTo>
                  <a:lnTo>
                    <a:pt x="314" y="145"/>
                  </a:lnTo>
                  <a:lnTo>
                    <a:pt x="290" y="97"/>
                  </a:lnTo>
                  <a:lnTo>
                    <a:pt x="290" y="73"/>
                  </a:lnTo>
                  <a:lnTo>
                    <a:pt x="241"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19"/>
            <p:cNvSpPr/>
            <p:nvPr/>
          </p:nvSpPr>
          <p:spPr>
            <a:xfrm>
              <a:off x="2065875" y="2247225"/>
              <a:ext cx="7250" cy="7250"/>
            </a:xfrm>
            <a:custGeom>
              <a:avLst/>
              <a:gdLst/>
              <a:ahLst/>
              <a:cxnLst/>
              <a:rect l="l" t="t" r="r" b="b"/>
              <a:pathLst>
                <a:path w="290" h="290" extrusionOk="0">
                  <a:moveTo>
                    <a:pt x="145" y="0"/>
                  </a:moveTo>
                  <a:lnTo>
                    <a:pt x="97" y="24"/>
                  </a:lnTo>
                  <a:lnTo>
                    <a:pt x="25" y="97"/>
                  </a:lnTo>
                  <a:lnTo>
                    <a:pt x="1" y="145"/>
                  </a:lnTo>
                  <a:lnTo>
                    <a:pt x="1" y="193"/>
                  </a:lnTo>
                  <a:lnTo>
                    <a:pt x="25" y="265"/>
                  </a:lnTo>
                  <a:lnTo>
                    <a:pt x="73" y="289"/>
                  </a:lnTo>
                  <a:lnTo>
                    <a:pt x="121" y="265"/>
                  </a:lnTo>
                  <a:lnTo>
                    <a:pt x="169" y="241"/>
                  </a:lnTo>
                  <a:lnTo>
                    <a:pt x="241" y="145"/>
                  </a:lnTo>
                  <a:lnTo>
                    <a:pt x="289" y="48"/>
                  </a:lnTo>
                  <a:lnTo>
                    <a:pt x="24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19"/>
            <p:cNvSpPr/>
            <p:nvPr/>
          </p:nvSpPr>
          <p:spPr>
            <a:xfrm>
              <a:off x="2032175" y="2327875"/>
              <a:ext cx="5450" cy="6025"/>
            </a:xfrm>
            <a:custGeom>
              <a:avLst/>
              <a:gdLst/>
              <a:ahLst/>
              <a:cxnLst/>
              <a:rect l="l" t="t" r="r" b="b"/>
              <a:pathLst>
                <a:path w="218" h="241" extrusionOk="0">
                  <a:moveTo>
                    <a:pt x="97" y="0"/>
                  </a:moveTo>
                  <a:lnTo>
                    <a:pt x="49" y="24"/>
                  </a:lnTo>
                  <a:lnTo>
                    <a:pt x="25" y="48"/>
                  </a:lnTo>
                  <a:lnTo>
                    <a:pt x="0" y="72"/>
                  </a:lnTo>
                  <a:lnTo>
                    <a:pt x="0" y="121"/>
                  </a:lnTo>
                  <a:lnTo>
                    <a:pt x="49" y="193"/>
                  </a:lnTo>
                  <a:lnTo>
                    <a:pt x="73" y="217"/>
                  </a:lnTo>
                  <a:lnTo>
                    <a:pt x="121" y="241"/>
                  </a:lnTo>
                  <a:lnTo>
                    <a:pt x="169" y="217"/>
                  </a:lnTo>
                  <a:lnTo>
                    <a:pt x="217" y="193"/>
                  </a:lnTo>
                  <a:lnTo>
                    <a:pt x="217" y="145"/>
                  </a:lnTo>
                  <a:lnTo>
                    <a:pt x="217" y="96"/>
                  </a:lnTo>
                  <a:lnTo>
                    <a:pt x="217" y="72"/>
                  </a:lnTo>
                  <a:lnTo>
                    <a:pt x="193"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19"/>
            <p:cNvSpPr/>
            <p:nvPr/>
          </p:nvSpPr>
          <p:spPr>
            <a:xfrm>
              <a:off x="2041200" y="2200275"/>
              <a:ext cx="6650" cy="5450"/>
            </a:xfrm>
            <a:custGeom>
              <a:avLst/>
              <a:gdLst/>
              <a:ahLst/>
              <a:cxnLst/>
              <a:rect l="l" t="t" r="r" b="b"/>
              <a:pathLst>
                <a:path w="266" h="218" extrusionOk="0">
                  <a:moveTo>
                    <a:pt x="97" y="1"/>
                  </a:moveTo>
                  <a:lnTo>
                    <a:pt x="73" y="49"/>
                  </a:lnTo>
                  <a:lnTo>
                    <a:pt x="1" y="193"/>
                  </a:lnTo>
                  <a:lnTo>
                    <a:pt x="97" y="217"/>
                  </a:lnTo>
                  <a:lnTo>
                    <a:pt x="193" y="217"/>
                  </a:lnTo>
                  <a:lnTo>
                    <a:pt x="241" y="193"/>
                  </a:lnTo>
                  <a:lnTo>
                    <a:pt x="265" y="145"/>
                  </a:lnTo>
                  <a:lnTo>
                    <a:pt x="241"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19"/>
            <p:cNvSpPr/>
            <p:nvPr/>
          </p:nvSpPr>
          <p:spPr>
            <a:xfrm>
              <a:off x="2105000" y="2178625"/>
              <a:ext cx="5450" cy="6025"/>
            </a:xfrm>
            <a:custGeom>
              <a:avLst/>
              <a:gdLst/>
              <a:ahLst/>
              <a:cxnLst/>
              <a:rect l="l" t="t" r="r" b="b"/>
              <a:pathLst>
                <a:path w="218" h="241" extrusionOk="0">
                  <a:moveTo>
                    <a:pt x="97" y="0"/>
                  </a:moveTo>
                  <a:lnTo>
                    <a:pt x="24" y="48"/>
                  </a:lnTo>
                  <a:lnTo>
                    <a:pt x="0" y="96"/>
                  </a:lnTo>
                  <a:lnTo>
                    <a:pt x="0" y="144"/>
                  </a:lnTo>
                  <a:lnTo>
                    <a:pt x="49" y="193"/>
                  </a:lnTo>
                  <a:lnTo>
                    <a:pt x="97" y="241"/>
                  </a:lnTo>
                  <a:lnTo>
                    <a:pt x="145" y="241"/>
                  </a:lnTo>
                  <a:lnTo>
                    <a:pt x="193" y="217"/>
                  </a:lnTo>
                  <a:lnTo>
                    <a:pt x="217" y="144"/>
                  </a:lnTo>
                  <a:lnTo>
                    <a:pt x="217" y="96"/>
                  </a:lnTo>
                  <a:lnTo>
                    <a:pt x="193" y="48"/>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19"/>
            <p:cNvSpPr/>
            <p:nvPr/>
          </p:nvSpPr>
          <p:spPr>
            <a:xfrm>
              <a:off x="2069500" y="2214725"/>
              <a:ext cx="7225" cy="6050"/>
            </a:xfrm>
            <a:custGeom>
              <a:avLst/>
              <a:gdLst/>
              <a:ahLst/>
              <a:cxnLst/>
              <a:rect l="l" t="t" r="r" b="b"/>
              <a:pathLst>
                <a:path w="289" h="242" extrusionOk="0">
                  <a:moveTo>
                    <a:pt x="24" y="0"/>
                  </a:moveTo>
                  <a:lnTo>
                    <a:pt x="0" y="24"/>
                  </a:lnTo>
                  <a:lnTo>
                    <a:pt x="0" y="73"/>
                  </a:lnTo>
                  <a:lnTo>
                    <a:pt x="48" y="121"/>
                  </a:lnTo>
                  <a:lnTo>
                    <a:pt x="120" y="217"/>
                  </a:lnTo>
                  <a:lnTo>
                    <a:pt x="169" y="241"/>
                  </a:lnTo>
                  <a:lnTo>
                    <a:pt x="217" y="241"/>
                  </a:lnTo>
                  <a:lnTo>
                    <a:pt x="265" y="217"/>
                  </a:lnTo>
                  <a:lnTo>
                    <a:pt x="289" y="169"/>
                  </a:lnTo>
                  <a:lnTo>
                    <a:pt x="289" y="121"/>
                  </a:lnTo>
                  <a:lnTo>
                    <a:pt x="241" y="97"/>
                  </a:lnTo>
                  <a:lnTo>
                    <a:pt x="169"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19"/>
            <p:cNvSpPr/>
            <p:nvPr/>
          </p:nvSpPr>
          <p:spPr>
            <a:xfrm>
              <a:off x="2126675" y="2214725"/>
              <a:ext cx="5425" cy="6050"/>
            </a:xfrm>
            <a:custGeom>
              <a:avLst/>
              <a:gdLst/>
              <a:ahLst/>
              <a:cxnLst/>
              <a:rect l="l" t="t" r="r" b="b"/>
              <a:pathLst>
                <a:path w="217" h="242" extrusionOk="0">
                  <a:moveTo>
                    <a:pt x="72" y="0"/>
                  </a:moveTo>
                  <a:lnTo>
                    <a:pt x="24" y="24"/>
                  </a:lnTo>
                  <a:lnTo>
                    <a:pt x="0" y="97"/>
                  </a:lnTo>
                  <a:lnTo>
                    <a:pt x="0" y="169"/>
                  </a:lnTo>
                  <a:lnTo>
                    <a:pt x="48" y="217"/>
                  </a:lnTo>
                  <a:lnTo>
                    <a:pt x="120" y="241"/>
                  </a:lnTo>
                  <a:lnTo>
                    <a:pt x="193" y="241"/>
                  </a:lnTo>
                  <a:lnTo>
                    <a:pt x="217" y="217"/>
                  </a:lnTo>
                  <a:lnTo>
                    <a:pt x="217" y="193"/>
                  </a:lnTo>
                  <a:lnTo>
                    <a:pt x="217" y="121"/>
                  </a:lnTo>
                  <a:lnTo>
                    <a:pt x="193" y="49"/>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19"/>
            <p:cNvSpPr/>
            <p:nvPr/>
          </p:nvSpPr>
          <p:spPr>
            <a:xfrm>
              <a:off x="2055650" y="2222550"/>
              <a:ext cx="6050" cy="5450"/>
            </a:xfrm>
            <a:custGeom>
              <a:avLst/>
              <a:gdLst/>
              <a:ahLst/>
              <a:cxnLst/>
              <a:rect l="l" t="t" r="r" b="b"/>
              <a:pathLst>
                <a:path w="242" h="218" extrusionOk="0">
                  <a:moveTo>
                    <a:pt x="145" y="0"/>
                  </a:moveTo>
                  <a:lnTo>
                    <a:pt x="73" y="24"/>
                  </a:lnTo>
                  <a:lnTo>
                    <a:pt x="24" y="48"/>
                  </a:lnTo>
                  <a:lnTo>
                    <a:pt x="0" y="97"/>
                  </a:lnTo>
                  <a:lnTo>
                    <a:pt x="0" y="121"/>
                  </a:lnTo>
                  <a:lnTo>
                    <a:pt x="24" y="145"/>
                  </a:lnTo>
                  <a:lnTo>
                    <a:pt x="48" y="169"/>
                  </a:lnTo>
                  <a:lnTo>
                    <a:pt x="217" y="217"/>
                  </a:lnTo>
                  <a:lnTo>
                    <a:pt x="241" y="121"/>
                  </a:lnTo>
                  <a:lnTo>
                    <a:pt x="241" y="73"/>
                  </a:lnTo>
                  <a:lnTo>
                    <a:pt x="241"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19"/>
            <p:cNvSpPr/>
            <p:nvPr/>
          </p:nvSpPr>
          <p:spPr>
            <a:xfrm>
              <a:off x="2034575" y="2168975"/>
              <a:ext cx="4850" cy="8450"/>
            </a:xfrm>
            <a:custGeom>
              <a:avLst/>
              <a:gdLst/>
              <a:ahLst/>
              <a:cxnLst/>
              <a:rect l="l" t="t" r="r" b="b"/>
              <a:pathLst>
                <a:path w="194" h="338" extrusionOk="0">
                  <a:moveTo>
                    <a:pt x="145" y="1"/>
                  </a:moveTo>
                  <a:lnTo>
                    <a:pt x="97" y="25"/>
                  </a:lnTo>
                  <a:lnTo>
                    <a:pt x="73" y="49"/>
                  </a:lnTo>
                  <a:lnTo>
                    <a:pt x="25" y="145"/>
                  </a:lnTo>
                  <a:lnTo>
                    <a:pt x="1" y="266"/>
                  </a:lnTo>
                  <a:lnTo>
                    <a:pt x="25" y="314"/>
                  </a:lnTo>
                  <a:lnTo>
                    <a:pt x="73" y="338"/>
                  </a:lnTo>
                  <a:lnTo>
                    <a:pt x="97" y="338"/>
                  </a:lnTo>
                  <a:lnTo>
                    <a:pt x="121" y="290"/>
                  </a:lnTo>
                  <a:lnTo>
                    <a:pt x="169" y="218"/>
                  </a:lnTo>
                  <a:lnTo>
                    <a:pt x="193" y="97"/>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19"/>
            <p:cNvSpPr/>
            <p:nvPr/>
          </p:nvSpPr>
          <p:spPr>
            <a:xfrm>
              <a:off x="2048425" y="2149725"/>
              <a:ext cx="7250" cy="5450"/>
            </a:xfrm>
            <a:custGeom>
              <a:avLst/>
              <a:gdLst/>
              <a:ahLst/>
              <a:cxnLst/>
              <a:rect l="l" t="t" r="r" b="b"/>
              <a:pathLst>
                <a:path w="290" h="218" extrusionOk="0">
                  <a:moveTo>
                    <a:pt x="193" y="1"/>
                  </a:moveTo>
                  <a:lnTo>
                    <a:pt x="49" y="49"/>
                  </a:lnTo>
                  <a:lnTo>
                    <a:pt x="25" y="73"/>
                  </a:lnTo>
                  <a:lnTo>
                    <a:pt x="0" y="97"/>
                  </a:lnTo>
                  <a:lnTo>
                    <a:pt x="25" y="121"/>
                  </a:lnTo>
                  <a:lnTo>
                    <a:pt x="49" y="145"/>
                  </a:lnTo>
                  <a:lnTo>
                    <a:pt x="169" y="217"/>
                  </a:lnTo>
                  <a:lnTo>
                    <a:pt x="217" y="217"/>
                  </a:lnTo>
                  <a:lnTo>
                    <a:pt x="265" y="193"/>
                  </a:lnTo>
                  <a:lnTo>
                    <a:pt x="289" y="169"/>
                  </a:lnTo>
                  <a:lnTo>
                    <a:pt x="289" y="121"/>
                  </a:lnTo>
                  <a:lnTo>
                    <a:pt x="289" y="97"/>
                  </a:lnTo>
                  <a:lnTo>
                    <a:pt x="265" y="49"/>
                  </a:lnTo>
                  <a:lnTo>
                    <a:pt x="241"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19"/>
            <p:cNvSpPr/>
            <p:nvPr/>
          </p:nvSpPr>
          <p:spPr>
            <a:xfrm>
              <a:off x="2105000" y="2233375"/>
              <a:ext cx="5450" cy="5450"/>
            </a:xfrm>
            <a:custGeom>
              <a:avLst/>
              <a:gdLst/>
              <a:ahLst/>
              <a:cxnLst/>
              <a:rect l="l" t="t" r="r" b="b"/>
              <a:pathLst>
                <a:path w="218" h="218" extrusionOk="0">
                  <a:moveTo>
                    <a:pt x="97" y="1"/>
                  </a:moveTo>
                  <a:lnTo>
                    <a:pt x="49" y="25"/>
                  </a:lnTo>
                  <a:lnTo>
                    <a:pt x="24" y="49"/>
                  </a:lnTo>
                  <a:lnTo>
                    <a:pt x="0" y="97"/>
                  </a:lnTo>
                  <a:lnTo>
                    <a:pt x="0" y="145"/>
                  </a:lnTo>
                  <a:lnTo>
                    <a:pt x="0" y="193"/>
                  </a:lnTo>
                  <a:lnTo>
                    <a:pt x="49" y="217"/>
                  </a:lnTo>
                  <a:lnTo>
                    <a:pt x="121" y="217"/>
                  </a:lnTo>
                  <a:lnTo>
                    <a:pt x="193" y="193"/>
                  </a:lnTo>
                  <a:lnTo>
                    <a:pt x="217" y="145"/>
                  </a:lnTo>
                  <a:lnTo>
                    <a:pt x="217" y="97"/>
                  </a:lnTo>
                  <a:lnTo>
                    <a:pt x="193" y="49"/>
                  </a:lnTo>
                  <a:lnTo>
                    <a:pt x="169" y="25"/>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19"/>
            <p:cNvSpPr/>
            <p:nvPr/>
          </p:nvSpPr>
          <p:spPr>
            <a:xfrm>
              <a:off x="1972600" y="2158150"/>
              <a:ext cx="5425" cy="5450"/>
            </a:xfrm>
            <a:custGeom>
              <a:avLst/>
              <a:gdLst/>
              <a:ahLst/>
              <a:cxnLst/>
              <a:rect l="l" t="t" r="r" b="b"/>
              <a:pathLst>
                <a:path w="217" h="218" extrusionOk="0">
                  <a:moveTo>
                    <a:pt x="121" y="1"/>
                  </a:moveTo>
                  <a:lnTo>
                    <a:pt x="48" y="25"/>
                  </a:lnTo>
                  <a:lnTo>
                    <a:pt x="0" y="97"/>
                  </a:lnTo>
                  <a:lnTo>
                    <a:pt x="0" y="145"/>
                  </a:lnTo>
                  <a:lnTo>
                    <a:pt x="24" y="193"/>
                  </a:lnTo>
                  <a:lnTo>
                    <a:pt x="72" y="217"/>
                  </a:lnTo>
                  <a:lnTo>
                    <a:pt x="97" y="217"/>
                  </a:lnTo>
                  <a:lnTo>
                    <a:pt x="145" y="193"/>
                  </a:lnTo>
                  <a:lnTo>
                    <a:pt x="193" y="169"/>
                  </a:lnTo>
                  <a:lnTo>
                    <a:pt x="217" y="121"/>
                  </a:lnTo>
                  <a:lnTo>
                    <a:pt x="217"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19"/>
            <p:cNvSpPr/>
            <p:nvPr/>
          </p:nvSpPr>
          <p:spPr>
            <a:xfrm>
              <a:off x="2029175" y="2258050"/>
              <a:ext cx="4825" cy="6050"/>
            </a:xfrm>
            <a:custGeom>
              <a:avLst/>
              <a:gdLst/>
              <a:ahLst/>
              <a:cxnLst/>
              <a:rect l="l" t="t" r="r" b="b"/>
              <a:pathLst>
                <a:path w="193" h="242" extrusionOk="0">
                  <a:moveTo>
                    <a:pt x="48" y="1"/>
                  </a:moveTo>
                  <a:lnTo>
                    <a:pt x="0" y="25"/>
                  </a:lnTo>
                  <a:lnTo>
                    <a:pt x="0" y="73"/>
                  </a:lnTo>
                  <a:lnTo>
                    <a:pt x="24" y="145"/>
                  </a:lnTo>
                  <a:lnTo>
                    <a:pt x="72" y="217"/>
                  </a:lnTo>
                  <a:lnTo>
                    <a:pt x="96" y="241"/>
                  </a:lnTo>
                  <a:lnTo>
                    <a:pt x="169" y="241"/>
                  </a:lnTo>
                  <a:lnTo>
                    <a:pt x="193" y="193"/>
                  </a:lnTo>
                  <a:lnTo>
                    <a:pt x="145" y="121"/>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19"/>
            <p:cNvSpPr/>
            <p:nvPr/>
          </p:nvSpPr>
          <p:spPr>
            <a:xfrm>
              <a:off x="2118225" y="2156350"/>
              <a:ext cx="5450" cy="5425"/>
            </a:xfrm>
            <a:custGeom>
              <a:avLst/>
              <a:gdLst/>
              <a:ahLst/>
              <a:cxnLst/>
              <a:rect l="l" t="t" r="r" b="b"/>
              <a:pathLst>
                <a:path w="218" h="217" extrusionOk="0">
                  <a:moveTo>
                    <a:pt x="49" y="0"/>
                  </a:moveTo>
                  <a:lnTo>
                    <a:pt x="25" y="48"/>
                  </a:lnTo>
                  <a:lnTo>
                    <a:pt x="1" y="97"/>
                  </a:lnTo>
                  <a:lnTo>
                    <a:pt x="25" y="145"/>
                  </a:lnTo>
                  <a:lnTo>
                    <a:pt x="73" y="193"/>
                  </a:lnTo>
                  <a:lnTo>
                    <a:pt x="97" y="217"/>
                  </a:lnTo>
                  <a:lnTo>
                    <a:pt x="145" y="217"/>
                  </a:lnTo>
                  <a:lnTo>
                    <a:pt x="194" y="193"/>
                  </a:lnTo>
                  <a:lnTo>
                    <a:pt x="218" y="145"/>
                  </a:lnTo>
                  <a:lnTo>
                    <a:pt x="218" y="73"/>
                  </a:lnTo>
                  <a:lnTo>
                    <a:pt x="169" y="48"/>
                  </a:lnTo>
                  <a:lnTo>
                    <a:pt x="121"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19"/>
            <p:cNvSpPr/>
            <p:nvPr/>
          </p:nvSpPr>
          <p:spPr>
            <a:xfrm>
              <a:off x="2052625" y="2174400"/>
              <a:ext cx="4850" cy="6050"/>
            </a:xfrm>
            <a:custGeom>
              <a:avLst/>
              <a:gdLst/>
              <a:ahLst/>
              <a:cxnLst/>
              <a:rect l="l" t="t" r="r" b="b"/>
              <a:pathLst>
                <a:path w="194" h="242" extrusionOk="0">
                  <a:moveTo>
                    <a:pt x="49" y="1"/>
                  </a:moveTo>
                  <a:lnTo>
                    <a:pt x="25" y="49"/>
                  </a:lnTo>
                  <a:lnTo>
                    <a:pt x="1" y="97"/>
                  </a:lnTo>
                  <a:lnTo>
                    <a:pt x="25" y="145"/>
                  </a:lnTo>
                  <a:lnTo>
                    <a:pt x="25" y="193"/>
                  </a:lnTo>
                  <a:lnTo>
                    <a:pt x="73" y="217"/>
                  </a:lnTo>
                  <a:lnTo>
                    <a:pt x="97" y="241"/>
                  </a:lnTo>
                  <a:lnTo>
                    <a:pt x="145" y="241"/>
                  </a:lnTo>
                  <a:lnTo>
                    <a:pt x="169" y="217"/>
                  </a:lnTo>
                  <a:lnTo>
                    <a:pt x="194" y="169"/>
                  </a:lnTo>
                  <a:lnTo>
                    <a:pt x="194" y="121"/>
                  </a:lnTo>
                  <a:lnTo>
                    <a:pt x="194" y="73"/>
                  </a:lnTo>
                  <a:lnTo>
                    <a:pt x="169"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19"/>
            <p:cNvSpPr/>
            <p:nvPr/>
          </p:nvSpPr>
          <p:spPr>
            <a:xfrm>
              <a:off x="1964175" y="2181625"/>
              <a:ext cx="5425" cy="4825"/>
            </a:xfrm>
            <a:custGeom>
              <a:avLst/>
              <a:gdLst/>
              <a:ahLst/>
              <a:cxnLst/>
              <a:rect l="l" t="t" r="r" b="b"/>
              <a:pathLst>
                <a:path w="217" h="193" extrusionOk="0">
                  <a:moveTo>
                    <a:pt x="97" y="0"/>
                  </a:moveTo>
                  <a:lnTo>
                    <a:pt x="72" y="24"/>
                  </a:lnTo>
                  <a:lnTo>
                    <a:pt x="24" y="49"/>
                  </a:lnTo>
                  <a:lnTo>
                    <a:pt x="0" y="73"/>
                  </a:lnTo>
                  <a:lnTo>
                    <a:pt x="0" y="121"/>
                  </a:lnTo>
                  <a:lnTo>
                    <a:pt x="24" y="169"/>
                  </a:lnTo>
                  <a:lnTo>
                    <a:pt x="48" y="193"/>
                  </a:lnTo>
                  <a:lnTo>
                    <a:pt x="97" y="193"/>
                  </a:lnTo>
                  <a:lnTo>
                    <a:pt x="145" y="169"/>
                  </a:lnTo>
                  <a:lnTo>
                    <a:pt x="217" y="121"/>
                  </a:lnTo>
                  <a:lnTo>
                    <a:pt x="217" y="49"/>
                  </a:lnTo>
                  <a:lnTo>
                    <a:pt x="19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19"/>
            <p:cNvSpPr/>
            <p:nvPr/>
          </p:nvSpPr>
          <p:spPr>
            <a:xfrm>
              <a:off x="2088150" y="2133475"/>
              <a:ext cx="4825" cy="6050"/>
            </a:xfrm>
            <a:custGeom>
              <a:avLst/>
              <a:gdLst/>
              <a:ahLst/>
              <a:cxnLst/>
              <a:rect l="l" t="t" r="r" b="b"/>
              <a:pathLst>
                <a:path w="193" h="242" extrusionOk="0">
                  <a:moveTo>
                    <a:pt x="97" y="1"/>
                  </a:moveTo>
                  <a:lnTo>
                    <a:pt x="48" y="49"/>
                  </a:lnTo>
                  <a:lnTo>
                    <a:pt x="24" y="97"/>
                  </a:lnTo>
                  <a:lnTo>
                    <a:pt x="0" y="169"/>
                  </a:lnTo>
                  <a:lnTo>
                    <a:pt x="24" y="217"/>
                  </a:lnTo>
                  <a:lnTo>
                    <a:pt x="48" y="241"/>
                  </a:lnTo>
                  <a:lnTo>
                    <a:pt x="121" y="241"/>
                  </a:lnTo>
                  <a:lnTo>
                    <a:pt x="169" y="145"/>
                  </a:lnTo>
                  <a:lnTo>
                    <a:pt x="193" y="73"/>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19"/>
            <p:cNvSpPr/>
            <p:nvPr/>
          </p:nvSpPr>
          <p:spPr>
            <a:xfrm>
              <a:off x="2026750" y="2295375"/>
              <a:ext cx="6050" cy="3625"/>
            </a:xfrm>
            <a:custGeom>
              <a:avLst/>
              <a:gdLst/>
              <a:ahLst/>
              <a:cxnLst/>
              <a:rect l="l" t="t" r="r" b="b"/>
              <a:pathLst>
                <a:path w="242" h="145" extrusionOk="0">
                  <a:moveTo>
                    <a:pt x="73" y="0"/>
                  </a:moveTo>
                  <a:lnTo>
                    <a:pt x="25" y="24"/>
                  </a:lnTo>
                  <a:lnTo>
                    <a:pt x="1" y="72"/>
                  </a:lnTo>
                  <a:lnTo>
                    <a:pt x="1" y="96"/>
                  </a:lnTo>
                  <a:lnTo>
                    <a:pt x="1" y="145"/>
                  </a:lnTo>
                  <a:lnTo>
                    <a:pt x="193" y="145"/>
                  </a:lnTo>
                  <a:lnTo>
                    <a:pt x="217" y="121"/>
                  </a:lnTo>
                  <a:lnTo>
                    <a:pt x="242" y="72"/>
                  </a:lnTo>
                  <a:lnTo>
                    <a:pt x="242"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19"/>
            <p:cNvSpPr/>
            <p:nvPr/>
          </p:nvSpPr>
          <p:spPr>
            <a:xfrm>
              <a:off x="2105600" y="2168375"/>
              <a:ext cx="4850" cy="5450"/>
            </a:xfrm>
            <a:custGeom>
              <a:avLst/>
              <a:gdLst/>
              <a:ahLst/>
              <a:cxnLst/>
              <a:rect l="l" t="t" r="r" b="b"/>
              <a:pathLst>
                <a:path w="194" h="218" extrusionOk="0">
                  <a:moveTo>
                    <a:pt x="97" y="1"/>
                  </a:moveTo>
                  <a:lnTo>
                    <a:pt x="49" y="25"/>
                  </a:lnTo>
                  <a:lnTo>
                    <a:pt x="25" y="49"/>
                  </a:lnTo>
                  <a:lnTo>
                    <a:pt x="0" y="73"/>
                  </a:lnTo>
                  <a:lnTo>
                    <a:pt x="0" y="121"/>
                  </a:lnTo>
                  <a:lnTo>
                    <a:pt x="49" y="193"/>
                  </a:lnTo>
                  <a:lnTo>
                    <a:pt x="73" y="217"/>
                  </a:lnTo>
                  <a:lnTo>
                    <a:pt x="97" y="217"/>
                  </a:lnTo>
                  <a:lnTo>
                    <a:pt x="145" y="193"/>
                  </a:lnTo>
                  <a:lnTo>
                    <a:pt x="169" y="169"/>
                  </a:lnTo>
                  <a:lnTo>
                    <a:pt x="193" y="97"/>
                  </a:lnTo>
                  <a:lnTo>
                    <a:pt x="193" y="73"/>
                  </a:lnTo>
                  <a:lnTo>
                    <a:pt x="169" y="49"/>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19"/>
            <p:cNvSpPr/>
            <p:nvPr/>
          </p:nvSpPr>
          <p:spPr>
            <a:xfrm>
              <a:off x="2027350" y="2199075"/>
              <a:ext cx="3650" cy="5450"/>
            </a:xfrm>
            <a:custGeom>
              <a:avLst/>
              <a:gdLst/>
              <a:ahLst/>
              <a:cxnLst/>
              <a:rect l="l" t="t" r="r" b="b"/>
              <a:pathLst>
                <a:path w="146" h="218" extrusionOk="0">
                  <a:moveTo>
                    <a:pt x="49" y="1"/>
                  </a:moveTo>
                  <a:lnTo>
                    <a:pt x="25" y="25"/>
                  </a:lnTo>
                  <a:lnTo>
                    <a:pt x="1" y="49"/>
                  </a:lnTo>
                  <a:lnTo>
                    <a:pt x="1" y="121"/>
                  </a:lnTo>
                  <a:lnTo>
                    <a:pt x="49" y="193"/>
                  </a:lnTo>
                  <a:lnTo>
                    <a:pt x="97" y="217"/>
                  </a:lnTo>
                  <a:lnTo>
                    <a:pt x="145" y="193"/>
                  </a:lnTo>
                  <a:lnTo>
                    <a:pt x="145" y="169"/>
                  </a:lnTo>
                  <a:lnTo>
                    <a:pt x="145" y="97"/>
                  </a:lnTo>
                  <a:lnTo>
                    <a:pt x="121"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19"/>
            <p:cNvSpPr/>
            <p:nvPr/>
          </p:nvSpPr>
          <p:spPr>
            <a:xfrm>
              <a:off x="1991850" y="2257450"/>
              <a:ext cx="4250" cy="4250"/>
            </a:xfrm>
            <a:custGeom>
              <a:avLst/>
              <a:gdLst/>
              <a:ahLst/>
              <a:cxnLst/>
              <a:rect l="l" t="t" r="r" b="b"/>
              <a:pathLst>
                <a:path w="170" h="170" extrusionOk="0">
                  <a:moveTo>
                    <a:pt x="25" y="1"/>
                  </a:moveTo>
                  <a:lnTo>
                    <a:pt x="1" y="25"/>
                  </a:lnTo>
                  <a:lnTo>
                    <a:pt x="1" y="73"/>
                  </a:lnTo>
                  <a:lnTo>
                    <a:pt x="1" y="97"/>
                  </a:lnTo>
                  <a:lnTo>
                    <a:pt x="25" y="145"/>
                  </a:lnTo>
                  <a:lnTo>
                    <a:pt x="73" y="169"/>
                  </a:lnTo>
                  <a:lnTo>
                    <a:pt x="145" y="145"/>
                  </a:lnTo>
                  <a:lnTo>
                    <a:pt x="169" y="121"/>
                  </a:lnTo>
                  <a:lnTo>
                    <a:pt x="169" y="73"/>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19"/>
            <p:cNvSpPr/>
            <p:nvPr/>
          </p:nvSpPr>
          <p:spPr>
            <a:xfrm>
              <a:off x="2012325" y="2309200"/>
              <a:ext cx="6025" cy="4250"/>
            </a:xfrm>
            <a:custGeom>
              <a:avLst/>
              <a:gdLst/>
              <a:ahLst/>
              <a:cxnLst/>
              <a:rect l="l" t="t" r="r" b="b"/>
              <a:pathLst>
                <a:path w="241" h="170" extrusionOk="0">
                  <a:moveTo>
                    <a:pt x="120" y="1"/>
                  </a:moveTo>
                  <a:lnTo>
                    <a:pt x="48" y="49"/>
                  </a:lnTo>
                  <a:lnTo>
                    <a:pt x="0" y="97"/>
                  </a:lnTo>
                  <a:lnTo>
                    <a:pt x="0" y="121"/>
                  </a:lnTo>
                  <a:lnTo>
                    <a:pt x="24" y="145"/>
                  </a:lnTo>
                  <a:lnTo>
                    <a:pt x="96" y="169"/>
                  </a:lnTo>
                  <a:lnTo>
                    <a:pt x="193" y="121"/>
                  </a:lnTo>
                  <a:lnTo>
                    <a:pt x="241" y="73"/>
                  </a:lnTo>
                  <a:lnTo>
                    <a:pt x="217"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19"/>
            <p:cNvSpPr/>
            <p:nvPr/>
          </p:nvSpPr>
          <p:spPr>
            <a:xfrm>
              <a:off x="2104400" y="2210500"/>
              <a:ext cx="4825" cy="4850"/>
            </a:xfrm>
            <a:custGeom>
              <a:avLst/>
              <a:gdLst/>
              <a:ahLst/>
              <a:cxnLst/>
              <a:rect l="l" t="t" r="r" b="b"/>
              <a:pathLst>
                <a:path w="193" h="194" extrusionOk="0">
                  <a:moveTo>
                    <a:pt x="24" y="1"/>
                  </a:moveTo>
                  <a:lnTo>
                    <a:pt x="0" y="121"/>
                  </a:lnTo>
                  <a:lnTo>
                    <a:pt x="0" y="145"/>
                  </a:lnTo>
                  <a:lnTo>
                    <a:pt x="0" y="169"/>
                  </a:lnTo>
                  <a:lnTo>
                    <a:pt x="48" y="193"/>
                  </a:lnTo>
                  <a:lnTo>
                    <a:pt x="121" y="169"/>
                  </a:lnTo>
                  <a:lnTo>
                    <a:pt x="169" y="121"/>
                  </a:lnTo>
                  <a:lnTo>
                    <a:pt x="193" y="73"/>
                  </a:lnTo>
                  <a:lnTo>
                    <a:pt x="169" y="49"/>
                  </a:lnTo>
                  <a:lnTo>
                    <a:pt x="145"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19"/>
            <p:cNvSpPr/>
            <p:nvPr/>
          </p:nvSpPr>
          <p:spPr>
            <a:xfrm>
              <a:off x="2048425" y="2229175"/>
              <a:ext cx="4225" cy="5425"/>
            </a:xfrm>
            <a:custGeom>
              <a:avLst/>
              <a:gdLst/>
              <a:ahLst/>
              <a:cxnLst/>
              <a:rect l="l" t="t" r="r" b="b"/>
              <a:pathLst>
                <a:path w="169" h="217" extrusionOk="0">
                  <a:moveTo>
                    <a:pt x="97" y="0"/>
                  </a:moveTo>
                  <a:lnTo>
                    <a:pt x="25" y="48"/>
                  </a:lnTo>
                  <a:lnTo>
                    <a:pt x="0" y="96"/>
                  </a:lnTo>
                  <a:lnTo>
                    <a:pt x="0" y="145"/>
                  </a:lnTo>
                  <a:lnTo>
                    <a:pt x="0" y="193"/>
                  </a:lnTo>
                  <a:lnTo>
                    <a:pt x="25" y="217"/>
                  </a:lnTo>
                  <a:lnTo>
                    <a:pt x="73" y="193"/>
                  </a:lnTo>
                  <a:lnTo>
                    <a:pt x="145" y="145"/>
                  </a:lnTo>
                  <a:lnTo>
                    <a:pt x="169" y="121"/>
                  </a:lnTo>
                  <a:lnTo>
                    <a:pt x="169" y="72"/>
                  </a:lnTo>
                  <a:lnTo>
                    <a:pt x="145"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19"/>
            <p:cNvSpPr/>
            <p:nvPr/>
          </p:nvSpPr>
          <p:spPr>
            <a:xfrm>
              <a:off x="1961750" y="2191850"/>
              <a:ext cx="4850" cy="4250"/>
            </a:xfrm>
            <a:custGeom>
              <a:avLst/>
              <a:gdLst/>
              <a:ahLst/>
              <a:cxnLst/>
              <a:rect l="l" t="t" r="r" b="b"/>
              <a:pathLst>
                <a:path w="194" h="170" extrusionOk="0">
                  <a:moveTo>
                    <a:pt x="49" y="1"/>
                  </a:moveTo>
                  <a:lnTo>
                    <a:pt x="1" y="49"/>
                  </a:lnTo>
                  <a:lnTo>
                    <a:pt x="1" y="73"/>
                  </a:lnTo>
                  <a:lnTo>
                    <a:pt x="25" y="97"/>
                  </a:lnTo>
                  <a:lnTo>
                    <a:pt x="49" y="145"/>
                  </a:lnTo>
                  <a:lnTo>
                    <a:pt x="145" y="169"/>
                  </a:lnTo>
                  <a:lnTo>
                    <a:pt x="169" y="169"/>
                  </a:lnTo>
                  <a:lnTo>
                    <a:pt x="194" y="145"/>
                  </a:lnTo>
                  <a:lnTo>
                    <a:pt x="194" y="97"/>
                  </a:lnTo>
                  <a:lnTo>
                    <a:pt x="145"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19"/>
            <p:cNvSpPr/>
            <p:nvPr/>
          </p:nvSpPr>
          <p:spPr>
            <a:xfrm>
              <a:off x="2033975" y="2217125"/>
              <a:ext cx="5450" cy="3650"/>
            </a:xfrm>
            <a:custGeom>
              <a:avLst/>
              <a:gdLst/>
              <a:ahLst/>
              <a:cxnLst/>
              <a:rect l="l" t="t" r="r" b="b"/>
              <a:pathLst>
                <a:path w="218" h="146" extrusionOk="0">
                  <a:moveTo>
                    <a:pt x="121" y="1"/>
                  </a:moveTo>
                  <a:lnTo>
                    <a:pt x="49" y="25"/>
                  </a:lnTo>
                  <a:lnTo>
                    <a:pt x="1" y="73"/>
                  </a:lnTo>
                  <a:lnTo>
                    <a:pt x="25" y="121"/>
                  </a:lnTo>
                  <a:lnTo>
                    <a:pt x="73" y="145"/>
                  </a:lnTo>
                  <a:lnTo>
                    <a:pt x="169" y="145"/>
                  </a:lnTo>
                  <a:lnTo>
                    <a:pt x="217" y="121"/>
                  </a:lnTo>
                  <a:lnTo>
                    <a:pt x="217" y="73"/>
                  </a:lnTo>
                  <a:lnTo>
                    <a:pt x="193" y="1"/>
                  </a:lnTo>
                  <a:lnTo>
                    <a:pt x="193"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19"/>
            <p:cNvSpPr/>
            <p:nvPr/>
          </p:nvSpPr>
          <p:spPr>
            <a:xfrm>
              <a:off x="2079725" y="2348925"/>
              <a:ext cx="4225" cy="4250"/>
            </a:xfrm>
            <a:custGeom>
              <a:avLst/>
              <a:gdLst/>
              <a:ahLst/>
              <a:cxnLst/>
              <a:rect l="l" t="t" r="r" b="b"/>
              <a:pathLst>
                <a:path w="169" h="170" extrusionOk="0">
                  <a:moveTo>
                    <a:pt x="73" y="1"/>
                  </a:moveTo>
                  <a:lnTo>
                    <a:pt x="24" y="25"/>
                  </a:lnTo>
                  <a:lnTo>
                    <a:pt x="0" y="49"/>
                  </a:lnTo>
                  <a:lnTo>
                    <a:pt x="0" y="97"/>
                  </a:lnTo>
                  <a:lnTo>
                    <a:pt x="24" y="145"/>
                  </a:lnTo>
                  <a:lnTo>
                    <a:pt x="97" y="169"/>
                  </a:lnTo>
                  <a:lnTo>
                    <a:pt x="145" y="145"/>
                  </a:lnTo>
                  <a:lnTo>
                    <a:pt x="169" y="121"/>
                  </a:lnTo>
                  <a:lnTo>
                    <a:pt x="169" y="73"/>
                  </a:lnTo>
                  <a:lnTo>
                    <a:pt x="169" y="49"/>
                  </a:lnTo>
                  <a:lnTo>
                    <a:pt x="145"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19"/>
            <p:cNvSpPr/>
            <p:nvPr/>
          </p:nvSpPr>
          <p:spPr>
            <a:xfrm>
              <a:off x="2009300" y="2385650"/>
              <a:ext cx="3650" cy="4825"/>
            </a:xfrm>
            <a:custGeom>
              <a:avLst/>
              <a:gdLst/>
              <a:ahLst/>
              <a:cxnLst/>
              <a:rect l="l" t="t" r="r" b="b"/>
              <a:pathLst>
                <a:path w="146" h="193" extrusionOk="0">
                  <a:moveTo>
                    <a:pt x="49" y="0"/>
                  </a:moveTo>
                  <a:lnTo>
                    <a:pt x="1" y="48"/>
                  </a:lnTo>
                  <a:lnTo>
                    <a:pt x="1" y="72"/>
                  </a:lnTo>
                  <a:lnTo>
                    <a:pt x="1" y="121"/>
                  </a:lnTo>
                  <a:lnTo>
                    <a:pt x="25" y="169"/>
                  </a:lnTo>
                  <a:lnTo>
                    <a:pt x="49" y="193"/>
                  </a:lnTo>
                  <a:lnTo>
                    <a:pt x="121" y="193"/>
                  </a:lnTo>
                  <a:lnTo>
                    <a:pt x="145" y="145"/>
                  </a:lnTo>
                  <a:lnTo>
                    <a:pt x="145" y="96"/>
                  </a:lnTo>
                  <a:lnTo>
                    <a:pt x="121"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19"/>
            <p:cNvSpPr/>
            <p:nvPr/>
          </p:nvSpPr>
          <p:spPr>
            <a:xfrm>
              <a:off x="2085125" y="2254450"/>
              <a:ext cx="4850" cy="4825"/>
            </a:xfrm>
            <a:custGeom>
              <a:avLst/>
              <a:gdLst/>
              <a:ahLst/>
              <a:cxnLst/>
              <a:rect l="l" t="t" r="r" b="b"/>
              <a:pathLst>
                <a:path w="194" h="193" extrusionOk="0">
                  <a:moveTo>
                    <a:pt x="97" y="0"/>
                  </a:moveTo>
                  <a:lnTo>
                    <a:pt x="49" y="48"/>
                  </a:lnTo>
                  <a:lnTo>
                    <a:pt x="1" y="121"/>
                  </a:lnTo>
                  <a:lnTo>
                    <a:pt x="1" y="169"/>
                  </a:lnTo>
                  <a:lnTo>
                    <a:pt x="25" y="193"/>
                  </a:lnTo>
                  <a:lnTo>
                    <a:pt x="73" y="193"/>
                  </a:lnTo>
                  <a:lnTo>
                    <a:pt x="145" y="145"/>
                  </a:lnTo>
                  <a:lnTo>
                    <a:pt x="169" y="97"/>
                  </a:lnTo>
                  <a:lnTo>
                    <a:pt x="194" y="48"/>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19"/>
            <p:cNvSpPr/>
            <p:nvPr/>
          </p:nvSpPr>
          <p:spPr>
            <a:xfrm>
              <a:off x="2091750" y="2185225"/>
              <a:ext cx="4250" cy="4250"/>
            </a:xfrm>
            <a:custGeom>
              <a:avLst/>
              <a:gdLst/>
              <a:ahLst/>
              <a:cxnLst/>
              <a:rect l="l" t="t" r="r" b="b"/>
              <a:pathLst>
                <a:path w="170" h="170" extrusionOk="0">
                  <a:moveTo>
                    <a:pt x="49" y="1"/>
                  </a:moveTo>
                  <a:lnTo>
                    <a:pt x="25" y="25"/>
                  </a:lnTo>
                  <a:lnTo>
                    <a:pt x="1" y="73"/>
                  </a:lnTo>
                  <a:lnTo>
                    <a:pt x="25" y="145"/>
                  </a:lnTo>
                  <a:lnTo>
                    <a:pt x="97" y="169"/>
                  </a:lnTo>
                  <a:lnTo>
                    <a:pt x="121" y="169"/>
                  </a:lnTo>
                  <a:lnTo>
                    <a:pt x="145" y="145"/>
                  </a:lnTo>
                  <a:lnTo>
                    <a:pt x="169" y="73"/>
                  </a:lnTo>
                  <a:lnTo>
                    <a:pt x="145"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19"/>
            <p:cNvSpPr/>
            <p:nvPr/>
          </p:nvSpPr>
          <p:spPr>
            <a:xfrm>
              <a:off x="1978600" y="2162375"/>
              <a:ext cx="3650" cy="4825"/>
            </a:xfrm>
            <a:custGeom>
              <a:avLst/>
              <a:gdLst/>
              <a:ahLst/>
              <a:cxnLst/>
              <a:rect l="l" t="t" r="r" b="b"/>
              <a:pathLst>
                <a:path w="146" h="193" extrusionOk="0">
                  <a:moveTo>
                    <a:pt x="25" y="0"/>
                  </a:moveTo>
                  <a:lnTo>
                    <a:pt x="1" y="48"/>
                  </a:lnTo>
                  <a:lnTo>
                    <a:pt x="1" y="120"/>
                  </a:lnTo>
                  <a:lnTo>
                    <a:pt x="25" y="169"/>
                  </a:lnTo>
                  <a:lnTo>
                    <a:pt x="73" y="193"/>
                  </a:lnTo>
                  <a:lnTo>
                    <a:pt x="121" y="193"/>
                  </a:lnTo>
                  <a:lnTo>
                    <a:pt x="145" y="169"/>
                  </a:lnTo>
                  <a:lnTo>
                    <a:pt x="145" y="144"/>
                  </a:lnTo>
                  <a:lnTo>
                    <a:pt x="145"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19"/>
            <p:cNvSpPr/>
            <p:nvPr/>
          </p:nvSpPr>
          <p:spPr>
            <a:xfrm>
              <a:off x="2012325" y="2155750"/>
              <a:ext cx="5425" cy="4225"/>
            </a:xfrm>
            <a:custGeom>
              <a:avLst/>
              <a:gdLst/>
              <a:ahLst/>
              <a:cxnLst/>
              <a:rect l="l" t="t" r="r" b="b"/>
              <a:pathLst>
                <a:path w="217" h="169" extrusionOk="0">
                  <a:moveTo>
                    <a:pt x="72" y="0"/>
                  </a:moveTo>
                  <a:lnTo>
                    <a:pt x="24" y="24"/>
                  </a:lnTo>
                  <a:lnTo>
                    <a:pt x="0" y="72"/>
                  </a:lnTo>
                  <a:lnTo>
                    <a:pt x="24" y="97"/>
                  </a:lnTo>
                  <a:lnTo>
                    <a:pt x="96" y="169"/>
                  </a:lnTo>
                  <a:lnTo>
                    <a:pt x="169" y="145"/>
                  </a:lnTo>
                  <a:lnTo>
                    <a:pt x="217" y="145"/>
                  </a:lnTo>
                  <a:lnTo>
                    <a:pt x="217" y="97"/>
                  </a:lnTo>
                  <a:lnTo>
                    <a:pt x="217" y="72"/>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19"/>
            <p:cNvSpPr/>
            <p:nvPr/>
          </p:nvSpPr>
          <p:spPr>
            <a:xfrm>
              <a:off x="2147125" y="2233975"/>
              <a:ext cx="3625" cy="4850"/>
            </a:xfrm>
            <a:custGeom>
              <a:avLst/>
              <a:gdLst/>
              <a:ahLst/>
              <a:cxnLst/>
              <a:rect l="l" t="t" r="r" b="b"/>
              <a:pathLst>
                <a:path w="145" h="194" extrusionOk="0">
                  <a:moveTo>
                    <a:pt x="97" y="1"/>
                  </a:moveTo>
                  <a:lnTo>
                    <a:pt x="49" y="25"/>
                  </a:lnTo>
                  <a:lnTo>
                    <a:pt x="0" y="97"/>
                  </a:lnTo>
                  <a:lnTo>
                    <a:pt x="0" y="121"/>
                  </a:lnTo>
                  <a:lnTo>
                    <a:pt x="25" y="169"/>
                  </a:lnTo>
                  <a:lnTo>
                    <a:pt x="49" y="193"/>
                  </a:lnTo>
                  <a:lnTo>
                    <a:pt x="73" y="193"/>
                  </a:lnTo>
                  <a:lnTo>
                    <a:pt x="121" y="169"/>
                  </a:lnTo>
                  <a:lnTo>
                    <a:pt x="145" y="97"/>
                  </a:lnTo>
                  <a:lnTo>
                    <a:pt x="145" y="49"/>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19"/>
            <p:cNvSpPr/>
            <p:nvPr/>
          </p:nvSpPr>
          <p:spPr>
            <a:xfrm>
              <a:off x="2052025" y="2302000"/>
              <a:ext cx="4850" cy="4825"/>
            </a:xfrm>
            <a:custGeom>
              <a:avLst/>
              <a:gdLst/>
              <a:ahLst/>
              <a:cxnLst/>
              <a:rect l="l" t="t" r="r" b="b"/>
              <a:pathLst>
                <a:path w="194" h="193" extrusionOk="0">
                  <a:moveTo>
                    <a:pt x="121" y="0"/>
                  </a:moveTo>
                  <a:lnTo>
                    <a:pt x="73" y="24"/>
                  </a:lnTo>
                  <a:lnTo>
                    <a:pt x="1" y="96"/>
                  </a:lnTo>
                  <a:lnTo>
                    <a:pt x="1" y="120"/>
                  </a:lnTo>
                  <a:lnTo>
                    <a:pt x="25" y="144"/>
                  </a:lnTo>
                  <a:lnTo>
                    <a:pt x="73" y="193"/>
                  </a:lnTo>
                  <a:lnTo>
                    <a:pt x="145" y="169"/>
                  </a:lnTo>
                  <a:lnTo>
                    <a:pt x="193" y="144"/>
                  </a:lnTo>
                  <a:lnTo>
                    <a:pt x="193" y="48"/>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19"/>
            <p:cNvSpPr/>
            <p:nvPr/>
          </p:nvSpPr>
          <p:spPr>
            <a:xfrm>
              <a:off x="1984625" y="2252650"/>
              <a:ext cx="4250" cy="4225"/>
            </a:xfrm>
            <a:custGeom>
              <a:avLst/>
              <a:gdLst/>
              <a:ahLst/>
              <a:cxnLst/>
              <a:rect l="l" t="t" r="r" b="b"/>
              <a:pathLst>
                <a:path w="170" h="169" extrusionOk="0">
                  <a:moveTo>
                    <a:pt x="49" y="0"/>
                  </a:moveTo>
                  <a:lnTo>
                    <a:pt x="1" y="24"/>
                  </a:lnTo>
                  <a:lnTo>
                    <a:pt x="1" y="48"/>
                  </a:lnTo>
                  <a:lnTo>
                    <a:pt x="1" y="72"/>
                  </a:lnTo>
                  <a:lnTo>
                    <a:pt x="25" y="120"/>
                  </a:lnTo>
                  <a:lnTo>
                    <a:pt x="97" y="169"/>
                  </a:lnTo>
                  <a:lnTo>
                    <a:pt x="121" y="169"/>
                  </a:lnTo>
                  <a:lnTo>
                    <a:pt x="145" y="144"/>
                  </a:lnTo>
                  <a:lnTo>
                    <a:pt x="169" y="96"/>
                  </a:lnTo>
                  <a:lnTo>
                    <a:pt x="145"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19"/>
            <p:cNvSpPr/>
            <p:nvPr/>
          </p:nvSpPr>
          <p:spPr>
            <a:xfrm>
              <a:off x="2003275" y="2291750"/>
              <a:ext cx="3650" cy="3650"/>
            </a:xfrm>
            <a:custGeom>
              <a:avLst/>
              <a:gdLst/>
              <a:ahLst/>
              <a:cxnLst/>
              <a:rect l="l" t="t" r="r" b="b"/>
              <a:pathLst>
                <a:path w="146" h="146" extrusionOk="0">
                  <a:moveTo>
                    <a:pt x="97" y="1"/>
                  </a:moveTo>
                  <a:lnTo>
                    <a:pt x="49" y="25"/>
                  </a:lnTo>
                  <a:lnTo>
                    <a:pt x="25" y="25"/>
                  </a:lnTo>
                  <a:lnTo>
                    <a:pt x="1" y="73"/>
                  </a:lnTo>
                  <a:lnTo>
                    <a:pt x="1" y="145"/>
                  </a:lnTo>
                  <a:lnTo>
                    <a:pt x="121" y="145"/>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19"/>
            <p:cNvSpPr/>
            <p:nvPr/>
          </p:nvSpPr>
          <p:spPr>
            <a:xfrm>
              <a:off x="1987650" y="2293550"/>
              <a:ext cx="3625" cy="3650"/>
            </a:xfrm>
            <a:custGeom>
              <a:avLst/>
              <a:gdLst/>
              <a:ahLst/>
              <a:cxnLst/>
              <a:rect l="l" t="t" r="r" b="b"/>
              <a:pathLst>
                <a:path w="145" h="146" extrusionOk="0">
                  <a:moveTo>
                    <a:pt x="24" y="1"/>
                  </a:moveTo>
                  <a:lnTo>
                    <a:pt x="0" y="49"/>
                  </a:lnTo>
                  <a:lnTo>
                    <a:pt x="24" y="121"/>
                  </a:lnTo>
                  <a:lnTo>
                    <a:pt x="48" y="145"/>
                  </a:lnTo>
                  <a:lnTo>
                    <a:pt x="96" y="145"/>
                  </a:lnTo>
                  <a:lnTo>
                    <a:pt x="120" y="121"/>
                  </a:lnTo>
                  <a:lnTo>
                    <a:pt x="145" y="73"/>
                  </a:lnTo>
                  <a:lnTo>
                    <a:pt x="120"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19"/>
            <p:cNvSpPr/>
            <p:nvPr/>
          </p:nvSpPr>
          <p:spPr>
            <a:xfrm>
              <a:off x="2033975" y="2124450"/>
              <a:ext cx="3050" cy="4225"/>
            </a:xfrm>
            <a:custGeom>
              <a:avLst/>
              <a:gdLst/>
              <a:ahLst/>
              <a:cxnLst/>
              <a:rect l="l" t="t" r="r" b="b"/>
              <a:pathLst>
                <a:path w="122" h="169" extrusionOk="0">
                  <a:moveTo>
                    <a:pt x="25" y="0"/>
                  </a:moveTo>
                  <a:lnTo>
                    <a:pt x="1" y="73"/>
                  </a:lnTo>
                  <a:lnTo>
                    <a:pt x="1" y="121"/>
                  </a:lnTo>
                  <a:lnTo>
                    <a:pt x="25" y="145"/>
                  </a:lnTo>
                  <a:lnTo>
                    <a:pt x="49" y="169"/>
                  </a:lnTo>
                  <a:lnTo>
                    <a:pt x="97"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19"/>
            <p:cNvSpPr/>
            <p:nvPr/>
          </p:nvSpPr>
          <p:spPr>
            <a:xfrm>
              <a:off x="2029775" y="2144300"/>
              <a:ext cx="4225" cy="4250"/>
            </a:xfrm>
            <a:custGeom>
              <a:avLst/>
              <a:gdLst/>
              <a:ahLst/>
              <a:cxnLst/>
              <a:rect l="l" t="t" r="r" b="b"/>
              <a:pathLst>
                <a:path w="169" h="170" extrusionOk="0">
                  <a:moveTo>
                    <a:pt x="72" y="1"/>
                  </a:moveTo>
                  <a:lnTo>
                    <a:pt x="24" y="25"/>
                  </a:lnTo>
                  <a:lnTo>
                    <a:pt x="0" y="49"/>
                  </a:lnTo>
                  <a:lnTo>
                    <a:pt x="0" y="97"/>
                  </a:lnTo>
                  <a:lnTo>
                    <a:pt x="24" y="121"/>
                  </a:lnTo>
                  <a:lnTo>
                    <a:pt x="24" y="145"/>
                  </a:lnTo>
                  <a:lnTo>
                    <a:pt x="96" y="169"/>
                  </a:lnTo>
                  <a:lnTo>
                    <a:pt x="145" y="145"/>
                  </a:lnTo>
                  <a:lnTo>
                    <a:pt x="169" y="121"/>
                  </a:lnTo>
                  <a:lnTo>
                    <a:pt x="169" y="97"/>
                  </a:lnTo>
                  <a:lnTo>
                    <a:pt x="145" y="49"/>
                  </a:lnTo>
                  <a:lnTo>
                    <a:pt x="145"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19"/>
            <p:cNvSpPr/>
            <p:nvPr/>
          </p:nvSpPr>
          <p:spPr>
            <a:xfrm>
              <a:off x="2000875" y="2179825"/>
              <a:ext cx="4250" cy="4225"/>
            </a:xfrm>
            <a:custGeom>
              <a:avLst/>
              <a:gdLst/>
              <a:ahLst/>
              <a:cxnLst/>
              <a:rect l="l" t="t" r="r" b="b"/>
              <a:pathLst>
                <a:path w="170" h="169" extrusionOk="0">
                  <a:moveTo>
                    <a:pt x="73" y="0"/>
                  </a:moveTo>
                  <a:lnTo>
                    <a:pt x="25" y="48"/>
                  </a:lnTo>
                  <a:lnTo>
                    <a:pt x="1" y="96"/>
                  </a:lnTo>
                  <a:lnTo>
                    <a:pt x="25" y="145"/>
                  </a:lnTo>
                  <a:lnTo>
                    <a:pt x="49" y="169"/>
                  </a:lnTo>
                  <a:lnTo>
                    <a:pt x="97" y="169"/>
                  </a:lnTo>
                  <a:lnTo>
                    <a:pt x="145" y="121"/>
                  </a:lnTo>
                  <a:lnTo>
                    <a:pt x="169" y="48"/>
                  </a:lnTo>
                  <a:lnTo>
                    <a:pt x="145" y="24"/>
                  </a:lnTo>
                  <a:lnTo>
                    <a:pt x="12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19"/>
            <p:cNvSpPr/>
            <p:nvPr/>
          </p:nvSpPr>
          <p:spPr>
            <a:xfrm>
              <a:off x="2037600" y="2181625"/>
              <a:ext cx="3625" cy="4225"/>
            </a:xfrm>
            <a:custGeom>
              <a:avLst/>
              <a:gdLst/>
              <a:ahLst/>
              <a:cxnLst/>
              <a:rect l="l" t="t" r="r" b="b"/>
              <a:pathLst>
                <a:path w="145" h="169" extrusionOk="0">
                  <a:moveTo>
                    <a:pt x="72" y="0"/>
                  </a:moveTo>
                  <a:lnTo>
                    <a:pt x="24" y="49"/>
                  </a:lnTo>
                  <a:lnTo>
                    <a:pt x="0" y="73"/>
                  </a:lnTo>
                  <a:lnTo>
                    <a:pt x="24" y="121"/>
                  </a:lnTo>
                  <a:lnTo>
                    <a:pt x="48" y="145"/>
                  </a:lnTo>
                  <a:lnTo>
                    <a:pt x="72" y="169"/>
                  </a:lnTo>
                  <a:lnTo>
                    <a:pt x="121" y="169"/>
                  </a:lnTo>
                  <a:lnTo>
                    <a:pt x="145" y="121"/>
                  </a:lnTo>
                  <a:lnTo>
                    <a:pt x="145" y="73"/>
                  </a:lnTo>
                  <a:lnTo>
                    <a:pt x="121" y="49"/>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19"/>
            <p:cNvSpPr/>
            <p:nvPr/>
          </p:nvSpPr>
          <p:spPr>
            <a:xfrm>
              <a:off x="2096575" y="2193050"/>
              <a:ext cx="5425" cy="4250"/>
            </a:xfrm>
            <a:custGeom>
              <a:avLst/>
              <a:gdLst/>
              <a:ahLst/>
              <a:cxnLst/>
              <a:rect l="l" t="t" r="r" b="b"/>
              <a:pathLst>
                <a:path w="217" h="170" extrusionOk="0">
                  <a:moveTo>
                    <a:pt x="193" y="1"/>
                  </a:moveTo>
                  <a:lnTo>
                    <a:pt x="121" y="25"/>
                  </a:lnTo>
                  <a:lnTo>
                    <a:pt x="73" y="49"/>
                  </a:lnTo>
                  <a:lnTo>
                    <a:pt x="0" y="169"/>
                  </a:lnTo>
                  <a:lnTo>
                    <a:pt x="73" y="145"/>
                  </a:lnTo>
                  <a:lnTo>
                    <a:pt x="145" y="121"/>
                  </a:lnTo>
                  <a:lnTo>
                    <a:pt x="193" y="73"/>
                  </a:lnTo>
                  <a:lnTo>
                    <a:pt x="217" y="49"/>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19"/>
            <p:cNvSpPr/>
            <p:nvPr/>
          </p:nvSpPr>
          <p:spPr>
            <a:xfrm>
              <a:off x="1988250" y="2172000"/>
              <a:ext cx="4225" cy="4225"/>
            </a:xfrm>
            <a:custGeom>
              <a:avLst/>
              <a:gdLst/>
              <a:ahLst/>
              <a:cxnLst/>
              <a:rect l="l" t="t" r="r" b="b"/>
              <a:pathLst>
                <a:path w="169" h="169" extrusionOk="0">
                  <a:moveTo>
                    <a:pt x="0" y="0"/>
                  </a:moveTo>
                  <a:lnTo>
                    <a:pt x="0" y="24"/>
                  </a:lnTo>
                  <a:lnTo>
                    <a:pt x="0" y="48"/>
                  </a:lnTo>
                  <a:lnTo>
                    <a:pt x="48" y="121"/>
                  </a:lnTo>
                  <a:lnTo>
                    <a:pt x="121" y="169"/>
                  </a:lnTo>
                  <a:lnTo>
                    <a:pt x="145" y="169"/>
                  </a:lnTo>
                  <a:lnTo>
                    <a:pt x="169" y="121"/>
                  </a:lnTo>
                  <a:lnTo>
                    <a:pt x="121"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19"/>
            <p:cNvSpPr/>
            <p:nvPr/>
          </p:nvSpPr>
          <p:spPr>
            <a:xfrm>
              <a:off x="1999675" y="2244825"/>
              <a:ext cx="3025" cy="3625"/>
            </a:xfrm>
            <a:custGeom>
              <a:avLst/>
              <a:gdLst/>
              <a:ahLst/>
              <a:cxnLst/>
              <a:rect l="l" t="t" r="r" b="b"/>
              <a:pathLst>
                <a:path w="121" h="145" extrusionOk="0">
                  <a:moveTo>
                    <a:pt x="97" y="0"/>
                  </a:moveTo>
                  <a:lnTo>
                    <a:pt x="25" y="24"/>
                  </a:lnTo>
                  <a:lnTo>
                    <a:pt x="1" y="72"/>
                  </a:lnTo>
                  <a:lnTo>
                    <a:pt x="25" y="96"/>
                  </a:lnTo>
                  <a:lnTo>
                    <a:pt x="49" y="144"/>
                  </a:lnTo>
                  <a:lnTo>
                    <a:pt x="121" y="144"/>
                  </a:lnTo>
                  <a:lnTo>
                    <a:pt x="121" y="96"/>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19"/>
            <p:cNvSpPr/>
            <p:nvPr/>
          </p:nvSpPr>
          <p:spPr>
            <a:xfrm>
              <a:off x="2074300" y="2235175"/>
              <a:ext cx="3025" cy="4850"/>
            </a:xfrm>
            <a:custGeom>
              <a:avLst/>
              <a:gdLst/>
              <a:ahLst/>
              <a:cxnLst/>
              <a:rect l="l" t="t" r="r" b="b"/>
              <a:pathLst>
                <a:path w="121" h="194" extrusionOk="0">
                  <a:moveTo>
                    <a:pt x="25" y="1"/>
                  </a:moveTo>
                  <a:lnTo>
                    <a:pt x="1" y="49"/>
                  </a:lnTo>
                  <a:lnTo>
                    <a:pt x="1" y="121"/>
                  </a:lnTo>
                  <a:lnTo>
                    <a:pt x="49" y="169"/>
                  </a:lnTo>
                  <a:lnTo>
                    <a:pt x="73" y="193"/>
                  </a:lnTo>
                  <a:lnTo>
                    <a:pt x="121" y="169"/>
                  </a:lnTo>
                  <a:lnTo>
                    <a:pt x="121" y="145"/>
                  </a:lnTo>
                  <a:lnTo>
                    <a:pt x="121" y="73"/>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19"/>
            <p:cNvSpPr/>
            <p:nvPr/>
          </p:nvSpPr>
          <p:spPr>
            <a:xfrm>
              <a:off x="2051425" y="2137700"/>
              <a:ext cx="3650" cy="3625"/>
            </a:xfrm>
            <a:custGeom>
              <a:avLst/>
              <a:gdLst/>
              <a:ahLst/>
              <a:cxnLst/>
              <a:rect l="l" t="t" r="r" b="b"/>
              <a:pathLst>
                <a:path w="146" h="145" extrusionOk="0">
                  <a:moveTo>
                    <a:pt x="49" y="0"/>
                  </a:moveTo>
                  <a:lnTo>
                    <a:pt x="1" y="48"/>
                  </a:lnTo>
                  <a:lnTo>
                    <a:pt x="1" y="72"/>
                  </a:lnTo>
                  <a:lnTo>
                    <a:pt x="1" y="96"/>
                  </a:lnTo>
                  <a:lnTo>
                    <a:pt x="49" y="144"/>
                  </a:lnTo>
                  <a:lnTo>
                    <a:pt x="121" y="120"/>
                  </a:lnTo>
                  <a:lnTo>
                    <a:pt x="145" y="72"/>
                  </a:lnTo>
                  <a:lnTo>
                    <a:pt x="121"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19"/>
            <p:cNvSpPr/>
            <p:nvPr/>
          </p:nvSpPr>
          <p:spPr>
            <a:xfrm>
              <a:off x="2019525" y="2223750"/>
              <a:ext cx="3050" cy="4250"/>
            </a:xfrm>
            <a:custGeom>
              <a:avLst/>
              <a:gdLst/>
              <a:ahLst/>
              <a:cxnLst/>
              <a:rect l="l" t="t" r="r" b="b"/>
              <a:pathLst>
                <a:path w="122" h="170" extrusionOk="0">
                  <a:moveTo>
                    <a:pt x="73" y="0"/>
                  </a:moveTo>
                  <a:lnTo>
                    <a:pt x="25" y="25"/>
                  </a:lnTo>
                  <a:lnTo>
                    <a:pt x="1" y="49"/>
                  </a:lnTo>
                  <a:lnTo>
                    <a:pt x="1" y="121"/>
                  </a:lnTo>
                  <a:lnTo>
                    <a:pt x="49" y="145"/>
                  </a:lnTo>
                  <a:lnTo>
                    <a:pt x="73" y="169"/>
                  </a:lnTo>
                  <a:lnTo>
                    <a:pt x="73"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19"/>
            <p:cNvSpPr/>
            <p:nvPr/>
          </p:nvSpPr>
          <p:spPr>
            <a:xfrm>
              <a:off x="2043000" y="2252025"/>
              <a:ext cx="4250" cy="3650"/>
            </a:xfrm>
            <a:custGeom>
              <a:avLst/>
              <a:gdLst/>
              <a:ahLst/>
              <a:cxnLst/>
              <a:rect l="l" t="t" r="r" b="b"/>
              <a:pathLst>
                <a:path w="170" h="146" extrusionOk="0">
                  <a:moveTo>
                    <a:pt x="73" y="1"/>
                  </a:moveTo>
                  <a:lnTo>
                    <a:pt x="25" y="49"/>
                  </a:lnTo>
                  <a:lnTo>
                    <a:pt x="1" y="97"/>
                  </a:lnTo>
                  <a:lnTo>
                    <a:pt x="25" y="121"/>
                  </a:lnTo>
                  <a:lnTo>
                    <a:pt x="49" y="145"/>
                  </a:lnTo>
                  <a:lnTo>
                    <a:pt x="97" y="145"/>
                  </a:lnTo>
                  <a:lnTo>
                    <a:pt x="145" y="97"/>
                  </a:lnTo>
                  <a:lnTo>
                    <a:pt x="169"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19"/>
            <p:cNvSpPr/>
            <p:nvPr/>
          </p:nvSpPr>
          <p:spPr>
            <a:xfrm>
              <a:off x="2012925" y="2342900"/>
              <a:ext cx="3625" cy="3650"/>
            </a:xfrm>
            <a:custGeom>
              <a:avLst/>
              <a:gdLst/>
              <a:ahLst/>
              <a:cxnLst/>
              <a:rect l="l" t="t" r="r" b="b"/>
              <a:pathLst>
                <a:path w="145" h="146" extrusionOk="0">
                  <a:moveTo>
                    <a:pt x="72" y="1"/>
                  </a:moveTo>
                  <a:lnTo>
                    <a:pt x="24" y="25"/>
                  </a:lnTo>
                  <a:lnTo>
                    <a:pt x="24" y="49"/>
                  </a:lnTo>
                  <a:lnTo>
                    <a:pt x="0" y="97"/>
                  </a:lnTo>
                  <a:lnTo>
                    <a:pt x="24" y="145"/>
                  </a:lnTo>
                  <a:lnTo>
                    <a:pt x="96" y="145"/>
                  </a:lnTo>
                  <a:lnTo>
                    <a:pt x="145" y="121"/>
                  </a:lnTo>
                  <a:lnTo>
                    <a:pt x="145" y="73"/>
                  </a:lnTo>
                  <a:lnTo>
                    <a:pt x="121"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19"/>
            <p:cNvSpPr/>
            <p:nvPr/>
          </p:nvSpPr>
          <p:spPr>
            <a:xfrm>
              <a:off x="2083325" y="2210500"/>
              <a:ext cx="3050" cy="3650"/>
            </a:xfrm>
            <a:custGeom>
              <a:avLst/>
              <a:gdLst/>
              <a:ahLst/>
              <a:cxnLst/>
              <a:rect l="l" t="t" r="r" b="b"/>
              <a:pathLst>
                <a:path w="122" h="146" extrusionOk="0">
                  <a:moveTo>
                    <a:pt x="25" y="1"/>
                  </a:moveTo>
                  <a:lnTo>
                    <a:pt x="1" y="49"/>
                  </a:lnTo>
                  <a:lnTo>
                    <a:pt x="1" y="73"/>
                  </a:lnTo>
                  <a:lnTo>
                    <a:pt x="1" y="121"/>
                  </a:lnTo>
                  <a:lnTo>
                    <a:pt x="25" y="145"/>
                  </a:lnTo>
                  <a:lnTo>
                    <a:pt x="97" y="145"/>
                  </a:lnTo>
                  <a:lnTo>
                    <a:pt x="121"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19"/>
            <p:cNvSpPr/>
            <p:nvPr/>
          </p:nvSpPr>
          <p:spPr>
            <a:xfrm>
              <a:off x="1940700" y="2197875"/>
              <a:ext cx="3025" cy="3625"/>
            </a:xfrm>
            <a:custGeom>
              <a:avLst/>
              <a:gdLst/>
              <a:ahLst/>
              <a:cxnLst/>
              <a:rect l="l" t="t" r="r" b="b"/>
              <a:pathLst>
                <a:path w="121" h="145" extrusionOk="0">
                  <a:moveTo>
                    <a:pt x="73" y="0"/>
                  </a:moveTo>
                  <a:lnTo>
                    <a:pt x="24" y="24"/>
                  </a:lnTo>
                  <a:lnTo>
                    <a:pt x="0" y="73"/>
                  </a:lnTo>
                  <a:lnTo>
                    <a:pt x="0" y="97"/>
                  </a:lnTo>
                  <a:lnTo>
                    <a:pt x="0" y="121"/>
                  </a:lnTo>
                  <a:lnTo>
                    <a:pt x="48" y="145"/>
                  </a:lnTo>
                  <a:lnTo>
                    <a:pt x="97" y="145"/>
                  </a:lnTo>
                  <a:lnTo>
                    <a:pt x="121" y="121"/>
                  </a:lnTo>
                  <a:lnTo>
                    <a:pt x="121" y="73"/>
                  </a:lnTo>
                  <a:lnTo>
                    <a:pt x="121"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19"/>
            <p:cNvSpPr/>
            <p:nvPr/>
          </p:nvSpPr>
          <p:spPr>
            <a:xfrm>
              <a:off x="2000275" y="2276700"/>
              <a:ext cx="4850" cy="3050"/>
            </a:xfrm>
            <a:custGeom>
              <a:avLst/>
              <a:gdLst/>
              <a:ahLst/>
              <a:cxnLst/>
              <a:rect l="l" t="t" r="r" b="b"/>
              <a:pathLst>
                <a:path w="194" h="122" extrusionOk="0">
                  <a:moveTo>
                    <a:pt x="49" y="1"/>
                  </a:moveTo>
                  <a:lnTo>
                    <a:pt x="1" y="49"/>
                  </a:lnTo>
                  <a:lnTo>
                    <a:pt x="1" y="73"/>
                  </a:lnTo>
                  <a:lnTo>
                    <a:pt x="25" y="97"/>
                  </a:lnTo>
                  <a:lnTo>
                    <a:pt x="97" y="121"/>
                  </a:lnTo>
                  <a:lnTo>
                    <a:pt x="193" y="97"/>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19"/>
            <p:cNvSpPr/>
            <p:nvPr/>
          </p:nvSpPr>
          <p:spPr>
            <a:xfrm>
              <a:off x="2120050" y="2191250"/>
              <a:ext cx="3025" cy="4250"/>
            </a:xfrm>
            <a:custGeom>
              <a:avLst/>
              <a:gdLst/>
              <a:ahLst/>
              <a:cxnLst/>
              <a:rect l="l" t="t" r="r" b="b"/>
              <a:pathLst>
                <a:path w="121" h="170" extrusionOk="0">
                  <a:moveTo>
                    <a:pt x="72" y="1"/>
                  </a:moveTo>
                  <a:lnTo>
                    <a:pt x="24" y="25"/>
                  </a:lnTo>
                  <a:lnTo>
                    <a:pt x="0" y="49"/>
                  </a:lnTo>
                  <a:lnTo>
                    <a:pt x="0" y="97"/>
                  </a:lnTo>
                  <a:lnTo>
                    <a:pt x="0" y="145"/>
                  </a:lnTo>
                  <a:lnTo>
                    <a:pt x="24" y="169"/>
                  </a:lnTo>
                  <a:lnTo>
                    <a:pt x="96" y="169"/>
                  </a:lnTo>
                  <a:lnTo>
                    <a:pt x="96" y="121"/>
                  </a:lnTo>
                  <a:lnTo>
                    <a:pt x="121" y="73"/>
                  </a:lnTo>
                  <a:lnTo>
                    <a:pt x="96"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19"/>
            <p:cNvSpPr/>
            <p:nvPr/>
          </p:nvSpPr>
          <p:spPr>
            <a:xfrm>
              <a:off x="2014125" y="2188250"/>
              <a:ext cx="3025" cy="4225"/>
            </a:xfrm>
            <a:custGeom>
              <a:avLst/>
              <a:gdLst/>
              <a:ahLst/>
              <a:cxnLst/>
              <a:rect l="l" t="t" r="r" b="b"/>
              <a:pathLst>
                <a:path w="121" h="169" extrusionOk="0">
                  <a:moveTo>
                    <a:pt x="48" y="0"/>
                  </a:moveTo>
                  <a:lnTo>
                    <a:pt x="24" y="24"/>
                  </a:lnTo>
                  <a:lnTo>
                    <a:pt x="0" y="72"/>
                  </a:lnTo>
                  <a:lnTo>
                    <a:pt x="0" y="121"/>
                  </a:lnTo>
                  <a:lnTo>
                    <a:pt x="24" y="169"/>
                  </a:lnTo>
                  <a:lnTo>
                    <a:pt x="73" y="169"/>
                  </a:lnTo>
                  <a:lnTo>
                    <a:pt x="97" y="145"/>
                  </a:lnTo>
                  <a:lnTo>
                    <a:pt x="121"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19"/>
            <p:cNvSpPr/>
            <p:nvPr/>
          </p:nvSpPr>
          <p:spPr>
            <a:xfrm>
              <a:off x="2094175" y="2245425"/>
              <a:ext cx="3025" cy="4225"/>
            </a:xfrm>
            <a:custGeom>
              <a:avLst/>
              <a:gdLst/>
              <a:ahLst/>
              <a:cxnLst/>
              <a:rect l="l" t="t" r="r" b="b"/>
              <a:pathLst>
                <a:path w="121" h="169" extrusionOk="0">
                  <a:moveTo>
                    <a:pt x="72" y="0"/>
                  </a:moveTo>
                  <a:lnTo>
                    <a:pt x="24" y="24"/>
                  </a:lnTo>
                  <a:lnTo>
                    <a:pt x="0" y="72"/>
                  </a:lnTo>
                  <a:lnTo>
                    <a:pt x="24" y="145"/>
                  </a:lnTo>
                  <a:lnTo>
                    <a:pt x="48" y="169"/>
                  </a:lnTo>
                  <a:lnTo>
                    <a:pt x="96" y="145"/>
                  </a:lnTo>
                  <a:lnTo>
                    <a:pt x="120" y="96"/>
                  </a:lnTo>
                  <a:lnTo>
                    <a:pt x="120" y="48"/>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19"/>
            <p:cNvSpPr/>
            <p:nvPr/>
          </p:nvSpPr>
          <p:spPr>
            <a:xfrm>
              <a:off x="2052625" y="2259850"/>
              <a:ext cx="3650" cy="3050"/>
            </a:xfrm>
            <a:custGeom>
              <a:avLst/>
              <a:gdLst/>
              <a:ahLst/>
              <a:cxnLst/>
              <a:rect l="l" t="t" r="r" b="b"/>
              <a:pathLst>
                <a:path w="146" h="122" extrusionOk="0">
                  <a:moveTo>
                    <a:pt x="73" y="1"/>
                  </a:moveTo>
                  <a:lnTo>
                    <a:pt x="49" y="25"/>
                  </a:lnTo>
                  <a:lnTo>
                    <a:pt x="1" y="49"/>
                  </a:lnTo>
                  <a:lnTo>
                    <a:pt x="1" y="73"/>
                  </a:lnTo>
                  <a:lnTo>
                    <a:pt x="25" y="97"/>
                  </a:lnTo>
                  <a:lnTo>
                    <a:pt x="73" y="121"/>
                  </a:lnTo>
                  <a:lnTo>
                    <a:pt x="121" y="97"/>
                  </a:lnTo>
                  <a:lnTo>
                    <a:pt x="145" y="49"/>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19"/>
            <p:cNvSpPr/>
            <p:nvPr/>
          </p:nvSpPr>
          <p:spPr>
            <a:xfrm>
              <a:off x="2051425" y="2373600"/>
              <a:ext cx="3050" cy="2425"/>
            </a:xfrm>
            <a:custGeom>
              <a:avLst/>
              <a:gdLst/>
              <a:ahLst/>
              <a:cxnLst/>
              <a:rect l="l" t="t" r="r" b="b"/>
              <a:pathLst>
                <a:path w="122" h="97" extrusionOk="0">
                  <a:moveTo>
                    <a:pt x="73" y="1"/>
                  </a:moveTo>
                  <a:lnTo>
                    <a:pt x="25" y="25"/>
                  </a:lnTo>
                  <a:lnTo>
                    <a:pt x="1" y="49"/>
                  </a:lnTo>
                  <a:lnTo>
                    <a:pt x="25" y="97"/>
                  </a:lnTo>
                  <a:lnTo>
                    <a:pt x="97" y="97"/>
                  </a:lnTo>
                  <a:lnTo>
                    <a:pt x="121"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19"/>
            <p:cNvSpPr/>
            <p:nvPr/>
          </p:nvSpPr>
          <p:spPr>
            <a:xfrm>
              <a:off x="1994250" y="2134675"/>
              <a:ext cx="3050" cy="2425"/>
            </a:xfrm>
            <a:custGeom>
              <a:avLst/>
              <a:gdLst/>
              <a:ahLst/>
              <a:cxnLst/>
              <a:rect l="l" t="t" r="r" b="b"/>
              <a:pathLst>
                <a:path w="122" h="97" extrusionOk="0">
                  <a:moveTo>
                    <a:pt x="1" y="1"/>
                  </a:moveTo>
                  <a:lnTo>
                    <a:pt x="1" y="49"/>
                  </a:lnTo>
                  <a:lnTo>
                    <a:pt x="25" y="97"/>
                  </a:lnTo>
                  <a:lnTo>
                    <a:pt x="121" y="97"/>
                  </a:lnTo>
                  <a:lnTo>
                    <a:pt x="121" y="73"/>
                  </a:lnTo>
                  <a:lnTo>
                    <a:pt x="97"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19"/>
            <p:cNvSpPr/>
            <p:nvPr/>
          </p:nvSpPr>
          <p:spPr>
            <a:xfrm>
              <a:off x="2033975" y="2134675"/>
              <a:ext cx="3650" cy="3050"/>
            </a:xfrm>
            <a:custGeom>
              <a:avLst/>
              <a:gdLst/>
              <a:ahLst/>
              <a:cxnLst/>
              <a:rect l="l" t="t" r="r" b="b"/>
              <a:pathLst>
                <a:path w="146" h="122" extrusionOk="0">
                  <a:moveTo>
                    <a:pt x="49" y="1"/>
                  </a:moveTo>
                  <a:lnTo>
                    <a:pt x="1" y="25"/>
                  </a:lnTo>
                  <a:lnTo>
                    <a:pt x="1" y="73"/>
                  </a:lnTo>
                  <a:lnTo>
                    <a:pt x="25" y="97"/>
                  </a:lnTo>
                  <a:lnTo>
                    <a:pt x="49" y="121"/>
                  </a:lnTo>
                  <a:lnTo>
                    <a:pt x="121" y="121"/>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19"/>
            <p:cNvSpPr/>
            <p:nvPr/>
          </p:nvSpPr>
          <p:spPr>
            <a:xfrm>
              <a:off x="2005100" y="2137700"/>
              <a:ext cx="3025" cy="3625"/>
            </a:xfrm>
            <a:custGeom>
              <a:avLst/>
              <a:gdLst/>
              <a:ahLst/>
              <a:cxnLst/>
              <a:rect l="l" t="t" r="r" b="b"/>
              <a:pathLst>
                <a:path w="121" h="145" extrusionOk="0">
                  <a:moveTo>
                    <a:pt x="48" y="0"/>
                  </a:moveTo>
                  <a:lnTo>
                    <a:pt x="0" y="24"/>
                  </a:lnTo>
                  <a:lnTo>
                    <a:pt x="0" y="72"/>
                  </a:lnTo>
                  <a:lnTo>
                    <a:pt x="0" y="120"/>
                  </a:lnTo>
                  <a:lnTo>
                    <a:pt x="48" y="144"/>
                  </a:lnTo>
                  <a:lnTo>
                    <a:pt x="96" y="144"/>
                  </a:lnTo>
                  <a:lnTo>
                    <a:pt x="121" y="120"/>
                  </a:lnTo>
                  <a:lnTo>
                    <a:pt x="121" y="72"/>
                  </a:lnTo>
                  <a:lnTo>
                    <a:pt x="96"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19"/>
            <p:cNvSpPr/>
            <p:nvPr/>
          </p:nvSpPr>
          <p:spPr>
            <a:xfrm>
              <a:off x="2133275" y="2167775"/>
              <a:ext cx="3050" cy="3650"/>
            </a:xfrm>
            <a:custGeom>
              <a:avLst/>
              <a:gdLst/>
              <a:ahLst/>
              <a:cxnLst/>
              <a:rect l="l" t="t" r="r" b="b"/>
              <a:pathLst>
                <a:path w="122" h="146" extrusionOk="0">
                  <a:moveTo>
                    <a:pt x="49" y="1"/>
                  </a:moveTo>
                  <a:lnTo>
                    <a:pt x="25" y="25"/>
                  </a:lnTo>
                  <a:lnTo>
                    <a:pt x="1" y="49"/>
                  </a:lnTo>
                  <a:lnTo>
                    <a:pt x="1" y="97"/>
                  </a:lnTo>
                  <a:lnTo>
                    <a:pt x="73" y="145"/>
                  </a:lnTo>
                  <a:lnTo>
                    <a:pt x="97" y="121"/>
                  </a:lnTo>
                  <a:lnTo>
                    <a:pt x="121" y="121"/>
                  </a:lnTo>
                  <a:lnTo>
                    <a:pt x="97"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19"/>
            <p:cNvSpPr/>
            <p:nvPr/>
          </p:nvSpPr>
          <p:spPr>
            <a:xfrm>
              <a:off x="2011725" y="2258050"/>
              <a:ext cx="3025" cy="3050"/>
            </a:xfrm>
            <a:custGeom>
              <a:avLst/>
              <a:gdLst/>
              <a:ahLst/>
              <a:cxnLst/>
              <a:rect l="l" t="t" r="r" b="b"/>
              <a:pathLst>
                <a:path w="121" h="122" extrusionOk="0">
                  <a:moveTo>
                    <a:pt x="48" y="1"/>
                  </a:moveTo>
                  <a:lnTo>
                    <a:pt x="24" y="25"/>
                  </a:lnTo>
                  <a:lnTo>
                    <a:pt x="0" y="73"/>
                  </a:lnTo>
                  <a:lnTo>
                    <a:pt x="24" y="121"/>
                  </a:lnTo>
                  <a:lnTo>
                    <a:pt x="72" y="121"/>
                  </a:lnTo>
                  <a:lnTo>
                    <a:pt x="120" y="97"/>
                  </a:lnTo>
                  <a:lnTo>
                    <a:pt x="120" y="49"/>
                  </a:lnTo>
                  <a:lnTo>
                    <a:pt x="96"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19"/>
            <p:cNvSpPr/>
            <p:nvPr/>
          </p:nvSpPr>
          <p:spPr>
            <a:xfrm>
              <a:off x="2112225" y="2256250"/>
              <a:ext cx="3025" cy="2425"/>
            </a:xfrm>
            <a:custGeom>
              <a:avLst/>
              <a:gdLst/>
              <a:ahLst/>
              <a:cxnLst/>
              <a:rect l="l" t="t" r="r" b="b"/>
              <a:pathLst>
                <a:path w="121" h="97" extrusionOk="0">
                  <a:moveTo>
                    <a:pt x="48" y="0"/>
                  </a:moveTo>
                  <a:lnTo>
                    <a:pt x="24" y="25"/>
                  </a:lnTo>
                  <a:lnTo>
                    <a:pt x="0" y="49"/>
                  </a:lnTo>
                  <a:lnTo>
                    <a:pt x="0" y="97"/>
                  </a:lnTo>
                  <a:lnTo>
                    <a:pt x="97" y="97"/>
                  </a:lnTo>
                  <a:lnTo>
                    <a:pt x="121" y="49"/>
                  </a:lnTo>
                  <a:lnTo>
                    <a:pt x="97" y="25"/>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19"/>
            <p:cNvSpPr/>
            <p:nvPr/>
          </p:nvSpPr>
          <p:spPr>
            <a:xfrm>
              <a:off x="2129075" y="2193050"/>
              <a:ext cx="3025" cy="3050"/>
            </a:xfrm>
            <a:custGeom>
              <a:avLst/>
              <a:gdLst/>
              <a:ahLst/>
              <a:cxnLst/>
              <a:rect l="l" t="t" r="r" b="b"/>
              <a:pathLst>
                <a:path w="121" h="122" extrusionOk="0">
                  <a:moveTo>
                    <a:pt x="48" y="1"/>
                  </a:moveTo>
                  <a:lnTo>
                    <a:pt x="0" y="25"/>
                  </a:lnTo>
                  <a:lnTo>
                    <a:pt x="0" y="73"/>
                  </a:lnTo>
                  <a:lnTo>
                    <a:pt x="24" y="97"/>
                  </a:lnTo>
                  <a:lnTo>
                    <a:pt x="73" y="121"/>
                  </a:lnTo>
                  <a:lnTo>
                    <a:pt x="121" y="97"/>
                  </a:lnTo>
                  <a:lnTo>
                    <a:pt x="121" y="49"/>
                  </a:lnTo>
                  <a:lnTo>
                    <a:pt x="97"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19"/>
            <p:cNvSpPr/>
            <p:nvPr/>
          </p:nvSpPr>
          <p:spPr>
            <a:xfrm>
              <a:off x="1965375" y="2152725"/>
              <a:ext cx="2425" cy="3050"/>
            </a:xfrm>
            <a:custGeom>
              <a:avLst/>
              <a:gdLst/>
              <a:ahLst/>
              <a:cxnLst/>
              <a:rect l="l" t="t" r="r" b="b"/>
              <a:pathLst>
                <a:path w="97" h="122" extrusionOk="0">
                  <a:moveTo>
                    <a:pt x="24" y="1"/>
                  </a:moveTo>
                  <a:lnTo>
                    <a:pt x="0" y="49"/>
                  </a:lnTo>
                  <a:lnTo>
                    <a:pt x="24" y="97"/>
                  </a:lnTo>
                  <a:lnTo>
                    <a:pt x="49" y="121"/>
                  </a:lnTo>
                  <a:lnTo>
                    <a:pt x="73" y="121"/>
                  </a:lnTo>
                  <a:lnTo>
                    <a:pt x="97" y="73"/>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19"/>
            <p:cNvSpPr/>
            <p:nvPr/>
          </p:nvSpPr>
          <p:spPr>
            <a:xfrm>
              <a:off x="2085750" y="2293550"/>
              <a:ext cx="3025" cy="3050"/>
            </a:xfrm>
            <a:custGeom>
              <a:avLst/>
              <a:gdLst/>
              <a:ahLst/>
              <a:cxnLst/>
              <a:rect l="l" t="t" r="r" b="b"/>
              <a:pathLst>
                <a:path w="121" h="122" extrusionOk="0">
                  <a:moveTo>
                    <a:pt x="0" y="1"/>
                  </a:moveTo>
                  <a:lnTo>
                    <a:pt x="0" y="49"/>
                  </a:lnTo>
                  <a:lnTo>
                    <a:pt x="48" y="97"/>
                  </a:lnTo>
                  <a:lnTo>
                    <a:pt x="72" y="121"/>
                  </a:lnTo>
                  <a:lnTo>
                    <a:pt x="96" y="97"/>
                  </a:lnTo>
                  <a:lnTo>
                    <a:pt x="120" y="73"/>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19"/>
            <p:cNvSpPr/>
            <p:nvPr/>
          </p:nvSpPr>
          <p:spPr>
            <a:xfrm>
              <a:off x="2073100" y="2267675"/>
              <a:ext cx="2425" cy="2450"/>
            </a:xfrm>
            <a:custGeom>
              <a:avLst/>
              <a:gdLst/>
              <a:ahLst/>
              <a:cxnLst/>
              <a:rect l="l" t="t" r="r" b="b"/>
              <a:pathLst>
                <a:path w="97" h="98" extrusionOk="0">
                  <a:moveTo>
                    <a:pt x="49" y="1"/>
                  </a:moveTo>
                  <a:lnTo>
                    <a:pt x="25" y="25"/>
                  </a:lnTo>
                  <a:lnTo>
                    <a:pt x="0" y="49"/>
                  </a:lnTo>
                  <a:lnTo>
                    <a:pt x="0" y="73"/>
                  </a:lnTo>
                  <a:lnTo>
                    <a:pt x="49" y="97"/>
                  </a:lnTo>
                  <a:lnTo>
                    <a:pt x="73" y="97"/>
                  </a:lnTo>
                  <a:lnTo>
                    <a:pt x="97" y="49"/>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19"/>
            <p:cNvSpPr/>
            <p:nvPr/>
          </p:nvSpPr>
          <p:spPr>
            <a:xfrm>
              <a:off x="2075500" y="2203300"/>
              <a:ext cx="3050" cy="2425"/>
            </a:xfrm>
            <a:custGeom>
              <a:avLst/>
              <a:gdLst/>
              <a:ahLst/>
              <a:cxnLst/>
              <a:rect l="l" t="t" r="r" b="b"/>
              <a:pathLst>
                <a:path w="122" h="97" extrusionOk="0">
                  <a:moveTo>
                    <a:pt x="49" y="0"/>
                  </a:moveTo>
                  <a:lnTo>
                    <a:pt x="1" y="24"/>
                  </a:lnTo>
                  <a:lnTo>
                    <a:pt x="1" y="48"/>
                  </a:lnTo>
                  <a:lnTo>
                    <a:pt x="25" y="72"/>
                  </a:lnTo>
                  <a:lnTo>
                    <a:pt x="49" y="96"/>
                  </a:lnTo>
                  <a:lnTo>
                    <a:pt x="97" y="72"/>
                  </a:lnTo>
                  <a:lnTo>
                    <a:pt x="121"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19"/>
            <p:cNvSpPr/>
            <p:nvPr/>
          </p:nvSpPr>
          <p:spPr>
            <a:xfrm>
              <a:off x="1944300" y="2209900"/>
              <a:ext cx="2450" cy="3050"/>
            </a:xfrm>
            <a:custGeom>
              <a:avLst/>
              <a:gdLst/>
              <a:ahLst/>
              <a:cxnLst/>
              <a:rect l="l" t="t" r="r" b="b"/>
              <a:pathLst>
                <a:path w="98" h="122" extrusionOk="0">
                  <a:moveTo>
                    <a:pt x="49" y="1"/>
                  </a:moveTo>
                  <a:lnTo>
                    <a:pt x="1" y="25"/>
                  </a:lnTo>
                  <a:lnTo>
                    <a:pt x="1" y="73"/>
                  </a:lnTo>
                  <a:lnTo>
                    <a:pt x="25" y="97"/>
                  </a:lnTo>
                  <a:lnTo>
                    <a:pt x="73" y="121"/>
                  </a:lnTo>
                  <a:lnTo>
                    <a:pt x="97" y="97"/>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19"/>
            <p:cNvSpPr/>
            <p:nvPr/>
          </p:nvSpPr>
          <p:spPr>
            <a:xfrm>
              <a:off x="2014125" y="2136475"/>
              <a:ext cx="2425" cy="3050"/>
            </a:xfrm>
            <a:custGeom>
              <a:avLst/>
              <a:gdLst/>
              <a:ahLst/>
              <a:cxnLst/>
              <a:rect l="l" t="t" r="r" b="b"/>
              <a:pathLst>
                <a:path w="97" h="122" extrusionOk="0">
                  <a:moveTo>
                    <a:pt x="24" y="1"/>
                  </a:moveTo>
                  <a:lnTo>
                    <a:pt x="0" y="25"/>
                  </a:lnTo>
                  <a:lnTo>
                    <a:pt x="0" y="73"/>
                  </a:lnTo>
                  <a:lnTo>
                    <a:pt x="24" y="121"/>
                  </a:lnTo>
                  <a:lnTo>
                    <a:pt x="48" y="97"/>
                  </a:lnTo>
                  <a:lnTo>
                    <a:pt x="97"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19"/>
            <p:cNvSpPr/>
            <p:nvPr/>
          </p:nvSpPr>
          <p:spPr>
            <a:xfrm>
              <a:off x="2099575" y="2264675"/>
              <a:ext cx="2425" cy="2425"/>
            </a:xfrm>
            <a:custGeom>
              <a:avLst/>
              <a:gdLst/>
              <a:ahLst/>
              <a:cxnLst/>
              <a:rect l="l" t="t" r="r" b="b"/>
              <a:pathLst>
                <a:path w="97" h="97" extrusionOk="0">
                  <a:moveTo>
                    <a:pt x="25" y="0"/>
                  </a:moveTo>
                  <a:lnTo>
                    <a:pt x="1" y="25"/>
                  </a:lnTo>
                  <a:lnTo>
                    <a:pt x="1" y="73"/>
                  </a:lnTo>
                  <a:lnTo>
                    <a:pt x="25" y="97"/>
                  </a:lnTo>
                  <a:lnTo>
                    <a:pt x="49" y="97"/>
                  </a:lnTo>
                  <a:lnTo>
                    <a:pt x="97" y="73"/>
                  </a:lnTo>
                  <a:lnTo>
                    <a:pt x="97"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19"/>
            <p:cNvSpPr/>
            <p:nvPr/>
          </p:nvSpPr>
          <p:spPr>
            <a:xfrm>
              <a:off x="2014725" y="2224350"/>
              <a:ext cx="2425" cy="3025"/>
            </a:xfrm>
            <a:custGeom>
              <a:avLst/>
              <a:gdLst/>
              <a:ahLst/>
              <a:cxnLst/>
              <a:rect l="l" t="t" r="r" b="b"/>
              <a:pathLst>
                <a:path w="97" h="121" extrusionOk="0">
                  <a:moveTo>
                    <a:pt x="49" y="1"/>
                  </a:moveTo>
                  <a:lnTo>
                    <a:pt x="0" y="25"/>
                  </a:lnTo>
                  <a:lnTo>
                    <a:pt x="0" y="49"/>
                  </a:lnTo>
                  <a:lnTo>
                    <a:pt x="0" y="97"/>
                  </a:lnTo>
                  <a:lnTo>
                    <a:pt x="49" y="121"/>
                  </a:lnTo>
                  <a:lnTo>
                    <a:pt x="97"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19"/>
            <p:cNvSpPr/>
            <p:nvPr/>
          </p:nvSpPr>
          <p:spPr>
            <a:xfrm>
              <a:off x="2069500" y="2224350"/>
              <a:ext cx="3625" cy="3025"/>
            </a:xfrm>
            <a:custGeom>
              <a:avLst/>
              <a:gdLst/>
              <a:ahLst/>
              <a:cxnLst/>
              <a:rect l="l" t="t" r="r" b="b"/>
              <a:pathLst>
                <a:path w="145" h="121" extrusionOk="0">
                  <a:moveTo>
                    <a:pt x="24" y="1"/>
                  </a:moveTo>
                  <a:lnTo>
                    <a:pt x="0" y="49"/>
                  </a:lnTo>
                  <a:lnTo>
                    <a:pt x="24" y="97"/>
                  </a:lnTo>
                  <a:lnTo>
                    <a:pt x="72" y="121"/>
                  </a:lnTo>
                  <a:lnTo>
                    <a:pt x="120" y="97"/>
                  </a:lnTo>
                  <a:lnTo>
                    <a:pt x="144" y="49"/>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19"/>
            <p:cNvSpPr/>
            <p:nvPr/>
          </p:nvSpPr>
          <p:spPr>
            <a:xfrm>
              <a:off x="2060450" y="2253850"/>
              <a:ext cx="2450" cy="2425"/>
            </a:xfrm>
            <a:custGeom>
              <a:avLst/>
              <a:gdLst/>
              <a:ahLst/>
              <a:cxnLst/>
              <a:rect l="l" t="t" r="r" b="b"/>
              <a:pathLst>
                <a:path w="98" h="97" extrusionOk="0">
                  <a:moveTo>
                    <a:pt x="25" y="0"/>
                  </a:moveTo>
                  <a:lnTo>
                    <a:pt x="1" y="48"/>
                  </a:lnTo>
                  <a:lnTo>
                    <a:pt x="1" y="72"/>
                  </a:lnTo>
                  <a:lnTo>
                    <a:pt x="25" y="96"/>
                  </a:lnTo>
                  <a:lnTo>
                    <a:pt x="73" y="96"/>
                  </a:lnTo>
                  <a:lnTo>
                    <a:pt x="97" y="72"/>
                  </a:lnTo>
                  <a:lnTo>
                    <a:pt x="97" y="48"/>
                  </a:lnTo>
                  <a:lnTo>
                    <a:pt x="73"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19"/>
            <p:cNvSpPr/>
            <p:nvPr/>
          </p:nvSpPr>
          <p:spPr>
            <a:xfrm>
              <a:off x="2014125" y="2325450"/>
              <a:ext cx="3025" cy="3050"/>
            </a:xfrm>
            <a:custGeom>
              <a:avLst/>
              <a:gdLst/>
              <a:ahLst/>
              <a:cxnLst/>
              <a:rect l="l" t="t" r="r" b="b"/>
              <a:pathLst>
                <a:path w="121" h="122" extrusionOk="0">
                  <a:moveTo>
                    <a:pt x="24" y="1"/>
                  </a:moveTo>
                  <a:lnTo>
                    <a:pt x="0" y="49"/>
                  </a:lnTo>
                  <a:lnTo>
                    <a:pt x="24" y="73"/>
                  </a:lnTo>
                  <a:lnTo>
                    <a:pt x="48" y="121"/>
                  </a:lnTo>
                  <a:lnTo>
                    <a:pt x="97" y="121"/>
                  </a:lnTo>
                  <a:lnTo>
                    <a:pt x="121" y="73"/>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19"/>
            <p:cNvSpPr/>
            <p:nvPr/>
          </p:nvSpPr>
          <p:spPr>
            <a:xfrm>
              <a:off x="1982225" y="2191250"/>
              <a:ext cx="1825" cy="3025"/>
            </a:xfrm>
            <a:custGeom>
              <a:avLst/>
              <a:gdLst/>
              <a:ahLst/>
              <a:cxnLst/>
              <a:rect l="l" t="t" r="r" b="b"/>
              <a:pathLst>
                <a:path w="73" h="121" extrusionOk="0">
                  <a:moveTo>
                    <a:pt x="0" y="1"/>
                  </a:moveTo>
                  <a:lnTo>
                    <a:pt x="0" y="49"/>
                  </a:lnTo>
                  <a:lnTo>
                    <a:pt x="0" y="73"/>
                  </a:lnTo>
                  <a:lnTo>
                    <a:pt x="24" y="121"/>
                  </a:lnTo>
                  <a:lnTo>
                    <a:pt x="49" y="97"/>
                  </a:lnTo>
                  <a:lnTo>
                    <a:pt x="73" y="73"/>
                  </a:lnTo>
                  <a:lnTo>
                    <a:pt x="73"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19"/>
            <p:cNvSpPr/>
            <p:nvPr/>
          </p:nvSpPr>
          <p:spPr>
            <a:xfrm>
              <a:off x="1949125" y="2205700"/>
              <a:ext cx="2425" cy="3025"/>
            </a:xfrm>
            <a:custGeom>
              <a:avLst/>
              <a:gdLst/>
              <a:ahLst/>
              <a:cxnLst/>
              <a:rect l="l" t="t" r="r" b="b"/>
              <a:pathLst>
                <a:path w="97" h="121" extrusionOk="0">
                  <a:moveTo>
                    <a:pt x="73" y="0"/>
                  </a:moveTo>
                  <a:lnTo>
                    <a:pt x="24" y="24"/>
                  </a:lnTo>
                  <a:lnTo>
                    <a:pt x="0" y="73"/>
                  </a:lnTo>
                  <a:lnTo>
                    <a:pt x="24" y="97"/>
                  </a:lnTo>
                  <a:lnTo>
                    <a:pt x="49" y="121"/>
                  </a:lnTo>
                  <a:lnTo>
                    <a:pt x="97" y="97"/>
                  </a:lnTo>
                  <a:lnTo>
                    <a:pt x="97"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19"/>
            <p:cNvSpPr/>
            <p:nvPr/>
          </p:nvSpPr>
          <p:spPr>
            <a:xfrm>
              <a:off x="2037600" y="2209300"/>
              <a:ext cx="3025" cy="2450"/>
            </a:xfrm>
            <a:custGeom>
              <a:avLst/>
              <a:gdLst/>
              <a:ahLst/>
              <a:cxnLst/>
              <a:rect l="l" t="t" r="r" b="b"/>
              <a:pathLst>
                <a:path w="121" h="98" extrusionOk="0">
                  <a:moveTo>
                    <a:pt x="48" y="1"/>
                  </a:moveTo>
                  <a:lnTo>
                    <a:pt x="24" y="25"/>
                  </a:lnTo>
                  <a:lnTo>
                    <a:pt x="0" y="49"/>
                  </a:lnTo>
                  <a:lnTo>
                    <a:pt x="24" y="97"/>
                  </a:lnTo>
                  <a:lnTo>
                    <a:pt x="72" y="97"/>
                  </a:lnTo>
                  <a:lnTo>
                    <a:pt x="96" y="49"/>
                  </a:lnTo>
                  <a:lnTo>
                    <a:pt x="121"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19"/>
            <p:cNvSpPr/>
            <p:nvPr/>
          </p:nvSpPr>
          <p:spPr>
            <a:xfrm>
              <a:off x="2061675" y="2210500"/>
              <a:ext cx="2425" cy="2450"/>
            </a:xfrm>
            <a:custGeom>
              <a:avLst/>
              <a:gdLst/>
              <a:ahLst/>
              <a:cxnLst/>
              <a:rect l="l" t="t" r="r" b="b"/>
              <a:pathLst>
                <a:path w="97" h="98" extrusionOk="0">
                  <a:moveTo>
                    <a:pt x="24" y="1"/>
                  </a:moveTo>
                  <a:lnTo>
                    <a:pt x="0" y="25"/>
                  </a:lnTo>
                  <a:lnTo>
                    <a:pt x="0" y="49"/>
                  </a:lnTo>
                  <a:lnTo>
                    <a:pt x="0" y="73"/>
                  </a:lnTo>
                  <a:lnTo>
                    <a:pt x="48" y="97"/>
                  </a:lnTo>
                  <a:lnTo>
                    <a:pt x="96" y="73"/>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19"/>
            <p:cNvSpPr/>
            <p:nvPr/>
          </p:nvSpPr>
          <p:spPr>
            <a:xfrm>
              <a:off x="1993650" y="2225550"/>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19"/>
            <p:cNvSpPr/>
            <p:nvPr/>
          </p:nvSpPr>
          <p:spPr>
            <a:xfrm>
              <a:off x="1946125" y="2237600"/>
              <a:ext cx="2425" cy="2425"/>
            </a:xfrm>
            <a:custGeom>
              <a:avLst/>
              <a:gdLst/>
              <a:ahLst/>
              <a:cxnLst/>
              <a:rect l="l" t="t" r="r" b="b"/>
              <a:pathLst>
                <a:path w="97" h="97" extrusionOk="0">
                  <a:moveTo>
                    <a:pt x="24" y="0"/>
                  </a:moveTo>
                  <a:lnTo>
                    <a:pt x="0" y="24"/>
                  </a:lnTo>
                  <a:lnTo>
                    <a:pt x="0" y="72"/>
                  </a:lnTo>
                  <a:lnTo>
                    <a:pt x="24" y="96"/>
                  </a:lnTo>
                  <a:lnTo>
                    <a:pt x="72" y="96"/>
                  </a:lnTo>
                  <a:lnTo>
                    <a:pt x="96" y="48"/>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19"/>
            <p:cNvSpPr/>
            <p:nvPr/>
          </p:nvSpPr>
          <p:spPr>
            <a:xfrm>
              <a:off x="2063475" y="2280925"/>
              <a:ext cx="3625" cy="2425"/>
            </a:xfrm>
            <a:custGeom>
              <a:avLst/>
              <a:gdLst/>
              <a:ahLst/>
              <a:cxnLst/>
              <a:rect l="l" t="t" r="r" b="b"/>
              <a:pathLst>
                <a:path w="145" h="97" extrusionOk="0">
                  <a:moveTo>
                    <a:pt x="48" y="0"/>
                  </a:moveTo>
                  <a:lnTo>
                    <a:pt x="0" y="25"/>
                  </a:lnTo>
                  <a:lnTo>
                    <a:pt x="24" y="73"/>
                  </a:lnTo>
                  <a:lnTo>
                    <a:pt x="73" y="97"/>
                  </a:lnTo>
                  <a:lnTo>
                    <a:pt x="121" y="97"/>
                  </a:lnTo>
                  <a:lnTo>
                    <a:pt x="145" y="49"/>
                  </a:lnTo>
                  <a:lnTo>
                    <a:pt x="121"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19"/>
            <p:cNvSpPr/>
            <p:nvPr/>
          </p:nvSpPr>
          <p:spPr>
            <a:xfrm>
              <a:off x="2113425" y="2283925"/>
              <a:ext cx="2425" cy="2450"/>
            </a:xfrm>
            <a:custGeom>
              <a:avLst/>
              <a:gdLst/>
              <a:ahLst/>
              <a:cxnLst/>
              <a:rect l="l" t="t" r="r" b="b"/>
              <a:pathLst>
                <a:path w="97" h="98" extrusionOk="0">
                  <a:moveTo>
                    <a:pt x="24" y="1"/>
                  </a:moveTo>
                  <a:lnTo>
                    <a:pt x="0" y="25"/>
                  </a:lnTo>
                  <a:lnTo>
                    <a:pt x="0" y="73"/>
                  </a:lnTo>
                  <a:lnTo>
                    <a:pt x="24" y="97"/>
                  </a:lnTo>
                  <a:lnTo>
                    <a:pt x="73"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19"/>
            <p:cNvSpPr/>
            <p:nvPr/>
          </p:nvSpPr>
          <p:spPr>
            <a:xfrm>
              <a:off x="2089950" y="2128650"/>
              <a:ext cx="1825" cy="1850"/>
            </a:xfrm>
            <a:custGeom>
              <a:avLst/>
              <a:gdLst/>
              <a:ahLst/>
              <a:cxnLst/>
              <a:rect l="l" t="t" r="r" b="b"/>
              <a:pathLst>
                <a:path w="73" h="74" extrusionOk="0">
                  <a:moveTo>
                    <a:pt x="25" y="1"/>
                  </a:moveTo>
                  <a:lnTo>
                    <a:pt x="1" y="73"/>
                  </a:lnTo>
                  <a:lnTo>
                    <a:pt x="73" y="73"/>
                  </a:lnTo>
                  <a:lnTo>
                    <a:pt x="73"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19"/>
            <p:cNvSpPr/>
            <p:nvPr/>
          </p:nvSpPr>
          <p:spPr>
            <a:xfrm>
              <a:off x="2026750" y="2159950"/>
              <a:ext cx="2450" cy="1825"/>
            </a:xfrm>
            <a:custGeom>
              <a:avLst/>
              <a:gdLst/>
              <a:ahLst/>
              <a:cxnLst/>
              <a:rect l="l" t="t" r="r" b="b"/>
              <a:pathLst>
                <a:path w="98" h="73" extrusionOk="0">
                  <a:moveTo>
                    <a:pt x="25" y="1"/>
                  </a:moveTo>
                  <a:lnTo>
                    <a:pt x="1" y="25"/>
                  </a:lnTo>
                  <a:lnTo>
                    <a:pt x="25"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19"/>
            <p:cNvSpPr/>
            <p:nvPr/>
          </p:nvSpPr>
          <p:spPr>
            <a:xfrm>
              <a:off x="2040600" y="2159950"/>
              <a:ext cx="1225" cy="1825"/>
            </a:xfrm>
            <a:custGeom>
              <a:avLst/>
              <a:gdLst/>
              <a:ahLst/>
              <a:cxnLst/>
              <a:rect l="l" t="t" r="r" b="b"/>
              <a:pathLst>
                <a:path w="49" h="73" extrusionOk="0">
                  <a:moveTo>
                    <a:pt x="1" y="1"/>
                  </a:moveTo>
                  <a:lnTo>
                    <a:pt x="1" y="25"/>
                  </a:lnTo>
                  <a:lnTo>
                    <a:pt x="1" y="49"/>
                  </a:lnTo>
                  <a:lnTo>
                    <a:pt x="1" y="73"/>
                  </a:lnTo>
                  <a:lnTo>
                    <a:pt x="49" y="73"/>
                  </a:lnTo>
                  <a:lnTo>
                    <a:pt x="49" y="49"/>
                  </a:lnTo>
                  <a:lnTo>
                    <a:pt x="49"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19"/>
            <p:cNvSpPr/>
            <p:nvPr/>
          </p:nvSpPr>
          <p:spPr>
            <a:xfrm>
              <a:off x="2068875" y="2163575"/>
              <a:ext cx="1850" cy="1825"/>
            </a:xfrm>
            <a:custGeom>
              <a:avLst/>
              <a:gdLst/>
              <a:ahLst/>
              <a:cxnLst/>
              <a:rect l="l" t="t" r="r" b="b"/>
              <a:pathLst>
                <a:path w="74" h="73" extrusionOk="0">
                  <a:moveTo>
                    <a:pt x="25" y="0"/>
                  </a:moveTo>
                  <a:lnTo>
                    <a:pt x="1" y="24"/>
                  </a:lnTo>
                  <a:lnTo>
                    <a:pt x="1" y="48"/>
                  </a:lnTo>
                  <a:lnTo>
                    <a:pt x="1" y="72"/>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19"/>
            <p:cNvSpPr/>
            <p:nvPr/>
          </p:nvSpPr>
          <p:spPr>
            <a:xfrm>
              <a:off x="1937675" y="2178625"/>
              <a:ext cx="1850" cy="1825"/>
            </a:xfrm>
            <a:custGeom>
              <a:avLst/>
              <a:gdLst/>
              <a:ahLst/>
              <a:cxnLst/>
              <a:rect l="l" t="t" r="r" b="b"/>
              <a:pathLst>
                <a:path w="74" h="73" extrusionOk="0">
                  <a:moveTo>
                    <a:pt x="25" y="0"/>
                  </a:moveTo>
                  <a:lnTo>
                    <a:pt x="1" y="24"/>
                  </a:lnTo>
                  <a:lnTo>
                    <a:pt x="1" y="48"/>
                  </a:lnTo>
                  <a:lnTo>
                    <a:pt x="25" y="72"/>
                  </a:lnTo>
                  <a:lnTo>
                    <a:pt x="49" y="72"/>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19"/>
            <p:cNvSpPr/>
            <p:nvPr/>
          </p:nvSpPr>
          <p:spPr>
            <a:xfrm>
              <a:off x="1925650" y="2189450"/>
              <a:ext cx="1825" cy="1825"/>
            </a:xfrm>
            <a:custGeom>
              <a:avLst/>
              <a:gdLst/>
              <a:ahLst/>
              <a:cxnLst/>
              <a:rect l="l" t="t" r="r" b="b"/>
              <a:pathLst>
                <a:path w="73" h="73" extrusionOk="0">
                  <a:moveTo>
                    <a:pt x="25" y="0"/>
                  </a:moveTo>
                  <a:lnTo>
                    <a:pt x="1" y="24"/>
                  </a:lnTo>
                  <a:lnTo>
                    <a:pt x="1" y="48"/>
                  </a:lnTo>
                  <a:lnTo>
                    <a:pt x="25" y="73"/>
                  </a:lnTo>
                  <a:lnTo>
                    <a:pt x="49" y="73"/>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19"/>
            <p:cNvSpPr/>
            <p:nvPr/>
          </p:nvSpPr>
          <p:spPr>
            <a:xfrm>
              <a:off x="1929875" y="2194250"/>
              <a:ext cx="1825" cy="1250"/>
            </a:xfrm>
            <a:custGeom>
              <a:avLst/>
              <a:gdLst/>
              <a:ahLst/>
              <a:cxnLst/>
              <a:rect l="l" t="t" r="r" b="b"/>
              <a:pathLst>
                <a:path w="73" h="50" extrusionOk="0">
                  <a:moveTo>
                    <a:pt x="0" y="1"/>
                  </a:moveTo>
                  <a:lnTo>
                    <a:pt x="0" y="49"/>
                  </a:lnTo>
                  <a:lnTo>
                    <a:pt x="48"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19"/>
            <p:cNvSpPr/>
            <p:nvPr/>
          </p:nvSpPr>
          <p:spPr>
            <a:xfrm>
              <a:off x="1988850" y="2193050"/>
              <a:ext cx="2425" cy="2450"/>
            </a:xfrm>
            <a:custGeom>
              <a:avLst/>
              <a:gdLst/>
              <a:ahLst/>
              <a:cxnLst/>
              <a:rect l="l" t="t" r="r" b="b"/>
              <a:pathLst>
                <a:path w="97" h="98" extrusionOk="0">
                  <a:moveTo>
                    <a:pt x="72" y="1"/>
                  </a:moveTo>
                  <a:lnTo>
                    <a:pt x="24" y="25"/>
                  </a:lnTo>
                  <a:lnTo>
                    <a:pt x="0" y="49"/>
                  </a:lnTo>
                  <a:lnTo>
                    <a:pt x="24" y="73"/>
                  </a:lnTo>
                  <a:lnTo>
                    <a:pt x="48" y="97"/>
                  </a:lnTo>
                  <a:lnTo>
                    <a:pt x="97" y="73"/>
                  </a:lnTo>
                  <a:lnTo>
                    <a:pt x="97" y="49"/>
                  </a:lnTo>
                  <a:lnTo>
                    <a:pt x="97"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19"/>
            <p:cNvSpPr/>
            <p:nvPr/>
          </p:nvSpPr>
          <p:spPr>
            <a:xfrm>
              <a:off x="2003900" y="2197875"/>
              <a:ext cx="1825" cy="1825"/>
            </a:xfrm>
            <a:custGeom>
              <a:avLst/>
              <a:gdLst/>
              <a:ahLst/>
              <a:cxnLst/>
              <a:rect l="l" t="t" r="r" b="b"/>
              <a:pathLst>
                <a:path w="73" h="73" extrusionOk="0">
                  <a:moveTo>
                    <a:pt x="24" y="0"/>
                  </a:moveTo>
                  <a:lnTo>
                    <a:pt x="0" y="24"/>
                  </a:lnTo>
                  <a:lnTo>
                    <a:pt x="0" y="49"/>
                  </a:lnTo>
                  <a:lnTo>
                    <a:pt x="48" y="73"/>
                  </a:lnTo>
                  <a:lnTo>
                    <a:pt x="72" y="49"/>
                  </a:lnTo>
                  <a:lnTo>
                    <a:pt x="72"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19"/>
            <p:cNvSpPr/>
            <p:nvPr/>
          </p:nvSpPr>
          <p:spPr>
            <a:xfrm>
              <a:off x="2102600" y="2208100"/>
              <a:ext cx="2425" cy="2425"/>
            </a:xfrm>
            <a:custGeom>
              <a:avLst/>
              <a:gdLst/>
              <a:ahLst/>
              <a:cxnLst/>
              <a:rect l="l" t="t" r="r" b="b"/>
              <a:pathLst>
                <a:path w="97" h="97" extrusionOk="0">
                  <a:moveTo>
                    <a:pt x="48" y="1"/>
                  </a:moveTo>
                  <a:lnTo>
                    <a:pt x="24" y="25"/>
                  </a:lnTo>
                  <a:lnTo>
                    <a:pt x="0" y="49"/>
                  </a:lnTo>
                  <a:lnTo>
                    <a:pt x="0" y="73"/>
                  </a:lnTo>
                  <a:lnTo>
                    <a:pt x="24" y="97"/>
                  </a:lnTo>
                  <a:lnTo>
                    <a:pt x="96" y="97"/>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19"/>
            <p:cNvSpPr/>
            <p:nvPr/>
          </p:nvSpPr>
          <p:spPr>
            <a:xfrm>
              <a:off x="1972000" y="2217725"/>
              <a:ext cx="2425" cy="2450"/>
            </a:xfrm>
            <a:custGeom>
              <a:avLst/>
              <a:gdLst/>
              <a:ahLst/>
              <a:cxnLst/>
              <a:rect l="l" t="t" r="r" b="b"/>
              <a:pathLst>
                <a:path w="97" h="98" extrusionOk="0">
                  <a:moveTo>
                    <a:pt x="48" y="1"/>
                  </a:moveTo>
                  <a:lnTo>
                    <a:pt x="0" y="25"/>
                  </a:lnTo>
                  <a:lnTo>
                    <a:pt x="0" y="49"/>
                  </a:lnTo>
                  <a:lnTo>
                    <a:pt x="0" y="73"/>
                  </a:lnTo>
                  <a:lnTo>
                    <a:pt x="48" y="97"/>
                  </a:lnTo>
                  <a:lnTo>
                    <a:pt x="72" y="73"/>
                  </a:lnTo>
                  <a:lnTo>
                    <a:pt x="96"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19"/>
            <p:cNvSpPr/>
            <p:nvPr/>
          </p:nvSpPr>
          <p:spPr>
            <a:xfrm>
              <a:off x="2068875" y="2220150"/>
              <a:ext cx="1850" cy="2425"/>
            </a:xfrm>
            <a:custGeom>
              <a:avLst/>
              <a:gdLst/>
              <a:ahLst/>
              <a:cxnLst/>
              <a:rect l="l" t="t" r="r" b="b"/>
              <a:pathLst>
                <a:path w="74" h="97" extrusionOk="0">
                  <a:moveTo>
                    <a:pt x="25" y="0"/>
                  </a:moveTo>
                  <a:lnTo>
                    <a:pt x="1" y="24"/>
                  </a:lnTo>
                  <a:lnTo>
                    <a:pt x="1" y="48"/>
                  </a:lnTo>
                  <a:lnTo>
                    <a:pt x="1" y="72"/>
                  </a:lnTo>
                  <a:lnTo>
                    <a:pt x="25" y="96"/>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19"/>
            <p:cNvSpPr/>
            <p:nvPr/>
          </p:nvSpPr>
          <p:spPr>
            <a:xfrm>
              <a:off x="2011100" y="2249625"/>
              <a:ext cx="3050" cy="1825"/>
            </a:xfrm>
            <a:custGeom>
              <a:avLst/>
              <a:gdLst/>
              <a:ahLst/>
              <a:cxnLst/>
              <a:rect l="l" t="t" r="r" b="b"/>
              <a:pathLst>
                <a:path w="122" h="73" extrusionOk="0">
                  <a:moveTo>
                    <a:pt x="25" y="1"/>
                  </a:moveTo>
                  <a:lnTo>
                    <a:pt x="1" y="49"/>
                  </a:lnTo>
                  <a:lnTo>
                    <a:pt x="25" y="73"/>
                  </a:lnTo>
                  <a:lnTo>
                    <a:pt x="97"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19"/>
            <p:cNvSpPr/>
            <p:nvPr/>
          </p:nvSpPr>
          <p:spPr>
            <a:xfrm>
              <a:off x="1991850" y="2250825"/>
              <a:ext cx="1225" cy="1850"/>
            </a:xfrm>
            <a:custGeom>
              <a:avLst/>
              <a:gdLst/>
              <a:ahLst/>
              <a:cxnLst/>
              <a:rect l="l" t="t" r="r" b="b"/>
              <a:pathLst>
                <a:path w="49" h="74" extrusionOk="0">
                  <a:moveTo>
                    <a:pt x="25" y="1"/>
                  </a:moveTo>
                  <a:lnTo>
                    <a:pt x="1" y="25"/>
                  </a:lnTo>
                  <a:lnTo>
                    <a:pt x="1" y="49"/>
                  </a:lnTo>
                  <a:lnTo>
                    <a:pt x="1" y="73"/>
                  </a:lnTo>
                  <a:lnTo>
                    <a:pt x="25" y="49"/>
                  </a:lnTo>
                  <a:lnTo>
                    <a:pt x="49"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19"/>
            <p:cNvSpPr/>
            <p:nvPr/>
          </p:nvSpPr>
          <p:spPr>
            <a:xfrm>
              <a:off x="2140500" y="2264675"/>
              <a:ext cx="1825" cy="2425"/>
            </a:xfrm>
            <a:custGeom>
              <a:avLst/>
              <a:gdLst/>
              <a:ahLst/>
              <a:cxnLst/>
              <a:rect l="l" t="t" r="r" b="b"/>
              <a:pathLst>
                <a:path w="73" h="97" extrusionOk="0">
                  <a:moveTo>
                    <a:pt x="25" y="0"/>
                  </a:moveTo>
                  <a:lnTo>
                    <a:pt x="1" y="25"/>
                  </a:lnTo>
                  <a:lnTo>
                    <a:pt x="1" y="49"/>
                  </a:lnTo>
                  <a:lnTo>
                    <a:pt x="25" y="73"/>
                  </a:lnTo>
                  <a:lnTo>
                    <a:pt x="49" y="97"/>
                  </a:lnTo>
                  <a:lnTo>
                    <a:pt x="73" y="73"/>
                  </a:lnTo>
                  <a:lnTo>
                    <a:pt x="73" y="25"/>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19"/>
            <p:cNvSpPr/>
            <p:nvPr/>
          </p:nvSpPr>
          <p:spPr>
            <a:xfrm>
              <a:off x="2047825" y="2298375"/>
              <a:ext cx="625" cy="625"/>
            </a:xfrm>
            <a:custGeom>
              <a:avLst/>
              <a:gdLst/>
              <a:ahLst/>
              <a:cxnLst/>
              <a:rect l="l" t="t" r="r" b="b"/>
              <a:pathLst>
                <a:path w="25" h="25" extrusionOk="0">
                  <a:moveTo>
                    <a:pt x="0" y="1"/>
                  </a:moveTo>
                  <a:lnTo>
                    <a:pt x="0" y="25"/>
                  </a:lnTo>
                  <a:lnTo>
                    <a:pt x="24"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19"/>
            <p:cNvSpPr/>
            <p:nvPr/>
          </p:nvSpPr>
          <p:spPr>
            <a:xfrm>
              <a:off x="2043000" y="2385050"/>
              <a:ext cx="1850" cy="1225"/>
            </a:xfrm>
            <a:custGeom>
              <a:avLst/>
              <a:gdLst/>
              <a:ahLst/>
              <a:cxnLst/>
              <a:rect l="l" t="t" r="r" b="b"/>
              <a:pathLst>
                <a:path w="74" h="49" extrusionOk="0">
                  <a:moveTo>
                    <a:pt x="25" y="0"/>
                  </a:moveTo>
                  <a:lnTo>
                    <a:pt x="1" y="48"/>
                  </a:lnTo>
                  <a:lnTo>
                    <a:pt x="73"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19"/>
            <p:cNvSpPr/>
            <p:nvPr/>
          </p:nvSpPr>
          <p:spPr>
            <a:xfrm>
              <a:off x="2125450" y="2172000"/>
              <a:ext cx="1225" cy="1225"/>
            </a:xfrm>
            <a:custGeom>
              <a:avLst/>
              <a:gdLst/>
              <a:ahLst/>
              <a:cxnLst/>
              <a:rect l="l" t="t" r="r" b="b"/>
              <a:pathLst>
                <a:path w="49" h="49" extrusionOk="0">
                  <a:moveTo>
                    <a:pt x="1" y="0"/>
                  </a:moveTo>
                  <a:lnTo>
                    <a:pt x="25"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19"/>
            <p:cNvSpPr/>
            <p:nvPr/>
          </p:nvSpPr>
          <p:spPr>
            <a:xfrm>
              <a:off x="2053250" y="2170175"/>
              <a:ext cx="1825" cy="2450"/>
            </a:xfrm>
            <a:custGeom>
              <a:avLst/>
              <a:gdLst/>
              <a:ahLst/>
              <a:cxnLst/>
              <a:rect l="l" t="t" r="r" b="b"/>
              <a:pathLst>
                <a:path w="73" h="98" extrusionOk="0">
                  <a:moveTo>
                    <a:pt x="48" y="1"/>
                  </a:moveTo>
                  <a:lnTo>
                    <a:pt x="0" y="49"/>
                  </a:lnTo>
                  <a:lnTo>
                    <a:pt x="24" y="73"/>
                  </a:lnTo>
                  <a:lnTo>
                    <a:pt x="48" y="97"/>
                  </a:lnTo>
                  <a:lnTo>
                    <a:pt x="72" y="73"/>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19"/>
            <p:cNvSpPr/>
            <p:nvPr/>
          </p:nvSpPr>
          <p:spPr>
            <a:xfrm>
              <a:off x="1956950" y="2152725"/>
              <a:ext cx="625" cy="1250"/>
            </a:xfrm>
            <a:custGeom>
              <a:avLst/>
              <a:gdLst/>
              <a:ahLst/>
              <a:cxnLst/>
              <a:rect l="l" t="t" r="r" b="b"/>
              <a:pathLst>
                <a:path w="25" h="50" extrusionOk="0">
                  <a:moveTo>
                    <a:pt x="0" y="1"/>
                  </a:moveTo>
                  <a:lnTo>
                    <a:pt x="0" y="25"/>
                  </a:lnTo>
                  <a:lnTo>
                    <a:pt x="0" y="49"/>
                  </a:lnTo>
                  <a:lnTo>
                    <a:pt x="24" y="25"/>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19"/>
            <p:cNvSpPr/>
            <p:nvPr/>
          </p:nvSpPr>
          <p:spPr>
            <a:xfrm>
              <a:off x="2022550" y="2136475"/>
              <a:ext cx="1825" cy="1250"/>
            </a:xfrm>
            <a:custGeom>
              <a:avLst/>
              <a:gdLst/>
              <a:ahLst/>
              <a:cxnLst/>
              <a:rect l="l" t="t" r="r" b="b"/>
              <a:pathLst>
                <a:path w="73" h="50" extrusionOk="0">
                  <a:moveTo>
                    <a:pt x="24" y="1"/>
                  </a:moveTo>
                  <a:lnTo>
                    <a:pt x="0" y="25"/>
                  </a:lnTo>
                  <a:lnTo>
                    <a:pt x="24" y="49"/>
                  </a:lnTo>
                  <a:lnTo>
                    <a:pt x="73"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19"/>
            <p:cNvSpPr/>
            <p:nvPr/>
          </p:nvSpPr>
          <p:spPr>
            <a:xfrm>
              <a:off x="2086950" y="2290550"/>
              <a:ext cx="625" cy="25"/>
            </a:xfrm>
            <a:custGeom>
              <a:avLst/>
              <a:gdLst/>
              <a:ahLst/>
              <a:cxnLst/>
              <a:rect l="l" t="t" r="r" b="b"/>
              <a:pathLst>
                <a:path w="25" h="1" extrusionOk="0">
                  <a:moveTo>
                    <a:pt x="0" y="1"/>
                  </a:moveTo>
                  <a:lnTo>
                    <a:pt x="0" y="1"/>
                  </a:lnTo>
                  <a:lnTo>
                    <a:pt x="24" y="1"/>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19"/>
            <p:cNvSpPr/>
            <p:nvPr/>
          </p:nvSpPr>
          <p:spPr>
            <a:xfrm>
              <a:off x="2053850" y="2122050"/>
              <a:ext cx="1225" cy="1225"/>
            </a:xfrm>
            <a:custGeom>
              <a:avLst/>
              <a:gdLst/>
              <a:ahLst/>
              <a:cxnLst/>
              <a:rect l="l" t="t" r="r" b="b"/>
              <a:pathLst>
                <a:path w="49" h="49" extrusionOk="0">
                  <a:moveTo>
                    <a:pt x="24" y="0"/>
                  </a:moveTo>
                  <a:lnTo>
                    <a:pt x="0" y="24"/>
                  </a:lnTo>
                  <a:lnTo>
                    <a:pt x="24" y="48"/>
                  </a:lnTo>
                  <a:lnTo>
                    <a:pt x="48" y="48"/>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19"/>
            <p:cNvSpPr/>
            <p:nvPr/>
          </p:nvSpPr>
          <p:spPr>
            <a:xfrm>
              <a:off x="2026750" y="2274900"/>
              <a:ext cx="1225" cy="1825"/>
            </a:xfrm>
            <a:custGeom>
              <a:avLst/>
              <a:gdLst/>
              <a:ahLst/>
              <a:cxnLst/>
              <a:rect l="l" t="t" r="r" b="b"/>
              <a:pathLst>
                <a:path w="49" h="73" extrusionOk="0">
                  <a:moveTo>
                    <a:pt x="25" y="1"/>
                  </a:moveTo>
                  <a:lnTo>
                    <a:pt x="1" y="25"/>
                  </a:lnTo>
                  <a:lnTo>
                    <a:pt x="1" y="49"/>
                  </a:lnTo>
                  <a:lnTo>
                    <a:pt x="1" y="73"/>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19"/>
            <p:cNvSpPr/>
            <p:nvPr/>
          </p:nvSpPr>
          <p:spPr>
            <a:xfrm>
              <a:off x="2071900" y="2254450"/>
              <a:ext cx="625" cy="1225"/>
            </a:xfrm>
            <a:custGeom>
              <a:avLst/>
              <a:gdLst/>
              <a:ahLst/>
              <a:cxnLst/>
              <a:rect l="l" t="t" r="r" b="b"/>
              <a:pathLst>
                <a:path w="25" h="49" extrusionOk="0">
                  <a:moveTo>
                    <a:pt x="24" y="0"/>
                  </a:moveTo>
                  <a:lnTo>
                    <a:pt x="0" y="48"/>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19"/>
            <p:cNvSpPr/>
            <p:nvPr/>
          </p:nvSpPr>
          <p:spPr>
            <a:xfrm>
              <a:off x="2059850" y="2227975"/>
              <a:ext cx="1250" cy="2425"/>
            </a:xfrm>
            <a:custGeom>
              <a:avLst/>
              <a:gdLst/>
              <a:ahLst/>
              <a:cxnLst/>
              <a:rect l="l" t="t" r="r" b="b"/>
              <a:pathLst>
                <a:path w="50" h="97" extrusionOk="0">
                  <a:moveTo>
                    <a:pt x="49" y="0"/>
                  </a:moveTo>
                  <a:lnTo>
                    <a:pt x="25" y="48"/>
                  </a:lnTo>
                  <a:lnTo>
                    <a:pt x="1" y="72"/>
                  </a:lnTo>
                  <a:lnTo>
                    <a:pt x="25" y="96"/>
                  </a:lnTo>
                  <a:lnTo>
                    <a:pt x="49" y="72"/>
                  </a:lnTo>
                  <a:lnTo>
                    <a:pt x="49"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19"/>
            <p:cNvSpPr/>
            <p:nvPr/>
          </p:nvSpPr>
          <p:spPr>
            <a:xfrm>
              <a:off x="1964175" y="2251425"/>
              <a:ext cx="1825" cy="1850"/>
            </a:xfrm>
            <a:custGeom>
              <a:avLst/>
              <a:gdLst/>
              <a:ahLst/>
              <a:cxnLst/>
              <a:rect l="l" t="t" r="r" b="b"/>
              <a:pathLst>
                <a:path w="73" h="74" extrusionOk="0">
                  <a:moveTo>
                    <a:pt x="24" y="1"/>
                  </a:moveTo>
                  <a:lnTo>
                    <a:pt x="0" y="25"/>
                  </a:lnTo>
                  <a:lnTo>
                    <a:pt x="24" y="49"/>
                  </a:lnTo>
                  <a:lnTo>
                    <a:pt x="24" y="73"/>
                  </a:lnTo>
                  <a:lnTo>
                    <a:pt x="72"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19"/>
            <p:cNvSpPr/>
            <p:nvPr/>
          </p:nvSpPr>
          <p:spPr>
            <a:xfrm>
              <a:off x="2088750" y="2235175"/>
              <a:ext cx="2425" cy="1850"/>
            </a:xfrm>
            <a:custGeom>
              <a:avLst/>
              <a:gdLst/>
              <a:ahLst/>
              <a:cxnLst/>
              <a:rect l="l" t="t" r="r" b="b"/>
              <a:pathLst>
                <a:path w="97" h="74" extrusionOk="0">
                  <a:moveTo>
                    <a:pt x="24" y="1"/>
                  </a:moveTo>
                  <a:lnTo>
                    <a:pt x="0" y="25"/>
                  </a:lnTo>
                  <a:lnTo>
                    <a:pt x="24"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19"/>
            <p:cNvSpPr/>
            <p:nvPr/>
          </p:nvSpPr>
          <p:spPr>
            <a:xfrm>
              <a:off x="2111025" y="2230375"/>
              <a:ext cx="625" cy="1225"/>
            </a:xfrm>
            <a:custGeom>
              <a:avLst/>
              <a:gdLst/>
              <a:ahLst/>
              <a:cxnLst/>
              <a:rect l="l" t="t" r="r" b="b"/>
              <a:pathLst>
                <a:path w="25" h="49" extrusionOk="0">
                  <a:moveTo>
                    <a:pt x="0" y="0"/>
                  </a:moveTo>
                  <a:lnTo>
                    <a:pt x="0" y="24"/>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19"/>
            <p:cNvSpPr/>
            <p:nvPr/>
          </p:nvSpPr>
          <p:spPr>
            <a:xfrm>
              <a:off x="2051425" y="2217125"/>
              <a:ext cx="1850" cy="1825"/>
            </a:xfrm>
            <a:custGeom>
              <a:avLst/>
              <a:gdLst/>
              <a:ahLst/>
              <a:cxnLst/>
              <a:rect l="l" t="t" r="r" b="b"/>
              <a:pathLst>
                <a:path w="74" h="73" extrusionOk="0">
                  <a:moveTo>
                    <a:pt x="25" y="1"/>
                  </a:moveTo>
                  <a:lnTo>
                    <a:pt x="1" y="25"/>
                  </a:lnTo>
                  <a:lnTo>
                    <a:pt x="1" y="49"/>
                  </a:lnTo>
                  <a:lnTo>
                    <a:pt x="1" y="73"/>
                  </a:lnTo>
                  <a:lnTo>
                    <a:pt x="25" y="73"/>
                  </a:lnTo>
                  <a:lnTo>
                    <a:pt x="49" y="49"/>
                  </a:lnTo>
                  <a:lnTo>
                    <a:pt x="73" y="25"/>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19"/>
            <p:cNvSpPr/>
            <p:nvPr/>
          </p:nvSpPr>
          <p:spPr>
            <a:xfrm>
              <a:off x="2038800" y="2196075"/>
              <a:ext cx="1825" cy="1225"/>
            </a:xfrm>
            <a:custGeom>
              <a:avLst/>
              <a:gdLst/>
              <a:ahLst/>
              <a:cxnLst/>
              <a:rect l="l" t="t" r="r" b="b"/>
              <a:pathLst>
                <a:path w="73" h="49" extrusionOk="0">
                  <a:moveTo>
                    <a:pt x="24" y="0"/>
                  </a:moveTo>
                  <a:lnTo>
                    <a:pt x="0" y="24"/>
                  </a:lnTo>
                  <a:lnTo>
                    <a:pt x="24" y="48"/>
                  </a:lnTo>
                  <a:lnTo>
                    <a:pt x="73"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19"/>
            <p:cNvSpPr/>
            <p:nvPr/>
          </p:nvSpPr>
          <p:spPr>
            <a:xfrm>
              <a:off x="2046625" y="2193050"/>
              <a:ext cx="1225" cy="1225"/>
            </a:xfrm>
            <a:custGeom>
              <a:avLst/>
              <a:gdLst/>
              <a:ahLst/>
              <a:cxnLst/>
              <a:rect l="l" t="t" r="r" b="b"/>
              <a:pathLst>
                <a:path w="49" h="49" extrusionOk="0">
                  <a:moveTo>
                    <a:pt x="0" y="1"/>
                  </a:moveTo>
                  <a:lnTo>
                    <a:pt x="0" y="25"/>
                  </a:lnTo>
                  <a:lnTo>
                    <a:pt x="24" y="49"/>
                  </a:lnTo>
                  <a:lnTo>
                    <a:pt x="48"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19"/>
            <p:cNvSpPr/>
            <p:nvPr/>
          </p:nvSpPr>
          <p:spPr>
            <a:xfrm>
              <a:off x="2076700" y="2183425"/>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19"/>
            <p:cNvSpPr/>
            <p:nvPr/>
          </p:nvSpPr>
          <p:spPr>
            <a:xfrm>
              <a:off x="2005100" y="2279125"/>
              <a:ext cx="25" cy="1225"/>
            </a:xfrm>
            <a:custGeom>
              <a:avLst/>
              <a:gdLst/>
              <a:ahLst/>
              <a:cxnLst/>
              <a:rect l="l" t="t" r="r" b="b"/>
              <a:pathLst>
                <a:path w="1" h="49" extrusionOk="0">
                  <a:moveTo>
                    <a:pt x="0" y="0"/>
                  </a:moveTo>
                  <a:lnTo>
                    <a:pt x="0" y="0"/>
                  </a:lnTo>
                  <a:lnTo>
                    <a:pt x="0" y="48"/>
                  </a:lnTo>
                  <a:lnTo>
                    <a:pt x="0" y="48"/>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19"/>
            <p:cNvSpPr/>
            <p:nvPr/>
          </p:nvSpPr>
          <p:spPr>
            <a:xfrm>
              <a:off x="1983425" y="2181025"/>
              <a:ext cx="1225" cy="1225"/>
            </a:xfrm>
            <a:custGeom>
              <a:avLst/>
              <a:gdLst/>
              <a:ahLst/>
              <a:cxnLst/>
              <a:rect l="l" t="t" r="r" b="b"/>
              <a:pathLst>
                <a:path w="49" h="49" extrusionOk="0">
                  <a:moveTo>
                    <a:pt x="1" y="0"/>
                  </a:moveTo>
                  <a:lnTo>
                    <a:pt x="1" y="24"/>
                  </a:lnTo>
                  <a:lnTo>
                    <a:pt x="1" y="48"/>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19"/>
            <p:cNvSpPr/>
            <p:nvPr/>
          </p:nvSpPr>
          <p:spPr>
            <a:xfrm>
              <a:off x="2076700" y="2179825"/>
              <a:ext cx="1250" cy="1225"/>
            </a:xfrm>
            <a:custGeom>
              <a:avLst/>
              <a:gdLst/>
              <a:ahLst/>
              <a:cxnLst/>
              <a:rect l="l" t="t" r="r" b="b"/>
              <a:pathLst>
                <a:path w="50" h="49" extrusionOk="0">
                  <a:moveTo>
                    <a:pt x="25" y="0"/>
                  </a:moveTo>
                  <a:lnTo>
                    <a:pt x="1" y="24"/>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19"/>
            <p:cNvSpPr/>
            <p:nvPr/>
          </p:nvSpPr>
          <p:spPr>
            <a:xfrm>
              <a:off x="2023150" y="2178625"/>
              <a:ext cx="625" cy="1825"/>
            </a:xfrm>
            <a:custGeom>
              <a:avLst/>
              <a:gdLst/>
              <a:ahLst/>
              <a:cxnLst/>
              <a:rect l="l" t="t" r="r" b="b"/>
              <a:pathLst>
                <a:path w="25" h="73" extrusionOk="0">
                  <a:moveTo>
                    <a:pt x="0" y="0"/>
                  </a:moveTo>
                  <a:lnTo>
                    <a:pt x="0" y="24"/>
                  </a:lnTo>
                  <a:lnTo>
                    <a:pt x="0" y="72"/>
                  </a:lnTo>
                  <a:lnTo>
                    <a:pt x="24" y="48"/>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19"/>
            <p:cNvSpPr/>
            <p:nvPr/>
          </p:nvSpPr>
          <p:spPr>
            <a:xfrm>
              <a:off x="2037600" y="22544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19"/>
            <p:cNvSpPr/>
            <p:nvPr/>
          </p:nvSpPr>
          <p:spPr>
            <a:xfrm>
              <a:off x="2032175" y="2358550"/>
              <a:ext cx="1225" cy="1250"/>
            </a:xfrm>
            <a:custGeom>
              <a:avLst/>
              <a:gdLst/>
              <a:ahLst/>
              <a:cxnLst/>
              <a:rect l="l" t="t" r="r" b="b"/>
              <a:pathLst>
                <a:path w="49" h="50" extrusionOk="0">
                  <a:moveTo>
                    <a:pt x="25" y="1"/>
                  </a:moveTo>
                  <a:lnTo>
                    <a:pt x="0" y="25"/>
                  </a:lnTo>
                  <a:lnTo>
                    <a:pt x="25"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19"/>
            <p:cNvSpPr/>
            <p:nvPr/>
          </p:nvSpPr>
          <p:spPr>
            <a:xfrm>
              <a:off x="1970175" y="2147925"/>
              <a:ext cx="650" cy="625"/>
            </a:xfrm>
            <a:custGeom>
              <a:avLst/>
              <a:gdLst/>
              <a:ahLst/>
              <a:cxnLst/>
              <a:rect l="l" t="t" r="r" b="b"/>
              <a:pathLst>
                <a:path w="26" h="25" extrusionOk="0">
                  <a:moveTo>
                    <a:pt x="1" y="0"/>
                  </a:moveTo>
                  <a:lnTo>
                    <a:pt x="1"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19"/>
            <p:cNvSpPr/>
            <p:nvPr/>
          </p:nvSpPr>
          <p:spPr>
            <a:xfrm>
              <a:off x="2005700" y="2146125"/>
              <a:ext cx="1225" cy="625"/>
            </a:xfrm>
            <a:custGeom>
              <a:avLst/>
              <a:gdLst/>
              <a:ahLst/>
              <a:cxnLst/>
              <a:rect l="l" t="t" r="r" b="b"/>
              <a:pathLst>
                <a:path w="49" h="25" extrusionOk="0">
                  <a:moveTo>
                    <a:pt x="0" y="0"/>
                  </a:moveTo>
                  <a:lnTo>
                    <a:pt x="0" y="24"/>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19"/>
            <p:cNvSpPr/>
            <p:nvPr/>
          </p:nvSpPr>
          <p:spPr>
            <a:xfrm>
              <a:off x="1972000" y="22869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19"/>
            <p:cNvSpPr/>
            <p:nvPr/>
          </p:nvSpPr>
          <p:spPr>
            <a:xfrm>
              <a:off x="1987650" y="2284525"/>
              <a:ext cx="1225" cy="1250"/>
            </a:xfrm>
            <a:custGeom>
              <a:avLst/>
              <a:gdLst/>
              <a:ahLst/>
              <a:cxnLst/>
              <a:rect l="l" t="t" r="r" b="b"/>
              <a:pathLst>
                <a:path w="49" h="50" extrusionOk="0">
                  <a:moveTo>
                    <a:pt x="24" y="1"/>
                  </a:moveTo>
                  <a:lnTo>
                    <a:pt x="0" y="25"/>
                  </a:lnTo>
                  <a:lnTo>
                    <a:pt x="0" y="49"/>
                  </a:lnTo>
                  <a:lnTo>
                    <a:pt x="48"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19"/>
            <p:cNvSpPr/>
            <p:nvPr/>
          </p:nvSpPr>
          <p:spPr>
            <a:xfrm>
              <a:off x="2002075" y="2243600"/>
              <a:ext cx="625" cy="1250"/>
            </a:xfrm>
            <a:custGeom>
              <a:avLst/>
              <a:gdLst/>
              <a:ahLst/>
              <a:cxnLst/>
              <a:rect l="l" t="t" r="r" b="b"/>
              <a:pathLst>
                <a:path w="25" h="50" extrusionOk="0">
                  <a:moveTo>
                    <a:pt x="1" y="49"/>
                  </a:moveTo>
                  <a:lnTo>
                    <a:pt x="1" y="49"/>
                  </a:lnTo>
                  <a:lnTo>
                    <a:pt x="25" y="1"/>
                  </a:lnTo>
                  <a:lnTo>
                    <a:pt x="1" y="49"/>
                  </a:lnTo>
                  <a:lnTo>
                    <a:pt x="1" y="49"/>
                  </a:lnTo>
                  <a:lnTo>
                    <a:pt x="1" y="49"/>
                  </a:lnTo>
                  <a:lnTo>
                    <a:pt x="1" y="49"/>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19"/>
            <p:cNvSpPr/>
            <p:nvPr/>
          </p:nvSpPr>
          <p:spPr>
            <a:xfrm>
              <a:off x="2024950" y="2236400"/>
              <a:ext cx="1225" cy="1225"/>
            </a:xfrm>
            <a:custGeom>
              <a:avLst/>
              <a:gdLst/>
              <a:ahLst/>
              <a:cxnLst/>
              <a:rect l="l" t="t" r="r" b="b"/>
              <a:pathLst>
                <a:path w="49" h="49" extrusionOk="0">
                  <a:moveTo>
                    <a:pt x="25" y="0"/>
                  </a:moveTo>
                  <a:lnTo>
                    <a:pt x="1" y="24"/>
                  </a:lnTo>
                  <a:lnTo>
                    <a:pt x="25" y="48"/>
                  </a:lnTo>
                  <a:lnTo>
                    <a:pt x="49"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19"/>
            <p:cNvSpPr/>
            <p:nvPr/>
          </p:nvSpPr>
          <p:spPr>
            <a:xfrm>
              <a:off x="1998475" y="2235175"/>
              <a:ext cx="1825" cy="1250"/>
            </a:xfrm>
            <a:custGeom>
              <a:avLst/>
              <a:gdLst/>
              <a:ahLst/>
              <a:cxnLst/>
              <a:rect l="l" t="t" r="r" b="b"/>
              <a:pathLst>
                <a:path w="73" h="50" extrusionOk="0">
                  <a:moveTo>
                    <a:pt x="24" y="1"/>
                  </a:moveTo>
                  <a:lnTo>
                    <a:pt x="0" y="25"/>
                  </a:lnTo>
                  <a:lnTo>
                    <a:pt x="24"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19"/>
            <p:cNvSpPr/>
            <p:nvPr/>
          </p:nvSpPr>
          <p:spPr>
            <a:xfrm>
              <a:off x="2086950" y="2230375"/>
              <a:ext cx="625" cy="25"/>
            </a:xfrm>
            <a:custGeom>
              <a:avLst/>
              <a:gdLst/>
              <a:ahLst/>
              <a:cxnLst/>
              <a:rect l="l" t="t" r="r" b="b"/>
              <a:pathLst>
                <a:path w="25" h="1" extrusionOk="0">
                  <a:moveTo>
                    <a:pt x="24" y="0"/>
                  </a:moveTo>
                  <a:lnTo>
                    <a:pt x="0" y="0"/>
                  </a:lnTo>
                  <a:lnTo>
                    <a:pt x="0" y="0"/>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19"/>
            <p:cNvSpPr/>
            <p:nvPr/>
          </p:nvSpPr>
          <p:spPr>
            <a:xfrm>
              <a:off x="2126675" y="2229175"/>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19"/>
            <p:cNvSpPr/>
            <p:nvPr/>
          </p:nvSpPr>
          <p:spPr>
            <a:xfrm>
              <a:off x="2026750" y="2306200"/>
              <a:ext cx="625" cy="1225"/>
            </a:xfrm>
            <a:custGeom>
              <a:avLst/>
              <a:gdLst/>
              <a:ahLst/>
              <a:cxnLst/>
              <a:rect l="l" t="t" r="r" b="b"/>
              <a:pathLst>
                <a:path w="25" h="49" extrusionOk="0">
                  <a:moveTo>
                    <a:pt x="25" y="1"/>
                  </a:moveTo>
                  <a:lnTo>
                    <a:pt x="1" y="25"/>
                  </a:lnTo>
                  <a:lnTo>
                    <a:pt x="25" y="49"/>
                  </a:lnTo>
                  <a:lnTo>
                    <a:pt x="25"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19"/>
            <p:cNvSpPr/>
            <p:nvPr/>
          </p:nvSpPr>
          <p:spPr>
            <a:xfrm>
              <a:off x="1968975" y="2205700"/>
              <a:ext cx="625" cy="1225"/>
            </a:xfrm>
            <a:custGeom>
              <a:avLst/>
              <a:gdLst/>
              <a:ahLst/>
              <a:cxnLst/>
              <a:rect l="l" t="t" r="r" b="b"/>
              <a:pathLst>
                <a:path w="25" h="49" extrusionOk="0">
                  <a:moveTo>
                    <a:pt x="1" y="0"/>
                  </a:moveTo>
                  <a:lnTo>
                    <a:pt x="1" y="24"/>
                  </a:lnTo>
                  <a:lnTo>
                    <a:pt x="1" y="48"/>
                  </a:lnTo>
                  <a:lnTo>
                    <a:pt x="25" y="24"/>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19"/>
            <p:cNvSpPr/>
            <p:nvPr/>
          </p:nvSpPr>
          <p:spPr>
            <a:xfrm>
              <a:off x="2072500" y="2198475"/>
              <a:ext cx="1225" cy="1225"/>
            </a:xfrm>
            <a:custGeom>
              <a:avLst/>
              <a:gdLst/>
              <a:ahLst/>
              <a:cxnLst/>
              <a:rect l="l" t="t" r="r" b="b"/>
              <a:pathLst>
                <a:path w="49" h="49" extrusionOk="0">
                  <a:moveTo>
                    <a:pt x="24" y="0"/>
                  </a:moveTo>
                  <a:lnTo>
                    <a:pt x="0" y="25"/>
                  </a:lnTo>
                  <a:lnTo>
                    <a:pt x="24" y="49"/>
                  </a:lnTo>
                  <a:lnTo>
                    <a:pt x="49" y="49"/>
                  </a:lnTo>
                  <a:lnTo>
                    <a:pt x="49" y="25"/>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19"/>
            <p:cNvSpPr/>
            <p:nvPr/>
          </p:nvSpPr>
          <p:spPr>
            <a:xfrm>
              <a:off x="2085125" y="2146125"/>
              <a:ext cx="650" cy="625"/>
            </a:xfrm>
            <a:custGeom>
              <a:avLst/>
              <a:gdLst/>
              <a:ahLst/>
              <a:cxnLst/>
              <a:rect l="l" t="t" r="r" b="b"/>
              <a:pathLst>
                <a:path w="26"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19"/>
            <p:cNvSpPr/>
            <p:nvPr/>
          </p:nvSpPr>
          <p:spPr>
            <a:xfrm>
              <a:off x="2052625" y="2283925"/>
              <a:ext cx="650" cy="625"/>
            </a:xfrm>
            <a:custGeom>
              <a:avLst/>
              <a:gdLst/>
              <a:ahLst/>
              <a:cxnLst/>
              <a:rect l="l" t="t" r="r" b="b"/>
              <a:pathLst>
                <a:path w="26" h="25" extrusionOk="0">
                  <a:moveTo>
                    <a:pt x="1" y="1"/>
                  </a:moveTo>
                  <a:lnTo>
                    <a:pt x="1" y="25"/>
                  </a:lnTo>
                  <a:lnTo>
                    <a:pt x="25" y="25"/>
                  </a:lnTo>
                  <a:lnTo>
                    <a:pt x="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19"/>
            <p:cNvSpPr/>
            <p:nvPr/>
          </p:nvSpPr>
          <p:spPr>
            <a:xfrm>
              <a:off x="1971400" y="2338100"/>
              <a:ext cx="625" cy="625"/>
            </a:xfrm>
            <a:custGeom>
              <a:avLst/>
              <a:gdLst/>
              <a:ahLst/>
              <a:cxnLst/>
              <a:rect l="l" t="t" r="r" b="b"/>
              <a:pathLst>
                <a:path w="25" h="25" extrusionOk="0">
                  <a:moveTo>
                    <a:pt x="24" y="0"/>
                  </a:moveTo>
                  <a:lnTo>
                    <a:pt x="0" y="24"/>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19"/>
            <p:cNvSpPr/>
            <p:nvPr/>
          </p:nvSpPr>
          <p:spPr>
            <a:xfrm>
              <a:off x="2008100" y="2412725"/>
              <a:ext cx="625" cy="625"/>
            </a:xfrm>
            <a:custGeom>
              <a:avLst/>
              <a:gdLst/>
              <a:ahLst/>
              <a:cxnLst/>
              <a:rect l="l" t="t" r="r" b="b"/>
              <a:pathLst>
                <a:path w="25" h="25" extrusionOk="0">
                  <a:moveTo>
                    <a:pt x="1" y="0"/>
                  </a:moveTo>
                  <a:lnTo>
                    <a:pt x="1" y="25"/>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19"/>
            <p:cNvSpPr/>
            <p:nvPr/>
          </p:nvSpPr>
          <p:spPr>
            <a:xfrm>
              <a:off x="1978600" y="2316425"/>
              <a:ext cx="25" cy="625"/>
            </a:xfrm>
            <a:custGeom>
              <a:avLst/>
              <a:gdLst/>
              <a:ahLst/>
              <a:cxnLst/>
              <a:rect l="l" t="t" r="r" b="b"/>
              <a:pathLst>
                <a:path w="1" h="25" extrusionOk="0">
                  <a:moveTo>
                    <a:pt x="1" y="25"/>
                  </a:moveTo>
                  <a:lnTo>
                    <a:pt x="1" y="25"/>
                  </a:lnTo>
                  <a:lnTo>
                    <a:pt x="1" y="1"/>
                  </a:lnTo>
                  <a:lnTo>
                    <a:pt x="1"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19"/>
            <p:cNvSpPr/>
            <p:nvPr/>
          </p:nvSpPr>
          <p:spPr>
            <a:xfrm>
              <a:off x="2038800" y="2217125"/>
              <a:ext cx="625" cy="625"/>
            </a:xfrm>
            <a:custGeom>
              <a:avLst/>
              <a:gdLst/>
              <a:ahLst/>
              <a:cxnLst/>
              <a:rect l="l" t="t" r="r" b="b"/>
              <a:pathLst>
                <a:path w="25" h="25" extrusionOk="0">
                  <a:moveTo>
                    <a:pt x="0" y="25"/>
                  </a:moveTo>
                  <a:lnTo>
                    <a:pt x="0" y="25"/>
                  </a:lnTo>
                  <a:lnTo>
                    <a:pt x="0" y="1"/>
                  </a:lnTo>
                  <a:lnTo>
                    <a:pt x="24" y="1"/>
                  </a:lnTo>
                  <a:lnTo>
                    <a:pt x="24"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19"/>
            <p:cNvSpPr/>
            <p:nvPr/>
          </p:nvSpPr>
          <p:spPr>
            <a:xfrm>
              <a:off x="2006900" y="2215325"/>
              <a:ext cx="25" cy="25"/>
            </a:xfrm>
            <a:custGeom>
              <a:avLst/>
              <a:gdLst/>
              <a:ahLst/>
              <a:cxnLst/>
              <a:rect l="l" t="t" r="r" b="b"/>
              <a:pathLst>
                <a:path w="1" h="1" extrusionOk="0">
                  <a:moveTo>
                    <a:pt x="0" y="0"/>
                  </a:moveTo>
                  <a:lnTo>
                    <a:pt x="0" y="0"/>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19"/>
            <p:cNvSpPr/>
            <p:nvPr/>
          </p:nvSpPr>
          <p:spPr>
            <a:xfrm>
              <a:off x="2041200" y="220510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19"/>
            <p:cNvSpPr/>
            <p:nvPr/>
          </p:nvSpPr>
          <p:spPr>
            <a:xfrm>
              <a:off x="1952125" y="2182225"/>
              <a:ext cx="25" cy="25"/>
            </a:xfrm>
            <a:custGeom>
              <a:avLst/>
              <a:gdLst/>
              <a:ahLst/>
              <a:cxnLst/>
              <a:rect l="l" t="t" r="r" b="b"/>
              <a:pathLst>
                <a:path w="1" h="1" extrusionOk="0">
                  <a:moveTo>
                    <a:pt x="1" y="0"/>
                  </a:move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19"/>
            <p:cNvSpPr/>
            <p:nvPr/>
          </p:nvSpPr>
          <p:spPr>
            <a:xfrm>
              <a:off x="1952125" y="2181625"/>
              <a:ext cx="625" cy="625"/>
            </a:xfrm>
            <a:custGeom>
              <a:avLst/>
              <a:gdLst/>
              <a:ahLst/>
              <a:cxnLst/>
              <a:rect l="l" t="t" r="r" b="b"/>
              <a:pathLst>
                <a:path w="25"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19"/>
            <p:cNvSpPr/>
            <p:nvPr/>
          </p:nvSpPr>
          <p:spPr>
            <a:xfrm>
              <a:off x="1924450" y="2177400"/>
              <a:ext cx="25" cy="625"/>
            </a:xfrm>
            <a:custGeom>
              <a:avLst/>
              <a:gdLst/>
              <a:ahLst/>
              <a:cxnLst/>
              <a:rect l="l" t="t" r="r" b="b"/>
              <a:pathLst>
                <a:path w="1" h="25" extrusionOk="0">
                  <a:moveTo>
                    <a:pt x="0" y="25"/>
                  </a:moveTo>
                  <a:lnTo>
                    <a:pt x="0"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19"/>
            <p:cNvSpPr/>
            <p:nvPr/>
          </p:nvSpPr>
          <p:spPr>
            <a:xfrm>
              <a:off x="1781825" y="1840975"/>
              <a:ext cx="652400" cy="709600"/>
            </a:xfrm>
            <a:custGeom>
              <a:avLst/>
              <a:gdLst/>
              <a:ahLst/>
              <a:cxnLst/>
              <a:rect l="l" t="t" r="r" b="b"/>
              <a:pathLst>
                <a:path w="26096" h="28384" extrusionOk="0">
                  <a:moveTo>
                    <a:pt x="18392" y="1"/>
                  </a:moveTo>
                  <a:lnTo>
                    <a:pt x="18031" y="49"/>
                  </a:lnTo>
                  <a:lnTo>
                    <a:pt x="17646" y="121"/>
                  </a:lnTo>
                  <a:lnTo>
                    <a:pt x="17261" y="194"/>
                  </a:lnTo>
                  <a:lnTo>
                    <a:pt x="16851" y="314"/>
                  </a:lnTo>
                  <a:lnTo>
                    <a:pt x="16418" y="434"/>
                  </a:lnTo>
                  <a:lnTo>
                    <a:pt x="15599" y="747"/>
                  </a:lnTo>
                  <a:lnTo>
                    <a:pt x="13938" y="1397"/>
                  </a:lnTo>
                  <a:lnTo>
                    <a:pt x="13529" y="1542"/>
                  </a:lnTo>
                  <a:lnTo>
                    <a:pt x="13120" y="1662"/>
                  </a:lnTo>
                  <a:lnTo>
                    <a:pt x="12711" y="1758"/>
                  </a:lnTo>
                  <a:lnTo>
                    <a:pt x="12277" y="1855"/>
                  </a:lnTo>
                  <a:lnTo>
                    <a:pt x="11676" y="1951"/>
                  </a:lnTo>
                  <a:lnTo>
                    <a:pt x="11098" y="2023"/>
                  </a:lnTo>
                  <a:lnTo>
                    <a:pt x="10472" y="2047"/>
                  </a:lnTo>
                  <a:lnTo>
                    <a:pt x="9870" y="2071"/>
                  </a:lnTo>
                  <a:lnTo>
                    <a:pt x="8715" y="2095"/>
                  </a:lnTo>
                  <a:lnTo>
                    <a:pt x="7968" y="2168"/>
                  </a:lnTo>
                  <a:lnTo>
                    <a:pt x="7607" y="2216"/>
                  </a:lnTo>
                  <a:lnTo>
                    <a:pt x="7270" y="2288"/>
                  </a:lnTo>
                  <a:lnTo>
                    <a:pt x="6909" y="2360"/>
                  </a:lnTo>
                  <a:lnTo>
                    <a:pt x="6548" y="2456"/>
                  </a:lnTo>
                  <a:lnTo>
                    <a:pt x="6211" y="2577"/>
                  </a:lnTo>
                  <a:lnTo>
                    <a:pt x="5874" y="2697"/>
                  </a:lnTo>
                  <a:lnTo>
                    <a:pt x="5007" y="3058"/>
                  </a:lnTo>
                  <a:lnTo>
                    <a:pt x="4165" y="3468"/>
                  </a:lnTo>
                  <a:lnTo>
                    <a:pt x="3346" y="3925"/>
                  </a:lnTo>
                  <a:lnTo>
                    <a:pt x="2552" y="4430"/>
                  </a:lnTo>
                  <a:lnTo>
                    <a:pt x="1998" y="4816"/>
                  </a:lnTo>
                  <a:lnTo>
                    <a:pt x="1420" y="5225"/>
                  </a:lnTo>
                  <a:lnTo>
                    <a:pt x="313" y="6067"/>
                  </a:lnTo>
                  <a:lnTo>
                    <a:pt x="120" y="6212"/>
                  </a:lnTo>
                  <a:lnTo>
                    <a:pt x="24" y="6356"/>
                  </a:lnTo>
                  <a:lnTo>
                    <a:pt x="0" y="6404"/>
                  </a:lnTo>
                  <a:lnTo>
                    <a:pt x="24" y="6477"/>
                  </a:lnTo>
                  <a:lnTo>
                    <a:pt x="48" y="6525"/>
                  </a:lnTo>
                  <a:lnTo>
                    <a:pt x="265" y="6525"/>
                  </a:lnTo>
                  <a:lnTo>
                    <a:pt x="385" y="6501"/>
                  </a:lnTo>
                  <a:lnTo>
                    <a:pt x="1372" y="6236"/>
                  </a:lnTo>
                  <a:lnTo>
                    <a:pt x="2672" y="5875"/>
                  </a:lnTo>
                  <a:lnTo>
                    <a:pt x="3972" y="5562"/>
                  </a:lnTo>
                  <a:lnTo>
                    <a:pt x="5296" y="5297"/>
                  </a:lnTo>
                  <a:lnTo>
                    <a:pt x="6620" y="5056"/>
                  </a:lnTo>
                  <a:lnTo>
                    <a:pt x="8474" y="4767"/>
                  </a:lnTo>
                  <a:lnTo>
                    <a:pt x="10327" y="4527"/>
                  </a:lnTo>
                  <a:lnTo>
                    <a:pt x="12181" y="4334"/>
                  </a:lnTo>
                  <a:lnTo>
                    <a:pt x="14035" y="4166"/>
                  </a:lnTo>
                  <a:lnTo>
                    <a:pt x="14805" y="4117"/>
                  </a:lnTo>
                  <a:lnTo>
                    <a:pt x="15599" y="4069"/>
                  </a:lnTo>
                  <a:lnTo>
                    <a:pt x="16394" y="4069"/>
                  </a:lnTo>
                  <a:lnTo>
                    <a:pt x="17164" y="4093"/>
                  </a:lnTo>
                  <a:lnTo>
                    <a:pt x="17670" y="4142"/>
                  </a:lnTo>
                  <a:lnTo>
                    <a:pt x="18175" y="4190"/>
                  </a:lnTo>
                  <a:lnTo>
                    <a:pt x="18681" y="4238"/>
                  </a:lnTo>
                  <a:lnTo>
                    <a:pt x="19186" y="4334"/>
                  </a:lnTo>
                  <a:lnTo>
                    <a:pt x="19620" y="4430"/>
                  </a:lnTo>
                  <a:lnTo>
                    <a:pt x="20029" y="4575"/>
                  </a:lnTo>
                  <a:lnTo>
                    <a:pt x="20438" y="4719"/>
                  </a:lnTo>
                  <a:lnTo>
                    <a:pt x="20847" y="4912"/>
                  </a:lnTo>
                  <a:lnTo>
                    <a:pt x="21257" y="5153"/>
                  </a:lnTo>
                  <a:lnTo>
                    <a:pt x="21666" y="5442"/>
                  </a:lnTo>
                  <a:lnTo>
                    <a:pt x="22027" y="5754"/>
                  </a:lnTo>
                  <a:lnTo>
                    <a:pt x="22364" y="6091"/>
                  </a:lnTo>
                  <a:lnTo>
                    <a:pt x="22749" y="6501"/>
                  </a:lnTo>
                  <a:lnTo>
                    <a:pt x="23086" y="6934"/>
                  </a:lnTo>
                  <a:lnTo>
                    <a:pt x="23375" y="7391"/>
                  </a:lnTo>
                  <a:lnTo>
                    <a:pt x="23616" y="7897"/>
                  </a:lnTo>
                  <a:lnTo>
                    <a:pt x="23784" y="8282"/>
                  </a:lnTo>
                  <a:lnTo>
                    <a:pt x="23905" y="8691"/>
                  </a:lnTo>
                  <a:lnTo>
                    <a:pt x="23977" y="9101"/>
                  </a:lnTo>
                  <a:lnTo>
                    <a:pt x="24025" y="9534"/>
                  </a:lnTo>
                  <a:lnTo>
                    <a:pt x="24025" y="9823"/>
                  </a:lnTo>
                  <a:lnTo>
                    <a:pt x="23977" y="10088"/>
                  </a:lnTo>
                  <a:lnTo>
                    <a:pt x="23881" y="10352"/>
                  </a:lnTo>
                  <a:lnTo>
                    <a:pt x="23760" y="10593"/>
                  </a:lnTo>
                  <a:lnTo>
                    <a:pt x="23616" y="10810"/>
                  </a:lnTo>
                  <a:lnTo>
                    <a:pt x="23447" y="11026"/>
                  </a:lnTo>
                  <a:lnTo>
                    <a:pt x="22725" y="12038"/>
                  </a:lnTo>
                  <a:lnTo>
                    <a:pt x="22027" y="13049"/>
                  </a:lnTo>
                  <a:lnTo>
                    <a:pt x="21690" y="13626"/>
                  </a:lnTo>
                  <a:lnTo>
                    <a:pt x="21377" y="14204"/>
                  </a:lnTo>
                  <a:lnTo>
                    <a:pt x="21064" y="14782"/>
                  </a:lnTo>
                  <a:lnTo>
                    <a:pt x="20823" y="15408"/>
                  </a:lnTo>
                  <a:lnTo>
                    <a:pt x="20510" y="16226"/>
                  </a:lnTo>
                  <a:lnTo>
                    <a:pt x="20246" y="17069"/>
                  </a:lnTo>
                  <a:lnTo>
                    <a:pt x="20029" y="17935"/>
                  </a:lnTo>
                  <a:lnTo>
                    <a:pt x="19885" y="18802"/>
                  </a:lnTo>
                  <a:lnTo>
                    <a:pt x="19764" y="19500"/>
                  </a:lnTo>
                  <a:lnTo>
                    <a:pt x="19620" y="20222"/>
                  </a:lnTo>
                  <a:lnTo>
                    <a:pt x="19523" y="20608"/>
                  </a:lnTo>
                  <a:lnTo>
                    <a:pt x="19403" y="20969"/>
                  </a:lnTo>
                  <a:lnTo>
                    <a:pt x="19283" y="21354"/>
                  </a:lnTo>
                  <a:lnTo>
                    <a:pt x="19138" y="21715"/>
                  </a:lnTo>
                  <a:lnTo>
                    <a:pt x="18970" y="22076"/>
                  </a:lnTo>
                  <a:lnTo>
                    <a:pt x="18801" y="22413"/>
                  </a:lnTo>
                  <a:lnTo>
                    <a:pt x="18609" y="22750"/>
                  </a:lnTo>
                  <a:lnTo>
                    <a:pt x="18392" y="23087"/>
                  </a:lnTo>
                  <a:lnTo>
                    <a:pt x="18199" y="23352"/>
                  </a:lnTo>
                  <a:lnTo>
                    <a:pt x="17983" y="23593"/>
                  </a:lnTo>
                  <a:lnTo>
                    <a:pt x="17766" y="23833"/>
                  </a:lnTo>
                  <a:lnTo>
                    <a:pt x="17549" y="24026"/>
                  </a:lnTo>
                  <a:lnTo>
                    <a:pt x="17309" y="24243"/>
                  </a:lnTo>
                  <a:lnTo>
                    <a:pt x="17044" y="24411"/>
                  </a:lnTo>
                  <a:lnTo>
                    <a:pt x="16779" y="24580"/>
                  </a:lnTo>
                  <a:lnTo>
                    <a:pt x="16490" y="24724"/>
                  </a:lnTo>
                  <a:lnTo>
                    <a:pt x="16153" y="24893"/>
                  </a:lnTo>
                  <a:lnTo>
                    <a:pt x="15816" y="25037"/>
                  </a:lnTo>
                  <a:lnTo>
                    <a:pt x="15118" y="25278"/>
                  </a:lnTo>
                  <a:lnTo>
                    <a:pt x="13866" y="25639"/>
                  </a:lnTo>
                  <a:lnTo>
                    <a:pt x="13240" y="25807"/>
                  </a:lnTo>
                  <a:lnTo>
                    <a:pt x="12590" y="25976"/>
                  </a:lnTo>
                  <a:lnTo>
                    <a:pt x="12157" y="26072"/>
                  </a:lnTo>
                  <a:lnTo>
                    <a:pt x="11724" y="26217"/>
                  </a:lnTo>
                  <a:lnTo>
                    <a:pt x="11290" y="26361"/>
                  </a:lnTo>
                  <a:lnTo>
                    <a:pt x="10857" y="26530"/>
                  </a:lnTo>
                  <a:lnTo>
                    <a:pt x="10568" y="26674"/>
                  </a:lnTo>
                  <a:lnTo>
                    <a:pt x="10303" y="26843"/>
                  </a:lnTo>
                  <a:lnTo>
                    <a:pt x="10183" y="26939"/>
                  </a:lnTo>
                  <a:lnTo>
                    <a:pt x="10111" y="27083"/>
                  </a:lnTo>
                  <a:lnTo>
                    <a:pt x="10063" y="27228"/>
                  </a:lnTo>
                  <a:lnTo>
                    <a:pt x="10063" y="27372"/>
                  </a:lnTo>
                  <a:lnTo>
                    <a:pt x="10111" y="27517"/>
                  </a:lnTo>
                  <a:lnTo>
                    <a:pt x="10159" y="27661"/>
                  </a:lnTo>
                  <a:lnTo>
                    <a:pt x="10279" y="27781"/>
                  </a:lnTo>
                  <a:lnTo>
                    <a:pt x="10400" y="27854"/>
                  </a:lnTo>
                  <a:lnTo>
                    <a:pt x="10953" y="28070"/>
                  </a:lnTo>
                  <a:lnTo>
                    <a:pt x="11242" y="28142"/>
                  </a:lnTo>
                  <a:lnTo>
                    <a:pt x="11531" y="28215"/>
                  </a:lnTo>
                  <a:lnTo>
                    <a:pt x="12037" y="28287"/>
                  </a:lnTo>
                  <a:lnTo>
                    <a:pt x="12542" y="28359"/>
                  </a:lnTo>
                  <a:lnTo>
                    <a:pt x="13024" y="28383"/>
                  </a:lnTo>
                  <a:lnTo>
                    <a:pt x="13529" y="28383"/>
                  </a:lnTo>
                  <a:lnTo>
                    <a:pt x="15455" y="28359"/>
                  </a:lnTo>
                  <a:lnTo>
                    <a:pt x="16129" y="28335"/>
                  </a:lnTo>
                  <a:lnTo>
                    <a:pt x="16611" y="28287"/>
                  </a:lnTo>
                  <a:lnTo>
                    <a:pt x="17092" y="28215"/>
                  </a:lnTo>
                  <a:lnTo>
                    <a:pt x="17574" y="28142"/>
                  </a:lnTo>
                  <a:lnTo>
                    <a:pt x="18055" y="28022"/>
                  </a:lnTo>
                  <a:lnTo>
                    <a:pt x="18512" y="27878"/>
                  </a:lnTo>
                  <a:lnTo>
                    <a:pt x="18970" y="27709"/>
                  </a:lnTo>
                  <a:lnTo>
                    <a:pt x="19427" y="27517"/>
                  </a:lnTo>
                  <a:lnTo>
                    <a:pt x="19885" y="27300"/>
                  </a:lnTo>
                  <a:lnTo>
                    <a:pt x="20390" y="27035"/>
                  </a:lnTo>
                  <a:lnTo>
                    <a:pt x="20872" y="26746"/>
                  </a:lnTo>
                  <a:lnTo>
                    <a:pt x="21859" y="26120"/>
                  </a:lnTo>
                  <a:lnTo>
                    <a:pt x="22147" y="25928"/>
                  </a:lnTo>
                  <a:lnTo>
                    <a:pt x="22436" y="25711"/>
                  </a:lnTo>
                  <a:lnTo>
                    <a:pt x="23014" y="25254"/>
                  </a:lnTo>
                  <a:lnTo>
                    <a:pt x="23183" y="25085"/>
                  </a:lnTo>
                  <a:lnTo>
                    <a:pt x="23327" y="24917"/>
                  </a:lnTo>
                  <a:lnTo>
                    <a:pt x="23568" y="24532"/>
                  </a:lnTo>
                  <a:lnTo>
                    <a:pt x="23664" y="24363"/>
                  </a:lnTo>
                  <a:lnTo>
                    <a:pt x="23736" y="24170"/>
                  </a:lnTo>
                  <a:lnTo>
                    <a:pt x="23760" y="24026"/>
                  </a:lnTo>
                  <a:lnTo>
                    <a:pt x="23784" y="23906"/>
                  </a:lnTo>
                  <a:lnTo>
                    <a:pt x="23760" y="23617"/>
                  </a:lnTo>
                  <a:lnTo>
                    <a:pt x="23712" y="23352"/>
                  </a:lnTo>
                  <a:lnTo>
                    <a:pt x="23592" y="23087"/>
                  </a:lnTo>
                  <a:lnTo>
                    <a:pt x="23423" y="22798"/>
                  </a:lnTo>
                  <a:lnTo>
                    <a:pt x="23207" y="22533"/>
                  </a:lnTo>
                  <a:lnTo>
                    <a:pt x="22629" y="21763"/>
                  </a:lnTo>
                  <a:lnTo>
                    <a:pt x="22509" y="21571"/>
                  </a:lnTo>
                  <a:lnTo>
                    <a:pt x="22388" y="21378"/>
                  </a:lnTo>
                  <a:lnTo>
                    <a:pt x="22292" y="21161"/>
                  </a:lnTo>
                  <a:lnTo>
                    <a:pt x="22220" y="20945"/>
                  </a:lnTo>
                  <a:lnTo>
                    <a:pt x="22147" y="20728"/>
                  </a:lnTo>
                  <a:lnTo>
                    <a:pt x="22099" y="20487"/>
                  </a:lnTo>
                  <a:lnTo>
                    <a:pt x="22099" y="20271"/>
                  </a:lnTo>
                  <a:lnTo>
                    <a:pt x="22075" y="20030"/>
                  </a:lnTo>
                  <a:lnTo>
                    <a:pt x="22099" y="19717"/>
                  </a:lnTo>
                  <a:lnTo>
                    <a:pt x="22123" y="19404"/>
                  </a:lnTo>
                  <a:lnTo>
                    <a:pt x="22196" y="19043"/>
                  </a:lnTo>
                  <a:lnTo>
                    <a:pt x="22268" y="18682"/>
                  </a:lnTo>
                  <a:lnTo>
                    <a:pt x="22364" y="18345"/>
                  </a:lnTo>
                  <a:lnTo>
                    <a:pt x="22484" y="17984"/>
                  </a:lnTo>
                  <a:lnTo>
                    <a:pt x="22677" y="17478"/>
                  </a:lnTo>
                  <a:lnTo>
                    <a:pt x="22894" y="16997"/>
                  </a:lnTo>
                  <a:lnTo>
                    <a:pt x="23159" y="16491"/>
                  </a:lnTo>
                  <a:lnTo>
                    <a:pt x="23399" y="16034"/>
                  </a:lnTo>
                  <a:lnTo>
                    <a:pt x="24001" y="14999"/>
                  </a:lnTo>
                  <a:lnTo>
                    <a:pt x="24579" y="13963"/>
                  </a:lnTo>
                  <a:lnTo>
                    <a:pt x="24844" y="13458"/>
                  </a:lnTo>
                  <a:lnTo>
                    <a:pt x="25108" y="12928"/>
                  </a:lnTo>
                  <a:lnTo>
                    <a:pt x="25325" y="12399"/>
                  </a:lnTo>
                  <a:lnTo>
                    <a:pt x="25518" y="11845"/>
                  </a:lnTo>
                  <a:lnTo>
                    <a:pt x="25686" y="11315"/>
                  </a:lnTo>
                  <a:lnTo>
                    <a:pt x="25831" y="10786"/>
                  </a:lnTo>
                  <a:lnTo>
                    <a:pt x="25951" y="10256"/>
                  </a:lnTo>
                  <a:lnTo>
                    <a:pt x="26023" y="9727"/>
                  </a:lnTo>
                  <a:lnTo>
                    <a:pt x="26071" y="9173"/>
                  </a:lnTo>
                  <a:lnTo>
                    <a:pt x="26095" y="8643"/>
                  </a:lnTo>
                  <a:lnTo>
                    <a:pt x="26095" y="8090"/>
                  </a:lnTo>
                  <a:lnTo>
                    <a:pt x="26047" y="7536"/>
                  </a:lnTo>
                  <a:lnTo>
                    <a:pt x="25975" y="6910"/>
                  </a:lnTo>
                  <a:lnTo>
                    <a:pt x="25831" y="6284"/>
                  </a:lnTo>
                  <a:lnTo>
                    <a:pt x="25662" y="5682"/>
                  </a:lnTo>
                  <a:lnTo>
                    <a:pt x="25445" y="5104"/>
                  </a:lnTo>
                  <a:lnTo>
                    <a:pt x="25205" y="4527"/>
                  </a:lnTo>
                  <a:lnTo>
                    <a:pt x="24892" y="3997"/>
                  </a:lnTo>
                  <a:lnTo>
                    <a:pt x="24555" y="3468"/>
                  </a:lnTo>
                  <a:lnTo>
                    <a:pt x="24146" y="2962"/>
                  </a:lnTo>
                  <a:lnTo>
                    <a:pt x="23881" y="2649"/>
                  </a:lnTo>
                  <a:lnTo>
                    <a:pt x="23592" y="2360"/>
                  </a:lnTo>
                  <a:lnTo>
                    <a:pt x="23303" y="2095"/>
                  </a:lnTo>
                  <a:lnTo>
                    <a:pt x="23014" y="1831"/>
                  </a:lnTo>
                  <a:lnTo>
                    <a:pt x="22701" y="1566"/>
                  </a:lnTo>
                  <a:lnTo>
                    <a:pt x="22388" y="1325"/>
                  </a:lnTo>
                  <a:lnTo>
                    <a:pt x="21714" y="892"/>
                  </a:lnTo>
                  <a:lnTo>
                    <a:pt x="21305" y="651"/>
                  </a:lnTo>
                  <a:lnTo>
                    <a:pt x="20896" y="434"/>
                  </a:lnTo>
                  <a:lnTo>
                    <a:pt x="20390" y="242"/>
                  </a:lnTo>
                  <a:lnTo>
                    <a:pt x="20125" y="170"/>
                  </a:lnTo>
                  <a:lnTo>
                    <a:pt x="19860" y="97"/>
                  </a:lnTo>
                  <a:lnTo>
                    <a:pt x="19596" y="49"/>
                  </a:lnTo>
                  <a:lnTo>
                    <a:pt x="19331" y="25"/>
                  </a:lnTo>
                  <a:lnTo>
                    <a:pt x="190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19"/>
            <p:cNvSpPr/>
            <p:nvPr/>
          </p:nvSpPr>
          <p:spPr>
            <a:xfrm>
              <a:off x="1802875" y="1996850"/>
              <a:ext cx="521825" cy="518800"/>
            </a:xfrm>
            <a:custGeom>
              <a:avLst/>
              <a:gdLst/>
              <a:ahLst/>
              <a:cxnLst/>
              <a:rect l="l" t="t" r="r" b="b"/>
              <a:pathLst>
                <a:path w="20873" h="20752" extrusionOk="0">
                  <a:moveTo>
                    <a:pt x="18224" y="1"/>
                  </a:moveTo>
                  <a:lnTo>
                    <a:pt x="17983" y="25"/>
                  </a:lnTo>
                  <a:lnTo>
                    <a:pt x="17767" y="49"/>
                  </a:lnTo>
                  <a:lnTo>
                    <a:pt x="17430" y="97"/>
                  </a:lnTo>
                  <a:lnTo>
                    <a:pt x="17093" y="169"/>
                  </a:lnTo>
                  <a:lnTo>
                    <a:pt x="16419" y="338"/>
                  </a:lnTo>
                  <a:lnTo>
                    <a:pt x="15143" y="627"/>
                  </a:lnTo>
                  <a:lnTo>
                    <a:pt x="14709" y="723"/>
                  </a:lnTo>
                  <a:lnTo>
                    <a:pt x="14252" y="771"/>
                  </a:lnTo>
                  <a:lnTo>
                    <a:pt x="13795" y="795"/>
                  </a:lnTo>
                  <a:lnTo>
                    <a:pt x="13337" y="795"/>
                  </a:lnTo>
                  <a:lnTo>
                    <a:pt x="12639" y="771"/>
                  </a:lnTo>
                  <a:lnTo>
                    <a:pt x="11941" y="699"/>
                  </a:lnTo>
                  <a:lnTo>
                    <a:pt x="11243" y="603"/>
                  </a:lnTo>
                  <a:lnTo>
                    <a:pt x="10569" y="482"/>
                  </a:lnTo>
                  <a:lnTo>
                    <a:pt x="9774" y="314"/>
                  </a:lnTo>
                  <a:lnTo>
                    <a:pt x="8980" y="169"/>
                  </a:lnTo>
                  <a:lnTo>
                    <a:pt x="8330" y="97"/>
                  </a:lnTo>
                  <a:lnTo>
                    <a:pt x="7680" y="73"/>
                  </a:lnTo>
                  <a:lnTo>
                    <a:pt x="7367" y="73"/>
                  </a:lnTo>
                  <a:lnTo>
                    <a:pt x="7030" y="97"/>
                  </a:lnTo>
                  <a:lnTo>
                    <a:pt x="6717" y="145"/>
                  </a:lnTo>
                  <a:lnTo>
                    <a:pt x="6380" y="218"/>
                  </a:lnTo>
                  <a:lnTo>
                    <a:pt x="5778" y="338"/>
                  </a:lnTo>
                  <a:lnTo>
                    <a:pt x="5176" y="482"/>
                  </a:lnTo>
                  <a:lnTo>
                    <a:pt x="4574" y="651"/>
                  </a:lnTo>
                  <a:lnTo>
                    <a:pt x="3997" y="868"/>
                  </a:lnTo>
                  <a:lnTo>
                    <a:pt x="3082" y="1205"/>
                  </a:lnTo>
                  <a:lnTo>
                    <a:pt x="2167" y="1542"/>
                  </a:lnTo>
                  <a:lnTo>
                    <a:pt x="1782" y="1686"/>
                  </a:lnTo>
                  <a:lnTo>
                    <a:pt x="1373" y="1782"/>
                  </a:lnTo>
                  <a:lnTo>
                    <a:pt x="964" y="1879"/>
                  </a:lnTo>
                  <a:lnTo>
                    <a:pt x="554" y="1951"/>
                  </a:lnTo>
                  <a:lnTo>
                    <a:pt x="193" y="1999"/>
                  </a:lnTo>
                  <a:lnTo>
                    <a:pt x="97" y="2023"/>
                  </a:lnTo>
                  <a:lnTo>
                    <a:pt x="49" y="2047"/>
                  </a:lnTo>
                  <a:lnTo>
                    <a:pt x="1" y="2095"/>
                  </a:lnTo>
                  <a:lnTo>
                    <a:pt x="1" y="2143"/>
                  </a:lnTo>
                  <a:lnTo>
                    <a:pt x="25" y="2192"/>
                  </a:lnTo>
                  <a:lnTo>
                    <a:pt x="97" y="2240"/>
                  </a:lnTo>
                  <a:lnTo>
                    <a:pt x="169" y="2264"/>
                  </a:lnTo>
                  <a:lnTo>
                    <a:pt x="458" y="2312"/>
                  </a:lnTo>
                  <a:lnTo>
                    <a:pt x="723" y="2360"/>
                  </a:lnTo>
                  <a:lnTo>
                    <a:pt x="988" y="2360"/>
                  </a:lnTo>
                  <a:lnTo>
                    <a:pt x="1517" y="2336"/>
                  </a:lnTo>
                  <a:lnTo>
                    <a:pt x="5706" y="1927"/>
                  </a:lnTo>
                  <a:lnTo>
                    <a:pt x="6573" y="1855"/>
                  </a:lnTo>
                  <a:lnTo>
                    <a:pt x="7463" y="1806"/>
                  </a:lnTo>
                  <a:lnTo>
                    <a:pt x="7921" y="1806"/>
                  </a:lnTo>
                  <a:lnTo>
                    <a:pt x="8402" y="1830"/>
                  </a:lnTo>
                  <a:lnTo>
                    <a:pt x="8811" y="1855"/>
                  </a:lnTo>
                  <a:lnTo>
                    <a:pt x="9221" y="1951"/>
                  </a:lnTo>
                  <a:lnTo>
                    <a:pt x="9630" y="2047"/>
                  </a:lnTo>
                  <a:lnTo>
                    <a:pt x="10015" y="2216"/>
                  </a:lnTo>
                  <a:lnTo>
                    <a:pt x="10545" y="2432"/>
                  </a:lnTo>
                  <a:lnTo>
                    <a:pt x="11050" y="2649"/>
                  </a:lnTo>
                  <a:lnTo>
                    <a:pt x="11435" y="2793"/>
                  </a:lnTo>
                  <a:lnTo>
                    <a:pt x="11821" y="2914"/>
                  </a:lnTo>
                  <a:lnTo>
                    <a:pt x="12206" y="3010"/>
                  </a:lnTo>
                  <a:lnTo>
                    <a:pt x="12591" y="3082"/>
                  </a:lnTo>
                  <a:lnTo>
                    <a:pt x="12976" y="3130"/>
                  </a:lnTo>
                  <a:lnTo>
                    <a:pt x="13770" y="3130"/>
                  </a:lnTo>
                  <a:lnTo>
                    <a:pt x="14156" y="3082"/>
                  </a:lnTo>
                  <a:lnTo>
                    <a:pt x="15552" y="2866"/>
                  </a:lnTo>
                  <a:lnTo>
                    <a:pt x="15913" y="2817"/>
                  </a:lnTo>
                  <a:lnTo>
                    <a:pt x="16274" y="2769"/>
                  </a:lnTo>
                  <a:lnTo>
                    <a:pt x="17020" y="2769"/>
                  </a:lnTo>
                  <a:lnTo>
                    <a:pt x="17261" y="2793"/>
                  </a:lnTo>
                  <a:lnTo>
                    <a:pt x="17502" y="2817"/>
                  </a:lnTo>
                  <a:lnTo>
                    <a:pt x="17743" y="2890"/>
                  </a:lnTo>
                  <a:lnTo>
                    <a:pt x="17983" y="2962"/>
                  </a:lnTo>
                  <a:lnTo>
                    <a:pt x="18128" y="3010"/>
                  </a:lnTo>
                  <a:lnTo>
                    <a:pt x="18248" y="3082"/>
                  </a:lnTo>
                  <a:lnTo>
                    <a:pt x="18368" y="3155"/>
                  </a:lnTo>
                  <a:lnTo>
                    <a:pt x="18465" y="3251"/>
                  </a:lnTo>
                  <a:lnTo>
                    <a:pt x="18609" y="3419"/>
                  </a:lnTo>
                  <a:lnTo>
                    <a:pt x="18706" y="3588"/>
                  </a:lnTo>
                  <a:lnTo>
                    <a:pt x="18778" y="3804"/>
                  </a:lnTo>
                  <a:lnTo>
                    <a:pt x="18802" y="4021"/>
                  </a:lnTo>
                  <a:lnTo>
                    <a:pt x="18802" y="4238"/>
                  </a:lnTo>
                  <a:lnTo>
                    <a:pt x="18778" y="4430"/>
                  </a:lnTo>
                  <a:lnTo>
                    <a:pt x="18754" y="4647"/>
                  </a:lnTo>
                  <a:lnTo>
                    <a:pt x="18706" y="4864"/>
                  </a:lnTo>
                  <a:lnTo>
                    <a:pt x="18537" y="5393"/>
                  </a:lnTo>
                  <a:lnTo>
                    <a:pt x="18320" y="5899"/>
                  </a:lnTo>
                  <a:lnTo>
                    <a:pt x="18056" y="6404"/>
                  </a:lnTo>
                  <a:lnTo>
                    <a:pt x="17767" y="6886"/>
                  </a:lnTo>
                  <a:lnTo>
                    <a:pt x="17093" y="7921"/>
                  </a:lnTo>
                  <a:lnTo>
                    <a:pt x="16659" y="8667"/>
                  </a:lnTo>
                  <a:lnTo>
                    <a:pt x="16443" y="9028"/>
                  </a:lnTo>
                  <a:lnTo>
                    <a:pt x="16274" y="9414"/>
                  </a:lnTo>
                  <a:lnTo>
                    <a:pt x="15817" y="10425"/>
                  </a:lnTo>
                  <a:lnTo>
                    <a:pt x="15383" y="11460"/>
                  </a:lnTo>
                  <a:lnTo>
                    <a:pt x="15215" y="11941"/>
                  </a:lnTo>
                  <a:lnTo>
                    <a:pt x="15070" y="12447"/>
                  </a:lnTo>
                  <a:lnTo>
                    <a:pt x="14950" y="12952"/>
                  </a:lnTo>
                  <a:lnTo>
                    <a:pt x="14902" y="13482"/>
                  </a:lnTo>
                  <a:lnTo>
                    <a:pt x="14854" y="14011"/>
                  </a:lnTo>
                  <a:lnTo>
                    <a:pt x="14806" y="14397"/>
                  </a:lnTo>
                  <a:lnTo>
                    <a:pt x="14733" y="14782"/>
                  </a:lnTo>
                  <a:lnTo>
                    <a:pt x="14661" y="14974"/>
                  </a:lnTo>
                  <a:lnTo>
                    <a:pt x="14589" y="15143"/>
                  </a:lnTo>
                  <a:lnTo>
                    <a:pt x="14493" y="15311"/>
                  </a:lnTo>
                  <a:lnTo>
                    <a:pt x="14396" y="15480"/>
                  </a:lnTo>
                  <a:lnTo>
                    <a:pt x="14276" y="15648"/>
                  </a:lnTo>
                  <a:lnTo>
                    <a:pt x="14132" y="15793"/>
                  </a:lnTo>
                  <a:lnTo>
                    <a:pt x="13987" y="15913"/>
                  </a:lnTo>
                  <a:lnTo>
                    <a:pt x="13843" y="16058"/>
                  </a:lnTo>
                  <a:lnTo>
                    <a:pt x="13578" y="16226"/>
                  </a:lnTo>
                  <a:lnTo>
                    <a:pt x="13289" y="16371"/>
                  </a:lnTo>
                  <a:lnTo>
                    <a:pt x="12952" y="16539"/>
                  </a:lnTo>
                  <a:lnTo>
                    <a:pt x="12591" y="16684"/>
                  </a:lnTo>
                  <a:lnTo>
                    <a:pt x="12037" y="16924"/>
                  </a:lnTo>
                  <a:lnTo>
                    <a:pt x="11484" y="17189"/>
                  </a:lnTo>
                  <a:lnTo>
                    <a:pt x="10954" y="17502"/>
                  </a:lnTo>
                  <a:lnTo>
                    <a:pt x="10424" y="17815"/>
                  </a:lnTo>
                  <a:lnTo>
                    <a:pt x="9967" y="18104"/>
                  </a:lnTo>
                  <a:lnTo>
                    <a:pt x="9534" y="18441"/>
                  </a:lnTo>
                  <a:lnTo>
                    <a:pt x="9293" y="18658"/>
                  </a:lnTo>
                  <a:lnTo>
                    <a:pt x="9076" y="18874"/>
                  </a:lnTo>
                  <a:lnTo>
                    <a:pt x="8884" y="19091"/>
                  </a:lnTo>
                  <a:lnTo>
                    <a:pt x="8715" y="19332"/>
                  </a:lnTo>
                  <a:lnTo>
                    <a:pt x="8571" y="19572"/>
                  </a:lnTo>
                  <a:lnTo>
                    <a:pt x="8426" y="19837"/>
                  </a:lnTo>
                  <a:lnTo>
                    <a:pt x="8306" y="20126"/>
                  </a:lnTo>
                  <a:lnTo>
                    <a:pt x="8185" y="20391"/>
                  </a:lnTo>
                  <a:lnTo>
                    <a:pt x="8137" y="20608"/>
                  </a:lnTo>
                  <a:lnTo>
                    <a:pt x="8137" y="20680"/>
                  </a:lnTo>
                  <a:lnTo>
                    <a:pt x="8161" y="20704"/>
                  </a:lnTo>
                  <a:lnTo>
                    <a:pt x="8185" y="20728"/>
                  </a:lnTo>
                  <a:lnTo>
                    <a:pt x="8258" y="20752"/>
                  </a:lnTo>
                  <a:lnTo>
                    <a:pt x="8306" y="20704"/>
                  </a:lnTo>
                  <a:lnTo>
                    <a:pt x="8474" y="20559"/>
                  </a:lnTo>
                  <a:lnTo>
                    <a:pt x="8835" y="20126"/>
                  </a:lnTo>
                  <a:lnTo>
                    <a:pt x="9221" y="19717"/>
                  </a:lnTo>
                  <a:lnTo>
                    <a:pt x="9437" y="19500"/>
                  </a:lnTo>
                  <a:lnTo>
                    <a:pt x="9654" y="19308"/>
                  </a:lnTo>
                  <a:lnTo>
                    <a:pt x="10111" y="18995"/>
                  </a:lnTo>
                  <a:lnTo>
                    <a:pt x="10569" y="18730"/>
                  </a:lnTo>
                  <a:lnTo>
                    <a:pt x="11074" y="18489"/>
                  </a:lnTo>
                  <a:lnTo>
                    <a:pt x="11580" y="18321"/>
                  </a:lnTo>
                  <a:lnTo>
                    <a:pt x="12326" y="18152"/>
                  </a:lnTo>
                  <a:lnTo>
                    <a:pt x="13072" y="17959"/>
                  </a:lnTo>
                  <a:lnTo>
                    <a:pt x="13626" y="17839"/>
                  </a:lnTo>
                  <a:lnTo>
                    <a:pt x="14156" y="17695"/>
                  </a:lnTo>
                  <a:lnTo>
                    <a:pt x="14565" y="17526"/>
                  </a:lnTo>
                  <a:lnTo>
                    <a:pt x="14950" y="17334"/>
                  </a:lnTo>
                  <a:lnTo>
                    <a:pt x="15311" y="17093"/>
                  </a:lnTo>
                  <a:lnTo>
                    <a:pt x="15672" y="16828"/>
                  </a:lnTo>
                  <a:lnTo>
                    <a:pt x="15889" y="16635"/>
                  </a:lnTo>
                  <a:lnTo>
                    <a:pt x="16082" y="16419"/>
                  </a:lnTo>
                  <a:lnTo>
                    <a:pt x="16226" y="16178"/>
                  </a:lnTo>
                  <a:lnTo>
                    <a:pt x="16370" y="15913"/>
                  </a:lnTo>
                  <a:lnTo>
                    <a:pt x="16443" y="15648"/>
                  </a:lnTo>
                  <a:lnTo>
                    <a:pt x="16539" y="15384"/>
                  </a:lnTo>
                  <a:lnTo>
                    <a:pt x="16587" y="15119"/>
                  </a:lnTo>
                  <a:lnTo>
                    <a:pt x="16635" y="14854"/>
                  </a:lnTo>
                  <a:lnTo>
                    <a:pt x="16683" y="14324"/>
                  </a:lnTo>
                  <a:lnTo>
                    <a:pt x="16732" y="13771"/>
                  </a:lnTo>
                  <a:lnTo>
                    <a:pt x="16756" y="13217"/>
                  </a:lnTo>
                  <a:lnTo>
                    <a:pt x="16780" y="12663"/>
                  </a:lnTo>
                  <a:lnTo>
                    <a:pt x="16780" y="12062"/>
                  </a:lnTo>
                  <a:lnTo>
                    <a:pt x="16852" y="11460"/>
                  </a:lnTo>
                  <a:lnTo>
                    <a:pt x="16948" y="10954"/>
                  </a:lnTo>
                  <a:lnTo>
                    <a:pt x="17069" y="10497"/>
                  </a:lnTo>
                  <a:lnTo>
                    <a:pt x="17285" y="10039"/>
                  </a:lnTo>
                  <a:lnTo>
                    <a:pt x="17526" y="9606"/>
                  </a:lnTo>
                  <a:lnTo>
                    <a:pt x="17791" y="9197"/>
                  </a:lnTo>
                  <a:lnTo>
                    <a:pt x="18080" y="8812"/>
                  </a:lnTo>
                  <a:lnTo>
                    <a:pt x="19139" y="7367"/>
                  </a:lnTo>
                  <a:lnTo>
                    <a:pt x="19572" y="6765"/>
                  </a:lnTo>
                  <a:lnTo>
                    <a:pt x="19789" y="6453"/>
                  </a:lnTo>
                  <a:lnTo>
                    <a:pt x="20005" y="6116"/>
                  </a:lnTo>
                  <a:lnTo>
                    <a:pt x="20294" y="5610"/>
                  </a:lnTo>
                  <a:lnTo>
                    <a:pt x="20415" y="5345"/>
                  </a:lnTo>
                  <a:lnTo>
                    <a:pt x="20535" y="5056"/>
                  </a:lnTo>
                  <a:lnTo>
                    <a:pt x="20655" y="4743"/>
                  </a:lnTo>
                  <a:lnTo>
                    <a:pt x="20752" y="4430"/>
                  </a:lnTo>
                  <a:lnTo>
                    <a:pt x="20824" y="4117"/>
                  </a:lnTo>
                  <a:lnTo>
                    <a:pt x="20848" y="3804"/>
                  </a:lnTo>
                  <a:lnTo>
                    <a:pt x="20872" y="3492"/>
                  </a:lnTo>
                  <a:lnTo>
                    <a:pt x="20872" y="3155"/>
                  </a:lnTo>
                  <a:lnTo>
                    <a:pt x="20848" y="2842"/>
                  </a:lnTo>
                  <a:lnTo>
                    <a:pt x="20776" y="2505"/>
                  </a:lnTo>
                  <a:lnTo>
                    <a:pt x="20680" y="2095"/>
                  </a:lnTo>
                  <a:lnTo>
                    <a:pt x="20535" y="1686"/>
                  </a:lnTo>
                  <a:lnTo>
                    <a:pt x="20439" y="1445"/>
                  </a:lnTo>
                  <a:lnTo>
                    <a:pt x="20343" y="1205"/>
                  </a:lnTo>
                  <a:lnTo>
                    <a:pt x="20198" y="964"/>
                  </a:lnTo>
                  <a:lnTo>
                    <a:pt x="20030" y="771"/>
                  </a:lnTo>
                  <a:lnTo>
                    <a:pt x="19861" y="579"/>
                  </a:lnTo>
                  <a:lnTo>
                    <a:pt x="19668" y="410"/>
                  </a:lnTo>
                  <a:lnTo>
                    <a:pt x="19452" y="290"/>
                  </a:lnTo>
                  <a:lnTo>
                    <a:pt x="19211" y="169"/>
                  </a:lnTo>
                  <a:lnTo>
                    <a:pt x="18970" y="97"/>
                  </a:lnTo>
                  <a:lnTo>
                    <a:pt x="18706" y="25"/>
                  </a:lnTo>
                  <a:lnTo>
                    <a:pt x="184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19"/>
            <p:cNvSpPr/>
            <p:nvPr/>
          </p:nvSpPr>
          <p:spPr>
            <a:xfrm>
              <a:off x="1946725" y="1787425"/>
              <a:ext cx="588000" cy="766750"/>
            </a:xfrm>
            <a:custGeom>
              <a:avLst/>
              <a:gdLst/>
              <a:ahLst/>
              <a:cxnLst/>
              <a:rect l="l" t="t" r="r" b="b"/>
              <a:pathLst>
                <a:path w="23520" h="30670" extrusionOk="0">
                  <a:moveTo>
                    <a:pt x="11098" y="0"/>
                  </a:moveTo>
                  <a:lnTo>
                    <a:pt x="10640" y="49"/>
                  </a:lnTo>
                  <a:lnTo>
                    <a:pt x="9942" y="97"/>
                  </a:lnTo>
                  <a:lnTo>
                    <a:pt x="9292" y="169"/>
                  </a:lnTo>
                  <a:lnTo>
                    <a:pt x="8618" y="265"/>
                  </a:lnTo>
                  <a:lnTo>
                    <a:pt x="7944" y="410"/>
                  </a:lnTo>
                  <a:lnTo>
                    <a:pt x="7270" y="602"/>
                  </a:lnTo>
                  <a:lnTo>
                    <a:pt x="6596" y="795"/>
                  </a:lnTo>
                  <a:lnTo>
                    <a:pt x="5946" y="1012"/>
                  </a:lnTo>
                  <a:lnTo>
                    <a:pt x="4093" y="1589"/>
                  </a:lnTo>
                  <a:lnTo>
                    <a:pt x="2239" y="2119"/>
                  </a:lnTo>
                  <a:lnTo>
                    <a:pt x="1300" y="2384"/>
                  </a:lnTo>
                  <a:lnTo>
                    <a:pt x="361" y="2673"/>
                  </a:lnTo>
                  <a:lnTo>
                    <a:pt x="193" y="2721"/>
                  </a:lnTo>
                  <a:lnTo>
                    <a:pt x="24" y="2793"/>
                  </a:lnTo>
                  <a:lnTo>
                    <a:pt x="0" y="2841"/>
                  </a:lnTo>
                  <a:lnTo>
                    <a:pt x="0" y="2889"/>
                  </a:lnTo>
                  <a:lnTo>
                    <a:pt x="24" y="2937"/>
                  </a:lnTo>
                  <a:lnTo>
                    <a:pt x="72" y="2961"/>
                  </a:lnTo>
                  <a:lnTo>
                    <a:pt x="241" y="2986"/>
                  </a:lnTo>
                  <a:lnTo>
                    <a:pt x="433" y="2961"/>
                  </a:lnTo>
                  <a:lnTo>
                    <a:pt x="1709" y="2793"/>
                  </a:lnTo>
                  <a:lnTo>
                    <a:pt x="3009" y="2673"/>
                  </a:lnTo>
                  <a:lnTo>
                    <a:pt x="4526" y="2528"/>
                  </a:lnTo>
                  <a:lnTo>
                    <a:pt x="5296" y="2456"/>
                  </a:lnTo>
                  <a:lnTo>
                    <a:pt x="6042" y="2336"/>
                  </a:lnTo>
                  <a:lnTo>
                    <a:pt x="6789" y="2167"/>
                  </a:lnTo>
                  <a:lnTo>
                    <a:pt x="7535" y="1974"/>
                  </a:lnTo>
                  <a:lnTo>
                    <a:pt x="8522" y="1710"/>
                  </a:lnTo>
                  <a:lnTo>
                    <a:pt x="10279" y="1228"/>
                  </a:lnTo>
                  <a:lnTo>
                    <a:pt x="10929" y="1060"/>
                  </a:lnTo>
                  <a:lnTo>
                    <a:pt x="11579" y="939"/>
                  </a:lnTo>
                  <a:lnTo>
                    <a:pt x="12229" y="843"/>
                  </a:lnTo>
                  <a:lnTo>
                    <a:pt x="12903" y="771"/>
                  </a:lnTo>
                  <a:lnTo>
                    <a:pt x="13192" y="747"/>
                  </a:lnTo>
                  <a:lnTo>
                    <a:pt x="13722" y="747"/>
                  </a:lnTo>
                  <a:lnTo>
                    <a:pt x="13939" y="795"/>
                  </a:lnTo>
                  <a:lnTo>
                    <a:pt x="14372" y="867"/>
                  </a:lnTo>
                  <a:lnTo>
                    <a:pt x="14709" y="987"/>
                  </a:lnTo>
                  <a:lnTo>
                    <a:pt x="15022" y="1108"/>
                  </a:lnTo>
                  <a:lnTo>
                    <a:pt x="15335" y="1276"/>
                  </a:lnTo>
                  <a:lnTo>
                    <a:pt x="15576" y="1445"/>
                  </a:lnTo>
                  <a:lnTo>
                    <a:pt x="16009" y="1734"/>
                  </a:lnTo>
                  <a:lnTo>
                    <a:pt x="16394" y="1999"/>
                  </a:lnTo>
                  <a:lnTo>
                    <a:pt x="17116" y="2576"/>
                  </a:lnTo>
                  <a:lnTo>
                    <a:pt x="17453" y="2841"/>
                  </a:lnTo>
                  <a:lnTo>
                    <a:pt x="17766" y="3154"/>
                  </a:lnTo>
                  <a:lnTo>
                    <a:pt x="18874" y="4334"/>
                  </a:lnTo>
                  <a:lnTo>
                    <a:pt x="19379" y="4911"/>
                  </a:lnTo>
                  <a:lnTo>
                    <a:pt x="19548" y="5176"/>
                  </a:lnTo>
                  <a:lnTo>
                    <a:pt x="19716" y="5417"/>
                  </a:lnTo>
                  <a:lnTo>
                    <a:pt x="19861" y="5658"/>
                  </a:lnTo>
                  <a:lnTo>
                    <a:pt x="20005" y="5947"/>
                  </a:lnTo>
                  <a:lnTo>
                    <a:pt x="20294" y="6645"/>
                  </a:lnTo>
                  <a:lnTo>
                    <a:pt x="20848" y="8017"/>
                  </a:lnTo>
                  <a:lnTo>
                    <a:pt x="21161" y="8691"/>
                  </a:lnTo>
                  <a:lnTo>
                    <a:pt x="21473" y="9341"/>
                  </a:lnTo>
                  <a:lnTo>
                    <a:pt x="21570" y="9558"/>
                  </a:lnTo>
                  <a:lnTo>
                    <a:pt x="21618" y="9774"/>
                  </a:lnTo>
                  <a:lnTo>
                    <a:pt x="21666" y="9991"/>
                  </a:lnTo>
                  <a:lnTo>
                    <a:pt x="21690" y="10207"/>
                  </a:lnTo>
                  <a:lnTo>
                    <a:pt x="21714" y="10785"/>
                  </a:lnTo>
                  <a:lnTo>
                    <a:pt x="21666" y="11363"/>
                  </a:lnTo>
                  <a:lnTo>
                    <a:pt x="21618" y="11748"/>
                  </a:lnTo>
                  <a:lnTo>
                    <a:pt x="21546" y="12109"/>
                  </a:lnTo>
                  <a:lnTo>
                    <a:pt x="21425" y="12446"/>
                  </a:lnTo>
                  <a:lnTo>
                    <a:pt x="21305" y="12807"/>
                  </a:lnTo>
                  <a:lnTo>
                    <a:pt x="21136" y="13120"/>
                  </a:lnTo>
                  <a:lnTo>
                    <a:pt x="20968" y="13457"/>
                  </a:lnTo>
                  <a:lnTo>
                    <a:pt x="20775" y="13746"/>
                  </a:lnTo>
                  <a:lnTo>
                    <a:pt x="20535" y="14059"/>
                  </a:lnTo>
                  <a:lnTo>
                    <a:pt x="20101" y="14565"/>
                  </a:lnTo>
                  <a:lnTo>
                    <a:pt x="19668" y="15070"/>
                  </a:lnTo>
                  <a:lnTo>
                    <a:pt x="19451" y="15359"/>
                  </a:lnTo>
                  <a:lnTo>
                    <a:pt x="19235" y="15672"/>
                  </a:lnTo>
                  <a:lnTo>
                    <a:pt x="19042" y="15985"/>
                  </a:lnTo>
                  <a:lnTo>
                    <a:pt x="18898" y="16322"/>
                  </a:lnTo>
                  <a:lnTo>
                    <a:pt x="18777" y="16611"/>
                  </a:lnTo>
                  <a:lnTo>
                    <a:pt x="18681" y="16924"/>
                  </a:lnTo>
                  <a:lnTo>
                    <a:pt x="18512" y="17526"/>
                  </a:lnTo>
                  <a:lnTo>
                    <a:pt x="18392" y="18079"/>
                  </a:lnTo>
                  <a:lnTo>
                    <a:pt x="18199" y="18585"/>
                  </a:lnTo>
                  <a:lnTo>
                    <a:pt x="17911" y="19235"/>
                  </a:lnTo>
                  <a:lnTo>
                    <a:pt x="17598" y="19861"/>
                  </a:lnTo>
                  <a:lnTo>
                    <a:pt x="17405" y="20318"/>
                  </a:lnTo>
                  <a:lnTo>
                    <a:pt x="17237" y="20800"/>
                  </a:lnTo>
                  <a:lnTo>
                    <a:pt x="17140" y="21305"/>
                  </a:lnTo>
                  <a:lnTo>
                    <a:pt x="17068" y="21811"/>
                  </a:lnTo>
                  <a:lnTo>
                    <a:pt x="17068" y="22220"/>
                  </a:lnTo>
                  <a:lnTo>
                    <a:pt x="17092" y="22653"/>
                  </a:lnTo>
                  <a:lnTo>
                    <a:pt x="17188" y="23063"/>
                  </a:lnTo>
                  <a:lnTo>
                    <a:pt x="17333" y="23472"/>
                  </a:lnTo>
                  <a:lnTo>
                    <a:pt x="17622" y="24098"/>
                  </a:lnTo>
                  <a:lnTo>
                    <a:pt x="17862" y="24627"/>
                  </a:lnTo>
                  <a:lnTo>
                    <a:pt x="17983" y="24892"/>
                  </a:lnTo>
                  <a:lnTo>
                    <a:pt x="18079" y="25157"/>
                  </a:lnTo>
                  <a:lnTo>
                    <a:pt x="18175" y="25446"/>
                  </a:lnTo>
                  <a:lnTo>
                    <a:pt x="18224" y="25735"/>
                  </a:lnTo>
                  <a:lnTo>
                    <a:pt x="18248" y="26024"/>
                  </a:lnTo>
                  <a:lnTo>
                    <a:pt x="18224" y="26312"/>
                  </a:lnTo>
                  <a:lnTo>
                    <a:pt x="18175" y="26601"/>
                  </a:lnTo>
                  <a:lnTo>
                    <a:pt x="18103" y="26866"/>
                  </a:lnTo>
                  <a:lnTo>
                    <a:pt x="18007" y="27155"/>
                  </a:lnTo>
                  <a:lnTo>
                    <a:pt x="17862" y="27420"/>
                  </a:lnTo>
                  <a:lnTo>
                    <a:pt x="17742" y="27612"/>
                  </a:lnTo>
                  <a:lnTo>
                    <a:pt x="17622" y="27781"/>
                  </a:lnTo>
                  <a:lnTo>
                    <a:pt x="17333" y="28118"/>
                  </a:lnTo>
                  <a:lnTo>
                    <a:pt x="17020" y="28407"/>
                  </a:lnTo>
                  <a:lnTo>
                    <a:pt x="16683" y="28696"/>
                  </a:lnTo>
                  <a:lnTo>
                    <a:pt x="16274" y="28985"/>
                  </a:lnTo>
                  <a:lnTo>
                    <a:pt x="15864" y="29249"/>
                  </a:lnTo>
                  <a:lnTo>
                    <a:pt x="15431" y="29490"/>
                  </a:lnTo>
                  <a:lnTo>
                    <a:pt x="14998" y="29707"/>
                  </a:lnTo>
                  <a:lnTo>
                    <a:pt x="14155" y="30068"/>
                  </a:lnTo>
                  <a:lnTo>
                    <a:pt x="13337" y="30405"/>
                  </a:lnTo>
                  <a:lnTo>
                    <a:pt x="13192" y="30477"/>
                  </a:lnTo>
                  <a:lnTo>
                    <a:pt x="13048" y="30549"/>
                  </a:lnTo>
                  <a:lnTo>
                    <a:pt x="13024" y="30573"/>
                  </a:lnTo>
                  <a:lnTo>
                    <a:pt x="13024" y="30622"/>
                  </a:lnTo>
                  <a:lnTo>
                    <a:pt x="13072" y="30646"/>
                  </a:lnTo>
                  <a:lnTo>
                    <a:pt x="13096" y="30670"/>
                  </a:lnTo>
                  <a:lnTo>
                    <a:pt x="13289" y="30670"/>
                  </a:lnTo>
                  <a:lnTo>
                    <a:pt x="13842" y="30597"/>
                  </a:lnTo>
                  <a:lnTo>
                    <a:pt x="14372" y="30525"/>
                  </a:lnTo>
                  <a:lnTo>
                    <a:pt x="14901" y="30405"/>
                  </a:lnTo>
                  <a:lnTo>
                    <a:pt x="15431" y="30236"/>
                  </a:lnTo>
                  <a:lnTo>
                    <a:pt x="15816" y="30116"/>
                  </a:lnTo>
                  <a:lnTo>
                    <a:pt x="16177" y="29947"/>
                  </a:lnTo>
                  <a:lnTo>
                    <a:pt x="16538" y="29779"/>
                  </a:lnTo>
                  <a:lnTo>
                    <a:pt x="16875" y="29562"/>
                  </a:lnTo>
                  <a:lnTo>
                    <a:pt x="17188" y="29346"/>
                  </a:lnTo>
                  <a:lnTo>
                    <a:pt x="17477" y="29081"/>
                  </a:lnTo>
                  <a:lnTo>
                    <a:pt x="17766" y="28816"/>
                  </a:lnTo>
                  <a:lnTo>
                    <a:pt x="18031" y="28503"/>
                  </a:lnTo>
                  <a:lnTo>
                    <a:pt x="18296" y="28166"/>
                  </a:lnTo>
                  <a:lnTo>
                    <a:pt x="18392" y="27973"/>
                  </a:lnTo>
                  <a:lnTo>
                    <a:pt x="18488" y="27805"/>
                  </a:lnTo>
                  <a:lnTo>
                    <a:pt x="18561" y="27612"/>
                  </a:lnTo>
                  <a:lnTo>
                    <a:pt x="18609" y="27396"/>
                  </a:lnTo>
                  <a:lnTo>
                    <a:pt x="18657" y="27203"/>
                  </a:lnTo>
                  <a:lnTo>
                    <a:pt x="18681" y="26986"/>
                  </a:lnTo>
                  <a:lnTo>
                    <a:pt x="18705" y="26505"/>
                  </a:lnTo>
                  <a:lnTo>
                    <a:pt x="18705" y="26264"/>
                  </a:lnTo>
                  <a:lnTo>
                    <a:pt x="18705" y="26024"/>
                  </a:lnTo>
                  <a:lnTo>
                    <a:pt x="18657" y="25374"/>
                  </a:lnTo>
                  <a:lnTo>
                    <a:pt x="18633" y="24700"/>
                  </a:lnTo>
                  <a:lnTo>
                    <a:pt x="18585" y="23400"/>
                  </a:lnTo>
                  <a:lnTo>
                    <a:pt x="18585" y="22966"/>
                  </a:lnTo>
                  <a:lnTo>
                    <a:pt x="18633" y="22533"/>
                  </a:lnTo>
                  <a:lnTo>
                    <a:pt x="18657" y="22196"/>
                  </a:lnTo>
                  <a:lnTo>
                    <a:pt x="18705" y="21835"/>
                  </a:lnTo>
                  <a:lnTo>
                    <a:pt x="18705" y="21137"/>
                  </a:lnTo>
                  <a:lnTo>
                    <a:pt x="18705" y="20559"/>
                  </a:lnTo>
                  <a:lnTo>
                    <a:pt x="18729" y="20198"/>
                  </a:lnTo>
                  <a:lnTo>
                    <a:pt x="18753" y="19837"/>
                  </a:lnTo>
                  <a:lnTo>
                    <a:pt x="18825" y="19476"/>
                  </a:lnTo>
                  <a:lnTo>
                    <a:pt x="18922" y="19115"/>
                  </a:lnTo>
                  <a:lnTo>
                    <a:pt x="19114" y="18561"/>
                  </a:lnTo>
                  <a:lnTo>
                    <a:pt x="19331" y="17983"/>
                  </a:lnTo>
                  <a:lnTo>
                    <a:pt x="19548" y="17429"/>
                  </a:lnTo>
                  <a:lnTo>
                    <a:pt x="19812" y="16900"/>
                  </a:lnTo>
                  <a:lnTo>
                    <a:pt x="20029" y="16491"/>
                  </a:lnTo>
                  <a:lnTo>
                    <a:pt x="20294" y="16105"/>
                  </a:lnTo>
                  <a:lnTo>
                    <a:pt x="20535" y="15817"/>
                  </a:lnTo>
                  <a:lnTo>
                    <a:pt x="20799" y="15504"/>
                  </a:lnTo>
                  <a:lnTo>
                    <a:pt x="21353" y="14950"/>
                  </a:lnTo>
                  <a:lnTo>
                    <a:pt x="21594" y="14733"/>
                  </a:lnTo>
                  <a:lnTo>
                    <a:pt x="21786" y="14493"/>
                  </a:lnTo>
                  <a:lnTo>
                    <a:pt x="21979" y="14228"/>
                  </a:lnTo>
                  <a:lnTo>
                    <a:pt x="22148" y="13963"/>
                  </a:lnTo>
                  <a:lnTo>
                    <a:pt x="22340" y="13578"/>
                  </a:lnTo>
                  <a:lnTo>
                    <a:pt x="22557" y="13193"/>
                  </a:lnTo>
                  <a:lnTo>
                    <a:pt x="22918" y="12398"/>
                  </a:lnTo>
                  <a:lnTo>
                    <a:pt x="23183" y="11724"/>
                  </a:lnTo>
                  <a:lnTo>
                    <a:pt x="23303" y="11363"/>
                  </a:lnTo>
                  <a:lnTo>
                    <a:pt x="23399" y="11002"/>
                  </a:lnTo>
                  <a:lnTo>
                    <a:pt x="23472" y="10761"/>
                  </a:lnTo>
                  <a:lnTo>
                    <a:pt x="23496" y="10520"/>
                  </a:lnTo>
                  <a:lnTo>
                    <a:pt x="23520" y="10280"/>
                  </a:lnTo>
                  <a:lnTo>
                    <a:pt x="23520" y="10039"/>
                  </a:lnTo>
                  <a:lnTo>
                    <a:pt x="23520" y="9798"/>
                  </a:lnTo>
                  <a:lnTo>
                    <a:pt x="23496" y="9582"/>
                  </a:lnTo>
                  <a:lnTo>
                    <a:pt x="23447" y="9341"/>
                  </a:lnTo>
                  <a:lnTo>
                    <a:pt x="23375" y="9100"/>
                  </a:lnTo>
                  <a:lnTo>
                    <a:pt x="23231" y="8595"/>
                  </a:lnTo>
                  <a:lnTo>
                    <a:pt x="23038" y="8113"/>
                  </a:lnTo>
                  <a:lnTo>
                    <a:pt x="22846" y="7632"/>
                  </a:lnTo>
                  <a:lnTo>
                    <a:pt x="22629" y="7150"/>
                  </a:lnTo>
                  <a:lnTo>
                    <a:pt x="22388" y="6717"/>
                  </a:lnTo>
                  <a:lnTo>
                    <a:pt x="22148" y="6284"/>
                  </a:lnTo>
                  <a:lnTo>
                    <a:pt x="21883" y="5850"/>
                  </a:lnTo>
                  <a:lnTo>
                    <a:pt x="21594" y="5441"/>
                  </a:lnTo>
                  <a:lnTo>
                    <a:pt x="21305" y="5032"/>
                  </a:lnTo>
                  <a:lnTo>
                    <a:pt x="21016" y="4647"/>
                  </a:lnTo>
                  <a:lnTo>
                    <a:pt x="20679" y="4261"/>
                  </a:lnTo>
                  <a:lnTo>
                    <a:pt x="20342" y="3900"/>
                  </a:lnTo>
                  <a:lnTo>
                    <a:pt x="19764" y="3347"/>
                  </a:lnTo>
                  <a:lnTo>
                    <a:pt x="19475" y="3082"/>
                  </a:lnTo>
                  <a:lnTo>
                    <a:pt x="19162" y="2841"/>
                  </a:lnTo>
                  <a:lnTo>
                    <a:pt x="18079" y="2047"/>
                  </a:lnTo>
                  <a:lnTo>
                    <a:pt x="17742" y="1830"/>
                  </a:lnTo>
                  <a:lnTo>
                    <a:pt x="17405" y="1613"/>
                  </a:lnTo>
                  <a:lnTo>
                    <a:pt x="17044" y="1421"/>
                  </a:lnTo>
                  <a:lnTo>
                    <a:pt x="16683" y="1276"/>
                  </a:lnTo>
                  <a:lnTo>
                    <a:pt x="16081" y="1012"/>
                  </a:lnTo>
                  <a:lnTo>
                    <a:pt x="15455" y="795"/>
                  </a:lnTo>
                  <a:lnTo>
                    <a:pt x="14829" y="578"/>
                  </a:lnTo>
                  <a:lnTo>
                    <a:pt x="14179" y="386"/>
                  </a:lnTo>
                  <a:lnTo>
                    <a:pt x="13746" y="289"/>
                  </a:lnTo>
                  <a:lnTo>
                    <a:pt x="13313" y="169"/>
                  </a:lnTo>
                  <a:lnTo>
                    <a:pt x="12879" y="97"/>
                  </a:lnTo>
                  <a:lnTo>
                    <a:pt x="12422" y="49"/>
                  </a:lnTo>
                  <a:lnTo>
                    <a:pt x="119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19"/>
            <p:cNvSpPr/>
            <p:nvPr/>
          </p:nvSpPr>
          <p:spPr>
            <a:xfrm>
              <a:off x="2080325" y="1904775"/>
              <a:ext cx="13875" cy="10875"/>
            </a:xfrm>
            <a:custGeom>
              <a:avLst/>
              <a:gdLst/>
              <a:ahLst/>
              <a:cxnLst/>
              <a:rect l="l" t="t" r="r" b="b"/>
              <a:pathLst>
                <a:path w="555" h="435" extrusionOk="0">
                  <a:moveTo>
                    <a:pt x="217" y="1"/>
                  </a:moveTo>
                  <a:lnTo>
                    <a:pt x="169" y="49"/>
                  </a:lnTo>
                  <a:lnTo>
                    <a:pt x="145" y="121"/>
                  </a:lnTo>
                  <a:lnTo>
                    <a:pt x="121" y="145"/>
                  </a:lnTo>
                  <a:lnTo>
                    <a:pt x="97" y="145"/>
                  </a:lnTo>
                  <a:lnTo>
                    <a:pt x="24" y="217"/>
                  </a:lnTo>
                  <a:lnTo>
                    <a:pt x="0" y="266"/>
                  </a:lnTo>
                  <a:lnTo>
                    <a:pt x="0" y="338"/>
                  </a:lnTo>
                  <a:lnTo>
                    <a:pt x="24" y="386"/>
                  </a:lnTo>
                  <a:lnTo>
                    <a:pt x="73" y="410"/>
                  </a:lnTo>
                  <a:lnTo>
                    <a:pt x="97" y="434"/>
                  </a:lnTo>
                  <a:lnTo>
                    <a:pt x="145" y="434"/>
                  </a:lnTo>
                  <a:lnTo>
                    <a:pt x="145" y="386"/>
                  </a:lnTo>
                  <a:lnTo>
                    <a:pt x="169" y="338"/>
                  </a:lnTo>
                  <a:lnTo>
                    <a:pt x="169" y="290"/>
                  </a:lnTo>
                  <a:lnTo>
                    <a:pt x="313" y="290"/>
                  </a:lnTo>
                  <a:lnTo>
                    <a:pt x="361" y="217"/>
                  </a:lnTo>
                  <a:lnTo>
                    <a:pt x="434" y="169"/>
                  </a:lnTo>
                  <a:lnTo>
                    <a:pt x="482" y="145"/>
                  </a:lnTo>
                  <a:lnTo>
                    <a:pt x="554" y="97"/>
                  </a:lnTo>
                  <a:lnTo>
                    <a:pt x="554" y="73"/>
                  </a:lnTo>
                  <a:lnTo>
                    <a:pt x="554" y="25"/>
                  </a:lnTo>
                  <a:lnTo>
                    <a:pt x="530" y="1"/>
                  </a:lnTo>
                  <a:lnTo>
                    <a:pt x="458" y="1"/>
                  </a:lnTo>
                  <a:lnTo>
                    <a:pt x="410" y="25"/>
                  </a:lnTo>
                  <a:lnTo>
                    <a:pt x="289" y="25"/>
                  </a:lnTo>
                  <a:lnTo>
                    <a:pt x="24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19"/>
            <p:cNvSpPr/>
            <p:nvPr/>
          </p:nvSpPr>
          <p:spPr>
            <a:xfrm>
              <a:off x="1955750" y="1926450"/>
              <a:ext cx="13850" cy="9650"/>
            </a:xfrm>
            <a:custGeom>
              <a:avLst/>
              <a:gdLst/>
              <a:ahLst/>
              <a:cxnLst/>
              <a:rect l="l" t="t" r="r" b="b"/>
              <a:pathLst>
                <a:path w="554" h="386" extrusionOk="0">
                  <a:moveTo>
                    <a:pt x="193" y="0"/>
                  </a:moveTo>
                  <a:lnTo>
                    <a:pt x="145" y="49"/>
                  </a:lnTo>
                  <a:lnTo>
                    <a:pt x="96" y="97"/>
                  </a:lnTo>
                  <a:lnTo>
                    <a:pt x="0" y="337"/>
                  </a:lnTo>
                  <a:lnTo>
                    <a:pt x="24" y="386"/>
                  </a:lnTo>
                  <a:lnTo>
                    <a:pt x="72" y="386"/>
                  </a:lnTo>
                  <a:lnTo>
                    <a:pt x="145" y="337"/>
                  </a:lnTo>
                  <a:lnTo>
                    <a:pt x="169" y="289"/>
                  </a:lnTo>
                  <a:lnTo>
                    <a:pt x="217" y="193"/>
                  </a:lnTo>
                  <a:lnTo>
                    <a:pt x="217" y="121"/>
                  </a:lnTo>
                  <a:lnTo>
                    <a:pt x="409" y="169"/>
                  </a:lnTo>
                  <a:lnTo>
                    <a:pt x="530" y="169"/>
                  </a:lnTo>
                  <a:lnTo>
                    <a:pt x="530" y="121"/>
                  </a:lnTo>
                  <a:lnTo>
                    <a:pt x="554" y="97"/>
                  </a:lnTo>
                  <a:lnTo>
                    <a:pt x="530" y="73"/>
                  </a:lnTo>
                  <a:lnTo>
                    <a:pt x="458" y="49"/>
                  </a:lnTo>
                  <a:lnTo>
                    <a:pt x="33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19"/>
            <p:cNvSpPr/>
            <p:nvPr/>
          </p:nvSpPr>
          <p:spPr>
            <a:xfrm>
              <a:off x="1876900" y="1956550"/>
              <a:ext cx="12675" cy="9650"/>
            </a:xfrm>
            <a:custGeom>
              <a:avLst/>
              <a:gdLst/>
              <a:ahLst/>
              <a:cxnLst/>
              <a:rect l="l" t="t" r="r" b="b"/>
              <a:pathLst>
                <a:path w="507" h="386" extrusionOk="0">
                  <a:moveTo>
                    <a:pt x="121" y="0"/>
                  </a:moveTo>
                  <a:lnTo>
                    <a:pt x="49" y="24"/>
                  </a:lnTo>
                  <a:lnTo>
                    <a:pt x="1" y="72"/>
                  </a:lnTo>
                  <a:lnTo>
                    <a:pt x="25" y="144"/>
                  </a:lnTo>
                  <a:lnTo>
                    <a:pt x="73" y="193"/>
                  </a:lnTo>
                  <a:lnTo>
                    <a:pt x="193" y="265"/>
                  </a:lnTo>
                  <a:lnTo>
                    <a:pt x="314" y="313"/>
                  </a:lnTo>
                  <a:lnTo>
                    <a:pt x="434" y="385"/>
                  </a:lnTo>
                  <a:lnTo>
                    <a:pt x="482" y="361"/>
                  </a:lnTo>
                  <a:lnTo>
                    <a:pt x="506" y="313"/>
                  </a:lnTo>
                  <a:lnTo>
                    <a:pt x="482" y="289"/>
                  </a:lnTo>
                  <a:lnTo>
                    <a:pt x="386" y="144"/>
                  </a:lnTo>
                  <a:lnTo>
                    <a:pt x="241"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19"/>
            <p:cNvSpPr/>
            <p:nvPr/>
          </p:nvSpPr>
          <p:spPr>
            <a:xfrm>
              <a:off x="1950325" y="1918625"/>
              <a:ext cx="8450" cy="8450"/>
            </a:xfrm>
            <a:custGeom>
              <a:avLst/>
              <a:gdLst/>
              <a:ahLst/>
              <a:cxnLst/>
              <a:rect l="l" t="t" r="r" b="b"/>
              <a:pathLst>
                <a:path w="338" h="338" extrusionOk="0">
                  <a:moveTo>
                    <a:pt x="145" y="0"/>
                  </a:moveTo>
                  <a:lnTo>
                    <a:pt x="73" y="24"/>
                  </a:lnTo>
                  <a:lnTo>
                    <a:pt x="25" y="73"/>
                  </a:lnTo>
                  <a:lnTo>
                    <a:pt x="1" y="193"/>
                  </a:lnTo>
                  <a:lnTo>
                    <a:pt x="25" y="313"/>
                  </a:lnTo>
                  <a:lnTo>
                    <a:pt x="49" y="337"/>
                  </a:lnTo>
                  <a:lnTo>
                    <a:pt x="97" y="337"/>
                  </a:lnTo>
                  <a:lnTo>
                    <a:pt x="145" y="313"/>
                  </a:lnTo>
                  <a:lnTo>
                    <a:pt x="193" y="265"/>
                  </a:lnTo>
                  <a:lnTo>
                    <a:pt x="241" y="241"/>
                  </a:lnTo>
                  <a:lnTo>
                    <a:pt x="313" y="241"/>
                  </a:lnTo>
                  <a:lnTo>
                    <a:pt x="313" y="217"/>
                  </a:lnTo>
                  <a:lnTo>
                    <a:pt x="338" y="217"/>
                  </a:lnTo>
                  <a:lnTo>
                    <a:pt x="338" y="169"/>
                  </a:lnTo>
                  <a:lnTo>
                    <a:pt x="265" y="49"/>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19"/>
            <p:cNvSpPr/>
            <p:nvPr/>
          </p:nvSpPr>
          <p:spPr>
            <a:xfrm>
              <a:off x="2000275" y="1944500"/>
              <a:ext cx="6650" cy="12075"/>
            </a:xfrm>
            <a:custGeom>
              <a:avLst/>
              <a:gdLst/>
              <a:ahLst/>
              <a:cxnLst/>
              <a:rect l="l" t="t" r="r" b="b"/>
              <a:pathLst>
                <a:path w="266" h="483" extrusionOk="0">
                  <a:moveTo>
                    <a:pt x="193" y="1"/>
                  </a:moveTo>
                  <a:lnTo>
                    <a:pt x="73" y="97"/>
                  </a:lnTo>
                  <a:lnTo>
                    <a:pt x="25" y="145"/>
                  </a:lnTo>
                  <a:lnTo>
                    <a:pt x="25" y="193"/>
                  </a:lnTo>
                  <a:lnTo>
                    <a:pt x="1" y="241"/>
                  </a:lnTo>
                  <a:lnTo>
                    <a:pt x="25" y="289"/>
                  </a:lnTo>
                  <a:lnTo>
                    <a:pt x="97" y="434"/>
                  </a:lnTo>
                  <a:lnTo>
                    <a:pt x="169" y="482"/>
                  </a:lnTo>
                  <a:lnTo>
                    <a:pt x="217" y="458"/>
                  </a:lnTo>
                  <a:lnTo>
                    <a:pt x="265" y="410"/>
                  </a:lnTo>
                  <a:lnTo>
                    <a:pt x="241" y="362"/>
                  </a:lnTo>
                  <a:lnTo>
                    <a:pt x="217" y="289"/>
                  </a:lnTo>
                  <a:lnTo>
                    <a:pt x="193" y="217"/>
                  </a:lnTo>
                  <a:lnTo>
                    <a:pt x="193" y="121"/>
                  </a:lnTo>
                  <a:lnTo>
                    <a:pt x="241" y="49"/>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19"/>
            <p:cNvSpPr/>
            <p:nvPr/>
          </p:nvSpPr>
          <p:spPr>
            <a:xfrm>
              <a:off x="1997275" y="1844000"/>
              <a:ext cx="6650" cy="8450"/>
            </a:xfrm>
            <a:custGeom>
              <a:avLst/>
              <a:gdLst/>
              <a:ahLst/>
              <a:cxnLst/>
              <a:rect l="l" t="t" r="r" b="b"/>
              <a:pathLst>
                <a:path w="266" h="338" extrusionOk="0">
                  <a:moveTo>
                    <a:pt x="72" y="0"/>
                  </a:moveTo>
                  <a:lnTo>
                    <a:pt x="0" y="49"/>
                  </a:lnTo>
                  <a:lnTo>
                    <a:pt x="0" y="73"/>
                  </a:lnTo>
                  <a:lnTo>
                    <a:pt x="0" y="121"/>
                  </a:lnTo>
                  <a:lnTo>
                    <a:pt x="48" y="241"/>
                  </a:lnTo>
                  <a:lnTo>
                    <a:pt x="97" y="313"/>
                  </a:lnTo>
                  <a:lnTo>
                    <a:pt x="145" y="337"/>
                  </a:lnTo>
                  <a:lnTo>
                    <a:pt x="169" y="337"/>
                  </a:lnTo>
                  <a:lnTo>
                    <a:pt x="217" y="313"/>
                  </a:lnTo>
                  <a:lnTo>
                    <a:pt x="241" y="289"/>
                  </a:lnTo>
                  <a:lnTo>
                    <a:pt x="241" y="193"/>
                  </a:lnTo>
                  <a:lnTo>
                    <a:pt x="265" y="121"/>
                  </a:lnTo>
                  <a:lnTo>
                    <a:pt x="241" y="73"/>
                  </a:lnTo>
                  <a:lnTo>
                    <a:pt x="193"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19"/>
            <p:cNvSpPr/>
            <p:nvPr/>
          </p:nvSpPr>
          <p:spPr>
            <a:xfrm>
              <a:off x="2005700" y="1909600"/>
              <a:ext cx="9050" cy="7850"/>
            </a:xfrm>
            <a:custGeom>
              <a:avLst/>
              <a:gdLst/>
              <a:ahLst/>
              <a:cxnLst/>
              <a:rect l="l" t="t" r="r" b="b"/>
              <a:pathLst>
                <a:path w="362" h="314" extrusionOk="0">
                  <a:moveTo>
                    <a:pt x="48" y="0"/>
                  </a:moveTo>
                  <a:lnTo>
                    <a:pt x="0" y="48"/>
                  </a:lnTo>
                  <a:lnTo>
                    <a:pt x="0" y="97"/>
                  </a:lnTo>
                  <a:lnTo>
                    <a:pt x="0" y="169"/>
                  </a:lnTo>
                  <a:lnTo>
                    <a:pt x="24" y="217"/>
                  </a:lnTo>
                  <a:lnTo>
                    <a:pt x="72" y="265"/>
                  </a:lnTo>
                  <a:lnTo>
                    <a:pt x="121" y="289"/>
                  </a:lnTo>
                  <a:lnTo>
                    <a:pt x="193" y="313"/>
                  </a:lnTo>
                  <a:lnTo>
                    <a:pt x="313" y="289"/>
                  </a:lnTo>
                  <a:lnTo>
                    <a:pt x="361" y="265"/>
                  </a:lnTo>
                  <a:lnTo>
                    <a:pt x="361" y="241"/>
                  </a:lnTo>
                  <a:lnTo>
                    <a:pt x="217" y="121"/>
                  </a:lnTo>
                  <a:lnTo>
                    <a:pt x="97"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19"/>
            <p:cNvSpPr/>
            <p:nvPr/>
          </p:nvSpPr>
          <p:spPr>
            <a:xfrm>
              <a:off x="2018325" y="2007100"/>
              <a:ext cx="9050" cy="9050"/>
            </a:xfrm>
            <a:custGeom>
              <a:avLst/>
              <a:gdLst/>
              <a:ahLst/>
              <a:cxnLst/>
              <a:rect l="l" t="t" r="r" b="b"/>
              <a:pathLst>
                <a:path w="362" h="362" extrusionOk="0">
                  <a:moveTo>
                    <a:pt x="290" y="0"/>
                  </a:moveTo>
                  <a:lnTo>
                    <a:pt x="242" y="24"/>
                  </a:lnTo>
                  <a:lnTo>
                    <a:pt x="217" y="48"/>
                  </a:lnTo>
                  <a:lnTo>
                    <a:pt x="193" y="96"/>
                  </a:lnTo>
                  <a:lnTo>
                    <a:pt x="169" y="169"/>
                  </a:lnTo>
                  <a:lnTo>
                    <a:pt x="145" y="193"/>
                  </a:lnTo>
                  <a:lnTo>
                    <a:pt x="97" y="217"/>
                  </a:lnTo>
                  <a:lnTo>
                    <a:pt x="49" y="241"/>
                  </a:lnTo>
                  <a:lnTo>
                    <a:pt x="1" y="265"/>
                  </a:lnTo>
                  <a:lnTo>
                    <a:pt x="25" y="313"/>
                  </a:lnTo>
                  <a:lnTo>
                    <a:pt x="73" y="361"/>
                  </a:lnTo>
                  <a:lnTo>
                    <a:pt x="121" y="361"/>
                  </a:lnTo>
                  <a:lnTo>
                    <a:pt x="193" y="289"/>
                  </a:lnTo>
                  <a:lnTo>
                    <a:pt x="217" y="265"/>
                  </a:lnTo>
                  <a:lnTo>
                    <a:pt x="242" y="265"/>
                  </a:lnTo>
                  <a:lnTo>
                    <a:pt x="314" y="217"/>
                  </a:lnTo>
                  <a:lnTo>
                    <a:pt x="338" y="193"/>
                  </a:lnTo>
                  <a:lnTo>
                    <a:pt x="362" y="121"/>
                  </a:lnTo>
                  <a:lnTo>
                    <a:pt x="338" y="72"/>
                  </a:lnTo>
                  <a:lnTo>
                    <a:pt x="338" y="24"/>
                  </a:lnTo>
                  <a:lnTo>
                    <a:pt x="29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19"/>
            <p:cNvSpPr/>
            <p:nvPr/>
          </p:nvSpPr>
          <p:spPr>
            <a:xfrm>
              <a:off x="1799275" y="1984225"/>
              <a:ext cx="9050" cy="4825"/>
            </a:xfrm>
            <a:custGeom>
              <a:avLst/>
              <a:gdLst/>
              <a:ahLst/>
              <a:cxnLst/>
              <a:rect l="l" t="t" r="r" b="b"/>
              <a:pathLst>
                <a:path w="362" h="193" extrusionOk="0">
                  <a:moveTo>
                    <a:pt x="265" y="0"/>
                  </a:moveTo>
                  <a:lnTo>
                    <a:pt x="24" y="73"/>
                  </a:lnTo>
                  <a:lnTo>
                    <a:pt x="0" y="121"/>
                  </a:lnTo>
                  <a:lnTo>
                    <a:pt x="24" y="145"/>
                  </a:lnTo>
                  <a:lnTo>
                    <a:pt x="48" y="169"/>
                  </a:lnTo>
                  <a:lnTo>
                    <a:pt x="169" y="193"/>
                  </a:lnTo>
                  <a:lnTo>
                    <a:pt x="289" y="193"/>
                  </a:lnTo>
                  <a:lnTo>
                    <a:pt x="337" y="169"/>
                  </a:lnTo>
                  <a:lnTo>
                    <a:pt x="361" y="97"/>
                  </a:lnTo>
                  <a:lnTo>
                    <a:pt x="337" y="49"/>
                  </a:lnTo>
                  <a:lnTo>
                    <a:pt x="313" y="24"/>
                  </a:lnTo>
                  <a:lnTo>
                    <a:pt x="26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19"/>
            <p:cNvSpPr/>
            <p:nvPr/>
          </p:nvSpPr>
          <p:spPr>
            <a:xfrm>
              <a:off x="2308425" y="2495775"/>
              <a:ext cx="4825" cy="8450"/>
            </a:xfrm>
            <a:custGeom>
              <a:avLst/>
              <a:gdLst/>
              <a:ahLst/>
              <a:cxnLst/>
              <a:rect l="l" t="t" r="r" b="b"/>
              <a:pathLst>
                <a:path w="193" h="338" extrusionOk="0">
                  <a:moveTo>
                    <a:pt x="72" y="1"/>
                  </a:moveTo>
                  <a:lnTo>
                    <a:pt x="24" y="25"/>
                  </a:lnTo>
                  <a:lnTo>
                    <a:pt x="0" y="97"/>
                  </a:lnTo>
                  <a:lnTo>
                    <a:pt x="0" y="145"/>
                  </a:lnTo>
                  <a:lnTo>
                    <a:pt x="24" y="289"/>
                  </a:lnTo>
                  <a:lnTo>
                    <a:pt x="48" y="338"/>
                  </a:lnTo>
                  <a:lnTo>
                    <a:pt x="96" y="338"/>
                  </a:lnTo>
                  <a:lnTo>
                    <a:pt x="169" y="314"/>
                  </a:lnTo>
                  <a:lnTo>
                    <a:pt x="193" y="289"/>
                  </a:lnTo>
                  <a:lnTo>
                    <a:pt x="193" y="265"/>
                  </a:lnTo>
                  <a:lnTo>
                    <a:pt x="169" y="121"/>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19"/>
            <p:cNvSpPr/>
            <p:nvPr/>
          </p:nvSpPr>
          <p:spPr>
            <a:xfrm>
              <a:off x="1916625" y="1937875"/>
              <a:ext cx="6050" cy="7250"/>
            </a:xfrm>
            <a:custGeom>
              <a:avLst/>
              <a:gdLst/>
              <a:ahLst/>
              <a:cxnLst/>
              <a:rect l="l" t="t" r="r" b="b"/>
              <a:pathLst>
                <a:path w="242" h="290" extrusionOk="0">
                  <a:moveTo>
                    <a:pt x="145" y="1"/>
                  </a:moveTo>
                  <a:lnTo>
                    <a:pt x="97" y="25"/>
                  </a:lnTo>
                  <a:lnTo>
                    <a:pt x="49" y="97"/>
                  </a:lnTo>
                  <a:lnTo>
                    <a:pt x="24" y="169"/>
                  </a:lnTo>
                  <a:lnTo>
                    <a:pt x="0" y="217"/>
                  </a:lnTo>
                  <a:lnTo>
                    <a:pt x="24" y="266"/>
                  </a:lnTo>
                  <a:lnTo>
                    <a:pt x="73" y="290"/>
                  </a:lnTo>
                  <a:lnTo>
                    <a:pt x="121" y="290"/>
                  </a:lnTo>
                  <a:lnTo>
                    <a:pt x="193" y="266"/>
                  </a:lnTo>
                  <a:lnTo>
                    <a:pt x="241" y="193"/>
                  </a:lnTo>
                  <a:lnTo>
                    <a:pt x="241" y="145"/>
                  </a:lnTo>
                  <a:lnTo>
                    <a:pt x="241" y="97"/>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19"/>
            <p:cNvSpPr/>
            <p:nvPr/>
          </p:nvSpPr>
          <p:spPr>
            <a:xfrm>
              <a:off x="2332500" y="2432575"/>
              <a:ext cx="6025" cy="6050"/>
            </a:xfrm>
            <a:custGeom>
              <a:avLst/>
              <a:gdLst/>
              <a:ahLst/>
              <a:cxnLst/>
              <a:rect l="l" t="t" r="r" b="b"/>
              <a:pathLst>
                <a:path w="241" h="242" extrusionOk="0">
                  <a:moveTo>
                    <a:pt x="96" y="1"/>
                  </a:moveTo>
                  <a:lnTo>
                    <a:pt x="48" y="25"/>
                  </a:lnTo>
                  <a:lnTo>
                    <a:pt x="24" y="49"/>
                  </a:lnTo>
                  <a:lnTo>
                    <a:pt x="0" y="97"/>
                  </a:lnTo>
                  <a:lnTo>
                    <a:pt x="0" y="169"/>
                  </a:lnTo>
                  <a:lnTo>
                    <a:pt x="48" y="193"/>
                  </a:lnTo>
                  <a:lnTo>
                    <a:pt x="72" y="242"/>
                  </a:lnTo>
                  <a:lnTo>
                    <a:pt x="145" y="242"/>
                  </a:lnTo>
                  <a:lnTo>
                    <a:pt x="217" y="218"/>
                  </a:lnTo>
                  <a:lnTo>
                    <a:pt x="241" y="169"/>
                  </a:lnTo>
                  <a:lnTo>
                    <a:pt x="241" y="97"/>
                  </a:lnTo>
                  <a:lnTo>
                    <a:pt x="217" y="49"/>
                  </a:lnTo>
                  <a:lnTo>
                    <a:pt x="169"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19"/>
            <p:cNvSpPr/>
            <p:nvPr/>
          </p:nvSpPr>
          <p:spPr>
            <a:xfrm>
              <a:off x="1887125" y="1972175"/>
              <a:ext cx="8450" cy="6050"/>
            </a:xfrm>
            <a:custGeom>
              <a:avLst/>
              <a:gdLst/>
              <a:ahLst/>
              <a:cxnLst/>
              <a:rect l="l" t="t" r="r" b="b"/>
              <a:pathLst>
                <a:path w="338" h="242" extrusionOk="0">
                  <a:moveTo>
                    <a:pt x="73" y="1"/>
                  </a:moveTo>
                  <a:lnTo>
                    <a:pt x="25" y="25"/>
                  </a:lnTo>
                  <a:lnTo>
                    <a:pt x="1" y="97"/>
                  </a:lnTo>
                  <a:lnTo>
                    <a:pt x="25" y="145"/>
                  </a:lnTo>
                  <a:lnTo>
                    <a:pt x="49" y="218"/>
                  </a:lnTo>
                  <a:lnTo>
                    <a:pt x="121" y="242"/>
                  </a:lnTo>
                  <a:lnTo>
                    <a:pt x="217" y="218"/>
                  </a:lnTo>
                  <a:lnTo>
                    <a:pt x="290" y="194"/>
                  </a:lnTo>
                  <a:lnTo>
                    <a:pt x="338" y="145"/>
                  </a:lnTo>
                  <a:lnTo>
                    <a:pt x="242" y="73"/>
                  </a:lnTo>
                  <a:lnTo>
                    <a:pt x="193"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19"/>
            <p:cNvSpPr/>
            <p:nvPr/>
          </p:nvSpPr>
          <p:spPr>
            <a:xfrm>
              <a:off x="2236200" y="2445825"/>
              <a:ext cx="6050" cy="7850"/>
            </a:xfrm>
            <a:custGeom>
              <a:avLst/>
              <a:gdLst/>
              <a:ahLst/>
              <a:cxnLst/>
              <a:rect l="l" t="t" r="r" b="b"/>
              <a:pathLst>
                <a:path w="242" h="314" extrusionOk="0">
                  <a:moveTo>
                    <a:pt x="24" y="0"/>
                  </a:moveTo>
                  <a:lnTo>
                    <a:pt x="0" y="49"/>
                  </a:lnTo>
                  <a:lnTo>
                    <a:pt x="0" y="121"/>
                  </a:lnTo>
                  <a:lnTo>
                    <a:pt x="24" y="193"/>
                  </a:lnTo>
                  <a:lnTo>
                    <a:pt x="97" y="289"/>
                  </a:lnTo>
                  <a:lnTo>
                    <a:pt x="169" y="313"/>
                  </a:lnTo>
                  <a:lnTo>
                    <a:pt x="193" y="289"/>
                  </a:lnTo>
                  <a:lnTo>
                    <a:pt x="241" y="241"/>
                  </a:lnTo>
                  <a:lnTo>
                    <a:pt x="241" y="217"/>
                  </a:lnTo>
                  <a:lnTo>
                    <a:pt x="241" y="169"/>
                  </a:lnTo>
                  <a:lnTo>
                    <a:pt x="169" y="73"/>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19"/>
            <p:cNvSpPr/>
            <p:nvPr/>
          </p:nvSpPr>
          <p:spPr>
            <a:xfrm>
              <a:off x="1850425" y="1947500"/>
              <a:ext cx="4825" cy="8450"/>
            </a:xfrm>
            <a:custGeom>
              <a:avLst/>
              <a:gdLst/>
              <a:ahLst/>
              <a:cxnLst/>
              <a:rect l="l" t="t" r="r" b="b"/>
              <a:pathLst>
                <a:path w="193" h="338" extrusionOk="0">
                  <a:moveTo>
                    <a:pt x="49" y="1"/>
                  </a:moveTo>
                  <a:lnTo>
                    <a:pt x="24" y="49"/>
                  </a:lnTo>
                  <a:lnTo>
                    <a:pt x="0" y="97"/>
                  </a:lnTo>
                  <a:lnTo>
                    <a:pt x="24" y="169"/>
                  </a:lnTo>
                  <a:lnTo>
                    <a:pt x="49" y="266"/>
                  </a:lnTo>
                  <a:lnTo>
                    <a:pt x="73" y="314"/>
                  </a:lnTo>
                  <a:lnTo>
                    <a:pt x="97" y="338"/>
                  </a:lnTo>
                  <a:lnTo>
                    <a:pt x="145" y="338"/>
                  </a:lnTo>
                  <a:lnTo>
                    <a:pt x="169" y="314"/>
                  </a:lnTo>
                  <a:lnTo>
                    <a:pt x="193" y="242"/>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19"/>
            <p:cNvSpPr/>
            <p:nvPr/>
          </p:nvSpPr>
          <p:spPr>
            <a:xfrm>
              <a:off x="2291575" y="2463875"/>
              <a:ext cx="6025" cy="5450"/>
            </a:xfrm>
            <a:custGeom>
              <a:avLst/>
              <a:gdLst/>
              <a:ahLst/>
              <a:cxnLst/>
              <a:rect l="l" t="t" r="r" b="b"/>
              <a:pathLst>
                <a:path w="241" h="218" extrusionOk="0">
                  <a:moveTo>
                    <a:pt x="96" y="1"/>
                  </a:moveTo>
                  <a:lnTo>
                    <a:pt x="48" y="25"/>
                  </a:lnTo>
                  <a:lnTo>
                    <a:pt x="24" y="49"/>
                  </a:lnTo>
                  <a:lnTo>
                    <a:pt x="0" y="145"/>
                  </a:lnTo>
                  <a:lnTo>
                    <a:pt x="0" y="169"/>
                  </a:lnTo>
                  <a:lnTo>
                    <a:pt x="24" y="193"/>
                  </a:lnTo>
                  <a:lnTo>
                    <a:pt x="72" y="217"/>
                  </a:lnTo>
                  <a:lnTo>
                    <a:pt x="120" y="217"/>
                  </a:lnTo>
                  <a:lnTo>
                    <a:pt x="169" y="193"/>
                  </a:lnTo>
                  <a:lnTo>
                    <a:pt x="217" y="145"/>
                  </a:lnTo>
                  <a:lnTo>
                    <a:pt x="241" y="97"/>
                  </a:lnTo>
                  <a:lnTo>
                    <a:pt x="241" y="73"/>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19"/>
            <p:cNvSpPr/>
            <p:nvPr/>
          </p:nvSpPr>
          <p:spPr>
            <a:xfrm>
              <a:off x="1889550" y="2042600"/>
              <a:ext cx="5425" cy="6050"/>
            </a:xfrm>
            <a:custGeom>
              <a:avLst/>
              <a:gdLst/>
              <a:ahLst/>
              <a:cxnLst/>
              <a:rect l="l" t="t" r="r" b="b"/>
              <a:pathLst>
                <a:path w="217" h="242" extrusionOk="0">
                  <a:moveTo>
                    <a:pt x="72" y="0"/>
                  </a:moveTo>
                  <a:lnTo>
                    <a:pt x="48" y="25"/>
                  </a:lnTo>
                  <a:lnTo>
                    <a:pt x="0" y="49"/>
                  </a:lnTo>
                  <a:lnTo>
                    <a:pt x="0" y="97"/>
                  </a:lnTo>
                  <a:lnTo>
                    <a:pt x="0" y="145"/>
                  </a:lnTo>
                  <a:lnTo>
                    <a:pt x="24" y="193"/>
                  </a:lnTo>
                  <a:lnTo>
                    <a:pt x="48" y="241"/>
                  </a:lnTo>
                  <a:lnTo>
                    <a:pt x="145" y="241"/>
                  </a:lnTo>
                  <a:lnTo>
                    <a:pt x="169" y="217"/>
                  </a:lnTo>
                  <a:lnTo>
                    <a:pt x="217" y="169"/>
                  </a:lnTo>
                  <a:lnTo>
                    <a:pt x="217" y="121"/>
                  </a:lnTo>
                  <a:lnTo>
                    <a:pt x="217" y="73"/>
                  </a:lnTo>
                  <a:lnTo>
                    <a:pt x="193" y="25"/>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19"/>
            <p:cNvSpPr/>
            <p:nvPr/>
          </p:nvSpPr>
          <p:spPr>
            <a:xfrm>
              <a:off x="1903375" y="1937875"/>
              <a:ext cx="6050" cy="6050"/>
            </a:xfrm>
            <a:custGeom>
              <a:avLst/>
              <a:gdLst/>
              <a:ahLst/>
              <a:cxnLst/>
              <a:rect l="l" t="t" r="r" b="b"/>
              <a:pathLst>
                <a:path w="242" h="242" extrusionOk="0">
                  <a:moveTo>
                    <a:pt x="97" y="1"/>
                  </a:moveTo>
                  <a:lnTo>
                    <a:pt x="49" y="25"/>
                  </a:lnTo>
                  <a:lnTo>
                    <a:pt x="25" y="49"/>
                  </a:lnTo>
                  <a:lnTo>
                    <a:pt x="1" y="121"/>
                  </a:lnTo>
                  <a:lnTo>
                    <a:pt x="25" y="169"/>
                  </a:lnTo>
                  <a:lnTo>
                    <a:pt x="49" y="217"/>
                  </a:lnTo>
                  <a:lnTo>
                    <a:pt x="97" y="241"/>
                  </a:lnTo>
                  <a:lnTo>
                    <a:pt x="169" y="241"/>
                  </a:lnTo>
                  <a:lnTo>
                    <a:pt x="193" y="217"/>
                  </a:lnTo>
                  <a:lnTo>
                    <a:pt x="217" y="193"/>
                  </a:lnTo>
                  <a:lnTo>
                    <a:pt x="242" y="145"/>
                  </a:lnTo>
                  <a:lnTo>
                    <a:pt x="242" y="97"/>
                  </a:lnTo>
                  <a:lnTo>
                    <a:pt x="217"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19"/>
            <p:cNvSpPr/>
            <p:nvPr/>
          </p:nvSpPr>
          <p:spPr>
            <a:xfrm>
              <a:off x="2095975" y="1907200"/>
              <a:ext cx="6025" cy="5425"/>
            </a:xfrm>
            <a:custGeom>
              <a:avLst/>
              <a:gdLst/>
              <a:ahLst/>
              <a:cxnLst/>
              <a:rect l="l" t="t" r="r" b="b"/>
              <a:pathLst>
                <a:path w="241" h="217" extrusionOk="0">
                  <a:moveTo>
                    <a:pt x="72" y="0"/>
                  </a:moveTo>
                  <a:lnTo>
                    <a:pt x="24" y="48"/>
                  </a:lnTo>
                  <a:lnTo>
                    <a:pt x="0" y="72"/>
                  </a:lnTo>
                  <a:lnTo>
                    <a:pt x="0" y="120"/>
                  </a:lnTo>
                  <a:lnTo>
                    <a:pt x="24" y="144"/>
                  </a:lnTo>
                  <a:lnTo>
                    <a:pt x="48" y="193"/>
                  </a:lnTo>
                  <a:lnTo>
                    <a:pt x="97" y="217"/>
                  </a:lnTo>
                  <a:lnTo>
                    <a:pt x="193" y="217"/>
                  </a:lnTo>
                  <a:lnTo>
                    <a:pt x="217" y="193"/>
                  </a:lnTo>
                  <a:lnTo>
                    <a:pt x="241" y="144"/>
                  </a:lnTo>
                  <a:lnTo>
                    <a:pt x="241" y="96"/>
                  </a:lnTo>
                  <a:lnTo>
                    <a:pt x="241"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19"/>
            <p:cNvSpPr/>
            <p:nvPr/>
          </p:nvSpPr>
          <p:spPr>
            <a:xfrm>
              <a:off x="2312625" y="1857225"/>
              <a:ext cx="6650" cy="6650"/>
            </a:xfrm>
            <a:custGeom>
              <a:avLst/>
              <a:gdLst/>
              <a:ahLst/>
              <a:cxnLst/>
              <a:rect l="l" t="t" r="r" b="b"/>
              <a:pathLst>
                <a:path w="266" h="266" extrusionOk="0">
                  <a:moveTo>
                    <a:pt x="49" y="1"/>
                  </a:moveTo>
                  <a:lnTo>
                    <a:pt x="25" y="49"/>
                  </a:lnTo>
                  <a:lnTo>
                    <a:pt x="1" y="97"/>
                  </a:lnTo>
                  <a:lnTo>
                    <a:pt x="1" y="145"/>
                  </a:lnTo>
                  <a:lnTo>
                    <a:pt x="145" y="266"/>
                  </a:lnTo>
                  <a:lnTo>
                    <a:pt x="241" y="266"/>
                  </a:lnTo>
                  <a:lnTo>
                    <a:pt x="265" y="242"/>
                  </a:lnTo>
                  <a:lnTo>
                    <a:pt x="265" y="194"/>
                  </a:lnTo>
                  <a:lnTo>
                    <a:pt x="217" y="97"/>
                  </a:lnTo>
                  <a:lnTo>
                    <a:pt x="169" y="49"/>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19"/>
            <p:cNvSpPr/>
            <p:nvPr/>
          </p:nvSpPr>
          <p:spPr>
            <a:xfrm>
              <a:off x="1837775" y="2042600"/>
              <a:ext cx="6650" cy="4850"/>
            </a:xfrm>
            <a:custGeom>
              <a:avLst/>
              <a:gdLst/>
              <a:ahLst/>
              <a:cxnLst/>
              <a:rect l="l" t="t" r="r" b="b"/>
              <a:pathLst>
                <a:path w="266" h="194" extrusionOk="0">
                  <a:moveTo>
                    <a:pt x="97" y="0"/>
                  </a:moveTo>
                  <a:lnTo>
                    <a:pt x="49" y="25"/>
                  </a:lnTo>
                  <a:lnTo>
                    <a:pt x="1" y="49"/>
                  </a:lnTo>
                  <a:lnTo>
                    <a:pt x="1" y="121"/>
                  </a:lnTo>
                  <a:lnTo>
                    <a:pt x="49" y="169"/>
                  </a:lnTo>
                  <a:lnTo>
                    <a:pt x="97" y="193"/>
                  </a:lnTo>
                  <a:lnTo>
                    <a:pt x="169" y="193"/>
                  </a:lnTo>
                  <a:lnTo>
                    <a:pt x="217" y="169"/>
                  </a:lnTo>
                  <a:lnTo>
                    <a:pt x="266" y="121"/>
                  </a:lnTo>
                  <a:lnTo>
                    <a:pt x="266" y="97"/>
                  </a:lnTo>
                  <a:lnTo>
                    <a:pt x="266" y="73"/>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19"/>
            <p:cNvSpPr/>
            <p:nvPr/>
          </p:nvSpPr>
          <p:spPr>
            <a:xfrm>
              <a:off x="1893750" y="1946300"/>
              <a:ext cx="4850" cy="6650"/>
            </a:xfrm>
            <a:custGeom>
              <a:avLst/>
              <a:gdLst/>
              <a:ahLst/>
              <a:cxnLst/>
              <a:rect l="l" t="t" r="r" b="b"/>
              <a:pathLst>
                <a:path w="194" h="266" extrusionOk="0">
                  <a:moveTo>
                    <a:pt x="49" y="1"/>
                  </a:moveTo>
                  <a:lnTo>
                    <a:pt x="25" y="25"/>
                  </a:lnTo>
                  <a:lnTo>
                    <a:pt x="1" y="73"/>
                  </a:lnTo>
                  <a:lnTo>
                    <a:pt x="25" y="169"/>
                  </a:lnTo>
                  <a:lnTo>
                    <a:pt x="49" y="217"/>
                  </a:lnTo>
                  <a:lnTo>
                    <a:pt x="121" y="266"/>
                  </a:lnTo>
                  <a:lnTo>
                    <a:pt x="145" y="266"/>
                  </a:lnTo>
                  <a:lnTo>
                    <a:pt x="169" y="242"/>
                  </a:lnTo>
                  <a:lnTo>
                    <a:pt x="193" y="169"/>
                  </a:lnTo>
                  <a:lnTo>
                    <a:pt x="169" y="121"/>
                  </a:lnTo>
                  <a:lnTo>
                    <a:pt x="145"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19"/>
            <p:cNvSpPr/>
            <p:nvPr/>
          </p:nvSpPr>
          <p:spPr>
            <a:xfrm>
              <a:off x="2256650" y="1846400"/>
              <a:ext cx="5450" cy="6050"/>
            </a:xfrm>
            <a:custGeom>
              <a:avLst/>
              <a:gdLst/>
              <a:ahLst/>
              <a:cxnLst/>
              <a:rect l="l" t="t" r="r" b="b"/>
              <a:pathLst>
                <a:path w="218" h="242" extrusionOk="0">
                  <a:moveTo>
                    <a:pt x="145" y="1"/>
                  </a:moveTo>
                  <a:lnTo>
                    <a:pt x="97" y="25"/>
                  </a:lnTo>
                  <a:lnTo>
                    <a:pt x="49" y="49"/>
                  </a:lnTo>
                  <a:lnTo>
                    <a:pt x="1" y="97"/>
                  </a:lnTo>
                  <a:lnTo>
                    <a:pt x="1" y="121"/>
                  </a:lnTo>
                  <a:lnTo>
                    <a:pt x="1" y="169"/>
                  </a:lnTo>
                  <a:lnTo>
                    <a:pt x="1" y="217"/>
                  </a:lnTo>
                  <a:lnTo>
                    <a:pt x="25" y="241"/>
                  </a:lnTo>
                  <a:lnTo>
                    <a:pt x="169" y="241"/>
                  </a:lnTo>
                  <a:lnTo>
                    <a:pt x="193" y="217"/>
                  </a:lnTo>
                  <a:lnTo>
                    <a:pt x="217" y="169"/>
                  </a:lnTo>
                  <a:lnTo>
                    <a:pt x="217" y="97"/>
                  </a:lnTo>
                  <a:lnTo>
                    <a:pt x="217" y="73"/>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19"/>
            <p:cNvSpPr/>
            <p:nvPr/>
          </p:nvSpPr>
          <p:spPr>
            <a:xfrm>
              <a:off x="2406525" y="2419350"/>
              <a:ext cx="4825" cy="6025"/>
            </a:xfrm>
            <a:custGeom>
              <a:avLst/>
              <a:gdLst/>
              <a:ahLst/>
              <a:cxnLst/>
              <a:rect l="l" t="t" r="r" b="b"/>
              <a:pathLst>
                <a:path w="193" h="241" extrusionOk="0">
                  <a:moveTo>
                    <a:pt x="96" y="0"/>
                  </a:moveTo>
                  <a:lnTo>
                    <a:pt x="48" y="24"/>
                  </a:lnTo>
                  <a:lnTo>
                    <a:pt x="0" y="72"/>
                  </a:lnTo>
                  <a:lnTo>
                    <a:pt x="0" y="145"/>
                  </a:lnTo>
                  <a:lnTo>
                    <a:pt x="0" y="193"/>
                  </a:lnTo>
                  <a:lnTo>
                    <a:pt x="24" y="217"/>
                  </a:lnTo>
                  <a:lnTo>
                    <a:pt x="72" y="241"/>
                  </a:lnTo>
                  <a:lnTo>
                    <a:pt x="120" y="217"/>
                  </a:lnTo>
                  <a:lnTo>
                    <a:pt x="169" y="169"/>
                  </a:lnTo>
                  <a:lnTo>
                    <a:pt x="193" y="121"/>
                  </a:lnTo>
                  <a:lnTo>
                    <a:pt x="193" y="72"/>
                  </a:lnTo>
                  <a:lnTo>
                    <a:pt x="169"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19"/>
            <p:cNvSpPr/>
            <p:nvPr/>
          </p:nvSpPr>
          <p:spPr>
            <a:xfrm>
              <a:off x="1805275" y="1993250"/>
              <a:ext cx="6650" cy="6050"/>
            </a:xfrm>
            <a:custGeom>
              <a:avLst/>
              <a:gdLst/>
              <a:ahLst/>
              <a:cxnLst/>
              <a:rect l="l" t="t" r="r" b="b"/>
              <a:pathLst>
                <a:path w="266" h="242" extrusionOk="0">
                  <a:moveTo>
                    <a:pt x="97" y="0"/>
                  </a:moveTo>
                  <a:lnTo>
                    <a:pt x="49" y="49"/>
                  </a:lnTo>
                  <a:lnTo>
                    <a:pt x="25" y="97"/>
                  </a:lnTo>
                  <a:lnTo>
                    <a:pt x="1" y="169"/>
                  </a:lnTo>
                  <a:lnTo>
                    <a:pt x="25" y="217"/>
                  </a:lnTo>
                  <a:lnTo>
                    <a:pt x="73" y="241"/>
                  </a:lnTo>
                  <a:lnTo>
                    <a:pt x="169" y="217"/>
                  </a:lnTo>
                  <a:lnTo>
                    <a:pt x="266" y="169"/>
                  </a:lnTo>
                  <a:lnTo>
                    <a:pt x="145" y="25"/>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19"/>
            <p:cNvSpPr/>
            <p:nvPr/>
          </p:nvSpPr>
          <p:spPr>
            <a:xfrm>
              <a:off x="2023750" y="1842800"/>
              <a:ext cx="6650" cy="5425"/>
            </a:xfrm>
            <a:custGeom>
              <a:avLst/>
              <a:gdLst/>
              <a:ahLst/>
              <a:cxnLst/>
              <a:rect l="l" t="t" r="r" b="b"/>
              <a:pathLst>
                <a:path w="266" h="217" extrusionOk="0">
                  <a:moveTo>
                    <a:pt x="97" y="0"/>
                  </a:moveTo>
                  <a:lnTo>
                    <a:pt x="49" y="24"/>
                  </a:lnTo>
                  <a:lnTo>
                    <a:pt x="25" y="72"/>
                  </a:lnTo>
                  <a:lnTo>
                    <a:pt x="0" y="145"/>
                  </a:lnTo>
                  <a:lnTo>
                    <a:pt x="49" y="193"/>
                  </a:lnTo>
                  <a:lnTo>
                    <a:pt x="97" y="217"/>
                  </a:lnTo>
                  <a:lnTo>
                    <a:pt x="193" y="217"/>
                  </a:lnTo>
                  <a:lnTo>
                    <a:pt x="241" y="193"/>
                  </a:lnTo>
                  <a:lnTo>
                    <a:pt x="265" y="145"/>
                  </a:lnTo>
                  <a:lnTo>
                    <a:pt x="265" y="97"/>
                  </a:lnTo>
                  <a:lnTo>
                    <a:pt x="241" y="72"/>
                  </a:lnTo>
                  <a:lnTo>
                    <a:pt x="193"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19"/>
            <p:cNvSpPr/>
            <p:nvPr/>
          </p:nvSpPr>
          <p:spPr>
            <a:xfrm>
              <a:off x="2292175" y="2349525"/>
              <a:ext cx="6025" cy="6050"/>
            </a:xfrm>
            <a:custGeom>
              <a:avLst/>
              <a:gdLst/>
              <a:ahLst/>
              <a:cxnLst/>
              <a:rect l="l" t="t" r="r" b="b"/>
              <a:pathLst>
                <a:path w="241" h="242" extrusionOk="0">
                  <a:moveTo>
                    <a:pt x="169" y="1"/>
                  </a:moveTo>
                  <a:lnTo>
                    <a:pt x="96" y="49"/>
                  </a:lnTo>
                  <a:lnTo>
                    <a:pt x="0" y="121"/>
                  </a:lnTo>
                  <a:lnTo>
                    <a:pt x="0" y="193"/>
                  </a:lnTo>
                  <a:lnTo>
                    <a:pt x="24" y="242"/>
                  </a:lnTo>
                  <a:lnTo>
                    <a:pt x="96" y="242"/>
                  </a:lnTo>
                  <a:lnTo>
                    <a:pt x="193" y="169"/>
                  </a:lnTo>
                  <a:lnTo>
                    <a:pt x="241" y="97"/>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19"/>
            <p:cNvSpPr/>
            <p:nvPr/>
          </p:nvSpPr>
          <p:spPr>
            <a:xfrm>
              <a:off x="1922050" y="1945100"/>
              <a:ext cx="4825" cy="6050"/>
            </a:xfrm>
            <a:custGeom>
              <a:avLst/>
              <a:gdLst/>
              <a:ahLst/>
              <a:cxnLst/>
              <a:rect l="l" t="t" r="r" b="b"/>
              <a:pathLst>
                <a:path w="193" h="242" extrusionOk="0">
                  <a:moveTo>
                    <a:pt x="96" y="1"/>
                  </a:moveTo>
                  <a:lnTo>
                    <a:pt x="48" y="25"/>
                  </a:lnTo>
                  <a:lnTo>
                    <a:pt x="0" y="73"/>
                  </a:lnTo>
                  <a:lnTo>
                    <a:pt x="0" y="145"/>
                  </a:lnTo>
                  <a:lnTo>
                    <a:pt x="24" y="193"/>
                  </a:lnTo>
                  <a:lnTo>
                    <a:pt x="48" y="217"/>
                  </a:lnTo>
                  <a:lnTo>
                    <a:pt x="72" y="241"/>
                  </a:lnTo>
                  <a:lnTo>
                    <a:pt x="145" y="217"/>
                  </a:lnTo>
                  <a:lnTo>
                    <a:pt x="193"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19"/>
            <p:cNvSpPr/>
            <p:nvPr/>
          </p:nvSpPr>
          <p:spPr>
            <a:xfrm>
              <a:off x="2171800" y="2514425"/>
              <a:ext cx="4850" cy="6650"/>
            </a:xfrm>
            <a:custGeom>
              <a:avLst/>
              <a:gdLst/>
              <a:ahLst/>
              <a:cxnLst/>
              <a:rect l="l" t="t" r="r" b="b"/>
              <a:pathLst>
                <a:path w="194" h="266" extrusionOk="0">
                  <a:moveTo>
                    <a:pt x="97" y="1"/>
                  </a:moveTo>
                  <a:lnTo>
                    <a:pt x="49" y="25"/>
                  </a:lnTo>
                  <a:lnTo>
                    <a:pt x="25" y="73"/>
                  </a:lnTo>
                  <a:lnTo>
                    <a:pt x="0" y="145"/>
                  </a:lnTo>
                  <a:lnTo>
                    <a:pt x="0" y="217"/>
                  </a:lnTo>
                  <a:lnTo>
                    <a:pt x="25" y="266"/>
                  </a:lnTo>
                  <a:lnTo>
                    <a:pt x="97" y="266"/>
                  </a:lnTo>
                  <a:lnTo>
                    <a:pt x="121" y="193"/>
                  </a:lnTo>
                  <a:lnTo>
                    <a:pt x="169"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19"/>
            <p:cNvSpPr/>
            <p:nvPr/>
          </p:nvSpPr>
          <p:spPr>
            <a:xfrm>
              <a:off x="1826350" y="1983025"/>
              <a:ext cx="7250" cy="3625"/>
            </a:xfrm>
            <a:custGeom>
              <a:avLst/>
              <a:gdLst/>
              <a:ahLst/>
              <a:cxnLst/>
              <a:rect l="l" t="t" r="r" b="b"/>
              <a:pathLst>
                <a:path w="290" h="145" extrusionOk="0">
                  <a:moveTo>
                    <a:pt x="73" y="0"/>
                  </a:moveTo>
                  <a:lnTo>
                    <a:pt x="25" y="48"/>
                  </a:lnTo>
                  <a:lnTo>
                    <a:pt x="0" y="97"/>
                  </a:lnTo>
                  <a:lnTo>
                    <a:pt x="25" y="121"/>
                  </a:lnTo>
                  <a:lnTo>
                    <a:pt x="73" y="145"/>
                  </a:lnTo>
                  <a:lnTo>
                    <a:pt x="241" y="145"/>
                  </a:lnTo>
                  <a:lnTo>
                    <a:pt x="289" y="121"/>
                  </a:lnTo>
                  <a:lnTo>
                    <a:pt x="289" y="48"/>
                  </a:lnTo>
                  <a:lnTo>
                    <a:pt x="265"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19"/>
            <p:cNvSpPr/>
            <p:nvPr/>
          </p:nvSpPr>
          <p:spPr>
            <a:xfrm>
              <a:off x="2026750" y="1948725"/>
              <a:ext cx="6650" cy="6025"/>
            </a:xfrm>
            <a:custGeom>
              <a:avLst/>
              <a:gdLst/>
              <a:ahLst/>
              <a:cxnLst/>
              <a:rect l="l" t="t" r="r" b="b"/>
              <a:pathLst>
                <a:path w="266" h="241" extrusionOk="0">
                  <a:moveTo>
                    <a:pt x="217" y="0"/>
                  </a:moveTo>
                  <a:lnTo>
                    <a:pt x="145" y="24"/>
                  </a:lnTo>
                  <a:lnTo>
                    <a:pt x="97" y="48"/>
                  </a:lnTo>
                  <a:lnTo>
                    <a:pt x="49" y="96"/>
                  </a:lnTo>
                  <a:lnTo>
                    <a:pt x="25" y="145"/>
                  </a:lnTo>
                  <a:lnTo>
                    <a:pt x="1" y="193"/>
                  </a:lnTo>
                  <a:lnTo>
                    <a:pt x="25" y="217"/>
                  </a:lnTo>
                  <a:lnTo>
                    <a:pt x="49" y="241"/>
                  </a:lnTo>
                  <a:lnTo>
                    <a:pt x="73" y="241"/>
                  </a:lnTo>
                  <a:lnTo>
                    <a:pt x="121" y="217"/>
                  </a:lnTo>
                  <a:lnTo>
                    <a:pt x="193" y="169"/>
                  </a:lnTo>
                  <a:lnTo>
                    <a:pt x="242" y="145"/>
                  </a:lnTo>
                  <a:lnTo>
                    <a:pt x="266" y="120"/>
                  </a:lnTo>
                  <a:lnTo>
                    <a:pt x="266" y="48"/>
                  </a:lnTo>
                  <a:lnTo>
                    <a:pt x="242"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19"/>
            <p:cNvSpPr/>
            <p:nvPr/>
          </p:nvSpPr>
          <p:spPr>
            <a:xfrm>
              <a:off x="2239200" y="2050425"/>
              <a:ext cx="7250" cy="4850"/>
            </a:xfrm>
            <a:custGeom>
              <a:avLst/>
              <a:gdLst/>
              <a:ahLst/>
              <a:cxnLst/>
              <a:rect l="l" t="t" r="r" b="b"/>
              <a:pathLst>
                <a:path w="290" h="194" extrusionOk="0">
                  <a:moveTo>
                    <a:pt x="97" y="0"/>
                  </a:moveTo>
                  <a:lnTo>
                    <a:pt x="49" y="25"/>
                  </a:lnTo>
                  <a:lnTo>
                    <a:pt x="25" y="49"/>
                  </a:lnTo>
                  <a:lnTo>
                    <a:pt x="1" y="97"/>
                  </a:lnTo>
                  <a:lnTo>
                    <a:pt x="25" y="121"/>
                  </a:lnTo>
                  <a:lnTo>
                    <a:pt x="73" y="169"/>
                  </a:lnTo>
                  <a:lnTo>
                    <a:pt x="145" y="193"/>
                  </a:lnTo>
                  <a:lnTo>
                    <a:pt x="193" y="193"/>
                  </a:lnTo>
                  <a:lnTo>
                    <a:pt x="266" y="169"/>
                  </a:lnTo>
                  <a:lnTo>
                    <a:pt x="290" y="145"/>
                  </a:lnTo>
                  <a:lnTo>
                    <a:pt x="290" y="97"/>
                  </a:lnTo>
                  <a:lnTo>
                    <a:pt x="217"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19"/>
            <p:cNvSpPr/>
            <p:nvPr/>
          </p:nvSpPr>
          <p:spPr>
            <a:xfrm>
              <a:off x="2292175" y="2333875"/>
              <a:ext cx="4225" cy="6650"/>
            </a:xfrm>
            <a:custGeom>
              <a:avLst/>
              <a:gdLst/>
              <a:ahLst/>
              <a:cxnLst/>
              <a:rect l="l" t="t" r="r" b="b"/>
              <a:pathLst>
                <a:path w="169" h="266" extrusionOk="0">
                  <a:moveTo>
                    <a:pt x="96" y="1"/>
                  </a:moveTo>
                  <a:lnTo>
                    <a:pt x="48" y="25"/>
                  </a:lnTo>
                  <a:lnTo>
                    <a:pt x="24" y="49"/>
                  </a:lnTo>
                  <a:lnTo>
                    <a:pt x="0" y="121"/>
                  </a:lnTo>
                  <a:lnTo>
                    <a:pt x="0" y="193"/>
                  </a:lnTo>
                  <a:lnTo>
                    <a:pt x="24" y="242"/>
                  </a:lnTo>
                  <a:lnTo>
                    <a:pt x="48" y="266"/>
                  </a:lnTo>
                  <a:lnTo>
                    <a:pt x="96" y="242"/>
                  </a:lnTo>
                  <a:lnTo>
                    <a:pt x="145" y="218"/>
                  </a:lnTo>
                  <a:lnTo>
                    <a:pt x="169" y="169"/>
                  </a:lnTo>
                  <a:lnTo>
                    <a:pt x="169" y="97"/>
                  </a:lnTo>
                  <a:lnTo>
                    <a:pt x="145" y="49"/>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1" name="Google Shape;8211;p19"/>
            <p:cNvSpPr/>
            <p:nvPr/>
          </p:nvSpPr>
          <p:spPr>
            <a:xfrm>
              <a:off x="2404100" y="1974600"/>
              <a:ext cx="4250" cy="7250"/>
            </a:xfrm>
            <a:custGeom>
              <a:avLst/>
              <a:gdLst/>
              <a:ahLst/>
              <a:cxnLst/>
              <a:rect l="l" t="t" r="r" b="b"/>
              <a:pathLst>
                <a:path w="170" h="290" extrusionOk="0">
                  <a:moveTo>
                    <a:pt x="97" y="0"/>
                  </a:moveTo>
                  <a:lnTo>
                    <a:pt x="49" y="24"/>
                  </a:lnTo>
                  <a:lnTo>
                    <a:pt x="1" y="97"/>
                  </a:lnTo>
                  <a:lnTo>
                    <a:pt x="1" y="193"/>
                  </a:lnTo>
                  <a:lnTo>
                    <a:pt x="25" y="241"/>
                  </a:lnTo>
                  <a:lnTo>
                    <a:pt x="73" y="289"/>
                  </a:lnTo>
                  <a:lnTo>
                    <a:pt x="97" y="265"/>
                  </a:lnTo>
                  <a:lnTo>
                    <a:pt x="121" y="241"/>
                  </a:lnTo>
                  <a:lnTo>
                    <a:pt x="169" y="169"/>
                  </a:lnTo>
                  <a:lnTo>
                    <a:pt x="169" y="121"/>
                  </a:lnTo>
                  <a:lnTo>
                    <a:pt x="169"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2" name="Google Shape;8212;p19"/>
            <p:cNvSpPr/>
            <p:nvPr/>
          </p:nvSpPr>
          <p:spPr>
            <a:xfrm>
              <a:off x="2280725" y="2492775"/>
              <a:ext cx="6050" cy="4225"/>
            </a:xfrm>
            <a:custGeom>
              <a:avLst/>
              <a:gdLst/>
              <a:ahLst/>
              <a:cxnLst/>
              <a:rect l="l" t="t" r="r" b="b"/>
              <a:pathLst>
                <a:path w="242" h="169" extrusionOk="0">
                  <a:moveTo>
                    <a:pt x="97" y="0"/>
                  </a:moveTo>
                  <a:lnTo>
                    <a:pt x="49" y="24"/>
                  </a:lnTo>
                  <a:lnTo>
                    <a:pt x="25" y="48"/>
                  </a:lnTo>
                  <a:lnTo>
                    <a:pt x="1" y="96"/>
                  </a:lnTo>
                  <a:lnTo>
                    <a:pt x="1" y="121"/>
                  </a:lnTo>
                  <a:lnTo>
                    <a:pt x="25" y="145"/>
                  </a:lnTo>
                  <a:lnTo>
                    <a:pt x="73" y="169"/>
                  </a:lnTo>
                  <a:lnTo>
                    <a:pt x="121" y="169"/>
                  </a:lnTo>
                  <a:lnTo>
                    <a:pt x="193" y="145"/>
                  </a:lnTo>
                  <a:lnTo>
                    <a:pt x="217" y="121"/>
                  </a:lnTo>
                  <a:lnTo>
                    <a:pt x="241" y="72"/>
                  </a:lnTo>
                  <a:lnTo>
                    <a:pt x="217"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3" name="Google Shape;8213;p19"/>
            <p:cNvSpPr/>
            <p:nvPr/>
          </p:nvSpPr>
          <p:spPr>
            <a:xfrm>
              <a:off x="2036400" y="1923450"/>
              <a:ext cx="3625" cy="6625"/>
            </a:xfrm>
            <a:custGeom>
              <a:avLst/>
              <a:gdLst/>
              <a:ahLst/>
              <a:cxnLst/>
              <a:rect l="l" t="t" r="r" b="b"/>
              <a:pathLst>
                <a:path w="145" h="265" extrusionOk="0">
                  <a:moveTo>
                    <a:pt x="48" y="0"/>
                  </a:moveTo>
                  <a:lnTo>
                    <a:pt x="24" y="120"/>
                  </a:lnTo>
                  <a:lnTo>
                    <a:pt x="0" y="241"/>
                  </a:lnTo>
                  <a:lnTo>
                    <a:pt x="24" y="265"/>
                  </a:lnTo>
                  <a:lnTo>
                    <a:pt x="48" y="265"/>
                  </a:lnTo>
                  <a:lnTo>
                    <a:pt x="96" y="241"/>
                  </a:lnTo>
                  <a:lnTo>
                    <a:pt x="144" y="169"/>
                  </a:lnTo>
                  <a:lnTo>
                    <a:pt x="120" y="72"/>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19"/>
            <p:cNvSpPr/>
            <p:nvPr/>
          </p:nvSpPr>
          <p:spPr>
            <a:xfrm>
              <a:off x="1929875" y="1918625"/>
              <a:ext cx="6025" cy="4225"/>
            </a:xfrm>
            <a:custGeom>
              <a:avLst/>
              <a:gdLst/>
              <a:ahLst/>
              <a:cxnLst/>
              <a:rect l="l" t="t" r="r" b="b"/>
              <a:pathLst>
                <a:path w="241" h="169" extrusionOk="0">
                  <a:moveTo>
                    <a:pt x="72" y="0"/>
                  </a:moveTo>
                  <a:lnTo>
                    <a:pt x="24" y="24"/>
                  </a:lnTo>
                  <a:lnTo>
                    <a:pt x="0" y="49"/>
                  </a:lnTo>
                  <a:lnTo>
                    <a:pt x="24" y="73"/>
                  </a:lnTo>
                  <a:lnTo>
                    <a:pt x="48" y="121"/>
                  </a:lnTo>
                  <a:lnTo>
                    <a:pt x="96" y="145"/>
                  </a:lnTo>
                  <a:lnTo>
                    <a:pt x="144" y="169"/>
                  </a:lnTo>
                  <a:lnTo>
                    <a:pt x="193" y="145"/>
                  </a:lnTo>
                  <a:lnTo>
                    <a:pt x="241" y="121"/>
                  </a:lnTo>
                  <a:lnTo>
                    <a:pt x="241" y="97"/>
                  </a:lnTo>
                  <a:lnTo>
                    <a:pt x="241" y="73"/>
                  </a:lnTo>
                  <a:lnTo>
                    <a:pt x="193" y="24"/>
                  </a:lnTo>
                  <a:lnTo>
                    <a:pt x="14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19"/>
            <p:cNvSpPr/>
            <p:nvPr/>
          </p:nvSpPr>
          <p:spPr>
            <a:xfrm>
              <a:off x="2047225" y="1924650"/>
              <a:ext cx="6050" cy="4825"/>
            </a:xfrm>
            <a:custGeom>
              <a:avLst/>
              <a:gdLst/>
              <a:ahLst/>
              <a:cxnLst/>
              <a:rect l="l" t="t" r="r" b="b"/>
              <a:pathLst>
                <a:path w="242" h="193" extrusionOk="0">
                  <a:moveTo>
                    <a:pt x="193" y="0"/>
                  </a:moveTo>
                  <a:lnTo>
                    <a:pt x="169" y="24"/>
                  </a:lnTo>
                  <a:lnTo>
                    <a:pt x="73" y="24"/>
                  </a:lnTo>
                  <a:lnTo>
                    <a:pt x="24" y="72"/>
                  </a:lnTo>
                  <a:lnTo>
                    <a:pt x="0" y="121"/>
                  </a:lnTo>
                  <a:lnTo>
                    <a:pt x="24" y="145"/>
                  </a:lnTo>
                  <a:lnTo>
                    <a:pt x="48" y="169"/>
                  </a:lnTo>
                  <a:lnTo>
                    <a:pt x="97" y="193"/>
                  </a:lnTo>
                  <a:lnTo>
                    <a:pt x="145" y="169"/>
                  </a:lnTo>
                  <a:lnTo>
                    <a:pt x="217" y="96"/>
                  </a:lnTo>
                  <a:lnTo>
                    <a:pt x="241" y="72"/>
                  </a:lnTo>
                  <a:lnTo>
                    <a:pt x="241"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19"/>
            <p:cNvSpPr/>
            <p:nvPr/>
          </p:nvSpPr>
          <p:spPr>
            <a:xfrm>
              <a:off x="2114625" y="1818725"/>
              <a:ext cx="4850" cy="5425"/>
            </a:xfrm>
            <a:custGeom>
              <a:avLst/>
              <a:gdLst/>
              <a:ahLst/>
              <a:cxnLst/>
              <a:rect l="l" t="t" r="r" b="b"/>
              <a:pathLst>
                <a:path w="194" h="217" extrusionOk="0">
                  <a:moveTo>
                    <a:pt x="97" y="0"/>
                  </a:moveTo>
                  <a:lnTo>
                    <a:pt x="49" y="24"/>
                  </a:lnTo>
                  <a:lnTo>
                    <a:pt x="25" y="73"/>
                  </a:lnTo>
                  <a:lnTo>
                    <a:pt x="1" y="121"/>
                  </a:lnTo>
                  <a:lnTo>
                    <a:pt x="1" y="145"/>
                  </a:lnTo>
                  <a:lnTo>
                    <a:pt x="25" y="193"/>
                  </a:lnTo>
                  <a:lnTo>
                    <a:pt x="49" y="217"/>
                  </a:lnTo>
                  <a:lnTo>
                    <a:pt x="121" y="217"/>
                  </a:lnTo>
                  <a:lnTo>
                    <a:pt x="169" y="145"/>
                  </a:lnTo>
                  <a:lnTo>
                    <a:pt x="193" y="48"/>
                  </a:lnTo>
                  <a:lnTo>
                    <a:pt x="169"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19"/>
            <p:cNvSpPr/>
            <p:nvPr/>
          </p:nvSpPr>
          <p:spPr>
            <a:xfrm>
              <a:off x="2024350" y="1921625"/>
              <a:ext cx="4250" cy="4250"/>
            </a:xfrm>
            <a:custGeom>
              <a:avLst/>
              <a:gdLst/>
              <a:ahLst/>
              <a:cxnLst/>
              <a:rect l="l" t="t" r="r" b="b"/>
              <a:pathLst>
                <a:path w="170" h="170" extrusionOk="0">
                  <a:moveTo>
                    <a:pt x="73" y="1"/>
                  </a:moveTo>
                  <a:lnTo>
                    <a:pt x="25" y="25"/>
                  </a:lnTo>
                  <a:lnTo>
                    <a:pt x="1" y="73"/>
                  </a:lnTo>
                  <a:lnTo>
                    <a:pt x="25" y="121"/>
                  </a:lnTo>
                  <a:lnTo>
                    <a:pt x="25" y="145"/>
                  </a:lnTo>
                  <a:lnTo>
                    <a:pt x="49" y="169"/>
                  </a:lnTo>
                  <a:lnTo>
                    <a:pt x="121" y="169"/>
                  </a:lnTo>
                  <a:lnTo>
                    <a:pt x="145" y="145"/>
                  </a:lnTo>
                  <a:lnTo>
                    <a:pt x="169" y="97"/>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19"/>
            <p:cNvSpPr/>
            <p:nvPr/>
          </p:nvSpPr>
          <p:spPr>
            <a:xfrm>
              <a:off x="1956950" y="1960750"/>
              <a:ext cx="4825" cy="4250"/>
            </a:xfrm>
            <a:custGeom>
              <a:avLst/>
              <a:gdLst/>
              <a:ahLst/>
              <a:cxnLst/>
              <a:rect l="l" t="t" r="r" b="b"/>
              <a:pathLst>
                <a:path w="193" h="170" extrusionOk="0">
                  <a:moveTo>
                    <a:pt x="48" y="1"/>
                  </a:moveTo>
                  <a:lnTo>
                    <a:pt x="0" y="49"/>
                  </a:lnTo>
                  <a:lnTo>
                    <a:pt x="0" y="121"/>
                  </a:lnTo>
                  <a:lnTo>
                    <a:pt x="24" y="169"/>
                  </a:lnTo>
                  <a:lnTo>
                    <a:pt x="121" y="169"/>
                  </a:lnTo>
                  <a:lnTo>
                    <a:pt x="169" y="145"/>
                  </a:lnTo>
                  <a:lnTo>
                    <a:pt x="193" y="121"/>
                  </a:lnTo>
                  <a:lnTo>
                    <a:pt x="169" y="97"/>
                  </a:lnTo>
                  <a:lnTo>
                    <a:pt x="169"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19"/>
            <p:cNvSpPr/>
            <p:nvPr/>
          </p:nvSpPr>
          <p:spPr>
            <a:xfrm>
              <a:off x="1946725" y="2012500"/>
              <a:ext cx="4225" cy="4850"/>
            </a:xfrm>
            <a:custGeom>
              <a:avLst/>
              <a:gdLst/>
              <a:ahLst/>
              <a:cxnLst/>
              <a:rect l="l" t="t" r="r" b="b"/>
              <a:pathLst>
                <a:path w="169" h="194" extrusionOk="0">
                  <a:moveTo>
                    <a:pt x="72" y="1"/>
                  </a:moveTo>
                  <a:lnTo>
                    <a:pt x="24" y="49"/>
                  </a:lnTo>
                  <a:lnTo>
                    <a:pt x="0" y="73"/>
                  </a:lnTo>
                  <a:lnTo>
                    <a:pt x="0" y="121"/>
                  </a:lnTo>
                  <a:lnTo>
                    <a:pt x="0" y="169"/>
                  </a:lnTo>
                  <a:lnTo>
                    <a:pt x="24" y="193"/>
                  </a:lnTo>
                  <a:lnTo>
                    <a:pt x="96" y="193"/>
                  </a:lnTo>
                  <a:lnTo>
                    <a:pt x="120" y="145"/>
                  </a:lnTo>
                  <a:lnTo>
                    <a:pt x="145" y="121"/>
                  </a:lnTo>
                  <a:lnTo>
                    <a:pt x="169" y="73"/>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0" name="Google Shape;8220;p19"/>
            <p:cNvSpPr/>
            <p:nvPr/>
          </p:nvSpPr>
          <p:spPr>
            <a:xfrm>
              <a:off x="2101375" y="1898775"/>
              <a:ext cx="6050" cy="3625"/>
            </a:xfrm>
            <a:custGeom>
              <a:avLst/>
              <a:gdLst/>
              <a:ahLst/>
              <a:cxnLst/>
              <a:rect l="l" t="t" r="r" b="b"/>
              <a:pathLst>
                <a:path w="242" h="145" extrusionOk="0">
                  <a:moveTo>
                    <a:pt x="49" y="0"/>
                  </a:moveTo>
                  <a:lnTo>
                    <a:pt x="1" y="48"/>
                  </a:lnTo>
                  <a:lnTo>
                    <a:pt x="25" y="96"/>
                  </a:lnTo>
                  <a:lnTo>
                    <a:pt x="73" y="120"/>
                  </a:lnTo>
                  <a:lnTo>
                    <a:pt x="121" y="144"/>
                  </a:lnTo>
                  <a:lnTo>
                    <a:pt x="194" y="120"/>
                  </a:lnTo>
                  <a:lnTo>
                    <a:pt x="242" y="96"/>
                  </a:lnTo>
                  <a:lnTo>
                    <a:pt x="242" y="72"/>
                  </a:lnTo>
                  <a:lnTo>
                    <a:pt x="218"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1" name="Google Shape;8221;p19"/>
            <p:cNvSpPr/>
            <p:nvPr/>
          </p:nvSpPr>
          <p:spPr>
            <a:xfrm>
              <a:off x="2298175" y="2103975"/>
              <a:ext cx="4850" cy="4850"/>
            </a:xfrm>
            <a:custGeom>
              <a:avLst/>
              <a:gdLst/>
              <a:ahLst/>
              <a:cxnLst/>
              <a:rect l="l" t="t" r="r" b="b"/>
              <a:pathLst>
                <a:path w="194" h="194" extrusionOk="0">
                  <a:moveTo>
                    <a:pt x="97" y="1"/>
                  </a:moveTo>
                  <a:lnTo>
                    <a:pt x="25" y="25"/>
                  </a:lnTo>
                  <a:lnTo>
                    <a:pt x="1" y="73"/>
                  </a:lnTo>
                  <a:lnTo>
                    <a:pt x="1" y="97"/>
                  </a:lnTo>
                  <a:lnTo>
                    <a:pt x="25" y="145"/>
                  </a:lnTo>
                  <a:lnTo>
                    <a:pt x="49" y="169"/>
                  </a:lnTo>
                  <a:lnTo>
                    <a:pt x="73" y="194"/>
                  </a:lnTo>
                  <a:lnTo>
                    <a:pt x="145" y="194"/>
                  </a:lnTo>
                  <a:lnTo>
                    <a:pt x="169" y="169"/>
                  </a:lnTo>
                  <a:lnTo>
                    <a:pt x="193" y="97"/>
                  </a:lnTo>
                  <a:lnTo>
                    <a:pt x="145" y="25"/>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2" name="Google Shape;8222;p19"/>
            <p:cNvSpPr/>
            <p:nvPr/>
          </p:nvSpPr>
          <p:spPr>
            <a:xfrm>
              <a:off x="1941900" y="1912000"/>
              <a:ext cx="4850" cy="4850"/>
            </a:xfrm>
            <a:custGeom>
              <a:avLst/>
              <a:gdLst/>
              <a:ahLst/>
              <a:cxnLst/>
              <a:rect l="l" t="t" r="r" b="b"/>
              <a:pathLst>
                <a:path w="194" h="194" extrusionOk="0">
                  <a:moveTo>
                    <a:pt x="49" y="1"/>
                  </a:moveTo>
                  <a:lnTo>
                    <a:pt x="25" y="25"/>
                  </a:lnTo>
                  <a:lnTo>
                    <a:pt x="0" y="73"/>
                  </a:lnTo>
                  <a:lnTo>
                    <a:pt x="0" y="97"/>
                  </a:lnTo>
                  <a:lnTo>
                    <a:pt x="0" y="121"/>
                  </a:lnTo>
                  <a:lnTo>
                    <a:pt x="49" y="169"/>
                  </a:lnTo>
                  <a:lnTo>
                    <a:pt x="97" y="193"/>
                  </a:lnTo>
                  <a:lnTo>
                    <a:pt x="169" y="193"/>
                  </a:lnTo>
                  <a:lnTo>
                    <a:pt x="193" y="145"/>
                  </a:lnTo>
                  <a:lnTo>
                    <a:pt x="169" y="121"/>
                  </a:lnTo>
                  <a:lnTo>
                    <a:pt x="145"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3" name="Google Shape;8223;p19"/>
            <p:cNvSpPr/>
            <p:nvPr/>
          </p:nvSpPr>
          <p:spPr>
            <a:xfrm>
              <a:off x="2217550" y="2465075"/>
              <a:ext cx="3625" cy="5450"/>
            </a:xfrm>
            <a:custGeom>
              <a:avLst/>
              <a:gdLst/>
              <a:ahLst/>
              <a:cxnLst/>
              <a:rect l="l" t="t" r="r" b="b"/>
              <a:pathLst>
                <a:path w="145" h="218" extrusionOk="0">
                  <a:moveTo>
                    <a:pt x="48" y="1"/>
                  </a:moveTo>
                  <a:lnTo>
                    <a:pt x="0" y="25"/>
                  </a:lnTo>
                  <a:lnTo>
                    <a:pt x="0" y="121"/>
                  </a:lnTo>
                  <a:lnTo>
                    <a:pt x="24" y="193"/>
                  </a:lnTo>
                  <a:lnTo>
                    <a:pt x="96" y="217"/>
                  </a:lnTo>
                  <a:lnTo>
                    <a:pt x="120" y="193"/>
                  </a:lnTo>
                  <a:lnTo>
                    <a:pt x="145" y="169"/>
                  </a:lnTo>
                  <a:lnTo>
                    <a:pt x="145" y="145"/>
                  </a:lnTo>
                  <a:lnTo>
                    <a:pt x="120"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4" name="Google Shape;8224;p19"/>
            <p:cNvSpPr/>
            <p:nvPr/>
          </p:nvSpPr>
          <p:spPr>
            <a:xfrm>
              <a:off x="2209725" y="2454850"/>
              <a:ext cx="5425" cy="4250"/>
            </a:xfrm>
            <a:custGeom>
              <a:avLst/>
              <a:gdLst/>
              <a:ahLst/>
              <a:cxnLst/>
              <a:rect l="l" t="t" r="r" b="b"/>
              <a:pathLst>
                <a:path w="217" h="170" extrusionOk="0">
                  <a:moveTo>
                    <a:pt x="72" y="1"/>
                  </a:moveTo>
                  <a:lnTo>
                    <a:pt x="48" y="25"/>
                  </a:lnTo>
                  <a:lnTo>
                    <a:pt x="24" y="73"/>
                  </a:lnTo>
                  <a:lnTo>
                    <a:pt x="0" y="121"/>
                  </a:lnTo>
                  <a:lnTo>
                    <a:pt x="48" y="169"/>
                  </a:lnTo>
                  <a:lnTo>
                    <a:pt x="96" y="169"/>
                  </a:lnTo>
                  <a:lnTo>
                    <a:pt x="169" y="145"/>
                  </a:lnTo>
                  <a:lnTo>
                    <a:pt x="193"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19"/>
            <p:cNvSpPr/>
            <p:nvPr/>
          </p:nvSpPr>
          <p:spPr>
            <a:xfrm>
              <a:off x="2131475" y="1877700"/>
              <a:ext cx="7850" cy="5450"/>
            </a:xfrm>
            <a:custGeom>
              <a:avLst/>
              <a:gdLst/>
              <a:ahLst/>
              <a:cxnLst/>
              <a:rect l="l" t="t" r="r" b="b"/>
              <a:pathLst>
                <a:path w="314" h="218" extrusionOk="0">
                  <a:moveTo>
                    <a:pt x="289" y="0"/>
                  </a:moveTo>
                  <a:lnTo>
                    <a:pt x="249" y="14"/>
                  </a:lnTo>
                  <a:lnTo>
                    <a:pt x="249" y="14"/>
                  </a:lnTo>
                  <a:lnTo>
                    <a:pt x="314" y="25"/>
                  </a:lnTo>
                  <a:lnTo>
                    <a:pt x="289" y="0"/>
                  </a:lnTo>
                  <a:close/>
                  <a:moveTo>
                    <a:pt x="169" y="0"/>
                  </a:moveTo>
                  <a:lnTo>
                    <a:pt x="97" y="25"/>
                  </a:lnTo>
                  <a:lnTo>
                    <a:pt x="25" y="49"/>
                  </a:lnTo>
                  <a:lnTo>
                    <a:pt x="1" y="73"/>
                  </a:lnTo>
                  <a:lnTo>
                    <a:pt x="1" y="121"/>
                  </a:lnTo>
                  <a:lnTo>
                    <a:pt x="25" y="169"/>
                  </a:lnTo>
                  <a:lnTo>
                    <a:pt x="73" y="193"/>
                  </a:lnTo>
                  <a:lnTo>
                    <a:pt x="169" y="193"/>
                  </a:lnTo>
                  <a:lnTo>
                    <a:pt x="121" y="145"/>
                  </a:lnTo>
                  <a:lnTo>
                    <a:pt x="121" y="97"/>
                  </a:lnTo>
                  <a:lnTo>
                    <a:pt x="145" y="73"/>
                  </a:lnTo>
                  <a:lnTo>
                    <a:pt x="217" y="25"/>
                  </a:lnTo>
                  <a:lnTo>
                    <a:pt x="249" y="14"/>
                  </a:lnTo>
                  <a:lnTo>
                    <a:pt x="249" y="14"/>
                  </a:lnTo>
                  <a:lnTo>
                    <a:pt x="169" y="0"/>
                  </a:lnTo>
                  <a:close/>
                  <a:moveTo>
                    <a:pt x="169" y="193"/>
                  </a:moveTo>
                  <a:lnTo>
                    <a:pt x="193" y="217"/>
                  </a:lnTo>
                  <a:lnTo>
                    <a:pt x="193" y="19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6" name="Google Shape;8226;p19"/>
            <p:cNvSpPr/>
            <p:nvPr/>
          </p:nvSpPr>
          <p:spPr>
            <a:xfrm>
              <a:off x="1984025" y="2028150"/>
              <a:ext cx="4850" cy="4250"/>
            </a:xfrm>
            <a:custGeom>
              <a:avLst/>
              <a:gdLst/>
              <a:ahLst/>
              <a:cxnLst/>
              <a:rect l="l" t="t" r="r" b="b"/>
              <a:pathLst>
                <a:path w="194" h="170" extrusionOk="0">
                  <a:moveTo>
                    <a:pt x="73" y="1"/>
                  </a:moveTo>
                  <a:lnTo>
                    <a:pt x="25" y="25"/>
                  </a:lnTo>
                  <a:lnTo>
                    <a:pt x="1" y="49"/>
                  </a:lnTo>
                  <a:lnTo>
                    <a:pt x="1" y="121"/>
                  </a:lnTo>
                  <a:lnTo>
                    <a:pt x="49" y="145"/>
                  </a:lnTo>
                  <a:lnTo>
                    <a:pt x="73" y="169"/>
                  </a:lnTo>
                  <a:lnTo>
                    <a:pt x="121" y="169"/>
                  </a:lnTo>
                  <a:lnTo>
                    <a:pt x="145" y="145"/>
                  </a:lnTo>
                  <a:lnTo>
                    <a:pt x="169" y="121"/>
                  </a:lnTo>
                  <a:lnTo>
                    <a:pt x="193"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7" name="Google Shape;8227;p19"/>
            <p:cNvSpPr/>
            <p:nvPr/>
          </p:nvSpPr>
          <p:spPr>
            <a:xfrm>
              <a:off x="2285550" y="2412125"/>
              <a:ext cx="4225" cy="4225"/>
            </a:xfrm>
            <a:custGeom>
              <a:avLst/>
              <a:gdLst/>
              <a:ahLst/>
              <a:cxnLst/>
              <a:rect l="l" t="t" r="r" b="b"/>
              <a:pathLst>
                <a:path w="169" h="169" extrusionOk="0">
                  <a:moveTo>
                    <a:pt x="24" y="0"/>
                  </a:moveTo>
                  <a:lnTo>
                    <a:pt x="0" y="24"/>
                  </a:lnTo>
                  <a:lnTo>
                    <a:pt x="0" y="97"/>
                  </a:lnTo>
                  <a:lnTo>
                    <a:pt x="48" y="145"/>
                  </a:lnTo>
                  <a:lnTo>
                    <a:pt x="73" y="145"/>
                  </a:lnTo>
                  <a:lnTo>
                    <a:pt x="121" y="169"/>
                  </a:lnTo>
                  <a:lnTo>
                    <a:pt x="145" y="145"/>
                  </a:lnTo>
                  <a:lnTo>
                    <a:pt x="169" y="121"/>
                  </a:lnTo>
                  <a:lnTo>
                    <a:pt x="169"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8" name="Google Shape;8228;p19"/>
            <p:cNvSpPr/>
            <p:nvPr/>
          </p:nvSpPr>
          <p:spPr>
            <a:xfrm>
              <a:off x="2083925" y="2442825"/>
              <a:ext cx="4850" cy="4225"/>
            </a:xfrm>
            <a:custGeom>
              <a:avLst/>
              <a:gdLst/>
              <a:ahLst/>
              <a:cxnLst/>
              <a:rect l="l" t="t" r="r" b="b"/>
              <a:pathLst>
                <a:path w="194" h="169" extrusionOk="0">
                  <a:moveTo>
                    <a:pt x="73" y="0"/>
                  </a:moveTo>
                  <a:lnTo>
                    <a:pt x="49" y="24"/>
                  </a:lnTo>
                  <a:lnTo>
                    <a:pt x="25" y="48"/>
                  </a:lnTo>
                  <a:lnTo>
                    <a:pt x="1" y="120"/>
                  </a:lnTo>
                  <a:lnTo>
                    <a:pt x="49" y="145"/>
                  </a:lnTo>
                  <a:lnTo>
                    <a:pt x="73" y="169"/>
                  </a:lnTo>
                  <a:lnTo>
                    <a:pt x="145" y="169"/>
                  </a:lnTo>
                  <a:lnTo>
                    <a:pt x="193" y="145"/>
                  </a:lnTo>
                  <a:lnTo>
                    <a:pt x="193" y="72"/>
                  </a:lnTo>
                  <a:lnTo>
                    <a:pt x="145"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19"/>
            <p:cNvSpPr/>
            <p:nvPr/>
          </p:nvSpPr>
          <p:spPr>
            <a:xfrm>
              <a:off x="2268700" y="1899375"/>
              <a:ext cx="4825" cy="3625"/>
            </a:xfrm>
            <a:custGeom>
              <a:avLst/>
              <a:gdLst/>
              <a:ahLst/>
              <a:cxnLst/>
              <a:rect l="l" t="t" r="r" b="b"/>
              <a:pathLst>
                <a:path w="193" h="145" extrusionOk="0">
                  <a:moveTo>
                    <a:pt x="48" y="0"/>
                  </a:moveTo>
                  <a:lnTo>
                    <a:pt x="24" y="24"/>
                  </a:lnTo>
                  <a:lnTo>
                    <a:pt x="0" y="48"/>
                  </a:lnTo>
                  <a:lnTo>
                    <a:pt x="24" y="72"/>
                  </a:lnTo>
                  <a:lnTo>
                    <a:pt x="48" y="145"/>
                  </a:lnTo>
                  <a:lnTo>
                    <a:pt x="121" y="145"/>
                  </a:lnTo>
                  <a:lnTo>
                    <a:pt x="193" y="120"/>
                  </a:lnTo>
                  <a:lnTo>
                    <a:pt x="193" y="96"/>
                  </a:lnTo>
                  <a:lnTo>
                    <a:pt x="193" y="72"/>
                  </a:lnTo>
                  <a:lnTo>
                    <a:pt x="193" y="48"/>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0" name="Google Shape;8230;p19"/>
            <p:cNvSpPr/>
            <p:nvPr/>
          </p:nvSpPr>
          <p:spPr>
            <a:xfrm>
              <a:off x="2072500" y="2030575"/>
              <a:ext cx="4225" cy="4225"/>
            </a:xfrm>
            <a:custGeom>
              <a:avLst/>
              <a:gdLst/>
              <a:ahLst/>
              <a:cxnLst/>
              <a:rect l="l" t="t" r="r" b="b"/>
              <a:pathLst>
                <a:path w="169" h="169" extrusionOk="0">
                  <a:moveTo>
                    <a:pt x="73" y="0"/>
                  </a:moveTo>
                  <a:lnTo>
                    <a:pt x="49" y="24"/>
                  </a:lnTo>
                  <a:lnTo>
                    <a:pt x="24" y="48"/>
                  </a:lnTo>
                  <a:lnTo>
                    <a:pt x="0" y="96"/>
                  </a:lnTo>
                  <a:lnTo>
                    <a:pt x="24" y="144"/>
                  </a:lnTo>
                  <a:lnTo>
                    <a:pt x="73" y="169"/>
                  </a:lnTo>
                  <a:lnTo>
                    <a:pt x="97" y="169"/>
                  </a:lnTo>
                  <a:lnTo>
                    <a:pt x="145" y="144"/>
                  </a:lnTo>
                  <a:lnTo>
                    <a:pt x="169" y="120"/>
                  </a:lnTo>
                  <a:lnTo>
                    <a:pt x="169" y="72"/>
                  </a:lnTo>
                  <a:lnTo>
                    <a:pt x="169"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1" name="Google Shape;8231;p19"/>
            <p:cNvSpPr/>
            <p:nvPr/>
          </p:nvSpPr>
          <p:spPr>
            <a:xfrm>
              <a:off x="2195875" y="2379625"/>
              <a:ext cx="4225" cy="4850"/>
            </a:xfrm>
            <a:custGeom>
              <a:avLst/>
              <a:gdLst/>
              <a:ahLst/>
              <a:cxnLst/>
              <a:rect l="l" t="t" r="r" b="b"/>
              <a:pathLst>
                <a:path w="169" h="194" extrusionOk="0">
                  <a:moveTo>
                    <a:pt x="25" y="0"/>
                  </a:moveTo>
                  <a:lnTo>
                    <a:pt x="0" y="49"/>
                  </a:lnTo>
                  <a:lnTo>
                    <a:pt x="0" y="73"/>
                  </a:lnTo>
                  <a:lnTo>
                    <a:pt x="25" y="145"/>
                  </a:lnTo>
                  <a:lnTo>
                    <a:pt x="73" y="193"/>
                  </a:lnTo>
                  <a:lnTo>
                    <a:pt x="121" y="193"/>
                  </a:lnTo>
                  <a:lnTo>
                    <a:pt x="169" y="169"/>
                  </a:lnTo>
                  <a:lnTo>
                    <a:pt x="169" y="121"/>
                  </a:lnTo>
                  <a:lnTo>
                    <a:pt x="121" y="49"/>
                  </a:lnTo>
                  <a:lnTo>
                    <a:pt x="73"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19"/>
            <p:cNvSpPr/>
            <p:nvPr/>
          </p:nvSpPr>
          <p:spPr>
            <a:xfrm>
              <a:off x="2186250" y="2315825"/>
              <a:ext cx="6025" cy="3650"/>
            </a:xfrm>
            <a:custGeom>
              <a:avLst/>
              <a:gdLst/>
              <a:ahLst/>
              <a:cxnLst/>
              <a:rect l="l" t="t" r="r" b="b"/>
              <a:pathLst>
                <a:path w="241" h="146" extrusionOk="0">
                  <a:moveTo>
                    <a:pt x="48" y="1"/>
                  </a:moveTo>
                  <a:lnTo>
                    <a:pt x="24" y="25"/>
                  </a:lnTo>
                  <a:lnTo>
                    <a:pt x="0" y="73"/>
                  </a:lnTo>
                  <a:lnTo>
                    <a:pt x="24" y="121"/>
                  </a:lnTo>
                  <a:lnTo>
                    <a:pt x="97" y="145"/>
                  </a:lnTo>
                  <a:lnTo>
                    <a:pt x="145" y="145"/>
                  </a:lnTo>
                  <a:lnTo>
                    <a:pt x="217" y="121"/>
                  </a:lnTo>
                  <a:lnTo>
                    <a:pt x="241" y="73"/>
                  </a:lnTo>
                  <a:lnTo>
                    <a:pt x="241" y="49"/>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3" name="Google Shape;8233;p19"/>
            <p:cNvSpPr/>
            <p:nvPr/>
          </p:nvSpPr>
          <p:spPr>
            <a:xfrm>
              <a:off x="1810100" y="1977000"/>
              <a:ext cx="4225" cy="4850"/>
            </a:xfrm>
            <a:custGeom>
              <a:avLst/>
              <a:gdLst/>
              <a:ahLst/>
              <a:cxnLst/>
              <a:rect l="l" t="t" r="r" b="b"/>
              <a:pathLst>
                <a:path w="169" h="194" extrusionOk="0">
                  <a:moveTo>
                    <a:pt x="49" y="1"/>
                  </a:moveTo>
                  <a:lnTo>
                    <a:pt x="25" y="25"/>
                  </a:lnTo>
                  <a:lnTo>
                    <a:pt x="0" y="49"/>
                  </a:lnTo>
                  <a:lnTo>
                    <a:pt x="0" y="97"/>
                  </a:lnTo>
                  <a:lnTo>
                    <a:pt x="25" y="145"/>
                  </a:lnTo>
                  <a:lnTo>
                    <a:pt x="73" y="169"/>
                  </a:lnTo>
                  <a:lnTo>
                    <a:pt x="121" y="193"/>
                  </a:lnTo>
                  <a:lnTo>
                    <a:pt x="145" y="169"/>
                  </a:lnTo>
                  <a:lnTo>
                    <a:pt x="169"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4" name="Google Shape;8234;p19"/>
            <p:cNvSpPr/>
            <p:nvPr/>
          </p:nvSpPr>
          <p:spPr>
            <a:xfrm>
              <a:off x="2389050" y="1996250"/>
              <a:ext cx="3650" cy="4850"/>
            </a:xfrm>
            <a:custGeom>
              <a:avLst/>
              <a:gdLst/>
              <a:ahLst/>
              <a:cxnLst/>
              <a:rect l="l" t="t" r="r" b="b"/>
              <a:pathLst>
                <a:path w="146" h="194" extrusionOk="0">
                  <a:moveTo>
                    <a:pt x="73" y="1"/>
                  </a:moveTo>
                  <a:lnTo>
                    <a:pt x="25" y="49"/>
                  </a:lnTo>
                  <a:lnTo>
                    <a:pt x="1" y="121"/>
                  </a:lnTo>
                  <a:lnTo>
                    <a:pt x="1" y="145"/>
                  </a:lnTo>
                  <a:lnTo>
                    <a:pt x="25" y="169"/>
                  </a:lnTo>
                  <a:lnTo>
                    <a:pt x="49" y="193"/>
                  </a:lnTo>
                  <a:lnTo>
                    <a:pt x="73" y="193"/>
                  </a:lnTo>
                  <a:lnTo>
                    <a:pt x="121" y="145"/>
                  </a:lnTo>
                  <a:lnTo>
                    <a:pt x="145" y="97"/>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5" name="Google Shape;8235;p19"/>
            <p:cNvSpPr/>
            <p:nvPr/>
          </p:nvSpPr>
          <p:spPr>
            <a:xfrm>
              <a:off x="2236200" y="1855425"/>
              <a:ext cx="4825" cy="3050"/>
            </a:xfrm>
            <a:custGeom>
              <a:avLst/>
              <a:gdLst/>
              <a:ahLst/>
              <a:cxnLst/>
              <a:rect l="l" t="t" r="r" b="b"/>
              <a:pathLst>
                <a:path w="193" h="122" extrusionOk="0">
                  <a:moveTo>
                    <a:pt x="48" y="1"/>
                  </a:moveTo>
                  <a:lnTo>
                    <a:pt x="0" y="25"/>
                  </a:lnTo>
                  <a:lnTo>
                    <a:pt x="48" y="97"/>
                  </a:lnTo>
                  <a:lnTo>
                    <a:pt x="121" y="121"/>
                  </a:lnTo>
                  <a:lnTo>
                    <a:pt x="169" y="97"/>
                  </a:lnTo>
                  <a:lnTo>
                    <a:pt x="193" y="73"/>
                  </a:lnTo>
                  <a:lnTo>
                    <a:pt x="193"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6" name="Google Shape;8236;p19"/>
            <p:cNvSpPr/>
            <p:nvPr/>
          </p:nvSpPr>
          <p:spPr>
            <a:xfrm>
              <a:off x="2015925" y="1900575"/>
              <a:ext cx="3625" cy="3625"/>
            </a:xfrm>
            <a:custGeom>
              <a:avLst/>
              <a:gdLst/>
              <a:ahLst/>
              <a:cxnLst/>
              <a:rect l="l" t="t" r="r" b="b"/>
              <a:pathLst>
                <a:path w="145" h="145" extrusionOk="0">
                  <a:moveTo>
                    <a:pt x="49" y="0"/>
                  </a:moveTo>
                  <a:lnTo>
                    <a:pt x="25" y="24"/>
                  </a:lnTo>
                  <a:lnTo>
                    <a:pt x="1" y="48"/>
                  </a:lnTo>
                  <a:lnTo>
                    <a:pt x="1" y="97"/>
                  </a:lnTo>
                  <a:lnTo>
                    <a:pt x="49" y="145"/>
                  </a:lnTo>
                  <a:lnTo>
                    <a:pt x="97" y="145"/>
                  </a:lnTo>
                  <a:lnTo>
                    <a:pt x="145" y="97"/>
                  </a:lnTo>
                  <a:lnTo>
                    <a:pt x="145" y="48"/>
                  </a:lnTo>
                  <a:lnTo>
                    <a:pt x="121"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7" name="Google Shape;8237;p19"/>
            <p:cNvSpPr/>
            <p:nvPr/>
          </p:nvSpPr>
          <p:spPr>
            <a:xfrm>
              <a:off x="2054450" y="1927650"/>
              <a:ext cx="4225" cy="3625"/>
            </a:xfrm>
            <a:custGeom>
              <a:avLst/>
              <a:gdLst/>
              <a:ahLst/>
              <a:cxnLst/>
              <a:rect l="l" t="t" r="r" b="b"/>
              <a:pathLst>
                <a:path w="169" h="145" extrusionOk="0">
                  <a:moveTo>
                    <a:pt x="72" y="1"/>
                  </a:moveTo>
                  <a:lnTo>
                    <a:pt x="0" y="49"/>
                  </a:lnTo>
                  <a:lnTo>
                    <a:pt x="0" y="121"/>
                  </a:lnTo>
                  <a:lnTo>
                    <a:pt x="24" y="145"/>
                  </a:lnTo>
                  <a:lnTo>
                    <a:pt x="121" y="145"/>
                  </a:lnTo>
                  <a:lnTo>
                    <a:pt x="169"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8" name="Google Shape;8238;p19"/>
            <p:cNvSpPr/>
            <p:nvPr/>
          </p:nvSpPr>
          <p:spPr>
            <a:xfrm>
              <a:off x="1931075" y="1907800"/>
              <a:ext cx="3025" cy="5425"/>
            </a:xfrm>
            <a:custGeom>
              <a:avLst/>
              <a:gdLst/>
              <a:ahLst/>
              <a:cxnLst/>
              <a:rect l="l" t="t" r="r" b="b"/>
              <a:pathLst>
                <a:path w="121" h="217" extrusionOk="0">
                  <a:moveTo>
                    <a:pt x="0" y="0"/>
                  </a:moveTo>
                  <a:lnTo>
                    <a:pt x="0" y="24"/>
                  </a:lnTo>
                  <a:lnTo>
                    <a:pt x="0" y="217"/>
                  </a:lnTo>
                  <a:lnTo>
                    <a:pt x="72" y="145"/>
                  </a:lnTo>
                  <a:lnTo>
                    <a:pt x="96" y="120"/>
                  </a:lnTo>
                  <a:lnTo>
                    <a:pt x="121" y="72"/>
                  </a:lnTo>
                  <a:lnTo>
                    <a:pt x="96"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9" name="Google Shape;8239;p19"/>
            <p:cNvSpPr/>
            <p:nvPr/>
          </p:nvSpPr>
          <p:spPr>
            <a:xfrm>
              <a:off x="2281925" y="2300775"/>
              <a:ext cx="4250" cy="3650"/>
            </a:xfrm>
            <a:custGeom>
              <a:avLst/>
              <a:gdLst/>
              <a:ahLst/>
              <a:cxnLst/>
              <a:rect l="l" t="t" r="r" b="b"/>
              <a:pathLst>
                <a:path w="170" h="146" extrusionOk="0">
                  <a:moveTo>
                    <a:pt x="73" y="1"/>
                  </a:moveTo>
                  <a:lnTo>
                    <a:pt x="25" y="25"/>
                  </a:lnTo>
                  <a:lnTo>
                    <a:pt x="1" y="73"/>
                  </a:lnTo>
                  <a:lnTo>
                    <a:pt x="25" y="121"/>
                  </a:lnTo>
                  <a:lnTo>
                    <a:pt x="49" y="145"/>
                  </a:lnTo>
                  <a:lnTo>
                    <a:pt x="121" y="145"/>
                  </a:lnTo>
                  <a:lnTo>
                    <a:pt x="169" y="97"/>
                  </a:lnTo>
                  <a:lnTo>
                    <a:pt x="169" y="49"/>
                  </a:lnTo>
                  <a:lnTo>
                    <a:pt x="145"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0" name="Google Shape;8240;p19"/>
            <p:cNvSpPr/>
            <p:nvPr/>
          </p:nvSpPr>
          <p:spPr>
            <a:xfrm>
              <a:off x="2221150" y="2480125"/>
              <a:ext cx="4250" cy="4250"/>
            </a:xfrm>
            <a:custGeom>
              <a:avLst/>
              <a:gdLst/>
              <a:ahLst/>
              <a:cxnLst/>
              <a:rect l="l" t="t" r="r" b="b"/>
              <a:pathLst>
                <a:path w="170" h="170" extrusionOk="0">
                  <a:moveTo>
                    <a:pt x="73" y="1"/>
                  </a:moveTo>
                  <a:lnTo>
                    <a:pt x="25" y="25"/>
                  </a:lnTo>
                  <a:lnTo>
                    <a:pt x="1" y="49"/>
                  </a:lnTo>
                  <a:lnTo>
                    <a:pt x="1" y="73"/>
                  </a:lnTo>
                  <a:lnTo>
                    <a:pt x="25" y="121"/>
                  </a:lnTo>
                  <a:lnTo>
                    <a:pt x="49" y="145"/>
                  </a:lnTo>
                  <a:lnTo>
                    <a:pt x="97" y="169"/>
                  </a:lnTo>
                  <a:lnTo>
                    <a:pt x="145" y="145"/>
                  </a:lnTo>
                  <a:lnTo>
                    <a:pt x="169" y="121"/>
                  </a:lnTo>
                  <a:lnTo>
                    <a:pt x="169"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1" name="Google Shape;8241;p19"/>
            <p:cNvSpPr/>
            <p:nvPr/>
          </p:nvSpPr>
          <p:spPr>
            <a:xfrm>
              <a:off x="2048425" y="2019125"/>
              <a:ext cx="4225" cy="3650"/>
            </a:xfrm>
            <a:custGeom>
              <a:avLst/>
              <a:gdLst/>
              <a:ahLst/>
              <a:cxnLst/>
              <a:rect l="l" t="t" r="r" b="b"/>
              <a:pathLst>
                <a:path w="169" h="146" extrusionOk="0">
                  <a:moveTo>
                    <a:pt x="49" y="1"/>
                  </a:moveTo>
                  <a:lnTo>
                    <a:pt x="0" y="25"/>
                  </a:lnTo>
                  <a:lnTo>
                    <a:pt x="0" y="73"/>
                  </a:lnTo>
                  <a:lnTo>
                    <a:pt x="25" y="121"/>
                  </a:lnTo>
                  <a:lnTo>
                    <a:pt x="73" y="145"/>
                  </a:lnTo>
                  <a:lnTo>
                    <a:pt x="145" y="145"/>
                  </a:lnTo>
                  <a:lnTo>
                    <a:pt x="169" y="121"/>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19"/>
            <p:cNvSpPr/>
            <p:nvPr/>
          </p:nvSpPr>
          <p:spPr>
            <a:xfrm>
              <a:off x="2100175" y="1940900"/>
              <a:ext cx="4850" cy="3025"/>
            </a:xfrm>
            <a:custGeom>
              <a:avLst/>
              <a:gdLst/>
              <a:ahLst/>
              <a:cxnLst/>
              <a:rect l="l" t="t" r="r" b="b"/>
              <a:pathLst>
                <a:path w="194" h="121" extrusionOk="0">
                  <a:moveTo>
                    <a:pt x="73" y="0"/>
                  </a:moveTo>
                  <a:lnTo>
                    <a:pt x="25" y="48"/>
                  </a:lnTo>
                  <a:lnTo>
                    <a:pt x="1" y="96"/>
                  </a:lnTo>
                  <a:lnTo>
                    <a:pt x="25" y="120"/>
                  </a:lnTo>
                  <a:lnTo>
                    <a:pt x="73" y="120"/>
                  </a:lnTo>
                  <a:lnTo>
                    <a:pt x="145" y="96"/>
                  </a:lnTo>
                  <a:lnTo>
                    <a:pt x="169" y="72"/>
                  </a:lnTo>
                  <a:lnTo>
                    <a:pt x="193"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3" name="Google Shape;8243;p19"/>
            <p:cNvSpPr/>
            <p:nvPr/>
          </p:nvSpPr>
          <p:spPr>
            <a:xfrm>
              <a:off x="2279525" y="1938475"/>
              <a:ext cx="3650" cy="3650"/>
            </a:xfrm>
            <a:custGeom>
              <a:avLst/>
              <a:gdLst/>
              <a:ahLst/>
              <a:cxnLst/>
              <a:rect l="l" t="t" r="r" b="b"/>
              <a:pathLst>
                <a:path w="146" h="146" extrusionOk="0">
                  <a:moveTo>
                    <a:pt x="49" y="1"/>
                  </a:moveTo>
                  <a:lnTo>
                    <a:pt x="25" y="25"/>
                  </a:lnTo>
                  <a:lnTo>
                    <a:pt x="1" y="49"/>
                  </a:lnTo>
                  <a:lnTo>
                    <a:pt x="1" y="97"/>
                  </a:lnTo>
                  <a:lnTo>
                    <a:pt x="25" y="145"/>
                  </a:lnTo>
                  <a:lnTo>
                    <a:pt x="73" y="145"/>
                  </a:lnTo>
                  <a:lnTo>
                    <a:pt x="121" y="121"/>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4" name="Google Shape;8244;p19"/>
            <p:cNvSpPr/>
            <p:nvPr/>
          </p:nvSpPr>
          <p:spPr>
            <a:xfrm>
              <a:off x="1877500" y="1936075"/>
              <a:ext cx="4250" cy="3625"/>
            </a:xfrm>
            <a:custGeom>
              <a:avLst/>
              <a:gdLst/>
              <a:ahLst/>
              <a:cxnLst/>
              <a:rect l="l" t="t" r="r" b="b"/>
              <a:pathLst>
                <a:path w="170" h="145" extrusionOk="0">
                  <a:moveTo>
                    <a:pt x="49" y="1"/>
                  </a:moveTo>
                  <a:lnTo>
                    <a:pt x="1" y="49"/>
                  </a:lnTo>
                  <a:lnTo>
                    <a:pt x="1" y="97"/>
                  </a:lnTo>
                  <a:lnTo>
                    <a:pt x="49" y="145"/>
                  </a:lnTo>
                  <a:lnTo>
                    <a:pt x="121" y="145"/>
                  </a:lnTo>
                  <a:lnTo>
                    <a:pt x="145" y="121"/>
                  </a:lnTo>
                  <a:lnTo>
                    <a:pt x="169" y="97"/>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5" name="Google Shape;8245;p19"/>
            <p:cNvSpPr/>
            <p:nvPr/>
          </p:nvSpPr>
          <p:spPr>
            <a:xfrm>
              <a:off x="2382450" y="2011900"/>
              <a:ext cx="3625" cy="3650"/>
            </a:xfrm>
            <a:custGeom>
              <a:avLst/>
              <a:gdLst/>
              <a:ahLst/>
              <a:cxnLst/>
              <a:rect l="l" t="t" r="r" b="b"/>
              <a:pathLst>
                <a:path w="145" h="146" extrusionOk="0">
                  <a:moveTo>
                    <a:pt x="48" y="1"/>
                  </a:moveTo>
                  <a:lnTo>
                    <a:pt x="0" y="25"/>
                  </a:lnTo>
                  <a:lnTo>
                    <a:pt x="0" y="73"/>
                  </a:lnTo>
                  <a:lnTo>
                    <a:pt x="24" y="121"/>
                  </a:lnTo>
                  <a:lnTo>
                    <a:pt x="96" y="145"/>
                  </a:lnTo>
                  <a:lnTo>
                    <a:pt x="145" y="121"/>
                  </a:lnTo>
                  <a:lnTo>
                    <a:pt x="145" y="73"/>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19"/>
            <p:cNvSpPr/>
            <p:nvPr/>
          </p:nvSpPr>
          <p:spPr>
            <a:xfrm>
              <a:off x="2290975" y="2317625"/>
              <a:ext cx="3625" cy="3050"/>
            </a:xfrm>
            <a:custGeom>
              <a:avLst/>
              <a:gdLst/>
              <a:ahLst/>
              <a:cxnLst/>
              <a:rect l="l" t="t" r="r" b="b"/>
              <a:pathLst>
                <a:path w="145" h="122" extrusionOk="0">
                  <a:moveTo>
                    <a:pt x="48" y="1"/>
                  </a:moveTo>
                  <a:lnTo>
                    <a:pt x="0" y="25"/>
                  </a:lnTo>
                  <a:lnTo>
                    <a:pt x="0" y="73"/>
                  </a:lnTo>
                  <a:lnTo>
                    <a:pt x="48" y="121"/>
                  </a:lnTo>
                  <a:lnTo>
                    <a:pt x="96" y="121"/>
                  </a:lnTo>
                  <a:lnTo>
                    <a:pt x="144" y="97"/>
                  </a:lnTo>
                  <a:lnTo>
                    <a:pt x="144"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7" name="Google Shape;8247;p19"/>
            <p:cNvSpPr/>
            <p:nvPr/>
          </p:nvSpPr>
          <p:spPr>
            <a:xfrm>
              <a:off x="2074300" y="1934875"/>
              <a:ext cx="3650" cy="4225"/>
            </a:xfrm>
            <a:custGeom>
              <a:avLst/>
              <a:gdLst/>
              <a:ahLst/>
              <a:cxnLst/>
              <a:rect l="l" t="t" r="r" b="b"/>
              <a:pathLst>
                <a:path w="146" h="169" extrusionOk="0">
                  <a:moveTo>
                    <a:pt x="49" y="0"/>
                  </a:moveTo>
                  <a:lnTo>
                    <a:pt x="25" y="24"/>
                  </a:lnTo>
                  <a:lnTo>
                    <a:pt x="1" y="73"/>
                  </a:lnTo>
                  <a:lnTo>
                    <a:pt x="1" y="97"/>
                  </a:lnTo>
                  <a:lnTo>
                    <a:pt x="25" y="145"/>
                  </a:lnTo>
                  <a:lnTo>
                    <a:pt x="49" y="169"/>
                  </a:lnTo>
                  <a:lnTo>
                    <a:pt x="121" y="169"/>
                  </a:lnTo>
                  <a:lnTo>
                    <a:pt x="145" y="121"/>
                  </a:lnTo>
                  <a:lnTo>
                    <a:pt x="145" y="97"/>
                  </a:lnTo>
                  <a:lnTo>
                    <a:pt x="121" y="49"/>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8" name="Google Shape;8248;p19"/>
            <p:cNvSpPr/>
            <p:nvPr/>
          </p:nvSpPr>
          <p:spPr>
            <a:xfrm>
              <a:off x="2337900" y="2410325"/>
              <a:ext cx="3050" cy="4225"/>
            </a:xfrm>
            <a:custGeom>
              <a:avLst/>
              <a:gdLst/>
              <a:ahLst/>
              <a:cxnLst/>
              <a:rect l="l" t="t" r="r" b="b"/>
              <a:pathLst>
                <a:path w="122" h="169" extrusionOk="0">
                  <a:moveTo>
                    <a:pt x="25" y="0"/>
                  </a:moveTo>
                  <a:lnTo>
                    <a:pt x="1" y="48"/>
                  </a:lnTo>
                  <a:lnTo>
                    <a:pt x="1" y="72"/>
                  </a:lnTo>
                  <a:lnTo>
                    <a:pt x="1" y="121"/>
                  </a:lnTo>
                  <a:lnTo>
                    <a:pt x="49" y="169"/>
                  </a:lnTo>
                  <a:lnTo>
                    <a:pt x="73" y="169"/>
                  </a:lnTo>
                  <a:lnTo>
                    <a:pt x="121" y="145"/>
                  </a:lnTo>
                  <a:lnTo>
                    <a:pt x="121" y="96"/>
                  </a:lnTo>
                  <a:lnTo>
                    <a:pt x="97"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9" name="Google Shape;8249;p19"/>
            <p:cNvSpPr/>
            <p:nvPr/>
          </p:nvSpPr>
          <p:spPr>
            <a:xfrm>
              <a:off x="2048425" y="2525875"/>
              <a:ext cx="3025" cy="5425"/>
            </a:xfrm>
            <a:custGeom>
              <a:avLst/>
              <a:gdLst/>
              <a:ahLst/>
              <a:cxnLst/>
              <a:rect l="l" t="t" r="r" b="b"/>
              <a:pathLst>
                <a:path w="121" h="217" extrusionOk="0">
                  <a:moveTo>
                    <a:pt x="0" y="0"/>
                  </a:moveTo>
                  <a:lnTo>
                    <a:pt x="0" y="24"/>
                  </a:lnTo>
                  <a:lnTo>
                    <a:pt x="0" y="72"/>
                  </a:lnTo>
                  <a:lnTo>
                    <a:pt x="25" y="217"/>
                  </a:lnTo>
                  <a:lnTo>
                    <a:pt x="121" y="121"/>
                  </a:lnTo>
                  <a:lnTo>
                    <a:pt x="121" y="97"/>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0" name="Google Shape;8250;p19"/>
            <p:cNvSpPr/>
            <p:nvPr/>
          </p:nvSpPr>
          <p:spPr>
            <a:xfrm>
              <a:off x="2126050" y="1902975"/>
              <a:ext cx="9075" cy="1225"/>
            </a:xfrm>
            <a:custGeom>
              <a:avLst/>
              <a:gdLst/>
              <a:ahLst/>
              <a:cxnLst/>
              <a:rect l="l" t="t" r="r" b="b"/>
              <a:pathLst>
                <a:path w="363" h="49" extrusionOk="0">
                  <a:moveTo>
                    <a:pt x="1" y="1"/>
                  </a:moveTo>
                  <a:lnTo>
                    <a:pt x="169" y="49"/>
                  </a:lnTo>
                  <a:lnTo>
                    <a:pt x="266" y="49"/>
                  </a:lnTo>
                  <a:lnTo>
                    <a:pt x="36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1" name="Google Shape;8251;p19"/>
            <p:cNvSpPr/>
            <p:nvPr/>
          </p:nvSpPr>
          <p:spPr>
            <a:xfrm>
              <a:off x="2280125" y="2017925"/>
              <a:ext cx="3650" cy="4225"/>
            </a:xfrm>
            <a:custGeom>
              <a:avLst/>
              <a:gdLst/>
              <a:ahLst/>
              <a:cxnLst/>
              <a:rect l="l" t="t" r="r" b="b"/>
              <a:pathLst>
                <a:path w="146" h="169" extrusionOk="0">
                  <a:moveTo>
                    <a:pt x="49" y="0"/>
                  </a:moveTo>
                  <a:lnTo>
                    <a:pt x="25" y="25"/>
                  </a:lnTo>
                  <a:lnTo>
                    <a:pt x="1" y="49"/>
                  </a:lnTo>
                  <a:lnTo>
                    <a:pt x="1" y="97"/>
                  </a:lnTo>
                  <a:lnTo>
                    <a:pt x="49" y="145"/>
                  </a:lnTo>
                  <a:lnTo>
                    <a:pt x="97" y="169"/>
                  </a:lnTo>
                  <a:lnTo>
                    <a:pt x="145" y="121"/>
                  </a:lnTo>
                  <a:lnTo>
                    <a:pt x="145" y="97"/>
                  </a:lnTo>
                  <a:lnTo>
                    <a:pt x="145" y="73"/>
                  </a:lnTo>
                  <a:lnTo>
                    <a:pt x="145" y="49"/>
                  </a:lnTo>
                  <a:lnTo>
                    <a:pt x="121"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2" name="Google Shape;8252;p19"/>
            <p:cNvSpPr/>
            <p:nvPr/>
          </p:nvSpPr>
          <p:spPr>
            <a:xfrm>
              <a:off x="2115225" y="1922225"/>
              <a:ext cx="3650" cy="3050"/>
            </a:xfrm>
            <a:custGeom>
              <a:avLst/>
              <a:gdLst/>
              <a:ahLst/>
              <a:cxnLst/>
              <a:rect l="l" t="t" r="r" b="b"/>
              <a:pathLst>
                <a:path w="146" h="122" extrusionOk="0">
                  <a:moveTo>
                    <a:pt x="73" y="1"/>
                  </a:moveTo>
                  <a:lnTo>
                    <a:pt x="1" y="49"/>
                  </a:lnTo>
                  <a:lnTo>
                    <a:pt x="1" y="73"/>
                  </a:lnTo>
                  <a:lnTo>
                    <a:pt x="1" y="121"/>
                  </a:lnTo>
                  <a:lnTo>
                    <a:pt x="73" y="121"/>
                  </a:lnTo>
                  <a:lnTo>
                    <a:pt x="121"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3" name="Google Shape;8253;p19"/>
            <p:cNvSpPr/>
            <p:nvPr/>
          </p:nvSpPr>
          <p:spPr>
            <a:xfrm>
              <a:off x="2260275" y="2067875"/>
              <a:ext cx="4225" cy="3625"/>
            </a:xfrm>
            <a:custGeom>
              <a:avLst/>
              <a:gdLst/>
              <a:ahLst/>
              <a:cxnLst/>
              <a:rect l="l" t="t" r="r" b="b"/>
              <a:pathLst>
                <a:path w="169" h="145" extrusionOk="0">
                  <a:moveTo>
                    <a:pt x="72" y="1"/>
                  </a:moveTo>
                  <a:lnTo>
                    <a:pt x="0" y="25"/>
                  </a:lnTo>
                  <a:lnTo>
                    <a:pt x="0" y="73"/>
                  </a:lnTo>
                  <a:lnTo>
                    <a:pt x="0" y="97"/>
                  </a:lnTo>
                  <a:lnTo>
                    <a:pt x="48" y="121"/>
                  </a:lnTo>
                  <a:lnTo>
                    <a:pt x="121" y="145"/>
                  </a:lnTo>
                  <a:lnTo>
                    <a:pt x="145" y="121"/>
                  </a:lnTo>
                  <a:lnTo>
                    <a:pt x="169" y="97"/>
                  </a:lnTo>
                  <a:lnTo>
                    <a:pt x="169" y="73"/>
                  </a:lnTo>
                  <a:lnTo>
                    <a:pt x="169" y="49"/>
                  </a:lnTo>
                  <a:lnTo>
                    <a:pt x="145"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4" name="Google Shape;8254;p19"/>
            <p:cNvSpPr/>
            <p:nvPr/>
          </p:nvSpPr>
          <p:spPr>
            <a:xfrm>
              <a:off x="2274100" y="2029350"/>
              <a:ext cx="3050" cy="3050"/>
            </a:xfrm>
            <a:custGeom>
              <a:avLst/>
              <a:gdLst/>
              <a:ahLst/>
              <a:cxnLst/>
              <a:rect l="l" t="t" r="r" b="b"/>
              <a:pathLst>
                <a:path w="122" h="122" extrusionOk="0">
                  <a:moveTo>
                    <a:pt x="25" y="1"/>
                  </a:moveTo>
                  <a:lnTo>
                    <a:pt x="1" y="25"/>
                  </a:lnTo>
                  <a:lnTo>
                    <a:pt x="1" y="73"/>
                  </a:lnTo>
                  <a:lnTo>
                    <a:pt x="25" y="121"/>
                  </a:lnTo>
                  <a:lnTo>
                    <a:pt x="97" y="121"/>
                  </a:lnTo>
                  <a:lnTo>
                    <a:pt x="121"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5" name="Google Shape;8255;p19"/>
            <p:cNvSpPr/>
            <p:nvPr/>
          </p:nvSpPr>
          <p:spPr>
            <a:xfrm>
              <a:off x="2053250" y="2460875"/>
              <a:ext cx="4225" cy="3625"/>
            </a:xfrm>
            <a:custGeom>
              <a:avLst/>
              <a:gdLst/>
              <a:ahLst/>
              <a:cxnLst/>
              <a:rect l="l" t="t" r="r" b="b"/>
              <a:pathLst>
                <a:path w="169" h="145" extrusionOk="0">
                  <a:moveTo>
                    <a:pt x="96" y="0"/>
                  </a:moveTo>
                  <a:lnTo>
                    <a:pt x="24" y="24"/>
                  </a:lnTo>
                  <a:lnTo>
                    <a:pt x="0" y="73"/>
                  </a:lnTo>
                  <a:lnTo>
                    <a:pt x="24" y="121"/>
                  </a:lnTo>
                  <a:lnTo>
                    <a:pt x="96" y="145"/>
                  </a:lnTo>
                  <a:lnTo>
                    <a:pt x="144" y="121"/>
                  </a:lnTo>
                  <a:lnTo>
                    <a:pt x="169" y="73"/>
                  </a:lnTo>
                  <a:lnTo>
                    <a:pt x="144" y="24"/>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6" name="Google Shape;8256;p19"/>
            <p:cNvSpPr/>
            <p:nvPr/>
          </p:nvSpPr>
          <p:spPr>
            <a:xfrm>
              <a:off x="1952125" y="1900575"/>
              <a:ext cx="3650" cy="3625"/>
            </a:xfrm>
            <a:custGeom>
              <a:avLst/>
              <a:gdLst/>
              <a:ahLst/>
              <a:cxnLst/>
              <a:rect l="l" t="t" r="r" b="b"/>
              <a:pathLst>
                <a:path w="146" h="145" extrusionOk="0">
                  <a:moveTo>
                    <a:pt x="73" y="0"/>
                  </a:moveTo>
                  <a:lnTo>
                    <a:pt x="25" y="24"/>
                  </a:lnTo>
                  <a:lnTo>
                    <a:pt x="1" y="72"/>
                  </a:lnTo>
                  <a:lnTo>
                    <a:pt x="25" y="121"/>
                  </a:lnTo>
                  <a:lnTo>
                    <a:pt x="49" y="145"/>
                  </a:lnTo>
                  <a:lnTo>
                    <a:pt x="97" y="145"/>
                  </a:lnTo>
                  <a:lnTo>
                    <a:pt x="121" y="121"/>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7" name="Google Shape;8257;p19"/>
            <p:cNvSpPr/>
            <p:nvPr/>
          </p:nvSpPr>
          <p:spPr>
            <a:xfrm>
              <a:off x="2002075" y="1936675"/>
              <a:ext cx="3650" cy="3650"/>
            </a:xfrm>
            <a:custGeom>
              <a:avLst/>
              <a:gdLst/>
              <a:ahLst/>
              <a:cxnLst/>
              <a:rect l="l" t="t" r="r" b="b"/>
              <a:pathLst>
                <a:path w="146" h="146" extrusionOk="0">
                  <a:moveTo>
                    <a:pt x="49" y="1"/>
                  </a:moveTo>
                  <a:lnTo>
                    <a:pt x="1" y="25"/>
                  </a:lnTo>
                  <a:lnTo>
                    <a:pt x="1" y="73"/>
                  </a:lnTo>
                  <a:lnTo>
                    <a:pt x="1" y="97"/>
                  </a:lnTo>
                  <a:lnTo>
                    <a:pt x="25" y="145"/>
                  </a:lnTo>
                  <a:lnTo>
                    <a:pt x="97" y="145"/>
                  </a:lnTo>
                  <a:lnTo>
                    <a:pt x="121" y="121"/>
                  </a:lnTo>
                  <a:lnTo>
                    <a:pt x="145" y="97"/>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8" name="Google Shape;8258;p19"/>
            <p:cNvSpPr/>
            <p:nvPr/>
          </p:nvSpPr>
          <p:spPr>
            <a:xfrm>
              <a:off x="1941300" y="2011900"/>
              <a:ext cx="3625" cy="3650"/>
            </a:xfrm>
            <a:custGeom>
              <a:avLst/>
              <a:gdLst/>
              <a:ahLst/>
              <a:cxnLst/>
              <a:rect l="l" t="t" r="r" b="b"/>
              <a:pathLst>
                <a:path w="145" h="146" extrusionOk="0">
                  <a:moveTo>
                    <a:pt x="49" y="1"/>
                  </a:moveTo>
                  <a:lnTo>
                    <a:pt x="24" y="25"/>
                  </a:lnTo>
                  <a:lnTo>
                    <a:pt x="0" y="49"/>
                  </a:lnTo>
                  <a:lnTo>
                    <a:pt x="0" y="97"/>
                  </a:lnTo>
                  <a:lnTo>
                    <a:pt x="24" y="145"/>
                  </a:lnTo>
                  <a:lnTo>
                    <a:pt x="73" y="145"/>
                  </a:lnTo>
                  <a:lnTo>
                    <a:pt x="121" y="121"/>
                  </a:lnTo>
                  <a:lnTo>
                    <a:pt x="145" y="73"/>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9" name="Google Shape;8259;p19"/>
            <p:cNvSpPr/>
            <p:nvPr/>
          </p:nvSpPr>
          <p:spPr>
            <a:xfrm>
              <a:off x="1992450" y="1937875"/>
              <a:ext cx="3650" cy="4250"/>
            </a:xfrm>
            <a:custGeom>
              <a:avLst/>
              <a:gdLst/>
              <a:ahLst/>
              <a:cxnLst/>
              <a:rect l="l" t="t" r="r" b="b"/>
              <a:pathLst>
                <a:path w="146" h="170" extrusionOk="0">
                  <a:moveTo>
                    <a:pt x="49" y="1"/>
                  </a:moveTo>
                  <a:lnTo>
                    <a:pt x="1" y="25"/>
                  </a:lnTo>
                  <a:lnTo>
                    <a:pt x="1" y="73"/>
                  </a:lnTo>
                  <a:lnTo>
                    <a:pt x="25" y="121"/>
                  </a:lnTo>
                  <a:lnTo>
                    <a:pt x="73" y="169"/>
                  </a:lnTo>
                  <a:lnTo>
                    <a:pt x="121" y="169"/>
                  </a:lnTo>
                  <a:lnTo>
                    <a:pt x="145"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0" name="Google Shape;8260;p19"/>
            <p:cNvSpPr/>
            <p:nvPr/>
          </p:nvSpPr>
          <p:spPr>
            <a:xfrm>
              <a:off x="1829350" y="1966775"/>
              <a:ext cx="3650" cy="4225"/>
            </a:xfrm>
            <a:custGeom>
              <a:avLst/>
              <a:gdLst/>
              <a:ahLst/>
              <a:cxnLst/>
              <a:rect l="l" t="t" r="r" b="b"/>
              <a:pathLst>
                <a:path w="146" h="169" extrusionOk="0">
                  <a:moveTo>
                    <a:pt x="49" y="0"/>
                  </a:moveTo>
                  <a:lnTo>
                    <a:pt x="25" y="24"/>
                  </a:lnTo>
                  <a:lnTo>
                    <a:pt x="1" y="72"/>
                  </a:lnTo>
                  <a:lnTo>
                    <a:pt x="25" y="97"/>
                  </a:lnTo>
                  <a:lnTo>
                    <a:pt x="25" y="145"/>
                  </a:lnTo>
                  <a:lnTo>
                    <a:pt x="73" y="169"/>
                  </a:lnTo>
                  <a:lnTo>
                    <a:pt x="121" y="169"/>
                  </a:lnTo>
                  <a:lnTo>
                    <a:pt x="145" y="145"/>
                  </a:lnTo>
                  <a:lnTo>
                    <a:pt x="145" y="97"/>
                  </a:lnTo>
                  <a:lnTo>
                    <a:pt x="145"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1" name="Google Shape;8261;p19"/>
            <p:cNvSpPr/>
            <p:nvPr/>
          </p:nvSpPr>
          <p:spPr>
            <a:xfrm>
              <a:off x="2295175" y="2282725"/>
              <a:ext cx="3625" cy="3650"/>
            </a:xfrm>
            <a:custGeom>
              <a:avLst/>
              <a:gdLst/>
              <a:ahLst/>
              <a:cxnLst/>
              <a:rect l="l" t="t" r="r" b="b"/>
              <a:pathLst>
                <a:path w="145" h="146" extrusionOk="0">
                  <a:moveTo>
                    <a:pt x="97" y="1"/>
                  </a:moveTo>
                  <a:lnTo>
                    <a:pt x="49" y="25"/>
                  </a:lnTo>
                  <a:lnTo>
                    <a:pt x="1" y="49"/>
                  </a:lnTo>
                  <a:lnTo>
                    <a:pt x="1" y="97"/>
                  </a:lnTo>
                  <a:lnTo>
                    <a:pt x="49" y="145"/>
                  </a:lnTo>
                  <a:lnTo>
                    <a:pt x="97" y="145"/>
                  </a:lnTo>
                  <a:lnTo>
                    <a:pt x="145"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2" name="Google Shape;8262;p19"/>
            <p:cNvSpPr/>
            <p:nvPr/>
          </p:nvSpPr>
          <p:spPr>
            <a:xfrm>
              <a:off x="1895550" y="1931875"/>
              <a:ext cx="4850" cy="3625"/>
            </a:xfrm>
            <a:custGeom>
              <a:avLst/>
              <a:gdLst/>
              <a:ahLst/>
              <a:cxnLst/>
              <a:rect l="l" t="t" r="r" b="b"/>
              <a:pathLst>
                <a:path w="194" h="145" extrusionOk="0">
                  <a:moveTo>
                    <a:pt x="25" y="0"/>
                  </a:moveTo>
                  <a:lnTo>
                    <a:pt x="1" y="24"/>
                  </a:lnTo>
                  <a:lnTo>
                    <a:pt x="1" y="48"/>
                  </a:lnTo>
                  <a:lnTo>
                    <a:pt x="25" y="72"/>
                  </a:lnTo>
                  <a:lnTo>
                    <a:pt x="97" y="144"/>
                  </a:lnTo>
                  <a:lnTo>
                    <a:pt x="193" y="144"/>
                  </a:lnTo>
                  <a:lnTo>
                    <a:pt x="193" y="120"/>
                  </a:lnTo>
                  <a:lnTo>
                    <a:pt x="193" y="72"/>
                  </a:lnTo>
                  <a:lnTo>
                    <a:pt x="145"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3" name="Google Shape;8263;p19"/>
            <p:cNvSpPr/>
            <p:nvPr/>
          </p:nvSpPr>
          <p:spPr>
            <a:xfrm>
              <a:off x="2280125" y="2372400"/>
              <a:ext cx="3650" cy="3625"/>
            </a:xfrm>
            <a:custGeom>
              <a:avLst/>
              <a:gdLst/>
              <a:ahLst/>
              <a:cxnLst/>
              <a:rect l="l" t="t" r="r" b="b"/>
              <a:pathLst>
                <a:path w="146" h="145" extrusionOk="0">
                  <a:moveTo>
                    <a:pt x="49" y="1"/>
                  </a:moveTo>
                  <a:lnTo>
                    <a:pt x="1" y="49"/>
                  </a:lnTo>
                  <a:lnTo>
                    <a:pt x="1" y="121"/>
                  </a:lnTo>
                  <a:lnTo>
                    <a:pt x="25" y="145"/>
                  </a:lnTo>
                  <a:lnTo>
                    <a:pt x="97" y="145"/>
                  </a:lnTo>
                  <a:lnTo>
                    <a:pt x="145"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4" name="Google Shape;8264;p19"/>
            <p:cNvSpPr/>
            <p:nvPr/>
          </p:nvSpPr>
          <p:spPr>
            <a:xfrm>
              <a:off x="2335500" y="1948725"/>
              <a:ext cx="3625" cy="3625"/>
            </a:xfrm>
            <a:custGeom>
              <a:avLst/>
              <a:gdLst/>
              <a:ahLst/>
              <a:cxnLst/>
              <a:rect l="l" t="t" r="r" b="b"/>
              <a:pathLst>
                <a:path w="145" h="145" extrusionOk="0">
                  <a:moveTo>
                    <a:pt x="25" y="0"/>
                  </a:moveTo>
                  <a:lnTo>
                    <a:pt x="0" y="24"/>
                  </a:lnTo>
                  <a:lnTo>
                    <a:pt x="0" y="72"/>
                  </a:lnTo>
                  <a:lnTo>
                    <a:pt x="25" y="96"/>
                  </a:lnTo>
                  <a:lnTo>
                    <a:pt x="73" y="145"/>
                  </a:lnTo>
                  <a:lnTo>
                    <a:pt x="121" y="120"/>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5" name="Google Shape;8265;p19"/>
            <p:cNvSpPr/>
            <p:nvPr/>
          </p:nvSpPr>
          <p:spPr>
            <a:xfrm>
              <a:off x="2136900" y="2417550"/>
              <a:ext cx="3025" cy="4225"/>
            </a:xfrm>
            <a:custGeom>
              <a:avLst/>
              <a:gdLst/>
              <a:ahLst/>
              <a:cxnLst/>
              <a:rect l="l" t="t" r="r" b="b"/>
              <a:pathLst>
                <a:path w="121" h="169" extrusionOk="0">
                  <a:moveTo>
                    <a:pt x="48" y="0"/>
                  </a:moveTo>
                  <a:lnTo>
                    <a:pt x="0" y="24"/>
                  </a:lnTo>
                  <a:lnTo>
                    <a:pt x="0" y="72"/>
                  </a:lnTo>
                  <a:lnTo>
                    <a:pt x="0" y="120"/>
                  </a:lnTo>
                  <a:lnTo>
                    <a:pt x="24" y="144"/>
                  </a:lnTo>
                  <a:lnTo>
                    <a:pt x="72" y="169"/>
                  </a:lnTo>
                  <a:lnTo>
                    <a:pt x="97" y="169"/>
                  </a:lnTo>
                  <a:lnTo>
                    <a:pt x="121" y="144"/>
                  </a:lnTo>
                  <a:lnTo>
                    <a:pt x="121" y="96"/>
                  </a:lnTo>
                  <a:lnTo>
                    <a:pt x="121" y="72"/>
                  </a:lnTo>
                  <a:lnTo>
                    <a:pt x="97"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6" name="Google Shape;8266;p19"/>
            <p:cNvSpPr/>
            <p:nvPr/>
          </p:nvSpPr>
          <p:spPr>
            <a:xfrm>
              <a:off x="2080925" y="1931875"/>
              <a:ext cx="3625" cy="4225"/>
            </a:xfrm>
            <a:custGeom>
              <a:avLst/>
              <a:gdLst/>
              <a:ahLst/>
              <a:cxnLst/>
              <a:rect l="l" t="t" r="r" b="b"/>
              <a:pathLst>
                <a:path w="145" h="169" extrusionOk="0">
                  <a:moveTo>
                    <a:pt x="49" y="0"/>
                  </a:moveTo>
                  <a:lnTo>
                    <a:pt x="25" y="24"/>
                  </a:lnTo>
                  <a:lnTo>
                    <a:pt x="0" y="48"/>
                  </a:lnTo>
                  <a:lnTo>
                    <a:pt x="0" y="96"/>
                  </a:lnTo>
                  <a:lnTo>
                    <a:pt x="25" y="144"/>
                  </a:lnTo>
                  <a:lnTo>
                    <a:pt x="97" y="169"/>
                  </a:lnTo>
                  <a:lnTo>
                    <a:pt x="121" y="144"/>
                  </a:lnTo>
                  <a:lnTo>
                    <a:pt x="145" y="96"/>
                  </a:lnTo>
                  <a:lnTo>
                    <a:pt x="145"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7" name="Google Shape;8267;p19"/>
            <p:cNvSpPr/>
            <p:nvPr/>
          </p:nvSpPr>
          <p:spPr>
            <a:xfrm>
              <a:off x="1920225" y="2043800"/>
              <a:ext cx="4250" cy="3650"/>
            </a:xfrm>
            <a:custGeom>
              <a:avLst/>
              <a:gdLst/>
              <a:ahLst/>
              <a:cxnLst/>
              <a:rect l="l" t="t" r="r" b="b"/>
              <a:pathLst>
                <a:path w="170" h="146" extrusionOk="0">
                  <a:moveTo>
                    <a:pt x="73" y="1"/>
                  </a:moveTo>
                  <a:lnTo>
                    <a:pt x="25" y="25"/>
                  </a:lnTo>
                  <a:lnTo>
                    <a:pt x="1" y="49"/>
                  </a:lnTo>
                  <a:lnTo>
                    <a:pt x="1" y="97"/>
                  </a:lnTo>
                  <a:lnTo>
                    <a:pt x="1" y="121"/>
                  </a:lnTo>
                  <a:lnTo>
                    <a:pt x="49" y="145"/>
                  </a:lnTo>
                  <a:lnTo>
                    <a:pt x="97" y="145"/>
                  </a:lnTo>
                  <a:lnTo>
                    <a:pt x="121" y="121"/>
                  </a:lnTo>
                  <a:lnTo>
                    <a:pt x="145" y="97"/>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8" name="Google Shape;8268;p19"/>
            <p:cNvSpPr/>
            <p:nvPr/>
          </p:nvSpPr>
          <p:spPr>
            <a:xfrm>
              <a:off x="2206100" y="2485550"/>
              <a:ext cx="3050" cy="3025"/>
            </a:xfrm>
            <a:custGeom>
              <a:avLst/>
              <a:gdLst/>
              <a:ahLst/>
              <a:cxnLst/>
              <a:rect l="l" t="t" r="r" b="b"/>
              <a:pathLst>
                <a:path w="122" h="121" extrusionOk="0">
                  <a:moveTo>
                    <a:pt x="49" y="0"/>
                  </a:moveTo>
                  <a:lnTo>
                    <a:pt x="25" y="24"/>
                  </a:lnTo>
                  <a:lnTo>
                    <a:pt x="1" y="48"/>
                  </a:lnTo>
                  <a:lnTo>
                    <a:pt x="1" y="97"/>
                  </a:lnTo>
                  <a:lnTo>
                    <a:pt x="25" y="121"/>
                  </a:lnTo>
                  <a:lnTo>
                    <a:pt x="97" y="97"/>
                  </a:lnTo>
                  <a:lnTo>
                    <a:pt x="121" y="73"/>
                  </a:lnTo>
                  <a:lnTo>
                    <a:pt x="121"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9" name="Google Shape;8269;p19"/>
            <p:cNvSpPr/>
            <p:nvPr/>
          </p:nvSpPr>
          <p:spPr>
            <a:xfrm>
              <a:off x="2222350" y="2032375"/>
              <a:ext cx="3650" cy="3025"/>
            </a:xfrm>
            <a:custGeom>
              <a:avLst/>
              <a:gdLst/>
              <a:ahLst/>
              <a:cxnLst/>
              <a:rect l="l" t="t" r="r" b="b"/>
              <a:pathLst>
                <a:path w="146" h="121" extrusionOk="0">
                  <a:moveTo>
                    <a:pt x="73" y="0"/>
                  </a:moveTo>
                  <a:lnTo>
                    <a:pt x="25" y="48"/>
                  </a:lnTo>
                  <a:lnTo>
                    <a:pt x="1" y="97"/>
                  </a:lnTo>
                  <a:lnTo>
                    <a:pt x="25" y="121"/>
                  </a:lnTo>
                  <a:lnTo>
                    <a:pt x="73" y="121"/>
                  </a:lnTo>
                  <a:lnTo>
                    <a:pt x="145" y="72"/>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0" name="Google Shape;8270;p19"/>
            <p:cNvSpPr/>
            <p:nvPr/>
          </p:nvSpPr>
          <p:spPr>
            <a:xfrm>
              <a:off x="2330675" y="2332075"/>
              <a:ext cx="3050" cy="3650"/>
            </a:xfrm>
            <a:custGeom>
              <a:avLst/>
              <a:gdLst/>
              <a:ahLst/>
              <a:cxnLst/>
              <a:rect l="l" t="t" r="r" b="b"/>
              <a:pathLst>
                <a:path w="122" h="146" extrusionOk="0">
                  <a:moveTo>
                    <a:pt x="25" y="1"/>
                  </a:moveTo>
                  <a:lnTo>
                    <a:pt x="1" y="49"/>
                  </a:lnTo>
                  <a:lnTo>
                    <a:pt x="1" y="73"/>
                  </a:lnTo>
                  <a:lnTo>
                    <a:pt x="1" y="97"/>
                  </a:lnTo>
                  <a:lnTo>
                    <a:pt x="49" y="145"/>
                  </a:lnTo>
                  <a:lnTo>
                    <a:pt x="97" y="145"/>
                  </a:lnTo>
                  <a:lnTo>
                    <a:pt x="121" y="121"/>
                  </a:lnTo>
                  <a:lnTo>
                    <a:pt x="121"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1" name="Google Shape;8271;p19"/>
            <p:cNvSpPr/>
            <p:nvPr/>
          </p:nvSpPr>
          <p:spPr>
            <a:xfrm>
              <a:off x="2275325" y="2075700"/>
              <a:ext cx="3625" cy="3625"/>
            </a:xfrm>
            <a:custGeom>
              <a:avLst/>
              <a:gdLst/>
              <a:ahLst/>
              <a:cxnLst/>
              <a:rect l="l" t="t" r="r" b="b"/>
              <a:pathLst>
                <a:path w="145" h="145" extrusionOk="0">
                  <a:moveTo>
                    <a:pt x="48" y="1"/>
                  </a:moveTo>
                  <a:lnTo>
                    <a:pt x="0" y="25"/>
                  </a:lnTo>
                  <a:lnTo>
                    <a:pt x="0" y="73"/>
                  </a:lnTo>
                  <a:lnTo>
                    <a:pt x="0" y="97"/>
                  </a:lnTo>
                  <a:lnTo>
                    <a:pt x="24" y="121"/>
                  </a:lnTo>
                  <a:lnTo>
                    <a:pt x="72" y="145"/>
                  </a:lnTo>
                  <a:lnTo>
                    <a:pt x="96" y="121"/>
                  </a:lnTo>
                  <a:lnTo>
                    <a:pt x="120" y="97"/>
                  </a:lnTo>
                  <a:lnTo>
                    <a:pt x="145" y="49"/>
                  </a:lnTo>
                  <a:lnTo>
                    <a:pt x="120"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2" name="Google Shape;8272;p19"/>
            <p:cNvSpPr/>
            <p:nvPr/>
          </p:nvSpPr>
          <p:spPr>
            <a:xfrm>
              <a:off x="1984025" y="1901175"/>
              <a:ext cx="3650" cy="4225"/>
            </a:xfrm>
            <a:custGeom>
              <a:avLst/>
              <a:gdLst/>
              <a:ahLst/>
              <a:cxnLst/>
              <a:rect l="l" t="t" r="r" b="b"/>
              <a:pathLst>
                <a:path w="146" h="169" extrusionOk="0">
                  <a:moveTo>
                    <a:pt x="97" y="0"/>
                  </a:moveTo>
                  <a:lnTo>
                    <a:pt x="1" y="97"/>
                  </a:lnTo>
                  <a:lnTo>
                    <a:pt x="1" y="121"/>
                  </a:lnTo>
                  <a:lnTo>
                    <a:pt x="25" y="169"/>
                  </a:lnTo>
                  <a:lnTo>
                    <a:pt x="49" y="169"/>
                  </a:lnTo>
                  <a:lnTo>
                    <a:pt x="73" y="145"/>
                  </a:lnTo>
                  <a:lnTo>
                    <a:pt x="121" y="73"/>
                  </a:lnTo>
                  <a:lnTo>
                    <a:pt x="121" y="97"/>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3" name="Google Shape;8273;p19"/>
            <p:cNvSpPr/>
            <p:nvPr/>
          </p:nvSpPr>
          <p:spPr>
            <a:xfrm>
              <a:off x="2192875" y="2498775"/>
              <a:ext cx="3025" cy="3650"/>
            </a:xfrm>
            <a:custGeom>
              <a:avLst/>
              <a:gdLst/>
              <a:ahLst/>
              <a:cxnLst/>
              <a:rect l="l" t="t" r="r" b="b"/>
              <a:pathLst>
                <a:path w="121" h="146" extrusionOk="0">
                  <a:moveTo>
                    <a:pt x="24" y="1"/>
                  </a:moveTo>
                  <a:lnTo>
                    <a:pt x="0" y="49"/>
                  </a:lnTo>
                  <a:lnTo>
                    <a:pt x="0" y="73"/>
                  </a:lnTo>
                  <a:lnTo>
                    <a:pt x="48" y="121"/>
                  </a:lnTo>
                  <a:lnTo>
                    <a:pt x="72" y="145"/>
                  </a:lnTo>
                  <a:lnTo>
                    <a:pt x="96" y="145"/>
                  </a:lnTo>
                  <a:lnTo>
                    <a:pt x="120" y="97"/>
                  </a:lnTo>
                  <a:lnTo>
                    <a:pt x="120"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4" name="Google Shape;8274;p19"/>
            <p:cNvSpPr/>
            <p:nvPr/>
          </p:nvSpPr>
          <p:spPr>
            <a:xfrm>
              <a:off x="2185650" y="2288750"/>
              <a:ext cx="3025" cy="3625"/>
            </a:xfrm>
            <a:custGeom>
              <a:avLst/>
              <a:gdLst/>
              <a:ahLst/>
              <a:cxnLst/>
              <a:rect l="l" t="t" r="r" b="b"/>
              <a:pathLst>
                <a:path w="121" h="145" extrusionOk="0">
                  <a:moveTo>
                    <a:pt x="72" y="0"/>
                  </a:moveTo>
                  <a:lnTo>
                    <a:pt x="0" y="24"/>
                  </a:lnTo>
                  <a:lnTo>
                    <a:pt x="0" y="73"/>
                  </a:lnTo>
                  <a:lnTo>
                    <a:pt x="0" y="121"/>
                  </a:lnTo>
                  <a:lnTo>
                    <a:pt x="48" y="145"/>
                  </a:lnTo>
                  <a:lnTo>
                    <a:pt x="96" y="145"/>
                  </a:lnTo>
                  <a:lnTo>
                    <a:pt x="121" y="121"/>
                  </a:lnTo>
                  <a:lnTo>
                    <a:pt x="121" y="73"/>
                  </a:lnTo>
                  <a:lnTo>
                    <a:pt x="121" y="49"/>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5" name="Google Shape;8275;p19"/>
            <p:cNvSpPr/>
            <p:nvPr/>
          </p:nvSpPr>
          <p:spPr>
            <a:xfrm>
              <a:off x="2313225" y="2460275"/>
              <a:ext cx="4250" cy="3025"/>
            </a:xfrm>
            <a:custGeom>
              <a:avLst/>
              <a:gdLst/>
              <a:ahLst/>
              <a:cxnLst/>
              <a:rect l="l" t="t" r="r" b="b"/>
              <a:pathLst>
                <a:path w="170" h="121" extrusionOk="0">
                  <a:moveTo>
                    <a:pt x="49" y="0"/>
                  </a:moveTo>
                  <a:lnTo>
                    <a:pt x="1" y="24"/>
                  </a:lnTo>
                  <a:lnTo>
                    <a:pt x="1" y="48"/>
                  </a:lnTo>
                  <a:lnTo>
                    <a:pt x="25" y="72"/>
                  </a:lnTo>
                  <a:lnTo>
                    <a:pt x="97" y="121"/>
                  </a:lnTo>
                  <a:lnTo>
                    <a:pt x="145" y="121"/>
                  </a:lnTo>
                  <a:lnTo>
                    <a:pt x="169" y="97"/>
                  </a:lnTo>
                  <a:lnTo>
                    <a:pt x="169"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6" name="Google Shape;8276;p19"/>
            <p:cNvSpPr/>
            <p:nvPr/>
          </p:nvSpPr>
          <p:spPr>
            <a:xfrm>
              <a:off x="2145325" y="2497575"/>
              <a:ext cx="3025" cy="3650"/>
            </a:xfrm>
            <a:custGeom>
              <a:avLst/>
              <a:gdLst/>
              <a:ahLst/>
              <a:cxnLst/>
              <a:rect l="l" t="t" r="r" b="b"/>
              <a:pathLst>
                <a:path w="121" h="146" extrusionOk="0">
                  <a:moveTo>
                    <a:pt x="48" y="1"/>
                  </a:moveTo>
                  <a:lnTo>
                    <a:pt x="0" y="25"/>
                  </a:lnTo>
                  <a:lnTo>
                    <a:pt x="0" y="73"/>
                  </a:lnTo>
                  <a:lnTo>
                    <a:pt x="24" y="121"/>
                  </a:lnTo>
                  <a:lnTo>
                    <a:pt x="72" y="145"/>
                  </a:lnTo>
                  <a:lnTo>
                    <a:pt x="121" y="97"/>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7" name="Google Shape;8277;p19"/>
            <p:cNvSpPr/>
            <p:nvPr/>
          </p:nvSpPr>
          <p:spPr>
            <a:xfrm>
              <a:off x="2269900" y="2033575"/>
              <a:ext cx="3025" cy="3625"/>
            </a:xfrm>
            <a:custGeom>
              <a:avLst/>
              <a:gdLst/>
              <a:ahLst/>
              <a:cxnLst/>
              <a:rect l="l" t="t" r="r" b="b"/>
              <a:pathLst>
                <a:path w="121" h="145" extrusionOk="0">
                  <a:moveTo>
                    <a:pt x="49" y="0"/>
                  </a:moveTo>
                  <a:lnTo>
                    <a:pt x="25" y="24"/>
                  </a:lnTo>
                  <a:lnTo>
                    <a:pt x="0" y="73"/>
                  </a:lnTo>
                  <a:lnTo>
                    <a:pt x="25" y="121"/>
                  </a:lnTo>
                  <a:lnTo>
                    <a:pt x="49" y="145"/>
                  </a:lnTo>
                  <a:lnTo>
                    <a:pt x="97" y="145"/>
                  </a:lnTo>
                  <a:lnTo>
                    <a:pt x="121" y="97"/>
                  </a:lnTo>
                  <a:lnTo>
                    <a:pt x="121" y="49"/>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8" name="Google Shape;8278;p19"/>
            <p:cNvSpPr/>
            <p:nvPr/>
          </p:nvSpPr>
          <p:spPr>
            <a:xfrm>
              <a:off x="1966575" y="1850025"/>
              <a:ext cx="4250" cy="3025"/>
            </a:xfrm>
            <a:custGeom>
              <a:avLst/>
              <a:gdLst/>
              <a:ahLst/>
              <a:cxnLst/>
              <a:rect l="l" t="t" r="r" b="b"/>
              <a:pathLst>
                <a:path w="170" h="121" extrusionOk="0">
                  <a:moveTo>
                    <a:pt x="145" y="0"/>
                  </a:moveTo>
                  <a:lnTo>
                    <a:pt x="49" y="24"/>
                  </a:lnTo>
                  <a:lnTo>
                    <a:pt x="25" y="48"/>
                  </a:lnTo>
                  <a:lnTo>
                    <a:pt x="1" y="72"/>
                  </a:lnTo>
                  <a:lnTo>
                    <a:pt x="25" y="120"/>
                  </a:lnTo>
                  <a:lnTo>
                    <a:pt x="73" y="120"/>
                  </a:lnTo>
                  <a:lnTo>
                    <a:pt x="97" y="96"/>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9" name="Google Shape;8279;p19"/>
            <p:cNvSpPr/>
            <p:nvPr/>
          </p:nvSpPr>
          <p:spPr>
            <a:xfrm>
              <a:off x="1980425" y="2009500"/>
              <a:ext cx="3625" cy="3025"/>
            </a:xfrm>
            <a:custGeom>
              <a:avLst/>
              <a:gdLst/>
              <a:ahLst/>
              <a:cxnLst/>
              <a:rect l="l" t="t" r="r" b="b"/>
              <a:pathLst>
                <a:path w="145" h="121" extrusionOk="0">
                  <a:moveTo>
                    <a:pt x="48" y="0"/>
                  </a:moveTo>
                  <a:lnTo>
                    <a:pt x="0" y="49"/>
                  </a:lnTo>
                  <a:lnTo>
                    <a:pt x="0" y="73"/>
                  </a:lnTo>
                  <a:lnTo>
                    <a:pt x="0" y="97"/>
                  </a:lnTo>
                  <a:lnTo>
                    <a:pt x="48" y="121"/>
                  </a:lnTo>
                  <a:lnTo>
                    <a:pt x="96" y="121"/>
                  </a:lnTo>
                  <a:lnTo>
                    <a:pt x="121" y="97"/>
                  </a:lnTo>
                  <a:lnTo>
                    <a:pt x="145" y="73"/>
                  </a:lnTo>
                  <a:lnTo>
                    <a:pt x="121" y="49"/>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0" name="Google Shape;8280;p19"/>
            <p:cNvSpPr/>
            <p:nvPr/>
          </p:nvSpPr>
          <p:spPr>
            <a:xfrm>
              <a:off x="1993650" y="2013700"/>
              <a:ext cx="3650" cy="3650"/>
            </a:xfrm>
            <a:custGeom>
              <a:avLst/>
              <a:gdLst/>
              <a:ahLst/>
              <a:cxnLst/>
              <a:rect l="l" t="t" r="r" b="b"/>
              <a:pathLst>
                <a:path w="146" h="146" extrusionOk="0">
                  <a:moveTo>
                    <a:pt x="73" y="1"/>
                  </a:moveTo>
                  <a:lnTo>
                    <a:pt x="25" y="25"/>
                  </a:lnTo>
                  <a:lnTo>
                    <a:pt x="1" y="97"/>
                  </a:lnTo>
                  <a:lnTo>
                    <a:pt x="25" y="121"/>
                  </a:lnTo>
                  <a:lnTo>
                    <a:pt x="73" y="145"/>
                  </a:lnTo>
                  <a:lnTo>
                    <a:pt x="97" y="145"/>
                  </a:lnTo>
                  <a:lnTo>
                    <a:pt x="121" y="121"/>
                  </a:lnTo>
                  <a:lnTo>
                    <a:pt x="145"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1" name="Google Shape;8281;p19"/>
            <p:cNvSpPr/>
            <p:nvPr/>
          </p:nvSpPr>
          <p:spPr>
            <a:xfrm>
              <a:off x="2341525" y="1818725"/>
              <a:ext cx="3625" cy="3025"/>
            </a:xfrm>
            <a:custGeom>
              <a:avLst/>
              <a:gdLst/>
              <a:ahLst/>
              <a:cxnLst/>
              <a:rect l="l" t="t" r="r" b="b"/>
              <a:pathLst>
                <a:path w="145" h="121" extrusionOk="0">
                  <a:moveTo>
                    <a:pt x="72" y="0"/>
                  </a:moveTo>
                  <a:lnTo>
                    <a:pt x="24" y="24"/>
                  </a:lnTo>
                  <a:lnTo>
                    <a:pt x="0" y="73"/>
                  </a:lnTo>
                  <a:lnTo>
                    <a:pt x="24" y="97"/>
                  </a:lnTo>
                  <a:lnTo>
                    <a:pt x="48" y="121"/>
                  </a:lnTo>
                  <a:lnTo>
                    <a:pt x="96" y="121"/>
                  </a:lnTo>
                  <a:lnTo>
                    <a:pt x="145" y="73"/>
                  </a:lnTo>
                  <a:lnTo>
                    <a:pt x="145"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2" name="Google Shape;8282;p19"/>
            <p:cNvSpPr/>
            <p:nvPr/>
          </p:nvSpPr>
          <p:spPr>
            <a:xfrm>
              <a:off x="1881125" y="1930050"/>
              <a:ext cx="3625" cy="3050"/>
            </a:xfrm>
            <a:custGeom>
              <a:avLst/>
              <a:gdLst/>
              <a:ahLst/>
              <a:cxnLst/>
              <a:rect l="l" t="t" r="r" b="b"/>
              <a:pathLst>
                <a:path w="145" h="122" extrusionOk="0">
                  <a:moveTo>
                    <a:pt x="24" y="1"/>
                  </a:moveTo>
                  <a:lnTo>
                    <a:pt x="0" y="49"/>
                  </a:lnTo>
                  <a:lnTo>
                    <a:pt x="0" y="73"/>
                  </a:lnTo>
                  <a:lnTo>
                    <a:pt x="24" y="97"/>
                  </a:lnTo>
                  <a:lnTo>
                    <a:pt x="72" y="121"/>
                  </a:lnTo>
                  <a:lnTo>
                    <a:pt x="120" y="97"/>
                  </a:lnTo>
                  <a:lnTo>
                    <a:pt x="145" y="49"/>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3" name="Google Shape;8283;p19"/>
            <p:cNvSpPr/>
            <p:nvPr/>
          </p:nvSpPr>
          <p:spPr>
            <a:xfrm>
              <a:off x="2287350" y="2454850"/>
              <a:ext cx="3025" cy="4250"/>
            </a:xfrm>
            <a:custGeom>
              <a:avLst/>
              <a:gdLst/>
              <a:ahLst/>
              <a:cxnLst/>
              <a:rect l="l" t="t" r="r" b="b"/>
              <a:pathLst>
                <a:path w="121" h="170" extrusionOk="0">
                  <a:moveTo>
                    <a:pt x="49" y="1"/>
                  </a:moveTo>
                  <a:lnTo>
                    <a:pt x="1" y="25"/>
                  </a:lnTo>
                  <a:lnTo>
                    <a:pt x="1" y="73"/>
                  </a:lnTo>
                  <a:lnTo>
                    <a:pt x="1" y="97"/>
                  </a:lnTo>
                  <a:lnTo>
                    <a:pt x="25" y="145"/>
                  </a:lnTo>
                  <a:lnTo>
                    <a:pt x="73" y="169"/>
                  </a:lnTo>
                  <a:lnTo>
                    <a:pt x="97" y="145"/>
                  </a:lnTo>
                  <a:lnTo>
                    <a:pt x="121" y="121"/>
                  </a:lnTo>
                  <a:lnTo>
                    <a:pt x="121" y="73"/>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4" name="Google Shape;8284;p19"/>
            <p:cNvSpPr/>
            <p:nvPr/>
          </p:nvSpPr>
          <p:spPr>
            <a:xfrm>
              <a:off x="2316850" y="2341700"/>
              <a:ext cx="3625" cy="3650"/>
            </a:xfrm>
            <a:custGeom>
              <a:avLst/>
              <a:gdLst/>
              <a:ahLst/>
              <a:cxnLst/>
              <a:rect l="l" t="t" r="r" b="b"/>
              <a:pathLst>
                <a:path w="145" h="146" extrusionOk="0">
                  <a:moveTo>
                    <a:pt x="48" y="1"/>
                  </a:moveTo>
                  <a:lnTo>
                    <a:pt x="24" y="25"/>
                  </a:lnTo>
                  <a:lnTo>
                    <a:pt x="0" y="73"/>
                  </a:lnTo>
                  <a:lnTo>
                    <a:pt x="24" y="121"/>
                  </a:lnTo>
                  <a:lnTo>
                    <a:pt x="72" y="145"/>
                  </a:lnTo>
                  <a:lnTo>
                    <a:pt x="96" y="121"/>
                  </a:lnTo>
                  <a:lnTo>
                    <a:pt x="145" y="73"/>
                  </a:lnTo>
                  <a:lnTo>
                    <a:pt x="145"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5" name="Google Shape;8285;p19"/>
            <p:cNvSpPr/>
            <p:nvPr/>
          </p:nvSpPr>
          <p:spPr>
            <a:xfrm>
              <a:off x="2077300" y="1945100"/>
              <a:ext cx="2450" cy="3025"/>
            </a:xfrm>
            <a:custGeom>
              <a:avLst/>
              <a:gdLst/>
              <a:ahLst/>
              <a:cxnLst/>
              <a:rect l="l" t="t" r="r" b="b"/>
              <a:pathLst>
                <a:path w="98" h="121" extrusionOk="0">
                  <a:moveTo>
                    <a:pt x="25" y="1"/>
                  </a:moveTo>
                  <a:lnTo>
                    <a:pt x="1" y="25"/>
                  </a:lnTo>
                  <a:lnTo>
                    <a:pt x="1" y="73"/>
                  </a:lnTo>
                  <a:lnTo>
                    <a:pt x="1" y="97"/>
                  </a:lnTo>
                  <a:lnTo>
                    <a:pt x="25" y="121"/>
                  </a:lnTo>
                  <a:lnTo>
                    <a:pt x="49" y="121"/>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6" name="Google Shape;8286;p19"/>
            <p:cNvSpPr/>
            <p:nvPr/>
          </p:nvSpPr>
          <p:spPr>
            <a:xfrm>
              <a:off x="2123650" y="2501200"/>
              <a:ext cx="2425" cy="3025"/>
            </a:xfrm>
            <a:custGeom>
              <a:avLst/>
              <a:gdLst/>
              <a:ahLst/>
              <a:cxnLst/>
              <a:rect l="l" t="t" r="r" b="b"/>
              <a:pathLst>
                <a:path w="97" h="121" extrusionOk="0">
                  <a:moveTo>
                    <a:pt x="73" y="0"/>
                  </a:moveTo>
                  <a:lnTo>
                    <a:pt x="25" y="24"/>
                  </a:lnTo>
                  <a:lnTo>
                    <a:pt x="1" y="48"/>
                  </a:lnTo>
                  <a:lnTo>
                    <a:pt x="25" y="97"/>
                  </a:lnTo>
                  <a:lnTo>
                    <a:pt x="73" y="121"/>
                  </a:lnTo>
                  <a:lnTo>
                    <a:pt x="97"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7" name="Google Shape;8287;p19"/>
            <p:cNvSpPr/>
            <p:nvPr/>
          </p:nvSpPr>
          <p:spPr>
            <a:xfrm>
              <a:off x="2031575" y="1922825"/>
              <a:ext cx="2425" cy="3650"/>
            </a:xfrm>
            <a:custGeom>
              <a:avLst/>
              <a:gdLst/>
              <a:ahLst/>
              <a:cxnLst/>
              <a:rect l="l" t="t" r="r" b="b"/>
              <a:pathLst>
                <a:path w="97" h="146" extrusionOk="0">
                  <a:moveTo>
                    <a:pt x="24" y="1"/>
                  </a:moveTo>
                  <a:lnTo>
                    <a:pt x="0" y="25"/>
                  </a:lnTo>
                  <a:lnTo>
                    <a:pt x="0" y="97"/>
                  </a:lnTo>
                  <a:lnTo>
                    <a:pt x="24" y="121"/>
                  </a:lnTo>
                  <a:lnTo>
                    <a:pt x="49" y="145"/>
                  </a:lnTo>
                  <a:lnTo>
                    <a:pt x="97" y="97"/>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8" name="Google Shape;8288;p19"/>
            <p:cNvSpPr/>
            <p:nvPr/>
          </p:nvSpPr>
          <p:spPr>
            <a:xfrm>
              <a:off x="1864275" y="1957750"/>
              <a:ext cx="3025" cy="3025"/>
            </a:xfrm>
            <a:custGeom>
              <a:avLst/>
              <a:gdLst/>
              <a:ahLst/>
              <a:cxnLst/>
              <a:rect l="l" t="t" r="r" b="b"/>
              <a:pathLst>
                <a:path w="121" h="121" extrusionOk="0">
                  <a:moveTo>
                    <a:pt x="48" y="0"/>
                  </a:moveTo>
                  <a:lnTo>
                    <a:pt x="0" y="48"/>
                  </a:lnTo>
                  <a:lnTo>
                    <a:pt x="0" y="96"/>
                  </a:lnTo>
                  <a:lnTo>
                    <a:pt x="0" y="121"/>
                  </a:lnTo>
                  <a:lnTo>
                    <a:pt x="72" y="121"/>
                  </a:lnTo>
                  <a:lnTo>
                    <a:pt x="120" y="72"/>
                  </a:lnTo>
                  <a:lnTo>
                    <a:pt x="120"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9" name="Google Shape;8289;p19"/>
            <p:cNvSpPr/>
            <p:nvPr/>
          </p:nvSpPr>
          <p:spPr>
            <a:xfrm>
              <a:off x="1984025" y="1915000"/>
              <a:ext cx="2425" cy="3650"/>
            </a:xfrm>
            <a:custGeom>
              <a:avLst/>
              <a:gdLst/>
              <a:ahLst/>
              <a:cxnLst/>
              <a:rect l="l" t="t" r="r" b="b"/>
              <a:pathLst>
                <a:path w="97" h="146" extrusionOk="0">
                  <a:moveTo>
                    <a:pt x="49" y="1"/>
                  </a:moveTo>
                  <a:lnTo>
                    <a:pt x="1" y="97"/>
                  </a:lnTo>
                  <a:lnTo>
                    <a:pt x="49" y="145"/>
                  </a:lnTo>
                  <a:lnTo>
                    <a:pt x="73" y="145"/>
                  </a:lnTo>
                  <a:lnTo>
                    <a:pt x="97" y="121"/>
                  </a:lnTo>
                  <a:lnTo>
                    <a:pt x="97"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0" name="Google Shape;8290;p19"/>
            <p:cNvSpPr/>
            <p:nvPr/>
          </p:nvSpPr>
          <p:spPr>
            <a:xfrm>
              <a:off x="2124850" y="2506600"/>
              <a:ext cx="3050" cy="3050"/>
            </a:xfrm>
            <a:custGeom>
              <a:avLst/>
              <a:gdLst/>
              <a:ahLst/>
              <a:cxnLst/>
              <a:rect l="l" t="t" r="r" b="b"/>
              <a:pathLst>
                <a:path w="122" h="122" extrusionOk="0">
                  <a:moveTo>
                    <a:pt x="49" y="1"/>
                  </a:moveTo>
                  <a:lnTo>
                    <a:pt x="25" y="25"/>
                  </a:lnTo>
                  <a:lnTo>
                    <a:pt x="1" y="49"/>
                  </a:lnTo>
                  <a:lnTo>
                    <a:pt x="1" y="73"/>
                  </a:lnTo>
                  <a:lnTo>
                    <a:pt x="25" y="121"/>
                  </a:lnTo>
                  <a:lnTo>
                    <a:pt x="97" y="121"/>
                  </a:lnTo>
                  <a:lnTo>
                    <a:pt x="121" y="73"/>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1" name="Google Shape;8291;p19"/>
            <p:cNvSpPr/>
            <p:nvPr/>
          </p:nvSpPr>
          <p:spPr>
            <a:xfrm>
              <a:off x="2109200" y="1928850"/>
              <a:ext cx="3650" cy="3050"/>
            </a:xfrm>
            <a:custGeom>
              <a:avLst/>
              <a:gdLst/>
              <a:ahLst/>
              <a:cxnLst/>
              <a:rect l="l" t="t" r="r" b="b"/>
              <a:pathLst>
                <a:path w="146" h="122" extrusionOk="0">
                  <a:moveTo>
                    <a:pt x="49" y="1"/>
                  </a:moveTo>
                  <a:lnTo>
                    <a:pt x="1" y="49"/>
                  </a:lnTo>
                  <a:lnTo>
                    <a:pt x="1" y="97"/>
                  </a:lnTo>
                  <a:lnTo>
                    <a:pt x="49" y="121"/>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19"/>
            <p:cNvSpPr/>
            <p:nvPr/>
          </p:nvSpPr>
          <p:spPr>
            <a:xfrm>
              <a:off x="1990050" y="1933075"/>
              <a:ext cx="2425" cy="2425"/>
            </a:xfrm>
            <a:custGeom>
              <a:avLst/>
              <a:gdLst/>
              <a:ahLst/>
              <a:cxnLst/>
              <a:rect l="l" t="t" r="r" b="b"/>
              <a:pathLst>
                <a:path w="97" h="97" extrusionOk="0">
                  <a:moveTo>
                    <a:pt x="49" y="0"/>
                  </a:moveTo>
                  <a:lnTo>
                    <a:pt x="0" y="24"/>
                  </a:lnTo>
                  <a:lnTo>
                    <a:pt x="0" y="72"/>
                  </a:lnTo>
                  <a:lnTo>
                    <a:pt x="24" y="96"/>
                  </a:lnTo>
                  <a:lnTo>
                    <a:pt x="73" y="96"/>
                  </a:lnTo>
                  <a:lnTo>
                    <a:pt x="97" y="72"/>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3" name="Google Shape;8293;p19"/>
            <p:cNvSpPr/>
            <p:nvPr/>
          </p:nvSpPr>
          <p:spPr>
            <a:xfrm>
              <a:off x="2284950" y="2010100"/>
              <a:ext cx="3625" cy="2425"/>
            </a:xfrm>
            <a:custGeom>
              <a:avLst/>
              <a:gdLst/>
              <a:ahLst/>
              <a:cxnLst/>
              <a:rect l="l" t="t" r="r" b="b"/>
              <a:pathLst>
                <a:path w="145" h="97" extrusionOk="0">
                  <a:moveTo>
                    <a:pt x="24" y="1"/>
                  </a:moveTo>
                  <a:lnTo>
                    <a:pt x="0" y="49"/>
                  </a:lnTo>
                  <a:lnTo>
                    <a:pt x="24" y="73"/>
                  </a:lnTo>
                  <a:lnTo>
                    <a:pt x="72" y="97"/>
                  </a:lnTo>
                  <a:lnTo>
                    <a:pt x="121" y="73"/>
                  </a:lnTo>
                  <a:lnTo>
                    <a:pt x="145" y="49"/>
                  </a:lnTo>
                  <a:lnTo>
                    <a:pt x="121"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4" name="Google Shape;8294;p19"/>
            <p:cNvSpPr/>
            <p:nvPr/>
          </p:nvSpPr>
          <p:spPr>
            <a:xfrm>
              <a:off x="2223550" y="2499375"/>
              <a:ext cx="2450" cy="2450"/>
            </a:xfrm>
            <a:custGeom>
              <a:avLst/>
              <a:gdLst/>
              <a:ahLst/>
              <a:cxnLst/>
              <a:rect l="l" t="t" r="r" b="b"/>
              <a:pathLst>
                <a:path w="98" h="98" extrusionOk="0">
                  <a:moveTo>
                    <a:pt x="49" y="1"/>
                  </a:moveTo>
                  <a:lnTo>
                    <a:pt x="1" y="25"/>
                  </a:lnTo>
                  <a:lnTo>
                    <a:pt x="1" y="49"/>
                  </a:lnTo>
                  <a:lnTo>
                    <a:pt x="25" y="97"/>
                  </a:lnTo>
                  <a:lnTo>
                    <a:pt x="73" y="97"/>
                  </a:lnTo>
                  <a:lnTo>
                    <a:pt x="97" y="73"/>
                  </a:lnTo>
                  <a:lnTo>
                    <a:pt x="97"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5" name="Google Shape;8295;p19"/>
            <p:cNvSpPr/>
            <p:nvPr/>
          </p:nvSpPr>
          <p:spPr>
            <a:xfrm>
              <a:off x="2049025" y="2531275"/>
              <a:ext cx="3625" cy="3650"/>
            </a:xfrm>
            <a:custGeom>
              <a:avLst/>
              <a:gdLst/>
              <a:ahLst/>
              <a:cxnLst/>
              <a:rect l="l" t="t" r="r" b="b"/>
              <a:pathLst>
                <a:path w="145" h="146" extrusionOk="0">
                  <a:moveTo>
                    <a:pt x="1" y="1"/>
                  </a:moveTo>
                  <a:lnTo>
                    <a:pt x="25" y="97"/>
                  </a:lnTo>
                  <a:lnTo>
                    <a:pt x="49" y="145"/>
                  </a:lnTo>
                  <a:lnTo>
                    <a:pt x="97" y="145"/>
                  </a:lnTo>
                  <a:lnTo>
                    <a:pt x="145" y="97"/>
                  </a:lnTo>
                  <a:lnTo>
                    <a:pt x="97" y="49"/>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6" name="Google Shape;8296;p19"/>
            <p:cNvSpPr/>
            <p:nvPr/>
          </p:nvSpPr>
          <p:spPr>
            <a:xfrm>
              <a:off x="1894350" y="1923450"/>
              <a:ext cx="3050" cy="3025"/>
            </a:xfrm>
            <a:custGeom>
              <a:avLst/>
              <a:gdLst/>
              <a:ahLst/>
              <a:cxnLst/>
              <a:rect l="l" t="t" r="r" b="b"/>
              <a:pathLst>
                <a:path w="122" h="121" extrusionOk="0">
                  <a:moveTo>
                    <a:pt x="49" y="0"/>
                  </a:moveTo>
                  <a:lnTo>
                    <a:pt x="25" y="24"/>
                  </a:lnTo>
                  <a:lnTo>
                    <a:pt x="1" y="48"/>
                  </a:lnTo>
                  <a:lnTo>
                    <a:pt x="25" y="96"/>
                  </a:lnTo>
                  <a:lnTo>
                    <a:pt x="49" y="120"/>
                  </a:lnTo>
                  <a:lnTo>
                    <a:pt x="97" y="96"/>
                  </a:lnTo>
                  <a:lnTo>
                    <a:pt x="121"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7" name="Google Shape;8297;p19"/>
            <p:cNvSpPr/>
            <p:nvPr/>
          </p:nvSpPr>
          <p:spPr>
            <a:xfrm>
              <a:off x="2041200" y="2034175"/>
              <a:ext cx="3025" cy="3025"/>
            </a:xfrm>
            <a:custGeom>
              <a:avLst/>
              <a:gdLst/>
              <a:ahLst/>
              <a:cxnLst/>
              <a:rect l="l" t="t" r="r" b="b"/>
              <a:pathLst>
                <a:path w="121" h="121" extrusionOk="0">
                  <a:moveTo>
                    <a:pt x="49" y="0"/>
                  </a:moveTo>
                  <a:lnTo>
                    <a:pt x="1" y="49"/>
                  </a:lnTo>
                  <a:lnTo>
                    <a:pt x="1" y="97"/>
                  </a:lnTo>
                  <a:lnTo>
                    <a:pt x="49" y="121"/>
                  </a:lnTo>
                  <a:lnTo>
                    <a:pt x="73" y="97"/>
                  </a:lnTo>
                  <a:lnTo>
                    <a:pt x="121"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19"/>
            <p:cNvSpPr/>
            <p:nvPr/>
          </p:nvSpPr>
          <p:spPr>
            <a:xfrm>
              <a:off x="2235000" y="2489150"/>
              <a:ext cx="2425" cy="2450"/>
            </a:xfrm>
            <a:custGeom>
              <a:avLst/>
              <a:gdLst/>
              <a:ahLst/>
              <a:cxnLst/>
              <a:rect l="l" t="t" r="r" b="b"/>
              <a:pathLst>
                <a:path w="97" h="98" extrusionOk="0">
                  <a:moveTo>
                    <a:pt x="24" y="1"/>
                  </a:moveTo>
                  <a:lnTo>
                    <a:pt x="0" y="25"/>
                  </a:lnTo>
                  <a:lnTo>
                    <a:pt x="0" y="73"/>
                  </a:lnTo>
                  <a:lnTo>
                    <a:pt x="24" y="97"/>
                  </a:lnTo>
                  <a:lnTo>
                    <a:pt x="72" y="97"/>
                  </a:lnTo>
                  <a:lnTo>
                    <a:pt x="96" y="73"/>
                  </a:lnTo>
                  <a:lnTo>
                    <a:pt x="96"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19"/>
            <p:cNvSpPr/>
            <p:nvPr/>
          </p:nvSpPr>
          <p:spPr>
            <a:xfrm>
              <a:off x="2166375" y="2471700"/>
              <a:ext cx="2450" cy="2425"/>
            </a:xfrm>
            <a:custGeom>
              <a:avLst/>
              <a:gdLst/>
              <a:ahLst/>
              <a:cxnLst/>
              <a:rect l="l" t="t" r="r" b="b"/>
              <a:pathLst>
                <a:path w="98" h="97" extrusionOk="0">
                  <a:moveTo>
                    <a:pt x="73" y="1"/>
                  </a:moveTo>
                  <a:lnTo>
                    <a:pt x="1" y="25"/>
                  </a:lnTo>
                  <a:lnTo>
                    <a:pt x="1" y="49"/>
                  </a:lnTo>
                  <a:lnTo>
                    <a:pt x="1" y="73"/>
                  </a:lnTo>
                  <a:lnTo>
                    <a:pt x="49" y="97"/>
                  </a:lnTo>
                  <a:lnTo>
                    <a:pt x="73" y="97"/>
                  </a:lnTo>
                  <a:lnTo>
                    <a:pt x="97"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19"/>
            <p:cNvSpPr/>
            <p:nvPr/>
          </p:nvSpPr>
          <p:spPr>
            <a:xfrm>
              <a:off x="2423975" y="2004075"/>
              <a:ext cx="3625" cy="3050"/>
            </a:xfrm>
            <a:custGeom>
              <a:avLst/>
              <a:gdLst/>
              <a:ahLst/>
              <a:cxnLst/>
              <a:rect l="l" t="t" r="r" b="b"/>
              <a:pathLst>
                <a:path w="145" h="122" extrusionOk="0">
                  <a:moveTo>
                    <a:pt x="72" y="1"/>
                  </a:moveTo>
                  <a:lnTo>
                    <a:pt x="0" y="49"/>
                  </a:lnTo>
                  <a:lnTo>
                    <a:pt x="0" y="73"/>
                  </a:lnTo>
                  <a:lnTo>
                    <a:pt x="24" y="121"/>
                  </a:lnTo>
                  <a:lnTo>
                    <a:pt x="72"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19"/>
            <p:cNvSpPr/>
            <p:nvPr/>
          </p:nvSpPr>
          <p:spPr>
            <a:xfrm>
              <a:off x="1823350" y="1970375"/>
              <a:ext cx="3025" cy="3050"/>
            </a:xfrm>
            <a:custGeom>
              <a:avLst/>
              <a:gdLst/>
              <a:ahLst/>
              <a:cxnLst/>
              <a:rect l="l" t="t" r="r" b="b"/>
              <a:pathLst>
                <a:path w="121" h="122" extrusionOk="0">
                  <a:moveTo>
                    <a:pt x="48" y="1"/>
                  </a:moveTo>
                  <a:lnTo>
                    <a:pt x="24" y="25"/>
                  </a:lnTo>
                  <a:lnTo>
                    <a:pt x="0" y="49"/>
                  </a:lnTo>
                  <a:lnTo>
                    <a:pt x="0" y="73"/>
                  </a:lnTo>
                  <a:lnTo>
                    <a:pt x="48" y="121"/>
                  </a:lnTo>
                  <a:lnTo>
                    <a:pt x="72" y="121"/>
                  </a:lnTo>
                  <a:lnTo>
                    <a:pt x="96" y="97"/>
                  </a:lnTo>
                  <a:lnTo>
                    <a:pt x="120" y="73"/>
                  </a:lnTo>
                  <a:lnTo>
                    <a:pt x="120"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2" name="Google Shape;8302;p19"/>
            <p:cNvSpPr/>
            <p:nvPr/>
          </p:nvSpPr>
          <p:spPr>
            <a:xfrm>
              <a:off x="1914825" y="2019125"/>
              <a:ext cx="3625" cy="3025"/>
            </a:xfrm>
            <a:custGeom>
              <a:avLst/>
              <a:gdLst/>
              <a:ahLst/>
              <a:cxnLst/>
              <a:rect l="l" t="t" r="r" b="b"/>
              <a:pathLst>
                <a:path w="145" h="121" extrusionOk="0">
                  <a:moveTo>
                    <a:pt x="48" y="1"/>
                  </a:moveTo>
                  <a:lnTo>
                    <a:pt x="24" y="25"/>
                  </a:lnTo>
                  <a:lnTo>
                    <a:pt x="0" y="73"/>
                  </a:lnTo>
                  <a:lnTo>
                    <a:pt x="48" y="121"/>
                  </a:lnTo>
                  <a:lnTo>
                    <a:pt x="96" y="121"/>
                  </a:lnTo>
                  <a:lnTo>
                    <a:pt x="145" y="97"/>
                  </a:lnTo>
                  <a:lnTo>
                    <a:pt x="145"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3" name="Google Shape;8303;p19"/>
            <p:cNvSpPr/>
            <p:nvPr/>
          </p:nvSpPr>
          <p:spPr>
            <a:xfrm>
              <a:off x="2397475" y="2362175"/>
              <a:ext cx="2450" cy="2425"/>
            </a:xfrm>
            <a:custGeom>
              <a:avLst/>
              <a:gdLst/>
              <a:ahLst/>
              <a:cxnLst/>
              <a:rect l="l" t="t" r="r" b="b"/>
              <a:pathLst>
                <a:path w="98" h="97" extrusionOk="0">
                  <a:moveTo>
                    <a:pt x="49" y="0"/>
                  </a:moveTo>
                  <a:lnTo>
                    <a:pt x="1" y="24"/>
                  </a:lnTo>
                  <a:lnTo>
                    <a:pt x="1" y="48"/>
                  </a:lnTo>
                  <a:lnTo>
                    <a:pt x="25" y="73"/>
                  </a:lnTo>
                  <a:lnTo>
                    <a:pt x="73" y="97"/>
                  </a:lnTo>
                  <a:lnTo>
                    <a:pt x="97"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4" name="Google Shape;8304;p19"/>
            <p:cNvSpPr/>
            <p:nvPr/>
          </p:nvSpPr>
          <p:spPr>
            <a:xfrm>
              <a:off x="2240400" y="1803675"/>
              <a:ext cx="3650" cy="2425"/>
            </a:xfrm>
            <a:custGeom>
              <a:avLst/>
              <a:gdLst/>
              <a:ahLst/>
              <a:cxnLst/>
              <a:rect l="l" t="t" r="r" b="b"/>
              <a:pathLst>
                <a:path w="146" h="97" extrusionOk="0">
                  <a:moveTo>
                    <a:pt x="49" y="0"/>
                  </a:moveTo>
                  <a:lnTo>
                    <a:pt x="25" y="25"/>
                  </a:lnTo>
                  <a:lnTo>
                    <a:pt x="1" y="49"/>
                  </a:lnTo>
                  <a:lnTo>
                    <a:pt x="25" y="73"/>
                  </a:lnTo>
                  <a:lnTo>
                    <a:pt x="49" y="97"/>
                  </a:lnTo>
                  <a:lnTo>
                    <a:pt x="97" y="97"/>
                  </a:lnTo>
                  <a:lnTo>
                    <a:pt x="145" y="73"/>
                  </a:lnTo>
                  <a:lnTo>
                    <a:pt x="145" y="25"/>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5" name="Google Shape;8305;p19"/>
            <p:cNvSpPr/>
            <p:nvPr/>
          </p:nvSpPr>
          <p:spPr>
            <a:xfrm>
              <a:off x="2028575" y="1904175"/>
              <a:ext cx="2425" cy="2425"/>
            </a:xfrm>
            <a:custGeom>
              <a:avLst/>
              <a:gdLst/>
              <a:ahLst/>
              <a:cxnLst/>
              <a:rect l="l" t="t" r="r" b="b"/>
              <a:pathLst>
                <a:path w="97" h="97" extrusionOk="0">
                  <a:moveTo>
                    <a:pt x="48" y="1"/>
                  </a:moveTo>
                  <a:lnTo>
                    <a:pt x="0" y="25"/>
                  </a:lnTo>
                  <a:lnTo>
                    <a:pt x="0" y="49"/>
                  </a:lnTo>
                  <a:lnTo>
                    <a:pt x="24" y="97"/>
                  </a:lnTo>
                  <a:lnTo>
                    <a:pt x="96" y="97"/>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6" name="Google Shape;8306;p19"/>
            <p:cNvSpPr/>
            <p:nvPr/>
          </p:nvSpPr>
          <p:spPr>
            <a:xfrm>
              <a:off x="2041200" y="1921625"/>
              <a:ext cx="3650" cy="2450"/>
            </a:xfrm>
            <a:custGeom>
              <a:avLst/>
              <a:gdLst/>
              <a:ahLst/>
              <a:cxnLst/>
              <a:rect l="l" t="t" r="r" b="b"/>
              <a:pathLst>
                <a:path w="146" h="98" extrusionOk="0">
                  <a:moveTo>
                    <a:pt x="73" y="1"/>
                  </a:moveTo>
                  <a:lnTo>
                    <a:pt x="25" y="25"/>
                  </a:lnTo>
                  <a:lnTo>
                    <a:pt x="1" y="49"/>
                  </a:lnTo>
                  <a:lnTo>
                    <a:pt x="1" y="73"/>
                  </a:lnTo>
                  <a:lnTo>
                    <a:pt x="73" y="97"/>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7" name="Google Shape;8307;p19"/>
            <p:cNvSpPr/>
            <p:nvPr/>
          </p:nvSpPr>
          <p:spPr>
            <a:xfrm>
              <a:off x="1939500" y="1923450"/>
              <a:ext cx="2425" cy="3025"/>
            </a:xfrm>
            <a:custGeom>
              <a:avLst/>
              <a:gdLst/>
              <a:ahLst/>
              <a:cxnLst/>
              <a:rect l="l" t="t" r="r" b="b"/>
              <a:pathLst>
                <a:path w="97" h="121" extrusionOk="0">
                  <a:moveTo>
                    <a:pt x="24" y="0"/>
                  </a:moveTo>
                  <a:lnTo>
                    <a:pt x="0" y="24"/>
                  </a:lnTo>
                  <a:lnTo>
                    <a:pt x="24" y="96"/>
                  </a:lnTo>
                  <a:lnTo>
                    <a:pt x="48" y="120"/>
                  </a:lnTo>
                  <a:lnTo>
                    <a:pt x="96" y="96"/>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8" name="Google Shape;8308;p19"/>
            <p:cNvSpPr/>
            <p:nvPr/>
          </p:nvSpPr>
          <p:spPr>
            <a:xfrm>
              <a:off x="1911800" y="1927650"/>
              <a:ext cx="3050" cy="2425"/>
            </a:xfrm>
            <a:custGeom>
              <a:avLst/>
              <a:gdLst/>
              <a:ahLst/>
              <a:cxnLst/>
              <a:rect l="l" t="t" r="r" b="b"/>
              <a:pathLst>
                <a:path w="122" h="97" extrusionOk="0">
                  <a:moveTo>
                    <a:pt x="49" y="1"/>
                  </a:moveTo>
                  <a:lnTo>
                    <a:pt x="1" y="49"/>
                  </a:lnTo>
                  <a:lnTo>
                    <a:pt x="25" y="97"/>
                  </a:lnTo>
                  <a:lnTo>
                    <a:pt x="97"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9" name="Google Shape;8309;p19"/>
            <p:cNvSpPr/>
            <p:nvPr/>
          </p:nvSpPr>
          <p:spPr>
            <a:xfrm>
              <a:off x="2061075" y="2017325"/>
              <a:ext cx="3625" cy="3025"/>
            </a:xfrm>
            <a:custGeom>
              <a:avLst/>
              <a:gdLst/>
              <a:ahLst/>
              <a:cxnLst/>
              <a:rect l="l" t="t" r="r" b="b"/>
              <a:pathLst>
                <a:path w="145" h="121" extrusionOk="0">
                  <a:moveTo>
                    <a:pt x="72" y="0"/>
                  </a:moveTo>
                  <a:lnTo>
                    <a:pt x="48" y="24"/>
                  </a:lnTo>
                  <a:lnTo>
                    <a:pt x="0" y="49"/>
                  </a:lnTo>
                  <a:lnTo>
                    <a:pt x="0" y="73"/>
                  </a:lnTo>
                  <a:lnTo>
                    <a:pt x="24" y="97"/>
                  </a:lnTo>
                  <a:lnTo>
                    <a:pt x="72" y="121"/>
                  </a:lnTo>
                  <a:lnTo>
                    <a:pt x="120" y="97"/>
                  </a:lnTo>
                  <a:lnTo>
                    <a:pt x="144" y="73"/>
                  </a:lnTo>
                  <a:lnTo>
                    <a:pt x="120"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0" name="Google Shape;8310;p19"/>
            <p:cNvSpPr/>
            <p:nvPr/>
          </p:nvSpPr>
          <p:spPr>
            <a:xfrm>
              <a:off x="2209725" y="2335100"/>
              <a:ext cx="2425" cy="3025"/>
            </a:xfrm>
            <a:custGeom>
              <a:avLst/>
              <a:gdLst/>
              <a:ahLst/>
              <a:cxnLst/>
              <a:rect l="l" t="t" r="r" b="b"/>
              <a:pathLst>
                <a:path w="97" h="121" extrusionOk="0">
                  <a:moveTo>
                    <a:pt x="72" y="0"/>
                  </a:moveTo>
                  <a:lnTo>
                    <a:pt x="24" y="24"/>
                  </a:lnTo>
                  <a:lnTo>
                    <a:pt x="0" y="72"/>
                  </a:lnTo>
                  <a:lnTo>
                    <a:pt x="24" y="120"/>
                  </a:lnTo>
                  <a:lnTo>
                    <a:pt x="72" y="120"/>
                  </a:lnTo>
                  <a:lnTo>
                    <a:pt x="96"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1" name="Google Shape;8311;p19"/>
            <p:cNvSpPr/>
            <p:nvPr/>
          </p:nvSpPr>
          <p:spPr>
            <a:xfrm>
              <a:off x="1920825" y="2032375"/>
              <a:ext cx="2450" cy="3025"/>
            </a:xfrm>
            <a:custGeom>
              <a:avLst/>
              <a:gdLst/>
              <a:ahLst/>
              <a:cxnLst/>
              <a:rect l="l" t="t" r="r" b="b"/>
              <a:pathLst>
                <a:path w="98" h="121" extrusionOk="0">
                  <a:moveTo>
                    <a:pt x="49" y="0"/>
                  </a:moveTo>
                  <a:lnTo>
                    <a:pt x="1" y="24"/>
                  </a:lnTo>
                  <a:lnTo>
                    <a:pt x="1" y="72"/>
                  </a:lnTo>
                  <a:lnTo>
                    <a:pt x="25" y="121"/>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2" name="Google Shape;8312;p19"/>
            <p:cNvSpPr/>
            <p:nvPr/>
          </p:nvSpPr>
          <p:spPr>
            <a:xfrm>
              <a:off x="2403500" y="2484950"/>
              <a:ext cx="3050" cy="3025"/>
            </a:xfrm>
            <a:custGeom>
              <a:avLst/>
              <a:gdLst/>
              <a:ahLst/>
              <a:cxnLst/>
              <a:rect l="l" t="t" r="r" b="b"/>
              <a:pathLst>
                <a:path w="122" h="121" extrusionOk="0">
                  <a:moveTo>
                    <a:pt x="49" y="0"/>
                  </a:moveTo>
                  <a:lnTo>
                    <a:pt x="1" y="24"/>
                  </a:lnTo>
                  <a:lnTo>
                    <a:pt x="1" y="72"/>
                  </a:lnTo>
                  <a:lnTo>
                    <a:pt x="1" y="97"/>
                  </a:lnTo>
                  <a:lnTo>
                    <a:pt x="25" y="121"/>
                  </a:lnTo>
                  <a:lnTo>
                    <a:pt x="73" y="121"/>
                  </a:lnTo>
                  <a:lnTo>
                    <a:pt x="97" y="97"/>
                  </a:lnTo>
                  <a:lnTo>
                    <a:pt x="121"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3" name="Google Shape;8313;p19"/>
            <p:cNvSpPr/>
            <p:nvPr/>
          </p:nvSpPr>
          <p:spPr>
            <a:xfrm>
              <a:off x="2078525" y="1822925"/>
              <a:ext cx="2425" cy="2450"/>
            </a:xfrm>
            <a:custGeom>
              <a:avLst/>
              <a:gdLst/>
              <a:ahLst/>
              <a:cxnLst/>
              <a:rect l="l" t="t" r="r" b="b"/>
              <a:pathLst>
                <a:path w="97" h="98" extrusionOk="0">
                  <a:moveTo>
                    <a:pt x="24" y="1"/>
                  </a:moveTo>
                  <a:lnTo>
                    <a:pt x="0" y="49"/>
                  </a:lnTo>
                  <a:lnTo>
                    <a:pt x="0" y="73"/>
                  </a:lnTo>
                  <a:lnTo>
                    <a:pt x="0" y="97"/>
                  </a:lnTo>
                  <a:lnTo>
                    <a:pt x="72"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4" name="Google Shape;8314;p19"/>
            <p:cNvSpPr/>
            <p:nvPr/>
          </p:nvSpPr>
          <p:spPr>
            <a:xfrm>
              <a:off x="2075500" y="1819925"/>
              <a:ext cx="1825" cy="2425"/>
            </a:xfrm>
            <a:custGeom>
              <a:avLst/>
              <a:gdLst/>
              <a:ahLst/>
              <a:cxnLst/>
              <a:rect l="l" t="t" r="r" b="b"/>
              <a:pathLst>
                <a:path w="73" h="97" extrusionOk="0">
                  <a:moveTo>
                    <a:pt x="25" y="0"/>
                  </a:moveTo>
                  <a:lnTo>
                    <a:pt x="1" y="49"/>
                  </a:lnTo>
                  <a:lnTo>
                    <a:pt x="1" y="97"/>
                  </a:lnTo>
                  <a:lnTo>
                    <a:pt x="73" y="97"/>
                  </a:lnTo>
                  <a:lnTo>
                    <a:pt x="73"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5" name="Google Shape;8315;p19"/>
            <p:cNvSpPr/>
            <p:nvPr/>
          </p:nvSpPr>
          <p:spPr>
            <a:xfrm>
              <a:off x="1960550" y="2004675"/>
              <a:ext cx="1825" cy="2450"/>
            </a:xfrm>
            <a:custGeom>
              <a:avLst/>
              <a:gdLst/>
              <a:ahLst/>
              <a:cxnLst/>
              <a:rect l="l" t="t" r="r" b="b"/>
              <a:pathLst>
                <a:path w="73" h="98" extrusionOk="0">
                  <a:moveTo>
                    <a:pt x="25" y="1"/>
                  </a:moveTo>
                  <a:lnTo>
                    <a:pt x="1" y="25"/>
                  </a:lnTo>
                  <a:lnTo>
                    <a:pt x="1" y="73"/>
                  </a:lnTo>
                  <a:lnTo>
                    <a:pt x="1" y="97"/>
                  </a:lnTo>
                  <a:lnTo>
                    <a:pt x="49" y="97"/>
                  </a:lnTo>
                  <a:lnTo>
                    <a:pt x="73" y="73"/>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6" name="Google Shape;8316;p19"/>
            <p:cNvSpPr/>
            <p:nvPr/>
          </p:nvSpPr>
          <p:spPr>
            <a:xfrm>
              <a:off x="2354750" y="1968575"/>
              <a:ext cx="1825" cy="3025"/>
            </a:xfrm>
            <a:custGeom>
              <a:avLst/>
              <a:gdLst/>
              <a:ahLst/>
              <a:cxnLst/>
              <a:rect l="l" t="t" r="r" b="b"/>
              <a:pathLst>
                <a:path w="73" h="121" extrusionOk="0">
                  <a:moveTo>
                    <a:pt x="49" y="0"/>
                  </a:moveTo>
                  <a:lnTo>
                    <a:pt x="25" y="25"/>
                  </a:lnTo>
                  <a:lnTo>
                    <a:pt x="1" y="73"/>
                  </a:lnTo>
                  <a:lnTo>
                    <a:pt x="1" y="97"/>
                  </a:lnTo>
                  <a:lnTo>
                    <a:pt x="1" y="121"/>
                  </a:lnTo>
                  <a:lnTo>
                    <a:pt x="49" y="121"/>
                  </a:lnTo>
                  <a:lnTo>
                    <a:pt x="73" y="73"/>
                  </a:lnTo>
                  <a:lnTo>
                    <a:pt x="73"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7" name="Google Shape;8317;p19"/>
            <p:cNvSpPr/>
            <p:nvPr/>
          </p:nvSpPr>
          <p:spPr>
            <a:xfrm>
              <a:off x="1858250" y="2049825"/>
              <a:ext cx="2425" cy="3025"/>
            </a:xfrm>
            <a:custGeom>
              <a:avLst/>
              <a:gdLst/>
              <a:ahLst/>
              <a:cxnLst/>
              <a:rect l="l" t="t" r="r" b="b"/>
              <a:pathLst>
                <a:path w="97" h="121" extrusionOk="0">
                  <a:moveTo>
                    <a:pt x="24" y="0"/>
                  </a:moveTo>
                  <a:lnTo>
                    <a:pt x="0" y="24"/>
                  </a:lnTo>
                  <a:lnTo>
                    <a:pt x="24" y="97"/>
                  </a:lnTo>
                  <a:lnTo>
                    <a:pt x="48" y="121"/>
                  </a:lnTo>
                  <a:lnTo>
                    <a:pt x="97" y="97"/>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8" name="Google Shape;8318;p19"/>
            <p:cNvSpPr/>
            <p:nvPr/>
          </p:nvSpPr>
          <p:spPr>
            <a:xfrm>
              <a:off x="2265075" y="2500000"/>
              <a:ext cx="3050" cy="2425"/>
            </a:xfrm>
            <a:custGeom>
              <a:avLst/>
              <a:gdLst/>
              <a:ahLst/>
              <a:cxnLst/>
              <a:rect l="l" t="t" r="r" b="b"/>
              <a:pathLst>
                <a:path w="122" h="97" extrusionOk="0">
                  <a:moveTo>
                    <a:pt x="73" y="0"/>
                  </a:moveTo>
                  <a:lnTo>
                    <a:pt x="25" y="24"/>
                  </a:lnTo>
                  <a:lnTo>
                    <a:pt x="1" y="72"/>
                  </a:lnTo>
                  <a:lnTo>
                    <a:pt x="25" y="96"/>
                  </a:lnTo>
                  <a:lnTo>
                    <a:pt x="97" y="96"/>
                  </a:lnTo>
                  <a:lnTo>
                    <a:pt x="121"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9" name="Google Shape;8319;p19"/>
            <p:cNvSpPr/>
            <p:nvPr/>
          </p:nvSpPr>
          <p:spPr>
            <a:xfrm>
              <a:off x="2405925" y="2478925"/>
              <a:ext cx="3025" cy="2425"/>
            </a:xfrm>
            <a:custGeom>
              <a:avLst/>
              <a:gdLst/>
              <a:ahLst/>
              <a:cxnLst/>
              <a:rect l="l" t="t" r="r" b="b"/>
              <a:pathLst>
                <a:path w="121" h="97" extrusionOk="0">
                  <a:moveTo>
                    <a:pt x="24" y="1"/>
                  </a:moveTo>
                  <a:lnTo>
                    <a:pt x="0" y="49"/>
                  </a:lnTo>
                  <a:lnTo>
                    <a:pt x="24" y="73"/>
                  </a:lnTo>
                  <a:lnTo>
                    <a:pt x="72" y="97"/>
                  </a:lnTo>
                  <a:lnTo>
                    <a:pt x="120" y="49"/>
                  </a:lnTo>
                  <a:lnTo>
                    <a:pt x="120"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0" name="Google Shape;8320;p19"/>
            <p:cNvSpPr/>
            <p:nvPr/>
          </p:nvSpPr>
          <p:spPr>
            <a:xfrm>
              <a:off x="2105000" y="1916225"/>
              <a:ext cx="2425" cy="2425"/>
            </a:xfrm>
            <a:custGeom>
              <a:avLst/>
              <a:gdLst/>
              <a:ahLst/>
              <a:cxnLst/>
              <a:rect l="l" t="t" r="r" b="b"/>
              <a:pathLst>
                <a:path w="97" h="97" extrusionOk="0">
                  <a:moveTo>
                    <a:pt x="24" y="0"/>
                  </a:moveTo>
                  <a:lnTo>
                    <a:pt x="0" y="24"/>
                  </a:lnTo>
                  <a:lnTo>
                    <a:pt x="0" y="72"/>
                  </a:lnTo>
                  <a:lnTo>
                    <a:pt x="24" y="96"/>
                  </a:lnTo>
                  <a:lnTo>
                    <a:pt x="49" y="96"/>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1" name="Google Shape;8321;p19"/>
            <p:cNvSpPr/>
            <p:nvPr/>
          </p:nvSpPr>
          <p:spPr>
            <a:xfrm>
              <a:off x="2332500" y="2384450"/>
              <a:ext cx="3025" cy="3025"/>
            </a:xfrm>
            <a:custGeom>
              <a:avLst/>
              <a:gdLst/>
              <a:ahLst/>
              <a:cxnLst/>
              <a:rect l="l" t="t" r="r" b="b"/>
              <a:pathLst>
                <a:path w="121" h="121" extrusionOk="0">
                  <a:moveTo>
                    <a:pt x="72" y="0"/>
                  </a:moveTo>
                  <a:lnTo>
                    <a:pt x="24" y="48"/>
                  </a:lnTo>
                  <a:lnTo>
                    <a:pt x="0" y="96"/>
                  </a:lnTo>
                  <a:lnTo>
                    <a:pt x="48" y="120"/>
                  </a:lnTo>
                  <a:lnTo>
                    <a:pt x="72" y="96"/>
                  </a:lnTo>
                  <a:lnTo>
                    <a:pt x="120"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2" name="Google Shape;8322;p19"/>
            <p:cNvSpPr/>
            <p:nvPr/>
          </p:nvSpPr>
          <p:spPr>
            <a:xfrm>
              <a:off x="2316850" y="2388650"/>
              <a:ext cx="2425" cy="2425"/>
            </a:xfrm>
            <a:custGeom>
              <a:avLst/>
              <a:gdLst/>
              <a:ahLst/>
              <a:cxnLst/>
              <a:rect l="l" t="t" r="r" b="b"/>
              <a:pathLst>
                <a:path w="97" h="97" extrusionOk="0">
                  <a:moveTo>
                    <a:pt x="24" y="1"/>
                  </a:moveTo>
                  <a:lnTo>
                    <a:pt x="0" y="25"/>
                  </a:lnTo>
                  <a:lnTo>
                    <a:pt x="0" y="97"/>
                  </a:lnTo>
                  <a:lnTo>
                    <a:pt x="48"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3" name="Google Shape;8323;p19"/>
            <p:cNvSpPr/>
            <p:nvPr/>
          </p:nvSpPr>
          <p:spPr>
            <a:xfrm>
              <a:off x="1890150" y="1955325"/>
              <a:ext cx="2425" cy="3050"/>
            </a:xfrm>
            <a:custGeom>
              <a:avLst/>
              <a:gdLst/>
              <a:ahLst/>
              <a:cxnLst/>
              <a:rect l="l" t="t" r="r" b="b"/>
              <a:pathLst>
                <a:path w="97" h="122" extrusionOk="0">
                  <a:moveTo>
                    <a:pt x="48" y="1"/>
                  </a:moveTo>
                  <a:lnTo>
                    <a:pt x="24" y="25"/>
                  </a:lnTo>
                  <a:lnTo>
                    <a:pt x="0" y="73"/>
                  </a:lnTo>
                  <a:lnTo>
                    <a:pt x="24" y="121"/>
                  </a:lnTo>
                  <a:lnTo>
                    <a:pt x="72" y="121"/>
                  </a:lnTo>
                  <a:lnTo>
                    <a:pt x="96"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4" name="Google Shape;8324;p19"/>
            <p:cNvSpPr/>
            <p:nvPr/>
          </p:nvSpPr>
          <p:spPr>
            <a:xfrm>
              <a:off x="1837175" y="1980600"/>
              <a:ext cx="2450" cy="2450"/>
            </a:xfrm>
            <a:custGeom>
              <a:avLst/>
              <a:gdLst/>
              <a:ahLst/>
              <a:cxnLst/>
              <a:rect l="l" t="t" r="r" b="b"/>
              <a:pathLst>
                <a:path w="98" h="98" extrusionOk="0">
                  <a:moveTo>
                    <a:pt x="49" y="1"/>
                  </a:moveTo>
                  <a:lnTo>
                    <a:pt x="1" y="25"/>
                  </a:lnTo>
                  <a:lnTo>
                    <a:pt x="1" y="49"/>
                  </a:lnTo>
                  <a:lnTo>
                    <a:pt x="49" y="73"/>
                  </a:lnTo>
                  <a:lnTo>
                    <a:pt x="73" y="97"/>
                  </a:lnTo>
                  <a:lnTo>
                    <a:pt x="97"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5" name="Google Shape;8325;p19"/>
            <p:cNvSpPr/>
            <p:nvPr/>
          </p:nvSpPr>
          <p:spPr>
            <a:xfrm>
              <a:off x="2323450" y="1807275"/>
              <a:ext cx="3050" cy="2450"/>
            </a:xfrm>
            <a:custGeom>
              <a:avLst/>
              <a:gdLst/>
              <a:ahLst/>
              <a:cxnLst/>
              <a:rect l="l" t="t" r="r" b="b"/>
              <a:pathLst>
                <a:path w="122" h="98" extrusionOk="0">
                  <a:moveTo>
                    <a:pt x="73" y="1"/>
                  </a:moveTo>
                  <a:lnTo>
                    <a:pt x="25" y="25"/>
                  </a:lnTo>
                  <a:lnTo>
                    <a:pt x="1" y="49"/>
                  </a:lnTo>
                  <a:lnTo>
                    <a:pt x="25" y="97"/>
                  </a:lnTo>
                  <a:lnTo>
                    <a:pt x="73"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6" name="Google Shape;8326;p19"/>
            <p:cNvSpPr/>
            <p:nvPr/>
          </p:nvSpPr>
          <p:spPr>
            <a:xfrm>
              <a:off x="2383650" y="1829550"/>
              <a:ext cx="1825" cy="2425"/>
            </a:xfrm>
            <a:custGeom>
              <a:avLst/>
              <a:gdLst/>
              <a:ahLst/>
              <a:cxnLst/>
              <a:rect l="l" t="t" r="r" b="b"/>
              <a:pathLst>
                <a:path w="73" h="97" extrusionOk="0">
                  <a:moveTo>
                    <a:pt x="24" y="1"/>
                  </a:moveTo>
                  <a:lnTo>
                    <a:pt x="0" y="49"/>
                  </a:lnTo>
                  <a:lnTo>
                    <a:pt x="0" y="73"/>
                  </a:lnTo>
                  <a:lnTo>
                    <a:pt x="48" y="97"/>
                  </a:lnTo>
                  <a:lnTo>
                    <a:pt x="73" y="49"/>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7" name="Google Shape;8327;p19"/>
            <p:cNvSpPr/>
            <p:nvPr/>
          </p:nvSpPr>
          <p:spPr>
            <a:xfrm>
              <a:off x="2040000" y="2518650"/>
              <a:ext cx="1225" cy="1225"/>
            </a:xfrm>
            <a:custGeom>
              <a:avLst/>
              <a:gdLst/>
              <a:ahLst/>
              <a:cxnLst/>
              <a:rect l="l" t="t" r="r" b="b"/>
              <a:pathLst>
                <a:path w="49" h="49" extrusionOk="0">
                  <a:moveTo>
                    <a:pt x="0" y="0"/>
                  </a:moveTo>
                  <a:lnTo>
                    <a:pt x="0" y="48"/>
                  </a:lnTo>
                  <a:lnTo>
                    <a:pt x="49" y="48"/>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8" name="Google Shape;8328;p19"/>
            <p:cNvSpPr/>
            <p:nvPr/>
          </p:nvSpPr>
          <p:spPr>
            <a:xfrm>
              <a:off x="2106200" y="2522850"/>
              <a:ext cx="1225" cy="1225"/>
            </a:xfrm>
            <a:custGeom>
              <a:avLst/>
              <a:gdLst/>
              <a:ahLst/>
              <a:cxnLst/>
              <a:rect l="l" t="t" r="r" b="b"/>
              <a:pathLst>
                <a:path w="49" h="49" extrusionOk="0">
                  <a:moveTo>
                    <a:pt x="1" y="1"/>
                  </a:moveTo>
                  <a:lnTo>
                    <a:pt x="1" y="25"/>
                  </a:lnTo>
                  <a:lnTo>
                    <a:pt x="25"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9" name="Google Shape;8329;p19"/>
            <p:cNvSpPr/>
            <p:nvPr/>
          </p:nvSpPr>
          <p:spPr>
            <a:xfrm>
              <a:off x="2085750" y="2451850"/>
              <a:ext cx="2425" cy="1825"/>
            </a:xfrm>
            <a:custGeom>
              <a:avLst/>
              <a:gdLst/>
              <a:ahLst/>
              <a:cxnLst/>
              <a:rect l="l" t="t" r="r" b="b"/>
              <a:pathLst>
                <a:path w="97" h="73" extrusionOk="0">
                  <a:moveTo>
                    <a:pt x="24" y="0"/>
                  </a:moveTo>
                  <a:lnTo>
                    <a:pt x="0" y="24"/>
                  </a:lnTo>
                  <a:lnTo>
                    <a:pt x="0" y="48"/>
                  </a:lnTo>
                  <a:lnTo>
                    <a:pt x="24" y="72"/>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0" name="Google Shape;8330;p19"/>
            <p:cNvSpPr/>
            <p:nvPr/>
          </p:nvSpPr>
          <p:spPr>
            <a:xfrm>
              <a:off x="2159775" y="2429575"/>
              <a:ext cx="1825" cy="1825"/>
            </a:xfrm>
            <a:custGeom>
              <a:avLst/>
              <a:gdLst/>
              <a:ahLst/>
              <a:cxnLst/>
              <a:rect l="l" t="t" r="r" b="b"/>
              <a:pathLst>
                <a:path w="73" h="73" extrusionOk="0">
                  <a:moveTo>
                    <a:pt x="48" y="1"/>
                  </a:moveTo>
                  <a:lnTo>
                    <a:pt x="0" y="25"/>
                  </a:lnTo>
                  <a:lnTo>
                    <a:pt x="0" y="49"/>
                  </a:lnTo>
                  <a:lnTo>
                    <a:pt x="24" y="73"/>
                  </a:lnTo>
                  <a:lnTo>
                    <a:pt x="72"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1" name="Google Shape;8331;p19"/>
            <p:cNvSpPr/>
            <p:nvPr/>
          </p:nvSpPr>
          <p:spPr>
            <a:xfrm>
              <a:off x="2177225" y="2409125"/>
              <a:ext cx="1825" cy="2425"/>
            </a:xfrm>
            <a:custGeom>
              <a:avLst/>
              <a:gdLst/>
              <a:ahLst/>
              <a:cxnLst/>
              <a:rect l="l" t="t" r="r" b="b"/>
              <a:pathLst>
                <a:path w="73" h="97" extrusionOk="0">
                  <a:moveTo>
                    <a:pt x="48" y="0"/>
                  </a:moveTo>
                  <a:lnTo>
                    <a:pt x="0" y="24"/>
                  </a:lnTo>
                  <a:lnTo>
                    <a:pt x="0" y="48"/>
                  </a:lnTo>
                  <a:lnTo>
                    <a:pt x="24" y="96"/>
                  </a:lnTo>
                  <a:lnTo>
                    <a:pt x="48" y="72"/>
                  </a:lnTo>
                  <a:lnTo>
                    <a:pt x="72" y="48"/>
                  </a:lnTo>
                  <a:lnTo>
                    <a:pt x="72"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2" name="Google Shape;8332;p19"/>
            <p:cNvSpPr/>
            <p:nvPr/>
          </p:nvSpPr>
          <p:spPr>
            <a:xfrm>
              <a:off x="2336100" y="2477125"/>
              <a:ext cx="2425" cy="1825"/>
            </a:xfrm>
            <a:custGeom>
              <a:avLst/>
              <a:gdLst/>
              <a:ahLst/>
              <a:cxnLst/>
              <a:rect l="l" t="t" r="r" b="b"/>
              <a:pathLst>
                <a:path w="97" h="73" extrusionOk="0">
                  <a:moveTo>
                    <a:pt x="25" y="0"/>
                  </a:moveTo>
                  <a:lnTo>
                    <a:pt x="1" y="48"/>
                  </a:lnTo>
                  <a:lnTo>
                    <a:pt x="49" y="73"/>
                  </a:lnTo>
                  <a:lnTo>
                    <a:pt x="73" y="73"/>
                  </a:lnTo>
                  <a:lnTo>
                    <a:pt x="97"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3" name="Google Shape;8333;p19"/>
            <p:cNvSpPr/>
            <p:nvPr/>
          </p:nvSpPr>
          <p:spPr>
            <a:xfrm>
              <a:off x="2271100" y="2436800"/>
              <a:ext cx="2425" cy="2425"/>
            </a:xfrm>
            <a:custGeom>
              <a:avLst/>
              <a:gdLst/>
              <a:ahLst/>
              <a:cxnLst/>
              <a:rect l="l" t="t" r="r" b="b"/>
              <a:pathLst>
                <a:path w="97" h="97" extrusionOk="0">
                  <a:moveTo>
                    <a:pt x="73" y="0"/>
                  </a:moveTo>
                  <a:lnTo>
                    <a:pt x="49" y="24"/>
                  </a:lnTo>
                  <a:lnTo>
                    <a:pt x="1" y="49"/>
                  </a:lnTo>
                  <a:lnTo>
                    <a:pt x="1" y="73"/>
                  </a:lnTo>
                  <a:lnTo>
                    <a:pt x="49" y="97"/>
                  </a:lnTo>
                  <a:lnTo>
                    <a:pt x="73" y="73"/>
                  </a:lnTo>
                  <a:lnTo>
                    <a:pt x="97"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4" name="Google Shape;8334;p19"/>
            <p:cNvSpPr/>
            <p:nvPr/>
          </p:nvSpPr>
          <p:spPr>
            <a:xfrm>
              <a:off x="2253050" y="2417550"/>
              <a:ext cx="1825" cy="1825"/>
            </a:xfrm>
            <a:custGeom>
              <a:avLst/>
              <a:gdLst/>
              <a:ahLst/>
              <a:cxnLst/>
              <a:rect l="l" t="t" r="r" b="b"/>
              <a:pathLst>
                <a:path w="73" h="73" extrusionOk="0">
                  <a:moveTo>
                    <a:pt x="0" y="0"/>
                  </a:moveTo>
                  <a:lnTo>
                    <a:pt x="0" y="48"/>
                  </a:lnTo>
                  <a:lnTo>
                    <a:pt x="24" y="72"/>
                  </a:lnTo>
                  <a:lnTo>
                    <a:pt x="49" y="48"/>
                  </a:lnTo>
                  <a:lnTo>
                    <a:pt x="73"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5" name="Google Shape;8335;p19"/>
            <p:cNvSpPr/>
            <p:nvPr/>
          </p:nvSpPr>
          <p:spPr>
            <a:xfrm>
              <a:off x="2172400" y="2366975"/>
              <a:ext cx="2425" cy="2450"/>
            </a:xfrm>
            <a:custGeom>
              <a:avLst/>
              <a:gdLst/>
              <a:ahLst/>
              <a:cxnLst/>
              <a:rect l="l" t="t" r="r" b="b"/>
              <a:pathLst>
                <a:path w="97" h="98" extrusionOk="0">
                  <a:moveTo>
                    <a:pt x="49" y="1"/>
                  </a:moveTo>
                  <a:lnTo>
                    <a:pt x="1" y="25"/>
                  </a:lnTo>
                  <a:lnTo>
                    <a:pt x="1" y="49"/>
                  </a:lnTo>
                  <a:lnTo>
                    <a:pt x="25" y="97"/>
                  </a:lnTo>
                  <a:lnTo>
                    <a:pt x="49" y="97"/>
                  </a:lnTo>
                  <a:lnTo>
                    <a:pt x="73" y="73"/>
                  </a:lnTo>
                  <a:lnTo>
                    <a:pt x="97"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6" name="Google Shape;8336;p19"/>
            <p:cNvSpPr/>
            <p:nvPr/>
          </p:nvSpPr>
          <p:spPr>
            <a:xfrm>
              <a:off x="2341525" y="2435600"/>
              <a:ext cx="1825" cy="1825"/>
            </a:xfrm>
            <a:custGeom>
              <a:avLst/>
              <a:gdLst/>
              <a:ahLst/>
              <a:cxnLst/>
              <a:rect l="l" t="t" r="r" b="b"/>
              <a:pathLst>
                <a:path w="73" h="73" extrusionOk="0">
                  <a:moveTo>
                    <a:pt x="48" y="0"/>
                  </a:moveTo>
                  <a:lnTo>
                    <a:pt x="0" y="24"/>
                  </a:lnTo>
                  <a:lnTo>
                    <a:pt x="0" y="48"/>
                  </a:lnTo>
                  <a:lnTo>
                    <a:pt x="24" y="72"/>
                  </a:lnTo>
                  <a:lnTo>
                    <a:pt x="72"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7" name="Google Shape;8337;p19"/>
            <p:cNvSpPr/>
            <p:nvPr/>
          </p:nvSpPr>
          <p:spPr>
            <a:xfrm>
              <a:off x="2268700" y="2359150"/>
              <a:ext cx="1825" cy="3050"/>
            </a:xfrm>
            <a:custGeom>
              <a:avLst/>
              <a:gdLst/>
              <a:ahLst/>
              <a:cxnLst/>
              <a:rect l="l" t="t" r="r" b="b"/>
              <a:pathLst>
                <a:path w="73" h="122" extrusionOk="0">
                  <a:moveTo>
                    <a:pt x="24" y="1"/>
                  </a:moveTo>
                  <a:lnTo>
                    <a:pt x="0" y="49"/>
                  </a:lnTo>
                  <a:lnTo>
                    <a:pt x="0" y="97"/>
                  </a:lnTo>
                  <a:lnTo>
                    <a:pt x="24" y="121"/>
                  </a:lnTo>
                  <a:lnTo>
                    <a:pt x="48" y="97"/>
                  </a:lnTo>
                  <a:lnTo>
                    <a:pt x="73"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8" name="Google Shape;8338;p19"/>
            <p:cNvSpPr/>
            <p:nvPr/>
          </p:nvSpPr>
          <p:spPr>
            <a:xfrm>
              <a:off x="2311425" y="2298375"/>
              <a:ext cx="2425" cy="1825"/>
            </a:xfrm>
            <a:custGeom>
              <a:avLst/>
              <a:gdLst/>
              <a:ahLst/>
              <a:cxnLst/>
              <a:rect l="l" t="t" r="r" b="b"/>
              <a:pathLst>
                <a:path w="97"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9" name="Google Shape;8339;p19"/>
            <p:cNvSpPr/>
            <p:nvPr/>
          </p:nvSpPr>
          <p:spPr>
            <a:xfrm>
              <a:off x="2235600" y="2185225"/>
              <a:ext cx="2425" cy="3050"/>
            </a:xfrm>
            <a:custGeom>
              <a:avLst/>
              <a:gdLst/>
              <a:ahLst/>
              <a:cxnLst/>
              <a:rect l="l" t="t" r="r" b="b"/>
              <a:pathLst>
                <a:path w="97" h="122" extrusionOk="0">
                  <a:moveTo>
                    <a:pt x="48" y="1"/>
                  </a:moveTo>
                  <a:lnTo>
                    <a:pt x="24" y="49"/>
                  </a:lnTo>
                  <a:lnTo>
                    <a:pt x="0" y="73"/>
                  </a:lnTo>
                  <a:lnTo>
                    <a:pt x="24" y="97"/>
                  </a:lnTo>
                  <a:lnTo>
                    <a:pt x="48" y="121"/>
                  </a:lnTo>
                  <a:lnTo>
                    <a:pt x="72" y="97"/>
                  </a:lnTo>
                  <a:lnTo>
                    <a:pt x="97" y="49"/>
                  </a:lnTo>
                  <a:lnTo>
                    <a:pt x="72"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0" name="Google Shape;8340;p19"/>
            <p:cNvSpPr/>
            <p:nvPr/>
          </p:nvSpPr>
          <p:spPr>
            <a:xfrm>
              <a:off x="1973200" y="2011300"/>
              <a:ext cx="2425" cy="2425"/>
            </a:xfrm>
            <a:custGeom>
              <a:avLst/>
              <a:gdLst/>
              <a:ahLst/>
              <a:cxnLst/>
              <a:rect l="l" t="t" r="r" b="b"/>
              <a:pathLst>
                <a:path w="97" h="97" extrusionOk="0">
                  <a:moveTo>
                    <a:pt x="48" y="1"/>
                  </a:moveTo>
                  <a:lnTo>
                    <a:pt x="0" y="25"/>
                  </a:lnTo>
                  <a:lnTo>
                    <a:pt x="24" y="73"/>
                  </a:lnTo>
                  <a:lnTo>
                    <a:pt x="48" y="97"/>
                  </a:lnTo>
                  <a:lnTo>
                    <a:pt x="73"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1" name="Google Shape;8341;p19"/>
            <p:cNvSpPr/>
            <p:nvPr/>
          </p:nvSpPr>
          <p:spPr>
            <a:xfrm>
              <a:off x="1863050" y="1940300"/>
              <a:ext cx="1850" cy="1225"/>
            </a:xfrm>
            <a:custGeom>
              <a:avLst/>
              <a:gdLst/>
              <a:ahLst/>
              <a:cxnLst/>
              <a:rect l="l" t="t" r="r" b="b"/>
              <a:pathLst>
                <a:path w="74" h="49" extrusionOk="0">
                  <a:moveTo>
                    <a:pt x="49" y="0"/>
                  </a:moveTo>
                  <a:lnTo>
                    <a:pt x="1" y="24"/>
                  </a:lnTo>
                  <a:lnTo>
                    <a:pt x="1" y="48"/>
                  </a:lnTo>
                  <a:lnTo>
                    <a:pt x="73"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2" name="Google Shape;8342;p19"/>
            <p:cNvSpPr/>
            <p:nvPr/>
          </p:nvSpPr>
          <p:spPr>
            <a:xfrm>
              <a:off x="1925650" y="1964975"/>
              <a:ext cx="2425" cy="3025"/>
            </a:xfrm>
            <a:custGeom>
              <a:avLst/>
              <a:gdLst/>
              <a:ahLst/>
              <a:cxnLst/>
              <a:rect l="l" t="t" r="r" b="b"/>
              <a:pathLst>
                <a:path w="97" h="121" extrusionOk="0">
                  <a:moveTo>
                    <a:pt x="25" y="0"/>
                  </a:moveTo>
                  <a:lnTo>
                    <a:pt x="1" y="24"/>
                  </a:lnTo>
                  <a:lnTo>
                    <a:pt x="1" y="48"/>
                  </a:lnTo>
                  <a:lnTo>
                    <a:pt x="1" y="72"/>
                  </a:lnTo>
                  <a:lnTo>
                    <a:pt x="25" y="96"/>
                  </a:lnTo>
                  <a:lnTo>
                    <a:pt x="73" y="120"/>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3" name="Google Shape;8343;p19"/>
            <p:cNvSpPr/>
            <p:nvPr/>
          </p:nvSpPr>
          <p:spPr>
            <a:xfrm>
              <a:off x="2092950" y="2064275"/>
              <a:ext cx="2450" cy="2425"/>
            </a:xfrm>
            <a:custGeom>
              <a:avLst/>
              <a:gdLst/>
              <a:ahLst/>
              <a:cxnLst/>
              <a:rect l="l" t="t" r="r" b="b"/>
              <a:pathLst>
                <a:path w="98" h="97" extrusionOk="0">
                  <a:moveTo>
                    <a:pt x="25" y="0"/>
                  </a:moveTo>
                  <a:lnTo>
                    <a:pt x="1" y="24"/>
                  </a:lnTo>
                  <a:lnTo>
                    <a:pt x="1" y="72"/>
                  </a:lnTo>
                  <a:lnTo>
                    <a:pt x="25" y="96"/>
                  </a:lnTo>
                  <a:lnTo>
                    <a:pt x="49" y="96"/>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4" name="Google Shape;8344;p19"/>
            <p:cNvSpPr/>
            <p:nvPr/>
          </p:nvSpPr>
          <p:spPr>
            <a:xfrm>
              <a:off x="2063475" y="2032375"/>
              <a:ext cx="2425" cy="1825"/>
            </a:xfrm>
            <a:custGeom>
              <a:avLst/>
              <a:gdLst/>
              <a:ahLst/>
              <a:cxnLst/>
              <a:rect l="l" t="t" r="r" b="b"/>
              <a:pathLst>
                <a:path w="97" h="73" extrusionOk="0">
                  <a:moveTo>
                    <a:pt x="24" y="0"/>
                  </a:moveTo>
                  <a:lnTo>
                    <a:pt x="0" y="24"/>
                  </a:lnTo>
                  <a:lnTo>
                    <a:pt x="0" y="48"/>
                  </a:lnTo>
                  <a:lnTo>
                    <a:pt x="24" y="72"/>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5" name="Google Shape;8345;p19"/>
            <p:cNvSpPr/>
            <p:nvPr/>
          </p:nvSpPr>
          <p:spPr>
            <a:xfrm>
              <a:off x="2029775" y="2001675"/>
              <a:ext cx="2425" cy="1825"/>
            </a:xfrm>
            <a:custGeom>
              <a:avLst/>
              <a:gdLst/>
              <a:ahLst/>
              <a:cxnLst/>
              <a:rect l="l" t="t" r="r" b="b"/>
              <a:pathLst>
                <a:path w="97" h="73" extrusionOk="0">
                  <a:moveTo>
                    <a:pt x="48" y="1"/>
                  </a:moveTo>
                  <a:lnTo>
                    <a:pt x="24" y="25"/>
                  </a:lnTo>
                  <a:lnTo>
                    <a:pt x="0" y="73"/>
                  </a:lnTo>
                  <a:lnTo>
                    <a:pt x="72" y="73"/>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6" name="Google Shape;8346;p19"/>
            <p:cNvSpPr/>
            <p:nvPr/>
          </p:nvSpPr>
          <p:spPr>
            <a:xfrm>
              <a:off x="1990050" y="1905375"/>
              <a:ext cx="1225" cy="1850"/>
            </a:xfrm>
            <a:custGeom>
              <a:avLst/>
              <a:gdLst/>
              <a:ahLst/>
              <a:cxnLst/>
              <a:rect l="l" t="t" r="r" b="b"/>
              <a:pathLst>
                <a:path w="49" h="74" extrusionOk="0">
                  <a:moveTo>
                    <a:pt x="24" y="1"/>
                  </a:moveTo>
                  <a:lnTo>
                    <a:pt x="0" y="25"/>
                  </a:lnTo>
                  <a:lnTo>
                    <a:pt x="0" y="49"/>
                  </a:lnTo>
                  <a:lnTo>
                    <a:pt x="49" y="73"/>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7" name="Google Shape;8347;p19"/>
            <p:cNvSpPr/>
            <p:nvPr/>
          </p:nvSpPr>
          <p:spPr>
            <a:xfrm>
              <a:off x="1988250" y="1894550"/>
              <a:ext cx="1825" cy="1225"/>
            </a:xfrm>
            <a:custGeom>
              <a:avLst/>
              <a:gdLst/>
              <a:ahLst/>
              <a:cxnLst/>
              <a:rect l="l" t="t" r="r" b="b"/>
              <a:pathLst>
                <a:path w="73" h="49" extrusionOk="0">
                  <a:moveTo>
                    <a:pt x="48" y="0"/>
                  </a:moveTo>
                  <a:lnTo>
                    <a:pt x="0" y="25"/>
                  </a:lnTo>
                  <a:lnTo>
                    <a:pt x="0" y="49"/>
                  </a:lnTo>
                  <a:lnTo>
                    <a:pt x="72"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8" name="Google Shape;8348;p19"/>
            <p:cNvSpPr/>
            <p:nvPr/>
          </p:nvSpPr>
          <p:spPr>
            <a:xfrm>
              <a:off x="2051425" y="1897550"/>
              <a:ext cx="2450" cy="1850"/>
            </a:xfrm>
            <a:custGeom>
              <a:avLst/>
              <a:gdLst/>
              <a:ahLst/>
              <a:cxnLst/>
              <a:rect l="l" t="t" r="r" b="b"/>
              <a:pathLst>
                <a:path w="98" h="74" extrusionOk="0">
                  <a:moveTo>
                    <a:pt x="25" y="1"/>
                  </a:moveTo>
                  <a:lnTo>
                    <a:pt x="1" y="49"/>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9" name="Google Shape;8349;p19"/>
            <p:cNvSpPr/>
            <p:nvPr/>
          </p:nvSpPr>
          <p:spPr>
            <a:xfrm>
              <a:off x="2257250" y="2017325"/>
              <a:ext cx="2450" cy="1825"/>
            </a:xfrm>
            <a:custGeom>
              <a:avLst/>
              <a:gdLst/>
              <a:ahLst/>
              <a:cxnLst/>
              <a:rect l="l" t="t" r="r" b="b"/>
              <a:pathLst>
                <a:path w="98" h="73" extrusionOk="0">
                  <a:moveTo>
                    <a:pt x="25" y="0"/>
                  </a:moveTo>
                  <a:lnTo>
                    <a:pt x="1" y="24"/>
                  </a:lnTo>
                  <a:lnTo>
                    <a:pt x="25" y="73"/>
                  </a:lnTo>
                  <a:lnTo>
                    <a:pt x="49" y="73"/>
                  </a:lnTo>
                  <a:lnTo>
                    <a:pt x="97" y="49"/>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0" name="Google Shape;8350;p19"/>
            <p:cNvSpPr/>
            <p:nvPr/>
          </p:nvSpPr>
          <p:spPr>
            <a:xfrm>
              <a:off x="2154950" y="1942100"/>
              <a:ext cx="5450" cy="1225"/>
            </a:xfrm>
            <a:custGeom>
              <a:avLst/>
              <a:gdLst/>
              <a:ahLst/>
              <a:cxnLst/>
              <a:rect l="l" t="t" r="r" b="b"/>
              <a:pathLst>
                <a:path w="218" h="49" extrusionOk="0">
                  <a:moveTo>
                    <a:pt x="49" y="0"/>
                  </a:moveTo>
                  <a:lnTo>
                    <a:pt x="0" y="48"/>
                  </a:lnTo>
                  <a:lnTo>
                    <a:pt x="97" y="48"/>
                  </a:lnTo>
                  <a:lnTo>
                    <a:pt x="197" y="28"/>
                  </a:lnTo>
                  <a:lnTo>
                    <a:pt x="197" y="28"/>
                  </a:lnTo>
                  <a:lnTo>
                    <a:pt x="169" y="0"/>
                  </a:lnTo>
                  <a:close/>
                  <a:moveTo>
                    <a:pt x="217" y="24"/>
                  </a:moveTo>
                  <a:lnTo>
                    <a:pt x="197" y="28"/>
                  </a:lnTo>
                  <a:lnTo>
                    <a:pt x="197" y="28"/>
                  </a:lnTo>
                  <a:lnTo>
                    <a:pt x="217" y="48"/>
                  </a:lnTo>
                  <a:lnTo>
                    <a:pt x="217"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1" name="Google Shape;8351;p19"/>
            <p:cNvSpPr/>
            <p:nvPr/>
          </p:nvSpPr>
          <p:spPr>
            <a:xfrm>
              <a:off x="2135100" y="1902375"/>
              <a:ext cx="4825" cy="1225"/>
            </a:xfrm>
            <a:custGeom>
              <a:avLst/>
              <a:gdLst/>
              <a:ahLst/>
              <a:cxnLst/>
              <a:rect l="l" t="t" r="r" b="b"/>
              <a:pathLst>
                <a:path w="193" h="49" extrusionOk="0">
                  <a:moveTo>
                    <a:pt x="96" y="0"/>
                  </a:moveTo>
                  <a:lnTo>
                    <a:pt x="0" y="25"/>
                  </a:lnTo>
                  <a:lnTo>
                    <a:pt x="48" y="49"/>
                  </a:lnTo>
                  <a:lnTo>
                    <a:pt x="96" y="49"/>
                  </a:lnTo>
                  <a:lnTo>
                    <a:pt x="161" y="33"/>
                  </a:lnTo>
                  <a:lnTo>
                    <a:pt x="161" y="33"/>
                  </a:lnTo>
                  <a:lnTo>
                    <a:pt x="144" y="25"/>
                  </a:lnTo>
                  <a:lnTo>
                    <a:pt x="96" y="0"/>
                  </a:lnTo>
                  <a:close/>
                  <a:moveTo>
                    <a:pt x="193" y="25"/>
                  </a:moveTo>
                  <a:lnTo>
                    <a:pt x="161" y="33"/>
                  </a:lnTo>
                  <a:lnTo>
                    <a:pt x="161" y="33"/>
                  </a:lnTo>
                  <a:lnTo>
                    <a:pt x="193" y="49"/>
                  </a:lnTo>
                  <a:lnTo>
                    <a:pt x="193"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2" name="Google Shape;8352;p19"/>
            <p:cNvSpPr/>
            <p:nvPr/>
          </p:nvSpPr>
          <p:spPr>
            <a:xfrm>
              <a:off x="2147125" y="1906575"/>
              <a:ext cx="5450" cy="1250"/>
            </a:xfrm>
            <a:custGeom>
              <a:avLst/>
              <a:gdLst/>
              <a:ahLst/>
              <a:cxnLst/>
              <a:rect l="l" t="t" r="r" b="b"/>
              <a:pathLst>
                <a:path w="218" h="50" extrusionOk="0">
                  <a:moveTo>
                    <a:pt x="0" y="1"/>
                  </a:moveTo>
                  <a:lnTo>
                    <a:pt x="49" y="49"/>
                  </a:lnTo>
                  <a:lnTo>
                    <a:pt x="145" y="49"/>
                  </a:lnTo>
                  <a:lnTo>
                    <a:pt x="217" y="25"/>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3" name="Google Shape;8353;p19"/>
            <p:cNvSpPr/>
            <p:nvPr/>
          </p:nvSpPr>
          <p:spPr>
            <a:xfrm>
              <a:off x="2073700" y="1837975"/>
              <a:ext cx="2425" cy="2425"/>
            </a:xfrm>
            <a:custGeom>
              <a:avLst/>
              <a:gdLst/>
              <a:ahLst/>
              <a:cxnLst/>
              <a:rect l="l" t="t" r="r" b="b"/>
              <a:pathLst>
                <a:path w="97" h="97" extrusionOk="0">
                  <a:moveTo>
                    <a:pt x="25" y="1"/>
                  </a:moveTo>
                  <a:lnTo>
                    <a:pt x="1" y="25"/>
                  </a:lnTo>
                  <a:lnTo>
                    <a:pt x="1" y="49"/>
                  </a:lnTo>
                  <a:lnTo>
                    <a:pt x="1" y="73"/>
                  </a:lnTo>
                  <a:lnTo>
                    <a:pt x="49" y="97"/>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4" name="Google Shape;8354;p19"/>
            <p:cNvSpPr/>
            <p:nvPr/>
          </p:nvSpPr>
          <p:spPr>
            <a:xfrm>
              <a:off x="2303600" y="1892750"/>
              <a:ext cx="1825" cy="1825"/>
            </a:xfrm>
            <a:custGeom>
              <a:avLst/>
              <a:gdLst/>
              <a:ahLst/>
              <a:cxnLst/>
              <a:rect l="l" t="t" r="r" b="b"/>
              <a:pathLst>
                <a:path w="73" h="73" extrusionOk="0">
                  <a:moveTo>
                    <a:pt x="49" y="0"/>
                  </a:moveTo>
                  <a:lnTo>
                    <a:pt x="1" y="24"/>
                  </a:lnTo>
                  <a:lnTo>
                    <a:pt x="25" y="48"/>
                  </a:lnTo>
                  <a:lnTo>
                    <a:pt x="49" y="72"/>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5" name="Google Shape;8355;p19"/>
            <p:cNvSpPr/>
            <p:nvPr/>
          </p:nvSpPr>
          <p:spPr>
            <a:xfrm>
              <a:off x="2436600" y="1894550"/>
              <a:ext cx="2450" cy="3025"/>
            </a:xfrm>
            <a:custGeom>
              <a:avLst/>
              <a:gdLst/>
              <a:ahLst/>
              <a:cxnLst/>
              <a:rect l="l" t="t" r="r" b="b"/>
              <a:pathLst>
                <a:path w="98" h="121" extrusionOk="0">
                  <a:moveTo>
                    <a:pt x="49" y="0"/>
                  </a:moveTo>
                  <a:lnTo>
                    <a:pt x="1" y="25"/>
                  </a:lnTo>
                  <a:lnTo>
                    <a:pt x="1" y="73"/>
                  </a:lnTo>
                  <a:lnTo>
                    <a:pt x="25" y="121"/>
                  </a:lnTo>
                  <a:lnTo>
                    <a:pt x="73" y="97"/>
                  </a:lnTo>
                  <a:lnTo>
                    <a:pt x="97"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6" name="Google Shape;8356;p19"/>
            <p:cNvSpPr/>
            <p:nvPr/>
          </p:nvSpPr>
          <p:spPr>
            <a:xfrm>
              <a:off x="1827550" y="2045000"/>
              <a:ext cx="1825" cy="1825"/>
            </a:xfrm>
            <a:custGeom>
              <a:avLst/>
              <a:gdLst/>
              <a:ahLst/>
              <a:cxnLst/>
              <a:rect l="l" t="t" r="r" b="b"/>
              <a:pathLst>
                <a:path w="73" h="73" extrusionOk="0">
                  <a:moveTo>
                    <a:pt x="1" y="1"/>
                  </a:moveTo>
                  <a:lnTo>
                    <a:pt x="1" y="49"/>
                  </a:lnTo>
                  <a:lnTo>
                    <a:pt x="49"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7" name="Google Shape;8357;p19"/>
            <p:cNvSpPr/>
            <p:nvPr/>
          </p:nvSpPr>
          <p:spPr>
            <a:xfrm>
              <a:off x="1990650" y="2040800"/>
              <a:ext cx="1225" cy="625"/>
            </a:xfrm>
            <a:custGeom>
              <a:avLst/>
              <a:gdLst/>
              <a:ahLst/>
              <a:cxnLst/>
              <a:rect l="l" t="t" r="r" b="b"/>
              <a:pathLst>
                <a:path w="49" h="25" extrusionOk="0">
                  <a:moveTo>
                    <a:pt x="0" y="0"/>
                  </a:moveTo>
                  <a:lnTo>
                    <a:pt x="0"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8" name="Google Shape;8358;p19"/>
            <p:cNvSpPr/>
            <p:nvPr/>
          </p:nvSpPr>
          <p:spPr>
            <a:xfrm>
              <a:off x="1983425" y="2019125"/>
              <a:ext cx="1825" cy="1825"/>
            </a:xfrm>
            <a:custGeom>
              <a:avLst/>
              <a:gdLst/>
              <a:ahLst/>
              <a:cxnLst/>
              <a:rect l="l" t="t" r="r" b="b"/>
              <a:pathLst>
                <a:path w="73" h="73" extrusionOk="0">
                  <a:moveTo>
                    <a:pt x="25" y="1"/>
                  </a:moveTo>
                  <a:lnTo>
                    <a:pt x="1" y="25"/>
                  </a:lnTo>
                  <a:lnTo>
                    <a:pt x="25" y="73"/>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9" name="Google Shape;8359;p19"/>
            <p:cNvSpPr/>
            <p:nvPr/>
          </p:nvSpPr>
          <p:spPr>
            <a:xfrm>
              <a:off x="1895550" y="1967975"/>
              <a:ext cx="1850" cy="1225"/>
            </a:xfrm>
            <a:custGeom>
              <a:avLst/>
              <a:gdLst/>
              <a:ahLst/>
              <a:cxnLst/>
              <a:rect l="l" t="t" r="r" b="b"/>
              <a:pathLst>
                <a:path w="74" h="49" extrusionOk="0">
                  <a:moveTo>
                    <a:pt x="25" y="0"/>
                  </a:moveTo>
                  <a:lnTo>
                    <a:pt x="1" y="24"/>
                  </a:lnTo>
                  <a:lnTo>
                    <a:pt x="25" y="49"/>
                  </a:lnTo>
                  <a:lnTo>
                    <a:pt x="49" y="49"/>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0" name="Google Shape;8360;p19"/>
            <p:cNvSpPr/>
            <p:nvPr/>
          </p:nvSpPr>
          <p:spPr>
            <a:xfrm>
              <a:off x="2407725" y="2450025"/>
              <a:ext cx="1825" cy="1850"/>
            </a:xfrm>
            <a:custGeom>
              <a:avLst/>
              <a:gdLst/>
              <a:ahLst/>
              <a:cxnLst/>
              <a:rect l="l" t="t" r="r" b="b"/>
              <a:pathLst>
                <a:path w="73" h="74" extrusionOk="0">
                  <a:moveTo>
                    <a:pt x="24" y="1"/>
                  </a:moveTo>
                  <a:lnTo>
                    <a:pt x="0" y="49"/>
                  </a:lnTo>
                  <a:lnTo>
                    <a:pt x="24" y="73"/>
                  </a:lnTo>
                  <a:lnTo>
                    <a:pt x="72" y="73"/>
                  </a:lnTo>
                  <a:lnTo>
                    <a:pt x="72"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1" name="Google Shape;8361;p19"/>
            <p:cNvSpPr/>
            <p:nvPr/>
          </p:nvSpPr>
          <p:spPr>
            <a:xfrm>
              <a:off x="2328875" y="2403700"/>
              <a:ext cx="1225" cy="1225"/>
            </a:xfrm>
            <a:custGeom>
              <a:avLst/>
              <a:gdLst/>
              <a:ahLst/>
              <a:cxnLst/>
              <a:rect l="l" t="t" r="r" b="b"/>
              <a:pathLst>
                <a:path w="49" h="49" extrusionOk="0">
                  <a:moveTo>
                    <a:pt x="25" y="0"/>
                  </a:moveTo>
                  <a:lnTo>
                    <a:pt x="1" y="24"/>
                  </a:lnTo>
                  <a:lnTo>
                    <a:pt x="1" y="49"/>
                  </a:lnTo>
                  <a:lnTo>
                    <a:pt x="49"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2" name="Google Shape;8362;p19"/>
            <p:cNvSpPr/>
            <p:nvPr/>
          </p:nvSpPr>
          <p:spPr>
            <a:xfrm>
              <a:off x="2178425" y="2395275"/>
              <a:ext cx="1225" cy="1225"/>
            </a:xfrm>
            <a:custGeom>
              <a:avLst/>
              <a:gdLst/>
              <a:ahLst/>
              <a:cxnLst/>
              <a:rect l="l" t="t" r="r" b="b"/>
              <a:pathLst>
                <a:path w="49" h="49" extrusionOk="0">
                  <a:moveTo>
                    <a:pt x="24" y="0"/>
                  </a:moveTo>
                  <a:lnTo>
                    <a:pt x="0" y="24"/>
                  </a:lnTo>
                  <a:lnTo>
                    <a:pt x="0" y="48"/>
                  </a:lnTo>
                  <a:lnTo>
                    <a:pt x="48" y="48"/>
                  </a:lnTo>
                  <a:lnTo>
                    <a:pt x="48"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3" name="Google Shape;8363;p19"/>
            <p:cNvSpPr/>
            <p:nvPr/>
          </p:nvSpPr>
          <p:spPr>
            <a:xfrm>
              <a:off x="2307825" y="2370000"/>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4" name="Google Shape;8364;p19"/>
            <p:cNvSpPr/>
            <p:nvPr/>
          </p:nvSpPr>
          <p:spPr>
            <a:xfrm>
              <a:off x="2171200" y="2383225"/>
              <a:ext cx="1225" cy="1250"/>
            </a:xfrm>
            <a:custGeom>
              <a:avLst/>
              <a:gdLst/>
              <a:ahLst/>
              <a:cxnLst/>
              <a:rect l="l" t="t" r="r" b="b"/>
              <a:pathLst>
                <a:path w="49" h="50" extrusionOk="0">
                  <a:moveTo>
                    <a:pt x="24" y="1"/>
                  </a:moveTo>
                  <a:lnTo>
                    <a:pt x="0" y="25"/>
                  </a:lnTo>
                  <a:lnTo>
                    <a:pt x="0" y="49"/>
                  </a:lnTo>
                  <a:lnTo>
                    <a:pt x="49" y="49"/>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5" name="Google Shape;8365;p19"/>
            <p:cNvSpPr/>
            <p:nvPr/>
          </p:nvSpPr>
          <p:spPr>
            <a:xfrm>
              <a:off x="1986425" y="2022750"/>
              <a:ext cx="1850" cy="1225"/>
            </a:xfrm>
            <a:custGeom>
              <a:avLst/>
              <a:gdLst/>
              <a:ahLst/>
              <a:cxnLst/>
              <a:rect l="l" t="t" r="r" b="b"/>
              <a:pathLst>
                <a:path w="74" h="49" extrusionOk="0">
                  <a:moveTo>
                    <a:pt x="1" y="0"/>
                  </a:moveTo>
                  <a:lnTo>
                    <a:pt x="1" y="24"/>
                  </a:lnTo>
                  <a:lnTo>
                    <a:pt x="49" y="48"/>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6" name="Google Shape;8366;p19"/>
            <p:cNvSpPr/>
            <p:nvPr/>
          </p:nvSpPr>
          <p:spPr>
            <a:xfrm>
              <a:off x="2180825" y="2333275"/>
              <a:ext cx="1225" cy="1225"/>
            </a:xfrm>
            <a:custGeom>
              <a:avLst/>
              <a:gdLst/>
              <a:ahLst/>
              <a:cxnLst/>
              <a:rect l="l" t="t" r="r" b="b"/>
              <a:pathLst>
                <a:path w="49" h="49" extrusionOk="0">
                  <a:moveTo>
                    <a:pt x="1" y="1"/>
                  </a:moveTo>
                  <a:lnTo>
                    <a:pt x="1" y="49"/>
                  </a:ln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7" name="Google Shape;8367;p19"/>
            <p:cNvSpPr/>
            <p:nvPr/>
          </p:nvSpPr>
          <p:spPr>
            <a:xfrm>
              <a:off x="2014125" y="2003475"/>
              <a:ext cx="1825" cy="1825"/>
            </a:xfrm>
            <a:custGeom>
              <a:avLst/>
              <a:gdLst/>
              <a:ahLst/>
              <a:cxnLst/>
              <a:rect l="l" t="t" r="r" b="b"/>
              <a:pathLst>
                <a:path w="73" h="73" extrusionOk="0">
                  <a:moveTo>
                    <a:pt x="24" y="1"/>
                  </a:moveTo>
                  <a:lnTo>
                    <a:pt x="0" y="25"/>
                  </a:lnTo>
                  <a:lnTo>
                    <a:pt x="24" y="49"/>
                  </a:lnTo>
                  <a:lnTo>
                    <a:pt x="48" y="73"/>
                  </a:lnTo>
                  <a:lnTo>
                    <a:pt x="73"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8" name="Google Shape;8368;p19"/>
            <p:cNvSpPr/>
            <p:nvPr/>
          </p:nvSpPr>
          <p:spPr>
            <a:xfrm>
              <a:off x="2272900" y="2126850"/>
              <a:ext cx="2450" cy="1825"/>
            </a:xfrm>
            <a:custGeom>
              <a:avLst/>
              <a:gdLst/>
              <a:ahLst/>
              <a:cxnLst/>
              <a:rect l="l" t="t" r="r" b="b"/>
              <a:pathLst>
                <a:path w="98"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9" name="Google Shape;8369;p19"/>
            <p:cNvSpPr/>
            <p:nvPr/>
          </p:nvSpPr>
          <p:spPr>
            <a:xfrm>
              <a:off x="2083325" y="194872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0" name="Google Shape;8370;p19"/>
            <p:cNvSpPr/>
            <p:nvPr/>
          </p:nvSpPr>
          <p:spPr>
            <a:xfrm>
              <a:off x="2023750" y="1910800"/>
              <a:ext cx="1825" cy="1825"/>
            </a:xfrm>
            <a:custGeom>
              <a:avLst/>
              <a:gdLst/>
              <a:ahLst/>
              <a:cxnLst/>
              <a:rect l="l" t="t" r="r" b="b"/>
              <a:pathLst>
                <a:path w="73" h="73" extrusionOk="0">
                  <a:moveTo>
                    <a:pt x="25" y="0"/>
                  </a:moveTo>
                  <a:lnTo>
                    <a:pt x="0" y="49"/>
                  </a:lnTo>
                  <a:lnTo>
                    <a:pt x="25" y="73"/>
                  </a:lnTo>
                  <a:lnTo>
                    <a:pt x="73"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1" name="Google Shape;8371;p19"/>
            <p:cNvSpPr/>
            <p:nvPr/>
          </p:nvSpPr>
          <p:spPr>
            <a:xfrm>
              <a:off x="2019525" y="1909000"/>
              <a:ext cx="1850" cy="1825"/>
            </a:xfrm>
            <a:custGeom>
              <a:avLst/>
              <a:gdLst/>
              <a:ahLst/>
              <a:cxnLst/>
              <a:rect l="l" t="t" r="r" b="b"/>
              <a:pathLst>
                <a:path w="74" h="73" extrusionOk="0">
                  <a:moveTo>
                    <a:pt x="25" y="0"/>
                  </a:moveTo>
                  <a:lnTo>
                    <a:pt x="1" y="24"/>
                  </a:lnTo>
                  <a:lnTo>
                    <a:pt x="25" y="72"/>
                  </a:lnTo>
                  <a:lnTo>
                    <a:pt x="49" y="48"/>
                  </a:lnTo>
                  <a:lnTo>
                    <a:pt x="73"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2" name="Google Shape;8372;p19"/>
            <p:cNvSpPr/>
            <p:nvPr/>
          </p:nvSpPr>
          <p:spPr>
            <a:xfrm>
              <a:off x="2149525" y="1868675"/>
              <a:ext cx="1225" cy="3025"/>
            </a:xfrm>
            <a:custGeom>
              <a:avLst/>
              <a:gdLst/>
              <a:ahLst/>
              <a:cxnLst/>
              <a:rect l="l" t="t" r="r" b="b"/>
              <a:pathLst>
                <a:path w="49" h="121" extrusionOk="0">
                  <a:moveTo>
                    <a:pt x="49" y="0"/>
                  </a:moveTo>
                  <a:lnTo>
                    <a:pt x="37" y="30"/>
                  </a:lnTo>
                  <a:lnTo>
                    <a:pt x="49" y="24"/>
                  </a:lnTo>
                  <a:lnTo>
                    <a:pt x="49" y="0"/>
                  </a:lnTo>
                  <a:close/>
                  <a:moveTo>
                    <a:pt x="37" y="30"/>
                  </a:moveTo>
                  <a:lnTo>
                    <a:pt x="1" y="48"/>
                  </a:lnTo>
                  <a:lnTo>
                    <a:pt x="1" y="73"/>
                  </a:lnTo>
                  <a:lnTo>
                    <a:pt x="1" y="121"/>
                  </a:lnTo>
                  <a:lnTo>
                    <a:pt x="37" y="3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3" name="Google Shape;8373;p19"/>
            <p:cNvSpPr/>
            <p:nvPr/>
          </p:nvSpPr>
          <p:spPr>
            <a:xfrm>
              <a:off x="2064075" y="1910200"/>
              <a:ext cx="1225" cy="1225"/>
            </a:xfrm>
            <a:custGeom>
              <a:avLst/>
              <a:gdLst/>
              <a:ahLst/>
              <a:cxnLst/>
              <a:rect l="l" t="t" r="r" b="b"/>
              <a:pathLst>
                <a:path w="49" h="49" extrusionOk="0">
                  <a:moveTo>
                    <a:pt x="0" y="0"/>
                  </a:moveTo>
                  <a:lnTo>
                    <a:pt x="0" y="49"/>
                  </a:lnTo>
                  <a:lnTo>
                    <a:pt x="49"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4" name="Google Shape;8374;p19"/>
            <p:cNvSpPr/>
            <p:nvPr/>
          </p:nvSpPr>
          <p:spPr>
            <a:xfrm>
              <a:off x="2068275" y="1892750"/>
              <a:ext cx="1250" cy="1225"/>
            </a:xfrm>
            <a:custGeom>
              <a:avLst/>
              <a:gdLst/>
              <a:ahLst/>
              <a:cxnLst/>
              <a:rect l="l" t="t" r="r" b="b"/>
              <a:pathLst>
                <a:path w="50" h="49" extrusionOk="0">
                  <a:moveTo>
                    <a:pt x="25" y="0"/>
                  </a:moveTo>
                  <a:lnTo>
                    <a:pt x="1" y="24"/>
                  </a:lnTo>
                  <a:lnTo>
                    <a:pt x="1" y="48"/>
                  </a:lnTo>
                  <a:lnTo>
                    <a:pt x="49"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5" name="Google Shape;8375;p19"/>
            <p:cNvSpPr/>
            <p:nvPr/>
          </p:nvSpPr>
          <p:spPr>
            <a:xfrm>
              <a:off x="2091150" y="1887325"/>
              <a:ext cx="1825" cy="1225"/>
            </a:xfrm>
            <a:custGeom>
              <a:avLst/>
              <a:gdLst/>
              <a:ahLst/>
              <a:cxnLst/>
              <a:rect l="l" t="t" r="r" b="b"/>
              <a:pathLst>
                <a:path w="73" h="49" extrusionOk="0">
                  <a:moveTo>
                    <a:pt x="25" y="1"/>
                  </a:moveTo>
                  <a:lnTo>
                    <a:pt x="1" y="25"/>
                  </a:lnTo>
                  <a:lnTo>
                    <a:pt x="1" y="49"/>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6" name="Google Shape;8376;p19"/>
            <p:cNvSpPr/>
            <p:nvPr/>
          </p:nvSpPr>
          <p:spPr>
            <a:xfrm>
              <a:off x="2064675" y="1831350"/>
              <a:ext cx="1825" cy="1850"/>
            </a:xfrm>
            <a:custGeom>
              <a:avLst/>
              <a:gdLst/>
              <a:ahLst/>
              <a:cxnLst/>
              <a:rect l="l" t="t" r="r" b="b"/>
              <a:pathLst>
                <a:path w="73" h="74" extrusionOk="0">
                  <a:moveTo>
                    <a:pt x="49" y="1"/>
                  </a:moveTo>
                  <a:lnTo>
                    <a:pt x="0" y="25"/>
                  </a:lnTo>
                  <a:lnTo>
                    <a:pt x="0" y="49"/>
                  </a:lnTo>
                  <a:lnTo>
                    <a:pt x="25" y="73"/>
                  </a:lnTo>
                  <a:lnTo>
                    <a:pt x="73"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7" name="Google Shape;8377;p19"/>
            <p:cNvSpPr/>
            <p:nvPr/>
          </p:nvSpPr>
          <p:spPr>
            <a:xfrm>
              <a:off x="2349350" y="1951125"/>
              <a:ext cx="1225" cy="1825"/>
            </a:xfrm>
            <a:custGeom>
              <a:avLst/>
              <a:gdLst/>
              <a:ahLst/>
              <a:cxnLst/>
              <a:rect l="l" t="t" r="r" b="b"/>
              <a:pathLst>
                <a:path w="49" h="73" extrusionOk="0">
                  <a:moveTo>
                    <a:pt x="0" y="0"/>
                  </a:moveTo>
                  <a:lnTo>
                    <a:pt x="0" y="49"/>
                  </a:lnTo>
                  <a:lnTo>
                    <a:pt x="48" y="73"/>
                  </a:lnTo>
                  <a:lnTo>
                    <a:pt x="48" y="49"/>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8" name="Google Shape;8378;p19"/>
            <p:cNvSpPr/>
            <p:nvPr/>
          </p:nvSpPr>
          <p:spPr>
            <a:xfrm>
              <a:off x="2384850" y="1969175"/>
              <a:ext cx="1225" cy="1825"/>
            </a:xfrm>
            <a:custGeom>
              <a:avLst/>
              <a:gdLst/>
              <a:ahLst/>
              <a:cxnLst/>
              <a:rect l="l" t="t" r="r" b="b"/>
              <a:pathLst>
                <a:path w="49" h="73" extrusionOk="0">
                  <a:moveTo>
                    <a:pt x="25" y="1"/>
                  </a:moveTo>
                  <a:lnTo>
                    <a:pt x="0" y="25"/>
                  </a:lnTo>
                  <a:lnTo>
                    <a:pt x="0" y="49"/>
                  </a:lnTo>
                  <a:lnTo>
                    <a:pt x="25" y="73"/>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9" name="Google Shape;8379;p19"/>
            <p:cNvSpPr/>
            <p:nvPr/>
          </p:nvSpPr>
          <p:spPr>
            <a:xfrm>
              <a:off x="2321050" y="1930650"/>
              <a:ext cx="1825" cy="1850"/>
            </a:xfrm>
            <a:custGeom>
              <a:avLst/>
              <a:gdLst/>
              <a:ahLst/>
              <a:cxnLst/>
              <a:rect l="l" t="t" r="r" b="b"/>
              <a:pathLst>
                <a:path w="73" h="74" extrusionOk="0">
                  <a:moveTo>
                    <a:pt x="25" y="1"/>
                  </a:moveTo>
                  <a:lnTo>
                    <a:pt x="1" y="25"/>
                  </a:lnTo>
                  <a:lnTo>
                    <a:pt x="25" y="73"/>
                  </a:lnTo>
                  <a:lnTo>
                    <a:pt x="73"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0" name="Google Shape;8380;p19"/>
            <p:cNvSpPr/>
            <p:nvPr/>
          </p:nvSpPr>
          <p:spPr>
            <a:xfrm>
              <a:off x="1879300" y="2041400"/>
              <a:ext cx="1250" cy="625"/>
            </a:xfrm>
            <a:custGeom>
              <a:avLst/>
              <a:gdLst/>
              <a:ahLst/>
              <a:cxnLst/>
              <a:rect l="l" t="t" r="r" b="b"/>
              <a:pathLst>
                <a:path w="50" h="25" extrusionOk="0">
                  <a:moveTo>
                    <a:pt x="1" y="0"/>
                  </a:moveTo>
                  <a:lnTo>
                    <a:pt x="25"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1" name="Google Shape;8381;p19"/>
            <p:cNvSpPr/>
            <p:nvPr/>
          </p:nvSpPr>
          <p:spPr>
            <a:xfrm>
              <a:off x="1979825" y="2037175"/>
              <a:ext cx="1225" cy="1225"/>
            </a:xfrm>
            <a:custGeom>
              <a:avLst/>
              <a:gdLst/>
              <a:ahLst/>
              <a:cxnLst/>
              <a:rect l="l" t="t" r="r" b="b"/>
              <a:pathLst>
                <a:path w="49" h="49" extrusionOk="0">
                  <a:moveTo>
                    <a:pt x="48" y="1"/>
                  </a:moveTo>
                  <a:lnTo>
                    <a:pt x="0" y="25"/>
                  </a:lnTo>
                  <a:lnTo>
                    <a:pt x="0" y="49"/>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2" name="Google Shape;8382;p19"/>
            <p:cNvSpPr/>
            <p:nvPr/>
          </p:nvSpPr>
          <p:spPr>
            <a:xfrm>
              <a:off x="2061075" y="2510825"/>
              <a:ext cx="1225" cy="1225"/>
            </a:xfrm>
            <a:custGeom>
              <a:avLst/>
              <a:gdLst/>
              <a:ahLst/>
              <a:cxnLst/>
              <a:rect l="l" t="t" r="r" b="b"/>
              <a:pathLst>
                <a:path w="49" h="49" extrusionOk="0">
                  <a:moveTo>
                    <a:pt x="0" y="0"/>
                  </a:moveTo>
                  <a:lnTo>
                    <a:pt x="0" y="24"/>
                  </a:lnTo>
                  <a:lnTo>
                    <a:pt x="24" y="49"/>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3" name="Google Shape;8383;p19"/>
            <p:cNvSpPr/>
            <p:nvPr/>
          </p:nvSpPr>
          <p:spPr>
            <a:xfrm>
              <a:off x="2277725" y="2411525"/>
              <a:ext cx="1225" cy="1225"/>
            </a:xfrm>
            <a:custGeom>
              <a:avLst/>
              <a:gdLst/>
              <a:ahLst/>
              <a:cxnLst/>
              <a:rect l="l" t="t" r="r" b="b"/>
              <a:pathLst>
                <a:path w="49" h="49" extrusionOk="0">
                  <a:moveTo>
                    <a:pt x="0" y="0"/>
                  </a:moveTo>
                  <a:lnTo>
                    <a:pt x="0" y="48"/>
                  </a:lnTo>
                  <a:lnTo>
                    <a:pt x="24"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4" name="Google Shape;8384;p19"/>
            <p:cNvSpPr/>
            <p:nvPr/>
          </p:nvSpPr>
          <p:spPr>
            <a:xfrm>
              <a:off x="1893750" y="2028750"/>
              <a:ext cx="625" cy="1225"/>
            </a:xfrm>
            <a:custGeom>
              <a:avLst/>
              <a:gdLst/>
              <a:ahLst/>
              <a:cxnLst/>
              <a:rect l="l" t="t" r="r" b="b"/>
              <a:pathLst>
                <a:path w="25" h="49" extrusionOk="0">
                  <a:moveTo>
                    <a:pt x="25" y="1"/>
                  </a:moveTo>
                  <a:lnTo>
                    <a:pt x="1" y="25"/>
                  </a:ln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5" name="Google Shape;8385;p19"/>
            <p:cNvSpPr/>
            <p:nvPr/>
          </p:nvSpPr>
          <p:spPr>
            <a:xfrm>
              <a:off x="2325875" y="2286350"/>
              <a:ext cx="25" cy="625"/>
            </a:xfrm>
            <a:custGeom>
              <a:avLst/>
              <a:gdLst/>
              <a:ahLst/>
              <a:cxnLst/>
              <a:rect l="l" t="t" r="r" b="b"/>
              <a:pathLst>
                <a:path w="1" h="25" extrusionOk="0">
                  <a:moveTo>
                    <a:pt x="0" y="0"/>
                  </a:moveTo>
                  <a:lnTo>
                    <a:pt x="0" y="0"/>
                  </a:lnTo>
                  <a:lnTo>
                    <a:pt x="0" y="0"/>
                  </a:lnTo>
                  <a:lnTo>
                    <a:pt x="0" y="0"/>
                  </a:lnTo>
                  <a:lnTo>
                    <a:pt x="0" y="24"/>
                  </a:lnTo>
                  <a:lnTo>
                    <a:pt x="0"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6" name="Google Shape;8386;p19"/>
            <p:cNvSpPr/>
            <p:nvPr/>
          </p:nvSpPr>
          <p:spPr>
            <a:xfrm>
              <a:off x="2021950" y="2483150"/>
              <a:ext cx="625" cy="1225"/>
            </a:xfrm>
            <a:custGeom>
              <a:avLst/>
              <a:gdLst/>
              <a:ahLst/>
              <a:cxnLst/>
              <a:rect l="l" t="t" r="r" b="b"/>
              <a:pathLst>
                <a:path w="25" h="49" extrusionOk="0">
                  <a:moveTo>
                    <a:pt x="24" y="0"/>
                  </a:moveTo>
                  <a:lnTo>
                    <a:pt x="0" y="24"/>
                  </a:lnTo>
                  <a:lnTo>
                    <a:pt x="0" y="48"/>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7" name="Google Shape;8387;p19"/>
            <p:cNvSpPr/>
            <p:nvPr/>
          </p:nvSpPr>
          <p:spPr>
            <a:xfrm>
              <a:off x="2214525" y="2354950"/>
              <a:ext cx="625" cy="1225"/>
            </a:xfrm>
            <a:custGeom>
              <a:avLst/>
              <a:gdLst/>
              <a:ahLst/>
              <a:cxnLst/>
              <a:rect l="l" t="t" r="r" b="b"/>
              <a:pathLst>
                <a:path w="25" h="49" extrusionOk="0">
                  <a:moveTo>
                    <a:pt x="1" y="0"/>
                  </a:moveTo>
                  <a:lnTo>
                    <a:pt x="1" y="49"/>
                  </a:lnTo>
                  <a:lnTo>
                    <a:pt x="25"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8" name="Google Shape;8388;p19"/>
            <p:cNvSpPr/>
            <p:nvPr/>
          </p:nvSpPr>
          <p:spPr>
            <a:xfrm>
              <a:off x="2185050" y="2481925"/>
              <a:ext cx="1225" cy="625"/>
            </a:xfrm>
            <a:custGeom>
              <a:avLst/>
              <a:gdLst/>
              <a:ahLst/>
              <a:cxnLst/>
              <a:rect l="l" t="t" r="r" b="b"/>
              <a:pathLst>
                <a:path w="49" h="25" extrusionOk="0">
                  <a:moveTo>
                    <a:pt x="24" y="1"/>
                  </a:moveTo>
                  <a:lnTo>
                    <a:pt x="0" y="25"/>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9" name="Google Shape;8389;p19"/>
            <p:cNvSpPr/>
            <p:nvPr/>
          </p:nvSpPr>
          <p:spPr>
            <a:xfrm>
              <a:off x="2399900" y="2465675"/>
              <a:ext cx="625" cy="625"/>
            </a:xfrm>
            <a:custGeom>
              <a:avLst/>
              <a:gdLst/>
              <a:ahLst/>
              <a:cxnLst/>
              <a:rect l="l" t="t" r="r" b="b"/>
              <a:pathLst>
                <a:path w="25" h="25" extrusionOk="0">
                  <a:moveTo>
                    <a:pt x="0" y="1"/>
                  </a:moveTo>
                  <a:lnTo>
                    <a:pt x="0"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0" name="Google Shape;8390;p19"/>
            <p:cNvSpPr/>
            <p:nvPr/>
          </p:nvSpPr>
          <p:spPr>
            <a:xfrm>
              <a:off x="1927450" y="1967975"/>
              <a:ext cx="25" cy="25"/>
            </a:xfrm>
            <a:custGeom>
              <a:avLst/>
              <a:gdLst/>
              <a:ahLst/>
              <a:cxnLst/>
              <a:rect l="l" t="t" r="r" b="b"/>
              <a:pathLst>
                <a:path w="1" h="1" extrusionOk="0">
                  <a:moveTo>
                    <a:pt x="1" y="0"/>
                  </a:move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1" name="Google Shape;8391;p19"/>
            <p:cNvSpPr/>
            <p:nvPr/>
          </p:nvSpPr>
          <p:spPr>
            <a:xfrm>
              <a:off x="2052025" y="20311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2" name="Google Shape;8392;p19"/>
            <p:cNvSpPr/>
            <p:nvPr/>
          </p:nvSpPr>
          <p:spPr>
            <a:xfrm>
              <a:off x="1893150" y="1937275"/>
              <a:ext cx="1225" cy="625"/>
            </a:xfrm>
            <a:custGeom>
              <a:avLst/>
              <a:gdLst/>
              <a:ahLst/>
              <a:cxnLst/>
              <a:rect l="l" t="t" r="r" b="b"/>
              <a:pathLst>
                <a:path w="49" h="25" extrusionOk="0">
                  <a:moveTo>
                    <a:pt x="1" y="1"/>
                  </a:moveTo>
                  <a:lnTo>
                    <a:pt x="1" y="25"/>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3" name="Google Shape;8393;p19"/>
            <p:cNvSpPr/>
            <p:nvPr/>
          </p:nvSpPr>
          <p:spPr>
            <a:xfrm>
              <a:off x="1941300" y="1962550"/>
              <a:ext cx="1825" cy="1225"/>
            </a:xfrm>
            <a:custGeom>
              <a:avLst/>
              <a:gdLst/>
              <a:ahLst/>
              <a:cxnLst/>
              <a:rect l="l" t="t" r="r" b="b"/>
              <a:pathLst>
                <a:path w="73" h="49" extrusionOk="0">
                  <a:moveTo>
                    <a:pt x="24" y="1"/>
                  </a:moveTo>
                  <a:lnTo>
                    <a:pt x="0" y="25"/>
                  </a:lnTo>
                  <a:lnTo>
                    <a:pt x="24" y="49"/>
                  </a:lnTo>
                  <a:lnTo>
                    <a:pt x="49"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4" name="Google Shape;8394;p19"/>
            <p:cNvSpPr/>
            <p:nvPr/>
          </p:nvSpPr>
          <p:spPr>
            <a:xfrm>
              <a:off x="1910600" y="1920425"/>
              <a:ext cx="625" cy="1225"/>
            </a:xfrm>
            <a:custGeom>
              <a:avLst/>
              <a:gdLst/>
              <a:ahLst/>
              <a:cxnLst/>
              <a:rect l="l" t="t" r="r" b="b"/>
              <a:pathLst>
                <a:path w="25" h="49" extrusionOk="0">
                  <a:moveTo>
                    <a:pt x="1" y="1"/>
                  </a:move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5" name="Google Shape;8395;p19"/>
            <p:cNvSpPr/>
            <p:nvPr/>
          </p:nvSpPr>
          <p:spPr>
            <a:xfrm>
              <a:off x="1861250" y="1954725"/>
              <a:ext cx="25" cy="625"/>
            </a:xfrm>
            <a:custGeom>
              <a:avLst/>
              <a:gdLst/>
              <a:ahLst/>
              <a:cxnLst/>
              <a:rect l="l" t="t" r="r" b="b"/>
              <a:pathLst>
                <a:path w="1" h="25" extrusionOk="0">
                  <a:moveTo>
                    <a:pt x="1" y="25"/>
                  </a:moveTo>
                  <a:lnTo>
                    <a:pt x="1" y="1"/>
                  </a:lnTo>
                  <a:lnTo>
                    <a:pt x="1" y="1"/>
                  </a:lnTo>
                  <a:lnTo>
                    <a:pt x="1"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6" name="Google Shape;8396;p19"/>
            <p:cNvSpPr/>
            <p:nvPr/>
          </p:nvSpPr>
          <p:spPr>
            <a:xfrm>
              <a:off x="2337900" y="2406100"/>
              <a:ext cx="1225" cy="1225"/>
            </a:xfrm>
            <a:custGeom>
              <a:avLst/>
              <a:gdLst/>
              <a:ahLst/>
              <a:cxnLst/>
              <a:rect l="l" t="t" r="r" b="b"/>
              <a:pathLst>
                <a:path w="49" h="49" extrusionOk="0">
                  <a:moveTo>
                    <a:pt x="1" y="1"/>
                  </a:moveTo>
                  <a:lnTo>
                    <a:pt x="1" y="25"/>
                  </a:lnTo>
                  <a:lnTo>
                    <a:pt x="25"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7" name="Google Shape;8397;p19"/>
            <p:cNvSpPr/>
            <p:nvPr/>
          </p:nvSpPr>
          <p:spPr>
            <a:xfrm>
              <a:off x="1912400" y="2023350"/>
              <a:ext cx="1250" cy="1225"/>
            </a:xfrm>
            <a:custGeom>
              <a:avLst/>
              <a:gdLst/>
              <a:ahLst/>
              <a:cxnLst/>
              <a:rect l="l" t="t" r="r" b="b"/>
              <a:pathLst>
                <a:path w="50" h="49" extrusionOk="0">
                  <a:moveTo>
                    <a:pt x="1" y="0"/>
                  </a:moveTo>
                  <a:lnTo>
                    <a:pt x="25" y="48"/>
                  </a:lnTo>
                  <a:lnTo>
                    <a:pt x="49" y="48"/>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8" name="Google Shape;8398;p19"/>
            <p:cNvSpPr/>
            <p:nvPr/>
          </p:nvSpPr>
          <p:spPr>
            <a:xfrm>
              <a:off x="2395075" y="2403100"/>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9" name="Google Shape;8399;p19"/>
            <p:cNvSpPr/>
            <p:nvPr/>
          </p:nvSpPr>
          <p:spPr>
            <a:xfrm>
              <a:off x="2241600" y="2462075"/>
              <a:ext cx="1250" cy="1225"/>
            </a:xfrm>
            <a:custGeom>
              <a:avLst/>
              <a:gdLst/>
              <a:ahLst/>
              <a:cxnLst/>
              <a:rect l="l" t="t" r="r" b="b"/>
              <a:pathLst>
                <a:path w="50" h="49" extrusionOk="0">
                  <a:moveTo>
                    <a:pt x="1" y="0"/>
                  </a:moveTo>
                  <a:lnTo>
                    <a:pt x="25" y="49"/>
                  </a:lnTo>
                  <a:lnTo>
                    <a:pt x="49"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0" name="Google Shape;8400;p19"/>
            <p:cNvSpPr/>
            <p:nvPr/>
          </p:nvSpPr>
          <p:spPr>
            <a:xfrm>
              <a:off x="1857650" y="1984225"/>
              <a:ext cx="1225" cy="625"/>
            </a:xfrm>
            <a:custGeom>
              <a:avLst/>
              <a:gdLst/>
              <a:ahLst/>
              <a:cxnLst/>
              <a:rect l="l" t="t" r="r" b="b"/>
              <a:pathLst>
                <a:path w="49" h="25" extrusionOk="0">
                  <a:moveTo>
                    <a:pt x="0" y="0"/>
                  </a:moveTo>
                  <a:lnTo>
                    <a:pt x="24" y="24"/>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1" name="Google Shape;8401;p19"/>
            <p:cNvSpPr/>
            <p:nvPr/>
          </p:nvSpPr>
          <p:spPr>
            <a:xfrm>
              <a:off x="2059250" y="1912000"/>
              <a:ext cx="1225" cy="1225"/>
            </a:xfrm>
            <a:custGeom>
              <a:avLst/>
              <a:gdLst/>
              <a:ahLst/>
              <a:cxnLst/>
              <a:rect l="l" t="t" r="r" b="b"/>
              <a:pathLst>
                <a:path w="49" h="49" extrusionOk="0">
                  <a:moveTo>
                    <a:pt x="25" y="1"/>
                  </a:moveTo>
                  <a:lnTo>
                    <a:pt x="1" y="25"/>
                  </a:lnTo>
                  <a:lnTo>
                    <a:pt x="25" y="49"/>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2" name="Google Shape;8402;p19"/>
            <p:cNvSpPr/>
            <p:nvPr/>
          </p:nvSpPr>
          <p:spPr>
            <a:xfrm>
              <a:off x="2127875" y="1943900"/>
              <a:ext cx="1825" cy="1225"/>
            </a:xfrm>
            <a:custGeom>
              <a:avLst/>
              <a:gdLst/>
              <a:ahLst/>
              <a:cxnLst/>
              <a:rect l="l" t="t" r="r" b="b"/>
              <a:pathLst>
                <a:path w="73" h="49" extrusionOk="0">
                  <a:moveTo>
                    <a:pt x="24" y="0"/>
                  </a:moveTo>
                  <a:lnTo>
                    <a:pt x="0" y="25"/>
                  </a:lnTo>
                  <a:lnTo>
                    <a:pt x="24" y="49"/>
                  </a:lnTo>
                  <a:lnTo>
                    <a:pt x="72" y="49"/>
                  </a:lnTo>
                  <a:lnTo>
                    <a:pt x="72" y="25"/>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3" name="Google Shape;8403;p19"/>
            <p:cNvSpPr/>
            <p:nvPr/>
          </p:nvSpPr>
          <p:spPr>
            <a:xfrm>
              <a:off x="2145325" y="1943300"/>
              <a:ext cx="2425" cy="625"/>
            </a:xfrm>
            <a:custGeom>
              <a:avLst/>
              <a:gdLst/>
              <a:ahLst/>
              <a:cxnLst/>
              <a:rect l="l" t="t" r="r" b="b"/>
              <a:pathLst>
                <a:path w="97" h="25" extrusionOk="0">
                  <a:moveTo>
                    <a:pt x="0" y="0"/>
                  </a:moveTo>
                  <a:lnTo>
                    <a:pt x="0" y="0"/>
                  </a:lnTo>
                  <a:lnTo>
                    <a:pt x="97" y="24"/>
                  </a:lnTo>
                  <a:lnTo>
                    <a:pt x="97" y="24"/>
                  </a:lnTo>
                  <a:lnTo>
                    <a:pt x="97" y="24"/>
                  </a:lnTo>
                  <a:lnTo>
                    <a:pt x="97"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4" name="Google Shape;8404;p19"/>
            <p:cNvSpPr/>
            <p:nvPr/>
          </p:nvSpPr>
          <p:spPr>
            <a:xfrm>
              <a:off x="1929250" y="2019725"/>
              <a:ext cx="25" cy="25"/>
            </a:xfrm>
            <a:custGeom>
              <a:avLst/>
              <a:gdLst/>
              <a:ahLst/>
              <a:cxnLst/>
              <a:rect l="l" t="t" r="r" b="b"/>
              <a:pathLst>
                <a:path w="1" h="1" extrusionOk="0">
                  <a:moveTo>
                    <a:pt x="1" y="1"/>
                  </a:moveTo>
                  <a:lnTo>
                    <a:pt x="1" y="1"/>
                  </a:lnTo>
                  <a:lnTo>
                    <a:pt x="1" y="1"/>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5" name="Google Shape;8405;p19"/>
            <p:cNvSpPr/>
            <p:nvPr/>
          </p:nvSpPr>
          <p:spPr>
            <a:xfrm>
              <a:off x="2125450" y="1902375"/>
              <a:ext cx="625" cy="625"/>
            </a:xfrm>
            <a:custGeom>
              <a:avLst/>
              <a:gdLst/>
              <a:ahLst/>
              <a:cxnLst/>
              <a:rect l="l" t="t" r="r" b="b"/>
              <a:pathLst>
                <a:path w="25" h="25" extrusionOk="0">
                  <a:moveTo>
                    <a:pt x="1" y="0"/>
                  </a:moveTo>
                  <a:lnTo>
                    <a:pt x="1" y="25"/>
                  </a:lnTo>
                  <a:lnTo>
                    <a:pt x="25" y="25"/>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6" name="Google Shape;8406;p19"/>
            <p:cNvSpPr/>
            <p:nvPr/>
          </p:nvSpPr>
          <p:spPr>
            <a:xfrm>
              <a:off x="2153750" y="2506000"/>
              <a:ext cx="1225" cy="1225"/>
            </a:xfrm>
            <a:custGeom>
              <a:avLst/>
              <a:gdLst/>
              <a:ahLst/>
              <a:cxnLst/>
              <a:rect l="l" t="t" r="r" b="b"/>
              <a:pathLst>
                <a:path w="49" h="49" extrusionOk="0">
                  <a:moveTo>
                    <a:pt x="24" y="1"/>
                  </a:moveTo>
                  <a:lnTo>
                    <a:pt x="0" y="25"/>
                  </a:lnTo>
                  <a:lnTo>
                    <a:pt x="24" y="49"/>
                  </a:lnTo>
                  <a:lnTo>
                    <a:pt x="48"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7" name="Google Shape;8407;p19"/>
            <p:cNvSpPr/>
            <p:nvPr/>
          </p:nvSpPr>
          <p:spPr>
            <a:xfrm>
              <a:off x="2413725" y="2051025"/>
              <a:ext cx="1250" cy="625"/>
            </a:xfrm>
            <a:custGeom>
              <a:avLst/>
              <a:gdLst/>
              <a:ahLst/>
              <a:cxnLst/>
              <a:rect l="l" t="t" r="r" b="b"/>
              <a:pathLst>
                <a:path w="50" h="25" extrusionOk="0">
                  <a:moveTo>
                    <a:pt x="1" y="1"/>
                  </a:moveTo>
                  <a:lnTo>
                    <a:pt x="25" y="25"/>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8" name="Google Shape;8408;p19"/>
            <p:cNvSpPr/>
            <p:nvPr/>
          </p:nvSpPr>
          <p:spPr>
            <a:xfrm>
              <a:off x="2211525" y="2259250"/>
              <a:ext cx="625" cy="625"/>
            </a:xfrm>
            <a:custGeom>
              <a:avLst/>
              <a:gdLst/>
              <a:ahLst/>
              <a:cxnLst/>
              <a:rect l="l" t="t" r="r" b="b"/>
              <a:pathLst>
                <a:path w="25" h="25"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9" name="Google Shape;8409;p19"/>
            <p:cNvSpPr/>
            <p:nvPr/>
          </p:nvSpPr>
          <p:spPr>
            <a:xfrm>
              <a:off x="1967775" y="2001675"/>
              <a:ext cx="625" cy="625"/>
            </a:xfrm>
            <a:custGeom>
              <a:avLst/>
              <a:gdLst/>
              <a:ahLst/>
              <a:cxnLst/>
              <a:rect l="l" t="t" r="r" b="b"/>
              <a:pathLst>
                <a:path w="25" h="25" extrusionOk="0">
                  <a:moveTo>
                    <a:pt x="1" y="1"/>
                  </a:move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0" name="Google Shape;8410;p19"/>
            <p:cNvSpPr/>
            <p:nvPr/>
          </p:nvSpPr>
          <p:spPr>
            <a:xfrm>
              <a:off x="2125450" y="18337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1" name="Google Shape;8411;p19"/>
            <p:cNvSpPr/>
            <p:nvPr/>
          </p:nvSpPr>
          <p:spPr>
            <a:xfrm>
              <a:off x="2225975" y="226107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2" name="Google Shape;8412;p19"/>
            <p:cNvSpPr/>
            <p:nvPr/>
          </p:nvSpPr>
          <p:spPr>
            <a:xfrm>
              <a:off x="1913000" y="1970375"/>
              <a:ext cx="650" cy="625"/>
            </a:xfrm>
            <a:custGeom>
              <a:avLst/>
              <a:gdLst/>
              <a:ahLst/>
              <a:cxnLst/>
              <a:rect l="l" t="t" r="r" b="b"/>
              <a:pathLst>
                <a:path w="26"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3" name="Google Shape;8413;p19"/>
            <p:cNvSpPr/>
            <p:nvPr/>
          </p:nvSpPr>
          <p:spPr>
            <a:xfrm>
              <a:off x="2356550" y="1886725"/>
              <a:ext cx="1250" cy="625"/>
            </a:xfrm>
            <a:custGeom>
              <a:avLst/>
              <a:gdLst/>
              <a:ahLst/>
              <a:cxnLst/>
              <a:rect l="l" t="t" r="r" b="b"/>
              <a:pathLst>
                <a:path w="50" h="25" extrusionOk="0">
                  <a:moveTo>
                    <a:pt x="1" y="1"/>
                  </a:moveTo>
                  <a:lnTo>
                    <a:pt x="25" y="13"/>
                  </a:lnTo>
                  <a:lnTo>
                    <a:pt x="25" y="1"/>
                  </a:lnTo>
                  <a:close/>
                  <a:moveTo>
                    <a:pt x="25" y="13"/>
                  </a:moveTo>
                  <a:lnTo>
                    <a:pt x="25" y="25"/>
                  </a:lnTo>
                  <a:lnTo>
                    <a:pt x="49" y="25"/>
                  </a:lnTo>
                  <a:lnTo>
                    <a:pt x="25" y="1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4" name="Google Shape;8414;p19"/>
            <p:cNvSpPr/>
            <p:nvPr/>
          </p:nvSpPr>
          <p:spPr>
            <a:xfrm>
              <a:off x="2393275" y="1856625"/>
              <a:ext cx="1225" cy="1250"/>
            </a:xfrm>
            <a:custGeom>
              <a:avLst/>
              <a:gdLst/>
              <a:ahLst/>
              <a:cxnLst/>
              <a:rect l="l" t="t" r="r" b="b"/>
              <a:pathLst>
                <a:path w="49" h="50" extrusionOk="0">
                  <a:moveTo>
                    <a:pt x="0" y="1"/>
                  </a:move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5" name="Google Shape;8415;p19"/>
            <p:cNvSpPr/>
            <p:nvPr/>
          </p:nvSpPr>
          <p:spPr>
            <a:xfrm>
              <a:off x="2076700" y="2016725"/>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6" name="Google Shape;8416;p19"/>
            <p:cNvSpPr/>
            <p:nvPr/>
          </p:nvSpPr>
          <p:spPr>
            <a:xfrm>
              <a:off x="2325275" y="234652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7" name="Google Shape;8417;p19"/>
            <p:cNvSpPr/>
            <p:nvPr/>
          </p:nvSpPr>
          <p:spPr>
            <a:xfrm>
              <a:off x="2127875" y="1944500"/>
              <a:ext cx="25" cy="25"/>
            </a:xfrm>
            <a:custGeom>
              <a:avLst/>
              <a:gdLst/>
              <a:ahLst/>
              <a:cxnLst/>
              <a:rect l="l" t="t" r="r" b="b"/>
              <a:pathLst>
                <a:path w="1" h="1" extrusionOk="0">
                  <a:moveTo>
                    <a:pt x="0" y="1"/>
                  </a:move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8" name="Google Shape;8418;p19"/>
            <p:cNvSpPr/>
            <p:nvPr/>
          </p:nvSpPr>
          <p:spPr>
            <a:xfrm>
              <a:off x="2375825" y="2359150"/>
              <a:ext cx="625" cy="650"/>
            </a:xfrm>
            <a:custGeom>
              <a:avLst/>
              <a:gdLst/>
              <a:ahLst/>
              <a:cxnLst/>
              <a:rect l="l" t="t" r="r" b="b"/>
              <a:pathLst>
                <a:path w="25" h="26"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9" name="Google Shape;8419;p19"/>
            <p:cNvSpPr/>
            <p:nvPr/>
          </p:nvSpPr>
          <p:spPr>
            <a:xfrm>
              <a:off x="2316250" y="2048625"/>
              <a:ext cx="25" cy="625"/>
            </a:xfrm>
            <a:custGeom>
              <a:avLst/>
              <a:gdLst/>
              <a:ahLst/>
              <a:cxnLst/>
              <a:rect l="l" t="t" r="r" b="b"/>
              <a:pathLst>
                <a:path w="1" h="25" extrusionOk="0">
                  <a:moveTo>
                    <a:pt x="0" y="24"/>
                  </a:moveTo>
                  <a:lnTo>
                    <a:pt x="0" y="24"/>
                  </a:lnTo>
                  <a:lnTo>
                    <a:pt x="0" y="0"/>
                  </a:lnTo>
                  <a:lnTo>
                    <a:pt x="0" y="0"/>
                  </a:lnTo>
                  <a:lnTo>
                    <a:pt x="0" y="0"/>
                  </a:lnTo>
                  <a:lnTo>
                    <a:pt x="0" y="0"/>
                  </a:lnTo>
                  <a:lnTo>
                    <a:pt x="0" y="24"/>
                  </a:lnTo>
                  <a:lnTo>
                    <a:pt x="0" y="24"/>
                  </a:lnTo>
                  <a:lnTo>
                    <a:pt x="0"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0" name="Google Shape;8420;p19"/>
            <p:cNvSpPr/>
            <p:nvPr/>
          </p:nvSpPr>
          <p:spPr>
            <a:xfrm>
              <a:off x="2142300" y="1943900"/>
              <a:ext cx="625" cy="625"/>
            </a:xfrm>
            <a:custGeom>
              <a:avLst/>
              <a:gdLst/>
              <a:ahLst/>
              <a:cxnLst/>
              <a:rect l="l" t="t" r="r" b="b"/>
              <a:pathLst>
                <a:path w="25" h="25" extrusionOk="0">
                  <a:moveTo>
                    <a:pt x="1" y="0"/>
                  </a:moveTo>
                  <a:lnTo>
                    <a:pt x="25"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1" name="Google Shape;8421;p19"/>
            <p:cNvSpPr/>
            <p:nvPr/>
          </p:nvSpPr>
          <p:spPr>
            <a:xfrm>
              <a:off x="2142900" y="1943300"/>
              <a:ext cx="2450" cy="625"/>
            </a:xfrm>
            <a:custGeom>
              <a:avLst/>
              <a:gdLst/>
              <a:ahLst/>
              <a:cxnLst/>
              <a:rect l="l" t="t" r="r" b="b"/>
              <a:pathLst>
                <a:path w="98" h="25" extrusionOk="0">
                  <a:moveTo>
                    <a:pt x="97" y="0"/>
                  </a:moveTo>
                  <a:lnTo>
                    <a:pt x="97" y="0"/>
                  </a:lnTo>
                  <a:lnTo>
                    <a:pt x="1" y="24"/>
                  </a:lnTo>
                  <a:lnTo>
                    <a:pt x="1" y="24"/>
                  </a:lnTo>
                  <a:lnTo>
                    <a:pt x="1" y="24"/>
                  </a:lnTo>
                  <a:lnTo>
                    <a:pt x="1" y="24"/>
                  </a:lnTo>
                  <a:lnTo>
                    <a:pt x="97" y="0"/>
                  </a:lnTo>
                  <a:lnTo>
                    <a:pt x="97" y="0"/>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2" name="Google Shape;8422;p19"/>
            <p:cNvSpPr/>
            <p:nvPr/>
          </p:nvSpPr>
          <p:spPr>
            <a:xfrm>
              <a:off x="2147725" y="1943300"/>
              <a:ext cx="2425" cy="625"/>
            </a:xfrm>
            <a:custGeom>
              <a:avLst/>
              <a:gdLst/>
              <a:ahLst/>
              <a:cxnLst/>
              <a:rect l="l" t="t" r="r" b="b"/>
              <a:pathLst>
                <a:path w="97" h="25" extrusionOk="0">
                  <a:moveTo>
                    <a:pt x="97" y="0"/>
                  </a:moveTo>
                  <a:lnTo>
                    <a:pt x="97" y="0"/>
                  </a:lnTo>
                  <a:lnTo>
                    <a:pt x="1" y="24"/>
                  </a:lnTo>
                  <a:lnTo>
                    <a:pt x="1" y="24"/>
                  </a:lnTo>
                  <a:lnTo>
                    <a:pt x="1" y="24"/>
                  </a:lnTo>
                  <a:lnTo>
                    <a:pt x="1" y="24"/>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3" name="Google Shape;8423;p19"/>
            <p:cNvSpPr/>
            <p:nvPr/>
          </p:nvSpPr>
          <p:spPr>
            <a:xfrm>
              <a:off x="2150125" y="1943300"/>
              <a:ext cx="25" cy="25"/>
            </a:xfrm>
            <a:custGeom>
              <a:avLst/>
              <a:gdLst/>
              <a:ahLst/>
              <a:cxnLst/>
              <a:rect l="l" t="t" r="r" b="b"/>
              <a:pathLst>
                <a:path w="1" h="1" extrusionOk="0">
                  <a:moveTo>
                    <a:pt x="1" y="0"/>
                  </a:moveTo>
                  <a:lnTo>
                    <a:pt x="1" y="0"/>
                  </a:ln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4" name="Google Shape;8424;p19"/>
            <p:cNvSpPr/>
            <p:nvPr/>
          </p:nvSpPr>
          <p:spPr>
            <a:xfrm>
              <a:off x="2154350" y="1943300"/>
              <a:ext cx="625" cy="25"/>
            </a:xfrm>
            <a:custGeom>
              <a:avLst/>
              <a:gdLst/>
              <a:ahLst/>
              <a:cxnLst/>
              <a:rect l="l" t="t" r="r" b="b"/>
              <a:pathLst>
                <a:path w="25" h="1" extrusionOk="0">
                  <a:moveTo>
                    <a:pt x="24" y="0"/>
                  </a:moveTo>
                  <a:lnTo>
                    <a:pt x="24" y="0"/>
                  </a:lnTo>
                  <a:lnTo>
                    <a:pt x="0" y="0"/>
                  </a:lnTo>
                  <a:lnTo>
                    <a:pt x="0" y="0"/>
                  </a:lnTo>
                  <a:lnTo>
                    <a:pt x="24" y="0"/>
                  </a:lnTo>
                  <a:lnTo>
                    <a:pt x="24" y="0"/>
                  </a:lnTo>
                  <a:lnTo>
                    <a:pt x="24"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5" name="Google Shape;8425;p19"/>
            <p:cNvSpPr/>
            <p:nvPr/>
          </p:nvSpPr>
          <p:spPr>
            <a:xfrm>
              <a:off x="2029775" y="1852425"/>
              <a:ext cx="625" cy="25"/>
            </a:xfrm>
            <a:custGeom>
              <a:avLst/>
              <a:gdLst/>
              <a:ahLst/>
              <a:cxnLst/>
              <a:rect l="l" t="t" r="r" b="b"/>
              <a:pathLst>
                <a:path w="25" h="1" extrusionOk="0">
                  <a:moveTo>
                    <a:pt x="24" y="0"/>
                  </a:moveTo>
                  <a:lnTo>
                    <a:pt x="24"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6" name="Google Shape;8426;p19"/>
            <p:cNvSpPr/>
            <p:nvPr/>
          </p:nvSpPr>
          <p:spPr>
            <a:xfrm>
              <a:off x="2135100" y="1908400"/>
              <a:ext cx="625" cy="25"/>
            </a:xfrm>
            <a:custGeom>
              <a:avLst/>
              <a:gdLst/>
              <a:ahLst/>
              <a:cxnLst/>
              <a:rect l="l" t="t" r="r" b="b"/>
              <a:pathLst>
                <a:path w="25" h="1" extrusionOk="0">
                  <a:moveTo>
                    <a:pt x="24" y="0"/>
                  </a:moveTo>
                  <a:lnTo>
                    <a:pt x="0"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7" name="Google Shape;8427;p19"/>
            <p:cNvSpPr/>
            <p:nvPr/>
          </p:nvSpPr>
          <p:spPr>
            <a:xfrm>
              <a:off x="2135100" y="1908400"/>
              <a:ext cx="625" cy="25"/>
            </a:xfrm>
            <a:custGeom>
              <a:avLst/>
              <a:gdLst/>
              <a:ahLst/>
              <a:cxnLst/>
              <a:rect l="l" t="t" r="r" b="b"/>
              <a:pathLst>
                <a:path w="25" h="1" extrusionOk="0">
                  <a:moveTo>
                    <a:pt x="0" y="0"/>
                  </a:moveTo>
                  <a:lnTo>
                    <a:pt x="24" y="0"/>
                  </a:lnTo>
                  <a:lnTo>
                    <a:pt x="24" y="0"/>
                  </a:lnTo>
                  <a:lnTo>
                    <a:pt x="0" y="0"/>
                  </a:lnTo>
                  <a:lnTo>
                    <a:pt x="0" y="0"/>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8" name="Google Shape;8428;p19"/>
            <p:cNvSpPr/>
            <p:nvPr/>
          </p:nvSpPr>
          <p:spPr>
            <a:xfrm>
              <a:off x="2139900" y="1907800"/>
              <a:ext cx="625" cy="625"/>
            </a:xfrm>
            <a:custGeom>
              <a:avLst/>
              <a:gdLst/>
              <a:ahLst/>
              <a:cxnLst/>
              <a:rect l="l" t="t" r="r" b="b"/>
              <a:pathLst>
                <a:path w="25" h="25" extrusionOk="0">
                  <a:moveTo>
                    <a:pt x="25"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9" name="Google Shape;8429;p19"/>
            <p:cNvSpPr/>
            <p:nvPr/>
          </p:nvSpPr>
          <p:spPr>
            <a:xfrm>
              <a:off x="2140500" y="1907800"/>
              <a:ext cx="25" cy="625"/>
            </a:xfrm>
            <a:custGeom>
              <a:avLst/>
              <a:gdLst/>
              <a:ahLst/>
              <a:cxnLst/>
              <a:rect l="l" t="t" r="r" b="b"/>
              <a:pathLst>
                <a:path w="1" h="25" extrusionOk="0">
                  <a:moveTo>
                    <a:pt x="1" y="24"/>
                  </a:moveTo>
                  <a:lnTo>
                    <a:pt x="1" y="24"/>
                  </a:lnTo>
                  <a:lnTo>
                    <a:pt x="1" y="24"/>
                  </a:lnTo>
                  <a:lnTo>
                    <a:pt x="1" y="24"/>
                  </a:lnTo>
                  <a:lnTo>
                    <a:pt x="1" y="0"/>
                  </a:lnTo>
                  <a:lnTo>
                    <a:pt x="1" y="24"/>
                  </a:lnTo>
                  <a:lnTo>
                    <a:pt x="1" y="24"/>
                  </a:lnTo>
                  <a:lnTo>
                    <a:pt x="1" y="24"/>
                  </a:lnTo>
                  <a:lnTo>
                    <a:pt x="1"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0" name="Google Shape;8430;p19"/>
            <p:cNvSpPr/>
            <p:nvPr/>
          </p:nvSpPr>
          <p:spPr>
            <a:xfrm>
              <a:off x="2128475" y="1897550"/>
              <a:ext cx="25" cy="25"/>
            </a:xfrm>
            <a:custGeom>
              <a:avLst/>
              <a:gdLst/>
              <a:ahLst/>
              <a:cxnLst/>
              <a:rect l="l" t="t" r="r" b="b"/>
              <a:pathLst>
                <a:path w="1" h="1" extrusionOk="0">
                  <a:moveTo>
                    <a:pt x="0" y="1"/>
                  </a:moveTo>
                  <a:lnTo>
                    <a:pt x="0" y="1"/>
                  </a:ln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1" name="Google Shape;8431;p19"/>
            <p:cNvSpPr/>
            <p:nvPr/>
          </p:nvSpPr>
          <p:spPr>
            <a:xfrm>
              <a:off x="2147125" y="1906575"/>
              <a:ext cx="25" cy="650"/>
            </a:xfrm>
            <a:custGeom>
              <a:avLst/>
              <a:gdLst/>
              <a:ahLst/>
              <a:cxnLst/>
              <a:rect l="l" t="t" r="r" b="b"/>
              <a:pathLst>
                <a:path w="1" h="26" extrusionOk="0">
                  <a:moveTo>
                    <a:pt x="0" y="1"/>
                  </a:moveTo>
                  <a:lnTo>
                    <a:pt x="0" y="25"/>
                  </a:lnTo>
                  <a:lnTo>
                    <a:pt x="0" y="25"/>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2" name="Google Shape;8432;p19"/>
            <p:cNvSpPr/>
            <p:nvPr/>
          </p:nvSpPr>
          <p:spPr>
            <a:xfrm>
              <a:off x="2128475" y="1897550"/>
              <a:ext cx="2425" cy="625"/>
            </a:xfrm>
            <a:custGeom>
              <a:avLst/>
              <a:gdLst/>
              <a:ahLst/>
              <a:cxnLst/>
              <a:rect l="l" t="t" r="r" b="b"/>
              <a:pathLst>
                <a:path w="97" h="25" extrusionOk="0">
                  <a:moveTo>
                    <a:pt x="0" y="1"/>
                  </a:moveTo>
                  <a:lnTo>
                    <a:pt x="24" y="25"/>
                  </a:lnTo>
                  <a:lnTo>
                    <a:pt x="97" y="25"/>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3" name="Google Shape;8433;p19"/>
            <p:cNvSpPr/>
            <p:nvPr/>
          </p:nvSpPr>
          <p:spPr>
            <a:xfrm>
              <a:off x="2139900" y="1902375"/>
              <a:ext cx="1825" cy="1225"/>
            </a:xfrm>
            <a:custGeom>
              <a:avLst/>
              <a:gdLst/>
              <a:ahLst/>
              <a:cxnLst/>
              <a:rect l="l" t="t" r="r" b="b"/>
              <a:pathLst>
                <a:path w="73" h="49" extrusionOk="0">
                  <a:moveTo>
                    <a:pt x="49" y="0"/>
                  </a:moveTo>
                  <a:lnTo>
                    <a:pt x="25" y="25"/>
                  </a:lnTo>
                  <a:lnTo>
                    <a:pt x="49" y="25"/>
                  </a:lnTo>
                  <a:lnTo>
                    <a:pt x="73" y="0"/>
                  </a:lnTo>
                  <a:close/>
                  <a:moveTo>
                    <a:pt x="1" y="25"/>
                  </a:moveTo>
                  <a:lnTo>
                    <a:pt x="1" y="49"/>
                  </a:lnTo>
                  <a:lnTo>
                    <a:pt x="25"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4" name="Google Shape;8434;p19"/>
            <p:cNvSpPr/>
            <p:nvPr/>
          </p:nvSpPr>
          <p:spPr>
            <a:xfrm>
              <a:off x="2130275" y="1896350"/>
              <a:ext cx="2425" cy="1825"/>
            </a:xfrm>
            <a:custGeom>
              <a:avLst/>
              <a:gdLst/>
              <a:ahLst/>
              <a:cxnLst/>
              <a:rect l="l" t="t" r="r" b="b"/>
              <a:pathLst>
                <a:path w="97" h="73" extrusionOk="0">
                  <a:moveTo>
                    <a:pt x="25" y="1"/>
                  </a:moveTo>
                  <a:lnTo>
                    <a:pt x="44" y="7"/>
                  </a:lnTo>
                  <a:lnTo>
                    <a:pt x="44" y="7"/>
                  </a:lnTo>
                  <a:lnTo>
                    <a:pt x="49" y="1"/>
                  </a:lnTo>
                  <a:close/>
                  <a:moveTo>
                    <a:pt x="44" y="7"/>
                  </a:moveTo>
                  <a:lnTo>
                    <a:pt x="0" y="73"/>
                  </a:lnTo>
                  <a:lnTo>
                    <a:pt x="25" y="73"/>
                  </a:lnTo>
                  <a:lnTo>
                    <a:pt x="49" y="25"/>
                  </a:lnTo>
                  <a:lnTo>
                    <a:pt x="97" y="25"/>
                  </a:lnTo>
                  <a:lnTo>
                    <a:pt x="44" y="7"/>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5" name="Google Shape;8435;p19"/>
            <p:cNvSpPr/>
            <p:nvPr/>
          </p:nvSpPr>
          <p:spPr>
            <a:xfrm>
              <a:off x="2118850" y="2487350"/>
              <a:ext cx="625" cy="625"/>
            </a:xfrm>
            <a:custGeom>
              <a:avLst/>
              <a:gdLst/>
              <a:ahLst/>
              <a:cxnLst/>
              <a:rect l="l" t="t" r="r" b="b"/>
              <a:pathLst>
                <a:path w="25" h="25" extrusionOk="0">
                  <a:moveTo>
                    <a:pt x="0"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6" name="Google Shape;8436;p19"/>
            <p:cNvSpPr/>
            <p:nvPr/>
          </p:nvSpPr>
          <p:spPr>
            <a:xfrm>
              <a:off x="2136300" y="1887325"/>
              <a:ext cx="1825" cy="625"/>
            </a:xfrm>
            <a:custGeom>
              <a:avLst/>
              <a:gdLst/>
              <a:ahLst/>
              <a:cxnLst/>
              <a:rect l="l" t="t" r="r" b="b"/>
              <a:pathLst>
                <a:path w="73" h="25" extrusionOk="0">
                  <a:moveTo>
                    <a:pt x="24" y="1"/>
                  </a:moveTo>
                  <a:lnTo>
                    <a:pt x="0" y="25"/>
                  </a:lnTo>
                  <a:lnTo>
                    <a:pt x="48"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7" name="Google Shape;8437;p19"/>
            <p:cNvSpPr/>
            <p:nvPr/>
          </p:nvSpPr>
          <p:spPr>
            <a:xfrm>
              <a:off x="2138100" y="1886725"/>
              <a:ext cx="1825" cy="625"/>
            </a:xfrm>
            <a:custGeom>
              <a:avLst/>
              <a:gdLst/>
              <a:ahLst/>
              <a:cxnLst/>
              <a:rect l="l" t="t" r="r" b="b"/>
              <a:pathLst>
                <a:path w="73" h="25" extrusionOk="0">
                  <a:moveTo>
                    <a:pt x="49" y="1"/>
                  </a:moveTo>
                  <a:lnTo>
                    <a:pt x="0" y="25"/>
                  </a:lnTo>
                  <a:lnTo>
                    <a:pt x="49"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8" name="Google Shape;8438;p19"/>
            <p:cNvSpPr/>
            <p:nvPr/>
          </p:nvSpPr>
          <p:spPr>
            <a:xfrm>
              <a:off x="2074900" y="1848200"/>
              <a:ext cx="625" cy="25"/>
            </a:xfrm>
            <a:custGeom>
              <a:avLst/>
              <a:gdLst/>
              <a:ahLst/>
              <a:cxnLst/>
              <a:rect l="l" t="t" r="r" b="b"/>
              <a:pathLst>
                <a:path w="25" h="1" extrusionOk="0">
                  <a:moveTo>
                    <a:pt x="25" y="1"/>
                  </a:moveTo>
                  <a:lnTo>
                    <a:pt x="25" y="1"/>
                  </a:lnTo>
                  <a:lnTo>
                    <a:pt x="1" y="1"/>
                  </a:lnTo>
                  <a:lnTo>
                    <a:pt x="1" y="1"/>
                  </a:lnTo>
                  <a:lnTo>
                    <a:pt x="25" y="1"/>
                  </a:lnTo>
                  <a:lnTo>
                    <a:pt x="25" y="1"/>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9" name="Google Shape;8439;p19"/>
            <p:cNvSpPr/>
            <p:nvPr/>
          </p:nvSpPr>
          <p:spPr>
            <a:xfrm>
              <a:off x="2139900" y="1886125"/>
              <a:ext cx="2425" cy="625"/>
            </a:xfrm>
            <a:custGeom>
              <a:avLst/>
              <a:gdLst/>
              <a:ahLst/>
              <a:cxnLst/>
              <a:rect l="l" t="t" r="r" b="b"/>
              <a:pathLst>
                <a:path w="97" h="25" extrusionOk="0">
                  <a:moveTo>
                    <a:pt x="49" y="0"/>
                  </a:moveTo>
                  <a:lnTo>
                    <a:pt x="1" y="25"/>
                  </a:lnTo>
                  <a:lnTo>
                    <a:pt x="49" y="25"/>
                  </a:lnTo>
                  <a:lnTo>
                    <a:pt x="65" y="8"/>
                  </a:lnTo>
                  <a:lnTo>
                    <a:pt x="65" y="8"/>
                  </a:lnTo>
                  <a:lnTo>
                    <a:pt x="49" y="0"/>
                  </a:lnTo>
                  <a:close/>
                  <a:moveTo>
                    <a:pt x="73" y="0"/>
                  </a:moveTo>
                  <a:lnTo>
                    <a:pt x="65" y="8"/>
                  </a:lnTo>
                  <a:lnTo>
                    <a:pt x="65" y="8"/>
                  </a:lnTo>
                  <a:lnTo>
                    <a:pt x="97"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0" name="Google Shape;8440;p19"/>
            <p:cNvSpPr/>
            <p:nvPr/>
          </p:nvSpPr>
          <p:spPr>
            <a:xfrm>
              <a:off x="2075500" y="1847600"/>
              <a:ext cx="1225" cy="625"/>
            </a:xfrm>
            <a:custGeom>
              <a:avLst/>
              <a:gdLst/>
              <a:ahLst/>
              <a:cxnLst/>
              <a:rect l="l" t="t" r="r" b="b"/>
              <a:pathLst>
                <a:path w="49" h="25" extrusionOk="0">
                  <a:moveTo>
                    <a:pt x="25" y="1"/>
                  </a:moveTo>
                  <a:lnTo>
                    <a:pt x="1" y="25"/>
                  </a:lnTo>
                  <a:lnTo>
                    <a:pt x="25"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1" name="Google Shape;8441;p19"/>
            <p:cNvSpPr/>
            <p:nvPr/>
          </p:nvSpPr>
          <p:spPr>
            <a:xfrm>
              <a:off x="1965975" y="2039600"/>
              <a:ext cx="625" cy="25"/>
            </a:xfrm>
            <a:custGeom>
              <a:avLst/>
              <a:gdLst/>
              <a:ahLst/>
              <a:cxnLst/>
              <a:rect l="l" t="t" r="r" b="b"/>
              <a:pathLst>
                <a:path w="25" h="1" extrusionOk="0">
                  <a:moveTo>
                    <a:pt x="0" y="0"/>
                  </a:moveTo>
                  <a:lnTo>
                    <a:pt x="0" y="0"/>
                  </a:lnTo>
                  <a:lnTo>
                    <a:pt x="25"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2" name="Google Shape;8442;p19"/>
            <p:cNvSpPr/>
            <p:nvPr/>
          </p:nvSpPr>
          <p:spPr>
            <a:xfrm>
              <a:off x="1895550" y="1964350"/>
              <a:ext cx="625" cy="650"/>
            </a:xfrm>
            <a:custGeom>
              <a:avLst/>
              <a:gdLst/>
              <a:ahLst/>
              <a:cxnLst/>
              <a:rect l="l" t="t" r="r" b="b"/>
              <a:pathLst>
                <a:path w="25" h="26"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3" name="Google Shape;8443;p19"/>
            <p:cNvSpPr/>
            <p:nvPr/>
          </p:nvSpPr>
          <p:spPr>
            <a:xfrm>
              <a:off x="2027350" y="2037175"/>
              <a:ext cx="625" cy="625"/>
            </a:xfrm>
            <a:custGeom>
              <a:avLst/>
              <a:gdLst/>
              <a:ahLst/>
              <a:cxnLst/>
              <a:rect l="l" t="t" r="r" b="b"/>
              <a:pathLst>
                <a:path w="25"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4" name="Google Shape;8444;p19"/>
            <p:cNvSpPr/>
            <p:nvPr/>
          </p:nvSpPr>
          <p:spPr>
            <a:xfrm>
              <a:off x="2405300" y="1951725"/>
              <a:ext cx="650" cy="25"/>
            </a:xfrm>
            <a:custGeom>
              <a:avLst/>
              <a:gdLst/>
              <a:ahLst/>
              <a:cxnLst/>
              <a:rect l="l" t="t" r="r" b="b"/>
              <a:pathLst>
                <a:path w="26" h="1" extrusionOk="0">
                  <a:moveTo>
                    <a:pt x="25" y="0"/>
                  </a:moveTo>
                  <a:lnTo>
                    <a:pt x="1" y="0"/>
                  </a:lnTo>
                  <a:lnTo>
                    <a:pt x="25" y="0"/>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5" name="Google Shape;8445;p19"/>
            <p:cNvSpPr/>
            <p:nvPr/>
          </p:nvSpPr>
          <p:spPr>
            <a:xfrm>
              <a:off x="2357175" y="1887325"/>
              <a:ext cx="625" cy="25"/>
            </a:xfrm>
            <a:custGeom>
              <a:avLst/>
              <a:gdLst/>
              <a:ahLst/>
              <a:cxnLst/>
              <a:rect l="l" t="t" r="r" b="b"/>
              <a:pathLst>
                <a:path w="25" h="1" extrusionOk="0">
                  <a:moveTo>
                    <a:pt x="0" y="1"/>
                  </a:moveTo>
                  <a:lnTo>
                    <a:pt x="0" y="1"/>
                  </a:lnTo>
                  <a:lnTo>
                    <a:pt x="24" y="1"/>
                  </a:lnTo>
                  <a:lnTo>
                    <a:pt x="24"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6" name="Google Shape;8446;p19"/>
            <p:cNvSpPr/>
            <p:nvPr/>
          </p:nvSpPr>
          <p:spPr>
            <a:xfrm>
              <a:off x="2484150" y="1986025"/>
              <a:ext cx="101725" cy="97525"/>
            </a:xfrm>
            <a:custGeom>
              <a:avLst/>
              <a:gdLst/>
              <a:ahLst/>
              <a:cxnLst/>
              <a:rect l="l" t="t" r="r" b="b"/>
              <a:pathLst>
                <a:path w="4069" h="3901" extrusionOk="0">
                  <a:moveTo>
                    <a:pt x="2191" y="193"/>
                  </a:moveTo>
                  <a:lnTo>
                    <a:pt x="2649" y="265"/>
                  </a:lnTo>
                  <a:lnTo>
                    <a:pt x="2745" y="289"/>
                  </a:lnTo>
                  <a:lnTo>
                    <a:pt x="2865" y="338"/>
                  </a:lnTo>
                  <a:lnTo>
                    <a:pt x="3082" y="458"/>
                  </a:lnTo>
                  <a:lnTo>
                    <a:pt x="3299" y="602"/>
                  </a:lnTo>
                  <a:lnTo>
                    <a:pt x="3491" y="771"/>
                  </a:lnTo>
                  <a:lnTo>
                    <a:pt x="3636" y="988"/>
                  </a:lnTo>
                  <a:lnTo>
                    <a:pt x="3732" y="1180"/>
                  </a:lnTo>
                  <a:lnTo>
                    <a:pt x="3804" y="1373"/>
                  </a:lnTo>
                  <a:lnTo>
                    <a:pt x="3852" y="1662"/>
                  </a:lnTo>
                  <a:lnTo>
                    <a:pt x="3876" y="1926"/>
                  </a:lnTo>
                  <a:lnTo>
                    <a:pt x="3876" y="2095"/>
                  </a:lnTo>
                  <a:lnTo>
                    <a:pt x="3852" y="2263"/>
                  </a:lnTo>
                  <a:lnTo>
                    <a:pt x="3804" y="2432"/>
                  </a:lnTo>
                  <a:lnTo>
                    <a:pt x="3732" y="2601"/>
                  </a:lnTo>
                  <a:lnTo>
                    <a:pt x="3684" y="2697"/>
                  </a:lnTo>
                  <a:lnTo>
                    <a:pt x="3612" y="2793"/>
                  </a:lnTo>
                  <a:lnTo>
                    <a:pt x="3371" y="3010"/>
                  </a:lnTo>
                  <a:lnTo>
                    <a:pt x="3178" y="3250"/>
                  </a:lnTo>
                  <a:lnTo>
                    <a:pt x="3082" y="3347"/>
                  </a:lnTo>
                  <a:lnTo>
                    <a:pt x="2986" y="3419"/>
                  </a:lnTo>
                  <a:lnTo>
                    <a:pt x="2889" y="3467"/>
                  </a:lnTo>
                  <a:lnTo>
                    <a:pt x="2769" y="3515"/>
                  </a:lnTo>
                  <a:lnTo>
                    <a:pt x="2312" y="3660"/>
                  </a:lnTo>
                  <a:lnTo>
                    <a:pt x="2095" y="3684"/>
                  </a:lnTo>
                  <a:lnTo>
                    <a:pt x="1854" y="3708"/>
                  </a:lnTo>
                  <a:lnTo>
                    <a:pt x="1397" y="3636"/>
                  </a:lnTo>
                  <a:lnTo>
                    <a:pt x="1204" y="3612"/>
                  </a:lnTo>
                  <a:lnTo>
                    <a:pt x="988" y="3563"/>
                  </a:lnTo>
                  <a:lnTo>
                    <a:pt x="843" y="3491"/>
                  </a:lnTo>
                  <a:lnTo>
                    <a:pt x="699" y="3419"/>
                  </a:lnTo>
                  <a:lnTo>
                    <a:pt x="602" y="3323"/>
                  </a:lnTo>
                  <a:lnTo>
                    <a:pt x="506" y="3178"/>
                  </a:lnTo>
                  <a:lnTo>
                    <a:pt x="289" y="2865"/>
                  </a:lnTo>
                  <a:lnTo>
                    <a:pt x="217" y="2745"/>
                  </a:lnTo>
                  <a:lnTo>
                    <a:pt x="169" y="2625"/>
                  </a:lnTo>
                  <a:lnTo>
                    <a:pt x="145" y="2504"/>
                  </a:lnTo>
                  <a:lnTo>
                    <a:pt x="145" y="2360"/>
                  </a:lnTo>
                  <a:lnTo>
                    <a:pt x="169" y="2095"/>
                  </a:lnTo>
                  <a:lnTo>
                    <a:pt x="217" y="1734"/>
                  </a:lnTo>
                  <a:lnTo>
                    <a:pt x="289" y="1397"/>
                  </a:lnTo>
                  <a:lnTo>
                    <a:pt x="338" y="1204"/>
                  </a:lnTo>
                  <a:lnTo>
                    <a:pt x="410" y="1060"/>
                  </a:lnTo>
                  <a:lnTo>
                    <a:pt x="482" y="891"/>
                  </a:lnTo>
                  <a:lnTo>
                    <a:pt x="602" y="747"/>
                  </a:lnTo>
                  <a:lnTo>
                    <a:pt x="675" y="699"/>
                  </a:lnTo>
                  <a:lnTo>
                    <a:pt x="771" y="651"/>
                  </a:lnTo>
                  <a:lnTo>
                    <a:pt x="915" y="627"/>
                  </a:lnTo>
                  <a:lnTo>
                    <a:pt x="1060" y="578"/>
                  </a:lnTo>
                  <a:lnTo>
                    <a:pt x="1228" y="554"/>
                  </a:lnTo>
                  <a:lnTo>
                    <a:pt x="1373" y="458"/>
                  </a:lnTo>
                  <a:lnTo>
                    <a:pt x="1493" y="386"/>
                  </a:lnTo>
                  <a:lnTo>
                    <a:pt x="1613" y="314"/>
                  </a:lnTo>
                  <a:lnTo>
                    <a:pt x="1854" y="217"/>
                  </a:lnTo>
                  <a:lnTo>
                    <a:pt x="2023" y="193"/>
                  </a:lnTo>
                  <a:close/>
                  <a:moveTo>
                    <a:pt x="1902" y="1"/>
                  </a:moveTo>
                  <a:lnTo>
                    <a:pt x="1758" y="49"/>
                  </a:lnTo>
                  <a:lnTo>
                    <a:pt x="1589" y="121"/>
                  </a:lnTo>
                  <a:lnTo>
                    <a:pt x="1421" y="193"/>
                  </a:lnTo>
                  <a:lnTo>
                    <a:pt x="1349" y="241"/>
                  </a:lnTo>
                  <a:lnTo>
                    <a:pt x="1276" y="289"/>
                  </a:lnTo>
                  <a:lnTo>
                    <a:pt x="1204" y="338"/>
                  </a:lnTo>
                  <a:lnTo>
                    <a:pt x="1132" y="386"/>
                  </a:lnTo>
                  <a:lnTo>
                    <a:pt x="963" y="410"/>
                  </a:lnTo>
                  <a:lnTo>
                    <a:pt x="867" y="410"/>
                  </a:lnTo>
                  <a:lnTo>
                    <a:pt x="795" y="434"/>
                  </a:lnTo>
                  <a:lnTo>
                    <a:pt x="747" y="458"/>
                  </a:lnTo>
                  <a:lnTo>
                    <a:pt x="675" y="506"/>
                  </a:lnTo>
                  <a:lnTo>
                    <a:pt x="651" y="578"/>
                  </a:lnTo>
                  <a:lnTo>
                    <a:pt x="602" y="627"/>
                  </a:lnTo>
                  <a:lnTo>
                    <a:pt x="554" y="651"/>
                  </a:lnTo>
                  <a:lnTo>
                    <a:pt x="434" y="795"/>
                  </a:lnTo>
                  <a:lnTo>
                    <a:pt x="338" y="939"/>
                  </a:lnTo>
                  <a:lnTo>
                    <a:pt x="241" y="1108"/>
                  </a:lnTo>
                  <a:lnTo>
                    <a:pt x="193" y="1276"/>
                  </a:lnTo>
                  <a:lnTo>
                    <a:pt x="73" y="1854"/>
                  </a:lnTo>
                  <a:lnTo>
                    <a:pt x="25" y="2119"/>
                  </a:lnTo>
                  <a:lnTo>
                    <a:pt x="1" y="2360"/>
                  </a:lnTo>
                  <a:lnTo>
                    <a:pt x="1" y="2552"/>
                  </a:lnTo>
                  <a:lnTo>
                    <a:pt x="25" y="2721"/>
                  </a:lnTo>
                  <a:lnTo>
                    <a:pt x="97" y="2889"/>
                  </a:lnTo>
                  <a:lnTo>
                    <a:pt x="193" y="3034"/>
                  </a:lnTo>
                  <a:lnTo>
                    <a:pt x="289" y="3178"/>
                  </a:lnTo>
                  <a:lnTo>
                    <a:pt x="386" y="3323"/>
                  </a:lnTo>
                  <a:lnTo>
                    <a:pt x="506" y="3467"/>
                  </a:lnTo>
                  <a:lnTo>
                    <a:pt x="578" y="3563"/>
                  </a:lnTo>
                  <a:lnTo>
                    <a:pt x="675" y="3636"/>
                  </a:lnTo>
                  <a:lnTo>
                    <a:pt x="891" y="3732"/>
                  </a:lnTo>
                  <a:lnTo>
                    <a:pt x="1132" y="3804"/>
                  </a:lnTo>
                  <a:lnTo>
                    <a:pt x="1397" y="3852"/>
                  </a:lnTo>
                  <a:lnTo>
                    <a:pt x="1926" y="3900"/>
                  </a:lnTo>
                  <a:lnTo>
                    <a:pt x="2167" y="3900"/>
                  </a:lnTo>
                  <a:lnTo>
                    <a:pt x="2432" y="3852"/>
                  </a:lnTo>
                  <a:lnTo>
                    <a:pt x="2889" y="3684"/>
                  </a:lnTo>
                  <a:lnTo>
                    <a:pt x="3058" y="3612"/>
                  </a:lnTo>
                  <a:lnTo>
                    <a:pt x="3154" y="3539"/>
                  </a:lnTo>
                  <a:lnTo>
                    <a:pt x="3226" y="3467"/>
                  </a:lnTo>
                  <a:lnTo>
                    <a:pt x="3443" y="3226"/>
                  </a:lnTo>
                  <a:lnTo>
                    <a:pt x="3539" y="3106"/>
                  </a:lnTo>
                  <a:lnTo>
                    <a:pt x="3660" y="2986"/>
                  </a:lnTo>
                  <a:lnTo>
                    <a:pt x="3732" y="2889"/>
                  </a:lnTo>
                  <a:lnTo>
                    <a:pt x="3828" y="2793"/>
                  </a:lnTo>
                  <a:lnTo>
                    <a:pt x="3900" y="2697"/>
                  </a:lnTo>
                  <a:lnTo>
                    <a:pt x="3949" y="2576"/>
                  </a:lnTo>
                  <a:lnTo>
                    <a:pt x="3997" y="2408"/>
                  </a:lnTo>
                  <a:lnTo>
                    <a:pt x="4045" y="2239"/>
                  </a:lnTo>
                  <a:lnTo>
                    <a:pt x="4069" y="2047"/>
                  </a:lnTo>
                  <a:lnTo>
                    <a:pt x="4069" y="1878"/>
                  </a:lnTo>
                  <a:lnTo>
                    <a:pt x="4045" y="1614"/>
                  </a:lnTo>
                  <a:lnTo>
                    <a:pt x="3997" y="1349"/>
                  </a:lnTo>
                  <a:lnTo>
                    <a:pt x="3949" y="1204"/>
                  </a:lnTo>
                  <a:lnTo>
                    <a:pt x="3900" y="1036"/>
                  </a:lnTo>
                  <a:lnTo>
                    <a:pt x="3780" y="843"/>
                  </a:lnTo>
                  <a:lnTo>
                    <a:pt x="3636" y="651"/>
                  </a:lnTo>
                  <a:lnTo>
                    <a:pt x="3467" y="482"/>
                  </a:lnTo>
                  <a:lnTo>
                    <a:pt x="3299" y="338"/>
                  </a:lnTo>
                  <a:lnTo>
                    <a:pt x="3034" y="193"/>
                  </a:lnTo>
                  <a:lnTo>
                    <a:pt x="2889" y="121"/>
                  </a:lnTo>
                  <a:lnTo>
                    <a:pt x="2745" y="73"/>
                  </a:lnTo>
                  <a:lnTo>
                    <a:pt x="22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7" name="Google Shape;8447;p19"/>
            <p:cNvSpPr/>
            <p:nvPr/>
          </p:nvSpPr>
          <p:spPr>
            <a:xfrm>
              <a:off x="2516050" y="2013700"/>
              <a:ext cx="39750" cy="41575"/>
            </a:xfrm>
            <a:custGeom>
              <a:avLst/>
              <a:gdLst/>
              <a:ahLst/>
              <a:cxnLst/>
              <a:rect l="l" t="t" r="r" b="b"/>
              <a:pathLst>
                <a:path w="1590" h="1663" extrusionOk="0">
                  <a:moveTo>
                    <a:pt x="963" y="194"/>
                  </a:moveTo>
                  <a:lnTo>
                    <a:pt x="1060" y="242"/>
                  </a:lnTo>
                  <a:lnTo>
                    <a:pt x="1300" y="386"/>
                  </a:lnTo>
                  <a:lnTo>
                    <a:pt x="1373" y="458"/>
                  </a:lnTo>
                  <a:lnTo>
                    <a:pt x="1397" y="555"/>
                  </a:lnTo>
                  <a:lnTo>
                    <a:pt x="1421" y="819"/>
                  </a:lnTo>
                  <a:lnTo>
                    <a:pt x="1421" y="940"/>
                  </a:lnTo>
                  <a:lnTo>
                    <a:pt x="1397" y="1084"/>
                  </a:lnTo>
                  <a:lnTo>
                    <a:pt x="1349" y="1181"/>
                  </a:lnTo>
                  <a:lnTo>
                    <a:pt x="1276" y="1253"/>
                  </a:lnTo>
                  <a:lnTo>
                    <a:pt x="1060" y="1445"/>
                  </a:lnTo>
                  <a:lnTo>
                    <a:pt x="1012" y="1469"/>
                  </a:lnTo>
                  <a:lnTo>
                    <a:pt x="939" y="1494"/>
                  </a:lnTo>
                  <a:lnTo>
                    <a:pt x="747" y="1494"/>
                  </a:lnTo>
                  <a:lnTo>
                    <a:pt x="578" y="1469"/>
                  </a:lnTo>
                  <a:lnTo>
                    <a:pt x="434" y="1421"/>
                  </a:lnTo>
                  <a:lnTo>
                    <a:pt x="289" y="1349"/>
                  </a:lnTo>
                  <a:lnTo>
                    <a:pt x="241" y="1301"/>
                  </a:lnTo>
                  <a:lnTo>
                    <a:pt x="193" y="1229"/>
                  </a:lnTo>
                  <a:lnTo>
                    <a:pt x="169" y="1181"/>
                  </a:lnTo>
                  <a:lnTo>
                    <a:pt x="169" y="1084"/>
                  </a:lnTo>
                  <a:lnTo>
                    <a:pt x="169" y="1036"/>
                  </a:lnTo>
                  <a:lnTo>
                    <a:pt x="169" y="940"/>
                  </a:lnTo>
                  <a:lnTo>
                    <a:pt x="169" y="771"/>
                  </a:lnTo>
                  <a:lnTo>
                    <a:pt x="193" y="603"/>
                  </a:lnTo>
                  <a:lnTo>
                    <a:pt x="217" y="531"/>
                  </a:lnTo>
                  <a:lnTo>
                    <a:pt x="265" y="458"/>
                  </a:lnTo>
                  <a:lnTo>
                    <a:pt x="386" y="362"/>
                  </a:lnTo>
                  <a:lnTo>
                    <a:pt x="482" y="290"/>
                  </a:lnTo>
                  <a:lnTo>
                    <a:pt x="602" y="242"/>
                  </a:lnTo>
                  <a:lnTo>
                    <a:pt x="723" y="194"/>
                  </a:lnTo>
                  <a:close/>
                  <a:moveTo>
                    <a:pt x="747" y="1"/>
                  </a:moveTo>
                  <a:lnTo>
                    <a:pt x="602" y="49"/>
                  </a:lnTo>
                  <a:lnTo>
                    <a:pt x="458" y="97"/>
                  </a:lnTo>
                  <a:lnTo>
                    <a:pt x="313" y="169"/>
                  </a:lnTo>
                  <a:lnTo>
                    <a:pt x="241" y="218"/>
                  </a:lnTo>
                  <a:lnTo>
                    <a:pt x="169" y="290"/>
                  </a:lnTo>
                  <a:lnTo>
                    <a:pt x="73" y="434"/>
                  </a:lnTo>
                  <a:lnTo>
                    <a:pt x="24" y="627"/>
                  </a:lnTo>
                  <a:lnTo>
                    <a:pt x="0" y="795"/>
                  </a:lnTo>
                  <a:lnTo>
                    <a:pt x="0" y="940"/>
                  </a:lnTo>
                  <a:lnTo>
                    <a:pt x="24" y="1108"/>
                  </a:lnTo>
                  <a:lnTo>
                    <a:pt x="24" y="1205"/>
                  </a:lnTo>
                  <a:lnTo>
                    <a:pt x="73" y="1301"/>
                  </a:lnTo>
                  <a:lnTo>
                    <a:pt x="121" y="1373"/>
                  </a:lnTo>
                  <a:lnTo>
                    <a:pt x="193" y="1445"/>
                  </a:lnTo>
                  <a:lnTo>
                    <a:pt x="289" y="1518"/>
                  </a:lnTo>
                  <a:lnTo>
                    <a:pt x="410" y="1590"/>
                  </a:lnTo>
                  <a:lnTo>
                    <a:pt x="554" y="1614"/>
                  </a:lnTo>
                  <a:lnTo>
                    <a:pt x="699" y="1638"/>
                  </a:lnTo>
                  <a:lnTo>
                    <a:pt x="963" y="1662"/>
                  </a:lnTo>
                  <a:lnTo>
                    <a:pt x="1060" y="1638"/>
                  </a:lnTo>
                  <a:lnTo>
                    <a:pt x="1132" y="1590"/>
                  </a:lnTo>
                  <a:lnTo>
                    <a:pt x="1373" y="1373"/>
                  </a:lnTo>
                  <a:lnTo>
                    <a:pt x="1469" y="1277"/>
                  </a:lnTo>
                  <a:lnTo>
                    <a:pt x="1517" y="1132"/>
                  </a:lnTo>
                  <a:lnTo>
                    <a:pt x="1565" y="964"/>
                  </a:lnTo>
                  <a:lnTo>
                    <a:pt x="1589" y="771"/>
                  </a:lnTo>
                  <a:lnTo>
                    <a:pt x="1541" y="531"/>
                  </a:lnTo>
                  <a:lnTo>
                    <a:pt x="1541" y="434"/>
                  </a:lnTo>
                  <a:lnTo>
                    <a:pt x="1493" y="338"/>
                  </a:lnTo>
                  <a:lnTo>
                    <a:pt x="1445" y="266"/>
                  </a:lnTo>
                  <a:lnTo>
                    <a:pt x="1373" y="218"/>
                  </a:lnTo>
                  <a:lnTo>
                    <a:pt x="1228" y="121"/>
                  </a:lnTo>
                  <a:lnTo>
                    <a:pt x="1084" y="49"/>
                  </a:lnTo>
                  <a:lnTo>
                    <a:pt x="9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8" name="Google Shape;8448;p19"/>
            <p:cNvSpPr/>
            <p:nvPr/>
          </p:nvSpPr>
          <p:spPr>
            <a:xfrm>
              <a:off x="2528675" y="2028750"/>
              <a:ext cx="13875" cy="15075"/>
            </a:xfrm>
            <a:custGeom>
              <a:avLst/>
              <a:gdLst/>
              <a:ahLst/>
              <a:cxnLst/>
              <a:rect l="l" t="t" r="r" b="b"/>
              <a:pathLst>
                <a:path w="555" h="603" extrusionOk="0">
                  <a:moveTo>
                    <a:pt x="314" y="169"/>
                  </a:moveTo>
                  <a:lnTo>
                    <a:pt x="386" y="193"/>
                  </a:lnTo>
                  <a:lnTo>
                    <a:pt x="410" y="242"/>
                  </a:lnTo>
                  <a:lnTo>
                    <a:pt x="410" y="290"/>
                  </a:lnTo>
                  <a:lnTo>
                    <a:pt x="386" y="338"/>
                  </a:lnTo>
                  <a:lnTo>
                    <a:pt x="338" y="434"/>
                  </a:lnTo>
                  <a:lnTo>
                    <a:pt x="290" y="458"/>
                  </a:lnTo>
                  <a:lnTo>
                    <a:pt x="218" y="458"/>
                  </a:lnTo>
                  <a:lnTo>
                    <a:pt x="194" y="434"/>
                  </a:lnTo>
                  <a:lnTo>
                    <a:pt x="194" y="410"/>
                  </a:lnTo>
                  <a:lnTo>
                    <a:pt x="194" y="362"/>
                  </a:lnTo>
                  <a:lnTo>
                    <a:pt x="194" y="290"/>
                  </a:lnTo>
                  <a:lnTo>
                    <a:pt x="218" y="217"/>
                  </a:lnTo>
                  <a:lnTo>
                    <a:pt x="266" y="169"/>
                  </a:lnTo>
                  <a:close/>
                  <a:moveTo>
                    <a:pt x="218" y="1"/>
                  </a:moveTo>
                  <a:lnTo>
                    <a:pt x="145" y="49"/>
                  </a:lnTo>
                  <a:lnTo>
                    <a:pt x="25" y="169"/>
                  </a:lnTo>
                  <a:lnTo>
                    <a:pt x="1" y="217"/>
                  </a:lnTo>
                  <a:lnTo>
                    <a:pt x="1" y="314"/>
                  </a:lnTo>
                  <a:lnTo>
                    <a:pt x="1" y="434"/>
                  </a:lnTo>
                  <a:lnTo>
                    <a:pt x="49" y="482"/>
                  </a:lnTo>
                  <a:lnTo>
                    <a:pt x="73" y="554"/>
                  </a:lnTo>
                  <a:lnTo>
                    <a:pt x="145" y="579"/>
                  </a:lnTo>
                  <a:lnTo>
                    <a:pt x="194" y="603"/>
                  </a:lnTo>
                  <a:lnTo>
                    <a:pt x="290" y="603"/>
                  </a:lnTo>
                  <a:lnTo>
                    <a:pt x="362" y="579"/>
                  </a:lnTo>
                  <a:lnTo>
                    <a:pt x="434" y="530"/>
                  </a:lnTo>
                  <a:lnTo>
                    <a:pt x="482" y="482"/>
                  </a:lnTo>
                  <a:lnTo>
                    <a:pt x="507" y="410"/>
                  </a:lnTo>
                  <a:lnTo>
                    <a:pt x="531" y="338"/>
                  </a:lnTo>
                  <a:lnTo>
                    <a:pt x="555" y="266"/>
                  </a:lnTo>
                  <a:lnTo>
                    <a:pt x="555" y="193"/>
                  </a:lnTo>
                  <a:lnTo>
                    <a:pt x="531" y="121"/>
                  </a:lnTo>
                  <a:lnTo>
                    <a:pt x="482" y="49"/>
                  </a:lnTo>
                  <a:lnTo>
                    <a:pt x="434" y="25"/>
                  </a:ln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9" name="Google Shape;8449;p19"/>
          <p:cNvGrpSpPr/>
          <p:nvPr/>
        </p:nvGrpSpPr>
        <p:grpSpPr>
          <a:xfrm rot="10800000">
            <a:off x="-146896" y="865306"/>
            <a:ext cx="551525" cy="559295"/>
            <a:chOff x="1308175" y="3327500"/>
            <a:chExt cx="170350" cy="172750"/>
          </a:xfrm>
        </p:grpSpPr>
        <p:sp>
          <p:nvSpPr>
            <p:cNvPr id="8450" name="Google Shape;8450;p19"/>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1" name="Google Shape;8451;p19"/>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52" name="Google Shape;8452;p19"/>
          <p:cNvSpPr/>
          <p:nvPr/>
        </p:nvSpPr>
        <p:spPr>
          <a:xfrm rot="10800000">
            <a:off x="8854950" y="4197373"/>
            <a:ext cx="551518" cy="671941"/>
          </a:xfrm>
          <a:custGeom>
            <a:avLst/>
            <a:gdLst/>
            <a:ahLst/>
            <a:cxnLst/>
            <a:rect l="l" t="t" r="r" b="b"/>
            <a:pathLst>
              <a:path w="10039" h="12231" extrusionOk="0">
                <a:moveTo>
                  <a:pt x="4478" y="675"/>
                </a:moveTo>
                <a:lnTo>
                  <a:pt x="4887" y="699"/>
                </a:lnTo>
                <a:lnTo>
                  <a:pt x="5272" y="795"/>
                </a:lnTo>
                <a:lnTo>
                  <a:pt x="5633" y="916"/>
                </a:lnTo>
                <a:lnTo>
                  <a:pt x="5994" y="1084"/>
                </a:lnTo>
                <a:lnTo>
                  <a:pt x="6355" y="1277"/>
                </a:lnTo>
                <a:lnTo>
                  <a:pt x="6692" y="1517"/>
                </a:lnTo>
                <a:lnTo>
                  <a:pt x="7005" y="1758"/>
                </a:lnTo>
                <a:lnTo>
                  <a:pt x="7270" y="1999"/>
                </a:lnTo>
                <a:lnTo>
                  <a:pt x="7535" y="2264"/>
                </a:lnTo>
                <a:lnTo>
                  <a:pt x="7776" y="2529"/>
                </a:lnTo>
                <a:lnTo>
                  <a:pt x="7992" y="2817"/>
                </a:lnTo>
                <a:lnTo>
                  <a:pt x="8209" y="3130"/>
                </a:lnTo>
                <a:lnTo>
                  <a:pt x="8402" y="3443"/>
                </a:lnTo>
                <a:lnTo>
                  <a:pt x="8570" y="3780"/>
                </a:lnTo>
                <a:lnTo>
                  <a:pt x="8739" y="4117"/>
                </a:lnTo>
                <a:lnTo>
                  <a:pt x="8883" y="4478"/>
                </a:lnTo>
                <a:lnTo>
                  <a:pt x="9027" y="4840"/>
                </a:lnTo>
                <a:lnTo>
                  <a:pt x="9124" y="5201"/>
                </a:lnTo>
                <a:lnTo>
                  <a:pt x="9220" y="5586"/>
                </a:lnTo>
                <a:lnTo>
                  <a:pt x="9292" y="5971"/>
                </a:lnTo>
                <a:lnTo>
                  <a:pt x="9340" y="6356"/>
                </a:lnTo>
                <a:lnTo>
                  <a:pt x="9365" y="6741"/>
                </a:lnTo>
                <a:lnTo>
                  <a:pt x="9389" y="7127"/>
                </a:lnTo>
                <a:lnTo>
                  <a:pt x="9365" y="7488"/>
                </a:lnTo>
                <a:lnTo>
                  <a:pt x="9340" y="7849"/>
                </a:lnTo>
                <a:lnTo>
                  <a:pt x="9268" y="8210"/>
                </a:lnTo>
                <a:lnTo>
                  <a:pt x="9196" y="8571"/>
                </a:lnTo>
                <a:lnTo>
                  <a:pt x="9076" y="8932"/>
                </a:lnTo>
                <a:lnTo>
                  <a:pt x="8955" y="9293"/>
                </a:lnTo>
                <a:lnTo>
                  <a:pt x="8787" y="9630"/>
                </a:lnTo>
                <a:lnTo>
                  <a:pt x="8570" y="9967"/>
                </a:lnTo>
                <a:lnTo>
                  <a:pt x="8402" y="10232"/>
                </a:lnTo>
                <a:lnTo>
                  <a:pt x="8209" y="10449"/>
                </a:lnTo>
                <a:lnTo>
                  <a:pt x="7992" y="10665"/>
                </a:lnTo>
                <a:lnTo>
                  <a:pt x="7776" y="10858"/>
                </a:lnTo>
                <a:lnTo>
                  <a:pt x="7559" y="11026"/>
                </a:lnTo>
                <a:lnTo>
                  <a:pt x="7318" y="11171"/>
                </a:lnTo>
                <a:lnTo>
                  <a:pt x="7078" y="11291"/>
                </a:lnTo>
                <a:lnTo>
                  <a:pt x="6813" y="11387"/>
                </a:lnTo>
                <a:lnTo>
                  <a:pt x="6548" y="11460"/>
                </a:lnTo>
                <a:lnTo>
                  <a:pt x="6283" y="11508"/>
                </a:lnTo>
                <a:lnTo>
                  <a:pt x="6018" y="11556"/>
                </a:lnTo>
                <a:lnTo>
                  <a:pt x="5729" y="11556"/>
                </a:lnTo>
                <a:lnTo>
                  <a:pt x="5441" y="11532"/>
                </a:lnTo>
                <a:lnTo>
                  <a:pt x="5152" y="11484"/>
                </a:lnTo>
                <a:lnTo>
                  <a:pt x="4863" y="11436"/>
                </a:lnTo>
                <a:lnTo>
                  <a:pt x="4574" y="11339"/>
                </a:lnTo>
                <a:lnTo>
                  <a:pt x="4237" y="11195"/>
                </a:lnTo>
                <a:lnTo>
                  <a:pt x="3900" y="11050"/>
                </a:lnTo>
                <a:lnTo>
                  <a:pt x="3587" y="10858"/>
                </a:lnTo>
                <a:lnTo>
                  <a:pt x="3298" y="10665"/>
                </a:lnTo>
                <a:lnTo>
                  <a:pt x="3009" y="10449"/>
                </a:lnTo>
                <a:lnTo>
                  <a:pt x="2768" y="10208"/>
                </a:lnTo>
                <a:lnTo>
                  <a:pt x="2504" y="9943"/>
                </a:lnTo>
                <a:lnTo>
                  <a:pt x="2287" y="9654"/>
                </a:lnTo>
                <a:lnTo>
                  <a:pt x="2022" y="9293"/>
                </a:lnTo>
                <a:lnTo>
                  <a:pt x="1781" y="8932"/>
                </a:lnTo>
                <a:lnTo>
                  <a:pt x="1565" y="8547"/>
                </a:lnTo>
                <a:lnTo>
                  <a:pt x="1348" y="8186"/>
                </a:lnTo>
                <a:lnTo>
                  <a:pt x="1180" y="7801"/>
                </a:lnTo>
                <a:lnTo>
                  <a:pt x="1035" y="7415"/>
                </a:lnTo>
                <a:lnTo>
                  <a:pt x="915" y="7006"/>
                </a:lnTo>
                <a:lnTo>
                  <a:pt x="818" y="6621"/>
                </a:lnTo>
                <a:lnTo>
                  <a:pt x="746" y="6212"/>
                </a:lnTo>
                <a:lnTo>
                  <a:pt x="698" y="5803"/>
                </a:lnTo>
                <a:lnTo>
                  <a:pt x="674" y="5393"/>
                </a:lnTo>
                <a:lnTo>
                  <a:pt x="698" y="4984"/>
                </a:lnTo>
                <a:lnTo>
                  <a:pt x="722" y="4551"/>
                </a:lnTo>
                <a:lnTo>
                  <a:pt x="794" y="4117"/>
                </a:lnTo>
                <a:lnTo>
                  <a:pt x="891" y="3684"/>
                </a:lnTo>
                <a:lnTo>
                  <a:pt x="1011" y="3251"/>
                </a:lnTo>
                <a:lnTo>
                  <a:pt x="1107" y="2986"/>
                </a:lnTo>
                <a:lnTo>
                  <a:pt x="1204" y="2745"/>
                </a:lnTo>
                <a:lnTo>
                  <a:pt x="1324" y="2480"/>
                </a:lnTo>
                <a:lnTo>
                  <a:pt x="1468" y="2264"/>
                </a:lnTo>
                <a:lnTo>
                  <a:pt x="1613" y="2047"/>
                </a:lnTo>
                <a:lnTo>
                  <a:pt x="1757" y="1830"/>
                </a:lnTo>
                <a:lnTo>
                  <a:pt x="1926" y="1662"/>
                </a:lnTo>
                <a:lnTo>
                  <a:pt x="2118" y="1469"/>
                </a:lnTo>
                <a:lnTo>
                  <a:pt x="2311" y="1325"/>
                </a:lnTo>
                <a:lnTo>
                  <a:pt x="2528" y="1180"/>
                </a:lnTo>
                <a:lnTo>
                  <a:pt x="2744" y="1060"/>
                </a:lnTo>
                <a:lnTo>
                  <a:pt x="2985" y="940"/>
                </a:lnTo>
                <a:lnTo>
                  <a:pt x="3226" y="868"/>
                </a:lnTo>
                <a:lnTo>
                  <a:pt x="3491" y="771"/>
                </a:lnTo>
                <a:lnTo>
                  <a:pt x="3755" y="723"/>
                </a:lnTo>
                <a:lnTo>
                  <a:pt x="4044" y="699"/>
                </a:lnTo>
                <a:lnTo>
                  <a:pt x="4478" y="675"/>
                </a:lnTo>
                <a:close/>
                <a:moveTo>
                  <a:pt x="3924" y="1"/>
                </a:moveTo>
                <a:lnTo>
                  <a:pt x="3539" y="49"/>
                </a:lnTo>
                <a:lnTo>
                  <a:pt x="3154" y="145"/>
                </a:lnTo>
                <a:lnTo>
                  <a:pt x="2793" y="290"/>
                </a:lnTo>
                <a:lnTo>
                  <a:pt x="2407" y="482"/>
                </a:lnTo>
                <a:lnTo>
                  <a:pt x="2070" y="699"/>
                </a:lnTo>
                <a:lnTo>
                  <a:pt x="1733" y="940"/>
                </a:lnTo>
                <a:lnTo>
                  <a:pt x="1444" y="1205"/>
                </a:lnTo>
                <a:lnTo>
                  <a:pt x="1180" y="1517"/>
                </a:lnTo>
                <a:lnTo>
                  <a:pt x="939" y="1855"/>
                </a:lnTo>
                <a:lnTo>
                  <a:pt x="746" y="2192"/>
                </a:lnTo>
                <a:lnTo>
                  <a:pt x="554" y="2577"/>
                </a:lnTo>
                <a:lnTo>
                  <a:pt x="409" y="2986"/>
                </a:lnTo>
                <a:lnTo>
                  <a:pt x="289" y="3371"/>
                </a:lnTo>
                <a:lnTo>
                  <a:pt x="169" y="3756"/>
                </a:lnTo>
                <a:lnTo>
                  <a:pt x="96" y="4141"/>
                </a:lnTo>
                <a:lnTo>
                  <a:pt x="48" y="4551"/>
                </a:lnTo>
                <a:lnTo>
                  <a:pt x="24" y="4936"/>
                </a:lnTo>
                <a:lnTo>
                  <a:pt x="0" y="5321"/>
                </a:lnTo>
                <a:lnTo>
                  <a:pt x="24" y="5706"/>
                </a:lnTo>
                <a:lnTo>
                  <a:pt x="48" y="6091"/>
                </a:lnTo>
                <a:lnTo>
                  <a:pt x="120" y="6477"/>
                </a:lnTo>
                <a:lnTo>
                  <a:pt x="193" y="6838"/>
                </a:lnTo>
                <a:lnTo>
                  <a:pt x="289" y="7223"/>
                </a:lnTo>
                <a:lnTo>
                  <a:pt x="409" y="7608"/>
                </a:lnTo>
                <a:lnTo>
                  <a:pt x="554" y="7993"/>
                </a:lnTo>
                <a:lnTo>
                  <a:pt x="722" y="8354"/>
                </a:lnTo>
                <a:lnTo>
                  <a:pt x="891" y="8739"/>
                </a:lnTo>
                <a:lnTo>
                  <a:pt x="1204" y="9269"/>
                </a:lnTo>
                <a:lnTo>
                  <a:pt x="1517" y="9775"/>
                </a:lnTo>
                <a:lnTo>
                  <a:pt x="1878" y="10256"/>
                </a:lnTo>
                <a:lnTo>
                  <a:pt x="2287" y="10689"/>
                </a:lnTo>
                <a:lnTo>
                  <a:pt x="2504" y="10882"/>
                </a:lnTo>
                <a:lnTo>
                  <a:pt x="2744" y="11075"/>
                </a:lnTo>
                <a:lnTo>
                  <a:pt x="2985" y="11243"/>
                </a:lnTo>
                <a:lnTo>
                  <a:pt x="3226" y="11412"/>
                </a:lnTo>
                <a:lnTo>
                  <a:pt x="3491" y="11556"/>
                </a:lnTo>
                <a:lnTo>
                  <a:pt x="3755" y="11700"/>
                </a:lnTo>
                <a:lnTo>
                  <a:pt x="4044" y="11845"/>
                </a:lnTo>
                <a:lnTo>
                  <a:pt x="4333" y="11965"/>
                </a:lnTo>
                <a:lnTo>
                  <a:pt x="4670" y="12062"/>
                </a:lnTo>
                <a:lnTo>
                  <a:pt x="5007" y="12158"/>
                </a:lnTo>
                <a:lnTo>
                  <a:pt x="5344" y="12206"/>
                </a:lnTo>
                <a:lnTo>
                  <a:pt x="5681" y="12230"/>
                </a:lnTo>
                <a:lnTo>
                  <a:pt x="6018" y="12206"/>
                </a:lnTo>
                <a:lnTo>
                  <a:pt x="6331" y="12182"/>
                </a:lnTo>
                <a:lnTo>
                  <a:pt x="6668" y="12134"/>
                </a:lnTo>
                <a:lnTo>
                  <a:pt x="6981" y="12037"/>
                </a:lnTo>
                <a:lnTo>
                  <a:pt x="7270" y="11917"/>
                </a:lnTo>
                <a:lnTo>
                  <a:pt x="7583" y="11773"/>
                </a:lnTo>
                <a:lnTo>
                  <a:pt x="7872" y="11628"/>
                </a:lnTo>
                <a:lnTo>
                  <a:pt x="8137" y="11436"/>
                </a:lnTo>
                <a:lnTo>
                  <a:pt x="8402" y="11219"/>
                </a:lnTo>
                <a:lnTo>
                  <a:pt x="8642" y="10978"/>
                </a:lnTo>
                <a:lnTo>
                  <a:pt x="8859" y="10713"/>
                </a:lnTo>
                <a:lnTo>
                  <a:pt x="9076" y="10425"/>
                </a:lnTo>
                <a:lnTo>
                  <a:pt x="9316" y="10039"/>
                </a:lnTo>
                <a:lnTo>
                  <a:pt x="9509" y="9630"/>
                </a:lnTo>
                <a:lnTo>
                  <a:pt x="9677" y="9221"/>
                </a:lnTo>
                <a:lnTo>
                  <a:pt x="9822" y="8812"/>
                </a:lnTo>
                <a:lnTo>
                  <a:pt x="9918" y="8378"/>
                </a:lnTo>
                <a:lnTo>
                  <a:pt x="9990" y="7921"/>
                </a:lnTo>
                <a:lnTo>
                  <a:pt x="10039" y="7464"/>
                </a:lnTo>
                <a:lnTo>
                  <a:pt x="10039" y="6982"/>
                </a:lnTo>
                <a:lnTo>
                  <a:pt x="10014" y="6428"/>
                </a:lnTo>
                <a:lnTo>
                  <a:pt x="9966" y="5851"/>
                </a:lnTo>
                <a:lnTo>
                  <a:pt x="9846" y="5297"/>
                </a:lnTo>
                <a:lnTo>
                  <a:pt x="9702" y="4743"/>
                </a:lnTo>
                <a:lnTo>
                  <a:pt x="9509" y="4214"/>
                </a:lnTo>
                <a:lnTo>
                  <a:pt x="9268" y="3660"/>
                </a:lnTo>
                <a:lnTo>
                  <a:pt x="9003" y="3154"/>
                </a:lnTo>
                <a:lnTo>
                  <a:pt x="8690" y="2649"/>
                </a:lnTo>
                <a:lnTo>
                  <a:pt x="8402" y="2264"/>
                </a:lnTo>
                <a:lnTo>
                  <a:pt x="8113" y="1903"/>
                </a:lnTo>
                <a:lnTo>
                  <a:pt x="7800" y="1566"/>
                </a:lnTo>
                <a:lnTo>
                  <a:pt x="7463" y="1253"/>
                </a:lnTo>
                <a:lnTo>
                  <a:pt x="7078" y="964"/>
                </a:lnTo>
                <a:lnTo>
                  <a:pt x="6692" y="723"/>
                </a:lnTo>
                <a:lnTo>
                  <a:pt x="6283" y="506"/>
                </a:lnTo>
                <a:lnTo>
                  <a:pt x="5850" y="314"/>
                </a:lnTo>
                <a:lnTo>
                  <a:pt x="5465" y="169"/>
                </a:lnTo>
                <a:lnTo>
                  <a:pt x="5079" y="73"/>
                </a:lnTo>
                <a:lnTo>
                  <a:pt x="4694" y="25"/>
                </a:lnTo>
                <a:lnTo>
                  <a:pt x="4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99150" y="445025"/>
            <a:ext cx="7945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Oswald"/>
              <a:buNone/>
              <a:defRPr sz="3200" b="1">
                <a:solidFill>
                  <a:schemeClr val="dk1"/>
                </a:solidFill>
                <a:latin typeface="Oswald"/>
                <a:ea typeface="Oswald"/>
                <a:cs typeface="Oswald"/>
                <a:sym typeface="Oswald"/>
              </a:defRPr>
            </a:lvl1pPr>
            <a:lvl2pPr lvl="1" rtl="0">
              <a:spcBef>
                <a:spcPts val="0"/>
              </a:spcBef>
              <a:spcAft>
                <a:spcPts val="0"/>
              </a:spcAft>
              <a:buClr>
                <a:schemeClr val="dk1"/>
              </a:buClr>
              <a:buSzPts val="3200"/>
              <a:buFont typeface="Oswald"/>
              <a:buNone/>
              <a:defRPr sz="3200" b="1">
                <a:solidFill>
                  <a:schemeClr val="dk1"/>
                </a:solidFill>
                <a:latin typeface="Oswald"/>
                <a:ea typeface="Oswald"/>
                <a:cs typeface="Oswald"/>
                <a:sym typeface="Oswald"/>
              </a:defRPr>
            </a:lvl2pPr>
            <a:lvl3pPr lvl="2" rtl="0">
              <a:spcBef>
                <a:spcPts val="0"/>
              </a:spcBef>
              <a:spcAft>
                <a:spcPts val="0"/>
              </a:spcAft>
              <a:buClr>
                <a:schemeClr val="dk1"/>
              </a:buClr>
              <a:buSzPts val="3200"/>
              <a:buFont typeface="Oswald"/>
              <a:buNone/>
              <a:defRPr sz="3200" b="1">
                <a:solidFill>
                  <a:schemeClr val="dk1"/>
                </a:solidFill>
                <a:latin typeface="Oswald"/>
                <a:ea typeface="Oswald"/>
                <a:cs typeface="Oswald"/>
                <a:sym typeface="Oswald"/>
              </a:defRPr>
            </a:lvl3pPr>
            <a:lvl4pPr lvl="3" rtl="0">
              <a:spcBef>
                <a:spcPts val="0"/>
              </a:spcBef>
              <a:spcAft>
                <a:spcPts val="0"/>
              </a:spcAft>
              <a:buClr>
                <a:schemeClr val="dk1"/>
              </a:buClr>
              <a:buSzPts val="3200"/>
              <a:buFont typeface="Oswald"/>
              <a:buNone/>
              <a:defRPr sz="3200" b="1">
                <a:solidFill>
                  <a:schemeClr val="dk1"/>
                </a:solidFill>
                <a:latin typeface="Oswald"/>
                <a:ea typeface="Oswald"/>
                <a:cs typeface="Oswald"/>
                <a:sym typeface="Oswald"/>
              </a:defRPr>
            </a:lvl4pPr>
            <a:lvl5pPr lvl="4" rtl="0">
              <a:spcBef>
                <a:spcPts val="0"/>
              </a:spcBef>
              <a:spcAft>
                <a:spcPts val="0"/>
              </a:spcAft>
              <a:buClr>
                <a:schemeClr val="dk1"/>
              </a:buClr>
              <a:buSzPts val="3200"/>
              <a:buFont typeface="Oswald"/>
              <a:buNone/>
              <a:defRPr sz="3200" b="1">
                <a:solidFill>
                  <a:schemeClr val="dk1"/>
                </a:solidFill>
                <a:latin typeface="Oswald"/>
                <a:ea typeface="Oswald"/>
                <a:cs typeface="Oswald"/>
                <a:sym typeface="Oswald"/>
              </a:defRPr>
            </a:lvl5pPr>
            <a:lvl6pPr lvl="5" rtl="0">
              <a:spcBef>
                <a:spcPts val="0"/>
              </a:spcBef>
              <a:spcAft>
                <a:spcPts val="0"/>
              </a:spcAft>
              <a:buClr>
                <a:schemeClr val="dk1"/>
              </a:buClr>
              <a:buSzPts val="3200"/>
              <a:buFont typeface="Oswald"/>
              <a:buNone/>
              <a:defRPr sz="3200" b="1">
                <a:solidFill>
                  <a:schemeClr val="dk1"/>
                </a:solidFill>
                <a:latin typeface="Oswald"/>
                <a:ea typeface="Oswald"/>
                <a:cs typeface="Oswald"/>
                <a:sym typeface="Oswald"/>
              </a:defRPr>
            </a:lvl6pPr>
            <a:lvl7pPr lvl="6" rtl="0">
              <a:spcBef>
                <a:spcPts val="0"/>
              </a:spcBef>
              <a:spcAft>
                <a:spcPts val="0"/>
              </a:spcAft>
              <a:buClr>
                <a:schemeClr val="dk1"/>
              </a:buClr>
              <a:buSzPts val="3200"/>
              <a:buFont typeface="Oswald"/>
              <a:buNone/>
              <a:defRPr sz="3200" b="1">
                <a:solidFill>
                  <a:schemeClr val="dk1"/>
                </a:solidFill>
                <a:latin typeface="Oswald"/>
                <a:ea typeface="Oswald"/>
                <a:cs typeface="Oswald"/>
                <a:sym typeface="Oswald"/>
              </a:defRPr>
            </a:lvl7pPr>
            <a:lvl8pPr lvl="7" rtl="0">
              <a:spcBef>
                <a:spcPts val="0"/>
              </a:spcBef>
              <a:spcAft>
                <a:spcPts val="0"/>
              </a:spcAft>
              <a:buClr>
                <a:schemeClr val="dk1"/>
              </a:buClr>
              <a:buSzPts val="3200"/>
              <a:buFont typeface="Oswald"/>
              <a:buNone/>
              <a:defRPr sz="3200" b="1">
                <a:solidFill>
                  <a:schemeClr val="dk1"/>
                </a:solidFill>
                <a:latin typeface="Oswald"/>
                <a:ea typeface="Oswald"/>
                <a:cs typeface="Oswald"/>
                <a:sym typeface="Oswald"/>
              </a:defRPr>
            </a:lvl8pPr>
            <a:lvl9pPr lvl="8" rtl="0">
              <a:spcBef>
                <a:spcPts val="0"/>
              </a:spcBef>
              <a:spcAft>
                <a:spcPts val="0"/>
              </a:spcAft>
              <a:buClr>
                <a:schemeClr val="dk1"/>
              </a:buClr>
              <a:buSzPts val="3200"/>
              <a:buFont typeface="Oswald"/>
              <a:buNone/>
              <a:defRPr sz="3200" b="1">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599150" y="1152475"/>
            <a:ext cx="7945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1pPr>
            <a:lvl2pPr marL="914400" lvl="1"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2pPr>
            <a:lvl3pPr marL="1371600" lvl="2"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3pPr>
            <a:lvl4pPr marL="1828800" lvl="3"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4pPr>
            <a:lvl5pPr marL="2286000" lvl="4"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5pPr>
            <a:lvl6pPr marL="2743200" lvl="5"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6pPr>
            <a:lvl7pPr marL="3200400" lvl="6"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7pPr>
            <a:lvl8pPr marL="3657600" lvl="7"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8pPr>
            <a:lvl9pPr marL="4114800" lvl="8" indent="-317500">
              <a:lnSpc>
                <a:spcPct val="100000"/>
              </a:lnSpc>
              <a:spcBef>
                <a:spcPts val="1600"/>
              </a:spcBef>
              <a:spcAft>
                <a:spcPts val="1600"/>
              </a:spcAft>
              <a:buClr>
                <a:schemeClr val="dk1"/>
              </a:buClr>
              <a:buSzPts val="1400"/>
              <a:buFont typeface="Work Sans"/>
              <a:buChar char="■"/>
              <a:defRPr>
                <a:solidFill>
                  <a:schemeClr val="dk1"/>
                </a:solidFill>
                <a:latin typeface="Work Sans"/>
                <a:ea typeface="Work Sans"/>
                <a:cs typeface="Work Sans"/>
                <a:sym typeface="Work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9" r:id="rId6"/>
    <p:sldLayoutId id="2147483662" r:id="rId7"/>
    <p:sldLayoutId id="2147483663" r:id="rId8"/>
    <p:sldLayoutId id="2147483665" r:id="rId9"/>
    <p:sldLayoutId id="2147483666" r:id="rId10"/>
    <p:sldLayoutId id="2147483669" r:id="rId11"/>
    <p:sldLayoutId id="2147483672" r:id="rId12"/>
    <p:sldLayoutId id="2147483675" r:id="rId13"/>
    <p:sldLayoutId id="2147483676" r:id="rId14"/>
    <p:sldLayoutId id="2147483677" r:id="rId15"/>
    <p:sldLayoutId id="214748368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13422"/>
        <p:cNvGrpSpPr/>
        <p:nvPr/>
      </p:nvGrpSpPr>
      <p:grpSpPr>
        <a:xfrm>
          <a:off x="0" y="0"/>
          <a:ext cx="0" cy="0"/>
          <a:chOff x="0" y="0"/>
          <a:chExt cx="0" cy="0"/>
        </a:xfrm>
      </p:grpSpPr>
      <p:sp>
        <p:nvSpPr>
          <p:cNvPr id="13423" name="Google Shape;13423;p32"/>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13424" name="Google Shape;13424;p32"/>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2.jpe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4.xml"/><Relationship Id="rId7" Type="http://schemas.openxmlformats.org/officeDocument/2006/relationships/notesSlide" Target="../notesSlides/notesSlide16.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tags" Target="../tags/tag16.xml"/><Relationship Id="rId10" Type="http://schemas.openxmlformats.org/officeDocument/2006/relationships/image" Target="../media/image1.png"/><Relationship Id="rId4" Type="http://schemas.openxmlformats.org/officeDocument/2006/relationships/tags" Target="../tags/tag15.xml"/><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2.jpe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2.jpe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2.jpe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2.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7.xml"/><Relationship Id="rId5" Type="http://schemas.openxmlformats.org/officeDocument/2006/relationships/tags" Target="../tags/tag6.xml"/><Relationship Id="rId10" Type="http://schemas.openxmlformats.org/officeDocument/2006/relationships/image" Target="../media/image2.jpeg"/><Relationship Id="rId4" Type="http://schemas.openxmlformats.org/officeDocument/2006/relationships/tags" Target="../tags/tag5.xml"/><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9.xml"/><Relationship Id="rId7" Type="http://schemas.openxmlformats.org/officeDocument/2006/relationships/notesSlide" Target="../notesSlides/notesSlide7.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tags" Target="../tags/tag11.xml"/><Relationship Id="rId10" Type="http://schemas.openxmlformats.org/officeDocument/2006/relationships/image" Target="../media/image1.png"/><Relationship Id="rId4" Type="http://schemas.openxmlformats.org/officeDocument/2006/relationships/tags" Target="../tags/tag10.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35"/>
        <p:cNvGrpSpPr/>
        <p:nvPr/>
      </p:nvGrpSpPr>
      <p:grpSpPr>
        <a:xfrm>
          <a:off x="0" y="0"/>
          <a:ext cx="0" cy="0"/>
          <a:chOff x="0" y="0"/>
          <a:chExt cx="0" cy="0"/>
        </a:xfrm>
      </p:grpSpPr>
      <p:sp>
        <p:nvSpPr>
          <p:cNvPr id="13436" name="Google Shape;13436;p37"/>
          <p:cNvSpPr/>
          <p:nvPr/>
        </p:nvSpPr>
        <p:spPr>
          <a:xfrm>
            <a:off x="3137062" y="2903525"/>
            <a:ext cx="2903874" cy="1048124"/>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7" name="Google Shape;13437;p37"/>
          <p:cNvSpPr txBox="1">
            <a:spLocks noGrp="1"/>
          </p:cNvSpPr>
          <p:nvPr>
            <p:ph type="ctrTitle"/>
          </p:nvPr>
        </p:nvSpPr>
        <p:spPr>
          <a:xfrm>
            <a:off x="1592550" y="1011600"/>
            <a:ext cx="5958900" cy="186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500" dirty="0">
                <a:solidFill>
                  <a:schemeClr val="accent1"/>
                </a:solidFill>
              </a:rPr>
              <a:t>OSTEOPOROSIS</a:t>
            </a:r>
            <a:r>
              <a:rPr lang="en" dirty="0"/>
              <a:t> </a:t>
            </a:r>
            <a:endParaRPr sz="4500" dirty="0">
              <a:solidFill>
                <a:schemeClr val="accent1"/>
              </a:solidFill>
            </a:endParaRPr>
          </a:p>
        </p:txBody>
      </p:sp>
      <p:sp>
        <p:nvSpPr>
          <p:cNvPr id="13438" name="Google Shape;13438;p37"/>
          <p:cNvSpPr txBox="1">
            <a:spLocks noGrp="1"/>
          </p:cNvSpPr>
          <p:nvPr>
            <p:ph type="subTitle" idx="1"/>
          </p:nvPr>
        </p:nvSpPr>
        <p:spPr>
          <a:xfrm>
            <a:off x="3115834" y="2874921"/>
            <a:ext cx="2782200" cy="67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Joel Ribeiro Pires Costa</a:t>
            </a:r>
          </a:p>
          <a:p>
            <a:pPr marL="0" lvl="0" indent="0" algn="ctr" rtl="0">
              <a:spcBef>
                <a:spcPts val="0"/>
              </a:spcBef>
              <a:spcAft>
                <a:spcPts val="0"/>
              </a:spcAft>
              <a:buNone/>
            </a:pPr>
            <a:r>
              <a:rPr lang="en" dirty="0"/>
              <a:t>MIR II - Rehabilitación</a:t>
            </a:r>
          </a:p>
          <a:p>
            <a:pPr marL="0" lvl="0" indent="0" algn="ctr" rtl="0">
              <a:spcBef>
                <a:spcPts val="0"/>
              </a:spcBef>
              <a:spcAft>
                <a:spcPts val="0"/>
              </a:spcAft>
              <a:buNone/>
            </a:pPr>
            <a:r>
              <a:rPr lang="en" dirty="0"/>
              <a:t>ÁREA SANITARIA DE VIGO</a:t>
            </a:r>
          </a:p>
          <a:p>
            <a:pPr marL="0" lvl="0" indent="0" algn="ctr" rtl="0">
              <a:spcBef>
                <a:spcPts val="0"/>
              </a:spcBef>
              <a:spcAft>
                <a:spcPts val="0"/>
              </a:spcAft>
              <a:buNone/>
            </a:pPr>
            <a:r>
              <a:rPr lang="en" dirty="0"/>
              <a:t>02/ 3/ 2023</a:t>
            </a:r>
            <a:endParaRPr dirty="0"/>
          </a:p>
        </p:txBody>
      </p:sp>
      <p:sp>
        <p:nvSpPr>
          <p:cNvPr id="13439" name="Google Shape;13439;p37"/>
          <p:cNvSpPr/>
          <p:nvPr/>
        </p:nvSpPr>
        <p:spPr>
          <a:xfrm rot="-527727">
            <a:off x="909557" y="2531392"/>
            <a:ext cx="1750080" cy="175008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40" name="Google Shape;13440;p37"/>
          <p:cNvGrpSpPr/>
          <p:nvPr/>
        </p:nvGrpSpPr>
        <p:grpSpPr>
          <a:xfrm rot="173785">
            <a:off x="6305850" y="1415826"/>
            <a:ext cx="2454655" cy="5572980"/>
            <a:chOff x="6027775" y="321875"/>
            <a:chExt cx="972825" cy="2208675"/>
          </a:xfrm>
        </p:grpSpPr>
        <p:sp>
          <p:nvSpPr>
            <p:cNvPr id="13441" name="Google Shape;13441;p37"/>
            <p:cNvSpPr/>
            <p:nvPr/>
          </p:nvSpPr>
          <p:spPr>
            <a:xfrm>
              <a:off x="6204950" y="2196600"/>
              <a:ext cx="183625" cy="221225"/>
            </a:xfrm>
            <a:custGeom>
              <a:avLst/>
              <a:gdLst/>
              <a:ahLst/>
              <a:cxnLst/>
              <a:rect l="l" t="t" r="r" b="b"/>
              <a:pathLst>
                <a:path w="7345" h="8849" extrusionOk="0">
                  <a:moveTo>
                    <a:pt x="2062" y="1"/>
                  </a:moveTo>
                  <a:lnTo>
                    <a:pt x="1" y="8333"/>
                  </a:lnTo>
                  <a:lnTo>
                    <a:pt x="5455" y="8848"/>
                  </a:lnTo>
                  <a:lnTo>
                    <a:pt x="7345" y="602"/>
                  </a:lnTo>
                  <a:lnTo>
                    <a:pt x="2062" y="1"/>
                  </a:lnTo>
                  <a:close/>
                </a:path>
              </a:pathLst>
            </a:custGeom>
            <a:solidFill>
              <a:srgbClr val="F6D5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2" name="Google Shape;13442;p37"/>
            <p:cNvSpPr/>
            <p:nvPr/>
          </p:nvSpPr>
          <p:spPr>
            <a:xfrm>
              <a:off x="6027775" y="2364100"/>
              <a:ext cx="364025" cy="166450"/>
            </a:xfrm>
            <a:custGeom>
              <a:avLst/>
              <a:gdLst/>
              <a:ahLst/>
              <a:cxnLst/>
              <a:rect l="l" t="t" r="r" b="b"/>
              <a:pathLst>
                <a:path w="14561" h="6658" extrusionOk="0">
                  <a:moveTo>
                    <a:pt x="5971" y="1"/>
                  </a:moveTo>
                  <a:lnTo>
                    <a:pt x="4468" y="3437"/>
                  </a:lnTo>
                  <a:lnTo>
                    <a:pt x="216" y="5799"/>
                  </a:lnTo>
                  <a:lnTo>
                    <a:pt x="130" y="5885"/>
                  </a:lnTo>
                  <a:lnTo>
                    <a:pt x="44" y="6014"/>
                  </a:lnTo>
                  <a:lnTo>
                    <a:pt x="1" y="6143"/>
                  </a:lnTo>
                  <a:lnTo>
                    <a:pt x="44" y="6271"/>
                  </a:lnTo>
                  <a:lnTo>
                    <a:pt x="87" y="6400"/>
                  </a:lnTo>
                  <a:lnTo>
                    <a:pt x="173" y="6486"/>
                  </a:lnTo>
                  <a:lnTo>
                    <a:pt x="259" y="6529"/>
                  </a:lnTo>
                  <a:lnTo>
                    <a:pt x="430" y="6572"/>
                  </a:lnTo>
                  <a:lnTo>
                    <a:pt x="13186" y="6658"/>
                  </a:lnTo>
                  <a:lnTo>
                    <a:pt x="13315" y="6615"/>
                  </a:lnTo>
                  <a:lnTo>
                    <a:pt x="13444" y="6529"/>
                  </a:lnTo>
                  <a:lnTo>
                    <a:pt x="13530" y="6443"/>
                  </a:lnTo>
                  <a:lnTo>
                    <a:pt x="13573" y="6314"/>
                  </a:lnTo>
                  <a:lnTo>
                    <a:pt x="14561" y="516"/>
                  </a:lnTo>
                  <a:lnTo>
                    <a:pt x="59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3" name="Google Shape;13443;p37"/>
            <p:cNvSpPr/>
            <p:nvPr/>
          </p:nvSpPr>
          <p:spPr>
            <a:xfrm>
              <a:off x="6634450" y="2185875"/>
              <a:ext cx="135300" cy="229800"/>
            </a:xfrm>
            <a:custGeom>
              <a:avLst/>
              <a:gdLst/>
              <a:ahLst/>
              <a:cxnLst/>
              <a:rect l="l" t="t" r="r" b="b"/>
              <a:pathLst>
                <a:path w="5412" h="9192" extrusionOk="0">
                  <a:moveTo>
                    <a:pt x="5369" y="0"/>
                  </a:moveTo>
                  <a:lnTo>
                    <a:pt x="86" y="601"/>
                  </a:lnTo>
                  <a:lnTo>
                    <a:pt x="0" y="9191"/>
                  </a:lnTo>
                  <a:lnTo>
                    <a:pt x="5412" y="8418"/>
                  </a:lnTo>
                  <a:lnTo>
                    <a:pt x="5369" y="0"/>
                  </a:lnTo>
                  <a:close/>
                </a:path>
              </a:pathLst>
            </a:custGeom>
            <a:solidFill>
              <a:srgbClr val="F6D5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4" name="Google Shape;13444;p37"/>
            <p:cNvSpPr/>
            <p:nvPr/>
          </p:nvSpPr>
          <p:spPr>
            <a:xfrm>
              <a:off x="6479825" y="2371625"/>
              <a:ext cx="336100" cy="157850"/>
            </a:xfrm>
            <a:custGeom>
              <a:avLst/>
              <a:gdLst/>
              <a:ahLst/>
              <a:cxnLst/>
              <a:rect l="l" t="t" r="r" b="b"/>
              <a:pathLst>
                <a:path w="13444" h="6314" extrusionOk="0">
                  <a:moveTo>
                    <a:pt x="4897" y="0"/>
                  </a:moveTo>
                  <a:lnTo>
                    <a:pt x="4768" y="43"/>
                  </a:lnTo>
                  <a:lnTo>
                    <a:pt x="4639" y="129"/>
                  </a:lnTo>
                  <a:lnTo>
                    <a:pt x="4510" y="258"/>
                  </a:lnTo>
                  <a:lnTo>
                    <a:pt x="4510" y="387"/>
                  </a:lnTo>
                  <a:lnTo>
                    <a:pt x="4424" y="2878"/>
                  </a:lnTo>
                  <a:lnTo>
                    <a:pt x="4424" y="3007"/>
                  </a:lnTo>
                  <a:lnTo>
                    <a:pt x="4381" y="3093"/>
                  </a:lnTo>
                  <a:lnTo>
                    <a:pt x="4338" y="3179"/>
                  </a:lnTo>
                  <a:lnTo>
                    <a:pt x="4253" y="3222"/>
                  </a:lnTo>
                  <a:lnTo>
                    <a:pt x="215" y="5498"/>
                  </a:lnTo>
                  <a:lnTo>
                    <a:pt x="86" y="5584"/>
                  </a:lnTo>
                  <a:lnTo>
                    <a:pt x="1" y="5713"/>
                  </a:lnTo>
                  <a:lnTo>
                    <a:pt x="1" y="5842"/>
                  </a:lnTo>
                  <a:lnTo>
                    <a:pt x="1" y="5970"/>
                  </a:lnTo>
                  <a:lnTo>
                    <a:pt x="44" y="6099"/>
                  </a:lnTo>
                  <a:lnTo>
                    <a:pt x="129" y="6185"/>
                  </a:lnTo>
                  <a:lnTo>
                    <a:pt x="258" y="6228"/>
                  </a:lnTo>
                  <a:lnTo>
                    <a:pt x="387" y="6271"/>
                  </a:lnTo>
                  <a:lnTo>
                    <a:pt x="13057" y="6314"/>
                  </a:lnTo>
                  <a:lnTo>
                    <a:pt x="13229" y="6314"/>
                  </a:lnTo>
                  <a:lnTo>
                    <a:pt x="13358" y="6185"/>
                  </a:lnTo>
                  <a:lnTo>
                    <a:pt x="13444" y="6056"/>
                  </a:lnTo>
                  <a:lnTo>
                    <a:pt x="13444" y="5884"/>
                  </a:lnTo>
                  <a:lnTo>
                    <a:pt x="12928" y="559"/>
                  </a:lnTo>
                  <a:lnTo>
                    <a:pt x="12885" y="387"/>
                  </a:lnTo>
                  <a:lnTo>
                    <a:pt x="12799" y="301"/>
                  </a:lnTo>
                  <a:lnTo>
                    <a:pt x="12671" y="215"/>
                  </a:lnTo>
                  <a:lnTo>
                    <a:pt x="12499" y="172"/>
                  </a:lnTo>
                  <a:lnTo>
                    <a:pt x="48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5" name="Google Shape;13445;p37"/>
            <p:cNvSpPr/>
            <p:nvPr/>
          </p:nvSpPr>
          <p:spPr>
            <a:xfrm>
              <a:off x="6144825" y="1257075"/>
              <a:ext cx="461725" cy="1014725"/>
            </a:xfrm>
            <a:custGeom>
              <a:avLst/>
              <a:gdLst/>
              <a:ahLst/>
              <a:cxnLst/>
              <a:rect l="l" t="t" r="r" b="b"/>
              <a:pathLst>
                <a:path w="18469" h="40589" extrusionOk="0">
                  <a:moveTo>
                    <a:pt x="7903" y="1"/>
                  </a:moveTo>
                  <a:lnTo>
                    <a:pt x="0" y="39643"/>
                  </a:lnTo>
                  <a:lnTo>
                    <a:pt x="11468" y="40588"/>
                  </a:lnTo>
                  <a:lnTo>
                    <a:pt x="16965" y="7345"/>
                  </a:lnTo>
                  <a:lnTo>
                    <a:pt x="184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6" name="Google Shape;13446;p37"/>
            <p:cNvSpPr/>
            <p:nvPr/>
          </p:nvSpPr>
          <p:spPr>
            <a:xfrm>
              <a:off x="6142675" y="1443925"/>
              <a:ext cx="427375" cy="830025"/>
            </a:xfrm>
            <a:custGeom>
              <a:avLst/>
              <a:gdLst/>
              <a:ahLst/>
              <a:cxnLst/>
              <a:rect l="l" t="t" r="r" b="b"/>
              <a:pathLst>
                <a:path w="17095" h="33201" extrusionOk="0">
                  <a:moveTo>
                    <a:pt x="17008" y="0"/>
                  </a:moveTo>
                  <a:lnTo>
                    <a:pt x="16965" y="43"/>
                  </a:lnTo>
                  <a:lnTo>
                    <a:pt x="16923" y="86"/>
                  </a:lnTo>
                  <a:lnTo>
                    <a:pt x="11468" y="32985"/>
                  </a:lnTo>
                  <a:lnTo>
                    <a:pt x="86" y="32083"/>
                  </a:lnTo>
                  <a:lnTo>
                    <a:pt x="0" y="32083"/>
                  </a:lnTo>
                  <a:lnTo>
                    <a:pt x="0" y="32169"/>
                  </a:lnTo>
                  <a:lnTo>
                    <a:pt x="0" y="32255"/>
                  </a:lnTo>
                  <a:lnTo>
                    <a:pt x="86" y="32255"/>
                  </a:lnTo>
                  <a:lnTo>
                    <a:pt x="11640" y="33200"/>
                  </a:lnTo>
                  <a:lnTo>
                    <a:pt x="17094" y="129"/>
                  </a:lnTo>
                  <a:lnTo>
                    <a:pt x="17094" y="43"/>
                  </a:lnTo>
                  <a:lnTo>
                    <a:pt x="17008" y="0"/>
                  </a:lnTo>
                  <a:close/>
                </a:path>
              </a:pathLst>
            </a:custGeom>
            <a:solidFill>
              <a:srgbClr val="0100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7" name="Google Shape;13447;p37"/>
            <p:cNvSpPr/>
            <p:nvPr/>
          </p:nvSpPr>
          <p:spPr>
            <a:xfrm>
              <a:off x="6481975" y="1411700"/>
              <a:ext cx="71975" cy="361875"/>
            </a:xfrm>
            <a:custGeom>
              <a:avLst/>
              <a:gdLst/>
              <a:ahLst/>
              <a:cxnLst/>
              <a:rect l="l" t="t" r="r" b="b"/>
              <a:pathLst>
                <a:path w="2879" h="14475" extrusionOk="0">
                  <a:moveTo>
                    <a:pt x="0" y="1"/>
                  </a:moveTo>
                  <a:lnTo>
                    <a:pt x="0" y="87"/>
                  </a:lnTo>
                  <a:lnTo>
                    <a:pt x="1761" y="215"/>
                  </a:lnTo>
                  <a:lnTo>
                    <a:pt x="2835" y="14475"/>
                  </a:lnTo>
                  <a:lnTo>
                    <a:pt x="2878" y="14475"/>
                  </a:lnTo>
                  <a:lnTo>
                    <a:pt x="1804" y="215"/>
                  </a:lnTo>
                  <a:lnTo>
                    <a:pt x="1804" y="172"/>
                  </a:lnTo>
                  <a:lnTo>
                    <a:pt x="0" y="1"/>
                  </a:lnTo>
                  <a:close/>
                </a:path>
              </a:pathLst>
            </a:custGeom>
            <a:solidFill>
              <a:srgbClr val="3A4A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8" name="Google Shape;13448;p37"/>
            <p:cNvSpPr/>
            <p:nvPr/>
          </p:nvSpPr>
          <p:spPr>
            <a:xfrm>
              <a:off x="6421850" y="1156150"/>
              <a:ext cx="443475" cy="1101675"/>
            </a:xfrm>
            <a:custGeom>
              <a:avLst/>
              <a:gdLst/>
              <a:ahLst/>
              <a:cxnLst/>
              <a:rect l="l" t="t" r="r" b="b"/>
              <a:pathLst>
                <a:path w="17739" h="44067" extrusionOk="0">
                  <a:moveTo>
                    <a:pt x="0" y="1"/>
                  </a:moveTo>
                  <a:lnTo>
                    <a:pt x="2405" y="10266"/>
                  </a:lnTo>
                  <a:lnTo>
                    <a:pt x="4209" y="10437"/>
                  </a:lnTo>
                  <a:lnTo>
                    <a:pt x="5841" y="44067"/>
                  </a:lnTo>
                  <a:lnTo>
                    <a:pt x="17738" y="43895"/>
                  </a:lnTo>
                  <a:lnTo>
                    <a:pt x="12756" y="6873"/>
                  </a:lnTo>
                  <a:lnTo>
                    <a:pt x="12241" y="3351"/>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9" name="Google Shape;13449;p37"/>
            <p:cNvSpPr/>
            <p:nvPr/>
          </p:nvSpPr>
          <p:spPr>
            <a:xfrm>
              <a:off x="6479825" y="1410625"/>
              <a:ext cx="387650" cy="849350"/>
            </a:xfrm>
            <a:custGeom>
              <a:avLst/>
              <a:gdLst/>
              <a:ahLst/>
              <a:cxnLst/>
              <a:rect l="l" t="t" r="r" b="b"/>
              <a:pathLst>
                <a:path w="15506" h="33974" extrusionOk="0">
                  <a:moveTo>
                    <a:pt x="1" y="1"/>
                  </a:moveTo>
                  <a:lnTo>
                    <a:pt x="1" y="87"/>
                  </a:lnTo>
                  <a:lnTo>
                    <a:pt x="1" y="130"/>
                  </a:lnTo>
                  <a:lnTo>
                    <a:pt x="86" y="173"/>
                  </a:lnTo>
                  <a:lnTo>
                    <a:pt x="1761" y="344"/>
                  </a:lnTo>
                  <a:lnTo>
                    <a:pt x="3437" y="33888"/>
                  </a:lnTo>
                  <a:lnTo>
                    <a:pt x="3437" y="33974"/>
                  </a:lnTo>
                  <a:lnTo>
                    <a:pt x="15419" y="33802"/>
                  </a:lnTo>
                  <a:lnTo>
                    <a:pt x="15505" y="33802"/>
                  </a:lnTo>
                  <a:lnTo>
                    <a:pt x="15505" y="33716"/>
                  </a:lnTo>
                  <a:lnTo>
                    <a:pt x="15505" y="33630"/>
                  </a:lnTo>
                  <a:lnTo>
                    <a:pt x="15419" y="33630"/>
                  </a:lnTo>
                  <a:lnTo>
                    <a:pt x="3608" y="33759"/>
                  </a:lnTo>
                  <a:lnTo>
                    <a:pt x="1976" y="258"/>
                  </a:lnTo>
                  <a:lnTo>
                    <a:pt x="1976" y="173"/>
                  </a:lnTo>
                  <a:lnTo>
                    <a:pt x="86" y="1"/>
                  </a:lnTo>
                  <a:close/>
                </a:path>
              </a:pathLst>
            </a:custGeom>
            <a:solidFill>
              <a:srgbClr val="0100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0" name="Google Shape;13450;p37"/>
            <p:cNvSpPr/>
            <p:nvPr/>
          </p:nvSpPr>
          <p:spPr>
            <a:xfrm>
              <a:off x="6222125" y="649350"/>
              <a:ext cx="622800" cy="510050"/>
            </a:xfrm>
            <a:custGeom>
              <a:avLst/>
              <a:gdLst/>
              <a:ahLst/>
              <a:cxnLst/>
              <a:rect l="l" t="t" r="r" b="b"/>
              <a:pathLst>
                <a:path w="24912" h="20402" extrusionOk="0">
                  <a:moveTo>
                    <a:pt x="13057" y="1"/>
                  </a:moveTo>
                  <a:lnTo>
                    <a:pt x="12757" y="44"/>
                  </a:lnTo>
                  <a:lnTo>
                    <a:pt x="12112" y="44"/>
                  </a:lnTo>
                  <a:lnTo>
                    <a:pt x="11511" y="87"/>
                  </a:lnTo>
                  <a:lnTo>
                    <a:pt x="10910" y="258"/>
                  </a:lnTo>
                  <a:lnTo>
                    <a:pt x="10266" y="473"/>
                  </a:lnTo>
                  <a:lnTo>
                    <a:pt x="9621" y="731"/>
                  </a:lnTo>
                  <a:lnTo>
                    <a:pt x="8977" y="1074"/>
                  </a:lnTo>
                  <a:lnTo>
                    <a:pt x="8333" y="1418"/>
                  </a:lnTo>
                  <a:lnTo>
                    <a:pt x="7732" y="1804"/>
                  </a:lnTo>
                  <a:lnTo>
                    <a:pt x="6572" y="2578"/>
                  </a:lnTo>
                  <a:lnTo>
                    <a:pt x="5584" y="3308"/>
                  </a:lnTo>
                  <a:lnTo>
                    <a:pt x="4425" y="4253"/>
                  </a:lnTo>
                  <a:lnTo>
                    <a:pt x="4253" y="4424"/>
                  </a:lnTo>
                  <a:lnTo>
                    <a:pt x="4081" y="4682"/>
                  </a:lnTo>
                  <a:lnTo>
                    <a:pt x="3566" y="5584"/>
                  </a:lnTo>
                  <a:lnTo>
                    <a:pt x="2964" y="6744"/>
                  </a:lnTo>
                  <a:lnTo>
                    <a:pt x="2320" y="8161"/>
                  </a:lnTo>
                  <a:lnTo>
                    <a:pt x="1633" y="9664"/>
                  </a:lnTo>
                  <a:lnTo>
                    <a:pt x="1032" y="11167"/>
                  </a:lnTo>
                  <a:lnTo>
                    <a:pt x="516" y="12585"/>
                  </a:lnTo>
                  <a:lnTo>
                    <a:pt x="173" y="13744"/>
                  </a:lnTo>
                  <a:lnTo>
                    <a:pt x="44" y="14303"/>
                  </a:lnTo>
                  <a:lnTo>
                    <a:pt x="1" y="14818"/>
                  </a:lnTo>
                  <a:lnTo>
                    <a:pt x="44" y="15376"/>
                  </a:lnTo>
                  <a:lnTo>
                    <a:pt x="87" y="15935"/>
                  </a:lnTo>
                  <a:lnTo>
                    <a:pt x="215" y="16493"/>
                  </a:lnTo>
                  <a:lnTo>
                    <a:pt x="344" y="17052"/>
                  </a:lnTo>
                  <a:lnTo>
                    <a:pt x="688" y="18039"/>
                  </a:lnTo>
                  <a:lnTo>
                    <a:pt x="1032" y="18941"/>
                  </a:lnTo>
                  <a:lnTo>
                    <a:pt x="1375" y="19628"/>
                  </a:lnTo>
                  <a:lnTo>
                    <a:pt x="1719" y="20273"/>
                  </a:lnTo>
                  <a:lnTo>
                    <a:pt x="5198" y="20359"/>
                  </a:lnTo>
                  <a:lnTo>
                    <a:pt x="8805" y="20402"/>
                  </a:lnTo>
                  <a:lnTo>
                    <a:pt x="12928" y="20402"/>
                  </a:lnTo>
                  <a:lnTo>
                    <a:pt x="17095" y="20316"/>
                  </a:lnTo>
                  <a:lnTo>
                    <a:pt x="19070" y="20273"/>
                  </a:lnTo>
                  <a:lnTo>
                    <a:pt x="20831" y="20144"/>
                  </a:lnTo>
                  <a:lnTo>
                    <a:pt x="22334" y="20015"/>
                  </a:lnTo>
                  <a:lnTo>
                    <a:pt x="23537" y="19843"/>
                  </a:lnTo>
                  <a:lnTo>
                    <a:pt x="24009" y="19757"/>
                  </a:lnTo>
                  <a:lnTo>
                    <a:pt x="24353" y="19628"/>
                  </a:lnTo>
                  <a:lnTo>
                    <a:pt x="24611" y="19500"/>
                  </a:lnTo>
                  <a:lnTo>
                    <a:pt x="24740" y="19371"/>
                  </a:lnTo>
                  <a:lnTo>
                    <a:pt x="24825" y="19199"/>
                  </a:lnTo>
                  <a:lnTo>
                    <a:pt x="24868" y="18984"/>
                  </a:lnTo>
                  <a:lnTo>
                    <a:pt x="24911" y="18340"/>
                  </a:lnTo>
                  <a:lnTo>
                    <a:pt x="24911" y="17567"/>
                  </a:lnTo>
                  <a:lnTo>
                    <a:pt x="24868" y="16579"/>
                  </a:lnTo>
                  <a:lnTo>
                    <a:pt x="24740" y="15505"/>
                  </a:lnTo>
                  <a:lnTo>
                    <a:pt x="24568" y="14303"/>
                  </a:lnTo>
                  <a:lnTo>
                    <a:pt x="24310" y="13057"/>
                  </a:lnTo>
                  <a:lnTo>
                    <a:pt x="24009" y="11726"/>
                  </a:lnTo>
                  <a:lnTo>
                    <a:pt x="23623" y="10394"/>
                  </a:lnTo>
                  <a:lnTo>
                    <a:pt x="23193" y="9063"/>
                  </a:lnTo>
                  <a:lnTo>
                    <a:pt x="22721" y="7774"/>
                  </a:lnTo>
                  <a:lnTo>
                    <a:pt x="22163" y="6529"/>
                  </a:lnTo>
                  <a:lnTo>
                    <a:pt x="21862" y="5928"/>
                  </a:lnTo>
                  <a:lnTo>
                    <a:pt x="21561" y="5369"/>
                  </a:lnTo>
                  <a:lnTo>
                    <a:pt x="21218" y="4854"/>
                  </a:lnTo>
                  <a:lnTo>
                    <a:pt x="20874" y="4338"/>
                  </a:lnTo>
                  <a:lnTo>
                    <a:pt x="20531" y="3909"/>
                  </a:lnTo>
                  <a:lnTo>
                    <a:pt x="20144" y="3480"/>
                  </a:lnTo>
                  <a:lnTo>
                    <a:pt x="19757" y="3093"/>
                  </a:lnTo>
                  <a:lnTo>
                    <a:pt x="19328" y="2792"/>
                  </a:lnTo>
                  <a:lnTo>
                    <a:pt x="18512" y="2191"/>
                  </a:lnTo>
                  <a:lnTo>
                    <a:pt x="17739" y="1719"/>
                  </a:lnTo>
                  <a:lnTo>
                    <a:pt x="17052" y="1289"/>
                  </a:lnTo>
                  <a:lnTo>
                    <a:pt x="16407" y="945"/>
                  </a:lnTo>
                  <a:lnTo>
                    <a:pt x="15806" y="688"/>
                  </a:lnTo>
                  <a:lnTo>
                    <a:pt x="15248" y="473"/>
                  </a:lnTo>
                  <a:lnTo>
                    <a:pt x="14732" y="301"/>
                  </a:lnTo>
                  <a:lnTo>
                    <a:pt x="14303" y="172"/>
                  </a:lnTo>
                  <a:lnTo>
                    <a:pt x="13573" y="44"/>
                  </a:lnTo>
                  <a:lnTo>
                    <a:pt x="130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1" name="Google Shape;13451;p37"/>
            <p:cNvSpPr/>
            <p:nvPr/>
          </p:nvSpPr>
          <p:spPr>
            <a:xfrm>
              <a:off x="6313400" y="654725"/>
              <a:ext cx="428450" cy="681850"/>
            </a:xfrm>
            <a:custGeom>
              <a:avLst/>
              <a:gdLst/>
              <a:ahLst/>
              <a:cxnLst/>
              <a:rect l="l" t="t" r="r" b="b"/>
              <a:pathLst>
                <a:path w="17138" h="27274" extrusionOk="0">
                  <a:moveTo>
                    <a:pt x="8590" y="0"/>
                  </a:moveTo>
                  <a:lnTo>
                    <a:pt x="8290" y="86"/>
                  </a:lnTo>
                  <a:lnTo>
                    <a:pt x="7946" y="172"/>
                  </a:lnTo>
                  <a:lnTo>
                    <a:pt x="7602" y="344"/>
                  </a:lnTo>
                  <a:lnTo>
                    <a:pt x="7259" y="559"/>
                  </a:lnTo>
                  <a:lnTo>
                    <a:pt x="6915" y="816"/>
                  </a:lnTo>
                  <a:lnTo>
                    <a:pt x="6572" y="1117"/>
                  </a:lnTo>
                  <a:lnTo>
                    <a:pt x="6228" y="1461"/>
                  </a:lnTo>
                  <a:lnTo>
                    <a:pt x="5884" y="1847"/>
                  </a:lnTo>
                  <a:lnTo>
                    <a:pt x="5541" y="2277"/>
                  </a:lnTo>
                  <a:lnTo>
                    <a:pt x="4854" y="3222"/>
                  </a:lnTo>
                  <a:lnTo>
                    <a:pt x="4209" y="4381"/>
                  </a:lnTo>
                  <a:lnTo>
                    <a:pt x="3565" y="5627"/>
                  </a:lnTo>
                  <a:lnTo>
                    <a:pt x="2964" y="7001"/>
                  </a:lnTo>
                  <a:lnTo>
                    <a:pt x="2406" y="8504"/>
                  </a:lnTo>
                  <a:lnTo>
                    <a:pt x="1890" y="10136"/>
                  </a:lnTo>
                  <a:lnTo>
                    <a:pt x="1418" y="11854"/>
                  </a:lnTo>
                  <a:lnTo>
                    <a:pt x="1031" y="13658"/>
                  </a:lnTo>
                  <a:lnTo>
                    <a:pt x="688" y="15548"/>
                  </a:lnTo>
                  <a:lnTo>
                    <a:pt x="473" y="17481"/>
                  </a:lnTo>
                  <a:lnTo>
                    <a:pt x="301" y="19456"/>
                  </a:lnTo>
                  <a:lnTo>
                    <a:pt x="172" y="21303"/>
                  </a:lnTo>
                  <a:lnTo>
                    <a:pt x="43" y="23408"/>
                  </a:lnTo>
                  <a:lnTo>
                    <a:pt x="0" y="24439"/>
                  </a:lnTo>
                  <a:lnTo>
                    <a:pt x="0" y="25426"/>
                  </a:lnTo>
                  <a:lnTo>
                    <a:pt x="43" y="26328"/>
                  </a:lnTo>
                  <a:lnTo>
                    <a:pt x="172" y="27144"/>
                  </a:lnTo>
                  <a:lnTo>
                    <a:pt x="16922" y="27273"/>
                  </a:lnTo>
                  <a:lnTo>
                    <a:pt x="17051" y="26500"/>
                  </a:lnTo>
                  <a:lnTo>
                    <a:pt x="17094" y="25641"/>
                  </a:lnTo>
                  <a:lnTo>
                    <a:pt x="17137" y="24696"/>
                  </a:lnTo>
                  <a:lnTo>
                    <a:pt x="17137" y="23751"/>
                  </a:lnTo>
                  <a:lnTo>
                    <a:pt x="17137" y="20058"/>
                  </a:lnTo>
                  <a:lnTo>
                    <a:pt x="17094" y="18039"/>
                  </a:lnTo>
                  <a:lnTo>
                    <a:pt x="17008" y="16106"/>
                  </a:lnTo>
                  <a:lnTo>
                    <a:pt x="16837" y="14217"/>
                  </a:lnTo>
                  <a:lnTo>
                    <a:pt x="16622" y="12413"/>
                  </a:lnTo>
                  <a:lnTo>
                    <a:pt x="16364" y="10652"/>
                  </a:lnTo>
                  <a:lnTo>
                    <a:pt x="16021" y="9020"/>
                  </a:lnTo>
                  <a:lnTo>
                    <a:pt x="15591" y="7474"/>
                  </a:lnTo>
                  <a:lnTo>
                    <a:pt x="15119" y="6056"/>
                  </a:lnTo>
                  <a:lnTo>
                    <a:pt x="14861" y="5412"/>
                  </a:lnTo>
                  <a:lnTo>
                    <a:pt x="14603" y="4768"/>
                  </a:lnTo>
                  <a:lnTo>
                    <a:pt x="14303" y="4166"/>
                  </a:lnTo>
                  <a:lnTo>
                    <a:pt x="14002" y="3608"/>
                  </a:lnTo>
                  <a:lnTo>
                    <a:pt x="13658" y="3050"/>
                  </a:lnTo>
                  <a:lnTo>
                    <a:pt x="13315" y="2577"/>
                  </a:lnTo>
                  <a:lnTo>
                    <a:pt x="12971" y="2105"/>
                  </a:lnTo>
                  <a:lnTo>
                    <a:pt x="12585" y="1718"/>
                  </a:lnTo>
                  <a:lnTo>
                    <a:pt x="12198" y="1332"/>
                  </a:lnTo>
                  <a:lnTo>
                    <a:pt x="11769" y="1031"/>
                  </a:lnTo>
                  <a:lnTo>
                    <a:pt x="11339" y="730"/>
                  </a:lnTo>
                  <a:lnTo>
                    <a:pt x="10910" y="473"/>
                  </a:lnTo>
                  <a:lnTo>
                    <a:pt x="10437" y="301"/>
                  </a:lnTo>
                  <a:lnTo>
                    <a:pt x="9965" y="129"/>
                  </a:lnTo>
                  <a:lnTo>
                    <a:pt x="9449" y="43"/>
                  </a:lnTo>
                  <a:lnTo>
                    <a:pt x="89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2" name="Google Shape;13452;p37"/>
            <p:cNvSpPr/>
            <p:nvPr/>
          </p:nvSpPr>
          <p:spPr>
            <a:xfrm>
              <a:off x="6149125" y="662250"/>
              <a:ext cx="332875" cy="1348625"/>
            </a:xfrm>
            <a:custGeom>
              <a:avLst/>
              <a:gdLst/>
              <a:ahLst/>
              <a:cxnLst/>
              <a:rect l="l" t="t" r="r" b="b"/>
              <a:pathLst>
                <a:path w="13315" h="53945" extrusionOk="0">
                  <a:moveTo>
                    <a:pt x="13314" y="0"/>
                  </a:moveTo>
                  <a:lnTo>
                    <a:pt x="13143" y="129"/>
                  </a:lnTo>
                  <a:lnTo>
                    <a:pt x="12713" y="515"/>
                  </a:lnTo>
                  <a:lnTo>
                    <a:pt x="12069" y="1160"/>
                  </a:lnTo>
                  <a:lnTo>
                    <a:pt x="11682" y="1632"/>
                  </a:lnTo>
                  <a:lnTo>
                    <a:pt x="11253" y="2147"/>
                  </a:lnTo>
                  <a:lnTo>
                    <a:pt x="10823" y="2792"/>
                  </a:lnTo>
                  <a:lnTo>
                    <a:pt x="10351" y="3479"/>
                  </a:lnTo>
                  <a:lnTo>
                    <a:pt x="9836" y="4295"/>
                  </a:lnTo>
                  <a:lnTo>
                    <a:pt x="9363" y="5197"/>
                  </a:lnTo>
                  <a:lnTo>
                    <a:pt x="8848" y="6228"/>
                  </a:lnTo>
                  <a:lnTo>
                    <a:pt x="8375" y="7344"/>
                  </a:lnTo>
                  <a:lnTo>
                    <a:pt x="7903" y="8590"/>
                  </a:lnTo>
                  <a:lnTo>
                    <a:pt x="7430" y="9921"/>
                  </a:lnTo>
                  <a:lnTo>
                    <a:pt x="7130" y="10952"/>
                  </a:lnTo>
                  <a:lnTo>
                    <a:pt x="6786" y="12112"/>
                  </a:lnTo>
                  <a:lnTo>
                    <a:pt x="6142" y="14775"/>
                  </a:lnTo>
                  <a:lnTo>
                    <a:pt x="5498" y="17781"/>
                  </a:lnTo>
                  <a:lnTo>
                    <a:pt x="4853" y="21045"/>
                  </a:lnTo>
                  <a:lnTo>
                    <a:pt x="4252" y="24481"/>
                  </a:lnTo>
                  <a:lnTo>
                    <a:pt x="3608" y="28089"/>
                  </a:lnTo>
                  <a:lnTo>
                    <a:pt x="3050" y="31697"/>
                  </a:lnTo>
                  <a:lnTo>
                    <a:pt x="2491" y="35261"/>
                  </a:lnTo>
                  <a:lnTo>
                    <a:pt x="1503" y="41919"/>
                  </a:lnTo>
                  <a:lnTo>
                    <a:pt x="687" y="47502"/>
                  </a:lnTo>
                  <a:lnTo>
                    <a:pt x="0" y="52699"/>
                  </a:lnTo>
                  <a:lnTo>
                    <a:pt x="11596" y="53944"/>
                  </a:lnTo>
                  <a:lnTo>
                    <a:pt x="12971" y="6099"/>
                  </a:lnTo>
                  <a:lnTo>
                    <a:pt x="133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3" name="Google Shape;13453;p37"/>
            <p:cNvSpPr/>
            <p:nvPr/>
          </p:nvSpPr>
          <p:spPr>
            <a:xfrm>
              <a:off x="6405750" y="682650"/>
              <a:ext cx="62300" cy="563725"/>
            </a:xfrm>
            <a:custGeom>
              <a:avLst/>
              <a:gdLst/>
              <a:ahLst/>
              <a:cxnLst/>
              <a:rect l="l" t="t" r="r" b="b"/>
              <a:pathLst>
                <a:path w="2492" h="22549" extrusionOk="0">
                  <a:moveTo>
                    <a:pt x="2362" y="0"/>
                  </a:moveTo>
                  <a:lnTo>
                    <a:pt x="2319" y="43"/>
                  </a:lnTo>
                  <a:lnTo>
                    <a:pt x="473" y="5283"/>
                  </a:lnTo>
                  <a:lnTo>
                    <a:pt x="473" y="5369"/>
                  </a:lnTo>
                  <a:lnTo>
                    <a:pt x="1289" y="5583"/>
                  </a:lnTo>
                  <a:lnTo>
                    <a:pt x="0" y="6442"/>
                  </a:lnTo>
                  <a:lnTo>
                    <a:pt x="1718" y="22463"/>
                  </a:lnTo>
                  <a:lnTo>
                    <a:pt x="1761" y="22506"/>
                  </a:lnTo>
                  <a:lnTo>
                    <a:pt x="1804" y="22548"/>
                  </a:lnTo>
                  <a:lnTo>
                    <a:pt x="1890" y="22506"/>
                  </a:lnTo>
                  <a:lnTo>
                    <a:pt x="1890" y="22420"/>
                  </a:lnTo>
                  <a:lnTo>
                    <a:pt x="215" y="6528"/>
                  </a:lnTo>
                  <a:lnTo>
                    <a:pt x="1546" y="5583"/>
                  </a:lnTo>
                  <a:lnTo>
                    <a:pt x="1546" y="5412"/>
                  </a:lnTo>
                  <a:lnTo>
                    <a:pt x="730" y="5240"/>
                  </a:lnTo>
                  <a:lnTo>
                    <a:pt x="2491" y="86"/>
                  </a:lnTo>
                  <a:lnTo>
                    <a:pt x="2491" y="43"/>
                  </a:lnTo>
                  <a:lnTo>
                    <a:pt x="24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4" name="Google Shape;13454;p37"/>
            <p:cNvSpPr/>
            <p:nvPr/>
          </p:nvSpPr>
          <p:spPr>
            <a:xfrm>
              <a:off x="6262925" y="1364450"/>
              <a:ext cx="134250" cy="16150"/>
            </a:xfrm>
            <a:custGeom>
              <a:avLst/>
              <a:gdLst/>
              <a:ahLst/>
              <a:cxnLst/>
              <a:rect l="l" t="t" r="r" b="b"/>
              <a:pathLst>
                <a:path w="5370" h="646" extrusionOk="0">
                  <a:moveTo>
                    <a:pt x="5241" y="1"/>
                  </a:moveTo>
                  <a:lnTo>
                    <a:pt x="87" y="430"/>
                  </a:lnTo>
                  <a:lnTo>
                    <a:pt x="1" y="473"/>
                  </a:lnTo>
                  <a:lnTo>
                    <a:pt x="1" y="559"/>
                  </a:lnTo>
                  <a:lnTo>
                    <a:pt x="44" y="602"/>
                  </a:lnTo>
                  <a:lnTo>
                    <a:pt x="87" y="645"/>
                  </a:lnTo>
                  <a:lnTo>
                    <a:pt x="5284" y="216"/>
                  </a:lnTo>
                  <a:lnTo>
                    <a:pt x="5327" y="173"/>
                  </a:lnTo>
                  <a:lnTo>
                    <a:pt x="5369" y="87"/>
                  </a:lnTo>
                  <a:lnTo>
                    <a:pt x="5327" y="44"/>
                  </a:lnTo>
                  <a:lnTo>
                    <a:pt x="524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5" name="Google Shape;13455;p37"/>
            <p:cNvSpPr/>
            <p:nvPr/>
          </p:nvSpPr>
          <p:spPr>
            <a:xfrm>
              <a:off x="6146975" y="908125"/>
              <a:ext cx="294225" cy="1104900"/>
            </a:xfrm>
            <a:custGeom>
              <a:avLst/>
              <a:gdLst/>
              <a:ahLst/>
              <a:cxnLst/>
              <a:rect l="l" t="t" r="r" b="b"/>
              <a:pathLst>
                <a:path w="11769" h="44196" extrusionOk="0">
                  <a:moveTo>
                    <a:pt x="7473" y="0"/>
                  </a:moveTo>
                  <a:lnTo>
                    <a:pt x="7431" y="43"/>
                  </a:lnTo>
                  <a:lnTo>
                    <a:pt x="7130" y="1074"/>
                  </a:lnTo>
                  <a:lnTo>
                    <a:pt x="6786" y="2234"/>
                  </a:lnTo>
                  <a:lnTo>
                    <a:pt x="6185" y="4854"/>
                  </a:lnTo>
                  <a:lnTo>
                    <a:pt x="5541" y="7817"/>
                  </a:lnTo>
                  <a:lnTo>
                    <a:pt x="4896" y="11081"/>
                  </a:lnTo>
                  <a:lnTo>
                    <a:pt x="4252" y="14517"/>
                  </a:lnTo>
                  <a:lnTo>
                    <a:pt x="3651" y="18082"/>
                  </a:lnTo>
                  <a:lnTo>
                    <a:pt x="3050" y="21690"/>
                  </a:lnTo>
                  <a:lnTo>
                    <a:pt x="2491" y="25212"/>
                  </a:lnTo>
                  <a:lnTo>
                    <a:pt x="1504" y="31912"/>
                  </a:lnTo>
                  <a:lnTo>
                    <a:pt x="730" y="37495"/>
                  </a:lnTo>
                  <a:lnTo>
                    <a:pt x="0" y="42864"/>
                  </a:lnTo>
                  <a:lnTo>
                    <a:pt x="0" y="42950"/>
                  </a:lnTo>
                  <a:lnTo>
                    <a:pt x="11682" y="44195"/>
                  </a:lnTo>
                  <a:lnTo>
                    <a:pt x="11768" y="44152"/>
                  </a:lnTo>
                  <a:lnTo>
                    <a:pt x="11768" y="44109"/>
                  </a:lnTo>
                  <a:lnTo>
                    <a:pt x="11768" y="44024"/>
                  </a:lnTo>
                  <a:lnTo>
                    <a:pt x="11682" y="43981"/>
                  </a:lnTo>
                  <a:lnTo>
                    <a:pt x="215" y="42778"/>
                  </a:lnTo>
                  <a:lnTo>
                    <a:pt x="1031" y="36679"/>
                  </a:lnTo>
                  <a:lnTo>
                    <a:pt x="1804" y="31053"/>
                  </a:lnTo>
                  <a:lnTo>
                    <a:pt x="2792" y="24482"/>
                  </a:lnTo>
                  <a:lnTo>
                    <a:pt x="3952" y="17524"/>
                  </a:lnTo>
                  <a:lnTo>
                    <a:pt x="4510" y="14088"/>
                  </a:lnTo>
                  <a:lnTo>
                    <a:pt x="5154" y="10738"/>
                  </a:lnTo>
                  <a:lnTo>
                    <a:pt x="5755" y="7645"/>
                  </a:lnTo>
                  <a:lnTo>
                    <a:pt x="6400" y="4768"/>
                  </a:lnTo>
                  <a:lnTo>
                    <a:pt x="7001" y="2234"/>
                  </a:lnTo>
                  <a:lnTo>
                    <a:pt x="7302" y="1117"/>
                  </a:lnTo>
                  <a:lnTo>
                    <a:pt x="7602" y="129"/>
                  </a:lnTo>
                  <a:lnTo>
                    <a:pt x="7602" y="43"/>
                  </a:lnTo>
                  <a:lnTo>
                    <a:pt x="755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6" name="Google Shape;13456;p37"/>
            <p:cNvSpPr/>
            <p:nvPr/>
          </p:nvSpPr>
          <p:spPr>
            <a:xfrm>
              <a:off x="6600075" y="662250"/>
              <a:ext cx="331825" cy="1348625"/>
            </a:xfrm>
            <a:custGeom>
              <a:avLst/>
              <a:gdLst/>
              <a:ahLst/>
              <a:cxnLst/>
              <a:rect l="l" t="t" r="r" b="b"/>
              <a:pathLst>
                <a:path w="13273" h="53945" extrusionOk="0">
                  <a:moveTo>
                    <a:pt x="1" y="0"/>
                  </a:moveTo>
                  <a:lnTo>
                    <a:pt x="345" y="6099"/>
                  </a:lnTo>
                  <a:lnTo>
                    <a:pt x="1719" y="53944"/>
                  </a:lnTo>
                  <a:lnTo>
                    <a:pt x="13272" y="52699"/>
                  </a:lnTo>
                  <a:lnTo>
                    <a:pt x="12585" y="47502"/>
                  </a:lnTo>
                  <a:lnTo>
                    <a:pt x="11812" y="41919"/>
                  </a:lnTo>
                  <a:lnTo>
                    <a:pt x="10824" y="35261"/>
                  </a:lnTo>
                  <a:lnTo>
                    <a:pt x="10266" y="31697"/>
                  </a:lnTo>
                  <a:lnTo>
                    <a:pt x="9665" y="28089"/>
                  </a:lnTo>
                  <a:lnTo>
                    <a:pt x="9063" y="24481"/>
                  </a:lnTo>
                  <a:lnTo>
                    <a:pt x="8419" y="21045"/>
                  </a:lnTo>
                  <a:lnTo>
                    <a:pt x="7775" y="17781"/>
                  </a:lnTo>
                  <a:lnTo>
                    <a:pt x="7130" y="14775"/>
                  </a:lnTo>
                  <a:lnTo>
                    <a:pt x="6486" y="12112"/>
                  </a:lnTo>
                  <a:lnTo>
                    <a:pt x="6186" y="10952"/>
                  </a:lnTo>
                  <a:lnTo>
                    <a:pt x="5885" y="9921"/>
                  </a:lnTo>
                  <a:lnTo>
                    <a:pt x="5413" y="8590"/>
                  </a:lnTo>
                  <a:lnTo>
                    <a:pt x="4940" y="7344"/>
                  </a:lnTo>
                  <a:lnTo>
                    <a:pt x="4425" y="6228"/>
                  </a:lnTo>
                  <a:lnTo>
                    <a:pt x="3952" y="5197"/>
                  </a:lnTo>
                  <a:lnTo>
                    <a:pt x="3437" y="4295"/>
                  </a:lnTo>
                  <a:lnTo>
                    <a:pt x="2964" y="3479"/>
                  </a:lnTo>
                  <a:lnTo>
                    <a:pt x="2492" y="2792"/>
                  </a:lnTo>
                  <a:lnTo>
                    <a:pt x="2020" y="2147"/>
                  </a:lnTo>
                  <a:lnTo>
                    <a:pt x="1633" y="1632"/>
                  </a:lnTo>
                  <a:lnTo>
                    <a:pt x="1203" y="1160"/>
                  </a:lnTo>
                  <a:lnTo>
                    <a:pt x="559" y="515"/>
                  </a:lnTo>
                  <a:lnTo>
                    <a:pt x="130" y="12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7" name="Google Shape;13457;p37"/>
            <p:cNvSpPr/>
            <p:nvPr/>
          </p:nvSpPr>
          <p:spPr>
            <a:xfrm>
              <a:off x="6614050" y="682650"/>
              <a:ext cx="62300" cy="589500"/>
            </a:xfrm>
            <a:custGeom>
              <a:avLst/>
              <a:gdLst/>
              <a:ahLst/>
              <a:cxnLst/>
              <a:rect l="l" t="t" r="r" b="b"/>
              <a:pathLst>
                <a:path w="2492" h="23580" extrusionOk="0">
                  <a:moveTo>
                    <a:pt x="43" y="0"/>
                  </a:moveTo>
                  <a:lnTo>
                    <a:pt x="0" y="43"/>
                  </a:lnTo>
                  <a:lnTo>
                    <a:pt x="0" y="86"/>
                  </a:lnTo>
                  <a:lnTo>
                    <a:pt x="1761" y="5240"/>
                  </a:lnTo>
                  <a:lnTo>
                    <a:pt x="902" y="5412"/>
                  </a:lnTo>
                  <a:lnTo>
                    <a:pt x="902" y="5583"/>
                  </a:lnTo>
                  <a:lnTo>
                    <a:pt x="2277" y="6528"/>
                  </a:lnTo>
                  <a:lnTo>
                    <a:pt x="859" y="23493"/>
                  </a:lnTo>
                  <a:lnTo>
                    <a:pt x="859" y="23579"/>
                  </a:lnTo>
                  <a:lnTo>
                    <a:pt x="1031" y="23579"/>
                  </a:lnTo>
                  <a:lnTo>
                    <a:pt x="1031" y="23493"/>
                  </a:lnTo>
                  <a:lnTo>
                    <a:pt x="2491" y="6442"/>
                  </a:lnTo>
                  <a:lnTo>
                    <a:pt x="1203" y="5583"/>
                  </a:lnTo>
                  <a:lnTo>
                    <a:pt x="2019" y="5369"/>
                  </a:lnTo>
                  <a:lnTo>
                    <a:pt x="1976" y="5283"/>
                  </a:lnTo>
                  <a:lnTo>
                    <a:pt x="172" y="43"/>
                  </a:lnTo>
                  <a:lnTo>
                    <a:pt x="12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8" name="Google Shape;13458;p37"/>
            <p:cNvSpPr/>
            <p:nvPr/>
          </p:nvSpPr>
          <p:spPr>
            <a:xfrm>
              <a:off x="6684900" y="1364450"/>
              <a:ext cx="134250" cy="16150"/>
            </a:xfrm>
            <a:custGeom>
              <a:avLst/>
              <a:gdLst/>
              <a:ahLst/>
              <a:cxnLst/>
              <a:rect l="l" t="t" r="r" b="b"/>
              <a:pathLst>
                <a:path w="5370" h="646" extrusionOk="0">
                  <a:moveTo>
                    <a:pt x="87" y="1"/>
                  </a:moveTo>
                  <a:lnTo>
                    <a:pt x="44" y="44"/>
                  </a:lnTo>
                  <a:lnTo>
                    <a:pt x="1" y="87"/>
                  </a:lnTo>
                  <a:lnTo>
                    <a:pt x="44" y="173"/>
                  </a:lnTo>
                  <a:lnTo>
                    <a:pt x="87" y="216"/>
                  </a:lnTo>
                  <a:lnTo>
                    <a:pt x="5241" y="645"/>
                  </a:lnTo>
                  <a:lnTo>
                    <a:pt x="5284" y="645"/>
                  </a:lnTo>
                  <a:lnTo>
                    <a:pt x="5327" y="602"/>
                  </a:lnTo>
                  <a:lnTo>
                    <a:pt x="5370" y="559"/>
                  </a:lnTo>
                  <a:lnTo>
                    <a:pt x="5327" y="473"/>
                  </a:lnTo>
                  <a:lnTo>
                    <a:pt x="5284" y="430"/>
                  </a:lnTo>
                  <a:lnTo>
                    <a:pt x="8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9" name="Google Shape;13459;p37"/>
            <p:cNvSpPr/>
            <p:nvPr/>
          </p:nvSpPr>
          <p:spPr>
            <a:xfrm>
              <a:off x="6640875" y="908125"/>
              <a:ext cx="294250" cy="1104900"/>
            </a:xfrm>
            <a:custGeom>
              <a:avLst/>
              <a:gdLst/>
              <a:ahLst/>
              <a:cxnLst/>
              <a:rect l="l" t="t" r="r" b="b"/>
              <a:pathLst>
                <a:path w="11770" h="44196" extrusionOk="0">
                  <a:moveTo>
                    <a:pt x="4210" y="0"/>
                  </a:moveTo>
                  <a:lnTo>
                    <a:pt x="4167" y="43"/>
                  </a:lnTo>
                  <a:lnTo>
                    <a:pt x="4167" y="129"/>
                  </a:lnTo>
                  <a:lnTo>
                    <a:pt x="4468" y="1117"/>
                  </a:lnTo>
                  <a:lnTo>
                    <a:pt x="4768" y="2234"/>
                  </a:lnTo>
                  <a:lnTo>
                    <a:pt x="5370" y="4768"/>
                  </a:lnTo>
                  <a:lnTo>
                    <a:pt x="6014" y="7645"/>
                  </a:lnTo>
                  <a:lnTo>
                    <a:pt x="6615" y="10738"/>
                  </a:lnTo>
                  <a:lnTo>
                    <a:pt x="7216" y="14088"/>
                  </a:lnTo>
                  <a:lnTo>
                    <a:pt x="7818" y="17524"/>
                  </a:lnTo>
                  <a:lnTo>
                    <a:pt x="8934" y="24482"/>
                  </a:lnTo>
                  <a:lnTo>
                    <a:pt x="9922" y="31053"/>
                  </a:lnTo>
                  <a:lnTo>
                    <a:pt x="10738" y="36679"/>
                  </a:lnTo>
                  <a:lnTo>
                    <a:pt x="11554" y="42778"/>
                  </a:lnTo>
                  <a:lnTo>
                    <a:pt x="87" y="43981"/>
                  </a:lnTo>
                  <a:lnTo>
                    <a:pt x="1" y="44024"/>
                  </a:lnTo>
                  <a:lnTo>
                    <a:pt x="1" y="44109"/>
                  </a:lnTo>
                  <a:lnTo>
                    <a:pt x="1" y="44152"/>
                  </a:lnTo>
                  <a:lnTo>
                    <a:pt x="87" y="44195"/>
                  </a:lnTo>
                  <a:lnTo>
                    <a:pt x="11769" y="42950"/>
                  </a:lnTo>
                  <a:lnTo>
                    <a:pt x="11769" y="42864"/>
                  </a:lnTo>
                  <a:lnTo>
                    <a:pt x="11039" y="37495"/>
                  </a:lnTo>
                  <a:lnTo>
                    <a:pt x="10266" y="31912"/>
                  </a:lnTo>
                  <a:lnTo>
                    <a:pt x="9278" y="25212"/>
                  </a:lnTo>
                  <a:lnTo>
                    <a:pt x="8720" y="21690"/>
                  </a:lnTo>
                  <a:lnTo>
                    <a:pt x="8118" y="18082"/>
                  </a:lnTo>
                  <a:lnTo>
                    <a:pt x="7517" y="14517"/>
                  </a:lnTo>
                  <a:lnTo>
                    <a:pt x="6873" y="11081"/>
                  </a:lnTo>
                  <a:lnTo>
                    <a:pt x="6229" y="7817"/>
                  </a:lnTo>
                  <a:lnTo>
                    <a:pt x="5584" y="4854"/>
                  </a:lnTo>
                  <a:lnTo>
                    <a:pt x="4940" y="2234"/>
                  </a:lnTo>
                  <a:lnTo>
                    <a:pt x="4640" y="1074"/>
                  </a:lnTo>
                  <a:lnTo>
                    <a:pt x="4339" y="43"/>
                  </a:lnTo>
                  <a:lnTo>
                    <a:pt x="4296"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0" name="Google Shape;13460;p37"/>
            <p:cNvSpPr/>
            <p:nvPr/>
          </p:nvSpPr>
          <p:spPr>
            <a:xfrm>
              <a:off x="6329500" y="963950"/>
              <a:ext cx="168600" cy="144975"/>
            </a:xfrm>
            <a:custGeom>
              <a:avLst/>
              <a:gdLst/>
              <a:ahLst/>
              <a:cxnLst/>
              <a:rect l="l" t="t" r="r" b="b"/>
              <a:pathLst>
                <a:path w="6744" h="5799" extrusionOk="0">
                  <a:moveTo>
                    <a:pt x="2964" y="1"/>
                  </a:moveTo>
                  <a:lnTo>
                    <a:pt x="2835" y="44"/>
                  </a:lnTo>
                  <a:lnTo>
                    <a:pt x="2664" y="173"/>
                  </a:lnTo>
                  <a:lnTo>
                    <a:pt x="2234" y="559"/>
                  </a:lnTo>
                  <a:lnTo>
                    <a:pt x="1719" y="1117"/>
                  </a:lnTo>
                  <a:lnTo>
                    <a:pt x="1246" y="1762"/>
                  </a:lnTo>
                  <a:lnTo>
                    <a:pt x="387" y="2921"/>
                  </a:lnTo>
                  <a:lnTo>
                    <a:pt x="1" y="3437"/>
                  </a:lnTo>
                  <a:lnTo>
                    <a:pt x="1" y="3823"/>
                  </a:lnTo>
                  <a:lnTo>
                    <a:pt x="1" y="4167"/>
                  </a:lnTo>
                  <a:lnTo>
                    <a:pt x="87" y="4596"/>
                  </a:lnTo>
                  <a:lnTo>
                    <a:pt x="215" y="5026"/>
                  </a:lnTo>
                  <a:lnTo>
                    <a:pt x="301" y="5198"/>
                  </a:lnTo>
                  <a:lnTo>
                    <a:pt x="430" y="5369"/>
                  </a:lnTo>
                  <a:lnTo>
                    <a:pt x="559" y="5541"/>
                  </a:lnTo>
                  <a:lnTo>
                    <a:pt x="774" y="5670"/>
                  </a:lnTo>
                  <a:lnTo>
                    <a:pt x="946" y="5756"/>
                  </a:lnTo>
                  <a:lnTo>
                    <a:pt x="1203" y="5799"/>
                  </a:lnTo>
                  <a:lnTo>
                    <a:pt x="1547" y="5799"/>
                  </a:lnTo>
                  <a:lnTo>
                    <a:pt x="1933" y="5756"/>
                  </a:lnTo>
                  <a:lnTo>
                    <a:pt x="2835" y="5627"/>
                  </a:lnTo>
                  <a:lnTo>
                    <a:pt x="3737" y="5412"/>
                  </a:lnTo>
                  <a:lnTo>
                    <a:pt x="4639" y="5155"/>
                  </a:lnTo>
                  <a:lnTo>
                    <a:pt x="6142" y="4682"/>
                  </a:lnTo>
                  <a:lnTo>
                    <a:pt x="6744" y="4425"/>
                  </a:lnTo>
                  <a:lnTo>
                    <a:pt x="6701" y="3823"/>
                  </a:lnTo>
                  <a:lnTo>
                    <a:pt x="6529" y="2492"/>
                  </a:lnTo>
                  <a:lnTo>
                    <a:pt x="6400" y="1762"/>
                  </a:lnTo>
                  <a:lnTo>
                    <a:pt x="6228" y="1117"/>
                  </a:lnTo>
                  <a:lnTo>
                    <a:pt x="6099" y="860"/>
                  </a:lnTo>
                  <a:lnTo>
                    <a:pt x="5971" y="645"/>
                  </a:lnTo>
                  <a:lnTo>
                    <a:pt x="5842" y="516"/>
                  </a:lnTo>
                  <a:lnTo>
                    <a:pt x="5713" y="473"/>
                  </a:lnTo>
                  <a:lnTo>
                    <a:pt x="5369" y="473"/>
                  </a:lnTo>
                  <a:lnTo>
                    <a:pt x="4940" y="516"/>
                  </a:lnTo>
                  <a:lnTo>
                    <a:pt x="4510" y="645"/>
                  </a:lnTo>
                  <a:lnTo>
                    <a:pt x="4038" y="817"/>
                  </a:lnTo>
                  <a:lnTo>
                    <a:pt x="3265" y="1117"/>
                  </a:lnTo>
                  <a:lnTo>
                    <a:pt x="2921" y="1246"/>
                  </a:lnTo>
                  <a:lnTo>
                    <a:pt x="3007" y="1032"/>
                  </a:lnTo>
                  <a:lnTo>
                    <a:pt x="3222" y="602"/>
                  </a:lnTo>
                  <a:lnTo>
                    <a:pt x="3265" y="387"/>
                  </a:lnTo>
                  <a:lnTo>
                    <a:pt x="3265" y="173"/>
                  </a:lnTo>
                  <a:lnTo>
                    <a:pt x="3222" y="130"/>
                  </a:lnTo>
                  <a:lnTo>
                    <a:pt x="3179" y="44"/>
                  </a:lnTo>
                  <a:lnTo>
                    <a:pt x="3093" y="1"/>
                  </a:lnTo>
                  <a:close/>
                </a:path>
              </a:pathLst>
            </a:custGeom>
            <a:solidFill>
              <a:srgbClr val="F6D5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1" name="Google Shape;13461;p37"/>
            <p:cNvSpPr/>
            <p:nvPr/>
          </p:nvSpPr>
          <p:spPr>
            <a:xfrm>
              <a:off x="6360650" y="910275"/>
              <a:ext cx="66600" cy="84850"/>
            </a:xfrm>
            <a:custGeom>
              <a:avLst/>
              <a:gdLst/>
              <a:ahLst/>
              <a:cxnLst/>
              <a:rect l="l" t="t" r="r" b="b"/>
              <a:pathLst>
                <a:path w="2664" h="3394" extrusionOk="0">
                  <a:moveTo>
                    <a:pt x="1160" y="0"/>
                  </a:moveTo>
                  <a:lnTo>
                    <a:pt x="0" y="773"/>
                  </a:lnTo>
                  <a:lnTo>
                    <a:pt x="1675" y="3393"/>
                  </a:lnTo>
                  <a:lnTo>
                    <a:pt x="2663" y="3007"/>
                  </a:lnTo>
                  <a:lnTo>
                    <a:pt x="11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2" name="Google Shape;13462;p37"/>
            <p:cNvSpPr/>
            <p:nvPr/>
          </p:nvSpPr>
          <p:spPr>
            <a:xfrm>
              <a:off x="6108325" y="691225"/>
              <a:ext cx="325350" cy="565875"/>
            </a:xfrm>
            <a:custGeom>
              <a:avLst/>
              <a:gdLst/>
              <a:ahLst/>
              <a:cxnLst/>
              <a:rect l="l" t="t" r="r" b="b"/>
              <a:pathLst>
                <a:path w="13014" h="22635" extrusionOk="0">
                  <a:moveTo>
                    <a:pt x="13014" y="1"/>
                  </a:moveTo>
                  <a:lnTo>
                    <a:pt x="11639" y="731"/>
                  </a:lnTo>
                  <a:lnTo>
                    <a:pt x="10909" y="1203"/>
                  </a:lnTo>
                  <a:lnTo>
                    <a:pt x="10179" y="1676"/>
                  </a:lnTo>
                  <a:lnTo>
                    <a:pt x="9406" y="2234"/>
                  </a:lnTo>
                  <a:lnTo>
                    <a:pt x="8633" y="2835"/>
                  </a:lnTo>
                  <a:lnTo>
                    <a:pt x="7860" y="3480"/>
                  </a:lnTo>
                  <a:lnTo>
                    <a:pt x="7087" y="4210"/>
                  </a:lnTo>
                  <a:lnTo>
                    <a:pt x="6314" y="4983"/>
                  </a:lnTo>
                  <a:lnTo>
                    <a:pt x="5584" y="5799"/>
                  </a:lnTo>
                  <a:lnTo>
                    <a:pt x="4853" y="6701"/>
                  </a:lnTo>
                  <a:lnTo>
                    <a:pt x="4123" y="7646"/>
                  </a:lnTo>
                  <a:lnTo>
                    <a:pt x="3436" y="8633"/>
                  </a:lnTo>
                  <a:lnTo>
                    <a:pt x="2792" y="9707"/>
                  </a:lnTo>
                  <a:lnTo>
                    <a:pt x="2191" y="10867"/>
                  </a:lnTo>
                  <a:lnTo>
                    <a:pt x="1675" y="12069"/>
                  </a:lnTo>
                  <a:lnTo>
                    <a:pt x="1289" y="13057"/>
                  </a:lnTo>
                  <a:lnTo>
                    <a:pt x="945" y="13916"/>
                  </a:lnTo>
                  <a:lnTo>
                    <a:pt x="644" y="14775"/>
                  </a:lnTo>
                  <a:lnTo>
                    <a:pt x="430" y="15548"/>
                  </a:lnTo>
                  <a:lnTo>
                    <a:pt x="258" y="16278"/>
                  </a:lnTo>
                  <a:lnTo>
                    <a:pt x="129" y="16966"/>
                  </a:lnTo>
                  <a:lnTo>
                    <a:pt x="43" y="17610"/>
                  </a:lnTo>
                  <a:lnTo>
                    <a:pt x="0" y="18211"/>
                  </a:lnTo>
                  <a:lnTo>
                    <a:pt x="0" y="18727"/>
                  </a:lnTo>
                  <a:lnTo>
                    <a:pt x="43" y="19242"/>
                  </a:lnTo>
                  <a:lnTo>
                    <a:pt x="129" y="19671"/>
                  </a:lnTo>
                  <a:lnTo>
                    <a:pt x="215" y="20101"/>
                  </a:lnTo>
                  <a:lnTo>
                    <a:pt x="344" y="20445"/>
                  </a:lnTo>
                  <a:lnTo>
                    <a:pt x="473" y="20788"/>
                  </a:lnTo>
                  <a:lnTo>
                    <a:pt x="644" y="21089"/>
                  </a:lnTo>
                  <a:lnTo>
                    <a:pt x="816" y="21346"/>
                  </a:lnTo>
                  <a:lnTo>
                    <a:pt x="1031" y="21604"/>
                  </a:lnTo>
                  <a:lnTo>
                    <a:pt x="1246" y="21776"/>
                  </a:lnTo>
                  <a:lnTo>
                    <a:pt x="1503" y="21948"/>
                  </a:lnTo>
                  <a:lnTo>
                    <a:pt x="1718" y="22120"/>
                  </a:lnTo>
                  <a:lnTo>
                    <a:pt x="2233" y="22334"/>
                  </a:lnTo>
                  <a:lnTo>
                    <a:pt x="2749" y="22506"/>
                  </a:lnTo>
                  <a:lnTo>
                    <a:pt x="3221" y="22592"/>
                  </a:lnTo>
                  <a:lnTo>
                    <a:pt x="3651" y="22635"/>
                  </a:lnTo>
                  <a:lnTo>
                    <a:pt x="4338" y="22635"/>
                  </a:lnTo>
                  <a:lnTo>
                    <a:pt x="4639" y="22549"/>
                  </a:lnTo>
                  <a:lnTo>
                    <a:pt x="5025" y="22420"/>
                  </a:lnTo>
                  <a:lnTo>
                    <a:pt x="6099" y="22034"/>
                  </a:lnTo>
                  <a:lnTo>
                    <a:pt x="7344" y="21432"/>
                  </a:lnTo>
                  <a:lnTo>
                    <a:pt x="8676" y="20788"/>
                  </a:lnTo>
                  <a:lnTo>
                    <a:pt x="11038" y="19629"/>
                  </a:lnTo>
                  <a:lnTo>
                    <a:pt x="12069" y="19113"/>
                  </a:lnTo>
                  <a:lnTo>
                    <a:pt x="9921" y="12069"/>
                  </a:lnTo>
                  <a:lnTo>
                    <a:pt x="6872" y="13358"/>
                  </a:lnTo>
                  <a:lnTo>
                    <a:pt x="6872" y="13358"/>
                  </a:lnTo>
                  <a:lnTo>
                    <a:pt x="7259" y="9793"/>
                  </a:lnTo>
                  <a:lnTo>
                    <a:pt x="12498" y="3351"/>
                  </a:lnTo>
                  <a:lnTo>
                    <a:pt x="130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3" name="Google Shape;13463;p37"/>
            <p:cNvSpPr/>
            <p:nvPr/>
          </p:nvSpPr>
          <p:spPr>
            <a:xfrm>
              <a:off x="6106175" y="989725"/>
              <a:ext cx="307100" cy="269525"/>
            </a:xfrm>
            <a:custGeom>
              <a:avLst/>
              <a:gdLst/>
              <a:ahLst/>
              <a:cxnLst/>
              <a:rect l="l" t="t" r="r" b="b"/>
              <a:pathLst>
                <a:path w="12284" h="10781" extrusionOk="0">
                  <a:moveTo>
                    <a:pt x="10050" y="1"/>
                  </a:moveTo>
                  <a:lnTo>
                    <a:pt x="3136" y="2921"/>
                  </a:lnTo>
                  <a:lnTo>
                    <a:pt x="3093" y="2964"/>
                  </a:lnTo>
                  <a:lnTo>
                    <a:pt x="3093" y="3050"/>
                  </a:lnTo>
                  <a:lnTo>
                    <a:pt x="3136" y="3093"/>
                  </a:lnTo>
                  <a:lnTo>
                    <a:pt x="3221" y="3093"/>
                  </a:lnTo>
                  <a:lnTo>
                    <a:pt x="9921" y="258"/>
                  </a:lnTo>
                  <a:lnTo>
                    <a:pt x="12026" y="7087"/>
                  </a:lnTo>
                  <a:lnTo>
                    <a:pt x="10695" y="7774"/>
                  </a:lnTo>
                  <a:lnTo>
                    <a:pt x="8418" y="8934"/>
                  </a:lnTo>
                  <a:lnTo>
                    <a:pt x="7173" y="9535"/>
                  </a:lnTo>
                  <a:lnTo>
                    <a:pt x="6013" y="10051"/>
                  </a:lnTo>
                  <a:lnTo>
                    <a:pt x="5025" y="10394"/>
                  </a:lnTo>
                  <a:lnTo>
                    <a:pt x="4682" y="10523"/>
                  </a:lnTo>
                  <a:lnTo>
                    <a:pt x="4381" y="10566"/>
                  </a:lnTo>
                  <a:lnTo>
                    <a:pt x="3780" y="10609"/>
                  </a:lnTo>
                  <a:lnTo>
                    <a:pt x="3350" y="10566"/>
                  </a:lnTo>
                  <a:lnTo>
                    <a:pt x="2835" y="10480"/>
                  </a:lnTo>
                  <a:lnTo>
                    <a:pt x="2362" y="10308"/>
                  </a:lnTo>
                  <a:lnTo>
                    <a:pt x="1847" y="10094"/>
                  </a:lnTo>
                  <a:lnTo>
                    <a:pt x="1589" y="9922"/>
                  </a:lnTo>
                  <a:lnTo>
                    <a:pt x="1375" y="9750"/>
                  </a:lnTo>
                  <a:lnTo>
                    <a:pt x="1117" y="9535"/>
                  </a:lnTo>
                  <a:lnTo>
                    <a:pt x="945" y="9278"/>
                  </a:lnTo>
                  <a:lnTo>
                    <a:pt x="730" y="8934"/>
                  </a:lnTo>
                  <a:lnTo>
                    <a:pt x="559" y="8590"/>
                  </a:lnTo>
                  <a:lnTo>
                    <a:pt x="387" y="8161"/>
                  </a:lnTo>
                  <a:lnTo>
                    <a:pt x="301" y="7731"/>
                  </a:lnTo>
                  <a:lnTo>
                    <a:pt x="215" y="7302"/>
                  </a:lnTo>
                  <a:lnTo>
                    <a:pt x="172" y="6787"/>
                  </a:lnTo>
                  <a:lnTo>
                    <a:pt x="172" y="6271"/>
                  </a:lnTo>
                  <a:lnTo>
                    <a:pt x="215" y="5713"/>
                  </a:lnTo>
                  <a:lnTo>
                    <a:pt x="301" y="5154"/>
                  </a:lnTo>
                  <a:lnTo>
                    <a:pt x="430" y="4510"/>
                  </a:lnTo>
                  <a:lnTo>
                    <a:pt x="559" y="3866"/>
                  </a:lnTo>
                  <a:lnTo>
                    <a:pt x="730" y="3179"/>
                  </a:lnTo>
                  <a:lnTo>
                    <a:pt x="1203" y="1761"/>
                  </a:lnTo>
                  <a:lnTo>
                    <a:pt x="1847" y="172"/>
                  </a:lnTo>
                  <a:lnTo>
                    <a:pt x="1847" y="86"/>
                  </a:lnTo>
                  <a:lnTo>
                    <a:pt x="1761" y="44"/>
                  </a:lnTo>
                  <a:lnTo>
                    <a:pt x="1718" y="44"/>
                  </a:lnTo>
                  <a:lnTo>
                    <a:pt x="1632" y="86"/>
                  </a:lnTo>
                  <a:lnTo>
                    <a:pt x="1031" y="1719"/>
                  </a:lnTo>
                  <a:lnTo>
                    <a:pt x="559" y="3179"/>
                  </a:lnTo>
                  <a:lnTo>
                    <a:pt x="387" y="3866"/>
                  </a:lnTo>
                  <a:lnTo>
                    <a:pt x="215" y="4510"/>
                  </a:lnTo>
                  <a:lnTo>
                    <a:pt x="129" y="5154"/>
                  </a:lnTo>
                  <a:lnTo>
                    <a:pt x="43" y="5756"/>
                  </a:lnTo>
                  <a:lnTo>
                    <a:pt x="0" y="6314"/>
                  </a:lnTo>
                  <a:lnTo>
                    <a:pt x="0" y="6830"/>
                  </a:lnTo>
                  <a:lnTo>
                    <a:pt x="43" y="7345"/>
                  </a:lnTo>
                  <a:lnTo>
                    <a:pt x="129" y="7817"/>
                  </a:lnTo>
                  <a:lnTo>
                    <a:pt x="215" y="8247"/>
                  </a:lnTo>
                  <a:lnTo>
                    <a:pt x="387" y="8676"/>
                  </a:lnTo>
                  <a:lnTo>
                    <a:pt x="559" y="9020"/>
                  </a:lnTo>
                  <a:lnTo>
                    <a:pt x="773" y="9364"/>
                  </a:lnTo>
                  <a:lnTo>
                    <a:pt x="1117" y="9793"/>
                  </a:lnTo>
                  <a:lnTo>
                    <a:pt x="1546" y="10137"/>
                  </a:lnTo>
                  <a:lnTo>
                    <a:pt x="1976" y="10351"/>
                  </a:lnTo>
                  <a:lnTo>
                    <a:pt x="2405" y="10566"/>
                  </a:lnTo>
                  <a:lnTo>
                    <a:pt x="2835" y="10652"/>
                  </a:lnTo>
                  <a:lnTo>
                    <a:pt x="3221" y="10738"/>
                  </a:lnTo>
                  <a:lnTo>
                    <a:pt x="3608" y="10781"/>
                  </a:lnTo>
                  <a:lnTo>
                    <a:pt x="4424" y="10781"/>
                  </a:lnTo>
                  <a:lnTo>
                    <a:pt x="4725" y="10695"/>
                  </a:lnTo>
                  <a:lnTo>
                    <a:pt x="5111" y="10609"/>
                  </a:lnTo>
                  <a:lnTo>
                    <a:pt x="6142" y="10180"/>
                  </a:lnTo>
                  <a:lnTo>
                    <a:pt x="7387" y="9621"/>
                  </a:lnTo>
                  <a:lnTo>
                    <a:pt x="8719" y="9020"/>
                  </a:lnTo>
                  <a:lnTo>
                    <a:pt x="11038" y="7817"/>
                  </a:lnTo>
                  <a:lnTo>
                    <a:pt x="12198" y="7259"/>
                  </a:lnTo>
                  <a:lnTo>
                    <a:pt x="12284" y="7216"/>
                  </a:lnTo>
                  <a:lnTo>
                    <a:pt x="1005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4" name="Google Shape;13464;p37"/>
            <p:cNvSpPr/>
            <p:nvPr/>
          </p:nvSpPr>
          <p:spPr>
            <a:xfrm>
              <a:off x="6430425" y="894175"/>
              <a:ext cx="289950" cy="384400"/>
            </a:xfrm>
            <a:custGeom>
              <a:avLst/>
              <a:gdLst/>
              <a:ahLst/>
              <a:cxnLst/>
              <a:rect l="l" t="t" r="r" b="b"/>
              <a:pathLst>
                <a:path w="11598" h="15376" extrusionOk="0">
                  <a:moveTo>
                    <a:pt x="903" y="0"/>
                  </a:moveTo>
                  <a:lnTo>
                    <a:pt x="731" y="43"/>
                  </a:lnTo>
                  <a:lnTo>
                    <a:pt x="559" y="86"/>
                  </a:lnTo>
                  <a:lnTo>
                    <a:pt x="387" y="172"/>
                  </a:lnTo>
                  <a:lnTo>
                    <a:pt x="259" y="301"/>
                  </a:lnTo>
                  <a:lnTo>
                    <a:pt x="173" y="430"/>
                  </a:lnTo>
                  <a:lnTo>
                    <a:pt x="87" y="558"/>
                  </a:lnTo>
                  <a:lnTo>
                    <a:pt x="44" y="730"/>
                  </a:lnTo>
                  <a:lnTo>
                    <a:pt x="1" y="945"/>
                  </a:lnTo>
                  <a:lnTo>
                    <a:pt x="1" y="14474"/>
                  </a:lnTo>
                  <a:lnTo>
                    <a:pt x="44" y="14646"/>
                  </a:lnTo>
                  <a:lnTo>
                    <a:pt x="87" y="14818"/>
                  </a:lnTo>
                  <a:lnTo>
                    <a:pt x="173" y="14946"/>
                  </a:lnTo>
                  <a:lnTo>
                    <a:pt x="259" y="15075"/>
                  </a:lnTo>
                  <a:lnTo>
                    <a:pt x="387" y="15204"/>
                  </a:lnTo>
                  <a:lnTo>
                    <a:pt x="559" y="15290"/>
                  </a:lnTo>
                  <a:lnTo>
                    <a:pt x="731" y="15333"/>
                  </a:lnTo>
                  <a:lnTo>
                    <a:pt x="903" y="15376"/>
                  </a:lnTo>
                  <a:lnTo>
                    <a:pt x="10695" y="15376"/>
                  </a:lnTo>
                  <a:lnTo>
                    <a:pt x="10867" y="15333"/>
                  </a:lnTo>
                  <a:lnTo>
                    <a:pt x="11039" y="15290"/>
                  </a:lnTo>
                  <a:lnTo>
                    <a:pt x="11211" y="15204"/>
                  </a:lnTo>
                  <a:lnTo>
                    <a:pt x="11340" y="15075"/>
                  </a:lnTo>
                  <a:lnTo>
                    <a:pt x="11425" y="14946"/>
                  </a:lnTo>
                  <a:lnTo>
                    <a:pt x="11511" y="14818"/>
                  </a:lnTo>
                  <a:lnTo>
                    <a:pt x="11597" y="14646"/>
                  </a:lnTo>
                  <a:lnTo>
                    <a:pt x="11597" y="14474"/>
                  </a:lnTo>
                  <a:lnTo>
                    <a:pt x="11597" y="945"/>
                  </a:lnTo>
                  <a:lnTo>
                    <a:pt x="11597" y="730"/>
                  </a:lnTo>
                  <a:lnTo>
                    <a:pt x="11511" y="558"/>
                  </a:lnTo>
                  <a:lnTo>
                    <a:pt x="11425" y="430"/>
                  </a:lnTo>
                  <a:lnTo>
                    <a:pt x="11340" y="301"/>
                  </a:lnTo>
                  <a:lnTo>
                    <a:pt x="11211" y="172"/>
                  </a:lnTo>
                  <a:lnTo>
                    <a:pt x="11039" y="86"/>
                  </a:lnTo>
                  <a:lnTo>
                    <a:pt x="10867" y="43"/>
                  </a:lnTo>
                  <a:lnTo>
                    <a:pt x="106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5" name="Google Shape;13465;p37"/>
            <p:cNvSpPr/>
            <p:nvPr/>
          </p:nvSpPr>
          <p:spPr>
            <a:xfrm>
              <a:off x="6503450" y="883425"/>
              <a:ext cx="143900" cy="41900"/>
            </a:xfrm>
            <a:custGeom>
              <a:avLst/>
              <a:gdLst/>
              <a:ahLst/>
              <a:cxnLst/>
              <a:rect l="l" t="t" r="r" b="b"/>
              <a:pathLst>
                <a:path w="5756" h="1676" extrusionOk="0">
                  <a:moveTo>
                    <a:pt x="859" y="1"/>
                  </a:moveTo>
                  <a:lnTo>
                    <a:pt x="688" y="44"/>
                  </a:lnTo>
                  <a:lnTo>
                    <a:pt x="516" y="86"/>
                  </a:lnTo>
                  <a:lnTo>
                    <a:pt x="387" y="172"/>
                  </a:lnTo>
                  <a:lnTo>
                    <a:pt x="258" y="258"/>
                  </a:lnTo>
                  <a:lnTo>
                    <a:pt x="172" y="387"/>
                  </a:lnTo>
                  <a:lnTo>
                    <a:pt x="86" y="516"/>
                  </a:lnTo>
                  <a:lnTo>
                    <a:pt x="43" y="688"/>
                  </a:lnTo>
                  <a:lnTo>
                    <a:pt x="0" y="860"/>
                  </a:lnTo>
                  <a:lnTo>
                    <a:pt x="43" y="988"/>
                  </a:lnTo>
                  <a:lnTo>
                    <a:pt x="86" y="1160"/>
                  </a:lnTo>
                  <a:lnTo>
                    <a:pt x="172" y="1289"/>
                  </a:lnTo>
                  <a:lnTo>
                    <a:pt x="258" y="1418"/>
                  </a:lnTo>
                  <a:lnTo>
                    <a:pt x="387" y="1547"/>
                  </a:lnTo>
                  <a:lnTo>
                    <a:pt x="516" y="1590"/>
                  </a:lnTo>
                  <a:lnTo>
                    <a:pt x="688" y="1633"/>
                  </a:lnTo>
                  <a:lnTo>
                    <a:pt x="859" y="1676"/>
                  </a:lnTo>
                  <a:lnTo>
                    <a:pt x="4940" y="1676"/>
                  </a:lnTo>
                  <a:lnTo>
                    <a:pt x="5068" y="1633"/>
                  </a:lnTo>
                  <a:lnTo>
                    <a:pt x="5240" y="1590"/>
                  </a:lnTo>
                  <a:lnTo>
                    <a:pt x="5369" y="1547"/>
                  </a:lnTo>
                  <a:lnTo>
                    <a:pt x="5498" y="1418"/>
                  </a:lnTo>
                  <a:lnTo>
                    <a:pt x="5627" y="1289"/>
                  </a:lnTo>
                  <a:lnTo>
                    <a:pt x="5670" y="1160"/>
                  </a:lnTo>
                  <a:lnTo>
                    <a:pt x="5713" y="988"/>
                  </a:lnTo>
                  <a:lnTo>
                    <a:pt x="5756" y="860"/>
                  </a:lnTo>
                  <a:lnTo>
                    <a:pt x="5713" y="688"/>
                  </a:lnTo>
                  <a:lnTo>
                    <a:pt x="5670" y="516"/>
                  </a:lnTo>
                  <a:lnTo>
                    <a:pt x="5627" y="387"/>
                  </a:lnTo>
                  <a:lnTo>
                    <a:pt x="5498" y="258"/>
                  </a:lnTo>
                  <a:lnTo>
                    <a:pt x="5369" y="172"/>
                  </a:lnTo>
                  <a:lnTo>
                    <a:pt x="5240" y="86"/>
                  </a:lnTo>
                  <a:lnTo>
                    <a:pt x="5068" y="44"/>
                  </a:lnTo>
                  <a:lnTo>
                    <a:pt x="49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6" name="Google Shape;13466;p37"/>
            <p:cNvSpPr/>
            <p:nvPr/>
          </p:nvSpPr>
          <p:spPr>
            <a:xfrm>
              <a:off x="6543175" y="854425"/>
              <a:ext cx="64450" cy="63375"/>
            </a:xfrm>
            <a:custGeom>
              <a:avLst/>
              <a:gdLst/>
              <a:ahLst/>
              <a:cxnLst/>
              <a:rect l="l" t="t" r="r" b="b"/>
              <a:pathLst>
                <a:path w="2578" h="2535" extrusionOk="0">
                  <a:moveTo>
                    <a:pt x="1289" y="559"/>
                  </a:moveTo>
                  <a:lnTo>
                    <a:pt x="1418" y="602"/>
                  </a:lnTo>
                  <a:lnTo>
                    <a:pt x="1547" y="645"/>
                  </a:lnTo>
                  <a:lnTo>
                    <a:pt x="1676" y="688"/>
                  </a:lnTo>
                  <a:lnTo>
                    <a:pt x="1804" y="774"/>
                  </a:lnTo>
                  <a:lnTo>
                    <a:pt x="1847" y="903"/>
                  </a:lnTo>
                  <a:lnTo>
                    <a:pt x="1933" y="989"/>
                  </a:lnTo>
                  <a:lnTo>
                    <a:pt x="1976" y="1118"/>
                  </a:lnTo>
                  <a:lnTo>
                    <a:pt x="1976" y="1289"/>
                  </a:lnTo>
                  <a:lnTo>
                    <a:pt x="1976" y="1418"/>
                  </a:lnTo>
                  <a:lnTo>
                    <a:pt x="1933" y="1547"/>
                  </a:lnTo>
                  <a:lnTo>
                    <a:pt x="1847" y="1676"/>
                  </a:lnTo>
                  <a:lnTo>
                    <a:pt x="1804" y="1762"/>
                  </a:lnTo>
                  <a:lnTo>
                    <a:pt x="1676" y="1848"/>
                  </a:lnTo>
                  <a:lnTo>
                    <a:pt x="1547" y="1934"/>
                  </a:lnTo>
                  <a:lnTo>
                    <a:pt x="1418" y="1934"/>
                  </a:lnTo>
                  <a:lnTo>
                    <a:pt x="1289" y="1977"/>
                  </a:lnTo>
                  <a:lnTo>
                    <a:pt x="1160" y="1934"/>
                  </a:lnTo>
                  <a:lnTo>
                    <a:pt x="1031" y="1934"/>
                  </a:lnTo>
                  <a:lnTo>
                    <a:pt x="903" y="1848"/>
                  </a:lnTo>
                  <a:lnTo>
                    <a:pt x="817" y="1762"/>
                  </a:lnTo>
                  <a:lnTo>
                    <a:pt x="731" y="1676"/>
                  </a:lnTo>
                  <a:lnTo>
                    <a:pt x="645" y="1547"/>
                  </a:lnTo>
                  <a:lnTo>
                    <a:pt x="602" y="1418"/>
                  </a:lnTo>
                  <a:lnTo>
                    <a:pt x="602" y="1289"/>
                  </a:lnTo>
                  <a:lnTo>
                    <a:pt x="602" y="1118"/>
                  </a:lnTo>
                  <a:lnTo>
                    <a:pt x="645" y="989"/>
                  </a:lnTo>
                  <a:lnTo>
                    <a:pt x="731" y="903"/>
                  </a:lnTo>
                  <a:lnTo>
                    <a:pt x="817" y="774"/>
                  </a:lnTo>
                  <a:lnTo>
                    <a:pt x="903" y="688"/>
                  </a:lnTo>
                  <a:lnTo>
                    <a:pt x="1031" y="645"/>
                  </a:lnTo>
                  <a:lnTo>
                    <a:pt x="1160" y="602"/>
                  </a:lnTo>
                  <a:lnTo>
                    <a:pt x="1289" y="559"/>
                  </a:lnTo>
                  <a:close/>
                  <a:moveTo>
                    <a:pt x="1289" y="1"/>
                  </a:moveTo>
                  <a:lnTo>
                    <a:pt x="1031" y="44"/>
                  </a:lnTo>
                  <a:lnTo>
                    <a:pt x="774" y="87"/>
                  </a:lnTo>
                  <a:lnTo>
                    <a:pt x="559" y="216"/>
                  </a:lnTo>
                  <a:lnTo>
                    <a:pt x="387" y="387"/>
                  </a:lnTo>
                  <a:lnTo>
                    <a:pt x="215" y="559"/>
                  </a:lnTo>
                  <a:lnTo>
                    <a:pt x="129" y="774"/>
                  </a:lnTo>
                  <a:lnTo>
                    <a:pt x="44" y="1032"/>
                  </a:lnTo>
                  <a:lnTo>
                    <a:pt x="1" y="1289"/>
                  </a:lnTo>
                  <a:lnTo>
                    <a:pt x="44" y="1547"/>
                  </a:lnTo>
                  <a:lnTo>
                    <a:pt x="129" y="1762"/>
                  </a:lnTo>
                  <a:lnTo>
                    <a:pt x="215" y="1977"/>
                  </a:lnTo>
                  <a:lnTo>
                    <a:pt x="387" y="2191"/>
                  </a:lnTo>
                  <a:lnTo>
                    <a:pt x="559" y="2320"/>
                  </a:lnTo>
                  <a:lnTo>
                    <a:pt x="774" y="2449"/>
                  </a:lnTo>
                  <a:lnTo>
                    <a:pt x="1031" y="2535"/>
                  </a:lnTo>
                  <a:lnTo>
                    <a:pt x="1547" y="2535"/>
                  </a:lnTo>
                  <a:lnTo>
                    <a:pt x="1804" y="2449"/>
                  </a:lnTo>
                  <a:lnTo>
                    <a:pt x="2019" y="2320"/>
                  </a:lnTo>
                  <a:lnTo>
                    <a:pt x="2191" y="2191"/>
                  </a:lnTo>
                  <a:lnTo>
                    <a:pt x="2363" y="1977"/>
                  </a:lnTo>
                  <a:lnTo>
                    <a:pt x="2449" y="1762"/>
                  </a:lnTo>
                  <a:lnTo>
                    <a:pt x="2535" y="1547"/>
                  </a:lnTo>
                  <a:lnTo>
                    <a:pt x="2578" y="1289"/>
                  </a:lnTo>
                  <a:lnTo>
                    <a:pt x="2535" y="1032"/>
                  </a:lnTo>
                  <a:lnTo>
                    <a:pt x="2449" y="774"/>
                  </a:lnTo>
                  <a:lnTo>
                    <a:pt x="2363" y="559"/>
                  </a:lnTo>
                  <a:lnTo>
                    <a:pt x="2191" y="387"/>
                  </a:lnTo>
                  <a:lnTo>
                    <a:pt x="2019" y="216"/>
                  </a:lnTo>
                  <a:lnTo>
                    <a:pt x="1804" y="87"/>
                  </a:lnTo>
                  <a:lnTo>
                    <a:pt x="1547" y="44"/>
                  </a:lnTo>
                  <a:lnTo>
                    <a:pt x="12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7" name="Google Shape;13467;p37"/>
            <p:cNvSpPr/>
            <p:nvPr/>
          </p:nvSpPr>
          <p:spPr>
            <a:xfrm>
              <a:off x="6617275" y="1036975"/>
              <a:ext cx="183625" cy="154650"/>
            </a:xfrm>
            <a:custGeom>
              <a:avLst/>
              <a:gdLst/>
              <a:ahLst/>
              <a:cxnLst/>
              <a:rect l="l" t="t" r="r" b="b"/>
              <a:pathLst>
                <a:path w="7345" h="6186" extrusionOk="0">
                  <a:moveTo>
                    <a:pt x="4123" y="0"/>
                  </a:moveTo>
                  <a:lnTo>
                    <a:pt x="4123" y="1160"/>
                  </a:lnTo>
                  <a:lnTo>
                    <a:pt x="3737" y="945"/>
                  </a:lnTo>
                  <a:lnTo>
                    <a:pt x="2878" y="559"/>
                  </a:lnTo>
                  <a:lnTo>
                    <a:pt x="1933" y="172"/>
                  </a:lnTo>
                  <a:lnTo>
                    <a:pt x="1546" y="43"/>
                  </a:lnTo>
                  <a:lnTo>
                    <a:pt x="1246" y="43"/>
                  </a:lnTo>
                  <a:lnTo>
                    <a:pt x="1074" y="86"/>
                  </a:lnTo>
                  <a:lnTo>
                    <a:pt x="945" y="129"/>
                  </a:lnTo>
                  <a:lnTo>
                    <a:pt x="816" y="258"/>
                  </a:lnTo>
                  <a:lnTo>
                    <a:pt x="730" y="344"/>
                  </a:lnTo>
                  <a:lnTo>
                    <a:pt x="730" y="516"/>
                  </a:lnTo>
                  <a:lnTo>
                    <a:pt x="730" y="645"/>
                  </a:lnTo>
                  <a:lnTo>
                    <a:pt x="816" y="773"/>
                  </a:lnTo>
                  <a:lnTo>
                    <a:pt x="945" y="945"/>
                  </a:lnTo>
                  <a:lnTo>
                    <a:pt x="859" y="945"/>
                  </a:lnTo>
                  <a:lnTo>
                    <a:pt x="601" y="902"/>
                  </a:lnTo>
                  <a:lnTo>
                    <a:pt x="473" y="945"/>
                  </a:lnTo>
                  <a:lnTo>
                    <a:pt x="344" y="988"/>
                  </a:lnTo>
                  <a:lnTo>
                    <a:pt x="215" y="1074"/>
                  </a:lnTo>
                  <a:lnTo>
                    <a:pt x="129" y="1203"/>
                  </a:lnTo>
                  <a:lnTo>
                    <a:pt x="86" y="1332"/>
                  </a:lnTo>
                  <a:lnTo>
                    <a:pt x="86" y="1504"/>
                  </a:lnTo>
                  <a:lnTo>
                    <a:pt x="129" y="1632"/>
                  </a:lnTo>
                  <a:lnTo>
                    <a:pt x="172" y="1761"/>
                  </a:lnTo>
                  <a:lnTo>
                    <a:pt x="387" y="2019"/>
                  </a:lnTo>
                  <a:lnTo>
                    <a:pt x="687" y="2191"/>
                  </a:lnTo>
                  <a:lnTo>
                    <a:pt x="601" y="2191"/>
                  </a:lnTo>
                  <a:lnTo>
                    <a:pt x="387" y="2148"/>
                  </a:lnTo>
                  <a:lnTo>
                    <a:pt x="258" y="2148"/>
                  </a:lnTo>
                  <a:lnTo>
                    <a:pt x="172" y="2191"/>
                  </a:lnTo>
                  <a:lnTo>
                    <a:pt x="86" y="2277"/>
                  </a:lnTo>
                  <a:lnTo>
                    <a:pt x="0" y="2406"/>
                  </a:lnTo>
                  <a:lnTo>
                    <a:pt x="43" y="2534"/>
                  </a:lnTo>
                  <a:lnTo>
                    <a:pt x="129" y="2706"/>
                  </a:lnTo>
                  <a:lnTo>
                    <a:pt x="258" y="2878"/>
                  </a:lnTo>
                  <a:lnTo>
                    <a:pt x="473" y="3050"/>
                  </a:lnTo>
                  <a:lnTo>
                    <a:pt x="691" y="3214"/>
                  </a:lnTo>
                  <a:lnTo>
                    <a:pt x="691" y="3214"/>
                  </a:lnTo>
                  <a:lnTo>
                    <a:pt x="515" y="3179"/>
                  </a:lnTo>
                  <a:lnTo>
                    <a:pt x="387" y="3179"/>
                  </a:lnTo>
                  <a:lnTo>
                    <a:pt x="344" y="3264"/>
                  </a:lnTo>
                  <a:lnTo>
                    <a:pt x="301" y="3350"/>
                  </a:lnTo>
                  <a:lnTo>
                    <a:pt x="301" y="3479"/>
                  </a:lnTo>
                  <a:lnTo>
                    <a:pt x="387" y="3651"/>
                  </a:lnTo>
                  <a:lnTo>
                    <a:pt x="515" y="3823"/>
                  </a:lnTo>
                  <a:lnTo>
                    <a:pt x="730" y="4081"/>
                  </a:lnTo>
                  <a:lnTo>
                    <a:pt x="1074" y="4295"/>
                  </a:lnTo>
                  <a:lnTo>
                    <a:pt x="1503" y="4553"/>
                  </a:lnTo>
                  <a:lnTo>
                    <a:pt x="2062" y="4854"/>
                  </a:lnTo>
                  <a:lnTo>
                    <a:pt x="3264" y="5412"/>
                  </a:lnTo>
                  <a:lnTo>
                    <a:pt x="4209" y="5799"/>
                  </a:lnTo>
                  <a:lnTo>
                    <a:pt x="5111" y="6185"/>
                  </a:lnTo>
                  <a:lnTo>
                    <a:pt x="7344" y="2534"/>
                  </a:lnTo>
                  <a:lnTo>
                    <a:pt x="4123" y="0"/>
                  </a:lnTo>
                  <a:close/>
                </a:path>
              </a:pathLst>
            </a:custGeom>
            <a:solidFill>
              <a:srgbClr val="F6D5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8" name="Google Shape;13468;p37"/>
            <p:cNvSpPr/>
            <p:nvPr/>
          </p:nvSpPr>
          <p:spPr>
            <a:xfrm>
              <a:off x="6632300" y="1117500"/>
              <a:ext cx="51550" cy="27950"/>
            </a:xfrm>
            <a:custGeom>
              <a:avLst/>
              <a:gdLst/>
              <a:ahLst/>
              <a:cxnLst/>
              <a:rect l="l" t="t" r="r" b="b"/>
              <a:pathLst>
                <a:path w="2062" h="1118" extrusionOk="0">
                  <a:moveTo>
                    <a:pt x="43" y="1"/>
                  </a:moveTo>
                  <a:lnTo>
                    <a:pt x="0" y="43"/>
                  </a:lnTo>
                  <a:lnTo>
                    <a:pt x="0" y="129"/>
                  </a:lnTo>
                  <a:lnTo>
                    <a:pt x="43" y="172"/>
                  </a:lnTo>
                  <a:lnTo>
                    <a:pt x="1933" y="1117"/>
                  </a:lnTo>
                  <a:lnTo>
                    <a:pt x="2019" y="1117"/>
                  </a:lnTo>
                  <a:lnTo>
                    <a:pt x="2062" y="1074"/>
                  </a:lnTo>
                  <a:lnTo>
                    <a:pt x="2062" y="988"/>
                  </a:lnTo>
                  <a:lnTo>
                    <a:pt x="2019" y="945"/>
                  </a:lnTo>
                  <a:lnTo>
                    <a:pt x="12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9" name="Google Shape;13469;p37"/>
            <p:cNvSpPr/>
            <p:nvPr/>
          </p:nvSpPr>
          <p:spPr>
            <a:xfrm>
              <a:off x="6622625" y="1084225"/>
              <a:ext cx="73050" cy="41900"/>
            </a:xfrm>
            <a:custGeom>
              <a:avLst/>
              <a:gdLst/>
              <a:ahLst/>
              <a:cxnLst/>
              <a:rect l="l" t="t" r="r" b="b"/>
              <a:pathLst>
                <a:path w="2922" h="1676" extrusionOk="0">
                  <a:moveTo>
                    <a:pt x="44" y="0"/>
                  </a:moveTo>
                  <a:lnTo>
                    <a:pt x="1" y="43"/>
                  </a:lnTo>
                  <a:lnTo>
                    <a:pt x="1" y="129"/>
                  </a:lnTo>
                  <a:lnTo>
                    <a:pt x="44" y="172"/>
                  </a:lnTo>
                  <a:lnTo>
                    <a:pt x="2750" y="1675"/>
                  </a:lnTo>
                  <a:lnTo>
                    <a:pt x="2878" y="1675"/>
                  </a:lnTo>
                  <a:lnTo>
                    <a:pt x="2878" y="1632"/>
                  </a:lnTo>
                  <a:lnTo>
                    <a:pt x="2921" y="1589"/>
                  </a:lnTo>
                  <a:lnTo>
                    <a:pt x="2878" y="1503"/>
                  </a:lnTo>
                  <a:lnTo>
                    <a:pt x="13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0" name="Google Shape;13470;p37"/>
            <p:cNvSpPr/>
            <p:nvPr/>
          </p:nvSpPr>
          <p:spPr>
            <a:xfrm>
              <a:off x="6636600" y="1056300"/>
              <a:ext cx="76250" cy="46200"/>
            </a:xfrm>
            <a:custGeom>
              <a:avLst/>
              <a:gdLst/>
              <a:ahLst/>
              <a:cxnLst/>
              <a:rect l="l" t="t" r="r" b="b"/>
              <a:pathLst>
                <a:path w="3050" h="1848" extrusionOk="0">
                  <a:moveTo>
                    <a:pt x="86" y="0"/>
                  </a:moveTo>
                  <a:lnTo>
                    <a:pt x="0" y="43"/>
                  </a:lnTo>
                  <a:lnTo>
                    <a:pt x="0" y="129"/>
                  </a:lnTo>
                  <a:lnTo>
                    <a:pt x="43" y="172"/>
                  </a:lnTo>
                  <a:lnTo>
                    <a:pt x="2921" y="1804"/>
                  </a:lnTo>
                  <a:lnTo>
                    <a:pt x="2964" y="1847"/>
                  </a:lnTo>
                  <a:lnTo>
                    <a:pt x="3007" y="1804"/>
                  </a:lnTo>
                  <a:lnTo>
                    <a:pt x="3050" y="1761"/>
                  </a:lnTo>
                  <a:lnTo>
                    <a:pt x="3050" y="1718"/>
                  </a:lnTo>
                  <a:lnTo>
                    <a:pt x="3007" y="1633"/>
                  </a:lnTo>
                  <a:lnTo>
                    <a:pt x="12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1" name="Google Shape;13471;p37"/>
            <p:cNvSpPr/>
            <p:nvPr/>
          </p:nvSpPr>
          <p:spPr>
            <a:xfrm>
              <a:off x="6643025" y="688000"/>
              <a:ext cx="354375" cy="590575"/>
            </a:xfrm>
            <a:custGeom>
              <a:avLst/>
              <a:gdLst/>
              <a:ahLst/>
              <a:cxnLst/>
              <a:rect l="l" t="t" r="r" b="b"/>
              <a:pathLst>
                <a:path w="14175" h="23623" extrusionOk="0">
                  <a:moveTo>
                    <a:pt x="1" y="1"/>
                  </a:moveTo>
                  <a:lnTo>
                    <a:pt x="774" y="1160"/>
                  </a:lnTo>
                  <a:lnTo>
                    <a:pt x="1762" y="2062"/>
                  </a:lnTo>
                  <a:lnTo>
                    <a:pt x="2234" y="2535"/>
                  </a:lnTo>
                  <a:lnTo>
                    <a:pt x="2707" y="3007"/>
                  </a:lnTo>
                  <a:lnTo>
                    <a:pt x="3136" y="3523"/>
                  </a:lnTo>
                  <a:lnTo>
                    <a:pt x="3566" y="4081"/>
                  </a:lnTo>
                  <a:lnTo>
                    <a:pt x="3909" y="4596"/>
                  </a:lnTo>
                  <a:lnTo>
                    <a:pt x="4253" y="5155"/>
                  </a:lnTo>
                  <a:lnTo>
                    <a:pt x="4811" y="6443"/>
                  </a:lnTo>
                  <a:lnTo>
                    <a:pt x="5370" y="7775"/>
                  </a:lnTo>
                  <a:lnTo>
                    <a:pt x="5885" y="9106"/>
                  </a:lnTo>
                  <a:lnTo>
                    <a:pt x="6357" y="10437"/>
                  </a:lnTo>
                  <a:lnTo>
                    <a:pt x="7088" y="12757"/>
                  </a:lnTo>
                  <a:lnTo>
                    <a:pt x="7517" y="14303"/>
                  </a:lnTo>
                  <a:lnTo>
                    <a:pt x="6314" y="13959"/>
                  </a:lnTo>
                  <a:lnTo>
                    <a:pt x="3737" y="21261"/>
                  </a:lnTo>
                  <a:lnTo>
                    <a:pt x="5584" y="22077"/>
                  </a:lnTo>
                  <a:lnTo>
                    <a:pt x="7130" y="22764"/>
                  </a:lnTo>
                  <a:lnTo>
                    <a:pt x="8419" y="23279"/>
                  </a:lnTo>
                  <a:lnTo>
                    <a:pt x="8934" y="23451"/>
                  </a:lnTo>
                  <a:lnTo>
                    <a:pt x="9579" y="23537"/>
                  </a:lnTo>
                  <a:lnTo>
                    <a:pt x="10309" y="23623"/>
                  </a:lnTo>
                  <a:lnTo>
                    <a:pt x="10695" y="23580"/>
                  </a:lnTo>
                  <a:lnTo>
                    <a:pt x="11082" y="23580"/>
                  </a:lnTo>
                  <a:lnTo>
                    <a:pt x="11468" y="23494"/>
                  </a:lnTo>
                  <a:lnTo>
                    <a:pt x="11855" y="23408"/>
                  </a:lnTo>
                  <a:lnTo>
                    <a:pt x="12198" y="23279"/>
                  </a:lnTo>
                  <a:lnTo>
                    <a:pt x="12585" y="23108"/>
                  </a:lnTo>
                  <a:lnTo>
                    <a:pt x="12886" y="22936"/>
                  </a:lnTo>
                  <a:lnTo>
                    <a:pt x="13186" y="22678"/>
                  </a:lnTo>
                  <a:lnTo>
                    <a:pt x="13487" y="22377"/>
                  </a:lnTo>
                  <a:lnTo>
                    <a:pt x="13702" y="21991"/>
                  </a:lnTo>
                  <a:lnTo>
                    <a:pt x="13874" y="21647"/>
                  </a:lnTo>
                  <a:lnTo>
                    <a:pt x="14002" y="21261"/>
                  </a:lnTo>
                  <a:lnTo>
                    <a:pt x="14131" y="20831"/>
                  </a:lnTo>
                  <a:lnTo>
                    <a:pt x="14174" y="20359"/>
                  </a:lnTo>
                  <a:lnTo>
                    <a:pt x="14174" y="19843"/>
                  </a:lnTo>
                  <a:lnTo>
                    <a:pt x="14174" y="19285"/>
                  </a:lnTo>
                  <a:lnTo>
                    <a:pt x="14131" y="18641"/>
                  </a:lnTo>
                  <a:lnTo>
                    <a:pt x="14002" y="17997"/>
                  </a:lnTo>
                  <a:lnTo>
                    <a:pt x="13874" y="17309"/>
                  </a:lnTo>
                  <a:lnTo>
                    <a:pt x="13702" y="16579"/>
                  </a:lnTo>
                  <a:lnTo>
                    <a:pt x="13487" y="15806"/>
                  </a:lnTo>
                  <a:lnTo>
                    <a:pt x="13186" y="15033"/>
                  </a:lnTo>
                  <a:lnTo>
                    <a:pt x="12886" y="14174"/>
                  </a:lnTo>
                  <a:lnTo>
                    <a:pt x="12542" y="13315"/>
                  </a:lnTo>
                  <a:lnTo>
                    <a:pt x="12113" y="12413"/>
                  </a:lnTo>
                  <a:lnTo>
                    <a:pt x="11683" y="11468"/>
                  </a:lnTo>
                  <a:lnTo>
                    <a:pt x="11082" y="10395"/>
                  </a:lnTo>
                  <a:lnTo>
                    <a:pt x="10481" y="9321"/>
                  </a:lnTo>
                  <a:lnTo>
                    <a:pt x="9793" y="8290"/>
                  </a:lnTo>
                  <a:lnTo>
                    <a:pt x="9106" y="7345"/>
                  </a:lnTo>
                  <a:lnTo>
                    <a:pt x="8333" y="6400"/>
                  </a:lnTo>
                  <a:lnTo>
                    <a:pt x="7603" y="5541"/>
                  </a:lnTo>
                  <a:lnTo>
                    <a:pt x="6830" y="4725"/>
                  </a:lnTo>
                  <a:lnTo>
                    <a:pt x="6057" y="3952"/>
                  </a:lnTo>
                  <a:lnTo>
                    <a:pt x="5241" y="3265"/>
                  </a:lnTo>
                  <a:lnTo>
                    <a:pt x="4468" y="2578"/>
                  </a:lnTo>
                  <a:lnTo>
                    <a:pt x="3652" y="2019"/>
                  </a:lnTo>
                  <a:lnTo>
                    <a:pt x="2878" y="1461"/>
                  </a:lnTo>
                  <a:lnTo>
                    <a:pt x="2105" y="989"/>
                  </a:lnTo>
                  <a:lnTo>
                    <a:pt x="1375" y="602"/>
                  </a:lnTo>
                  <a:lnTo>
                    <a:pt x="688" y="258"/>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2" name="Google Shape;13472;p37"/>
            <p:cNvSpPr/>
            <p:nvPr/>
          </p:nvSpPr>
          <p:spPr>
            <a:xfrm>
              <a:off x="6733225" y="972550"/>
              <a:ext cx="267375" cy="310325"/>
            </a:xfrm>
            <a:custGeom>
              <a:avLst/>
              <a:gdLst/>
              <a:ahLst/>
              <a:cxnLst/>
              <a:rect l="l" t="t" r="r" b="b"/>
              <a:pathLst>
                <a:path w="10695" h="12413" extrusionOk="0">
                  <a:moveTo>
                    <a:pt x="8032" y="0"/>
                  </a:moveTo>
                  <a:lnTo>
                    <a:pt x="7989" y="86"/>
                  </a:lnTo>
                  <a:lnTo>
                    <a:pt x="7989" y="129"/>
                  </a:lnTo>
                  <a:lnTo>
                    <a:pt x="8462" y="1117"/>
                  </a:lnTo>
                  <a:lnTo>
                    <a:pt x="8891" y="2062"/>
                  </a:lnTo>
                  <a:lnTo>
                    <a:pt x="9278" y="3007"/>
                  </a:lnTo>
                  <a:lnTo>
                    <a:pt x="9578" y="3866"/>
                  </a:lnTo>
                  <a:lnTo>
                    <a:pt x="9879" y="4725"/>
                  </a:lnTo>
                  <a:lnTo>
                    <a:pt x="10094" y="5498"/>
                  </a:lnTo>
                  <a:lnTo>
                    <a:pt x="10266" y="6271"/>
                  </a:lnTo>
                  <a:lnTo>
                    <a:pt x="10394" y="7001"/>
                  </a:lnTo>
                  <a:lnTo>
                    <a:pt x="10480" y="7688"/>
                  </a:lnTo>
                  <a:lnTo>
                    <a:pt x="10480" y="8333"/>
                  </a:lnTo>
                  <a:lnTo>
                    <a:pt x="10480" y="8934"/>
                  </a:lnTo>
                  <a:lnTo>
                    <a:pt x="10394" y="9449"/>
                  </a:lnTo>
                  <a:lnTo>
                    <a:pt x="10266" y="9965"/>
                  </a:lnTo>
                  <a:lnTo>
                    <a:pt x="10094" y="10437"/>
                  </a:lnTo>
                  <a:lnTo>
                    <a:pt x="9879" y="10824"/>
                  </a:lnTo>
                  <a:lnTo>
                    <a:pt x="9621" y="11210"/>
                  </a:lnTo>
                  <a:lnTo>
                    <a:pt x="9407" y="11382"/>
                  </a:lnTo>
                  <a:lnTo>
                    <a:pt x="9192" y="11597"/>
                  </a:lnTo>
                  <a:lnTo>
                    <a:pt x="8977" y="11726"/>
                  </a:lnTo>
                  <a:lnTo>
                    <a:pt x="8719" y="11854"/>
                  </a:lnTo>
                  <a:lnTo>
                    <a:pt x="8204" y="12069"/>
                  </a:lnTo>
                  <a:lnTo>
                    <a:pt x="7603" y="12198"/>
                  </a:lnTo>
                  <a:lnTo>
                    <a:pt x="6958" y="12241"/>
                  </a:lnTo>
                  <a:lnTo>
                    <a:pt x="6271" y="12198"/>
                  </a:lnTo>
                  <a:lnTo>
                    <a:pt x="5584" y="12026"/>
                  </a:lnTo>
                  <a:lnTo>
                    <a:pt x="4854" y="11811"/>
                  </a:lnTo>
                  <a:lnTo>
                    <a:pt x="3694" y="11339"/>
                  </a:lnTo>
                  <a:lnTo>
                    <a:pt x="2277" y="10738"/>
                  </a:lnTo>
                  <a:lnTo>
                    <a:pt x="258" y="9836"/>
                  </a:lnTo>
                  <a:lnTo>
                    <a:pt x="2749" y="2706"/>
                  </a:lnTo>
                  <a:lnTo>
                    <a:pt x="4596" y="3179"/>
                  </a:lnTo>
                  <a:lnTo>
                    <a:pt x="5885" y="3565"/>
                  </a:lnTo>
                  <a:lnTo>
                    <a:pt x="7087" y="3995"/>
                  </a:lnTo>
                  <a:lnTo>
                    <a:pt x="7173" y="3995"/>
                  </a:lnTo>
                  <a:lnTo>
                    <a:pt x="7216" y="3952"/>
                  </a:lnTo>
                  <a:lnTo>
                    <a:pt x="7216" y="3866"/>
                  </a:lnTo>
                  <a:lnTo>
                    <a:pt x="7173" y="3823"/>
                  </a:lnTo>
                  <a:lnTo>
                    <a:pt x="6529" y="3565"/>
                  </a:lnTo>
                  <a:lnTo>
                    <a:pt x="5842" y="3350"/>
                  </a:lnTo>
                  <a:lnTo>
                    <a:pt x="4381" y="2921"/>
                  </a:lnTo>
                  <a:lnTo>
                    <a:pt x="2706" y="2491"/>
                  </a:lnTo>
                  <a:lnTo>
                    <a:pt x="2621" y="2491"/>
                  </a:lnTo>
                  <a:lnTo>
                    <a:pt x="1" y="9922"/>
                  </a:lnTo>
                  <a:lnTo>
                    <a:pt x="87" y="9965"/>
                  </a:lnTo>
                  <a:lnTo>
                    <a:pt x="1933" y="10781"/>
                  </a:lnTo>
                  <a:lnTo>
                    <a:pt x="3480" y="11468"/>
                  </a:lnTo>
                  <a:lnTo>
                    <a:pt x="4768" y="11983"/>
                  </a:lnTo>
                  <a:lnTo>
                    <a:pt x="5369" y="12198"/>
                  </a:lnTo>
                  <a:lnTo>
                    <a:pt x="5928" y="12327"/>
                  </a:lnTo>
                  <a:lnTo>
                    <a:pt x="6486" y="12413"/>
                  </a:lnTo>
                  <a:lnTo>
                    <a:pt x="7431" y="12413"/>
                  </a:lnTo>
                  <a:lnTo>
                    <a:pt x="7817" y="12370"/>
                  </a:lnTo>
                  <a:lnTo>
                    <a:pt x="8204" y="12284"/>
                  </a:lnTo>
                  <a:lnTo>
                    <a:pt x="8548" y="12155"/>
                  </a:lnTo>
                  <a:lnTo>
                    <a:pt x="8891" y="11983"/>
                  </a:lnTo>
                  <a:lnTo>
                    <a:pt x="9192" y="11811"/>
                  </a:lnTo>
                  <a:lnTo>
                    <a:pt x="9492" y="11597"/>
                  </a:lnTo>
                  <a:lnTo>
                    <a:pt x="9750" y="11339"/>
                  </a:lnTo>
                  <a:lnTo>
                    <a:pt x="9965" y="11081"/>
                  </a:lnTo>
                  <a:lnTo>
                    <a:pt x="10180" y="10738"/>
                  </a:lnTo>
                  <a:lnTo>
                    <a:pt x="10351" y="10394"/>
                  </a:lnTo>
                  <a:lnTo>
                    <a:pt x="10480" y="10008"/>
                  </a:lnTo>
                  <a:lnTo>
                    <a:pt x="10609" y="9535"/>
                  </a:lnTo>
                  <a:lnTo>
                    <a:pt x="10652" y="9020"/>
                  </a:lnTo>
                  <a:lnTo>
                    <a:pt x="10695" y="8418"/>
                  </a:lnTo>
                  <a:lnTo>
                    <a:pt x="10695" y="7817"/>
                  </a:lnTo>
                  <a:lnTo>
                    <a:pt x="10609" y="7087"/>
                  </a:lnTo>
                  <a:lnTo>
                    <a:pt x="10480" y="6314"/>
                  </a:lnTo>
                  <a:lnTo>
                    <a:pt x="10308" y="5498"/>
                  </a:lnTo>
                  <a:lnTo>
                    <a:pt x="10008" y="4553"/>
                  </a:lnTo>
                  <a:lnTo>
                    <a:pt x="9707" y="3565"/>
                  </a:lnTo>
                  <a:lnTo>
                    <a:pt x="9278" y="2491"/>
                  </a:lnTo>
                  <a:lnTo>
                    <a:pt x="8762" y="1332"/>
                  </a:lnTo>
                  <a:lnTo>
                    <a:pt x="8161" y="43"/>
                  </a:lnTo>
                  <a:lnTo>
                    <a:pt x="811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3" name="Google Shape;13473;p37"/>
            <p:cNvSpPr/>
            <p:nvPr/>
          </p:nvSpPr>
          <p:spPr>
            <a:xfrm>
              <a:off x="6407875" y="400250"/>
              <a:ext cx="195450" cy="303900"/>
            </a:xfrm>
            <a:custGeom>
              <a:avLst/>
              <a:gdLst/>
              <a:ahLst/>
              <a:cxnLst/>
              <a:rect l="l" t="t" r="r" b="b"/>
              <a:pathLst>
                <a:path w="7818" h="12156" extrusionOk="0">
                  <a:moveTo>
                    <a:pt x="2964" y="0"/>
                  </a:moveTo>
                  <a:lnTo>
                    <a:pt x="2664" y="43"/>
                  </a:lnTo>
                  <a:lnTo>
                    <a:pt x="2406" y="86"/>
                  </a:lnTo>
                  <a:lnTo>
                    <a:pt x="2148" y="172"/>
                  </a:lnTo>
                  <a:lnTo>
                    <a:pt x="1934" y="301"/>
                  </a:lnTo>
                  <a:lnTo>
                    <a:pt x="1676" y="430"/>
                  </a:lnTo>
                  <a:lnTo>
                    <a:pt x="1461" y="559"/>
                  </a:lnTo>
                  <a:lnTo>
                    <a:pt x="1246" y="773"/>
                  </a:lnTo>
                  <a:lnTo>
                    <a:pt x="903" y="1160"/>
                  </a:lnTo>
                  <a:lnTo>
                    <a:pt x="731" y="1418"/>
                  </a:lnTo>
                  <a:lnTo>
                    <a:pt x="602" y="1675"/>
                  </a:lnTo>
                  <a:lnTo>
                    <a:pt x="473" y="1933"/>
                  </a:lnTo>
                  <a:lnTo>
                    <a:pt x="388" y="2234"/>
                  </a:lnTo>
                  <a:lnTo>
                    <a:pt x="345" y="2534"/>
                  </a:lnTo>
                  <a:lnTo>
                    <a:pt x="302" y="2835"/>
                  </a:lnTo>
                  <a:lnTo>
                    <a:pt x="1" y="6271"/>
                  </a:lnTo>
                  <a:lnTo>
                    <a:pt x="1" y="6572"/>
                  </a:lnTo>
                  <a:lnTo>
                    <a:pt x="1" y="6872"/>
                  </a:lnTo>
                  <a:lnTo>
                    <a:pt x="44" y="7173"/>
                  </a:lnTo>
                  <a:lnTo>
                    <a:pt x="87" y="7431"/>
                  </a:lnTo>
                  <a:lnTo>
                    <a:pt x="173" y="7731"/>
                  </a:lnTo>
                  <a:lnTo>
                    <a:pt x="302" y="7989"/>
                  </a:lnTo>
                  <a:lnTo>
                    <a:pt x="602" y="8461"/>
                  </a:lnTo>
                  <a:lnTo>
                    <a:pt x="774" y="8676"/>
                  </a:lnTo>
                  <a:lnTo>
                    <a:pt x="946" y="8848"/>
                  </a:lnTo>
                  <a:lnTo>
                    <a:pt x="1161" y="9020"/>
                  </a:lnTo>
                  <a:lnTo>
                    <a:pt x="1375" y="9192"/>
                  </a:lnTo>
                  <a:lnTo>
                    <a:pt x="1633" y="9320"/>
                  </a:lnTo>
                  <a:lnTo>
                    <a:pt x="1848" y="9406"/>
                  </a:lnTo>
                  <a:lnTo>
                    <a:pt x="2148" y="9492"/>
                  </a:lnTo>
                  <a:lnTo>
                    <a:pt x="2406" y="9535"/>
                  </a:lnTo>
                  <a:lnTo>
                    <a:pt x="3523" y="9621"/>
                  </a:lnTo>
                  <a:lnTo>
                    <a:pt x="3437" y="10952"/>
                  </a:lnTo>
                  <a:lnTo>
                    <a:pt x="3480" y="11167"/>
                  </a:lnTo>
                  <a:lnTo>
                    <a:pt x="3523" y="11382"/>
                  </a:lnTo>
                  <a:lnTo>
                    <a:pt x="3609" y="11554"/>
                  </a:lnTo>
                  <a:lnTo>
                    <a:pt x="3738" y="11726"/>
                  </a:lnTo>
                  <a:lnTo>
                    <a:pt x="3866" y="11854"/>
                  </a:lnTo>
                  <a:lnTo>
                    <a:pt x="4038" y="11983"/>
                  </a:lnTo>
                  <a:lnTo>
                    <a:pt x="4253" y="12026"/>
                  </a:lnTo>
                  <a:lnTo>
                    <a:pt x="4468" y="12069"/>
                  </a:lnTo>
                  <a:lnTo>
                    <a:pt x="6272" y="12155"/>
                  </a:lnTo>
                  <a:lnTo>
                    <a:pt x="6486" y="12155"/>
                  </a:lnTo>
                  <a:lnTo>
                    <a:pt x="6658" y="12069"/>
                  </a:lnTo>
                  <a:lnTo>
                    <a:pt x="6830" y="11983"/>
                  </a:lnTo>
                  <a:lnTo>
                    <a:pt x="7002" y="11854"/>
                  </a:lnTo>
                  <a:lnTo>
                    <a:pt x="7131" y="11726"/>
                  </a:lnTo>
                  <a:lnTo>
                    <a:pt x="7259" y="11554"/>
                  </a:lnTo>
                  <a:lnTo>
                    <a:pt x="7302" y="11339"/>
                  </a:lnTo>
                  <a:lnTo>
                    <a:pt x="7345" y="11124"/>
                  </a:lnTo>
                  <a:lnTo>
                    <a:pt x="7431" y="9192"/>
                  </a:lnTo>
                  <a:lnTo>
                    <a:pt x="7474" y="7173"/>
                  </a:lnTo>
                  <a:lnTo>
                    <a:pt x="7517" y="6915"/>
                  </a:lnTo>
                  <a:lnTo>
                    <a:pt x="7818" y="3479"/>
                  </a:lnTo>
                  <a:lnTo>
                    <a:pt x="7818" y="3179"/>
                  </a:lnTo>
                  <a:lnTo>
                    <a:pt x="7818" y="2878"/>
                  </a:lnTo>
                  <a:lnTo>
                    <a:pt x="7775" y="2577"/>
                  </a:lnTo>
                  <a:lnTo>
                    <a:pt x="7732" y="2277"/>
                  </a:lnTo>
                  <a:lnTo>
                    <a:pt x="7646" y="2019"/>
                  </a:lnTo>
                  <a:lnTo>
                    <a:pt x="7517" y="1761"/>
                  </a:lnTo>
                  <a:lnTo>
                    <a:pt x="7216" y="1289"/>
                  </a:lnTo>
                  <a:lnTo>
                    <a:pt x="7045" y="1074"/>
                  </a:lnTo>
                  <a:lnTo>
                    <a:pt x="6873" y="859"/>
                  </a:lnTo>
                  <a:lnTo>
                    <a:pt x="6658" y="688"/>
                  </a:lnTo>
                  <a:lnTo>
                    <a:pt x="6443" y="559"/>
                  </a:lnTo>
                  <a:lnTo>
                    <a:pt x="6186" y="430"/>
                  </a:lnTo>
                  <a:lnTo>
                    <a:pt x="5971" y="344"/>
                  </a:lnTo>
                  <a:lnTo>
                    <a:pt x="5713" y="258"/>
                  </a:lnTo>
                  <a:lnTo>
                    <a:pt x="5413" y="215"/>
                  </a:lnTo>
                  <a:lnTo>
                    <a:pt x="3222" y="43"/>
                  </a:lnTo>
                  <a:lnTo>
                    <a:pt x="2964" y="0"/>
                  </a:lnTo>
                  <a:close/>
                </a:path>
              </a:pathLst>
            </a:custGeom>
            <a:solidFill>
              <a:srgbClr val="F6D5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4" name="Google Shape;13474;p37"/>
            <p:cNvSpPr/>
            <p:nvPr/>
          </p:nvSpPr>
          <p:spPr>
            <a:xfrm>
              <a:off x="6400375" y="465750"/>
              <a:ext cx="193300" cy="182550"/>
            </a:xfrm>
            <a:custGeom>
              <a:avLst/>
              <a:gdLst/>
              <a:ahLst/>
              <a:cxnLst/>
              <a:rect l="l" t="t" r="r" b="b"/>
              <a:pathLst>
                <a:path w="7732" h="7302" extrusionOk="0">
                  <a:moveTo>
                    <a:pt x="7345" y="0"/>
                  </a:moveTo>
                  <a:lnTo>
                    <a:pt x="7302" y="43"/>
                  </a:lnTo>
                  <a:lnTo>
                    <a:pt x="7216" y="387"/>
                  </a:lnTo>
                  <a:lnTo>
                    <a:pt x="7087" y="902"/>
                  </a:lnTo>
                  <a:lnTo>
                    <a:pt x="6872" y="2277"/>
                  </a:lnTo>
                  <a:lnTo>
                    <a:pt x="6700" y="2964"/>
                  </a:lnTo>
                  <a:lnTo>
                    <a:pt x="6529" y="3565"/>
                  </a:lnTo>
                  <a:lnTo>
                    <a:pt x="6443" y="3823"/>
                  </a:lnTo>
                  <a:lnTo>
                    <a:pt x="6357" y="3995"/>
                  </a:lnTo>
                  <a:lnTo>
                    <a:pt x="6228" y="4166"/>
                  </a:lnTo>
                  <a:lnTo>
                    <a:pt x="6099" y="4209"/>
                  </a:lnTo>
                  <a:lnTo>
                    <a:pt x="5927" y="4252"/>
                  </a:lnTo>
                  <a:lnTo>
                    <a:pt x="5670" y="4252"/>
                  </a:lnTo>
                  <a:lnTo>
                    <a:pt x="5541" y="4166"/>
                  </a:lnTo>
                  <a:lnTo>
                    <a:pt x="5283" y="3995"/>
                  </a:lnTo>
                  <a:lnTo>
                    <a:pt x="5025" y="3737"/>
                  </a:lnTo>
                  <a:lnTo>
                    <a:pt x="4725" y="3436"/>
                  </a:lnTo>
                  <a:lnTo>
                    <a:pt x="4338" y="3179"/>
                  </a:lnTo>
                  <a:lnTo>
                    <a:pt x="4123" y="3050"/>
                  </a:lnTo>
                  <a:lnTo>
                    <a:pt x="3866" y="2964"/>
                  </a:lnTo>
                  <a:lnTo>
                    <a:pt x="3608" y="2878"/>
                  </a:lnTo>
                  <a:lnTo>
                    <a:pt x="3307" y="2835"/>
                  </a:lnTo>
                  <a:lnTo>
                    <a:pt x="2663" y="2792"/>
                  </a:lnTo>
                  <a:lnTo>
                    <a:pt x="2105" y="2835"/>
                  </a:lnTo>
                  <a:lnTo>
                    <a:pt x="1589" y="2921"/>
                  </a:lnTo>
                  <a:lnTo>
                    <a:pt x="1117" y="3050"/>
                  </a:lnTo>
                  <a:lnTo>
                    <a:pt x="730" y="3221"/>
                  </a:lnTo>
                  <a:lnTo>
                    <a:pt x="430" y="3436"/>
                  </a:lnTo>
                  <a:lnTo>
                    <a:pt x="215" y="3694"/>
                  </a:lnTo>
                  <a:lnTo>
                    <a:pt x="129" y="3952"/>
                  </a:lnTo>
                  <a:lnTo>
                    <a:pt x="0" y="4381"/>
                  </a:lnTo>
                  <a:lnTo>
                    <a:pt x="0" y="4682"/>
                  </a:lnTo>
                  <a:lnTo>
                    <a:pt x="0" y="5025"/>
                  </a:lnTo>
                  <a:lnTo>
                    <a:pt x="129" y="5412"/>
                  </a:lnTo>
                  <a:lnTo>
                    <a:pt x="301" y="5798"/>
                  </a:lnTo>
                  <a:lnTo>
                    <a:pt x="430" y="5970"/>
                  </a:lnTo>
                  <a:lnTo>
                    <a:pt x="602" y="6185"/>
                  </a:lnTo>
                  <a:lnTo>
                    <a:pt x="773" y="6357"/>
                  </a:lnTo>
                  <a:lnTo>
                    <a:pt x="1031" y="6529"/>
                  </a:lnTo>
                  <a:lnTo>
                    <a:pt x="1504" y="6829"/>
                  </a:lnTo>
                  <a:lnTo>
                    <a:pt x="1976" y="7044"/>
                  </a:lnTo>
                  <a:lnTo>
                    <a:pt x="2491" y="7173"/>
                  </a:lnTo>
                  <a:lnTo>
                    <a:pt x="2964" y="7259"/>
                  </a:lnTo>
                  <a:lnTo>
                    <a:pt x="3694" y="7302"/>
                  </a:lnTo>
                  <a:lnTo>
                    <a:pt x="4252" y="7302"/>
                  </a:lnTo>
                  <a:lnTo>
                    <a:pt x="4553" y="7259"/>
                  </a:lnTo>
                  <a:lnTo>
                    <a:pt x="4939" y="7173"/>
                  </a:lnTo>
                  <a:lnTo>
                    <a:pt x="5326" y="7044"/>
                  </a:lnTo>
                  <a:lnTo>
                    <a:pt x="5756" y="6872"/>
                  </a:lnTo>
                  <a:lnTo>
                    <a:pt x="6142" y="6614"/>
                  </a:lnTo>
                  <a:lnTo>
                    <a:pt x="6314" y="6486"/>
                  </a:lnTo>
                  <a:lnTo>
                    <a:pt x="6486" y="6314"/>
                  </a:lnTo>
                  <a:lnTo>
                    <a:pt x="6657" y="6099"/>
                  </a:lnTo>
                  <a:lnTo>
                    <a:pt x="6786" y="5841"/>
                  </a:lnTo>
                  <a:lnTo>
                    <a:pt x="7044" y="5283"/>
                  </a:lnTo>
                  <a:lnTo>
                    <a:pt x="7259" y="4682"/>
                  </a:lnTo>
                  <a:lnTo>
                    <a:pt x="7431" y="4038"/>
                  </a:lnTo>
                  <a:lnTo>
                    <a:pt x="7645" y="3007"/>
                  </a:lnTo>
                  <a:lnTo>
                    <a:pt x="7731" y="2534"/>
                  </a:lnTo>
                  <a:lnTo>
                    <a:pt x="7559" y="1117"/>
                  </a:lnTo>
                  <a:lnTo>
                    <a:pt x="7431" y="258"/>
                  </a:lnTo>
                  <a:lnTo>
                    <a:pt x="7345" y="43"/>
                  </a:lnTo>
                  <a:lnTo>
                    <a:pt x="73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5" name="Google Shape;13475;p37"/>
            <p:cNvSpPr/>
            <p:nvPr/>
          </p:nvSpPr>
          <p:spPr>
            <a:xfrm>
              <a:off x="6498075" y="494725"/>
              <a:ext cx="24725" cy="24725"/>
            </a:xfrm>
            <a:custGeom>
              <a:avLst/>
              <a:gdLst/>
              <a:ahLst/>
              <a:cxnLst/>
              <a:rect l="l" t="t" r="r" b="b"/>
              <a:pathLst>
                <a:path w="989" h="989" extrusionOk="0">
                  <a:moveTo>
                    <a:pt x="559" y="1"/>
                  </a:moveTo>
                  <a:lnTo>
                    <a:pt x="344" y="44"/>
                  </a:lnTo>
                  <a:lnTo>
                    <a:pt x="173" y="130"/>
                  </a:lnTo>
                  <a:lnTo>
                    <a:pt x="44" y="259"/>
                  </a:lnTo>
                  <a:lnTo>
                    <a:pt x="1" y="473"/>
                  </a:lnTo>
                  <a:lnTo>
                    <a:pt x="44" y="645"/>
                  </a:lnTo>
                  <a:lnTo>
                    <a:pt x="130" y="817"/>
                  </a:lnTo>
                  <a:lnTo>
                    <a:pt x="258" y="946"/>
                  </a:lnTo>
                  <a:lnTo>
                    <a:pt x="473" y="989"/>
                  </a:lnTo>
                  <a:lnTo>
                    <a:pt x="645" y="989"/>
                  </a:lnTo>
                  <a:lnTo>
                    <a:pt x="817" y="903"/>
                  </a:lnTo>
                  <a:lnTo>
                    <a:pt x="946" y="731"/>
                  </a:lnTo>
                  <a:lnTo>
                    <a:pt x="989" y="559"/>
                  </a:lnTo>
                  <a:lnTo>
                    <a:pt x="989" y="344"/>
                  </a:lnTo>
                  <a:lnTo>
                    <a:pt x="903" y="173"/>
                  </a:lnTo>
                  <a:lnTo>
                    <a:pt x="731" y="87"/>
                  </a:lnTo>
                  <a:lnTo>
                    <a:pt x="55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6" name="Google Shape;13476;p37"/>
            <p:cNvSpPr/>
            <p:nvPr/>
          </p:nvSpPr>
          <p:spPr>
            <a:xfrm>
              <a:off x="6420775" y="488300"/>
              <a:ext cx="21500" cy="21500"/>
            </a:xfrm>
            <a:custGeom>
              <a:avLst/>
              <a:gdLst/>
              <a:ahLst/>
              <a:cxnLst/>
              <a:rect l="l" t="t" r="r" b="b"/>
              <a:pathLst>
                <a:path w="860" h="860" extrusionOk="0">
                  <a:moveTo>
                    <a:pt x="301" y="0"/>
                  </a:moveTo>
                  <a:lnTo>
                    <a:pt x="129" y="86"/>
                  </a:lnTo>
                  <a:lnTo>
                    <a:pt x="43" y="215"/>
                  </a:lnTo>
                  <a:lnTo>
                    <a:pt x="0" y="387"/>
                  </a:lnTo>
                  <a:lnTo>
                    <a:pt x="0" y="559"/>
                  </a:lnTo>
                  <a:lnTo>
                    <a:pt x="86" y="687"/>
                  </a:lnTo>
                  <a:lnTo>
                    <a:pt x="215" y="816"/>
                  </a:lnTo>
                  <a:lnTo>
                    <a:pt x="387" y="859"/>
                  </a:lnTo>
                  <a:lnTo>
                    <a:pt x="559" y="816"/>
                  </a:lnTo>
                  <a:lnTo>
                    <a:pt x="688" y="730"/>
                  </a:lnTo>
                  <a:lnTo>
                    <a:pt x="816" y="601"/>
                  </a:lnTo>
                  <a:lnTo>
                    <a:pt x="859" y="473"/>
                  </a:lnTo>
                  <a:lnTo>
                    <a:pt x="816" y="301"/>
                  </a:lnTo>
                  <a:lnTo>
                    <a:pt x="730" y="129"/>
                  </a:lnTo>
                  <a:lnTo>
                    <a:pt x="602" y="43"/>
                  </a:lnTo>
                  <a:lnTo>
                    <a:pt x="4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7" name="Google Shape;13477;p37"/>
            <p:cNvSpPr/>
            <p:nvPr/>
          </p:nvSpPr>
          <p:spPr>
            <a:xfrm>
              <a:off x="6449750" y="549500"/>
              <a:ext cx="44050" cy="23650"/>
            </a:xfrm>
            <a:custGeom>
              <a:avLst/>
              <a:gdLst/>
              <a:ahLst/>
              <a:cxnLst/>
              <a:rect l="l" t="t" r="r" b="b"/>
              <a:pathLst>
                <a:path w="1762" h="946" extrusionOk="0">
                  <a:moveTo>
                    <a:pt x="1762" y="0"/>
                  </a:moveTo>
                  <a:lnTo>
                    <a:pt x="1" y="86"/>
                  </a:lnTo>
                  <a:lnTo>
                    <a:pt x="1" y="215"/>
                  </a:lnTo>
                  <a:lnTo>
                    <a:pt x="130" y="473"/>
                  </a:lnTo>
                  <a:lnTo>
                    <a:pt x="259" y="602"/>
                  </a:lnTo>
                  <a:lnTo>
                    <a:pt x="345" y="773"/>
                  </a:lnTo>
                  <a:lnTo>
                    <a:pt x="516" y="859"/>
                  </a:lnTo>
                  <a:lnTo>
                    <a:pt x="688" y="945"/>
                  </a:lnTo>
                  <a:lnTo>
                    <a:pt x="903" y="945"/>
                  </a:lnTo>
                  <a:lnTo>
                    <a:pt x="1075" y="902"/>
                  </a:lnTo>
                  <a:lnTo>
                    <a:pt x="1247" y="816"/>
                  </a:lnTo>
                  <a:lnTo>
                    <a:pt x="1375" y="688"/>
                  </a:lnTo>
                  <a:lnTo>
                    <a:pt x="1504" y="516"/>
                  </a:lnTo>
                  <a:lnTo>
                    <a:pt x="1633" y="387"/>
                  </a:lnTo>
                  <a:lnTo>
                    <a:pt x="1719" y="172"/>
                  </a:lnTo>
                  <a:lnTo>
                    <a:pt x="17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8" name="Google Shape;13478;p37"/>
            <p:cNvSpPr/>
            <p:nvPr/>
          </p:nvSpPr>
          <p:spPr>
            <a:xfrm>
              <a:off x="6446550" y="490450"/>
              <a:ext cx="20425" cy="34375"/>
            </a:xfrm>
            <a:custGeom>
              <a:avLst/>
              <a:gdLst/>
              <a:ahLst/>
              <a:cxnLst/>
              <a:rect l="l" t="t" r="r" b="b"/>
              <a:pathLst>
                <a:path w="817" h="1375" extrusionOk="0">
                  <a:moveTo>
                    <a:pt x="730" y="0"/>
                  </a:moveTo>
                  <a:lnTo>
                    <a:pt x="687" y="43"/>
                  </a:lnTo>
                  <a:lnTo>
                    <a:pt x="344" y="644"/>
                  </a:lnTo>
                  <a:lnTo>
                    <a:pt x="0" y="1203"/>
                  </a:lnTo>
                  <a:lnTo>
                    <a:pt x="0" y="1246"/>
                  </a:lnTo>
                  <a:lnTo>
                    <a:pt x="43" y="1289"/>
                  </a:lnTo>
                  <a:lnTo>
                    <a:pt x="558" y="1374"/>
                  </a:lnTo>
                  <a:lnTo>
                    <a:pt x="644" y="1374"/>
                  </a:lnTo>
                  <a:lnTo>
                    <a:pt x="687" y="1332"/>
                  </a:lnTo>
                  <a:lnTo>
                    <a:pt x="644" y="1289"/>
                  </a:lnTo>
                  <a:lnTo>
                    <a:pt x="601" y="1246"/>
                  </a:lnTo>
                  <a:lnTo>
                    <a:pt x="173" y="1174"/>
                  </a:lnTo>
                  <a:lnTo>
                    <a:pt x="473" y="687"/>
                  </a:lnTo>
                  <a:lnTo>
                    <a:pt x="816" y="129"/>
                  </a:lnTo>
                  <a:lnTo>
                    <a:pt x="816" y="43"/>
                  </a:lnTo>
                  <a:lnTo>
                    <a:pt x="773" y="0"/>
                  </a:lnTo>
                  <a:close/>
                </a:path>
              </a:pathLst>
            </a:custGeom>
            <a:solidFill>
              <a:srgbClr val="491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9" name="Google Shape;13479;p37"/>
            <p:cNvSpPr/>
            <p:nvPr/>
          </p:nvSpPr>
          <p:spPr>
            <a:xfrm>
              <a:off x="6514175" y="485075"/>
              <a:ext cx="15075" cy="9675"/>
            </a:xfrm>
            <a:custGeom>
              <a:avLst/>
              <a:gdLst/>
              <a:ahLst/>
              <a:cxnLst/>
              <a:rect l="l" t="t" r="r" b="b"/>
              <a:pathLst>
                <a:path w="603" h="387" extrusionOk="0">
                  <a:moveTo>
                    <a:pt x="87" y="0"/>
                  </a:moveTo>
                  <a:lnTo>
                    <a:pt x="44" y="43"/>
                  </a:lnTo>
                  <a:lnTo>
                    <a:pt x="1" y="86"/>
                  </a:lnTo>
                  <a:lnTo>
                    <a:pt x="1" y="129"/>
                  </a:lnTo>
                  <a:lnTo>
                    <a:pt x="44" y="172"/>
                  </a:lnTo>
                  <a:lnTo>
                    <a:pt x="302" y="258"/>
                  </a:lnTo>
                  <a:lnTo>
                    <a:pt x="516" y="387"/>
                  </a:lnTo>
                  <a:lnTo>
                    <a:pt x="559" y="387"/>
                  </a:lnTo>
                  <a:lnTo>
                    <a:pt x="602" y="344"/>
                  </a:lnTo>
                  <a:lnTo>
                    <a:pt x="602" y="301"/>
                  </a:lnTo>
                  <a:lnTo>
                    <a:pt x="602" y="258"/>
                  </a:lnTo>
                  <a:lnTo>
                    <a:pt x="345" y="129"/>
                  </a:lnTo>
                  <a:lnTo>
                    <a:pt x="87" y="0"/>
                  </a:lnTo>
                  <a:close/>
                </a:path>
              </a:pathLst>
            </a:custGeom>
            <a:solidFill>
              <a:srgbClr val="491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0" name="Google Shape;13480;p37"/>
            <p:cNvSpPr/>
            <p:nvPr/>
          </p:nvSpPr>
          <p:spPr>
            <a:xfrm>
              <a:off x="6424000" y="477550"/>
              <a:ext cx="17200" cy="4325"/>
            </a:xfrm>
            <a:custGeom>
              <a:avLst/>
              <a:gdLst/>
              <a:ahLst/>
              <a:cxnLst/>
              <a:rect l="l" t="t" r="r" b="b"/>
              <a:pathLst>
                <a:path w="688" h="173" extrusionOk="0">
                  <a:moveTo>
                    <a:pt x="601" y="1"/>
                  </a:moveTo>
                  <a:lnTo>
                    <a:pt x="86" y="44"/>
                  </a:lnTo>
                  <a:lnTo>
                    <a:pt x="43" y="44"/>
                  </a:lnTo>
                  <a:lnTo>
                    <a:pt x="0" y="87"/>
                  </a:lnTo>
                  <a:lnTo>
                    <a:pt x="43" y="173"/>
                  </a:lnTo>
                  <a:lnTo>
                    <a:pt x="601" y="173"/>
                  </a:lnTo>
                  <a:lnTo>
                    <a:pt x="644" y="130"/>
                  </a:lnTo>
                  <a:lnTo>
                    <a:pt x="687" y="87"/>
                  </a:lnTo>
                  <a:lnTo>
                    <a:pt x="644" y="44"/>
                  </a:lnTo>
                  <a:lnTo>
                    <a:pt x="601" y="1"/>
                  </a:lnTo>
                  <a:close/>
                </a:path>
              </a:pathLst>
            </a:custGeom>
            <a:solidFill>
              <a:srgbClr val="491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1" name="Google Shape;13481;p37"/>
            <p:cNvSpPr/>
            <p:nvPr/>
          </p:nvSpPr>
          <p:spPr>
            <a:xfrm>
              <a:off x="6375675" y="321875"/>
              <a:ext cx="316775" cy="296375"/>
            </a:xfrm>
            <a:custGeom>
              <a:avLst/>
              <a:gdLst/>
              <a:ahLst/>
              <a:cxnLst/>
              <a:rect l="l" t="t" r="r" b="b"/>
              <a:pathLst>
                <a:path w="12671" h="11855" extrusionOk="0">
                  <a:moveTo>
                    <a:pt x="3393" y="0"/>
                  </a:moveTo>
                  <a:lnTo>
                    <a:pt x="2878" y="43"/>
                  </a:lnTo>
                  <a:lnTo>
                    <a:pt x="2406" y="129"/>
                  </a:lnTo>
                  <a:lnTo>
                    <a:pt x="1976" y="258"/>
                  </a:lnTo>
                  <a:lnTo>
                    <a:pt x="1547" y="430"/>
                  </a:lnTo>
                  <a:lnTo>
                    <a:pt x="1160" y="644"/>
                  </a:lnTo>
                  <a:lnTo>
                    <a:pt x="817" y="902"/>
                  </a:lnTo>
                  <a:lnTo>
                    <a:pt x="516" y="1246"/>
                  </a:lnTo>
                  <a:lnTo>
                    <a:pt x="301" y="1589"/>
                  </a:lnTo>
                  <a:lnTo>
                    <a:pt x="129" y="2019"/>
                  </a:lnTo>
                  <a:lnTo>
                    <a:pt x="43" y="2491"/>
                  </a:lnTo>
                  <a:lnTo>
                    <a:pt x="0" y="2964"/>
                  </a:lnTo>
                  <a:lnTo>
                    <a:pt x="43" y="3350"/>
                  </a:lnTo>
                  <a:lnTo>
                    <a:pt x="129" y="3737"/>
                  </a:lnTo>
                  <a:lnTo>
                    <a:pt x="258" y="4037"/>
                  </a:lnTo>
                  <a:lnTo>
                    <a:pt x="430" y="4338"/>
                  </a:lnTo>
                  <a:lnTo>
                    <a:pt x="602" y="4639"/>
                  </a:lnTo>
                  <a:lnTo>
                    <a:pt x="859" y="4853"/>
                  </a:lnTo>
                  <a:lnTo>
                    <a:pt x="1074" y="5111"/>
                  </a:lnTo>
                  <a:lnTo>
                    <a:pt x="1375" y="5283"/>
                  </a:lnTo>
                  <a:lnTo>
                    <a:pt x="1676" y="5455"/>
                  </a:lnTo>
                  <a:lnTo>
                    <a:pt x="1976" y="5626"/>
                  </a:lnTo>
                  <a:lnTo>
                    <a:pt x="2663" y="5884"/>
                  </a:lnTo>
                  <a:lnTo>
                    <a:pt x="3393" y="6056"/>
                  </a:lnTo>
                  <a:lnTo>
                    <a:pt x="4167" y="6185"/>
                  </a:lnTo>
                  <a:lnTo>
                    <a:pt x="4897" y="6271"/>
                  </a:lnTo>
                  <a:lnTo>
                    <a:pt x="5627" y="6314"/>
                  </a:lnTo>
                  <a:lnTo>
                    <a:pt x="6314" y="6314"/>
                  </a:lnTo>
                  <a:lnTo>
                    <a:pt x="6915" y="6271"/>
                  </a:lnTo>
                  <a:lnTo>
                    <a:pt x="7817" y="6228"/>
                  </a:lnTo>
                  <a:lnTo>
                    <a:pt x="8161" y="6185"/>
                  </a:lnTo>
                  <a:lnTo>
                    <a:pt x="8333" y="8891"/>
                  </a:lnTo>
                  <a:lnTo>
                    <a:pt x="8762" y="9921"/>
                  </a:lnTo>
                  <a:lnTo>
                    <a:pt x="8719" y="11854"/>
                  </a:lnTo>
                  <a:lnTo>
                    <a:pt x="9879" y="10823"/>
                  </a:lnTo>
                  <a:lnTo>
                    <a:pt x="10394" y="10351"/>
                  </a:lnTo>
                  <a:lnTo>
                    <a:pt x="10867" y="9878"/>
                  </a:lnTo>
                  <a:lnTo>
                    <a:pt x="11253" y="9363"/>
                  </a:lnTo>
                  <a:lnTo>
                    <a:pt x="11640" y="8891"/>
                  </a:lnTo>
                  <a:lnTo>
                    <a:pt x="11940" y="8418"/>
                  </a:lnTo>
                  <a:lnTo>
                    <a:pt x="12198" y="7946"/>
                  </a:lnTo>
                  <a:lnTo>
                    <a:pt x="12413" y="7473"/>
                  </a:lnTo>
                  <a:lnTo>
                    <a:pt x="12542" y="7001"/>
                  </a:lnTo>
                  <a:lnTo>
                    <a:pt x="12628" y="6485"/>
                  </a:lnTo>
                  <a:lnTo>
                    <a:pt x="12671" y="6013"/>
                  </a:lnTo>
                  <a:lnTo>
                    <a:pt x="12628" y="5498"/>
                  </a:lnTo>
                  <a:lnTo>
                    <a:pt x="12542" y="4939"/>
                  </a:lnTo>
                  <a:lnTo>
                    <a:pt x="12370" y="4381"/>
                  </a:lnTo>
                  <a:lnTo>
                    <a:pt x="12155" y="3823"/>
                  </a:lnTo>
                  <a:lnTo>
                    <a:pt x="12026" y="3565"/>
                  </a:lnTo>
                  <a:lnTo>
                    <a:pt x="11855" y="3264"/>
                  </a:lnTo>
                  <a:lnTo>
                    <a:pt x="11468" y="2792"/>
                  </a:lnTo>
                  <a:lnTo>
                    <a:pt x="11038" y="2405"/>
                  </a:lnTo>
                  <a:lnTo>
                    <a:pt x="10566" y="2062"/>
                  </a:lnTo>
                  <a:lnTo>
                    <a:pt x="10051" y="1761"/>
                  </a:lnTo>
                  <a:lnTo>
                    <a:pt x="9535" y="1503"/>
                  </a:lnTo>
                  <a:lnTo>
                    <a:pt x="9020" y="1289"/>
                  </a:lnTo>
                  <a:lnTo>
                    <a:pt x="8462" y="1117"/>
                  </a:lnTo>
                  <a:lnTo>
                    <a:pt x="7946" y="988"/>
                  </a:lnTo>
                  <a:lnTo>
                    <a:pt x="7474" y="902"/>
                  </a:lnTo>
                  <a:lnTo>
                    <a:pt x="6615" y="816"/>
                  </a:lnTo>
                  <a:lnTo>
                    <a:pt x="6056" y="773"/>
                  </a:lnTo>
                  <a:lnTo>
                    <a:pt x="5842" y="773"/>
                  </a:lnTo>
                  <a:lnTo>
                    <a:pt x="5369" y="515"/>
                  </a:lnTo>
                  <a:lnTo>
                    <a:pt x="4897" y="301"/>
                  </a:lnTo>
                  <a:lnTo>
                    <a:pt x="4381" y="129"/>
                  </a:lnTo>
                  <a:lnTo>
                    <a:pt x="3866" y="43"/>
                  </a:lnTo>
                  <a:lnTo>
                    <a:pt x="3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2" name="Google Shape;13482;p37"/>
            <p:cNvSpPr/>
            <p:nvPr/>
          </p:nvSpPr>
          <p:spPr>
            <a:xfrm>
              <a:off x="6585050" y="511925"/>
              <a:ext cx="80550" cy="80550"/>
            </a:xfrm>
            <a:custGeom>
              <a:avLst/>
              <a:gdLst/>
              <a:ahLst/>
              <a:cxnLst/>
              <a:rect l="l" t="t" r="r" b="b"/>
              <a:pathLst>
                <a:path w="3222" h="3222" extrusionOk="0">
                  <a:moveTo>
                    <a:pt x="1461" y="0"/>
                  </a:moveTo>
                  <a:lnTo>
                    <a:pt x="1117" y="86"/>
                  </a:lnTo>
                  <a:lnTo>
                    <a:pt x="860" y="172"/>
                  </a:lnTo>
                  <a:lnTo>
                    <a:pt x="602" y="344"/>
                  </a:lnTo>
                  <a:lnTo>
                    <a:pt x="344" y="558"/>
                  </a:lnTo>
                  <a:lnTo>
                    <a:pt x="172" y="816"/>
                  </a:lnTo>
                  <a:lnTo>
                    <a:pt x="44" y="1117"/>
                  </a:lnTo>
                  <a:lnTo>
                    <a:pt x="1" y="1417"/>
                  </a:lnTo>
                  <a:lnTo>
                    <a:pt x="1" y="1761"/>
                  </a:lnTo>
                  <a:lnTo>
                    <a:pt x="44" y="2062"/>
                  </a:lnTo>
                  <a:lnTo>
                    <a:pt x="172" y="2362"/>
                  </a:lnTo>
                  <a:lnTo>
                    <a:pt x="344" y="2620"/>
                  </a:lnTo>
                  <a:lnTo>
                    <a:pt x="559" y="2835"/>
                  </a:lnTo>
                  <a:lnTo>
                    <a:pt x="817" y="3007"/>
                  </a:lnTo>
                  <a:lnTo>
                    <a:pt x="1117" y="3135"/>
                  </a:lnTo>
                  <a:lnTo>
                    <a:pt x="1418" y="3221"/>
                  </a:lnTo>
                  <a:lnTo>
                    <a:pt x="1762" y="3221"/>
                  </a:lnTo>
                  <a:lnTo>
                    <a:pt x="2062" y="3178"/>
                  </a:lnTo>
                  <a:lnTo>
                    <a:pt x="2363" y="3049"/>
                  </a:lnTo>
                  <a:lnTo>
                    <a:pt x="2621" y="2878"/>
                  </a:lnTo>
                  <a:lnTo>
                    <a:pt x="2835" y="2663"/>
                  </a:lnTo>
                  <a:lnTo>
                    <a:pt x="3007" y="2405"/>
                  </a:lnTo>
                  <a:lnTo>
                    <a:pt x="3136" y="2105"/>
                  </a:lnTo>
                  <a:lnTo>
                    <a:pt x="3222" y="1804"/>
                  </a:lnTo>
                  <a:lnTo>
                    <a:pt x="3222" y="1460"/>
                  </a:lnTo>
                  <a:lnTo>
                    <a:pt x="3179" y="1160"/>
                  </a:lnTo>
                  <a:lnTo>
                    <a:pt x="3050" y="859"/>
                  </a:lnTo>
                  <a:lnTo>
                    <a:pt x="2878" y="601"/>
                  </a:lnTo>
                  <a:lnTo>
                    <a:pt x="2663" y="387"/>
                  </a:lnTo>
                  <a:lnTo>
                    <a:pt x="2406" y="215"/>
                  </a:lnTo>
                  <a:lnTo>
                    <a:pt x="2105" y="86"/>
                  </a:lnTo>
                  <a:lnTo>
                    <a:pt x="1762" y="0"/>
                  </a:lnTo>
                  <a:close/>
                </a:path>
              </a:pathLst>
            </a:custGeom>
            <a:solidFill>
              <a:srgbClr val="F6D5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3" name="Google Shape;13483;p37"/>
            <p:cNvSpPr/>
            <p:nvPr/>
          </p:nvSpPr>
          <p:spPr>
            <a:xfrm>
              <a:off x="6601150" y="531250"/>
              <a:ext cx="32250" cy="25775"/>
            </a:xfrm>
            <a:custGeom>
              <a:avLst/>
              <a:gdLst/>
              <a:ahLst/>
              <a:cxnLst/>
              <a:rect l="l" t="t" r="r" b="b"/>
              <a:pathLst>
                <a:path w="1290" h="1031" extrusionOk="0">
                  <a:moveTo>
                    <a:pt x="774" y="0"/>
                  </a:moveTo>
                  <a:lnTo>
                    <a:pt x="516" y="86"/>
                  </a:lnTo>
                  <a:lnTo>
                    <a:pt x="302" y="215"/>
                  </a:lnTo>
                  <a:lnTo>
                    <a:pt x="216" y="344"/>
                  </a:lnTo>
                  <a:lnTo>
                    <a:pt x="130" y="516"/>
                  </a:lnTo>
                  <a:lnTo>
                    <a:pt x="44" y="816"/>
                  </a:lnTo>
                  <a:lnTo>
                    <a:pt x="1" y="945"/>
                  </a:lnTo>
                  <a:lnTo>
                    <a:pt x="44" y="1031"/>
                  </a:lnTo>
                  <a:lnTo>
                    <a:pt x="130" y="1031"/>
                  </a:lnTo>
                  <a:lnTo>
                    <a:pt x="130" y="945"/>
                  </a:lnTo>
                  <a:lnTo>
                    <a:pt x="173" y="945"/>
                  </a:lnTo>
                  <a:lnTo>
                    <a:pt x="173" y="902"/>
                  </a:lnTo>
                  <a:lnTo>
                    <a:pt x="173" y="859"/>
                  </a:lnTo>
                  <a:lnTo>
                    <a:pt x="216" y="644"/>
                  </a:lnTo>
                  <a:lnTo>
                    <a:pt x="302" y="473"/>
                  </a:lnTo>
                  <a:lnTo>
                    <a:pt x="387" y="344"/>
                  </a:lnTo>
                  <a:lnTo>
                    <a:pt x="516" y="258"/>
                  </a:lnTo>
                  <a:lnTo>
                    <a:pt x="645" y="172"/>
                  </a:lnTo>
                  <a:lnTo>
                    <a:pt x="946" y="129"/>
                  </a:lnTo>
                  <a:lnTo>
                    <a:pt x="1203" y="172"/>
                  </a:lnTo>
                  <a:lnTo>
                    <a:pt x="1246" y="172"/>
                  </a:lnTo>
                  <a:lnTo>
                    <a:pt x="1289" y="129"/>
                  </a:lnTo>
                  <a:lnTo>
                    <a:pt x="1289" y="86"/>
                  </a:lnTo>
                  <a:lnTo>
                    <a:pt x="1246" y="43"/>
                  </a:lnTo>
                  <a:lnTo>
                    <a:pt x="989" y="0"/>
                  </a:lnTo>
                  <a:close/>
                </a:path>
              </a:pathLst>
            </a:custGeom>
            <a:solidFill>
              <a:srgbClr val="491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84" name="Google Shape;13484;p37"/>
          <p:cNvGrpSpPr/>
          <p:nvPr/>
        </p:nvGrpSpPr>
        <p:grpSpPr>
          <a:xfrm rot="-813593">
            <a:off x="1476599" y="2218412"/>
            <a:ext cx="731886" cy="2411077"/>
            <a:chOff x="1512725" y="1813275"/>
            <a:chExt cx="423075" cy="1393750"/>
          </a:xfrm>
        </p:grpSpPr>
        <p:sp>
          <p:nvSpPr>
            <p:cNvPr id="13485" name="Google Shape;13485;p37"/>
            <p:cNvSpPr/>
            <p:nvPr/>
          </p:nvSpPr>
          <p:spPr>
            <a:xfrm>
              <a:off x="1512725" y="2360875"/>
              <a:ext cx="404825" cy="126725"/>
            </a:xfrm>
            <a:custGeom>
              <a:avLst/>
              <a:gdLst/>
              <a:ahLst/>
              <a:cxnLst/>
              <a:rect l="l" t="t" r="r" b="b"/>
              <a:pathLst>
                <a:path w="16193" h="5069" extrusionOk="0">
                  <a:moveTo>
                    <a:pt x="9020" y="1"/>
                  </a:moveTo>
                  <a:lnTo>
                    <a:pt x="7689" y="44"/>
                  </a:lnTo>
                  <a:lnTo>
                    <a:pt x="6400" y="130"/>
                  </a:lnTo>
                  <a:lnTo>
                    <a:pt x="5155" y="216"/>
                  </a:lnTo>
                  <a:lnTo>
                    <a:pt x="3995" y="345"/>
                  </a:lnTo>
                  <a:lnTo>
                    <a:pt x="2019" y="602"/>
                  </a:lnTo>
                  <a:lnTo>
                    <a:pt x="645" y="774"/>
                  </a:lnTo>
                  <a:lnTo>
                    <a:pt x="130" y="860"/>
                  </a:lnTo>
                  <a:lnTo>
                    <a:pt x="44" y="1461"/>
                  </a:lnTo>
                  <a:lnTo>
                    <a:pt x="1" y="2062"/>
                  </a:lnTo>
                  <a:lnTo>
                    <a:pt x="44" y="2750"/>
                  </a:lnTo>
                  <a:lnTo>
                    <a:pt x="87" y="3136"/>
                  </a:lnTo>
                  <a:lnTo>
                    <a:pt x="130" y="3480"/>
                  </a:lnTo>
                  <a:lnTo>
                    <a:pt x="259" y="3823"/>
                  </a:lnTo>
                  <a:lnTo>
                    <a:pt x="387" y="4167"/>
                  </a:lnTo>
                  <a:lnTo>
                    <a:pt x="602" y="4425"/>
                  </a:lnTo>
                  <a:lnTo>
                    <a:pt x="860" y="4682"/>
                  </a:lnTo>
                  <a:lnTo>
                    <a:pt x="1160" y="4854"/>
                  </a:lnTo>
                  <a:lnTo>
                    <a:pt x="1504" y="4983"/>
                  </a:lnTo>
                  <a:lnTo>
                    <a:pt x="1891" y="5026"/>
                  </a:lnTo>
                  <a:lnTo>
                    <a:pt x="2234" y="5069"/>
                  </a:lnTo>
                  <a:lnTo>
                    <a:pt x="2535" y="5069"/>
                  </a:lnTo>
                  <a:lnTo>
                    <a:pt x="2878" y="5026"/>
                  </a:lnTo>
                  <a:lnTo>
                    <a:pt x="3437" y="4940"/>
                  </a:lnTo>
                  <a:lnTo>
                    <a:pt x="3952" y="4768"/>
                  </a:lnTo>
                  <a:lnTo>
                    <a:pt x="5069" y="4339"/>
                  </a:lnTo>
                  <a:lnTo>
                    <a:pt x="5756" y="4167"/>
                  </a:lnTo>
                  <a:lnTo>
                    <a:pt x="6529" y="4038"/>
                  </a:lnTo>
                  <a:lnTo>
                    <a:pt x="7302" y="3952"/>
                  </a:lnTo>
                  <a:lnTo>
                    <a:pt x="7946" y="3952"/>
                  </a:lnTo>
                  <a:lnTo>
                    <a:pt x="8505" y="3995"/>
                  </a:lnTo>
                  <a:lnTo>
                    <a:pt x="8977" y="4124"/>
                  </a:lnTo>
                  <a:lnTo>
                    <a:pt x="9450" y="4253"/>
                  </a:lnTo>
                  <a:lnTo>
                    <a:pt x="9965" y="4425"/>
                  </a:lnTo>
                  <a:lnTo>
                    <a:pt x="11254" y="4811"/>
                  </a:lnTo>
                  <a:lnTo>
                    <a:pt x="11640" y="4940"/>
                  </a:lnTo>
                  <a:lnTo>
                    <a:pt x="12113" y="4983"/>
                  </a:lnTo>
                  <a:lnTo>
                    <a:pt x="12585" y="5026"/>
                  </a:lnTo>
                  <a:lnTo>
                    <a:pt x="13057" y="4983"/>
                  </a:lnTo>
                  <a:lnTo>
                    <a:pt x="13573" y="4940"/>
                  </a:lnTo>
                  <a:lnTo>
                    <a:pt x="14045" y="4854"/>
                  </a:lnTo>
                  <a:lnTo>
                    <a:pt x="14518" y="4725"/>
                  </a:lnTo>
                  <a:lnTo>
                    <a:pt x="14947" y="4554"/>
                  </a:lnTo>
                  <a:lnTo>
                    <a:pt x="15377" y="4296"/>
                  </a:lnTo>
                  <a:lnTo>
                    <a:pt x="15677" y="4038"/>
                  </a:lnTo>
                  <a:lnTo>
                    <a:pt x="15935" y="3695"/>
                  </a:lnTo>
                  <a:lnTo>
                    <a:pt x="16064" y="3480"/>
                  </a:lnTo>
                  <a:lnTo>
                    <a:pt x="16107" y="3308"/>
                  </a:lnTo>
                  <a:lnTo>
                    <a:pt x="16193" y="3093"/>
                  </a:lnTo>
                  <a:lnTo>
                    <a:pt x="16193" y="2836"/>
                  </a:lnTo>
                  <a:lnTo>
                    <a:pt x="16193" y="2578"/>
                  </a:lnTo>
                  <a:lnTo>
                    <a:pt x="16150" y="2320"/>
                  </a:lnTo>
                  <a:lnTo>
                    <a:pt x="16107" y="2062"/>
                  </a:lnTo>
                  <a:lnTo>
                    <a:pt x="16021" y="1762"/>
                  </a:lnTo>
                  <a:lnTo>
                    <a:pt x="15892" y="1418"/>
                  </a:lnTo>
                  <a:lnTo>
                    <a:pt x="15720" y="1118"/>
                  </a:lnTo>
                  <a:lnTo>
                    <a:pt x="15334" y="903"/>
                  </a:lnTo>
                  <a:lnTo>
                    <a:pt x="14861" y="731"/>
                  </a:lnTo>
                  <a:lnTo>
                    <a:pt x="14389" y="559"/>
                  </a:lnTo>
                  <a:lnTo>
                    <a:pt x="13874" y="430"/>
                  </a:lnTo>
                  <a:lnTo>
                    <a:pt x="12800" y="216"/>
                  </a:lnTo>
                  <a:lnTo>
                    <a:pt x="11597" y="87"/>
                  </a:lnTo>
                  <a:lnTo>
                    <a:pt x="10309" y="44"/>
                  </a:lnTo>
                  <a:lnTo>
                    <a:pt x="90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6" name="Google Shape;13486;p37"/>
            <p:cNvSpPr/>
            <p:nvPr/>
          </p:nvSpPr>
          <p:spPr>
            <a:xfrm>
              <a:off x="1512725" y="2413500"/>
              <a:ext cx="404825" cy="74100"/>
            </a:xfrm>
            <a:custGeom>
              <a:avLst/>
              <a:gdLst/>
              <a:ahLst/>
              <a:cxnLst/>
              <a:rect l="l" t="t" r="r" b="b"/>
              <a:pathLst>
                <a:path w="16193" h="2964" extrusionOk="0">
                  <a:moveTo>
                    <a:pt x="1" y="0"/>
                  </a:moveTo>
                  <a:lnTo>
                    <a:pt x="1" y="430"/>
                  </a:lnTo>
                  <a:lnTo>
                    <a:pt x="44" y="859"/>
                  </a:lnTo>
                  <a:lnTo>
                    <a:pt x="130" y="1332"/>
                  </a:lnTo>
                  <a:lnTo>
                    <a:pt x="259" y="1761"/>
                  </a:lnTo>
                  <a:lnTo>
                    <a:pt x="473" y="2148"/>
                  </a:lnTo>
                  <a:lnTo>
                    <a:pt x="559" y="2320"/>
                  </a:lnTo>
                  <a:lnTo>
                    <a:pt x="731" y="2449"/>
                  </a:lnTo>
                  <a:lnTo>
                    <a:pt x="860" y="2577"/>
                  </a:lnTo>
                  <a:lnTo>
                    <a:pt x="1075" y="2706"/>
                  </a:lnTo>
                  <a:lnTo>
                    <a:pt x="1289" y="2792"/>
                  </a:lnTo>
                  <a:lnTo>
                    <a:pt x="1504" y="2878"/>
                  </a:lnTo>
                  <a:lnTo>
                    <a:pt x="1891" y="2921"/>
                  </a:lnTo>
                  <a:lnTo>
                    <a:pt x="2234" y="2964"/>
                  </a:lnTo>
                  <a:lnTo>
                    <a:pt x="2535" y="2964"/>
                  </a:lnTo>
                  <a:lnTo>
                    <a:pt x="2878" y="2921"/>
                  </a:lnTo>
                  <a:lnTo>
                    <a:pt x="3437" y="2835"/>
                  </a:lnTo>
                  <a:lnTo>
                    <a:pt x="3952" y="2663"/>
                  </a:lnTo>
                  <a:lnTo>
                    <a:pt x="5069" y="2234"/>
                  </a:lnTo>
                  <a:lnTo>
                    <a:pt x="5756" y="2062"/>
                  </a:lnTo>
                  <a:lnTo>
                    <a:pt x="6529" y="1933"/>
                  </a:lnTo>
                  <a:lnTo>
                    <a:pt x="7302" y="1847"/>
                  </a:lnTo>
                  <a:lnTo>
                    <a:pt x="7946" y="1847"/>
                  </a:lnTo>
                  <a:lnTo>
                    <a:pt x="8505" y="1890"/>
                  </a:lnTo>
                  <a:lnTo>
                    <a:pt x="8977" y="2019"/>
                  </a:lnTo>
                  <a:lnTo>
                    <a:pt x="9450" y="2148"/>
                  </a:lnTo>
                  <a:lnTo>
                    <a:pt x="9965" y="2320"/>
                  </a:lnTo>
                  <a:lnTo>
                    <a:pt x="11254" y="2706"/>
                  </a:lnTo>
                  <a:lnTo>
                    <a:pt x="11597" y="2792"/>
                  </a:lnTo>
                  <a:lnTo>
                    <a:pt x="11984" y="2878"/>
                  </a:lnTo>
                  <a:lnTo>
                    <a:pt x="12370" y="2921"/>
                  </a:lnTo>
                  <a:lnTo>
                    <a:pt x="12800" y="2921"/>
                  </a:lnTo>
                  <a:lnTo>
                    <a:pt x="13229" y="2878"/>
                  </a:lnTo>
                  <a:lnTo>
                    <a:pt x="13659" y="2835"/>
                  </a:lnTo>
                  <a:lnTo>
                    <a:pt x="14088" y="2749"/>
                  </a:lnTo>
                  <a:lnTo>
                    <a:pt x="14475" y="2620"/>
                  </a:lnTo>
                  <a:lnTo>
                    <a:pt x="14861" y="2492"/>
                  </a:lnTo>
                  <a:lnTo>
                    <a:pt x="15205" y="2277"/>
                  </a:lnTo>
                  <a:lnTo>
                    <a:pt x="15549" y="2062"/>
                  </a:lnTo>
                  <a:lnTo>
                    <a:pt x="15806" y="1804"/>
                  </a:lnTo>
                  <a:lnTo>
                    <a:pt x="15978" y="1504"/>
                  </a:lnTo>
                  <a:lnTo>
                    <a:pt x="16150" y="1160"/>
                  </a:lnTo>
                  <a:lnTo>
                    <a:pt x="16193" y="774"/>
                  </a:lnTo>
                  <a:lnTo>
                    <a:pt x="16193" y="301"/>
                  </a:lnTo>
                  <a:lnTo>
                    <a:pt x="16107" y="688"/>
                  </a:lnTo>
                  <a:lnTo>
                    <a:pt x="15978" y="988"/>
                  </a:lnTo>
                  <a:lnTo>
                    <a:pt x="15763" y="1246"/>
                  </a:lnTo>
                  <a:lnTo>
                    <a:pt x="15549" y="1504"/>
                  </a:lnTo>
                  <a:lnTo>
                    <a:pt x="15248" y="1718"/>
                  </a:lnTo>
                  <a:lnTo>
                    <a:pt x="14947" y="1890"/>
                  </a:lnTo>
                  <a:lnTo>
                    <a:pt x="14604" y="2062"/>
                  </a:lnTo>
                  <a:lnTo>
                    <a:pt x="14217" y="2148"/>
                  </a:lnTo>
                  <a:lnTo>
                    <a:pt x="13831" y="2277"/>
                  </a:lnTo>
                  <a:lnTo>
                    <a:pt x="13444" y="2320"/>
                  </a:lnTo>
                  <a:lnTo>
                    <a:pt x="12671" y="2363"/>
                  </a:lnTo>
                  <a:lnTo>
                    <a:pt x="11898" y="2320"/>
                  </a:lnTo>
                  <a:lnTo>
                    <a:pt x="11254" y="2191"/>
                  </a:lnTo>
                  <a:lnTo>
                    <a:pt x="9965" y="1761"/>
                  </a:lnTo>
                  <a:lnTo>
                    <a:pt x="9450" y="1590"/>
                  </a:lnTo>
                  <a:lnTo>
                    <a:pt x="8977" y="1461"/>
                  </a:lnTo>
                  <a:lnTo>
                    <a:pt x="8462" y="1375"/>
                  </a:lnTo>
                  <a:lnTo>
                    <a:pt x="7946" y="1332"/>
                  </a:lnTo>
                  <a:lnTo>
                    <a:pt x="7302" y="1332"/>
                  </a:lnTo>
                  <a:lnTo>
                    <a:pt x="6529" y="1375"/>
                  </a:lnTo>
                  <a:lnTo>
                    <a:pt x="5756" y="1547"/>
                  </a:lnTo>
                  <a:lnTo>
                    <a:pt x="5069" y="1718"/>
                  </a:lnTo>
                  <a:lnTo>
                    <a:pt x="3952" y="2105"/>
                  </a:lnTo>
                  <a:lnTo>
                    <a:pt x="3394" y="2277"/>
                  </a:lnTo>
                  <a:lnTo>
                    <a:pt x="2836" y="2406"/>
                  </a:lnTo>
                  <a:lnTo>
                    <a:pt x="2234" y="2406"/>
                  </a:lnTo>
                  <a:lnTo>
                    <a:pt x="1891" y="2363"/>
                  </a:lnTo>
                  <a:lnTo>
                    <a:pt x="1504" y="2320"/>
                  </a:lnTo>
                  <a:lnTo>
                    <a:pt x="1118" y="2191"/>
                  </a:lnTo>
                  <a:lnTo>
                    <a:pt x="817" y="2019"/>
                  </a:lnTo>
                  <a:lnTo>
                    <a:pt x="559" y="1761"/>
                  </a:lnTo>
                  <a:lnTo>
                    <a:pt x="387" y="1461"/>
                  </a:lnTo>
                  <a:lnTo>
                    <a:pt x="216" y="1117"/>
                  </a:lnTo>
                  <a:lnTo>
                    <a:pt x="130" y="731"/>
                  </a:lnTo>
                  <a:lnTo>
                    <a:pt x="44" y="344"/>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7" name="Google Shape;13487;p37"/>
            <p:cNvSpPr/>
            <p:nvPr/>
          </p:nvSpPr>
          <p:spPr>
            <a:xfrm>
              <a:off x="1513800" y="2482225"/>
              <a:ext cx="422000" cy="139600"/>
            </a:xfrm>
            <a:custGeom>
              <a:avLst/>
              <a:gdLst/>
              <a:ahLst/>
              <a:cxnLst/>
              <a:rect l="l" t="t" r="r" b="b"/>
              <a:pathLst>
                <a:path w="16880" h="5584" extrusionOk="0">
                  <a:moveTo>
                    <a:pt x="8419" y="0"/>
                  </a:moveTo>
                  <a:lnTo>
                    <a:pt x="8075" y="43"/>
                  </a:lnTo>
                  <a:lnTo>
                    <a:pt x="7775" y="86"/>
                  </a:lnTo>
                  <a:lnTo>
                    <a:pt x="7431" y="129"/>
                  </a:lnTo>
                  <a:lnTo>
                    <a:pt x="6830" y="301"/>
                  </a:lnTo>
                  <a:lnTo>
                    <a:pt x="6228" y="559"/>
                  </a:lnTo>
                  <a:lnTo>
                    <a:pt x="5670" y="902"/>
                  </a:lnTo>
                  <a:lnTo>
                    <a:pt x="5155" y="1203"/>
                  </a:lnTo>
                  <a:lnTo>
                    <a:pt x="4897" y="1375"/>
                  </a:lnTo>
                  <a:lnTo>
                    <a:pt x="4682" y="1460"/>
                  </a:lnTo>
                  <a:lnTo>
                    <a:pt x="4468" y="1503"/>
                  </a:lnTo>
                  <a:lnTo>
                    <a:pt x="4253" y="1503"/>
                  </a:lnTo>
                  <a:lnTo>
                    <a:pt x="3780" y="1460"/>
                  </a:lnTo>
                  <a:lnTo>
                    <a:pt x="3351" y="1332"/>
                  </a:lnTo>
                  <a:lnTo>
                    <a:pt x="2878" y="1203"/>
                  </a:lnTo>
                  <a:lnTo>
                    <a:pt x="2406" y="1074"/>
                  </a:lnTo>
                  <a:lnTo>
                    <a:pt x="2105" y="1074"/>
                  </a:lnTo>
                  <a:lnTo>
                    <a:pt x="1848" y="1117"/>
                  </a:lnTo>
                  <a:lnTo>
                    <a:pt x="1547" y="1160"/>
                  </a:lnTo>
                  <a:lnTo>
                    <a:pt x="1246" y="1289"/>
                  </a:lnTo>
                  <a:lnTo>
                    <a:pt x="946" y="1418"/>
                  </a:lnTo>
                  <a:lnTo>
                    <a:pt x="731" y="1632"/>
                  </a:lnTo>
                  <a:lnTo>
                    <a:pt x="516" y="1847"/>
                  </a:lnTo>
                  <a:lnTo>
                    <a:pt x="344" y="2105"/>
                  </a:lnTo>
                  <a:lnTo>
                    <a:pt x="216" y="2405"/>
                  </a:lnTo>
                  <a:lnTo>
                    <a:pt x="130" y="2663"/>
                  </a:lnTo>
                  <a:lnTo>
                    <a:pt x="44" y="3264"/>
                  </a:lnTo>
                  <a:lnTo>
                    <a:pt x="1" y="3823"/>
                  </a:lnTo>
                  <a:lnTo>
                    <a:pt x="44" y="4252"/>
                  </a:lnTo>
                  <a:lnTo>
                    <a:pt x="87" y="4682"/>
                  </a:lnTo>
                  <a:lnTo>
                    <a:pt x="344" y="4768"/>
                  </a:lnTo>
                  <a:lnTo>
                    <a:pt x="1117" y="4896"/>
                  </a:lnTo>
                  <a:lnTo>
                    <a:pt x="2363" y="5111"/>
                  </a:lnTo>
                  <a:lnTo>
                    <a:pt x="4124" y="5326"/>
                  </a:lnTo>
                  <a:lnTo>
                    <a:pt x="6400" y="5498"/>
                  </a:lnTo>
                  <a:lnTo>
                    <a:pt x="7732" y="5541"/>
                  </a:lnTo>
                  <a:lnTo>
                    <a:pt x="9192" y="5584"/>
                  </a:lnTo>
                  <a:lnTo>
                    <a:pt x="10781" y="5584"/>
                  </a:lnTo>
                  <a:lnTo>
                    <a:pt x="12499" y="5541"/>
                  </a:lnTo>
                  <a:lnTo>
                    <a:pt x="14346" y="5498"/>
                  </a:lnTo>
                  <a:lnTo>
                    <a:pt x="16279" y="5369"/>
                  </a:lnTo>
                  <a:lnTo>
                    <a:pt x="16536" y="4939"/>
                  </a:lnTo>
                  <a:lnTo>
                    <a:pt x="16665" y="4510"/>
                  </a:lnTo>
                  <a:lnTo>
                    <a:pt x="16794" y="4123"/>
                  </a:lnTo>
                  <a:lnTo>
                    <a:pt x="16837" y="3737"/>
                  </a:lnTo>
                  <a:lnTo>
                    <a:pt x="16880" y="3350"/>
                  </a:lnTo>
                  <a:lnTo>
                    <a:pt x="16837" y="3007"/>
                  </a:lnTo>
                  <a:lnTo>
                    <a:pt x="16751" y="2663"/>
                  </a:lnTo>
                  <a:lnTo>
                    <a:pt x="16665" y="2362"/>
                  </a:lnTo>
                  <a:lnTo>
                    <a:pt x="16536" y="2105"/>
                  </a:lnTo>
                  <a:lnTo>
                    <a:pt x="16407" y="1847"/>
                  </a:lnTo>
                  <a:lnTo>
                    <a:pt x="16236" y="1632"/>
                  </a:lnTo>
                  <a:lnTo>
                    <a:pt x="16064" y="1460"/>
                  </a:lnTo>
                  <a:lnTo>
                    <a:pt x="15892" y="1332"/>
                  </a:lnTo>
                  <a:lnTo>
                    <a:pt x="15720" y="1246"/>
                  </a:lnTo>
                  <a:lnTo>
                    <a:pt x="15548" y="1203"/>
                  </a:lnTo>
                  <a:lnTo>
                    <a:pt x="15377" y="1203"/>
                  </a:lnTo>
                  <a:lnTo>
                    <a:pt x="14389" y="1246"/>
                  </a:lnTo>
                  <a:lnTo>
                    <a:pt x="13014" y="1246"/>
                  </a:lnTo>
                  <a:lnTo>
                    <a:pt x="12241" y="1160"/>
                  </a:lnTo>
                  <a:lnTo>
                    <a:pt x="11468" y="988"/>
                  </a:lnTo>
                  <a:lnTo>
                    <a:pt x="10738" y="773"/>
                  </a:lnTo>
                  <a:lnTo>
                    <a:pt x="10395" y="644"/>
                  </a:lnTo>
                  <a:lnTo>
                    <a:pt x="10051" y="473"/>
                  </a:lnTo>
                  <a:lnTo>
                    <a:pt x="9750" y="301"/>
                  </a:lnTo>
                  <a:lnTo>
                    <a:pt x="9407" y="172"/>
                  </a:lnTo>
                  <a:lnTo>
                    <a:pt x="9063" y="86"/>
                  </a:lnTo>
                  <a:lnTo>
                    <a:pt x="8762" y="43"/>
                  </a:lnTo>
                  <a:lnTo>
                    <a:pt x="8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8" name="Google Shape;13488;p37"/>
            <p:cNvSpPr/>
            <p:nvPr/>
          </p:nvSpPr>
          <p:spPr>
            <a:xfrm>
              <a:off x="1513800" y="2482225"/>
              <a:ext cx="420925" cy="107400"/>
            </a:xfrm>
            <a:custGeom>
              <a:avLst/>
              <a:gdLst/>
              <a:ahLst/>
              <a:cxnLst/>
              <a:rect l="l" t="t" r="r" b="b"/>
              <a:pathLst>
                <a:path w="16837" h="4296" extrusionOk="0">
                  <a:moveTo>
                    <a:pt x="8419" y="0"/>
                  </a:moveTo>
                  <a:lnTo>
                    <a:pt x="8075" y="43"/>
                  </a:lnTo>
                  <a:lnTo>
                    <a:pt x="7775" y="86"/>
                  </a:lnTo>
                  <a:lnTo>
                    <a:pt x="7431" y="129"/>
                  </a:lnTo>
                  <a:lnTo>
                    <a:pt x="6830" y="301"/>
                  </a:lnTo>
                  <a:lnTo>
                    <a:pt x="6228" y="559"/>
                  </a:lnTo>
                  <a:lnTo>
                    <a:pt x="5670" y="902"/>
                  </a:lnTo>
                  <a:lnTo>
                    <a:pt x="5155" y="1203"/>
                  </a:lnTo>
                  <a:lnTo>
                    <a:pt x="4897" y="1375"/>
                  </a:lnTo>
                  <a:lnTo>
                    <a:pt x="4682" y="1460"/>
                  </a:lnTo>
                  <a:lnTo>
                    <a:pt x="4468" y="1503"/>
                  </a:lnTo>
                  <a:lnTo>
                    <a:pt x="4253" y="1503"/>
                  </a:lnTo>
                  <a:lnTo>
                    <a:pt x="3780" y="1460"/>
                  </a:lnTo>
                  <a:lnTo>
                    <a:pt x="3351" y="1332"/>
                  </a:lnTo>
                  <a:lnTo>
                    <a:pt x="2878" y="1203"/>
                  </a:lnTo>
                  <a:lnTo>
                    <a:pt x="2406" y="1074"/>
                  </a:lnTo>
                  <a:lnTo>
                    <a:pt x="2105" y="1074"/>
                  </a:lnTo>
                  <a:lnTo>
                    <a:pt x="1848" y="1117"/>
                  </a:lnTo>
                  <a:lnTo>
                    <a:pt x="1547" y="1160"/>
                  </a:lnTo>
                  <a:lnTo>
                    <a:pt x="1246" y="1289"/>
                  </a:lnTo>
                  <a:lnTo>
                    <a:pt x="1032" y="1375"/>
                  </a:lnTo>
                  <a:lnTo>
                    <a:pt x="817" y="1546"/>
                  </a:lnTo>
                  <a:lnTo>
                    <a:pt x="645" y="1675"/>
                  </a:lnTo>
                  <a:lnTo>
                    <a:pt x="516" y="1890"/>
                  </a:lnTo>
                  <a:lnTo>
                    <a:pt x="259" y="2277"/>
                  </a:lnTo>
                  <a:lnTo>
                    <a:pt x="130" y="2706"/>
                  </a:lnTo>
                  <a:lnTo>
                    <a:pt x="44" y="3178"/>
                  </a:lnTo>
                  <a:lnTo>
                    <a:pt x="1" y="3608"/>
                  </a:lnTo>
                  <a:lnTo>
                    <a:pt x="1" y="3994"/>
                  </a:lnTo>
                  <a:lnTo>
                    <a:pt x="44" y="4295"/>
                  </a:lnTo>
                  <a:lnTo>
                    <a:pt x="130" y="3694"/>
                  </a:lnTo>
                  <a:lnTo>
                    <a:pt x="216" y="3393"/>
                  </a:lnTo>
                  <a:lnTo>
                    <a:pt x="344" y="3093"/>
                  </a:lnTo>
                  <a:lnTo>
                    <a:pt x="516" y="2835"/>
                  </a:lnTo>
                  <a:lnTo>
                    <a:pt x="688" y="2577"/>
                  </a:lnTo>
                  <a:lnTo>
                    <a:pt x="946" y="2362"/>
                  </a:lnTo>
                  <a:lnTo>
                    <a:pt x="1246" y="2234"/>
                  </a:lnTo>
                  <a:lnTo>
                    <a:pt x="1590" y="2105"/>
                  </a:lnTo>
                  <a:lnTo>
                    <a:pt x="1848" y="2062"/>
                  </a:lnTo>
                  <a:lnTo>
                    <a:pt x="2148" y="2019"/>
                  </a:lnTo>
                  <a:lnTo>
                    <a:pt x="2406" y="2019"/>
                  </a:lnTo>
                  <a:lnTo>
                    <a:pt x="2921" y="2105"/>
                  </a:lnTo>
                  <a:lnTo>
                    <a:pt x="3351" y="2277"/>
                  </a:lnTo>
                  <a:lnTo>
                    <a:pt x="3823" y="2405"/>
                  </a:lnTo>
                  <a:lnTo>
                    <a:pt x="4253" y="2448"/>
                  </a:lnTo>
                  <a:lnTo>
                    <a:pt x="4468" y="2448"/>
                  </a:lnTo>
                  <a:lnTo>
                    <a:pt x="4682" y="2405"/>
                  </a:lnTo>
                  <a:lnTo>
                    <a:pt x="4940" y="2319"/>
                  </a:lnTo>
                  <a:lnTo>
                    <a:pt x="5155" y="2148"/>
                  </a:lnTo>
                  <a:lnTo>
                    <a:pt x="5670" y="1847"/>
                  </a:lnTo>
                  <a:lnTo>
                    <a:pt x="6228" y="1503"/>
                  </a:lnTo>
                  <a:lnTo>
                    <a:pt x="6830" y="1246"/>
                  </a:lnTo>
                  <a:lnTo>
                    <a:pt x="7474" y="1074"/>
                  </a:lnTo>
                  <a:lnTo>
                    <a:pt x="7775" y="988"/>
                  </a:lnTo>
                  <a:lnTo>
                    <a:pt x="8118" y="988"/>
                  </a:lnTo>
                  <a:lnTo>
                    <a:pt x="8419" y="945"/>
                  </a:lnTo>
                  <a:lnTo>
                    <a:pt x="8762" y="988"/>
                  </a:lnTo>
                  <a:lnTo>
                    <a:pt x="9106" y="1031"/>
                  </a:lnTo>
                  <a:lnTo>
                    <a:pt x="9407" y="1117"/>
                  </a:lnTo>
                  <a:lnTo>
                    <a:pt x="9750" y="1246"/>
                  </a:lnTo>
                  <a:lnTo>
                    <a:pt x="10051" y="1418"/>
                  </a:lnTo>
                  <a:lnTo>
                    <a:pt x="10395" y="1546"/>
                  </a:lnTo>
                  <a:lnTo>
                    <a:pt x="10738" y="1718"/>
                  </a:lnTo>
                  <a:lnTo>
                    <a:pt x="11511" y="1933"/>
                  </a:lnTo>
                  <a:lnTo>
                    <a:pt x="12241" y="2105"/>
                  </a:lnTo>
                  <a:lnTo>
                    <a:pt x="13014" y="2191"/>
                  </a:lnTo>
                  <a:lnTo>
                    <a:pt x="14389" y="2191"/>
                  </a:lnTo>
                  <a:lnTo>
                    <a:pt x="15377" y="2105"/>
                  </a:lnTo>
                  <a:lnTo>
                    <a:pt x="15591" y="2148"/>
                  </a:lnTo>
                  <a:lnTo>
                    <a:pt x="15806" y="2234"/>
                  </a:lnTo>
                  <a:lnTo>
                    <a:pt x="16021" y="2362"/>
                  </a:lnTo>
                  <a:lnTo>
                    <a:pt x="16236" y="2534"/>
                  </a:lnTo>
                  <a:lnTo>
                    <a:pt x="16450" y="2792"/>
                  </a:lnTo>
                  <a:lnTo>
                    <a:pt x="16622" y="3136"/>
                  </a:lnTo>
                  <a:lnTo>
                    <a:pt x="16751" y="3479"/>
                  </a:lnTo>
                  <a:lnTo>
                    <a:pt x="16837" y="3866"/>
                  </a:lnTo>
                  <a:lnTo>
                    <a:pt x="16837" y="3264"/>
                  </a:lnTo>
                  <a:lnTo>
                    <a:pt x="16794" y="2749"/>
                  </a:lnTo>
                  <a:lnTo>
                    <a:pt x="16622" y="2277"/>
                  </a:lnTo>
                  <a:lnTo>
                    <a:pt x="16450" y="1890"/>
                  </a:lnTo>
                  <a:lnTo>
                    <a:pt x="16193" y="1589"/>
                  </a:lnTo>
                  <a:lnTo>
                    <a:pt x="15935" y="1332"/>
                  </a:lnTo>
                  <a:lnTo>
                    <a:pt x="15634" y="1203"/>
                  </a:lnTo>
                  <a:lnTo>
                    <a:pt x="15377" y="1203"/>
                  </a:lnTo>
                  <a:lnTo>
                    <a:pt x="14389" y="1246"/>
                  </a:lnTo>
                  <a:lnTo>
                    <a:pt x="13014" y="1246"/>
                  </a:lnTo>
                  <a:lnTo>
                    <a:pt x="12241" y="1160"/>
                  </a:lnTo>
                  <a:lnTo>
                    <a:pt x="11468" y="988"/>
                  </a:lnTo>
                  <a:lnTo>
                    <a:pt x="10738" y="773"/>
                  </a:lnTo>
                  <a:lnTo>
                    <a:pt x="10395" y="644"/>
                  </a:lnTo>
                  <a:lnTo>
                    <a:pt x="10051" y="473"/>
                  </a:lnTo>
                  <a:lnTo>
                    <a:pt x="9750" y="301"/>
                  </a:lnTo>
                  <a:lnTo>
                    <a:pt x="9407" y="172"/>
                  </a:lnTo>
                  <a:lnTo>
                    <a:pt x="9063" y="86"/>
                  </a:lnTo>
                  <a:lnTo>
                    <a:pt x="8762" y="43"/>
                  </a:lnTo>
                  <a:lnTo>
                    <a:pt x="84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9" name="Google Shape;13489;p37"/>
            <p:cNvSpPr/>
            <p:nvPr/>
          </p:nvSpPr>
          <p:spPr>
            <a:xfrm>
              <a:off x="1515950" y="2545575"/>
              <a:ext cx="404825" cy="661450"/>
            </a:xfrm>
            <a:custGeom>
              <a:avLst/>
              <a:gdLst/>
              <a:ahLst/>
              <a:cxnLst/>
              <a:rect l="l" t="t" r="r" b="b"/>
              <a:pathLst>
                <a:path w="16193" h="26458" extrusionOk="0">
                  <a:moveTo>
                    <a:pt x="7431" y="0"/>
                  </a:moveTo>
                  <a:lnTo>
                    <a:pt x="7001" y="86"/>
                  </a:lnTo>
                  <a:lnTo>
                    <a:pt x="6615" y="215"/>
                  </a:lnTo>
                  <a:lnTo>
                    <a:pt x="6271" y="344"/>
                  </a:lnTo>
                  <a:lnTo>
                    <a:pt x="5498" y="687"/>
                  </a:lnTo>
                  <a:lnTo>
                    <a:pt x="5283" y="730"/>
                  </a:lnTo>
                  <a:lnTo>
                    <a:pt x="5026" y="773"/>
                  </a:lnTo>
                  <a:lnTo>
                    <a:pt x="4467" y="730"/>
                  </a:lnTo>
                  <a:lnTo>
                    <a:pt x="3866" y="602"/>
                  </a:lnTo>
                  <a:lnTo>
                    <a:pt x="3222" y="473"/>
                  </a:lnTo>
                  <a:lnTo>
                    <a:pt x="2535" y="387"/>
                  </a:lnTo>
                  <a:lnTo>
                    <a:pt x="1590" y="387"/>
                  </a:lnTo>
                  <a:lnTo>
                    <a:pt x="1332" y="473"/>
                  </a:lnTo>
                  <a:lnTo>
                    <a:pt x="1031" y="602"/>
                  </a:lnTo>
                  <a:lnTo>
                    <a:pt x="774" y="730"/>
                  </a:lnTo>
                  <a:lnTo>
                    <a:pt x="559" y="945"/>
                  </a:lnTo>
                  <a:lnTo>
                    <a:pt x="387" y="1160"/>
                  </a:lnTo>
                  <a:lnTo>
                    <a:pt x="258" y="1375"/>
                  </a:lnTo>
                  <a:lnTo>
                    <a:pt x="130" y="1632"/>
                  </a:lnTo>
                  <a:lnTo>
                    <a:pt x="87" y="1890"/>
                  </a:lnTo>
                  <a:lnTo>
                    <a:pt x="44" y="2148"/>
                  </a:lnTo>
                  <a:lnTo>
                    <a:pt x="1" y="2405"/>
                  </a:lnTo>
                  <a:lnTo>
                    <a:pt x="44" y="2663"/>
                  </a:lnTo>
                  <a:lnTo>
                    <a:pt x="130" y="3221"/>
                  </a:lnTo>
                  <a:lnTo>
                    <a:pt x="301" y="3823"/>
                  </a:lnTo>
                  <a:lnTo>
                    <a:pt x="559" y="4381"/>
                  </a:lnTo>
                  <a:lnTo>
                    <a:pt x="860" y="4939"/>
                  </a:lnTo>
                  <a:lnTo>
                    <a:pt x="1117" y="5584"/>
                  </a:lnTo>
                  <a:lnTo>
                    <a:pt x="1375" y="6314"/>
                  </a:lnTo>
                  <a:lnTo>
                    <a:pt x="1590" y="7087"/>
                  </a:lnTo>
                  <a:lnTo>
                    <a:pt x="1719" y="7860"/>
                  </a:lnTo>
                  <a:lnTo>
                    <a:pt x="1933" y="9105"/>
                  </a:lnTo>
                  <a:lnTo>
                    <a:pt x="2019" y="9621"/>
                  </a:lnTo>
                  <a:lnTo>
                    <a:pt x="2234" y="26457"/>
                  </a:lnTo>
                  <a:lnTo>
                    <a:pt x="15076" y="26285"/>
                  </a:lnTo>
                  <a:lnTo>
                    <a:pt x="14818" y="9449"/>
                  </a:lnTo>
                  <a:lnTo>
                    <a:pt x="14818" y="8590"/>
                  </a:lnTo>
                  <a:lnTo>
                    <a:pt x="14861" y="7817"/>
                  </a:lnTo>
                  <a:lnTo>
                    <a:pt x="14947" y="7044"/>
                  </a:lnTo>
                  <a:lnTo>
                    <a:pt x="15076" y="6314"/>
                  </a:lnTo>
                  <a:lnTo>
                    <a:pt x="15248" y="5584"/>
                  </a:lnTo>
                  <a:lnTo>
                    <a:pt x="15462" y="4853"/>
                  </a:lnTo>
                  <a:lnTo>
                    <a:pt x="16064" y="3264"/>
                  </a:lnTo>
                  <a:lnTo>
                    <a:pt x="16150" y="2835"/>
                  </a:lnTo>
                  <a:lnTo>
                    <a:pt x="16193" y="2448"/>
                  </a:lnTo>
                  <a:lnTo>
                    <a:pt x="16193" y="2105"/>
                  </a:lnTo>
                  <a:lnTo>
                    <a:pt x="16107" y="1804"/>
                  </a:lnTo>
                  <a:lnTo>
                    <a:pt x="15935" y="1546"/>
                  </a:lnTo>
                  <a:lnTo>
                    <a:pt x="15763" y="1289"/>
                  </a:lnTo>
                  <a:lnTo>
                    <a:pt x="15548" y="1074"/>
                  </a:lnTo>
                  <a:lnTo>
                    <a:pt x="15291" y="902"/>
                  </a:lnTo>
                  <a:lnTo>
                    <a:pt x="14990" y="773"/>
                  </a:lnTo>
                  <a:lnTo>
                    <a:pt x="14689" y="644"/>
                  </a:lnTo>
                  <a:lnTo>
                    <a:pt x="14131" y="516"/>
                  </a:lnTo>
                  <a:lnTo>
                    <a:pt x="13573" y="430"/>
                  </a:lnTo>
                  <a:lnTo>
                    <a:pt x="13143" y="473"/>
                  </a:lnTo>
                  <a:lnTo>
                    <a:pt x="12370" y="644"/>
                  </a:lnTo>
                  <a:lnTo>
                    <a:pt x="11984" y="687"/>
                  </a:lnTo>
                  <a:lnTo>
                    <a:pt x="11082" y="687"/>
                  </a:lnTo>
                  <a:lnTo>
                    <a:pt x="10523" y="602"/>
                  </a:lnTo>
                  <a:lnTo>
                    <a:pt x="9879" y="473"/>
                  </a:lnTo>
                  <a:lnTo>
                    <a:pt x="9192" y="258"/>
                  </a:lnTo>
                  <a:lnTo>
                    <a:pt x="8505" y="86"/>
                  </a:lnTo>
                  <a:lnTo>
                    <a:pt x="790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0" name="Google Shape;13490;p37"/>
            <p:cNvSpPr/>
            <p:nvPr/>
          </p:nvSpPr>
          <p:spPr>
            <a:xfrm>
              <a:off x="1653400" y="2545575"/>
              <a:ext cx="267375" cy="658225"/>
            </a:xfrm>
            <a:custGeom>
              <a:avLst/>
              <a:gdLst/>
              <a:ahLst/>
              <a:cxnLst/>
              <a:rect l="l" t="t" r="r" b="b"/>
              <a:pathLst>
                <a:path w="10695" h="26329" extrusionOk="0">
                  <a:moveTo>
                    <a:pt x="1933" y="0"/>
                  </a:moveTo>
                  <a:lnTo>
                    <a:pt x="1503" y="86"/>
                  </a:lnTo>
                  <a:lnTo>
                    <a:pt x="1117" y="215"/>
                  </a:lnTo>
                  <a:lnTo>
                    <a:pt x="773" y="344"/>
                  </a:lnTo>
                  <a:lnTo>
                    <a:pt x="0" y="687"/>
                  </a:lnTo>
                  <a:lnTo>
                    <a:pt x="730" y="687"/>
                  </a:lnTo>
                  <a:lnTo>
                    <a:pt x="1203" y="730"/>
                  </a:lnTo>
                  <a:lnTo>
                    <a:pt x="1804" y="816"/>
                  </a:lnTo>
                  <a:lnTo>
                    <a:pt x="2448" y="945"/>
                  </a:lnTo>
                  <a:lnTo>
                    <a:pt x="3136" y="1160"/>
                  </a:lnTo>
                  <a:lnTo>
                    <a:pt x="3823" y="1418"/>
                  </a:lnTo>
                  <a:lnTo>
                    <a:pt x="4166" y="1589"/>
                  </a:lnTo>
                  <a:lnTo>
                    <a:pt x="4510" y="1675"/>
                  </a:lnTo>
                  <a:lnTo>
                    <a:pt x="5197" y="1847"/>
                  </a:lnTo>
                  <a:lnTo>
                    <a:pt x="5841" y="1933"/>
                  </a:lnTo>
                  <a:lnTo>
                    <a:pt x="6443" y="1976"/>
                  </a:lnTo>
                  <a:lnTo>
                    <a:pt x="7001" y="2019"/>
                  </a:lnTo>
                  <a:lnTo>
                    <a:pt x="7516" y="2105"/>
                  </a:lnTo>
                  <a:lnTo>
                    <a:pt x="7688" y="2191"/>
                  </a:lnTo>
                  <a:lnTo>
                    <a:pt x="7860" y="2277"/>
                  </a:lnTo>
                  <a:lnTo>
                    <a:pt x="8032" y="2405"/>
                  </a:lnTo>
                  <a:lnTo>
                    <a:pt x="8118" y="2577"/>
                  </a:lnTo>
                  <a:lnTo>
                    <a:pt x="8289" y="2964"/>
                  </a:lnTo>
                  <a:lnTo>
                    <a:pt x="8375" y="3393"/>
                  </a:lnTo>
                  <a:lnTo>
                    <a:pt x="8375" y="3823"/>
                  </a:lnTo>
                  <a:lnTo>
                    <a:pt x="8289" y="4338"/>
                  </a:lnTo>
                  <a:lnTo>
                    <a:pt x="8118" y="4896"/>
                  </a:lnTo>
                  <a:lnTo>
                    <a:pt x="7860" y="5455"/>
                  </a:lnTo>
                  <a:lnTo>
                    <a:pt x="7473" y="6099"/>
                  </a:lnTo>
                  <a:lnTo>
                    <a:pt x="7001" y="6786"/>
                  </a:lnTo>
                  <a:lnTo>
                    <a:pt x="6743" y="7216"/>
                  </a:lnTo>
                  <a:lnTo>
                    <a:pt x="6486" y="7688"/>
                  </a:lnTo>
                  <a:lnTo>
                    <a:pt x="6314" y="8246"/>
                  </a:lnTo>
                  <a:lnTo>
                    <a:pt x="6142" y="8848"/>
                  </a:lnTo>
                  <a:lnTo>
                    <a:pt x="5970" y="9535"/>
                  </a:lnTo>
                  <a:lnTo>
                    <a:pt x="5884" y="10222"/>
                  </a:lnTo>
                  <a:lnTo>
                    <a:pt x="5712" y="11682"/>
                  </a:lnTo>
                  <a:lnTo>
                    <a:pt x="5584" y="13143"/>
                  </a:lnTo>
                  <a:lnTo>
                    <a:pt x="5541" y="14517"/>
                  </a:lnTo>
                  <a:lnTo>
                    <a:pt x="5541" y="16622"/>
                  </a:lnTo>
                  <a:lnTo>
                    <a:pt x="5755" y="26328"/>
                  </a:lnTo>
                  <a:lnTo>
                    <a:pt x="9578" y="26285"/>
                  </a:lnTo>
                  <a:lnTo>
                    <a:pt x="9320" y="9449"/>
                  </a:lnTo>
                  <a:lnTo>
                    <a:pt x="9320" y="8590"/>
                  </a:lnTo>
                  <a:lnTo>
                    <a:pt x="9363" y="7817"/>
                  </a:lnTo>
                  <a:lnTo>
                    <a:pt x="9449" y="7044"/>
                  </a:lnTo>
                  <a:lnTo>
                    <a:pt x="9578" y="6314"/>
                  </a:lnTo>
                  <a:lnTo>
                    <a:pt x="9750" y="5584"/>
                  </a:lnTo>
                  <a:lnTo>
                    <a:pt x="9964" y="4853"/>
                  </a:lnTo>
                  <a:lnTo>
                    <a:pt x="10566" y="3264"/>
                  </a:lnTo>
                  <a:lnTo>
                    <a:pt x="10652" y="2835"/>
                  </a:lnTo>
                  <a:lnTo>
                    <a:pt x="10695" y="2448"/>
                  </a:lnTo>
                  <a:lnTo>
                    <a:pt x="10695" y="2105"/>
                  </a:lnTo>
                  <a:lnTo>
                    <a:pt x="10609" y="1804"/>
                  </a:lnTo>
                  <a:lnTo>
                    <a:pt x="10437" y="1546"/>
                  </a:lnTo>
                  <a:lnTo>
                    <a:pt x="10265" y="1289"/>
                  </a:lnTo>
                  <a:lnTo>
                    <a:pt x="10050" y="1074"/>
                  </a:lnTo>
                  <a:lnTo>
                    <a:pt x="9793" y="902"/>
                  </a:lnTo>
                  <a:lnTo>
                    <a:pt x="9492" y="773"/>
                  </a:lnTo>
                  <a:lnTo>
                    <a:pt x="9191" y="644"/>
                  </a:lnTo>
                  <a:lnTo>
                    <a:pt x="8633" y="516"/>
                  </a:lnTo>
                  <a:lnTo>
                    <a:pt x="8075" y="430"/>
                  </a:lnTo>
                  <a:lnTo>
                    <a:pt x="7645" y="473"/>
                  </a:lnTo>
                  <a:lnTo>
                    <a:pt x="6872" y="644"/>
                  </a:lnTo>
                  <a:lnTo>
                    <a:pt x="6486" y="687"/>
                  </a:lnTo>
                  <a:lnTo>
                    <a:pt x="5584" y="687"/>
                  </a:lnTo>
                  <a:lnTo>
                    <a:pt x="5025" y="602"/>
                  </a:lnTo>
                  <a:lnTo>
                    <a:pt x="4381" y="473"/>
                  </a:lnTo>
                  <a:lnTo>
                    <a:pt x="3694" y="258"/>
                  </a:lnTo>
                  <a:lnTo>
                    <a:pt x="3007" y="86"/>
                  </a:lnTo>
                  <a:lnTo>
                    <a:pt x="2405"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1" name="Google Shape;13491;p37"/>
            <p:cNvSpPr/>
            <p:nvPr/>
          </p:nvSpPr>
          <p:spPr>
            <a:xfrm>
              <a:off x="1729625" y="2618575"/>
              <a:ext cx="75200" cy="95600"/>
            </a:xfrm>
            <a:custGeom>
              <a:avLst/>
              <a:gdLst/>
              <a:ahLst/>
              <a:cxnLst/>
              <a:rect l="l" t="t" r="r" b="b"/>
              <a:pathLst>
                <a:path w="3008" h="3824" extrusionOk="0">
                  <a:moveTo>
                    <a:pt x="988" y="1"/>
                  </a:moveTo>
                  <a:lnTo>
                    <a:pt x="817" y="130"/>
                  </a:lnTo>
                  <a:lnTo>
                    <a:pt x="473" y="430"/>
                  </a:lnTo>
                  <a:lnTo>
                    <a:pt x="301" y="688"/>
                  </a:lnTo>
                  <a:lnTo>
                    <a:pt x="172" y="946"/>
                  </a:lnTo>
                  <a:lnTo>
                    <a:pt x="44" y="1246"/>
                  </a:lnTo>
                  <a:lnTo>
                    <a:pt x="1" y="1633"/>
                  </a:lnTo>
                  <a:lnTo>
                    <a:pt x="44" y="2019"/>
                  </a:lnTo>
                  <a:lnTo>
                    <a:pt x="129" y="2535"/>
                  </a:lnTo>
                  <a:lnTo>
                    <a:pt x="215" y="3007"/>
                  </a:lnTo>
                  <a:lnTo>
                    <a:pt x="387" y="3437"/>
                  </a:lnTo>
                  <a:lnTo>
                    <a:pt x="473" y="3609"/>
                  </a:lnTo>
                  <a:lnTo>
                    <a:pt x="602" y="3694"/>
                  </a:lnTo>
                  <a:lnTo>
                    <a:pt x="731" y="3780"/>
                  </a:lnTo>
                  <a:lnTo>
                    <a:pt x="817" y="3823"/>
                  </a:lnTo>
                  <a:lnTo>
                    <a:pt x="988" y="3780"/>
                  </a:lnTo>
                  <a:lnTo>
                    <a:pt x="1117" y="3651"/>
                  </a:lnTo>
                  <a:lnTo>
                    <a:pt x="1246" y="3480"/>
                  </a:lnTo>
                  <a:lnTo>
                    <a:pt x="1418" y="3179"/>
                  </a:lnTo>
                  <a:lnTo>
                    <a:pt x="1590" y="2878"/>
                  </a:lnTo>
                  <a:lnTo>
                    <a:pt x="1762" y="2664"/>
                  </a:lnTo>
                  <a:lnTo>
                    <a:pt x="2062" y="2277"/>
                  </a:lnTo>
                  <a:lnTo>
                    <a:pt x="2320" y="2062"/>
                  </a:lnTo>
                  <a:lnTo>
                    <a:pt x="2578" y="1933"/>
                  </a:lnTo>
                  <a:lnTo>
                    <a:pt x="2792" y="1805"/>
                  </a:lnTo>
                  <a:lnTo>
                    <a:pt x="2921" y="1676"/>
                  </a:lnTo>
                  <a:lnTo>
                    <a:pt x="2964" y="1590"/>
                  </a:lnTo>
                  <a:lnTo>
                    <a:pt x="3007" y="1461"/>
                  </a:lnTo>
                  <a:lnTo>
                    <a:pt x="3007" y="1075"/>
                  </a:lnTo>
                  <a:lnTo>
                    <a:pt x="2964" y="860"/>
                  </a:lnTo>
                  <a:lnTo>
                    <a:pt x="2878" y="688"/>
                  </a:lnTo>
                  <a:lnTo>
                    <a:pt x="2792" y="559"/>
                  </a:lnTo>
                  <a:lnTo>
                    <a:pt x="2621" y="430"/>
                  </a:lnTo>
                  <a:lnTo>
                    <a:pt x="2492" y="301"/>
                  </a:lnTo>
                  <a:lnTo>
                    <a:pt x="2320" y="216"/>
                  </a:lnTo>
                  <a:lnTo>
                    <a:pt x="1933" y="87"/>
                  </a:lnTo>
                  <a:lnTo>
                    <a:pt x="1590" y="44"/>
                  </a:lnTo>
                  <a:lnTo>
                    <a:pt x="1289"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2" name="Google Shape;13492;p37"/>
            <p:cNvSpPr/>
            <p:nvPr/>
          </p:nvSpPr>
          <p:spPr>
            <a:xfrm>
              <a:off x="1515950" y="1813275"/>
              <a:ext cx="389800" cy="638900"/>
            </a:xfrm>
            <a:custGeom>
              <a:avLst/>
              <a:gdLst/>
              <a:ahLst/>
              <a:cxnLst/>
              <a:rect l="l" t="t" r="r" b="b"/>
              <a:pathLst>
                <a:path w="15592" h="25556" extrusionOk="0">
                  <a:moveTo>
                    <a:pt x="14002" y="1"/>
                  </a:moveTo>
                  <a:lnTo>
                    <a:pt x="1976" y="173"/>
                  </a:lnTo>
                  <a:lnTo>
                    <a:pt x="2148" y="12198"/>
                  </a:lnTo>
                  <a:lnTo>
                    <a:pt x="2148" y="13315"/>
                  </a:lnTo>
                  <a:lnTo>
                    <a:pt x="2062" y="14432"/>
                  </a:lnTo>
                  <a:lnTo>
                    <a:pt x="1933" y="15548"/>
                  </a:lnTo>
                  <a:lnTo>
                    <a:pt x="1719" y="16665"/>
                  </a:lnTo>
                  <a:lnTo>
                    <a:pt x="1461" y="17782"/>
                  </a:lnTo>
                  <a:lnTo>
                    <a:pt x="1203" y="18856"/>
                  </a:lnTo>
                  <a:lnTo>
                    <a:pt x="860" y="19886"/>
                  </a:lnTo>
                  <a:lnTo>
                    <a:pt x="473" y="20917"/>
                  </a:lnTo>
                  <a:lnTo>
                    <a:pt x="301" y="21432"/>
                  </a:lnTo>
                  <a:lnTo>
                    <a:pt x="173" y="21905"/>
                  </a:lnTo>
                  <a:lnTo>
                    <a:pt x="87" y="22334"/>
                  </a:lnTo>
                  <a:lnTo>
                    <a:pt x="1" y="22764"/>
                  </a:lnTo>
                  <a:lnTo>
                    <a:pt x="1" y="23150"/>
                  </a:lnTo>
                  <a:lnTo>
                    <a:pt x="44" y="23537"/>
                  </a:lnTo>
                  <a:lnTo>
                    <a:pt x="87" y="23881"/>
                  </a:lnTo>
                  <a:lnTo>
                    <a:pt x="173" y="24181"/>
                  </a:lnTo>
                  <a:lnTo>
                    <a:pt x="301" y="24482"/>
                  </a:lnTo>
                  <a:lnTo>
                    <a:pt x="430" y="24697"/>
                  </a:lnTo>
                  <a:lnTo>
                    <a:pt x="602" y="24954"/>
                  </a:lnTo>
                  <a:lnTo>
                    <a:pt x="817" y="25126"/>
                  </a:lnTo>
                  <a:lnTo>
                    <a:pt x="1031" y="25298"/>
                  </a:lnTo>
                  <a:lnTo>
                    <a:pt x="1289" y="25427"/>
                  </a:lnTo>
                  <a:lnTo>
                    <a:pt x="1504" y="25513"/>
                  </a:lnTo>
                  <a:lnTo>
                    <a:pt x="1805" y="25556"/>
                  </a:lnTo>
                  <a:lnTo>
                    <a:pt x="2363" y="25556"/>
                  </a:lnTo>
                  <a:lnTo>
                    <a:pt x="2664" y="25513"/>
                  </a:lnTo>
                  <a:lnTo>
                    <a:pt x="2964" y="25427"/>
                  </a:lnTo>
                  <a:lnTo>
                    <a:pt x="3608" y="25212"/>
                  </a:lnTo>
                  <a:lnTo>
                    <a:pt x="4296" y="24911"/>
                  </a:lnTo>
                  <a:lnTo>
                    <a:pt x="5026" y="24654"/>
                  </a:lnTo>
                  <a:lnTo>
                    <a:pt x="5799" y="24353"/>
                  </a:lnTo>
                  <a:lnTo>
                    <a:pt x="6701" y="24138"/>
                  </a:lnTo>
                  <a:lnTo>
                    <a:pt x="7130" y="24095"/>
                  </a:lnTo>
                  <a:lnTo>
                    <a:pt x="7603" y="24052"/>
                  </a:lnTo>
                  <a:lnTo>
                    <a:pt x="8505" y="24052"/>
                  </a:lnTo>
                  <a:lnTo>
                    <a:pt x="8891" y="24138"/>
                  </a:lnTo>
                  <a:lnTo>
                    <a:pt x="9235" y="24224"/>
                  </a:lnTo>
                  <a:lnTo>
                    <a:pt x="9836" y="24482"/>
                  </a:lnTo>
                  <a:lnTo>
                    <a:pt x="10394" y="24783"/>
                  </a:lnTo>
                  <a:lnTo>
                    <a:pt x="10953" y="25040"/>
                  </a:lnTo>
                  <a:lnTo>
                    <a:pt x="11253" y="25169"/>
                  </a:lnTo>
                  <a:lnTo>
                    <a:pt x="11554" y="25298"/>
                  </a:lnTo>
                  <a:lnTo>
                    <a:pt x="11898" y="25341"/>
                  </a:lnTo>
                  <a:lnTo>
                    <a:pt x="12241" y="25384"/>
                  </a:lnTo>
                  <a:lnTo>
                    <a:pt x="12628" y="25427"/>
                  </a:lnTo>
                  <a:lnTo>
                    <a:pt x="13057" y="25384"/>
                  </a:lnTo>
                  <a:lnTo>
                    <a:pt x="13487" y="25298"/>
                  </a:lnTo>
                  <a:lnTo>
                    <a:pt x="13873" y="25212"/>
                  </a:lnTo>
                  <a:lnTo>
                    <a:pt x="14217" y="25083"/>
                  </a:lnTo>
                  <a:lnTo>
                    <a:pt x="14518" y="24911"/>
                  </a:lnTo>
                  <a:lnTo>
                    <a:pt x="14775" y="24783"/>
                  </a:lnTo>
                  <a:lnTo>
                    <a:pt x="14990" y="24611"/>
                  </a:lnTo>
                  <a:lnTo>
                    <a:pt x="15205" y="24396"/>
                  </a:lnTo>
                  <a:lnTo>
                    <a:pt x="15334" y="24224"/>
                  </a:lnTo>
                  <a:lnTo>
                    <a:pt x="15462" y="24009"/>
                  </a:lnTo>
                  <a:lnTo>
                    <a:pt x="15548" y="23795"/>
                  </a:lnTo>
                  <a:lnTo>
                    <a:pt x="15591" y="23580"/>
                  </a:lnTo>
                  <a:lnTo>
                    <a:pt x="15591" y="23408"/>
                  </a:lnTo>
                  <a:lnTo>
                    <a:pt x="15591" y="23193"/>
                  </a:lnTo>
                  <a:lnTo>
                    <a:pt x="15548" y="22979"/>
                  </a:lnTo>
                  <a:lnTo>
                    <a:pt x="15505" y="22807"/>
                  </a:lnTo>
                  <a:lnTo>
                    <a:pt x="15420" y="22635"/>
                  </a:lnTo>
                  <a:lnTo>
                    <a:pt x="15205" y="22249"/>
                  </a:lnTo>
                  <a:lnTo>
                    <a:pt x="15033" y="21776"/>
                  </a:lnTo>
                  <a:lnTo>
                    <a:pt x="14646" y="20788"/>
                  </a:lnTo>
                  <a:lnTo>
                    <a:pt x="14260" y="19629"/>
                  </a:lnTo>
                  <a:lnTo>
                    <a:pt x="140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3" name="Google Shape;13493;p37"/>
            <p:cNvSpPr/>
            <p:nvPr/>
          </p:nvSpPr>
          <p:spPr>
            <a:xfrm>
              <a:off x="1726400" y="1813275"/>
              <a:ext cx="179350" cy="635675"/>
            </a:xfrm>
            <a:custGeom>
              <a:avLst/>
              <a:gdLst/>
              <a:ahLst/>
              <a:cxnLst/>
              <a:rect l="l" t="t" r="r" b="b"/>
              <a:pathLst>
                <a:path w="7174" h="25427" extrusionOk="0">
                  <a:moveTo>
                    <a:pt x="5584" y="1"/>
                  </a:moveTo>
                  <a:lnTo>
                    <a:pt x="3480" y="44"/>
                  </a:lnTo>
                  <a:lnTo>
                    <a:pt x="3737" y="18641"/>
                  </a:lnTo>
                  <a:lnTo>
                    <a:pt x="3780" y="19242"/>
                  </a:lnTo>
                  <a:lnTo>
                    <a:pt x="3866" y="19843"/>
                  </a:lnTo>
                  <a:lnTo>
                    <a:pt x="4038" y="20359"/>
                  </a:lnTo>
                  <a:lnTo>
                    <a:pt x="4210" y="20917"/>
                  </a:lnTo>
                  <a:lnTo>
                    <a:pt x="4682" y="21905"/>
                  </a:lnTo>
                  <a:lnTo>
                    <a:pt x="5069" y="22764"/>
                  </a:lnTo>
                  <a:lnTo>
                    <a:pt x="5155" y="22936"/>
                  </a:lnTo>
                  <a:lnTo>
                    <a:pt x="5155" y="23150"/>
                  </a:lnTo>
                  <a:lnTo>
                    <a:pt x="5112" y="23279"/>
                  </a:lnTo>
                  <a:lnTo>
                    <a:pt x="4983" y="23451"/>
                  </a:lnTo>
                  <a:lnTo>
                    <a:pt x="4854" y="23580"/>
                  </a:lnTo>
                  <a:lnTo>
                    <a:pt x="4639" y="23666"/>
                  </a:lnTo>
                  <a:lnTo>
                    <a:pt x="4382" y="23752"/>
                  </a:lnTo>
                  <a:lnTo>
                    <a:pt x="4038" y="23838"/>
                  </a:lnTo>
                  <a:lnTo>
                    <a:pt x="3265" y="23966"/>
                  </a:lnTo>
                  <a:lnTo>
                    <a:pt x="2363" y="24052"/>
                  </a:lnTo>
                  <a:lnTo>
                    <a:pt x="1246" y="24095"/>
                  </a:lnTo>
                  <a:lnTo>
                    <a:pt x="1" y="24052"/>
                  </a:lnTo>
                  <a:lnTo>
                    <a:pt x="1" y="24052"/>
                  </a:lnTo>
                  <a:lnTo>
                    <a:pt x="344" y="24138"/>
                  </a:lnTo>
                  <a:lnTo>
                    <a:pt x="645" y="24181"/>
                  </a:lnTo>
                  <a:lnTo>
                    <a:pt x="1246" y="24396"/>
                  </a:lnTo>
                  <a:lnTo>
                    <a:pt x="1762" y="24654"/>
                  </a:lnTo>
                  <a:lnTo>
                    <a:pt x="2234" y="24911"/>
                  </a:lnTo>
                  <a:lnTo>
                    <a:pt x="2750" y="25126"/>
                  </a:lnTo>
                  <a:lnTo>
                    <a:pt x="3265" y="25341"/>
                  </a:lnTo>
                  <a:lnTo>
                    <a:pt x="3566" y="25384"/>
                  </a:lnTo>
                  <a:lnTo>
                    <a:pt x="3909" y="25427"/>
                  </a:lnTo>
                  <a:lnTo>
                    <a:pt x="4253" y="25384"/>
                  </a:lnTo>
                  <a:lnTo>
                    <a:pt x="4639" y="25384"/>
                  </a:lnTo>
                  <a:lnTo>
                    <a:pt x="5069" y="25298"/>
                  </a:lnTo>
                  <a:lnTo>
                    <a:pt x="5455" y="25212"/>
                  </a:lnTo>
                  <a:lnTo>
                    <a:pt x="5799" y="25083"/>
                  </a:lnTo>
                  <a:lnTo>
                    <a:pt x="6100" y="24911"/>
                  </a:lnTo>
                  <a:lnTo>
                    <a:pt x="6357" y="24783"/>
                  </a:lnTo>
                  <a:lnTo>
                    <a:pt x="6572" y="24611"/>
                  </a:lnTo>
                  <a:lnTo>
                    <a:pt x="6787" y="24396"/>
                  </a:lnTo>
                  <a:lnTo>
                    <a:pt x="6916" y="24224"/>
                  </a:lnTo>
                  <a:lnTo>
                    <a:pt x="7044" y="24009"/>
                  </a:lnTo>
                  <a:lnTo>
                    <a:pt x="7130" y="23795"/>
                  </a:lnTo>
                  <a:lnTo>
                    <a:pt x="7173" y="23580"/>
                  </a:lnTo>
                  <a:lnTo>
                    <a:pt x="7173" y="23408"/>
                  </a:lnTo>
                  <a:lnTo>
                    <a:pt x="7173" y="23193"/>
                  </a:lnTo>
                  <a:lnTo>
                    <a:pt x="7130" y="22979"/>
                  </a:lnTo>
                  <a:lnTo>
                    <a:pt x="7087" y="22807"/>
                  </a:lnTo>
                  <a:lnTo>
                    <a:pt x="7002" y="22635"/>
                  </a:lnTo>
                  <a:lnTo>
                    <a:pt x="6787" y="22249"/>
                  </a:lnTo>
                  <a:lnTo>
                    <a:pt x="6615" y="21776"/>
                  </a:lnTo>
                  <a:lnTo>
                    <a:pt x="6228" y="20788"/>
                  </a:lnTo>
                  <a:lnTo>
                    <a:pt x="5842" y="19629"/>
                  </a:lnTo>
                  <a:lnTo>
                    <a:pt x="5584"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4" name="Google Shape;13494;p37"/>
            <p:cNvSpPr/>
            <p:nvPr/>
          </p:nvSpPr>
          <p:spPr>
            <a:xfrm>
              <a:off x="1715675" y="2760325"/>
              <a:ext cx="38675" cy="444550"/>
            </a:xfrm>
            <a:custGeom>
              <a:avLst/>
              <a:gdLst/>
              <a:ahLst/>
              <a:cxnLst/>
              <a:rect l="l" t="t" r="r" b="b"/>
              <a:pathLst>
                <a:path w="1547" h="17782" extrusionOk="0">
                  <a:moveTo>
                    <a:pt x="516" y="0"/>
                  </a:moveTo>
                  <a:lnTo>
                    <a:pt x="387" y="43"/>
                  </a:lnTo>
                  <a:lnTo>
                    <a:pt x="172" y="172"/>
                  </a:lnTo>
                  <a:lnTo>
                    <a:pt x="43" y="387"/>
                  </a:lnTo>
                  <a:lnTo>
                    <a:pt x="0" y="515"/>
                  </a:lnTo>
                  <a:lnTo>
                    <a:pt x="0" y="644"/>
                  </a:lnTo>
                  <a:lnTo>
                    <a:pt x="258" y="17781"/>
                  </a:lnTo>
                  <a:lnTo>
                    <a:pt x="1546" y="17781"/>
                  </a:lnTo>
                  <a:lnTo>
                    <a:pt x="1332" y="644"/>
                  </a:lnTo>
                  <a:lnTo>
                    <a:pt x="1289" y="515"/>
                  </a:lnTo>
                  <a:lnTo>
                    <a:pt x="1289" y="387"/>
                  </a:lnTo>
                  <a:lnTo>
                    <a:pt x="1117" y="172"/>
                  </a:lnTo>
                  <a:lnTo>
                    <a:pt x="902" y="43"/>
                  </a:lnTo>
                  <a:lnTo>
                    <a:pt x="773"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5" name="Google Shape;13495;p37"/>
            <p:cNvSpPr/>
            <p:nvPr/>
          </p:nvSpPr>
          <p:spPr>
            <a:xfrm>
              <a:off x="1755400" y="1814350"/>
              <a:ext cx="45125" cy="534750"/>
            </a:xfrm>
            <a:custGeom>
              <a:avLst/>
              <a:gdLst/>
              <a:ahLst/>
              <a:cxnLst/>
              <a:rect l="l" t="t" r="r" b="b"/>
              <a:pathLst>
                <a:path w="1805" h="21390" extrusionOk="0">
                  <a:moveTo>
                    <a:pt x="1504" y="1"/>
                  </a:moveTo>
                  <a:lnTo>
                    <a:pt x="0" y="44"/>
                  </a:lnTo>
                  <a:lnTo>
                    <a:pt x="301" y="20659"/>
                  </a:lnTo>
                  <a:lnTo>
                    <a:pt x="301" y="20788"/>
                  </a:lnTo>
                  <a:lnTo>
                    <a:pt x="344" y="20917"/>
                  </a:lnTo>
                  <a:lnTo>
                    <a:pt x="430" y="21046"/>
                  </a:lnTo>
                  <a:lnTo>
                    <a:pt x="516" y="21175"/>
                  </a:lnTo>
                  <a:lnTo>
                    <a:pt x="645" y="21261"/>
                  </a:lnTo>
                  <a:lnTo>
                    <a:pt x="774" y="21304"/>
                  </a:lnTo>
                  <a:lnTo>
                    <a:pt x="902" y="21347"/>
                  </a:lnTo>
                  <a:lnTo>
                    <a:pt x="1074" y="21389"/>
                  </a:lnTo>
                  <a:lnTo>
                    <a:pt x="1203" y="21347"/>
                  </a:lnTo>
                  <a:lnTo>
                    <a:pt x="1375" y="21304"/>
                  </a:lnTo>
                  <a:lnTo>
                    <a:pt x="1504" y="21261"/>
                  </a:lnTo>
                  <a:lnTo>
                    <a:pt x="1590" y="21132"/>
                  </a:lnTo>
                  <a:lnTo>
                    <a:pt x="1675" y="21046"/>
                  </a:lnTo>
                  <a:lnTo>
                    <a:pt x="1761" y="20917"/>
                  </a:lnTo>
                  <a:lnTo>
                    <a:pt x="1804" y="20788"/>
                  </a:lnTo>
                  <a:lnTo>
                    <a:pt x="1804" y="20616"/>
                  </a:lnTo>
                  <a:lnTo>
                    <a:pt x="1504"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6" name="Google Shape;13496;p37"/>
            <p:cNvSpPr/>
            <p:nvPr/>
          </p:nvSpPr>
          <p:spPr>
            <a:xfrm>
              <a:off x="1725325" y="2360875"/>
              <a:ext cx="39750" cy="39775"/>
            </a:xfrm>
            <a:custGeom>
              <a:avLst/>
              <a:gdLst/>
              <a:ahLst/>
              <a:cxnLst/>
              <a:rect l="l" t="t" r="r" b="b"/>
              <a:pathLst>
                <a:path w="1590" h="1591" extrusionOk="0">
                  <a:moveTo>
                    <a:pt x="817" y="1"/>
                  </a:moveTo>
                  <a:lnTo>
                    <a:pt x="645" y="44"/>
                  </a:lnTo>
                  <a:lnTo>
                    <a:pt x="473" y="87"/>
                  </a:lnTo>
                  <a:lnTo>
                    <a:pt x="344" y="173"/>
                  </a:lnTo>
                  <a:lnTo>
                    <a:pt x="259" y="259"/>
                  </a:lnTo>
                  <a:lnTo>
                    <a:pt x="130" y="387"/>
                  </a:lnTo>
                  <a:lnTo>
                    <a:pt x="87" y="516"/>
                  </a:lnTo>
                  <a:lnTo>
                    <a:pt x="44" y="645"/>
                  </a:lnTo>
                  <a:lnTo>
                    <a:pt x="1" y="817"/>
                  </a:lnTo>
                  <a:lnTo>
                    <a:pt x="44" y="989"/>
                  </a:lnTo>
                  <a:lnTo>
                    <a:pt x="87" y="1118"/>
                  </a:lnTo>
                  <a:lnTo>
                    <a:pt x="173" y="1246"/>
                  </a:lnTo>
                  <a:lnTo>
                    <a:pt x="259" y="1375"/>
                  </a:lnTo>
                  <a:lnTo>
                    <a:pt x="387" y="1461"/>
                  </a:lnTo>
                  <a:lnTo>
                    <a:pt x="516" y="1547"/>
                  </a:lnTo>
                  <a:lnTo>
                    <a:pt x="645" y="1590"/>
                  </a:lnTo>
                  <a:lnTo>
                    <a:pt x="817" y="1590"/>
                  </a:lnTo>
                  <a:lnTo>
                    <a:pt x="989" y="1547"/>
                  </a:lnTo>
                  <a:lnTo>
                    <a:pt x="1118" y="1504"/>
                  </a:lnTo>
                  <a:lnTo>
                    <a:pt x="1246" y="1461"/>
                  </a:lnTo>
                  <a:lnTo>
                    <a:pt x="1375" y="1332"/>
                  </a:lnTo>
                  <a:lnTo>
                    <a:pt x="1461" y="1246"/>
                  </a:lnTo>
                  <a:lnTo>
                    <a:pt x="1547" y="1075"/>
                  </a:lnTo>
                  <a:lnTo>
                    <a:pt x="1590" y="946"/>
                  </a:lnTo>
                  <a:lnTo>
                    <a:pt x="1590" y="774"/>
                  </a:lnTo>
                  <a:lnTo>
                    <a:pt x="1590" y="645"/>
                  </a:lnTo>
                  <a:lnTo>
                    <a:pt x="1547" y="473"/>
                  </a:lnTo>
                  <a:lnTo>
                    <a:pt x="1461" y="345"/>
                  </a:lnTo>
                  <a:lnTo>
                    <a:pt x="1375" y="216"/>
                  </a:lnTo>
                  <a:lnTo>
                    <a:pt x="1246" y="130"/>
                  </a:lnTo>
                  <a:lnTo>
                    <a:pt x="1118" y="87"/>
                  </a:lnTo>
                  <a:lnTo>
                    <a:pt x="946" y="44"/>
                  </a:lnTo>
                  <a:lnTo>
                    <a:pt x="817"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7" name="Google Shape;13497;p37"/>
            <p:cNvSpPr/>
            <p:nvPr/>
          </p:nvSpPr>
          <p:spPr>
            <a:xfrm>
              <a:off x="1688825" y="2327600"/>
              <a:ext cx="27950" cy="29025"/>
            </a:xfrm>
            <a:custGeom>
              <a:avLst/>
              <a:gdLst/>
              <a:ahLst/>
              <a:cxnLst/>
              <a:rect l="l" t="t" r="r" b="b"/>
              <a:pathLst>
                <a:path w="1118" h="1161" extrusionOk="0">
                  <a:moveTo>
                    <a:pt x="559" y="0"/>
                  </a:moveTo>
                  <a:lnTo>
                    <a:pt x="344" y="43"/>
                  </a:lnTo>
                  <a:lnTo>
                    <a:pt x="172" y="172"/>
                  </a:lnTo>
                  <a:lnTo>
                    <a:pt x="44" y="344"/>
                  </a:lnTo>
                  <a:lnTo>
                    <a:pt x="1" y="602"/>
                  </a:lnTo>
                  <a:lnTo>
                    <a:pt x="44" y="817"/>
                  </a:lnTo>
                  <a:lnTo>
                    <a:pt x="172" y="988"/>
                  </a:lnTo>
                  <a:lnTo>
                    <a:pt x="344" y="1117"/>
                  </a:lnTo>
                  <a:lnTo>
                    <a:pt x="559" y="1160"/>
                  </a:lnTo>
                  <a:lnTo>
                    <a:pt x="817" y="1117"/>
                  </a:lnTo>
                  <a:lnTo>
                    <a:pt x="988" y="988"/>
                  </a:lnTo>
                  <a:lnTo>
                    <a:pt x="1074" y="774"/>
                  </a:lnTo>
                  <a:lnTo>
                    <a:pt x="1117" y="559"/>
                  </a:lnTo>
                  <a:lnTo>
                    <a:pt x="1074" y="344"/>
                  </a:lnTo>
                  <a:lnTo>
                    <a:pt x="945" y="172"/>
                  </a:lnTo>
                  <a:lnTo>
                    <a:pt x="774" y="43"/>
                  </a:lnTo>
                  <a:lnTo>
                    <a:pt x="559"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8" name="Google Shape;13498;p37"/>
            <p:cNvSpPr/>
            <p:nvPr/>
          </p:nvSpPr>
          <p:spPr>
            <a:xfrm>
              <a:off x="1637275" y="2388800"/>
              <a:ext cx="20450" cy="21500"/>
            </a:xfrm>
            <a:custGeom>
              <a:avLst/>
              <a:gdLst/>
              <a:ahLst/>
              <a:cxnLst/>
              <a:rect l="l" t="t" r="r" b="b"/>
              <a:pathLst>
                <a:path w="818" h="860" extrusionOk="0">
                  <a:moveTo>
                    <a:pt x="388" y="1"/>
                  </a:moveTo>
                  <a:lnTo>
                    <a:pt x="259" y="44"/>
                  </a:lnTo>
                  <a:lnTo>
                    <a:pt x="87" y="129"/>
                  </a:lnTo>
                  <a:lnTo>
                    <a:pt x="1" y="301"/>
                  </a:lnTo>
                  <a:lnTo>
                    <a:pt x="1" y="473"/>
                  </a:lnTo>
                  <a:lnTo>
                    <a:pt x="1" y="602"/>
                  </a:lnTo>
                  <a:lnTo>
                    <a:pt x="130" y="774"/>
                  </a:lnTo>
                  <a:lnTo>
                    <a:pt x="259" y="860"/>
                  </a:lnTo>
                  <a:lnTo>
                    <a:pt x="602" y="860"/>
                  </a:lnTo>
                  <a:lnTo>
                    <a:pt x="731" y="731"/>
                  </a:lnTo>
                  <a:lnTo>
                    <a:pt x="817" y="602"/>
                  </a:lnTo>
                  <a:lnTo>
                    <a:pt x="817" y="430"/>
                  </a:lnTo>
                  <a:lnTo>
                    <a:pt x="817" y="258"/>
                  </a:lnTo>
                  <a:lnTo>
                    <a:pt x="688" y="129"/>
                  </a:lnTo>
                  <a:lnTo>
                    <a:pt x="559" y="44"/>
                  </a:lnTo>
                  <a:lnTo>
                    <a:pt x="388"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9" name="Google Shape;13499;p37"/>
            <p:cNvSpPr/>
            <p:nvPr/>
          </p:nvSpPr>
          <p:spPr>
            <a:xfrm>
              <a:off x="1552450" y="2578850"/>
              <a:ext cx="20450" cy="21500"/>
            </a:xfrm>
            <a:custGeom>
              <a:avLst/>
              <a:gdLst/>
              <a:ahLst/>
              <a:cxnLst/>
              <a:rect l="l" t="t" r="r" b="b"/>
              <a:pathLst>
                <a:path w="818" h="860" extrusionOk="0">
                  <a:moveTo>
                    <a:pt x="388" y="1"/>
                  </a:moveTo>
                  <a:lnTo>
                    <a:pt x="216" y="44"/>
                  </a:lnTo>
                  <a:lnTo>
                    <a:pt x="87" y="129"/>
                  </a:lnTo>
                  <a:lnTo>
                    <a:pt x="1" y="258"/>
                  </a:lnTo>
                  <a:lnTo>
                    <a:pt x="1" y="430"/>
                  </a:lnTo>
                  <a:lnTo>
                    <a:pt x="1" y="602"/>
                  </a:lnTo>
                  <a:lnTo>
                    <a:pt x="130" y="731"/>
                  </a:lnTo>
                  <a:lnTo>
                    <a:pt x="259" y="817"/>
                  </a:lnTo>
                  <a:lnTo>
                    <a:pt x="430" y="860"/>
                  </a:lnTo>
                  <a:lnTo>
                    <a:pt x="559" y="817"/>
                  </a:lnTo>
                  <a:lnTo>
                    <a:pt x="731" y="731"/>
                  </a:lnTo>
                  <a:lnTo>
                    <a:pt x="817" y="559"/>
                  </a:lnTo>
                  <a:lnTo>
                    <a:pt x="817" y="430"/>
                  </a:lnTo>
                  <a:lnTo>
                    <a:pt x="817" y="258"/>
                  </a:lnTo>
                  <a:lnTo>
                    <a:pt x="688" y="129"/>
                  </a:lnTo>
                  <a:lnTo>
                    <a:pt x="559" y="44"/>
                  </a:lnTo>
                  <a:lnTo>
                    <a:pt x="388"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0" name="Google Shape;13500;p37"/>
            <p:cNvSpPr/>
            <p:nvPr/>
          </p:nvSpPr>
          <p:spPr>
            <a:xfrm>
              <a:off x="1670575" y="2598175"/>
              <a:ext cx="37600" cy="37600"/>
            </a:xfrm>
            <a:custGeom>
              <a:avLst/>
              <a:gdLst/>
              <a:ahLst/>
              <a:cxnLst/>
              <a:rect l="l" t="t" r="r" b="b"/>
              <a:pathLst>
                <a:path w="1504" h="1504" extrusionOk="0">
                  <a:moveTo>
                    <a:pt x="774" y="1"/>
                  </a:moveTo>
                  <a:lnTo>
                    <a:pt x="602" y="44"/>
                  </a:lnTo>
                  <a:lnTo>
                    <a:pt x="473" y="87"/>
                  </a:lnTo>
                  <a:lnTo>
                    <a:pt x="344" y="130"/>
                  </a:lnTo>
                  <a:lnTo>
                    <a:pt x="215" y="215"/>
                  </a:lnTo>
                  <a:lnTo>
                    <a:pt x="129" y="344"/>
                  </a:lnTo>
                  <a:lnTo>
                    <a:pt x="86" y="473"/>
                  </a:lnTo>
                  <a:lnTo>
                    <a:pt x="43" y="602"/>
                  </a:lnTo>
                  <a:lnTo>
                    <a:pt x="0" y="774"/>
                  </a:lnTo>
                  <a:lnTo>
                    <a:pt x="43" y="903"/>
                  </a:lnTo>
                  <a:lnTo>
                    <a:pt x="86" y="1074"/>
                  </a:lnTo>
                  <a:lnTo>
                    <a:pt x="172" y="1203"/>
                  </a:lnTo>
                  <a:lnTo>
                    <a:pt x="258" y="1289"/>
                  </a:lnTo>
                  <a:lnTo>
                    <a:pt x="344" y="1375"/>
                  </a:lnTo>
                  <a:lnTo>
                    <a:pt x="473" y="1461"/>
                  </a:lnTo>
                  <a:lnTo>
                    <a:pt x="645" y="1504"/>
                  </a:lnTo>
                  <a:lnTo>
                    <a:pt x="945" y="1504"/>
                  </a:lnTo>
                  <a:lnTo>
                    <a:pt x="1074" y="1461"/>
                  </a:lnTo>
                  <a:lnTo>
                    <a:pt x="1203" y="1375"/>
                  </a:lnTo>
                  <a:lnTo>
                    <a:pt x="1289" y="1289"/>
                  </a:lnTo>
                  <a:lnTo>
                    <a:pt x="1375" y="1160"/>
                  </a:lnTo>
                  <a:lnTo>
                    <a:pt x="1461" y="1032"/>
                  </a:lnTo>
                  <a:lnTo>
                    <a:pt x="1504" y="903"/>
                  </a:lnTo>
                  <a:lnTo>
                    <a:pt x="1504" y="731"/>
                  </a:lnTo>
                  <a:lnTo>
                    <a:pt x="1504" y="602"/>
                  </a:lnTo>
                  <a:lnTo>
                    <a:pt x="1461" y="473"/>
                  </a:lnTo>
                  <a:lnTo>
                    <a:pt x="1375" y="344"/>
                  </a:lnTo>
                  <a:lnTo>
                    <a:pt x="1289" y="215"/>
                  </a:lnTo>
                  <a:lnTo>
                    <a:pt x="1160" y="130"/>
                  </a:lnTo>
                  <a:lnTo>
                    <a:pt x="1031" y="44"/>
                  </a:lnTo>
                  <a:lnTo>
                    <a:pt x="902"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1" name="Google Shape;13501;p37"/>
            <p:cNvSpPr/>
            <p:nvPr/>
          </p:nvSpPr>
          <p:spPr>
            <a:xfrm>
              <a:off x="1609375" y="2584225"/>
              <a:ext cx="30075" cy="30075"/>
            </a:xfrm>
            <a:custGeom>
              <a:avLst/>
              <a:gdLst/>
              <a:ahLst/>
              <a:cxnLst/>
              <a:rect l="l" t="t" r="r" b="b"/>
              <a:pathLst>
                <a:path w="1203" h="1203" extrusionOk="0">
                  <a:moveTo>
                    <a:pt x="602" y="0"/>
                  </a:moveTo>
                  <a:lnTo>
                    <a:pt x="344" y="43"/>
                  </a:lnTo>
                  <a:lnTo>
                    <a:pt x="172" y="172"/>
                  </a:lnTo>
                  <a:lnTo>
                    <a:pt x="43" y="387"/>
                  </a:lnTo>
                  <a:lnTo>
                    <a:pt x="0" y="602"/>
                  </a:lnTo>
                  <a:lnTo>
                    <a:pt x="43" y="859"/>
                  </a:lnTo>
                  <a:lnTo>
                    <a:pt x="172" y="1031"/>
                  </a:lnTo>
                  <a:lnTo>
                    <a:pt x="387" y="1160"/>
                  </a:lnTo>
                  <a:lnTo>
                    <a:pt x="602" y="1203"/>
                  </a:lnTo>
                  <a:lnTo>
                    <a:pt x="859" y="1160"/>
                  </a:lnTo>
                  <a:lnTo>
                    <a:pt x="1031" y="1031"/>
                  </a:lnTo>
                  <a:lnTo>
                    <a:pt x="1160" y="816"/>
                  </a:lnTo>
                  <a:lnTo>
                    <a:pt x="1203" y="602"/>
                  </a:lnTo>
                  <a:lnTo>
                    <a:pt x="1160" y="344"/>
                  </a:lnTo>
                  <a:lnTo>
                    <a:pt x="1031" y="172"/>
                  </a:lnTo>
                  <a:lnTo>
                    <a:pt x="816" y="43"/>
                  </a:lnTo>
                  <a:lnTo>
                    <a:pt x="602"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2" name="Google Shape;13502;p37"/>
            <p:cNvSpPr/>
            <p:nvPr/>
          </p:nvSpPr>
          <p:spPr>
            <a:xfrm>
              <a:off x="1624400" y="2636825"/>
              <a:ext cx="53725" cy="52650"/>
            </a:xfrm>
            <a:custGeom>
              <a:avLst/>
              <a:gdLst/>
              <a:ahLst/>
              <a:cxnLst/>
              <a:rect l="l" t="t" r="r" b="b"/>
              <a:pathLst>
                <a:path w="2149" h="2106" extrusionOk="0">
                  <a:moveTo>
                    <a:pt x="860" y="1"/>
                  </a:moveTo>
                  <a:lnTo>
                    <a:pt x="645" y="87"/>
                  </a:lnTo>
                  <a:lnTo>
                    <a:pt x="473" y="173"/>
                  </a:lnTo>
                  <a:lnTo>
                    <a:pt x="301" y="302"/>
                  </a:lnTo>
                  <a:lnTo>
                    <a:pt x="172" y="473"/>
                  </a:lnTo>
                  <a:lnTo>
                    <a:pt x="86" y="645"/>
                  </a:lnTo>
                  <a:lnTo>
                    <a:pt x="44" y="860"/>
                  </a:lnTo>
                  <a:lnTo>
                    <a:pt x="1" y="1075"/>
                  </a:lnTo>
                  <a:lnTo>
                    <a:pt x="44" y="1289"/>
                  </a:lnTo>
                  <a:lnTo>
                    <a:pt x="86" y="1461"/>
                  </a:lnTo>
                  <a:lnTo>
                    <a:pt x="215" y="1633"/>
                  </a:lnTo>
                  <a:lnTo>
                    <a:pt x="344" y="1805"/>
                  </a:lnTo>
                  <a:lnTo>
                    <a:pt x="473" y="1934"/>
                  </a:lnTo>
                  <a:lnTo>
                    <a:pt x="688" y="2020"/>
                  </a:lnTo>
                  <a:lnTo>
                    <a:pt x="860" y="2105"/>
                  </a:lnTo>
                  <a:lnTo>
                    <a:pt x="1074" y="2105"/>
                  </a:lnTo>
                  <a:lnTo>
                    <a:pt x="1289" y="2062"/>
                  </a:lnTo>
                  <a:lnTo>
                    <a:pt x="1504" y="2020"/>
                  </a:lnTo>
                  <a:lnTo>
                    <a:pt x="1676" y="1934"/>
                  </a:lnTo>
                  <a:lnTo>
                    <a:pt x="1847" y="1762"/>
                  </a:lnTo>
                  <a:lnTo>
                    <a:pt x="1976" y="1633"/>
                  </a:lnTo>
                  <a:lnTo>
                    <a:pt x="2062" y="1461"/>
                  </a:lnTo>
                  <a:lnTo>
                    <a:pt x="2105" y="1246"/>
                  </a:lnTo>
                  <a:lnTo>
                    <a:pt x="2148" y="1032"/>
                  </a:lnTo>
                  <a:lnTo>
                    <a:pt x="2105" y="817"/>
                  </a:lnTo>
                  <a:lnTo>
                    <a:pt x="2019" y="602"/>
                  </a:lnTo>
                  <a:lnTo>
                    <a:pt x="1933" y="430"/>
                  </a:lnTo>
                  <a:lnTo>
                    <a:pt x="1804" y="302"/>
                  </a:lnTo>
                  <a:lnTo>
                    <a:pt x="1633" y="173"/>
                  </a:lnTo>
                  <a:lnTo>
                    <a:pt x="1461" y="44"/>
                  </a:lnTo>
                  <a:lnTo>
                    <a:pt x="1289"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3" name="Google Shape;13503;p37"/>
            <p:cNvSpPr/>
            <p:nvPr/>
          </p:nvSpPr>
          <p:spPr>
            <a:xfrm>
              <a:off x="1699575" y="3019075"/>
              <a:ext cx="29000" cy="29025"/>
            </a:xfrm>
            <a:custGeom>
              <a:avLst/>
              <a:gdLst/>
              <a:ahLst/>
              <a:cxnLst/>
              <a:rect l="l" t="t" r="r" b="b"/>
              <a:pathLst>
                <a:path w="1160" h="1161" extrusionOk="0">
                  <a:moveTo>
                    <a:pt x="601" y="1"/>
                  </a:moveTo>
                  <a:lnTo>
                    <a:pt x="387" y="44"/>
                  </a:lnTo>
                  <a:lnTo>
                    <a:pt x="172" y="173"/>
                  </a:lnTo>
                  <a:lnTo>
                    <a:pt x="43" y="344"/>
                  </a:lnTo>
                  <a:lnTo>
                    <a:pt x="0" y="602"/>
                  </a:lnTo>
                  <a:lnTo>
                    <a:pt x="43" y="817"/>
                  </a:lnTo>
                  <a:lnTo>
                    <a:pt x="172" y="989"/>
                  </a:lnTo>
                  <a:lnTo>
                    <a:pt x="344" y="1118"/>
                  </a:lnTo>
                  <a:lnTo>
                    <a:pt x="558" y="1161"/>
                  </a:lnTo>
                  <a:lnTo>
                    <a:pt x="816" y="1118"/>
                  </a:lnTo>
                  <a:lnTo>
                    <a:pt x="988" y="989"/>
                  </a:lnTo>
                  <a:lnTo>
                    <a:pt x="1117" y="817"/>
                  </a:lnTo>
                  <a:lnTo>
                    <a:pt x="1160" y="602"/>
                  </a:lnTo>
                  <a:lnTo>
                    <a:pt x="1117" y="387"/>
                  </a:lnTo>
                  <a:lnTo>
                    <a:pt x="988" y="216"/>
                  </a:lnTo>
                  <a:lnTo>
                    <a:pt x="816" y="44"/>
                  </a:lnTo>
                  <a:lnTo>
                    <a:pt x="60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4" name="Google Shape;13504;p37"/>
            <p:cNvSpPr/>
            <p:nvPr/>
          </p:nvSpPr>
          <p:spPr>
            <a:xfrm>
              <a:off x="1642650" y="3041625"/>
              <a:ext cx="29025" cy="29025"/>
            </a:xfrm>
            <a:custGeom>
              <a:avLst/>
              <a:gdLst/>
              <a:ahLst/>
              <a:cxnLst/>
              <a:rect l="l" t="t" r="r" b="b"/>
              <a:pathLst>
                <a:path w="1161" h="1161" extrusionOk="0">
                  <a:moveTo>
                    <a:pt x="602" y="1"/>
                  </a:moveTo>
                  <a:lnTo>
                    <a:pt x="387" y="44"/>
                  </a:lnTo>
                  <a:lnTo>
                    <a:pt x="173" y="173"/>
                  </a:lnTo>
                  <a:lnTo>
                    <a:pt x="44" y="344"/>
                  </a:lnTo>
                  <a:lnTo>
                    <a:pt x="1" y="602"/>
                  </a:lnTo>
                  <a:lnTo>
                    <a:pt x="44" y="817"/>
                  </a:lnTo>
                  <a:lnTo>
                    <a:pt x="173" y="989"/>
                  </a:lnTo>
                  <a:lnTo>
                    <a:pt x="344" y="1118"/>
                  </a:lnTo>
                  <a:lnTo>
                    <a:pt x="602" y="1160"/>
                  </a:lnTo>
                  <a:lnTo>
                    <a:pt x="817" y="1118"/>
                  </a:lnTo>
                  <a:lnTo>
                    <a:pt x="989" y="989"/>
                  </a:lnTo>
                  <a:lnTo>
                    <a:pt x="1117" y="817"/>
                  </a:lnTo>
                  <a:lnTo>
                    <a:pt x="1160" y="602"/>
                  </a:lnTo>
                  <a:lnTo>
                    <a:pt x="1117" y="387"/>
                  </a:lnTo>
                  <a:lnTo>
                    <a:pt x="989" y="173"/>
                  </a:lnTo>
                  <a:lnTo>
                    <a:pt x="817" y="44"/>
                  </a:lnTo>
                  <a:lnTo>
                    <a:pt x="60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5" name="Google Shape;13505;p37"/>
            <p:cNvSpPr/>
            <p:nvPr/>
          </p:nvSpPr>
          <p:spPr>
            <a:xfrm>
              <a:off x="1581450" y="3030900"/>
              <a:ext cx="29025" cy="29000"/>
            </a:xfrm>
            <a:custGeom>
              <a:avLst/>
              <a:gdLst/>
              <a:ahLst/>
              <a:cxnLst/>
              <a:rect l="l" t="t" r="r" b="b"/>
              <a:pathLst>
                <a:path w="1161" h="1160" extrusionOk="0">
                  <a:moveTo>
                    <a:pt x="559" y="0"/>
                  </a:moveTo>
                  <a:lnTo>
                    <a:pt x="344" y="43"/>
                  </a:lnTo>
                  <a:lnTo>
                    <a:pt x="172" y="172"/>
                  </a:lnTo>
                  <a:lnTo>
                    <a:pt x="44" y="344"/>
                  </a:lnTo>
                  <a:lnTo>
                    <a:pt x="1" y="559"/>
                  </a:lnTo>
                  <a:lnTo>
                    <a:pt x="44" y="773"/>
                  </a:lnTo>
                  <a:lnTo>
                    <a:pt x="172" y="988"/>
                  </a:lnTo>
                  <a:lnTo>
                    <a:pt x="344" y="1117"/>
                  </a:lnTo>
                  <a:lnTo>
                    <a:pt x="559" y="1160"/>
                  </a:lnTo>
                  <a:lnTo>
                    <a:pt x="774" y="1117"/>
                  </a:lnTo>
                  <a:lnTo>
                    <a:pt x="988" y="988"/>
                  </a:lnTo>
                  <a:lnTo>
                    <a:pt x="1117" y="816"/>
                  </a:lnTo>
                  <a:lnTo>
                    <a:pt x="1160" y="559"/>
                  </a:lnTo>
                  <a:lnTo>
                    <a:pt x="1117" y="344"/>
                  </a:lnTo>
                  <a:lnTo>
                    <a:pt x="988" y="172"/>
                  </a:lnTo>
                  <a:lnTo>
                    <a:pt x="817"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6" name="Google Shape;13506;p37"/>
            <p:cNvSpPr/>
            <p:nvPr/>
          </p:nvSpPr>
          <p:spPr>
            <a:xfrm>
              <a:off x="1585750" y="2985800"/>
              <a:ext cx="27950" cy="29025"/>
            </a:xfrm>
            <a:custGeom>
              <a:avLst/>
              <a:gdLst/>
              <a:ahLst/>
              <a:cxnLst/>
              <a:rect l="l" t="t" r="r" b="b"/>
              <a:pathLst>
                <a:path w="1118" h="1161" extrusionOk="0">
                  <a:moveTo>
                    <a:pt x="559" y="0"/>
                  </a:moveTo>
                  <a:lnTo>
                    <a:pt x="344" y="43"/>
                  </a:lnTo>
                  <a:lnTo>
                    <a:pt x="172" y="129"/>
                  </a:lnTo>
                  <a:lnTo>
                    <a:pt x="43" y="344"/>
                  </a:lnTo>
                  <a:lnTo>
                    <a:pt x="0" y="559"/>
                  </a:lnTo>
                  <a:lnTo>
                    <a:pt x="43" y="774"/>
                  </a:lnTo>
                  <a:lnTo>
                    <a:pt x="129" y="945"/>
                  </a:lnTo>
                  <a:lnTo>
                    <a:pt x="344" y="1074"/>
                  </a:lnTo>
                  <a:lnTo>
                    <a:pt x="559" y="1160"/>
                  </a:lnTo>
                  <a:lnTo>
                    <a:pt x="774" y="1117"/>
                  </a:lnTo>
                  <a:lnTo>
                    <a:pt x="945" y="988"/>
                  </a:lnTo>
                  <a:lnTo>
                    <a:pt x="1074" y="774"/>
                  </a:lnTo>
                  <a:lnTo>
                    <a:pt x="1117" y="559"/>
                  </a:lnTo>
                  <a:lnTo>
                    <a:pt x="1117" y="344"/>
                  </a:lnTo>
                  <a:lnTo>
                    <a:pt x="988" y="172"/>
                  </a:lnTo>
                  <a:lnTo>
                    <a:pt x="774"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7" name="Google Shape;13507;p37"/>
            <p:cNvSpPr/>
            <p:nvPr/>
          </p:nvSpPr>
          <p:spPr>
            <a:xfrm>
              <a:off x="1599700" y="3069550"/>
              <a:ext cx="27950" cy="29025"/>
            </a:xfrm>
            <a:custGeom>
              <a:avLst/>
              <a:gdLst/>
              <a:ahLst/>
              <a:cxnLst/>
              <a:rect l="l" t="t" r="r" b="b"/>
              <a:pathLst>
                <a:path w="1118" h="1161" extrusionOk="0">
                  <a:moveTo>
                    <a:pt x="559" y="1"/>
                  </a:moveTo>
                  <a:lnTo>
                    <a:pt x="344" y="43"/>
                  </a:lnTo>
                  <a:lnTo>
                    <a:pt x="173" y="172"/>
                  </a:lnTo>
                  <a:lnTo>
                    <a:pt x="44" y="387"/>
                  </a:lnTo>
                  <a:lnTo>
                    <a:pt x="1" y="602"/>
                  </a:lnTo>
                  <a:lnTo>
                    <a:pt x="44" y="817"/>
                  </a:lnTo>
                  <a:lnTo>
                    <a:pt x="130" y="988"/>
                  </a:lnTo>
                  <a:lnTo>
                    <a:pt x="344" y="1117"/>
                  </a:lnTo>
                  <a:lnTo>
                    <a:pt x="559" y="1160"/>
                  </a:lnTo>
                  <a:lnTo>
                    <a:pt x="774" y="1117"/>
                  </a:lnTo>
                  <a:lnTo>
                    <a:pt x="946" y="1031"/>
                  </a:lnTo>
                  <a:lnTo>
                    <a:pt x="1074" y="817"/>
                  </a:lnTo>
                  <a:lnTo>
                    <a:pt x="1117" y="602"/>
                  </a:lnTo>
                  <a:lnTo>
                    <a:pt x="1117" y="387"/>
                  </a:lnTo>
                  <a:lnTo>
                    <a:pt x="989" y="215"/>
                  </a:lnTo>
                  <a:lnTo>
                    <a:pt x="774" y="86"/>
                  </a:lnTo>
                  <a:lnTo>
                    <a:pt x="55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8" name="Google Shape;13508;p37"/>
            <p:cNvSpPr/>
            <p:nvPr/>
          </p:nvSpPr>
          <p:spPr>
            <a:xfrm>
              <a:off x="1656625" y="2985800"/>
              <a:ext cx="29000" cy="29025"/>
            </a:xfrm>
            <a:custGeom>
              <a:avLst/>
              <a:gdLst/>
              <a:ahLst/>
              <a:cxnLst/>
              <a:rect l="l" t="t" r="r" b="b"/>
              <a:pathLst>
                <a:path w="1160" h="1161" extrusionOk="0">
                  <a:moveTo>
                    <a:pt x="601" y="0"/>
                  </a:moveTo>
                  <a:lnTo>
                    <a:pt x="387" y="43"/>
                  </a:lnTo>
                  <a:lnTo>
                    <a:pt x="172" y="129"/>
                  </a:lnTo>
                  <a:lnTo>
                    <a:pt x="43" y="344"/>
                  </a:lnTo>
                  <a:lnTo>
                    <a:pt x="0" y="559"/>
                  </a:lnTo>
                  <a:lnTo>
                    <a:pt x="43" y="774"/>
                  </a:lnTo>
                  <a:lnTo>
                    <a:pt x="172" y="945"/>
                  </a:lnTo>
                  <a:lnTo>
                    <a:pt x="344" y="1074"/>
                  </a:lnTo>
                  <a:lnTo>
                    <a:pt x="558" y="1160"/>
                  </a:lnTo>
                  <a:lnTo>
                    <a:pt x="773" y="1117"/>
                  </a:lnTo>
                  <a:lnTo>
                    <a:pt x="988" y="988"/>
                  </a:lnTo>
                  <a:lnTo>
                    <a:pt x="1117" y="774"/>
                  </a:lnTo>
                  <a:lnTo>
                    <a:pt x="1160" y="559"/>
                  </a:lnTo>
                  <a:lnTo>
                    <a:pt x="1117" y="344"/>
                  </a:lnTo>
                  <a:lnTo>
                    <a:pt x="988" y="172"/>
                  </a:lnTo>
                  <a:lnTo>
                    <a:pt x="816" y="43"/>
                  </a:lnTo>
                  <a:lnTo>
                    <a:pt x="60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9" name="Google Shape;13509;p37"/>
            <p:cNvSpPr/>
            <p:nvPr/>
          </p:nvSpPr>
          <p:spPr>
            <a:xfrm>
              <a:off x="1582525" y="2919225"/>
              <a:ext cx="29025" cy="29025"/>
            </a:xfrm>
            <a:custGeom>
              <a:avLst/>
              <a:gdLst/>
              <a:ahLst/>
              <a:cxnLst/>
              <a:rect l="l" t="t" r="r" b="b"/>
              <a:pathLst>
                <a:path w="1161" h="1161" extrusionOk="0">
                  <a:moveTo>
                    <a:pt x="559" y="1"/>
                  </a:moveTo>
                  <a:lnTo>
                    <a:pt x="344" y="44"/>
                  </a:lnTo>
                  <a:lnTo>
                    <a:pt x="172" y="172"/>
                  </a:lnTo>
                  <a:lnTo>
                    <a:pt x="44" y="387"/>
                  </a:lnTo>
                  <a:lnTo>
                    <a:pt x="1" y="602"/>
                  </a:lnTo>
                  <a:lnTo>
                    <a:pt x="44" y="817"/>
                  </a:lnTo>
                  <a:lnTo>
                    <a:pt x="129" y="988"/>
                  </a:lnTo>
                  <a:lnTo>
                    <a:pt x="344" y="1117"/>
                  </a:lnTo>
                  <a:lnTo>
                    <a:pt x="559" y="1160"/>
                  </a:lnTo>
                  <a:lnTo>
                    <a:pt x="774" y="1117"/>
                  </a:lnTo>
                  <a:lnTo>
                    <a:pt x="945" y="1031"/>
                  </a:lnTo>
                  <a:lnTo>
                    <a:pt x="1074" y="817"/>
                  </a:lnTo>
                  <a:lnTo>
                    <a:pt x="1160" y="602"/>
                  </a:lnTo>
                  <a:lnTo>
                    <a:pt x="1117" y="387"/>
                  </a:lnTo>
                  <a:lnTo>
                    <a:pt x="988" y="215"/>
                  </a:lnTo>
                  <a:lnTo>
                    <a:pt x="774" y="86"/>
                  </a:lnTo>
                  <a:lnTo>
                    <a:pt x="55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0" name="Google Shape;13510;p37"/>
            <p:cNvSpPr/>
            <p:nvPr/>
          </p:nvSpPr>
          <p:spPr>
            <a:xfrm>
              <a:off x="1714600" y="2956800"/>
              <a:ext cx="27950" cy="29025"/>
            </a:xfrm>
            <a:custGeom>
              <a:avLst/>
              <a:gdLst/>
              <a:ahLst/>
              <a:cxnLst/>
              <a:rect l="l" t="t" r="r" b="b"/>
              <a:pathLst>
                <a:path w="1118" h="1161" extrusionOk="0">
                  <a:moveTo>
                    <a:pt x="559" y="1"/>
                  </a:moveTo>
                  <a:lnTo>
                    <a:pt x="344" y="44"/>
                  </a:lnTo>
                  <a:lnTo>
                    <a:pt x="172" y="173"/>
                  </a:lnTo>
                  <a:lnTo>
                    <a:pt x="43" y="344"/>
                  </a:lnTo>
                  <a:lnTo>
                    <a:pt x="0" y="559"/>
                  </a:lnTo>
                  <a:lnTo>
                    <a:pt x="43" y="774"/>
                  </a:lnTo>
                  <a:lnTo>
                    <a:pt x="129" y="989"/>
                  </a:lnTo>
                  <a:lnTo>
                    <a:pt x="344" y="1118"/>
                  </a:lnTo>
                  <a:lnTo>
                    <a:pt x="559" y="1160"/>
                  </a:lnTo>
                  <a:lnTo>
                    <a:pt x="773" y="1118"/>
                  </a:lnTo>
                  <a:lnTo>
                    <a:pt x="945" y="989"/>
                  </a:lnTo>
                  <a:lnTo>
                    <a:pt x="1074" y="817"/>
                  </a:lnTo>
                  <a:lnTo>
                    <a:pt x="1117" y="559"/>
                  </a:lnTo>
                  <a:lnTo>
                    <a:pt x="1074" y="344"/>
                  </a:lnTo>
                  <a:lnTo>
                    <a:pt x="988" y="173"/>
                  </a:lnTo>
                  <a:lnTo>
                    <a:pt x="773" y="44"/>
                  </a:lnTo>
                  <a:lnTo>
                    <a:pt x="55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1" name="Google Shape;13511;p37"/>
            <p:cNvSpPr/>
            <p:nvPr/>
          </p:nvSpPr>
          <p:spPr>
            <a:xfrm>
              <a:off x="1636225" y="3165100"/>
              <a:ext cx="29000" cy="27950"/>
            </a:xfrm>
            <a:custGeom>
              <a:avLst/>
              <a:gdLst/>
              <a:ahLst/>
              <a:cxnLst/>
              <a:rect l="l" t="t" r="r" b="b"/>
              <a:pathLst>
                <a:path w="1160" h="1118" extrusionOk="0">
                  <a:moveTo>
                    <a:pt x="601" y="1"/>
                  </a:moveTo>
                  <a:lnTo>
                    <a:pt x="387" y="44"/>
                  </a:lnTo>
                  <a:lnTo>
                    <a:pt x="215" y="130"/>
                  </a:lnTo>
                  <a:lnTo>
                    <a:pt x="86" y="345"/>
                  </a:lnTo>
                  <a:lnTo>
                    <a:pt x="0" y="559"/>
                  </a:lnTo>
                  <a:lnTo>
                    <a:pt x="43" y="774"/>
                  </a:lnTo>
                  <a:lnTo>
                    <a:pt x="172" y="946"/>
                  </a:lnTo>
                  <a:lnTo>
                    <a:pt x="387" y="1075"/>
                  </a:lnTo>
                  <a:lnTo>
                    <a:pt x="601" y="1118"/>
                  </a:lnTo>
                  <a:lnTo>
                    <a:pt x="816" y="1118"/>
                  </a:lnTo>
                  <a:lnTo>
                    <a:pt x="988" y="989"/>
                  </a:lnTo>
                  <a:lnTo>
                    <a:pt x="1117" y="774"/>
                  </a:lnTo>
                  <a:lnTo>
                    <a:pt x="1160" y="559"/>
                  </a:lnTo>
                  <a:lnTo>
                    <a:pt x="1117" y="345"/>
                  </a:lnTo>
                  <a:lnTo>
                    <a:pt x="1031" y="173"/>
                  </a:lnTo>
                  <a:lnTo>
                    <a:pt x="816" y="44"/>
                  </a:lnTo>
                  <a:lnTo>
                    <a:pt x="60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2" name="Google Shape;13512;p37"/>
            <p:cNvSpPr/>
            <p:nvPr/>
          </p:nvSpPr>
          <p:spPr>
            <a:xfrm>
              <a:off x="1634075" y="2941775"/>
              <a:ext cx="29000" cy="29025"/>
            </a:xfrm>
            <a:custGeom>
              <a:avLst/>
              <a:gdLst/>
              <a:ahLst/>
              <a:cxnLst/>
              <a:rect l="l" t="t" r="r" b="b"/>
              <a:pathLst>
                <a:path w="1160" h="1161" extrusionOk="0">
                  <a:moveTo>
                    <a:pt x="601" y="1"/>
                  </a:moveTo>
                  <a:lnTo>
                    <a:pt x="387" y="43"/>
                  </a:lnTo>
                  <a:lnTo>
                    <a:pt x="172" y="172"/>
                  </a:lnTo>
                  <a:lnTo>
                    <a:pt x="43" y="387"/>
                  </a:lnTo>
                  <a:lnTo>
                    <a:pt x="0" y="602"/>
                  </a:lnTo>
                  <a:lnTo>
                    <a:pt x="43" y="817"/>
                  </a:lnTo>
                  <a:lnTo>
                    <a:pt x="172" y="988"/>
                  </a:lnTo>
                  <a:lnTo>
                    <a:pt x="344" y="1117"/>
                  </a:lnTo>
                  <a:lnTo>
                    <a:pt x="601" y="1160"/>
                  </a:lnTo>
                  <a:lnTo>
                    <a:pt x="816" y="1117"/>
                  </a:lnTo>
                  <a:lnTo>
                    <a:pt x="988" y="1031"/>
                  </a:lnTo>
                  <a:lnTo>
                    <a:pt x="1117" y="817"/>
                  </a:lnTo>
                  <a:lnTo>
                    <a:pt x="1160" y="602"/>
                  </a:lnTo>
                  <a:lnTo>
                    <a:pt x="1117" y="387"/>
                  </a:lnTo>
                  <a:lnTo>
                    <a:pt x="988" y="215"/>
                  </a:lnTo>
                  <a:lnTo>
                    <a:pt x="816" y="86"/>
                  </a:lnTo>
                  <a:lnTo>
                    <a:pt x="60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3" name="Google Shape;13513;p37"/>
            <p:cNvSpPr/>
            <p:nvPr/>
          </p:nvSpPr>
          <p:spPr>
            <a:xfrm>
              <a:off x="1702775" y="3083500"/>
              <a:ext cx="29025" cy="29025"/>
            </a:xfrm>
            <a:custGeom>
              <a:avLst/>
              <a:gdLst/>
              <a:ahLst/>
              <a:cxnLst/>
              <a:rect l="l" t="t" r="r" b="b"/>
              <a:pathLst>
                <a:path w="1161" h="1161" extrusionOk="0">
                  <a:moveTo>
                    <a:pt x="602" y="1"/>
                  </a:moveTo>
                  <a:lnTo>
                    <a:pt x="387" y="44"/>
                  </a:lnTo>
                  <a:lnTo>
                    <a:pt x="216" y="173"/>
                  </a:lnTo>
                  <a:lnTo>
                    <a:pt x="87" y="344"/>
                  </a:lnTo>
                  <a:lnTo>
                    <a:pt x="1" y="602"/>
                  </a:lnTo>
                  <a:lnTo>
                    <a:pt x="44" y="817"/>
                  </a:lnTo>
                  <a:lnTo>
                    <a:pt x="173" y="989"/>
                  </a:lnTo>
                  <a:lnTo>
                    <a:pt x="344" y="1118"/>
                  </a:lnTo>
                  <a:lnTo>
                    <a:pt x="602" y="1160"/>
                  </a:lnTo>
                  <a:lnTo>
                    <a:pt x="817" y="1118"/>
                  </a:lnTo>
                  <a:lnTo>
                    <a:pt x="989" y="989"/>
                  </a:lnTo>
                  <a:lnTo>
                    <a:pt x="1118" y="817"/>
                  </a:lnTo>
                  <a:lnTo>
                    <a:pt x="1161" y="602"/>
                  </a:lnTo>
                  <a:lnTo>
                    <a:pt x="1118" y="387"/>
                  </a:lnTo>
                  <a:lnTo>
                    <a:pt x="1032" y="173"/>
                  </a:lnTo>
                  <a:lnTo>
                    <a:pt x="817" y="44"/>
                  </a:lnTo>
                  <a:lnTo>
                    <a:pt x="60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4" name="Google Shape;13514;p37"/>
            <p:cNvSpPr/>
            <p:nvPr/>
          </p:nvSpPr>
          <p:spPr>
            <a:xfrm>
              <a:off x="1725325" y="3140425"/>
              <a:ext cx="29025" cy="29000"/>
            </a:xfrm>
            <a:custGeom>
              <a:avLst/>
              <a:gdLst/>
              <a:ahLst/>
              <a:cxnLst/>
              <a:rect l="l" t="t" r="r" b="b"/>
              <a:pathLst>
                <a:path w="1161" h="1160" extrusionOk="0">
                  <a:moveTo>
                    <a:pt x="602" y="0"/>
                  </a:moveTo>
                  <a:lnTo>
                    <a:pt x="387" y="43"/>
                  </a:lnTo>
                  <a:lnTo>
                    <a:pt x="173" y="172"/>
                  </a:lnTo>
                  <a:lnTo>
                    <a:pt x="44" y="344"/>
                  </a:lnTo>
                  <a:lnTo>
                    <a:pt x="1" y="559"/>
                  </a:lnTo>
                  <a:lnTo>
                    <a:pt x="44" y="773"/>
                  </a:lnTo>
                  <a:lnTo>
                    <a:pt x="173" y="988"/>
                  </a:lnTo>
                  <a:lnTo>
                    <a:pt x="344" y="1117"/>
                  </a:lnTo>
                  <a:lnTo>
                    <a:pt x="602" y="1160"/>
                  </a:lnTo>
                  <a:lnTo>
                    <a:pt x="817" y="1117"/>
                  </a:lnTo>
                  <a:lnTo>
                    <a:pt x="989" y="988"/>
                  </a:lnTo>
                  <a:lnTo>
                    <a:pt x="1118" y="816"/>
                  </a:lnTo>
                  <a:lnTo>
                    <a:pt x="1160" y="601"/>
                  </a:lnTo>
                  <a:lnTo>
                    <a:pt x="1118" y="387"/>
                  </a:lnTo>
                  <a:lnTo>
                    <a:pt x="989" y="172"/>
                  </a:lnTo>
                  <a:lnTo>
                    <a:pt x="817" y="43"/>
                  </a:lnTo>
                  <a:lnTo>
                    <a:pt x="60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5" name="Google Shape;13515;p37"/>
            <p:cNvSpPr/>
            <p:nvPr/>
          </p:nvSpPr>
          <p:spPr>
            <a:xfrm>
              <a:off x="1692050" y="3172625"/>
              <a:ext cx="27950" cy="29025"/>
            </a:xfrm>
            <a:custGeom>
              <a:avLst/>
              <a:gdLst/>
              <a:ahLst/>
              <a:cxnLst/>
              <a:rect l="l" t="t" r="r" b="b"/>
              <a:pathLst>
                <a:path w="1118" h="1161" extrusionOk="0">
                  <a:moveTo>
                    <a:pt x="559" y="1"/>
                  </a:moveTo>
                  <a:lnTo>
                    <a:pt x="344" y="44"/>
                  </a:lnTo>
                  <a:lnTo>
                    <a:pt x="172" y="172"/>
                  </a:lnTo>
                  <a:lnTo>
                    <a:pt x="43" y="344"/>
                  </a:lnTo>
                  <a:lnTo>
                    <a:pt x="0" y="602"/>
                  </a:lnTo>
                  <a:lnTo>
                    <a:pt x="0" y="817"/>
                  </a:lnTo>
                  <a:lnTo>
                    <a:pt x="129" y="988"/>
                  </a:lnTo>
                  <a:lnTo>
                    <a:pt x="344" y="1117"/>
                  </a:lnTo>
                  <a:lnTo>
                    <a:pt x="559" y="1160"/>
                  </a:lnTo>
                  <a:lnTo>
                    <a:pt x="773" y="1117"/>
                  </a:lnTo>
                  <a:lnTo>
                    <a:pt x="945" y="988"/>
                  </a:lnTo>
                  <a:lnTo>
                    <a:pt x="1074" y="817"/>
                  </a:lnTo>
                  <a:lnTo>
                    <a:pt x="1117" y="602"/>
                  </a:lnTo>
                  <a:lnTo>
                    <a:pt x="1074" y="387"/>
                  </a:lnTo>
                  <a:lnTo>
                    <a:pt x="988" y="172"/>
                  </a:lnTo>
                  <a:lnTo>
                    <a:pt x="773" y="44"/>
                  </a:lnTo>
                  <a:lnTo>
                    <a:pt x="55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6" name="Google Shape;13516;p37"/>
            <p:cNvSpPr/>
            <p:nvPr/>
          </p:nvSpPr>
          <p:spPr>
            <a:xfrm>
              <a:off x="1659825" y="3111425"/>
              <a:ext cx="29025" cy="29025"/>
            </a:xfrm>
            <a:custGeom>
              <a:avLst/>
              <a:gdLst/>
              <a:ahLst/>
              <a:cxnLst/>
              <a:rect l="l" t="t" r="r" b="b"/>
              <a:pathLst>
                <a:path w="1161" h="1161" extrusionOk="0">
                  <a:moveTo>
                    <a:pt x="559" y="1"/>
                  </a:moveTo>
                  <a:lnTo>
                    <a:pt x="345" y="43"/>
                  </a:lnTo>
                  <a:lnTo>
                    <a:pt x="173" y="172"/>
                  </a:lnTo>
                  <a:lnTo>
                    <a:pt x="44" y="387"/>
                  </a:lnTo>
                  <a:lnTo>
                    <a:pt x="1" y="602"/>
                  </a:lnTo>
                  <a:lnTo>
                    <a:pt x="44" y="817"/>
                  </a:lnTo>
                  <a:lnTo>
                    <a:pt x="173" y="988"/>
                  </a:lnTo>
                  <a:lnTo>
                    <a:pt x="345" y="1117"/>
                  </a:lnTo>
                  <a:lnTo>
                    <a:pt x="559" y="1160"/>
                  </a:lnTo>
                  <a:lnTo>
                    <a:pt x="774" y="1117"/>
                  </a:lnTo>
                  <a:lnTo>
                    <a:pt x="946" y="1031"/>
                  </a:lnTo>
                  <a:lnTo>
                    <a:pt x="1118" y="817"/>
                  </a:lnTo>
                  <a:lnTo>
                    <a:pt x="1161" y="602"/>
                  </a:lnTo>
                  <a:lnTo>
                    <a:pt x="1118" y="387"/>
                  </a:lnTo>
                  <a:lnTo>
                    <a:pt x="989" y="215"/>
                  </a:lnTo>
                  <a:lnTo>
                    <a:pt x="817" y="86"/>
                  </a:lnTo>
                  <a:lnTo>
                    <a:pt x="55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7" name="Google Shape;13517;p37"/>
            <p:cNvSpPr/>
            <p:nvPr/>
          </p:nvSpPr>
          <p:spPr>
            <a:xfrm>
              <a:off x="1590050" y="3128600"/>
              <a:ext cx="27925" cy="29025"/>
            </a:xfrm>
            <a:custGeom>
              <a:avLst/>
              <a:gdLst/>
              <a:ahLst/>
              <a:cxnLst/>
              <a:rect l="l" t="t" r="r" b="b"/>
              <a:pathLst>
                <a:path w="1117" h="1161" extrusionOk="0">
                  <a:moveTo>
                    <a:pt x="559" y="1"/>
                  </a:moveTo>
                  <a:lnTo>
                    <a:pt x="344" y="44"/>
                  </a:lnTo>
                  <a:lnTo>
                    <a:pt x="172" y="173"/>
                  </a:lnTo>
                  <a:lnTo>
                    <a:pt x="43" y="344"/>
                  </a:lnTo>
                  <a:lnTo>
                    <a:pt x="0" y="559"/>
                  </a:lnTo>
                  <a:lnTo>
                    <a:pt x="43" y="774"/>
                  </a:lnTo>
                  <a:lnTo>
                    <a:pt x="129" y="989"/>
                  </a:lnTo>
                  <a:lnTo>
                    <a:pt x="344" y="1117"/>
                  </a:lnTo>
                  <a:lnTo>
                    <a:pt x="559" y="1160"/>
                  </a:lnTo>
                  <a:lnTo>
                    <a:pt x="773" y="1117"/>
                  </a:lnTo>
                  <a:lnTo>
                    <a:pt x="945" y="989"/>
                  </a:lnTo>
                  <a:lnTo>
                    <a:pt x="1074" y="817"/>
                  </a:lnTo>
                  <a:lnTo>
                    <a:pt x="1117" y="602"/>
                  </a:lnTo>
                  <a:lnTo>
                    <a:pt x="1074" y="344"/>
                  </a:lnTo>
                  <a:lnTo>
                    <a:pt x="988" y="173"/>
                  </a:lnTo>
                  <a:lnTo>
                    <a:pt x="773" y="44"/>
                  </a:lnTo>
                  <a:lnTo>
                    <a:pt x="55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8" name="Google Shape;13518;p37"/>
            <p:cNvSpPr/>
            <p:nvPr/>
          </p:nvSpPr>
          <p:spPr>
            <a:xfrm>
              <a:off x="1699575" y="2664750"/>
              <a:ext cx="29000" cy="29025"/>
            </a:xfrm>
            <a:custGeom>
              <a:avLst/>
              <a:gdLst/>
              <a:ahLst/>
              <a:cxnLst/>
              <a:rect l="l" t="t" r="r" b="b"/>
              <a:pathLst>
                <a:path w="1160" h="1161" extrusionOk="0">
                  <a:moveTo>
                    <a:pt x="601" y="1"/>
                  </a:moveTo>
                  <a:lnTo>
                    <a:pt x="387" y="44"/>
                  </a:lnTo>
                  <a:lnTo>
                    <a:pt x="172" y="172"/>
                  </a:lnTo>
                  <a:lnTo>
                    <a:pt x="43" y="344"/>
                  </a:lnTo>
                  <a:lnTo>
                    <a:pt x="0" y="559"/>
                  </a:lnTo>
                  <a:lnTo>
                    <a:pt x="43" y="774"/>
                  </a:lnTo>
                  <a:lnTo>
                    <a:pt x="172" y="988"/>
                  </a:lnTo>
                  <a:lnTo>
                    <a:pt x="344" y="1117"/>
                  </a:lnTo>
                  <a:lnTo>
                    <a:pt x="558" y="1160"/>
                  </a:lnTo>
                  <a:lnTo>
                    <a:pt x="816" y="1117"/>
                  </a:lnTo>
                  <a:lnTo>
                    <a:pt x="988" y="988"/>
                  </a:lnTo>
                  <a:lnTo>
                    <a:pt x="1117" y="817"/>
                  </a:lnTo>
                  <a:lnTo>
                    <a:pt x="1160" y="602"/>
                  </a:lnTo>
                  <a:lnTo>
                    <a:pt x="1117" y="387"/>
                  </a:lnTo>
                  <a:lnTo>
                    <a:pt x="988" y="172"/>
                  </a:lnTo>
                  <a:lnTo>
                    <a:pt x="816" y="44"/>
                  </a:lnTo>
                  <a:lnTo>
                    <a:pt x="60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9" name="Google Shape;13519;p37"/>
            <p:cNvSpPr/>
            <p:nvPr/>
          </p:nvSpPr>
          <p:spPr>
            <a:xfrm>
              <a:off x="1642650" y="2687300"/>
              <a:ext cx="29025" cy="29025"/>
            </a:xfrm>
            <a:custGeom>
              <a:avLst/>
              <a:gdLst/>
              <a:ahLst/>
              <a:cxnLst/>
              <a:rect l="l" t="t" r="r" b="b"/>
              <a:pathLst>
                <a:path w="1161" h="1161" extrusionOk="0">
                  <a:moveTo>
                    <a:pt x="602" y="1"/>
                  </a:moveTo>
                  <a:lnTo>
                    <a:pt x="387" y="43"/>
                  </a:lnTo>
                  <a:lnTo>
                    <a:pt x="173" y="172"/>
                  </a:lnTo>
                  <a:lnTo>
                    <a:pt x="44" y="344"/>
                  </a:lnTo>
                  <a:lnTo>
                    <a:pt x="1" y="559"/>
                  </a:lnTo>
                  <a:lnTo>
                    <a:pt x="44" y="774"/>
                  </a:lnTo>
                  <a:lnTo>
                    <a:pt x="173" y="988"/>
                  </a:lnTo>
                  <a:lnTo>
                    <a:pt x="344" y="1117"/>
                  </a:lnTo>
                  <a:lnTo>
                    <a:pt x="602" y="1160"/>
                  </a:lnTo>
                  <a:lnTo>
                    <a:pt x="817" y="1117"/>
                  </a:lnTo>
                  <a:lnTo>
                    <a:pt x="989" y="988"/>
                  </a:lnTo>
                  <a:lnTo>
                    <a:pt x="1117" y="817"/>
                  </a:lnTo>
                  <a:lnTo>
                    <a:pt x="1160" y="559"/>
                  </a:lnTo>
                  <a:lnTo>
                    <a:pt x="1117" y="344"/>
                  </a:lnTo>
                  <a:lnTo>
                    <a:pt x="989" y="172"/>
                  </a:lnTo>
                  <a:lnTo>
                    <a:pt x="817" y="43"/>
                  </a:lnTo>
                  <a:lnTo>
                    <a:pt x="60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0" name="Google Shape;13520;p37"/>
            <p:cNvSpPr/>
            <p:nvPr/>
          </p:nvSpPr>
          <p:spPr>
            <a:xfrm>
              <a:off x="1581450" y="2676575"/>
              <a:ext cx="29025" cy="27925"/>
            </a:xfrm>
            <a:custGeom>
              <a:avLst/>
              <a:gdLst/>
              <a:ahLst/>
              <a:cxnLst/>
              <a:rect l="l" t="t" r="r" b="b"/>
              <a:pathLst>
                <a:path w="1161" h="1117" extrusionOk="0">
                  <a:moveTo>
                    <a:pt x="559" y="0"/>
                  </a:moveTo>
                  <a:lnTo>
                    <a:pt x="344" y="43"/>
                  </a:lnTo>
                  <a:lnTo>
                    <a:pt x="172" y="129"/>
                  </a:lnTo>
                  <a:lnTo>
                    <a:pt x="44" y="344"/>
                  </a:lnTo>
                  <a:lnTo>
                    <a:pt x="1" y="558"/>
                  </a:lnTo>
                  <a:lnTo>
                    <a:pt x="44" y="773"/>
                  </a:lnTo>
                  <a:lnTo>
                    <a:pt x="172" y="945"/>
                  </a:lnTo>
                  <a:lnTo>
                    <a:pt x="344" y="1074"/>
                  </a:lnTo>
                  <a:lnTo>
                    <a:pt x="559" y="1117"/>
                  </a:lnTo>
                  <a:lnTo>
                    <a:pt x="774" y="1074"/>
                  </a:lnTo>
                  <a:lnTo>
                    <a:pt x="988" y="988"/>
                  </a:lnTo>
                  <a:lnTo>
                    <a:pt x="1117" y="773"/>
                  </a:lnTo>
                  <a:lnTo>
                    <a:pt x="1160" y="558"/>
                  </a:lnTo>
                  <a:lnTo>
                    <a:pt x="1117" y="344"/>
                  </a:lnTo>
                  <a:lnTo>
                    <a:pt x="988" y="172"/>
                  </a:lnTo>
                  <a:lnTo>
                    <a:pt x="817"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1" name="Google Shape;13521;p37"/>
            <p:cNvSpPr/>
            <p:nvPr/>
          </p:nvSpPr>
          <p:spPr>
            <a:xfrm>
              <a:off x="1585750" y="2630400"/>
              <a:ext cx="27950" cy="29000"/>
            </a:xfrm>
            <a:custGeom>
              <a:avLst/>
              <a:gdLst/>
              <a:ahLst/>
              <a:cxnLst/>
              <a:rect l="l" t="t" r="r" b="b"/>
              <a:pathLst>
                <a:path w="1118" h="1160" extrusionOk="0">
                  <a:moveTo>
                    <a:pt x="559" y="0"/>
                  </a:moveTo>
                  <a:lnTo>
                    <a:pt x="344" y="43"/>
                  </a:lnTo>
                  <a:lnTo>
                    <a:pt x="172" y="172"/>
                  </a:lnTo>
                  <a:lnTo>
                    <a:pt x="43" y="344"/>
                  </a:lnTo>
                  <a:lnTo>
                    <a:pt x="0" y="602"/>
                  </a:lnTo>
                  <a:lnTo>
                    <a:pt x="43" y="816"/>
                  </a:lnTo>
                  <a:lnTo>
                    <a:pt x="129" y="988"/>
                  </a:lnTo>
                  <a:lnTo>
                    <a:pt x="344" y="1117"/>
                  </a:lnTo>
                  <a:lnTo>
                    <a:pt x="559" y="1160"/>
                  </a:lnTo>
                  <a:lnTo>
                    <a:pt x="774" y="1117"/>
                  </a:lnTo>
                  <a:lnTo>
                    <a:pt x="945" y="988"/>
                  </a:lnTo>
                  <a:lnTo>
                    <a:pt x="1074" y="816"/>
                  </a:lnTo>
                  <a:lnTo>
                    <a:pt x="1117" y="602"/>
                  </a:lnTo>
                  <a:lnTo>
                    <a:pt x="1117" y="387"/>
                  </a:lnTo>
                  <a:lnTo>
                    <a:pt x="988" y="215"/>
                  </a:lnTo>
                  <a:lnTo>
                    <a:pt x="774"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2" name="Google Shape;13522;p37"/>
            <p:cNvSpPr/>
            <p:nvPr/>
          </p:nvSpPr>
          <p:spPr>
            <a:xfrm>
              <a:off x="1599700" y="2715225"/>
              <a:ext cx="27950" cy="29000"/>
            </a:xfrm>
            <a:custGeom>
              <a:avLst/>
              <a:gdLst/>
              <a:ahLst/>
              <a:cxnLst/>
              <a:rect l="l" t="t" r="r" b="b"/>
              <a:pathLst>
                <a:path w="1118" h="1160" extrusionOk="0">
                  <a:moveTo>
                    <a:pt x="559" y="0"/>
                  </a:moveTo>
                  <a:lnTo>
                    <a:pt x="344" y="43"/>
                  </a:lnTo>
                  <a:lnTo>
                    <a:pt x="173" y="172"/>
                  </a:lnTo>
                  <a:lnTo>
                    <a:pt x="44" y="344"/>
                  </a:lnTo>
                  <a:lnTo>
                    <a:pt x="1" y="559"/>
                  </a:lnTo>
                  <a:lnTo>
                    <a:pt x="44" y="773"/>
                  </a:lnTo>
                  <a:lnTo>
                    <a:pt x="130" y="988"/>
                  </a:lnTo>
                  <a:lnTo>
                    <a:pt x="344" y="1117"/>
                  </a:lnTo>
                  <a:lnTo>
                    <a:pt x="559" y="1160"/>
                  </a:lnTo>
                  <a:lnTo>
                    <a:pt x="774" y="1117"/>
                  </a:lnTo>
                  <a:lnTo>
                    <a:pt x="946" y="988"/>
                  </a:lnTo>
                  <a:lnTo>
                    <a:pt x="1074" y="816"/>
                  </a:lnTo>
                  <a:lnTo>
                    <a:pt x="1117" y="602"/>
                  </a:lnTo>
                  <a:lnTo>
                    <a:pt x="1117" y="387"/>
                  </a:lnTo>
                  <a:lnTo>
                    <a:pt x="989" y="172"/>
                  </a:lnTo>
                  <a:lnTo>
                    <a:pt x="774"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3" name="Google Shape;13523;p37"/>
            <p:cNvSpPr/>
            <p:nvPr/>
          </p:nvSpPr>
          <p:spPr>
            <a:xfrm>
              <a:off x="1656625" y="2630400"/>
              <a:ext cx="29000" cy="29000"/>
            </a:xfrm>
            <a:custGeom>
              <a:avLst/>
              <a:gdLst/>
              <a:ahLst/>
              <a:cxnLst/>
              <a:rect l="l" t="t" r="r" b="b"/>
              <a:pathLst>
                <a:path w="1160" h="1160" extrusionOk="0">
                  <a:moveTo>
                    <a:pt x="601" y="0"/>
                  </a:moveTo>
                  <a:lnTo>
                    <a:pt x="387" y="43"/>
                  </a:lnTo>
                  <a:lnTo>
                    <a:pt x="172" y="172"/>
                  </a:lnTo>
                  <a:lnTo>
                    <a:pt x="43" y="344"/>
                  </a:lnTo>
                  <a:lnTo>
                    <a:pt x="0" y="602"/>
                  </a:lnTo>
                  <a:lnTo>
                    <a:pt x="43" y="816"/>
                  </a:lnTo>
                  <a:lnTo>
                    <a:pt x="172" y="988"/>
                  </a:lnTo>
                  <a:lnTo>
                    <a:pt x="344" y="1117"/>
                  </a:lnTo>
                  <a:lnTo>
                    <a:pt x="558" y="1160"/>
                  </a:lnTo>
                  <a:lnTo>
                    <a:pt x="773" y="1117"/>
                  </a:lnTo>
                  <a:lnTo>
                    <a:pt x="988" y="988"/>
                  </a:lnTo>
                  <a:lnTo>
                    <a:pt x="1117" y="816"/>
                  </a:lnTo>
                  <a:lnTo>
                    <a:pt x="1160" y="602"/>
                  </a:lnTo>
                  <a:lnTo>
                    <a:pt x="1117" y="387"/>
                  </a:lnTo>
                  <a:lnTo>
                    <a:pt x="988" y="215"/>
                  </a:lnTo>
                  <a:lnTo>
                    <a:pt x="816" y="43"/>
                  </a:lnTo>
                  <a:lnTo>
                    <a:pt x="60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4" name="Google Shape;13524;p37"/>
            <p:cNvSpPr/>
            <p:nvPr/>
          </p:nvSpPr>
          <p:spPr>
            <a:xfrm>
              <a:off x="1582525" y="2564900"/>
              <a:ext cx="29025" cy="29000"/>
            </a:xfrm>
            <a:custGeom>
              <a:avLst/>
              <a:gdLst/>
              <a:ahLst/>
              <a:cxnLst/>
              <a:rect l="l" t="t" r="r" b="b"/>
              <a:pathLst>
                <a:path w="1161" h="1160" extrusionOk="0">
                  <a:moveTo>
                    <a:pt x="559" y="0"/>
                  </a:moveTo>
                  <a:lnTo>
                    <a:pt x="344" y="43"/>
                  </a:lnTo>
                  <a:lnTo>
                    <a:pt x="172" y="172"/>
                  </a:lnTo>
                  <a:lnTo>
                    <a:pt x="44" y="344"/>
                  </a:lnTo>
                  <a:lnTo>
                    <a:pt x="1" y="559"/>
                  </a:lnTo>
                  <a:lnTo>
                    <a:pt x="44" y="773"/>
                  </a:lnTo>
                  <a:lnTo>
                    <a:pt x="129" y="988"/>
                  </a:lnTo>
                  <a:lnTo>
                    <a:pt x="344" y="1117"/>
                  </a:lnTo>
                  <a:lnTo>
                    <a:pt x="559" y="1160"/>
                  </a:lnTo>
                  <a:lnTo>
                    <a:pt x="774" y="1117"/>
                  </a:lnTo>
                  <a:lnTo>
                    <a:pt x="945" y="988"/>
                  </a:lnTo>
                  <a:lnTo>
                    <a:pt x="1074" y="816"/>
                  </a:lnTo>
                  <a:lnTo>
                    <a:pt x="1160" y="602"/>
                  </a:lnTo>
                  <a:lnTo>
                    <a:pt x="1117" y="387"/>
                  </a:lnTo>
                  <a:lnTo>
                    <a:pt x="988" y="172"/>
                  </a:lnTo>
                  <a:lnTo>
                    <a:pt x="774"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5" name="Google Shape;13525;p37"/>
            <p:cNvSpPr/>
            <p:nvPr/>
          </p:nvSpPr>
          <p:spPr>
            <a:xfrm>
              <a:off x="1714600" y="2602475"/>
              <a:ext cx="27950" cy="27950"/>
            </a:xfrm>
            <a:custGeom>
              <a:avLst/>
              <a:gdLst/>
              <a:ahLst/>
              <a:cxnLst/>
              <a:rect l="l" t="t" r="r" b="b"/>
              <a:pathLst>
                <a:path w="1118" h="1118" extrusionOk="0">
                  <a:moveTo>
                    <a:pt x="344" y="1"/>
                  </a:moveTo>
                  <a:lnTo>
                    <a:pt x="172" y="129"/>
                  </a:lnTo>
                  <a:lnTo>
                    <a:pt x="43" y="344"/>
                  </a:lnTo>
                  <a:lnTo>
                    <a:pt x="0" y="559"/>
                  </a:lnTo>
                  <a:lnTo>
                    <a:pt x="43" y="774"/>
                  </a:lnTo>
                  <a:lnTo>
                    <a:pt x="129" y="945"/>
                  </a:lnTo>
                  <a:lnTo>
                    <a:pt x="344" y="1074"/>
                  </a:lnTo>
                  <a:lnTo>
                    <a:pt x="559" y="1117"/>
                  </a:lnTo>
                  <a:lnTo>
                    <a:pt x="773" y="1074"/>
                  </a:lnTo>
                  <a:lnTo>
                    <a:pt x="945" y="988"/>
                  </a:lnTo>
                  <a:lnTo>
                    <a:pt x="1074" y="774"/>
                  </a:lnTo>
                  <a:lnTo>
                    <a:pt x="1117" y="559"/>
                  </a:lnTo>
                  <a:lnTo>
                    <a:pt x="1074" y="344"/>
                  </a:lnTo>
                  <a:lnTo>
                    <a:pt x="988" y="172"/>
                  </a:lnTo>
                  <a:lnTo>
                    <a:pt x="773" y="43"/>
                  </a:lnTo>
                  <a:lnTo>
                    <a:pt x="55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6" name="Google Shape;13526;p37"/>
            <p:cNvSpPr/>
            <p:nvPr/>
          </p:nvSpPr>
          <p:spPr>
            <a:xfrm>
              <a:off x="1636225" y="2809700"/>
              <a:ext cx="29000" cy="29025"/>
            </a:xfrm>
            <a:custGeom>
              <a:avLst/>
              <a:gdLst/>
              <a:ahLst/>
              <a:cxnLst/>
              <a:rect l="l" t="t" r="r" b="b"/>
              <a:pathLst>
                <a:path w="1160" h="1161" extrusionOk="0">
                  <a:moveTo>
                    <a:pt x="601" y="1"/>
                  </a:moveTo>
                  <a:lnTo>
                    <a:pt x="387" y="44"/>
                  </a:lnTo>
                  <a:lnTo>
                    <a:pt x="215" y="173"/>
                  </a:lnTo>
                  <a:lnTo>
                    <a:pt x="86" y="344"/>
                  </a:lnTo>
                  <a:lnTo>
                    <a:pt x="0" y="602"/>
                  </a:lnTo>
                  <a:lnTo>
                    <a:pt x="43" y="817"/>
                  </a:lnTo>
                  <a:lnTo>
                    <a:pt x="172" y="989"/>
                  </a:lnTo>
                  <a:lnTo>
                    <a:pt x="387" y="1117"/>
                  </a:lnTo>
                  <a:lnTo>
                    <a:pt x="601" y="1160"/>
                  </a:lnTo>
                  <a:lnTo>
                    <a:pt x="816" y="1117"/>
                  </a:lnTo>
                  <a:lnTo>
                    <a:pt x="988" y="989"/>
                  </a:lnTo>
                  <a:lnTo>
                    <a:pt x="1117" y="817"/>
                  </a:lnTo>
                  <a:lnTo>
                    <a:pt x="1160" y="602"/>
                  </a:lnTo>
                  <a:lnTo>
                    <a:pt x="1117" y="387"/>
                  </a:lnTo>
                  <a:lnTo>
                    <a:pt x="1031" y="173"/>
                  </a:lnTo>
                  <a:lnTo>
                    <a:pt x="816" y="44"/>
                  </a:lnTo>
                  <a:lnTo>
                    <a:pt x="60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7" name="Google Shape;13527;p37"/>
            <p:cNvSpPr/>
            <p:nvPr/>
          </p:nvSpPr>
          <p:spPr>
            <a:xfrm>
              <a:off x="1634075" y="2587450"/>
              <a:ext cx="29000" cy="29000"/>
            </a:xfrm>
            <a:custGeom>
              <a:avLst/>
              <a:gdLst/>
              <a:ahLst/>
              <a:cxnLst/>
              <a:rect l="l" t="t" r="r" b="b"/>
              <a:pathLst>
                <a:path w="1160" h="1160" extrusionOk="0">
                  <a:moveTo>
                    <a:pt x="601" y="0"/>
                  </a:moveTo>
                  <a:lnTo>
                    <a:pt x="387" y="43"/>
                  </a:lnTo>
                  <a:lnTo>
                    <a:pt x="172" y="172"/>
                  </a:lnTo>
                  <a:lnTo>
                    <a:pt x="43" y="344"/>
                  </a:lnTo>
                  <a:lnTo>
                    <a:pt x="0" y="559"/>
                  </a:lnTo>
                  <a:lnTo>
                    <a:pt x="43" y="773"/>
                  </a:lnTo>
                  <a:lnTo>
                    <a:pt x="172" y="988"/>
                  </a:lnTo>
                  <a:lnTo>
                    <a:pt x="344" y="1117"/>
                  </a:lnTo>
                  <a:lnTo>
                    <a:pt x="601" y="1160"/>
                  </a:lnTo>
                  <a:lnTo>
                    <a:pt x="816" y="1117"/>
                  </a:lnTo>
                  <a:lnTo>
                    <a:pt x="988" y="988"/>
                  </a:lnTo>
                  <a:lnTo>
                    <a:pt x="1117" y="816"/>
                  </a:lnTo>
                  <a:lnTo>
                    <a:pt x="1160" y="602"/>
                  </a:lnTo>
                  <a:lnTo>
                    <a:pt x="1117" y="387"/>
                  </a:lnTo>
                  <a:lnTo>
                    <a:pt x="988" y="172"/>
                  </a:lnTo>
                  <a:lnTo>
                    <a:pt x="816" y="43"/>
                  </a:lnTo>
                  <a:lnTo>
                    <a:pt x="60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8" name="Google Shape;13528;p37"/>
            <p:cNvSpPr/>
            <p:nvPr/>
          </p:nvSpPr>
          <p:spPr>
            <a:xfrm>
              <a:off x="1702775" y="2729175"/>
              <a:ext cx="29025" cy="29025"/>
            </a:xfrm>
            <a:custGeom>
              <a:avLst/>
              <a:gdLst/>
              <a:ahLst/>
              <a:cxnLst/>
              <a:rect l="l" t="t" r="r" b="b"/>
              <a:pathLst>
                <a:path w="1161" h="1161" extrusionOk="0">
                  <a:moveTo>
                    <a:pt x="602" y="1"/>
                  </a:moveTo>
                  <a:lnTo>
                    <a:pt x="387" y="44"/>
                  </a:lnTo>
                  <a:lnTo>
                    <a:pt x="216" y="172"/>
                  </a:lnTo>
                  <a:lnTo>
                    <a:pt x="87" y="344"/>
                  </a:lnTo>
                  <a:lnTo>
                    <a:pt x="1" y="559"/>
                  </a:lnTo>
                  <a:lnTo>
                    <a:pt x="44" y="774"/>
                  </a:lnTo>
                  <a:lnTo>
                    <a:pt x="173" y="988"/>
                  </a:lnTo>
                  <a:lnTo>
                    <a:pt x="344" y="1117"/>
                  </a:lnTo>
                  <a:lnTo>
                    <a:pt x="602" y="1160"/>
                  </a:lnTo>
                  <a:lnTo>
                    <a:pt x="817" y="1117"/>
                  </a:lnTo>
                  <a:lnTo>
                    <a:pt x="989" y="988"/>
                  </a:lnTo>
                  <a:lnTo>
                    <a:pt x="1118" y="817"/>
                  </a:lnTo>
                  <a:lnTo>
                    <a:pt x="1161" y="559"/>
                  </a:lnTo>
                  <a:lnTo>
                    <a:pt x="1118" y="344"/>
                  </a:lnTo>
                  <a:lnTo>
                    <a:pt x="1032" y="172"/>
                  </a:lnTo>
                  <a:lnTo>
                    <a:pt x="817" y="44"/>
                  </a:lnTo>
                  <a:lnTo>
                    <a:pt x="60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9" name="Google Shape;13529;p37"/>
            <p:cNvSpPr/>
            <p:nvPr/>
          </p:nvSpPr>
          <p:spPr>
            <a:xfrm>
              <a:off x="1706000" y="2774275"/>
              <a:ext cx="29025" cy="27950"/>
            </a:xfrm>
            <a:custGeom>
              <a:avLst/>
              <a:gdLst/>
              <a:ahLst/>
              <a:cxnLst/>
              <a:rect l="l" t="t" r="r" b="b"/>
              <a:pathLst>
                <a:path w="1161" h="1118" extrusionOk="0">
                  <a:moveTo>
                    <a:pt x="602" y="0"/>
                  </a:moveTo>
                  <a:lnTo>
                    <a:pt x="387" y="43"/>
                  </a:lnTo>
                  <a:lnTo>
                    <a:pt x="215" y="129"/>
                  </a:lnTo>
                  <a:lnTo>
                    <a:pt x="87" y="344"/>
                  </a:lnTo>
                  <a:lnTo>
                    <a:pt x="1" y="559"/>
                  </a:lnTo>
                  <a:lnTo>
                    <a:pt x="44" y="774"/>
                  </a:lnTo>
                  <a:lnTo>
                    <a:pt x="173" y="945"/>
                  </a:lnTo>
                  <a:lnTo>
                    <a:pt x="387" y="1074"/>
                  </a:lnTo>
                  <a:lnTo>
                    <a:pt x="602" y="1117"/>
                  </a:lnTo>
                  <a:lnTo>
                    <a:pt x="817" y="1117"/>
                  </a:lnTo>
                  <a:lnTo>
                    <a:pt x="989" y="988"/>
                  </a:lnTo>
                  <a:lnTo>
                    <a:pt x="1117" y="774"/>
                  </a:lnTo>
                  <a:lnTo>
                    <a:pt x="1160" y="559"/>
                  </a:lnTo>
                  <a:lnTo>
                    <a:pt x="1117" y="344"/>
                  </a:lnTo>
                  <a:lnTo>
                    <a:pt x="1032" y="172"/>
                  </a:lnTo>
                  <a:lnTo>
                    <a:pt x="817" y="43"/>
                  </a:lnTo>
                  <a:lnTo>
                    <a:pt x="60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0" name="Google Shape;13530;p37"/>
            <p:cNvSpPr/>
            <p:nvPr/>
          </p:nvSpPr>
          <p:spPr>
            <a:xfrm>
              <a:off x="1692050" y="2818300"/>
              <a:ext cx="27950" cy="29000"/>
            </a:xfrm>
            <a:custGeom>
              <a:avLst/>
              <a:gdLst/>
              <a:ahLst/>
              <a:cxnLst/>
              <a:rect l="l" t="t" r="r" b="b"/>
              <a:pathLst>
                <a:path w="1118" h="1160" extrusionOk="0">
                  <a:moveTo>
                    <a:pt x="559" y="0"/>
                  </a:moveTo>
                  <a:lnTo>
                    <a:pt x="344" y="43"/>
                  </a:lnTo>
                  <a:lnTo>
                    <a:pt x="172" y="172"/>
                  </a:lnTo>
                  <a:lnTo>
                    <a:pt x="43" y="344"/>
                  </a:lnTo>
                  <a:lnTo>
                    <a:pt x="0" y="559"/>
                  </a:lnTo>
                  <a:lnTo>
                    <a:pt x="0" y="773"/>
                  </a:lnTo>
                  <a:lnTo>
                    <a:pt x="129" y="988"/>
                  </a:lnTo>
                  <a:lnTo>
                    <a:pt x="344" y="1117"/>
                  </a:lnTo>
                  <a:lnTo>
                    <a:pt x="559" y="1160"/>
                  </a:lnTo>
                  <a:lnTo>
                    <a:pt x="773" y="1117"/>
                  </a:lnTo>
                  <a:lnTo>
                    <a:pt x="945" y="988"/>
                  </a:lnTo>
                  <a:lnTo>
                    <a:pt x="1074" y="816"/>
                  </a:lnTo>
                  <a:lnTo>
                    <a:pt x="1117" y="559"/>
                  </a:lnTo>
                  <a:lnTo>
                    <a:pt x="1074" y="344"/>
                  </a:lnTo>
                  <a:lnTo>
                    <a:pt x="988" y="172"/>
                  </a:lnTo>
                  <a:lnTo>
                    <a:pt x="773"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1" name="Google Shape;13531;p37"/>
            <p:cNvSpPr/>
            <p:nvPr/>
          </p:nvSpPr>
          <p:spPr>
            <a:xfrm>
              <a:off x="1706000" y="2871975"/>
              <a:ext cx="29025" cy="29025"/>
            </a:xfrm>
            <a:custGeom>
              <a:avLst/>
              <a:gdLst/>
              <a:ahLst/>
              <a:cxnLst/>
              <a:rect l="l" t="t" r="r" b="b"/>
              <a:pathLst>
                <a:path w="1161" h="1161" extrusionOk="0">
                  <a:moveTo>
                    <a:pt x="602" y="1"/>
                  </a:moveTo>
                  <a:lnTo>
                    <a:pt x="387" y="44"/>
                  </a:lnTo>
                  <a:lnTo>
                    <a:pt x="215" y="130"/>
                  </a:lnTo>
                  <a:lnTo>
                    <a:pt x="87" y="344"/>
                  </a:lnTo>
                  <a:lnTo>
                    <a:pt x="1" y="559"/>
                  </a:lnTo>
                  <a:lnTo>
                    <a:pt x="44" y="774"/>
                  </a:lnTo>
                  <a:lnTo>
                    <a:pt x="173" y="946"/>
                  </a:lnTo>
                  <a:lnTo>
                    <a:pt x="387" y="1075"/>
                  </a:lnTo>
                  <a:lnTo>
                    <a:pt x="602" y="1160"/>
                  </a:lnTo>
                  <a:lnTo>
                    <a:pt x="817" y="1118"/>
                  </a:lnTo>
                  <a:lnTo>
                    <a:pt x="989" y="989"/>
                  </a:lnTo>
                  <a:lnTo>
                    <a:pt x="1117" y="817"/>
                  </a:lnTo>
                  <a:lnTo>
                    <a:pt x="1160" y="559"/>
                  </a:lnTo>
                  <a:lnTo>
                    <a:pt x="1117" y="344"/>
                  </a:lnTo>
                  <a:lnTo>
                    <a:pt x="1032" y="173"/>
                  </a:lnTo>
                  <a:lnTo>
                    <a:pt x="817" y="44"/>
                  </a:lnTo>
                  <a:lnTo>
                    <a:pt x="60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2" name="Google Shape;13532;p37"/>
            <p:cNvSpPr/>
            <p:nvPr/>
          </p:nvSpPr>
          <p:spPr>
            <a:xfrm>
              <a:off x="1646950" y="2885950"/>
              <a:ext cx="29025" cy="29000"/>
            </a:xfrm>
            <a:custGeom>
              <a:avLst/>
              <a:gdLst/>
              <a:ahLst/>
              <a:cxnLst/>
              <a:rect l="l" t="t" r="r" b="b"/>
              <a:pathLst>
                <a:path w="1161" h="1160" extrusionOk="0">
                  <a:moveTo>
                    <a:pt x="602" y="0"/>
                  </a:moveTo>
                  <a:lnTo>
                    <a:pt x="387" y="43"/>
                  </a:lnTo>
                  <a:lnTo>
                    <a:pt x="172" y="172"/>
                  </a:lnTo>
                  <a:lnTo>
                    <a:pt x="43" y="344"/>
                  </a:lnTo>
                  <a:lnTo>
                    <a:pt x="1" y="559"/>
                  </a:lnTo>
                  <a:lnTo>
                    <a:pt x="43" y="816"/>
                  </a:lnTo>
                  <a:lnTo>
                    <a:pt x="172" y="988"/>
                  </a:lnTo>
                  <a:lnTo>
                    <a:pt x="344" y="1117"/>
                  </a:lnTo>
                  <a:lnTo>
                    <a:pt x="602" y="1160"/>
                  </a:lnTo>
                  <a:lnTo>
                    <a:pt x="817" y="1117"/>
                  </a:lnTo>
                  <a:lnTo>
                    <a:pt x="988" y="988"/>
                  </a:lnTo>
                  <a:lnTo>
                    <a:pt x="1117" y="816"/>
                  </a:lnTo>
                  <a:lnTo>
                    <a:pt x="1160" y="601"/>
                  </a:lnTo>
                  <a:lnTo>
                    <a:pt x="1117" y="387"/>
                  </a:lnTo>
                  <a:lnTo>
                    <a:pt x="988" y="172"/>
                  </a:lnTo>
                  <a:lnTo>
                    <a:pt x="817" y="43"/>
                  </a:lnTo>
                  <a:lnTo>
                    <a:pt x="60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3" name="Google Shape;13533;p37"/>
            <p:cNvSpPr/>
            <p:nvPr/>
          </p:nvSpPr>
          <p:spPr>
            <a:xfrm>
              <a:off x="1659825" y="2757100"/>
              <a:ext cx="29025" cy="29000"/>
            </a:xfrm>
            <a:custGeom>
              <a:avLst/>
              <a:gdLst/>
              <a:ahLst/>
              <a:cxnLst/>
              <a:rect l="l" t="t" r="r" b="b"/>
              <a:pathLst>
                <a:path w="1161" h="1160" extrusionOk="0">
                  <a:moveTo>
                    <a:pt x="559" y="0"/>
                  </a:moveTo>
                  <a:lnTo>
                    <a:pt x="345" y="43"/>
                  </a:lnTo>
                  <a:lnTo>
                    <a:pt x="173" y="172"/>
                  </a:lnTo>
                  <a:lnTo>
                    <a:pt x="44" y="344"/>
                  </a:lnTo>
                  <a:lnTo>
                    <a:pt x="1" y="559"/>
                  </a:lnTo>
                  <a:lnTo>
                    <a:pt x="44" y="773"/>
                  </a:lnTo>
                  <a:lnTo>
                    <a:pt x="173" y="988"/>
                  </a:lnTo>
                  <a:lnTo>
                    <a:pt x="345" y="1117"/>
                  </a:lnTo>
                  <a:lnTo>
                    <a:pt x="559" y="1160"/>
                  </a:lnTo>
                  <a:lnTo>
                    <a:pt x="774" y="1117"/>
                  </a:lnTo>
                  <a:lnTo>
                    <a:pt x="946" y="988"/>
                  </a:lnTo>
                  <a:lnTo>
                    <a:pt x="1118" y="816"/>
                  </a:lnTo>
                  <a:lnTo>
                    <a:pt x="1161" y="602"/>
                  </a:lnTo>
                  <a:lnTo>
                    <a:pt x="1118" y="387"/>
                  </a:lnTo>
                  <a:lnTo>
                    <a:pt x="989" y="172"/>
                  </a:lnTo>
                  <a:lnTo>
                    <a:pt x="817"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4" name="Google Shape;13534;p37"/>
            <p:cNvSpPr/>
            <p:nvPr/>
          </p:nvSpPr>
          <p:spPr>
            <a:xfrm>
              <a:off x="1588975" y="2854800"/>
              <a:ext cx="27925" cy="27950"/>
            </a:xfrm>
            <a:custGeom>
              <a:avLst/>
              <a:gdLst/>
              <a:ahLst/>
              <a:cxnLst/>
              <a:rect l="l" t="t" r="r" b="b"/>
              <a:pathLst>
                <a:path w="1117" h="1118" extrusionOk="0">
                  <a:moveTo>
                    <a:pt x="344" y="1"/>
                  </a:moveTo>
                  <a:lnTo>
                    <a:pt x="172" y="129"/>
                  </a:lnTo>
                  <a:lnTo>
                    <a:pt x="43" y="344"/>
                  </a:lnTo>
                  <a:lnTo>
                    <a:pt x="0" y="559"/>
                  </a:lnTo>
                  <a:lnTo>
                    <a:pt x="0" y="774"/>
                  </a:lnTo>
                  <a:lnTo>
                    <a:pt x="129" y="946"/>
                  </a:lnTo>
                  <a:lnTo>
                    <a:pt x="344" y="1074"/>
                  </a:lnTo>
                  <a:lnTo>
                    <a:pt x="559" y="1117"/>
                  </a:lnTo>
                  <a:lnTo>
                    <a:pt x="773" y="1074"/>
                  </a:lnTo>
                  <a:lnTo>
                    <a:pt x="945" y="988"/>
                  </a:lnTo>
                  <a:lnTo>
                    <a:pt x="1074" y="774"/>
                  </a:lnTo>
                  <a:lnTo>
                    <a:pt x="1117" y="559"/>
                  </a:lnTo>
                  <a:lnTo>
                    <a:pt x="1074" y="344"/>
                  </a:lnTo>
                  <a:lnTo>
                    <a:pt x="988" y="172"/>
                  </a:lnTo>
                  <a:lnTo>
                    <a:pt x="773" y="44"/>
                  </a:lnTo>
                  <a:lnTo>
                    <a:pt x="55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5" name="Google Shape;13535;p37"/>
            <p:cNvSpPr/>
            <p:nvPr/>
          </p:nvSpPr>
          <p:spPr>
            <a:xfrm>
              <a:off x="1590050" y="2774275"/>
              <a:ext cx="27925" cy="27950"/>
            </a:xfrm>
            <a:custGeom>
              <a:avLst/>
              <a:gdLst/>
              <a:ahLst/>
              <a:cxnLst/>
              <a:rect l="l" t="t" r="r" b="b"/>
              <a:pathLst>
                <a:path w="1117" h="1118" extrusionOk="0">
                  <a:moveTo>
                    <a:pt x="559" y="0"/>
                  </a:moveTo>
                  <a:lnTo>
                    <a:pt x="344" y="43"/>
                  </a:lnTo>
                  <a:lnTo>
                    <a:pt x="172" y="129"/>
                  </a:lnTo>
                  <a:lnTo>
                    <a:pt x="43" y="344"/>
                  </a:lnTo>
                  <a:lnTo>
                    <a:pt x="0" y="559"/>
                  </a:lnTo>
                  <a:lnTo>
                    <a:pt x="43" y="774"/>
                  </a:lnTo>
                  <a:lnTo>
                    <a:pt x="129" y="945"/>
                  </a:lnTo>
                  <a:lnTo>
                    <a:pt x="344" y="1074"/>
                  </a:lnTo>
                  <a:lnTo>
                    <a:pt x="559" y="1117"/>
                  </a:lnTo>
                  <a:lnTo>
                    <a:pt x="773" y="1117"/>
                  </a:lnTo>
                  <a:lnTo>
                    <a:pt x="945" y="988"/>
                  </a:lnTo>
                  <a:lnTo>
                    <a:pt x="1074" y="774"/>
                  </a:lnTo>
                  <a:lnTo>
                    <a:pt x="1117" y="559"/>
                  </a:lnTo>
                  <a:lnTo>
                    <a:pt x="1074" y="344"/>
                  </a:lnTo>
                  <a:lnTo>
                    <a:pt x="988" y="172"/>
                  </a:lnTo>
                  <a:lnTo>
                    <a:pt x="773"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6" name="Google Shape;13536;p37"/>
            <p:cNvSpPr/>
            <p:nvPr/>
          </p:nvSpPr>
          <p:spPr>
            <a:xfrm>
              <a:off x="1823050" y="3041625"/>
              <a:ext cx="29000" cy="29025"/>
            </a:xfrm>
            <a:custGeom>
              <a:avLst/>
              <a:gdLst/>
              <a:ahLst/>
              <a:cxnLst/>
              <a:rect l="l" t="t" r="r" b="b"/>
              <a:pathLst>
                <a:path w="1160" h="1161" extrusionOk="0">
                  <a:moveTo>
                    <a:pt x="559" y="1"/>
                  </a:moveTo>
                  <a:lnTo>
                    <a:pt x="344" y="44"/>
                  </a:lnTo>
                  <a:lnTo>
                    <a:pt x="172" y="173"/>
                  </a:lnTo>
                  <a:lnTo>
                    <a:pt x="43" y="344"/>
                  </a:lnTo>
                  <a:lnTo>
                    <a:pt x="0" y="602"/>
                  </a:lnTo>
                  <a:lnTo>
                    <a:pt x="43" y="817"/>
                  </a:lnTo>
                  <a:lnTo>
                    <a:pt x="129" y="989"/>
                  </a:lnTo>
                  <a:lnTo>
                    <a:pt x="344" y="1118"/>
                  </a:lnTo>
                  <a:lnTo>
                    <a:pt x="559" y="1160"/>
                  </a:lnTo>
                  <a:lnTo>
                    <a:pt x="773" y="1118"/>
                  </a:lnTo>
                  <a:lnTo>
                    <a:pt x="945" y="989"/>
                  </a:lnTo>
                  <a:lnTo>
                    <a:pt x="1074" y="817"/>
                  </a:lnTo>
                  <a:lnTo>
                    <a:pt x="1160" y="602"/>
                  </a:lnTo>
                  <a:lnTo>
                    <a:pt x="1117" y="387"/>
                  </a:lnTo>
                  <a:lnTo>
                    <a:pt x="988" y="173"/>
                  </a:lnTo>
                  <a:lnTo>
                    <a:pt x="816" y="44"/>
                  </a:lnTo>
                  <a:lnTo>
                    <a:pt x="55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7" name="Google Shape;13537;p37"/>
            <p:cNvSpPr/>
            <p:nvPr/>
          </p:nvSpPr>
          <p:spPr>
            <a:xfrm>
              <a:off x="1760775" y="3030900"/>
              <a:ext cx="29000" cy="29000"/>
            </a:xfrm>
            <a:custGeom>
              <a:avLst/>
              <a:gdLst/>
              <a:ahLst/>
              <a:cxnLst/>
              <a:rect l="l" t="t" r="r" b="b"/>
              <a:pathLst>
                <a:path w="1160" h="1160" extrusionOk="0">
                  <a:moveTo>
                    <a:pt x="601" y="0"/>
                  </a:moveTo>
                  <a:lnTo>
                    <a:pt x="387" y="43"/>
                  </a:lnTo>
                  <a:lnTo>
                    <a:pt x="215" y="172"/>
                  </a:lnTo>
                  <a:lnTo>
                    <a:pt x="86" y="344"/>
                  </a:lnTo>
                  <a:lnTo>
                    <a:pt x="0" y="559"/>
                  </a:lnTo>
                  <a:lnTo>
                    <a:pt x="43" y="773"/>
                  </a:lnTo>
                  <a:lnTo>
                    <a:pt x="172" y="988"/>
                  </a:lnTo>
                  <a:lnTo>
                    <a:pt x="344" y="1117"/>
                  </a:lnTo>
                  <a:lnTo>
                    <a:pt x="601" y="1160"/>
                  </a:lnTo>
                  <a:lnTo>
                    <a:pt x="816" y="1117"/>
                  </a:lnTo>
                  <a:lnTo>
                    <a:pt x="988" y="988"/>
                  </a:lnTo>
                  <a:lnTo>
                    <a:pt x="1117" y="816"/>
                  </a:lnTo>
                  <a:lnTo>
                    <a:pt x="1160" y="559"/>
                  </a:lnTo>
                  <a:lnTo>
                    <a:pt x="1117" y="344"/>
                  </a:lnTo>
                  <a:lnTo>
                    <a:pt x="1031" y="172"/>
                  </a:lnTo>
                  <a:lnTo>
                    <a:pt x="816" y="43"/>
                  </a:lnTo>
                  <a:lnTo>
                    <a:pt x="60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8" name="Google Shape;13538;p37"/>
            <p:cNvSpPr/>
            <p:nvPr/>
          </p:nvSpPr>
          <p:spPr>
            <a:xfrm>
              <a:off x="1765050" y="2985800"/>
              <a:ext cx="29025" cy="29025"/>
            </a:xfrm>
            <a:custGeom>
              <a:avLst/>
              <a:gdLst/>
              <a:ahLst/>
              <a:cxnLst/>
              <a:rect l="l" t="t" r="r" b="b"/>
              <a:pathLst>
                <a:path w="1161" h="1161" extrusionOk="0">
                  <a:moveTo>
                    <a:pt x="602" y="0"/>
                  </a:moveTo>
                  <a:lnTo>
                    <a:pt x="388" y="43"/>
                  </a:lnTo>
                  <a:lnTo>
                    <a:pt x="173" y="129"/>
                  </a:lnTo>
                  <a:lnTo>
                    <a:pt x="44" y="344"/>
                  </a:lnTo>
                  <a:lnTo>
                    <a:pt x="1" y="559"/>
                  </a:lnTo>
                  <a:lnTo>
                    <a:pt x="44" y="774"/>
                  </a:lnTo>
                  <a:lnTo>
                    <a:pt x="173" y="945"/>
                  </a:lnTo>
                  <a:lnTo>
                    <a:pt x="345" y="1074"/>
                  </a:lnTo>
                  <a:lnTo>
                    <a:pt x="559" y="1160"/>
                  </a:lnTo>
                  <a:lnTo>
                    <a:pt x="774" y="1117"/>
                  </a:lnTo>
                  <a:lnTo>
                    <a:pt x="989" y="988"/>
                  </a:lnTo>
                  <a:lnTo>
                    <a:pt x="1118" y="774"/>
                  </a:lnTo>
                  <a:lnTo>
                    <a:pt x="1161" y="559"/>
                  </a:lnTo>
                  <a:lnTo>
                    <a:pt x="1118" y="344"/>
                  </a:lnTo>
                  <a:lnTo>
                    <a:pt x="989" y="172"/>
                  </a:lnTo>
                  <a:lnTo>
                    <a:pt x="817" y="43"/>
                  </a:lnTo>
                  <a:lnTo>
                    <a:pt x="60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9" name="Google Shape;13539;p37"/>
            <p:cNvSpPr/>
            <p:nvPr/>
          </p:nvSpPr>
          <p:spPr>
            <a:xfrm>
              <a:off x="1779025" y="3069550"/>
              <a:ext cx="29000" cy="29025"/>
            </a:xfrm>
            <a:custGeom>
              <a:avLst/>
              <a:gdLst/>
              <a:ahLst/>
              <a:cxnLst/>
              <a:rect l="l" t="t" r="r" b="b"/>
              <a:pathLst>
                <a:path w="1160" h="1161" extrusionOk="0">
                  <a:moveTo>
                    <a:pt x="602" y="1"/>
                  </a:moveTo>
                  <a:lnTo>
                    <a:pt x="387" y="43"/>
                  </a:lnTo>
                  <a:lnTo>
                    <a:pt x="172" y="172"/>
                  </a:lnTo>
                  <a:lnTo>
                    <a:pt x="43" y="387"/>
                  </a:lnTo>
                  <a:lnTo>
                    <a:pt x="0" y="602"/>
                  </a:lnTo>
                  <a:lnTo>
                    <a:pt x="43" y="817"/>
                  </a:lnTo>
                  <a:lnTo>
                    <a:pt x="172" y="988"/>
                  </a:lnTo>
                  <a:lnTo>
                    <a:pt x="344" y="1117"/>
                  </a:lnTo>
                  <a:lnTo>
                    <a:pt x="559" y="1160"/>
                  </a:lnTo>
                  <a:lnTo>
                    <a:pt x="773" y="1117"/>
                  </a:lnTo>
                  <a:lnTo>
                    <a:pt x="988" y="1031"/>
                  </a:lnTo>
                  <a:lnTo>
                    <a:pt x="1117" y="817"/>
                  </a:lnTo>
                  <a:lnTo>
                    <a:pt x="1160" y="602"/>
                  </a:lnTo>
                  <a:lnTo>
                    <a:pt x="1117" y="387"/>
                  </a:lnTo>
                  <a:lnTo>
                    <a:pt x="988" y="215"/>
                  </a:lnTo>
                  <a:lnTo>
                    <a:pt x="816" y="86"/>
                  </a:lnTo>
                  <a:lnTo>
                    <a:pt x="60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0" name="Google Shape;13540;p37"/>
            <p:cNvSpPr/>
            <p:nvPr/>
          </p:nvSpPr>
          <p:spPr>
            <a:xfrm>
              <a:off x="1837000" y="2985800"/>
              <a:ext cx="27950" cy="29025"/>
            </a:xfrm>
            <a:custGeom>
              <a:avLst/>
              <a:gdLst/>
              <a:ahLst/>
              <a:cxnLst/>
              <a:rect l="l" t="t" r="r" b="b"/>
              <a:pathLst>
                <a:path w="1118" h="1161" extrusionOk="0">
                  <a:moveTo>
                    <a:pt x="559" y="0"/>
                  </a:moveTo>
                  <a:lnTo>
                    <a:pt x="344" y="43"/>
                  </a:lnTo>
                  <a:lnTo>
                    <a:pt x="172" y="129"/>
                  </a:lnTo>
                  <a:lnTo>
                    <a:pt x="44" y="344"/>
                  </a:lnTo>
                  <a:lnTo>
                    <a:pt x="1" y="559"/>
                  </a:lnTo>
                  <a:lnTo>
                    <a:pt x="44" y="774"/>
                  </a:lnTo>
                  <a:lnTo>
                    <a:pt x="129" y="945"/>
                  </a:lnTo>
                  <a:lnTo>
                    <a:pt x="344" y="1074"/>
                  </a:lnTo>
                  <a:lnTo>
                    <a:pt x="559" y="1160"/>
                  </a:lnTo>
                  <a:lnTo>
                    <a:pt x="774" y="1117"/>
                  </a:lnTo>
                  <a:lnTo>
                    <a:pt x="945" y="988"/>
                  </a:lnTo>
                  <a:lnTo>
                    <a:pt x="1074" y="774"/>
                  </a:lnTo>
                  <a:lnTo>
                    <a:pt x="1117" y="559"/>
                  </a:lnTo>
                  <a:lnTo>
                    <a:pt x="1117" y="344"/>
                  </a:lnTo>
                  <a:lnTo>
                    <a:pt x="988" y="172"/>
                  </a:lnTo>
                  <a:lnTo>
                    <a:pt x="774"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1" name="Google Shape;13541;p37"/>
            <p:cNvSpPr/>
            <p:nvPr/>
          </p:nvSpPr>
          <p:spPr>
            <a:xfrm>
              <a:off x="1761850" y="2919225"/>
              <a:ext cx="29000" cy="29025"/>
            </a:xfrm>
            <a:custGeom>
              <a:avLst/>
              <a:gdLst/>
              <a:ahLst/>
              <a:cxnLst/>
              <a:rect l="l" t="t" r="r" b="b"/>
              <a:pathLst>
                <a:path w="1160" h="1161" extrusionOk="0">
                  <a:moveTo>
                    <a:pt x="601" y="1"/>
                  </a:moveTo>
                  <a:lnTo>
                    <a:pt x="387" y="44"/>
                  </a:lnTo>
                  <a:lnTo>
                    <a:pt x="172" y="172"/>
                  </a:lnTo>
                  <a:lnTo>
                    <a:pt x="43" y="387"/>
                  </a:lnTo>
                  <a:lnTo>
                    <a:pt x="0" y="602"/>
                  </a:lnTo>
                  <a:lnTo>
                    <a:pt x="43" y="817"/>
                  </a:lnTo>
                  <a:lnTo>
                    <a:pt x="172" y="988"/>
                  </a:lnTo>
                  <a:lnTo>
                    <a:pt x="344" y="1117"/>
                  </a:lnTo>
                  <a:lnTo>
                    <a:pt x="558" y="1160"/>
                  </a:lnTo>
                  <a:lnTo>
                    <a:pt x="816" y="1117"/>
                  </a:lnTo>
                  <a:lnTo>
                    <a:pt x="988" y="1031"/>
                  </a:lnTo>
                  <a:lnTo>
                    <a:pt x="1117" y="817"/>
                  </a:lnTo>
                  <a:lnTo>
                    <a:pt x="1160" y="602"/>
                  </a:lnTo>
                  <a:lnTo>
                    <a:pt x="1117" y="387"/>
                  </a:lnTo>
                  <a:lnTo>
                    <a:pt x="988" y="215"/>
                  </a:lnTo>
                  <a:lnTo>
                    <a:pt x="816" y="86"/>
                  </a:lnTo>
                  <a:lnTo>
                    <a:pt x="60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2" name="Google Shape;13542;p37"/>
            <p:cNvSpPr/>
            <p:nvPr/>
          </p:nvSpPr>
          <p:spPr>
            <a:xfrm>
              <a:off x="1816600" y="3165100"/>
              <a:ext cx="29025" cy="27950"/>
            </a:xfrm>
            <a:custGeom>
              <a:avLst/>
              <a:gdLst/>
              <a:ahLst/>
              <a:cxnLst/>
              <a:rect l="l" t="t" r="r" b="b"/>
              <a:pathLst>
                <a:path w="1161" h="1118" extrusionOk="0">
                  <a:moveTo>
                    <a:pt x="559" y="1"/>
                  </a:moveTo>
                  <a:lnTo>
                    <a:pt x="344" y="44"/>
                  </a:lnTo>
                  <a:lnTo>
                    <a:pt x="172" y="130"/>
                  </a:lnTo>
                  <a:lnTo>
                    <a:pt x="43" y="345"/>
                  </a:lnTo>
                  <a:lnTo>
                    <a:pt x="1" y="559"/>
                  </a:lnTo>
                  <a:lnTo>
                    <a:pt x="43" y="774"/>
                  </a:lnTo>
                  <a:lnTo>
                    <a:pt x="172" y="946"/>
                  </a:lnTo>
                  <a:lnTo>
                    <a:pt x="344" y="1075"/>
                  </a:lnTo>
                  <a:lnTo>
                    <a:pt x="559" y="1118"/>
                  </a:lnTo>
                  <a:lnTo>
                    <a:pt x="774" y="1118"/>
                  </a:lnTo>
                  <a:lnTo>
                    <a:pt x="988" y="989"/>
                  </a:lnTo>
                  <a:lnTo>
                    <a:pt x="1117" y="774"/>
                  </a:lnTo>
                  <a:lnTo>
                    <a:pt x="1160" y="559"/>
                  </a:lnTo>
                  <a:lnTo>
                    <a:pt x="1117" y="345"/>
                  </a:lnTo>
                  <a:lnTo>
                    <a:pt x="988" y="173"/>
                  </a:lnTo>
                  <a:lnTo>
                    <a:pt x="817" y="44"/>
                  </a:lnTo>
                  <a:lnTo>
                    <a:pt x="55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3" name="Google Shape;13543;p37"/>
            <p:cNvSpPr/>
            <p:nvPr/>
          </p:nvSpPr>
          <p:spPr>
            <a:xfrm>
              <a:off x="1814450" y="2941775"/>
              <a:ext cx="29025" cy="29025"/>
            </a:xfrm>
            <a:custGeom>
              <a:avLst/>
              <a:gdLst/>
              <a:ahLst/>
              <a:cxnLst/>
              <a:rect l="l" t="t" r="r" b="b"/>
              <a:pathLst>
                <a:path w="1161" h="1161" extrusionOk="0">
                  <a:moveTo>
                    <a:pt x="559" y="1"/>
                  </a:moveTo>
                  <a:lnTo>
                    <a:pt x="344" y="43"/>
                  </a:lnTo>
                  <a:lnTo>
                    <a:pt x="172" y="172"/>
                  </a:lnTo>
                  <a:lnTo>
                    <a:pt x="44" y="387"/>
                  </a:lnTo>
                  <a:lnTo>
                    <a:pt x="1" y="602"/>
                  </a:lnTo>
                  <a:lnTo>
                    <a:pt x="44" y="817"/>
                  </a:lnTo>
                  <a:lnTo>
                    <a:pt x="129" y="988"/>
                  </a:lnTo>
                  <a:lnTo>
                    <a:pt x="344" y="1117"/>
                  </a:lnTo>
                  <a:lnTo>
                    <a:pt x="559" y="1160"/>
                  </a:lnTo>
                  <a:lnTo>
                    <a:pt x="774" y="1117"/>
                  </a:lnTo>
                  <a:lnTo>
                    <a:pt x="946" y="1031"/>
                  </a:lnTo>
                  <a:lnTo>
                    <a:pt x="1117" y="817"/>
                  </a:lnTo>
                  <a:lnTo>
                    <a:pt x="1160" y="602"/>
                  </a:lnTo>
                  <a:lnTo>
                    <a:pt x="1117" y="387"/>
                  </a:lnTo>
                  <a:lnTo>
                    <a:pt x="988" y="215"/>
                  </a:lnTo>
                  <a:lnTo>
                    <a:pt x="817" y="86"/>
                  </a:lnTo>
                  <a:lnTo>
                    <a:pt x="55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4" name="Google Shape;13544;p37"/>
            <p:cNvSpPr/>
            <p:nvPr/>
          </p:nvSpPr>
          <p:spPr>
            <a:xfrm>
              <a:off x="1839150" y="3111425"/>
              <a:ext cx="29025" cy="29025"/>
            </a:xfrm>
            <a:custGeom>
              <a:avLst/>
              <a:gdLst/>
              <a:ahLst/>
              <a:cxnLst/>
              <a:rect l="l" t="t" r="r" b="b"/>
              <a:pathLst>
                <a:path w="1161" h="1161" extrusionOk="0">
                  <a:moveTo>
                    <a:pt x="602" y="1"/>
                  </a:moveTo>
                  <a:lnTo>
                    <a:pt x="387" y="43"/>
                  </a:lnTo>
                  <a:lnTo>
                    <a:pt x="172" y="172"/>
                  </a:lnTo>
                  <a:lnTo>
                    <a:pt x="43" y="387"/>
                  </a:lnTo>
                  <a:lnTo>
                    <a:pt x="0" y="602"/>
                  </a:lnTo>
                  <a:lnTo>
                    <a:pt x="43" y="817"/>
                  </a:lnTo>
                  <a:lnTo>
                    <a:pt x="172" y="988"/>
                  </a:lnTo>
                  <a:lnTo>
                    <a:pt x="344" y="1117"/>
                  </a:lnTo>
                  <a:lnTo>
                    <a:pt x="602" y="1160"/>
                  </a:lnTo>
                  <a:lnTo>
                    <a:pt x="817" y="1117"/>
                  </a:lnTo>
                  <a:lnTo>
                    <a:pt x="988" y="1031"/>
                  </a:lnTo>
                  <a:lnTo>
                    <a:pt x="1117" y="817"/>
                  </a:lnTo>
                  <a:lnTo>
                    <a:pt x="1160" y="602"/>
                  </a:lnTo>
                  <a:lnTo>
                    <a:pt x="1117" y="387"/>
                  </a:lnTo>
                  <a:lnTo>
                    <a:pt x="988" y="215"/>
                  </a:lnTo>
                  <a:lnTo>
                    <a:pt x="817" y="86"/>
                  </a:lnTo>
                  <a:lnTo>
                    <a:pt x="60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5" name="Google Shape;13545;p37"/>
            <p:cNvSpPr/>
            <p:nvPr/>
          </p:nvSpPr>
          <p:spPr>
            <a:xfrm>
              <a:off x="1769350" y="3128600"/>
              <a:ext cx="29025" cy="29025"/>
            </a:xfrm>
            <a:custGeom>
              <a:avLst/>
              <a:gdLst/>
              <a:ahLst/>
              <a:cxnLst/>
              <a:rect l="l" t="t" r="r" b="b"/>
              <a:pathLst>
                <a:path w="1161" h="1161" extrusionOk="0">
                  <a:moveTo>
                    <a:pt x="602" y="1"/>
                  </a:moveTo>
                  <a:lnTo>
                    <a:pt x="387" y="44"/>
                  </a:lnTo>
                  <a:lnTo>
                    <a:pt x="173" y="173"/>
                  </a:lnTo>
                  <a:lnTo>
                    <a:pt x="44" y="344"/>
                  </a:lnTo>
                  <a:lnTo>
                    <a:pt x="1" y="559"/>
                  </a:lnTo>
                  <a:lnTo>
                    <a:pt x="44" y="774"/>
                  </a:lnTo>
                  <a:lnTo>
                    <a:pt x="173" y="989"/>
                  </a:lnTo>
                  <a:lnTo>
                    <a:pt x="344" y="1117"/>
                  </a:lnTo>
                  <a:lnTo>
                    <a:pt x="559" y="1160"/>
                  </a:lnTo>
                  <a:lnTo>
                    <a:pt x="774" y="1117"/>
                  </a:lnTo>
                  <a:lnTo>
                    <a:pt x="989" y="989"/>
                  </a:lnTo>
                  <a:lnTo>
                    <a:pt x="1117" y="817"/>
                  </a:lnTo>
                  <a:lnTo>
                    <a:pt x="1160" y="602"/>
                  </a:lnTo>
                  <a:lnTo>
                    <a:pt x="1117" y="344"/>
                  </a:lnTo>
                  <a:lnTo>
                    <a:pt x="989" y="173"/>
                  </a:lnTo>
                  <a:lnTo>
                    <a:pt x="817" y="44"/>
                  </a:lnTo>
                  <a:lnTo>
                    <a:pt x="60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6" name="Google Shape;13546;p37"/>
            <p:cNvSpPr/>
            <p:nvPr/>
          </p:nvSpPr>
          <p:spPr>
            <a:xfrm>
              <a:off x="1823050" y="2687300"/>
              <a:ext cx="29000" cy="29025"/>
            </a:xfrm>
            <a:custGeom>
              <a:avLst/>
              <a:gdLst/>
              <a:ahLst/>
              <a:cxnLst/>
              <a:rect l="l" t="t" r="r" b="b"/>
              <a:pathLst>
                <a:path w="1160" h="1161" extrusionOk="0">
                  <a:moveTo>
                    <a:pt x="559" y="1"/>
                  </a:moveTo>
                  <a:lnTo>
                    <a:pt x="344" y="43"/>
                  </a:lnTo>
                  <a:lnTo>
                    <a:pt x="172" y="172"/>
                  </a:lnTo>
                  <a:lnTo>
                    <a:pt x="43" y="344"/>
                  </a:lnTo>
                  <a:lnTo>
                    <a:pt x="0" y="559"/>
                  </a:lnTo>
                  <a:lnTo>
                    <a:pt x="43" y="774"/>
                  </a:lnTo>
                  <a:lnTo>
                    <a:pt x="129" y="988"/>
                  </a:lnTo>
                  <a:lnTo>
                    <a:pt x="344" y="1117"/>
                  </a:lnTo>
                  <a:lnTo>
                    <a:pt x="559" y="1160"/>
                  </a:lnTo>
                  <a:lnTo>
                    <a:pt x="773" y="1117"/>
                  </a:lnTo>
                  <a:lnTo>
                    <a:pt x="945" y="988"/>
                  </a:lnTo>
                  <a:lnTo>
                    <a:pt x="1074" y="817"/>
                  </a:lnTo>
                  <a:lnTo>
                    <a:pt x="1160" y="559"/>
                  </a:lnTo>
                  <a:lnTo>
                    <a:pt x="1117" y="344"/>
                  </a:lnTo>
                  <a:lnTo>
                    <a:pt x="988" y="172"/>
                  </a:lnTo>
                  <a:lnTo>
                    <a:pt x="816" y="43"/>
                  </a:lnTo>
                  <a:lnTo>
                    <a:pt x="55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7" name="Google Shape;13547;p37"/>
            <p:cNvSpPr/>
            <p:nvPr/>
          </p:nvSpPr>
          <p:spPr>
            <a:xfrm>
              <a:off x="1760775" y="2676575"/>
              <a:ext cx="29000" cy="27925"/>
            </a:xfrm>
            <a:custGeom>
              <a:avLst/>
              <a:gdLst/>
              <a:ahLst/>
              <a:cxnLst/>
              <a:rect l="l" t="t" r="r" b="b"/>
              <a:pathLst>
                <a:path w="1160" h="1117" extrusionOk="0">
                  <a:moveTo>
                    <a:pt x="601" y="0"/>
                  </a:moveTo>
                  <a:lnTo>
                    <a:pt x="387" y="43"/>
                  </a:lnTo>
                  <a:lnTo>
                    <a:pt x="215" y="129"/>
                  </a:lnTo>
                  <a:lnTo>
                    <a:pt x="86" y="344"/>
                  </a:lnTo>
                  <a:lnTo>
                    <a:pt x="0" y="558"/>
                  </a:lnTo>
                  <a:lnTo>
                    <a:pt x="43" y="773"/>
                  </a:lnTo>
                  <a:lnTo>
                    <a:pt x="172" y="945"/>
                  </a:lnTo>
                  <a:lnTo>
                    <a:pt x="344" y="1074"/>
                  </a:lnTo>
                  <a:lnTo>
                    <a:pt x="601" y="1117"/>
                  </a:lnTo>
                  <a:lnTo>
                    <a:pt x="816" y="1074"/>
                  </a:lnTo>
                  <a:lnTo>
                    <a:pt x="988" y="988"/>
                  </a:lnTo>
                  <a:lnTo>
                    <a:pt x="1117" y="773"/>
                  </a:lnTo>
                  <a:lnTo>
                    <a:pt x="1160" y="558"/>
                  </a:lnTo>
                  <a:lnTo>
                    <a:pt x="1117" y="344"/>
                  </a:lnTo>
                  <a:lnTo>
                    <a:pt x="1031" y="172"/>
                  </a:lnTo>
                  <a:lnTo>
                    <a:pt x="816" y="43"/>
                  </a:lnTo>
                  <a:lnTo>
                    <a:pt x="60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8" name="Google Shape;13548;p37"/>
            <p:cNvSpPr/>
            <p:nvPr/>
          </p:nvSpPr>
          <p:spPr>
            <a:xfrm>
              <a:off x="1765050" y="2630400"/>
              <a:ext cx="29025" cy="29000"/>
            </a:xfrm>
            <a:custGeom>
              <a:avLst/>
              <a:gdLst/>
              <a:ahLst/>
              <a:cxnLst/>
              <a:rect l="l" t="t" r="r" b="b"/>
              <a:pathLst>
                <a:path w="1161" h="1160" extrusionOk="0">
                  <a:moveTo>
                    <a:pt x="602" y="0"/>
                  </a:moveTo>
                  <a:lnTo>
                    <a:pt x="388" y="43"/>
                  </a:lnTo>
                  <a:lnTo>
                    <a:pt x="173" y="172"/>
                  </a:lnTo>
                  <a:lnTo>
                    <a:pt x="44" y="344"/>
                  </a:lnTo>
                  <a:lnTo>
                    <a:pt x="1" y="602"/>
                  </a:lnTo>
                  <a:lnTo>
                    <a:pt x="44" y="816"/>
                  </a:lnTo>
                  <a:lnTo>
                    <a:pt x="173" y="988"/>
                  </a:lnTo>
                  <a:lnTo>
                    <a:pt x="345" y="1117"/>
                  </a:lnTo>
                  <a:lnTo>
                    <a:pt x="559" y="1160"/>
                  </a:lnTo>
                  <a:lnTo>
                    <a:pt x="774" y="1117"/>
                  </a:lnTo>
                  <a:lnTo>
                    <a:pt x="989" y="988"/>
                  </a:lnTo>
                  <a:lnTo>
                    <a:pt x="1118" y="816"/>
                  </a:lnTo>
                  <a:lnTo>
                    <a:pt x="1161" y="602"/>
                  </a:lnTo>
                  <a:lnTo>
                    <a:pt x="1118" y="387"/>
                  </a:lnTo>
                  <a:lnTo>
                    <a:pt x="989" y="215"/>
                  </a:lnTo>
                  <a:lnTo>
                    <a:pt x="817" y="43"/>
                  </a:lnTo>
                  <a:lnTo>
                    <a:pt x="60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9" name="Google Shape;13549;p37"/>
            <p:cNvSpPr/>
            <p:nvPr/>
          </p:nvSpPr>
          <p:spPr>
            <a:xfrm>
              <a:off x="1779025" y="2715225"/>
              <a:ext cx="29000" cy="29000"/>
            </a:xfrm>
            <a:custGeom>
              <a:avLst/>
              <a:gdLst/>
              <a:ahLst/>
              <a:cxnLst/>
              <a:rect l="l" t="t" r="r" b="b"/>
              <a:pathLst>
                <a:path w="1160" h="1160" extrusionOk="0">
                  <a:moveTo>
                    <a:pt x="602" y="0"/>
                  </a:moveTo>
                  <a:lnTo>
                    <a:pt x="387" y="43"/>
                  </a:lnTo>
                  <a:lnTo>
                    <a:pt x="172" y="172"/>
                  </a:lnTo>
                  <a:lnTo>
                    <a:pt x="43" y="344"/>
                  </a:lnTo>
                  <a:lnTo>
                    <a:pt x="0" y="559"/>
                  </a:lnTo>
                  <a:lnTo>
                    <a:pt x="43" y="773"/>
                  </a:lnTo>
                  <a:lnTo>
                    <a:pt x="172" y="988"/>
                  </a:lnTo>
                  <a:lnTo>
                    <a:pt x="344" y="1117"/>
                  </a:lnTo>
                  <a:lnTo>
                    <a:pt x="559" y="1160"/>
                  </a:lnTo>
                  <a:lnTo>
                    <a:pt x="773" y="1117"/>
                  </a:lnTo>
                  <a:lnTo>
                    <a:pt x="988" y="988"/>
                  </a:lnTo>
                  <a:lnTo>
                    <a:pt x="1117" y="816"/>
                  </a:lnTo>
                  <a:lnTo>
                    <a:pt x="1160" y="602"/>
                  </a:lnTo>
                  <a:lnTo>
                    <a:pt x="1117" y="387"/>
                  </a:lnTo>
                  <a:lnTo>
                    <a:pt x="988" y="172"/>
                  </a:lnTo>
                  <a:lnTo>
                    <a:pt x="816" y="43"/>
                  </a:lnTo>
                  <a:lnTo>
                    <a:pt x="60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0" name="Google Shape;13550;p37"/>
            <p:cNvSpPr/>
            <p:nvPr/>
          </p:nvSpPr>
          <p:spPr>
            <a:xfrm>
              <a:off x="1837000" y="2630400"/>
              <a:ext cx="27950" cy="29000"/>
            </a:xfrm>
            <a:custGeom>
              <a:avLst/>
              <a:gdLst/>
              <a:ahLst/>
              <a:cxnLst/>
              <a:rect l="l" t="t" r="r" b="b"/>
              <a:pathLst>
                <a:path w="1118" h="1160" extrusionOk="0">
                  <a:moveTo>
                    <a:pt x="559" y="0"/>
                  </a:moveTo>
                  <a:lnTo>
                    <a:pt x="344" y="43"/>
                  </a:lnTo>
                  <a:lnTo>
                    <a:pt x="172" y="172"/>
                  </a:lnTo>
                  <a:lnTo>
                    <a:pt x="44" y="344"/>
                  </a:lnTo>
                  <a:lnTo>
                    <a:pt x="1" y="602"/>
                  </a:lnTo>
                  <a:lnTo>
                    <a:pt x="44" y="816"/>
                  </a:lnTo>
                  <a:lnTo>
                    <a:pt x="129" y="988"/>
                  </a:lnTo>
                  <a:lnTo>
                    <a:pt x="344" y="1117"/>
                  </a:lnTo>
                  <a:lnTo>
                    <a:pt x="559" y="1160"/>
                  </a:lnTo>
                  <a:lnTo>
                    <a:pt x="774" y="1117"/>
                  </a:lnTo>
                  <a:lnTo>
                    <a:pt x="945" y="988"/>
                  </a:lnTo>
                  <a:lnTo>
                    <a:pt x="1074" y="816"/>
                  </a:lnTo>
                  <a:lnTo>
                    <a:pt x="1117" y="602"/>
                  </a:lnTo>
                  <a:lnTo>
                    <a:pt x="1117" y="387"/>
                  </a:lnTo>
                  <a:lnTo>
                    <a:pt x="988" y="215"/>
                  </a:lnTo>
                  <a:lnTo>
                    <a:pt x="774"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1" name="Google Shape;13551;p37"/>
            <p:cNvSpPr/>
            <p:nvPr/>
          </p:nvSpPr>
          <p:spPr>
            <a:xfrm>
              <a:off x="1761850" y="2564900"/>
              <a:ext cx="29000" cy="29000"/>
            </a:xfrm>
            <a:custGeom>
              <a:avLst/>
              <a:gdLst/>
              <a:ahLst/>
              <a:cxnLst/>
              <a:rect l="l" t="t" r="r" b="b"/>
              <a:pathLst>
                <a:path w="1160" h="1160" extrusionOk="0">
                  <a:moveTo>
                    <a:pt x="601" y="0"/>
                  </a:moveTo>
                  <a:lnTo>
                    <a:pt x="387" y="43"/>
                  </a:lnTo>
                  <a:lnTo>
                    <a:pt x="172" y="172"/>
                  </a:lnTo>
                  <a:lnTo>
                    <a:pt x="43" y="344"/>
                  </a:lnTo>
                  <a:lnTo>
                    <a:pt x="0" y="559"/>
                  </a:lnTo>
                  <a:lnTo>
                    <a:pt x="43" y="773"/>
                  </a:lnTo>
                  <a:lnTo>
                    <a:pt x="172" y="988"/>
                  </a:lnTo>
                  <a:lnTo>
                    <a:pt x="344" y="1117"/>
                  </a:lnTo>
                  <a:lnTo>
                    <a:pt x="558" y="1160"/>
                  </a:lnTo>
                  <a:lnTo>
                    <a:pt x="816" y="1117"/>
                  </a:lnTo>
                  <a:lnTo>
                    <a:pt x="988" y="988"/>
                  </a:lnTo>
                  <a:lnTo>
                    <a:pt x="1117" y="816"/>
                  </a:lnTo>
                  <a:lnTo>
                    <a:pt x="1160" y="602"/>
                  </a:lnTo>
                  <a:lnTo>
                    <a:pt x="1117" y="387"/>
                  </a:lnTo>
                  <a:lnTo>
                    <a:pt x="988" y="172"/>
                  </a:lnTo>
                  <a:lnTo>
                    <a:pt x="816" y="43"/>
                  </a:lnTo>
                  <a:lnTo>
                    <a:pt x="60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2" name="Google Shape;13552;p37"/>
            <p:cNvSpPr/>
            <p:nvPr/>
          </p:nvSpPr>
          <p:spPr>
            <a:xfrm>
              <a:off x="1816600" y="2809700"/>
              <a:ext cx="29025" cy="29025"/>
            </a:xfrm>
            <a:custGeom>
              <a:avLst/>
              <a:gdLst/>
              <a:ahLst/>
              <a:cxnLst/>
              <a:rect l="l" t="t" r="r" b="b"/>
              <a:pathLst>
                <a:path w="1161" h="1161" extrusionOk="0">
                  <a:moveTo>
                    <a:pt x="559" y="1"/>
                  </a:moveTo>
                  <a:lnTo>
                    <a:pt x="344" y="44"/>
                  </a:lnTo>
                  <a:lnTo>
                    <a:pt x="172" y="173"/>
                  </a:lnTo>
                  <a:lnTo>
                    <a:pt x="43" y="344"/>
                  </a:lnTo>
                  <a:lnTo>
                    <a:pt x="1" y="602"/>
                  </a:lnTo>
                  <a:lnTo>
                    <a:pt x="43" y="817"/>
                  </a:lnTo>
                  <a:lnTo>
                    <a:pt x="172" y="989"/>
                  </a:lnTo>
                  <a:lnTo>
                    <a:pt x="344" y="1117"/>
                  </a:lnTo>
                  <a:lnTo>
                    <a:pt x="559" y="1160"/>
                  </a:lnTo>
                  <a:lnTo>
                    <a:pt x="774" y="1117"/>
                  </a:lnTo>
                  <a:lnTo>
                    <a:pt x="988" y="989"/>
                  </a:lnTo>
                  <a:lnTo>
                    <a:pt x="1117" y="817"/>
                  </a:lnTo>
                  <a:lnTo>
                    <a:pt x="1160" y="602"/>
                  </a:lnTo>
                  <a:lnTo>
                    <a:pt x="1117" y="387"/>
                  </a:lnTo>
                  <a:lnTo>
                    <a:pt x="988" y="173"/>
                  </a:lnTo>
                  <a:lnTo>
                    <a:pt x="817" y="44"/>
                  </a:lnTo>
                  <a:lnTo>
                    <a:pt x="55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3" name="Google Shape;13553;p37"/>
            <p:cNvSpPr/>
            <p:nvPr/>
          </p:nvSpPr>
          <p:spPr>
            <a:xfrm>
              <a:off x="1814450" y="2587450"/>
              <a:ext cx="29025" cy="29000"/>
            </a:xfrm>
            <a:custGeom>
              <a:avLst/>
              <a:gdLst/>
              <a:ahLst/>
              <a:cxnLst/>
              <a:rect l="l" t="t" r="r" b="b"/>
              <a:pathLst>
                <a:path w="1161" h="1160" extrusionOk="0">
                  <a:moveTo>
                    <a:pt x="559" y="0"/>
                  </a:moveTo>
                  <a:lnTo>
                    <a:pt x="344" y="43"/>
                  </a:lnTo>
                  <a:lnTo>
                    <a:pt x="172" y="172"/>
                  </a:lnTo>
                  <a:lnTo>
                    <a:pt x="44" y="344"/>
                  </a:lnTo>
                  <a:lnTo>
                    <a:pt x="1" y="559"/>
                  </a:lnTo>
                  <a:lnTo>
                    <a:pt x="44" y="773"/>
                  </a:lnTo>
                  <a:lnTo>
                    <a:pt x="129" y="988"/>
                  </a:lnTo>
                  <a:lnTo>
                    <a:pt x="344" y="1117"/>
                  </a:lnTo>
                  <a:lnTo>
                    <a:pt x="559" y="1160"/>
                  </a:lnTo>
                  <a:lnTo>
                    <a:pt x="774" y="1117"/>
                  </a:lnTo>
                  <a:lnTo>
                    <a:pt x="946" y="988"/>
                  </a:lnTo>
                  <a:lnTo>
                    <a:pt x="1117" y="816"/>
                  </a:lnTo>
                  <a:lnTo>
                    <a:pt x="1160" y="602"/>
                  </a:lnTo>
                  <a:lnTo>
                    <a:pt x="1117" y="387"/>
                  </a:lnTo>
                  <a:lnTo>
                    <a:pt x="988" y="172"/>
                  </a:lnTo>
                  <a:lnTo>
                    <a:pt x="817"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4" name="Google Shape;13554;p37"/>
            <p:cNvSpPr/>
            <p:nvPr/>
          </p:nvSpPr>
          <p:spPr>
            <a:xfrm>
              <a:off x="1827350" y="2885950"/>
              <a:ext cx="29000" cy="29000"/>
            </a:xfrm>
            <a:custGeom>
              <a:avLst/>
              <a:gdLst/>
              <a:ahLst/>
              <a:cxnLst/>
              <a:rect l="l" t="t" r="r" b="b"/>
              <a:pathLst>
                <a:path w="1160" h="1160" extrusionOk="0">
                  <a:moveTo>
                    <a:pt x="558" y="0"/>
                  </a:moveTo>
                  <a:lnTo>
                    <a:pt x="344" y="43"/>
                  </a:lnTo>
                  <a:lnTo>
                    <a:pt x="172" y="172"/>
                  </a:lnTo>
                  <a:lnTo>
                    <a:pt x="43" y="344"/>
                  </a:lnTo>
                  <a:lnTo>
                    <a:pt x="0" y="559"/>
                  </a:lnTo>
                  <a:lnTo>
                    <a:pt x="43" y="816"/>
                  </a:lnTo>
                  <a:lnTo>
                    <a:pt x="172" y="988"/>
                  </a:lnTo>
                  <a:lnTo>
                    <a:pt x="344" y="1117"/>
                  </a:lnTo>
                  <a:lnTo>
                    <a:pt x="558" y="1160"/>
                  </a:lnTo>
                  <a:lnTo>
                    <a:pt x="773" y="1117"/>
                  </a:lnTo>
                  <a:lnTo>
                    <a:pt x="945" y="988"/>
                  </a:lnTo>
                  <a:lnTo>
                    <a:pt x="1117" y="816"/>
                  </a:lnTo>
                  <a:lnTo>
                    <a:pt x="1160" y="601"/>
                  </a:lnTo>
                  <a:lnTo>
                    <a:pt x="1117" y="387"/>
                  </a:lnTo>
                  <a:lnTo>
                    <a:pt x="988" y="172"/>
                  </a:lnTo>
                  <a:lnTo>
                    <a:pt x="816" y="43"/>
                  </a:lnTo>
                  <a:lnTo>
                    <a:pt x="558"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5" name="Google Shape;13555;p37"/>
            <p:cNvSpPr/>
            <p:nvPr/>
          </p:nvSpPr>
          <p:spPr>
            <a:xfrm>
              <a:off x="1839150" y="2757100"/>
              <a:ext cx="29025" cy="29000"/>
            </a:xfrm>
            <a:custGeom>
              <a:avLst/>
              <a:gdLst/>
              <a:ahLst/>
              <a:cxnLst/>
              <a:rect l="l" t="t" r="r" b="b"/>
              <a:pathLst>
                <a:path w="1161" h="1160" extrusionOk="0">
                  <a:moveTo>
                    <a:pt x="602" y="0"/>
                  </a:moveTo>
                  <a:lnTo>
                    <a:pt x="387" y="43"/>
                  </a:lnTo>
                  <a:lnTo>
                    <a:pt x="172" y="172"/>
                  </a:lnTo>
                  <a:lnTo>
                    <a:pt x="43" y="344"/>
                  </a:lnTo>
                  <a:lnTo>
                    <a:pt x="0" y="559"/>
                  </a:lnTo>
                  <a:lnTo>
                    <a:pt x="43" y="773"/>
                  </a:lnTo>
                  <a:lnTo>
                    <a:pt x="172" y="988"/>
                  </a:lnTo>
                  <a:lnTo>
                    <a:pt x="344" y="1117"/>
                  </a:lnTo>
                  <a:lnTo>
                    <a:pt x="602" y="1160"/>
                  </a:lnTo>
                  <a:lnTo>
                    <a:pt x="817" y="1117"/>
                  </a:lnTo>
                  <a:lnTo>
                    <a:pt x="988" y="988"/>
                  </a:lnTo>
                  <a:lnTo>
                    <a:pt x="1117" y="816"/>
                  </a:lnTo>
                  <a:lnTo>
                    <a:pt x="1160" y="602"/>
                  </a:lnTo>
                  <a:lnTo>
                    <a:pt x="1117" y="387"/>
                  </a:lnTo>
                  <a:lnTo>
                    <a:pt x="988" y="172"/>
                  </a:lnTo>
                  <a:lnTo>
                    <a:pt x="817" y="43"/>
                  </a:lnTo>
                  <a:lnTo>
                    <a:pt x="60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6" name="Google Shape;13556;p37"/>
            <p:cNvSpPr/>
            <p:nvPr/>
          </p:nvSpPr>
          <p:spPr>
            <a:xfrm>
              <a:off x="1768275" y="2854800"/>
              <a:ext cx="29025" cy="27950"/>
            </a:xfrm>
            <a:custGeom>
              <a:avLst/>
              <a:gdLst/>
              <a:ahLst/>
              <a:cxnLst/>
              <a:rect l="l" t="t" r="r" b="b"/>
              <a:pathLst>
                <a:path w="1161" h="1118" extrusionOk="0">
                  <a:moveTo>
                    <a:pt x="387" y="1"/>
                  </a:moveTo>
                  <a:lnTo>
                    <a:pt x="173" y="129"/>
                  </a:lnTo>
                  <a:lnTo>
                    <a:pt x="44" y="344"/>
                  </a:lnTo>
                  <a:lnTo>
                    <a:pt x="1" y="559"/>
                  </a:lnTo>
                  <a:lnTo>
                    <a:pt x="44" y="774"/>
                  </a:lnTo>
                  <a:lnTo>
                    <a:pt x="173" y="946"/>
                  </a:lnTo>
                  <a:lnTo>
                    <a:pt x="344" y="1074"/>
                  </a:lnTo>
                  <a:lnTo>
                    <a:pt x="559" y="1117"/>
                  </a:lnTo>
                  <a:lnTo>
                    <a:pt x="774" y="1074"/>
                  </a:lnTo>
                  <a:lnTo>
                    <a:pt x="989" y="988"/>
                  </a:lnTo>
                  <a:lnTo>
                    <a:pt x="1117" y="774"/>
                  </a:lnTo>
                  <a:lnTo>
                    <a:pt x="1160" y="559"/>
                  </a:lnTo>
                  <a:lnTo>
                    <a:pt x="1117" y="344"/>
                  </a:lnTo>
                  <a:lnTo>
                    <a:pt x="989" y="172"/>
                  </a:lnTo>
                  <a:lnTo>
                    <a:pt x="817" y="44"/>
                  </a:lnTo>
                  <a:lnTo>
                    <a:pt x="60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7" name="Google Shape;13557;p37"/>
            <p:cNvSpPr/>
            <p:nvPr/>
          </p:nvSpPr>
          <p:spPr>
            <a:xfrm>
              <a:off x="1769350" y="2774275"/>
              <a:ext cx="29025" cy="27950"/>
            </a:xfrm>
            <a:custGeom>
              <a:avLst/>
              <a:gdLst/>
              <a:ahLst/>
              <a:cxnLst/>
              <a:rect l="l" t="t" r="r" b="b"/>
              <a:pathLst>
                <a:path w="1161" h="1118" extrusionOk="0">
                  <a:moveTo>
                    <a:pt x="602" y="0"/>
                  </a:moveTo>
                  <a:lnTo>
                    <a:pt x="387" y="43"/>
                  </a:lnTo>
                  <a:lnTo>
                    <a:pt x="173" y="129"/>
                  </a:lnTo>
                  <a:lnTo>
                    <a:pt x="44" y="344"/>
                  </a:lnTo>
                  <a:lnTo>
                    <a:pt x="1" y="559"/>
                  </a:lnTo>
                  <a:lnTo>
                    <a:pt x="44" y="774"/>
                  </a:lnTo>
                  <a:lnTo>
                    <a:pt x="173" y="945"/>
                  </a:lnTo>
                  <a:lnTo>
                    <a:pt x="344" y="1074"/>
                  </a:lnTo>
                  <a:lnTo>
                    <a:pt x="559" y="1117"/>
                  </a:lnTo>
                  <a:lnTo>
                    <a:pt x="774" y="1117"/>
                  </a:lnTo>
                  <a:lnTo>
                    <a:pt x="989" y="988"/>
                  </a:lnTo>
                  <a:lnTo>
                    <a:pt x="1117" y="774"/>
                  </a:lnTo>
                  <a:lnTo>
                    <a:pt x="1160" y="559"/>
                  </a:lnTo>
                  <a:lnTo>
                    <a:pt x="1117" y="344"/>
                  </a:lnTo>
                  <a:lnTo>
                    <a:pt x="989" y="172"/>
                  </a:lnTo>
                  <a:lnTo>
                    <a:pt x="817" y="43"/>
                  </a:lnTo>
                  <a:lnTo>
                    <a:pt x="60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8" name="Google Shape;13558;p37"/>
            <p:cNvSpPr/>
            <p:nvPr/>
          </p:nvSpPr>
          <p:spPr>
            <a:xfrm>
              <a:off x="1741450" y="2263175"/>
              <a:ext cx="29000" cy="29025"/>
            </a:xfrm>
            <a:custGeom>
              <a:avLst/>
              <a:gdLst/>
              <a:ahLst/>
              <a:cxnLst/>
              <a:rect l="l" t="t" r="r" b="b"/>
              <a:pathLst>
                <a:path w="1160" h="1161" extrusionOk="0">
                  <a:moveTo>
                    <a:pt x="601" y="1"/>
                  </a:moveTo>
                  <a:lnTo>
                    <a:pt x="387" y="43"/>
                  </a:lnTo>
                  <a:lnTo>
                    <a:pt x="215" y="172"/>
                  </a:lnTo>
                  <a:lnTo>
                    <a:pt x="43" y="344"/>
                  </a:lnTo>
                  <a:lnTo>
                    <a:pt x="0" y="559"/>
                  </a:lnTo>
                  <a:lnTo>
                    <a:pt x="43" y="817"/>
                  </a:lnTo>
                  <a:lnTo>
                    <a:pt x="172" y="988"/>
                  </a:lnTo>
                  <a:lnTo>
                    <a:pt x="344" y="1117"/>
                  </a:lnTo>
                  <a:lnTo>
                    <a:pt x="601" y="1160"/>
                  </a:lnTo>
                  <a:lnTo>
                    <a:pt x="816" y="1117"/>
                  </a:lnTo>
                  <a:lnTo>
                    <a:pt x="988" y="988"/>
                  </a:lnTo>
                  <a:lnTo>
                    <a:pt x="1117" y="817"/>
                  </a:lnTo>
                  <a:lnTo>
                    <a:pt x="1160" y="602"/>
                  </a:lnTo>
                  <a:lnTo>
                    <a:pt x="1117" y="387"/>
                  </a:lnTo>
                  <a:lnTo>
                    <a:pt x="988" y="172"/>
                  </a:lnTo>
                  <a:lnTo>
                    <a:pt x="816" y="43"/>
                  </a:lnTo>
                  <a:lnTo>
                    <a:pt x="60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9" name="Google Shape;13559;p37"/>
            <p:cNvSpPr/>
            <p:nvPr/>
          </p:nvSpPr>
          <p:spPr>
            <a:xfrm>
              <a:off x="1684525" y="2285725"/>
              <a:ext cx="29025" cy="29025"/>
            </a:xfrm>
            <a:custGeom>
              <a:avLst/>
              <a:gdLst/>
              <a:ahLst/>
              <a:cxnLst/>
              <a:rect l="l" t="t" r="r" b="b"/>
              <a:pathLst>
                <a:path w="1161" h="1161" extrusionOk="0">
                  <a:moveTo>
                    <a:pt x="602" y="0"/>
                  </a:moveTo>
                  <a:lnTo>
                    <a:pt x="387" y="43"/>
                  </a:lnTo>
                  <a:lnTo>
                    <a:pt x="216" y="172"/>
                  </a:lnTo>
                  <a:lnTo>
                    <a:pt x="87" y="344"/>
                  </a:lnTo>
                  <a:lnTo>
                    <a:pt x="1" y="559"/>
                  </a:lnTo>
                  <a:lnTo>
                    <a:pt x="44" y="774"/>
                  </a:lnTo>
                  <a:lnTo>
                    <a:pt x="173" y="988"/>
                  </a:lnTo>
                  <a:lnTo>
                    <a:pt x="387" y="1117"/>
                  </a:lnTo>
                  <a:lnTo>
                    <a:pt x="602" y="1160"/>
                  </a:lnTo>
                  <a:lnTo>
                    <a:pt x="817" y="1117"/>
                  </a:lnTo>
                  <a:lnTo>
                    <a:pt x="989" y="988"/>
                  </a:lnTo>
                  <a:lnTo>
                    <a:pt x="1117" y="816"/>
                  </a:lnTo>
                  <a:lnTo>
                    <a:pt x="1160" y="602"/>
                  </a:lnTo>
                  <a:lnTo>
                    <a:pt x="1117" y="387"/>
                  </a:lnTo>
                  <a:lnTo>
                    <a:pt x="1032" y="172"/>
                  </a:lnTo>
                  <a:lnTo>
                    <a:pt x="817" y="43"/>
                  </a:lnTo>
                  <a:lnTo>
                    <a:pt x="60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0" name="Google Shape;13560;p37"/>
            <p:cNvSpPr/>
            <p:nvPr/>
          </p:nvSpPr>
          <p:spPr>
            <a:xfrm>
              <a:off x="1623325" y="2274975"/>
              <a:ext cx="29025" cy="29025"/>
            </a:xfrm>
            <a:custGeom>
              <a:avLst/>
              <a:gdLst/>
              <a:ahLst/>
              <a:cxnLst/>
              <a:rect l="l" t="t" r="r" b="b"/>
              <a:pathLst>
                <a:path w="1161" h="1161" extrusionOk="0">
                  <a:moveTo>
                    <a:pt x="602" y="1"/>
                  </a:moveTo>
                  <a:lnTo>
                    <a:pt x="387" y="44"/>
                  </a:lnTo>
                  <a:lnTo>
                    <a:pt x="172" y="130"/>
                  </a:lnTo>
                  <a:lnTo>
                    <a:pt x="44" y="345"/>
                  </a:lnTo>
                  <a:lnTo>
                    <a:pt x="1" y="559"/>
                  </a:lnTo>
                  <a:lnTo>
                    <a:pt x="44" y="774"/>
                  </a:lnTo>
                  <a:lnTo>
                    <a:pt x="172" y="946"/>
                  </a:lnTo>
                  <a:lnTo>
                    <a:pt x="344" y="1075"/>
                  </a:lnTo>
                  <a:lnTo>
                    <a:pt x="559" y="1161"/>
                  </a:lnTo>
                  <a:lnTo>
                    <a:pt x="774" y="1118"/>
                  </a:lnTo>
                  <a:lnTo>
                    <a:pt x="988" y="989"/>
                  </a:lnTo>
                  <a:lnTo>
                    <a:pt x="1117" y="774"/>
                  </a:lnTo>
                  <a:lnTo>
                    <a:pt x="1160" y="559"/>
                  </a:lnTo>
                  <a:lnTo>
                    <a:pt x="1117" y="345"/>
                  </a:lnTo>
                  <a:lnTo>
                    <a:pt x="988" y="173"/>
                  </a:lnTo>
                  <a:lnTo>
                    <a:pt x="817" y="44"/>
                  </a:lnTo>
                  <a:lnTo>
                    <a:pt x="60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1" name="Google Shape;13561;p37"/>
            <p:cNvSpPr/>
            <p:nvPr/>
          </p:nvSpPr>
          <p:spPr>
            <a:xfrm>
              <a:off x="1627625" y="2229900"/>
              <a:ext cx="29025" cy="27925"/>
            </a:xfrm>
            <a:custGeom>
              <a:avLst/>
              <a:gdLst/>
              <a:ahLst/>
              <a:cxnLst/>
              <a:rect l="l" t="t" r="r" b="b"/>
              <a:pathLst>
                <a:path w="1161" h="1117" extrusionOk="0">
                  <a:moveTo>
                    <a:pt x="344" y="0"/>
                  </a:moveTo>
                  <a:lnTo>
                    <a:pt x="172" y="129"/>
                  </a:lnTo>
                  <a:lnTo>
                    <a:pt x="43" y="344"/>
                  </a:lnTo>
                  <a:lnTo>
                    <a:pt x="0" y="558"/>
                  </a:lnTo>
                  <a:lnTo>
                    <a:pt x="43" y="773"/>
                  </a:lnTo>
                  <a:lnTo>
                    <a:pt x="129" y="945"/>
                  </a:lnTo>
                  <a:lnTo>
                    <a:pt x="344" y="1074"/>
                  </a:lnTo>
                  <a:lnTo>
                    <a:pt x="559" y="1117"/>
                  </a:lnTo>
                  <a:lnTo>
                    <a:pt x="774" y="1074"/>
                  </a:lnTo>
                  <a:lnTo>
                    <a:pt x="945" y="988"/>
                  </a:lnTo>
                  <a:lnTo>
                    <a:pt x="1117" y="773"/>
                  </a:lnTo>
                  <a:lnTo>
                    <a:pt x="1160" y="558"/>
                  </a:lnTo>
                  <a:lnTo>
                    <a:pt x="1117" y="344"/>
                  </a:lnTo>
                  <a:lnTo>
                    <a:pt x="988" y="172"/>
                  </a:lnTo>
                  <a:lnTo>
                    <a:pt x="816"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2" name="Google Shape;13562;p37"/>
            <p:cNvSpPr/>
            <p:nvPr/>
          </p:nvSpPr>
          <p:spPr>
            <a:xfrm>
              <a:off x="1641575" y="2313650"/>
              <a:ext cx="29025" cy="29000"/>
            </a:xfrm>
            <a:custGeom>
              <a:avLst/>
              <a:gdLst/>
              <a:ahLst/>
              <a:cxnLst/>
              <a:rect l="l" t="t" r="r" b="b"/>
              <a:pathLst>
                <a:path w="1161" h="1160" extrusionOk="0">
                  <a:moveTo>
                    <a:pt x="559" y="0"/>
                  </a:moveTo>
                  <a:lnTo>
                    <a:pt x="344" y="43"/>
                  </a:lnTo>
                  <a:lnTo>
                    <a:pt x="173" y="172"/>
                  </a:lnTo>
                  <a:lnTo>
                    <a:pt x="44" y="344"/>
                  </a:lnTo>
                  <a:lnTo>
                    <a:pt x="1" y="601"/>
                  </a:lnTo>
                  <a:lnTo>
                    <a:pt x="44" y="816"/>
                  </a:lnTo>
                  <a:lnTo>
                    <a:pt x="173" y="988"/>
                  </a:lnTo>
                  <a:lnTo>
                    <a:pt x="344" y="1117"/>
                  </a:lnTo>
                  <a:lnTo>
                    <a:pt x="559" y="1160"/>
                  </a:lnTo>
                  <a:lnTo>
                    <a:pt x="774" y="1117"/>
                  </a:lnTo>
                  <a:lnTo>
                    <a:pt x="946" y="988"/>
                  </a:lnTo>
                  <a:lnTo>
                    <a:pt x="1117" y="816"/>
                  </a:lnTo>
                  <a:lnTo>
                    <a:pt x="1160" y="601"/>
                  </a:lnTo>
                  <a:lnTo>
                    <a:pt x="1117" y="387"/>
                  </a:lnTo>
                  <a:lnTo>
                    <a:pt x="989" y="172"/>
                  </a:lnTo>
                  <a:lnTo>
                    <a:pt x="817"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3" name="Google Shape;13563;p37"/>
            <p:cNvSpPr/>
            <p:nvPr/>
          </p:nvSpPr>
          <p:spPr>
            <a:xfrm>
              <a:off x="1698500" y="2229900"/>
              <a:ext cx="29000" cy="27925"/>
            </a:xfrm>
            <a:custGeom>
              <a:avLst/>
              <a:gdLst/>
              <a:ahLst/>
              <a:cxnLst/>
              <a:rect l="l" t="t" r="r" b="b"/>
              <a:pathLst>
                <a:path w="1160" h="1117" extrusionOk="0">
                  <a:moveTo>
                    <a:pt x="387" y="0"/>
                  </a:moveTo>
                  <a:lnTo>
                    <a:pt x="172" y="129"/>
                  </a:lnTo>
                  <a:lnTo>
                    <a:pt x="43" y="344"/>
                  </a:lnTo>
                  <a:lnTo>
                    <a:pt x="0" y="558"/>
                  </a:lnTo>
                  <a:lnTo>
                    <a:pt x="43" y="773"/>
                  </a:lnTo>
                  <a:lnTo>
                    <a:pt x="172" y="945"/>
                  </a:lnTo>
                  <a:lnTo>
                    <a:pt x="344" y="1074"/>
                  </a:lnTo>
                  <a:lnTo>
                    <a:pt x="601" y="1117"/>
                  </a:lnTo>
                  <a:lnTo>
                    <a:pt x="816" y="1074"/>
                  </a:lnTo>
                  <a:lnTo>
                    <a:pt x="988" y="988"/>
                  </a:lnTo>
                  <a:lnTo>
                    <a:pt x="1117" y="773"/>
                  </a:lnTo>
                  <a:lnTo>
                    <a:pt x="1160" y="558"/>
                  </a:lnTo>
                  <a:lnTo>
                    <a:pt x="1117" y="344"/>
                  </a:lnTo>
                  <a:lnTo>
                    <a:pt x="988" y="172"/>
                  </a:lnTo>
                  <a:lnTo>
                    <a:pt x="816" y="43"/>
                  </a:lnTo>
                  <a:lnTo>
                    <a:pt x="60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4" name="Google Shape;13564;p37"/>
            <p:cNvSpPr/>
            <p:nvPr/>
          </p:nvSpPr>
          <p:spPr>
            <a:xfrm>
              <a:off x="1624400" y="2163325"/>
              <a:ext cx="29025" cy="29000"/>
            </a:xfrm>
            <a:custGeom>
              <a:avLst/>
              <a:gdLst/>
              <a:ahLst/>
              <a:cxnLst/>
              <a:rect l="l" t="t" r="r" b="b"/>
              <a:pathLst>
                <a:path w="1161" h="1160" extrusionOk="0">
                  <a:moveTo>
                    <a:pt x="559" y="0"/>
                  </a:moveTo>
                  <a:lnTo>
                    <a:pt x="344" y="43"/>
                  </a:lnTo>
                  <a:lnTo>
                    <a:pt x="172" y="172"/>
                  </a:lnTo>
                  <a:lnTo>
                    <a:pt x="44" y="344"/>
                  </a:lnTo>
                  <a:lnTo>
                    <a:pt x="1" y="602"/>
                  </a:lnTo>
                  <a:lnTo>
                    <a:pt x="44" y="816"/>
                  </a:lnTo>
                  <a:lnTo>
                    <a:pt x="172" y="988"/>
                  </a:lnTo>
                  <a:lnTo>
                    <a:pt x="344" y="1117"/>
                  </a:lnTo>
                  <a:lnTo>
                    <a:pt x="559" y="1160"/>
                  </a:lnTo>
                  <a:lnTo>
                    <a:pt x="774" y="1117"/>
                  </a:lnTo>
                  <a:lnTo>
                    <a:pt x="988" y="988"/>
                  </a:lnTo>
                  <a:lnTo>
                    <a:pt x="1117" y="816"/>
                  </a:lnTo>
                  <a:lnTo>
                    <a:pt x="1160" y="602"/>
                  </a:lnTo>
                  <a:lnTo>
                    <a:pt x="1117" y="387"/>
                  </a:lnTo>
                  <a:lnTo>
                    <a:pt x="988" y="172"/>
                  </a:lnTo>
                  <a:lnTo>
                    <a:pt x="817"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5" name="Google Shape;13565;p37"/>
            <p:cNvSpPr/>
            <p:nvPr/>
          </p:nvSpPr>
          <p:spPr>
            <a:xfrm>
              <a:off x="1756475" y="2200900"/>
              <a:ext cx="29000" cy="29025"/>
            </a:xfrm>
            <a:custGeom>
              <a:avLst/>
              <a:gdLst/>
              <a:ahLst/>
              <a:cxnLst/>
              <a:rect l="l" t="t" r="r" b="b"/>
              <a:pathLst>
                <a:path w="1160" h="1161" extrusionOk="0">
                  <a:moveTo>
                    <a:pt x="559" y="0"/>
                  </a:moveTo>
                  <a:lnTo>
                    <a:pt x="344" y="43"/>
                  </a:lnTo>
                  <a:lnTo>
                    <a:pt x="172" y="129"/>
                  </a:lnTo>
                  <a:lnTo>
                    <a:pt x="43" y="344"/>
                  </a:lnTo>
                  <a:lnTo>
                    <a:pt x="0" y="559"/>
                  </a:lnTo>
                  <a:lnTo>
                    <a:pt x="43" y="774"/>
                  </a:lnTo>
                  <a:lnTo>
                    <a:pt x="129" y="945"/>
                  </a:lnTo>
                  <a:lnTo>
                    <a:pt x="344" y="1074"/>
                  </a:lnTo>
                  <a:lnTo>
                    <a:pt x="559" y="1160"/>
                  </a:lnTo>
                  <a:lnTo>
                    <a:pt x="773" y="1117"/>
                  </a:lnTo>
                  <a:lnTo>
                    <a:pt x="945" y="988"/>
                  </a:lnTo>
                  <a:lnTo>
                    <a:pt x="1074" y="774"/>
                  </a:lnTo>
                  <a:lnTo>
                    <a:pt x="1160" y="559"/>
                  </a:lnTo>
                  <a:lnTo>
                    <a:pt x="1117" y="344"/>
                  </a:lnTo>
                  <a:lnTo>
                    <a:pt x="988" y="172"/>
                  </a:lnTo>
                  <a:lnTo>
                    <a:pt x="816"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6" name="Google Shape;13566;p37"/>
            <p:cNvSpPr/>
            <p:nvPr/>
          </p:nvSpPr>
          <p:spPr>
            <a:xfrm>
              <a:off x="1675950" y="2185875"/>
              <a:ext cx="29000" cy="29000"/>
            </a:xfrm>
            <a:custGeom>
              <a:avLst/>
              <a:gdLst/>
              <a:ahLst/>
              <a:cxnLst/>
              <a:rect l="l" t="t" r="r" b="b"/>
              <a:pathLst>
                <a:path w="1160" h="1160" extrusionOk="0">
                  <a:moveTo>
                    <a:pt x="601" y="0"/>
                  </a:moveTo>
                  <a:lnTo>
                    <a:pt x="387" y="43"/>
                  </a:lnTo>
                  <a:lnTo>
                    <a:pt x="215" y="172"/>
                  </a:lnTo>
                  <a:lnTo>
                    <a:pt x="86" y="344"/>
                  </a:lnTo>
                  <a:lnTo>
                    <a:pt x="0" y="601"/>
                  </a:lnTo>
                  <a:lnTo>
                    <a:pt x="43" y="816"/>
                  </a:lnTo>
                  <a:lnTo>
                    <a:pt x="172" y="988"/>
                  </a:lnTo>
                  <a:lnTo>
                    <a:pt x="387" y="1117"/>
                  </a:lnTo>
                  <a:lnTo>
                    <a:pt x="601" y="1160"/>
                  </a:lnTo>
                  <a:lnTo>
                    <a:pt x="816" y="1117"/>
                  </a:lnTo>
                  <a:lnTo>
                    <a:pt x="988" y="988"/>
                  </a:lnTo>
                  <a:lnTo>
                    <a:pt x="1117" y="816"/>
                  </a:lnTo>
                  <a:lnTo>
                    <a:pt x="1160" y="601"/>
                  </a:lnTo>
                  <a:lnTo>
                    <a:pt x="1117" y="387"/>
                  </a:lnTo>
                  <a:lnTo>
                    <a:pt x="1031" y="172"/>
                  </a:lnTo>
                  <a:lnTo>
                    <a:pt x="816" y="43"/>
                  </a:lnTo>
                  <a:lnTo>
                    <a:pt x="60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7" name="Google Shape;13567;p37"/>
            <p:cNvSpPr/>
            <p:nvPr/>
          </p:nvSpPr>
          <p:spPr>
            <a:xfrm>
              <a:off x="1745725" y="2327600"/>
              <a:ext cx="27950" cy="29025"/>
            </a:xfrm>
            <a:custGeom>
              <a:avLst/>
              <a:gdLst/>
              <a:ahLst/>
              <a:cxnLst/>
              <a:rect l="l" t="t" r="r" b="b"/>
              <a:pathLst>
                <a:path w="1118" h="1161" extrusionOk="0">
                  <a:moveTo>
                    <a:pt x="559" y="0"/>
                  </a:moveTo>
                  <a:lnTo>
                    <a:pt x="344" y="43"/>
                  </a:lnTo>
                  <a:lnTo>
                    <a:pt x="173" y="172"/>
                  </a:lnTo>
                  <a:lnTo>
                    <a:pt x="44" y="344"/>
                  </a:lnTo>
                  <a:lnTo>
                    <a:pt x="1" y="559"/>
                  </a:lnTo>
                  <a:lnTo>
                    <a:pt x="44" y="774"/>
                  </a:lnTo>
                  <a:lnTo>
                    <a:pt x="130" y="988"/>
                  </a:lnTo>
                  <a:lnTo>
                    <a:pt x="344" y="1117"/>
                  </a:lnTo>
                  <a:lnTo>
                    <a:pt x="559" y="1160"/>
                  </a:lnTo>
                  <a:lnTo>
                    <a:pt x="774" y="1117"/>
                  </a:lnTo>
                  <a:lnTo>
                    <a:pt x="946" y="988"/>
                  </a:lnTo>
                  <a:lnTo>
                    <a:pt x="1075" y="817"/>
                  </a:lnTo>
                  <a:lnTo>
                    <a:pt x="1118" y="602"/>
                  </a:lnTo>
                  <a:lnTo>
                    <a:pt x="1075" y="387"/>
                  </a:lnTo>
                  <a:lnTo>
                    <a:pt x="989" y="172"/>
                  </a:lnTo>
                  <a:lnTo>
                    <a:pt x="774"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8" name="Google Shape;13568;p37"/>
            <p:cNvSpPr/>
            <p:nvPr/>
          </p:nvSpPr>
          <p:spPr>
            <a:xfrm>
              <a:off x="1748950" y="2372700"/>
              <a:ext cx="27950" cy="29000"/>
            </a:xfrm>
            <a:custGeom>
              <a:avLst/>
              <a:gdLst/>
              <a:ahLst/>
              <a:cxnLst/>
              <a:rect l="l" t="t" r="r" b="b"/>
              <a:pathLst>
                <a:path w="1118" h="1160" extrusionOk="0">
                  <a:moveTo>
                    <a:pt x="559" y="0"/>
                  </a:moveTo>
                  <a:lnTo>
                    <a:pt x="344" y="43"/>
                  </a:lnTo>
                  <a:lnTo>
                    <a:pt x="173" y="129"/>
                  </a:lnTo>
                  <a:lnTo>
                    <a:pt x="44" y="344"/>
                  </a:lnTo>
                  <a:lnTo>
                    <a:pt x="1" y="559"/>
                  </a:lnTo>
                  <a:lnTo>
                    <a:pt x="44" y="773"/>
                  </a:lnTo>
                  <a:lnTo>
                    <a:pt x="130" y="945"/>
                  </a:lnTo>
                  <a:lnTo>
                    <a:pt x="344" y="1074"/>
                  </a:lnTo>
                  <a:lnTo>
                    <a:pt x="559" y="1160"/>
                  </a:lnTo>
                  <a:lnTo>
                    <a:pt x="774" y="1117"/>
                  </a:lnTo>
                  <a:lnTo>
                    <a:pt x="946" y="988"/>
                  </a:lnTo>
                  <a:lnTo>
                    <a:pt x="1074" y="816"/>
                  </a:lnTo>
                  <a:lnTo>
                    <a:pt x="1117" y="559"/>
                  </a:lnTo>
                  <a:lnTo>
                    <a:pt x="1074" y="344"/>
                  </a:lnTo>
                  <a:lnTo>
                    <a:pt x="989" y="172"/>
                  </a:lnTo>
                  <a:lnTo>
                    <a:pt x="774"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9" name="Google Shape;13569;p37"/>
            <p:cNvSpPr/>
            <p:nvPr/>
          </p:nvSpPr>
          <p:spPr>
            <a:xfrm>
              <a:off x="1805875" y="2213775"/>
              <a:ext cx="29000" cy="29025"/>
            </a:xfrm>
            <a:custGeom>
              <a:avLst/>
              <a:gdLst/>
              <a:ahLst/>
              <a:cxnLst/>
              <a:rect l="l" t="t" r="r" b="b"/>
              <a:pathLst>
                <a:path w="1160" h="1161" extrusionOk="0">
                  <a:moveTo>
                    <a:pt x="558" y="1"/>
                  </a:moveTo>
                  <a:lnTo>
                    <a:pt x="344" y="44"/>
                  </a:lnTo>
                  <a:lnTo>
                    <a:pt x="172" y="173"/>
                  </a:lnTo>
                  <a:lnTo>
                    <a:pt x="43" y="344"/>
                  </a:lnTo>
                  <a:lnTo>
                    <a:pt x="0" y="559"/>
                  </a:lnTo>
                  <a:lnTo>
                    <a:pt x="43" y="774"/>
                  </a:lnTo>
                  <a:lnTo>
                    <a:pt x="172" y="989"/>
                  </a:lnTo>
                  <a:lnTo>
                    <a:pt x="344" y="1118"/>
                  </a:lnTo>
                  <a:lnTo>
                    <a:pt x="558" y="1160"/>
                  </a:lnTo>
                  <a:lnTo>
                    <a:pt x="773" y="1118"/>
                  </a:lnTo>
                  <a:lnTo>
                    <a:pt x="988" y="989"/>
                  </a:lnTo>
                  <a:lnTo>
                    <a:pt x="1117" y="817"/>
                  </a:lnTo>
                  <a:lnTo>
                    <a:pt x="1160" y="559"/>
                  </a:lnTo>
                  <a:lnTo>
                    <a:pt x="1117" y="344"/>
                  </a:lnTo>
                  <a:lnTo>
                    <a:pt x="988" y="173"/>
                  </a:lnTo>
                  <a:lnTo>
                    <a:pt x="816" y="44"/>
                  </a:lnTo>
                  <a:lnTo>
                    <a:pt x="558"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0" name="Google Shape;13570;p37"/>
            <p:cNvSpPr/>
            <p:nvPr/>
          </p:nvSpPr>
          <p:spPr>
            <a:xfrm>
              <a:off x="1819825" y="2150425"/>
              <a:ext cx="29025" cy="29025"/>
            </a:xfrm>
            <a:custGeom>
              <a:avLst/>
              <a:gdLst/>
              <a:ahLst/>
              <a:cxnLst/>
              <a:rect l="l" t="t" r="r" b="b"/>
              <a:pathLst>
                <a:path w="1161" h="1161" extrusionOk="0">
                  <a:moveTo>
                    <a:pt x="602" y="1"/>
                  </a:moveTo>
                  <a:lnTo>
                    <a:pt x="387" y="44"/>
                  </a:lnTo>
                  <a:lnTo>
                    <a:pt x="215" y="173"/>
                  </a:lnTo>
                  <a:lnTo>
                    <a:pt x="43" y="344"/>
                  </a:lnTo>
                  <a:lnTo>
                    <a:pt x="0" y="602"/>
                  </a:lnTo>
                  <a:lnTo>
                    <a:pt x="43" y="817"/>
                  </a:lnTo>
                  <a:lnTo>
                    <a:pt x="172" y="989"/>
                  </a:lnTo>
                  <a:lnTo>
                    <a:pt x="344" y="1118"/>
                  </a:lnTo>
                  <a:lnTo>
                    <a:pt x="602" y="1160"/>
                  </a:lnTo>
                  <a:lnTo>
                    <a:pt x="816" y="1118"/>
                  </a:lnTo>
                  <a:lnTo>
                    <a:pt x="988" y="1032"/>
                  </a:lnTo>
                  <a:lnTo>
                    <a:pt x="1117" y="817"/>
                  </a:lnTo>
                  <a:lnTo>
                    <a:pt x="1160" y="602"/>
                  </a:lnTo>
                  <a:lnTo>
                    <a:pt x="1117" y="387"/>
                  </a:lnTo>
                  <a:lnTo>
                    <a:pt x="988" y="216"/>
                  </a:lnTo>
                  <a:lnTo>
                    <a:pt x="816" y="87"/>
                  </a:lnTo>
                  <a:lnTo>
                    <a:pt x="60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1" name="Google Shape;13571;p37"/>
            <p:cNvSpPr/>
            <p:nvPr/>
          </p:nvSpPr>
          <p:spPr>
            <a:xfrm>
              <a:off x="1809075" y="2278200"/>
              <a:ext cx="29025" cy="29025"/>
            </a:xfrm>
            <a:custGeom>
              <a:avLst/>
              <a:gdLst/>
              <a:ahLst/>
              <a:cxnLst/>
              <a:rect l="l" t="t" r="r" b="b"/>
              <a:pathLst>
                <a:path w="1161" h="1161" extrusionOk="0">
                  <a:moveTo>
                    <a:pt x="602" y="1"/>
                  </a:moveTo>
                  <a:lnTo>
                    <a:pt x="387" y="44"/>
                  </a:lnTo>
                  <a:lnTo>
                    <a:pt x="173" y="130"/>
                  </a:lnTo>
                  <a:lnTo>
                    <a:pt x="44" y="344"/>
                  </a:lnTo>
                  <a:lnTo>
                    <a:pt x="1" y="559"/>
                  </a:lnTo>
                  <a:lnTo>
                    <a:pt x="44" y="774"/>
                  </a:lnTo>
                  <a:lnTo>
                    <a:pt x="173" y="946"/>
                  </a:lnTo>
                  <a:lnTo>
                    <a:pt x="344" y="1117"/>
                  </a:lnTo>
                  <a:lnTo>
                    <a:pt x="559" y="1160"/>
                  </a:lnTo>
                  <a:lnTo>
                    <a:pt x="774" y="1117"/>
                  </a:lnTo>
                  <a:lnTo>
                    <a:pt x="989" y="989"/>
                  </a:lnTo>
                  <a:lnTo>
                    <a:pt x="1118" y="817"/>
                  </a:lnTo>
                  <a:lnTo>
                    <a:pt x="1161" y="559"/>
                  </a:lnTo>
                  <a:lnTo>
                    <a:pt x="1118" y="344"/>
                  </a:lnTo>
                  <a:lnTo>
                    <a:pt x="989" y="173"/>
                  </a:lnTo>
                  <a:lnTo>
                    <a:pt x="817" y="44"/>
                  </a:lnTo>
                  <a:lnTo>
                    <a:pt x="60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2" name="Google Shape;13572;p37"/>
            <p:cNvSpPr/>
            <p:nvPr/>
          </p:nvSpPr>
          <p:spPr>
            <a:xfrm>
              <a:off x="1812300" y="2323300"/>
              <a:ext cx="29025" cy="27950"/>
            </a:xfrm>
            <a:custGeom>
              <a:avLst/>
              <a:gdLst/>
              <a:ahLst/>
              <a:cxnLst/>
              <a:rect l="l" t="t" r="r" b="b"/>
              <a:pathLst>
                <a:path w="1161" h="1118" extrusionOk="0">
                  <a:moveTo>
                    <a:pt x="387" y="1"/>
                  </a:moveTo>
                  <a:lnTo>
                    <a:pt x="173" y="130"/>
                  </a:lnTo>
                  <a:lnTo>
                    <a:pt x="44" y="344"/>
                  </a:lnTo>
                  <a:lnTo>
                    <a:pt x="1" y="559"/>
                  </a:lnTo>
                  <a:lnTo>
                    <a:pt x="44" y="774"/>
                  </a:lnTo>
                  <a:lnTo>
                    <a:pt x="173" y="946"/>
                  </a:lnTo>
                  <a:lnTo>
                    <a:pt x="344" y="1074"/>
                  </a:lnTo>
                  <a:lnTo>
                    <a:pt x="559" y="1117"/>
                  </a:lnTo>
                  <a:lnTo>
                    <a:pt x="817" y="1074"/>
                  </a:lnTo>
                  <a:lnTo>
                    <a:pt x="989" y="989"/>
                  </a:lnTo>
                  <a:lnTo>
                    <a:pt x="1117" y="774"/>
                  </a:lnTo>
                  <a:lnTo>
                    <a:pt x="1160" y="559"/>
                  </a:lnTo>
                  <a:lnTo>
                    <a:pt x="1117" y="344"/>
                  </a:lnTo>
                  <a:lnTo>
                    <a:pt x="989" y="172"/>
                  </a:lnTo>
                  <a:lnTo>
                    <a:pt x="817" y="44"/>
                  </a:lnTo>
                  <a:lnTo>
                    <a:pt x="60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3" name="Google Shape;13573;p37"/>
            <p:cNvSpPr/>
            <p:nvPr/>
          </p:nvSpPr>
          <p:spPr>
            <a:xfrm>
              <a:off x="1797275" y="2367325"/>
              <a:ext cx="29025" cy="29025"/>
            </a:xfrm>
            <a:custGeom>
              <a:avLst/>
              <a:gdLst/>
              <a:ahLst/>
              <a:cxnLst/>
              <a:rect l="l" t="t" r="r" b="b"/>
              <a:pathLst>
                <a:path w="1161" h="1161" extrusionOk="0">
                  <a:moveTo>
                    <a:pt x="602" y="1"/>
                  </a:moveTo>
                  <a:lnTo>
                    <a:pt x="387" y="44"/>
                  </a:lnTo>
                  <a:lnTo>
                    <a:pt x="172" y="129"/>
                  </a:lnTo>
                  <a:lnTo>
                    <a:pt x="43" y="344"/>
                  </a:lnTo>
                  <a:lnTo>
                    <a:pt x="0" y="559"/>
                  </a:lnTo>
                  <a:lnTo>
                    <a:pt x="43" y="774"/>
                  </a:lnTo>
                  <a:lnTo>
                    <a:pt x="172" y="946"/>
                  </a:lnTo>
                  <a:lnTo>
                    <a:pt x="344" y="1074"/>
                  </a:lnTo>
                  <a:lnTo>
                    <a:pt x="602" y="1160"/>
                  </a:lnTo>
                  <a:lnTo>
                    <a:pt x="816" y="1117"/>
                  </a:lnTo>
                  <a:lnTo>
                    <a:pt x="988" y="988"/>
                  </a:lnTo>
                  <a:lnTo>
                    <a:pt x="1117" y="817"/>
                  </a:lnTo>
                  <a:lnTo>
                    <a:pt x="1160" y="559"/>
                  </a:lnTo>
                  <a:lnTo>
                    <a:pt x="1117" y="344"/>
                  </a:lnTo>
                  <a:lnTo>
                    <a:pt x="988" y="172"/>
                  </a:lnTo>
                  <a:lnTo>
                    <a:pt x="816" y="44"/>
                  </a:lnTo>
                  <a:lnTo>
                    <a:pt x="60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4" name="Google Shape;13574;p37"/>
            <p:cNvSpPr/>
            <p:nvPr/>
          </p:nvSpPr>
          <p:spPr>
            <a:xfrm>
              <a:off x="1701700" y="2355525"/>
              <a:ext cx="29025" cy="29000"/>
            </a:xfrm>
            <a:custGeom>
              <a:avLst/>
              <a:gdLst/>
              <a:ahLst/>
              <a:cxnLst/>
              <a:rect l="l" t="t" r="r" b="b"/>
              <a:pathLst>
                <a:path w="1161" h="1160" extrusionOk="0">
                  <a:moveTo>
                    <a:pt x="602" y="0"/>
                  </a:moveTo>
                  <a:lnTo>
                    <a:pt x="345" y="43"/>
                  </a:lnTo>
                  <a:lnTo>
                    <a:pt x="173" y="172"/>
                  </a:lnTo>
                  <a:lnTo>
                    <a:pt x="44" y="344"/>
                  </a:lnTo>
                  <a:lnTo>
                    <a:pt x="1" y="601"/>
                  </a:lnTo>
                  <a:lnTo>
                    <a:pt x="44" y="816"/>
                  </a:lnTo>
                  <a:lnTo>
                    <a:pt x="173" y="988"/>
                  </a:lnTo>
                  <a:lnTo>
                    <a:pt x="345" y="1117"/>
                  </a:lnTo>
                  <a:lnTo>
                    <a:pt x="559" y="1160"/>
                  </a:lnTo>
                  <a:lnTo>
                    <a:pt x="774" y="1117"/>
                  </a:lnTo>
                  <a:lnTo>
                    <a:pt x="989" y="988"/>
                  </a:lnTo>
                  <a:lnTo>
                    <a:pt x="1118" y="816"/>
                  </a:lnTo>
                  <a:lnTo>
                    <a:pt x="1161" y="601"/>
                  </a:lnTo>
                  <a:lnTo>
                    <a:pt x="1118" y="387"/>
                  </a:lnTo>
                  <a:lnTo>
                    <a:pt x="989" y="172"/>
                  </a:lnTo>
                  <a:lnTo>
                    <a:pt x="817" y="43"/>
                  </a:lnTo>
                  <a:lnTo>
                    <a:pt x="60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5" name="Google Shape;13575;p37"/>
            <p:cNvSpPr/>
            <p:nvPr/>
          </p:nvSpPr>
          <p:spPr>
            <a:xfrm>
              <a:off x="1631925" y="2372700"/>
              <a:ext cx="29000" cy="29000"/>
            </a:xfrm>
            <a:custGeom>
              <a:avLst/>
              <a:gdLst/>
              <a:ahLst/>
              <a:cxnLst/>
              <a:rect l="l" t="t" r="r" b="b"/>
              <a:pathLst>
                <a:path w="1160" h="1160" extrusionOk="0">
                  <a:moveTo>
                    <a:pt x="559" y="0"/>
                  </a:moveTo>
                  <a:lnTo>
                    <a:pt x="344" y="43"/>
                  </a:lnTo>
                  <a:lnTo>
                    <a:pt x="172" y="129"/>
                  </a:lnTo>
                  <a:lnTo>
                    <a:pt x="43" y="344"/>
                  </a:lnTo>
                  <a:lnTo>
                    <a:pt x="0" y="559"/>
                  </a:lnTo>
                  <a:lnTo>
                    <a:pt x="43" y="773"/>
                  </a:lnTo>
                  <a:lnTo>
                    <a:pt x="129" y="945"/>
                  </a:lnTo>
                  <a:lnTo>
                    <a:pt x="344" y="1074"/>
                  </a:lnTo>
                  <a:lnTo>
                    <a:pt x="559" y="1160"/>
                  </a:lnTo>
                  <a:lnTo>
                    <a:pt x="773" y="1117"/>
                  </a:lnTo>
                  <a:lnTo>
                    <a:pt x="945" y="988"/>
                  </a:lnTo>
                  <a:lnTo>
                    <a:pt x="1074" y="816"/>
                  </a:lnTo>
                  <a:lnTo>
                    <a:pt x="1160" y="559"/>
                  </a:lnTo>
                  <a:lnTo>
                    <a:pt x="1117" y="344"/>
                  </a:lnTo>
                  <a:lnTo>
                    <a:pt x="988" y="172"/>
                  </a:lnTo>
                  <a:lnTo>
                    <a:pt x="773"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6" name="Google Shape;13576;p37"/>
            <p:cNvSpPr/>
            <p:nvPr/>
          </p:nvSpPr>
          <p:spPr>
            <a:xfrm>
              <a:off x="1661975" y="2120375"/>
              <a:ext cx="29025" cy="29000"/>
            </a:xfrm>
            <a:custGeom>
              <a:avLst/>
              <a:gdLst/>
              <a:ahLst/>
              <a:cxnLst/>
              <a:rect l="l" t="t" r="r" b="b"/>
              <a:pathLst>
                <a:path w="1161" h="1160" extrusionOk="0">
                  <a:moveTo>
                    <a:pt x="602" y="0"/>
                  </a:moveTo>
                  <a:lnTo>
                    <a:pt x="387" y="43"/>
                  </a:lnTo>
                  <a:lnTo>
                    <a:pt x="173" y="172"/>
                  </a:lnTo>
                  <a:lnTo>
                    <a:pt x="44" y="344"/>
                  </a:lnTo>
                  <a:lnTo>
                    <a:pt x="1" y="559"/>
                  </a:lnTo>
                  <a:lnTo>
                    <a:pt x="44" y="773"/>
                  </a:lnTo>
                  <a:lnTo>
                    <a:pt x="173" y="945"/>
                  </a:lnTo>
                  <a:lnTo>
                    <a:pt x="344" y="1117"/>
                  </a:lnTo>
                  <a:lnTo>
                    <a:pt x="559" y="1160"/>
                  </a:lnTo>
                  <a:lnTo>
                    <a:pt x="774" y="1117"/>
                  </a:lnTo>
                  <a:lnTo>
                    <a:pt x="989" y="988"/>
                  </a:lnTo>
                  <a:lnTo>
                    <a:pt x="1118" y="816"/>
                  </a:lnTo>
                  <a:lnTo>
                    <a:pt x="1160" y="559"/>
                  </a:lnTo>
                  <a:lnTo>
                    <a:pt x="1118" y="344"/>
                  </a:lnTo>
                  <a:lnTo>
                    <a:pt x="989" y="172"/>
                  </a:lnTo>
                  <a:lnTo>
                    <a:pt x="817" y="43"/>
                  </a:lnTo>
                  <a:lnTo>
                    <a:pt x="60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7" name="Google Shape;13577;p37"/>
            <p:cNvSpPr/>
            <p:nvPr/>
          </p:nvSpPr>
          <p:spPr>
            <a:xfrm>
              <a:off x="1780100" y="1864825"/>
              <a:ext cx="27925" cy="29000"/>
            </a:xfrm>
            <a:custGeom>
              <a:avLst/>
              <a:gdLst/>
              <a:ahLst/>
              <a:cxnLst/>
              <a:rect l="l" t="t" r="r" b="b"/>
              <a:pathLst>
                <a:path w="1117" h="1160" extrusionOk="0">
                  <a:moveTo>
                    <a:pt x="559" y="0"/>
                  </a:moveTo>
                  <a:lnTo>
                    <a:pt x="344" y="43"/>
                  </a:lnTo>
                  <a:lnTo>
                    <a:pt x="172" y="172"/>
                  </a:lnTo>
                  <a:lnTo>
                    <a:pt x="43" y="344"/>
                  </a:lnTo>
                  <a:lnTo>
                    <a:pt x="0" y="602"/>
                  </a:lnTo>
                  <a:lnTo>
                    <a:pt x="43" y="816"/>
                  </a:lnTo>
                  <a:lnTo>
                    <a:pt x="129" y="988"/>
                  </a:lnTo>
                  <a:lnTo>
                    <a:pt x="344" y="1117"/>
                  </a:lnTo>
                  <a:lnTo>
                    <a:pt x="559" y="1160"/>
                  </a:lnTo>
                  <a:lnTo>
                    <a:pt x="773" y="1117"/>
                  </a:lnTo>
                  <a:lnTo>
                    <a:pt x="945" y="1031"/>
                  </a:lnTo>
                  <a:lnTo>
                    <a:pt x="1074" y="816"/>
                  </a:lnTo>
                  <a:lnTo>
                    <a:pt x="1117" y="602"/>
                  </a:lnTo>
                  <a:lnTo>
                    <a:pt x="1117" y="387"/>
                  </a:lnTo>
                  <a:lnTo>
                    <a:pt x="988" y="215"/>
                  </a:lnTo>
                  <a:lnTo>
                    <a:pt x="773" y="86"/>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8" name="Google Shape;13578;p37"/>
            <p:cNvSpPr/>
            <p:nvPr/>
          </p:nvSpPr>
          <p:spPr>
            <a:xfrm>
              <a:off x="1723175" y="1887375"/>
              <a:ext cx="29025" cy="29000"/>
            </a:xfrm>
            <a:custGeom>
              <a:avLst/>
              <a:gdLst/>
              <a:ahLst/>
              <a:cxnLst/>
              <a:rect l="l" t="t" r="r" b="b"/>
              <a:pathLst>
                <a:path w="1161" h="1160" extrusionOk="0">
                  <a:moveTo>
                    <a:pt x="559" y="0"/>
                  </a:moveTo>
                  <a:lnTo>
                    <a:pt x="345" y="43"/>
                  </a:lnTo>
                  <a:lnTo>
                    <a:pt x="173" y="172"/>
                  </a:lnTo>
                  <a:lnTo>
                    <a:pt x="44" y="344"/>
                  </a:lnTo>
                  <a:lnTo>
                    <a:pt x="1" y="602"/>
                  </a:lnTo>
                  <a:lnTo>
                    <a:pt x="44" y="816"/>
                  </a:lnTo>
                  <a:lnTo>
                    <a:pt x="130" y="988"/>
                  </a:lnTo>
                  <a:lnTo>
                    <a:pt x="345" y="1117"/>
                  </a:lnTo>
                  <a:lnTo>
                    <a:pt x="559" y="1160"/>
                  </a:lnTo>
                  <a:lnTo>
                    <a:pt x="774" y="1117"/>
                  </a:lnTo>
                  <a:lnTo>
                    <a:pt x="946" y="988"/>
                  </a:lnTo>
                  <a:lnTo>
                    <a:pt x="1075" y="816"/>
                  </a:lnTo>
                  <a:lnTo>
                    <a:pt x="1161" y="602"/>
                  </a:lnTo>
                  <a:lnTo>
                    <a:pt x="1118" y="387"/>
                  </a:lnTo>
                  <a:lnTo>
                    <a:pt x="989" y="172"/>
                  </a:lnTo>
                  <a:lnTo>
                    <a:pt x="774"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9" name="Google Shape;13579;p37"/>
            <p:cNvSpPr/>
            <p:nvPr/>
          </p:nvSpPr>
          <p:spPr>
            <a:xfrm>
              <a:off x="1660900" y="1876625"/>
              <a:ext cx="29025" cy="29025"/>
            </a:xfrm>
            <a:custGeom>
              <a:avLst/>
              <a:gdLst/>
              <a:ahLst/>
              <a:cxnLst/>
              <a:rect l="l" t="t" r="r" b="b"/>
              <a:pathLst>
                <a:path w="1161" h="1161" extrusionOk="0">
                  <a:moveTo>
                    <a:pt x="602" y="1"/>
                  </a:moveTo>
                  <a:lnTo>
                    <a:pt x="387" y="44"/>
                  </a:lnTo>
                  <a:lnTo>
                    <a:pt x="216" y="173"/>
                  </a:lnTo>
                  <a:lnTo>
                    <a:pt x="44" y="344"/>
                  </a:lnTo>
                  <a:lnTo>
                    <a:pt x="1" y="559"/>
                  </a:lnTo>
                  <a:lnTo>
                    <a:pt x="44" y="774"/>
                  </a:lnTo>
                  <a:lnTo>
                    <a:pt x="173" y="989"/>
                  </a:lnTo>
                  <a:lnTo>
                    <a:pt x="344" y="1117"/>
                  </a:lnTo>
                  <a:lnTo>
                    <a:pt x="602" y="1160"/>
                  </a:lnTo>
                  <a:lnTo>
                    <a:pt x="817" y="1117"/>
                  </a:lnTo>
                  <a:lnTo>
                    <a:pt x="989" y="989"/>
                  </a:lnTo>
                  <a:lnTo>
                    <a:pt x="1118" y="817"/>
                  </a:lnTo>
                  <a:lnTo>
                    <a:pt x="1161" y="559"/>
                  </a:lnTo>
                  <a:lnTo>
                    <a:pt x="1118" y="344"/>
                  </a:lnTo>
                  <a:lnTo>
                    <a:pt x="989" y="173"/>
                  </a:lnTo>
                  <a:lnTo>
                    <a:pt x="817" y="44"/>
                  </a:lnTo>
                  <a:lnTo>
                    <a:pt x="60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0" name="Google Shape;13580;p37"/>
            <p:cNvSpPr/>
            <p:nvPr/>
          </p:nvSpPr>
          <p:spPr>
            <a:xfrm>
              <a:off x="1665200" y="1831525"/>
              <a:ext cx="29025" cy="29025"/>
            </a:xfrm>
            <a:custGeom>
              <a:avLst/>
              <a:gdLst/>
              <a:ahLst/>
              <a:cxnLst/>
              <a:rect l="l" t="t" r="r" b="b"/>
              <a:pathLst>
                <a:path w="1161" h="1161" extrusionOk="0">
                  <a:moveTo>
                    <a:pt x="602" y="1"/>
                  </a:moveTo>
                  <a:lnTo>
                    <a:pt x="387" y="44"/>
                  </a:lnTo>
                  <a:lnTo>
                    <a:pt x="172" y="130"/>
                  </a:lnTo>
                  <a:lnTo>
                    <a:pt x="44" y="344"/>
                  </a:lnTo>
                  <a:lnTo>
                    <a:pt x="1" y="559"/>
                  </a:lnTo>
                  <a:lnTo>
                    <a:pt x="44" y="774"/>
                  </a:lnTo>
                  <a:lnTo>
                    <a:pt x="172" y="946"/>
                  </a:lnTo>
                  <a:lnTo>
                    <a:pt x="344" y="1075"/>
                  </a:lnTo>
                  <a:lnTo>
                    <a:pt x="559" y="1161"/>
                  </a:lnTo>
                  <a:lnTo>
                    <a:pt x="774" y="1118"/>
                  </a:lnTo>
                  <a:lnTo>
                    <a:pt x="989" y="989"/>
                  </a:lnTo>
                  <a:lnTo>
                    <a:pt x="1117" y="774"/>
                  </a:lnTo>
                  <a:lnTo>
                    <a:pt x="1160" y="559"/>
                  </a:lnTo>
                  <a:lnTo>
                    <a:pt x="1117" y="344"/>
                  </a:lnTo>
                  <a:lnTo>
                    <a:pt x="989" y="173"/>
                  </a:lnTo>
                  <a:lnTo>
                    <a:pt x="817" y="44"/>
                  </a:lnTo>
                  <a:lnTo>
                    <a:pt x="60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1" name="Google Shape;13581;p37"/>
            <p:cNvSpPr/>
            <p:nvPr/>
          </p:nvSpPr>
          <p:spPr>
            <a:xfrm>
              <a:off x="1679175" y="1915275"/>
              <a:ext cx="29000" cy="29025"/>
            </a:xfrm>
            <a:custGeom>
              <a:avLst/>
              <a:gdLst/>
              <a:ahLst/>
              <a:cxnLst/>
              <a:rect l="l" t="t" r="r" b="b"/>
              <a:pathLst>
                <a:path w="1160" h="1161" extrusionOk="0">
                  <a:moveTo>
                    <a:pt x="601" y="1"/>
                  </a:moveTo>
                  <a:lnTo>
                    <a:pt x="387" y="44"/>
                  </a:lnTo>
                  <a:lnTo>
                    <a:pt x="172" y="173"/>
                  </a:lnTo>
                  <a:lnTo>
                    <a:pt x="43" y="387"/>
                  </a:lnTo>
                  <a:lnTo>
                    <a:pt x="0" y="602"/>
                  </a:lnTo>
                  <a:lnTo>
                    <a:pt x="43" y="817"/>
                  </a:lnTo>
                  <a:lnTo>
                    <a:pt x="172" y="989"/>
                  </a:lnTo>
                  <a:lnTo>
                    <a:pt x="344" y="1118"/>
                  </a:lnTo>
                  <a:lnTo>
                    <a:pt x="558" y="1161"/>
                  </a:lnTo>
                  <a:lnTo>
                    <a:pt x="773" y="1118"/>
                  </a:lnTo>
                  <a:lnTo>
                    <a:pt x="988" y="1032"/>
                  </a:lnTo>
                  <a:lnTo>
                    <a:pt x="1117" y="817"/>
                  </a:lnTo>
                  <a:lnTo>
                    <a:pt x="1160" y="602"/>
                  </a:lnTo>
                  <a:lnTo>
                    <a:pt x="1117" y="387"/>
                  </a:lnTo>
                  <a:lnTo>
                    <a:pt x="988" y="216"/>
                  </a:lnTo>
                  <a:lnTo>
                    <a:pt x="816" y="87"/>
                  </a:lnTo>
                  <a:lnTo>
                    <a:pt x="60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2" name="Google Shape;13582;p37"/>
            <p:cNvSpPr/>
            <p:nvPr/>
          </p:nvSpPr>
          <p:spPr>
            <a:xfrm>
              <a:off x="1737150" y="1831525"/>
              <a:ext cx="27925" cy="29025"/>
            </a:xfrm>
            <a:custGeom>
              <a:avLst/>
              <a:gdLst/>
              <a:ahLst/>
              <a:cxnLst/>
              <a:rect l="l" t="t" r="r" b="b"/>
              <a:pathLst>
                <a:path w="1117" h="1161" extrusionOk="0">
                  <a:moveTo>
                    <a:pt x="559" y="1"/>
                  </a:moveTo>
                  <a:lnTo>
                    <a:pt x="344" y="44"/>
                  </a:lnTo>
                  <a:lnTo>
                    <a:pt x="172" y="130"/>
                  </a:lnTo>
                  <a:lnTo>
                    <a:pt x="43" y="344"/>
                  </a:lnTo>
                  <a:lnTo>
                    <a:pt x="0" y="559"/>
                  </a:lnTo>
                  <a:lnTo>
                    <a:pt x="43" y="774"/>
                  </a:lnTo>
                  <a:lnTo>
                    <a:pt x="129" y="946"/>
                  </a:lnTo>
                  <a:lnTo>
                    <a:pt x="344" y="1075"/>
                  </a:lnTo>
                  <a:lnTo>
                    <a:pt x="559" y="1161"/>
                  </a:lnTo>
                  <a:lnTo>
                    <a:pt x="773" y="1118"/>
                  </a:lnTo>
                  <a:lnTo>
                    <a:pt x="945" y="989"/>
                  </a:lnTo>
                  <a:lnTo>
                    <a:pt x="1074" y="774"/>
                  </a:lnTo>
                  <a:lnTo>
                    <a:pt x="1117" y="559"/>
                  </a:lnTo>
                  <a:lnTo>
                    <a:pt x="1074" y="344"/>
                  </a:lnTo>
                  <a:lnTo>
                    <a:pt x="988" y="173"/>
                  </a:lnTo>
                  <a:lnTo>
                    <a:pt x="773" y="44"/>
                  </a:lnTo>
                  <a:lnTo>
                    <a:pt x="55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3" name="Google Shape;13583;p37"/>
            <p:cNvSpPr/>
            <p:nvPr/>
          </p:nvSpPr>
          <p:spPr>
            <a:xfrm>
              <a:off x="1594350" y="1862675"/>
              <a:ext cx="29000" cy="27950"/>
            </a:xfrm>
            <a:custGeom>
              <a:avLst/>
              <a:gdLst/>
              <a:ahLst/>
              <a:cxnLst/>
              <a:rect l="l" t="t" r="r" b="b"/>
              <a:pathLst>
                <a:path w="1160" h="1118" extrusionOk="0">
                  <a:moveTo>
                    <a:pt x="387" y="0"/>
                  </a:moveTo>
                  <a:lnTo>
                    <a:pt x="172" y="129"/>
                  </a:lnTo>
                  <a:lnTo>
                    <a:pt x="43" y="344"/>
                  </a:lnTo>
                  <a:lnTo>
                    <a:pt x="0" y="559"/>
                  </a:lnTo>
                  <a:lnTo>
                    <a:pt x="43" y="773"/>
                  </a:lnTo>
                  <a:lnTo>
                    <a:pt x="172" y="945"/>
                  </a:lnTo>
                  <a:lnTo>
                    <a:pt x="344" y="1074"/>
                  </a:lnTo>
                  <a:lnTo>
                    <a:pt x="601" y="1117"/>
                  </a:lnTo>
                  <a:lnTo>
                    <a:pt x="816" y="1074"/>
                  </a:lnTo>
                  <a:lnTo>
                    <a:pt x="988" y="988"/>
                  </a:lnTo>
                  <a:lnTo>
                    <a:pt x="1117" y="773"/>
                  </a:lnTo>
                  <a:lnTo>
                    <a:pt x="1160" y="559"/>
                  </a:lnTo>
                  <a:lnTo>
                    <a:pt x="1117" y="344"/>
                  </a:lnTo>
                  <a:lnTo>
                    <a:pt x="988" y="172"/>
                  </a:lnTo>
                  <a:lnTo>
                    <a:pt x="816" y="43"/>
                  </a:lnTo>
                  <a:lnTo>
                    <a:pt x="60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4" name="Google Shape;13584;p37"/>
            <p:cNvSpPr/>
            <p:nvPr/>
          </p:nvSpPr>
          <p:spPr>
            <a:xfrm>
              <a:off x="1612600" y="2072050"/>
              <a:ext cx="29000" cy="29025"/>
            </a:xfrm>
            <a:custGeom>
              <a:avLst/>
              <a:gdLst/>
              <a:ahLst/>
              <a:cxnLst/>
              <a:rect l="l" t="t" r="r" b="b"/>
              <a:pathLst>
                <a:path w="1160" h="1161" extrusionOk="0">
                  <a:moveTo>
                    <a:pt x="601" y="1"/>
                  </a:moveTo>
                  <a:lnTo>
                    <a:pt x="387" y="43"/>
                  </a:lnTo>
                  <a:lnTo>
                    <a:pt x="215" y="172"/>
                  </a:lnTo>
                  <a:lnTo>
                    <a:pt x="43" y="344"/>
                  </a:lnTo>
                  <a:lnTo>
                    <a:pt x="0" y="559"/>
                  </a:lnTo>
                  <a:lnTo>
                    <a:pt x="43" y="774"/>
                  </a:lnTo>
                  <a:lnTo>
                    <a:pt x="172" y="988"/>
                  </a:lnTo>
                  <a:lnTo>
                    <a:pt x="344" y="1117"/>
                  </a:lnTo>
                  <a:lnTo>
                    <a:pt x="601" y="1160"/>
                  </a:lnTo>
                  <a:lnTo>
                    <a:pt x="816" y="1117"/>
                  </a:lnTo>
                  <a:lnTo>
                    <a:pt x="988" y="988"/>
                  </a:lnTo>
                  <a:lnTo>
                    <a:pt x="1117" y="817"/>
                  </a:lnTo>
                  <a:lnTo>
                    <a:pt x="1160" y="602"/>
                  </a:lnTo>
                  <a:lnTo>
                    <a:pt x="1117" y="387"/>
                  </a:lnTo>
                  <a:lnTo>
                    <a:pt x="1031" y="172"/>
                  </a:lnTo>
                  <a:lnTo>
                    <a:pt x="816" y="43"/>
                  </a:lnTo>
                  <a:lnTo>
                    <a:pt x="60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5" name="Google Shape;13585;p37"/>
            <p:cNvSpPr/>
            <p:nvPr/>
          </p:nvSpPr>
          <p:spPr>
            <a:xfrm>
              <a:off x="1716750" y="2010850"/>
              <a:ext cx="29000" cy="27950"/>
            </a:xfrm>
            <a:custGeom>
              <a:avLst/>
              <a:gdLst/>
              <a:ahLst/>
              <a:cxnLst/>
              <a:rect l="l" t="t" r="r" b="b"/>
              <a:pathLst>
                <a:path w="1160" h="1118" extrusionOk="0">
                  <a:moveTo>
                    <a:pt x="559" y="0"/>
                  </a:moveTo>
                  <a:lnTo>
                    <a:pt x="344" y="43"/>
                  </a:lnTo>
                  <a:lnTo>
                    <a:pt x="172" y="129"/>
                  </a:lnTo>
                  <a:lnTo>
                    <a:pt x="43" y="344"/>
                  </a:lnTo>
                  <a:lnTo>
                    <a:pt x="0" y="559"/>
                  </a:lnTo>
                  <a:lnTo>
                    <a:pt x="43" y="774"/>
                  </a:lnTo>
                  <a:lnTo>
                    <a:pt x="172" y="945"/>
                  </a:lnTo>
                  <a:lnTo>
                    <a:pt x="344" y="1074"/>
                  </a:lnTo>
                  <a:lnTo>
                    <a:pt x="559" y="1117"/>
                  </a:lnTo>
                  <a:lnTo>
                    <a:pt x="773" y="1117"/>
                  </a:lnTo>
                  <a:lnTo>
                    <a:pt x="988" y="988"/>
                  </a:lnTo>
                  <a:lnTo>
                    <a:pt x="1117" y="774"/>
                  </a:lnTo>
                  <a:lnTo>
                    <a:pt x="1160" y="559"/>
                  </a:lnTo>
                  <a:lnTo>
                    <a:pt x="1117" y="344"/>
                  </a:lnTo>
                  <a:lnTo>
                    <a:pt x="988" y="172"/>
                  </a:lnTo>
                  <a:lnTo>
                    <a:pt x="816"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6" name="Google Shape;13586;p37"/>
            <p:cNvSpPr/>
            <p:nvPr/>
          </p:nvSpPr>
          <p:spPr>
            <a:xfrm>
              <a:off x="1616875" y="2004400"/>
              <a:ext cx="29025" cy="29025"/>
            </a:xfrm>
            <a:custGeom>
              <a:avLst/>
              <a:gdLst/>
              <a:ahLst/>
              <a:cxnLst/>
              <a:rect l="l" t="t" r="r" b="b"/>
              <a:pathLst>
                <a:path w="1161" h="1161" extrusionOk="0">
                  <a:moveTo>
                    <a:pt x="602" y="1"/>
                  </a:moveTo>
                  <a:lnTo>
                    <a:pt x="387" y="44"/>
                  </a:lnTo>
                  <a:lnTo>
                    <a:pt x="173" y="173"/>
                  </a:lnTo>
                  <a:lnTo>
                    <a:pt x="44" y="344"/>
                  </a:lnTo>
                  <a:lnTo>
                    <a:pt x="1" y="559"/>
                  </a:lnTo>
                  <a:lnTo>
                    <a:pt x="44" y="774"/>
                  </a:lnTo>
                  <a:lnTo>
                    <a:pt x="173" y="989"/>
                  </a:lnTo>
                  <a:lnTo>
                    <a:pt x="345" y="1117"/>
                  </a:lnTo>
                  <a:lnTo>
                    <a:pt x="602" y="1160"/>
                  </a:lnTo>
                  <a:lnTo>
                    <a:pt x="817" y="1117"/>
                  </a:lnTo>
                  <a:lnTo>
                    <a:pt x="989" y="989"/>
                  </a:lnTo>
                  <a:lnTo>
                    <a:pt x="1118" y="817"/>
                  </a:lnTo>
                  <a:lnTo>
                    <a:pt x="1161" y="559"/>
                  </a:lnTo>
                  <a:lnTo>
                    <a:pt x="1118" y="344"/>
                  </a:lnTo>
                  <a:lnTo>
                    <a:pt x="989" y="173"/>
                  </a:lnTo>
                  <a:lnTo>
                    <a:pt x="817" y="44"/>
                  </a:lnTo>
                  <a:lnTo>
                    <a:pt x="60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7" name="Google Shape;13587;p37"/>
            <p:cNvSpPr/>
            <p:nvPr/>
          </p:nvSpPr>
          <p:spPr>
            <a:xfrm>
              <a:off x="1783325" y="1929250"/>
              <a:ext cx="29000" cy="29000"/>
            </a:xfrm>
            <a:custGeom>
              <a:avLst/>
              <a:gdLst/>
              <a:ahLst/>
              <a:cxnLst/>
              <a:rect l="l" t="t" r="r" b="b"/>
              <a:pathLst>
                <a:path w="1160" h="1160" extrusionOk="0">
                  <a:moveTo>
                    <a:pt x="558" y="0"/>
                  </a:moveTo>
                  <a:lnTo>
                    <a:pt x="344" y="43"/>
                  </a:lnTo>
                  <a:lnTo>
                    <a:pt x="172" y="172"/>
                  </a:lnTo>
                  <a:lnTo>
                    <a:pt x="43" y="344"/>
                  </a:lnTo>
                  <a:lnTo>
                    <a:pt x="0" y="602"/>
                  </a:lnTo>
                  <a:lnTo>
                    <a:pt x="43" y="816"/>
                  </a:lnTo>
                  <a:lnTo>
                    <a:pt x="172" y="988"/>
                  </a:lnTo>
                  <a:lnTo>
                    <a:pt x="344" y="1117"/>
                  </a:lnTo>
                  <a:lnTo>
                    <a:pt x="558" y="1160"/>
                  </a:lnTo>
                  <a:lnTo>
                    <a:pt x="773" y="1117"/>
                  </a:lnTo>
                  <a:lnTo>
                    <a:pt x="988" y="988"/>
                  </a:lnTo>
                  <a:lnTo>
                    <a:pt x="1117" y="816"/>
                  </a:lnTo>
                  <a:lnTo>
                    <a:pt x="1160" y="602"/>
                  </a:lnTo>
                  <a:lnTo>
                    <a:pt x="1117" y="387"/>
                  </a:lnTo>
                  <a:lnTo>
                    <a:pt x="988" y="172"/>
                  </a:lnTo>
                  <a:lnTo>
                    <a:pt x="816" y="43"/>
                  </a:lnTo>
                  <a:lnTo>
                    <a:pt x="558"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8" name="Google Shape;13588;p37"/>
            <p:cNvSpPr/>
            <p:nvPr/>
          </p:nvSpPr>
          <p:spPr>
            <a:xfrm>
              <a:off x="1786525" y="1974350"/>
              <a:ext cx="29025" cy="29000"/>
            </a:xfrm>
            <a:custGeom>
              <a:avLst/>
              <a:gdLst/>
              <a:ahLst/>
              <a:cxnLst/>
              <a:rect l="l" t="t" r="r" b="b"/>
              <a:pathLst>
                <a:path w="1161" h="1160" extrusionOk="0">
                  <a:moveTo>
                    <a:pt x="559" y="0"/>
                  </a:moveTo>
                  <a:lnTo>
                    <a:pt x="345" y="43"/>
                  </a:lnTo>
                  <a:lnTo>
                    <a:pt x="173" y="172"/>
                  </a:lnTo>
                  <a:lnTo>
                    <a:pt x="44" y="344"/>
                  </a:lnTo>
                  <a:lnTo>
                    <a:pt x="1" y="558"/>
                  </a:lnTo>
                  <a:lnTo>
                    <a:pt x="44" y="773"/>
                  </a:lnTo>
                  <a:lnTo>
                    <a:pt x="173" y="988"/>
                  </a:lnTo>
                  <a:lnTo>
                    <a:pt x="345" y="1117"/>
                  </a:lnTo>
                  <a:lnTo>
                    <a:pt x="559" y="1160"/>
                  </a:lnTo>
                  <a:lnTo>
                    <a:pt x="774" y="1117"/>
                  </a:lnTo>
                  <a:lnTo>
                    <a:pt x="989" y="988"/>
                  </a:lnTo>
                  <a:lnTo>
                    <a:pt x="1118" y="816"/>
                  </a:lnTo>
                  <a:lnTo>
                    <a:pt x="1161" y="601"/>
                  </a:lnTo>
                  <a:lnTo>
                    <a:pt x="1118" y="344"/>
                  </a:lnTo>
                  <a:lnTo>
                    <a:pt x="989" y="172"/>
                  </a:lnTo>
                  <a:lnTo>
                    <a:pt x="817"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9" name="Google Shape;13589;p37"/>
            <p:cNvSpPr/>
            <p:nvPr/>
          </p:nvSpPr>
          <p:spPr>
            <a:xfrm>
              <a:off x="1771500" y="2018375"/>
              <a:ext cx="29025" cy="29000"/>
            </a:xfrm>
            <a:custGeom>
              <a:avLst/>
              <a:gdLst/>
              <a:ahLst/>
              <a:cxnLst/>
              <a:rect l="l" t="t" r="r" b="b"/>
              <a:pathLst>
                <a:path w="1161" h="1160" extrusionOk="0">
                  <a:moveTo>
                    <a:pt x="602" y="0"/>
                  </a:moveTo>
                  <a:lnTo>
                    <a:pt x="344" y="43"/>
                  </a:lnTo>
                  <a:lnTo>
                    <a:pt x="172" y="172"/>
                  </a:lnTo>
                  <a:lnTo>
                    <a:pt x="44" y="344"/>
                  </a:lnTo>
                  <a:lnTo>
                    <a:pt x="1" y="601"/>
                  </a:lnTo>
                  <a:lnTo>
                    <a:pt x="44" y="816"/>
                  </a:lnTo>
                  <a:lnTo>
                    <a:pt x="172" y="988"/>
                  </a:lnTo>
                  <a:lnTo>
                    <a:pt x="344" y="1117"/>
                  </a:lnTo>
                  <a:lnTo>
                    <a:pt x="559" y="1160"/>
                  </a:lnTo>
                  <a:lnTo>
                    <a:pt x="774" y="1117"/>
                  </a:lnTo>
                  <a:lnTo>
                    <a:pt x="988" y="988"/>
                  </a:lnTo>
                  <a:lnTo>
                    <a:pt x="1117" y="816"/>
                  </a:lnTo>
                  <a:lnTo>
                    <a:pt x="1160" y="601"/>
                  </a:lnTo>
                  <a:lnTo>
                    <a:pt x="1117" y="387"/>
                  </a:lnTo>
                  <a:lnTo>
                    <a:pt x="988" y="172"/>
                  </a:lnTo>
                  <a:lnTo>
                    <a:pt x="817" y="43"/>
                  </a:lnTo>
                  <a:lnTo>
                    <a:pt x="60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0" name="Google Shape;13590;p37"/>
            <p:cNvSpPr/>
            <p:nvPr/>
          </p:nvSpPr>
          <p:spPr>
            <a:xfrm>
              <a:off x="1786525" y="2072050"/>
              <a:ext cx="29025" cy="29025"/>
            </a:xfrm>
            <a:custGeom>
              <a:avLst/>
              <a:gdLst/>
              <a:ahLst/>
              <a:cxnLst/>
              <a:rect l="l" t="t" r="r" b="b"/>
              <a:pathLst>
                <a:path w="1161" h="1161" extrusionOk="0">
                  <a:moveTo>
                    <a:pt x="559" y="1"/>
                  </a:moveTo>
                  <a:lnTo>
                    <a:pt x="345" y="43"/>
                  </a:lnTo>
                  <a:lnTo>
                    <a:pt x="173" y="172"/>
                  </a:lnTo>
                  <a:lnTo>
                    <a:pt x="44" y="344"/>
                  </a:lnTo>
                  <a:lnTo>
                    <a:pt x="1" y="559"/>
                  </a:lnTo>
                  <a:lnTo>
                    <a:pt x="44" y="774"/>
                  </a:lnTo>
                  <a:lnTo>
                    <a:pt x="173" y="988"/>
                  </a:lnTo>
                  <a:lnTo>
                    <a:pt x="345" y="1117"/>
                  </a:lnTo>
                  <a:lnTo>
                    <a:pt x="559" y="1160"/>
                  </a:lnTo>
                  <a:lnTo>
                    <a:pt x="774" y="1117"/>
                  </a:lnTo>
                  <a:lnTo>
                    <a:pt x="989" y="988"/>
                  </a:lnTo>
                  <a:lnTo>
                    <a:pt x="1118" y="817"/>
                  </a:lnTo>
                  <a:lnTo>
                    <a:pt x="1161" y="602"/>
                  </a:lnTo>
                  <a:lnTo>
                    <a:pt x="1118" y="387"/>
                  </a:lnTo>
                  <a:lnTo>
                    <a:pt x="989" y="172"/>
                  </a:lnTo>
                  <a:lnTo>
                    <a:pt x="817" y="43"/>
                  </a:lnTo>
                  <a:lnTo>
                    <a:pt x="55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1" name="Google Shape;13591;p37"/>
            <p:cNvSpPr/>
            <p:nvPr/>
          </p:nvSpPr>
          <p:spPr>
            <a:xfrm>
              <a:off x="1832700" y="2054875"/>
              <a:ext cx="29025" cy="29000"/>
            </a:xfrm>
            <a:custGeom>
              <a:avLst/>
              <a:gdLst/>
              <a:ahLst/>
              <a:cxnLst/>
              <a:rect l="l" t="t" r="r" b="b"/>
              <a:pathLst>
                <a:path w="1161" h="1160" extrusionOk="0">
                  <a:moveTo>
                    <a:pt x="602" y="0"/>
                  </a:moveTo>
                  <a:lnTo>
                    <a:pt x="387" y="43"/>
                  </a:lnTo>
                  <a:lnTo>
                    <a:pt x="173" y="172"/>
                  </a:lnTo>
                  <a:lnTo>
                    <a:pt x="44" y="344"/>
                  </a:lnTo>
                  <a:lnTo>
                    <a:pt x="1" y="559"/>
                  </a:lnTo>
                  <a:lnTo>
                    <a:pt x="44" y="773"/>
                  </a:lnTo>
                  <a:lnTo>
                    <a:pt x="173" y="988"/>
                  </a:lnTo>
                  <a:lnTo>
                    <a:pt x="344" y="1117"/>
                  </a:lnTo>
                  <a:lnTo>
                    <a:pt x="559" y="1160"/>
                  </a:lnTo>
                  <a:lnTo>
                    <a:pt x="774" y="1117"/>
                  </a:lnTo>
                  <a:lnTo>
                    <a:pt x="989" y="988"/>
                  </a:lnTo>
                  <a:lnTo>
                    <a:pt x="1117" y="816"/>
                  </a:lnTo>
                  <a:lnTo>
                    <a:pt x="1160" y="559"/>
                  </a:lnTo>
                  <a:lnTo>
                    <a:pt x="1117" y="344"/>
                  </a:lnTo>
                  <a:lnTo>
                    <a:pt x="989" y="172"/>
                  </a:lnTo>
                  <a:lnTo>
                    <a:pt x="817" y="43"/>
                  </a:lnTo>
                  <a:lnTo>
                    <a:pt x="60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2" name="Google Shape;13592;p37"/>
            <p:cNvSpPr/>
            <p:nvPr/>
          </p:nvSpPr>
          <p:spPr>
            <a:xfrm>
              <a:off x="1598625" y="1924950"/>
              <a:ext cx="29025" cy="29025"/>
            </a:xfrm>
            <a:custGeom>
              <a:avLst/>
              <a:gdLst/>
              <a:ahLst/>
              <a:cxnLst/>
              <a:rect l="l" t="t" r="r" b="b"/>
              <a:pathLst>
                <a:path w="1161" h="1161" extrusionOk="0">
                  <a:moveTo>
                    <a:pt x="602" y="0"/>
                  </a:moveTo>
                  <a:lnTo>
                    <a:pt x="344" y="43"/>
                  </a:lnTo>
                  <a:lnTo>
                    <a:pt x="173" y="129"/>
                  </a:lnTo>
                  <a:lnTo>
                    <a:pt x="44" y="344"/>
                  </a:lnTo>
                  <a:lnTo>
                    <a:pt x="1" y="559"/>
                  </a:lnTo>
                  <a:lnTo>
                    <a:pt x="44" y="774"/>
                  </a:lnTo>
                  <a:lnTo>
                    <a:pt x="173" y="945"/>
                  </a:lnTo>
                  <a:lnTo>
                    <a:pt x="344" y="1074"/>
                  </a:lnTo>
                  <a:lnTo>
                    <a:pt x="559" y="1160"/>
                  </a:lnTo>
                  <a:lnTo>
                    <a:pt x="774" y="1117"/>
                  </a:lnTo>
                  <a:lnTo>
                    <a:pt x="989" y="988"/>
                  </a:lnTo>
                  <a:lnTo>
                    <a:pt x="1117" y="774"/>
                  </a:lnTo>
                  <a:lnTo>
                    <a:pt x="1160" y="559"/>
                  </a:lnTo>
                  <a:lnTo>
                    <a:pt x="1117" y="344"/>
                  </a:lnTo>
                  <a:lnTo>
                    <a:pt x="989" y="172"/>
                  </a:lnTo>
                  <a:lnTo>
                    <a:pt x="817" y="43"/>
                  </a:lnTo>
                  <a:lnTo>
                    <a:pt x="60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3" name="Google Shape;13593;p37"/>
            <p:cNvSpPr/>
            <p:nvPr/>
          </p:nvSpPr>
          <p:spPr>
            <a:xfrm>
              <a:off x="1751100" y="2136475"/>
              <a:ext cx="29025" cy="29025"/>
            </a:xfrm>
            <a:custGeom>
              <a:avLst/>
              <a:gdLst/>
              <a:ahLst/>
              <a:cxnLst/>
              <a:rect l="l" t="t" r="r" b="b"/>
              <a:pathLst>
                <a:path w="1161" h="1161" extrusionOk="0">
                  <a:moveTo>
                    <a:pt x="602" y="0"/>
                  </a:moveTo>
                  <a:lnTo>
                    <a:pt x="387" y="43"/>
                  </a:lnTo>
                  <a:lnTo>
                    <a:pt x="172" y="172"/>
                  </a:lnTo>
                  <a:lnTo>
                    <a:pt x="44" y="344"/>
                  </a:lnTo>
                  <a:lnTo>
                    <a:pt x="1" y="559"/>
                  </a:lnTo>
                  <a:lnTo>
                    <a:pt x="44" y="774"/>
                  </a:lnTo>
                  <a:lnTo>
                    <a:pt x="172" y="988"/>
                  </a:lnTo>
                  <a:lnTo>
                    <a:pt x="344" y="1117"/>
                  </a:lnTo>
                  <a:lnTo>
                    <a:pt x="559" y="1160"/>
                  </a:lnTo>
                  <a:lnTo>
                    <a:pt x="774" y="1117"/>
                  </a:lnTo>
                  <a:lnTo>
                    <a:pt x="988" y="988"/>
                  </a:lnTo>
                  <a:lnTo>
                    <a:pt x="1117" y="817"/>
                  </a:lnTo>
                  <a:lnTo>
                    <a:pt x="1160" y="602"/>
                  </a:lnTo>
                  <a:lnTo>
                    <a:pt x="1117" y="387"/>
                  </a:lnTo>
                  <a:lnTo>
                    <a:pt x="988" y="172"/>
                  </a:lnTo>
                  <a:lnTo>
                    <a:pt x="817" y="43"/>
                  </a:lnTo>
                  <a:lnTo>
                    <a:pt x="60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4" name="Google Shape;13594;p37"/>
            <p:cNvSpPr/>
            <p:nvPr/>
          </p:nvSpPr>
          <p:spPr>
            <a:xfrm>
              <a:off x="1727475" y="2087075"/>
              <a:ext cx="29025" cy="27950"/>
            </a:xfrm>
            <a:custGeom>
              <a:avLst/>
              <a:gdLst/>
              <a:ahLst/>
              <a:cxnLst/>
              <a:rect l="l" t="t" r="r" b="b"/>
              <a:pathLst>
                <a:path w="1161" h="1118" extrusionOk="0">
                  <a:moveTo>
                    <a:pt x="344" y="1"/>
                  </a:moveTo>
                  <a:lnTo>
                    <a:pt x="173" y="130"/>
                  </a:lnTo>
                  <a:lnTo>
                    <a:pt x="44" y="344"/>
                  </a:lnTo>
                  <a:lnTo>
                    <a:pt x="1" y="559"/>
                  </a:lnTo>
                  <a:lnTo>
                    <a:pt x="44" y="774"/>
                  </a:lnTo>
                  <a:lnTo>
                    <a:pt x="130" y="946"/>
                  </a:lnTo>
                  <a:lnTo>
                    <a:pt x="344" y="1075"/>
                  </a:lnTo>
                  <a:lnTo>
                    <a:pt x="559" y="1118"/>
                  </a:lnTo>
                  <a:lnTo>
                    <a:pt x="774" y="1075"/>
                  </a:lnTo>
                  <a:lnTo>
                    <a:pt x="946" y="989"/>
                  </a:lnTo>
                  <a:lnTo>
                    <a:pt x="1074" y="774"/>
                  </a:lnTo>
                  <a:lnTo>
                    <a:pt x="1160" y="559"/>
                  </a:lnTo>
                  <a:lnTo>
                    <a:pt x="1117" y="344"/>
                  </a:lnTo>
                  <a:lnTo>
                    <a:pt x="989" y="173"/>
                  </a:lnTo>
                  <a:lnTo>
                    <a:pt x="817" y="44"/>
                  </a:lnTo>
                  <a:lnTo>
                    <a:pt x="55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5" name="Google Shape;13595;p37"/>
            <p:cNvSpPr/>
            <p:nvPr/>
          </p:nvSpPr>
          <p:spPr>
            <a:xfrm>
              <a:off x="1739300" y="1957150"/>
              <a:ext cx="29000" cy="29025"/>
            </a:xfrm>
            <a:custGeom>
              <a:avLst/>
              <a:gdLst/>
              <a:ahLst/>
              <a:cxnLst/>
              <a:rect l="l" t="t" r="r" b="b"/>
              <a:pathLst>
                <a:path w="1160" h="1161" extrusionOk="0">
                  <a:moveTo>
                    <a:pt x="601" y="1"/>
                  </a:moveTo>
                  <a:lnTo>
                    <a:pt x="387" y="44"/>
                  </a:lnTo>
                  <a:lnTo>
                    <a:pt x="172" y="173"/>
                  </a:lnTo>
                  <a:lnTo>
                    <a:pt x="43" y="387"/>
                  </a:lnTo>
                  <a:lnTo>
                    <a:pt x="0" y="602"/>
                  </a:lnTo>
                  <a:lnTo>
                    <a:pt x="43" y="817"/>
                  </a:lnTo>
                  <a:lnTo>
                    <a:pt x="172" y="989"/>
                  </a:lnTo>
                  <a:lnTo>
                    <a:pt x="344" y="1118"/>
                  </a:lnTo>
                  <a:lnTo>
                    <a:pt x="601" y="1161"/>
                  </a:lnTo>
                  <a:lnTo>
                    <a:pt x="816" y="1118"/>
                  </a:lnTo>
                  <a:lnTo>
                    <a:pt x="988" y="1032"/>
                  </a:lnTo>
                  <a:lnTo>
                    <a:pt x="1117" y="817"/>
                  </a:lnTo>
                  <a:lnTo>
                    <a:pt x="1160" y="602"/>
                  </a:lnTo>
                  <a:lnTo>
                    <a:pt x="1117" y="387"/>
                  </a:lnTo>
                  <a:lnTo>
                    <a:pt x="988" y="216"/>
                  </a:lnTo>
                  <a:lnTo>
                    <a:pt x="816" y="87"/>
                  </a:lnTo>
                  <a:lnTo>
                    <a:pt x="60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6" name="Google Shape;13596;p37"/>
            <p:cNvSpPr/>
            <p:nvPr/>
          </p:nvSpPr>
          <p:spPr>
            <a:xfrm>
              <a:off x="1668425" y="2054875"/>
              <a:ext cx="29025" cy="29000"/>
            </a:xfrm>
            <a:custGeom>
              <a:avLst/>
              <a:gdLst/>
              <a:ahLst/>
              <a:cxnLst/>
              <a:rect l="l" t="t" r="r" b="b"/>
              <a:pathLst>
                <a:path w="1161" h="1160" extrusionOk="0">
                  <a:moveTo>
                    <a:pt x="602" y="0"/>
                  </a:moveTo>
                  <a:lnTo>
                    <a:pt x="344" y="43"/>
                  </a:lnTo>
                  <a:lnTo>
                    <a:pt x="172" y="172"/>
                  </a:lnTo>
                  <a:lnTo>
                    <a:pt x="43" y="344"/>
                  </a:lnTo>
                  <a:lnTo>
                    <a:pt x="1" y="559"/>
                  </a:lnTo>
                  <a:lnTo>
                    <a:pt x="43" y="773"/>
                  </a:lnTo>
                  <a:lnTo>
                    <a:pt x="172" y="988"/>
                  </a:lnTo>
                  <a:lnTo>
                    <a:pt x="344" y="1117"/>
                  </a:lnTo>
                  <a:lnTo>
                    <a:pt x="559" y="1160"/>
                  </a:lnTo>
                  <a:lnTo>
                    <a:pt x="774" y="1117"/>
                  </a:lnTo>
                  <a:lnTo>
                    <a:pt x="988" y="988"/>
                  </a:lnTo>
                  <a:lnTo>
                    <a:pt x="1117" y="816"/>
                  </a:lnTo>
                  <a:lnTo>
                    <a:pt x="1160" y="559"/>
                  </a:lnTo>
                  <a:lnTo>
                    <a:pt x="1117" y="344"/>
                  </a:lnTo>
                  <a:lnTo>
                    <a:pt x="988" y="172"/>
                  </a:lnTo>
                  <a:lnTo>
                    <a:pt x="817" y="43"/>
                  </a:lnTo>
                  <a:lnTo>
                    <a:pt x="60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7" name="Google Shape;13597;p37"/>
            <p:cNvSpPr/>
            <p:nvPr/>
          </p:nvSpPr>
          <p:spPr>
            <a:xfrm>
              <a:off x="1669500" y="1974350"/>
              <a:ext cx="29025" cy="29000"/>
            </a:xfrm>
            <a:custGeom>
              <a:avLst/>
              <a:gdLst/>
              <a:ahLst/>
              <a:cxnLst/>
              <a:rect l="l" t="t" r="r" b="b"/>
              <a:pathLst>
                <a:path w="1161" h="1160" extrusionOk="0">
                  <a:moveTo>
                    <a:pt x="602" y="0"/>
                  </a:moveTo>
                  <a:lnTo>
                    <a:pt x="387" y="43"/>
                  </a:lnTo>
                  <a:lnTo>
                    <a:pt x="172" y="172"/>
                  </a:lnTo>
                  <a:lnTo>
                    <a:pt x="43" y="344"/>
                  </a:lnTo>
                  <a:lnTo>
                    <a:pt x="0" y="558"/>
                  </a:lnTo>
                  <a:lnTo>
                    <a:pt x="43" y="773"/>
                  </a:lnTo>
                  <a:lnTo>
                    <a:pt x="172" y="988"/>
                  </a:lnTo>
                  <a:lnTo>
                    <a:pt x="344" y="1117"/>
                  </a:lnTo>
                  <a:lnTo>
                    <a:pt x="559" y="1160"/>
                  </a:lnTo>
                  <a:lnTo>
                    <a:pt x="774" y="1117"/>
                  </a:lnTo>
                  <a:lnTo>
                    <a:pt x="988" y="988"/>
                  </a:lnTo>
                  <a:lnTo>
                    <a:pt x="1117" y="816"/>
                  </a:lnTo>
                  <a:lnTo>
                    <a:pt x="1160" y="601"/>
                  </a:lnTo>
                  <a:lnTo>
                    <a:pt x="1117" y="344"/>
                  </a:lnTo>
                  <a:lnTo>
                    <a:pt x="988" y="172"/>
                  </a:lnTo>
                  <a:lnTo>
                    <a:pt x="817" y="43"/>
                  </a:lnTo>
                  <a:lnTo>
                    <a:pt x="60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76122750-46D6-AFDD-8E62-3B0A78B10598}"/>
              </a:ext>
            </a:extLst>
          </p:cNvPr>
          <p:cNvPicPr>
            <a:picLocks noChangeAspect="1"/>
          </p:cNvPicPr>
          <p:nvPr/>
        </p:nvPicPr>
        <p:blipFill>
          <a:blip r:embed="rId3"/>
          <a:stretch>
            <a:fillRect/>
          </a:stretch>
        </p:blipFill>
        <p:spPr>
          <a:xfrm>
            <a:off x="776287" y="292340"/>
            <a:ext cx="7591425" cy="4558819"/>
          </a:xfrm>
          <a:prstGeom prst="rect">
            <a:avLst/>
          </a:prstGeom>
        </p:spPr>
      </p:pic>
      <p:pic>
        <p:nvPicPr>
          <p:cNvPr id="2" name="Imagen1">
            <a:extLst>
              <a:ext uri="{FF2B5EF4-FFF2-40B4-BE49-F238E27FC236}">
                <a16:creationId xmlns:a16="http://schemas.microsoft.com/office/drawing/2014/main" id="{0E8BD3F5-D303-B56A-6B36-36390F4B5944}"/>
              </a:ext>
            </a:extLst>
          </p:cNvPr>
          <p:cNvPicPr/>
          <p:nvPr/>
        </p:nvPicPr>
        <p:blipFill>
          <a:blip r:embed="rId4">
            <a:lum/>
            <a:alphaModFix/>
          </a:blip>
          <a:srcRect/>
          <a:stretch>
            <a:fillRect/>
          </a:stretch>
        </p:blipFill>
        <p:spPr>
          <a:xfrm>
            <a:off x="207258" y="110836"/>
            <a:ext cx="942109" cy="415636"/>
          </a:xfrm>
          <a:prstGeom prst="rect">
            <a:avLst/>
          </a:prstGeom>
        </p:spPr>
      </p:pic>
      <p:pic>
        <p:nvPicPr>
          <p:cNvPr id="3" name="Picture 2">
            <a:extLst>
              <a:ext uri="{FF2B5EF4-FFF2-40B4-BE49-F238E27FC236}">
                <a16:creationId xmlns:a16="http://schemas.microsoft.com/office/drawing/2014/main" id="{F62FB305-1536-49BA-D132-0337FD2BA85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377" t="28128" r="38447" b="35342"/>
          <a:stretch/>
        </p:blipFill>
        <p:spPr bwMode="auto">
          <a:xfrm>
            <a:off x="8465686" y="110836"/>
            <a:ext cx="549724" cy="554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955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38"/>
        <p:cNvGrpSpPr/>
        <p:nvPr/>
      </p:nvGrpSpPr>
      <p:grpSpPr>
        <a:xfrm>
          <a:off x="0" y="0"/>
          <a:ext cx="0" cy="0"/>
          <a:chOff x="0" y="0"/>
          <a:chExt cx="0" cy="0"/>
        </a:xfrm>
      </p:grpSpPr>
      <p:pic>
        <p:nvPicPr>
          <p:cNvPr id="10" name="Imagem 9">
            <a:extLst>
              <a:ext uri="{FF2B5EF4-FFF2-40B4-BE49-F238E27FC236}">
                <a16:creationId xmlns:a16="http://schemas.microsoft.com/office/drawing/2014/main" id="{8B172616-DD30-473B-EFB9-ED234E897987}"/>
              </a:ext>
            </a:extLst>
          </p:cNvPr>
          <p:cNvPicPr>
            <a:picLocks noChangeAspect="1"/>
          </p:cNvPicPr>
          <p:nvPr/>
        </p:nvPicPr>
        <p:blipFill>
          <a:blip r:embed="rId3"/>
          <a:stretch>
            <a:fillRect/>
          </a:stretch>
        </p:blipFill>
        <p:spPr>
          <a:xfrm>
            <a:off x="662507" y="1424964"/>
            <a:ext cx="7891623" cy="2473674"/>
          </a:xfrm>
          <a:prstGeom prst="rect">
            <a:avLst/>
          </a:prstGeom>
        </p:spPr>
      </p:pic>
      <p:sp>
        <p:nvSpPr>
          <p:cNvPr id="11" name="CaixaDeTexto 10">
            <a:extLst>
              <a:ext uri="{FF2B5EF4-FFF2-40B4-BE49-F238E27FC236}">
                <a16:creationId xmlns:a16="http://schemas.microsoft.com/office/drawing/2014/main" id="{180B00E4-F76E-1D64-34AB-01042BF44249}"/>
              </a:ext>
            </a:extLst>
          </p:cNvPr>
          <p:cNvSpPr txBox="1"/>
          <p:nvPr/>
        </p:nvSpPr>
        <p:spPr>
          <a:xfrm>
            <a:off x="2201092" y="1952878"/>
            <a:ext cx="2195675" cy="307777"/>
          </a:xfrm>
          <a:prstGeom prst="rect">
            <a:avLst/>
          </a:prstGeom>
          <a:solidFill>
            <a:schemeClr val="bg2"/>
          </a:solidFill>
        </p:spPr>
        <p:txBody>
          <a:bodyPr wrap="square" rtlCol="0">
            <a:spAutoFit/>
          </a:bodyPr>
          <a:lstStyle/>
          <a:p>
            <a:endParaRPr lang="es-ES" dirty="0"/>
          </a:p>
        </p:txBody>
      </p:sp>
      <p:sp>
        <p:nvSpPr>
          <p:cNvPr id="12" name="Retângulo 11">
            <a:extLst>
              <a:ext uri="{FF2B5EF4-FFF2-40B4-BE49-F238E27FC236}">
                <a16:creationId xmlns:a16="http://schemas.microsoft.com/office/drawing/2014/main" id="{E1F10639-B497-7699-C3F3-1CBE8781EBCD}"/>
              </a:ext>
            </a:extLst>
          </p:cNvPr>
          <p:cNvSpPr/>
          <p:nvPr/>
        </p:nvSpPr>
        <p:spPr>
          <a:xfrm>
            <a:off x="647674" y="3154725"/>
            <a:ext cx="3489454" cy="183936"/>
          </a:xfrm>
          <a:prstGeom prst="rect">
            <a:avLst/>
          </a:prstGeom>
          <a:no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4" name="Imagem 13">
            <a:extLst>
              <a:ext uri="{FF2B5EF4-FFF2-40B4-BE49-F238E27FC236}">
                <a16:creationId xmlns:a16="http://schemas.microsoft.com/office/drawing/2014/main" id="{9ECE2503-6235-AF9B-025E-715A51C1267C}"/>
              </a:ext>
            </a:extLst>
          </p:cNvPr>
          <p:cNvPicPr>
            <a:picLocks noChangeAspect="1"/>
          </p:cNvPicPr>
          <p:nvPr/>
        </p:nvPicPr>
        <p:blipFill>
          <a:blip r:embed="rId4"/>
          <a:stretch>
            <a:fillRect/>
          </a:stretch>
        </p:blipFill>
        <p:spPr>
          <a:xfrm>
            <a:off x="6751780" y="2525208"/>
            <a:ext cx="870387" cy="2385833"/>
          </a:xfrm>
          <a:prstGeom prst="rect">
            <a:avLst/>
          </a:prstGeom>
        </p:spPr>
      </p:pic>
      <p:pic>
        <p:nvPicPr>
          <p:cNvPr id="16" name="Imagem 15">
            <a:extLst>
              <a:ext uri="{FF2B5EF4-FFF2-40B4-BE49-F238E27FC236}">
                <a16:creationId xmlns:a16="http://schemas.microsoft.com/office/drawing/2014/main" id="{B149FE67-0FE0-4182-32AF-7672B36BAB4C}"/>
              </a:ext>
            </a:extLst>
          </p:cNvPr>
          <p:cNvPicPr>
            <a:picLocks noChangeAspect="1"/>
          </p:cNvPicPr>
          <p:nvPr/>
        </p:nvPicPr>
        <p:blipFill>
          <a:blip r:embed="rId5"/>
          <a:stretch>
            <a:fillRect/>
          </a:stretch>
        </p:blipFill>
        <p:spPr>
          <a:xfrm>
            <a:off x="7644461" y="2532711"/>
            <a:ext cx="906974" cy="2385834"/>
          </a:xfrm>
          <a:prstGeom prst="rect">
            <a:avLst/>
          </a:prstGeom>
        </p:spPr>
      </p:pic>
      <p:pic>
        <p:nvPicPr>
          <p:cNvPr id="2" name="Imagen1">
            <a:extLst>
              <a:ext uri="{FF2B5EF4-FFF2-40B4-BE49-F238E27FC236}">
                <a16:creationId xmlns:a16="http://schemas.microsoft.com/office/drawing/2014/main" id="{DFE41889-BB42-5977-D330-C49671DA6217}"/>
              </a:ext>
            </a:extLst>
          </p:cNvPr>
          <p:cNvPicPr/>
          <p:nvPr/>
        </p:nvPicPr>
        <p:blipFill>
          <a:blip r:embed="rId6">
            <a:lum/>
            <a:alphaModFix/>
          </a:blip>
          <a:srcRect/>
          <a:stretch>
            <a:fillRect/>
          </a:stretch>
        </p:blipFill>
        <p:spPr>
          <a:xfrm>
            <a:off x="207258" y="110836"/>
            <a:ext cx="942109" cy="415636"/>
          </a:xfrm>
          <a:prstGeom prst="rect">
            <a:avLst/>
          </a:prstGeom>
        </p:spPr>
      </p:pic>
      <p:pic>
        <p:nvPicPr>
          <p:cNvPr id="3" name="Picture 2">
            <a:extLst>
              <a:ext uri="{FF2B5EF4-FFF2-40B4-BE49-F238E27FC236}">
                <a16:creationId xmlns:a16="http://schemas.microsoft.com/office/drawing/2014/main" id="{FE22C16D-1E42-AE97-D197-E6EB9442EC4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4377" t="28128" r="38447" b="35342"/>
          <a:stretch/>
        </p:blipFill>
        <p:spPr bwMode="auto">
          <a:xfrm>
            <a:off x="8465686" y="110836"/>
            <a:ext cx="549724" cy="5542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38"/>
        <p:cNvGrpSpPr/>
        <p:nvPr/>
      </p:nvGrpSpPr>
      <p:grpSpPr>
        <a:xfrm>
          <a:off x="0" y="0"/>
          <a:ext cx="0" cy="0"/>
          <a:chOff x="0" y="0"/>
          <a:chExt cx="0" cy="0"/>
        </a:xfrm>
      </p:grpSpPr>
      <p:pic>
        <p:nvPicPr>
          <p:cNvPr id="3" name="Imagem 2">
            <a:extLst>
              <a:ext uri="{FF2B5EF4-FFF2-40B4-BE49-F238E27FC236}">
                <a16:creationId xmlns:a16="http://schemas.microsoft.com/office/drawing/2014/main" id="{7FB5611F-2D49-9545-4FF5-62CFD8EEF2F0}"/>
              </a:ext>
            </a:extLst>
          </p:cNvPr>
          <p:cNvPicPr>
            <a:picLocks noChangeAspect="1"/>
          </p:cNvPicPr>
          <p:nvPr/>
        </p:nvPicPr>
        <p:blipFill>
          <a:blip r:embed="rId3"/>
          <a:stretch>
            <a:fillRect/>
          </a:stretch>
        </p:blipFill>
        <p:spPr>
          <a:xfrm>
            <a:off x="649658" y="453038"/>
            <a:ext cx="7917321" cy="4614533"/>
          </a:xfrm>
          <a:prstGeom prst="rect">
            <a:avLst/>
          </a:prstGeom>
        </p:spPr>
      </p:pic>
      <p:sp>
        <p:nvSpPr>
          <p:cNvPr id="4" name="Retângulo 3">
            <a:extLst>
              <a:ext uri="{FF2B5EF4-FFF2-40B4-BE49-F238E27FC236}">
                <a16:creationId xmlns:a16="http://schemas.microsoft.com/office/drawing/2014/main" id="{D0811F6C-4896-11CE-87F8-75F4583C387A}"/>
              </a:ext>
            </a:extLst>
          </p:cNvPr>
          <p:cNvSpPr/>
          <p:nvPr/>
        </p:nvSpPr>
        <p:spPr>
          <a:xfrm>
            <a:off x="3228622" y="453038"/>
            <a:ext cx="3708161" cy="2662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Mujer 75 A</a:t>
            </a:r>
          </a:p>
        </p:txBody>
      </p:sp>
      <p:sp>
        <p:nvSpPr>
          <p:cNvPr id="5" name="Retângulo 4">
            <a:extLst>
              <a:ext uri="{FF2B5EF4-FFF2-40B4-BE49-F238E27FC236}">
                <a16:creationId xmlns:a16="http://schemas.microsoft.com/office/drawing/2014/main" id="{7FC49003-B092-838B-B4A0-5795AD058617}"/>
              </a:ext>
            </a:extLst>
          </p:cNvPr>
          <p:cNvSpPr/>
          <p:nvPr/>
        </p:nvSpPr>
        <p:spPr>
          <a:xfrm>
            <a:off x="649658" y="4793796"/>
            <a:ext cx="3611499" cy="2041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aixaDeTexto 5">
            <a:extLst>
              <a:ext uri="{FF2B5EF4-FFF2-40B4-BE49-F238E27FC236}">
                <a16:creationId xmlns:a16="http://schemas.microsoft.com/office/drawing/2014/main" id="{97A806DE-E3AE-BE72-BE22-F5E057708862}"/>
              </a:ext>
            </a:extLst>
          </p:cNvPr>
          <p:cNvSpPr txBox="1"/>
          <p:nvPr/>
        </p:nvSpPr>
        <p:spPr>
          <a:xfrm>
            <a:off x="1556693" y="744619"/>
            <a:ext cx="4415736" cy="231035"/>
          </a:xfrm>
          <a:prstGeom prst="rect">
            <a:avLst/>
          </a:prstGeom>
          <a:noFill/>
          <a:ln w="28575">
            <a:solidFill>
              <a:schemeClr val="tx1"/>
            </a:solidFill>
          </a:ln>
        </p:spPr>
        <p:txBody>
          <a:bodyPr wrap="square" rtlCol="0">
            <a:spAutoFit/>
          </a:bodyPr>
          <a:lstStyle/>
          <a:p>
            <a:endParaRPr lang="es-ES" dirty="0"/>
          </a:p>
        </p:txBody>
      </p:sp>
      <p:sp>
        <p:nvSpPr>
          <p:cNvPr id="7" name="CaixaDeTexto 6">
            <a:extLst>
              <a:ext uri="{FF2B5EF4-FFF2-40B4-BE49-F238E27FC236}">
                <a16:creationId xmlns:a16="http://schemas.microsoft.com/office/drawing/2014/main" id="{87DC3160-EE6D-94B9-44A0-E40A26FCED60}"/>
              </a:ext>
            </a:extLst>
          </p:cNvPr>
          <p:cNvSpPr txBox="1"/>
          <p:nvPr/>
        </p:nvSpPr>
        <p:spPr>
          <a:xfrm>
            <a:off x="623477" y="1724258"/>
            <a:ext cx="3429234" cy="204108"/>
          </a:xfrm>
          <a:prstGeom prst="rect">
            <a:avLst/>
          </a:prstGeom>
          <a:noFill/>
          <a:ln w="28575">
            <a:solidFill>
              <a:schemeClr val="tx1"/>
            </a:solidFill>
          </a:ln>
        </p:spPr>
        <p:txBody>
          <a:bodyPr wrap="square" rtlCol="0">
            <a:spAutoFit/>
          </a:bodyPr>
          <a:lstStyle/>
          <a:p>
            <a:endParaRPr lang="es-ES" dirty="0"/>
          </a:p>
        </p:txBody>
      </p:sp>
      <p:cxnSp>
        <p:nvCxnSpPr>
          <p:cNvPr id="9" name="Conexão reta 8">
            <a:extLst>
              <a:ext uri="{FF2B5EF4-FFF2-40B4-BE49-F238E27FC236}">
                <a16:creationId xmlns:a16="http://schemas.microsoft.com/office/drawing/2014/main" id="{950B9832-1B06-6D38-9C8E-94318EDA37B3}"/>
              </a:ext>
            </a:extLst>
          </p:cNvPr>
          <p:cNvCxnSpPr/>
          <p:nvPr/>
        </p:nvCxnSpPr>
        <p:spPr>
          <a:xfrm>
            <a:off x="745067" y="2323061"/>
            <a:ext cx="6473969" cy="0"/>
          </a:xfrm>
          <a:prstGeom prst="line">
            <a:avLst/>
          </a:prstGeom>
        </p:spPr>
        <p:style>
          <a:lnRef idx="2">
            <a:schemeClr val="dk1"/>
          </a:lnRef>
          <a:fillRef idx="0">
            <a:schemeClr val="dk1"/>
          </a:fillRef>
          <a:effectRef idx="1">
            <a:schemeClr val="dk1"/>
          </a:effectRef>
          <a:fontRef idx="minor">
            <a:schemeClr val="tx1"/>
          </a:fontRef>
        </p:style>
      </p:cxnSp>
      <p:cxnSp>
        <p:nvCxnSpPr>
          <p:cNvPr id="15" name="Conexão reta 14">
            <a:extLst>
              <a:ext uri="{FF2B5EF4-FFF2-40B4-BE49-F238E27FC236}">
                <a16:creationId xmlns:a16="http://schemas.microsoft.com/office/drawing/2014/main" id="{2EF32988-4000-5B78-8A55-09AC0F39D9F8}"/>
              </a:ext>
            </a:extLst>
          </p:cNvPr>
          <p:cNvCxnSpPr>
            <a:cxnSpLocks/>
          </p:cNvCxnSpPr>
          <p:nvPr/>
        </p:nvCxnSpPr>
        <p:spPr>
          <a:xfrm>
            <a:off x="745067" y="4206650"/>
            <a:ext cx="270933" cy="0"/>
          </a:xfrm>
          <a:prstGeom prst="line">
            <a:avLst/>
          </a:prstGeom>
        </p:spPr>
        <p:style>
          <a:lnRef idx="2">
            <a:schemeClr val="dk1"/>
          </a:lnRef>
          <a:fillRef idx="0">
            <a:schemeClr val="dk1"/>
          </a:fillRef>
          <a:effectRef idx="1">
            <a:schemeClr val="dk1"/>
          </a:effectRef>
          <a:fontRef idx="minor">
            <a:schemeClr val="tx1"/>
          </a:fontRef>
        </p:style>
      </p:cxnSp>
      <p:pic>
        <p:nvPicPr>
          <p:cNvPr id="2" name="Imagen1">
            <a:extLst>
              <a:ext uri="{FF2B5EF4-FFF2-40B4-BE49-F238E27FC236}">
                <a16:creationId xmlns:a16="http://schemas.microsoft.com/office/drawing/2014/main" id="{B40D29C4-98C0-4C50-5AEF-E8E157D8E0EA}"/>
              </a:ext>
            </a:extLst>
          </p:cNvPr>
          <p:cNvPicPr/>
          <p:nvPr/>
        </p:nvPicPr>
        <p:blipFill>
          <a:blip r:embed="rId4">
            <a:lum/>
            <a:alphaModFix/>
          </a:blip>
          <a:srcRect/>
          <a:stretch>
            <a:fillRect/>
          </a:stretch>
        </p:blipFill>
        <p:spPr>
          <a:xfrm>
            <a:off x="207258" y="110836"/>
            <a:ext cx="942109" cy="415636"/>
          </a:xfrm>
          <a:prstGeom prst="rect">
            <a:avLst/>
          </a:prstGeom>
        </p:spPr>
      </p:pic>
      <p:pic>
        <p:nvPicPr>
          <p:cNvPr id="8" name="Picture 2">
            <a:extLst>
              <a:ext uri="{FF2B5EF4-FFF2-40B4-BE49-F238E27FC236}">
                <a16:creationId xmlns:a16="http://schemas.microsoft.com/office/drawing/2014/main" id="{FEB036A4-8251-25B4-9645-ACC46286E9C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377" t="28128" r="38447" b="35342"/>
          <a:stretch/>
        </p:blipFill>
        <p:spPr bwMode="auto">
          <a:xfrm>
            <a:off x="8465686" y="110836"/>
            <a:ext cx="549724" cy="554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769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82"/>
        <p:cNvGrpSpPr/>
        <p:nvPr/>
      </p:nvGrpSpPr>
      <p:grpSpPr>
        <a:xfrm>
          <a:off x="0" y="0"/>
          <a:ext cx="0" cy="0"/>
          <a:chOff x="0" y="0"/>
          <a:chExt cx="0" cy="0"/>
        </a:xfrm>
      </p:grpSpPr>
      <p:sp>
        <p:nvSpPr>
          <p:cNvPr id="13983" name="Google Shape;13983;p44"/>
          <p:cNvSpPr/>
          <p:nvPr/>
        </p:nvSpPr>
        <p:spPr>
          <a:xfrm>
            <a:off x="2361825" y="1496863"/>
            <a:ext cx="1193400" cy="11934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4" name="Google Shape;13984;p4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HISTORIA CLINICA</a:t>
            </a:r>
            <a:endParaRPr dirty="0"/>
          </a:p>
        </p:txBody>
      </p:sp>
      <p:sp>
        <p:nvSpPr>
          <p:cNvPr id="13985" name="Google Shape;13985;p44"/>
          <p:cNvSpPr txBox="1"/>
          <p:nvPr/>
        </p:nvSpPr>
        <p:spPr>
          <a:xfrm>
            <a:off x="1913351" y="3574508"/>
            <a:ext cx="2039100" cy="33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Oswald"/>
                <a:ea typeface="Oswald"/>
                <a:cs typeface="Oswald"/>
                <a:sym typeface="Oswald"/>
              </a:rPr>
              <a:t>12/2022</a:t>
            </a:r>
            <a:endParaRPr sz="1800" b="1" dirty="0">
              <a:solidFill>
                <a:schemeClr val="dk1"/>
              </a:solidFill>
              <a:latin typeface="Oswald"/>
              <a:ea typeface="Oswald"/>
              <a:cs typeface="Oswald"/>
              <a:sym typeface="Oswald"/>
            </a:endParaRPr>
          </a:p>
        </p:txBody>
      </p:sp>
      <p:sp>
        <p:nvSpPr>
          <p:cNvPr id="13986" name="Google Shape;13986;p44"/>
          <p:cNvSpPr txBox="1"/>
          <p:nvPr/>
        </p:nvSpPr>
        <p:spPr>
          <a:xfrm>
            <a:off x="1913351" y="3975313"/>
            <a:ext cx="2039100" cy="510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1"/>
                </a:solidFill>
                <a:latin typeface="Work Sans"/>
                <a:ea typeface="Work Sans"/>
                <a:cs typeface="Work Sans"/>
                <a:sym typeface="Work Sans"/>
              </a:rPr>
              <a:t>Fractura por fragilidad radio derecho</a:t>
            </a:r>
            <a:endParaRPr dirty="0">
              <a:solidFill>
                <a:schemeClr val="dk1"/>
              </a:solidFill>
              <a:latin typeface="Work Sans"/>
              <a:ea typeface="Work Sans"/>
              <a:cs typeface="Work Sans"/>
              <a:sym typeface="Work Sans"/>
            </a:endParaRPr>
          </a:p>
        </p:txBody>
      </p:sp>
      <p:sp>
        <p:nvSpPr>
          <p:cNvPr id="13989" name="Google Shape;13989;p44"/>
          <p:cNvSpPr txBox="1"/>
          <p:nvPr/>
        </p:nvSpPr>
        <p:spPr>
          <a:xfrm>
            <a:off x="5089441" y="3574508"/>
            <a:ext cx="2039100" cy="33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Oswald"/>
                <a:ea typeface="Oswald"/>
                <a:cs typeface="Oswald"/>
                <a:sym typeface="Oswald"/>
              </a:rPr>
              <a:t>02/2023</a:t>
            </a:r>
            <a:endParaRPr sz="1800" b="1" dirty="0">
              <a:solidFill>
                <a:schemeClr val="dk1"/>
              </a:solidFill>
              <a:latin typeface="Oswald"/>
              <a:ea typeface="Oswald"/>
              <a:cs typeface="Oswald"/>
              <a:sym typeface="Oswald"/>
            </a:endParaRPr>
          </a:p>
        </p:txBody>
      </p:sp>
      <p:cxnSp>
        <p:nvCxnSpPr>
          <p:cNvPr id="13991" name="Google Shape;13991;p44"/>
          <p:cNvCxnSpPr/>
          <p:nvPr/>
        </p:nvCxnSpPr>
        <p:spPr>
          <a:xfrm>
            <a:off x="915100" y="3266638"/>
            <a:ext cx="7205100" cy="0"/>
          </a:xfrm>
          <a:prstGeom prst="straightConnector1">
            <a:avLst/>
          </a:prstGeom>
          <a:noFill/>
          <a:ln w="28575" cap="flat" cmpd="sng">
            <a:solidFill>
              <a:schemeClr val="dk1"/>
            </a:solidFill>
            <a:prstDash val="solid"/>
            <a:round/>
            <a:headEnd type="oval" w="med" len="med"/>
            <a:tailEnd type="triangle" w="med" len="med"/>
          </a:ln>
        </p:spPr>
      </p:cxnSp>
      <p:sp>
        <p:nvSpPr>
          <p:cNvPr id="13992" name="Google Shape;13992;p44"/>
          <p:cNvSpPr/>
          <p:nvPr/>
        </p:nvSpPr>
        <p:spPr>
          <a:xfrm>
            <a:off x="2802314" y="3134338"/>
            <a:ext cx="264600" cy="264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4" name="Google Shape;13994;p44"/>
          <p:cNvSpPr/>
          <p:nvPr/>
        </p:nvSpPr>
        <p:spPr>
          <a:xfrm>
            <a:off x="5844391" y="3118514"/>
            <a:ext cx="264600" cy="264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3995" name="Google Shape;13995;p44"/>
          <p:cNvGraphicFramePr/>
          <p:nvPr>
            <p:extLst>
              <p:ext uri="{D42A27DB-BD31-4B8C-83A1-F6EECF244321}">
                <p14:modId xmlns:p14="http://schemas.microsoft.com/office/powerpoint/2010/main" val="1954972159"/>
              </p:ext>
            </p:extLst>
          </p:nvPr>
        </p:nvGraphicFramePr>
        <p:xfrm>
          <a:off x="4115674" y="1358419"/>
          <a:ext cx="3457434" cy="1584840"/>
        </p:xfrm>
        <a:graphic>
          <a:graphicData uri="http://schemas.openxmlformats.org/drawingml/2006/table">
            <a:tbl>
              <a:tblPr>
                <a:noFill/>
                <a:tableStyleId>{D8A61151-8EB9-4F24-BD3C-A01349CD5824}</a:tableStyleId>
              </a:tblPr>
              <a:tblGrid>
                <a:gridCol w="1947499">
                  <a:extLst>
                    <a:ext uri="{9D8B030D-6E8A-4147-A177-3AD203B41FA5}">
                      <a16:colId xmlns:a16="http://schemas.microsoft.com/office/drawing/2014/main" val="20000"/>
                    </a:ext>
                  </a:extLst>
                </a:gridCol>
                <a:gridCol w="1509935">
                  <a:extLst>
                    <a:ext uri="{9D8B030D-6E8A-4147-A177-3AD203B41FA5}">
                      <a16:colId xmlns:a16="http://schemas.microsoft.com/office/drawing/2014/main" val="20001"/>
                    </a:ext>
                  </a:extLst>
                </a:gridCol>
              </a:tblGrid>
              <a:tr h="394274">
                <a:tc>
                  <a:txBody>
                    <a:bodyPr/>
                    <a:lstStyle/>
                    <a:p>
                      <a:pPr marL="0" lvl="0" indent="0" algn="l" rtl="0">
                        <a:spcBef>
                          <a:spcPts val="0"/>
                        </a:spcBef>
                        <a:spcAft>
                          <a:spcPts val="0"/>
                        </a:spcAft>
                        <a:buNone/>
                      </a:pPr>
                      <a:r>
                        <a:rPr lang="en" b="1" dirty="0">
                          <a:solidFill>
                            <a:schemeClr val="dk1"/>
                          </a:solidFill>
                          <a:latin typeface="Work Sans"/>
                          <a:ea typeface="Work Sans"/>
                          <a:cs typeface="Work Sans"/>
                          <a:sym typeface="Work Sans"/>
                        </a:rPr>
                        <a:t>EDAD:</a:t>
                      </a:r>
                      <a:endParaRPr b="1" dirty="0">
                        <a:solidFill>
                          <a:schemeClr val="dk1"/>
                        </a:solidFill>
                        <a:latin typeface="Work Sans"/>
                        <a:ea typeface="Work Sans"/>
                        <a:cs typeface="Work Sans"/>
                        <a:sym typeface="Work Sa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dirty="0">
                          <a:solidFill>
                            <a:schemeClr val="dk1"/>
                          </a:solidFill>
                          <a:latin typeface="Work Sans"/>
                          <a:ea typeface="Work Sans"/>
                          <a:cs typeface="Work Sans"/>
                          <a:sym typeface="Work Sans"/>
                        </a:rPr>
                        <a:t>75 años</a:t>
                      </a:r>
                      <a:endParaRPr dirty="0">
                        <a:solidFill>
                          <a:schemeClr val="dk1"/>
                        </a:solidFill>
                        <a:latin typeface="Work Sans"/>
                        <a:ea typeface="Work Sans"/>
                        <a:cs typeface="Work Sans"/>
                        <a:sym typeface="Work Sa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94274">
                <a:tc>
                  <a:txBody>
                    <a:bodyPr/>
                    <a:lstStyle/>
                    <a:p>
                      <a:pPr marL="0" lvl="0" indent="0" algn="l" rtl="0">
                        <a:spcBef>
                          <a:spcPts val="0"/>
                        </a:spcBef>
                        <a:spcAft>
                          <a:spcPts val="0"/>
                        </a:spcAft>
                        <a:buNone/>
                      </a:pPr>
                      <a:r>
                        <a:rPr lang="en" b="1" dirty="0">
                          <a:solidFill>
                            <a:schemeClr val="dk1"/>
                          </a:solidFill>
                          <a:latin typeface="Work Sans"/>
                          <a:ea typeface="Work Sans"/>
                          <a:cs typeface="Work Sans"/>
                          <a:sym typeface="Work Sans"/>
                        </a:rPr>
                        <a:t>SEXO:</a:t>
                      </a:r>
                      <a:endParaRPr b="1" dirty="0">
                        <a:solidFill>
                          <a:schemeClr val="dk1"/>
                        </a:solidFill>
                        <a:latin typeface="Work Sans"/>
                        <a:ea typeface="Work Sans"/>
                        <a:cs typeface="Work Sans"/>
                        <a:sym typeface="Work Sa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dirty="0">
                          <a:solidFill>
                            <a:schemeClr val="dk1"/>
                          </a:solidFill>
                          <a:latin typeface="Work Sans"/>
                          <a:ea typeface="Work Sans"/>
                          <a:cs typeface="Work Sans"/>
                          <a:sym typeface="Work Sans"/>
                        </a:rPr>
                        <a:t>Mujer</a:t>
                      </a:r>
                      <a:endParaRPr dirty="0">
                        <a:solidFill>
                          <a:schemeClr val="dk1"/>
                        </a:solidFill>
                        <a:latin typeface="Work Sans"/>
                        <a:ea typeface="Work Sans"/>
                        <a:cs typeface="Work Sans"/>
                        <a:sym typeface="Work Sa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394274">
                <a:tc>
                  <a:txBody>
                    <a:bodyPr/>
                    <a:lstStyle/>
                    <a:p>
                      <a:pPr marL="0" lvl="0" indent="0" algn="l" rtl="0">
                        <a:spcBef>
                          <a:spcPts val="0"/>
                        </a:spcBef>
                        <a:spcAft>
                          <a:spcPts val="0"/>
                        </a:spcAft>
                        <a:buNone/>
                      </a:pPr>
                      <a:r>
                        <a:rPr lang="en" b="1" dirty="0">
                          <a:solidFill>
                            <a:schemeClr val="dk1"/>
                          </a:solidFill>
                          <a:latin typeface="Work Sans"/>
                          <a:ea typeface="Work Sans"/>
                          <a:cs typeface="Work Sans"/>
                          <a:sym typeface="Work Sans"/>
                        </a:rPr>
                        <a:t>AP Fracturas:</a:t>
                      </a:r>
                      <a:endParaRPr b="1" dirty="0">
                        <a:solidFill>
                          <a:schemeClr val="dk1"/>
                        </a:solidFill>
                        <a:latin typeface="Work Sans"/>
                        <a:ea typeface="Work Sans"/>
                        <a:cs typeface="Work Sans"/>
                        <a:sym typeface="Work Sa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dirty="0">
                          <a:solidFill>
                            <a:schemeClr val="dk1"/>
                          </a:solidFill>
                          <a:latin typeface="Work Sans"/>
                          <a:ea typeface="Work Sans"/>
                          <a:cs typeface="Work Sans"/>
                          <a:sym typeface="Work Sans"/>
                        </a:rPr>
                        <a:t>2</a:t>
                      </a:r>
                      <a:endParaRPr dirty="0">
                        <a:solidFill>
                          <a:schemeClr val="dk1"/>
                        </a:solidFill>
                        <a:latin typeface="Work Sans"/>
                        <a:ea typeface="Work Sans"/>
                        <a:cs typeface="Work Sans"/>
                        <a:sym typeface="Work Sa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394274">
                <a:tc>
                  <a:txBody>
                    <a:bodyPr/>
                    <a:lstStyle/>
                    <a:p>
                      <a:pPr marL="0" lvl="0" indent="0" algn="l" rtl="0">
                        <a:spcBef>
                          <a:spcPts val="0"/>
                        </a:spcBef>
                        <a:spcAft>
                          <a:spcPts val="0"/>
                        </a:spcAft>
                        <a:buNone/>
                      </a:pPr>
                      <a:r>
                        <a:rPr lang="en" b="1" dirty="0">
                          <a:solidFill>
                            <a:schemeClr val="dk1"/>
                          </a:solidFill>
                          <a:latin typeface="Work Sans"/>
                          <a:ea typeface="Work Sans"/>
                          <a:cs typeface="Work Sans"/>
                          <a:sym typeface="Work Sans"/>
                        </a:rPr>
                        <a:t>Caídas último año:</a:t>
                      </a:r>
                      <a:endParaRPr b="1" dirty="0">
                        <a:solidFill>
                          <a:schemeClr val="dk1"/>
                        </a:solidFill>
                        <a:latin typeface="Work Sans"/>
                        <a:ea typeface="Work Sans"/>
                        <a:cs typeface="Work Sans"/>
                        <a:sym typeface="Work Sa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b="1" i="0" dirty="0">
                          <a:solidFill>
                            <a:srgbClr val="333333"/>
                          </a:solidFill>
                          <a:effectLst/>
                          <a:latin typeface="Verdana" panose="020B0604030504040204" pitchFamily="34" charset="0"/>
                        </a:rPr>
                        <a:t>≥ </a:t>
                      </a:r>
                      <a:r>
                        <a:rPr lang="es-ES" b="0" i="0" dirty="0">
                          <a:solidFill>
                            <a:srgbClr val="333333"/>
                          </a:solidFill>
                          <a:effectLst/>
                          <a:latin typeface="Verdana" panose="020B0604030504040204" pitchFamily="34" charset="0"/>
                        </a:rPr>
                        <a:t>2</a:t>
                      </a: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pSp>
        <p:nvGrpSpPr>
          <p:cNvPr id="13996" name="Google Shape;13996;p44"/>
          <p:cNvGrpSpPr/>
          <p:nvPr/>
        </p:nvGrpSpPr>
        <p:grpSpPr>
          <a:xfrm>
            <a:off x="2375542" y="1366163"/>
            <a:ext cx="1165954" cy="1454785"/>
            <a:chOff x="2375542" y="1366163"/>
            <a:chExt cx="1165954" cy="1454785"/>
          </a:xfrm>
        </p:grpSpPr>
        <p:grpSp>
          <p:nvGrpSpPr>
            <p:cNvPr id="13997" name="Google Shape;13997;p44"/>
            <p:cNvGrpSpPr/>
            <p:nvPr/>
          </p:nvGrpSpPr>
          <p:grpSpPr>
            <a:xfrm flipH="1">
              <a:off x="2375542" y="1366163"/>
              <a:ext cx="1165954" cy="1454785"/>
              <a:chOff x="2056425" y="1349980"/>
              <a:chExt cx="1347767" cy="1681638"/>
            </a:xfrm>
          </p:grpSpPr>
          <p:sp>
            <p:nvSpPr>
              <p:cNvPr id="13998" name="Google Shape;13998;p44"/>
              <p:cNvSpPr/>
              <p:nvPr/>
            </p:nvSpPr>
            <p:spPr>
              <a:xfrm>
                <a:off x="2233787" y="1797763"/>
                <a:ext cx="819816" cy="1233855"/>
              </a:xfrm>
              <a:custGeom>
                <a:avLst/>
                <a:gdLst/>
                <a:ahLst/>
                <a:cxnLst/>
                <a:rect l="l" t="t" r="r" b="b"/>
                <a:pathLst>
                  <a:path w="8334" h="12543" extrusionOk="0">
                    <a:moveTo>
                      <a:pt x="3609" y="1"/>
                    </a:moveTo>
                    <a:lnTo>
                      <a:pt x="3308" y="44"/>
                    </a:lnTo>
                    <a:lnTo>
                      <a:pt x="3050" y="87"/>
                    </a:lnTo>
                    <a:lnTo>
                      <a:pt x="2793" y="130"/>
                    </a:lnTo>
                    <a:lnTo>
                      <a:pt x="2578" y="259"/>
                    </a:lnTo>
                    <a:lnTo>
                      <a:pt x="2320" y="387"/>
                    </a:lnTo>
                    <a:lnTo>
                      <a:pt x="2105" y="516"/>
                    </a:lnTo>
                    <a:lnTo>
                      <a:pt x="1891" y="688"/>
                    </a:lnTo>
                    <a:lnTo>
                      <a:pt x="1676" y="903"/>
                    </a:lnTo>
                    <a:lnTo>
                      <a:pt x="1461" y="1118"/>
                    </a:lnTo>
                    <a:lnTo>
                      <a:pt x="1289" y="1332"/>
                    </a:lnTo>
                    <a:lnTo>
                      <a:pt x="1161" y="1590"/>
                    </a:lnTo>
                    <a:lnTo>
                      <a:pt x="1032" y="1891"/>
                    </a:lnTo>
                    <a:lnTo>
                      <a:pt x="903" y="2148"/>
                    </a:lnTo>
                    <a:lnTo>
                      <a:pt x="860" y="2449"/>
                    </a:lnTo>
                    <a:lnTo>
                      <a:pt x="87" y="5842"/>
                    </a:lnTo>
                    <a:lnTo>
                      <a:pt x="44" y="6143"/>
                    </a:lnTo>
                    <a:lnTo>
                      <a:pt x="1" y="6443"/>
                    </a:lnTo>
                    <a:lnTo>
                      <a:pt x="1" y="6744"/>
                    </a:lnTo>
                    <a:lnTo>
                      <a:pt x="1" y="7045"/>
                    </a:lnTo>
                    <a:lnTo>
                      <a:pt x="87" y="7302"/>
                    </a:lnTo>
                    <a:lnTo>
                      <a:pt x="130" y="7603"/>
                    </a:lnTo>
                    <a:lnTo>
                      <a:pt x="259" y="7861"/>
                    </a:lnTo>
                    <a:lnTo>
                      <a:pt x="387" y="8118"/>
                    </a:lnTo>
                    <a:lnTo>
                      <a:pt x="516" y="8333"/>
                    </a:lnTo>
                    <a:lnTo>
                      <a:pt x="688" y="8548"/>
                    </a:lnTo>
                    <a:lnTo>
                      <a:pt x="860" y="8763"/>
                    </a:lnTo>
                    <a:lnTo>
                      <a:pt x="1075" y="8934"/>
                    </a:lnTo>
                    <a:lnTo>
                      <a:pt x="1289" y="9106"/>
                    </a:lnTo>
                    <a:lnTo>
                      <a:pt x="1504" y="9235"/>
                    </a:lnTo>
                    <a:lnTo>
                      <a:pt x="1762" y="9321"/>
                    </a:lnTo>
                    <a:lnTo>
                      <a:pt x="2020" y="9407"/>
                    </a:lnTo>
                    <a:lnTo>
                      <a:pt x="3136" y="9664"/>
                    </a:lnTo>
                    <a:lnTo>
                      <a:pt x="2879" y="10996"/>
                    </a:lnTo>
                    <a:lnTo>
                      <a:pt x="2879" y="11211"/>
                    </a:lnTo>
                    <a:lnTo>
                      <a:pt x="2879" y="11425"/>
                    </a:lnTo>
                    <a:lnTo>
                      <a:pt x="2964" y="11597"/>
                    </a:lnTo>
                    <a:lnTo>
                      <a:pt x="3050" y="11769"/>
                    </a:lnTo>
                    <a:lnTo>
                      <a:pt x="3179" y="11941"/>
                    </a:lnTo>
                    <a:lnTo>
                      <a:pt x="3351" y="12070"/>
                    </a:lnTo>
                    <a:lnTo>
                      <a:pt x="3523" y="12156"/>
                    </a:lnTo>
                    <a:lnTo>
                      <a:pt x="3738" y="12241"/>
                    </a:lnTo>
                    <a:lnTo>
                      <a:pt x="5498" y="12542"/>
                    </a:lnTo>
                    <a:lnTo>
                      <a:pt x="5928" y="12542"/>
                    </a:lnTo>
                    <a:lnTo>
                      <a:pt x="6100" y="12456"/>
                    </a:lnTo>
                    <a:lnTo>
                      <a:pt x="6272" y="12370"/>
                    </a:lnTo>
                    <a:lnTo>
                      <a:pt x="6443" y="12241"/>
                    </a:lnTo>
                    <a:lnTo>
                      <a:pt x="6572" y="12070"/>
                    </a:lnTo>
                    <a:lnTo>
                      <a:pt x="6658" y="11898"/>
                    </a:lnTo>
                    <a:lnTo>
                      <a:pt x="6744" y="11683"/>
                    </a:lnTo>
                    <a:lnTo>
                      <a:pt x="7088" y="9793"/>
                    </a:lnTo>
                    <a:lnTo>
                      <a:pt x="7388" y="7775"/>
                    </a:lnTo>
                    <a:lnTo>
                      <a:pt x="7474" y="7517"/>
                    </a:lnTo>
                    <a:lnTo>
                      <a:pt x="8247" y="4124"/>
                    </a:lnTo>
                    <a:lnTo>
                      <a:pt x="8290" y="3823"/>
                    </a:lnTo>
                    <a:lnTo>
                      <a:pt x="8333" y="3523"/>
                    </a:lnTo>
                    <a:lnTo>
                      <a:pt x="8333" y="3222"/>
                    </a:lnTo>
                    <a:lnTo>
                      <a:pt x="8290" y="2921"/>
                    </a:lnTo>
                    <a:lnTo>
                      <a:pt x="8247" y="2664"/>
                    </a:lnTo>
                    <a:lnTo>
                      <a:pt x="8161" y="2363"/>
                    </a:lnTo>
                    <a:lnTo>
                      <a:pt x="8075" y="2105"/>
                    </a:lnTo>
                    <a:lnTo>
                      <a:pt x="7947" y="1848"/>
                    </a:lnTo>
                    <a:lnTo>
                      <a:pt x="7818" y="1633"/>
                    </a:lnTo>
                    <a:lnTo>
                      <a:pt x="7646" y="1418"/>
                    </a:lnTo>
                    <a:lnTo>
                      <a:pt x="7474" y="1203"/>
                    </a:lnTo>
                    <a:lnTo>
                      <a:pt x="7259" y="1032"/>
                    </a:lnTo>
                    <a:lnTo>
                      <a:pt x="7045" y="860"/>
                    </a:lnTo>
                    <a:lnTo>
                      <a:pt x="6830" y="731"/>
                    </a:lnTo>
                    <a:lnTo>
                      <a:pt x="6572" y="645"/>
                    </a:lnTo>
                    <a:lnTo>
                      <a:pt x="6314" y="559"/>
                    </a:lnTo>
                    <a:lnTo>
                      <a:pt x="4124" y="87"/>
                    </a:lnTo>
                    <a:lnTo>
                      <a:pt x="3866" y="44"/>
                    </a:lnTo>
                    <a:lnTo>
                      <a:pt x="3609" y="1"/>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9" name="Google Shape;13999;p44"/>
              <p:cNvSpPr/>
              <p:nvPr/>
            </p:nvSpPr>
            <p:spPr>
              <a:xfrm>
                <a:off x="2622548" y="2186524"/>
                <a:ext cx="97288" cy="97288"/>
              </a:xfrm>
              <a:custGeom>
                <a:avLst/>
                <a:gdLst/>
                <a:ahLst/>
                <a:cxnLst/>
                <a:rect l="l" t="t" r="r" b="b"/>
                <a:pathLst>
                  <a:path w="989" h="989" extrusionOk="0">
                    <a:moveTo>
                      <a:pt x="387" y="0"/>
                    </a:moveTo>
                    <a:lnTo>
                      <a:pt x="215" y="43"/>
                    </a:lnTo>
                    <a:lnTo>
                      <a:pt x="86" y="172"/>
                    </a:lnTo>
                    <a:lnTo>
                      <a:pt x="0" y="387"/>
                    </a:lnTo>
                    <a:lnTo>
                      <a:pt x="0" y="559"/>
                    </a:lnTo>
                    <a:lnTo>
                      <a:pt x="43" y="730"/>
                    </a:lnTo>
                    <a:lnTo>
                      <a:pt x="215" y="902"/>
                    </a:lnTo>
                    <a:lnTo>
                      <a:pt x="387" y="988"/>
                    </a:lnTo>
                    <a:lnTo>
                      <a:pt x="559" y="988"/>
                    </a:lnTo>
                    <a:lnTo>
                      <a:pt x="773" y="902"/>
                    </a:lnTo>
                    <a:lnTo>
                      <a:pt x="902" y="773"/>
                    </a:lnTo>
                    <a:lnTo>
                      <a:pt x="988" y="602"/>
                    </a:lnTo>
                    <a:lnTo>
                      <a:pt x="988" y="387"/>
                    </a:lnTo>
                    <a:lnTo>
                      <a:pt x="902" y="215"/>
                    </a:lnTo>
                    <a:lnTo>
                      <a:pt x="773" y="86"/>
                    </a:lnTo>
                    <a:lnTo>
                      <a:pt x="6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0" name="Google Shape;14000;p44"/>
              <p:cNvSpPr/>
              <p:nvPr/>
            </p:nvSpPr>
            <p:spPr>
              <a:xfrm>
                <a:off x="2322517" y="2114713"/>
                <a:ext cx="84598" cy="84598"/>
              </a:xfrm>
              <a:custGeom>
                <a:avLst/>
                <a:gdLst/>
                <a:ahLst/>
                <a:cxnLst/>
                <a:rect l="l" t="t" r="r" b="b"/>
                <a:pathLst>
                  <a:path w="860" h="860" extrusionOk="0">
                    <a:moveTo>
                      <a:pt x="344" y="0"/>
                    </a:moveTo>
                    <a:lnTo>
                      <a:pt x="216" y="86"/>
                    </a:lnTo>
                    <a:lnTo>
                      <a:pt x="87" y="172"/>
                    </a:lnTo>
                    <a:lnTo>
                      <a:pt x="1" y="344"/>
                    </a:lnTo>
                    <a:lnTo>
                      <a:pt x="1" y="515"/>
                    </a:lnTo>
                    <a:lnTo>
                      <a:pt x="44" y="644"/>
                    </a:lnTo>
                    <a:lnTo>
                      <a:pt x="173" y="773"/>
                    </a:lnTo>
                    <a:lnTo>
                      <a:pt x="344" y="859"/>
                    </a:lnTo>
                    <a:lnTo>
                      <a:pt x="516" y="859"/>
                    </a:lnTo>
                    <a:lnTo>
                      <a:pt x="645" y="773"/>
                    </a:lnTo>
                    <a:lnTo>
                      <a:pt x="774" y="687"/>
                    </a:lnTo>
                    <a:lnTo>
                      <a:pt x="860" y="515"/>
                    </a:lnTo>
                    <a:lnTo>
                      <a:pt x="860" y="344"/>
                    </a:lnTo>
                    <a:lnTo>
                      <a:pt x="774" y="215"/>
                    </a:lnTo>
                    <a:lnTo>
                      <a:pt x="688" y="86"/>
                    </a:lnTo>
                    <a:lnTo>
                      <a:pt x="5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1" name="Google Shape;14001;p44"/>
              <p:cNvSpPr/>
              <p:nvPr/>
            </p:nvSpPr>
            <p:spPr>
              <a:xfrm>
                <a:off x="2407018" y="2372444"/>
                <a:ext cx="173328" cy="97190"/>
              </a:xfrm>
              <a:custGeom>
                <a:avLst/>
                <a:gdLst/>
                <a:ahLst/>
                <a:cxnLst/>
                <a:rect l="l" t="t" r="r" b="b"/>
                <a:pathLst>
                  <a:path w="1762" h="988" extrusionOk="0">
                    <a:moveTo>
                      <a:pt x="1" y="0"/>
                    </a:moveTo>
                    <a:lnTo>
                      <a:pt x="1" y="129"/>
                    </a:lnTo>
                    <a:lnTo>
                      <a:pt x="87" y="429"/>
                    </a:lnTo>
                    <a:lnTo>
                      <a:pt x="173" y="558"/>
                    </a:lnTo>
                    <a:lnTo>
                      <a:pt x="301" y="730"/>
                    </a:lnTo>
                    <a:lnTo>
                      <a:pt x="430" y="859"/>
                    </a:lnTo>
                    <a:lnTo>
                      <a:pt x="602" y="945"/>
                    </a:lnTo>
                    <a:lnTo>
                      <a:pt x="774" y="988"/>
                    </a:lnTo>
                    <a:lnTo>
                      <a:pt x="989" y="945"/>
                    </a:lnTo>
                    <a:lnTo>
                      <a:pt x="1160" y="902"/>
                    </a:lnTo>
                    <a:lnTo>
                      <a:pt x="1332" y="816"/>
                    </a:lnTo>
                    <a:lnTo>
                      <a:pt x="1461" y="687"/>
                    </a:lnTo>
                    <a:lnTo>
                      <a:pt x="1590" y="515"/>
                    </a:lnTo>
                    <a:lnTo>
                      <a:pt x="1719" y="344"/>
                    </a:lnTo>
                    <a:lnTo>
                      <a:pt x="1762" y="172"/>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2" name="Google Shape;14002;p44"/>
              <p:cNvSpPr/>
              <p:nvPr/>
            </p:nvSpPr>
            <p:spPr>
              <a:xfrm>
                <a:off x="2411248" y="2144224"/>
                <a:ext cx="97288" cy="131127"/>
              </a:xfrm>
              <a:custGeom>
                <a:avLst/>
                <a:gdLst/>
                <a:ahLst/>
                <a:cxnLst/>
                <a:rect l="l" t="t" r="r" b="b"/>
                <a:pathLst>
                  <a:path w="989" h="1333" extrusionOk="0">
                    <a:moveTo>
                      <a:pt x="903" y="1"/>
                    </a:moveTo>
                    <a:lnTo>
                      <a:pt x="860" y="44"/>
                    </a:lnTo>
                    <a:lnTo>
                      <a:pt x="473" y="559"/>
                    </a:lnTo>
                    <a:lnTo>
                      <a:pt x="1" y="1074"/>
                    </a:lnTo>
                    <a:lnTo>
                      <a:pt x="1" y="1117"/>
                    </a:lnTo>
                    <a:lnTo>
                      <a:pt x="44" y="1160"/>
                    </a:lnTo>
                    <a:lnTo>
                      <a:pt x="559" y="1332"/>
                    </a:lnTo>
                    <a:lnTo>
                      <a:pt x="645" y="1332"/>
                    </a:lnTo>
                    <a:lnTo>
                      <a:pt x="645" y="1289"/>
                    </a:lnTo>
                    <a:lnTo>
                      <a:pt x="645" y="1246"/>
                    </a:lnTo>
                    <a:lnTo>
                      <a:pt x="602" y="1203"/>
                    </a:lnTo>
                    <a:lnTo>
                      <a:pt x="204" y="1071"/>
                    </a:lnTo>
                    <a:lnTo>
                      <a:pt x="204" y="1071"/>
                    </a:lnTo>
                    <a:lnTo>
                      <a:pt x="559" y="645"/>
                    </a:lnTo>
                    <a:lnTo>
                      <a:pt x="946" y="87"/>
                    </a:lnTo>
                    <a:lnTo>
                      <a:pt x="989" y="44"/>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3" name="Google Shape;14003;p44"/>
              <p:cNvSpPr/>
              <p:nvPr/>
            </p:nvSpPr>
            <p:spPr>
              <a:xfrm>
                <a:off x="2694358" y="2152684"/>
                <a:ext cx="59219" cy="42397"/>
              </a:xfrm>
              <a:custGeom>
                <a:avLst/>
                <a:gdLst/>
                <a:ahLst/>
                <a:cxnLst/>
                <a:rect l="l" t="t" r="r" b="b"/>
                <a:pathLst>
                  <a:path w="602" h="431" extrusionOk="0">
                    <a:moveTo>
                      <a:pt x="0" y="1"/>
                    </a:moveTo>
                    <a:lnTo>
                      <a:pt x="0" y="87"/>
                    </a:lnTo>
                    <a:lnTo>
                      <a:pt x="43" y="129"/>
                    </a:lnTo>
                    <a:lnTo>
                      <a:pt x="258" y="258"/>
                    </a:lnTo>
                    <a:lnTo>
                      <a:pt x="473" y="387"/>
                    </a:lnTo>
                    <a:lnTo>
                      <a:pt x="516" y="430"/>
                    </a:lnTo>
                    <a:lnTo>
                      <a:pt x="559" y="387"/>
                    </a:lnTo>
                    <a:lnTo>
                      <a:pt x="602" y="344"/>
                    </a:lnTo>
                    <a:lnTo>
                      <a:pt x="559" y="301"/>
                    </a:lnTo>
                    <a:lnTo>
                      <a:pt x="344" y="129"/>
                    </a:lnTo>
                    <a:lnTo>
                      <a:pt x="1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4" name="Google Shape;14004;p44"/>
              <p:cNvSpPr/>
              <p:nvPr/>
            </p:nvSpPr>
            <p:spPr>
              <a:xfrm>
                <a:off x="2347897" y="2072414"/>
                <a:ext cx="63449" cy="21248"/>
              </a:xfrm>
              <a:custGeom>
                <a:avLst/>
                <a:gdLst/>
                <a:ahLst/>
                <a:cxnLst/>
                <a:rect l="l" t="t" r="r" b="b"/>
                <a:pathLst>
                  <a:path w="645" h="216" extrusionOk="0">
                    <a:moveTo>
                      <a:pt x="44" y="1"/>
                    </a:moveTo>
                    <a:lnTo>
                      <a:pt x="1" y="44"/>
                    </a:lnTo>
                    <a:lnTo>
                      <a:pt x="1" y="86"/>
                    </a:lnTo>
                    <a:lnTo>
                      <a:pt x="1" y="129"/>
                    </a:lnTo>
                    <a:lnTo>
                      <a:pt x="44" y="172"/>
                    </a:lnTo>
                    <a:lnTo>
                      <a:pt x="559" y="215"/>
                    </a:lnTo>
                    <a:lnTo>
                      <a:pt x="602" y="215"/>
                    </a:lnTo>
                    <a:lnTo>
                      <a:pt x="645" y="172"/>
                    </a:lnTo>
                    <a:lnTo>
                      <a:pt x="645" y="129"/>
                    </a:lnTo>
                    <a:lnTo>
                      <a:pt x="602" y="86"/>
                    </a:lnTo>
                    <a:lnTo>
                      <a:pt x="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5" name="Google Shape;14005;p44"/>
              <p:cNvSpPr/>
              <p:nvPr/>
            </p:nvSpPr>
            <p:spPr>
              <a:xfrm>
                <a:off x="2056425" y="1349980"/>
                <a:ext cx="1347767" cy="1364687"/>
              </a:xfrm>
              <a:custGeom>
                <a:avLst/>
                <a:gdLst/>
                <a:ahLst/>
                <a:cxnLst/>
                <a:rect l="l" t="t" r="r" b="b"/>
                <a:pathLst>
                  <a:path w="13701" h="13873" extrusionOk="0">
                    <a:moveTo>
                      <a:pt x="6657" y="0"/>
                    </a:moveTo>
                    <a:lnTo>
                      <a:pt x="6142" y="129"/>
                    </a:lnTo>
                    <a:lnTo>
                      <a:pt x="5841" y="258"/>
                    </a:lnTo>
                    <a:lnTo>
                      <a:pt x="5583" y="387"/>
                    </a:lnTo>
                    <a:lnTo>
                      <a:pt x="5326" y="559"/>
                    </a:lnTo>
                    <a:lnTo>
                      <a:pt x="5111" y="730"/>
                    </a:lnTo>
                    <a:lnTo>
                      <a:pt x="4939" y="945"/>
                    </a:lnTo>
                    <a:lnTo>
                      <a:pt x="4810" y="1203"/>
                    </a:lnTo>
                    <a:lnTo>
                      <a:pt x="4724" y="1503"/>
                    </a:lnTo>
                    <a:lnTo>
                      <a:pt x="4724" y="1804"/>
                    </a:lnTo>
                    <a:lnTo>
                      <a:pt x="4338" y="1418"/>
                    </a:lnTo>
                    <a:lnTo>
                      <a:pt x="3908" y="1074"/>
                    </a:lnTo>
                    <a:lnTo>
                      <a:pt x="3436" y="773"/>
                    </a:lnTo>
                    <a:lnTo>
                      <a:pt x="2921" y="559"/>
                    </a:lnTo>
                    <a:lnTo>
                      <a:pt x="2362" y="430"/>
                    </a:lnTo>
                    <a:lnTo>
                      <a:pt x="2105" y="387"/>
                    </a:lnTo>
                    <a:lnTo>
                      <a:pt x="1804" y="387"/>
                    </a:lnTo>
                    <a:lnTo>
                      <a:pt x="1546" y="430"/>
                    </a:lnTo>
                    <a:lnTo>
                      <a:pt x="1289" y="473"/>
                    </a:lnTo>
                    <a:lnTo>
                      <a:pt x="1031" y="602"/>
                    </a:lnTo>
                    <a:lnTo>
                      <a:pt x="816" y="730"/>
                    </a:lnTo>
                    <a:lnTo>
                      <a:pt x="687" y="902"/>
                    </a:lnTo>
                    <a:lnTo>
                      <a:pt x="558" y="1074"/>
                    </a:lnTo>
                    <a:lnTo>
                      <a:pt x="258" y="1546"/>
                    </a:lnTo>
                    <a:lnTo>
                      <a:pt x="86" y="2062"/>
                    </a:lnTo>
                    <a:lnTo>
                      <a:pt x="0" y="2277"/>
                    </a:lnTo>
                    <a:lnTo>
                      <a:pt x="0" y="2491"/>
                    </a:lnTo>
                    <a:lnTo>
                      <a:pt x="0" y="2964"/>
                    </a:lnTo>
                    <a:lnTo>
                      <a:pt x="86" y="3436"/>
                    </a:lnTo>
                    <a:lnTo>
                      <a:pt x="215" y="3909"/>
                    </a:lnTo>
                    <a:lnTo>
                      <a:pt x="387" y="4338"/>
                    </a:lnTo>
                    <a:lnTo>
                      <a:pt x="687" y="4811"/>
                    </a:lnTo>
                    <a:lnTo>
                      <a:pt x="1031" y="5197"/>
                    </a:lnTo>
                    <a:lnTo>
                      <a:pt x="1460" y="5584"/>
                    </a:lnTo>
                    <a:lnTo>
                      <a:pt x="2019" y="5927"/>
                    </a:lnTo>
                    <a:lnTo>
                      <a:pt x="2319" y="6099"/>
                    </a:lnTo>
                    <a:lnTo>
                      <a:pt x="2620" y="6185"/>
                    </a:lnTo>
                    <a:lnTo>
                      <a:pt x="2921" y="6271"/>
                    </a:lnTo>
                    <a:lnTo>
                      <a:pt x="3221" y="6271"/>
                    </a:lnTo>
                    <a:lnTo>
                      <a:pt x="3522" y="6314"/>
                    </a:lnTo>
                    <a:lnTo>
                      <a:pt x="3823" y="6271"/>
                    </a:lnTo>
                    <a:lnTo>
                      <a:pt x="4123" y="6228"/>
                    </a:lnTo>
                    <a:lnTo>
                      <a:pt x="4424" y="6142"/>
                    </a:lnTo>
                    <a:lnTo>
                      <a:pt x="4682" y="6056"/>
                    </a:lnTo>
                    <a:lnTo>
                      <a:pt x="4939" y="5927"/>
                    </a:lnTo>
                    <a:lnTo>
                      <a:pt x="5154" y="5798"/>
                    </a:lnTo>
                    <a:lnTo>
                      <a:pt x="5326" y="5670"/>
                    </a:lnTo>
                    <a:lnTo>
                      <a:pt x="5498" y="5498"/>
                    </a:lnTo>
                    <a:lnTo>
                      <a:pt x="5626" y="5326"/>
                    </a:lnTo>
                    <a:lnTo>
                      <a:pt x="5755" y="5154"/>
                    </a:lnTo>
                    <a:lnTo>
                      <a:pt x="5798" y="4939"/>
                    </a:lnTo>
                    <a:lnTo>
                      <a:pt x="5841" y="5197"/>
                    </a:lnTo>
                    <a:lnTo>
                      <a:pt x="5970" y="5412"/>
                    </a:lnTo>
                    <a:lnTo>
                      <a:pt x="6099" y="5627"/>
                    </a:lnTo>
                    <a:lnTo>
                      <a:pt x="6271" y="5841"/>
                    </a:lnTo>
                    <a:lnTo>
                      <a:pt x="6442" y="6013"/>
                    </a:lnTo>
                    <a:lnTo>
                      <a:pt x="6657" y="6185"/>
                    </a:lnTo>
                    <a:lnTo>
                      <a:pt x="6872" y="6314"/>
                    </a:lnTo>
                    <a:lnTo>
                      <a:pt x="7087" y="6400"/>
                    </a:lnTo>
                    <a:lnTo>
                      <a:pt x="7344" y="6443"/>
                    </a:lnTo>
                    <a:lnTo>
                      <a:pt x="7602" y="6486"/>
                    </a:lnTo>
                    <a:lnTo>
                      <a:pt x="8117" y="6486"/>
                    </a:lnTo>
                    <a:lnTo>
                      <a:pt x="8375" y="6443"/>
                    </a:lnTo>
                    <a:lnTo>
                      <a:pt x="8590" y="6357"/>
                    </a:lnTo>
                    <a:lnTo>
                      <a:pt x="8848" y="6271"/>
                    </a:lnTo>
                    <a:lnTo>
                      <a:pt x="9019" y="6142"/>
                    </a:lnTo>
                    <a:lnTo>
                      <a:pt x="9019" y="6142"/>
                    </a:lnTo>
                    <a:lnTo>
                      <a:pt x="8848" y="7302"/>
                    </a:lnTo>
                    <a:lnTo>
                      <a:pt x="8676" y="8418"/>
                    </a:lnTo>
                    <a:lnTo>
                      <a:pt x="8590" y="9535"/>
                    </a:lnTo>
                    <a:lnTo>
                      <a:pt x="8547" y="10695"/>
                    </a:lnTo>
                    <a:lnTo>
                      <a:pt x="8762" y="10738"/>
                    </a:lnTo>
                    <a:lnTo>
                      <a:pt x="8976" y="10823"/>
                    </a:lnTo>
                    <a:lnTo>
                      <a:pt x="9234" y="11940"/>
                    </a:lnTo>
                    <a:lnTo>
                      <a:pt x="8976" y="13873"/>
                    </a:lnTo>
                    <a:lnTo>
                      <a:pt x="10222" y="13014"/>
                    </a:lnTo>
                    <a:lnTo>
                      <a:pt x="10823" y="12584"/>
                    </a:lnTo>
                    <a:lnTo>
                      <a:pt x="11339" y="12155"/>
                    </a:lnTo>
                    <a:lnTo>
                      <a:pt x="11811" y="11725"/>
                    </a:lnTo>
                    <a:lnTo>
                      <a:pt x="12241" y="11296"/>
                    </a:lnTo>
                    <a:lnTo>
                      <a:pt x="12627" y="10866"/>
                    </a:lnTo>
                    <a:lnTo>
                      <a:pt x="12928" y="10437"/>
                    </a:lnTo>
                    <a:lnTo>
                      <a:pt x="13186" y="10007"/>
                    </a:lnTo>
                    <a:lnTo>
                      <a:pt x="13400" y="9535"/>
                    </a:lnTo>
                    <a:lnTo>
                      <a:pt x="13572" y="9063"/>
                    </a:lnTo>
                    <a:lnTo>
                      <a:pt x="13658" y="8547"/>
                    </a:lnTo>
                    <a:lnTo>
                      <a:pt x="13701" y="8032"/>
                    </a:lnTo>
                    <a:lnTo>
                      <a:pt x="13701" y="7516"/>
                    </a:lnTo>
                    <a:lnTo>
                      <a:pt x="13615" y="6915"/>
                    </a:lnTo>
                    <a:lnTo>
                      <a:pt x="13443" y="6314"/>
                    </a:lnTo>
                    <a:lnTo>
                      <a:pt x="13357" y="5970"/>
                    </a:lnTo>
                    <a:lnTo>
                      <a:pt x="13186" y="5670"/>
                    </a:lnTo>
                    <a:lnTo>
                      <a:pt x="13014" y="5326"/>
                    </a:lnTo>
                    <a:lnTo>
                      <a:pt x="12799" y="5068"/>
                    </a:lnTo>
                    <a:lnTo>
                      <a:pt x="12584" y="4768"/>
                    </a:lnTo>
                    <a:lnTo>
                      <a:pt x="12327" y="4510"/>
                    </a:lnTo>
                    <a:lnTo>
                      <a:pt x="11811" y="4080"/>
                    </a:lnTo>
                    <a:lnTo>
                      <a:pt x="11768" y="4037"/>
                    </a:lnTo>
                    <a:lnTo>
                      <a:pt x="11811" y="3694"/>
                    </a:lnTo>
                    <a:lnTo>
                      <a:pt x="11854" y="3307"/>
                    </a:lnTo>
                    <a:lnTo>
                      <a:pt x="11768" y="2921"/>
                    </a:lnTo>
                    <a:lnTo>
                      <a:pt x="11639" y="2577"/>
                    </a:lnTo>
                    <a:lnTo>
                      <a:pt x="11425" y="2277"/>
                    </a:lnTo>
                    <a:lnTo>
                      <a:pt x="11167" y="2019"/>
                    </a:lnTo>
                    <a:lnTo>
                      <a:pt x="10866" y="1804"/>
                    </a:lnTo>
                    <a:lnTo>
                      <a:pt x="10480" y="1675"/>
                    </a:lnTo>
                    <a:lnTo>
                      <a:pt x="10136" y="1675"/>
                    </a:lnTo>
                    <a:lnTo>
                      <a:pt x="9750" y="1804"/>
                    </a:lnTo>
                    <a:lnTo>
                      <a:pt x="9449" y="1976"/>
                    </a:lnTo>
                    <a:lnTo>
                      <a:pt x="9148" y="2234"/>
                    </a:lnTo>
                    <a:lnTo>
                      <a:pt x="9148" y="2234"/>
                    </a:lnTo>
                    <a:lnTo>
                      <a:pt x="9191" y="1933"/>
                    </a:lnTo>
                    <a:lnTo>
                      <a:pt x="9191" y="1675"/>
                    </a:lnTo>
                    <a:lnTo>
                      <a:pt x="9148" y="1418"/>
                    </a:lnTo>
                    <a:lnTo>
                      <a:pt x="9062" y="1117"/>
                    </a:lnTo>
                    <a:lnTo>
                      <a:pt x="8934" y="902"/>
                    </a:lnTo>
                    <a:lnTo>
                      <a:pt x="8762" y="644"/>
                    </a:lnTo>
                    <a:lnTo>
                      <a:pt x="8547" y="473"/>
                    </a:lnTo>
                    <a:lnTo>
                      <a:pt x="8332" y="301"/>
                    </a:lnTo>
                    <a:lnTo>
                      <a:pt x="8075" y="172"/>
                    </a:lnTo>
                    <a:lnTo>
                      <a:pt x="7817" y="86"/>
                    </a:lnTo>
                    <a:lnTo>
                      <a:pt x="75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6" name="Google Shape;14006;p44"/>
              <p:cNvSpPr/>
              <p:nvPr/>
            </p:nvSpPr>
            <p:spPr>
              <a:xfrm>
                <a:off x="2935169" y="2313225"/>
                <a:ext cx="321178" cy="316948"/>
              </a:xfrm>
              <a:custGeom>
                <a:avLst/>
                <a:gdLst/>
                <a:ahLst/>
                <a:cxnLst/>
                <a:rect l="l" t="t" r="r" b="b"/>
                <a:pathLst>
                  <a:path w="3265" h="3222" extrusionOk="0">
                    <a:moveTo>
                      <a:pt x="1375" y="1"/>
                    </a:moveTo>
                    <a:lnTo>
                      <a:pt x="1074" y="87"/>
                    </a:lnTo>
                    <a:lnTo>
                      <a:pt x="774" y="215"/>
                    </a:lnTo>
                    <a:lnTo>
                      <a:pt x="516" y="387"/>
                    </a:lnTo>
                    <a:lnTo>
                      <a:pt x="301" y="602"/>
                    </a:lnTo>
                    <a:lnTo>
                      <a:pt x="129" y="903"/>
                    </a:lnTo>
                    <a:lnTo>
                      <a:pt x="43" y="1203"/>
                    </a:lnTo>
                    <a:lnTo>
                      <a:pt x="1" y="1547"/>
                    </a:lnTo>
                    <a:lnTo>
                      <a:pt x="1" y="1848"/>
                    </a:lnTo>
                    <a:lnTo>
                      <a:pt x="86" y="2148"/>
                    </a:lnTo>
                    <a:lnTo>
                      <a:pt x="215" y="2449"/>
                    </a:lnTo>
                    <a:lnTo>
                      <a:pt x="430" y="2664"/>
                    </a:lnTo>
                    <a:lnTo>
                      <a:pt x="645" y="2878"/>
                    </a:lnTo>
                    <a:lnTo>
                      <a:pt x="902" y="3050"/>
                    </a:lnTo>
                    <a:lnTo>
                      <a:pt x="1246" y="3179"/>
                    </a:lnTo>
                    <a:lnTo>
                      <a:pt x="1547" y="3222"/>
                    </a:lnTo>
                    <a:lnTo>
                      <a:pt x="1890" y="3222"/>
                    </a:lnTo>
                    <a:lnTo>
                      <a:pt x="2191" y="3136"/>
                    </a:lnTo>
                    <a:lnTo>
                      <a:pt x="2449" y="3007"/>
                    </a:lnTo>
                    <a:lnTo>
                      <a:pt x="2706" y="2792"/>
                    </a:lnTo>
                    <a:lnTo>
                      <a:pt x="2921" y="2578"/>
                    </a:lnTo>
                    <a:lnTo>
                      <a:pt x="3093" y="2320"/>
                    </a:lnTo>
                    <a:lnTo>
                      <a:pt x="3222" y="1976"/>
                    </a:lnTo>
                    <a:lnTo>
                      <a:pt x="3265" y="1676"/>
                    </a:lnTo>
                    <a:lnTo>
                      <a:pt x="3222" y="1332"/>
                    </a:lnTo>
                    <a:lnTo>
                      <a:pt x="3136" y="1031"/>
                    </a:lnTo>
                    <a:lnTo>
                      <a:pt x="3007" y="774"/>
                    </a:lnTo>
                    <a:lnTo>
                      <a:pt x="2835" y="516"/>
                    </a:lnTo>
                    <a:lnTo>
                      <a:pt x="2620" y="301"/>
                    </a:lnTo>
                    <a:lnTo>
                      <a:pt x="2320" y="130"/>
                    </a:lnTo>
                    <a:lnTo>
                      <a:pt x="2019" y="44"/>
                    </a:lnTo>
                    <a:lnTo>
                      <a:pt x="1676" y="1"/>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7" name="Google Shape;14007;p44"/>
              <p:cNvSpPr/>
              <p:nvPr/>
            </p:nvSpPr>
            <p:spPr>
              <a:xfrm>
                <a:off x="2998520" y="2389265"/>
                <a:ext cx="139587" cy="88828"/>
              </a:xfrm>
              <a:custGeom>
                <a:avLst/>
                <a:gdLst/>
                <a:ahLst/>
                <a:cxnLst/>
                <a:rect l="l" t="t" r="r" b="b"/>
                <a:pathLst>
                  <a:path w="1419" h="903" extrusionOk="0">
                    <a:moveTo>
                      <a:pt x="645" y="1"/>
                    </a:moveTo>
                    <a:lnTo>
                      <a:pt x="430" y="130"/>
                    </a:lnTo>
                    <a:lnTo>
                      <a:pt x="301" y="258"/>
                    </a:lnTo>
                    <a:lnTo>
                      <a:pt x="216" y="387"/>
                    </a:lnTo>
                    <a:lnTo>
                      <a:pt x="44" y="688"/>
                    </a:lnTo>
                    <a:lnTo>
                      <a:pt x="1" y="817"/>
                    </a:lnTo>
                    <a:lnTo>
                      <a:pt x="44" y="860"/>
                    </a:lnTo>
                    <a:lnTo>
                      <a:pt x="87" y="903"/>
                    </a:lnTo>
                    <a:lnTo>
                      <a:pt x="130" y="903"/>
                    </a:lnTo>
                    <a:lnTo>
                      <a:pt x="173" y="860"/>
                    </a:lnTo>
                    <a:lnTo>
                      <a:pt x="216" y="602"/>
                    </a:lnTo>
                    <a:lnTo>
                      <a:pt x="344" y="387"/>
                    </a:lnTo>
                    <a:lnTo>
                      <a:pt x="559" y="216"/>
                    </a:lnTo>
                    <a:lnTo>
                      <a:pt x="774" y="130"/>
                    </a:lnTo>
                    <a:lnTo>
                      <a:pt x="1074" y="130"/>
                    </a:lnTo>
                    <a:lnTo>
                      <a:pt x="1332" y="216"/>
                    </a:lnTo>
                    <a:lnTo>
                      <a:pt x="1375" y="216"/>
                    </a:lnTo>
                    <a:lnTo>
                      <a:pt x="1418" y="173"/>
                    </a:lnTo>
                    <a:lnTo>
                      <a:pt x="1418" y="87"/>
                    </a:lnTo>
                    <a:lnTo>
                      <a:pt x="1375" y="44"/>
                    </a:lnTo>
                    <a:lnTo>
                      <a:pt x="11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8" name="Google Shape;14008;p44"/>
              <p:cNvSpPr/>
              <p:nvPr/>
            </p:nvSpPr>
            <p:spPr>
              <a:xfrm>
                <a:off x="2554967" y="2549806"/>
                <a:ext cx="409908" cy="224087"/>
              </a:xfrm>
              <a:custGeom>
                <a:avLst/>
                <a:gdLst/>
                <a:ahLst/>
                <a:cxnLst/>
                <a:rect l="l" t="t" r="r" b="b"/>
                <a:pathLst>
                  <a:path w="4167" h="2278" extrusionOk="0">
                    <a:moveTo>
                      <a:pt x="4166" y="1"/>
                    </a:moveTo>
                    <a:lnTo>
                      <a:pt x="3522" y="430"/>
                    </a:lnTo>
                    <a:lnTo>
                      <a:pt x="2878" y="817"/>
                    </a:lnTo>
                    <a:lnTo>
                      <a:pt x="2319" y="1118"/>
                    </a:lnTo>
                    <a:lnTo>
                      <a:pt x="1761" y="1375"/>
                    </a:lnTo>
                    <a:lnTo>
                      <a:pt x="1160" y="1590"/>
                    </a:lnTo>
                    <a:lnTo>
                      <a:pt x="558" y="1762"/>
                    </a:lnTo>
                    <a:lnTo>
                      <a:pt x="258" y="1848"/>
                    </a:lnTo>
                    <a:lnTo>
                      <a:pt x="86" y="1891"/>
                    </a:lnTo>
                    <a:lnTo>
                      <a:pt x="43" y="1934"/>
                    </a:lnTo>
                    <a:lnTo>
                      <a:pt x="0" y="1977"/>
                    </a:lnTo>
                    <a:lnTo>
                      <a:pt x="43" y="2019"/>
                    </a:lnTo>
                    <a:lnTo>
                      <a:pt x="43" y="2062"/>
                    </a:lnTo>
                    <a:lnTo>
                      <a:pt x="215" y="2148"/>
                    </a:lnTo>
                    <a:lnTo>
                      <a:pt x="473" y="2191"/>
                    </a:lnTo>
                    <a:lnTo>
                      <a:pt x="816" y="2234"/>
                    </a:lnTo>
                    <a:lnTo>
                      <a:pt x="1160" y="2277"/>
                    </a:lnTo>
                    <a:lnTo>
                      <a:pt x="1804" y="2234"/>
                    </a:lnTo>
                    <a:lnTo>
                      <a:pt x="2319" y="2148"/>
                    </a:lnTo>
                    <a:lnTo>
                      <a:pt x="2878" y="2062"/>
                    </a:lnTo>
                    <a:lnTo>
                      <a:pt x="3393" y="1891"/>
                    </a:lnTo>
                    <a:lnTo>
                      <a:pt x="3866" y="1676"/>
                    </a:lnTo>
                    <a:lnTo>
                      <a:pt x="4166" y="1"/>
                    </a:ln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09" name="Google Shape;14009;p44"/>
            <p:cNvSpPr/>
            <p:nvPr/>
          </p:nvSpPr>
          <p:spPr>
            <a:xfrm rot="-477010" flipH="1">
              <a:off x="3106549" y="2447625"/>
              <a:ext cx="252525" cy="141600"/>
            </a:xfrm>
            <a:custGeom>
              <a:avLst/>
              <a:gdLst/>
              <a:ahLst/>
              <a:cxnLst/>
              <a:rect l="l" t="t" r="r" b="b"/>
              <a:pathLst>
                <a:path w="1762" h="988" extrusionOk="0">
                  <a:moveTo>
                    <a:pt x="1" y="0"/>
                  </a:moveTo>
                  <a:lnTo>
                    <a:pt x="1" y="129"/>
                  </a:lnTo>
                  <a:lnTo>
                    <a:pt x="87" y="429"/>
                  </a:lnTo>
                  <a:lnTo>
                    <a:pt x="173" y="558"/>
                  </a:lnTo>
                  <a:lnTo>
                    <a:pt x="301" y="730"/>
                  </a:lnTo>
                  <a:lnTo>
                    <a:pt x="430" y="859"/>
                  </a:lnTo>
                  <a:lnTo>
                    <a:pt x="602" y="945"/>
                  </a:lnTo>
                  <a:lnTo>
                    <a:pt x="774" y="988"/>
                  </a:lnTo>
                  <a:lnTo>
                    <a:pt x="989" y="945"/>
                  </a:lnTo>
                  <a:lnTo>
                    <a:pt x="1160" y="902"/>
                  </a:lnTo>
                  <a:lnTo>
                    <a:pt x="1332" y="816"/>
                  </a:lnTo>
                  <a:lnTo>
                    <a:pt x="1461" y="687"/>
                  </a:lnTo>
                  <a:lnTo>
                    <a:pt x="1590" y="515"/>
                  </a:lnTo>
                  <a:lnTo>
                    <a:pt x="1719" y="344"/>
                  </a:lnTo>
                  <a:lnTo>
                    <a:pt x="1762" y="172"/>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13986;p44">
            <a:extLst>
              <a:ext uri="{FF2B5EF4-FFF2-40B4-BE49-F238E27FC236}">
                <a16:creationId xmlns:a16="http://schemas.microsoft.com/office/drawing/2014/main" id="{3AF216CB-2053-C18F-67BE-1737DEFD7A55}"/>
              </a:ext>
            </a:extLst>
          </p:cNvPr>
          <p:cNvSpPr txBox="1"/>
          <p:nvPr/>
        </p:nvSpPr>
        <p:spPr>
          <a:xfrm>
            <a:off x="4957141" y="3975313"/>
            <a:ext cx="2039100" cy="510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1"/>
                </a:solidFill>
                <a:latin typeface="Work Sans"/>
                <a:ea typeface="Work Sans"/>
                <a:cs typeface="Work Sans"/>
                <a:sym typeface="Work Sans"/>
              </a:rPr>
              <a:t>Fractura por fragilidad radio izquierdo</a:t>
            </a:r>
            <a:endParaRPr dirty="0">
              <a:solidFill>
                <a:schemeClr val="dk1"/>
              </a:solidFill>
              <a:latin typeface="Work Sans"/>
              <a:ea typeface="Work Sans"/>
              <a:cs typeface="Work Sans"/>
              <a:sym typeface="Work Sans"/>
            </a:endParaRPr>
          </a:p>
        </p:txBody>
      </p:sp>
      <p:sp>
        <p:nvSpPr>
          <p:cNvPr id="3" name="CaixaDeTexto 2">
            <a:extLst>
              <a:ext uri="{FF2B5EF4-FFF2-40B4-BE49-F238E27FC236}">
                <a16:creationId xmlns:a16="http://schemas.microsoft.com/office/drawing/2014/main" id="{2E51604C-39C6-03E1-9E14-5DD710960449}"/>
              </a:ext>
            </a:extLst>
          </p:cNvPr>
          <p:cNvSpPr txBox="1"/>
          <p:nvPr/>
        </p:nvSpPr>
        <p:spPr>
          <a:xfrm>
            <a:off x="2426684" y="1032548"/>
            <a:ext cx="1165954" cy="307777"/>
          </a:xfrm>
          <a:prstGeom prst="rect">
            <a:avLst/>
          </a:prstGeom>
          <a:noFill/>
        </p:spPr>
        <p:txBody>
          <a:bodyPr wrap="square" rtlCol="0">
            <a:spAutoFit/>
          </a:bodyPr>
          <a:lstStyle/>
          <a:p>
            <a:pPr algn="ctr"/>
            <a:r>
              <a:rPr lang="en" b="1" dirty="0">
                <a:solidFill>
                  <a:schemeClr val="dk1"/>
                </a:solidFill>
                <a:latin typeface="Work Sans"/>
                <a:sym typeface="Work Sans"/>
              </a:rPr>
              <a:t>CARMEN</a:t>
            </a:r>
            <a:endParaRPr lang="es-ES" b="1" dirty="0"/>
          </a:p>
        </p:txBody>
      </p:sp>
      <p:pic>
        <p:nvPicPr>
          <p:cNvPr id="4" name="Imagen1">
            <a:extLst>
              <a:ext uri="{FF2B5EF4-FFF2-40B4-BE49-F238E27FC236}">
                <a16:creationId xmlns:a16="http://schemas.microsoft.com/office/drawing/2014/main" id="{D9219FDB-B1FA-B120-A58B-D3EF90C49D8F}"/>
              </a:ext>
            </a:extLst>
          </p:cNvPr>
          <p:cNvPicPr/>
          <p:nvPr/>
        </p:nvPicPr>
        <p:blipFill>
          <a:blip r:embed="rId3">
            <a:lum/>
            <a:alphaModFix/>
          </a:blip>
          <a:srcRect/>
          <a:stretch>
            <a:fillRect/>
          </a:stretch>
        </p:blipFill>
        <p:spPr>
          <a:xfrm>
            <a:off x="207258" y="110836"/>
            <a:ext cx="942109" cy="415636"/>
          </a:xfrm>
          <a:prstGeom prst="rect">
            <a:avLst/>
          </a:prstGeom>
        </p:spPr>
      </p:pic>
      <p:pic>
        <p:nvPicPr>
          <p:cNvPr id="5" name="Picture 2">
            <a:extLst>
              <a:ext uri="{FF2B5EF4-FFF2-40B4-BE49-F238E27FC236}">
                <a16:creationId xmlns:a16="http://schemas.microsoft.com/office/drawing/2014/main" id="{4694019C-E1B3-016D-BFB5-1A2366DB9D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377" t="28128" r="38447" b="35342"/>
          <a:stretch/>
        </p:blipFill>
        <p:spPr bwMode="auto">
          <a:xfrm>
            <a:off x="8465686" y="110836"/>
            <a:ext cx="549724" cy="5542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38"/>
        <p:cNvGrpSpPr/>
        <p:nvPr/>
      </p:nvGrpSpPr>
      <p:grpSpPr>
        <a:xfrm>
          <a:off x="0" y="0"/>
          <a:ext cx="0" cy="0"/>
          <a:chOff x="0" y="0"/>
          <a:chExt cx="0" cy="0"/>
        </a:xfrm>
      </p:grpSpPr>
      <p:sp>
        <p:nvSpPr>
          <p:cNvPr id="5" name="Retângulo 4">
            <a:extLst>
              <a:ext uri="{FF2B5EF4-FFF2-40B4-BE49-F238E27FC236}">
                <a16:creationId xmlns:a16="http://schemas.microsoft.com/office/drawing/2014/main" id="{7FC49003-B092-838B-B4A0-5795AD058617}"/>
              </a:ext>
            </a:extLst>
          </p:cNvPr>
          <p:cNvSpPr/>
          <p:nvPr/>
        </p:nvSpPr>
        <p:spPr>
          <a:xfrm>
            <a:off x="649658" y="4793796"/>
            <a:ext cx="3611499" cy="2041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m 9">
            <a:extLst>
              <a:ext uri="{FF2B5EF4-FFF2-40B4-BE49-F238E27FC236}">
                <a16:creationId xmlns:a16="http://schemas.microsoft.com/office/drawing/2014/main" id="{EEC66E33-29D8-9F19-E78D-FE6282F19EB7}"/>
              </a:ext>
            </a:extLst>
          </p:cNvPr>
          <p:cNvPicPr>
            <a:picLocks noChangeAspect="1"/>
          </p:cNvPicPr>
          <p:nvPr/>
        </p:nvPicPr>
        <p:blipFill>
          <a:blip r:embed="rId3"/>
          <a:stretch>
            <a:fillRect/>
          </a:stretch>
        </p:blipFill>
        <p:spPr>
          <a:xfrm>
            <a:off x="4092966" y="657278"/>
            <a:ext cx="5029200" cy="4340626"/>
          </a:xfrm>
          <a:prstGeom prst="rect">
            <a:avLst/>
          </a:prstGeom>
        </p:spPr>
      </p:pic>
      <p:sp>
        <p:nvSpPr>
          <p:cNvPr id="11" name="Google Shape;13609;p39">
            <a:extLst>
              <a:ext uri="{FF2B5EF4-FFF2-40B4-BE49-F238E27FC236}">
                <a16:creationId xmlns:a16="http://schemas.microsoft.com/office/drawing/2014/main" id="{1CBA3C41-A921-15CB-EC17-BF64EFBCA2A4}"/>
              </a:ext>
            </a:extLst>
          </p:cNvPr>
          <p:cNvSpPr/>
          <p:nvPr/>
        </p:nvSpPr>
        <p:spPr>
          <a:xfrm>
            <a:off x="441108" y="708623"/>
            <a:ext cx="417099" cy="487131"/>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sz="1200" dirty="0">
                <a:solidFill>
                  <a:schemeClr val="bg1"/>
                </a:solidFill>
              </a:rPr>
              <a:t>01</a:t>
            </a:r>
            <a:endParaRPr sz="1200" dirty="0">
              <a:solidFill>
                <a:schemeClr val="bg1"/>
              </a:solidFill>
            </a:endParaRPr>
          </a:p>
        </p:txBody>
      </p:sp>
      <p:sp>
        <p:nvSpPr>
          <p:cNvPr id="17" name="CaixaDeTexto 16">
            <a:extLst>
              <a:ext uri="{FF2B5EF4-FFF2-40B4-BE49-F238E27FC236}">
                <a16:creationId xmlns:a16="http://schemas.microsoft.com/office/drawing/2014/main" id="{668B33D5-277B-8A70-5300-B96D9279F6E0}"/>
              </a:ext>
            </a:extLst>
          </p:cNvPr>
          <p:cNvSpPr txBox="1"/>
          <p:nvPr/>
        </p:nvSpPr>
        <p:spPr>
          <a:xfrm>
            <a:off x="1019778" y="811513"/>
            <a:ext cx="539847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T-score </a:t>
            </a:r>
            <a:r>
              <a:rPr lang="es-ES" b="1" i="0" dirty="0">
                <a:solidFill>
                  <a:srgbClr val="333333"/>
                </a:solidFill>
                <a:effectLst/>
                <a:latin typeface="Verdana" panose="020B0604030504040204" pitchFamily="34" charset="0"/>
              </a:rPr>
              <a:t>≤ -2,5</a:t>
            </a:r>
            <a:endParaRPr lang="es-ES" dirty="0"/>
          </a:p>
        </p:txBody>
      </p:sp>
      <p:sp>
        <p:nvSpPr>
          <p:cNvPr id="19" name="CaixaDeTexto 18">
            <a:extLst>
              <a:ext uri="{FF2B5EF4-FFF2-40B4-BE49-F238E27FC236}">
                <a16:creationId xmlns:a16="http://schemas.microsoft.com/office/drawing/2014/main" id="{C523267B-E1D9-68A1-52E4-9DB3FF54ACDA}"/>
              </a:ext>
            </a:extLst>
          </p:cNvPr>
          <p:cNvSpPr txBox="1"/>
          <p:nvPr/>
        </p:nvSpPr>
        <p:spPr>
          <a:xfrm>
            <a:off x="1016421" y="1474625"/>
            <a:ext cx="2877971" cy="523220"/>
          </a:xfrm>
          <a:prstGeom prst="rect">
            <a:avLst/>
          </a:prstGeom>
          <a:noFill/>
        </p:spPr>
        <p:txBody>
          <a:bodyPr wrap="square">
            <a:spAutoFit/>
          </a:bodyPr>
          <a:lstStyle/>
          <a:p>
            <a:pPr algn="just"/>
            <a:r>
              <a:rPr lang="es-ES" dirty="0"/>
              <a:t>Fractura femoral por fragilidad, independientemente del DMO</a:t>
            </a:r>
          </a:p>
        </p:txBody>
      </p:sp>
      <p:sp>
        <p:nvSpPr>
          <p:cNvPr id="21" name="CaixaDeTexto 20">
            <a:extLst>
              <a:ext uri="{FF2B5EF4-FFF2-40B4-BE49-F238E27FC236}">
                <a16:creationId xmlns:a16="http://schemas.microsoft.com/office/drawing/2014/main" id="{793E1ADD-9F97-DEEE-81A0-A0CA173679F4}"/>
              </a:ext>
            </a:extLst>
          </p:cNvPr>
          <p:cNvSpPr txBox="1"/>
          <p:nvPr/>
        </p:nvSpPr>
        <p:spPr>
          <a:xfrm>
            <a:off x="1010516" y="2245737"/>
            <a:ext cx="2883876" cy="116955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Fractura por fragilidad de vértebra, húmero proximal, pelvis o antebrazo* en mujeres postmenopáusicas y en varones &gt; 50A, si T-score </a:t>
            </a:r>
            <a:r>
              <a:rPr lang="es-ES" b="1" i="0" dirty="0">
                <a:solidFill>
                  <a:srgbClr val="333333"/>
                </a:solidFill>
                <a:effectLst/>
                <a:latin typeface="Verdana" panose="020B0604030504040204" pitchFamily="34" charset="0"/>
              </a:rPr>
              <a:t>≤ -1,0</a:t>
            </a:r>
          </a:p>
        </p:txBody>
      </p:sp>
      <p:sp>
        <p:nvSpPr>
          <p:cNvPr id="23" name="CaixaDeTexto 22">
            <a:extLst>
              <a:ext uri="{FF2B5EF4-FFF2-40B4-BE49-F238E27FC236}">
                <a16:creationId xmlns:a16="http://schemas.microsoft.com/office/drawing/2014/main" id="{C47C9A49-C144-38B4-4599-841BC08A5C57}"/>
              </a:ext>
            </a:extLst>
          </p:cNvPr>
          <p:cNvSpPr txBox="1"/>
          <p:nvPr/>
        </p:nvSpPr>
        <p:spPr>
          <a:xfrm>
            <a:off x="1047517" y="3543062"/>
            <a:ext cx="2877971" cy="160043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s-ES" b="0" i="0" dirty="0" err="1">
                <a:solidFill>
                  <a:srgbClr val="333333"/>
                </a:solidFill>
                <a:effectLst/>
                <a:latin typeface="Verdana" panose="020B0604030504040204" pitchFamily="34" charset="0"/>
              </a:rPr>
              <a:t>Frax</a:t>
            </a:r>
            <a:r>
              <a:rPr lang="es-ES" b="0" i="0" dirty="0">
                <a:solidFill>
                  <a:srgbClr val="333333"/>
                </a:solidFill>
                <a:effectLst/>
                <a:latin typeface="Verdana" panose="020B0604030504040204" pitchFamily="34" charset="0"/>
              </a:rPr>
              <a:t>:</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s-ES" b="1" i="0" dirty="0">
                <a:solidFill>
                  <a:srgbClr val="333333"/>
                </a:solidFill>
                <a:effectLst/>
                <a:latin typeface="Verdana" panose="020B0604030504040204" pitchFamily="34" charset="0"/>
              </a:rPr>
              <a:t>≥ </a:t>
            </a:r>
            <a:r>
              <a:rPr lang="es-ES" b="1" dirty="0">
                <a:solidFill>
                  <a:srgbClr val="333333"/>
                </a:solidFill>
                <a:latin typeface="Verdana" panose="020B0604030504040204" pitchFamily="34" charset="0"/>
              </a:rPr>
              <a:t>3% </a:t>
            </a:r>
            <a:r>
              <a:rPr lang="en" dirty="0"/>
              <a:t>para fractura de cadera </a:t>
            </a:r>
          </a:p>
          <a:p>
            <a:pPr marL="0" lvl="0" indent="0" algn="just">
              <a:buFont typeface="Wingdings" panose="05000000000000000000" pitchFamily="2" charset="2"/>
              <a:buNone/>
            </a:pPr>
            <a:r>
              <a:rPr lang="es-ES" b="1" i="0" dirty="0">
                <a:solidFill>
                  <a:srgbClr val="333333"/>
                </a:solidFill>
                <a:effectLst/>
                <a:latin typeface="Verdana" panose="020B0604030504040204" pitchFamily="34" charset="0"/>
              </a:rPr>
              <a:t>≥ 10% </a:t>
            </a:r>
            <a:r>
              <a:rPr lang="en" dirty="0"/>
              <a:t>para fractura principal sin DMO</a:t>
            </a:r>
          </a:p>
          <a:p>
            <a:pPr marL="0" lvl="0" indent="0" algn="just">
              <a:buFont typeface="Wingdings" panose="05000000000000000000" pitchFamily="2" charset="2"/>
              <a:buNone/>
            </a:pPr>
            <a:r>
              <a:rPr lang="es-ES" b="1" i="0" dirty="0">
                <a:solidFill>
                  <a:srgbClr val="333333"/>
                </a:solidFill>
                <a:effectLst/>
                <a:latin typeface="Verdana" panose="020B0604030504040204" pitchFamily="34" charset="0"/>
              </a:rPr>
              <a:t>≥ 7% </a:t>
            </a:r>
            <a:r>
              <a:rPr lang="pt-PT" dirty="0"/>
              <a:t>para </a:t>
            </a:r>
            <a:r>
              <a:rPr lang="pt-PT" dirty="0" err="1"/>
              <a:t>fractura</a:t>
            </a:r>
            <a:r>
              <a:rPr lang="pt-PT" dirty="0"/>
              <a:t> principal com DMO</a:t>
            </a:r>
            <a:endParaRPr lang="es-ES" b="0"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b="0" i="0" dirty="0">
              <a:solidFill>
                <a:srgbClr val="333333"/>
              </a:solidFill>
              <a:effectLst/>
              <a:latin typeface="Verdana" panose="020B0604030504040204" pitchFamily="34" charset="0"/>
            </a:endParaRPr>
          </a:p>
        </p:txBody>
      </p:sp>
      <p:sp>
        <p:nvSpPr>
          <p:cNvPr id="24" name="Google Shape;13609;p39">
            <a:extLst>
              <a:ext uri="{FF2B5EF4-FFF2-40B4-BE49-F238E27FC236}">
                <a16:creationId xmlns:a16="http://schemas.microsoft.com/office/drawing/2014/main" id="{F5037858-9CE6-B7FF-B1CC-290003C7E06B}"/>
              </a:ext>
            </a:extLst>
          </p:cNvPr>
          <p:cNvSpPr/>
          <p:nvPr/>
        </p:nvSpPr>
        <p:spPr>
          <a:xfrm>
            <a:off x="441107" y="1454437"/>
            <a:ext cx="417099" cy="487131"/>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sz="1200" dirty="0">
                <a:solidFill>
                  <a:schemeClr val="bg1"/>
                </a:solidFill>
              </a:rPr>
              <a:t>02</a:t>
            </a:r>
            <a:endParaRPr sz="1200" dirty="0">
              <a:solidFill>
                <a:schemeClr val="bg1"/>
              </a:solidFill>
            </a:endParaRPr>
          </a:p>
        </p:txBody>
      </p:sp>
      <p:sp>
        <p:nvSpPr>
          <p:cNvPr id="27" name="Oval 26">
            <a:extLst>
              <a:ext uri="{FF2B5EF4-FFF2-40B4-BE49-F238E27FC236}">
                <a16:creationId xmlns:a16="http://schemas.microsoft.com/office/drawing/2014/main" id="{7B290F9E-060E-E1F7-49E3-25A129E537EB}"/>
              </a:ext>
            </a:extLst>
          </p:cNvPr>
          <p:cNvSpPr/>
          <p:nvPr/>
        </p:nvSpPr>
        <p:spPr>
          <a:xfrm>
            <a:off x="8368785" y="3770035"/>
            <a:ext cx="504093" cy="950668"/>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Google Shape;13609;p39">
            <a:extLst>
              <a:ext uri="{FF2B5EF4-FFF2-40B4-BE49-F238E27FC236}">
                <a16:creationId xmlns:a16="http://schemas.microsoft.com/office/drawing/2014/main" id="{BF502F41-8E6D-0C53-22F1-BAFA43D2D666}"/>
              </a:ext>
            </a:extLst>
          </p:cNvPr>
          <p:cNvSpPr/>
          <p:nvPr/>
        </p:nvSpPr>
        <p:spPr>
          <a:xfrm>
            <a:off x="441106" y="2343382"/>
            <a:ext cx="417099" cy="487131"/>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sz="1200" dirty="0">
                <a:solidFill>
                  <a:schemeClr val="bg1"/>
                </a:solidFill>
              </a:rPr>
              <a:t>03</a:t>
            </a:r>
            <a:endParaRPr sz="1200" dirty="0">
              <a:solidFill>
                <a:schemeClr val="bg1"/>
              </a:solidFill>
            </a:endParaRPr>
          </a:p>
        </p:txBody>
      </p:sp>
      <p:sp>
        <p:nvSpPr>
          <p:cNvPr id="26" name="Google Shape;13609;p39">
            <a:extLst>
              <a:ext uri="{FF2B5EF4-FFF2-40B4-BE49-F238E27FC236}">
                <a16:creationId xmlns:a16="http://schemas.microsoft.com/office/drawing/2014/main" id="{1D56823A-CB56-CCE7-16F6-10E434233382}"/>
              </a:ext>
            </a:extLst>
          </p:cNvPr>
          <p:cNvSpPr/>
          <p:nvPr/>
        </p:nvSpPr>
        <p:spPr>
          <a:xfrm>
            <a:off x="441106" y="3568589"/>
            <a:ext cx="417099" cy="487131"/>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sz="1200" dirty="0">
                <a:solidFill>
                  <a:schemeClr val="bg1"/>
                </a:solidFill>
              </a:rPr>
              <a:t>04</a:t>
            </a:r>
            <a:endParaRPr sz="1200" dirty="0">
              <a:solidFill>
                <a:schemeClr val="bg1"/>
              </a:solidFill>
            </a:endParaRPr>
          </a:p>
        </p:txBody>
      </p:sp>
      <p:pic>
        <p:nvPicPr>
          <p:cNvPr id="2" name="Imagen1">
            <a:extLst>
              <a:ext uri="{FF2B5EF4-FFF2-40B4-BE49-F238E27FC236}">
                <a16:creationId xmlns:a16="http://schemas.microsoft.com/office/drawing/2014/main" id="{09058B70-F75F-D510-5D05-D32B046A1FF9}"/>
              </a:ext>
            </a:extLst>
          </p:cNvPr>
          <p:cNvPicPr/>
          <p:nvPr/>
        </p:nvPicPr>
        <p:blipFill>
          <a:blip r:embed="rId4">
            <a:lum/>
            <a:alphaModFix/>
          </a:blip>
          <a:srcRect/>
          <a:stretch>
            <a:fillRect/>
          </a:stretch>
        </p:blipFill>
        <p:spPr>
          <a:xfrm>
            <a:off x="207258" y="110836"/>
            <a:ext cx="942109" cy="415636"/>
          </a:xfrm>
          <a:prstGeom prst="rect">
            <a:avLst/>
          </a:prstGeom>
        </p:spPr>
      </p:pic>
      <p:pic>
        <p:nvPicPr>
          <p:cNvPr id="3" name="Picture 2">
            <a:extLst>
              <a:ext uri="{FF2B5EF4-FFF2-40B4-BE49-F238E27FC236}">
                <a16:creationId xmlns:a16="http://schemas.microsoft.com/office/drawing/2014/main" id="{DFD4DDAF-B2FB-8CE8-BCEE-39AB50CB92C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377" t="28128" r="38447" b="35342"/>
          <a:stretch/>
        </p:blipFill>
        <p:spPr bwMode="auto">
          <a:xfrm>
            <a:off x="8465686" y="110836"/>
            <a:ext cx="549724" cy="554202"/>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14480;p57">
            <a:extLst>
              <a:ext uri="{FF2B5EF4-FFF2-40B4-BE49-F238E27FC236}">
                <a16:creationId xmlns:a16="http://schemas.microsoft.com/office/drawing/2014/main" id="{2F62595E-4AE6-5012-1F90-7135BDDC573A}"/>
              </a:ext>
            </a:extLst>
          </p:cNvPr>
          <p:cNvSpPr txBox="1">
            <a:spLocks noGrp="1"/>
          </p:cNvSpPr>
          <p:nvPr>
            <p:ph type="title"/>
          </p:nvPr>
        </p:nvSpPr>
        <p:spPr>
          <a:xfrm>
            <a:off x="747607" y="78548"/>
            <a:ext cx="7648785" cy="59492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2800" i="0" dirty="0">
                <a:solidFill>
                  <a:srgbClr val="4D5156"/>
                </a:solidFill>
                <a:effectLst/>
                <a:latin typeface="Oswald" panose="00000500000000000000" pitchFamily="2" charset="0"/>
              </a:rPr>
              <a:t>¿</a:t>
            </a:r>
            <a:r>
              <a:rPr lang="en" sz="2800" dirty="0"/>
              <a:t>OSTEOPOROSIS?</a:t>
            </a:r>
            <a:endParaRPr sz="2800" dirty="0"/>
          </a:p>
        </p:txBody>
      </p:sp>
    </p:spTree>
    <p:extLst>
      <p:ext uri="{BB962C8B-B14F-4D97-AF65-F5344CB8AC3E}">
        <p14:creationId xmlns:p14="http://schemas.microsoft.com/office/powerpoint/2010/main" val="2029763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79"/>
        <p:cNvGrpSpPr/>
        <p:nvPr/>
      </p:nvGrpSpPr>
      <p:grpSpPr>
        <a:xfrm>
          <a:off x="0" y="0"/>
          <a:ext cx="0" cy="0"/>
          <a:chOff x="0" y="0"/>
          <a:chExt cx="0" cy="0"/>
        </a:xfrm>
      </p:grpSpPr>
      <p:sp>
        <p:nvSpPr>
          <p:cNvPr id="14480" name="Google Shape;14480;p5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MANEJO DE LA OSTEOPOROSIS</a:t>
            </a:r>
            <a:endParaRPr dirty="0"/>
          </a:p>
        </p:txBody>
      </p:sp>
      <p:sp>
        <p:nvSpPr>
          <p:cNvPr id="14481" name="Google Shape;14481;p57"/>
          <p:cNvSpPr txBox="1"/>
          <p:nvPr/>
        </p:nvSpPr>
        <p:spPr>
          <a:xfrm>
            <a:off x="6127028" y="3350349"/>
            <a:ext cx="2614953" cy="15172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100E24"/>
                </a:solidFill>
                <a:latin typeface="Work Sans"/>
                <a:ea typeface="Work Sans"/>
                <a:cs typeface="Work Sans"/>
                <a:sym typeface="Work Sans"/>
              </a:rPr>
              <a:t>Hemograma, calcio y fosforo, FA, proteinograma, albúmina, función renal y hepática, calciuria y 25-hidroxivitamina D. </a:t>
            </a:r>
            <a:endParaRPr dirty="0">
              <a:solidFill>
                <a:srgbClr val="100E24"/>
              </a:solidFill>
              <a:latin typeface="Work Sans"/>
              <a:ea typeface="Work Sans"/>
              <a:cs typeface="Work Sans"/>
              <a:sym typeface="Work Sans"/>
            </a:endParaRPr>
          </a:p>
        </p:txBody>
      </p:sp>
      <p:sp>
        <p:nvSpPr>
          <p:cNvPr id="14482" name="Google Shape;14482;p57"/>
          <p:cNvSpPr txBox="1"/>
          <p:nvPr/>
        </p:nvSpPr>
        <p:spPr>
          <a:xfrm>
            <a:off x="6130461" y="1618250"/>
            <a:ext cx="2767353" cy="52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300" b="1" dirty="0">
                <a:solidFill>
                  <a:srgbClr val="100E24"/>
                </a:solidFill>
                <a:latin typeface="Oswald"/>
                <a:ea typeface="Oswald"/>
                <a:cs typeface="Oswald"/>
                <a:sym typeface="Oswald"/>
              </a:rPr>
              <a:t>Escalas de valoración</a:t>
            </a:r>
            <a:endParaRPr sz="2300" b="1" dirty="0">
              <a:solidFill>
                <a:srgbClr val="100E24"/>
              </a:solidFill>
              <a:latin typeface="Oswald"/>
              <a:ea typeface="Oswald"/>
              <a:cs typeface="Oswald"/>
              <a:sym typeface="Oswald"/>
            </a:endParaRPr>
          </a:p>
        </p:txBody>
      </p:sp>
      <p:sp>
        <p:nvSpPr>
          <p:cNvPr id="14483" name="Google Shape;14483;p57"/>
          <p:cNvSpPr txBox="1"/>
          <p:nvPr/>
        </p:nvSpPr>
        <p:spPr>
          <a:xfrm>
            <a:off x="6130473" y="1994989"/>
            <a:ext cx="2164200" cy="66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u="sng" dirty="0">
                <a:solidFill>
                  <a:srgbClr val="100E24"/>
                </a:solidFill>
                <a:latin typeface="Work Sans"/>
                <a:ea typeface="Work Sans"/>
                <a:cs typeface="Work Sans"/>
                <a:sym typeface="Work Sans"/>
              </a:rPr>
              <a:t>Escala FRAX</a:t>
            </a:r>
          </a:p>
          <a:p>
            <a:pPr marL="0" lvl="0" indent="0" algn="l" rtl="0">
              <a:spcBef>
                <a:spcPts val="0"/>
              </a:spcBef>
              <a:spcAft>
                <a:spcPts val="0"/>
              </a:spcAft>
              <a:buNone/>
            </a:pPr>
            <a:r>
              <a:rPr lang="es-ES" u="sng" dirty="0">
                <a:solidFill>
                  <a:srgbClr val="100E24"/>
                </a:solidFill>
                <a:latin typeface="Work Sans"/>
                <a:ea typeface="Work Sans"/>
                <a:cs typeface="Work Sans"/>
                <a:sym typeface="Work Sans"/>
              </a:rPr>
              <a:t>Escala</a:t>
            </a:r>
            <a:r>
              <a:rPr lang="en" u="sng" dirty="0">
                <a:solidFill>
                  <a:srgbClr val="100E24"/>
                </a:solidFill>
                <a:latin typeface="Work Sans"/>
                <a:ea typeface="Work Sans"/>
                <a:cs typeface="Work Sans"/>
                <a:sym typeface="Work Sans"/>
              </a:rPr>
              <a:t> QFracture</a:t>
            </a:r>
            <a:endParaRPr u="sng" dirty="0">
              <a:solidFill>
                <a:srgbClr val="100E24"/>
              </a:solidFill>
              <a:latin typeface="Work Sans"/>
              <a:ea typeface="Work Sans"/>
              <a:cs typeface="Work Sans"/>
              <a:sym typeface="Work Sans"/>
            </a:endParaRPr>
          </a:p>
        </p:txBody>
      </p:sp>
      <p:sp>
        <p:nvSpPr>
          <p:cNvPr id="14484" name="Google Shape;14484;p57"/>
          <p:cNvSpPr txBox="1"/>
          <p:nvPr/>
        </p:nvSpPr>
        <p:spPr>
          <a:xfrm>
            <a:off x="135467" y="1562669"/>
            <a:ext cx="2879355" cy="52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300" b="1" dirty="0">
                <a:solidFill>
                  <a:srgbClr val="100E24"/>
                </a:solidFill>
                <a:latin typeface="Oswald"/>
                <a:ea typeface="Oswald"/>
                <a:cs typeface="Oswald"/>
                <a:sym typeface="Oswald"/>
              </a:rPr>
              <a:t>Cribado fx vertebral</a:t>
            </a:r>
            <a:endParaRPr sz="2300" b="1" dirty="0">
              <a:solidFill>
                <a:srgbClr val="100E24"/>
              </a:solidFill>
              <a:latin typeface="Oswald"/>
              <a:ea typeface="Oswald"/>
              <a:cs typeface="Oswald"/>
              <a:sym typeface="Oswald"/>
            </a:endParaRPr>
          </a:p>
        </p:txBody>
      </p:sp>
      <p:sp>
        <p:nvSpPr>
          <p:cNvPr id="14485" name="Google Shape;14485;p57"/>
          <p:cNvSpPr txBox="1"/>
          <p:nvPr/>
        </p:nvSpPr>
        <p:spPr>
          <a:xfrm>
            <a:off x="849327" y="2148530"/>
            <a:ext cx="2164200" cy="665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rgbClr val="100E24"/>
                </a:solidFill>
                <a:latin typeface="Work Sans"/>
                <a:ea typeface="Work Sans"/>
                <a:cs typeface="Work Sans"/>
                <a:sym typeface="Work Sans"/>
              </a:rPr>
              <a:t>Radiografía de columna dorsolumbar en bipedestación (LAT)</a:t>
            </a:r>
            <a:endParaRPr dirty="0">
              <a:solidFill>
                <a:srgbClr val="100E24"/>
              </a:solidFill>
              <a:latin typeface="Work Sans"/>
              <a:ea typeface="Work Sans"/>
              <a:cs typeface="Work Sans"/>
              <a:sym typeface="Work Sans"/>
            </a:endParaRPr>
          </a:p>
        </p:txBody>
      </p:sp>
      <p:sp>
        <p:nvSpPr>
          <p:cNvPr id="14486" name="Google Shape;14486;p57"/>
          <p:cNvSpPr txBox="1"/>
          <p:nvPr/>
        </p:nvSpPr>
        <p:spPr>
          <a:xfrm>
            <a:off x="6130461" y="3077825"/>
            <a:ext cx="3107324" cy="52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300" b="1" dirty="0">
                <a:solidFill>
                  <a:srgbClr val="100E24"/>
                </a:solidFill>
                <a:latin typeface="Oswald"/>
                <a:ea typeface="Oswald"/>
                <a:cs typeface="Oswald"/>
                <a:sym typeface="Oswald"/>
              </a:rPr>
              <a:t>Pruebas de laboratorio</a:t>
            </a:r>
            <a:endParaRPr sz="2300" b="1" dirty="0">
              <a:solidFill>
                <a:srgbClr val="100E24"/>
              </a:solidFill>
              <a:latin typeface="Oswald"/>
              <a:ea typeface="Oswald"/>
              <a:cs typeface="Oswald"/>
              <a:sym typeface="Oswald"/>
            </a:endParaRPr>
          </a:p>
        </p:txBody>
      </p:sp>
      <p:sp>
        <p:nvSpPr>
          <p:cNvPr id="14487" name="Google Shape;14487;p57"/>
          <p:cNvSpPr txBox="1"/>
          <p:nvPr/>
        </p:nvSpPr>
        <p:spPr>
          <a:xfrm>
            <a:off x="849332" y="3077825"/>
            <a:ext cx="2164200" cy="52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300" b="1" dirty="0">
                <a:solidFill>
                  <a:srgbClr val="100E24"/>
                </a:solidFill>
                <a:latin typeface="Oswald"/>
                <a:ea typeface="Oswald"/>
                <a:cs typeface="Oswald"/>
                <a:sym typeface="Oswald"/>
              </a:rPr>
              <a:t>Densitometria</a:t>
            </a:r>
            <a:endParaRPr sz="2300" b="1" dirty="0">
              <a:solidFill>
                <a:srgbClr val="100E24"/>
              </a:solidFill>
              <a:latin typeface="Oswald"/>
              <a:ea typeface="Oswald"/>
              <a:cs typeface="Oswald"/>
              <a:sym typeface="Oswald"/>
            </a:endParaRPr>
          </a:p>
        </p:txBody>
      </p:sp>
      <p:sp>
        <p:nvSpPr>
          <p:cNvPr id="14488" name="Google Shape;14488;p57"/>
          <p:cNvSpPr txBox="1"/>
          <p:nvPr/>
        </p:nvSpPr>
        <p:spPr>
          <a:xfrm>
            <a:off x="-40023" y="3577234"/>
            <a:ext cx="3013527" cy="665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rgbClr val="100E24"/>
                </a:solidFill>
                <a:latin typeface="Work Sans"/>
                <a:ea typeface="Work Sans"/>
                <a:cs typeface="Work Sans"/>
                <a:sym typeface="Work Sans"/>
              </a:rPr>
              <a:t>Normal: T-score &gt; (-1)</a:t>
            </a:r>
          </a:p>
          <a:p>
            <a:pPr marL="0" lvl="0" indent="0" algn="r" rtl="0">
              <a:spcBef>
                <a:spcPts val="0"/>
              </a:spcBef>
              <a:spcAft>
                <a:spcPts val="0"/>
              </a:spcAft>
              <a:buNone/>
            </a:pPr>
            <a:r>
              <a:rPr lang="en" dirty="0">
                <a:solidFill>
                  <a:srgbClr val="100E24"/>
                </a:solidFill>
                <a:latin typeface="Work Sans"/>
                <a:ea typeface="Work Sans"/>
                <a:cs typeface="Work Sans"/>
                <a:sym typeface="Work Sans"/>
              </a:rPr>
              <a:t>Osteopenia: T-score (-1) - (-2,5)</a:t>
            </a:r>
          </a:p>
          <a:p>
            <a:pPr marL="0" lvl="0" indent="0" algn="r" rtl="0">
              <a:spcBef>
                <a:spcPts val="0"/>
              </a:spcBef>
              <a:spcAft>
                <a:spcPts val="0"/>
              </a:spcAft>
              <a:buNone/>
            </a:pPr>
            <a:r>
              <a:rPr lang="en" dirty="0">
                <a:solidFill>
                  <a:srgbClr val="100E24"/>
                </a:solidFill>
                <a:latin typeface="Work Sans"/>
                <a:ea typeface="Work Sans"/>
                <a:cs typeface="Work Sans"/>
                <a:sym typeface="Work Sans"/>
              </a:rPr>
              <a:t>Osteoporosis: T-score &lt; (-2,5)</a:t>
            </a:r>
            <a:endParaRPr dirty="0">
              <a:solidFill>
                <a:srgbClr val="100E24"/>
              </a:solidFill>
              <a:latin typeface="Work Sans"/>
              <a:ea typeface="Work Sans"/>
              <a:cs typeface="Work Sans"/>
              <a:sym typeface="Work Sans"/>
            </a:endParaRPr>
          </a:p>
        </p:txBody>
      </p:sp>
      <p:sp>
        <p:nvSpPr>
          <p:cNvPr id="14489" name="Google Shape;14489;p57"/>
          <p:cNvSpPr/>
          <p:nvPr/>
        </p:nvSpPr>
        <p:spPr>
          <a:xfrm>
            <a:off x="3750400" y="2029125"/>
            <a:ext cx="1643100" cy="1643100"/>
          </a:xfrm>
          <a:prstGeom prst="roundRect">
            <a:avLst>
              <a:gd name="adj" fmla="val 50000"/>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0" name="Google Shape;14490;p57"/>
          <p:cNvSpPr/>
          <p:nvPr/>
        </p:nvSpPr>
        <p:spPr>
          <a:xfrm>
            <a:off x="3319675" y="1631150"/>
            <a:ext cx="919800" cy="9198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1" name="Google Shape;14491;p57"/>
          <p:cNvSpPr/>
          <p:nvPr/>
        </p:nvSpPr>
        <p:spPr>
          <a:xfrm>
            <a:off x="4904524" y="1631150"/>
            <a:ext cx="919800" cy="9198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2" name="Google Shape;14492;p57"/>
          <p:cNvSpPr/>
          <p:nvPr/>
        </p:nvSpPr>
        <p:spPr>
          <a:xfrm>
            <a:off x="3319675" y="3150390"/>
            <a:ext cx="919800" cy="9198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3" name="Google Shape;14493;p57"/>
          <p:cNvSpPr/>
          <p:nvPr/>
        </p:nvSpPr>
        <p:spPr>
          <a:xfrm>
            <a:off x="4904524" y="3150390"/>
            <a:ext cx="919800" cy="9198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8" name="Google Shape;14508;p57"/>
          <p:cNvSpPr/>
          <p:nvPr/>
        </p:nvSpPr>
        <p:spPr>
          <a:xfrm>
            <a:off x="3586638" y="3350349"/>
            <a:ext cx="385878" cy="385878"/>
          </a:xfrm>
          <a:custGeom>
            <a:avLst/>
            <a:gdLst/>
            <a:ahLst/>
            <a:cxnLst/>
            <a:rect l="l" t="t" r="r" b="b"/>
            <a:pathLst>
              <a:path w="11815" h="11815" extrusionOk="0">
                <a:moveTo>
                  <a:pt x="6270" y="662"/>
                </a:moveTo>
                <a:lnTo>
                  <a:pt x="6270" y="2048"/>
                </a:lnTo>
                <a:cubicBezTo>
                  <a:pt x="6270" y="2678"/>
                  <a:pt x="6616" y="3245"/>
                  <a:pt x="7247" y="3497"/>
                </a:cubicBezTo>
                <a:cubicBezTo>
                  <a:pt x="7467" y="3623"/>
                  <a:pt x="7625" y="3875"/>
                  <a:pt x="7625" y="4127"/>
                </a:cubicBezTo>
                <a:cubicBezTo>
                  <a:pt x="7625" y="4537"/>
                  <a:pt x="7310" y="4852"/>
                  <a:pt x="6931" y="4852"/>
                </a:cubicBezTo>
                <a:cubicBezTo>
                  <a:pt x="6711" y="4852"/>
                  <a:pt x="6522" y="4758"/>
                  <a:pt x="6396" y="4600"/>
                </a:cubicBezTo>
                <a:cubicBezTo>
                  <a:pt x="6301" y="4443"/>
                  <a:pt x="6081" y="4380"/>
                  <a:pt x="5892" y="4380"/>
                </a:cubicBezTo>
                <a:cubicBezTo>
                  <a:pt x="5703" y="4380"/>
                  <a:pt x="5514" y="4443"/>
                  <a:pt x="5388" y="4600"/>
                </a:cubicBezTo>
                <a:cubicBezTo>
                  <a:pt x="5262" y="4758"/>
                  <a:pt x="5073" y="4852"/>
                  <a:pt x="4884" y="4852"/>
                </a:cubicBezTo>
                <a:cubicBezTo>
                  <a:pt x="4663" y="4852"/>
                  <a:pt x="4474" y="4758"/>
                  <a:pt x="4348" y="4600"/>
                </a:cubicBezTo>
                <a:cubicBezTo>
                  <a:pt x="4254" y="4443"/>
                  <a:pt x="4159" y="4285"/>
                  <a:pt x="4159" y="4096"/>
                </a:cubicBezTo>
                <a:cubicBezTo>
                  <a:pt x="4159" y="3875"/>
                  <a:pt x="4348" y="3623"/>
                  <a:pt x="4600" y="3497"/>
                </a:cubicBezTo>
                <a:cubicBezTo>
                  <a:pt x="5136" y="3277"/>
                  <a:pt x="5545" y="2647"/>
                  <a:pt x="5545" y="1922"/>
                </a:cubicBezTo>
                <a:lnTo>
                  <a:pt x="5545" y="662"/>
                </a:lnTo>
                <a:close/>
                <a:moveTo>
                  <a:pt x="6963" y="788"/>
                </a:moveTo>
                <a:cubicBezTo>
                  <a:pt x="7940" y="977"/>
                  <a:pt x="8885" y="1513"/>
                  <a:pt x="9609" y="2206"/>
                </a:cubicBezTo>
                <a:cubicBezTo>
                  <a:pt x="10586" y="3182"/>
                  <a:pt x="11153" y="4506"/>
                  <a:pt x="11153" y="5923"/>
                </a:cubicBezTo>
                <a:cubicBezTo>
                  <a:pt x="11122" y="7278"/>
                  <a:pt x="10586" y="8633"/>
                  <a:pt x="9609" y="9609"/>
                </a:cubicBezTo>
                <a:cubicBezTo>
                  <a:pt x="8853" y="10365"/>
                  <a:pt x="7940" y="10838"/>
                  <a:pt x="6963" y="11027"/>
                </a:cubicBezTo>
                <a:lnTo>
                  <a:pt x="6963" y="9735"/>
                </a:lnTo>
                <a:cubicBezTo>
                  <a:pt x="6963" y="9357"/>
                  <a:pt x="7215" y="9074"/>
                  <a:pt x="7562" y="8916"/>
                </a:cubicBezTo>
                <a:cubicBezTo>
                  <a:pt x="8034" y="8664"/>
                  <a:pt x="8349" y="8192"/>
                  <a:pt x="8349" y="7656"/>
                </a:cubicBezTo>
                <a:cubicBezTo>
                  <a:pt x="8349" y="6900"/>
                  <a:pt x="7719" y="6270"/>
                  <a:pt x="6963" y="6270"/>
                </a:cubicBezTo>
                <a:cubicBezTo>
                  <a:pt x="6585" y="6270"/>
                  <a:pt x="6175" y="6427"/>
                  <a:pt x="5955" y="6742"/>
                </a:cubicBezTo>
                <a:cubicBezTo>
                  <a:pt x="5671" y="6427"/>
                  <a:pt x="5325" y="6270"/>
                  <a:pt x="4915" y="6270"/>
                </a:cubicBezTo>
                <a:cubicBezTo>
                  <a:pt x="4537" y="6270"/>
                  <a:pt x="4159" y="6427"/>
                  <a:pt x="3907" y="6711"/>
                </a:cubicBezTo>
                <a:cubicBezTo>
                  <a:pt x="3623" y="6963"/>
                  <a:pt x="3497" y="7372"/>
                  <a:pt x="3529" y="7751"/>
                </a:cubicBezTo>
                <a:cubicBezTo>
                  <a:pt x="3592" y="8286"/>
                  <a:pt x="3907" y="8696"/>
                  <a:pt x="4380" y="8948"/>
                </a:cubicBezTo>
                <a:cubicBezTo>
                  <a:pt x="4695" y="9105"/>
                  <a:pt x="4915" y="9483"/>
                  <a:pt x="4915" y="9924"/>
                </a:cubicBezTo>
                <a:lnTo>
                  <a:pt x="4915" y="11059"/>
                </a:lnTo>
                <a:cubicBezTo>
                  <a:pt x="3939" y="10870"/>
                  <a:pt x="2993" y="10365"/>
                  <a:pt x="2269" y="9641"/>
                </a:cubicBezTo>
                <a:cubicBezTo>
                  <a:pt x="1292" y="8664"/>
                  <a:pt x="757" y="7372"/>
                  <a:pt x="757" y="5955"/>
                </a:cubicBezTo>
                <a:cubicBezTo>
                  <a:pt x="757" y="4569"/>
                  <a:pt x="1292" y="3214"/>
                  <a:pt x="2269" y="2237"/>
                </a:cubicBezTo>
                <a:cubicBezTo>
                  <a:pt x="3025" y="1481"/>
                  <a:pt x="3939" y="1040"/>
                  <a:pt x="4915" y="819"/>
                </a:cubicBezTo>
                <a:lnTo>
                  <a:pt x="4915" y="1985"/>
                </a:lnTo>
                <a:cubicBezTo>
                  <a:pt x="4915" y="2395"/>
                  <a:pt x="4695" y="2804"/>
                  <a:pt x="4380" y="2962"/>
                </a:cubicBezTo>
                <a:cubicBezTo>
                  <a:pt x="3907" y="3151"/>
                  <a:pt x="3592" y="3623"/>
                  <a:pt x="3529" y="4127"/>
                </a:cubicBezTo>
                <a:cubicBezTo>
                  <a:pt x="3497" y="4537"/>
                  <a:pt x="3655" y="4884"/>
                  <a:pt x="3907" y="5199"/>
                </a:cubicBezTo>
                <a:cubicBezTo>
                  <a:pt x="4159" y="5482"/>
                  <a:pt x="4537" y="5640"/>
                  <a:pt x="4915" y="5640"/>
                </a:cubicBezTo>
                <a:cubicBezTo>
                  <a:pt x="5325" y="5640"/>
                  <a:pt x="5703" y="5482"/>
                  <a:pt x="5955" y="5167"/>
                </a:cubicBezTo>
                <a:cubicBezTo>
                  <a:pt x="6207" y="5482"/>
                  <a:pt x="6585" y="5640"/>
                  <a:pt x="6963" y="5640"/>
                </a:cubicBezTo>
                <a:cubicBezTo>
                  <a:pt x="7719" y="5640"/>
                  <a:pt x="8349" y="5010"/>
                  <a:pt x="8349" y="4253"/>
                </a:cubicBezTo>
                <a:cubicBezTo>
                  <a:pt x="8349" y="3749"/>
                  <a:pt x="8034" y="3245"/>
                  <a:pt x="7562" y="2993"/>
                </a:cubicBezTo>
                <a:cubicBezTo>
                  <a:pt x="7152" y="2804"/>
                  <a:pt x="6963" y="2489"/>
                  <a:pt x="6963" y="2174"/>
                </a:cubicBezTo>
                <a:lnTo>
                  <a:pt x="6963" y="788"/>
                </a:lnTo>
                <a:close/>
                <a:moveTo>
                  <a:pt x="6931" y="6900"/>
                </a:moveTo>
                <a:cubicBezTo>
                  <a:pt x="7310" y="6900"/>
                  <a:pt x="7625" y="7215"/>
                  <a:pt x="7625" y="7593"/>
                </a:cubicBezTo>
                <a:cubicBezTo>
                  <a:pt x="7625" y="7877"/>
                  <a:pt x="7467" y="8129"/>
                  <a:pt x="7247" y="8223"/>
                </a:cubicBezTo>
                <a:cubicBezTo>
                  <a:pt x="6616" y="8538"/>
                  <a:pt x="6270" y="9105"/>
                  <a:pt x="6270" y="9735"/>
                </a:cubicBezTo>
                <a:lnTo>
                  <a:pt x="6270" y="11090"/>
                </a:lnTo>
                <a:lnTo>
                  <a:pt x="5545" y="11090"/>
                </a:lnTo>
                <a:lnTo>
                  <a:pt x="5545" y="9861"/>
                </a:lnTo>
                <a:cubicBezTo>
                  <a:pt x="5545" y="9137"/>
                  <a:pt x="5136" y="8507"/>
                  <a:pt x="4600" y="8223"/>
                </a:cubicBezTo>
                <a:cubicBezTo>
                  <a:pt x="4348" y="8129"/>
                  <a:pt x="4191" y="7877"/>
                  <a:pt x="4159" y="7656"/>
                </a:cubicBezTo>
                <a:cubicBezTo>
                  <a:pt x="4159" y="7435"/>
                  <a:pt x="4191" y="7246"/>
                  <a:pt x="4348" y="7120"/>
                </a:cubicBezTo>
                <a:cubicBezTo>
                  <a:pt x="4474" y="6963"/>
                  <a:pt x="4695" y="6900"/>
                  <a:pt x="4884" y="6900"/>
                </a:cubicBezTo>
                <a:cubicBezTo>
                  <a:pt x="5073" y="6900"/>
                  <a:pt x="5262" y="6963"/>
                  <a:pt x="5388" y="7120"/>
                </a:cubicBezTo>
                <a:cubicBezTo>
                  <a:pt x="5514" y="7278"/>
                  <a:pt x="5703" y="7372"/>
                  <a:pt x="5892" y="7372"/>
                </a:cubicBezTo>
                <a:cubicBezTo>
                  <a:pt x="6112" y="7372"/>
                  <a:pt x="6301" y="7278"/>
                  <a:pt x="6427" y="7120"/>
                </a:cubicBezTo>
                <a:cubicBezTo>
                  <a:pt x="6522" y="6963"/>
                  <a:pt x="6742" y="6900"/>
                  <a:pt x="6931" y="6900"/>
                </a:cubicBezTo>
                <a:close/>
                <a:moveTo>
                  <a:pt x="5892" y="0"/>
                </a:moveTo>
                <a:cubicBezTo>
                  <a:pt x="4317" y="0"/>
                  <a:pt x="2836" y="630"/>
                  <a:pt x="1733" y="1733"/>
                </a:cubicBezTo>
                <a:cubicBezTo>
                  <a:pt x="630" y="2836"/>
                  <a:pt x="0" y="4348"/>
                  <a:pt x="0" y="5923"/>
                </a:cubicBezTo>
                <a:cubicBezTo>
                  <a:pt x="0" y="7498"/>
                  <a:pt x="630" y="8979"/>
                  <a:pt x="1733" y="10082"/>
                </a:cubicBezTo>
                <a:cubicBezTo>
                  <a:pt x="2836" y="11185"/>
                  <a:pt x="4317" y="11815"/>
                  <a:pt x="5892" y="11815"/>
                </a:cubicBezTo>
                <a:cubicBezTo>
                  <a:pt x="7467" y="11815"/>
                  <a:pt x="8979" y="11185"/>
                  <a:pt x="10082" y="10082"/>
                </a:cubicBezTo>
                <a:cubicBezTo>
                  <a:pt x="11185" y="8979"/>
                  <a:pt x="11815" y="7498"/>
                  <a:pt x="11815" y="5923"/>
                </a:cubicBezTo>
                <a:cubicBezTo>
                  <a:pt x="11815" y="4348"/>
                  <a:pt x="11216" y="2836"/>
                  <a:pt x="10082" y="1733"/>
                </a:cubicBezTo>
                <a:cubicBezTo>
                  <a:pt x="8979" y="630"/>
                  <a:pt x="7467" y="0"/>
                  <a:pt x="58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09" name="Google Shape;14509;p57"/>
          <p:cNvGrpSpPr/>
          <p:nvPr/>
        </p:nvGrpSpPr>
        <p:grpSpPr>
          <a:xfrm>
            <a:off x="5207228" y="3350431"/>
            <a:ext cx="316140" cy="385883"/>
            <a:chOff x="-24683100" y="2340425"/>
            <a:chExt cx="242625" cy="296150"/>
          </a:xfrm>
        </p:grpSpPr>
        <p:sp>
          <p:nvSpPr>
            <p:cNvPr id="14510" name="Google Shape;14510;p57"/>
            <p:cNvSpPr/>
            <p:nvPr/>
          </p:nvSpPr>
          <p:spPr>
            <a:xfrm>
              <a:off x="-24683100" y="2392400"/>
              <a:ext cx="104000" cy="244175"/>
            </a:xfrm>
            <a:custGeom>
              <a:avLst/>
              <a:gdLst/>
              <a:ahLst/>
              <a:cxnLst/>
              <a:rect l="l" t="t" r="r" b="b"/>
              <a:pathLst>
                <a:path w="4160" h="9767" extrusionOk="0">
                  <a:moveTo>
                    <a:pt x="2080" y="725"/>
                  </a:moveTo>
                  <a:cubicBezTo>
                    <a:pt x="2836" y="725"/>
                    <a:pt x="3466" y="1324"/>
                    <a:pt x="3466" y="2080"/>
                  </a:cubicBezTo>
                  <a:lnTo>
                    <a:pt x="3466" y="4537"/>
                  </a:lnTo>
                  <a:lnTo>
                    <a:pt x="694" y="4537"/>
                  </a:lnTo>
                  <a:lnTo>
                    <a:pt x="694" y="2080"/>
                  </a:lnTo>
                  <a:cubicBezTo>
                    <a:pt x="694" y="1324"/>
                    <a:pt x="1324" y="725"/>
                    <a:pt x="2080" y="725"/>
                  </a:cubicBezTo>
                  <a:close/>
                  <a:moveTo>
                    <a:pt x="3466" y="5230"/>
                  </a:moveTo>
                  <a:lnTo>
                    <a:pt x="3466" y="7688"/>
                  </a:lnTo>
                  <a:cubicBezTo>
                    <a:pt x="3498" y="8475"/>
                    <a:pt x="2867" y="9074"/>
                    <a:pt x="2080" y="9074"/>
                  </a:cubicBezTo>
                  <a:cubicBezTo>
                    <a:pt x="1324" y="9074"/>
                    <a:pt x="694" y="8444"/>
                    <a:pt x="694" y="7688"/>
                  </a:cubicBezTo>
                  <a:lnTo>
                    <a:pt x="694" y="5230"/>
                  </a:lnTo>
                  <a:close/>
                  <a:moveTo>
                    <a:pt x="2080" y="0"/>
                  </a:moveTo>
                  <a:cubicBezTo>
                    <a:pt x="946" y="0"/>
                    <a:pt x="1" y="946"/>
                    <a:pt x="1" y="2080"/>
                  </a:cubicBezTo>
                  <a:lnTo>
                    <a:pt x="1" y="7688"/>
                  </a:lnTo>
                  <a:cubicBezTo>
                    <a:pt x="1" y="8822"/>
                    <a:pt x="946" y="9767"/>
                    <a:pt x="2080" y="9767"/>
                  </a:cubicBezTo>
                  <a:cubicBezTo>
                    <a:pt x="3214" y="9767"/>
                    <a:pt x="4159" y="8822"/>
                    <a:pt x="4159" y="7688"/>
                  </a:cubicBezTo>
                  <a:lnTo>
                    <a:pt x="4159" y="2080"/>
                  </a:lnTo>
                  <a:cubicBezTo>
                    <a:pt x="4159" y="946"/>
                    <a:pt x="3246" y="0"/>
                    <a:pt x="2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1" name="Google Shape;14511;p57"/>
            <p:cNvSpPr/>
            <p:nvPr/>
          </p:nvSpPr>
          <p:spPr>
            <a:xfrm>
              <a:off x="-24649225" y="2541250"/>
              <a:ext cx="26800" cy="60675"/>
            </a:xfrm>
            <a:custGeom>
              <a:avLst/>
              <a:gdLst/>
              <a:ahLst/>
              <a:cxnLst/>
              <a:rect l="l" t="t" r="r" b="b"/>
              <a:pathLst>
                <a:path w="1072" h="2427" extrusionOk="0">
                  <a:moveTo>
                    <a:pt x="378" y="1"/>
                  </a:moveTo>
                  <a:cubicBezTo>
                    <a:pt x="158" y="1"/>
                    <a:pt x="0" y="158"/>
                    <a:pt x="0" y="347"/>
                  </a:cubicBezTo>
                  <a:lnTo>
                    <a:pt x="0" y="1734"/>
                  </a:lnTo>
                  <a:cubicBezTo>
                    <a:pt x="0" y="2112"/>
                    <a:pt x="315" y="2427"/>
                    <a:pt x="725" y="2427"/>
                  </a:cubicBezTo>
                  <a:cubicBezTo>
                    <a:pt x="914" y="2427"/>
                    <a:pt x="1071" y="2269"/>
                    <a:pt x="1071" y="2080"/>
                  </a:cubicBezTo>
                  <a:cubicBezTo>
                    <a:pt x="1071" y="1891"/>
                    <a:pt x="914" y="1734"/>
                    <a:pt x="725" y="1734"/>
                  </a:cubicBezTo>
                  <a:lnTo>
                    <a:pt x="725" y="347"/>
                  </a:lnTo>
                  <a:cubicBezTo>
                    <a:pt x="725" y="158"/>
                    <a:pt x="567" y="1"/>
                    <a:pt x="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2" name="Google Shape;14512;p57"/>
            <p:cNvSpPr/>
            <p:nvPr/>
          </p:nvSpPr>
          <p:spPr>
            <a:xfrm>
              <a:off x="-24544475" y="2340425"/>
              <a:ext cx="104000" cy="244175"/>
            </a:xfrm>
            <a:custGeom>
              <a:avLst/>
              <a:gdLst/>
              <a:ahLst/>
              <a:cxnLst/>
              <a:rect l="l" t="t" r="r" b="b"/>
              <a:pathLst>
                <a:path w="4160" h="9767" extrusionOk="0">
                  <a:moveTo>
                    <a:pt x="2080" y="693"/>
                  </a:moveTo>
                  <a:cubicBezTo>
                    <a:pt x="2836" y="693"/>
                    <a:pt x="3466" y="1323"/>
                    <a:pt x="3466" y="2079"/>
                  </a:cubicBezTo>
                  <a:lnTo>
                    <a:pt x="3466" y="4537"/>
                  </a:lnTo>
                  <a:lnTo>
                    <a:pt x="694" y="4537"/>
                  </a:lnTo>
                  <a:lnTo>
                    <a:pt x="694" y="2079"/>
                  </a:lnTo>
                  <a:cubicBezTo>
                    <a:pt x="694" y="1323"/>
                    <a:pt x="1324" y="693"/>
                    <a:pt x="2080" y="693"/>
                  </a:cubicBezTo>
                  <a:close/>
                  <a:moveTo>
                    <a:pt x="3466" y="5261"/>
                  </a:moveTo>
                  <a:lnTo>
                    <a:pt x="3466" y="7719"/>
                  </a:lnTo>
                  <a:cubicBezTo>
                    <a:pt x="3497" y="8475"/>
                    <a:pt x="2867" y="9105"/>
                    <a:pt x="2080" y="9105"/>
                  </a:cubicBezTo>
                  <a:cubicBezTo>
                    <a:pt x="1324" y="9105"/>
                    <a:pt x="694" y="8475"/>
                    <a:pt x="694" y="7719"/>
                  </a:cubicBezTo>
                  <a:lnTo>
                    <a:pt x="694" y="5261"/>
                  </a:lnTo>
                  <a:close/>
                  <a:moveTo>
                    <a:pt x="2080" y="0"/>
                  </a:moveTo>
                  <a:cubicBezTo>
                    <a:pt x="946" y="0"/>
                    <a:pt x="0" y="945"/>
                    <a:pt x="0" y="2079"/>
                  </a:cubicBezTo>
                  <a:lnTo>
                    <a:pt x="0" y="7687"/>
                  </a:lnTo>
                  <a:cubicBezTo>
                    <a:pt x="0" y="8821"/>
                    <a:pt x="946" y="9767"/>
                    <a:pt x="2080" y="9767"/>
                  </a:cubicBezTo>
                  <a:cubicBezTo>
                    <a:pt x="3214" y="9767"/>
                    <a:pt x="4159" y="8821"/>
                    <a:pt x="4159" y="7687"/>
                  </a:cubicBezTo>
                  <a:lnTo>
                    <a:pt x="4159" y="2079"/>
                  </a:lnTo>
                  <a:cubicBezTo>
                    <a:pt x="4159" y="945"/>
                    <a:pt x="3277" y="0"/>
                    <a:pt x="2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3" name="Google Shape;14513;p57"/>
            <p:cNvSpPr/>
            <p:nvPr/>
          </p:nvSpPr>
          <p:spPr>
            <a:xfrm>
              <a:off x="-24501150" y="2375075"/>
              <a:ext cx="26800" cy="60675"/>
            </a:xfrm>
            <a:custGeom>
              <a:avLst/>
              <a:gdLst/>
              <a:ahLst/>
              <a:cxnLst/>
              <a:rect l="l" t="t" r="r" b="b"/>
              <a:pathLst>
                <a:path w="1072" h="2427" extrusionOk="0">
                  <a:moveTo>
                    <a:pt x="347" y="0"/>
                  </a:moveTo>
                  <a:cubicBezTo>
                    <a:pt x="158" y="0"/>
                    <a:pt x="0" y="158"/>
                    <a:pt x="0" y="347"/>
                  </a:cubicBezTo>
                  <a:cubicBezTo>
                    <a:pt x="32" y="536"/>
                    <a:pt x="189" y="693"/>
                    <a:pt x="347" y="693"/>
                  </a:cubicBezTo>
                  <a:lnTo>
                    <a:pt x="347" y="2080"/>
                  </a:lnTo>
                  <a:cubicBezTo>
                    <a:pt x="347" y="2269"/>
                    <a:pt x="504" y="2426"/>
                    <a:pt x="693" y="2426"/>
                  </a:cubicBezTo>
                  <a:cubicBezTo>
                    <a:pt x="914" y="2426"/>
                    <a:pt x="1071" y="2269"/>
                    <a:pt x="1071" y="2080"/>
                  </a:cubicBezTo>
                  <a:lnTo>
                    <a:pt x="1071" y="693"/>
                  </a:lnTo>
                  <a:cubicBezTo>
                    <a:pt x="1071" y="315"/>
                    <a:pt x="75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14384;p52">
            <a:extLst>
              <a:ext uri="{FF2B5EF4-FFF2-40B4-BE49-F238E27FC236}">
                <a16:creationId xmlns:a16="http://schemas.microsoft.com/office/drawing/2014/main" id="{932E117E-7656-34B4-EF87-1D617DB223C8}"/>
              </a:ext>
            </a:extLst>
          </p:cNvPr>
          <p:cNvSpPr/>
          <p:nvPr/>
        </p:nvSpPr>
        <p:spPr>
          <a:xfrm>
            <a:off x="3678577" y="1958787"/>
            <a:ext cx="298684" cy="341706"/>
          </a:xfrm>
          <a:custGeom>
            <a:avLst/>
            <a:gdLst/>
            <a:ahLst/>
            <a:cxnLst/>
            <a:rect l="l" t="t" r="r" b="b"/>
            <a:pathLst>
              <a:path w="7656" h="10335" extrusionOk="0">
                <a:moveTo>
                  <a:pt x="3812" y="725"/>
                </a:moveTo>
                <a:cubicBezTo>
                  <a:pt x="4033" y="725"/>
                  <a:pt x="4190" y="883"/>
                  <a:pt x="4190" y="1072"/>
                </a:cubicBezTo>
                <a:lnTo>
                  <a:pt x="4190" y="1418"/>
                </a:lnTo>
                <a:lnTo>
                  <a:pt x="3466" y="1418"/>
                </a:lnTo>
                <a:lnTo>
                  <a:pt x="3466" y="1072"/>
                </a:lnTo>
                <a:cubicBezTo>
                  <a:pt x="3466" y="883"/>
                  <a:pt x="3623" y="725"/>
                  <a:pt x="3812" y="725"/>
                </a:cubicBezTo>
                <a:close/>
                <a:moveTo>
                  <a:pt x="6238" y="1387"/>
                </a:moveTo>
                <a:cubicBezTo>
                  <a:pt x="6648" y="1418"/>
                  <a:pt x="6931" y="1702"/>
                  <a:pt x="6931" y="2111"/>
                </a:cubicBezTo>
                <a:cubicBezTo>
                  <a:pt x="6931" y="2206"/>
                  <a:pt x="6900" y="2363"/>
                  <a:pt x="6805" y="2458"/>
                </a:cubicBezTo>
                <a:cubicBezTo>
                  <a:pt x="6585" y="2206"/>
                  <a:pt x="6238" y="2111"/>
                  <a:pt x="5860" y="2111"/>
                </a:cubicBezTo>
                <a:lnTo>
                  <a:pt x="4852" y="2111"/>
                </a:lnTo>
                <a:lnTo>
                  <a:pt x="4852" y="1387"/>
                </a:lnTo>
                <a:close/>
                <a:moveTo>
                  <a:pt x="2804" y="1418"/>
                </a:moveTo>
                <a:lnTo>
                  <a:pt x="2804" y="2143"/>
                </a:lnTo>
                <a:lnTo>
                  <a:pt x="1796" y="2143"/>
                </a:lnTo>
                <a:cubicBezTo>
                  <a:pt x="1418" y="2143"/>
                  <a:pt x="1071" y="2300"/>
                  <a:pt x="851" y="2489"/>
                </a:cubicBezTo>
                <a:cubicBezTo>
                  <a:pt x="756" y="2363"/>
                  <a:pt x="725" y="2269"/>
                  <a:pt x="725" y="2143"/>
                </a:cubicBezTo>
                <a:cubicBezTo>
                  <a:pt x="725" y="1702"/>
                  <a:pt x="1040" y="1418"/>
                  <a:pt x="1418" y="1418"/>
                </a:cubicBezTo>
                <a:close/>
                <a:moveTo>
                  <a:pt x="4190" y="2111"/>
                </a:moveTo>
                <a:lnTo>
                  <a:pt x="4190" y="2804"/>
                </a:lnTo>
                <a:lnTo>
                  <a:pt x="3466" y="2804"/>
                </a:lnTo>
                <a:lnTo>
                  <a:pt x="3466" y="2111"/>
                </a:lnTo>
                <a:close/>
                <a:moveTo>
                  <a:pt x="2772" y="2773"/>
                </a:moveTo>
                <a:lnTo>
                  <a:pt x="2772" y="3466"/>
                </a:lnTo>
                <a:lnTo>
                  <a:pt x="2079" y="3466"/>
                </a:lnTo>
                <a:cubicBezTo>
                  <a:pt x="1733" y="3466"/>
                  <a:pt x="1386" y="3624"/>
                  <a:pt x="1134" y="3844"/>
                </a:cubicBezTo>
                <a:cubicBezTo>
                  <a:pt x="1071" y="3718"/>
                  <a:pt x="1040" y="3592"/>
                  <a:pt x="1040" y="3466"/>
                </a:cubicBezTo>
                <a:cubicBezTo>
                  <a:pt x="1040" y="3088"/>
                  <a:pt x="1355" y="2773"/>
                  <a:pt x="1733" y="2773"/>
                </a:cubicBezTo>
                <a:close/>
                <a:moveTo>
                  <a:pt x="5860" y="2804"/>
                </a:moveTo>
                <a:cubicBezTo>
                  <a:pt x="6270" y="2804"/>
                  <a:pt x="6585" y="3119"/>
                  <a:pt x="6585" y="3529"/>
                </a:cubicBezTo>
                <a:cubicBezTo>
                  <a:pt x="6585" y="3624"/>
                  <a:pt x="6553" y="3781"/>
                  <a:pt x="6459" y="3876"/>
                </a:cubicBezTo>
                <a:cubicBezTo>
                  <a:pt x="6270" y="3624"/>
                  <a:pt x="5923" y="3466"/>
                  <a:pt x="5576" y="3466"/>
                </a:cubicBezTo>
                <a:lnTo>
                  <a:pt x="4852" y="3466"/>
                </a:lnTo>
                <a:lnTo>
                  <a:pt x="4852" y="2804"/>
                </a:lnTo>
                <a:close/>
                <a:moveTo>
                  <a:pt x="4190" y="3466"/>
                </a:moveTo>
                <a:lnTo>
                  <a:pt x="4190" y="4191"/>
                </a:lnTo>
                <a:lnTo>
                  <a:pt x="3466" y="4191"/>
                </a:lnTo>
                <a:lnTo>
                  <a:pt x="3466" y="3466"/>
                </a:lnTo>
                <a:close/>
                <a:moveTo>
                  <a:pt x="4190" y="4884"/>
                </a:moveTo>
                <a:lnTo>
                  <a:pt x="4190" y="5608"/>
                </a:lnTo>
                <a:lnTo>
                  <a:pt x="3466" y="5608"/>
                </a:lnTo>
                <a:lnTo>
                  <a:pt x="3466" y="4884"/>
                </a:lnTo>
                <a:close/>
                <a:moveTo>
                  <a:pt x="4190" y="6270"/>
                </a:moveTo>
                <a:lnTo>
                  <a:pt x="4190" y="7152"/>
                </a:lnTo>
                <a:lnTo>
                  <a:pt x="4190" y="7310"/>
                </a:lnTo>
                <a:cubicBezTo>
                  <a:pt x="4190" y="7499"/>
                  <a:pt x="4033" y="7656"/>
                  <a:pt x="3812" y="7656"/>
                </a:cubicBezTo>
                <a:cubicBezTo>
                  <a:pt x="3623" y="7656"/>
                  <a:pt x="3466" y="7499"/>
                  <a:pt x="3466" y="7310"/>
                </a:cubicBezTo>
                <a:lnTo>
                  <a:pt x="3466" y="7152"/>
                </a:lnTo>
                <a:lnTo>
                  <a:pt x="3466" y="6270"/>
                </a:lnTo>
                <a:close/>
                <a:moveTo>
                  <a:pt x="5923" y="7656"/>
                </a:moveTo>
                <a:cubicBezTo>
                  <a:pt x="6112" y="7656"/>
                  <a:pt x="6270" y="7814"/>
                  <a:pt x="6270" y="8003"/>
                </a:cubicBezTo>
                <a:cubicBezTo>
                  <a:pt x="6270" y="8192"/>
                  <a:pt x="6144" y="8286"/>
                  <a:pt x="5986" y="8318"/>
                </a:cubicBezTo>
                <a:cubicBezTo>
                  <a:pt x="5734" y="8412"/>
                  <a:pt x="5450" y="8475"/>
                  <a:pt x="5198" y="8633"/>
                </a:cubicBezTo>
                <a:cubicBezTo>
                  <a:pt x="4789" y="8885"/>
                  <a:pt x="4411" y="9200"/>
                  <a:pt x="4096" y="9578"/>
                </a:cubicBezTo>
                <a:cubicBezTo>
                  <a:pt x="4064" y="9609"/>
                  <a:pt x="3938" y="9735"/>
                  <a:pt x="3812" y="9735"/>
                </a:cubicBezTo>
                <a:cubicBezTo>
                  <a:pt x="3655" y="9735"/>
                  <a:pt x="3592" y="9672"/>
                  <a:pt x="3560" y="9578"/>
                </a:cubicBezTo>
                <a:cubicBezTo>
                  <a:pt x="3088" y="8948"/>
                  <a:pt x="2426" y="8507"/>
                  <a:pt x="1670" y="8349"/>
                </a:cubicBezTo>
                <a:cubicBezTo>
                  <a:pt x="1544" y="8318"/>
                  <a:pt x="1386" y="8192"/>
                  <a:pt x="1386" y="8003"/>
                </a:cubicBezTo>
                <a:cubicBezTo>
                  <a:pt x="1386" y="7814"/>
                  <a:pt x="1544" y="7656"/>
                  <a:pt x="1733" y="7656"/>
                </a:cubicBezTo>
                <a:lnTo>
                  <a:pt x="2835" y="7656"/>
                </a:lnTo>
                <a:cubicBezTo>
                  <a:pt x="2993" y="8034"/>
                  <a:pt x="3371" y="8349"/>
                  <a:pt x="3844" y="8349"/>
                </a:cubicBezTo>
                <a:cubicBezTo>
                  <a:pt x="4316" y="8349"/>
                  <a:pt x="4663" y="8097"/>
                  <a:pt x="4820" y="7656"/>
                </a:cubicBezTo>
                <a:close/>
                <a:moveTo>
                  <a:pt x="3812" y="0"/>
                </a:moveTo>
                <a:cubicBezTo>
                  <a:pt x="3371" y="0"/>
                  <a:pt x="2993" y="284"/>
                  <a:pt x="2835" y="725"/>
                </a:cubicBezTo>
                <a:lnTo>
                  <a:pt x="1386" y="725"/>
                </a:lnTo>
                <a:cubicBezTo>
                  <a:pt x="630" y="725"/>
                  <a:pt x="0" y="1355"/>
                  <a:pt x="0" y="2111"/>
                </a:cubicBezTo>
                <a:cubicBezTo>
                  <a:pt x="0" y="2489"/>
                  <a:pt x="158" y="2804"/>
                  <a:pt x="410" y="3088"/>
                </a:cubicBezTo>
                <a:cubicBezTo>
                  <a:pt x="378" y="3214"/>
                  <a:pt x="315" y="3340"/>
                  <a:pt x="315" y="3466"/>
                </a:cubicBezTo>
                <a:cubicBezTo>
                  <a:pt x="315" y="3876"/>
                  <a:pt x="473" y="4191"/>
                  <a:pt x="725" y="4474"/>
                </a:cubicBezTo>
                <a:cubicBezTo>
                  <a:pt x="693" y="4569"/>
                  <a:pt x="630" y="4726"/>
                  <a:pt x="630" y="4852"/>
                </a:cubicBezTo>
                <a:cubicBezTo>
                  <a:pt x="630" y="5608"/>
                  <a:pt x="1260" y="6238"/>
                  <a:pt x="2016" y="6238"/>
                </a:cubicBezTo>
                <a:cubicBezTo>
                  <a:pt x="2205" y="6238"/>
                  <a:pt x="2363" y="6081"/>
                  <a:pt x="2363" y="5892"/>
                </a:cubicBezTo>
                <a:cubicBezTo>
                  <a:pt x="2363" y="5671"/>
                  <a:pt x="2205" y="5514"/>
                  <a:pt x="2016" y="5514"/>
                </a:cubicBezTo>
                <a:cubicBezTo>
                  <a:pt x="1638" y="5514"/>
                  <a:pt x="1323" y="5199"/>
                  <a:pt x="1323" y="4821"/>
                </a:cubicBezTo>
                <a:cubicBezTo>
                  <a:pt x="1323" y="4411"/>
                  <a:pt x="1638" y="4096"/>
                  <a:pt x="2016" y="4096"/>
                </a:cubicBezTo>
                <a:lnTo>
                  <a:pt x="2741" y="4096"/>
                </a:lnTo>
                <a:lnTo>
                  <a:pt x="2741" y="6869"/>
                </a:lnTo>
                <a:lnTo>
                  <a:pt x="1701" y="6869"/>
                </a:lnTo>
                <a:cubicBezTo>
                  <a:pt x="1103" y="6869"/>
                  <a:pt x="693" y="7341"/>
                  <a:pt x="693" y="7877"/>
                </a:cubicBezTo>
                <a:cubicBezTo>
                  <a:pt x="693" y="8349"/>
                  <a:pt x="1008" y="8759"/>
                  <a:pt x="1481" y="8916"/>
                </a:cubicBezTo>
                <a:cubicBezTo>
                  <a:pt x="2048" y="9074"/>
                  <a:pt x="2615" y="9420"/>
                  <a:pt x="2961" y="9893"/>
                </a:cubicBezTo>
                <a:cubicBezTo>
                  <a:pt x="3151" y="10177"/>
                  <a:pt x="3466" y="10334"/>
                  <a:pt x="3781" y="10334"/>
                </a:cubicBezTo>
                <a:cubicBezTo>
                  <a:pt x="4096" y="10334"/>
                  <a:pt x="4411" y="10177"/>
                  <a:pt x="4631" y="9924"/>
                </a:cubicBezTo>
                <a:cubicBezTo>
                  <a:pt x="4852" y="9609"/>
                  <a:pt x="5135" y="9389"/>
                  <a:pt x="5482" y="9168"/>
                </a:cubicBezTo>
                <a:cubicBezTo>
                  <a:pt x="5671" y="9074"/>
                  <a:pt x="5891" y="8979"/>
                  <a:pt x="6112" y="8948"/>
                </a:cubicBezTo>
                <a:cubicBezTo>
                  <a:pt x="6585" y="8822"/>
                  <a:pt x="6900" y="8444"/>
                  <a:pt x="6900" y="7971"/>
                </a:cubicBezTo>
                <a:cubicBezTo>
                  <a:pt x="6900" y="7373"/>
                  <a:pt x="6427" y="6932"/>
                  <a:pt x="5891" y="6932"/>
                </a:cubicBezTo>
                <a:lnTo>
                  <a:pt x="4852" y="6932"/>
                </a:lnTo>
                <a:lnTo>
                  <a:pt x="4852" y="4191"/>
                </a:lnTo>
                <a:lnTo>
                  <a:pt x="5576" y="4191"/>
                </a:lnTo>
                <a:cubicBezTo>
                  <a:pt x="5954" y="4191"/>
                  <a:pt x="6270" y="4506"/>
                  <a:pt x="6270" y="4884"/>
                </a:cubicBezTo>
                <a:cubicBezTo>
                  <a:pt x="6270" y="5293"/>
                  <a:pt x="5954" y="5608"/>
                  <a:pt x="5576" y="5608"/>
                </a:cubicBezTo>
                <a:cubicBezTo>
                  <a:pt x="5356" y="5608"/>
                  <a:pt x="5198" y="5766"/>
                  <a:pt x="5198" y="5955"/>
                </a:cubicBezTo>
                <a:cubicBezTo>
                  <a:pt x="5198" y="6144"/>
                  <a:pt x="5356" y="6301"/>
                  <a:pt x="5576" y="6301"/>
                </a:cubicBezTo>
                <a:cubicBezTo>
                  <a:pt x="6301" y="6301"/>
                  <a:pt x="6931" y="5671"/>
                  <a:pt x="6931" y="4915"/>
                </a:cubicBezTo>
                <a:cubicBezTo>
                  <a:pt x="6931" y="4758"/>
                  <a:pt x="6900" y="4663"/>
                  <a:pt x="6868" y="4537"/>
                </a:cubicBezTo>
                <a:cubicBezTo>
                  <a:pt x="7152" y="4254"/>
                  <a:pt x="7246" y="3939"/>
                  <a:pt x="7246" y="3561"/>
                </a:cubicBezTo>
                <a:cubicBezTo>
                  <a:pt x="7246" y="3403"/>
                  <a:pt x="7215" y="3277"/>
                  <a:pt x="7183" y="3151"/>
                </a:cubicBezTo>
                <a:cubicBezTo>
                  <a:pt x="7498" y="2836"/>
                  <a:pt x="7656" y="2489"/>
                  <a:pt x="7656" y="2111"/>
                </a:cubicBezTo>
                <a:cubicBezTo>
                  <a:pt x="7656" y="1355"/>
                  <a:pt x="7026" y="725"/>
                  <a:pt x="6270" y="725"/>
                </a:cubicBezTo>
                <a:lnTo>
                  <a:pt x="4820" y="725"/>
                </a:lnTo>
                <a:cubicBezTo>
                  <a:pt x="4663" y="316"/>
                  <a:pt x="4285" y="0"/>
                  <a:pt x="38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3969;p43">
            <a:extLst>
              <a:ext uri="{FF2B5EF4-FFF2-40B4-BE49-F238E27FC236}">
                <a16:creationId xmlns:a16="http://schemas.microsoft.com/office/drawing/2014/main" id="{6336E78A-A94A-EAB5-F583-DE809B624D1F}"/>
              </a:ext>
            </a:extLst>
          </p:cNvPr>
          <p:cNvGrpSpPr/>
          <p:nvPr/>
        </p:nvGrpSpPr>
        <p:grpSpPr>
          <a:xfrm>
            <a:off x="5116202" y="1879024"/>
            <a:ext cx="453076" cy="454264"/>
            <a:chOff x="-25104475" y="2340425"/>
            <a:chExt cx="295375" cy="296150"/>
          </a:xfrm>
        </p:grpSpPr>
        <p:sp>
          <p:nvSpPr>
            <p:cNvPr id="4" name="Google Shape;13970;p43">
              <a:extLst>
                <a:ext uri="{FF2B5EF4-FFF2-40B4-BE49-F238E27FC236}">
                  <a16:creationId xmlns:a16="http://schemas.microsoft.com/office/drawing/2014/main" id="{9B14F61C-D8B5-8772-A6A8-FA37AD281AD1}"/>
                </a:ext>
              </a:extLst>
            </p:cNvPr>
            <p:cNvSpPr/>
            <p:nvPr/>
          </p:nvSpPr>
          <p:spPr>
            <a:xfrm>
              <a:off x="-25104475" y="2340425"/>
              <a:ext cx="225275" cy="296150"/>
            </a:xfrm>
            <a:custGeom>
              <a:avLst/>
              <a:gdLst/>
              <a:ahLst/>
              <a:cxnLst/>
              <a:rect l="l" t="t" r="r" b="b"/>
              <a:pathLst>
                <a:path w="9011" h="11846" extrusionOk="0">
                  <a:moveTo>
                    <a:pt x="4474" y="693"/>
                  </a:moveTo>
                  <a:cubicBezTo>
                    <a:pt x="5041" y="693"/>
                    <a:pt x="5514" y="1166"/>
                    <a:pt x="5514" y="1733"/>
                  </a:cubicBezTo>
                  <a:cubicBezTo>
                    <a:pt x="5514" y="1922"/>
                    <a:pt x="5671" y="2079"/>
                    <a:pt x="5860" y="2079"/>
                  </a:cubicBezTo>
                  <a:lnTo>
                    <a:pt x="6585" y="2079"/>
                  </a:lnTo>
                  <a:cubicBezTo>
                    <a:pt x="6774" y="2079"/>
                    <a:pt x="6931" y="2237"/>
                    <a:pt x="6931" y="2426"/>
                  </a:cubicBezTo>
                  <a:lnTo>
                    <a:pt x="6931" y="2804"/>
                  </a:lnTo>
                  <a:lnTo>
                    <a:pt x="2080" y="2804"/>
                  </a:lnTo>
                  <a:lnTo>
                    <a:pt x="2080" y="2426"/>
                  </a:lnTo>
                  <a:cubicBezTo>
                    <a:pt x="2048" y="2237"/>
                    <a:pt x="2206" y="2079"/>
                    <a:pt x="2395" y="2079"/>
                  </a:cubicBezTo>
                  <a:lnTo>
                    <a:pt x="3119" y="2079"/>
                  </a:lnTo>
                  <a:cubicBezTo>
                    <a:pt x="3308" y="2079"/>
                    <a:pt x="3466" y="1922"/>
                    <a:pt x="3466" y="1733"/>
                  </a:cubicBezTo>
                  <a:cubicBezTo>
                    <a:pt x="3466" y="1134"/>
                    <a:pt x="3939" y="693"/>
                    <a:pt x="4474" y="693"/>
                  </a:cubicBezTo>
                  <a:close/>
                  <a:moveTo>
                    <a:pt x="8003" y="2804"/>
                  </a:moveTo>
                  <a:cubicBezTo>
                    <a:pt x="8192" y="2804"/>
                    <a:pt x="8349" y="2962"/>
                    <a:pt x="8349" y="3151"/>
                  </a:cubicBezTo>
                  <a:lnTo>
                    <a:pt x="8349" y="10838"/>
                  </a:lnTo>
                  <a:lnTo>
                    <a:pt x="8286" y="10838"/>
                  </a:lnTo>
                  <a:cubicBezTo>
                    <a:pt x="8286" y="11027"/>
                    <a:pt x="8129" y="11184"/>
                    <a:pt x="7940" y="11184"/>
                  </a:cubicBezTo>
                  <a:lnTo>
                    <a:pt x="1009" y="11184"/>
                  </a:lnTo>
                  <a:cubicBezTo>
                    <a:pt x="820" y="11184"/>
                    <a:pt x="662" y="11027"/>
                    <a:pt x="662" y="10838"/>
                  </a:cubicBezTo>
                  <a:lnTo>
                    <a:pt x="662" y="3151"/>
                  </a:lnTo>
                  <a:cubicBezTo>
                    <a:pt x="662" y="2962"/>
                    <a:pt x="820" y="2804"/>
                    <a:pt x="1009" y="2804"/>
                  </a:cubicBezTo>
                  <a:lnTo>
                    <a:pt x="1355" y="2804"/>
                  </a:lnTo>
                  <a:lnTo>
                    <a:pt x="1355" y="3151"/>
                  </a:lnTo>
                  <a:cubicBezTo>
                    <a:pt x="1355" y="3340"/>
                    <a:pt x="1544" y="3497"/>
                    <a:pt x="1733" y="3497"/>
                  </a:cubicBezTo>
                  <a:lnTo>
                    <a:pt x="7278" y="3497"/>
                  </a:lnTo>
                  <a:cubicBezTo>
                    <a:pt x="7467" y="3497"/>
                    <a:pt x="7625" y="3340"/>
                    <a:pt x="7625" y="3151"/>
                  </a:cubicBezTo>
                  <a:lnTo>
                    <a:pt x="7625" y="2804"/>
                  </a:lnTo>
                  <a:close/>
                  <a:moveTo>
                    <a:pt x="4474" y="0"/>
                  </a:moveTo>
                  <a:cubicBezTo>
                    <a:pt x="3655" y="0"/>
                    <a:pt x="2930" y="599"/>
                    <a:pt x="2773" y="1386"/>
                  </a:cubicBezTo>
                  <a:lnTo>
                    <a:pt x="2395" y="1386"/>
                  </a:lnTo>
                  <a:cubicBezTo>
                    <a:pt x="1954" y="1386"/>
                    <a:pt x="1576" y="1638"/>
                    <a:pt x="1418" y="2079"/>
                  </a:cubicBezTo>
                  <a:lnTo>
                    <a:pt x="1009" y="2079"/>
                  </a:lnTo>
                  <a:cubicBezTo>
                    <a:pt x="410" y="2079"/>
                    <a:pt x="0" y="2552"/>
                    <a:pt x="0" y="3119"/>
                  </a:cubicBezTo>
                  <a:lnTo>
                    <a:pt x="0" y="10838"/>
                  </a:lnTo>
                  <a:cubicBezTo>
                    <a:pt x="0" y="11405"/>
                    <a:pt x="473" y="11846"/>
                    <a:pt x="1009" y="11846"/>
                  </a:cubicBezTo>
                  <a:lnTo>
                    <a:pt x="7940" y="11846"/>
                  </a:lnTo>
                  <a:cubicBezTo>
                    <a:pt x="8538" y="11846"/>
                    <a:pt x="8979" y="11373"/>
                    <a:pt x="8979" y="10838"/>
                  </a:cubicBezTo>
                  <a:lnTo>
                    <a:pt x="8979" y="3151"/>
                  </a:lnTo>
                  <a:cubicBezTo>
                    <a:pt x="9011" y="2552"/>
                    <a:pt x="8538" y="2079"/>
                    <a:pt x="7940" y="2079"/>
                  </a:cubicBezTo>
                  <a:lnTo>
                    <a:pt x="7562" y="2079"/>
                  </a:lnTo>
                  <a:cubicBezTo>
                    <a:pt x="7404" y="1701"/>
                    <a:pt x="7026" y="1386"/>
                    <a:pt x="6553" y="1386"/>
                  </a:cubicBezTo>
                  <a:lnTo>
                    <a:pt x="6175" y="1386"/>
                  </a:lnTo>
                  <a:cubicBezTo>
                    <a:pt x="6018" y="599"/>
                    <a:pt x="5293" y="0"/>
                    <a:pt x="44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3971;p43">
              <a:extLst>
                <a:ext uri="{FF2B5EF4-FFF2-40B4-BE49-F238E27FC236}">
                  <a16:creationId xmlns:a16="http://schemas.microsoft.com/office/drawing/2014/main" id="{EBD71B7F-8FF8-281B-9C3C-E0B1E90C1ECD}"/>
                </a:ext>
              </a:extLst>
            </p:cNvPr>
            <p:cNvSpPr/>
            <p:nvPr/>
          </p:nvSpPr>
          <p:spPr>
            <a:xfrm>
              <a:off x="-25001300" y="2375075"/>
              <a:ext cx="18150" cy="17350"/>
            </a:xfrm>
            <a:custGeom>
              <a:avLst/>
              <a:gdLst/>
              <a:ahLst/>
              <a:cxnLst/>
              <a:rect l="l" t="t" r="r" b="b"/>
              <a:pathLst>
                <a:path w="726" h="694" extrusionOk="0">
                  <a:moveTo>
                    <a:pt x="347" y="0"/>
                  </a:moveTo>
                  <a:cubicBezTo>
                    <a:pt x="158" y="0"/>
                    <a:pt x="1" y="158"/>
                    <a:pt x="1" y="347"/>
                  </a:cubicBezTo>
                  <a:cubicBezTo>
                    <a:pt x="1" y="536"/>
                    <a:pt x="158" y="693"/>
                    <a:pt x="347" y="693"/>
                  </a:cubicBezTo>
                  <a:cubicBezTo>
                    <a:pt x="568" y="693"/>
                    <a:pt x="725" y="536"/>
                    <a:pt x="725" y="347"/>
                  </a:cubicBezTo>
                  <a:cubicBezTo>
                    <a:pt x="725" y="158"/>
                    <a:pt x="568"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3972;p43">
              <a:extLst>
                <a:ext uri="{FF2B5EF4-FFF2-40B4-BE49-F238E27FC236}">
                  <a16:creationId xmlns:a16="http://schemas.microsoft.com/office/drawing/2014/main" id="{4866C411-3FDB-319F-F380-91D32B844998}"/>
                </a:ext>
              </a:extLst>
            </p:cNvPr>
            <p:cNvSpPr/>
            <p:nvPr/>
          </p:nvSpPr>
          <p:spPr>
            <a:xfrm>
              <a:off x="-25070600" y="2444375"/>
              <a:ext cx="87450" cy="86675"/>
            </a:xfrm>
            <a:custGeom>
              <a:avLst/>
              <a:gdLst/>
              <a:ahLst/>
              <a:cxnLst/>
              <a:rect l="l" t="t" r="r" b="b"/>
              <a:pathLst>
                <a:path w="3498" h="3467" extrusionOk="0">
                  <a:moveTo>
                    <a:pt x="2773" y="725"/>
                  </a:moveTo>
                  <a:lnTo>
                    <a:pt x="2773" y="2805"/>
                  </a:lnTo>
                  <a:lnTo>
                    <a:pt x="693" y="2805"/>
                  </a:lnTo>
                  <a:lnTo>
                    <a:pt x="693" y="725"/>
                  </a:lnTo>
                  <a:close/>
                  <a:moveTo>
                    <a:pt x="378" y="1"/>
                  </a:moveTo>
                  <a:cubicBezTo>
                    <a:pt x="189" y="1"/>
                    <a:pt x="0" y="158"/>
                    <a:pt x="0" y="379"/>
                  </a:cubicBezTo>
                  <a:lnTo>
                    <a:pt x="0" y="3120"/>
                  </a:lnTo>
                  <a:cubicBezTo>
                    <a:pt x="0" y="3309"/>
                    <a:pt x="189" y="3466"/>
                    <a:pt x="378" y="3466"/>
                  </a:cubicBezTo>
                  <a:lnTo>
                    <a:pt x="3119" y="3466"/>
                  </a:lnTo>
                  <a:cubicBezTo>
                    <a:pt x="3340" y="3466"/>
                    <a:pt x="3497" y="3309"/>
                    <a:pt x="3497" y="3120"/>
                  </a:cubicBezTo>
                  <a:lnTo>
                    <a:pt x="3497" y="379"/>
                  </a:lnTo>
                  <a:cubicBezTo>
                    <a:pt x="3497" y="158"/>
                    <a:pt x="3340" y="1"/>
                    <a:pt x="3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973;p43">
              <a:extLst>
                <a:ext uri="{FF2B5EF4-FFF2-40B4-BE49-F238E27FC236}">
                  <a16:creationId xmlns:a16="http://schemas.microsoft.com/office/drawing/2014/main" id="{4AD64EDB-6AC6-3E4B-DF51-3B42FC48C756}"/>
                </a:ext>
              </a:extLst>
            </p:cNvPr>
            <p:cNvSpPr/>
            <p:nvPr/>
          </p:nvSpPr>
          <p:spPr>
            <a:xfrm>
              <a:off x="-24966650" y="2479025"/>
              <a:ext cx="52025" cy="18150"/>
            </a:xfrm>
            <a:custGeom>
              <a:avLst/>
              <a:gdLst/>
              <a:ahLst/>
              <a:cxnLst/>
              <a:rect l="l" t="t" r="r" b="b"/>
              <a:pathLst>
                <a:path w="2081" h="726" extrusionOk="0">
                  <a:moveTo>
                    <a:pt x="347" y="1"/>
                  </a:moveTo>
                  <a:cubicBezTo>
                    <a:pt x="158" y="1"/>
                    <a:pt x="1" y="158"/>
                    <a:pt x="1" y="347"/>
                  </a:cubicBezTo>
                  <a:cubicBezTo>
                    <a:pt x="1" y="568"/>
                    <a:pt x="158" y="726"/>
                    <a:pt x="347" y="726"/>
                  </a:cubicBezTo>
                  <a:lnTo>
                    <a:pt x="1734" y="726"/>
                  </a:lnTo>
                  <a:cubicBezTo>
                    <a:pt x="1923" y="726"/>
                    <a:pt x="2080" y="568"/>
                    <a:pt x="2080" y="347"/>
                  </a:cubicBezTo>
                  <a:cubicBezTo>
                    <a:pt x="2080" y="158"/>
                    <a:pt x="1923" y="1"/>
                    <a:pt x="1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974;p43">
              <a:extLst>
                <a:ext uri="{FF2B5EF4-FFF2-40B4-BE49-F238E27FC236}">
                  <a16:creationId xmlns:a16="http://schemas.microsoft.com/office/drawing/2014/main" id="{3F0C0735-3C8A-D119-06E3-104778D26245}"/>
                </a:ext>
              </a:extLst>
            </p:cNvPr>
            <p:cNvSpPr/>
            <p:nvPr/>
          </p:nvSpPr>
          <p:spPr>
            <a:xfrm>
              <a:off x="-24966650" y="2444375"/>
              <a:ext cx="52025" cy="18150"/>
            </a:xfrm>
            <a:custGeom>
              <a:avLst/>
              <a:gdLst/>
              <a:ahLst/>
              <a:cxnLst/>
              <a:rect l="l" t="t" r="r" b="b"/>
              <a:pathLst>
                <a:path w="2081" h="726" extrusionOk="0">
                  <a:moveTo>
                    <a:pt x="347" y="1"/>
                  </a:moveTo>
                  <a:cubicBezTo>
                    <a:pt x="158" y="1"/>
                    <a:pt x="1" y="158"/>
                    <a:pt x="1" y="379"/>
                  </a:cubicBezTo>
                  <a:cubicBezTo>
                    <a:pt x="1" y="568"/>
                    <a:pt x="158" y="725"/>
                    <a:pt x="347" y="725"/>
                  </a:cubicBezTo>
                  <a:lnTo>
                    <a:pt x="1734" y="725"/>
                  </a:lnTo>
                  <a:cubicBezTo>
                    <a:pt x="1923" y="725"/>
                    <a:pt x="2080" y="568"/>
                    <a:pt x="2080" y="379"/>
                  </a:cubicBezTo>
                  <a:cubicBezTo>
                    <a:pt x="2080" y="158"/>
                    <a:pt x="1923" y="1"/>
                    <a:pt x="1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975;p43">
              <a:extLst>
                <a:ext uri="{FF2B5EF4-FFF2-40B4-BE49-F238E27FC236}">
                  <a16:creationId xmlns:a16="http://schemas.microsoft.com/office/drawing/2014/main" id="{3E5E3380-4B46-A00B-0F07-1B523E7018B4}"/>
                </a:ext>
              </a:extLst>
            </p:cNvPr>
            <p:cNvSpPr/>
            <p:nvPr/>
          </p:nvSpPr>
          <p:spPr>
            <a:xfrm>
              <a:off x="-24966650" y="2513700"/>
              <a:ext cx="52025" cy="17350"/>
            </a:xfrm>
            <a:custGeom>
              <a:avLst/>
              <a:gdLst/>
              <a:ahLst/>
              <a:cxnLst/>
              <a:rect l="l" t="t" r="r" b="b"/>
              <a:pathLst>
                <a:path w="2081" h="694" extrusionOk="0">
                  <a:moveTo>
                    <a:pt x="347" y="0"/>
                  </a:moveTo>
                  <a:cubicBezTo>
                    <a:pt x="158" y="0"/>
                    <a:pt x="1" y="158"/>
                    <a:pt x="1" y="347"/>
                  </a:cubicBezTo>
                  <a:cubicBezTo>
                    <a:pt x="1" y="536"/>
                    <a:pt x="158" y="693"/>
                    <a:pt x="347" y="693"/>
                  </a:cubicBezTo>
                  <a:lnTo>
                    <a:pt x="1734" y="693"/>
                  </a:lnTo>
                  <a:cubicBezTo>
                    <a:pt x="1923" y="693"/>
                    <a:pt x="2080" y="536"/>
                    <a:pt x="2080" y="347"/>
                  </a:cubicBezTo>
                  <a:cubicBezTo>
                    <a:pt x="2080" y="158"/>
                    <a:pt x="1923" y="0"/>
                    <a:pt x="1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976;p43">
              <a:extLst>
                <a:ext uri="{FF2B5EF4-FFF2-40B4-BE49-F238E27FC236}">
                  <a16:creationId xmlns:a16="http://schemas.microsoft.com/office/drawing/2014/main" id="{C3BA8034-2D5A-0133-E78A-D819A5066E51}"/>
                </a:ext>
              </a:extLst>
            </p:cNvPr>
            <p:cNvSpPr/>
            <p:nvPr/>
          </p:nvSpPr>
          <p:spPr>
            <a:xfrm>
              <a:off x="-25071400" y="2549125"/>
              <a:ext cx="156775" cy="17350"/>
            </a:xfrm>
            <a:custGeom>
              <a:avLst/>
              <a:gdLst/>
              <a:ahLst/>
              <a:cxnLst/>
              <a:rect l="l" t="t" r="r" b="b"/>
              <a:pathLst>
                <a:path w="6271" h="694" extrusionOk="0">
                  <a:moveTo>
                    <a:pt x="379" y="1"/>
                  </a:moveTo>
                  <a:cubicBezTo>
                    <a:pt x="158" y="1"/>
                    <a:pt x="1" y="158"/>
                    <a:pt x="1" y="347"/>
                  </a:cubicBezTo>
                  <a:cubicBezTo>
                    <a:pt x="1" y="536"/>
                    <a:pt x="158" y="694"/>
                    <a:pt x="379" y="694"/>
                  </a:cubicBezTo>
                  <a:lnTo>
                    <a:pt x="5924" y="694"/>
                  </a:lnTo>
                  <a:cubicBezTo>
                    <a:pt x="6113" y="694"/>
                    <a:pt x="6270" y="536"/>
                    <a:pt x="6270" y="347"/>
                  </a:cubicBezTo>
                  <a:cubicBezTo>
                    <a:pt x="6270" y="158"/>
                    <a:pt x="6113" y="1"/>
                    <a:pt x="59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977;p43">
              <a:extLst>
                <a:ext uri="{FF2B5EF4-FFF2-40B4-BE49-F238E27FC236}">
                  <a16:creationId xmlns:a16="http://schemas.microsoft.com/office/drawing/2014/main" id="{D920F156-F8DD-CB15-AA21-94D961CA5F89}"/>
                </a:ext>
              </a:extLst>
            </p:cNvPr>
            <p:cNvSpPr/>
            <p:nvPr/>
          </p:nvSpPr>
          <p:spPr>
            <a:xfrm>
              <a:off x="-25071400" y="2583800"/>
              <a:ext cx="156775" cy="17350"/>
            </a:xfrm>
            <a:custGeom>
              <a:avLst/>
              <a:gdLst/>
              <a:ahLst/>
              <a:cxnLst/>
              <a:rect l="l" t="t" r="r" b="b"/>
              <a:pathLst>
                <a:path w="6271" h="694" extrusionOk="0">
                  <a:moveTo>
                    <a:pt x="379" y="0"/>
                  </a:moveTo>
                  <a:cubicBezTo>
                    <a:pt x="158" y="0"/>
                    <a:pt x="1" y="158"/>
                    <a:pt x="1" y="347"/>
                  </a:cubicBezTo>
                  <a:cubicBezTo>
                    <a:pt x="1" y="536"/>
                    <a:pt x="158" y="693"/>
                    <a:pt x="379" y="693"/>
                  </a:cubicBezTo>
                  <a:lnTo>
                    <a:pt x="5924" y="693"/>
                  </a:lnTo>
                  <a:cubicBezTo>
                    <a:pt x="6113" y="693"/>
                    <a:pt x="6270" y="536"/>
                    <a:pt x="6270" y="347"/>
                  </a:cubicBezTo>
                  <a:cubicBezTo>
                    <a:pt x="6270" y="158"/>
                    <a:pt x="6113" y="0"/>
                    <a:pt x="59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978;p43">
              <a:extLst>
                <a:ext uri="{FF2B5EF4-FFF2-40B4-BE49-F238E27FC236}">
                  <a16:creationId xmlns:a16="http://schemas.microsoft.com/office/drawing/2014/main" id="{83165928-BD4F-CF16-660E-8E87FBE13D0C}"/>
                </a:ext>
              </a:extLst>
            </p:cNvPr>
            <p:cNvSpPr/>
            <p:nvPr/>
          </p:nvSpPr>
          <p:spPr>
            <a:xfrm>
              <a:off x="-24862675" y="2375850"/>
              <a:ext cx="53575" cy="260725"/>
            </a:xfrm>
            <a:custGeom>
              <a:avLst/>
              <a:gdLst/>
              <a:ahLst/>
              <a:cxnLst/>
              <a:rect l="l" t="t" r="r" b="b"/>
              <a:pathLst>
                <a:path w="2143" h="10429" extrusionOk="0">
                  <a:moveTo>
                    <a:pt x="1103" y="1103"/>
                  </a:moveTo>
                  <a:lnTo>
                    <a:pt x="1481" y="1797"/>
                  </a:lnTo>
                  <a:lnTo>
                    <a:pt x="1481" y="7625"/>
                  </a:lnTo>
                  <a:lnTo>
                    <a:pt x="757" y="7625"/>
                  </a:lnTo>
                  <a:lnTo>
                    <a:pt x="757" y="1797"/>
                  </a:lnTo>
                  <a:lnTo>
                    <a:pt x="1103" y="1103"/>
                  </a:lnTo>
                  <a:close/>
                  <a:moveTo>
                    <a:pt x="1481" y="8255"/>
                  </a:moveTo>
                  <a:lnTo>
                    <a:pt x="1481" y="9358"/>
                  </a:lnTo>
                  <a:cubicBezTo>
                    <a:pt x="1450" y="9578"/>
                    <a:pt x="1324" y="9736"/>
                    <a:pt x="1103" y="9736"/>
                  </a:cubicBezTo>
                  <a:cubicBezTo>
                    <a:pt x="914" y="9736"/>
                    <a:pt x="757" y="9578"/>
                    <a:pt x="757" y="9358"/>
                  </a:cubicBezTo>
                  <a:lnTo>
                    <a:pt x="757" y="8255"/>
                  </a:lnTo>
                  <a:close/>
                  <a:moveTo>
                    <a:pt x="1072" y="1"/>
                  </a:moveTo>
                  <a:cubicBezTo>
                    <a:pt x="946" y="1"/>
                    <a:pt x="820" y="64"/>
                    <a:pt x="757" y="190"/>
                  </a:cubicBezTo>
                  <a:lnTo>
                    <a:pt x="32" y="1576"/>
                  </a:lnTo>
                  <a:cubicBezTo>
                    <a:pt x="0" y="1608"/>
                    <a:pt x="0" y="1702"/>
                    <a:pt x="0" y="1734"/>
                  </a:cubicBezTo>
                  <a:lnTo>
                    <a:pt x="0" y="9421"/>
                  </a:lnTo>
                  <a:cubicBezTo>
                    <a:pt x="0" y="9988"/>
                    <a:pt x="473" y="10429"/>
                    <a:pt x="1040" y="10429"/>
                  </a:cubicBezTo>
                  <a:cubicBezTo>
                    <a:pt x="1607" y="10429"/>
                    <a:pt x="2048" y="9956"/>
                    <a:pt x="2048" y="9421"/>
                  </a:cubicBezTo>
                  <a:lnTo>
                    <a:pt x="2048" y="1734"/>
                  </a:lnTo>
                  <a:cubicBezTo>
                    <a:pt x="2143" y="1639"/>
                    <a:pt x="2143" y="1608"/>
                    <a:pt x="2111" y="1576"/>
                  </a:cubicBezTo>
                  <a:lnTo>
                    <a:pt x="1387" y="190"/>
                  </a:lnTo>
                  <a:cubicBezTo>
                    <a:pt x="1355" y="64"/>
                    <a:pt x="1198"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Imagen1">
            <a:extLst>
              <a:ext uri="{FF2B5EF4-FFF2-40B4-BE49-F238E27FC236}">
                <a16:creationId xmlns:a16="http://schemas.microsoft.com/office/drawing/2014/main" id="{B82D89BE-AF26-631B-9D94-5298377D97C6}"/>
              </a:ext>
            </a:extLst>
          </p:cNvPr>
          <p:cNvPicPr/>
          <p:nvPr/>
        </p:nvPicPr>
        <p:blipFill>
          <a:blip r:embed="rId3">
            <a:lum/>
            <a:alphaModFix/>
          </a:blip>
          <a:srcRect/>
          <a:stretch>
            <a:fillRect/>
          </a:stretch>
        </p:blipFill>
        <p:spPr>
          <a:xfrm>
            <a:off x="207258" y="110836"/>
            <a:ext cx="942109" cy="415636"/>
          </a:xfrm>
          <a:prstGeom prst="rect">
            <a:avLst/>
          </a:prstGeom>
        </p:spPr>
      </p:pic>
      <p:pic>
        <p:nvPicPr>
          <p:cNvPr id="14" name="Picture 2">
            <a:extLst>
              <a:ext uri="{FF2B5EF4-FFF2-40B4-BE49-F238E27FC236}">
                <a16:creationId xmlns:a16="http://schemas.microsoft.com/office/drawing/2014/main" id="{56AED1B0-72B6-C9B9-C860-7A31D18A9B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377" t="28128" r="38447" b="35342"/>
          <a:stretch/>
        </p:blipFill>
        <p:spPr bwMode="auto">
          <a:xfrm>
            <a:off x="8465686" y="110836"/>
            <a:ext cx="549724" cy="55420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Agrupar 14">
            <a:extLst>
              <a:ext uri="{FF2B5EF4-FFF2-40B4-BE49-F238E27FC236}">
                <a16:creationId xmlns:a16="http://schemas.microsoft.com/office/drawing/2014/main" id="{BAE8D4D2-21E0-DE39-BBB3-9668A8361A61}"/>
              </a:ext>
            </a:extLst>
          </p:cNvPr>
          <p:cNvGrpSpPr/>
          <p:nvPr/>
        </p:nvGrpSpPr>
        <p:grpSpPr>
          <a:xfrm>
            <a:off x="3972517" y="2410887"/>
            <a:ext cx="1077786" cy="1105897"/>
            <a:chOff x="286687" y="141359"/>
            <a:chExt cx="1388303" cy="1763876"/>
          </a:xfrm>
        </p:grpSpPr>
        <p:grpSp>
          <p:nvGrpSpPr>
            <p:cNvPr id="16" name="Google Shape;13996;p44">
              <a:extLst>
                <a:ext uri="{FF2B5EF4-FFF2-40B4-BE49-F238E27FC236}">
                  <a16:creationId xmlns:a16="http://schemas.microsoft.com/office/drawing/2014/main" id="{EDD058CC-EBBF-E5CE-DF94-5470D763DD86}"/>
                </a:ext>
              </a:extLst>
            </p:cNvPr>
            <p:cNvGrpSpPr/>
            <p:nvPr/>
          </p:nvGrpSpPr>
          <p:grpSpPr>
            <a:xfrm>
              <a:off x="477935" y="450450"/>
              <a:ext cx="1165954" cy="1454785"/>
              <a:chOff x="2375542" y="1366163"/>
              <a:chExt cx="1165954" cy="1454785"/>
            </a:xfrm>
          </p:grpSpPr>
          <p:grpSp>
            <p:nvGrpSpPr>
              <p:cNvPr id="18" name="Google Shape;13997;p44">
                <a:extLst>
                  <a:ext uri="{FF2B5EF4-FFF2-40B4-BE49-F238E27FC236}">
                    <a16:creationId xmlns:a16="http://schemas.microsoft.com/office/drawing/2014/main" id="{AE7DC5AA-7E15-EA6E-5294-930D9C446990}"/>
                  </a:ext>
                </a:extLst>
              </p:cNvPr>
              <p:cNvGrpSpPr/>
              <p:nvPr/>
            </p:nvGrpSpPr>
            <p:grpSpPr>
              <a:xfrm flipH="1">
                <a:off x="2375542" y="1366163"/>
                <a:ext cx="1165954" cy="1454785"/>
                <a:chOff x="2056425" y="1349980"/>
                <a:chExt cx="1347767" cy="1681638"/>
              </a:xfrm>
            </p:grpSpPr>
            <p:sp>
              <p:nvSpPr>
                <p:cNvPr id="20" name="Google Shape;13998;p44">
                  <a:extLst>
                    <a:ext uri="{FF2B5EF4-FFF2-40B4-BE49-F238E27FC236}">
                      <a16:creationId xmlns:a16="http://schemas.microsoft.com/office/drawing/2014/main" id="{026872C5-0C53-454A-216C-1AB43F2355AA}"/>
                    </a:ext>
                  </a:extLst>
                </p:cNvPr>
                <p:cNvSpPr/>
                <p:nvPr/>
              </p:nvSpPr>
              <p:spPr>
                <a:xfrm>
                  <a:off x="2233787" y="1797763"/>
                  <a:ext cx="819816" cy="1233855"/>
                </a:xfrm>
                <a:custGeom>
                  <a:avLst/>
                  <a:gdLst/>
                  <a:ahLst/>
                  <a:cxnLst/>
                  <a:rect l="l" t="t" r="r" b="b"/>
                  <a:pathLst>
                    <a:path w="8334" h="12543" extrusionOk="0">
                      <a:moveTo>
                        <a:pt x="3609" y="1"/>
                      </a:moveTo>
                      <a:lnTo>
                        <a:pt x="3308" y="44"/>
                      </a:lnTo>
                      <a:lnTo>
                        <a:pt x="3050" y="87"/>
                      </a:lnTo>
                      <a:lnTo>
                        <a:pt x="2793" y="130"/>
                      </a:lnTo>
                      <a:lnTo>
                        <a:pt x="2578" y="259"/>
                      </a:lnTo>
                      <a:lnTo>
                        <a:pt x="2320" y="387"/>
                      </a:lnTo>
                      <a:lnTo>
                        <a:pt x="2105" y="516"/>
                      </a:lnTo>
                      <a:lnTo>
                        <a:pt x="1891" y="688"/>
                      </a:lnTo>
                      <a:lnTo>
                        <a:pt x="1676" y="903"/>
                      </a:lnTo>
                      <a:lnTo>
                        <a:pt x="1461" y="1118"/>
                      </a:lnTo>
                      <a:lnTo>
                        <a:pt x="1289" y="1332"/>
                      </a:lnTo>
                      <a:lnTo>
                        <a:pt x="1161" y="1590"/>
                      </a:lnTo>
                      <a:lnTo>
                        <a:pt x="1032" y="1891"/>
                      </a:lnTo>
                      <a:lnTo>
                        <a:pt x="903" y="2148"/>
                      </a:lnTo>
                      <a:lnTo>
                        <a:pt x="860" y="2449"/>
                      </a:lnTo>
                      <a:lnTo>
                        <a:pt x="87" y="5842"/>
                      </a:lnTo>
                      <a:lnTo>
                        <a:pt x="44" y="6143"/>
                      </a:lnTo>
                      <a:lnTo>
                        <a:pt x="1" y="6443"/>
                      </a:lnTo>
                      <a:lnTo>
                        <a:pt x="1" y="6744"/>
                      </a:lnTo>
                      <a:lnTo>
                        <a:pt x="1" y="7045"/>
                      </a:lnTo>
                      <a:lnTo>
                        <a:pt x="87" y="7302"/>
                      </a:lnTo>
                      <a:lnTo>
                        <a:pt x="130" y="7603"/>
                      </a:lnTo>
                      <a:lnTo>
                        <a:pt x="259" y="7861"/>
                      </a:lnTo>
                      <a:lnTo>
                        <a:pt x="387" y="8118"/>
                      </a:lnTo>
                      <a:lnTo>
                        <a:pt x="516" y="8333"/>
                      </a:lnTo>
                      <a:lnTo>
                        <a:pt x="688" y="8548"/>
                      </a:lnTo>
                      <a:lnTo>
                        <a:pt x="860" y="8763"/>
                      </a:lnTo>
                      <a:lnTo>
                        <a:pt x="1075" y="8934"/>
                      </a:lnTo>
                      <a:lnTo>
                        <a:pt x="1289" y="9106"/>
                      </a:lnTo>
                      <a:lnTo>
                        <a:pt x="1504" y="9235"/>
                      </a:lnTo>
                      <a:lnTo>
                        <a:pt x="1762" y="9321"/>
                      </a:lnTo>
                      <a:lnTo>
                        <a:pt x="2020" y="9407"/>
                      </a:lnTo>
                      <a:lnTo>
                        <a:pt x="3136" y="9664"/>
                      </a:lnTo>
                      <a:lnTo>
                        <a:pt x="2879" y="10996"/>
                      </a:lnTo>
                      <a:lnTo>
                        <a:pt x="2879" y="11211"/>
                      </a:lnTo>
                      <a:lnTo>
                        <a:pt x="2879" y="11425"/>
                      </a:lnTo>
                      <a:lnTo>
                        <a:pt x="2964" y="11597"/>
                      </a:lnTo>
                      <a:lnTo>
                        <a:pt x="3050" y="11769"/>
                      </a:lnTo>
                      <a:lnTo>
                        <a:pt x="3179" y="11941"/>
                      </a:lnTo>
                      <a:lnTo>
                        <a:pt x="3351" y="12070"/>
                      </a:lnTo>
                      <a:lnTo>
                        <a:pt x="3523" y="12156"/>
                      </a:lnTo>
                      <a:lnTo>
                        <a:pt x="3738" y="12241"/>
                      </a:lnTo>
                      <a:lnTo>
                        <a:pt x="5498" y="12542"/>
                      </a:lnTo>
                      <a:lnTo>
                        <a:pt x="5928" y="12542"/>
                      </a:lnTo>
                      <a:lnTo>
                        <a:pt x="6100" y="12456"/>
                      </a:lnTo>
                      <a:lnTo>
                        <a:pt x="6272" y="12370"/>
                      </a:lnTo>
                      <a:lnTo>
                        <a:pt x="6443" y="12241"/>
                      </a:lnTo>
                      <a:lnTo>
                        <a:pt x="6572" y="12070"/>
                      </a:lnTo>
                      <a:lnTo>
                        <a:pt x="6658" y="11898"/>
                      </a:lnTo>
                      <a:lnTo>
                        <a:pt x="6744" y="11683"/>
                      </a:lnTo>
                      <a:lnTo>
                        <a:pt x="7088" y="9793"/>
                      </a:lnTo>
                      <a:lnTo>
                        <a:pt x="7388" y="7775"/>
                      </a:lnTo>
                      <a:lnTo>
                        <a:pt x="7474" y="7517"/>
                      </a:lnTo>
                      <a:lnTo>
                        <a:pt x="8247" y="4124"/>
                      </a:lnTo>
                      <a:lnTo>
                        <a:pt x="8290" y="3823"/>
                      </a:lnTo>
                      <a:lnTo>
                        <a:pt x="8333" y="3523"/>
                      </a:lnTo>
                      <a:lnTo>
                        <a:pt x="8333" y="3222"/>
                      </a:lnTo>
                      <a:lnTo>
                        <a:pt x="8290" y="2921"/>
                      </a:lnTo>
                      <a:lnTo>
                        <a:pt x="8247" y="2664"/>
                      </a:lnTo>
                      <a:lnTo>
                        <a:pt x="8161" y="2363"/>
                      </a:lnTo>
                      <a:lnTo>
                        <a:pt x="8075" y="2105"/>
                      </a:lnTo>
                      <a:lnTo>
                        <a:pt x="7947" y="1848"/>
                      </a:lnTo>
                      <a:lnTo>
                        <a:pt x="7818" y="1633"/>
                      </a:lnTo>
                      <a:lnTo>
                        <a:pt x="7646" y="1418"/>
                      </a:lnTo>
                      <a:lnTo>
                        <a:pt x="7474" y="1203"/>
                      </a:lnTo>
                      <a:lnTo>
                        <a:pt x="7259" y="1032"/>
                      </a:lnTo>
                      <a:lnTo>
                        <a:pt x="7045" y="860"/>
                      </a:lnTo>
                      <a:lnTo>
                        <a:pt x="6830" y="731"/>
                      </a:lnTo>
                      <a:lnTo>
                        <a:pt x="6572" y="645"/>
                      </a:lnTo>
                      <a:lnTo>
                        <a:pt x="6314" y="559"/>
                      </a:lnTo>
                      <a:lnTo>
                        <a:pt x="4124" y="87"/>
                      </a:lnTo>
                      <a:lnTo>
                        <a:pt x="3866" y="44"/>
                      </a:lnTo>
                      <a:lnTo>
                        <a:pt x="3609" y="1"/>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999;p44">
                  <a:extLst>
                    <a:ext uri="{FF2B5EF4-FFF2-40B4-BE49-F238E27FC236}">
                      <a16:creationId xmlns:a16="http://schemas.microsoft.com/office/drawing/2014/main" id="{100CE860-7544-5206-2F26-325EDE5ED69D}"/>
                    </a:ext>
                  </a:extLst>
                </p:cNvPr>
                <p:cNvSpPr/>
                <p:nvPr/>
              </p:nvSpPr>
              <p:spPr>
                <a:xfrm>
                  <a:off x="2622548" y="2186524"/>
                  <a:ext cx="97288" cy="97288"/>
                </a:xfrm>
                <a:custGeom>
                  <a:avLst/>
                  <a:gdLst/>
                  <a:ahLst/>
                  <a:cxnLst/>
                  <a:rect l="l" t="t" r="r" b="b"/>
                  <a:pathLst>
                    <a:path w="989" h="989" extrusionOk="0">
                      <a:moveTo>
                        <a:pt x="387" y="0"/>
                      </a:moveTo>
                      <a:lnTo>
                        <a:pt x="215" y="43"/>
                      </a:lnTo>
                      <a:lnTo>
                        <a:pt x="86" y="172"/>
                      </a:lnTo>
                      <a:lnTo>
                        <a:pt x="0" y="387"/>
                      </a:lnTo>
                      <a:lnTo>
                        <a:pt x="0" y="559"/>
                      </a:lnTo>
                      <a:lnTo>
                        <a:pt x="43" y="730"/>
                      </a:lnTo>
                      <a:lnTo>
                        <a:pt x="215" y="902"/>
                      </a:lnTo>
                      <a:lnTo>
                        <a:pt x="387" y="988"/>
                      </a:lnTo>
                      <a:lnTo>
                        <a:pt x="559" y="988"/>
                      </a:lnTo>
                      <a:lnTo>
                        <a:pt x="773" y="902"/>
                      </a:lnTo>
                      <a:lnTo>
                        <a:pt x="902" y="773"/>
                      </a:lnTo>
                      <a:lnTo>
                        <a:pt x="988" y="602"/>
                      </a:lnTo>
                      <a:lnTo>
                        <a:pt x="988" y="387"/>
                      </a:lnTo>
                      <a:lnTo>
                        <a:pt x="902" y="215"/>
                      </a:lnTo>
                      <a:lnTo>
                        <a:pt x="773" y="86"/>
                      </a:lnTo>
                      <a:lnTo>
                        <a:pt x="6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00;p44">
                  <a:extLst>
                    <a:ext uri="{FF2B5EF4-FFF2-40B4-BE49-F238E27FC236}">
                      <a16:creationId xmlns:a16="http://schemas.microsoft.com/office/drawing/2014/main" id="{859AAA56-B63C-B4B1-3287-8D1F3FD5A780}"/>
                    </a:ext>
                  </a:extLst>
                </p:cNvPr>
                <p:cNvSpPr/>
                <p:nvPr/>
              </p:nvSpPr>
              <p:spPr>
                <a:xfrm>
                  <a:off x="2322517" y="2114713"/>
                  <a:ext cx="84598" cy="84598"/>
                </a:xfrm>
                <a:custGeom>
                  <a:avLst/>
                  <a:gdLst/>
                  <a:ahLst/>
                  <a:cxnLst/>
                  <a:rect l="l" t="t" r="r" b="b"/>
                  <a:pathLst>
                    <a:path w="860" h="860" extrusionOk="0">
                      <a:moveTo>
                        <a:pt x="344" y="0"/>
                      </a:moveTo>
                      <a:lnTo>
                        <a:pt x="216" y="86"/>
                      </a:lnTo>
                      <a:lnTo>
                        <a:pt x="87" y="172"/>
                      </a:lnTo>
                      <a:lnTo>
                        <a:pt x="1" y="344"/>
                      </a:lnTo>
                      <a:lnTo>
                        <a:pt x="1" y="515"/>
                      </a:lnTo>
                      <a:lnTo>
                        <a:pt x="44" y="644"/>
                      </a:lnTo>
                      <a:lnTo>
                        <a:pt x="173" y="773"/>
                      </a:lnTo>
                      <a:lnTo>
                        <a:pt x="344" y="859"/>
                      </a:lnTo>
                      <a:lnTo>
                        <a:pt x="516" y="859"/>
                      </a:lnTo>
                      <a:lnTo>
                        <a:pt x="645" y="773"/>
                      </a:lnTo>
                      <a:lnTo>
                        <a:pt x="774" y="687"/>
                      </a:lnTo>
                      <a:lnTo>
                        <a:pt x="860" y="515"/>
                      </a:lnTo>
                      <a:lnTo>
                        <a:pt x="860" y="344"/>
                      </a:lnTo>
                      <a:lnTo>
                        <a:pt x="774" y="215"/>
                      </a:lnTo>
                      <a:lnTo>
                        <a:pt x="688" y="86"/>
                      </a:lnTo>
                      <a:lnTo>
                        <a:pt x="5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01;p44">
                  <a:extLst>
                    <a:ext uri="{FF2B5EF4-FFF2-40B4-BE49-F238E27FC236}">
                      <a16:creationId xmlns:a16="http://schemas.microsoft.com/office/drawing/2014/main" id="{E58F6199-5CB1-6D27-461C-DC176D7A7879}"/>
                    </a:ext>
                  </a:extLst>
                </p:cNvPr>
                <p:cNvSpPr/>
                <p:nvPr/>
              </p:nvSpPr>
              <p:spPr>
                <a:xfrm>
                  <a:off x="2407018" y="2372444"/>
                  <a:ext cx="173328" cy="97190"/>
                </a:xfrm>
                <a:custGeom>
                  <a:avLst/>
                  <a:gdLst/>
                  <a:ahLst/>
                  <a:cxnLst/>
                  <a:rect l="l" t="t" r="r" b="b"/>
                  <a:pathLst>
                    <a:path w="1762" h="988" extrusionOk="0">
                      <a:moveTo>
                        <a:pt x="1" y="0"/>
                      </a:moveTo>
                      <a:lnTo>
                        <a:pt x="1" y="129"/>
                      </a:lnTo>
                      <a:lnTo>
                        <a:pt x="87" y="429"/>
                      </a:lnTo>
                      <a:lnTo>
                        <a:pt x="173" y="558"/>
                      </a:lnTo>
                      <a:lnTo>
                        <a:pt x="301" y="730"/>
                      </a:lnTo>
                      <a:lnTo>
                        <a:pt x="430" y="859"/>
                      </a:lnTo>
                      <a:lnTo>
                        <a:pt x="602" y="945"/>
                      </a:lnTo>
                      <a:lnTo>
                        <a:pt x="774" y="988"/>
                      </a:lnTo>
                      <a:lnTo>
                        <a:pt x="989" y="945"/>
                      </a:lnTo>
                      <a:lnTo>
                        <a:pt x="1160" y="902"/>
                      </a:lnTo>
                      <a:lnTo>
                        <a:pt x="1332" y="816"/>
                      </a:lnTo>
                      <a:lnTo>
                        <a:pt x="1461" y="687"/>
                      </a:lnTo>
                      <a:lnTo>
                        <a:pt x="1590" y="515"/>
                      </a:lnTo>
                      <a:lnTo>
                        <a:pt x="1719" y="344"/>
                      </a:lnTo>
                      <a:lnTo>
                        <a:pt x="1762" y="172"/>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02;p44">
                  <a:extLst>
                    <a:ext uri="{FF2B5EF4-FFF2-40B4-BE49-F238E27FC236}">
                      <a16:creationId xmlns:a16="http://schemas.microsoft.com/office/drawing/2014/main" id="{78AF526F-3F81-652E-112E-96E7462931C4}"/>
                    </a:ext>
                  </a:extLst>
                </p:cNvPr>
                <p:cNvSpPr/>
                <p:nvPr/>
              </p:nvSpPr>
              <p:spPr>
                <a:xfrm>
                  <a:off x="2411248" y="2144224"/>
                  <a:ext cx="97288" cy="131127"/>
                </a:xfrm>
                <a:custGeom>
                  <a:avLst/>
                  <a:gdLst/>
                  <a:ahLst/>
                  <a:cxnLst/>
                  <a:rect l="l" t="t" r="r" b="b"/>
                  <a:pathLst>
                    <a:path w="989" h="1333" extrusionOk="0">
                      <a:moveTo>
                        <a:pt x="903" y="1"/>
                      </a:moveTo>
                      <a:lnTo>
                        <a:pt x="860" y="44"/>
                      </a:lnTo>
                      <a:lnTo>
                        <a:pt x="473" y="559"/>
                      </a:lnTo>
                      <a:lnTo>
                        <a:pt x="1" y="1074"/>
                      </a:lnTo>
                      <a:lnTo>
                        <a:pt x="1" y="1117"/>
                      </a:lnTo>
                      <a:lnTo>
                        <a:pt x="44" y="1160"/>
                      </a:lnTo>
                      <a:lnTo>
                        <a:pt x="559" y="1332"/>
                      </a:lnTo>
                      <a:lnTo>
                        <a:pt x="645" y="1332"/>
                      </a:lnTo>
                      <a:lnTo>
                        <a:pt x="645" y="1289"/>
                      </a:lnTo>
                      <a:lnTo>
                        <a:pt x="645" y="1246"/>
                      </a:lnTo>
                      <a:lnTo>
                        <a:pt x="602" y="1203"/>
                      </a:lnTo>
                      <a:lnTo>
                        <a:pt x="204" y="1071"/>
                      </a:lnTo>
                      <a:lnTo>
                        <a:pt x="204" y="1071"/>
                      </a:lnTo>
                      <a:lnTo>
                        <a:pt x="559" y="645"/>
                      </a:lnTo>
                      <a:lnTo>
                        <a:pt x="946" y="87"/>
                      </a:lnTo>
                      <a:lnTo>
                        <a:pt x="989" y="44"/>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003;p44">
                  <a:extLst>
                    <a:ext uri="{FF2B5EF4-FFF2-40B4-BE49-F238E27FC236}">
                      <a16:creationId xmlns:a16="http://schemas.microsoft.com/office/drawing/2014/main" id="{DC84024A-D21D-C330-CD0C-21EEFC20B0B0}"/>
                    </a:ext>
                  </a:extLst>
                </p:cNvPr>
                <p:cNvSpPr/>
                <p:nvPr/>
              </p:nvSpPr>
              <p:spPr>
                <a:xfrm>
                  <a:off x="2694358" y="2152684"/>
                  <a:ext cx="59219" cy="42397"/>
                </a:xfrm>
                <a:custGeom>
                  <a:avLst/>
                  <a:gdLst/>
                  <a:ahLst/>
                  <a:cxnLst/>
                  <a:rect l="l" t="t" r="r" b="b"/>
                  <a:pathLst>
                    <a:path w="602" h="431" extrusionOk="0">
                      <a:moveTo>
                        <a:pt x="0" y="1"/>
                      </a:moveTo>
                      <a:lnTo>
                        <a:pt x="0" y="87"/>
                      </a:lnTo>
                      <a:lnTo>
                        <a:pt x="43" y="129"/>
                      </a:lnTo>
                      <a:lnTo>
                        <a:pt x="258" y="258"/>
                      </a:lnTo>
                      <a:lnTo>
                        <a:pt x="473" y="387"/>
                      </a:lnTo>
                      <a:lnTo>
                        <a:pt x="516" y="430"/>
                      </a:lnTo>
                      <a:lnTo>
                        <a:pt x="559" y="387"/>
                      </a:lnTo>
                      <a:lnTo>
                        <a:pt x="602" y="344"/>
                      </a:lnTo>
                      <a:lnTo>
                        <a:pt x="559" y="301"/>
                      </a:lnTo>
                      <a:lnTo>
                        <a:pt x="344" y="129"/>
                      </a:lnTo>
                      <a:lnTo>
                        <a:pt x="1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004;p44">
                  <a:extLst>
                    <a:ext uri="{FF2B5EF4-FFF2-40B4-BE49-F238E27FC236}">
                      <a16:creationId xmlns:a16="http://schemas.microsoft.com/office/drawing/2014/main" id="{8188F32F-5CF0-3343-116B-84581FC95979}"/>
                    </a:ext>
                  </a:extLst>
                </p:cNvPr>
                <p:cNvSpPr/>
                <p:nvPr/>
              </p:nvSpPr>
              <p:spPr>
                <a:xfrm>
                  <a:off x="2347897" y="2072414"/>
                  <a:ext cx="63449" cy="21248"/>
                </a:xfrm>
                <a:custGeom>
                  <a:avLst/>
                  <a:gdLst/>
                  <a:ahLst/>
                  <a:cxnLst/>
                  <a:rect l="l" t="t" r="r" b="b"/>
                  <a:pathLst>
                    <a:path w="645" h="216" extrusionOk="0">
                      <a:moveTo>
                        <a:pt x="44" y="1"/>
                      </a:moveTo>
                      <a:lnTo>
                        <a:pt x="1" y="44"/>
                      </a:lnTo>
                      <a:lnTo>
                        <a:pt x="1" y="86"/>
                      </a:lnTo>
                      <a:lnTo>
                        <a:pt x="1" y="129"/>
                      </a:lnTo>
                      <a:lnTo>
                        <a:pt x="44" y="172"/>
                      </a:lnTo>
                      <a:lnTo>
                        <a:pt x="559" y="215"/>
                      </a:lnTo>
                      <a:lnTo>
                        <a:pt x="602" y="215"/>
                      </a:lnTo>
                      <a:lnTo>
                        <a:pt x="645" y="172"/>
                      </a:lnTo>
                      <a:lnTo>
                        <a:pt x="645" y="129"/>
                      </a:lnTo>
                      <a:lnTo>
                        <a:pt x="602" y="86"/>
                      </a:lnTo>
                      <a:lnTo>
                        <a:pt x="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005;p44">
                  <a:extLst>
                    <a:ext uri="{FF2B5EF4-FFF2-40B4-BE49-F238E27FC236}">
                      <a16:creationId xmlns:a16="http://schemas.microsoft.com/office/drawing/2014/main" id="{D4CD01D3-CC0C-E6A7-2F58-0EE478C4ABB3}"/>
                    </a:ext>
                  </a:extLst>
                </p:cNvPr>
                <p:cNvSpPr/>
                <p:nvPr/>
              </p:nvSpPr>
              <p:spPr>
                <a:xfrm>
                  <a:off x="2056425" y="1349980"/>
                  <a:ext cx="1347767" cy="1364687"/>
                </a:xfrm>
                <a:custGeom>
                  <a:avLst/>
                  <a:gdLst/>
                  <a:ahLst/>
                  <a:cxnLst/>
                  <a:rect l="l" t="t" r="r" b="b"/>
                  <a:pathLst>
                    <a:path w="13701" h="13873" extrusionOk="0">
                      <a:moveTo>
                        <a:pt x="6657" y="0"/>
                      </a:moveTo>
                      <a:lnTo>
                        <a:pt x="6142" y="129"/>
                      </a:lnTo>
                      <a:lnTo>
                        <a:pt x="5841" y="258"/>
                      </a:lnTo>
                      <a:lnTo>
                        <a:pt x="5583" y="387"/>
                      </a:lnTo>
                      <a:lnTo>
                        <a:pt x="5326" y="559"/>
                      </a:lnTo>
                      <a:lnTo>
                        <a:pt x="5111" y="730"/>
                      </a:lnTo>
                      <a:lnTo>
                        <a:pt x="4939" y="945"/>
                      </a:lnTo>
                      <a:lnTo>
                        <a:pt x="4810" y="1203"/>
                      </a:lnTo>
                      <a:lnTo>
                        <a:pt x="4724" y="1503"/>
                      </a:lnTo>
                      <a:lnTo>
                        <a:pt x="4724" y="1804"/>
                      </a:lnTo>
                      <a:lnTo>
                        <a:pt x="4338" y="1418"/>
                      </a:lnTo>
                      <a:lnTo>
                        <a:pt x="3908" y="1074"/>
                      </a:lnTo>
                      <a:lnTo>
                        <a:pt x="3436" y="773"/>
                      </a:lnTo>
                      <a:lnTo>
                        <a:pt x="2921" y="559"/>
                      </a:lnTo>
                      <a:lnTo>
                        <a:pt x="2362" y="430"/>
                      </a:lnTo>
                      <a:lnTo>
                        <a:pt x="2105" y="387"/>
                      </a:lnTo>
                      <a:lnTo>
                        <a:pt x="1804" y="387"/>
                      </a:lnTo>
                      <a:lnTo>
                        <a:pt x="1546" y="430"/>
                      </a:lnTo>
                      <a:lnTo>
                        <a:pt x="1289" y="473"/>
                      </a:lnTo>
                      <a:lnTo>
                        <a:pt x="1031" y="602"/>
                      </a:lnTo>
                      <a:lnTo>
                        <a:pt x="816" y="730"/>
                      </a:lnTo>
                      <a:lnTo>
                        <a:pt x="687" y="902"/>
                      </a:lnTo>
                      <a:lnTo>
                        <a:pt x="558" y="1074"/>
                      </a:lnTo>
                      <a:lnTo>
                        <a:pt x="258" y="1546"/>
                      </a:lnTo>
                      <a:lnTo>
                        <a:pt x="86" y="2062"/>
                      </a:lnTo>
                      <a:lnTo>
                        <a:pt x="0" y="2277"/>
                      </a:lnTo>
                      <a:lnTo>
                        <a:pt x="0" y="2491"/>
                      </a:lnTo>
                      <a:lnTo>
                        <a:pt x="0" y="2964"/>
                      </a:lnTo>
                      <a:lnTo>
                        <a:pt x="86" y="3436"/>
                      </a:lnTo>
                      <a:lnTo>
                        <a:pt x="215" y="3909"/>
                      </a:lnTo>
                      <a:lnTo>
                        <a:pt x="387" y="4338"/>
                      </a:lnTo>
                      <a:lnTo>
                        <a:pt x="687" y="4811"/>
                      </a:lnTo>
                      <a:lnTo>
                        <a:pt x="1031" y="5197"/>
                      </a:lnTo>
                      <a:lnTo>
                        <a:pt x="1460" y="5584"/>
                      </a:lnTo>
                      <a:lnTo>
                        <a:pt x="2019" y="5927"/>
                      </a:lnTo>
                      <a:lnTo>
                        <a:pt x="2319" y="6099"/>
                      </a:lnTo>
                      <a:lnTo>
                        <a:pt x="2620" y="6185"/>
                      </a:lnTo>
                      <a:lnTo>
                        <a:pt x="2921" y="6271"/>
                      </a:lnTo>
                      <a:lnTo>
                        <a:pt x="3221" y="6271"/>
                      </a:lnTo>
                      <a:lnTo>
                        <a:pt x="3522" y="6314"/>
                      </a:lnTo>
                      <a:lnTo>
                        <a:pt x="3823" y="6271"/>
                      </a:lnTo>
                      <a:lnTo>
                        <a:pt x="4123" y="6228"/>
                      </a:lnTo>
                      <a:lnTo>
                        <a:pt x="4424" y="6142"/>
                      </a:lnTo>
                      <a:lnTo>
                        <a:pt x="4682" y="6056"/>
                      </a:lnTo>
                      <a:lnTo>
                        <a:pt x="4939" y="5927"/>
                      </a:lnTo>
                      <a:lnTo>
                        <a:pt x="5154" y="5798"/>
                      </a:lnTo>
                      <a:lnTo>
                        <a:pt x="5326" y="5670"/>
                      </a:lnTo>
                      <a:lnTo>
                        <a:pt x="5498" y="5498"/>
                      </a:lnTo>
                      <a:lnTo>
                        <a:pt x="5626" y="5326"/>
                      </a:lnTo>
                      <a:lnTo>
                        <a:pt x="5755" y="5154"/>
                      </a:lnTo>
                      <a:lnTo>
                        <a:pt x="5798" y="4939"/>
                      </a:lnTo>
                      <a:lnTo>
                        <a:pt x="5841" y="5197"/>
                      </a:lnTo>
                      <a:lnTo>
                        <a:pt x="5970" y="5412"/>
                      </a:lnTo>
                      <a:lnTo>
                        <a:pt x="6099" y="5627"/>
                      </a:lnTo>
                      <a:lnTo>
                        <a:pt x="6271" y="5841"/>
                      </a:lnTo>
                      <a:lnTo>
                        <a:pt x="6442" y="6013"/>
                      </a:lnTo>
                      <a:lnTo>
                        <a:pt x="6657" y="6185"/>
                      </a:lnTo>
                      <a:lnTo>
                        <a:pt x="6872" y="6314"/>
                      </a:lnTo>
                      <a:lnTo>
                        <a:pt x="7087" y="6400"/>
                      </a:lnTo>
                      <a:lnTo>
                        <a:pt x="7344" y="6443"/>
                      </a:lnTo>
                      <a:lnTo>
                        <a:pt x="7602" y="6486"/>
                      </a:lnTo>
                      <a:lnTo>
                        <a:pt x="8117" y="6486"/>
                      </a:lnTo>
                      <a:lnTo>
                        <a:pt x="8375" y="6443"/>
                      </a:lnTo>
                      <a:lnTo>
                        <a:pt x="8590" y="6357"/>
                      </a:lnTo>
                      <a:lnTo>
                        <a:pt x="8848" y="6271"/>
                      </a:lnTo>
                      <a:lnTo>
                        <a:pt x="9019" y="6142"/>
                      </a:lnTo>
                      <a:lnTo>
                        <a:pt x="9019" y="6142"/>
                      </a:lnTo>
                      <a:lnTo>
                        <a:pt x="8848" y="7302"/>
                      </a:lnTo>
                      <a:lnTo>
                        <a:pt x="8676" y="8418"/>
                      </a:lnTo>
                      <a:lnTo>
                        <a:pt x="8590" y="9535"/>
                      </a:lnTo>
                      <a:lnTo>
                        <a:pt x="8547" y="10695"/>
                      </a:lnTo>
                      <a:lnTo>
                        <a:pt x="8762" y="10738"/>
                      </a:lnTo>
                      <a:lnTo>
                        <a:pt x="8976" y="10823"/>
                      </a:lnTo>
                      <a:lnTo>
                        <a:pt x="9234" y="11940"/>
                      </a:lnTo>
                      <a:lnTo>
                        <a:pt x="8976" y="13873"/>
                      </a:lnTo>
                      <a:lnTo>
                        <a:pt x="10222" y="13014"/>
                      </a:lnTo>
                      <a:lnTo>
                        <a:pt x="10823" y="12584"/>
                      </a:lnTo>
                      <a:lnTo>
                        <a:pt x="11339" y="12155"/>
                      </a:lnTo>
                      <a:lnTo>
                        <a:pt x="11811" y="11725"/>
                      </a:lnTo>
                      <a:lnTo>
                        <a:pt x="12241" y="11296"/>
                      </a:lnTo>
                      <a:lnTo>
                        <a:pt x="12627" y="10866"/>
                      </a:lnTo>
                      <a:lnTo>
                        <a:pt x="12928" y="10437"/>
                      </a:lnTo>
                      <a:lnTo>
                        <a:pt x="13186" y="10007"/>
                      </a:lnTo>
                      <a:lnTo>
                        <a:pt x="13400" y="9535"/>
                      </a:lnTo>
                      <a:lnTo>
                        <a:pt x="13572" y="9063"/>
                      </a:lnTo>
                      <a:lnTo>
                        <a:pt x="13658" y="8547"/>
                      </a:lnTo>
                      <a:lnTo>
                        <a:pt x="13701" y="8032"/>
                      </a:lnTo>
                      <a:lnTo>
                        <a:pt x="13701" y="7516"/>
                      </a:lnTo>
                      <a:lnTo>
                        <a:pt x="13615" y="6915"/>
                      </a:lnTo>
                      <a:lnTo>
                        <a:pt x="13443" y="6314"/>
                      </a:lnTo>
                      <a:lnTo>
                        <a:pt x="13357" y="5970"/>
                      </a:lnTo>
                      <a:lnTo>
                        <a:pt x="13186" y="5670"/>
                      </a:lnTo>
                      <a:lnTo>
                        <a:pt x="13014" y="5326"/>
                      </a:lnTo>
                      <a:lnTo>
                        <a:pt x="12799" y="5068"/>
                      </a:lnTo>
                      <a:lnTo>
                        <a:pt x="12584" y="4768"/>
                      </a:lnTo>
                      <a:lnTo>
                        <a:pt x="12327" y="4510"/>
                      </a:lnTo>
                      <a:lnTo>
                        <a:pt x="11811" y="4080"/>
                      </a:lnTo>
                      <a:lnTo>
                        <a:pt x="11768" y="4037"/>
                      </a:lnTo>
                      <a:lnTo>
                        <a:pt x="11811" y="3694"/>
                      </a:lnTo>
                      <a:lnTo>
                        <a:pt x="11854" y="3307"/>
                      </a:lnTo>
                      <a:lnTo>
                        <a:pt x="11768" y="2921"/>
                      </a:lnTo>
                      <a:lnTo>
                        <a:pt x="11639" y="2577"/>
                      </a:lnTo>
                      <a:lnTo>
                        <a:pt x="11425" y="2277"/>
                      </a:lnTo>
                      <a:lnTo>
                        <a:pt x="11167" y="2019"/>
                      </a:lnTo>
                      <a:lnTo>
                        <a:pt x="10866" y="1804"/>
                      </a:lnTo>
                      <a:lnTo>
                        <a:pt x="10480" y="1675"/>
                      </a:lnTo>
                      <a:lnTo>
                        <a:pt x="10136" y="1675"/>
                      </a:lnTo>
                      <a:lnTo>
                        <a:pt x="9750" y="1804"/>
                      </a:lnTo>
                      <a:lnTo>
                        <a:pt x="9449" y="1976"/>
                      </a:lnTo>
                      <a:lnTo>
                        <a:pt x="9148" y="2234"/>
                      </a:lnTo>
                      <a:lnTo>
                        <a:pt x="9148" y="2234"/>
                      </a:lnTo>
                      <a:lnTo>
                        <a:pt x="9191" y="1933"/>
                      </a:lnTo>
                      <a:lnTo>
                        <a:pt x="9191" y="1675"/>
                      </a:lnTo>
                      <a:lnTo>
                        <a:pt x="9148" y="1418"/>
                      </a:lnTo>
                      <a:lnTo>
                        <a:pt x="9062" y="1117"/>
                      </a:lnTo>
                      <a:lnTo>
                        <a:pt x="8934" y="902"/>
                      </a:lnTo>
                      <a:lnTo>
                        <a:pt x="8762" y="644"/>
                      </a:lnTo>
                      <a:lnTo>
                        <a:pt x="8547" y="473"/>
                      </a:lnTo>
                      <a:lnTo>
                        <a:pt x="8332" y="301"/>
                      </a:lnTo>
                      <a:lnTo>
                        <a:pt x="8075" y="172"/>
                      </a:lnTo>
                      <a:lnTo>
                        <a:pt x="7817" y="86"/>
                      </a:lnTo>
                      <a:lnTo>
                        <a:pt x="75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006;p44">
                  <a:extLst>
                    <a:ext uri="{FF2B5EF4-FFF2-40B4-BE49-F238E27FC236}">
                      <a16:creationId xmlns:a16="http://schemas.microsoft.com/office/drawing/2014/main" id="{D22C2D96-F82F-EC29-93FD-D49D12955FBF}"/>
                    </a:ext>
                  </a:extLst>
                </p:cNvPr>
                <p:cNvSpPr/>
                <p:nvPr/>
              </p:nvSpPr>
              <p:spPr>
                <a:xfrm>
                  <a:off x="2935169" y="2313225"/>
                  <a:ext cx="321178" cy="316948"/>
                </a:xfrm>
                <a:custGeom>
                  <a:avLst/>
                  <a:gdLst/>
                  <a:ahLst/>
                  <a:cxnLst/>
                  <a:rect l="l" t="t" r="r" b="b"/>
                  <a:pathLst>
                    <a:path w="3265" h="3222" extrusionOk="0">
                      <a:moveTo>
                        <a:pt x="1375" y="1"/>
                      </a:moveTo>
                      <a:lnTo>
                        <a:pt x="1074" y="87"/>
                      </a:lnTo>
                      <a:lnTo>
                        <a:pt x="774" y="215"/>
                      </a:lnTo>
                      <a:lnTo>
                        <a:pt x="516" y="387"/>
                      </a:lnTo>
                      <a:lnTo>
                        <a:pt x="301" y="602"/>
                      </a:lnTo>
                      <a:lnTo>
                        <a:pt x="129" y="903"/>
                      </a:lnTo>
                      <a:lnTo>
                        <a:pt x="43" y="1203"/>
                      </a:lnTo>
                      <a:lnTo>
                        <a:pt x="1" y="1547"/>
                      </a:lnTo>
                      <a:lnTo>
                        <a:pt x="1" y="1848"/>
                      </a:lnTo>
                      <a:lnTo>
                        <a:pt x="86" y="2148"/>
                      </a:lnTo>
                      <a:lnTo>
                        <a:pt x="215" y="2449"/>
                      </a:lnTo>
                      <a:lnTo>
                        <a:pt x="430" y="2664"/>
                      </a:lnTo>
                      <a:lnTo>
                        <a:pt x="645" y="2878"/>
                      </a:lnTo>
                      <a:lnTo>
                        <a:pt x="902" y="3050"/>
                      </a:lnTo>
                      <a:lnTo>
                        <a:pt x="1246" y="3179"/>
                      </a:lnTo>
                      <a:lnTo>
                        <a:pt x="1547" y="3222"/>
                      </a:lnTo>
                      <a:lnTo>
                        <a:pt x="1890" y="3222"/>
                      </a:lnTo>
                      <a:lnTo>
                        <a:pt x="2191" y="3136"/>
                      </a:lnTo>
                      <a:lnTo>
                        <a:pt x="2449" y="3007"/>
                      </a:lnTo>
                      <a:lnTo>
                        <a:pt x="2706" y="2792"/>
                      </a:lnTo>
                      <a:lnTo>
                        <a:pt x="2921" y="2578"/>
                      </a:lnTo>
                      <a:lnTo>
                        <a:pt x="3093" y="2320"/>
                      </a:lnTo>
                      <a:lnTo>
                        <a:pt x="3222" y="1976"/>
                      </a:lnTo>
                      <a:lnTo>
                        <a:pt x="3265" y="1676"/>
                      </a:lnTo>
                      <a:lnTo>
                        <a:pt x="3222" y="1332"/>
                      </a:lnTo>
                      <a:lnTo>
                        <a:pt x="3136" y="1031"/>
                      </a:lnTo>
                      <a:lnTo>
                        <a:pt x="3007" y="774"/>
                      </a:lnTo>
                      <a:lnTo>
                        <a:pt x="2835" y="516"/>
                      </a:lnTo>
                      <a:lnTo>
                        <a:pt x="2620" y="301"/>
                      </a:lnTo>
                      <a:lnTo>
                        <a:pt x="2320" y="130"/>
                      </a:lnTo>
                      <a:lnTo>
                        <a:pt x="2019" y="44"/>
                      </a:lnTo>
                      <a:lnTo>
                        <a:pt x="1676" y="1"/>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007;p44">
                  <a:extLst>
                    <a:ext uri="{FF2B5EF4-FFF2-40B4-BE49-F238E27FC236}">
                      <a16:creationId xmlns:a16="http://schemas.microsoft.com/office/drawing/2014/main" id="{4BDAE2A5-90D1-7724-D0B5-CDA4424F0F99}"/>
                    </a:ext>
                  </a:extLst>
                </p:cNvPr>
                <p:cNvSpPr/>
                <p:nvPr/>
              </p:nvSpPr>
              <p:spPr>
                <a:xfrm>
                  <a:off x="2998520" y="2389265"/>
                  <a:ext cx="139587" cy="88828"/>
                </a:xfrm>
                <a:custGeom>
                  <a:avLst/>
                  <a:gdLst/>
                  <a:ahLst/>
                  <a:cxnLst/>
                  <a:rect l="l" t="t" r="r" b="b"/>
                  <a:pathLst>
                    <a:path w="1419" h="903" extrusionOk="0">
                      <a:moveTo>
                        <a:pt x="645" y="1"/>
                      </a:moveTo>
                      <a:lnTo>
                        <a:pt x="430" y="130"/>
                      </a:lnTo>
                      <a:lnTo>
                        <a:pt x="301" y="258"/>
                      </a:lnTo>
                      <a:lnTo>
                        <a:pt x="216" y="387"/>
                      </a:lnTo>
                      <a:lnTo>
                        <a:pt x="44" y="688"/>
                      </a:lnTo>
                      <a:lnTo>
                        <a:pt x="1" y="817"/>
                      </a:lnTo>
                      <a:lnTo>
                        <a:pt x="44" y="860"/>
                      </a:lnTo>
                      <a:lnTo>
                        <a:pt x="87" y="903"/>
                      </a:lnTo>
                      <a:lnTo>
                        <a:pt x="130" y="903"/>
                      </a:lnTo>
                      <a:lnTo>
                        <a:pt x="173" y="860"/>
                      </a:lnTo>
                      <a:lnTo>
                        <a:pt x="216" y="602"/>
                      </a:lnTo>
                      <a:lnTo>
                        <a:pt x="344" y="387"/>
                      </a:lnTo>
                      <a:lnTo>
                        <a:pt x="559" y="216"/>
                      </a:lnTo>
                      <a:lnTo>
                        <a:pt x="774" y="130"/>
                      </a:lnTo>
                      <a:lnTo>
                        <a:pt x="1074" y="130"/>
                      </a:lnTo>
                      <a:lnTo>
                        <a:pt x="1332" y="216"/>
                      </a:lnTo>
                      <a:lnTo>
                        <a:pt x="1375" y="216"/>
                      </a:lnTo>
                      <a:lnTo>
                        <a:pt x="1418" y="173"/>
                      </a:lnTo>
                      <a:lnTo>
                        <a:pt x="1418" y="87"/>
                      </a:lnTo>
                      <a:lnTo>
                        <a:pt x="1375" y="44"/>
                      </a:lnTo>
                      <a:lnTo>
                        <a:pt x="11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008;p44">
                  <a:extLst>
                    <a:ext uri="{FF2B5EF4-FFF2-40B4-BE49-F238E27FC236}">
                      <a16:creationId xmlns:a16="http://schemas.microsoft.com/office/drawing/2014/main" id="{77A260CB-84CD-A479-6D80-2B8BD0412967}"/>
                    </a:ext>
                  </a:extLst>
                </p:cNvPr>
                <p:cNvSpPr/>
                <p:nvPr/>
              </p:nvSpPr>
              <p:spPr>
                <a:xfrm>
                  <a:off x="2554967" y="2549806"/>
                  <a:ext cx="409908" cy="224087"/>
                </a:xfrm>
                <a:custGeom>
                  <a:avLst/>
                  <a:gdLst/>
                  <a:ahLst/>
                  <a:cxnLst/>
                  <a:rect l="l" t="t" r="r" b="b"/>
                  <a:pathLst>
                    <a:path w="4167" h="2278" extrusionOk="0">
                      <a:moveTo>
                        <a:pt x="4166" y="1"/>
                      </a:moveTo>
                      <a:lnTo>
                        <a:pt x="3522" y="430"/>
                      </a:lnTo>
                      <a:lnTo>
                        <a:pt x="2878" y="817"/>
                      </a:lnTo>
                      <a:lnTo>
                        <a:pt x="2319" y="1118"/>
                      </a:lnTo>
                      <a:lnTo>
                        <a:pt x="1761" y="1375"/>
                      </a:lnTo>
                      <a:lnTo>
                        <a:pt x="1160" y="1590"/>
                      </a:lnTo>
                      <a:lnTo>
                        <a:pt x="558" y="1762"/>
                      </a:lnTo>
                      <a:lnTo>
                        <a:pt x="258" y="1848"/>
                      </a:lnTo>
                      <a:lnTo>
                        <a:pt x="86" y="1891"/>
                      </a:lnTo>
                      <a:lnTo>
                        <a:pt x="43" y="1934"/>
                      </a:lnTo>
                      <a:lnTo>
                        <a:pt x="0" y="1977"/>
                      </a:lnTo>
                      <a:lnTo>
                        <a:pt x="43" y="2019"/>
                      </a:lnTo>
                      <a:lnTo>
                        <a:pt x="43" y="2062"/>
                      </a:lnTo>
                      <a:lnTo>
                        <a:pt x="215" y="2148"/>
                      </a:lnTo>
                      <a:lnTo>
                        <a:pt x="473" y="2191"/>
                      </a:lnTo>
                      <a:lnTo>
                        <a:pt x="816" y="2234"/>
                      </a:lnTo>
                      <a:lnTo>
                        <a:pt x="1160" y="2277"/>
                      </a:lnTo>
                      <a:lnTo>
                        <a:pt x="1804" y="2234"/>
                      </a:lnTo>
                      <a:lnTo>
                        <a:pt x="2319" y="2148"/>
                      </a:lnTo>
                      <a:lnTo>
                        <a:pt x="2878" y="2062"/>
                      </a:lnTo>
                      <a:lnTo>
                        <a:pt x="3393" y="1891"/>
                      </a:lnTo>
                      <a:lnTo>
                        <a:pt x="3866" y="1676"/>
                      </a:lnTo>
                      <a:lnTo>
                        <a:pt x="4166" y="1"/>
                      </a:ln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4009;p44">
                <a:extLst>
                  <a:ext uri="{FF2B5EF4-FFF2-40B4-BE49-F238E27FC236}">
                    <a16:creationId xmlns:a16="http://schemas.microsoft.com/office/drawing/2014/main" id="{91DE5684-01D0-1783-826E-20E8C4C07608}"/>
                  </a:ext>
                </a:extLst>
              </p:cNvPr>
              <p:cNvSpPr/>
              <p:nvPr/>
            </p:nvSpPr>
            <p:spPr>
              <a:xfrm rot="-477010" flipH="1">
                <a:off x="3106549" y="2447625"/>
                <a:ext cx="252525" cy="141600"/>
              </a:xfrm>
              <a:custGeom>
                <a:avLst/>
                <a:gdLst/>
                <a:ahLst/>
                <a:cxnLst/>
                <a:rect l="l" t="t" r="r" b="b"/>
                <a:pathLst>
                  <a:path w="1762" h="988" extrusionOk="0">
                    <a:moveTo>
                      <a:pt x="1" y="0"/>
                    </a:moveTo>
                    <a:lnTo>
                      <a:pt x="1" y="129"/>
                    </a:lnTo>
                    <a:lnTo>
                      <a:pt x="87" y="429"/>
                    </a:lnTo>
                    <a:lnTo>
                      <a:pt x="173" y="558"/>
                    </a:lnTo>
                    <a:lnTo>
                      <a:pt x="301" y="730"/>
                    </a:lnTo>
                    <a:lnTo>
                      <a:pt x="430" y="859"/>
                    </a:lnTo>
                    <a:lnTo>
                      <a:pt x="602" y="945"/>
                    </a:lnTo>
                    <a:lnTo>
                      <a:pt x="774" y="988"/>
                    </a:lnTo>
                    <a:lnTo>
                      <a:pt x="989" y="945"/>
                    </a:lnTo>
                    <a:lnTo>
                      <a:pt x="1160" y="902"/>
                    </a:lnTo>
                    <a:lnTo>
                      <a:pt x="1332" y="816"/>
                    </a:lnTo>
                    <a:lnTo>
                      <a:pt x="1461" y="687"/>
                    </a:lnTo>
                    <a:lnTo>
                      <a:pt x="1590" y="515"/>
                    </a:lnTo>
                    <a:lnTo>
                      <a:pt x="1719" y="344"/>
                    </a:lnTo>
                    <a:lnTo>
                      <a:pt x="1762" y="172"/>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CaixaDeTexto 16">
              <a:extLst>
                <a:ext uri="{FF2B5EF4-FFF2-40B4-BE49-F238E27FC236}">
                  <a16:creationId xmlns:a16="http://schemas.microsoft.com/office/drawing/2014/main" id="{CB8016DD-1627-8AD7-B3C5-89E85A5C450B}"/>
                </a:ext>
              </a:extLst>
            </p:cNvPr>
            <p:cNvSpPr txBox="1"/>
            <p:nvPr/>
          </p:nvSpPr>
          <p:spPr>
            <a:xfrm>
              <a:off x="286687" y="141359"/>
              <a:ext cx="1388303" cy="490896"/>
            </a:xfrm>
            <a:prstGeom prst="rect">
              <a:avLst/>
            </a:prstGeom>
            <a:noFill/>
          </p:spPr>
          <p:txBody>
            <a:bodyPr wrap="square" rtlCol="0">
              <a:spAutoFit/>
            </a:bodyPr>
            <a:lstStyle/>
            <a:p>
              <a:pPr algn="ctr"/>
              <a:r>
                <a:rPr lang="en" b="1" dirty="0">
                  <a:solidFill>
                    <a:schemeClr val="dk1"/>
                  </a:solidFill>
                  <a:latin typeface="Work Sans"/>
                  <a:sym typeface="Work Sans"/>
                </a:rPr>
                <a:t>CARMEN</a:t>
              </a:r>
              <a:endParaRPr lang="es-ES" b="1" dirty="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gunta - Iconos gratis de interfaz">
            <a:extLst>
              <a:ext uri="{FF2B5EF4-FFF2-40B4-BE49-F238E27FC236}">
                <a16:creationId xmlns:a16="http://schemas.microsoft.com/office/drawing/2014/main" id="{33EC50F6-45C7-2DA6-8979-07940378FFA5}"/>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201655" y="2045777"/>
            <a:ext cx="2222345" cy="2222345"/>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2">
            <a:extLst>
              <a:ext uri="{FF2B5EF4-FFF2-40B4-BE49-F238E27FC236}">
                <a16:creationId xmlns:a16="http://schemas.microsoft.com/office/drawing/2014/main" id="{AE19ECE7-7727-9CFE-22AB-5CE9F3E7AEA5}"/>
              </a:ext>
            </a:extLst>
          </p:cNvPr>
          <p:cNvSpPr>
            <a:spLocks noGrp="1"/>
          </p:cNvSpPr>
          <p:nvPr>
            <p:ph type="title"/>
          </p:nvPr>
        </p:nvSpPr>
        <p:spPr>
          <a:xfrm>
            <a:off x="720000" y="328985"/>
            <a:ext cx="7704000" cy="1171569"/>
          </a:xfrm>
        </p:spPr>
        <p:txBody>
          <a:bodyPr/>
          <a:lstStyle/>
          <a:p>
            <a:pPr algn="l"/>
            <a:r>
              <a:rPr lang="es-ES" dirty="0"/>
              <a:t>1. </a:t>
            </a:r>
            <a:r>
              <a:rPr lang="es-ES" sz="3200" b="1" dirty="0">
                <a:solidFill>
                  <a:srgbClr val="5B5B5B"/>
                </a:solidFill>
              </a:rPr>
              <a:t>Asumiendo que tiene a Carmen como su paciente, señale la actitud más correcta: </a:t>
            </a:r>
            <a:br>
              <a:rPr lang="es-ES" sz="3200" b="1" dirty="0">
                <a:solidFill>
                  <a:srgbClr val="5B5B5B"/>
                </a:solidFill>
              </a:rPr>
            </a:br>
            <a:br>
              <a:rPr lang="es-ES" sz="3200" b="1" dirty="0">
                <a:solidFill>
                  <a:srgbClr val="5B5B5B"/>
                </a:solidFill>
              </a:rPr>
            </a:br>
            <a:br>
              <a:rPr lang="es-ES" sz="800" b="0" i="0" dirty="0">
                <a:effectLst/>
                <a:latin typeface="Roboto" panose="02000000000000000000" pitchFamily="2" charset="0"/>
              </a:rPr>
            </a:br>
            <a:br>
              <a:rPr lang="es-ES" sz="800" b="0" i="0" dirty="0">
                <a:effectLst/>
                <a:latin typeface="Roboto" panose="020B0604020202020204" pitchFamily="2" charset="0"/>
              </a:rPr>
            </a:br>
            <a:br>
              <a:rPr lang="es-ES" sz="1400" b="0" i="0" dirty="0">
                <a:effectLst/>
                <a:latin typeface="Roboto" panose="020B0604020202020204" pitchFamily="2" charset="0"/>
              </a:rPr>
            </a:br>
            <a:br>
              <a:rPr lang="es-ES" b="0" i="0" dirty="0">
                <a:effectLst/>
                <a:latin typeface="Roboto" panose="020B0604020202020204" pitchFamily="2" charset="0"/>
              </a:rPr>
            </a:br>
            <a:br>
              <a:rPr lang="es-ES" sz="3200" b="1" dirty="0">
                <a:solidFill>
                  <a:srgbClr val="5B5B5B"/>
                </a:solidFill>
              </a:rPr>
            </a:br>
            <a:endParaRPr lang="es-ES" dirty="0"/>
          </a:p>
        </p:txBody>
      </p:sp>
      <p:sp>
        <p:nvSpPr>
          <p:cNvPr id="5" name="CaixaDeTexto 4">
            <a:extLst>
              <a:ext uri="{FF2B5EF4-FFF2-40B4-BE49-F238E27FC236}">
                <a16:creationId xmlns:a16="http://schemas.microsoft.com/office/drawing/2014/main" id="{6EB0734E-9E59-5FC3-0633-7A68685163C5}"/>
              </a:ext>
            </a:extLst>
          </p:cNvPr>
          <p:cNvSpPr txBox="1"/>
          <p:nvPr/>
        </p:nvSpPr>
        <p:spPr>
          <a:xfrm>
            <a:off x="778615" y="1710400"/>
            <a:ext cx="4923692" cy="3108543"/>
          </a:xfrm>
          <a:prstGeom prst="rect">
            <a:avLst/>
          </a:prstGeom>
          <a:noFill/>
        </p:spPr>
        <p:txBody>
          <a:bodyPr wrap="square" rtlCol="0">
            <a:spAutoFit/>
          </a:bodyPr>
          <a:lstStyle/>
          <a:p>
            <a:r>
              <a:rPr lang="es-ES" sz="1400" b="1" dirty="0">
                <a:solidFill>
                  <a:srgbClr val="5B5B5B"/>
                </a:solidFill>
                <a:latin typeface="Roboto" panose="02000000000000000000" pitchFamily="2" charset="0"/>
                <a:ea typeface="Roboto" panose="02000000000000000000" pitchFamily="2" charset="0"/>
                <a:cs typeface="Roboto" panose="02000000000000000000" pitchFamily="2" charset="0"/>
              </a:rPr>
              <a:t>A) </a:t>
            </a:r>
            <a:r>
              <a:rPr lang="es-ES" sz="1400" b="0" i="0" dirty="0">
                <a:effectLst/>
                <a:latin typeface="Roboto" panose="02000000000000000000" pitchFamily="2" charset="0"/>
                <a:ea typeface="Roboto" panose="02000000000000000000" pitchFamily="2" charset="0"/>
                <a:cs typeface="Roboto" panose="02000000000000000000" pitchFamily="2" charset="0"/>
              </a:rPr>
              <a:t> Los resultados son normales. No pienso pautar tratamiento para la osteoporosis.</a:t>
            </a:r>
            <a:br>
              <a:rPr lang="es-ES" sz="1400" b="0" i="0" dirty="0">
                <a:effectLst/>
                <a:latin typeface="Roboto" panose="02000000000000000000" pitchFamily="2" charset="0"/>
                <a:ea typeface="Roboto" panose="02000000000000000000" pitchFamily="2" charset="0"/>
                <a:cs typeface="Roboto" panose="02000000000000000000" pitchFamily="2" charset="0"/>
              </a:rPr>
            </a:br>
            <a:br>
              <a:rPr lang="es-ES" sz="1400" b="0" i="0" dirty="0">
                <a:effectLst/>
                <a:latin typeface="Roboto" panose="02000000000000000000" pitchFamily="2" charset="0"/>
                <a:ea typeface="Roboto" panose="02000000000000000000" pitchFamily="2" charset="0"/>
                <a:cs typeface="Roboto" panose="02000000000000000000" pitchFamily="2" charset="0"/>
              </a:rPr>
            </a:br>
            <a:r>
              <a:rPr lang="es-ES" sz="1400" i="0" dirty="0">
                <a:solidFill>
                  <a:srgbClr val="5B5B5B"/>
                </a:solidFill>
                <a:effectLst/>
                <a:latin typeface="Roboto" panose="02000000000000000000" pitchFamily="2" charset="0"/>
                <a:ea typeface="Roboto" panose="02000000000000000000" pitchFamily="2" charset="0"/>
                <a:cs typeface="Roboto" panose="02000000000000000000" pitchFamily="2" charset="0"/>
              </a:rPr>
              <a:t>B</a:t>
            </a:r>
            <a:r>
              <a:rPr lang="es-ES" sz="1400" b="1" dirty="0">
                <a:solidFill>
                  <a:srgbClr val="5B5B5B"/>
                </a:solidFill>
                <a:latin typeface="Roboto" panose="02000000000000000000" pitchFamily="2" charset="0"/>
                <a:ea typeface="Roboto" panose="02000000000000000000" pitchFamily="2" charset="0"/>
                <a:cs typeface="Roboto" panose="02000000000000000000" pitchFamily="2" charset="0"/>
              </a:rPr>
              <a:t>) </a:t>
            </a:r>
            <a:r>
              <a:rPr lang="es-ES" sz="1400" b="0" i="0" dirty="0">
                <a:effectLst/>
                <a:latin typeface="Roboto" panose="02000000000000000000" pitchFamily="2" charset="0"/>
                <a:ea typeface="Roboto" panose="02000000000000000000" pitchFamily="2" charset="0"/>
                <a:cs typeface="Roboto" panose="02000000000000000000" pitchFamily="2" charset="0"/>
              </a:rPr>
              <a:t> Iniciar tratamiento con calcio y vitamina D para la osteoporosis.</a:t>
            </a:r>
            <a:br>
              <a:rPr lang="es-ES" sz="1400" b="0" i="0" dirty="0">
                <a:effectLst/>
                <a:latin typeface="Roboto" panose="02000000000000000000" pitchFamily="2" charset="0"/>
                <a:ea typeface="Roboto" panose="02000000000000000000" pitchFamily="2" charset="0"/>
                <a:cs typeface="Roboto" panose="02000000000000000000" pitchFamily="2" charset="0"/>
              </a:rPr>
            </a:br>
            <a:br>
              <a:rPr lang="es-ES" sz="1400" b="0" i="0" dirty="0">
                <a:effectLst/>
                <a:latin typeface="Roboto" panose="02000000000000000000" pitchFamily="2" charset="0"/>
                <a:ea typeface="Roboto" panose="02000000000000000000" pitchFamily="2" charset="0"/>
                <a:cs typeface="Roboto" panose="02000000000000000000" pitchFamily="2" charset="0"/>
              </a:rPr>
            </a:br>
            <a:r>
              <a:rPr lang="es-ES" sz="1400" dirty="0">
                <a:solidFill>
                  <a:srgbClr val="5B5B5B"/>
                </a:solidFill>
                <a:latin typeface="Roboto" panose="02000000000000000000" pitchFamily="2" charset="0"/>
                <a:ea typeface="Roboto" panose="02000000000000000000" pitchFamily="2" charset="0"/>
                <a:cs typeface="Roboto" panose="02000000000000000000" pitchFamily="2" charset="0"/>
              </a:rPr>
              <a:t>C) </a:t>
            </a:r>
            <a:r>
              <a:rPr lang="es-ES" sz="1400" i="0" dirty="0">
                <a:effectLst/>
                <a:latin typeface="Roboto" panose="02000000000000000000" pitchFamily="2" charset="0"/>
                <a:ea typeface="Roboto" panose="02000000000000000000" pitchFamily="2" charset="0"/>
                <a:cs typeface="Roboto" panose="02000000000000000000" pitchFamily="2" charset="0"/>
              </a:rPr>
              <a:t> </a:t>
            </a:r>
            <a:r>
              <a:rPr lang="es-ES" sz="1400" b="0" i="0" dirty="0">
                <a:effectLst/>
                <a:latin typeface="Roboto" panose="02000000000000000000" pitchFamily="2" charset="0"/>
                <a:ea typeface="Roboto" panose="02000000000000000000" pitchFamily="2" charset="0"/>
                <a:cs typeface="Roboto" panose="02000000000000000000" pitchFamily="2" charset="0"/>
              </a:rPr>
              <a:t>Iniciar tratamiento con calcio y vitamina D, y añadir un fármaco </a:t>
            </a:r>
            <a:r>
              <a:rPr lang="es-ES" sz="1400" b="0" i="0" dirty="0" err="1">
                <a:effectLst/>
                <a:latin typeface="Roboto" panose="02000000000000000000" pitchFamily="2" charset="0"/>
                <a:ea typeface="Roboto" panose="02000000000000000000" pitchFamily="2" charset="0"/>
                <a:cs typeface="Roboto" panose="02000000000000000000" pitchFamily="2" charset="0"/>
              </a:rPr>
              <a:t>antirresortivo</a:t>
            </a:r>
            <a:r>
              <a:rPr lang="es-ES" sz="1400" b="0" i="0" dirty="0">
                <a:effectLst/>
                <a:latin typeface="Roboto" panose="02000000000000000000" pitchFamily="2" charset="0"/>
                <a:ea typeface="Roboto" panose="02000000000000000000" pitchFamily="2" charset="0"/>
                <a:cs typeface="Roboto" panose="02000000000000000000" pitchFamily="2" charset="0"/>
              </a:rPr>
              <a:t> u </a:t>
            </a:r>
            <a:r>
              <a:rPr lang="es-ES" sz="1400" b="0" i="0" dirty="0" err="1">
                <a:effectLst/>
                <a:latin typeface="Roboto" panose="02000000000000000000" pitchFamily="2" charset="0"/>
                <a:ea typeface="Roboto" panose="02000000000000000000" pitchFamily="2" charset="0"/>
                <a:cs typeface="Roboto" panose="02000000000000000000" pitchFamily="2" charset="0"/>
              </a:rPr>
              <a:t>osteoformador</a:t>
            </a:r>
            <a:r>
              <a:rPr lang="es-ES" sz="1400" b="0" i="0" dirty="0">
                <a:effectLst/>
                <a:latin typeface="Roboto" panose="02000000000000000000" pitchFamily="2" charset="0"/>
                <a:ea typeface="Roboto" panose="02000000000000000000" pitchFamily="2" charset="0"/>
                <a:cs typeface="Roboto" panose="02000000000000000000" pitchFamily="2" charset="0"/>
              </a:rPr>
              <a:t>. Solicitar estudio analítico y DXA.</a:t>
            </a:r>
            <a:br>
              <a:rPr lang="es-ES" sz="1400" b="0" i="0" dirty="0">
                <a:effectLst/>
                <a:latin typeface="Roboto" panose="02000000000000000000" pitchFamily="2" charset="0"/>
                <a:ea typeface="Roboto" panose="02000000000000000000" pitchFamily="2" charset="0"/>
                <a:cs typeface="Roboto" panose="02000000000000000000" pitchFamily="2" charset="0"/>
              </a:rPr>
            </a:br>
            <a:br>
              <a:rPr lang="es-ES" sz="1400" b="0" i="0" dirty="0">
                <a:effectLst/>
                <a:latin typeface="Roboto" panose="02000000000000000000" pitchFamily="2" charset="0"/>
                <a:ea typeface="Roboto" panose="02000000000000000000" pitchFamily="2" charset="0"/>
                <a:cs typeface="Roboto" panose="02000000000000000000" pitchFamily="2" charset="0"/>
              </a:rPr>
            </a:br>
            <a:r>
              <a:rPr lang="es-ES" sz="1400" b="0" dirty="0">
                <a:solidFill>
                  <a:srgbClr val="5B5B5B"/>
                </a:solidFill>
                <a:latin typeface="Roboto" panose="02000000000000000000" pitchFamily="2" charset="0"/>
                <a:ea typeface="Roboto" panose="02000000000000000000" pitchFamily="2" charset="0"/>
                <a:cs typeface="Roboto" panose="02000000000000000000" pitchFamily="2" charset="0"/>
              </a:rPr>
              <a:t>D</a:t>
            </a:r>
            <a:r>
              <a:rPr lang="es-ES" sz="1400" dirty="0">
                <a:solidFill>
                  <a:srgbClr val="5B5B5B"/>
                </a:solidFill>
                <a:latin typeface="Roboto" panose="02000000000000000000" pitchFamily="2" charset="0"/>
                <a:ea typeface="Roboto" panose="02000000000000000000" pitchFamily="2" charset="0"/>
                <a:cs typeface="Roboto" panose="02000000000000000000" pitchFamily="2" charset="0"/>
              </a:rPr>
              <a:t>) </a:t>
            </a:r>
            <a:r>
              <a:rPr lang="es-ES" sz="1400" i="0" dirty="0">
                <a:effectLst/>
                <a:latin typeface="Roboto" panose="02000000000000000000" pitchFamily="2" charset="0"/>
                <a:ea typeface="Roboto" panose="02000000000000000000" pitchFamily="2" charset="0"/>
                <a:cs typeface="Roboto" panose="02000000000000000000" pitchFamily="2" charset="0"/>
              </a:rPr>
              <a:t> </a:t>
            </a:r>
            <a:r>
              <a:rPr lang="es-ES" sz="1400" b="0" i="0" dirty="0">
                <a:effectLst/>
                <a:latin typeface="Roboto" panose="02000000000000000000" pitchFamily="2" charset="0"/>
                <a:ea typeface="Roboto" panose="02000000000000000000" pitchFamily="2" charset="0"/>
                <a:cs typeface="Roboto" panose="02000000000000000000" pitchFamily="2" charset="0"/>
              </a:rPr>
              <a:t>Solicitar estudio analítico y DXA. En consulta de revisión valorar añadir </a:t>
            </a:r>
            <a:r>
              <a:rPr lang="es-ES" sz="1400" b="0" i="0" dirty="0" err="1">
                <a:effectLst/>
                <a:latin typeface="Roboto" panose="02000000000000000000" pitchFamily="2" charset="0"/>
                <a:ea typeface="Roboto" panose="02000000000000000000" pitchFamily="2" charset="0"/>
                <a:cs typeface="Roboto" panose="02000000000000000000" pitchFamily="2" charset="0"/>
              </a:rPr>
              <a:t>tratatamiento</a:t>
            </a:r>
            <a:r>
              <a:rPr lang="es-ES" sz="1400" b="0" i="0" dirty="0">
                <a:effectLst/>
                <a:latin typeface="Roboto" panose="02000000000000000000" pitchFamily="2" charset="0"/>
                <a:ea typeface="Roboto" panose="02000000000000000000" pitchFamily="2" charset="0"/>
                <a:cs typeface="Roboto" panose="02000000000000000000" pitchFamily="2" charset="0"/>
              </a:rPr>
              <a:t> con </a:t>
            </a:r>
            <a:r>
              <a:rPr lang="es-ES" sz="1400" b="0" i="0" dirty="0" err="1">
                <a:effectLst/>
                <a:latin typeface="Roboto" panose="02000000000000000000" pitchFamily="2" charset="0"/>
                <a:ea typeface="Roboto" panose="02000000000000000000" pitchFamily="2" charset="0"/>
                <a:cs typeface="Roboto" panose="02000000000000000000" pitchFamily="2" charset="0"/>
              </a:rPr>
              <a:t>antirresortivo</a:t>
            </a:r>
            <a:r>
              <a:rPr lang="es-ES" sz="1400" b="0" i="0" dirty="0">
                <a:effectLst/>
                <a:latin typeface="Roboto" panose="02000000000000000000" pitchFamily="2" charset="0"/>
                <a:ea typeface="Roboto" panose="02000000000000000000" pitchFamily="2" charset="0"/>
                <a:cs typeface="Roboto" panose="02000000000000000000" pitchFamily="2" charset="0"/>
              </a:rPr>
              <a:t> u </a:t>
            </a:r>
            <a:r>
              <a:rPr lang="es-ES" sz="1400" b="0" i="0" dirty="0" err="1">
                <a:effectLst/>
                <a:latin typeface="Roboto" panose="02000000000000000000" pitchFamily="2" charset="0"/>
                <a:ea typeface="Roboto" panose="02000000000000000000" pitchFamily="2" charset="0"/>
                <a:cs typeface="Roboto" panose="02000000000000000000" pitchFamily="2" charset="0"/>
              </a:rPr>
              <a:t>osteoformador</a:t>
            </a:r>
            <a:r>
              <a:rPr lang="es-ES" sz="1400" b="0" i="0" dirty="0">
                <a:effectLst/>
                <a:latin typeface="Roboto" panose="02000000000000000000" pitchFamily="2" charset="0"/>
                <a:ea typeface="Roboto" panose="02000000000000000000" pitchFamily="2" charset="0"/>
                <a:cs typeface="Roboto" panose="02000000000000000000" pitchFamily="2" charset="0"/>
              </a:rPr>
              <a:t>, más calcio-vitamina D de acuerdo con los resultados de la analítica y DXA.</a:t>
            </a:r>
            <a:endParaRPr lang="es-ES" dirty="0">
              <a:latin typeface="Roboto" panose="02000000000000000000" pitchFamily="2" charset="0"/>
              <a:ea typeface="Roboto" panose="02000000000000000000" pitchFamily="2" charset="0"/>
              <a:cs typeface="Roboto" panose="02000000000000000000" pitchFamily="2" charset="0"/>
            </a:endParaRPr>
          </a:p>
        </p:txBody>
      </p:sp>
      <p:pic>
        <p:nvPicPr>
          <p:cNvPr id="2" name="Imagen1">
            <a:extLst>
              <a:ext uri="{FF2B5EF4-FFF2-40B4-BE49-F238E27FC236}">
                <a16:creationId xmlns:a16="http://schemas.microsoft.com/office/drawing/2014/main" id="{A026D7AE-ED72-DEAE-7DE2-6FF3A03C8FCC}"/>
              </a:ext>
            </a:extLst>
          </p:cNvPr>
          <p:cNvPicPr/>
          <p:nvPr/>
        </p:nvPicPr>
        <p:blipFill>
          <a:blip r:embed="rId4">
            <a:lum/>
            <a:alphaModFix/>
          </a:blip>
          <a:srcRect/>
          <a:stretch>
            <a:fillRect/>
          </a:stretch>
        </p:blipFill>
        <p:spPr>
          <a:xfrm>
            <a:off x="207258" y="110836"/>
            <a:ext cx="942109" cy="415636"/>
          </a:xfrm>
          <a:prstGeom prst="rect">
            <a:avLst/>
          </a:prstGeom>
        </p:spPr>
      </p:pic>
      <p:pic>
        <p:nvPicPr>
          <p:cNvPr id="6" name="Picture 2">
            <a:extLst>
              <a:ext uri="{FF2B5EF4-FFF2-40B4-BE49-F238E27FC236}">
                <a16:creationId xmlns:a16="http://schemas.microsoft.com/office/drawing/2014/main" id="{F150B6DB-9D93-E177-B3F0-F6974D5F72D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377" t="28128" r="38447" b="35342"/>
          <a:stretch/>
        </p:blipFill>
        <p:spPr bwMode="auto">
          <a:xfrm>
            <a:off x="8465686" y="110836"/>
            <a:ext cx="549724" cy="554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659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show="0">
  <p:cSld>
    <p:bg>
      <p:bgPr>
        <a:solidFill>
          <a:srgbClr val="FFFFFF"/>
        </a:solid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1E2013AE-8C27-D8FD-7302-67486EB2093E}"/>
              </a:ext>
            </a:extLst>
          </p:cNvPr>
          <p:cNvPicPr>
            <a:picLocks/>
          </p:cNvPicPr>
          <p:nvPr>
            <p:custDataLst>
              <p:tags r:id="rId2"/>
            </p:custDataLst>
          </p:nvPr>
        </p:nvPicPr>
        <p:blipFill>
          <a:blip r:embed="rId8"/>
          <a:stretch>
            <a:fillRect/>
          </a:stretch>
        </p:blipFill>
        <p:spPr>
          <a:xfrm>
            <a:off x="2592070" y="508000"/>
            <a:ext cx="914400" cy="382594"/>
          </a:xfrm>
          <a:prstGeom prst="rect">
            <a:avLst/>
          </a:prstGeom>
        </p:spPr>
      </p:pic>
      <p:pic>
        <p:nvPicPr>
          <p:cNvPr id="5" name="Imagem 4">
            <a:extLst>
              <a:ext uri="{FF2B5EF4-FFF2-40B4-BE49-F238E27FC236}">
                <a16:creationId xmlns:a16="http://schemas.microsoft.com/office/drawing/2014/main" id="{A4B66D2E-C521-6E56-426D-149A04015DCE}"/>
              </a:ext>
            </a:extLst>
          </p:cNvPr>
          <p:cNvPicPr>
            <a:picLocks/>
          </p:cNvPicPr>
          <p:nvPr>
            <p:custDataLst>
              <p:tags r:id="rId3"/>
            </p:custDataLst>
          </p:nvPr>
        </p:nvPicPr>
        <p:blipFill>
          <a:blip r:embed="rId9"/>
          <a:stretch>
            <a:fillRect/>
          </a:stretch>
        </p:blipFill>
        <p:spPr>
          <a:xfrm>
            <a:off x="508000" y="1657350"/>
            <a:ext cx="1828800" cy="1828800"/>
          </a:xfrm>
          <a:prstGeom prst="rect">
            <a:avLst/>
          </a:prstGeom>
        </p:spPr>
      </p:pic>
      <p:sp>
        <p:nvSpPr>
          <p:cNvPr id="6" name="Retângulo 5">
            <a:extLst>
              <a:ext uri="{FF2B5EF4-FFF2-40B4-BE49-F238E27FC236}">
                <a16:creationId xmlns:a16="http://schemas.microsoft.com/office/drawing/2014/main" id="{92E9D803-B018-1179-67B4-6EB5BAE76ADD}"/>
              </a:ext>
            </a:extLst>
          </p:cNvPr>
          <p:cNvSpPr/>
          <p:nvPr>
            <p:custDataLst>
              <p:tags r:id="rId4"/>
            </p:custDataLst>
          </p:nvPr>
        </p:nvSpPr>
        <p:spPr>
          <a:xfrm>
            <a:off x="2590800" y="1928813"/>
            <a:ext cx="6045200" cy="1285875"/>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b="1" dirty="0">
                <a:solidFill>
                  <a:srgbClr val="5B5B5B"/>
                </a:solidFill>
              </a:rPr>
              <a:t>Asumiendo que tiene a Carmen como su paciente, señale la actitud más correcta: </a:t>
            </a:r>
          </a:p>
        </p:txBody>
      </p:sp>
      <p:sp>
        <p:nvSpPr>
          <p:cNvPr id="7" name="Retângulo 6">
            <a:extLst>
              <a:ext uri="{FF2B5EF4-FFF2-40B4-BE49-F238E27FC236}">
                <a16:creationId xmlns:a16="http://schemas.microsoft.com/office/drawing/2014/main" id="{FEFFF672-E5C1-F4AE-A554-2F54A104ADBB}"/>
              </a:ext>
            </a:extLst>
          </p:cNvPr>
          <p:cNvSpPr/>
          <p:nvPr>
            <p:custDataLst>
              <p:tags r:id="rId5"/>
            </p:custDataLst>
          </p:nvPr>
        </p:nvSpPr>
        <p:spPr>
          <a:xfrm>
            <a:off x="2590800" y="4381500"/>
            <a:ext cx="6299200" cy="382594"/>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a:solidFill>
                  <a:srgbClr val="5B5B5B"/>
                </a:solidFill>
              </a:rPr>
              <a:t> Start presenting to display the poll results on this slide.</a:t>
            </a:r>
            <a:endParaRPr lang="es-ES">
              <a:solidFill>
                <a:srgbClr val="5B5B5B"/>
              </a:solidFill>
            </a:endParaRPr>
          </a:p>
        </p:txBody>
      </p:sp>
      <p:pic>
        <p:nvPicPr>
          <p:cNvPr id="2" name="Imagen1">
            <a:extLst>
              <a:ext uri="{FF2B5EF4-FFF2-40B4-BE49-F238E27FC236}">
                <a16:creationId xmlns:a16="http://schemas.microsoft.com/office/drawing/2014/main" id="{61936368-FA15-4E31-DE7A-3DF4352AF728}"/>
              </a:ext>
            </a:extLst>
          </p:cNvPr>
          <p:cNvPicPr/>
          <p:nvPr/>
        </p:nvPicPr>
        <p:blipFill>
          <a:blip r:embed="rId10">
            <a:lum/>
            <a:alphaModFix/>
          </a:blip>
          <a:srcRect/>
          <a:stretch>
            <a:fillRect/>
          </a:stretch>
        </p:blipFill>
        <p:spPr>
          <a:xfrm>
            <a:off x="207258" y="110836"/>
            <a:ext cx="942109" cy="415636"/>
          </a:xfrm>
          <a:prstGeom prst="rect">
            <a:avLst/>
          </a:prstGeom>
        </p:spPr>
      </p:pic>
      <p:pic>
        <p:nvPicPr>
          <p:cNvPr id="4" name="Picture 2">
            <a:extLst>
              <a:ext uri="{FF2B5EF4-FFF2-40B4-BE49-F238E27FC236}">
                <a16:creationId xmlns:a16="http://schemas.microsoft.com/office/drawing/2014/main" id="{B3588D3D-8E4C-8B71-4C83-7AB816E785F8}"/>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4377" t="28128" r="38447" b="35342"/>
          <a:stretch/>
        </p:blipFill>
        <p:spPr bwMode="auto">
          <a:xfrm>
            <a:off x="8465686" y="110836"/>
            <a:ext cx="549724" cy="55420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2286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06"/>
        <p:cNvGrpSpPr/>
        <p:nvPr/>
      </p:nvGrpSpPr>
      <p:grpSpPr>
        <a:xfrm>
          <a:off x="0" y="0"/>
          <a:ext cx="0" cy="0"/>
          <a:chOff x="0" y="0"/>
          <a:chExt cx="0" cy="0"/>
        </a:xfrm>
      </p:grpSpPr>
      <p:sp>
        <p:nvSpPr>
          <p:cNvPr id="14407" name="Google Shape;14407;p5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TRATAMIENTO</a:t>
            </a:r>
            <a:endParaRPr dirty="0"/>
          </a:p>
        </p:txBody>
      </p:sp>
      <p:sp>
        <p:nvSpPr>
          <p:cNvPr id="14408" name="Google Shape;14408;p54"/>
          <p:cNvSpPr txBox="1">
            <a:spLocks noGrp="1"/>
          </p:cNvSpPr>
          <p:nvPr>
            <p:ph type="title" idx="2"/>
          </p:nvPr>
        </p:nvSpPr>
        <p:spPr>
          <a:xfrm>
            <a:off x="1321831" y="1422952"/>
            <a:ext cx="20427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Prevención</a:t>
            </a:r>
            <a:br>
              <a:rPr lang="en" dirty="0"/>
            </a:br>
            <a:r>
              <a:rPr lang="en" dirty="0"/>
              <a:t>terciaria</a:t>
            </a:r>
            <a:endParaRPr dirty="0"/>
          </a:p>
        </p:txBody>
      </p:sp>
      <p:sp>
        <p:nvSpPr>
          <p:cNvPr id="14409" name="Google Shape;14409;p54"/>
          <p:cNvSpPr txBox="1">
            <a:spLocks noGrp="1"/>
          </p:cNvSpPr>
          <p:nvPr>
            <p:ph type="subTitle" idx="1"/>
          </p:nvPr>
        </p:nvSpPr>
        <p:spPr>
          <a:xfrm>
            <a:off x="1295055" y="3321576"/>
            <a:ext cx="2042700" cy="86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Plano de prevención de nuevas fracturas</a:t>
            </a:r>
            <a:endParaRPr dirty="0"/>
          </a:p>
        </p:txBody>
      </p:sp>
      <p:sp>
        <p:nvSpPr>
          <p:cNvPr id="14410" name="Google Shape;14410;p54"/>
          <p:cNvSpPr txBox="1">
            <a:spLocks noGrp="1"/>
          </p:cNvSpPr>
          <p:nvPr>
            <p:ph type="title" idx="3"/>
          </p:nvPr>
        </p:nvSpPr>
        <p:spPr>
          <a:xfrm>
            <a:off x="3447724" y="1417298"/>
            <a:ext cx="20427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Tratamiento</a:t>
            </a:r>
            <a:br>
              <a:rPr lang="en" dirty="0"/>
            </a:br>
            <a:r>
              <a:rPr lang="en" dirty="0"/>
              <a:t>del dolor</a:t>
            </a:r>
            <a:endParaRPr dirty="0"/>
          </a:p>
        </p:txBody>
      </p:sp>
      <p:sp>
        <p:nvSpPr>
          <p:cNvPr id="14411" name="Google Shape;14411;p54"/>
          <p:cNvSpPr txBox="1">
            <a:spLocks noGrp="1"/>
          </p:cNvSpPr>
          <p:nvPr>
            <p:ph type="subTitle" idx="4"/>
          </p:nvPr>
        </p:nvSpPr>
        <p:spPr>
          <a:xfrm>
            <a:off x="3658687" y="3324515"/>
            <a:ext cx="2042700" cy="86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Escalera analgésica de la OMS</a:t>
            </a:r>
            <a:endParaRPr dirty="0"/>
          </a:p>
        </p:txBody>
      </p:sp>
      <p:sp>
        <p:nvSpPr>
          <p:cNvPr id="14412" name="Google Shape;14412;p54"/>
          <p:cNvSpPr txBox="1">
            <a:spLocks noGrp="1"/>
          </p:cNvSpPr>
          <p:nvPr>
            <p:ph type="title" idx="5"/>
          </p:nvPr>
        </p:nvSpPr>
        <p:spPr>
          <a:xfrm>
            <a:off x="5806247" y="1419085"/>
            <a:ext cx="20427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Tratamiento</a:t>
            </a:r>
            <a:br>
              <a:rPr lang="en" dirty="0"/>
            </a:br>
            <a:r>
              <a:rPr lang="en" dirty="0"/>
              <a:t>de la OP</a:t>
            </a:r>
            <a:endParaRPr dirty="0"/>
          </a:p>
        </p:txBody>
      </p:sp>
      <p:sp>
        <p:nvSpPr>
          <p:cNvPr id="14413" name="Google Shape;14413;p54"/>
          <p:cNvSpPr txBox="1">
            <a:spLocks noGrp="1"/>
          </p:cNvSpPr>
          <p:nvPr>
            <p:ph type="subTitle" idx="6"/>
          </p:nvPr>
        </p:nvSpPr>
        <p:spPr>
          <a:xfrm>
            <a:off x="5806247" y="3321576"/>
            <a:ext cx="2042700" cy="86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Guías tratamiento OP</a:t>
            </a:r>
            <a:endParaRPr dirty="0"/>
          </a:p>
        </p:txBody>
      </p:sp>
      <p:sp>
        <p:nvSpPr>
          <p:cNvPr id="14414" name="Google Shape;14414;p54"/>
          <p:cNvSpPr/>
          <p:nvPr/>
        </p:nvSpPr>
        <p:spPr>
          <a:xfrm>
            <a:off x="1878855" y="2195761"/>
            <a:ext cx="896700" cy="8967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15" name="Google Shape;14415;p54"/>
          <p:cNvSpPr/>
          <p:nvPr/>
        </p:nvSpPr>
        <p:spPr>
          <a:xfrm>
            <a:off x="4123650" y="2218482"/>
            <a:ext cx="896700" cy="8967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6" name="Google Shape;14416;p54"/>
          <p:cNvSpPr/>
          <p:nvPr/>
        </p:nvSpPr>
        <p:spPr>
          <a:xfrm>
            <a:off x="6368445" y="2207377"/>
            <a:ext cx="896700" cy="8967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17" name="Google Shape;14417;p54"/>
          <p:cNvGrpSpPr/>
          <p:nvPr/>
        </p:nvGrpSpPr>
        <p:grpSpPr>
          <a:xfrm>
            <a:off x="4355857" y="2411425"/>
            <a:ext cx="432285" cy="527710"/>
            <a:chOff x="-24683100" y="2340425"/>
            <a:chExt cx="242625" cy="296150"/>
          </a:xfrm>
        </p:grpSpPr>
        <p:sp>
          <p:nvSpPr>
            <p:cNvPr id="14418" name="Google Shape;14418;p54"/>
            <p:cNvSpPr/>
            <p:nvPr/>
          </p:nvSpPr>
          <p:spPr>
            <a:xfrm>
              <a:off x="-24683100" y="2392400"/>
              <a:ext cx="104000" cy="244175"/>
            </a:xfrm>
            <a:custGeom>
              <a:avLst/>
              <a:gdLst/>
              <a:ahLst/>
              <a:cxnLst/>
              <a:rect l="l" t="t" r="r" b="b"/>
              <a:pathLst>
                <a:path w="4160" h="9767" extrusionOk="0">
                  <a:moveTo>
                    <a:pt x="2080" y="725"/>
                  </a:moveTo>
                  <a:cubicBezTo>
                    <a:pt x="2836" y="725"/>
                    <a:pt x="3466" y="1324"/>
                    <a:pt x="3466" y="2080"/>
                  </a:cubicBezTo>
                  <a:lnTo>
                    <a:pt x="3466" y="4537"/>
                  </a:lnTo>
                  <a:lnTo>
                    <a:pt x="694" y="4537"/>
                  </a:lnTo>
                  <a:lnTo>
                    <a:pt x="694" y="2080"/>
                  </a:lnTo>
                  <a:cubicBezTo>
                    <a:pt x="694" y="1324"/>
                    <a:pt x="1324" y="725"/>
                    <a:pt x="2080" y="725"/>
                  </a:cubicBezTo>
                  <a:close/>
                  <a:moveTo>
                    <a:pt x="3466" y="5230"/>
                  </a:moveTo>
                  <a:lnTo>
                    <a:pt x="3466" y="7688"/>
                  </a:lnTo>
                  <a:cubicBezTo>
                    <a:pt x="3498" y="8475"/>
                    <a:pt x="2867" y="9074"/>
                    <a:pt x="2080" y="9074"/>
                  </a:cubicBezTo>
                  <a:cubicBezTo>
                    <a:pt x="1324" y="9074"/>
                    <a:pt x="694" y="8444"/>
                    <a:pt x="694" y="7688"/>
                  </a:cubicBezTo>
                  <a:lnTo>
                    <a:pt x="694" y="5230"/>
                  </a:lnTo>
                  <a:close/>
                  <a:moveTo>
                    <a:pt x="2080" y="0"/>
                  </a:moveTo>
                  <a:cubicBezTo>
                    <a:pt x="946" y="0"/>
                    <a:pt x="1" y="946"/>
                    <a:pt x="1" y="2080"/>
                  </a:cubicBezTo>
                  <a:lnTo>
                    <a:pt x="1" y="7688"/>
                  </a:lnTo>
                  <a:cubicBezTo>
                    <a:pt x="1" y="8822"/>
                    <a:pt x="946" y="9767"/>
                    <a:pt x="2080" y="9767"/>
                  </a:cubicBezTo>
                  <a:cubicBezTo>
                    <a:pt x="3214" y="9767"/>
                    <a:pt x="4159" y="8822"/>
                    <a:pt x="4159" y="7688"/>
                  </a:cubicBezTo>
                  <a:lnTo>
                    <a:pt x="4159" y="2080"/>
                  </a:lnTo>
                  <a:cubicBezTo>
                    <a:pt x="4159" y="946"/>
                    <a:pt x="3246" y="0"/>
                    <a:pt x="2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9" name="Google Shape;14419;p54"/>
            <p:cNvSpPr/>
            <p:nvPr/>
          </p:nvSpPr>
          <p:spPr>
            <a:xfrm>
              <a:off x="-24649225" y="2541250"/>
              <a:ext cx="26800" cy="60675"/>
            </a:xfrm>
            <a:custGeom>
              <a:avLst/>
              <a:gdLst/>
              <a:ahLst/>
              <a:cxnLst/>
              <a:rect l="l" t="t" r="r" b="b"/>
              <a:pathLst>
                <a:path w="1072" h="2427" extrusionOk="0">
                  <a:moveTo>
                    <a:pt x="378" y="1"/>
                  </a:moveTo>
                  <a:cubicBezTo>
                    <a:pt x="158" y="1"/>
                    <a:pt x="0" y="158"/>
                    <a:pt x="0" y="347"/>
                  </a:cubicBezTo>
                  <a:lnTo>
                    <a:pt x="0" y="1734"/>
                  </a:lnTo>
                  <a:cubicBezTo>
                    <a:pt x="0" y="2112"/>
                    <a:pt x="315" y="2427"/>
                    <a:pt x="725" y="2427"/>
                  </a:cubicBezTo>
                  <a:cubicBezTo>
                    <a:pt x="914" y="2427"/>
                    <a:pt x="1071" y="2269"/>
                    <a:pt x="1071" y="2080"/>
                  </a:cubicBezTo>
                  <a:cubicBezTo>
                    <a:pt x="1071" y="1891"/>
                    <a:pt x="914" y="1734"/>
                    <a:pt x="725" y="1734"/>
                  </a:cubicBezTo>
                  <a:lnTo>
                    <a:pt x="725" y="347"/>
                  </a:lnTo>
                  <a:cubicBezTo>
                    <a:pt x="725" y="158"/>
                    <a:pt x="567" y="1"/>
                    <a:pt x="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0" name="Google Shape;14420;p54"/>
            <p:cNvSpPr/>
            <p:nvPr/>
          </p:nvSpPr>
          <p:spPr>
            <a:xfrm>
              <a:off x="-24544475" y="2340425"/>
              <a:ext cx="104000" cy="244175"/>
            </a:xfrm>
            <a:custGeom>
              <a:avLst/>
              <a:gdLst/>
              <a:ahLst/>
              <a:cxnLst/>
              <a:rect l="l" t="t" r="r" b="b"/>
              <a:pathLst>
                <a:path w="4160" h="9767" extrusionOk="0">
                  <a:moveTo>
                    <a:pt x="2080" y="693"/>
                  </a:moveTo>
                  <a:cubicBezTo>
                    <a:pt x="2836" y="693"/>
                    <a:pt x="3466" y="1323"/>
                    <a:pt x="3466" y="2079"/>
                  </a:cubicBezTo>
                  <a:lnTo>
                    <a:pt x="3466" y="4537"/>
                  </a:lnTo>
                  <a:lnTo>
                    <a:pt x="694" y="4537"/>
                  </a:lnTo>
                  <a:lnTo>
                    <a:pt x="694" y="2079"/>
                  </a:lnTo>
                  <a:cubicBezTo>
                    <a:pt x="694" y="1323"/>
                    <a:pt x="1324" y="693"/>
                    <a:pt x="2080" y="693"/>
                  </a:cubicBezTo>
                  <a:close/>
                  <a:moveTo>
                    <a:pt x="3466" y="5261"/>
                  </a:moveTo>
                  <a:lnTo>
                    <a:pt x="3466" y="7719"/>
                  </a:lnTo>
                  <a:cubicBezTo>
                    <a:pt x="3497" y="8475"/>
                    <a:pt x="2867" y="9105"/>
                    <a:pt x="2080" y="9105"/>
                  </a:cubicBezTo>
                  <a:cubicBezTo>
                    <a:pt x="1324" y="9105"/>
                    <a:pt x="694" y="8475"/>
                    <a:pt x="694" y="7719"/>
                  </a:cubicBezTo>
                  <a:lnTo>
                    <a:pt x="694" y="5261"/>
                  </a:lnTo>
                  <a:close/>
                  <a:moveTo>
                    <a:pt x="2080" y="0"/>
                  </a:moveTo>
                  <a:cubicBezTo>
                    <a:pt x="946" y="0"/>
                    <a:pt x="0" y="945"/>
                    <a:pt x="0" y="2079"/>
                  </a:cubicBezTo>
                  <a:lnTo>
                    <a:pt x="0" y="7687"/>
                  </a:lnTo>
                  <a:cubicBezTo>
                    <a:pt x="0" y="8821"/>
                    <a:pt x="946" y="9767"/>
                    <a:pt x="2080" y="9767"/>
                  </a:cubicBezTo>
                  <a:cubicBezTo>
                    <a:pt x="3214" y="9767"/>
                    <a:pt x="4159" y="8821"/>
                    <a:pt x="4159" y="7687"/>
                  </a:cubicBezTo>
                  <a:lnTo>
                    <a:pt x="4159" y="2079"/>
                  </a:lnTo>
                  <a:cubicBezTo>
                    <a:pt x="4159" y="945"/>
                    <a:pt x="3277" y="0"/>
                    <a:pt x="2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1" name="Google Shape;14421;p54"/>
            <p:cNvSpPr/>
            <p:nvPr/>
          </p:nvSpPr>
          <p:spPr>
            <a:xfrm>
              <a:off x="-24501150" y="2375075"/>
              <a:ext cx="26800" cy="60675"/>
            </a:xfrm>
            <a:custGeom>
              <a:avLst/>
              <a:gdLst/>
              <a:ahLst/>
              <a:cxnLst/>
              <a:rect l="l" t="t" r="r" b="b"/>
              <a:pathLst>
                <a:path w="1072" h="2427" extrusionOk="0">
                  <a:moveTo>
                    <a:pt x="347" y="0"/>
                  </a:moveTo>
                  <a:cubicBezTo>
                    <a:pt x="158" y="0"/>
                    <a:pt x="0" y="158"/>
                    <a:pt x="0" y="347"/>
                  </a:cubicBezTo>
                  <a:cubicBezTo>
                    <a:pt x="32" y="536"/>
                    <a:pt x="189" y="693"/>
                    <a:pt x="347" y="693"/>
                  </a:cubicBezTo>
                  <a:lnTo>
                    <a:pt x="347" y="2080"/>
                  </a:lnTo>
                  <a:cubicBezTo>
                    <a:pt x="347" y="2269"/>
                    <a:pt x="504" y="2426"/>
                    <a:pt x="693" y="2426"/>
                  </a:cubicBezTo>
                  <a:cubicBezTo>
                    <a:pt x="914" y="2426"/>
                    <a:pt x="1071" y="2269"/>
                    <a:pt x="1071" y="2080"/>
                  </a:cubicBezTo>
                  <a:lnTo>
                    <a:pt x="1071" y="693"/>
                  </a:lnTo>
                  <a:cubicBezTo>
                    <a:pt x="1071" y="315"/>
                    <a:pt x="75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25" name="Google Shape;14425;p54"/>
          <p:cNvSpPr/>
          <p:nvPr/>
        </p:nvSpPr>
        <p:spPr>
          <a:xfrm>
            <a:off x="2095447" y="2411425"/>
            <a:ext cx="463514" cy="463514"/>
          </a:xfrm>
          <a:custGeom>
            <a:avLst/>
            <a:gdLst/>
            <a:ahLst/>
            <a:cxnLst/>
            <a:rect l="l" t="t" r="r" b="b"/>
            <a:pathLst>
              <a:path w="11847" h="11847" extrusionOk="0">
                <a:moveTo>
                  <a:pt x="10775" y="693"/>
                </a:moveTo>
                <a:cubicBezTo>
                  <a:pt x="10996" y="693"/>
                  <a:pt x="11153" y="851"/>
                  <a:pt x="11153" y="1072"/>
                </a:cubicBezTo>
                <a:lnTo>
                  <a:pt x="11153" y="10775"/>
                </a:lnTo>
                <a:cubicBezTo>
                  <a:pt x="11153" y="10996"/>
                  <a:pt x="10996" y="11153"/>
                  <a:pt x="10775" y="11153"/>
                </a:cubicBezTo>
                <a:lnTo>
                  <a:pt x="1072" y="11153"/>
                </a:lnTo>
                <a:cubicBezTo>
                  <a:pt x="851" y="11153"/>
                  <a:pt x="694" y="10996"/>
                  <a:pt x="694" y="10775"/>
                </a:cubicBezTo>
                <a:lnTo>
                  <a:pt x="694" y="1072"/>
                </a:lnTo>
                <a:cubicBezTo>
                  <a:pt x="694" y="851"/>
                  <a:pt x="851" y="693"/>
                  <a:pt x="1072" y="693"/>
                </a:cubicBezTo>
                <a:close/>
                <a:moveTo>
                  <a:pt x="1072" y="0"/>
                </a:moveTo>
                <a:cubicBezTo>
                  <a:pt x="473" y="0"/>
                  <a:pt x="1" y="473"/>
                  <a:pt x="1" y="1072"/>
                </a:cubicBezTo>
                <a:lnTo>
                  <a:pt x="1" y="10775"/>
                </a:lnTo>
                <a:cubicBezTo>
                  <a:pt x="1" y="11374"/>
                  <a:pt x="473" y="11846"/>
                  <a:pt x="1072" y="11846"/>
                </a:cubicBezTo>
                <a:lnTo>
                  <a:pt x="10807" y="11846"/>
                </a:lnTo>
                <a:cubicBezTo>
                  <a:pt x="11374" y="11846"/>
                  <a:pt x="11847" y="11374"/>
                  <a:pt x="11847" y="10775"/>
                </a:cubicBezTo>
                <a:lnTo>
                  <a:pt x="11847" y="1072"/>
                </a:lnTo>
                <a:cubicBezTo>
                  <a:pt x="11847" y="473"/>
                  <a:pt x="11342" y="0"/>
                  <a:pt x="10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6797;p86">
            <a:extLst>
              <a:ext uri="{FF2B5EF4-FFF2-40B4-BE49-F238E27FC236}">
                <a16:creationId xmlns:a16="http://schemas.microsoft.com/office/drawing/2014/main" id="{3ADF734B-9CFA-BCEB-DD4A-DCC6B9B87575}"/>
              </a:ext>
            </a:extLst>
          </p:cNvPr>
          <p:cNvGrpSpPr/>
          <p:nvPr/>
        </p:nvGrpSpPr>
        <p:grpSpPr>
          <a:xfrm>
            <a:off x="2149844" y="2457434"/>
            <a:ext cx="354721" cy="373353"/>
            <a:chOff x="-21298675" y="2798025"/>
            <a:chExt cx="306400" cy="286525"/>
          </a:xfrm>
        </p:grpSpPr>
        <p:sp>
          <p:nvSpPr>
            <p:cNvPr id="3" name="Google Shape;26798;p86">
              <a:extLst>
                <a:ext uri="{FF2B5EF4-FFF2-40B4-BE49-F238E27FC236}">
                  <a16:creationId xmlns:a16="http://schemas.microsoft.com/office/drawing/2014/main" id="{31678CEB-CD1C-ACC8-8514-B73F4E560D6B}"/>
                </a:ext>
              </a:extLst>
            </p:cNvPr>
            <p:cNvSpPr/>
            <p:nvPr/>
          </p:nvSpPr>
          <p:spPr>
            <a:xfrm>
              <a:off x="-21153750" y="2798025"/>
              <a:ext cx="17350" cy="53575"/>
            </a:xfrm>
            <a:custGeom>
              <a:avLst/>
              <a:gdLst/>
              <a:ahLst/>
              <a:cxnLst/>
              <a:rect l="l" t="t" r="r" b="b"/>
              <a:pathLst>
                <a:path w="694" h="2143" extrusionOk="0">
                  <a:moveTo>
                    <a:pt x="347" y="0"/>
                  </a:moveTo>
                  <a:cubicBezTo>
                    <a:pt x="158" y="0"/>
                    <a:pt x="0" y="158"/>
                    <a:pt x="0" y="347"/>
                  </a:cubicBezTo>
                  <a:lnTo>
                    <a:pt x="0" y="1765"/>
                  </a:lnTo>
                  <a:cubicBezTo>
                    <a:pt x="0" y="1985"/>
                    <a:pt x="158" y="2143"/>
                    <a:pt x="347" y="2143"/>
                  </a:cubicBezTo>
                  <a:cubicBezTo>
                    <a:pt x="536" y="2143"/>
                    <a:pt x="693" y="1985"/>
                    <a:pt x="693" y="1765"/>
                  </a:cubicBezTo>
                  <a:lnTo>
                    <a:pt x="693" y="347"/>
                  </a:lnTo>
                  <a:cubicBezTo>
                    <a:pt x="693"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6799;p86">
              <a:extLst>
                <a:ext uri="{FF2B5EF4-FFF2-40B4-BE49-F238E27FC236}">
                  <a16:creationId xmlns:a16="http://schemas.microsoft.com/office/drawing/2014/main" id="{58B9EAEF-4CD3-8E55-8A43-FFA66C95F464}"/>
                </a:ext>
              </a:extLst>
            </p:cNvPr>
            <p:cNvSpPr/>
            <p:nvPr/>
          </p:nvSpPr>
          <p:spPr>
            <a:xfrm>
              <a:off x="-21256925" y="2838400"/>
              <a:ext cx="45700" cy="44525"/>
            </a:xfrm>
            <a:custGeom>
              <a:avLst/>
              <a:gdLst/>
              <a:ahLst/>
              <a:cxnLst/>
              <a:rect l="l" t="t" r="r" b="b"/>
              <a:pathLst>
                <a:path w="1828" h="1781" extrusionOk="0">
                  <a:moveTo>
                    <a:pt x="410" y="0"/>
                  </a:moveTo>
                  <a:cubicBezTo>
                    <a:pt x="323" y="0"/>
                    <a:pt x="236" y="39"/>
                    <a:pt x="158" y="118"/>
                  </a:cubicBezTo>
                  <a:cubicBezTo>
                    <a:pt x="0" y="276"/>
                    <a:pt x="0" y="465"/>
                    <a:pt x="158" y="622"/>
                  </a:cubicBezTo>
                  <a:lnTo>
                    <a:pt x="1166" y="1662"/>
                  </a:lnTo>
                  <a:cubicBezTo>
                    <a:pt x="1245" y="1741"/>
                    <a:pt x="1331" y="1780"/>
                    <a:pt x="1418" y="1780"/>
                  </a:cubicBezTo>
                  <a:cubicBezTo>
                    <a:pt x="1504" y="1780"/>
                    <a:pt x="1591" y="1741"/>
                    <a:pt x="1670" y="1662"/>
                  </a:cubicBezTo>
                  <a:cubicBezTo>
                    <a:pt x="1827" y="1504"/>
                    <a:pt x="1827" y="1315"/>
                    <a:pt x="1670" y="1158"/>
                  </a:cubicBezTo>
                  <a:lnTo>
                    <a:pt x="662" y="118"/>
                  </a:lnTo>
                  <a:cubicBezTo>
                    <a:pt x="583" y="39"/>
                    <a:pt x="496" y="0"/>
                    <a:pt x="4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26800;p86">
              <a:extLst>
                <a:ext uri="{FF2B5EF4-FFF2-40B4-BE49-F238E27FC236}">
                  <a16:creationId xmlns:a16="http://schemas.microsoft.com/office/drawing/2014/main" id="{04A091E5-B72B-D721-5F74-A721035A4070}"/>
                </a:ext>
              </a:extLst>
            </p:cNvPr>
            <p:cNvSpPr/>
            <p:nvPr/>
          </p:nvSpPr>
          <p:spPr>
            <a:xfrm>
              <a:off x="-21079725" y="2838400"/>
              <a:ext cx="45700" cy="44525"/>
            </a:xfrm>
            <a:custGeom>
              <a:avLst/>
              <a:gdLst/>
              <a:ahLst/>
              <a:cxnLst/>
              <a:rect l="l" t="t" r="r" b="b"/>
              <a:pathLst>
                <a:path w="1828" h="1781" extrusionOk="0">
                  <a:moveTo>
                    <a:pt x="1418" y="0"/>
                  </a:moveTo>
                  <a:cubicBezTo>
                    <a:pt x="1332" y="0"/>
                    <a:pt x="1245" y="39"/>
                    <a:pt x="1166" y="118"/>
                  </a:cubicBezTo>
                  <a:lnTo>
                    <a:pt x="158" y="1158"/>
                  </a:lnTo>
                  <a:cubicBezTo>
                    <a:pt x="1" y="1315"/>
                    <a:pt x="1" y="1504"/>
                    <a:pt x="158" y="1662"/>
                  </a:cubicBezTo>
                  <a:cubicBezTo>
                    <a:pt x="237" y="1741"/>
                    <a:pt x="324" y="1780"/>
                    <a:pt x="410" y="1780"/>
                  </a:cubicBezTo>
                  <a:cubicBezTo>
                    <a:pt x="497" y="1780"/>
                    <a:pt x="584" y="1741"/>
                    <a:pt x="662" y="1662"/>
                  </a:cubicBezTo>
                  <a:lnTo>
                    <a:pt x="1671" y="622"/>
                  </a:lnTo>
                  <a:cubicBezTo>
                    <a:pt x="1828" y="465"/>
                    <a:pt x="1828" y="276"/>
                    <a:pt x="1671" y="118"/>
                  </a:cubicBezTo>
                  <a:cubicBezTo>
                    <a:pt x="1592" y="39"/>
                    <a:pt x="1505" y="0"/>
                    <a:pt x="14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6801;p86">
              <a:extLst>
                <a:ext uri="{FF2B5EF4-FFF2-40B4-BE49-F238E27FC236}">
                  <a16:creationId xmlns:a16="http://schemas.microsoft.com/office/drawing/2014/main" id="{9418C0EC-2B6E-718F-F2D2-1FD91E003B19}"/>
                </a:ext>
              </a:extLst>
            </p:cNvPr>
            <p:cNvSpPr/>
            <p:nvPr/>
          </p:nvSpPr>
          <p:spPr>
            <a:xfrm>
              <a:off x="-21113575" y="2825000"/>
              <a:ext cx="26800" cy="35050"/>
            </a:xfrm>
            <a:custGeom>
              <a:avLst/>
              <a:gdLst/>
              <a:ahLst/>
              <a:cxnLst/>
              <a:rect l="l" t="t" r="r" b="b"/>
              <a:pathLst>
                <a:path w="1072" h="1402" extrusionOk="0">
                  <a:moveTo>
                    <a:pt x="647" y="0"/>
                  </a:moveTo>
                  <a:cubicBezTo>
                    <a:pt x="510" y="0"/>
                    <a:pt x="386" y="71"/>
                    <a:pt x="315" y="213"/>
                  </a:cubicBezTo>
                  <a:lnTo>
                    <a:pt x="32" y="906"/>
                  </a:lnTo>
                  <a:cubicBezTo>
                    <a:pt x="0" y="1095"/>
                    <a:pt x="95" y="1284"/>
                    <a:pt x="252" y="1379"/>
                  </a:cubicBezTo>
                  <a:cubicBezTo>
                    <a:pt x="298" y="1394"/>
                    <a:pt x="344" y="1402"/>
                    <a:pt x="388" y="1402"/>
                  </a:cubicBezTo>
                  <a:cubicBezTo>
                    <a:pt x="527" y="1402"/>
                    <a:pt x="653" y="1325"/>
                    <a:pt x="725" y="1158"/>
                  </a:cubicBezTo>
                  <a:lnTo>
                    <a:pt x="977" y="497"/>
                  </a:lnTo>
                  <a:cubicBezTo>
                    <a:pt x="1071" y="308"/>
                    <a:pt x="977" y="119"/>
                    <a:pt x="788" y="24"/>
                  </a:cubicBezTo>
                  <a:cubicBezTo>
                    <a:pt x="740" y="8"/>
                    <a:pt x="693" y="0"/>
                    <a:pt x="6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02;p86">
              <a:extLst>
                <a:ext uri="{FF2B5EF4-FFF2-40B4-BE49-F238E27FC236}">
                  <a16:creationId xmlns:a16="http://schemas.microsoft.com/office/drawing/2014/main" id="{03868218-D35D-604D-ACE6-1BF528E0CE77}"/>
                </a:ext>
              </a:extLst>
            </p:cNvPr>
            <p:cNvSpPr/>
            <p:nvPr/>
          </p:nvSpPr>
          <p:spPr>
            <a:xfrm>
              <a:off x="-21204175" y="2825000"/>
              <a:ext cx="27600" cy="35050"/>
            </a:xfrm>
            <a:custGeom>
              <a:avLst/>
              <a:gdLst/>
              <a:ahLst/>
              <a:cxnLst/>
              <a:rect l="l" t="t" r="r" b="b"/>
              <a:pathLst>
                <a:path w="1104" h="1402" extrusionOk="0">
                  <a:moveTo>
                    <a:pt x="429" y="0"/>
                  </a:moveTo>
                  <a:cubicBezTo>
                    <a:pt x="381" y="0"/>
                    <a:pt x="332" y="8"/>
                    <a:pt x="285" y="24"/>
                  </a:cubicBezTo>
                  <a:cubicBezTo>
                    <a:pt x="95" y="119"/>
                    <a:pt x="1" y="308"/>
                    <a:pt x="95" y="497"/>
                  </a:cubicBezTo>
                  <a:lnTo>
                    <a:pt x="348" y="1158"/>
                  </a:lnTo>
                  <a:cubicBezTo>
                    <a:pt x="419" y="1325"/>
                    <a:pt x="545" y="1402"/>
                    <a:pt x="684" y="1402"/>
                  </a:cubicBezTo>
                  <a:cubicBezTo>
                    <a:pt x="728" y="1402"/>
                    <a:pt x="774" y="1394"/>
                    <a:pt x="820" y="1379"/>
                  </a:cubicBezTo>
                  <a:cubicBezTo>
                    <a:pt x="1041" y="1284"/>
                    <a:pt x="1104" y="1095"/>
                    <a:pt x="1041" y="906"/>
                  </a:cubicBezTo>
                  <a:lnTo>
                    <a:pt x="757" y="213"/>
                  </a:lnTo>
                  <a:cubicBezTo>
                    <a:pt x="710" y="71"/>
                    <a:pt x="574" y="0"/>
                    <a:pt x="4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6803;p86">
              <a:extLst>
                <a:ext uri="{FF2B5EF4-FFF2-40B4-BE49-F238E27FC236}">
                  <a16:creationId xmlns:a16="http://schemas.microsoft.com/office/drawing/2014/main" id="{F5DA80C8-4542-2C01-1577-73456E82B1F5}"/>
                </a:ext>
              </a:extLst>
            </p:cNvPr>
            <p:cNvSpPr/>
            <p:nvPr/>
          </p:nvSpPr>
          <p:spPr>
            <a:xfrm>
              <a:off x="-21297900" y="2940575"/>
              <a:ext cx="54375" cy="18150"/>
            </a:xfrm>
            <a:custGeom>
              <a:avLst/>
              <a:gdLst/>
              <a:ahLst/>
              <a:cxnLst/>
              <a:rect l="l" t="t" r="r" b="b"/>
              <a:pathLst>
                <a:path w="2175" h="726" extrusionOk="0">
                  <a:moveTo>
                    <a:pt x="379" y="1"/>
                  </a:moveTo>
                  <a:cubicBezTo>
                    <a:pt x="158" y="1"/>
                    <a:pt x="1" y="158"/>
                    <a:pt x="1" y="379"/>
                  </a:cubicBezTo>
                  <a:cubicBezTo>
                    <a:pt x="1" y="568"/>
                    <a:pt x="158" y="725"/>
                    <a:pt x="379" y="725"/>
                  </a:cubicBezTo>
                  <a:lnTo>
                    <a:pt x="1828" y="725"/>
                  </a:lnTo>
                  <a:cubicBezTo>
                    <a:pt x="2017" y="725"/>
                    <a:pt x="2175" y="568"/>
                    <a:pt x="2175" y="379"/>
                  </a:cubicBezTo>
                  <a:cubicBezTo>
                    <a:pt x="2175" y="158"/>
                    <a:pt x="2017" y="1"/>
                    <a:pt x="182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6804;p86">
              <a:extLst>
                <a:ext uri="{FF2B5EF4-FFF2-40B4-BE49-F238E27FC236}">
                  <a16:creationId xmlns:a16="http://schemas.microsoft.com/office/drawing/2014/main" id="{A78195AE-F996-5599-9579-5B6E8A4C1896}"/>
                </a:ext>
              </a:extLst>
            </p:cNvPr>
            <p:cNvSpPr/>
            <p:nvPr/>
          </p:nvSpPr>
          <p:spPr>
            <a:xfrm>
              <a:off x="-21047425" y="2940575"/>
              <a:ext cx="54375" cy="18150"/>
            </a:xfrm>
            <a:custGeom>
              <a:avLst/>
              <a:gdLst/>
              <a:ahLst/>
              <a:cxnLst/>
              <a:rect l="l" t="t" r="r" b="b"/>
              <a:pathLst>
                <a:path w="2175" h="726" extrusionOk="0">
                  <a:moveTo>
                    <a:pt x="347" y="1"/>
                  </a:moveTo>
                  <a:cubicBezTo>
                    <a:pt x="158" y="1"/>
                    <a:pt x="0" y="158"/>
                    <a:pt x="0" y="379"/>
                  </a:cubicBezTo>
                  <a:cubicBezTo>
                    <a:pt x="0" y="568"/>
                    <a:pt x="158" y="725"/>
                    <a:pt x="347" y="725"/>
                  </a:cubicBezTo>
                  <a:lnTo>
                    <a:pt x="1796" y="725"/>
                  </a:lnTo>
                  <a:cubicBezTo>
                    <a:pt x="2017" y="725"/>
                    <a:pt x="2174" y="568"/>
                    <a:pt x="2174" y="379"/>
                  </a:cubicBezTo>
                  <a:cubicBezTo>
                    <a:pt x="2174" y="158"/>
                    <a:pt x="2017" y="1"/>
                    <a:pt x="17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805;p86">
              <a:extLst>
                <a:ext uri="{FF2B5EF4-FFF2-40B4-BE49-F238E27FC236}">
                  <a16:creationId xmlns:a16="http://schemas.microsoft.com/office/drawing/2014/main" id="{6BFF3592-DE9F-CF9E-A74E-7B3D1A9995BA}"/>
                </a:ext>
              </a:extLst>
            </p:cNvPr>
            <p:cNvSpPr/>
            <p:nvPr/>
          </p:nvSpPr>
          <p:spPr>
            <a:xfrm>
              <a:off x="-21056100" y="2892750"/>
              <a:ext cx="37050" cy="25150"/>
            </a:xfrm>
            <a:custGeom>
              <a:avLst/>
              <a:gdLst/>
              <a:ahLst/>
              <a:cxnLst/>
              <a:rect l="l" t="t" r="r" b="b"/>
              <a:pathLst>
                <a:path w="1482" h="1006" extrusionOk="0">
                  <a:moveTo>
                    <a:pt x="1082" y="0"/>
                  </a:moveTo>
                  <a:cubicBezTo>
                    <a:pt x="1038" y="0"/>
                    <a:pt x="992" y="8"/>
                    <a:pt x="946" y="23"/>
                  </a:cubicBezTo>
                  <a:lnTo>
                    <a:pt x="284" y="307"/>
                  </a:lnTo>
                  <a:cubicBezTo>
                    <a:pt x="64" y="433"/>
                    <a:pt x="1" y="622"/>
                    <a:pt x="64" y="780"/>
                  </a:cubicBezTo>
                  <a:cubicBezTo>
                    <a:pt x="133" y="918"/>
                    <a:pt x="253" y="1006"/>
                    <a:pt x="386" y="1006"/>
                  </a:cubicBezTo>
                  <a:cubicBezTo>
                    <a:pt x="435" y="1006"/>
                    <a:pt x="486" y="994"/>
                    <a:pt x="536" y="969"/>
                  </a:cubicBezTo>
                  <a:lnTo>
                    <a:pt x="1198" y="717"/>
                  </a:lnTo>
                  <a:cubicBezTo>
                    <a:pt x="1419" y="622"/>
                    <a:pt x="1482" y="433"/>
                    <a:pt x="1419" y="244"/>
                  </a:cubicBezTo>
                  <a:cubicBezTo>
                    <a:pt x="1347" y="77"/>
                    <a:pt x="1221" y="0"/>
                    <a:pt x="108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06;p86">
              <a:extLst>
                <a:ext uri="{FF2B5EF4-FFF2-40B4-BE49-F238E27FC236}">
                  <a16:creationId xmlns:a16="http://schemas.microsoft.com/office/drawing/2014/main" id="{ED4B9CBA-3D97-AC1A-8892-FF1ED5DFAAC2}"/>
                </a:ext>
              </a:extLst>
            </p:cNvPr>
            <p:cNvSpPr/>
            <p:nvPr/>
          </p:nvSpPr>
          <p:spPr>
            <a:xfrm>
              <a:off x="-21271100" y="2893975"/>
              <a:ext cx="37825" cy="25150"/>
            </a:xfrm>
            <a:custGeom>
              <a:avLst/>
              <a:gdLst/>
              <a:ahLst/>
              <a:cxnLst/>
              <a:rect l="l" t="t" r="r" b="b"/>
              <a:pathLst>
                <a:path w="1513" h="1006" extrusionOk="0">
                  <a:moveTo>
                    <a:pt x="398" y="0"/>
                  </a:moveTo>
                  <a:cubicBezTo>
                    <a:pt x="254" y="0"/>
                    <a:pt x="141" y="88"/>
                    <a:pt x="95" y="227"/>
                  </a:cubicBezTo>
                  <a:cubicBezTo>
                    <a:pt x="0" y="416"/>
                    <a:pt x="95" y="605"/>
                    <a:pt x="284" y="699"/>
                  </a:cubicBezTo>
                  <a:lnTo>
                    <a:pt x="945" y="983"/>
                  </a:lnTo>
                  <a:cubicBezTo>
                    <a:pt x="991" y="998"/>
                    <a:pt x="1039" y="1006"/>
                    <a:pt x="1086" y="1006"/>
                  </a:cubicBezTo>
                  <a:cubicBezTo>
                    <a:pt x="1232" y="1006"/>
                    <a:pt x="1370" y="929"/>
                    <a:pt x="1418" y="762"/>
                  </a:cubicBezTo>
                  <a:cubicBezTo>
                    <a:pt x="1512" y="573"/>
                    <a:pt x="1418" y="384"/>
                    <a:pt x="1229" y="290"/>
                  </a:cubicBezTo>
                  <a:lnTo>
                    <a:pt x="567" y="37"/>
                  </a:lnTo>
                  <a:cubicBezTo>
                    <a:pt x="508" y="12"/>
                    <a:pt x="451" y="0"/>
                    <a:pt x="39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6807;p86">
              <a:extLst>
                <a:ext uri="{FF2B5EF4-FFF2-40B4-BE49-F238E27FC236}">
                  <a16:creationId xmlns:a16="http://schemas.microsoft.com/office/drawing/2014/main" id="{3E09F81D-5E18-F615-0635-976A8895C247}"/>
                </a:ext>
              </a:extLst>
            </p:cNvPr>
            <p:cNvSpPr/>
            <p:nvPr/>
          </p:nvSpPr>
          <p:spPr>
            <a:xfrm>
              <a:off x="-21298675" y="3049275"/>
              <a:ext cx="306400" cy="35275"/>
            </a:xfrm>
            <a:custGeom>
              <a:avLst/>
              <a:gdLst/>
              <a:ahLst/>
              <a:cxnLst/>
              <a:rect l="l" t="t" r="r" b="b"/>
              <a:pathLst>
                <a:path w="12256" h="1411" extrusionOk="0">
                  <a:moveTo>
                    <a:pt x="1832" y="0"/>
                  </a:moveTo>
                  <a:cubicBezTo>
                    <a:pt x="1379" y="0"/>
                    <a:pt x="930" y="126"/>
                    <a:pt x="567" y="378"/>
                  </a:cubicBezTo>
                  <a:cubicBezTo>
                    <a:pt x="473" y="441"/>
                    <a:pt x="347" y="505"/>
                    <a:pt x="284" y="536"/>
                  </a:cubicBezTo>
                  <a:cubicBezTo>
                    <a:pt x="95" y="631"/>
                    <a:pt x="0" y="820"/>
                    <a:pt x="95" y="1009"/>
                  </a:cubicBezTo>
                  <a:cubicBezTo>
                    <a:pt x="143" y="1176"/>
                    <a:pt x="263" y="1252"/>
                    <a:pt x="414" y="1252"/>
                  </a:cubicBezTo>
                  <a:cubicBezTo>
                    <a:pt x="462" y="1252"/>
                    <a:pt x="514" y="1244"/>
                    <a:pt x="567" y="1229"/>
                  </a:cubicBezTo>
                  <a:cubicBezTo>
                    <a:pt x="725" y="1166"/>
                    <a:pt x="819" y="1103"/>
                    <a:pt x="946" y="1009"/>
                  </a:cubicBezTo>
                  <a:cubicBezTo>
                    <a:pt x="1198" y="835"/>
                    <a:pt x="1505" y="749"/>
                    <a:pt x="1816" y="749"/>
                  </a:cubicBezTo>
                  <a:cubicBezTo>
                    <a:pt x="2127" y="749"/>
                    <a:pt x="2442" y="835"/>
                    <a:pt x="2710" y="1009"/>
                  </a:cubicBezTo>
                  <a:cubicBezTo>
                    <a:pt x="3104" y="1276"/>
                    <a:pt x="3553" y="1410"/>
                    <a:pt x="3994" y="1410"/>
                  </a:cubicBezTo>
                  <a:cubicBezTo>
                    <a:pt x="4435" y="1410"/>
                    <a:pt x="4868" y="1276"/>
                    <a:pt x="5230" y="1009"/>
                  </a:cubicBezTo>
                  <a:cubicBezTo>
                    <a:pt x="5498" y="835"/>
                    <a:pt x="5805" y="749"/>
                    <a:pt x="6108" y="749"/>
                  </a:cubicBezTo>
                  <a:cubicBezTo>
                    <a:pt x="6412" y="749"/>
                    <a:pt x="6711" y="835"/>
                    <a:pt x="6963" y="1009"/>
                  </a:cubicBezTo>
                  <a:cubicBezTo>
                    <a:pt x="7357" y="1276"/>
                    <a:pt x="7806" y="1410"/>
                    <a:pt x="8247" y="1410"/>
                  </a:cubicBezTo>
                  <a:cubicBezTo>
                    <a:pt x="8688" y="1410"/>
                    <a:pt x="9121" y="1276"/>
                    <a:pt x="9483" y="1009"/>
                  </a:cubicBezTo>
                  <a:cubicBezTo>
                    <a:pt x="9751" y="835"/>
                    <a:pt x="10058" y="749"/>
                    <a:pt x="10369" y="749"/>
                  </a:cubicBezTo>
                  <a:cubicBezTo>
                    <a:pt x="10681" y="749"/>
                    <a:pt x="10996" y="835"/>
                    <a:pt x="11279" y="1009"/>
                  </a:cubicBezTo>
                  <a:cubicBezTo>
                    <a:pt x="11437" y="1103"/>
                    <a:pt x="11531" y="1166"/>
                    <a:pt x="11689" y="1261"/>
                  </a:cubicBezTo>
                  <a:cubicBezTo>
                    <a:pt x="11736" y="1274"/>
                    <a:pt x="11782" y="1280"/>
                    <a:pt x="11825" y="1280"/>
                  </a:cubicBezTo>
                  <a:cubicBezTo>
                    <a:pt x="11984" y="1280"/>
                    <a:pt x="12112" y="1195"/>
                    <a:pt x="12161" y="1072"/>
                  </a:cubicBezTo>
                  <a:cubicBezTo>
                    <a:pt x="12256" y="820"/>
                    <a:pt x="12161" y="599"/>
                    <a:pt x="11972" y="536"/>
                  </a:cubicBezTo>
                  <a:cubicBezTo>
                    <a:pt x="11846" y="505"/>
                    <a:pt x="11783" y="473"/>
                    <a:pt x="11657" y="378"/>
                  </a:cubicBezTo>
                  <a:cubicBezTo>
                    <a:pt x="11279" y="126"/>
                    <a:pt x="10830" y="0"/>
                    <a:pt x="10381" y="0"/>
                  </a:cubicBezTo>
                  <a:cubicBezTo>
                    <a:pt x="9932" y="0"/>
                    <a:pt x="9483" y="126"/>
                    <a:pt x="9105" y="378"/>
                  </a:cubicBezTo>
                  <a:cubicBezTo>
                    <a:pt x="8853" y="568"/>
                    <a:pt x="8546" y="662"/>
                    <a:pt x="8239" y="662"/>
                  </a:cubicBezTo>
                  <a:cubicBezTo>
                    <a:pt x="7932" y="662"/>
                    <a:pt x="7625" y="568"/>
                    <a:pt x="7373" y="378"/>
                  </a:cubicBezTo>
                  <a:cubicBezTo>
                    <a:pt x="6979" y="126"/>
                    <a:pt x="6538" y="0"/>
                    <a:pt x="6101" y="0"/>
                  </a:cubicBezTo>
                  <a:cubicBezTo>
                    <a:pt x="5663" y="0"/>
                    <a:pt x="5230" y="126"/>
                    <a:pt x="4852" y="378"/>
                  </a:cubicBezTo>
                  <a:cubicBezTo>
                    <a:pt x="4600" y="568"/>
                    <a:pt x="4293" y="662"/>
                    <a:pt x="3986" y="662"/>
                  </a:cubicBezTo>
                  <a:cubicBezTo>
                    <a:pt x="3679" y="662"/>
                    <a:pt x="3371" y="568"/>
                    <a:pt x="3119" y="378"/>
                  </a:cubicBezTo>
                  <a:cubicBezTo>
                    <a:pt x="2741" y="126"/>
                    <a:pt x="2284" y="0"/>
                    <a:pt x="18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6808;p86">
              <a:extLst>
                <a:ext uri="{FF2B5EF4-FFF2-40B4-BE49-F238E27FC236}">
                  <a16:creationId xmlns:a16="http://schemas.microsoft.com/office/drawing/2014/main" id="{A9BFB855-C55B-8DAC-4B98-3AFDA1AC52B5}"/>
                </a:ext>
              </a:extLst>
            </p:cNvPr>
            <p:cNvSpPr/>
            <p:nvPr/>
          </p:nvSpPr>
          <p:spPr>
            <a:xfrm>
              <a:off x="-21298675" y="3013050"/>
              <a:ext cx="306400" cy="34675"/>
            </a:xfrm>
            <a:custGeom>
              <a:avLst/>
              <a:gdLst/>
              <a:ahLst/>
              <a:cxnLst/>
              <a:rect l="l" t="t" r="r" b="b"/>
              <a:pathLst>
                <a:path w="12256" h="1387" extrusionOk="0">
                  <a:moveTo>
                    <a:pt x="1832" y="0"/>
                  </a:moveTo>
                  <a:cubicBezTo>
                    <a:pt x="1379" y="0"/>
                    <a:pt x="930" y="126"/>
                    <a:pt x="567" y="378"/>
                  </a:cubicBezTo>
                  <a:cubicBezTo>
                    <a:pt x="473" y="410"/>
                    <a:pt x="347" y="504"/>
                    <a:pt x="284" y="536"/>
                  </a:cubicBezTo>
                  <a:cubicBezTo>
                    <a:pt x="95" y="599"/>
                    <a:pt x="0" y="819"/>
                    <a:pt x="95" y="1008"/>
                  </a:cubicBezTo>
                  <a:cubicBezTo>
                    <a:pt x="141" y="1147"/>
                    <a:pt x="255" y="1234"/>
                    <a:pt x="399" y="1234"/>
                  </a:cubicBezTo>
                  <a:cubicBezTo>
                    <a:pt x="452" y="1234"/>
                    <a:pt x="508" y="1223"/>
                    <a:pt x="567" y="1197"/>
                  </a:cubicBezTo>
                  <a:cubicBezTo>
                    <a:pt x="725" y="1166"/>
                    <a:pt x="819" y="1071"/>
                    <a:pt x="946" y="1008"/>
                  </a:cubicBezTo>
                  <a:cubicBezTo>
                    <a:pt x="1198" y="835"/>
                    <a:pt x="1505" y="748"/>
                    <a:pt x="1816" y="748"/>
                  </a:cubicBezTo>
                  <a:cubicBezTo>
                    <a:pt x="2127" y="748"/>
                    <a:pt x="2442" y="835"/>
                    <a:pt x="2710" y="1008"/>
                  </a:cubicBezTo>
                  <a:cubicBezTo>
                    <a:pt x="3104" y="1260"/>
                    <a:pt x="3553" y="1386"/>
                    <a:pt x="3994" y="1386"/>
                  </a:cubicBezTo>
                  <a:cubicBezTo>
                    <a:pt x="4435" y="1386"/>
                    <a:pt x="4868" y="1260"/>
                    <a:pt x="5230" y="1008"/>
                  </a:cubicBezTo>
                  <a:cubicBezTo>
                    <a:pt x="5498" y="835"/>
                    <a:pt x="5805" y="748"/>
                    <a:pt x="6108" y="748"/>
                  </a:cubicBezTo>
                  <a:cubicBezTo>
                    <a:pt x="6412" y="748"/>
                    <a:pt x="6711" y="835"/>
                    <a:pt x="6963" y="1008"/>
                  </a:cubicBezTo>
                  <a:cubicBezTo>
                    <a:pt x="7357" y="1260"/>
                    <a:pt x="7806" y="1386"/>
                    <a:pt x="8247" y="1386"/>
                  </a:cubicBezTo>
                  <a:cubicBezTo>
                    <a:pt x="8688" y="1386"/>
                    <a:pt x="9121" y="1260"/>
                    <a:pt x="9483" y="1008"/>
                  </a:cubicBezTo>
                  <a:cubicBezTo>
                    <a:pt x="9751" y="835"/>
                    <a:pt x="10058" y="748"/>
                    <a:pt x="10369" y="748"/>
                  </a:cubicBezTo>
                  <a:cubicBezTo>
                    <a:pt x="10681" y="748"/>
                    <a:pt x="10996" y="835"/>
                    <a:pt x="11279" y="1008"/>
                  </a:cubicBezTo>
                  <a:cubicBezTo>
                    <a:pt x="11437" y="1071"/>
                    <a:pt x="11531" y="1166"/>
                    <a:pt x="11689" y="1229"/>
                  </a:cubicBezTo>
                  <a:cubicBezTo>
                    <a:pt x="11741" y="1251"/>
                    <a:pt x="11792" y="1261"/>
                    <a:pt x="11840" y="1261"/>
                  </a:cubicBezTo>
                  <a:cubicBezTo>
                    <a:pt x="11992" y="1261"/>
                    <a:pt x="12113" y="1160"/>
                    <a:pt x="12161" y="1040"/>
                  </a:cubicBezTo>
                  <a:cubicBezTo>
                    <a:pt x="12256" y="819"/>
                    <a:pt x="12161" y="630"/>
                    <a:pt x="11972" y="536"/>
                  </a:cubicBezTo>
                  <a:cubicBezTo>
                    <a:pt x="11846" y="504"/>
                    <a:pt x="11783" y="473"/>
                    <a:pt x="11657" y="378"/>
                  </a:cubicBezTo>
                  <a:cubicBezTo>
                    <a:pt x="11279" y="126"/>
                    <a:pt x="10830" y="0"/>
                    <a:pt x="10381" y="0"/>
                  </a:cubicBezTo>
                  <a:cubicBezTo>
                    <a:pt x="9932" y="0"/>
                    <a:pt x="9483" y="126"/>
                    <a:pt x="9105" y="378"/>
                  </a:cubicBezTo>
                  <a:cubicBezTo>
                    <a:pt x="8853" y="552"/>
                    <a:pt x="8546" y="638"/>
                    <a:pt x="8239" y="638"/>
                  </a:cubicBezTo>
                  <a:cubicBezTo>
                    <a:pt x="7932" y="638"/>
                    <a:pt x="7625" y="552"/>
                    <a:pt x="7373" y="378"/>
                  </a:cubicBezTo>
                  <a:cubicBezTo>
                    <a:pt x="6979" y="126"/>
                    <a:pt x="6538" y="0"/>
                    <a:pt x="6101" y="0"/>
                  </a:cubicBezTo>
                  <a:cubicBezTo>
                    <a:pt x="5663" y="0"/>
                    <a:pt x="5230" y="126"/>
                    <a:pt x="4852" y="378"/>
                  </a:cubicBezTo>
                  <a:cubicBezTo>
                    <a:pt x="4600" y="552"/>
                    <a:pt x="4293" y="638"/>
                    <a:pt x="3986" y="638"/>
                  </a:cubicBezTo>
                  <a:cubicBezTo>
                    <a:pt x="3679" y="638"/>
                    <a:pt x="3371" y="552"/>
                    <a:pt x="3119" y="378"/>
                  </a:cubicBezTo>
                  <a:cubicBezTo>
                    <a:pt x="2741" y="126"/>
                    <a:pt x="2284" y="0"/>
                    <a:pt x="18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3996;p44">
            <a:extLst>
              <a:ext uri="{FF2B5EF4-FFF2-40B4-BE49-F238E27FC236}">
                <a16:creationId xmlns:a16="http://schemas.microsoft.com/office/drawing/2014/main" id="{5526944A-87FA-91BB-62A7-8E44783B120F}"/>
              </a:ext>
            </a:extLst>
          </p:cNvPr>
          <p:cNvGrpSpPr/>
          <p:nvPr/>
        </p:nvGrpSpPr>
        <p:grpSpPr>
          <a:xfrm>
            <a:off x="346066" y="1037554"/>
            <a:ext cx="1165954" cy="1454785"/>
            <a:chOff x="2375542" y="1366163"/>
            <a:chExt cx="1165954" cy="1454785"/>
          </a:xfrm>
        </p:grpSpPr>
        <p:grpSp>
          <p:nvGrpSpPr>
            <p:cNvPr id="15" name="Google Shape;13997;p44">
              <a:extLst>
                <a:ext uri="{FF2B5EF4-FFF2-40B4-BE49-F238E27FC236}">
                  <a16:creationId xmlns:a16="http://schemas.microsoft.com/office/drawing/2014/main" id="{0BC5D5DF-2256-FA4B-6C84-4426FF236A12}"/>
                </a:ext>
              </a:extLst>
            </p:cNvPr>
            <p:cNvGrpSpPr/>
            <p:nvPr/>
          </p:nvGrpSpPr>
          <p:grpSpPr>
            <a:xfrm flipH="1">
              <a:off x="2375542" y="1366163"/>
              <a:ext cx="1165954" cy="1454785"/>
              <a:chOff x="2056425" y="1349980"/>
              <a:chExt cx="1347767" cy="1681638"/>
            </a:xfrm>
          </p:grpSpPr>
          <p:sp>
            <p:nvSpPr>
              <p:cNvPr id="17" name="Google Shape;13998;p44">
                <a:extLst>
                  <a:ext uri="{FF2B5EF4-FFF2-40B4-BE49-F238E27FC236}">
                    <a16:creationId xmlns:a16="http://schemas.microsoft.com/office/drawing/2014/main" id="{5267C187-A8EB-78B1-A1CD-77BDCCD84B9B}"/>
                  </a:ext>
                </a:extLst>
              </p:cNvPr>
              <p:cNvSpPr/>
              <p:nvPr/>
            </p:nvSpPr>
            <p:spPr>
              <a:xfrm>
                <a:off x="2233787" y="1797763"/>
                <a:ext cx="819816" cy="1233855"/>
              </a:xfrm>
              <a:custGeom>
                <a:avLst/>
                <a:gdLst/>
                <a:ahLst/>
                <a:cxnLst/>
                <a:rect l="l" t="t" r="r" b="b"/>
                <a:pathLst>
                  <a:path w="8334" h="12543" extrusionOk="0">
                    <a:moveTo>
                      <a:pt x="3609" y="1"/>
                    </a:moveTo>
                    <a:lnTo>
                      <a:pt x="3308" y="44"/>
                    </a:lnTo>
                    <a:lnTo>
                      <a:pt x="3050" y="87"/>
                    </a:lnTo>
                    <a:lnTo>
                      <a:pt x="2793" y="130"/>
                    </a:lnTo>
                    <a:lnTo>
                      <a:pt x="2578" y="259"/>
                    </a:lnTo>
                    <a:lnTo>
                      <a:pt x="2320" y="387"/>
                    </a:lnTo>
                    <a:lnTo>
                      <a:pt x="2105" y="516"/>
                    </a:lnTo>
                    <a:lnTo>
                      <a:pt x="1891" y="688"/>
                    </a:lnTo>
                    <a:lnTo>
                      <a:pt x="1676" y="903"/>
                    </a:lnTo>
                    <a:lnTo>
                      <a:pt x="1461" y="1118"/>
                    </a:lnTo>
                    <a:lnTo>
                      <a:pt x="1289" y="1332"/>
                    </a:lnTo>
                    <a:lnTo>
                      <a:pt x="1161" y="1590"/>
                    </a:lnTo>
                    <a:lnTo>
                      <a:pt x="1032" y="1891"/>
                    </a:lnTo>
                    <a:lnTo>
                      <a:pt x="903" y="2148"/>
                    </a:lnTo>
                    <a:lnTo>
                      <a:pt x="860" y="2449"/>
                    </a:lnTo>
                    <a:lnTo>
                      <a:pt x="87" y="5842"/>
                    </a:lnTo>
                    <a:lnTo>
                      <a:pt x="44" y="6143"/>
                    </a:lnTo>
                    <a:lnTo>
                      <a:pt x="1" y="6443"/>
                    </a:lnTo>
                    <a:lnTo>
                      <a:pt x="1" y="6744"/>
                    </a:lnTo>
                    <a:lnTo>
                      <a:pt x="1" y="7045"/>
                    </a:lnTo>
                    <a:lnTo>
                      <a:pt x="87" y="7302"/>
                    </a:lnTo>
                    <a:lnTo>
                      <a:pt x="130" y="7603"/>
                    </a:lnTo>
                    <a:lnTo>
                      <a:pt x="259" y="7861"/>
                    </a:lnTo>
                    <a:lnTo>
                      <a:pt x="387" y="8118"/>
                    </a:lnTo>
                    <a:lnTo>
                      <a:pt x="516" y="8333"/>
                    </a:lnTo>
                    <a:lnTo>
                      <a:pt x="688" y="8548"/>
                    </a:lnTo>
                    <a:lnTo>
                      <a:pt x="860" y="8763"/>
                    </a:lnTo>
                    <a:lnTo>
                      <a:pt x="1075" y="8934"/>
                    </a:lnTo>
                    <a:lnTo>
                      <a:pt x="1289" y="9106"/>
                    </a:lnTo>
                    <a:lnTo>
                      <a:pt x="1504" y="9235"/>
                    </a:lnTo>
                    <a:lnTo>
                      <a:pt x="1762" y="9321"/>
                    </a:lnTo>
                    <a:lnTo>
                      <a:pt x="2020" y="9407"/>
                    </a:lnTo>
                    <a:lnTo>
                      <a:pt x="3136" y="9664"/>
                    </a:lnTo>
                    <a:lnTo>
                      <a:pt x="2879" y="10996"/>
                    </a:lnTo>
                    <a:lnTo>
                      <a:pt x="2879" y="11211"/>
                    </a:lnTo>
                    <a:lnTo>
                      <a:pt x="2879" y="11425"/>
                    </a:lnTo>
                    <a:lnTo>
                      <a:pt x="2964" y="11597"/>
                    </a:lnTo>
                    <a:lnTo>
                      <a:pt x="3050" y="11769"/>
                    </a:lnTo>
                    <a:lnTo>
                      <a:pt x="3179" y="11941"/>
                    </a:lnTo>
                    <a:lnTo>
                      <a:pt x="3351" y="12070"/>
                    </a:lnTo>
                    <a:lnTo>
                      <a:pt x="3523" y="12156"/>
                    </a:lnTo>
                    <a:lnTo>
                      <a:pt x="3738" y="12241"/>
                    </a:lnTo>
                    <a:lnTo>
                      <a:pt x="5498" y="12542"/>
                    </a:lnTo>
                    <a:lnTo>
                      <a:pt x="5928" y="12542"/>
                    </a:lnTo>
                    <a:lnTo>
                      <a:pt x="6100" y="12456"/>
                    </a:lnTo>
                    <a:lnTo>
                      <a:pt x="6272" y="12370"/>
                    </a:lnTo>
                    <a:lnTo>
                      <a:pt x="6443" y="12241"/>
                    </a:lnTo>
                    <a:lnTo>
                      <a:pt x="6572" y="12070"/>
                    </a:lnTo>
                    <a:lnTo>
                      <a:pt x="6658" y="11898"/>
                    </a:lnTo>
                    <a:lnTo>
                      <a:pt x="6744" y="11683"/>
                    </a:lnTo>
                    <a:lnTo>
                      <a:pt x="7088" y="9793"/>
                    </a:lnTo>
                    <a:lnTo>
                      <a:pt x="7388" y="7775"/>
                    </a:lnTo>
                    <a:lnTo>
                      <a:pt x="7474" y="7517"/>
                    </a:lnTo>
                    <a:lnTo>
                      <a:pt x="8247" y="4124"/>
                    </a:lnTo>
                    <a:lnTo>
                      <a:pt x="8290" y="3823"/>
                    </a:lnTo>
                    <a:lnTo>
                      <a:pt x="8333" y="3523"/>
                    </a:lnTo>
                    <a:lnTo>
                      <a:pt x="8333" y="3222"/>
                    </a:lnTo>
                    <a:lnTo>
                      <a:pt x="8290" y="2921"/>
                    </a:lnTo>
                    <a:lnTo>
                      <a:pt x="8247" y="2664"/>
                    </a:lnTo>
                    <a:lnTo>
                      <a:pt x="8161" y="2363"/>
                    </a:lnTo>
                    <a:lnTo>
                      <a:pt x="8075" y="2105"/>
                    </a:lnTo>
                    <a:lnTo>
                      <a:pt x="7947" y="1848"/>
                    </a:lnTo>
                    <a:lnTo>
                      <a:pt x="7818" y="1633"/>
                    </a:lnTo>
                    <a:lnTo>
                      <a:pt x="7646" y="1418"/>
                    </a:lnTo>
                    <a:lnTo>
                      <a:pt x="7474" y="1203"/>
                    </a:lnTo>
                    <a:lnTo>
                      <a:pt x="7259" y="1032"/>
                    </a:lnTo>
                    <a:lnTo>
                      <a:pt x="7045" y="860"/>
                    </a:lnTo>
                    <a:lnTo>
                      <a:pt x="6830" y="731"/>
                    </a:lnTo>
                    <a:lnTo>
                      <a:pt x="6572" y="645"/>
                    </a:lnTo>
                    <a:lnTo>
                      <a:pt x="6314" y="559"/>
                    </a:lnTo>
                    <a:lnTo>
                      <a:pt x="4124" y="87"/>
                    </a:lnTo>
                    <a:lnTo>
                      <a:pt x="3866" y="44"/>
                    </a:lnTo>
                    <a:lnTo>
                      <a:pt x="3609" y="1"/>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999;p44">
                <a:extLst>
                  <a:ext uri="{FF2B5EF4-FFF2-40B4-BE49-F238E27FC236}">
                    <a16:creationId xmlns:a16="http://schemas.microsoft.com/office/drawing/2014/main" id="{7878D3AF-82CE-EBDD-0C53-4DD4022AB956}"/>
                  </a:ext>
                </a:extLst>
              </p:cNvPr>
              <p:cNvSpPr/>
              <p:nvPr/>
            </p:nvSpPr>
            <p:spPr>
              <a:xfrm>
                <a:off x="2622548" y="2186524"/>
                <a:ext cx="97288" cy="97288"/>
              </a:xfrm>
              <a:custGeom>
                <a:avLst/>
                <a:gdLst/>
                <a:ahLst/>
                <a:cxnLst/>
                <a:rect l="l" t="t" r="r" b="b"/>
                <a:pathLst>
                  <a:path w="989" h="989" extrusionOk="0">
                    <a:moveTo>
                      <a:pt x="387" y="0"/>
                    </a:moveTo>
                    <a:lnTo>
                      <a:pt x="215" y="43"/>
                    </a:lnTo>
                    <a:lnTo>
                      <a:pt x="86" y="172"/>
                    </a:lnTo>
                    <a:lnTo>
                      <a:pt x="0" y="387"/>
                    </a:lnTo>
                    <a:lnTo>
                      <a:pt x="0" y="559"/>
                    </a:lnTo>
                    <a:lnTo>
                      <a:pt x="43" y="730"/>
                    </a:lnTo>
                    <a:lnTo>
                      <a:pt x="215" y="902"/>
                    </a:lnTo>
                    <a:lnTo>
                      <a:pt x="387" y="988"/>
                    </a:lnTo>
                    <a:lnTo>
                      <a:pt x="559" y="988"/>
                    </a:lnTo>
                    <a:lnTo>
                      <a:pt x="773" y="902"/>
                    </a:lnTo>
                    <a:lnTo>
                      <a:pt x="902" y="773"/>
                    </a:lnTo>
                    <a:lnTo>
                      <a:pt x="988" y="602"/>
                    </a:lnTo>
                    <a:lnTo>
                      <a:pt x="988" y="387"/>
                    </a:lnTo>
                    <a:lnTo>
                      <a:pt x="902" y="215"/>
                    </a:lnTo>
                    <a:lnTo>
                      <a:pt x="773" y="86"/>
                    </a:lnTo>
                    <a:lnTo>
                      <a:pt x="6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000;p44">
                <a:extLst>
                  <a:ext uri="{FF2B5EF4-FFF2-40B4-BE49-F238E27FC236}">
                    <a16:creationId xmlns:a16="http://schemas.microsoft.com/office/drawing/2014/main" id="{0FAB9544-108F-694B-44AD-BFE6A157F53C}"/>
                  </a:ext>
                </a:extLst>
              </p:cNvPr>
              <p:cNvSpPr/>
              <p:nvPr/>
            </p:nvSpPr>
            <p:spPr>
              <a:xfrm>
                <a:off x="2322517" y="2114713"/>
                <a:ext cx="84598" cy="84598"/>
              </a:xfrm>
              <a:custGeom>
                <a:avLst/>
                <a:gdLst/>
                <a:ahLst/>
                <a:cxnLst/>
                <a:rect l="l" t="t" r="r" b="b"/>
                <a:pathLst>
                  <a:path w="860" h="860" extrusionOk="0">
                    <a:moveTo>
                      <a:pt x="344" y="0"/>
                    </a:moveTo>
                    <a:lnTo>
                      <a:pt x="216" y="86"/>
                    </a:lnTo>
                    <a:lnTo>
                      <a:pt x="87" y="172"/>
                    </a:lnTo>
                    <a:lnTo>
                      <a:pt x="1" y="344"/>
                    </a:lnTo>
                    <a:lnTo>
                      <a:pt x="1" y="515"/>
                    </a:lnTo>
                    <a:lnTo>
                      <a:pt x="44" y="644"/>
                    </a:lnTo>
                    <a:lnTo>
                      <a:pt x="173" y="773"/>
                    </a:lnTo>
                    <a:lnTo>
                      <a:pt x="344" y="859"/>
                    </a:lnTo>
                    <a:lnTo>
                      <a:pt x="516" y="859"/>
                    </a:lnTo>
                    <a:lnTo>
                      <a:pt x="645" y="773"/>
                    </a:lnTo>
                    <a:lnTo>
                      <a:pt x="774" y="687"/>
                    </a:lnTo>
                    <a:lnTo>
                      <a:pt x="860" y="515"/>
                    </a:lnTo>
                    <a:lnTo>
                      <a:pt x="860" y="344"/>
                    </a:lnTo>
                    <a:lnTo>
                      <a:pt x="774" y="215"/>
                    </a:lnTo>
                    <a:lnTo>
                      <a:pt x="688" y="86"/>
                    </a:lnTo>
                    <a:lnTo>
                      <a:pt x="5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001;p44">
                <a:extLst>
                  <a:ext uri="{FF2B5EF4-FFF2-40B4-BE49-F238E27FC236}">
                    <a16:creationId xmlns:a16="http://schemas.microsoft.com/office/drawing/2014/main" id="{0CB0747A-370B-8D3B-1DB5-3DBDEB516AFE}"/>
                  </a:ext>
                </a:extLst>
              </p:cNvPr>
              <p:cNvSpPr/>
              <p:nvPr/>
            </p:nvSpPr>
            <p:spPr>
              <a:xfrm>
                <a:off x="2407018" y="2372444"/>
                <a:ext cx="173328" cy="97190"/>
              </a:xfrm>
              <a:custGeom>
                <a:avLst/>
                <a:gdLst/>
                <a:ahLst/>
                <a:cxnLst/>
                <a:rect l="l" t="t" r="r" b="b"/>
                <a:pathLst>
                  <a:path w="1762" h="988" extrusionOk="0">
                    <a:moveTo>
                      <a:pt x="1" y="0"/>
                    </a:moveTo>
                    <a:lnTo>
                      <a:pt x="1" y="129"/>
                    </a:lnTo>
                    <a:lnTo>
                      <a:pt x="87" y="429"/>
                    </a:lnTo>
                    <a:lnTo>
                      <a:pt x="173" y="558"/>
                    </a:lnTo>
                    <a:lnTo>
                      <a:pt x="301" y="730"/>
                    </a:lnTo>
                    <a:lnTo>
                      <a:pt x="430" y="859"/>
                    </a:lnTo>
                    <a:lnTo>
                      <a:pt x="602" y="945"/>
                    </a:lnTo>
                    <a:lnTo>
                      <a:pt x="774" y="988"/>
                    </a:lnTo>
                    <a:lnTo>
                      <a:pt x="989" y="945"/>
                    </a:lnTo>
                    <a:lnTo>
                      <a:pt x="1160" y="902"/>
                    </a:lnTo>
                    <a:lnTo>
                      <a:pt x="1332" y="816"/>
                    </a:lnTo>
                    <a:lnTo>
                      <a:pt x="1461" y="687"/>
                    </a:lnTo>
                    <a:lnTo>
                      <a:pt x="1590" y="515"/>
                    </a:lnTo>
                    <a:lnTo>
                      <a:pt x="1719" y="344"/>
                    </a:lnTo>
                    <a:lnTo>
                      <a:pt x="1762" y="172"/>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002;p44">
                <a:extLst>
                  <a:ext uri="{FF2B5EF4-FFF2-40B4-BE49-F238E27FC236}">
                    <a16:creationId xmlns:a16="http://schemas.microsoft.com/office/drawing/2014/main" id="{9B321855-FFDE-CC54-5975-C858C3D5C895}"/>
                  </a:ext>
                </a:extLst>
              </p:cNvPr>
              <p:cNvSpPr/>
              <p:nvPr/>
            </p:nvSpPr>
            <p:spPr>
              <a:xfrm>
                <a:off x="2411248" y="2144224"/>
                <a:ext cx="97288" cy="131127"/>
              </a:xfrm>
              <a:custGeom>
                <a:avLst/>
                <a:gdLst/>
                <a:ahLst/>
                <a:cxnLst/>
                <a:rect l="l" t="t" r="r" b="b"/>
                <a:pathLst>
                  <a:path w="989" h="1333" extrusionOk="0">
                    <a:moveTo>
                      <a:pt x="903" y="1"/>
                    </a:moveTo>
                    <a:lnTo>
                      <a:pt x="860" y="44"/>
                    </a:lnTo>
                    <a:lnTo>
                      <a:pt x="473" y="559"/>
                    </a:lnTo>
                    <a:lnTo>
                      <a:pt x="1" y="1074"/>
                    </a:lnTo>
                    <a:lnTo>
                      <a:pt x="1" y="1117"/>
                    </a:lnTo>
                    <a:lnTo>
                      <a:pt x="44" y="1160"/>
                    </a:lnTo>
                    <a:lnTo>
                      <a:pt x="559" y="1332"/>
                    </a:lnTo>
                    <a:lnTo>
                      <a:pt x="645" y="1332"/>
                    </a:lnTo>
                    <a:lnTo>
                      <a:pt x="645" y="1289"/>
                    </a:lnTo>
                    <a:lnTo>
                      <a:pt x="645" y="1246"/>
                    </a:lnTo>
                    <a:lnTo>
                      <a:pt x="602" y="1203"/>
                    </a:lnTo>
                    <a:lnTo>
                      <a:pt x="204" y="1071"/>
                    </a:lnTo>
                    <a:lnTo>
                      <a:pt x="204" y="1071"/>
                    </a:lnTo>
                    <a:lnTo>
                      <a:pt x="559" y="645"/>
                    </a:lnTo>
                    <a:lnTo>
                      <a:pt x="946" y="87"/>
                    </a:lnTo>
                    <a:lnTo>
                      <a:pt x="989" y="44"/>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03;p44">
                <a:extLst>
                  <a:ext uri="{FF2B5EF4-FFF2-40B4-BE49-F238E27FC236}">
                    <a16:creationId xmlns:a16="http://schemas.microsoft.com/office/drawing/2014/main" id="{A4B47D66-B12F-1672-B881-B23775B9A36F}"/>
                  </a:ext>
                </a:extLst>
              </p:cNvPr>
              <p:cNvSpPr/>
              <p:nvPr/>
            </p:nvSpPr>
            <p:spPr>
              <a:xfrm>
                <a:off x="2694358" y="2152684"/>
                <a:ext cx="59219" cy="42397"/>
              </a:xfrm>
              <a:custGeom>
                <a:avLst/>
                <a:gdLst/>
                <a:ahLst/>
                <a:cxnLst/>
                <a:rect l="l" t="t" r="r" b="b"/>
                <a:pathLst>
                  <a:path w="602" h="431" extrusionOk="0">
                    <a:moveTo>
                      <a:pt x="0" y="1"/>
                    </a:moveTo>
                    <a:lnTo>
                      <a:pt x="0" y="87"/>
                    </a:lnTo>
                    <a:lnTo>
                      <a:pt x="43" y="129"/>
                    </a:lnTo>
                    <a:lnTo>
                      <a:pt x="258" y="258"/>
                    </a:lnTo>
                    <a:lnTo>
                      <a:pt x="473" y="387"/>
                    </a:lnTo>
                    <a:lnTo>
                      <a:pt x="516" y="430"/>
                    </a:lnTo>
                    <a:lnTo>
                      <a:pt x="559" y="387"/>
                    </a:lnTo>
                    <a:lnTo>
                      <a:pt x="602" y="344"/>
                    </a:lnTo>
                    <a:lnTo>
                      <a:pt x="559" y="301"/>
                    </a:lnTo>
                    <a:lnTo>
                      <a:pt x="344" y="129"/>
                    </a:lnTo>
                    <a:lnTo>
                      <a:pt x="1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04;p44">
                <a:extLst>
                  <a:ext uri="{FF2B5EF4-FFF2-40B4-BE49-F238E27FC236}">
                    <a16:creationId xmlns:a16="http://schemas.microsoft.com/office/drawing/2014/main" id="{0989FFF9-0C4A-454F-40BA-8E18E2580446}"/>
                  </a:ext>
                </a:extLst>
              </p:cNvPr>
              <p:cNvSpPr/>
              <p:nvPr/>
            </p:nvSpPr>
            <p:spPr>
              <a:xfrm>
                <a:off x="2347897" y="2072414"/>
                <a:ext cx="63449" cy="21248"/>
              </a:xfrm>
              <a:custGeom>
                <a:avLst/>
                <a:gdLst/>
                <a:ahLst/>
                <a:cxnLst/>
                <a:rect l="l" t="t" r="r" b="b"/>
                <a:pathLst>
                  <a:path w="645" h="216" extrusionOk="0">
                    <a:moveTo>
                      <a:pt x="44" y="1"/>
                    </a:moveTo>
                    <a:lnTo>
                      <a:pt x="1" y="44"/>
                    </a:lnTo>
                    <a:lnTo>
                      <a:pt x="1" y="86"/>
                    </a:lnTo>
                    <a:lnTo>
                      <a:pt x="1" y="129"/>
                    </a:lnTo>
                    <a:lnTo>
                      <a:pt x="44" y="172"/>
                    </a:lnTo>
                    <a:lnTo>
                      <a:pt x="559" y="215"/>
                    </a:lnTo>
                    <a:lnTo>
                      <a:pt x="602" y="215"/>
                    </a:lnTo>
                    <a:lnTo>
                      <a:pt x="645" y="172"/>
                    </a:lnTo>
                    <a:lnTo>
                      <a:pt x="645" y="129"/>
                    </a:lnTo>
                    <a:lnTo>
                      <a:pt x="602" y="86"/>
                    </a:lnTo>
                    <a:lnTo>
                      <a:pt x="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05;p44">
                <a:extLst>
                  <a:ext uri="{FF2B5EF4-FFF2-40B4-BE49-F238E27FC236}">
                    <a16:creationId xmlns:a16="http://schemas.microsoft.com/office/drawing/2014/main" id="{DF43678F-992F-23C9-A180-D2D8E5910A86}"/>
                  </a:ext>
                </a:extLst>
              </p:cNvPr>
              <p:cNvSpPr/>
              <p:nvPr/>
            </p:nvSpPr>
            <p:spPr>
              <a:xfrm>
                <a:off x="2056425" y="1349980"/>
                <a:ext cx="1347767" cy="1364687"/>
              </a:xfrm>
              <a:custGeom>
                <a:avLst/>
                <a:gdLst/>
                <a:ahLst/>
                <a:cxnLst/>
                <a:rect l="l" t="t" r="r" b="b"/>
                <a:pathLst>
                  <a:path w="13701" h="13873" extrusionOk="0">
                    <a:moveTo>
                      <a:pt x="6657" y="0"/>
                    </a:moveTo>
                    <a:lnTo>
                      <a:pt x="6142" y="129"/>
                    </a:lnTo>
                    <a:lnTo>
                      <a:pt x="5841" y="258"/>
                    </a:lnTo>
                    <a:lnTo>
                      <a:pt x="5583" y="387"/>
                    </a:lnTo>
                    <a:lnTo>
                      <a:pt x="5326" y="559"/>
                    </a:lnTo>
                    <a:lnTo>
                      <a:pt x="5111" y="730"/>
                    </a:lnTo>
                    <a:lnTo>
                      <a:pt x="4939" y="945"/>
                    </a:lnTo>
                    <a:lnTo>
                      <a:pt x="4810" y="1203"/>
                    </a:lnTo>
                    <a:lnTo>
                      <a:pt x="4724" y="1503"/>
                    </a:lnTo>
                    <a:lnTo>
                      <a:pt x="4724" y="1804"/>
                    </a:lnTo>
                    <a:lnTo>
                      <a:pt x="4338" y="1418"/>
                    </a:lnTo>
                    <a:lnTo>
                      <a:pt x="3908" y="1074"/>
                    </a:lnTo>
                    <a:lnTo>
                      <a:pt x="3436" y="773"/>
                    </a:lnTo>
                    <a:lnTo>
                      <a:pt x="2921" y="559"/>
                    </a:lnTo>
                    <a:lnTo>
                      <a:pt x="2362" y="430"/>
                    </a:lnTo>
                    <a:lnTo>
                      <a:pt x="2105" y="387"/>
                    </a:lnTo>
                    <a:lnTo>
                      <a:pt x="1804" y="387"/>
                    </a:lnTo>
                    <a:lnTo>
                      <a:pt x="1546" y="430"/>
                    </a:lnTo>
                    <a:lnTo>
                      <a:pt x="1289" y="473"/>
                    </a:lnTo>
                    <a:lnTo>
                      <a:pt x="1031" y="602"/>
                    </a:lnTo>
                    <a:lnTo>
                      <a:pt x="816" y="730"/>
                    </a:lnTo>
                    <a:lnTo>
                      <a:pt x="687" y="902"/>
                    </a:lnTo>
                    <a:lnTo>
                      <a:pt x="558" y="1074"/>
                    </a:lnTo>
                    <a:lnTo>
                      <a:pt x="258" y="1546"/>
                    </a:lnTo>
                    <a:lnTo>
                      <a:pt x="86" y="2062"/>
                    </a:lnTo>
                    <a:lnTo>
                      <a:pt x="0" y="2277"/>
                    </a:lnTo>
                    <a:lnTo>
                      <a:pt x="0" y="2491"/>
                    </a:lnTo>
                    <a:lnTo>
                      <a:pt x="0" y="2964"/>
                    </a:lnTo>
                    <a:lnTo>
                      <a:pt x="86" y="3436"/>
                    </a:lnTo>
                    <a:lnTo>
                      <a:pt x="215" y="3909"/>
                    </a:lnTo>
                    <a:lnTo>
                      <a:pt x="387" y="4338"/>
                    </a:lnTo>
                    <a:lnTo>
                      <a:pt x="687" y="4811"/>
                    </a:lnTo>
                    <a:lnTo>
                      <a:pt x="1031" y="5197"/>
                    </a:lnTo>
                    <a:lnTo>
                      <a:pt x="1460" y="5584"/>
                    </a:lnTo>
                    <a:lnTo>
                      <a:pt x="2019" y="5927"/>
                    </a:lnTo>
                    <a:lnTo>
                      <a:pt x="2319" y="6099"/>
                    </a:lnTo>
                    <a:lnTo>
                      <a:pt x="2620" y="6185"/>
                    </a:lnTo>
                    <a:lnTo>
                      <a:pt x="2921" y="6271"/>
                    </a:lnTo>
                    <a:lnTo>
                      <a:pt x="3221" y="6271"/>
                    </a:lnTo>
                    <a:lnTo>
                      <a:pt x="3522" y="6314"/>
                    </a:lnTo>
                    <a:lnTo>
                      <a:pt x="3823" y="6271"/>
                    </a:lnTo>
                    <a:lnTo>
                      <a:pt x="4123" y="6228"/>
                    </a:lnTo>
                    <a:lnTo>
                      <a:pt x="4424" y="6142"/>
                    </a:lnTo>
                    <a:lnTo>
                      <a:pt x="4682" y="6056"/>
                    </a:lnTo>
                    <a:lnTo>
                      <a:pt x="4939" y="5927"/>
                    </a:lnTo>
                    <a:lnTo>
                      <a:pt x="5154" y="5798"/>
                    </a:lnTo>
                    <a:lnTo>
                      <a:pt x="5326" y="5670"/>
                    </a:lnTo>
                    <a:lnTo>
                      <a:pt x="5498" y="5498"/>
                    </a:lnTo>
                    <a:lnTo>
                      <a:pt x="5626" y="5326"/>
                    </a:lnTo>
                    <a:lnTo>
                      <a:pt x="5755" y="5154"/>
                    </a:lnTo>
                    <a:lnTo>
                      <a:pt x="5798" y="4939"/>
                    </a:lnTo>
                    <a:lnTo>
                      <a:pt x="5841" y="5197"/>
                    </a:lnTo>
                    <a:lnTo>
                      <a:pt x="5970" y="5412"/>
                    </a:lnTo>
                    <a:lnTo>
                      <a:pt x="6099" y="5627"/>
                    </a:lnTo>
                    <a:lnTo>
                      <a:pt x="6271" y="5841"/>
                    </a:lnTo>
                    <a:lnTo>
                      <a:pt x="6442" y="6013"/>
                    </a:lnTo>
                    <a:lnTo>
                      <a:pt x="6657" y="6185"/>
                    </a:lnTo>
                    <a:lnTo>
                      <a:pt x="6872" y="6314"/>
                    </a:lnTo>
                    <a:lnTo>
                      <a:pt x="7087" y="6400"/>
                    </a:lnTo>
                    <a:lnTo>
                      <a:pt x="7344" y="6443"/>
                    </a:lnTo>
                    <a:lnTo>
                      <a:pt x="7602" y="6486"/>
                    </a:lnTo>
                    <a:lnTo>
                      <a:pt x="8117" y="6486"/>
                    </a:lnTo>
                    <a:lnTo>
                      <a:pt x="8375" y="6443"/>
                    </a:lnTo>
                    <a:lnTo>
                      <a:pt x="8590" y="6357"/>
                    </a:lnTo>
                    <a:lnTo>
                      <a:pt x="8848" y="6271"/>
                    </a:lnTo>
                    <a:lnTo>
                      <a:pt x="9019" y="6142"/>
                    </a:lnTo>
                    <a:lnTo>
                      <a:pt x="9019" y="6142"/>
                    </a:lnTo>
                    <a:lnTo>
                      <a:pt x="8848" y="7302"/>
                    </a:lnTo>
                    <a:lnTo>
                      <a:pt x="8676" y="8418"/>
                    </a:lnTo>
                    <a:lnTo>
                      <a:pt x="8590" y="9535"/>
                    </a:lnTo>
                    <a:lnTo>
                      <a:pt x="8547" y="10695"/>
                    </a:lnTo>
                    <a:lnTo>
                      <a:pt x="8762" y="10738"/>
                    </a:lnTo>
                    <a:lnTo>
                      <a:pt x="8976" y="10823"/>
                    </a:lnTo>
                    <a:lnTo>
                      <a:pt x="9234" y="11940"/>
                    </a:lnTo>
                    <a:lnTo>
                      <a:pt x="8976" y="13873"/>
                    </a:lnTo>
                    <a:lnTo>
                      <a:pt x="10222" y="13014"/>
                    </a:lnTo>
                    <a:lnTo>
                      <a:pt x="10823" y="12584"/>
                    </a:lnTo>
                    <a:lnTo>
                      <a:pt x="11339" y="12155"/>
                    </a:lnTo>
                    <a:lnTo>
                      <a:pt x="11811" y="11725"/>
                    </a:lnTo>
                    <a:lnTo>
                      <a:pt x="12241" y="11296"/>
                    </a:lnTo>
                    <a:lnTo>
                      <a:pt x="12627" y="10866"/>
                    </a:lnTo>
                    <a:lnTo>
                      <a:pt x="12928" y="10437"/>
                    </a:lnTo>
                    <a:lnTo>
                      <a:pt x="13186" y="10007"/>
                    </a:lnTo>
                    <a:lnTo>
                      <a:pt x="13400" y="9535"/>
                    </a:lnTo>
                    <a:lnTo>
                      <a:pt x="13572" y="9063"/>
                    </a:lnTo>
                    <a:lnTo>
                      <a:pt x="13658" y="8547"/>
                    </a:lnTo>
                    <a:lnTo>
                      <a:pt x="13701" y="8032"/>
                    </a:lnTo>
                    <a:lnTo>
                      <a:pt x="13701" y="7516"/>
                    </a:lnTo>
                    <a:lnTo>
                      <a:pt x="13615" y="6915"/>
                    </a:lnTo>
                    <a:lnTo>
                      <a:pt x="13443" y="6314"/>
                    </a:lnTo>
                    <a:lnTo>
                      <a:pt x="13357" y="5970"/>
                    </a:lnTo>
                    <a:lnTo>
                      <a:pt x="13186" y="5670"/>
                    </a:lnTo>
                    <a:lnTo>
                      <a:pt x="13014" y="5326"/>
                    </a:lnTo>
                    <a:lnTo>
                      <a:pt x="12799" y="5068"/>
                    </a:lnTo>
                    <a:lnTo>
                      <a:pt x="12584" y="4768"/>
                    </a:lnTo>
                    <a:lnTo>
                      <a:pt x="12327" y="4510"/>
                    </a:lnTo>
                    <a:lnTo>
                      <a:pt x="11811" y="4080"/>
                    </a:lnTo>
                    <a:lnTo>
                      <a:pt x="11768" y="4037"/>
                    </a:lnTo>
                    <a:lnTo>
                      <a:pt x="11811" y="3694"/>
                    </a:lnTo>
                    <a:lnTo>
                      <a:pt x="11854" y="3307"/>
                    </a:lnTo>
                    <a:lnTo>
                      <a:pt x="11768" y="2921"/>
                    </a:lnTo>
                    <a:lnTo>
                      <a:pt x="11639" y="2577"/>
                    </a:lnTo>
                    <a:lnTo>
                      <a:pt x="11425" y="2277"/>
                    </a:lnTo>
                    <a:lnTo>
                      <a:pt x="11167" y="2019"/>
                    </a:lnTo>
                    <a:lnTo>
                      <a:pt x="10866" y="1804"/>
                    </a:lnTo>
                    <a:lnTo>
                      <a:pt x="10480" y="1675"/>
                    </a:lnTo>
                    <a:lnTo>
                      <a:pt x="10136" y="1675"/>
                    </a:lnTo>
                    <a:lnTo>
                      <a:pt x="9750" y="1804"/>
                    </a:lnTo>
                    <a:lnTo>
                      <a:pt x="9449" y="1976"/>
                    </a:lnTo>
                    <a:lnTo>
                      <a:pt x="9148" y="2234"/>
                    </a:lnTo>
                    <a:lnTo>
                      <a:pt x="9148" y="2234"/>
                    </a:lnTo>
                    <a:lnTo>
                      <a:pt x="9191" y="1933"/>
                    </a:lnTo>
                    <a:lnTo>
                      <a:pt x="9191" y="1675"/>
                    </a:lnTo>
                    <a:lnTo>
                      <a:pt x="9148" y="1418"/>
                    </a:lnTo>
                    <a:lnTo>
                      <a:pt x="9062" y="1117"/>
                    </a:lnTo>
                    <a:lnTo>
                      <a:pt x="8934" y="902"/>
                    </a:lnTo>
                    <a:lnTo>
                      <a:pt x="8762" y="644"/>
                    </a:lnTo>
                    <a:lnTo>
                      <a:pt x="8547" y="473"/>
                    </a:lnTo>
                    <a:lnTo>
                      <a:pt x="8332" y="301"/>
                    </a:lnTo>
                    <a:lnTo>
                      <a:pt x="8075" y="172"/>
                    </a:lnTo>
                    <a:lnTo>
                      <a:pt x="7817" y="86"/>
                    </a:lnTo>
                    <a:lnTo>
                      <a:pt x="75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006;p44">
                <a:extLst>
                  <a:ext uri="{FF2B5EF4-FFF2-40B4-BE49-F238E27FC236}">
                    <a16:creationId xmlns:a16="http://schemas.microsoft.com/office/drawing/2014/main" id="{3E9872FF-2147-4F99-8DE1-5C9D49F5AC16}"/>
                  </a:ext>
                </a:extLst>
              </p:cNvPr>
              <p:cNvSpPr/>
              <p:nvPr/>
            </p:nvSpPr>
            <p:spPr>
              <a:xfrm>
                <a:off x="2935169" y="2313225"/>
                <a:ext cx="321178" cy="316948"/>
              </a:xfrm>
              <a:custGeom>
                <a:avLst/>
                <a:gdLst/>
                <a:ahLst/>
                <a:cxnLst/>
                <a:rect l="l" t="t" r="r" b="b"/>
                <a:pathLst>
                  <a:path w="3265" h="3222" extrusionOk="0">
                    <a:moveTo>
                      <a:pt x="1375" y="1"/>
                    </a:moveTo>
                    <a:lnTo>
                      <a:pt x="1074" y="87"/>
                    </a:lnTo>
                    <a:lnTo>
                      <a:pt x="774" y="215"/>
                    </a:lnTo>
                    <a:lnTo>
                      <a:pt x="516" y="387"/>
                    </a:lnTo>
                    <a:lnTo>
                      <a:pt x="301" y="602"/>
                    </a:lnTo>
                    <a:lnTo>
                      <a:pt x="129" y="903"/>
                    </a:lnTo>
                    <a:lnTo>
                      <a:pt x="43" y="1203"/>
                    </a:lnTo>
                    <a:lnTo>
                      <a:pt x="1" y="1547"/>
                    </a:lnTo>
                    <a:lnTo>
                      <a:pt x="1" y="1848"/>
                    </a:lnTo>
                    <a:lnTo>
                      <a:pt x="86" y="2148"/>
                    </a:lnTo>
                    <a:lnTo>
                      <a:pt x="215" y="2449"/>
                    </a:lnTo>
                    <a:lnTo>
                      <a:pt x="430" y="2664"/>
                    </a:lnTo>
                    <a:lnTo>
                      <a:pt x="645" y="2878"/>
                    </a:lnTo>
                    <a:lnTo>
                      <a:pt x="902" y="3050"/>
                    </a:lnTo>
                    <a:lnTo>
                      <a:pt x="1246" y="3179"/>
                    </a:lnTo>
                    <a:lnTo>
                      <a:pt x="1547" y="3222"/>
                    </a:lnTo>
                    <a:lnTo>
                      <a:pt x="1890" y="3222"/>
                    </a:lnTo>
                    <a:lnTo>
                      <a:pt x="2191" y="3136"/>
                    </a:lnTo>
                    <a:lnTo>
                      <a:pt x="2449" y="3007"/>
                    </a:lnTo>
                    <a:lnTo>
                      <a:pt x="2706" y="2792"/>
                    </a:lnTo>
                    <a:lnTo>
                      <a:pt x="2921" y="2578"/>
                    </a:lnTo>
                    <a:lnTo>
                      <a:pt x="3093" y="2320"/>
                    </a:lnTo>
                    <a:lnTo>
                      <a:pt x="3222" y="1976"/>
                    </a:lnTo>
                    <a:lnTo>
                      <a:pt x="3265" y="1676"/>
                    </a:lnTo>
                    <a:lnTo>
                      <a:pt x="3222" y="1332"/>
                    </a:lnTo>
                    <a:lnTo>
                      <a:pt x="3136" y="1031"/>
                    </a:lnTo>
                    <a:lnTo>
                      <a:pt x="3007" y="774"/>
                    </a:lnTo>
                    <a:lnTo>
                      <a:pt x="2835" y="516"/>
                    </a:lnTo>
                    <a:lnTo>
                      <a:pt x="2620" y="301"/>
                    </a:lnTo>
                    <a:lnTo>
                      <a:pt x="2320" y="130"/>
                    </a:lnTo>
                    <a:lnTo>
                      <a:pt x="2019" y="44"/>
                    </a:lnTo>
                    <a:lnTo>
                      <a:pt x="1676" y="1"/>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007;p44">
                <a:extLst>
                  <a:ext uri="{FF2B5EF4-FFF2-40B4-BE49-F238E27FC236}">
                    <a16:creationId xmlns:a16="http://schemas.microsoft.com/office/drawing/2014/main" id="{B88E69A8-8C9F-DA29-AC27-2923943B02CA}"/>
                  </a:ext>
                </a:extLst>
              </p:cNvPr>
              <p:cNvSpPr/>
              <p:nvPr/>
            </p:nvSpPr>
            <p:spPr>
              <a:xfrm>
                <a:off x="2998520" y="2389265"/>
                <a:ext cx="139587" cy="88828"/>
              </a:xfrm>
              <a:custGeom>
                <a:avLst/>
                <a:gdLst/>
                <a:ahLst/>
                <a:cxnLst/>
                <a:rect l="l" t="t" r="r" b="b"/>
                <a:pathLst>
                  <a:path w="1419" h="903" extrusionOk="0">
                    <a:moveTo>
                      <a:pt x="645" y="1"/>
                    </a:moveTo>
                    <a:lnTo>
                      <a:pt x="430" y="130"/>
                    </a:lnTo>
                    <a:lnTo>
                      <a:pt x="301" y="258"/>
                    </a:lnTo>
                    <a:lnTo>
                      <a:pt x="216" y="387"/>
                    </a:lnTo>
                    <a:lnTo>
                      <a:pt x="44" y="688"/>
                    </a:lnTo>
                    <a:lnTo>
                      <a:pt x="1" y="817"/>
                    </a:lnTo>
                    <a:lnTo>
                      <a:pt x="44" y="860"/>
                    </a:lnTo>
                    <a:lnTo>
                      <a:pt x="87" y="903"/>
                    </a:lnTo>
                    <a:lnTo>
                      <a:pt x="130" y="903"/>
                    </a:lnTo>
                    <a:lnTo>
                      <a:pt x="173" y="860"/>
                    </a:lnTo>
                    <a:lnTo>
                      <a:pt x="216" y="602"/>
                    </a:lnTo>
                    <a:lnTo>
                      <a:pt x="344" y="387"/>
                    </a:lnTo>
                    <a:lnTo>
                      <a:pt x="559" y="216"/>
                    </a:lnTo>
                    <a:lnTo>
                      <a:pt x="774" y="130"/>
                    </a:lnTo>
                    <a:lnTo>
                      <a:pt x="1074" y="130"/>
                    </a:lnTo>
                    <a:lnTo>
                      <a:pt x="1332" y="216"/>
                    </a:lnTo>
                    <a:lnTo>
                      <a:pt x="1375" y="216"/>
                    </a:lnTo>
                    <a:lnTo>
                      <a:pt x="1418" y="173"/>
                    </a:lnTo>
                    <a:lnTo>
                      <a:pt x="1418" y="87"/>
                    </a:lnTo>
                    <a:lnTo>
                      <a:pt x="1375" y="44"/>
                    </a:lnTo>
                    <a:lnTo>
                      <a:pt x="11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008;p44">
                <a:extLst>
                  <a:ext uri="{FF2B5EF4-FFF2-40B4-BE49-F238E27FC236}">
                    <a16:creationId xmlns:a16="http://schemas.microsoft.com/office/drawing/2014/main" id="{2E5DE757-4DFF-A359-5DCC-432F1DBA271D}"/>
                  </a:ext>
                </a:extLst>
              </p:cNvPr>
              <p:cNvSpPr/>
              <p:nvPr/>
            </p:nvSpPr>
            <p:spPr>
              <a:xfrm>
                <a:off x="2554967" y="2549806"/>
                <a:ext cx="409908" cy="224087"/>
              </a:xfrm>
              <a:custGeom>
                <a:avLst/>
                <a:gdLst/>
                <a:ahLst/>
                <a:cxnLst/>
                <a:rect l="l" t="t" r="r" b="b"/>
                <a:pathLst>
                  <a:path w="4167" h="2278" extrusionOk="0">
                    <a:moveTo>
                      <a:pt x="4166" y="1"/>
                    </a:moveTo>
                    <a:lnTo>
                      <a:pt x="3522" y="430"/>
                    </a:lnTo>
                    <a:lnTo>
                      <a:pt x="2878" y="817"/>
                    </a:lnTo>
                    <a:lnTo>
                      <a:pt x="2319" y="1118"/>
                    </a:lnTo>
                    <a:lnTo>
                      <a:pt x="1761" y="1375"/>
                    </a:lnTo>
                    <a:lnTo>
                      <a:pt x="1160" y="1590"/>
                    </a:lnTo>
                    <a:lnTo>
                      <a:pt x="558" y="1762"/>
                    </a:lnTo>
                    <a:lnTo>
                      <a:pt x="258" y="1848"/>
                    </a:lnTo>
                    <a:lnTo>
                      <a:pt x="86" y="1891"/>
                    </a:lnTo>
                    <a:lnTo>
                      <a:pt x="43" y="1934"/>
                    </a:lnTo>
                    <a:lnTo>
                      <a:pt x="0" y="1977"/>
                    </a:lnTo>
                    <a:lnTo>
                      <a:pt x="43" y="2019"/>
                    </a:lnTo>
                    <a:lnTo>
                      <a:pt x="43" y="2062"/>
                    </a:lnTo>
                    <a:lnTo>
                      <a:pt x="215" y="2148"/>
                    </a:lnTo>
                    <a:lnTo>
                      <a:pt x="473" y="2191"/>
                    </a:lnTo>
                    <a:lnTo>
                      <a:pt x="816" y="2234"/>
                    </a:lnTo>
                    <a:lnTo>
                      <a:pt x="1160" y="2277"/>
                    </a:lnTo>
                    <a:lnTo>
                      <a:pt x="1804" y="2234"/>
                    </a:lnTo>
                    <a:lnTo>
                      <a:pt x="2319" y="2148"/>
                    </a:lnTo>
                    <a:lnTo>
                      <a:pt x="2878" y="2062"/>
                    </a:lnTo>
                    <a:lnTo>
                      <a:pt x="3393" y="1891"/>
                    </a:lnTo>
                    <a:lnTo>
                      <a:pt x="3866" y="1676"/>
                    </a:lnTo>
                    <a:lnTo>
                      <a:pt x="4166" y="1"/>
                    </a:ln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4009;p44">
              <a:extLst>
                <a:ext uri="{FF2B5EF4-FFF2-40B4-BE49-F238E27FC236}">
                  <a16:creationId xmlns:a16="http://schemas.microsoft.com/office/drawing/2014/main" id="{5C44E81E-D5F8-9421-E137-67C5C97EEC14}"/>
                </a:ext>
              </a:extLst>
            </p:cNvPr>
            <p:cNvSpPr/>
            <p:nvPr/>
          </p:nvSpPr>
          <p:spPr>
            <a:xfrm rot="-477010" flipH="1">
              <a:off x="3106549" y="2447625"/>
              <a:ext cx="252525" cy="141600"/>
            </a:xfrm>
            <a:custGeom>
              <a:avLst/>
              <a:gdLst/>
              <a:ahLst/>
              <a:cxnLst/>
              <a:rect l="l" t="t" r="r" b="b"/>
              <a:pathLst>
                <a:path w="1762" h="988" extrusionOk="0">
                  <a:moveTo>
                    <a:pt x="1" y="0"/>
                  </a:moveTo>
                  <a:lnTo>
                    <a:pt x="1" y="129"/>
                  </a:lnTo>
                  <a:lnTo>
                    <a:pt x="87" y="429"/>
                  </a:lnTo>
                  <a:lnTo>
                    <a:pt x="173" y="558"/>
                  </a:lnTo>
                  <a:lnTo>
                    <a:pt x="301" y="730"/>
                  </a:lnTo>
                  <a:lnTo>
                    <a:pt x="430" y="859"/>
                  </a:lnTo>
                  <a:lnTo>
                    <a:pt x="602" y="945"/>
                  </a:lnTo>
                  <a:lnTo>
                    <a:pt x="774" y="988"/>
                  </a:lnTo>
                  <a:lnTo>
                    <a:pt x="989" y="945"/>
                  </a:lnTo>
                  <a:lnTo>
                    <a:pt x="1160" y="902"/>
                  </a:lnTo>
                  <a:lnTo>
                    <a:pt x="1332" y="816"/>
                  </a:lnTo>
                  <a:lnTo>
                    <a:pt x="1461" y="687"/>
                  </a:lnTo>
                  <a:lnTo>
                    <a:pt x="1590" y="515"/>
                  </a:lnTo>
                  <a:lnTo>
                    <a:pt x="1719" y="344"/>
                  </a:lnTo>
                  <a:lnTo>
                    <a:pt x="1762" y="172"/>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CaixaDeTexto 27">
            <a:extLst>
              <a:ext uri="{FF2B5EF4-FFF2-40B4-BE49-F238E27FC236}">
                <a16:creationId xmlns:a16="http://schemas.microsoft.com/office/drawing/2014/main" id="{B95C9D57-4746-DB13-565B-DB0B1653B5E3}"/>
              </a:ext>
            </a:extLst>
          </p:cNvPr>
          <p:cNvSpPr txBox="1"/>
          <p:nvPr/>
        </p:nvSpPr>
        <p:spPr>
          <a:xfrm>
            <a:off x="371460" y="735477"/>
            <a:ext cx="1165954" cy="307777"/>
          </a:xfrm>
          <a:prstGeom prst="rect">
            <a:avLst/>
          </a:prstGeom>
          <a:noFill/>
        </p:spPr>
        <p:txBody>
          <a:bodyPr wrap="square" rtlCol="0">
            <a:spAutoFit/>
          </a:bodyPr>
          <a:lstStyle/>
          <a:p>
            <a:pPr algn="ctr"/>
            <a:r>
              <a:rPr lang="en" b="1" dirty="0">
                <a:solidFill>
                  <a:schemeClr val="dk1"/>
                </a:solidFill>
                <a:latin typeface="Work Sans"/>
                <a:sym typeface="Work Sans"/>
              </a:rPr>
              <a:t>CARMEN</a:t>
            </a:r>
            <a:endParaRPr lang="es-ES" b="1" dirty="0"/>
          </a:p>
        </p:txBody>
      </p:sp>
      <p:sp>
        <p:nvSpPr>
          <p:cNvPr id="29" name="Google Shape;25552;p82">
            <a:extLst>
              <a:ext uri="{FF2B5EF4-FFF2-40B4-BE49-F238E27FC236}">
                <a16:creationId xmlns:a16="http://schemas.microsoft.com/office/drawing/2014/main" id="{8CB7EB9E-D070-70E8-0FAF-78ED1206F0F0}"/>
              </a:ext>
            </a:extLst>
          </p:cNvPr>
          <p:cNvSpPr/>
          <p:nvPr/>
        </p:nvSpPr>
        <p:spPr>
          <a:xfrm>
            <a:off x="6549035" y="2403897"/>
            <a:ext cx="444224" cy="478569"/>
          </a:xfrm>
          <a:custGeom>
            <a:avLst/>
            <a:gdLst/>
            <a:ahLst/>
            <a:cxnLst/>
            <a:rect l="l" t="t" r="r" b="b"/>
            <a:pathLst>
              <a:path w="11973" h="11839" extrusionOk="0">
                <a:moveTo>
                  <a:pt x="9322" y="655"/>
                </a:moveTo>
                <a:cubicBezTo>
                  <a:pt x="9413" y="655"/>
                  <a:pt x="9499" y="686"/>
                  <a:pt x="9547" y="749"/>
                </a:cubicBezTo>
                <a:lnTo>
                  <a:pt x="11027" y="2198"/>
                </a:lnTo>
                <a:cubicBezTo>
                  <a:pt x="11122" y="2324"/>
                  <a:pt x="11122" y="2545"/>
                  <a:pt x="11027" y="2671"/>
                </a:cubicBezTo>
                <a:cubicBezTo>
                  <a:pt x="10964" y="2718"/>
                  <a:pt x="10870" y="2742"/>
                  <a:pt x="10779" y="2742"/>
                </a:cubicBezTo>
                <a:cubicBezTo>
                  <a:pt x="10689" y="2742"/>
                  <a:pt x="10602" y="2718"/>
                  <a:pt x="10555" y="2671"/>
                </a:cubicBezTo>
                <a:lnTo>
                  <a:pt x="10303" y="2419"/>
                </a:lnTo>
                <a:lnTo>
                  <a:pt x="9074" y="1190"/>
                </a:lnTo>
                <a:cubicBezTo>
                  <a:pt x="8916" y="1096"/>
                  <a:pt x="8916" y="907"/>
                  <a:pt x="9074" y="749"/>
                </a:cubicBezTo>
                <a:cubicBezTo>
                  <a:pt x="9137" y="686"/>
                  <a:pt x="9232" y="655"/>
                  <a:pt x="9322" y="655"/>
                </a:cubicBezTo>
                <a:close/>
                <a:moveTo>
                  <a:pt x="9106" y="2230"/>
                </a:moveTo>
                <a:lnTo>
                  <a:pt x="9547" y="2702"/>
                </a:lnTo>
                <a:lnTo>
                  <a:pt x="9011" y="3270"/>
                </a:lnTo>
                <a:lnTo>
                  <a:pt x="8538" y="2797"/>
                </a:lnTo>
                <a:lnTo>
                  <a:pt x="9106" y="2230"/>
                </a:lnTo>
                <a:close/>
                <a:moveTo>
                  <a:pt x="6333" y="1694"/>
                </a:moveTo>
                <a:cubicBezTo>
                  <a:pt x="6396" y="1694"/>
                  <a:pt x="6522" y="1726"/>
                  <a:pt x="6554" y="1789"/>
                </a:cubicBezTo>
                <a:lnTo>
                  <a:pt x="8759" y="3994"/>
                </a:lnTo>
                <a:lnTo>
                  <a:pt x="9988" y="5223"/>
                </a:lnTo>
                <a:cubicBezTo>
                  <a:pt x="10082" y="5254"/>
                  <a:pt x="10114" y="5349"/>
                  <a:pt x="10114" y="5475"/>
                </a:cubicBezTo>
                <a:cubicBezTo>
                  <a:pt x="10114" y="5538"/>
                  <a:pt x="10082" y="5664"/>
                  <a:pt x="9988" y="5695"/>
                </a:cubicBezTo>
                <a:cubicBezTo>
                  <a:pt x="9925" y="5727"/>
                  <a:pt x="9830" y="5821"/>
                  <a:pt x="9767" y="5821"/>
                </a:cubicBezTo>
                <a:cubicBezTo>
                  <a:pt x="9673" y="5821"/>
                  <a:pt x="9547" y="5790"/>
                  <a:pt x="9515" y="5695"/>
                </a:cubicBezTo>
                <a:lnTo>
                  <a:pt x="6081" y="2261"/>
                </a:lnTo>
                <a:cubicBezTo>
                  <a:pt x="6018" y="2198"/>
                  <a:pt x="5987" y="2104"/>
                  <a:pt x="5987" y="2041"/>
                </a:cubicBezTo>
                <a:cubicBezTo>
                  <a:pt x="5987" y="1946"/>
                  <a:pt x="6018" y="1852"/>
                  <a:pt x="6081" y="1789"/>
                </a:cubicBezTo>
                <a:cubicBezTo>
                  <a:pt x="6176" y="1726"/>
                  <a:pt x="6239" y="1694"/>
                  <a:pt x="6333" y="1694"/>
                </a:cubicBezTo>
                <a:close/>
                <a:moveTo>
                  <a:pt x="6333" y="3459"/>
                </a:moveTo>
                <a:lnTo>
                  <a:pt x="8286" y="5412"/>
                </a:lnTo>
                <a:lnTo>
                  <a:pt x="7782" y="5947"/>
                </a:lnTo>
                <a:lnTo>
                  <a:pt x="7026" y="5191"/>
                </a:lnTo>
                <a:cubicBezTo>
                  <a:pt x="6979" y="5128"/>
                  <a:pt x="6892" y="5097"/>
                  <a:pt x="6802" y="5097"/>
                </a:cubicBezTo>
                <a:cubicBezTo>
                  <a:pt x="6711" y="5097"/>
                  <a:pt x="6617" y="5128"/>
                  <a:pt x="6554" y="5191"/>
                </a:cubicBezTo>
                <a:cubicBezTo>
                  <a:pt x="6459" y="5317"/>
                  <a:pt x="6459" y="5538"/>
                  <a:pt x="6554" y="5664"/>
                </a:cubicBezTo>
                <a:lnTo>
                  <a:pt x="7310" y="6420"/>
                </a:lnTo>
                <a:lnTo>
                  <a:pt x="6837" y="6893"/>
                </a:lnTo>
                <a:lnTo>
                  <a:pt x="4884" y="4908"/>
                </a:lnTo>
                <a:lnTo>
                  <a:pt x="6333" y="3459"/>
                </a:lnTo>
                <a:close/>
                <a:moveTo>
                  <a:pt x="4348" y="5506"/>
                </a:moveTo>
                <a:lnTo>
                  <a:pt x="6333" y="7460"/>
                </a:lnTo>
                <a:lnTo>
                  <a:pt x="5860" y="7932"/>
                </a:lnTo>
                <a:lnTo>
                  <a:pt x="5388" y="7460"/>
                </a:lnTo>
                <a:cubicBezTo>
                  <a:pt x="5325" y="7412"/>
                  <a:pt x="5238" y="7389"/>
                  <a:pt x="5152" y="7389"/>
                </a:cubicBezTo>
                <a:cubicBezTo>
                  <a:pt x="5065" y="7389"/>
                  <a:pt x="4978" y="7412"/>
                  <a:pt x="4915" y="7460"/>
                </a:cubicBezTo>
                <a:cubicBezTo>
                  <a:pt x="4789" y="7586"/>
                  <a:pt x="4789" y="7838"/>
                  <a:pt x="4915" y="7932"/>
                </a:cubicBezTo>
                <a:lnTo>
                  <a:pt x="5388" y="8405"/>
                </a:lnTo>
                <a:lnTo>
                  <a:pt x="5167" y="8657"/>
                </a:lnTo>
                <a:cubicBezTo>
                  <a:pt x="4915" y="8846"/>
                  <a:pt x="4632" y="8940"/>
                  <a:pt x="4360" y="8940"/>
                </a:cubicBezTo>
                <a:cubicBezTo>
                  <a:pt x="4088" y="8940"/>
                  <a:pt x="3828" y="8846"/>
                  <a:pt x="3624" y="8657"/>
                </a:cubicBezTo>
                <a:lnTo>
                  <a:pt x="3151" y="8184"/>
                </a:lnTo>
                <a:cubicBezTo>
                  <a:pt x="2742" y="7775"/>
                  <a:pt x="2742" y="7113"/>
                  <a:pt x="3151" y="6735"/>
                </a:cubicBezTo>
                <a:lnTo>
                  <a:pt x="4348" y="5506"/>
                </a:lnTo>
                <a:close/>
                <a:moveTo>
                  <a:pt x="2678" y="8657"/>
                </a:moveTo>
                <a:lnTo>
                  <a:pt x="3151" y="9129"/>
                </a:lnTo>
                <a:lnTo>
                  <a:pt x="2899" y="9350"/>
                </a:lnTo>
                <a:cubicBezTo>
                  <a:pt x="2836" y="9413"/>
                  <a:pt x="2749" y="9444"/>
                  <a:pt x="2663" y="9444"/>
                </a:cubicBezTo>
                <a:cubicBezTo>
                  <a:pt x="2576" y="9444"/>
                  <a:pt x="2489" y="9413"/>
                  <a:pt x="2426" y="9350"/>
                </a:cubicBezTo>
                <a:cubicBezTo>
                  <a:pt x="2300" y="9255"/>
                  <a:pt x="2300" y="9003"/>
                  <a:pt x="2426" y="8877"/>
                </a:cubicBezTo>
                <a:lnTo>
                  <a:pt x="2678" y="8657"/>
                </a:lnTo>
                <a:close/>
                <a:moveTo>
                  <a:pt x="9389" y="1"/>
                </a:moveTo>
                <a:cubicBezTo>
                  <a:pt x="9121" y="1"/>
                  <a:pt x="8853" y="103"/>
                  <a:pt x="8664" y="308"/>
                </a:cubicBezTo>
                <a:cubicBezTo>
                  <a:pt x="8255" y="686"/>
                  <a:pt x="8255" y="1379"/>
                  <a:pt x="8664" y="1757"/>
                </a:cubicBezTo>
                <a:lnTo>
                  <a:pt x="8097" y="2324"/>
                </a:lnTo>
                <a:lnTo>
                  <a:pt x="7121" y="1316"/>
                </a:lnTo>
                <a:cubicBezTo>
                  <a:pt x="6932" y="1127"/>
                  <a:pt x="6648" y="1001"/>
                  <a:pt x="6365" y="1001"/>
                </a:cubicBezTo>
                <a:cubicBezTo>
                  <a:pt x="6081" y="1001"/>
                  <a:pt x="5829" y="1127"/>
                  <a:pt x="5608" y="1316"/>
                </a:cubicBezTo>
                <a:cubicBezTo>
                  <a:pt x="5419" y="1537"/>
                  <a:pt x="5293" y="1789"/>
                  <a:pt x="5293" y="2072"/>
                </a:cubicBezTo>
                <a:cubicBezTo>
                  <a:pt x="5293" y="2356"/>
                  <a:pt x="5419" y="2639"/>
                  <a:pt x="5608" y="2828"/>
                </a:cubicBezTo>
                <a:lnTo>
                  <a:pt x="5860" y="3049"/>
                </a:lnTo>
                <a:lnTo>
                  <a:pt x="2678" y="6263"/>
                </a:lnTo>
                <a:cubicBezTo>
                  <a:pt x="2143" y="6767"/>
                  <a:pt x="2048" y="7460"/>
                  <a:pt x="2269" y="8090"/>
                </a:cubicBezTo>
                <a:lnTo>
                  <a:pt x="1922" y="8468"/>
                </a:lnTo>
                <a:cubicBezTo>
                  <a:pt x="1607" y="8783"/>
                  <a:pt x="1513" y="9255"/>
                  <a:pt x="1733" y="9634"/>
                </a:cubicBezTo>
                <a:lnTo>
                  <a:pt x="95" y="11240"/>
                </a:lnTo>
                <a:cubicBezTo>
                  <a:pt x="1" y="11366"/>
                  <a:pt x="1" y="11618"/>
                  <a:pt x="95" y="11713"/>
                </a:cubicBezTo>
                <a:cubicBezTo>
                  <a:pt x="190" y="11807"/>
                  <a:pt x="284" y="11839"/>
                  <a:pt x="347" y="11839"/>
                </a:cubicBezTo>
                <a:cubicBezTo>
                  <a:pt x="410" y="11839"/>
                  <a:pt x="536" y="11807"/>
                  <a:pt x="568" y="11713"/>
                </a:cubicBezTo>
                <a:lnTo>
                  <a:pt x="2206" y="10106"/>
                </a:lnTo>
                <a:cubicBezTo>
                  <a:pt x="2363" y="10201"/>
                  <a:pt x="2458" y="10232"/>
                  <a:pt x="2615" y="10232"/>
                </a:cubicBezTo>
                <a:cubicBezTo>
                  <a:pt x="2899" y="10232"/>
                  <a:pt x="3183" y="10106"/>
                  <a:pt x="3372" y="9917"/>
                </a:cubicBezTo>
                <a:lnTo>
                  <a:pt x="3718" y="9571"/>
                </a:lnTo>
                <a:cubicBezTo>
                  <a:pt x="3939" y="9634"/>
                  <a:pt x="4159" y="9665"/>
                  <a:pt x="4348" y="9665"/>
                </a:cubicBezTo>
                <a:cubicBezTo>
                  <a:pt x="4789" y="9665"/>
                  <a:pt x="5262" y="9508"/>
                  <a:pt x="5577" y="9161"/>
                </a:cubicBezTo>
                <a:lnTo>
                  <a:pt x="8759" y="5979"/>
                </a:lnTo>
                <a:lnTo>
                  <a:pt x="9011" y="6199"/>
                </a:lnTo>
                <a:cubicBezTo>
                  <a:pt x="9200" y="6420"/>
                  <a:pt x="9484" y="6515"/>
                  <a:pt x="9767" y="6515"/>
                </a:cubicBezTo>
                <a:cubicBezTo>
                  <a:pt x="10019" y="6515"/>
                  <a:pt x="10303" y="6420"/>
                  <a:pt x="10492" y="6199"/>
                </a:cubicBezTo>
                <a:cubicBezTo>
                  <a:pt x="10712" y="6010"/>
                  <a:pt x="10807" y="5727"/>
                  <a:pt x="10807" y="5475"/>
                </a:cubicBezTo>
                <a:cubicBezTo>
                  <a:pt x="10807" y="5191"/>
                  <a:pt x="10712" y="4908"/>
                  <a:pt x="10492" y="4719"/>
                </a:cubicBezTo>
                <a:lnTo>
                  <a:pt x="9515" y="3711"/>
                </a:lnTo>
                <a:lnTo>
                  <a:pt x="10082" y="3207"/>
                </a:lnTo>
                <a:cubicBezTo>
                  <a:pt x="10271" y="3427"/>
                  <a:pt x="10555" y="3522"/>
                  <a:pt x="10807" y="3522"/>
                </a:cubicBezTo>
                <a:cubicBezTo>
                  <a:pt x="11090" y="3522"/>
                  <a:pt x="11374" y="3427"/>
                  <a:pt x="11563" y="3207"/>
                </a:cubicBezTo>
                <a:cubicBezTo>
                  <a:pt x="11972" y="2828"/>
                  <a:pt x="11972" y="2167"/>
                  <a:pt x="11563" y="1757"/>
                </a:cubicBezTo>
                <a:lnTo>
                  <a:pt x="10114" y="308"/>
                </a:lnTo>
                <a:cubicBezTo>
                  <a:pt x="9925" y="103"/>
                  <a:pt x="9657" y="1"/>
                  <a:pt x="93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 name="Imagen1">
            <a:extLst>
              <a:ext uri="{FF2B5EF4-FFF2-40B4-BE49-F238E27FC236}">
                <a16:creationId xmlns:a16="http://schemas.microsoft.com/office/drawing/2014/main" id="{7ADFB048-6A33-C84D-359D-6EAF6A63CB19}"/>
              </a:ext>
            </a:extLst>
          </p:cNvPr>
          <p:cNvPicPr/>
          <p:nvPr/>
        </p:nvPicPr>
        <p:blipFill>
          <a:blip r:embed="rId3">
            <a:lum/>
            <a:alphaModFix/>
          </a:blip>
          <a:srcRect/>
          <a:stretch>
            <a:fillRect/>
          </a:stretch>
        </p:blipFill>
        <p:spPr>
          <a:xfrm>
            <a:off x="207258" y="110836"/>
            <a:ext cx="942109" cy="415636"/>
          </a:xfrm>
          <a:prstGeom prst="rect">
            <a:avLst/>
          </a:prstGeom>
        </p:spPr>
      </p:pic>
      <p:pic>
        <p:nvPicPr>
          <p:cNvPr id="31" name="Picture 2">
            <a:extLst>
              <a:ext uri="{FF2B5EF4-FFF2-40B4-BE49-F238E27FC236}">
                <a16:creationId xmlns:a16="http://schemas.microsoft.com/office/drawing/2014/main" id="{FF659ED9-DA65-FF02-E69B-0C2EE4193A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377" t="28128" r="38447" b="35342"/>
          <a:stretch/>
        </p:blipFill>
        <p:spPr bwMode="auto">
          <a:xfrm>
            <a:off x="8465686" y="110836"/>
            <a:ext cx="549724" cy="5542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958"/>
        <p:cNvGrpSpPr/>
        <p:nvPr/>
      </p:nvGrpSpPr>
      <p:grpSpPr>
        <a:xfrm>
          <a:off x="0" y="0"/>
          <a:ext cx="0" cy="0"/>
          <a:chOff x="0" y="0"/>
          <a:chExt cx="0" cy="0"/>
        </a:xfrm>
      </p:grpSpPr>
      <p:sp>
        <p:nvSpPr>
          <p:cNvPr id="13959" name="Google Shape;13959;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Suplementación</a:t>
            </a:r>
            <a:endParaRPr b="1" dirty="0"/>
          </a:p>
        </p:txBody>
      </p:sp>
      <p:sp>
        <p:nvSpPr>
          <p:cNvPr id="13960" name="Google Shape;13960;p43"/>
          <p:cNvSpPr txBox="1">
            <a:spLocks noGrp="1"/>
          </p:cNvSpPr>
          <p:nvPr>
            <p:ph type="title" idx="2"/>
          </p:nvPr>
        </p:nvSpPr>
        <p:spPr>
          <a:xfrm>
            <a:off x="1371212" y="2618425"/>
            <a:ext cx="2967900" cy="55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Calcio</a:t>
            </a:r>
            <a:endParaRPr dirty="0"/>
          </a:p>
        </p:txBody>
      </p:sp>
      <p:sp>
        <p:nvSpPr>
          <p:cNvPr id="13961" name="Google Shape;13961;p43"/>
          <p:cNvSpPr txBox="1">
            <a:spLocks noGrp="1"/>
          </p:cNvSpPr>
          <p:nvPr>
            <p:ph type="title" idx="3"/>
          </p:nvPr>
        </p:nvSpPr>
        <p:spPr>
          <a:xfrm>
            <a:off x="4804287" y="2618425"/>
            <a:ext cx="2968500" cy="55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Vitamina D</a:t>
            </a:r>
            <a:endParaRPr dirty="0"/>
          </a:p>
        </p:txBody>
      </p:sp>
      <p:sp>
        <p:nvSpPr>
          <p:cNvPr id="13962" name="Google Shape;13962;p43"/>
          <p:cNvSpPr txBox="1">
            <a:spLocks noGrp="1"/>
          </p:cNvSpPr>
          <p:nvPr>
            <p:ph type="subTitle" idx="1"/>
          </p:nvPr>
        </p:nvSpPr>
        <p:spPr>
          <a:xfrm>
            <a:off x="4804291" y="3182250"/>
            <a:ext cx="2968500" cy="102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Toma diaria de 800 - 2000UI de vitamina D. </a:t>
            </a:r>
            <a:endParaRPr dirty="0"/>
          </a:p>
        </p:txBody>
      </p:sp>
      <p:sp>
        <p:nvSpPr>
          <p:cNvPr id="13963" name="Google Shape;13963;p43"/>
          <p:cNvSpPr txBox="1">
            <a:spLocks noGrp="1"/>
          </p:cNvSpPr>
          <p:nvPr>
            <p:ph type="subTitle" idx="4"/>
          </p:nvPr>
        </p:nvSpPr>
        <p:spPr>
          <a:xfrm>
            <a:off x="1069972" y="3167913"/>
            <a:ext cx="3269327" cy="102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Ingesta diária de calcio de 1.000 - 1.200mg (mayor parte de la dieta).</a:t>
            </a:r>
            <a:endParaRPr dirty="0"/>
          </a:p>
        </p:txBody>
      </p:sp>
      <p:grpSp>
        <p:nvGrpSpPr>
          <p:cNvPr id="2" name="Google Shape;15055;p66">
            <a:extLst>
              <a:ext uri="{FF2B5EF4-FFF2-40B4-BE49-F238E27FC236}">
                <a16:creationId xmlns:a16="http://schemas.microsoft.com/office/drawing/2014/main" id="{205403FA-B4D4-BB56-5975-BB0F9C8C3BEE}"/>
              </a:ext>
            </a:extLst>
          </p:cNvPr>
          <p:cNvGrpSpPr/>
          <p:nvPr/>
        </p:nvGrpSpPr>
        <p:grpSpPr>
          <a:xfrm rot="-898498">
            <a:off x="2581056" y="1529807"/>
            <a:ext cx="548212" cy="842009"/>
            <a:chOff x="2507000" y="3561325"/>
            <a:chExt cx="312500" cy="479975"/>
          </a:xfrm>
        </p:grpSpPr>
        <p:sp>
          <p:nvSpPr>
            <p:cNvPr id="3" name="Google Shape;15056;p66">
              <a:extLst>
                <a:ext uri="{FF2B5EF4-FFF2-40B4-BE49-F238E27FC236}">
                  <a16:creationId xmlns:a16="http://schemas.microsoft.com/office/drawing/2014/main" id="{B80486EE-CCC0-220F-957E-93B961E595AF}"/>
                </a:ext>
              </a:extLst>
            </p:cNvPr>
            <p:cNvSpPr/>
            <p:nvPr/>
          </p:nvSpPr>
          <p:spPr>
            <a:xfrm>
              <a:off x="2507000" y="3718075"/>
              <a:ext cx="303900" cy="323225"/>
            </a:xfrm>
            <a:custGeom>
              <a:avLst/>
              <a:gdLst/>
              <a:ahLst/>
              <a:cxnLst/>
              <a:rect l="l" t="t" r="r" b="b"/>
              <a:pathLst>
                <a:path w="12156" h="12929" extrusionOk="0">
                  <a:moveTo>
                    <a:pt x="1332" y="1"/>
                  </a:moveTo>
                  <a:lnTo>
                    <a:pt x="1161" y="44"/>
                  </a:lnTo>
                  <a:lnTo>
                    <a:pt x="1032" y="130"/>
                  </a:lnTo>
                  <a:lnTo>
                    <a:pt x="860" y="216"/>
                  </a:lnTo>
                  <a:lnTo>
                    <a:pt x="731" y="387"/>
                  </a:lnTo>
                  <a:lnTo>
                    <a:pt x="645" y="516"/>
                  </a:lnTo>
                  <a:lnTo>
                    <a:pt x="602" y="688"/>
                  </a:lnTo>
                  <a:lnTo>
                    <a:pt x="559" y="903"/>
                  </a:lnTo>
                  <a:lnTo>
                    <a:pt x="1" y="10309"/>
                  </a:lnTo>
                  <a:lnTo>
                    <a:pt x="44" y="10738"/>
                  </a:lnTo>
                  <a:lnTo>
                    <a:pt x="130" y="11125"/>
                  </a:lnTo>
                  <a:lnTo>
                    <a:pt x="302" y="11511"/>
                  </a:lnTo>
                  <a:lnTo>
                    <a:pt x="559" y="11812"/>
                  </a:lnTo>
                  <a:lnTo>
                    <a:pt x="817" y="12070"/>
                  </a:lnTo>
                  <a:lnTo>
                    <a:pt x="1204" y="12284"/>
                  </a:lnTo>
                  <a:lnTo>
                    <a:pt x="1547" y="12456"/>
                  </a:lnTo>
                  <a:lnTo>
                    <a:pt x="1977" y="12499"/>
                  </a:lnTo>
                  <a:lnTo>
                    <a:pt x="9407" y="12929"/>
                  </a:lnTo>
                  <a:lnTo>
                    <a:pt x="9836" y="12929"/>
                  </a:lnTo>
                  <a:lnTo>
                    <a:pt x="10223" y="12800"/>
                  </a:lnTo>
                  <a:lnTo>
                    <a:pt x="10609" y="12628"/>
                  </a:lnTo>
                  <a:lnTo>
                    <a:pt x="10910" y="12413"/>
                  </a:lnTo>
                  <a:lnTo>
                    <a:pt x="11168" y="12113"/>
                  </a:lnTo>
                  <a:lnTo>
                    <a:pt x="11383" y="11769"/>
                  </a:lnTo>
                  <a:lnTo>
                    <a:pt x="11554" y="11383"/>
                  </a:lnTo>
                  <a:lnTo>
                    <a:pt x="11597" y="10953"/>
                  </a:lnTo>
                  <a:lnTo>
                    <a:pt x="12156" y="1547"/>
                  </a:lnTo>
                  <a:lnTo>
                    <a:pt x="12156" y="1375"/>
                  </a:lnTo>
                  <a:lnTo>
                    <a:pt x="12113" y="1161"/>
                  </a:lnTo>
                  <a:lnTo>
                    <a:pt x="12027" y="1032"/>
                  </a:lnTo>
                  <a:lnTo>
                    <a:pt x="11898" y="860"/>
                  </a:lnTo>
                  <a:lnTo>
                    <a:pt x="11769" y="731"/>
                  </a:lnTo>
                  <a:lnTo>
                    <a:pt x="11640" y="645"/>
                  </a:lnTo>
                  <a:lnTo>
                    <a:pt x="11468" y="602"/>
                  </a:lnTo>
                  <a:lnTo>
                    <a:pt x="11254" y="559"/>
                  </a:lnTo>
                  <a:lnTo>
                    <a:pt x="1547" y="1"/>
                  </a:lnTo>
                  <a:close/>
                </a:path>
              </a:pathLst>
            </a:custGeom>
            <a:solidFill>
              <a:srgbClr val="D1E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5057;p66">
              <a:extLst>
                <a:ext uri="{FF2B5EF4-FFF2-40B4-BE49-F238E27FC236}">
                  <a16:creationId xmlns:a16="http://schemas.microsoft.com/office/drawing/2014/main" id="{43CAC092-804E-3DD0-52C0-CBC603459C49}"/>
                </a:ext>
              </a:extLst>
            </p:cNvPr>
            <p:cNvSpPr/>
            <p:nvPr/>
          </p:nvSpPr>
          <p:spPr>
            <a:xfrm>
              <a:off x="2507000" y="3718075"/>
              <a:ext cx="303900" cy="323225"/>
            </a:xfrm>
            <a:custGeom>
              <a:avLst/>
              <a:gdLst/>
              <a:ahLst/>
              <a:cxnLst/>
              <a:rect l="l" t="t" r="r" b="b"/>
              <a:pathLst>
                <a:path w="12156" h="12929" fill="none" extrusionOk="0">
                  <a:moveTo>
                    <a:pt x="12156" y="1547"/>
                  </a:moveTo>
                  <a:lnTo>
                    <a:pt x="11597" y="10953"/>
                  </a:lnTo>
                  <a:lnTo>
                    <a:pt x="11597" y="10953"/>
                  </a:lnTo>
                  <a:lnTo>
                    <a:pt x="11554" y="11383"/>
                  </a:lnTo>
                  <a:lnTo>
                    <a:pt x="11383" y="11769"/>
                  </a:lnTo>
                  <a:lnTo>
                    <a:pt x="11168" y="12113"/>
                  </a:lnTo>
                  <a:lnTo>
                    <a:pt x="10910" y="12413"/>
                  </a:lnTo>
                  <a:lnTo>
                    <a:pt x="10609" y="12628"/>
                  </a:lnTo>
                  <a:lnTo>
                    <a:pt x="10223" y="12800"/>
                  </a:lnTo>
                  <a:lnTo>
                    <a:pt x="9836" y="12929"/>
                  </a:lnTo>
                  <a:lnTo>
                    <a:pt x="9407" y="12929"/>
                  </a:lnTo>
                  <a:lnTo>
                    <a:pt x="1977" y="12499"/>
                  </a:lnTo>
                  <a:lnTo>
                    <a:pt x="1977" y="12499"/>
                  </a:lnTo>
                  <a:lnTo>
                    <a:pt x="1547" y="12456"/>
                  </a:lnTo>
                  <a:lnTo>
                    <a:pt x="1204" y="12284"/>
                  </a:lnTo>
                  <a:lnTo>
                    <a:pt x="817" y="12070"/>
                  </a:lnTo>
                  <a:lnTo>
                    <a:pt x="559" y="11812"/>
                  </a:lnTo>
                  <a:lnTo>
                    <a:pt x="302" y="11511"/>
                  </a:lnTo>
                  <a:lnTo>
                    <a:pt x="130" y="11125"/>
                  </a:lnTo>
                  <a:lnTo>
                    <a:pt x="44" y="10738"/>
                  </a:lnTo>
                  <a:lnTo>
                    <a:pt x="1" y="10309"/>
                  </a:lnTo>
                  <a:lnTo>
                    <a:pt x="559" y="903"/>
                  </a:lnTo>
                  <a:lnTo>
                    <a:pt x="559" y="903"/>
                  </a:lnTo>
                  <a:lnTo>
                    <a:pt x="602" y="688"/>
                  </a:lnTo>
                  <a:lnTo>
                    <a:pt x="645" y="516"/>
                  </a:lnTo>
                  <a:lnTo>
                    <a:pt x="731" y="387"/>
                  </a:lnTo>
                  <a:lnTo>
                    <a:pt x="860" y="216"/>
                  </a:lnTo>
                  <a:lnTo>
                    <a:pt x="1032" y="130"/>
                  </a:lnTo>
                  <a:lnTo>
                    <a:pt x="1161" y="44"/>
                  </a:lnTo>
                  <a:lnTo>
                    <a:pt x="1332" y="1"/>
                  </a:lnTo>
                  <a:lnTo>
                    <a:pt x="1547" y="1"/>
                  </a:lnTo>
                  <a:lnTo>
                    <a:pt x="11254" y="559"/>
                  </a:lnTo>
                  <a:lnTo>
                    <a:pt x="11254" y="559"/>
                  </a:lnTo>
                  <a:lnTo>
                    <a:pt x="11468" y="602"/>
                  </a:lnTo>
                  <a:lnTo>
                    <a:pt x="11640" y="645"/>
                  </a:lnTo>
                  <a:lnTo>
                    <a:pt x="11769" y="731"/>
                  </a:lnTo>
                  <a:lnTo>
                    <a:pt x="11898" y="860"/>
                  </a:lnTo>
                  <a:lnTo>
                    <a:pt x="12027" y="1032"/>
                  </a:lnTo>
                  <a:lnTo>
                    <a:pt x="12113" y="1161"/>
                  </a:lnTo>
                  <a:lnTo>
                    <a:pt x="12156" y="1375"/>
                  </a:lnTo>
                  <a:lnTo>
                    <a:pt x="12156" y="15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5058;p66">
              <a:extLst>
                <a:ext uri="{FF2B5EF4-FFF2-40B4-BE49-F238E27FC236}">
                  <a16:creationId xmlns:a16="http://schemas.microsoft.com/office/drawing/2014/main" id="{6820B472-96EE-9818-3444-83F9FBD215E1}"/>
                </a:ext>
              </a:extLst>
            </p:cNvPr>
            <p:cNvSpPr/>
            <p:nvPr/>
          </p:nvSpPr>
          <p:spPr>
            <a:xfrm>
              <a:off x="2548875" y="3680500"/>
              <a:ext cx="238400" cy="51575"/>
            </a:xfrm>
            <a:custGeom>
              <a:avLst/>
              <a:gdLst/>
              <a:ahLst/>
              <a:cxnLst/>
              <a:rect l="l" t="t" r="r" b="b"/>
              <a:pathLst>
                <a:path w="9536" h="2063" extrusionOk="0">
                  <a:moveTo>
                    <a:pt x="87" y="1"/>
                  </a:moveTo>
                  <a:lnTo>
                    <a:pt x="1" y="1504"/>
                  </a:lnTo>
                  <a:lnTo>
                    <a:pt x="9450" y="2062"/>
                  </a:lnTo>
                  <a:lnTo>
                    <a:pt x="9536" y="559"/>
                  </a:lnTo>
                  <a:lnTo>
                    <a:pt x="87" y="1"/>
                  </a:lnTo>
                  <a:close/>
                </a:path>
              </a:pathLst>
            </a:custGeom>
            <a:solidFill>
              <a:srgbClr val="D1E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059;p66">
              <a:extLst>
                <a:ext uri="{FF2B5EF4-FFF2-40B4-BE49-F238E27FC236}">
                  <a16:creationId xmlns:a16="http://schemas.microsoft.com/office/drawing/2014/main" id="{6E97B99F-2704-EE71-A741-96FB2AB67DC7}"/>
                </a:ext>
              </a:extLst>
            </p:cNvPr>
            <p:cNvSpPr/>
            <p:nvPr/>
          </p:nvSpPr>
          <p:spPr>
            <a:xfrm>
              <a:off x="2548875" y="3680500"/>
              <a:ext cx="238400" cy="51575"/>
            </a:xfrm>
            <a:custGeom>
              <a:avLst/>
              <a:gdLst/>
              <a:ahLst/>
              <a:cxnLst/>
              <a:rect l="l" t="t" r="r" b="b"/>
              <a:pathLst>
                <a:path w="9536" h="2063" fill="none" extrusionOk="0">
                  <a:moveTo>
                    <a:pt x="9536" y="559"/>
                  </a:moveTo>
                  <a:lnTo>
                    <a:pt x="9450" y="2062"/>
                  </a:lnTo>
                  <a:lnTo>
                    <a:pt x="1" y="1504"/>
                  </a:lnTo>
                  <a:lnTo>
                    <a:pt x="87" y="1"/>
                  </a:lnTo>
                  <a:lnTo>
                    <a:pt x="9536" y="55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5060;p66">
              <a:extLst>
                <a:ext uri="{FF2B5EF4-FFF2-40B4-BE49-F238E27FC236}">
                  <a16:creationId xmlns:a16="http://schemas.microsoft.com/office/drawing/2014/main" id="{3992072F-3F40-9868-80D8-E2C72FCE0A9F}"/>
                </a:ext>
              </a:extLst>
            </p:cNvPr>
            <p:cNvSpPr/>
            <p:nvPr/>
          </p:nvSpPr>
          <p:spPr>
            <a:xfrm>
              <a:off x="2526350" y="3561325"/>
              <a:ext cx="293150" cy="133175"/>
            </a:xfrm>
            <a:custGeom>
              <a:avLst/>
              <a:gdLst/>
              <a:ahLst/>
              <a:cxnLst/>
              <a:rect l="l" t="t" r="r" b="b"/>
              <a:pathLst>
                <a:path w="11726" h="5327" extrusionOk="0">
                  <a:moveTo>
                    <a:pt x="1160" y="0"/>
                  </a:moveTo>
                  <a:lnTo>
                    <a:pt x="902" y="86"/>
                  </a:lnTo>
                  <a:lnTo>
                    <a:pt x="730" y="172"/>
                  </a:lnTo>
                  <a:lnTo>
                    <a:pt x="515" y="301"/>
                  </a:lnTo>
                  <a:lnTo>
                    <a:pt x="387" y="473"/>
                  </a:lnTo>
                  <a:lnTo>
                    <a:pt x="258" y="688"/>
                  </a:lnTo>
                  <a:lnTo>
                    <a:pt x="172" y="902"/>
                  </a:lnTo>
                  <a:lnTo>
                    <a:pt x="129" y="1117"/>
                  </a:lnTo>
                  <a:lnTo>
                    <a:pt x="0" y="3522"/>
                  </a:lnTo>
                  <a:lnTo>
                    <a:pt x="0" y="3737"/>
                  </a:lnTo>
                  <a:lnTo>
                    <a:pt x="43" y="3995"/>
                  </a:lnTo>
                  <a:lnTo>
                    <a:pt x="172" y="4209"/>
                  </a:lnTo>
                  <a:lnTo>
                    <a:pt x="301" y="4381"/>
                  </a:lnTo>
                  <a:lnTo>
                    <a:pt x="472" y="4553"/>
                  </a:lnTo>
                  <a:lnTo>
                    <a:pt x="644" y="4639"/>
                  </a:lnTo>
                  <a:lnTo>
                    <a:pt x="859" y="4725"/>
                  </a:lnTo>
                  <a:lnTo>
                    <a:pt x="1117" y="4768"/>
                  </a:lnTo>
                  <a:lnTo>
                    <a:pt x="10308" y="5326"/>
                  </a:lnTo>
                  <a:lnTo>
                    <a:pt x="10566" y="5283"/>
                  </a:lnTo>
                  <a:lnTo>
                    <a:pt x="10780" y="5240"/>
                  </a:lnTo>
                  <a:lnTo>
                    <a:pt x="10995" y="5154"/>
                  </a:lnTo>
                  <a:lnTo>
                    <a:pt x="11167" y="4982"/>
                  </a:lnTo>
                  <a:lnTo>
                    <a:pt x="11339" y="4854"/>
                  </a:lnTo>
                  <a:lnTo>
                    <a:pt x="11468" y="4639"/>
                  </a:lnTo>
                  <a:lnTo>
                    <a:pt x="11553" y="4424"/>
                  </a:lnTo>
                  <a:lnTo>
                    <a:pt x="11596" y="4166"/>
                  </a:lnTo>
                  <a:lnTo>
                    <a:pt x="11725" y="1804"/>
                  </a:lnTo>
                  <a:lnTo>
                    <a:pt x="11725" y="1589"/>
                  </a:lnTo>
                  <a:lnTo>
                    <a:pt x="11682" y="1418"/>
                  </a:lnTo>
                  <a:lnTo>
                    <a:pt x="11596" y="1246"/>
                  </a:lnTo>
                  <a:lnTo>
                    <a:pt x="11510" y="1074"/>
                  </a:lnTo>
                  <a:lnTo>
                    <a:pt x="11339" y="859"/>
                  </a:lnTo>
                  <a:lnTo>
                    <a:pt x="11124" y="688"/>
                  </a:lnTo>
                  <a:lnTo>
                    <a:pt x="10866" y="602"/>
                  </a:lnTo>
                  <a:lnTo>
                    <a:pt x="10609" y="516"/>
                  </a:lnTo>
                  <a:lnTo>
                    <a:pt x="13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5061;p66">
              <a:extLst>
                <a:ext uri="{FF2B5EF4-FFF2-40B4-BE49-F238E27FC236}">
                  <a16:creationId xmlns:a16="http://schemas.microsoft.com/office/drawing/2014/main" id="{7B75CF5F-F37C-A0E7-4129-993A28581746}"/>
                </a:ext>
              </a:extLst>
            </p:cNvPr>
            <p:cNvSpPr/>
            <p:nvPr/>
          </p:nvSpPr>
          <p:spPr>
            <a:xfrm>
              <a:off x="2577875" y="3851225"/>
              <a:ext cx="143900" cy="109550"/>
            </a:xfrm>
            <a:custGeom>
              <a:avLst/>
              <a:gdLst/>
              <a:ahLst/>
              <a:cxnLst/>
              <a:rect l="l" t="t" r="r" b="b"/>
              <a:pathLst>
                <a:path w="5756" h="4382" extrusionOk="0">
                  <a:moveTo>
                    <a:pt x="1418" y="1"/>
                  </a:moveTo>
                  <a:lnTo>
                    <a:pt x="1074" y="87"/>
                  </a:lnTo>
                  <a:lnTo>
                    <a:pt x="774" y="215"/>
                  </a:lnTo>
                  <a:lnTo>
                    <a:pt x="602" y="344"/>
                  </a:lnTo>
                  <a:lnTo>
                    <a:pt x="430" y="516"/>
                  </a:lnTo>
                  <a:lnTo>
                    <a:pt x="301" y="688"/>
                  </a:lnTo>
                  <a:lnTo>
                    <a:pt x="172" y="903"/>
                  </a:lnTo>
                  <a:lnTo>
                    <a:pt x="87" y="1203"/>
                  </a:lnTo>
                  <a:lnTo>
                    <a:pt x="1" y="1504"/>
                  </a:lnTo>
                  <a:lnTo>
                    <a:pt x="1" y="1805"/>
                  </a:lnTo>
                  <a:lnTo>
                    <a:pt x="87" y="2062"/>
                  </a:lnTo>
                  <a:lnTo>
                    <a:pt x="172" y="2320"/>
                  </a:lnTo>
                  <a:lnTo>
                    <a:pt x="301" y="2535"/>
                  </a:lnTo>
                  <a:lnTo>
                    <a:pt x="516" y="2749"/>
                  </a:lnTo>
                  <a:lnTo>
                    <a:pt x="731" y="2878"/>
                  </a:lnTo>
                  <a:lnTo>
                    <a:pt x="2148" y="3565"/>
                  </a:lnTo>
                  <a:lnTo>
                    <a:pt x="2277" y="3608"/>
                  </a:lnTo>
                  <a:lnTo>
                    <a:pt x="2363" y="3651"/>
                  </a:lnTo>
                  <a:lnTo>
                    <a:pt x="3694" y="4296"/>
                  </a:lnTo>
                  <a:lnTo>
                    <a:pt x="3952" y="4381"/>
                  </a:lnTo>
                  <a:lnTo>
                    <a:pt x="4510" y="4381"/>
                  </a:lnTo>
                  <a:lnTo>
                    <a:pt x="4768" y="4296"/>
                  </a:lnTo>
                  <a:lnTo>
                    <a:pt x="5069" y="4081"/>
                  </a:lnTo>
                  <a:lnTo>
                    <a:pt x="5369" y="3823"/>
                  </a:lnTo>
                  <a:lnTo>
                    <a:pt x="5584" y="3480"/>
                  </a:lnTo>
                  <a:lnTo>
                    <a:pt x="5670" y="3179"/>
                  </a:lnTo>
                  <a:lnTo>
                    <a:pt x="5756" y="2878"/>
                  </a:lnTo>
                  <a:lnTo>
                    <a:pt x="5756" y="2578"/>
                  </a:lnTo>
                  <a:lnTo>
                    <a:pt x="5670" y="2320"/>
                  </a:lnTo>
                  <a:lnTo>
                    <a:pt x="5584" y="2062"/>
                  </a:lnTo>
                  <a:lnTo>
                    <a:pt x="5455" y="1847"/>
                  </a:lnTo>
                  <a:lnTo>
                    <a:pt x="5240" y="1633"/>
                  </a:lnTo>
                  <a:lnTo>
                    <a:pt x="5026" y="1504"/>
                  </a:lnTo>
                  <a:lnTo>
                    <a:pt x="3694" y="860"/>
                  </a:lnTo>
                  <a:lnTo>
                    <a:pt x="3565" y="817"/>
                  </a:lnTo>
                  <a:lnTo>
                    <a:pt x="3480" y="774"/>
                  </a:lnTo>
                  <a:lnTo>
                    <a:pt x="2062" y="87"/>
                  </a:lnTo>
                  <a:lnTo>
                    <a:pt x="17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5062;p66">
              <a:extLst>
                <a:ext uri="{FF2B5EF4-FFF2-40B4-BE49-F238E27FC236}">
                  <a16:creationId xmlns:a16="http://schemas.microsoft.com/office/drawing/2014/main" id="{FC53073C-6C00-2901-ACD5-714B3EC7C30B}"/>
                </a:ext>
              </a:extLst>
            </p:cNvPr>
            <p:cNvSpPr/>
            <p:nvPr/>
          </p:nvSpPr>
          <p:spPr>
            <a:xfrm>
              <a:off x="2577875" y="3851225"/>
              <a:ext cx="143900" cy="109550"/>
            </a:xfrm>
            <a:custGeom>
              <a:avLst/>
              <a:gdLst/>
              <a:ahLst/>
              <a:cxnLst/>
              <a:rect l="l" t="t" r="r" b="b"/>
              <a:pathLst>
                <a:path w="5756" h="4382" fill="none" extrusionOk="0">
                  <a:moveTo>
                    <a:pt x="731" y="2878"/>
                  </a:moveTo>
                  <a:lnTo>
                    <a:pt x="731" y="2878"/>
                  </a:lnTo>
                  <a:lnTo>
                    <a:pt x="516" y="2749"/>
                  </a:lnTo>
                  <a:lnTo>
                    <a:pt x="301" y="2535"/>
                  </a:lnTo>
                  <a:lnTo>
                    <a:pt x="172" y="2320"/>
                  </a:lnTo>
                  <a:lnTo>
                    <a:pt x="87" y="2062"/>
                  </a:lnTo>
                  <a:lnTo>
                    <a:pt x="1" y="1805"/>
                  </a:lnTo>
                  <a:lnTo>
                    <a:pt x="1" y="1504"/>
                  </a:lnTo>
                  <a:lnTo>
                    <a:pt x="87" y="1203"/>
                  </a:lnTo>
                  <a:lnTo>
                    <a:pt x="172" y="903"/>
                  </a:lnTo>
                  <a:lnTo>
                    <a:pt x="172" y="903"/>
                  </a:lnTo>
                  <a:lnTo>
                    <a:pt x="301" y="688"/>
                  </a:lnTo>
                  <a:lnTo>
                    <a:pt x="430" y="516"/>
                  </a:lnTo>
                  <a:lnTo>
                    <a:pt x="602" y="344"/>
                  </a:lnTo>
                  <a:lnTo>
                    <a:pt x="774" y="215"/>
                  </a:lnTo>
                  <a:lnTo>
                    <a:pt x="774" y="215"/>
                  </a:lnTo>
                  <a:lnTo>
                    <a:pt x="1074" y="87"/>
                  </a:lnTo>
                  <a:lnTo>
                    <a:pt x="1418" y="1"/>
                  </a:lnTo>
                  <a:lnTo>
                    <a:pt x="1762" y="1"/>
                  </a:lnTo>
                  <a:lnTo>
                    <a:pt x="2062" y="87"/>
                  </a:lnTo>
                  <a:lnTo>
                    <a:pt x="3480" y="774"/>
                  </a:lnTo>
                  <a:lnTo>
                    <a:pt x="3565" y="817"/>
                  </a:lnTo>
                  <a:lnTo>
                    <a:pt x="3694" y="860"/>
                  </a:lnTo>
                  <a:lnTo>
                    <a:pt x="5026" y="1504"/>
                  </a:lnTo>
                  <a:lnTo>
                    <a:pt x="5026" y="1504"/>
                  </a:lnTo>
                  <a:lnTo>
                    <a:pt x="5240" y="1633"/>
                  </a:lnTo>
                  <a:lnTo>
                    <a:pt x="5455" y="1847"/>
                  </a:lnTo>
                  <a:lnTo>
                    <a:pt x="5584" y="2062"/>
                  </a:lnTo>
                  <a:lnTo>
                    <a:pt x="5670" y="2320"/>
                  </a:lnTo>
                  <a:lnTo>
                    <a:pt x="5756" y="2578"/>
                  </a:lnTo>
                  <a:lnTo>
                    <a:pt x="5756" y="2878"/>
                  </a:lnTo>
                  <a:lnTo>
                    <a:pt x="5670" y="3179"/>
                  </a:lnTo>
                  <a:lnTo>
                    <a:pt x="5584" y="3480"/>
                  </a:lnTo>
                  <a:lnTo>
                    <a:pt x="5584" y="3480"/>
                  </a:lnTo>
                  <a:lnTo>
                    <a:pt x="5369" y="3823"/>
                  </a:lnTo>
                  <a:lnTo>
                    <a:pt x="5069" y="4081"/>
                  </a:lnTo>
                  <a:lnTo>
                    <a:pt x="5069" y="4081"/>
                  </a:lnTo>
                  <a:lnTo>
                    <a:pt x="4768" y="4296"/>
                  </a:lnTo>
                  <a:lnTo>
                    <a:pt x="4768" y="4296"/>
                  </a:lnTo>
                  <a:lnTo>
                    <a:pt x="4510" y="4381"/>
                  </a:lnTo>
                  <a:lnTo>
                    <a:pt x="4210" y="4381"/>
                  </a:lnTo>
                  <a:lnTo>
                    <a:pt x="3952" y="4381"/>
                  </a:lnTo>
                  <a:lnTo>
                    <a:pt x="3694" y="4296"/>
                  </a:lnTo>
                  <a:lnTo>
                    <a:pt x="2363" y="3651"/>
                  </a:lnTo>
                  <a:lnTo>
                    <a:pt x="2277" y="3608"/>
                  </a:lnTo>
                  <a:lnTo>
                    <a:pt x="2148" y="3565"/>
                  </a:lnTo>
                  <a:lnTo>
                    <a:pt x="731" y="28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5063;p66">
              <a:extLst>
                <a:ext uri="{FF2B5EF4-FFF2-40B4-BE49-F238E27FC236}">
                  <a16:creationId xmlns:a16="http://schemas.microsoft.com/office/drawing/2014/main" id="{6034D3F2-3BE5-B84E-607C-DA7F8F07D2A2}"/>
                </a:ext>
              </a:extLst>
            </p:cNvPr>
            <p:cNvSpPr/>
            <p:nvPr/>
          </p:nvSpPr>
          <p:spPr>
            <a:xfrm>
              <a:off x="2634775" y="3871625"/>
              <a:ext cx="87000" cy="89150"/>
            </a:xfrm>
            <a:custGeom>
              <a:avLst/>
              <a:gdLst/>
              <a:ahLst/>
              <a:cxnLst/>
              <a:rect l="l" t="t" r="r" b="b"/>
              <a:pathLst>
                <a:path w="3480" h="3566" extrusionOk="0">
                  <a:moveTo>
                    <a:pt x="1289" y="1"/>
                  </a:moveTo>
                  <a:lnTo>
                    <a:pt x="216" y="2320"/>
                  </a:lnTo>
                  <a:lnTo>
                    <a:pt x="1" y="2792"/>
                  </a:lnTo>
                  <a:lnTo>
                    <a:pt x="87" y="2835"/>
                  </a:lnTo>
                  <a:lnTo>
                    <a:pt x="1418" y="3480"/>
                  </a:lnTo>
                  <a:lnTo>
                    <a:pt x="1676" y="3565"/>
                  </a:lnTo>
                  <a:lnTo>
                    <a:pt x="2234" y="3565"/>
                  </a:lnTo>
                  <a:lnTo>
                    <a:pt x="2492" y="3480"/>
                  </a:lnTo>
                  <a:lnTo>
                    <a:pt x="2793" y="3265"/>
                  </a:lnTo>
                  <a:lnTo>
                    <a:pt x="3093" y="3007"/>
                  </a:lnTo>
                  <a:lnTo>
                    <a:pt x="3308" y="2664"/>
                  </a:lnTo>
                  <a:lnTo>
                    <a:pt x="3394" y="2363"/>
                  </a:lnTo>
                  <a:lnTo>
                    <a:pt x="3480" y="2062"/>
                  </a:lnTo>
                  <a:lnTo>
                    <a:pt x="3480" y="1762"/>
                  </a:lnTo>
                  <a:lnTo>
                    <a:pt x="3394" y="1504"/>
                  </a:lnTo>
                  <a:lnTo>
                    <a:pt x="3308" y="1246"/>
                  </a:lnTo>
                  <a:lnTo>
                    <a:pt x="3179" y="1031"/>
                  </a:lnTo>
                  <a:lnTo>
                    <a:pt x="2964" y="817"/>
                  </a:lnTo>
                  <a:lnTo>
                    <a:pt x="2750" y="688"/>
                  </a:lnTo>
                  <a:lnTo>
                    <a:pt x="1418" y="44"/>
                  </a:lnTo>
                  <a:lnTo>
                    <a:pt x="1289" y="1"/>
                  </a:lnTo>
                  <a:close/>
                </a:path>
              </a:pathLst>
            </a:custGeom>
            <a:solidFill>
              <a:srgbClr val="EA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5064;p66">
              <a:extLst>
                <a:ext uri="{FF2B5EF4-FFF2-40B4-BE49-F238E27FC236}">
                  <a16:creationId xmlns:a16="http://schemas.microsoft.com/office/drawing/2014/main" id="{07A160F6-E9A1-F899-27C5-3FC0414AD8B7}"/>
                </a:ext>
              </a:extLst>
            </p:cNvPr>
            <p:cNvSpPr/>
            <p:nvPr/>
          </p:nvSpPr>
          <p:spPr>
            <a:xfrm>
              <a:off x="2634775" y="3871625"/>
              <a:ext cx="87000" cy="89150"/>
            </a:xfrm>
            <a:custGeom>
              <a:avLst/>
              <a:gdLst/>
              <a:ahLst/>
              <a:cxnLst/>
              <a:rect l="l" t="t" r="r" b="b"/>
              <a:pathLst>
                <a:path w="3480" h="3566" fill="none" extrusionOk="0">
                  <a:moveTo>
                    <a:pt x="1" y="2792"/>
                  </a:moveTo>
                  <a:lnTo>
                    <a:pt x="216" y="2320"/>
                  </a:lnTo>
                  <a:lnTo>
                    <a:pt x="1289" y="1"/>
                  </a:lnTo>
                  <a:lnTo>
                    <a:pt x="1418" y="44"/>
                  </a:lnTo>
                  <a:lnTo>
                    <a:pt x="2750" y="688"/>
                  </a:lnTo>
                  <a:lnTo>
                    <a:pt x="2750" y="688"/>
                  </a:lnTo>
                  <a:lnTo>
                    <a:pt x="2964" y="817"/>
                  </a:lnTo>
                  <a:lnTo>
                    <a:pt x="3179" y="1031"/>
                  </a:lnTo>
                  <a:lnTo>
                    <a:pt x="3308" y="1246"/>
                  </a:lnTo>
                  <a:lnTo>
                    <a:pt x="3394" y="1504"/>
                  </a:lnTo>
                  <a:lnTo>
                    <a:pt x="3480" y="1762"/>
                  </a:lnTo>
                  <a:lnTo>
                    <a:pt x="3480" y="2062"/>
                  </a:lnTo>
                  <a:lnTo>
                    <a:pt x="3394" y="2363"/>
                  </a:lnTo>
                  <a:lnTo>
                    <a:pt x="3308" y="2664"/>
                  </a:lnTo>
                  <a:lnTo>
                    <a:pt x="3308" y="2664"/>
                  </a:lnTo>
                  <a:lnTo>
                    <a:pt x="3093" y="3007"/>
                  </a:lnTo>
                  <a:lnTo>
                    <a:pt x="2793" y="3265"/>
                  </a:lnTo>
                  <a:lnTo>
                    <a:pt x="2793" y="3265"/>
                  </a:lnTo>
                  <a:lnTo>
                    <a:pt x="2492" y="3480"/>
                  </a:lnTo>
                  <a:lnTo>
                    <a:pt x="2492" y="3480"/>
                  </a:lnTo>
                  <a:lnTo>
                    <a:pt x="2234" y="3565"/>
                  </a:lnTo>
                  <a:lnTo>
                    <a:pt x="1934" y="3565"/>
                  </a:lnTo>
                  <a:lnTo>
                    <a:pt x="1676" y="3565"/>
                  </a:lnTo>
                  <a:lnTo>
                    <a:pt x="1418" y="3480"/>
                  </a:lnTo>
                  <a:lnTo>
                    <a:pt x="87" y="2835"/>
                  </a:lnTo>
                  <a:lnTo>
                    <a:pt x="1" y="27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065;p66">
              <a:extLst>
                <a:ext uri="{FF2B5EF4-FFF2-40B4-BE49-F238E27FC236}">
                  <a16:creationId xmlns:a16="http://schemas.microsoft.com/office/drawing/2014/main" id="{A1542014-B9E7-6098-5A97-10E488B8AE94}"/>
                </a:ext>
              </a:extLst>
            </p:cNvPr>
            <p:cNvSpPr/>
            <p:nvPr/>
          </p:nvSpPr>
          <p:spPr>
            <a:xfrm>
              <a:off x="2682025" y="3823300"/>
              <a:ext cx="120300" cy="137475"/>
            </a:xfrm>
            <a:custGeom>
              <a:avLst/>
              <a:gdLst/>
              <a:ahLst/>
              <a:cxnLst/>
              <a:rect l="l" t="t" r="r" b="b"/>
              <a:pathLst>
                <a:path w="4812" h="5499" extrusionOk="0">
                  <a:moveTo>
                    <a:pt x="3007" y="1"/>
                  </a:moveTo>
                  <a:lnTo>
                    <a:pt x="2707" y="44"/>
                  </a:lnTo>
                  <a:lnTo>
                    <a:pt x="2492" y="173"/>
                  </a:lnTo>
                  <a:lnTo>
                    <a:pt x="2234" y="302"/>
                  </a:lnTo>
                  <a:lnTo>
                    <a:pt x="2062" y="516"/>
                  </a:lnTo>
                  <a:lnTo>
                    <a:pt x="1246" y="1719"/>
                  </a:lnTo>
                  <a:lnTo>
                    <a:pt x="1160" y="1805"/>
                  </a:lnTo>
                  <a:lnTo>
                    <a:pt x="1074" y="1934"/>
                  </a:lnTo>
                  <a:lnTo>
                    <a:pt x="215" y="3222"/>
                  </a:lnTo>
                  <a:lnTo>
                    <a:pt x="44" y="3480"/>
                  </a:lnTo>
                  <a:lnTo>
                    <a:pt x="1" y="3823"/>
                  </a:lnTo>
                  <a:lnTo>
                    <a:pt x="1" y="4124"/>
                  </a:lnTo>
                  <a:lnTo>
                    <a:pt x="87" y="4468"/>
                  </a:lnTo>
                  <a:lnTo>
                    <a:pt x="173" y="4682"/>
                  </a:lnTo>
                  <a:lnTo>
                    <a:pt x="344" y="4854"/>
                  </a:lnTo>
                  <a:lnTo>
                    <a:pt x="473" y="5026"/>
                  </a:lnTo>
                  <a:lnTo>
                    <a:pt x="688" y="5198"/>
                  </a:lnTo>
                  <a:lnTo>
                    <a:pt x="946" y="5370"/>
                  </a:lnTo>
                  <a:lnTo>
                    <a:pt x="1246" y="5456"/>
                  </a:lnTo>
                  <a:lnTo>
                    <a:pt x="1504" y="5498"/>
                  </a:lnTo>
                  <a:lnTo>
                    <a:pt x="1805" y="5498"/>
                  </a:lnTo>
                  <a:lnTo>
                    <a:pt x="2062" y="5456"/>
                  </a:lnTo>
                  <a:lnTo>
                    <a:pt x="2320" y="5327"/>
                  </a:lnTo>
                  <a:lnTo>
                    <a:pt x="2535" y="5155"/>
                  </a:lnTo>
                  <a:lnTo>
                    <a:pt x="2707" y="4983"/>
                  </a:lnTo>
                  <a:lnTo>
                    <a:pt x="3608" y="3695"/>
                  </a:lnTo>
                  <a:lnTo>
                    <a:pt x="3651" y="3609"/>
                  </a:lnTo>
                  <a:lnTo>
                    <a:pt x="3737" y="3480"/>
                  </a:lnTo>
                  <a:lnTo>
                    <a:pt x="4596" y="2277"/>
                  </a:lnTo>
                  <a:lnTo>
                    <a:pt x="4725" y="2063"/>
                  </a:lnTo>
                  <a:lnTo>
                    <a:pt x="4768" y="1805"/>
                  </a:lnTo>
                  <a:lnTo>
                    <a:pt x="4811" y="1504"/>
                  </a:lnTo>
                  <a:lnTo>
                    <a:pt x="4768" y="1247"/>
                  </a:lnTo>
                  <a:lnTo>
                    <a:pt x="4639" y="903"/>
                  </a:lnTo>
                  <a:lnTo>
                    <a:pt x="4424" y="559"/>
                  </a:lnTo>
                  <a:lnTo>
                    <a:pt x="4124" y="302"/>
                  </a:lnTo>
                  <a:lnTo>
                    <a:pt x="3823" y="130"/>
                  </a:lnTo>
                  <a:lnTo>
                    <a:pt x="3566" y="44"/>
                  </a:lnTo>
                  <a:lnTo>
                    <a:pt x="32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5066;p66">
              <a:extLst>
                <a:ext uri="{FF2B5EF4-FFF2-40B4-BE49-F238E27FC236}">
                  <a16:creationId xmlns:a16="http://schemas.microsoft.com/office/drawing/2014/main" id="{532A1609-5B03-FA2C-E775-D9C23FD9D067}"/>
                </a:ext>
              </a:extLst>
            </p:cNvPr>
            <p:cNvSpPr/>
            <p:nvPr/>
          </p:nvSpPr>
          <p:spPr>
            <a:xfrm>
              <a:off x="2682025" y="3823300"/>
              <a:ext cx="120300" cy="137475"/>
            </a:xfrm>
            <a:custGeom>
              <a:avLst/>
              <a:gdLst/>
              <a:ahLst/>
              <a:cxnLst/>
              <a:rect l="l" t="t" r="r" b="b"/>
              <a:pathLst>
                <a:path w="4812" h="5499" fill="none" extrusionOk="0">
                  <a:moveTo>
                    <a:pt x="2707" y="4983"/>
                  </a:moveTo>
                  <a:lnTo>
                    <a:pt x="2707" y="4983"/>
                  </a:lnTo>
                  <a:lnTo>
                    <a:pt x="2535" y="5155"/>
                  </a:lnTo>
                  <a:lnTo>
                    <a:pt x="2320" y="5327"/>
                  </a:lnTo>
                  <a:lnTo>
                    <a:pt x="2062" y="5456"/>
                  </a:lnTo>
                  <a:lnTo>
                    <a:pt x="1805" y="5498"/>
                  </a:lnTo>
                  <a:lnTo>
                    <a:pt x="1504" y="5498"/>
                  </a:lnTo>
                  <a:lnTo>
                    <a:pt x="1246" y="5456"/>
                  </a:lnTo>
                  <a:lnTo>
                    <a:pt x="946" y="5370"/>
                  </a:lnTo>
                  <a:lnTo>
                    <a:pt x="688" y="5198"/>
                  </a:lnTo>
                  <a:lnTo>
                    <a:pt x="688" y="5198"/>
                  </a:lnTo>
                  <a:lnTo>
                    <a:pt x="473" y="5026"/>
                  </a:lnTo>
                  <a:lnTo>
                    <a:pt x="344" y="4854"/>
                  </a:lnTo>
                  <a:lnTo>
                    <a:pt x="173" y="4682"/>
                  </a:lnTo>
                  <a:lnTo>
                    <a:pt x="87" y="4468"/>
                  </a:lnTo>
                  <a:lnTo>
                    <a:pt x="87" y="4468"/>
                  </a:lnTo>
                  <a:lnTo>
                    <a:pt x="1" y="4124"/>
                  </a:lnTo>
                  <a:lnTo>
                    <a:pt x="1" y="3823"/>
                  </a:lnTo>
                  <a:lnTo>
                    <a:pt x="44" y="3480"/>
                  </a:lnTo>
                  <a:lnTo>
                    <a:pt x="215" y="3222"/>
                  </a:lnTo>
                  <a:lnTo>
                    <a:pt x="1074" y="1934"/>
                  </a:lnTo>
                  <a:lnTo>
                    <a:pt x="1160" y="1805"/>
                  </a:lnTo>
                  <a:lnTo>
                    <a:pt x="1246" y="1719"/>
                  </a:lnTo>
                  <a:lnTo>
                    <a:pt x="2062" y="516"/>
                  </a:lnTo>
                  <a:lnTo>
                    <a:pt x="2062" y="516"/>
                  </a:lnTo>
                  <a:lnTo>
                    <a:pt x="2234" y="302"/>
                  </a:lnTo>
                  <a:lnTo>
                    <a:pt x="2492" y="173"/>
                  </a:lnTo>
                  <a:lnTo>
                    <a:pt x="2707" y="44"/>
                  </a:lnTo>
                  <a:lnTo>
                    <a:pt x="3007" y="1"/>
                  </a:lnTo>
                  <a:lnTo>
                    <a:pt x="3265" y="1"/>
                  </a:lnTo>
                  <a:lnTo>
                    <a:pt x="3566" y="44"/>
                  </a:lnTo>
                  <a:lnTo>
                    <a:pt x="3823" y="130"/>
                  </a:lnTo>
                  <a:lnTo>
                    <a:pt x="4124" y="302"/>
                  </a:lnTo>
                  <a:lnTo>
                    <a:pt x="4124" y="302"/>
                  </a:lnTo>
                  <a:lnTo>
                    <a:pt x="4424" y="559"/>
                  </a:lnTo>
                  <a:lnTo>
                    <a:pt x="4639" y="903"/>
                  </a:lnTo>
                  <a:lnTo>
                    <a:pt x="4639" y="903"/>
                  </a:lnTo>
                  <a:lnTo>
                    <a:pt x="4768" y="1247"/>
                  </a:lnTo>
                  <a:lnTo>
                    <a:pt x="4768" y="1247"/>
                  </a:lnTo>
                  <a:lnTo>
                    <a:pt x="4811" y="1504"/>
                  </a:lnTo>
                  <a:lnTo>
                    <a:pt x="4768" y="1805"/>
                  </a:lnTo>
                  <a:lnTo>
                    <a:pt x="4725" y="2063"/>
                  </a:lnTo>
                  <a:lnTo>
                    <a:pt x="4596" y="2277"/>
                  </a:lnTo>
                  <a:lnTo>
                    <a:pt x="3737" y="3480"/>
                  </a:lnTo>
                  <a:lnTo>
                    <a:pt x="3651" y="3609"/>
                  </a:lnTo>
                  <a:lnTo>
                    <a:pt x="3608" y="3695"/>
                  </a:lnTo>
                  <a:lnTo>
                    <a:pt x="2707" y="49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067;p66">
              <a:extLst>
                <a:ext uri="{FF2B5EF4-FFF2-40B4-BE49-F238E27FC236}">
                  <a16:creationId xmlns:a16="http://schemas.microsoft.com/office/drawing/2014/main" id="{CBBBEDC6-8D28-0277-00B2-93AFB84A5515}"/>
                </a:ext>
              </a:extLst>
            </p:cNvPr>
            <p:cNvSpPr/>
            <p:nvPr/>
          </p:nvSpPr>
          <p:spPr>
            <a:xfrm>
              <a:off x="2711025" y="3823300"/>
              <a:ext cx="91300" cy="90225"/>
            </a:xfrm>
            <a:custGeom>
              <a:avLst/>
              <a:gdLst/>
              <a:ahLst/>
              <a:cxnLst/>
              <a:rect l="l" t="t" r="r" b="b"/>
              <a:pathLst>
                <a:path w="3652" h="3609" extrusionOk="0">
                  <a:moveTo>
                    <a:pt x="1847" y="1"/>
                  </a:moveTo>
                  <a:lnTo>
                    <a:pt x="1547" y="44"/>
                  </a:lnTo>
                  <a:lnTo>
                    <a:pt x="1332" y="173"/>
                  </a:lnTo>
                  <a:lnTo>
                    <a:pt x="1074" y="302"/>
                  </a:lnTo>
                  <a:lnTo>
                    <a:pt x="902" y="516"/>
                  </a:lnTo>
                  <a:lnTo>
                    <a:pt x="86" y="1719"/>
                  </a:lnTo>
                  <a:lnTo>
                    <a:pt x="0" y="1805"/>
                  </a:lnTo>
                  <a:lnTo>
                    <a:pt x="2062" y="3265"/>
                  </a:lnTo>
                  <a:lnTo>
                    <a:pt x="2491" y="3609"/>
                  </a:lnTo>
                  <a:lnTo>
                    <a:pt x="2577" y="3480"/>
                  </a:lnTo>
                  <a:lnTo>
                    <a:pt x="3436" y="2277"/>
                  </a:lnTo>
                  <a:lnTo>
                    <a:pt x="3565" y="2063"/>
                  </a:lnTo>
                  <a:lnTo>
                    <a:pt x="3608" y="1805"/>
                  </a:lnTo>
                  <a:lnTo>
                    <a:pt x="3651" y="1504"/>
                  </a:lnTo>
                  <a:lnTo>
                    <a:pt x="3608" y="1247"/>
                  </a:lnTo>
                  <a:lnTo>
                    <a:pt x="3479" y="903"/>
                  </a:lnTo>
                  <a:lnTo>
                    <a:pt x="3264" y="559"/>
                  </a:lnTo>
                  <a:lnTo>
                    <a:pt x="2964" y="302"/>
                  </a:lnTo>
                  <a:lnTo>
                    <a:pt x="2663" y="130"/>
                  </a:lnTo>
                  <a:lnTo>
                    <a:pt x="2406" y="44"/>
                  </a:lnTo>
                  <a:lnTo>
                    <a:pt x="2105" y="1"/>
                  </a:lnTo>
                  <a:close/>
                </a:path>
              </a:pathLst>
            </a:custGeom>
            <a:solidFill>
              <a:srgbClr val="EA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068;p66">
              <a:extLst>
                <a:ext uri="{FF2B5EF4-FFF2-40B4-BE49-F238E27FC236}">
                  <a16:creationId xmlns:a16="http://schemas.microsoft.com/office/drawing/2014/main" id="{F7ACD607-92B6-781F-6037-182E5D9A1836}"/>
                </a:ext>
              </a:extLst>
            </p:cNvPr>
            <p:cNvSpPr/>
            <p:nvPr/>
          </p:nvSpPr>
          <p:spPr>
            <a:xfrm>
              <a:off x="2711025" y="3823300"/>
              <a:ext cx="91300" cy="90225"/>
            </a:xfrm>
            <a:custGeom>
              <a:avLst/>
              <a:gdLst/>
              <a:ahLst/>
              <a:cxnLst/>
              <a:rect l="l" t="t" r="r" b="b"/>
              <a:pathLst>
                <a:path w="3652" h="3609" fill="none" extrusionOk="0">
                  <a:moveTo>
                    <a:pt x="2491" y="3609"/>
                  </a:moveTo>
                  <a:lnTo>
                    <a:pt x="2062" y="3265"/>
                  </a:lnTo>
                  <a:lnTo>
                    <a:pt x="0" y="1805"/>
                  </a:lnTo>
                  <a:lnTo>
                    <a:pt x="86" y="1719"/>
                  </a:lnTo>
                  <a:lnTo>
                    <a:pt x="902" y="516"/>
                  </a:lnTo>
                  <a:lnTo>
                    <a:pt x="902" y="516"/>
                  </a:lnTo>
                  <a:lnTo>
                    <a:pt x="1074" y="302"/>
                  </a:lnTo>
                  <a:lnTo>
                    <a:pt x="1332" y="173"/>
                  </a:lnTo>
                  <a:lnTo>
                    <a:pt x="1547" y="44"/>
                  </a:lnTo>
                  <a:lnTo>
                    <a:pt x="1847" y="1"/>
                  </a:lnTo>
                  <a:lnTo>
                    <a:pt x="2105" y="1"/>
                  </a:lnTo>
                  <a:lnTo>
                    <a:pt x="2406" y="44"/>
                  </a:lnTo>
                  <a:lnTo>
                    <a:pt x="2663" y="130"/>
                  </a:lnTo>
                  <a:lnTo>
                    <a:pt x="2964" y="302"/>
                  </a:lnTo>
                  <a:lnTo>
                    <a:pt x="2964" y="302"/>
                  </a:lnTo>
                  <a:lnTo>
                    <a:pt x="3264" y="559"/>
                  </a:lnTo>
                  <a:lnTo>
                    <a:pt x="3479" y="903"/>
                  </a:lnTo>
                  <a:lnTo>
                    <a:pt x="3479" y="903"/>
                  </a:lnTo>
                  <a:lnTo>
                    <a:pt x="3608" y="1247"/>
                  </a:lnTo>
                  <a:lnTo>
                    <a:pt x="3608" y="1247"/>
                  </a:lnTo>
                  <a:lnTo>
                    <a:pt x="3651" y="1504"/>
                  </a:lnTo>
                  <a:lnTo>
                    <a:pt x="3608" y="1805"/>
                  </a:lnTo>
                  <a:lnTo>
                    <a:pt x="3565" y="2063"/>
                  </a:lnTo>
                  <a:lnTo>
                    <a:pt x="3436" y="2277"/>
                  </a:lnTo>
                  <a:lnTo>
                    <a:pt x="2577" y="3480"/>
                  </a:lnTo>
                  <a:lnTo>
                    <a:pt x="2491" y="360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069;p66">
              <a:extLst>
                <a:ext uri="{FF2B5EF4-FFF2-40B4-BE49-F238E27FC236}">
                  <a16:creationId xmlns:a16="http://schemas.microsoft.com/office/drawing/2014/main" id="{2C8C09A3-F64E-0CA5-6EB7-25F8C9382A0F}"/>
                </a:ext>
              </a:extLst>
            </p:cNvPr>
            <p:cNvSpPr/>
            <p:nvPr/>
          </p:nvSpPr>
          <p:spPr>
            <a:xfrm>
              <a:off x="2600425" y="3765325"/>
              <a:ext cx="143900" cy="108475"/>
            </a:xfrm>
            <a:custGeom>
              <a:avLst/>
              <a:gdLst/>
              <a:ahLst/>
              <a:cxnLst/>
              <a:rect l="l" t="t" r="r" b="b"/>
              <a:pathLst>
                <a:path w="5756" h="4339" extrusionOk="0">
                  <a:moveTo>
                    <a:pt x="1504" y="1"/>
                  </a:moveTo>
                  <a:lnTo>
                    <a:pt x="1203" y="44"/>
                  </a:lnTo>
                  <a:lnTo>
                    <a:pt x="945" y="130"/>
                  </a:lnTo>
                  <a:lnTo>
                    <a:pt x="731" y="258"/>
                  </a:lnTo>
                  <a:lnTo>
                    <a:pt x="516" y="430"/>
                  </a:lnTo>
                  <a:lnTo>
                    <a:pt x="301" y="688"/>
                  </a:lnTo>
                  <a:lnTo>
                    <a:pt x="172" y="946"/>
                  </a:lnTo>
                  <a:lnTo>
                    <a:pt x="44" y="1332"/>
                  </a:lnTo>
                  <a:lnTo>
                    <a:pt x="1" y="1762"/>
                  </a:lnTo>
                  <a:lnTo>
                    <a:pt x="86" y="2105"/>
                  </a:lnTo>
                  <a:lnTo>
                    <a:pt x="215" y="2363"/>
                  </a:lnTo>
                  <a:lnTo>
                    <a:pt x="344" y="2578"/>
                  </a:lnTo>
                  <a:lnTo>
                    <a:pt x="559" y="2749"/>
                  </a:lnTo>
                  <a:lnTo>
                    <a:pt x="774" y="2921"/>
                  </a:lnTo>
                  <a:lnTo>
                    <a:pt x="1590" y="3265"/>
                  </a:lnTo>
                  <a:lnTo>
                    <a:pt x="2148" y="3523"/>
                  </a:lnTo>
                  <a:lnTo>
                    <a:pt x="2234" y="3566"/>
                  </a:lnTo>
                  <a:lnTo>
                    <a:pt x="2363" y="3608"/>
                  </a:lnTo>
                  <a:lnTo>
                    <a:pt x="3780" y="4210"/>
                  </a:lnTo>
                  <a:lnTo>
                    <a:pt x="4038" y="4296"/>
                  </a:lnTo>
                  <a:lnTo>
                    <a:pt x="4295" y="4339"/>
                  </a:lnTo>
                  <a:lnTo>
                    <a:pt x="4553" y="4296"/>
                  </a:lnTo>
                  <a:lnTo>
                    <a:pt x="4811" y="4210"/>
                  </a:lnTo>
                  <a:lnTo>
                    <a:pt x="5069" y="4081"/>
                  </a:lnTo>
                  <a:lnTo>
                    <a:pt x="5283" y="3866"/>
                  </a:lnTo>
                  <a:lnTo>
                    <a:pt x="5498" y="3651"/>
                  </a:lnTo>
                  <a:lnTo>
                    <a:pt x="5627" y="3351"/>
                  </a:lnTo>
                  <a:lnTo>
                    <a:pt x="5713" y="3136"/>
                  </a:lnTo>
                  <a:lnTo>
                    <a:pt x="5756" y="2921"/>
                  </a:lnTo>
                  <a:lnTo>
                    <a:pt x="5756" y="2664"/>
                  </a:lnTo>
                  <a:lnTo>
                    <a:pt x="5756" y="2449"/>
                  </a:lnTo>
                  <a:lnTo>
                    <a:pt x="5670" y="2105"/>
                  </a:lnTo>
                  <a:lnTo>
                    <a:pt x="5498" y="1805"/>
                  </a:lnTo>
                  <a:lnTo>
                    <a:pt x="5283" y="1590"/>
                  </a:lnTo>
                  <a:lnTo>
                    <a:pt x="5026" y="1418"/>
                  </a:lnTo>
                  <a:lnTo>
                    <a:pt x="3565" y="774"/>
                  </a:lnTo>
                  <a:lnTo>
                    <a:pt x="3479" y="731"/>
                  </a:lnTo>
                  <a:lnTo>
                    <a:pt x="3351" y="688"/>
                  </a:lnTo>
                  <a:lnTo>
                    <a:pt x="2019" y="87"/>
                  </a:lnTo>
                  <a:lnTo>
                    <a:pt x="17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070;p66">
              <a:extLst>
                <a:ext uri="{FF2B5EF4-FFF2-40B4-BE49-F238E27FC236}">
                  <a16:creationId xmlns:a16="http://schemas.microsoft.com/office/drawing/2014/main" id="{B6C474E0-9A1D-B642-8B34-9CE8DC06F8EF}"/>
                </a:ext>
              </a:extLst>
            </p:cNvPr>
            <p:cNvSpPr/>
            <p:nvPr/>
          </p:nvSpPr>
          <p:spPr>
            <a:xfrm>
              <a:off x="2600425" y="3765325"/>
              <a:ext cx="143900" cy="108475"/>
            </a:xfrm>
            <a:custGeom>
              <a:avLst/>
              <a:gdLst/>
              <a:ahLst/>
              <a:cxnLst/>
              <a:rect l="l" t="t" r="r" b="b"/>
              <a:pathLst>
                <a:path w="5756" h="4339" fill="none" extrusionOk="0">
                  <a:moveTo>
                    <a:pt x="5627" y="3351"/>
                  </a:moveTo>
                  <a:lnTo>
                    <a:pt x="5627" y="3351"/>
                  </a:lnTo>
                  <a:lnTo>
                    <a:pt x="5498" y="3651"/>
                  </a:lnTo>
                  <a:lnTo>
                    <a:pt x="5283" y="3866"/>
                  </a:lnTo>
                  <a:lnTo>
                    <a:pt x="5069" y="4081"/>
                  </a:lnTo>
                  <a:lnTo>
                    <a:pt x="4811" y="4210"/>
                  </a:lnTo>
                  <a:lnTo>
                    <a:pt x="4553" y="4296"/>
                  </a:lnTo>
                  <a:lnTo>
                    <a:pt x="4295" y="4339"/>
                  </a:lnTo>
                  <a:lnTo>
                    <a:pt x="4038" y="4296"/>
                  </a:lnTo>
                  <a:lnTo>
                    <a:pt x="3780" y="4210"/>
                  </a:lnTo>
                  <a:lnTo>
                    <a:pt x="2363" y="3608"/>
                  </a:lnTo>
                  <a:lnTo>
                    <a:pt x="2234" y="3566"/>
                  </a:lnTo>
                  <a:lnTo>
                    <a:pt x="2148" y="3523"/>
                  </a:lnTo>
                  <a:lnTo>
                    <a:pt x="1590" y="3265"/>
                  </a:lnTo>
                  <a:lnTo>
                    <a:pt x="774" y="2921"/>
                  </a:lnTo>
                  <a:lnTo>
                    <a:pt x="774" y="2921"/>
                  </a:lnTo>
                  <a:lnTo>
                    <a:pt x="559" y="2749"/>
                  </a:lnTo>
                  <a:lnTo>
                    <a:pt x="344" y="2578"/>
                  </a:lnTo>
                  <a:lnTo>
                    <a:pt x="215" y="2363"/>
                  </a:lnTo>
                  <a:lnTo>
                    <a:pt x="86" y="2105"/>
                  </a:lnTo>
                  <a:lnTo>
                    <a:pt x="86" y="2105"/>
                  </a:lnTo>
                  <a:lnTo>
                    <a:pt x="1" y="1762"/>
                  </a:lnTo>
                  <a:lnTo>
                    <a:pt x="1" y="1762"/>
                  </a:lnTo>
                  <a:lnTo>
                    <a:pt x="44" y="1332"/>
                  </a:lnTo>
                  <a:lnTo>
                    <a:pt x="172" y="946"/>
                  </a:lnTo>
                  <a:lnTo>
                    <a:pt x="172" y="946"/>
                  </a:lnTo>
                  <a:lnTo>
                    <a:pt x="301" y="688"/>
                  </a:lnTo>
                  <a:lnTo>
                    <a:pt x="516" y="430"/>
                  </a:lnTo>
                  <a:lnTo>
                    <a:pt x="731" y="258"/>
                  </a:lnTo>
                  <a:lnTo>
                    <a:pt x="945" y="130"/>
                  </a:lnTo>
                  <a:lnTo>
                    <a:pt x="1203" y="44"/>
                  </a:lnTo>
                  <a:lnTo>
                    <a:pt x="1504" y="1"/>
                  </a:lnTo>
                  <a:lnTo>
                    <a:pt x="1761" y="1"/>
                  </a:lnTo>
                  <a:lnTo>
                    <a:pt x="2019" y="87"/>
                  </a:lnTo>
                  <a:lnTo>
                    <a:pt x="3351" y="688"/>
                  </a:lnTo>
                  <a:lnTo>
                    <a:pt x="3479" y="731"/>
                  </a:lnTo>
                  <a:lnTo>
                    <a:pt x="3565" y="774"/>
                  </a:lnTo>
                  <a:lnTo>
                    <a:pt x="5026" y="1418"/>
                  </a:lnTo>
                  <a:lnTo>
                    <a:pt x="5026" y="1418"/>
                  </a:lnTo>
                  <a:lnTo>
                    <a:pt x="5283" y="1590"/>
                  </a:lnTo>
                  <a:lnTo>
                    <a:pt x="5498" y="1805"/>
                  </a:lnTo>
                  <a:lnTo>
                    <a:pt x="5498" y="1805"/>
                  </a:lnTo>
                  <a:lnTo>
                    <a:pt x="5670" y="2105"/>
                  </a:lnTo>
                  <a:lnTo>
                    <a:pt x="5756" y="2449"/>
                  </a:lnTo>
                  <a:lnTo>
                    <a:pt x="5756" y="2449"/>
                  </a:lnTo>
                  <a:lnTo>
                    <a:pt x="5756" y="2664"/>
                  </a:lnTo>
                  <a:lnTo>
                    <a:pt x="5756" y="2921"/>
                  </a:lnTo>
                  <a:lnTo>
                    <a:pt x="5713" y="3136"/>
                  </a:lnTo>
                  <a:lnTo>
                    <a:pt x="5627" y="33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071;p66">
              <a:extLst>
                <a:ext uri="{FF2B5EF4-FFF2-40B4-BE49-F238E27FC236}">
                  <a16:creationId xmlns:a16="http://schemas.microsoft.com/office/drawing/2014/main" id="{930A925B-60F1-1E3B-5AE7-3AE543DA972E}"/>
                </a:ext>
              </a:extLst>
            </p:cNvPr>
            <p:cNvSpPr/>
            <p:nvPr/>
          </p:nvSpPr>
          <p:spPr>
            <a:xfrm>
              <a:off x="2600425" y="3765325"/>
              <a:ext cx="87000" cy="89150"/>
            </a:xfrm>
            <a:custGeom>
              <a:avLst/>
              <a:gdLst/>
              <a:ahLst/>
              <a:cxnLst/>
              <a:rect l="l" t="t" r="r" b="b"/>
              <a:pathLst>
                <a:path w="3480" h="3566" extrusionOk="0">
                  <a:moveTo>
                    <a:pt x="1504" y="1"/>
                  </a:moveTo>
                  <a:lnTo>
                    <a:pt x="1203" y="44"/>
                  </a:lnTo>
                  <a:lnTo>
                    <a:pt x="945" y="130"/>
                  </a:lnTo>
                  <a:lnTo>
                    <a:pt x="731" y="258"/>
                  </a:lnTo>
                  <a:lnTo>
                    <a:pt x="516" y="430"/>
                  </a:lnTo>
                  <a:lnTo>
                    <a:pt x="301" y="688"/>
                  </a:lnTo>
                  <a:lnTo>
                    <a:pt x="172" y="946"/>
                  </a:lnTo>
                  <a:lnTo>
                    <a:pt x="44" y="1332"/>
                  </a:lnTo>
                  <a:lnTo>
                    <a:pt x="1" y="1762"/>
                  </a:lnTo>
                  <a:lnTo>
                    <a:pt x="86" y="2105"/>
                  </a:lnTo>
                  <a:lnTo>
                    <a:pt x="215" y="2363"/>
                  </a:lnTo>
                  <a:lnTo>
                    <a:pt x="344" y="2578"/>
                  </a:lnTo>
                  <a:lnTo>
                    <a:pt x="559" y="2749"/>
                  </a:lnTo>
                  <a:lnTo>
                    <a:pt x="774" y="2921"/>
                  </a:lnTo>
                  <a:lnTo>
                    <a:pt x="2148" y="3480"/>
                  </a:lnTo>
                  <a:lnTo>
                    <a:pt x="2234" y="3566"/>
                  </a:lnTo>
                  <a:lnTo>
                    <a:pt x="2449" y="3050"/>
                  </a:lnTo>
                  <a:lnTo>
                    <a:pt x="3479" y="731"/>
                  </a:lnTo>
                  <a:lnTo>
                    <a:pt x="3351" y="688"/>
                  </a:lnTo>
                  <a:lnTo>
                    <a:pt x="2019" y="87"/>
                  </a:lnTo>
                  <a:lnTo>
                    <a:pt x="1761" y="1"/>
                  </a:lnTo>
                  <a:close/>
                </a:path>
              </a:pathLst>
            </a:custGeom>
            <a:solidFill>
              <a:srgbClr val="EA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072;p66">
              <a:extLst>
                <a:ext uri="{FF2B5EF4-FFF2-40B4-BE49-F238E27FC236}">
                  <a16:creationId xmlns:a16="http://schemas.microsoft.com/office/drawing/2014/main" id="{BF799534-78DF-DBD8-51AD-F135D5140792}"/>
                </a:ext>
              </a:extLst>
            </p:cNvPr>
            <p:cNvSpPr/>
            <p:nvPr/>
          </p:nvSpPr>
          <p:spPr>
            <a:xfrm>
              <a:off x="2600425" y="3765325"/>
              <a:ext cx="87000" cy="89150"/>
            </a:xfrm>
            <a:custGeom>
              <a:avLst/>
              <a:gdLst/>
              <a:ahLst/>
              <a:cxnLst/>
              <a:rect l="l" t="t" r="r" b="b"/>
              <a:pathLst>
                <a:path w="3480" h="3566" fill="none" extrusionOk="0">
                  <a:moveTo>
                    <a:pt x="2234" y="3566"/>
                  </a:moveTo>
                  <a:lnTo>
                    <a:pt x="2449" y="3050"/>
                  </a:lnTo>
                  <a:lnTo>
                    <a:pt x="3479" y="731"/>
                  </a:lnTo>
                  <a:lnTo>
                    <a:pt x="3351" y="688"/>
                  </a:lnTo>
                  <a:lnTo>
                    <a:pt x="2019" y="87"/>
                  </a:lnTo>
                  <a:lnTo>
                    <a:pt x="2019" y="87"/>
                  </a:lnTo>
                  <a:lnTo>
                    <a:pt x="1761" y="1"/>
                  </a:lnTo>
                  <a:lnTo>
                    <a:pt x="1504" y="1"/>
                  </a:lnTo>
                  <a:lnTo>
                    <a:pt x="1203" y="44"/>
                  </a:lnTo>
                  <a:lnTo>
                    <a:pt x="945" y="130"/>
                  </a:lnTo>
                  <a:lnTo>
                    <a:pt x="731" y="258"/>
                  </a:lnTo>
                  <a:lnTo>
                    <a:pt x="516" y="430"/>
                  </a:lnTo>
                  <a:lnTo>
                    <a:pt x="301" y="688"/>
                  </a:lnTo>
                  <a:lnTo>
                    <a:pt x="172" y="946"/>
                  </a:lnTo>
                  <a:lnTo>
                    <a:pt x="172" y="946"/>
                  </a:lnTo>
                  <a:lnTo>
                    <a:pt x="44" y="1332"/>
                  </a:lnTo>
                  <a:lnTo>
                    <a:pt x="1" y="1762"/>
                  </a:lnTo>
                  <a:lnTo>
                    <a:pt x="1" y="1762"/>
                  </a:lnTo>
                  <a:lnTo>
                    <a:pt x="86" y="2105"/>
                  </a:lnTo>
                  <a:lnTo>
                    <a:pt x="86" y="2105"/>
                  </a:lnTo>
                  <a:lnTo>
                    <a:pt x="215" y="2363"/>
                  </a:lnTo>
                  <a:lnTo>
                    <a:pt x="344" y="2578"/>
                  </a:lnTo>
                  <a:lnTo>
                    <a:pt x="559" y="2749"/>
                  </a:lnTo>
                  <a:lnTo>
                    <a:pt x="774" y="2921"/>
                  </a:lnTo>
                  <a:lnTo>
                    <a:pt x="2148" y="3480"/>
                  </a:lnTo>
                  <a:lnTo>
                    <a:pt x="2234" y="35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073;p66">
              <a:extLst>
                <a:ext uri="{FF2B5EF4-FFF2-40B4-BE49-F238E27FC236}">
                  <a16:creationId xmlns:a16="http://schemas.microsoft.com/office/drawing/2014/main" id="{5045A0DF-40B2-C91B-32B2-48E1E5A8E220}"/>
                </a:ext>
              </a:extLst>
            </p:cNvPr>
            <p:cNvSpPr/>
            <p:nvPr/>
          </p:nvSpPr>
          <p:spPr>
            <a:xfrm>
              <a:off x="2599350" y="3799700"/>
              <a:ext cx="142825" cy="112750"/>
            </a:xfrm>
            <a:custGeom>
              <a:avLst/>
              <a:gdLst/>
              <a:ahLst/>
              <a:cxnLst/>
              <a:rect l="l" t="t" r="r" b="b"/>
              <a:pathLst>
                <a:path w="5713" h="4510" extrusionOk="0">
                  <a:moveTo>
                    <a:pt x="4124" y="0"/>
                  </a:moveTo>
                  <a:lnTo>
                    <a:pt x="3866" y="43"/>
                  </a:lnTo>
                  <a:lnTo>
                    <a:pt x="3608" y="129"/>
                  </a:lnTo>
                  <a:lnTo>
                    <a:pt x="2320" y="816"/>
                  </a:lnTo>
                  <a:lnTo>
                    <a:pt x="2191" y="859"/>
                  </a:lnTo>
                  <a:lnTo>
                    <a:pt x="2105" y="902"/>
                  </a:lnTo>
                  <a:lnTo>
                    <a:pt x="688" y="1632"/>
                  </a:lnTo>
                  <a:lnTo>
                    <a:pt x="430" y="1804"/>
                  </a:lnTo>
                  <a:lnTo>
                    <a:pt x="215" y="2062"/>
                  </a:lnTo>
                  <a:lnTo>
                    <a:pt x="87" y="2362"/>
                  </a:lnTo>
                  <a:lnTo>
                    <a:pt x="1" y="2706"/>
                  </a:lnTo>
                  <a:lnTo>
                    <a:pt x="1" y="2921"/>
                  </a:lnTo>
                  <a:lnTo>
                    <a:pt x="44" y="3135"/>
                  </a:lnTo>
                  <a:lnTo>
                    <a:pt x="87" y="3393"/>
                  </a:lnTo>
                  <a:lnTo>
                    <a:pt x="172" y="3608"/>
                  </a:lnTo>
                  <a:lnTo>
                    <a:pt x="344" y="3866"/>
                  </a:lnTo>
                  <a:lnTo>
                    <a:pt x="559" y="4080"/>
                  </a:lnTo>
                  <a:lnTo>
                    <a:pt x="774" y="4252"/>
                  </a:lnTo>
                  <a:lnTo>
                    <a:pt x="1031" y="4381"/>
                  </a:lnTo>
                  <a:lnTo>
                    <a:pt x="1289" y="4467"/>
                  </a:lnTo>
                  <a:lnTo>
                    <a:pt x="1547" y="4510"/>
                  </a:lnTo>
                  <a:lnTo>
                    <a:pt x="1847" y="4467"/>
                  </a:lnTo>
                  <a:lnTo>
                    <a:pt x="2105" y="4381"/>
                  </a:lnTo>
                  <a:lnTo>
                    <a:pt x="3480" y="3651"/>
                  </a:lnTo>
                  <a:lnTo>
                    <a:pt x="3608" y="3608"/>
                  </a:lnTo>
                  <a:lnTo>
                    <a:pt x="3694" y="3565"/>
                  </a:lnTo>
                  <a:lnTo>
                    <a:pt x="5026" y="2878"/>
                  </a:lnTo>
                  <a:lnTo>
                    <a:pt x="5240" y="2706"/>
                  </a:lnTo>
                  <a:lnTo>
                    <a:pt x="5412" y="2534"/>
                  </a:lnTo>
                  <a:lnTo>
                    <a:pt x="5541" y="2276"/>
                  </a:lnTo>
                  <a:lnTo>
                    <a:pt x="5670" y="2019"/>
                  </a:lnTo>
                  <a:lnTo>
                    <a:pt x="5713" y="1675"/>
                  </a:lnTo>
                  <a:lnTo>
                    <a:pt x="5670" y="1289"/>
                  </a:lnTo>
                  <a:lnTo>
                    <a:pt x="5498" y="902"/>
                  </a:lnTo>
                  <a:lnTo>
                    <a:pt x="5369" y="644"/>
                  </a:lnTo>
                  <a:lnTo>
                    <a:pt x="5155" y="387"/>
                  </a:lnTo>
                  <a:lnTo>
                    <a:pt x="4940" y="215"/>
                  </a:lnTo>
                  <a:lnTo>
                    <a:pt x="4682" y="86"/>
                  </a:lnTo>
                  <a:lnTo>
                    <a:pt x="4424" y="43"/>
                  </a:lnTo>
                  <a:lnTo>
                    <a:pt x="4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074;p66">
              <a:extLst>
                <a:ext uri="{FF2B5EF4-FFF2-40B4-BE49-F238E27FC236}">
                  <a16:creationId xmlns:a16="http://schemas.microsoft.com/office/drawing/2014/main" id="{9667209D-32C8-C222-204D-D2D04DD09270}"/>
                </a:ext>
              </a:extLst>
            </p:cNvPr>
            <p:cNvSpPr/>
            <p:nvPr/>
          </p:nvSpPr>
          <p:spPr>
            <a:xfrm>
              <a:off x="2599350" y="3799700"/>
              <a:ext cx="142825" cy="112750"/>
            </a:xfrm>
            <a:custGeom>
              <a:avLst/>
              <a:gdLst/>
              <a:ahLst/>
              <a:cxnLst/>
              <a:rect l="l" t="t" r="r" b="b"/>
              <a:pathLst>
                <a:path w="5713" h="4510" fill="none" extrusionOk="0">
                  <a:moveTo>
                    <a:pt x="2105" y="4381"/>
                  </a:moveTo>
                  <a:lnTo>
                    <a:pt x="2105" y="4381"/>
                  </a:lnTo>
                  <a:lnTo>
                    <a:pt x="1847" y="4467"/>
                  </a:lnTo>
                  <a:lnTo>
                    <a:pt x="1547" y="4510"/>
                  </a:lnTo>
                  <a:lnTo>
                    <a:pt x="1289" y="4467"/>
                  </a:lnTo>
                  <a:lnTo>
                    <a:pt x="1031" y="4381"/>
                  </a:lnTo>
                  <a:lnTo>
                    <a:pt x="774" y="4252"/>
                  </a:lnTo>
                  <a:lnTo>
                    <a:pt x="559" y="4080"/>
                  </a:lnTo>
                  <a:lnTo>
                    <a:pt x="344" y="3866"/>
                  </a:lnTo>
                  <a:lnTo>
                    <a:pt x="172" y="3608"/>
                  </a:lnTo>
                  <a:lnTo>
                    <a:pt x="172" y="3608"/>
                  </a:lnTo>
                  <a:lnTo>
                    <a:pt x="87" y="3393"/>
                  </a:lnTo>
                  <a:lnTo>
                    <a:pt x="44" y="3135"/>
                  </a:lnTo>
                  <a:lnTo>
                    <a:pt x="1" y="2921"/>
                  </a:lnTo>
                  <a:lnTo>
                    <a:pt x="1" y="2706"/>
                  </a:lnTo>
                  <a:lnTo>
                    <a:pt x="1" y="2706"/>
                  </a:lnTo>
                  <a:lnTo>
                    <a:pt x="87" y="2362"/>
                  </a:lnTo>
                  <a:lnTo>
                    <a:pt x="215" y="2062"/>
                  </a:lnTo>
                  <a:lnTo>
                    <a:pt x="430" y="1804"/>
                  </a:lnTo>
                  <a:lnTo>
                    <a:pt x="688" y="1632"/>
                  </a:lnTo>
                  <a:lnTo>
                    <a:pt x="2105" y="902"/>
                  </a:lnTo>
                  <a:lnTo>
                    <a:pt x="2191" y="859"/>
                  </a:lnTo>
                  <a:lnTo>
                    <a:pt x="2320" y="816"/>
                  </a:lnTo>
                  <a:lnTo>
                    <a:pt x="3608" y="129"/>
                  </a:lnTo>
                  <a:lnTo>
                    <a:pt x="3608" y="129"/>
                  </a:lnTo>
                  <a:lnTo>
                    <a:pt x="3866" y="43"/>
                  </a:lnTo>
                  <a:lnTo>
                    <a:pt x="4124" y="0"/>
                  </a:lnTo>
                  <a:lnTo>
                    <a:pt x="4424" y="43"/>
                  </a:lnTo>
                  <a:lnTo>
                    <a:pt x="4682" y="86"/>
                  </a:lnTo>
                  <a:lnTo>
                    <a:pt x="4940" y="215"/>
                  </a:lnTo>
                  <a:lnTo>
                    <a:pt x="5155" y="387"/>
                  </a:lnTo>
                  <a:lnTo>
                    <a:pt x="5369" y="644"/>
                  </a:lnTo>
                  <a:lnTo>
                    <a:pt x="5498" y="902"/>
                  </a:lnTo>
                  <a:lnTo>
                    <a:pt x="5498" y="902"/>
                  </a:lnTo>
                  <a:lnTo>
                    <a:pt x="5670" y="1289"/>
                  </a:lnTo>
                  <a:lnTo>
                    <a:pt x="5713" y="1675"/>
                  </a:lnTo>
                  <a:lnTo>
                    <a:pt x="5713" y="1675"/>
                  </a:lnTo>
                  <a:lnTo>
                    <a:pt x="5670" y="2019"/>
                  </a:lnTo>
                  <a:lnTo>
                    <a:pt x="5670" y="2019"/>
                  </a:lnTo>
                  <a:lnTo>
                    <a:pt x="5541" y="2276"/>
                  </a:lnTo>
                  <a:lnTo>
                    <a:pt x="5412" y="2534"/>
                  </a:lnTo>
                  <a:lnTo>
                    <a:pt x="5240" y="2706"/>
                  </a:lnTo>
                  <a:lnTo>
                    <a:pt x="5026" y="2878"/>
                  </a:lnTo>
                  <a:lnTo>
                    <a:pt x="3694" y="3565"/>
                  </a:lnTo>
                  <a:lnTo>
                    <a:pt x="3608" y="3608"/>
                  </a:lnTo>
                  <a:lnTo>
                    <a:pt x="3480" y="3651"/>
                  </a:lnTo>
                  <a:lnTo>
                    <a:pt x="2105" y="43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075;p66">
              <a:extLst>
                <a:ext uri="{FF2B5EF4-FFF2-40B4-BE49-F238E27FC236}">
                  <a16:creationId xmlns:a16="http://schemas.microsoft.com/office/drawing/2014/main" id="{32C4A788-B385-A71D-464E-5F5175EAB11D}"/>
                </a:ext>
              </a:extLst>
            </p:cNvPr>
            <p:cNvSpPr/>
            <p:nvPr/>
          </p:nvSpPr>
          <p:spPr>
            <a:xfrm>
              <a:off x="2654125" y="3799700"/>
              <a:ext cx="88050" cy="90200"/>
            </a:xfrm>
            <a:custGeom>
              <a:avLst/>
              <a:gdLst/>
              <a:ahLst/>
              <a:cxnLst/>
              <a:rect l="l" t="t" r="r" b="b"/>
              <a:pathLst>
                <a:path w="3522" h="3608" extrusionOk="0">
                  <a:moveTo>
                    <a:pt x="1933" y="0"/>
                  </a:moveTo>
                  <a:lnTo>
                    <a:pt x="1675" y="43"/>
                  </a:lnTo>
                  <a:lnTo>
                    <a:pt x="1417" y="129"/>
                  </a:lnTo>
                  <a:lnTo>
                    <a:pt x="129" y="816"/>
                  </a:lnTo>
                  <a:lnTo>
                    <a:pt x="0" y="859"/>
                  </a:lnTo>
                  <a:lnTo>
                    <a:pt x="1160" y="3135"/>
                  </a:lnTo>
                  <a:lnTo>
                    <a:pt x="1417" y="3608"/>
                  </a:lnTo>
                  <a:lnTo>
                    <a:pt x="1503" y="3565"/>
                  </a:lnTo>
                  <a:lnTo>
                    <a:pt x="2835" y="2878"/>
                  </a:lnTo>
                  <a:lnTo>
                    <a:pt x="3049" y="2706"/>
                  </a:lnTo>
                  <a:lnTo>
                    <a:pt x="3221" y="2534"/>
                  </a:lnTo>
                  <a:lnTo>
                    <a:pt x="3350" y="2276"/>
                  </a:lnTo>
                  <a:lnTo>
                    <a:pt x="3479" y="2019"/>
                  </a:lnTo>
                  <a:lnTo>
                    <a:pt x="3522" y="1675"/>
                  </a:lnTo>
                  <a:lnTo>
                    <a:pt x="3479" y="1289"/>
                  </a:lnTo>
                  <a:lnTo>
                    <a:pt x="3307" y="902"/>
                  </a:lnTo>
                  <a:lnTo>
                    <a:pt x="3178" y="644"/>
                  </a:lnTo>
                  <a:lnTo>
                    <a:pt x="2964" y="387"/>
                  </a:lnTo>
                  <a:lnTo>
                    <a:pt x="2749" y="215"/>
                  </a:lnTo>
                  <a:lnTo>
                    <a:pt x="2491" y="86"/>
                  </a:lnTo>
                  <a:lnTo>
                    <a:pt x="2233" y="43"/>
                  </a:lnTo>
                  <a:lnTo>
                    <a:pt x="1933" y="0"/>
                  </a:lnTo>
                  <a:close/>
                </a:path>
              </a:pathLst>
            </a:custGeom>
            <a:solidFill>
              <a:srgbClr val="EA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076;p66">
              <a:extLst>
                <a:ext uri="{FF2B5EF4-FFF2-40B4-BE49-F238E27FC236}">
                  <a16:creationId xmlns:a16="http://schemas.microsoft.com/office/drawing/2014/main" id="{C7657F9B-6FF4-7C6D-263A-206FE637BD73}"/>
                </a:ext>
              </a:extLst>
            </p:cNvPr>
            <p:cNvSpPr/>
            <p:nvPr/>
          </p:nvSpPr>
          <p:spPr>
            <a:xfrm>
              <a:off x="2654125" y="3799700"/>
              <a:ext cx="88050" cy="90200"/>
            </a:xfrm>
            <a:custGeom>
              <a:avLst/>
              <a:gdLst/>
              <a:ahLst/>
              <a:cxnLst/>
              <a:rect l="l" t="t" r="r" b="b"/>
              <a:pathLst>
                <a:path w="3522" h="3608" fill="none" extrusionOk="0">
                  <a:moveTo>
                    <a:pt x="1417" y="3608"/>
                  </a:moveTo>
                  <a:lnTo>
                    <a:pt x="1160" y="3135"/>
                  </a:lnTo>
                  <a:lnTo>
                    <a:pt x="0" y="859"/>
                  </a:lnTo>
                  <a:lnTo>
                    <a:pt x="129" y="816"/>
                  </a:lnTo>
                  <a:lnTo>
                    <a:pt x="1417" y="129"/>
                  </a:lnTo>
                  <a:lnTo>
                    <a:pt x="1417" y="129"/>
                  </a:lnTo>
                  <a:lnTo>
                    <a:pt x="1675" y="43"/>
                  </a:lnTo>
                  <a:lnTo>
                    <a:pt x="1933" y="0"/>
                  </a:lnTo>
                  <a:lnTo>
                    <a:pt x="2233" y="43"/>
                  </a:lnTo>
                  <a:lnTo>
                    <a:pt x="2491" y="86"/>
                  </a:lnTo>
                  <a:lnTo>
                    <a:pt x="2749" y="215"/>
                  </a:lnTo>
                  <a:lnTo>
                    <a:pt x="2964" y="387"/>
                  </a:lnTo>
                  <a:lnTo>
                    <a:pt x="3178" y="644"/>
                  </a:lnTo>
                  <a:lnTo>
                    <a:pt x="3307" y="902"/>
                  </a:lnTo>
                  <a:lnTo>
                    <a:pt x="3307" y="902"/>
                  </a:lnTo>
                  <a:lnTo>
                    <a:pt x="3479" y="1289"/>
                  </a:lnTo>
                  <a:lnTo>
                    <a:pt x="3522" y="1675"/>
                  </a:lnTo>
                  <a:lnTo>
                    <a:pt x="3522" y="1675"/>
                  </a:lnTo>
                  <a:lnTo>
                    <a:pt x="3479" y="2019"/>
                  </a:lnTo>
                  <a:lnTo>
                    <a:pt x="3479" y="2019"/>
                  </a:lnTo>
                  <a:lnTo>
                    <a:pt x="3350" y="2276"/>
                  </a:lnTo>
                  <a:lnTo>
                    <a:pt x="3221" y="2534"/>
                  </a:lnTo>
                  <a:lnTo>
                    <a:pt x="3049" y="2706"/>
                  </a:lnTo>
                  <a:lnTo>
                    <a:pt x="2835" y="2878"/>
                  </a:lnTo>
                  <a:lnTo>
                    <a:pt x="1503" y="3565"/>
                  </a:lnTo>
                  <a:lnTo>
                    <a:pt x="1417" y="3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077;p66">
              <a:extLst>
                <a:ext uri="{FF2B5EF4-FFF2-40B4-BE49-F238E27FC236}">
                  <a16:creationId xmlns:a16="http://schemas.microsoft.com/office/drawing/2014/main" id="{014CF326-21F8-A08F-2CA1-6AB278BC670E}"/>
                </a:ext>
              </a:extLst>
            </p:cNvPr>
            <p:cNvSpPr/>
            <p:nvPr/>
          </p:nvSpPr>
          <p:spPr>
            <a:xfrm>
              <a:off x="2522050" y="3817950"/>
              <a:ext cx="112750" cy="141750"/>
            </a:xfrm>
            <a:custGeom>
              <a:avLst/>
              <a:gdLst/>
              <a:ahLst/>
              <a:cxnLst/>
              <a:rect l="l" t="t" r="r" b="b"/>
              <a:pathLst>
                <a:path w="4510" h="5670" extrusionOk="0">
                  <a:moveTo>
                    <a:pt x="1675" y="0"/>
                  </a:moveTo>
                  <a:lnTo>
                    <a:pt x="1289" y="43"/>
                  </a:lnTo>
                  <a:lnTo>
                    <a:pt x="902" y="172"/>
                  </a:lnTo>
                  <a:lnTo>
                    <a:pt x="644" y="344"/>
                  </a:lnTo>
                  <a:lnTo>
                    <a:pt x="430" y="559"/>
                  </a:lnTo>
                  <a:lnTo>
                    <a:pt x="258" y="773"/>
                  </a:lnTo>
                  <a:lnTo>
                    <a:pt x="129" y="1031"/>
                  </a:lnTo>
                  <a:lnTo>
                    <a:pt x="43" y="1289"/>
                  </a:lnTo>
                  <a:lnTo>
                    <a:pt x="0" y="1546"/>
                  </a:lnTo>
                  <a:lnTo>
                    <a:pt x="43" y="1804"/>
                  </a:lnTo>
                  <a:lnTo>
                    <a:pt x="129" y="2062"/>
                  </a:lnTo>
                  <a:lnTo>
                    <a:pt x="816" y="3393"/>
                  </a:lnTo>
                  <a:lnTo>
                    <a:pt x="859" y="3479"/>
                  </a:lnTo>
                  <a:lnTo>
                    <a:pt x="902" y="3608"/>
                  </a:lnTo>
                  <a:lnTo>
                    <a:pt x="1632" y="4982"/>
                  </a:lnTo>
                  <a:lnTo>
                    <a:pt x="1804" y="5283"/>
                  </a:lnTo>
                  <a:lnTo>
                    <a:pt x="2062" y="5455"/>
                  </a:lnTo>
                  <a:lnTo>
                    <a:pt x="2362" y="5627"/>
                  </a:lnTo>
                  <a:lnTo>
                    <a:pt x="2706" y="5670"/>
                  </a:lnTo>
                  <a:lnTo>
                    <a:pt x="3136" y="5670"/>
                  </a:lnTo>
                  <a:lnTo>
                    <a:pt x="3393" y="5584"/>
                  </a:lnTo>
                  <a:lnTo>
                    <a:pt x="3608" y="5498"/>
                  </a:lnTo>
                  <a:lnTo>
                    <a:pt x="3866" y="5326"/>
                  </a:lnTo>
                  <a:lnTo>
                    <a:pt x="4080" y="5154"/>
                  </a:lnTo>
                  <a:lnTo>
                    <a:pt x="4252" y="4939"/>
                  </a:lnTo>
                  <a:lnTo>
                    <a:pt x="4381" y="4682"/>
                  </a:lnTo>
                  <a:lnTo>
                    <a:pt x="4467" y="4424"/>
                  </a:lnTo>
                  <a:lnTo>
                    <a:pt x="4510" y="4123"/>
                  </a:lnTo>
                  <a:lnTo>
                    <a:pt x="4467" y="3866"/>
                  </a:lnTo>
                  <a:lnTo>
                    <a:pt x="4381" y="3608"/>
                  </a:lnTo>
                  <a:lnTo>
                    <a:pt x="3651" y="2234"/>
                  </a:lnTo>
                  <a:lnTo>
                    <a:pt x="3608" y="2105"/>
                  </a:lnTo>
                  <a:lnTo>
                    <a:pt x="3565" y="2019"/>
                  </a:lnTo>
                  <a:lnTo>
                    <a:pt x="2878" y="687"/>
                  </a:lnTo>
                  <a:lnTo>
                    <a:pt x="2749" y="473"/>
                  </a:lnTo>
                  <a:lnTo>
                    <a:pt x="2534" y="258"/>
                  </a:lnTo>
                  <a:lnTo>
                    <a:pt x="2320" y="129"/>
                  </a:lnTo>
                  <a:lnTo>
                    <a:pt x="2062" y="43"/>
                  </a:lnTo>
                  <a:lnTo>
                    <a:pt x="167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078;p66">
              <a:extLst>
                <a:ext uri="{FF2B5EF4-FFF2-40B4-BE49-F238E27FC236}">
                  <a16:creationId xmlns:a16="http://schemas.microsoft.com/office/drawing/2014/main" id="{534528F3-DDDC-FC41-9A11-1AB957491002}"/>
                </a:ext>
              </a:extLst>
            </p:cNvPr>
            <p:cNvSpPr/>
            <p:nvPr/>
          </p:nvSpPr>
          <p:spPr>
            <a:xfrm>
              <a:off x="2522050" y="3817950"/>
              <a:ext cx="112750" cy="141750"/>
            </a:xfrm>
            <a:custGeom>
              <a:avLst/>
              <a:gdLst/>
              <a:ahLst/>
              <a:cxnLst/>
              <a:rect l="l" t="t" r="r" b="b"/>
              <a:pathLst>
                <a:path w="4510" h="5670" fill="none" extrusionOk="0">
                  <a:moveTo>
                    <a:pt x="4381" y="3608"/>
                  </a:moveTo>
                  <a:lnTo>
                    <a:pt x="4381" y="3608"/>
                  </a:lnTo>
                  <a:lnTo>
                    <a:pt x="4467" y="3866"/>
                  </a:lnTo>
                  <a:lnTo>
                    <a:pt x="4510" y="4123"/>
                  </a:lnTo>
                  <a:lnTo>
                    <a:pt x="4467" y="4424"/>
                  </a:lnTo>
                  <a:lnTo>
                    <a:pt x="4381" y="4682"/>
                  </a:lnTo>
                  <a:lnTo>
                    <a:pt x="4252" y="4939"/>
                  </a:lnTo>
                  <a:lnTo>
                    <a:pt x="4080" y="5154"/>
                  </a:lnTo>
                  <a:lnTo>
                    <a:pt x="3866" y="5326"/>
                  </a:lnTo>
                  <a:lnTo>
                    <a:pt x="3608" y="5498"/>
                  </a:lnTo>
                  <a:lnTo>
                    <a:pt x="3608" y="5498"/>
                  </a:lnTo>
                  <a:lnTo>
                    <a:pt x="3393" y="5584"/>
                  </a:lnTo>
                  <a:lnTo>
                    <a:pt x="3136" y="5670"/>
                  </a:lnTo>
                  <a:lnTo>
                    <a:pt x="2921" y="5670"/>
                  </a:lnTo>
                  <a:lnTo>
                    <a:pt x="2706" y="5670"/>
                  </a:lnTo>
                  <a:lnTo>
                    <a:pt x="2706" y="5670"/>
                  </a:lnTo>
                  <a:lnTo>
                    <a:pt x="2362" y="5627"/>
                  </a:lnTo>
                  <a:lnTo>
                    <a:pt x="2062" y="5455"/>
                  </a:lnTo>
                  <a:lnTo>
                    <a:pt x="1804" y="5283"/>
                  </a:lnTo>
                  <a:lnTo>
                    <a:pt x="1632" y="4982"/>
                  </a:lnTo>
                  <a:lnTo>
                    <a:pt x="902" y="3608"/>
                  </a:lnTo>
                  <a:lnTo>
                    <a:pt x="859" y="3479"/>
                  </a:lnTo>
                  <a:lnTo>
                    <a:pt x="816" y="3393"/>
                  </a:lnTo>
                  <a:lnTo>
                    <a:pt x="129" y="2062"/>
                  </a:lnTo>
                  <a:lnTo>
                    <a:pt x="129" y="2062"/>
                  </a:lnTo>
                  <a:lnTo>
                    <a:pt x="43" y="1804"/>
                  </a:lnTo>
                  <a:lnTo>
                    <a:pt x="0" y="1546"/>
                  </a:lnTo>
                  <a:lnTo>
                    <a:pt x="43" y="1289"/>
                  </a:lnTo>
                  <a:lnTo>
                    <a:pt x="129" y="1031"/>
                  </a:lnTo>
                  <a:lnTo>
                    <a:pt x="258" y="773"/>
                  </a:lnTo>
                  <a:lnTo>
                    <a:pt x="430" y="559"/>
                  </a:lnTo>
                  <a:lnTo>
                    <a:pt x="644" y="344"/>
                  </a:lnTo>
                  <a:lnTo>
                    <a:pt x="902" y="172"/>
                  </a:lnTo>
                  <a:lnTo>
                    <a:pt x="902" y="172"/>
                  </a:lnTo>
                  <a:lnTo>
                    <a:pt x="1289" y="43"/>
                  </a:lnTo>
                  <a:lnTo>
                    <a:pt x="1675" y="0"/>
                  </a:lnTo>
                  <a:lnTo>
                    <a:pt x="1675" y="0"/>
                  </a:lnTo>
                  <a:lnTo>
                    <a:pt x="2062" y="43"/>
                  </a:lnTo>
                  <a:lnTo>
                    <a:pt x="2062" y="43"/>
                  </a:lnTo>
                  <a:lnTo>
                    <a:pt x="2320" y="129"/>
                  </a:lnTo>
                  <a:lnTo>
                    <a:pt x="2534" y="258"/>
                  </a:lnTo>
                  <a:lnTo>
                    <a:pt x="2749" y="473"/>
                  </a:lnTo>
                  <a:lnTo>
                    <a:pt x="2878" y="687"/>
                  </a:lnTo>
                  <a:lnTo>
                    <a:pt x="3565" y="2019"/>
                  </a:lnTo>
                  <a:lnTo>
                    <a:pt x="3608" y="2105"/>
                  </a:lnTo>
                  <a:lnTo>
                    <a:pt x="3651" y="2234"/>
                  </a:lnTo>
                  <a:lnTo>
                    <a:pt x="4381" y="3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079;p66">
              <a:extLst>
                <a:ext uri="{FF2B5EF4-FFF2-40B4-BE49-F238E27FC236}">
                  <a16:creationId xmlns:a16="http://schemas.microsoft.com/office/drawing/2014/main" id="{FDE30733-E03C-FBD2-6F9F-EC8ABD71D236}"/>
                </a:ext>
              </a:extLst>
            </p:cNvPr>
            <p:cNvSpPr/>
            <p:nvPr/>
          </p:nvSpPr>
          <p:spPr>
            <a:xfrm>
              <a:off x="2522050" y="3817950"/>
              <a:ext cx="90200" cy="87000"/>
            </a:xfrm>
            <a:custGeom>
              <a:avLst/>
              <a:gdLst/>
              <a:ahLst/>
              <a:cxnLst/>
              <a:rect l="l" t="t" r="r" b="b"/>
              <a:pathLst>
                <a:path w="3608" h="3480" extrusionOk="0">
                  <a:moveTo>
                    <a:pt x="1675" y="0"/>
                  </a:moveTo>
                  <a:lnTo>
                    <a:pt x="1289" y="43"/>
                  </a:lnTo>
                  <a:lnTo>
                    <a:pt x="902" y="172"/>
                  </a:lnTo>
                  <a:lnTo>
                    <a:pt x="644" y="344"/>
                  </a:lnTo>
                  <a:lnTo>
                    <a:pt x="430" y="559"/>
                  </a:lnTo>
                  <a:lnTo>
                    <a:pt x="258" y="773"/>
                  </a:lnTo>
                  <a:lnTo>
                    <a:pt x="129" y="1031"/>
                  </a:lnTo>
                  <a:lnTo>
                    <a:pt x="43" y="1289"/>
                  </a:lnTo>
                  <a:lnTo>
                    <a:pt x="0" y="1546"/>
                  </a:lnTo>
                  <a:lnTo>
                    <a:pt x="43" y="1804"/>
                  </a:lnTo>
                  <a:lnTo>
                    <a:pt x="129" y="2062"/>
                  </a:lnTo>
                  <a:lnTo>
                    <a:pt x="816" y="3393"/>
                  </a:lnTo>
                  <a:lnTo>
                    <a:pt x="859" y="3479"/>
                  </a:lnTo>
                  <a:lnTo>
                    <a:pt x="3136" y="2362"/>
                  </a:lnTo>
                  <a:lnTo>
                    <a:pt x="3608" y="2105"/>
                  </a:lnTo>
                  <a:lnTo>
                    <a:pt x="3565" y="2019"/>
                  </a:lnTo>
                  <a:lnTo>
                    <a:pt x="2878" y="687"/>
                  </a:lnTo>
                  <a:lnTo>
                    <a:pt x="2749" y="473"/>
                  </a:lnTo>
                  <a:lnTo>
                    <a:pt x="2534" y="258"/>
                  </a:lnTo>
                  <a:lnTo>
                    <a:pt x="2320" y="129"/>
                  </a:lnTo>
                  <a:lnTo>
                    <a:pt x="2062" y="43"/>
                  </a:lnTo>
                  <a:lnTo>
                    <a:pt x="1675" y="0"/>
                  </a:lnTo>
                  <a:close/>
                </a:path>
              </a:pathLst>
            </a:custGeom>
            <a:solidFill>
              <a:srgbClr val="EA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080;p66">
              <a:extLst>
                <a:ext uri="{FF2B5EF4-FFF2-40B4-BE49-F238E27FC236}">
                  <a16:creationId xmlns:a16="http://schemas.microsoft.com/office/drawing/2014/main" id="{8B894C2F-3694-039E-B572-BA0D7924BE46}"/>
                </a:ext>
              </a:extLst>
            </p:cNvPr>
            <p:cNvSpPr/>
            <p:nvPr/>
          </p:nvSpPr>
          <p:spPr>
            <a:xfrm>
              <a:off x="2522050" y="3817950"/>
              <a:ext cx="90200" cy="87000"/>
            </a:xfrm>
            <a:custGeom>
              <a:avLst/>
              <a:gdLst/>
              <a:ahLst/>
              <a:cxnLst/>
              <a:rect l="l" t="t" r="r" b="b"/>
              <a:pathLst>
                <a:path w="3608" h="3480" fill="none" extrusionOk="0">
                  <a:moveTo>
                    <a:pt x="3608" y="2105"/>
                  </a:moveTo>
                  <a:lnTo>
                    <a:pt x="3136" y="2362"/>
                  </a:lnTo>
                  <a:lnTo>
                    <a:pt x="859" y="3479"/>
                  </a:lnTo>
                  <a:lnTo>
                    <a:pt x="816" y="3393"/>
                  </a:lnTo>
                  <a:lnTo>
                    <a:pt x="129" y="2062"/>
                  </a:lnTo>
                  <a:lnTo>
                    <a:pt x="129" y="2062"/>
                  </a:lnTo>
                  <a:lnTo>
                    <a:pt x="43" y="1804"/>
                  </a:lnTo>
                  <a:lnTo>
                    <a:pt x="0" y="1546"/>
                  </a:lnTo>
                  <a:lnTo>
                    <a:pt x="43" y="1289"/>
                  </a:lnTo>
                  <a:lnTo>
                    <a:pt x="129" y="1031"/>
                  </a:lnTo>
                  <a:lnTo>
                    <a:pt x="258" y="773"/>
                  </a:lnTo>
                  <a:lnTo>
                    <a:pt x="430" y="559"/>
                  </a:lnTo>
                  <a:lnTo>
                    <a:pt x="644" y="344"/>
                  </a:lnTo>
                  <a:lnTo>
                    <a:pt x="902" y="172"/>
                  </a:lnTo>
                  <a:lnTo>
                    <a:pt x="902" y="172"/>
                  </a:lnTo>
                  <a:lnTo>
                    <a:pt x="1289" y="43"/>
                  </a:lnTo>
                  <a:lnTo>
                    <a:pt x="1675" y="0"/>
                  </a:lnTo>
                  <a:lnTo>
                    <a:pt x="1675" y="0"/>
                  </a:lnTo>
                  <a:lnTo>
                    <a:pt x="2062" y="43"/>
                  </a:lnTo>
                  <a:lnTo>
                    <a:pt x="2062" y="43"/>
                  </a:lnTo>
                  <a:lnTo>
                    <a:pt x="2320" y="129"/>
                  </a:lnTo>
                  <a:lnTo>
                    <a:pt x="2534" y="258"/>
                  </a:lnTo>
                  <a:lnTo>
                    <a:pt x="2749" y="473"/>
                  </a:lnTo>
                  <a:lnTo>
                    <a:pt x="2878" y="687"/>
                  </a:lnTo>
                  <a:lnTo>
                    <a:pt x="3565" y="2019"/>
                  </a:lnTo>
                  <a:lnTo>
                    <a:pt x="3608" y="21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081;p66">
              <a:extLst>
                <a:ext uri="{FF2B5EF4-FFF2-40B4-BE49-F238E27FC236}">
                  <a16:creationId xmlns:a16="http://schemas.microsoft.com/office/drawing/2014/main" id="{0B142EB8-BB9A-92A8-74B1-1B278856B3A8}"/>
                </a:ext>
              </a:extLst>
            </p:cNvPr>
            <p:cNvSpPr/>
            <p:nvPr/>
          </p:nvSpPr>
          <p:spPr>
            <a:xfrm>
              <a:off x="2629425" y="3951075"/>
              <a:ext cx="149275" cy="80575"/>
            </a:xfrm>
            <a:custGeom>
              <a:avLst/>
              <a:gdLst/>
              <a:ahLst/>
              <a:cxnLst/>
              <a:rect l="l" t="t" r="r" b="b"/>
              <a:pathLst>
                <a:path w="5971" h="3223" extrusionOk="0">
                  <a:moveTo>
                    <a:pt x="1160" y="1"/>
                  </a:moveTo>
                  <a:lnTo>
                    <a:pt x="902" y="87"/>
                  </a:lnTo>
                  <a:lnTo>
                    <a:pt x="644" y="216"/>
                  </a:lnTo>
                  <a:lnTo>
                    <a:pt x="430" y="387"/>
                  </a:lnTo>
                  <a:lnTo>
                    <a:pt x="258" y="645"/>
                  </a:lnTo>
                  <a:lnTo>
                    <a:pt x="129" y="903"/>
                  </a:lnTo>
                  <a:lnTo>
                    <a:pt x="43" y="1161"/>
                  </a:lnTo>
                  <a:lnTo>
                    <a:pt x="0" y="1461"/>
                  </a:lnTo>
                  <a:lnTo>
                    <a:pt x="43" y="1891"/>
                  </a:lnTo>
                  <a:lnTo>
                    <a:pt x="172" y="2277"/>
                  </a:lnTo>
                  <a:lnTo>
                    <a:pt x="344" y="2578"/>
                  </a:lnTo>
                  <a:lnTo>
                    <a:pt x="559" y="2793"/>
                  </a:lnTo>
                  <a:lnTo>
                    <a:pt x="773" y="2922"/>
                  </a:lnTo>
                  <a:lnTo>
                    <a:pt x="1031" y="3007"/>
                  </a:lnTo>
                  <a:lnTo>
                    <a:pt x="1289" y="3050"/>
                  </a:lnTo>
                  <a:lnTo>
                    <a:pt x="2749" y="3136"/>
                  </a:lnTo>
                  <a:lnTo>
                    <a:pt x="3007" y="3136"/>
                  </a:lnTo>
                  <a:lnTo>
                    <a:pt x="4553" y="3222"/>
                  </a:lnTo>
                  <a:lnTo>
                    <a:pt x="4811" y="3179"/>
                  </a:lnTo>
                  <a:lnTo>
                    <a:pt x="5068" y="3136"/>
                  </a:lnTo>
                  <a:lnTo>
                    <a:pt x="5326" y="3007"/>
                  </a:lnTo>
                  <a:lnTo>
                    <a:pt x="5541" y="2793"/>
                  </a:lnTo>
                  <a:lnTo>
                    <a:pt x="5712" y="2578"/>
                  </a:lnTo>
                  <a:lnTo>
                    <a:pt x="5841" y="2320"/>
                  </a:lnTo>
                  <a:lnTo>
                    <a:pt x="5927" y="2063"/>
                  </a:lnTo>
                  <a:lnTo>
                    <a:pt x="5970" y="1762"/>
                  </a:lnTo>
                  <a:lnTo>
                    <a:pt x="5970" y="1504"/>
                  </a:lnTo>
                  <a:lnTo>
                    <a:pt x="5927" y="1246"/>
                  </a:lnTo>
                  <a:lnTo>
                    <a:pt x="5841" y="1032"/>
                  </a:lnTo>
                  <a:lnTo>
                    <a:pt x="5755" y="817"/>
                  </a:lnTo>
                  <a:lnTo>
                    <a:pt x="5541" y="559"/>
                  </a:lnTo>
                  <a:lnTo>
                    <a:pt x="5283" y="345"/>
                  </a:lnTo>
                  <a:lnTo>
                    <a:pt x="5025" y="216"/>
                  </a:lnTo>
                  <a:lnTo>
                    <a:pt x="4682" y="130"/>
                  </a:lnTo>
                  <a:lnTo>
                    <a:pt x="3135" y="87"/>
                  </a:lnTo>
                  <a:lnTo>
                    <a:pt x="2878" y="87"/>
                  </a:lnTo>
                  <a:lnTo>
                    <a:pt x="14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082;p66">
              <a:extLst>
                <a:ext uri="{FF2B5EF4-FFF2-40B4-BE49-F238E27FC236}">
                  <a16:creationId xmlns:a16="http://schemas.microsoft.com/office/drawing/2014/main" id="{33B32A9E-F4AA-E260-2707-0EB8277DAB0B}"/>
                </a:ext>
              </a:extLst>
            </p:cNvPr>
            <p:cNvSpPr/>
            <p:nvPr/>
          </p:nvSpPr>
          <p:spPr>
            <a:xfrm>
              <a:off x="2629425" y="3951075"/>
              <a:ext cx="149275" cy="80575"/>
            </a:xfrm>
            <a:custGeom>
              <a:avLst/>
              <a:gdLst/>
              <a:ahLst/>
              <a:cxnLst/>
              <a:rect l="l" t="t" r="r" b="b"/>
              <a:pathLst>
                <a:path w="5971" h="3223" fill="none" extrusionOk="0">
                  <a:moveTo>
                    <a:pt x="4553" y="3222"/>
                  </a:moveTo>
                  <a:lnTo>
                    <a:pt x="4553" y="3222"/>
                  </a:lnTo>
                  <a:lnTo>
                    <a:pt x="4811" y="3179"/>
                  </a:lnTo>
                  <a:lnTo>
                    <a:pt x="5068" y="3136"/>
                  </a:lnTo>
                  <a:lnTo>
                    <a:pt x="5326" y="3007"/>
                  </a:lnTo>
                  <a:lnTo>
                    <a:pt x="5541" y="2793"/>
                  </a:lnTo>
                  <a:lnTo>
                    <a:pt x="5712" y="2578"/>
                  </a:lnTo>
                  <a:lnTo>
                    <a:pt x="5841" y="2320"/>
                  </a:lnTo>
                  <a:lnTo>
                    <a:pt x="5927" y="2063"/>
                  </a:lnTo>
                  <a:lnTo>
                    <a:pt x="5970" y="1762"/>
                  </a:lnTo>
                  <a:lnTo>
                    <a:pt x="5970" y="1762"/>
                  </a:lnTo>
                  <a:lnTo>
                    <a:pt x="5970" y="1504"/>
                  </a:lnTo>
                  <a:lnTo>
                    <a:pt x="5927" y="1246"/>
                  </a:lnTo>
                  <a:lnTo>
                    <a:pt x="5841" y="1032"/>
                  </a:lnTo>
                  <a:lnTo>
                    <a:pt x="5755" y="817"/>
                  </a:lnTo>
                  <a:lnTo>
                    <a:pt x="5755" y="817"/>
                  </a:lnTo>
                  <a:lnTo>
                    <a:pt x="5541" y="559"/>
                  </a:lnTo>
                  <a:lnTo>
                    <a:pt x="5283" y="345"/>
                  </a:lnTo>
                  <a:lnTo>
                    <a:pt x="5025" y="216"/>
                  </a:lnTo>
                  <a:lnTo>
                    <a:pt x="4682" y="130"/>
                  </a:lnTo>
                  <a:lnTo>
                    <a:pt x="3135" y="87"/>
                  </a:lnTo>
                  <a:lnTo>
                    <a:pt x="3007" y="87"/>
                  </a:lnTo>
                  <a:lnTo>
                    <a:pt x="2878" y="87"/>
                  </a:lnTo>
                  <a:lnTo>
                    <a:pt x="1418" y="1"/>
                  </a:lnTo>
                  <a:lnTo>
                    <a:pt x="1418" y="1"/>
                  </a:lnTo>
                  <a:lnTo>
                    <a:pt x="1160" y="1"/>
                  </a:lnTo>
                  <a:lnTo>
                    <a:pt x="902" y="87"/>
                  </a:lnTo>
                  <a:lnTo>
                    <a:pt x="644" y="216"/>
                  </a:lnTo>
                  <a:lnTo>
                    <a:pt x="430" y="387"/>
                  </a:lnTo>
                  <a:lnTo>
                    <a:pt x="258" y="645"/>
                  </a:lnTo>
                  <a:lnTo>
                    <a:pt x="129" y="903"/>
                  </a:lnTo>
                  <a:lnTo>
                    <a:pt x="43" y="1161"/>
                  </a:lnTo>
                  <a:lnTo>
                    <a:pt x="0" y="1461"/>
                  </a:lnTo>
                  <a:lnTo>
                    <a:pt x="0" y="1461"/>
                  </a:lnTo>
                  <a:lnTo>
                    <a:pt x="43" y="1891"/>
                  </a:lnTo>
                  <a:lnTo>
                    <a:pt x="172" y="2277"/>
                  </a:lnTo>
                  <a:lnTo>
                    <a:pt x="172" y="2277"/>
                  </a:lnTo>
                  <a:lnTo>
                    <a:pt x="344" y="2578"/>
                  </a:lnTo>
                  <a:lnTo>
                    <a:pt x="344" y="2578"/>
                  </a:lnTo>
                  <a:lnTo>
                    <a:pt x="559" y="2793"/>
                  </a:lnTo>
                  <a:lnTo>
                    <a:pt x="773" y="2922"/>
                  </a:lnTo>
                  <a:lnTo>
                    <a:pt x="1031" y="3007"/>
                  </a:lnTo>
                  <a:lnTo>
                    <a:pt x="1289" y="3050"/>
                  </a:lnTo>
                  <a:lnTo>
                    <a:pt x="2749" y="3136"/>
                  </a:lnTo>
                  <a:lnTo>
                    <a:pt x="2878" y="3136"/>
                  </a:lnTo>
                  <a:lnTo>
                    <a:pt x="3007" y="3136"/>
                  </a:lnTo>
                  <a:lnTo>
                    <a:pt x="4553" y="322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083;p66">
              <a:extLst>
                <a:ext uri="{FF2B5EF4-FFF2-40B4-BE49-F238E27FC236}">
                  <a16:creationId xmlns:a16="http://schemas.microsoft.com/office/drawing/2014/main" id="{9F235E6A-AFC0-73AE-1639-93FE636ADCDC}"/>
                </a:ext>
              </a:extLst>
            </p:cNvPr>
            <p:cNvSpPr/>
            <p:nvPr/>
          </p:nvSpPr>
          <p:spPr>
            <a:xfrm>
              <a:off x="2629425" y="3951075"/>
              <a:ext cx="75175" cy="78425"/>
            </a:xfrm>
            <a:custGeom>
              <a:avLst/>
              <a:gdLst/>
              <a:ahLst/>
              <a:cxnLst/>
              <a:rect l="l" t="t" r="r" b="b"/>
              <a:pathLst>
                <a:path w="3007" h="3137" extrusionOk="0">
                  <a:moveTo>
                    <a:pt x="1160" y="1"/>
                  </a:moveTo>
                  <a:lnTo>
                    <a:pt x="902" y="87"/>
                  </a:lnTo>
                  <a:lnTo>
                    <a:pt x="644" y="216"/>
                  </a:lnTo>
                  <a:lnTo>
                    <a:pt x="430" y="387"/>
                  </a:lnTo>
                  <a:lnTo>
                    <a:pt x="258" y="645"/>
                  </a:lnTo>
                  <a:lnTo>
                    <a:pt x="129" y="903"/>
                  </a:lnTo>
                  <a:lnTo>
                    <a:pt x="43" y="1161"/>
                  </a:lnTo>
                  <a:lnTo>
                    <a:pt x="0" y="1461"/>
                  </a:lnTo>
                  <a:lnTo>
                    <a:pt x="43" y="1891"/>
                  </a:lnTo>
                  <a:lnTo>
                    <a:pt x="172" y="2277"/>
                  </a:lnTo>
                  <a:lnTo>
                    <a:pt x="344" y="2578"/>
                  </a:lnTo>
                  <a:lnTo>
                    <a:pt x="559" y="2793"/>
                  </a:lnTo>
                  <a:lnTo>
                    <a:pt x="773" y="2922"/>
                  </a:lnTo>
                  <a:lnTo>
                    <a:pt x="1031" y="3007"/>
                  </a:lnTo>
                  <a:lnTo>
                    <a:pt x="1289" y="3050"/>
                  </a:lnTo>
                  <a:lnTo>
                    <a:pt x="2749" y="3136"/>
                  </a:lnTo>
                  <a:lnTo>
                    <a:pt x="2878" y="3136"/>
                  </a:lnTo>
                  <a:lnTo>
                    <a:pt x="2921" y="2621"/>
                  </a:lnTo>
                  <a:lnTo>
                    <a:pt x="3007" y="87"/>
                  </a:lnTo>
                  <a:lnTo>
                    <a:pt x="2878" y="87"/>
                  </a:lnTo>
                  <a:lnTo>
                    <a:pt x="1418" y="1"/>
                  </a:lnTo>
                  <a:close/>
                </a:path>
              </a:pathLst>
            </a:custGeom>
            <a:solidFill>
              <a:srgbClr val="EA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084;p66">
              <a:extLst>
                <a:ext uri="{FF2B5EF4-FFF2-40B4-BE49-F238E27FC236}">
                  <a16:creationId xmlns:a16="http://schemas.microsoft.com/office/drawing/2014/main" id="{C85C60FA-F771-D9C9-15D4-6D961AC88BB5}"/>
                </a:ext>
              </a:extLst>
            </p:cNvPr>
            <p:cNvSpPr/>
            <p:nvPr/>
          </p:nvSpPr>
          <p:spPr>
            <a:xfrm>
              <a:off x="2629425" y="3951075"/>
              <a:ext cx="75175" cy="78425"/>
            </a:xfrm>
            <a:custGeom>
              <a:avLst/>
              <a:gdLst/>
              <a:ahLst/>
              <a:cxnLst/>
              <a:rect l="l" t="t" r="r" b="b"/>
              <a:pathLst>
                <a:path w="3007" h="3137" fill="none" extrusionOk="0">
                  <a:moveTo>
                    <a:pt x="2878" y="3136"/>
                  </a:moveTo>
                  <a:lnTo>
                    <a:pt x="2921" y="2621"/>
                  </a:lnTo>
                  <a:lnTo>
                    <a:pt x="3007" y="87"/>
                  </a:lnTo>
                  <a:lnTo>
                    <a:pt x="2878" y="87"/>
                  </a:lnTo>
                  <a:lnTo>
                    <a:pt x="1418" y="1"/>
                  </a:lnTo>
                  <a:lnTo>
                    <a:pt x="1418" y="1"/>
                  </a:lnTo>
                  <a:lnTo>
                    <a:pt x="1160" y="1"/>
                  </a:lnTo>
                  <a:lnTo>
                    <a:pt x="902" y="87"/>
                  </a:lnTo>
                  <a:lnTo>
                    <a:pt x="644" y="216"/>
                  </a:lnTo>
                  <a:lnTo>
                    <a:pt x="430" y="387"/>
                  </a:lnTo>
                  <a:lnTo>
                    <a:pt x="258" y="645"/>
                  </a:lnTo>
                  <a:lnTo>
                    <a:pt x="129" y="903"/>
                  </a:lnTo>
                  <a:lnTo>
                    <a:pt x="43" y="1161"/>
                  </a:lnTo>
                  <a:lnTo>
                    <a:pt x="0" y="1461"/>
                  </a:lnTo>
                  <a:lnTo>
                    <a:pt x="0" y="1461"/>
                  </a:lnTo>
                  <a:lnTo>
                    <a:pt x="43" y="1891"/>
                  </a:lnTo>
                  <a:lnTo>
                    <a:pt x="172" y="2277"/>
                  </a:lnTo>
                  <a:lnTo>
                    <a:pt x="172" y="2277"/>
                  </a:lnTo>
                  <a:lnTo>
                    <a:pt x="344" y="2578"/>
                  </a:lnTo>
                  <a:lnTo>
                    <a:pt x="344" y="2578"/>
                  </a:lnTo>
                  <a:lnTo>
                    <a:pt x="559" y="2793"/>
                  </a:lnTo>
                  <a:lnTo>
                    <a:pt x="773" y="2922"/>
                  </a:lnTo>
                  <a:lnTo>
                    <a:pt x="1031" y="3007"/>
                  </a:lnTo>
                  <a:lnTo>
                    <a:pt x="1289" y="3050"/>
                  </a:lnTo>
                  <a:lnTo>
                    <a:pt x="2749" y="3136"/>
                  </a:lnTo>
                  <a:lnTo>
                    <a:pt x="2878" y="31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2" name="Google Shape;15085;p66">
              <a:extLst>
                <a:ext uri="{FF2B5EF4-FFF2-40B4-BE49-F238E27FC236}">
                  <a16:creationId xmlns:a16="http://schemas.microsoft.com/office/drawing/2014/main" id="{B8FCBE54-71A3-CD96-B2A4-17FB9A7B8B6F}"/>
                </a:ext>
              </a:extLst>
            </p:cNvPr>
            <p:cNvSpPr/>
            <p:nvPr/>
          </p:nvSpPr>
          <p:spPr>
            <a:xfrm>
              <a:off x="2545675" y="3942500"/>
              <a:ext cx="149275" cy="80550"/>
            </a:xfrm>
            <a:custGeom>
              <a:avLst/>
              <a:gdLst/>
              <a:ahLst/>
              <a:cxnLst/>
              <a:rect l="l" t="t" r="r" b="b"/>
              <a:pathLst>
                <a:path w="5971" h="3222" extrusionOk="0">
                  <a:moveTo>
                    <a:pt x="4553" y="0"/>
                  </a:moveTo>
                  <a:lnTo>
                    <a:pt x="3007" y="86"/>
                  </a:lnTo>
                  <a:lnTo>
                    <a:pt x="2749" y="86"/>
                  </a:lnTo>
                  <a:lnTo>
                    <a:pt x="1289" y="172"/>
                  </a:lnTo>
                  <a:lnTo>
                    <a:pt x="988" y="215"/>
                  </a:lnTo>
                  <a:lnTo>
                    <a:pt x="773" y="301"/>
                  </a:lnTo>
                  <a:lnTo>
                    <a:pt x="558" y="473"/>
                  </a:lnTo>
                  <a:lnTo>
                    <a:pt x="344" y="645"/>
                  </a:lnTo>
                  <a:lnTo>
                    <a:pt x="215" y="902"/>
                  </a:lnTo>
                  <a:lnTo>
                    <a:pt x="86" y="1160"/>
                  </a:lnTo>
                  <a:lnTo>
                    <a:pt x="0" y="1461"/>
                  </a:lnTo>
                  <a:lnTo>
                    <a:pt x="0" y="1761"/>
                  </a:lnTo>
                  <a:lnTo>
                    <a:pt x="86" y="2148"/>
                  </a:lnTo>
                  <a:lnTo>
                    <a:pt x="258" y="2534"/>
                  </a:lnTo>
                  <a:lnTo>
                    <a:pt x="473" y="2835"/>
                  </a:lnTo>
                  <a:lnTo>
                    <a:pt x="687" y="3007"/>
                  </a:lnTo>
                  <a:lnTo>
                    <a:pt x="902" y="3136"/>
                  </a:lnTo>
                  <a:lnTo>
                    <a:pt x="1160" y="3222"/>
                  </a:lnTo>
                  <a:lnTo>
                    <a:pt x="1460" y="3222"/>
                  </a:lnTo>
                  <a:lnTo>
                    <a:pt x="2921" y="3136"/>
                  </a:lnTo>
                  <a:lnTo>
                    <a:pt x="3135" y="3136"/>
                  </a:lnTo>
                  <a:lnTo>
                    <a:pt x="4725" y="3050"/>
                  </a:lnTo>
                  <a:lnTo>
                    <a:pt x="4982" y="3007"/>
                  </a:lnTo>
                  <a:lnTo>
                    <a:pt x="5240" y="2921"/>
                  </a:lnTo>
                  <a:lnTo>
                    <a:pt x="5455" y="2749"/>
                  </a:lnTo>
                  <a:lnTo>
                    <a:pt x="5627" y="2577"/>
                  </a:lnTo>
                  <a:lnTo>
                    <a:pt x="5798" y="2320"/>
                  </a:lnTo>
                  <a:lnTo>
                    <a:pt x="5927" y="2062"/>
                  </a:lnTo>
                  <a:lnTo>
                    <a:pt x="5970" y="1761"/>
                  </a:lnTo>
                  <a:lnTo>
                    <a:pt x="5970" y="1461"/>
                  </a:lnTo>
                  <a:lnTo>
                    <a:pt x="5970" y="1203"/>
                  </a:lnTo>
                  <a:lnTo>
                    <a:pt x="5884" y="988"/>
                  </a:lnTo>
                  <a:lnTo>
                    <a:pt x="5798" y="773"/>
                  </a:lnTo>
                  <a:lnTo>
                    <a:pt x="5669" y="559"/>
                  </a:lnTo>
                  <a:lnTo>
                    <a:pt x="5455" y="344"/>
                  </a:lnTo>
                  <a:lnTo>
                    <a:pt x="5197" y="129"/>
                  </a:lnTo>
                  <a:lnTo>
                    <a:pt x="4896" y="43"/>
                  </a:lnTo>
                  <a:lnTo>
                    <a:pt x="45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3" name="Google Shape;15086;p66">
              <a:extLst>
                <a:ext uri="{FF2B5EF4-FFF2-40B4-BE49-F238E27FC236}">
                  <a16:creationId xmlns:a16="http://schemas.microsoft.com/office/drawing/2014/main" id="{5E6A5138-2CD7-D4A5-5DC1-CE5C7C757822}"/>
                </a:ext>
              </a:extLst>
            </p:cNvPr>
            <p:cNvSpPr/>
            <p:nvPr/>
          </p:nvSpPr>
          <p:spPr>
            <a:xfrm>
              <a:off x="2545675" y="3942500"/>
              <a:ext cx="149275" cy="80550"/>
            </a:xfrm>
            <a:custGeom>
              <a:avLst/>
              <a:gdLst/>
              <a:ahLst/>
              <a:cxnLst/>
              <a:rect l="l" t="t" r="r" b="b"/>
              <a:pathLst>
                <a:path w="5971" h="3222" fill="none" extrusionOk="0">
                  <a:moveTo>
                    <a:pt x="4725" y="3050"/>
                  </a:moveTo>
                  <a:lnTo>
                    <a:pt x="4725" y="3050"/>
                  </a:lnTo>
                  <a:lnTo>
                    <a:pt x="4982" y="3007"/>
                  </a:lnTo>
                  <a:lnTo>
                    <a:pt x="5240" y="2921"/>
                  </a:lnTo>
                  <a:lnTo>
                    <a:pt x="5455" y="2749"/>
                  </a:lnTo>
                  <a:lnTo>
                    <a:pt x="5627" y="2577"/>
                  </a:lnTo>
                  <a:lnTo>
                    <a:pt x="5798" y="2320"/>
                  </a:lnTo>
                  <a:lnTo>
                    <a:pt x="5927" y="2062"/>
                  </a:lnTo>
                  <a:lnTo>
                    <a:pt x="5970" y="1761"/>
                  </a:lnTo>
                  <a:lnTo>
                    <a:pt x="5970" y="1461"/>
                  </a:lnTo>
                  <a:lnTo>
                    <a:pt x="5970" y="1461"/>
                  </a:lnTo>
                  <a:lnTo>
                    <a:pt x="5970" y="1203"/>
                  </a:lnTo>
                  <a:lnTo>
                    <a:pt x="5884" y="988"/>
                  </a:lnTo>
                  <a:lnTo>
                    <a:pt x="5798" y="773"/>
                  </a:lnTo>
                  <a:lnTo>
                    <a:pt x="5669" y="559"/>
                  </a:lnTo>
                  <a:lnTo>
                    <a:pt x="5669" y="559"/>
                  </a:lnTo>
                  <a:lnTo>
                    <a:pt x="5455" y="344"/>
                  </a:lnTo>
                  <a:lnTo>
                    <a:pt x="5197" y="129"/>
                  </a:lnTo>
                  <a:lnTo>
                    <a:pt x="4896" y="43"/>
                  </a:lnTo>
                  <a:lnTo>
                    <a:pt x="4553" y="0"/>
                  </a:lnTo>
                  <a:lnTo>
                    <a:pt x="3007" y="86"/>
                  </a:lnTo>
                  <a:lnTo>
                    <a:pt x="2878" y="86"/>
                  </a:lnTo>
                  <a:lnTo>
                    <a:pt x="2749" y="86"/>
                  </a:lnTo>
                  <a:lnTo>
                    <a:pt x="1289" y="172"/>
                  </a:lnTo>
                  <a:lnTo>
                    <a:pt x="1289" y="172"/>
                  </a:lnTo>
                  <a:lnTo>
                    <a:pt x="988" y="215"/>
                  </a:lnTo>
                  <a:lnTo>
                    <a:pt x="773" y="301"/>
                  </a:lnTo>
                  <a:lnTo>
                    <a:pt x="558" y="473"/>
                  </a:lnTo>
                  <a:lnTo>
                    <a:pt x="344" y="645"/>
                  </a:lnTo>
                  <a:lnTo>
                    <a:pt x="215" y="902"/>
                  </a:lnTo>
                  <a:lnTo>
                    <a:pt x="86" y="1160"/>
                  </a:lnTo>
                  <a:lnTo>
                    <a:pt x="0" y="1461"/>
                  </a:lnTo>
                  <a:lnTo>
                    <a:pt x="0" y="1761"/>
                  </a:lnTo>
                  <a:lnTo>
                    <a:pt x="0" y="1761"/>
                  </a:lnTo>
                  <a:lnTo>
                    <a:pt x="86" y="2148"/>
                  </a:lnTo>
                  <a:lnTo>
                    <a:pt x="258" y="2534"/>
                  </a:lnTo>
                  <a:lnTo>
                    <a:pt x="258" y="2534"/>
                  </a:lnTo>
                  <a:lnTo>
                    <a:pt x="473" y="2835"/>
                  </a:lnTo>
                  <a:lnTo>
                    <a:pt x="473" y="2835"/>
                  </a:lnTo>
                  <a:lnTo>
                    <a:pt x="687" y="3007"/>
                  </a:lnTo>
                  <a:lnTo>
                    <a:pt x="902" y="3136"/>
                  </a:lnTo>
                  <a:lnTo>
                    <a:pt x="1160" y="3222"/>
                  </a:lnTo>
                  <a:lnTo>
                    <a:pt x="1460" y="3222"/>
                  </a:lnTo>
                  <a:lnTo>
                    <a:pt x="2921" y="3136"/>
                  </a:lnTo>
                  <a:lnTo>
                    <a:pt x="3050" y="3136"/>
                  </a:lnTo>
                  <a:lnTo>
                    <a:pt x="3135" y="3136"/>
                  </a:lnTo>
                  <a:lnTo>
                    <a:pt x="4725" y="30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4" name="Google Shape;15087;p66">
              <a:extLst>
                <a:ext uri="{FF2B5EF4-FFF2-40B4-BE49-F238E27FC236}">
                  <a16:creationId xmlns:a16="http://schemas.microsoft.com/office/drawing/2014/main" id="{2BD8EA81-E4CC-41D2-67DE-BAB946EBE90F}"/>
                </a:ext>
              </a:extLst>
            </p:cNvPr>
            <p:cNvSpPr/>
            <p:nvPr/>
          </p:nvSpPr>
          <p:spPr>
            <a:xfrm>
              <a:off x="2545675" y="3944650"/>
              <a:ext cx="76250" cy="78400"/>
            </a:xfrm>
            <a:custGeom>
              <a:avLst/>
              <a:gdLst/>
              <a:ahLst/>
              <a:cxnLst/>
              <a:rect l="l" t="t" r="r" b="b"/>
              <a:pathLst>
                <a:path w="3050" h="3136" extrusionOk="0">
                  <a:moveTo>
                    <a:pt x="2749" y="0"/>
                  </a:moveTo>
                  <a:lnTo>
                    <a:pt x="1289" y="86"/>
                  </a:lnTo>
                  <a:lnTo>
                    <a:pt x="988" y="129"/>
                  </a:lnTo>
                  <a:lnTo>
                    <a:pt x="773" y="215"/>
                  </a:lnTo>
                  <a:lnTo>
                    <a:pt x="558" y="387"/>
                  </a:lnTo>
                  <a:lnTo>
                    <a:pt x="344" y="559"/>
                  </a:lnTo>
                  <a:lnTo>
                    <a:pt x="215" y="816"/>
                  </a:lnTo>
                  <a:lnTo>
                    <a:pt x="86" y="1074"/>
                  </a:lnTo>
                  <a:lnTo>
                    <a:pt x="0" y="1375"/>
                  </a:lnTo>
                  <a:lnTo>
                    <a:pt x="0" y="1675"/>
                  </a:lnTo>
                  <a:lnTo>
                    <a:pt x="86" y="2062"/>
                  </a:lnTo>
                  <a:lnTo>
                    <a:pt x="258" y="2448"/>
                  </a:lnTo>
                  <a:lnTo>
                    <a:pt x="473" y="2749"/>
                  </a:lnTo>
                  <a:lnTo>
                    <a:pt x="687" y="2921"/>
                  </a:lnTo>
                  <a:lnTo>
                    <a:pt x="902" y="3050"/>
                  </a:lnTo>
                  <a:lnTo>
                    <a:pt x="1160" y="3136"/>
                  </a:lnTo>
                  <a:lnTo>
                    <a:pt x="1460" y="3136"/>
                  </a:lnTo>
                  <a:lnTo>
                    <a:pt x="2921" y="3050"/>
                  </a:lnTo>
                  <a:lnTo>
                    <a:pt x="3050" y="3050"/>
                  </a:lnTo>
                  <a:lnTo>
                    <a:pt x="3007" y="2534"/>
                  </a:lnTo>
                  <a:lnTo>
                    <a:pt x="2878" y="0"/>
                  </a:lnTo>
                  <a:close/>
                </a:path>
              </a:pathLst>
            </a:custGeom>
            <a:solidFill>
              <a:srgbClr val="EA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5" name="Google Shape;15088;p66">
              <a:extLst>
                <a:ext uri="{FF2B5EF4-FFF2-40B4-BE49-F238E27FC236}">
                  <a16:creationId xmlns:a16="http://schemas.microsoft.com/office/drawing/2014/main" id="{860A4262-9111-93FA-5F85-1422C1CEE8D8}"/>
                </a:ext>
              </a:extLst>
            </p:cNvPr>
            <p:cNvSpPr/>
            <p:nvPr/>
          </p:nvSpPr>
          <p:spPr>
            <a:xfrm>
              <a:off x="2545675" y="3944650"/>
              <a:ext cx="76250" cy="78400"/>
            </a:xfrm>
            <a:custGeom>
              <a:avLst/>
              <a:gdLst/>
              <a:ahLst/>
              <a:cxnLst/>
              <a:rect l="l" t="t" r="r" b="b"/>
              <a:pathLst>
                <a:path w="3050" h="3136" fill="none" extrusionOk="0">
                  <a:moveTo>
                    <a:pt x="3050" y="3050"/>
                  </a:moveTo>
                  <a:lnTo>
                    <a:pt x="3007" y="2534"/>
                  </a:lnTo>
                  <a:lnTo>
                    <a:pt x="2878" y="0"/>
                  </a:lnTo>
                  <a:lnTo>
                    <a:pt x="2749" y="0"/>
                  </a:lnTo>
                  <a:lnTo>
                    <a:pt x="1289" y="86"/>
                  </a:lnTo>
                  <a:lnTo>
                    <a:pt x="1289" y="86"/>
                  </a:lnTo>
                  <a:lnTo>
                    <a:pt x="988" y="129"/>
                  </a:lnTo>
                  <a:lnTo>
                    <a:pt x="773" y="215"/>
                  </a:lnTo>
                  <a:lnTo>
                    <a:pt x="558" y="387"/>
                  </a:lnTo>
                  <a:lnTo>
                    <a:pt x="344" y="559"/>
                  </a:lnTo>
                  <a:lnTo>
                    <a:pt x="215" y="816"/>
                  </a:lnTo>
                  <a:lnTo>
                    <a:pt x="86" y="1074"/>
                  </a:lnTo>
                  <a:lnTo>
                    <a:pt x="0" y="1375"/>
                  </a:lnTo>
                  <a:lnTo>
                    <a:pt x="0" y="1675"/>
                  </a:lnTo>
                  <a:lnTo>
                    <a:pt x="0" y="1675"/>
                  </a:lnTo>
                  <a:lnTo>
                    <a:pt x="86" y="2062"/>
                  </a:lnTo>
                  <a:lnTo>
                    <a:pt x="258" y="2448"/>
                  </a:lnTo>
                  <a:lnTo>
                    <a:pt x="258" y="2448"/>
                  </a:lnTo>
                  <a:lnTo>
                    <a:pt x="473" y="2749"/>
                  </a:lnTo>
                  <a:lnTo>
                    <a:pt x="473" y="2749"/>
                  </a:lnTo>
                  <a:lnTo>
                    <a:pt x="687" y="2921"/>
                  </a:lnTo>
                  <a:lnTo>
                    <a:pt x="902" y="3050"/>
                  </a:lnTo>
                  <a:lnTo>
                    <a:pt x="1160" y="3136"/>
                  </a:lnTo>
                  <a:lnTo>
                    <a:pt x="1460" y="3136"/>
                  </a:lnTo>
                  <a:lnTo>
                    <a:pt x="2921" y="3050"/>
                  </a:lnTo>
                  <a:lnTo>
                    <a:pt x="3050" y="30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6" name="Google Shape;15089;p66">
              <a:extLst>
                <a:ext uri="{FF2B5EF4-FFF2-40B4-BE49-F238E27FC236}">
                  <a16:creationId xmlns:a16="http://schemas.microsoft.com/office/drawing/2014/main" id="{F694D925-57FC-94EA-A344-FBEE4836BC75}"/>
                </a:ext>
              </a:extLst>
            </p:cNvPr>
            <p:cNvSpPr/>
            <p:nvPr/>
          </p:nvSpPr>
          <p:spPr>
            <a:xfrm>
              <a:off x="2603650" y="3853375"/>
              <a:ext cx="25" cy="25"/>
            </a:xfrm>
            <a:custGeom>
              <a:avLst/>
              <a:gdLst/>
              <a:ahLst/>
              <a:cxnLst/>
              <a:rect l="l" t="t" r="r" b="b"/>
              <a:pathLst>
                <a:path w="1" h="1" extrusionOk="0">
                  <a:moveTo>
                    <a:pt x="0" y="1"/>
                  </a:moveTo>
                  <a:lnTo>
                    <a:pt x="0" y="1"/>
                  </a:lnTo>
                  <a:lnTo>
                    <a:pt x="0" y="1"/>
                  </a:lnTo>
                  <a:lnTo>
                    <a:pt x="0" y="1"/>
                  </a:lnTo>
                  <a:lnTo>
                    <a:pt x="0" y="1"/>
                  </a:lnTo>
                  <a:lnTo>
                    <a:pt x="0" y="1"/>
                  </a:lnTo>
                  <a:close/>
                </a:path>
              </a:pathLst>
            </a:custGeom>
            <a:solidFill>
              <a:srgbClr val="FA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7" name="Google Shape;15090;p66">
              <a:extLst>
                <a:ext uri="{FF2B5EF4-FFF2-40B4-BE49-F238E27FC236}">
                  <a16:creationId xmlns:a16="http://schemas.microsoft.com/office/drawing/2014/main" id="{AC208690-B877-D22E-6D7A-37258D5CA8C8}"/>
                </a:ext>
              </a:extLst>
            </p:cNvPr>
            <p:cNvSpPr/>
            <p:nvPr/>
          </p:nvSpPr>
          <p:spPr>
            <a:xfrm>
              <a:off x="2603650" y="3853375"/>
              <a:ext cx="25" cy="25"/>
            </a:xfrm>
            <a:custGeom>
              <a:avLst/>
              <a:gdLst/>
              <a:ahLst/>
              <a:cxnLst/>
              <a:rect l="l" t="t" r="r" b="b"/>
              <a:pathLst>
                <a:path w="1" h="1" fill="none" extrusionOk="0">
                  <a:moveTo>
                    <a:pt x="0" y="1"/>
                  </a:moveTo>
                  <a:lnTo>
                    <a:pt x="0" y="1"/>
                  </a:ln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8" name="Google Shape;15091;p66">
              <a:extLst>
                <a:ext uri="{FF2B5EF4-FFF2-40B4-BE49-F238E27FC236}">
                  <a16:creationId xmlns:a16="http://schemas.microsoft.com/office/drawing/2014/main" id="{2139CD4A-3C29-E3AA-B2B4-B96CB7FF8E54}"/>
                </a:ext>
              </a:extLst>
            </p:cNvPr>
            <p:cNvSpPr/>
            <p:nvPr/>
          </p:nvSpPr>
          <p:spPr>
            <a:xfrm>
              <a:off x="2626200" y="3883450"/>
              <a:ext cx="74100" cy="60150"/>
            </a:xfrm>
            <a:custGeom>
              <a:avLst/>
              <a:gdLst/>
              <a:ahLst/>
              <a:cxnLst/>
              <a:rect l="l" t="t" r="r" b="b"/>
              <a:pathLst>
                <a:path w="2964" h="2406" extrusionOk="0">
                  <a:moveTo>
                    <a:pt x="2964" y="0"/>
                  </a:moveTo>
                  <a:lnTo>
                    <a:pt x="2835" y="86"/>
                  </a:lnTo>
                  <a:lnTo>
                    <a:pt x="2878" y="129"/>
                  </a:lnTo>
                  <a:lnTo>
                    <a:pt x="2964" y="0"/>
                  </a:lnTo>
                  <a:close/>
                  <a:moveTo>
                    <a:pt x="129" y="2234"/>
                  </a:moveTo>
                  <a:lnTo>
                    <a:pt x="0" y="2405"/>
                  </a:lnTo>
                  <a:lnTo>
                    <a:pt x="516" y="2405"/>
                  </a:lnTo>
                  <a:lnTo>
                    <a:pt x="430" y="2362"/>
                  </a:lnTo>
                  <a:lnTo>
                    <a:pt x="344" y="2319"/>
                  </a:lnTo>
                  <a:lnTo>
                    <a:pt x="215" y="2276"/>
                  </a:lnTo>
                  <a:lnTo>
                    <a:pt x="129" y="2234"/>
                  </a:lnTo>
                  <a:close/>
                </a:path>
              </a:pathLst>
            </a:custGeom>
            <a:solidFill>
              <a:srgbClr val="D1E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9" name="Google Shape;15092;p66">
              <a:extLst>
                <a:ext uri="{FF2B5EF4-FFF2-40B4-BE49-F238E27FC236}">
                  <a16:creationId xmlns:a16="http://schemas.microsoft.com/office/drawing/2014/main" id="{67B9A1CD-0376-19E5-FA07-09D7460C2315}"/>
                </a:ext>
              </a:extLst>
            </p:cNvPr>
            <p:cNvSpPr/>
            <p:nvPr/>
          </p:nvSpPr>
          <p:spPr>
            <a:xfrm>
              <a:off x="2626200" y="3939275"/>
              <a:ext cx="12900" cy="4325"/>
            </a:xfrm>
            <a:custGeom>
              <a:avLst/>
              <a:gdLst/>
              <a:ahLst/>
              <a:cxnLst/>
              <a:rect l="l" t="t" r="r" b="b"/>
              <a:pathLst>
                <a:path w="516" h="173" fill="none" extrusionOk="0">
                  <a:moveTo>
                    <a:pt x="129" y="1"/>
                  </a:moveTo>
                  <a:lnTo>
                    <a:pt x="129" y="1"/>
                  </a:lnTo>
                  <a:lnTo>
                    <a:pt x="0" y="172"/>
                  </a:lnTo>
                  <a:lnTo>
                    <a:pt x="516" y="172"/>
                  </a:lnTo>
                  <a:lnTo>
                    <a:pt x="430" y="129"/>
                  </a:lnTo>
                  <a:lnTo>
                    <a:pt x="344" y="86"/>
                  </a:lnTo>
                  <a:lnTo>
                    <a:pt x="215" y="43"/>
                  </a:lnTo>
                  <a:lnTo>
                    <a:pt x="12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0" name="Google Shape;15093;p66">
              <a:extLst>
                <a:ext uri="{FF2B5EF4-FFF2-40B4-BE49-F238E27FC236}">
                  <a16:creationId xmlns:a16="http://schemas.microsoft.com/office/drawing/2014/main" id="{35FFF7A0-37BD-E2B3-F9BC-4CAC702938BA}"/>
                </a:ext>
              </a:extLst>
            </p:cNvPr>
            <p:cNvSpPr/>
            <p:nvPr/>
          </p:nvSpPr>
          <p:spPr>
            <a:xfrm>
              <a:off x="2697075" y="3883450"/>
              <a:ext cx="3225" cy="3225"/>
            </a:xfrm>
            <a:custGeom>
              <a:avLst/>
              <a:gdLst/>
              <a:ahLst/>
              <a:cxnLst/>
              <a:rect l="l" t="t" r="r" b="b"/>
              <a:pathLst>
                <a:path w="129" h="129" fill="none" extrusionOk="0">
                  <a:moveTo>
                    <a:pt x="129" y="0"/>
                  </a:moveTo>
                  <a:lnTo>
                    <a:pt x="0" y="86"/>
                  </a:lnTo>
                  <a:lnTo>
                    <a:pt x="43" y="129"/>
                  </a:lnTo>
                  <a:lnTo>
                    <a:pt x="12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1" name="Google Shape;15094;p66">
              <a:extLst>
                <a:ext uri="{FF2B5EF4-FFF2-40B4-BE49-F238E27FC236}">
                  <a16:creationId xmlns:a16="http://schemas.microsoft.com/office/drawing/2014/main" id="{D94EDC87-E0F7-4ABB-E9E4-9EBD64549465}"/>
                </a:ext>
              </a:extLst>
            </p:cNvPr>
            <p:cNvSpPr/>
            <p:nvPr/>
          </p:nvSpPr>
          <p:spPr>
            <a:xfrm>
              <a:off x="2629425" y="3910275"/>
              <a:ext cx="19350" cy="31175"/>
            </a:xfrm>
            <a:custGeom>
              <a:avLst/>
              <a:gdLst/>
              <a:ahLst/>
              <a:cxnLst/>
              <a:rect l="l" t="t" r="r" b="b"/>
              <a:pathLst>
                <a:path w="774" h="1247" extrusionOk="0">
                  <a:moveTo>
                    <a:pt x="773" y="1"/>
                  </a:moveTo>
                  <a:lnTo>
                    <a:pt x="559" y="44"/>
                  </a:lnTo>
                  <a:lnTo>
                    <a:pt x="344" y="87"/>
                  </a:lnTo>
                  <a:lnTo>
                    <a:pt x="129" y="44"/>
                  </a:lnTo>
                  <a:lnTo>
                    <a:pt x="129" y="44"/>
                  </a:lnTo>
                  <a:lnTo>
                    <a:pt x="215" y="344"/>
                  </a:lnTo>
                  <a:lnTo>
                    <a:pt x="215" y="602"/>
                  </a:lnTo>
                  <a:lnTo>
                    <a:pt x="129" y="903"/>
                  </a:lnTo>
                  <a:lnTo>
                    <a:pt x="0" y="1161"/>
                  </a:lnTo>
                  <a:lnTo>
                    <a:pt x="86" y="1203"/>
                  </a:lnTo>
                  <a:lnTo>
                    <a:pt x="215" y="1246"/>
                  </a:lnTo>
                  <a:lnTo>
                    <a:pt x="430" y="774"/>
                  </a:lnTo>
                  <a:lnTo>
                    <a:pt x="773" y="1"/>
                  </a:lnTo>
                  <a:close/>
                </a:path>
              </a:pathLst>
            </a:custGeom>
            <a:solidFill>
              <a:srgbClr val="FA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2" name="Google Shape;15095;p66">
              <a:extLst>
                <a:ext uri="{FF2B5EF4-FFF2-40B4-BE49-F238E27FC236}">
                  <a16:creationId xmlns:a16="http://schemas.microsoft.com/office/drawing/2014/main" id="{A6FC6C87-3565-FE12-82D5-6F18E9742841}"/>
                </a:ext>
              </a:extLst>
            </p:cNvPr>
            <p:cNvSpPr/>
            <p:nvPr/>
          </p:nvSpPr>
          <p:spPr>
            <a:xfrm>
              <a:off x="2629425" y="3910275"/>
              <a:ext cx="19350" cy="33325"/>
            </a:xfrm>
            <a:custGeom>
              <a:avLst/>
              <a:gdLst/>
              <a:ahLst/>
              <a:cxnLst/>
              <a:rect l="l" t="t" r="r" b="b"/>
              <a:pathLst>
                <a:path w="774" h="1333" fill="none" extrusionOk="0">
                  <a:moveTo>
                    <a:pt x="773" y="1"/>
                  </a:moveTo>
                  <a:lnTo>
                    <a:pt x="773" y="1"/>
                  </a:lnTo>
                  <a:lnTo>
                    <a:pt x="559" y="44"/>
                  </a:lnTo>
                  <a:lnTo>
                    <a:pt x="344" y="87"/>
                  </a:lnTo>
                  <a:lnTo>
                    <a:pt x="344" y="87"/>
                  </a:lnTo>
                  <a:lnTo>
                    <a:pt x="129" y="44"/>
                  </a:lnTo>
                  <a:lnTo>
                    <a:pt x="129" y="44"/>
                  </a:lnTo>
                  <a:lnTo>
                    <a:pt x="215" y="344"/>
                  </a:lnTo>
                  <a:lnTo>
                    <a:pt x="215" y="602"/>
                  </a:lnTo>
                  <a:lnTo>
                    <a:pt x="129" y="903"/>
                  </a:lnTo>
                  <a:lnTo>
                    <a:pt x="0" y="1161"/>
                  </a:lnTo>
                  <a:lnTo>
                    <a:pt x="86" y="1203"/>
                  </a:lnTo>
                  <a:lnTo>
                    <a:pt x="215" y="1246"/>
                  </a:lnTo>
                  <a:lnTo>
                    <a:pt x="301" y="1289"/>
                  </a:lnTo>
                  <a:lnTo>
                    <a:pt x="387" y="1332"/>
                  </a:lnTo>
                  <a:lnTo>
                    <a:pt x="301" y="1289"/>
                  </a:lnTo>
                  <a:lnTo>
                    <a:pt x="215" y="1246"/>
                  </a:lnTo>
                  <a:lnTo>
                    <a:pt x="430" y="774"/>
                  </a:lnTo>
                  <a:lnTo>
                    <a:pt x="7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3" name="Google Shape;15096;p66">
              <a:extLst>
                <a:ext uri="{FF2B5EF4-FFF2-40B4-BE49-F238E27FC236}">
                  <a16:creationId xmlns:a16="http://schemas.microsoft.com/office/drawing/2014/main" id="{50549B53-5515-CDE5-4AB7-BA4BBD3F2FD8}"/>
                </a:ext>
              </a:extLst>
            </p:cNvPr>
            <p:cNvSpPr/>
            <p:nvPr/>
          </p:nvSpPr>
          <p:spPr>
            <a:xfrm>
              <a:off x="2634775" y="3885600"/>
              <a:ext cx="63375" cy="66575"/>
            </a:xfrm>
            <a:custGeom>
              <a:avLst/>
              <a:gdLst/>
              <a:ahLst/>
              <a:cxnLst/>
              <a:rect l="l" t="t" r="r" b="b"/>
              <a:pathLst>
                <a:path w="2535" h="2663" extrusionOk="0">
                  <a:moveTo>
                    <a:pt x="2492" y="0"/>
                  </a:moveTo>
                  <a:lnTo>
                    <a:pt x="2277" y="129"/>
                  </a:lnTo>
                  <a:lnTo>
                    <a:pt x="2191" y="172"/>
                  </a:lnTo>
                  <a:lnTo>
                    <a:pt x="2063" y="215"/>
                  </a:lnTo>
                  <a:lnTo>
                    <a:pt x="688" y="945"/>
                  </a:lnTo>
                  <a:lnTo>
                    <a:pt x="559" y="988"/>
                  </a:lnTo>
                  <a:lnTo>
                    <a:pt x="216" y="1761"/>
                  </a:lnTo>
                  <a:lnTo>
                    <a:pt x="1" y="2233"/>
                  </a:lnTo>
                  <a:lnTo>
                    <a:pt x="87" y="2276"/>
                  </a:lnTo>
                  <a:lnTo>
                    <a:pt x="173" y="2319"/>
                  </a:lnTo>
                  <a:lnTo>
                    <a:pt x="989" y="2276"/>
                  </a:lnTo>
                  <a:lnTo>
                    <a:pt x="1289" y="2276"/>
                  </a:lnTo>
                  <a:lnTo>
                    <a:pt x="1547" y="2362"/>
                  </a:lnTo>
                  <a:lnTo>
                    <a:pt x="1762" y="2491"/>
                  </a:lnTo>
                  <a:lnTo>
                    <a:pt x="1934" y="2663"/>
                  </a:lnTo>
                  <a:lnTo>
                    <a:pt x="2535" y="2663"/>
                  </a:lnTo>
                  <a:lnTo>
                    <a:pt x="2363" y="2534"/>
                  </a:lnTo>
                  <a:lnTo>
                    <a:pt x="2191" y="2362"/>
                  </a:lnTo>
                  <a:lnTo>
                    <a:pt x="2063" y="2190"/>
                  </a:lnTo>
                  <a:lnTo>
                    <a:pt x="1977" y="1976"/>
                  </a:lnTo>
                  <a:lnTo>
                    <a:pt x="1891" y="1632"/>
                  </a:lnTo>
                  <a:lnTo>
                    <a:pt x="1891" y="1331"/>
                  </a:lnTo>
                  <a:lnTo>
                    <a:pt x="1934" y="988"/>
                  </a:lnTo>
                  <a:lnTo>
                    <a:pt x="2105" y="730"/>
                  </a:lnTo>
                  <a:lnTo>
                    <a:pt x="2535" y="43"/>
                  </a:lnTo>
                  <a:lnTo>
                    <a:pt x="24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4" name="Google Shape;15097;p66">
              <a:extLst>
                <a:ext uri="{FF2B5EF4-FFF2-40B4-BE49-F238E27FC236}">
                  <a16:creationId xmlns:a16="http://schemas.microsoft.com/office/drawing/2014/main" id="{D61DF1F7-8F94-655A-6B96-D2D81F905B30}"/>
                </a:ext>
              </a:extLst>
            </p:cNvPr>
            <p:cNvSpPr/>
            <p:nvPr/>
          </p:nvSpPr>
          <p:spPr>
            <a:xfrm>
              <a:off x="2634775" y="3885600"/>
              <a:ext cx="63375" cy="66575"/>
            </a:xfrm>
            <a:custGeom>
              <a:avLst/>
              <a:gdLst/>
              <a:ahLst/>
              <a:cxnLst/>
              <a:rect l="l" t="t" r="r" b="b"/>
              <a:pathLst>
                <a:path w="2535" h="2663" fill="none" extrusionOk="0">
                  <a:moveTo>
                    <a:pt x="2492" y="0"/>
                  </a:moveTo>
                  <a:lnTo>
                    <a:pt x="2277" y="129"/>
                  </a:lnTo>
                  <a:lnTo>
                    <a:pt x="2191" y="172"/>
                  </a:lnTo>
                  <a:lnTo>
                    <a:pt x="2063" y="215"/>
                  </a:lnTo>
                  <a:lnTo>
                    <a:pt x="688" y="945"/>
                  </a:lnTo>
                  <a:lnTo>
                    <a:pt x="688" y="945"/>
                  </a:lnTo>
                  <a:lnTo>
                    <a:pt x="559" y="988"/>
                  </a:lnTo>
                  <a:lnTo>
                    <a:pt x="216" y="1761"/>
                  </a:lnTo>
                  <a:lnTo>
                    <a:pt x="1" y="2233"/>
                  </a:lnTo>
                  <a:lnTo>
                    <a:pt x="87" y="2276"/>
                  </a:lnTo>
                  <a:lnTo>
                    <a:pt x="173" y="2319"/>
                  </a:lnTo>
                  <a:lnTo>
                    <a:pt x="989" y="2276"/>
                  </a:lnTo>
                  <a:lnTo>
                    <a:pt x="989" y="2276"/>
                  </a:lnTo>
                  <a:lnTo>
                    <a:pt x="1032" y="2276"/>
                  </a:lnTo>
                  <a:lnTo>
                    <a:pt x="1032" y="2276"/>
                  </a:lnTo>
                  <a:lnTo>
                    <a:pt x="1289" y="2276"/>
                  </a:lnTo>
                  <a:lnTo>
                    <a:pt x="1547" y="2362"/>
                  </a:lnTo>
                  <a:lnTo>
                    <a:pt x="1762" y="2491"/>
                  </a:lnTo>
                  <a:lnTo>
                    <a:pt x="1934" y="2663"/>
                  </a:lnTo>
                  <a:lnTo>
                    <a:pt x="2535" y="2663"/>
                  </a:lnTo>
                  <a:lnTo>
                    <a:pt x="2535" y="2663"/>
                  </a:lnTo>
                  <a:lnTo>
                    <a:pt x="2363" y="2534"/>
                  </a:lnTo>
                  <a:lnTo>
                    <a:pt x="2191" y="2362"/>
                  </a:lnTo>
                  <a:lnTo>
                    <a:pt x="2063" y="2190"/>
                  </a:lnTo>
                  <a:lnTo>
                    <a:pt x="1977" y="1976"/>
                  </a:lnTo>
                  <a:lnTo>
                    <a:pt x="1977" y="1976"/>
                  </a:lnTo>
                  <a:lnTo>
                    <a:pt x="1891" y="1632"/>
                  </a:lnTo>
                  <a:lnTo>
                    <a:pt x="1891" y="1331"/>
                  </a:lnTo>
                  <a:lnTo>
                    <a:pt x="1934" y="988"/>
                  </a:lnTo>
                  <a:lnTo>
                    <a:pt x="2105" y="730"/>
                  </a:lnTo>
                  <a:lnTo>
                    <a:pt x="2535" y="43"/>
                  </a:lnTo>
                  <a:lnTo>
                    <a:pt x="24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5" name="Google Shape;15098;p66">
              <a:extLst>
                <a:ext uri="{FF2B5EF4-FFF2-40B4-BE49-F238E27FC236}">
                  <a16:creationId xmlns:a16="http://schemas.microsoft.com/office/drawing/2014/main" id="{26D7FEC0-75CF-44EA-4DF0-55DD4B1B6919}"/>
                </a:ext>
              </a:extLst>
            </p:cNvPr>
            <p:cNvSpPr/>
            <p:nvPr/>
          </p:nvSpPr>
          <p:spPr>
            <a:xfrm>
              <a:off x="2682025" y="3874850"/>
              <a:ext cx="91300" cy="79475"/>
            </a:xfrm>
            <a:custGeom>
              <a:avLst/>
              <a:gdLst/>
              <a:ahLst/>
              <a:cxnLst/>
              <a:rect l="l" t="t" r="r" b="b"/>
              <a:pathLst>
                <a:path w="3652" h="3179" extrusionOk="0">
                  <a:moveTo>
                    <a:pt x="1461" y="1"/>
                  </a:moveTo>
                  <a:lnTo>
                    <a:pt x="731" y="344"/>
                  </a:lnTo>
                  <a:lnTo>
                    <a:pt x="645" y="473"/>
                  </a:lnTo>
                  <a:lnTo>
                    <a:pt x="215" y="1160"/>
                  </a:lnTo>
                  <a:lnTo>
                    <a:pt x="44" y="1418"/>
                  </a:lnTo>
                  <a:lnTo>
                    <a:pt x="1" y="1761"/>
                  </a:lnTo>
                  <a:lnTo>
                    <a:pt x="1" y="2062"/>
                  </a:lnTo>
                  <a:lnTo>
                    <a:pt x="87" y="2406"/>
                  </a:lnTo>
                  <a:lnTo>
                    <a:pt x="173" y="2620"/>
                  </a:lnTo>
                  <a:lnTo>
                    <a:pt x="301" y="2792"/>
                  </a:lnTo>
                  <a:lnTo>
                    <a:pt x="473" y="2964"/>
                  </a:lnTo>
                  <a:lnTo>
                    <a:pt x="645" y="3093"/>
                  </a:lnTo>
                  <a:lnTo>
                    <a:pt x="774" y="3136"/>
                  </a:lnTo>
                  <a:lnTo>
                    <a:pt x="1031" y="3136"/>
                  </a:lnTo>
                  <a:lnTo>
                    <a:pt x="2449" y="3179"/>
                  </a:lnTo>
                  <a:lnTo>
                    <a:pt x="2578" y="3050"/>
                  </a:lnTo>
                  <a:lnTo>
                    <a:pt x="2707" y="2921"/>
                  </a:lnTo>
                  <a:lnTo>
                    <a:pt x="3608" y="1633"/>
                  </a:lnTo>
                  <a:lnTo>
                    <a:pt x="3651" y="1547"/>
                  </a:lnTo>
                  <a:lnTo>
                    <a:pt x="3222" y="1203"/>
                  </a:lnTo>
                  <a:lnTo>
                    <a:pt x="1461" y="1"/>
                  </a:lnTo>
                  <a:close/>
                </a:path>
              </a:pathLst>
            </a:custGeom>
            <a:solidFill>
              <a:srgbClr val="FA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6" name="Google Shape;15099;p66">
              <a:extLst>
                <a:ext uri="{FF2B5EF4-FFF2-40B4-BE49-F238E27FC236}">
                  <a16:creationId xmlns:a16="http://schemas.microsoft.com/office/drawing/2014/main" id="{F468F447-358A-105E-F0F6-A33E2962EB4B}"/>
                </a:ext>
              </a:extLst>
            </p:cNvPr>
            <p:cNvSpPr/>
            <p:nvPr/>
          </p:nvSpPr>
          <p:spPr>
            <a:xfrm>
              <a:off x="2682025" y="3863050"/>
              <a:ext cx="120300" cy="91275"/>
            </a:xfrm>
            <a:custGeom>
              <a:avLst/>
              <a:gdLst/>
              <a:ahLst/>
              <a:cxnLst/>
              <a:rect l="l" t="t" r="r" b="b"/>
              <a:pathLst>
                <a:path w="4812" h="3651" fill="none" extrusionOk="0">
                  <a:moveTo>
                    <a:pt x="4811" y="0"/>
                  </a:moveTo>
                  <a:lnTo>
                    <a:pt x="4811" y="0"/>
                  </a:lnTo>
                  <a:lnTo>
                    <a:pt x="4811" y="172"/>
                  </a:lnTo>
                  <a:lnTo>
                    <a:pt x="4768" y="344"/>
                  </a:lnTo>
                  <a:lnTo>
                    <a:pt x="4682" y="515"/>
                  </a:lnTo>
                  <a:lnTo>
                    <a:pt x="4596" y="687"/>
                  </a:lnTo>
                  <a:lnTo>
                    <a:pt x="3737" y="1890"/>
                  </a:lnTo>
                  <a:lnTo>
                    <a:pt x="3651" y="2019"/>
                  </a:lnTo>
                  <a:lnTo>
                    <a:pt x="3222" y="1675"/>
                  </a:lnTo>
                  <a:lnTo>
                    <a:pt x="1461" y="473"/>
                  </a:lnTo>
                  <a:lnTo>
                    <a:pt x="731" y="816"/>
                  </a:lnTo>
                  <a:lnTo>
                    <a:pt x="645" y="945"/>
                  </a:lnTo>
                  <a:lnTo>
                    <a:pt x="215" y="1632"/>
                  </a:lnTo>
                  <a:lnTo>
                    <a:pt x="215" y="1632"/>
                  </a:lnTo>
                  <a:lnTo>
                    <a:pt x="44" y="1890"/>
                  </a:lnTo>
                  <a:lnTo>
                    <a:pt x="1" y="2233"/>
                  </a:lnTo>
                  <a:lnTo>
                    <a:pt x="1" y="2534"/>
                  </a:lnTo>
                  <a:lnTo>
                    <a:pt x="87" y="2878"/>
                  </a:lnTo>
                  <a:lnTo>
                    <a:pt x="87" y="2878"/>
                  </a:lnTo>
                  <a:lnTo>
                    <a:pt x="173" y="3092"/>
                  </a:lnTo>
                  <a:lnTo>
                    <a:pt x="301" y="3264"/>
                  </a:lnTo>
                  <a:lnTo>
                    <a:pt x="473" y="3436"/>
                  </a:lnTo>
                  <a:lnTo>
                    <a:pt x="645" y="3565"/>
                  </a:lnTo>
                  <a:lnTo>
                    <a:pt x="774" y="3608"/>
                  </a:lnTo>
                  <a:lnTo>
                    <a:pt x="903" y="3608"/>
                  </a:lnTo>
                  <a:lnTo>
                    <a:pt x="1031" y="3608"/>
                  </a:lnTo>
                  <a:lnTo>
                    <a:pt x="2449" y="3651"/>
                  </a:lnTo>
                  <a:lnTo>
                    <a:pt x="2449" y="3651"/>
                  </a:lnTo>
                  <a:lnTo>
                    <a:pt x="2578" y="3522"/>
                  </a:lnTo>
                  <a:lnTo>
                    <a:pt x="2707" y="3393"/>
                  </a:lnTo>
                  <a:lnTo>
                    <a:pt x="3608" y="2105"/>
                  </a:lnTo>
                  <a:lnTo>
                    <a:pt x="3651" y="2019"/>
                  </a:lnTo>
                  <a:lnTo>
                    <a:pt x="3737" y="1890"/>
                  </a:lnTo>
                  <a:lnTo>
                    <a:pt x="4596" y="687"/>
                  </a:lnTo>
                  <a:lnTo>
                    <a:pt x="4596" y="687"/>
                  </a:lnTo>
                  <a:lnTo>
                    <a:pt x="4682" y="515"/>
                  </a:lnTo>
                  <a:lnTo>
                    <a:pt x="4768" y="344"/>
                  </a:lnTo>
                  <a:lnTo>
                    <a:pt x="4811" y="172"/>
                  </a:lnTo>
                  <a:lnTo>
                    <a:pt x="481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7" name="Google Shape;15100;p66">
              <a:extLst>
                <a:ext uri="{FF2B5EF4-FFF2-40B4-BE49-F238E27FC236}">
                  <a16:creationId xmlns:a16="http://schemas.microsoft.com/office/drawing/2014/main" id="{7BE52007-6FCA-085C-1788-59E48DF7FAAF}"/>
                </a:ext>
              </a:extLst>
            </p:cNvPr>
            <p:cNvSpPr/>
            <p:nvPr/>
          </p:nvSpPr>
          <p:spPr>
            <a:xfrm>
              <a:off x="2718525" y="3823300"/>
              <a:ext cx="83800" cy="90225"/>
            </a:xfrm>
            <a:custGeom>
              <a:avLst/>
              <a:gdLst/>
              <a:ahLst/>
              <a:cxnLst/>
              <a:rect l="l" t="t" r="r" b="b"/>
              <a:pathLst>
                <a:path w="3352" h="3609" extrusionOk="0">
                  <a:moveTo>
                    <a:pt x="1676" y="1"/>
                  </a:moveTo>
                  <a:lnTo>
                    <a:pt x="1332" y="44"/>
                  </a:lnTo>
                  <a:lnTo>
                    <a:pt x="1032" y="130"/>
                  </a:lnTo>
                  <a:lnTo>
                    <a:pt x="1032" y="345"/>
                  </a:lnTo>
                  <a:lnTo>
                    <a:pt x="1032" y="602"/>
                  </a:lnTo>
                  <a:lnTo>
                    <a:pt x="989" y="817"/>
                  </a:lnTo>
                  <a:lnTo>
                    <a:pt x="903" y="1032"/>
                  </a:lnTo>
                  <a:lnTo>
                    <a:pt x="903" y="1075"/>
                  </a:lnTo>
                  <a:lnTo>
                    <a:pt x="774" y="1332"/>
                  </a:lnTo>
                  <a:lnTo>
                    <a:pt x="645" y="1590"/>
                  </a:lnTo>
                  <a:lnTo>
                    <a:pt x="473" y="1762"/>
                  </a:lnTo>
                  <a:lnTo>
                    <a:pt x="259" y="1934"/>
                  </a:lnTo>
                  <a:lnTo>
                    <a:pt x="1" y="2063"/>
                  </a:lnTo>
                  <a:lnTo>
                    <a:pt x="1762" y="3265"/>
                  </a:lnTo>
                  <a:lnTo>
                    <a:pt x="2191" y="3609"/>
                  </a:lnTo>
                  <a:lnTo>
                    <a:pt x="2277" y="3480"/>
                  </a:lnTo>
                  <a:lnTo>
                    <a:pt x="3136" y="2277"/>
                  </a:lnTo>
                  <a:lnTo>
                    <a:pt x="3222" y="2105"/>
                  </a:lnTo>
                  <a:lnTo>
                    <a:pt x="3308" y="1934"/>
                  </a:lnTo>
                  <a:lnTo>
                    <a:pt x="3351" y="1762"/>
                  </a:lnTo>
                  <a:lnTo>
                    <a:pt x="3351" y="1590"/>
                  </a:lnTo>
                  <a:lnTo>
                    <a:pt x="3308" y="1247"/>
                  </a:lnTo>
                  <a:lnTo>
                    <a:pt x="3179" y="903"/>
                  </a:lnTo>
                  <a:lnTo>
                    <a:pt x="2964" y="559"/>
                  </a:lnTo>
                  <a:lnTo>
                    <a:pt x="2664" y="302"/>
                  </a:lnTo>
                  <a:lnTo>
                    <a:pt x="2406" y="173"/>
                  </a:lnTo>
                  <a:lnTo>
                    <a:pt x="2191" y="44"/>
                  </a:lnTo>
                  <a:lnTo>
                    <a:pt x="19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8" name="Google Shape;15101;p66">
              <a:extLst>
                <a:ext uri="{FF2B5EF4-FFF2-40B4-BE49-F238E27FC236}">
                  <a16:creationId xmlns:a16="http://schemas.microsoft.com/office/drawing/2014/main" id="{8ADB0D0B-3336-E4D2-5D99-25AFA479B50A}"/>
                </a:ext>
              </a:extLst>
            </p:cNvPr>
            <p:cNvSpPr/>
            <p:nvPr/>
          </p:nvSpPr>
          <p:spPr>
            <a:xfrm>
              <a:off x="2718525" y="3823300"/>
              <a:ext cx="83800" cy="90225"/>
            </a:xfrm>
            <a:custGeom>
              <a:avLst/>
              <a:gdLst/>
              <a:ahLst/>
              <a:cxnLst/>
              <a:rect l="l" t="t" r="r" b="b"/>
              <a:pathLst>
                <a:path w="3352" h="3609" fill="none" extrusionOk="0">
                  <a:moveTo>
                    <a:pt x="1676" y="1"/>
                  </a:moveTo>
                  <a:lnTo>
                    <a:pt x="1676" y="1"/>
                  </a:lnTo>
                  <a:lnTo>
                    <a:pt x="1332" y="44"/>
                  </a:lnTo>
                  <a:lnTo>
                    <a:pt x="1032" y="130"/>
                  </a:lnTo>
                  <a:lnTo>
                    <a:pt x="1032" y="130"/>
                  </a:lnTo>
                  <a:lnTo>
                    <a:pt x="1032" y="345"/>
                  </a:lnTo>
                  <a:lnTo>
                    <a:pt x="1032" y="602"/>
                  </a:lnTo>
                  <a:lnTo>
                    <a:pt x="989" y="817"/>
                  </a:lnTo>
                  <a:lnTo>
                    <a:pt x="903" y="1032"/>
                  </a:lnTo>
                  <a:lnTo>
                    <a:pt x="903" y="1032"/>
                  </a:lnTo>
                  <a:lnTo>
                    <a:pt x="903" y="1075"/>
                  </a:lnTo>
                  <a:lnTo>
                    <a:pt x="903" y="1075"/>
                  </a:lnTo>
                  <a:lnTo>
                    <a:pt x="903" y="1075"/>
                  </a:lnTo>
                  <a:lnTo>
                    <a:pt x="903" y="1075"/>
                  </a:lnTo>
                  <a:lnTo>
                    <a:pt x="774" y="1332"/>
                  </a:lnTo>
                  <a:lnTo>
                    <a:pt x="645" y="1590"/>
                  </a:lnTo>
                  <a:lnTo>
                    <a:pt x="473" y="1762"/>
                  </a:lnTo>
                  <a:lnTo>
                    <a:pt x="259" y="1934"/>
                  </a:lnTo>
                  <a:lnTo>
                    <a:pt x="1" y="2063"/>
                  </a:lnTo>
                  <a:lnTo>
                    <a:pt x="1762" y="3265"/>
                  </a:lnTo>
                  <a:lnTo>
                    <a:pt x="2191" y="3609"/>
                  </a:lnTo>
                  <a:lnTo>
                    <a:pt x="2277" y="3480"/>
                  </a:lnTo>
                  <a:lnTo>
                    <a:pt x="3136" y="2277"/>
                  </a:lnTo>
                  <a:lnTo>
                    <a:pt x="3136" y="2277"/>
                  </a:lnTo>
                  <a:lnTo>
                    <a:pt x="3222" y="2105"/>
                  </a:lnTo>
                  <a:lnTo>
                    <a:pt x="3308" y="1934"/>
                  </a:lnTo>
                  <a:lnTo>
                    <a:pt x="3351" y="1762"/>
                  </a:lnTo>
                  <a:lnTo>
                    <a:pt x="3351" y="1590"/>
                  </a:lnTo>
                  <a:lnTo>
                    <a:pt x="3351" y="1590"/>
                  </a:lnTo>
                  <a:lnTo>
                    <a:pt x="3308" y="1247"/>
                  </a:lnTo>
                  <a:lnTo>
                    <a:pt x="3308" y="1247"/>
                  </a:lnTo>
                  <a:lnTo>
                    <a:pt x="3179" y="903"/>
                  </a:lnTo>
                  <a:lnTo>
                    <a:pt x="3179" y="903"/>
                  </a:lnTo>
                  <a:lnTo>
                    <a:pt x="2964" y="559"/>
                  </a:lnTo>
                  <a:lnTo>
                    <a:pt x="2664" y="302"/>
                  </a:lnTo>
                  <a:lnTo>
                    <a:pt x="2664" y="302"/>
                  </a:lnTo>
                  <a:lnTo>
                    <a:pt x="2406" y="173"/>
                  </a:lnTo>
                  <a:lnTo>
                    <a:pt x="2191" y="44"/>
                  </a:lnTo>
                  <a:lnTo>
                    <a:pt x="1934" y="1"/>
                  </a:lnTo>
                  <a:lnTo>
                    <a:pt x="1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9" name="Google Shape;15102;p66">
              <a:extLst>
                <a:ext uri="{FF2B5EF4-FFF2-40B4-BE49-F238E27FC236}">
                  <a16:creationId xmlns:a16="http://schemas.microsoft.com/office/drawing/2014/main" id="{7A24F9DF-C477-26D7-2CEA-E8451CB8D3ED}"/>
                </a:ext>
              </a:extLst>
            </p:cNvPr>
            <p:cNvSpPr/>
            <p:nvPr/>
          </p:nvSpPr>
          <p:spPr>
            <a:xfrm>
              <a:off x="2675600" y="3783575"/>
              <a:ext cx="68725" cy="66600"/>
            </a:xfrm>
            <a:custGeom>
              <a:avLst/>
              <a:gdLst/>
              <a:ahLst/>
              <a:cxnLst/>
              <a:rect l="l" t="t" r="r" b="b"/>
              <a:pathLst>
                <a:path w="2749" h="2664" extrusionOk="0">
                  <a:moveTo>
                    <a:pt x="472" y="1"/>
                  </a:moveTo>
                  <a:lnTo>
                    <a:pt x="0" y="1075"/>
                  </a:lnTo>
                  <a:lnTo>
                    <a:pt x="558" y="774"/>
                  </a:lnTo>
                  <a:lnTo>
                    <a:pt x="859" y="688"/>
                  </a:lnTo>
                  <a:lnTo>
                    <a:pt x="1117" y="645"/>
                  </a:lnTo>
                  <a:lnTo>
                    <a:pt x="1331" y="645"/>
                  </a:lnTo>
                  <a:lnTo>
                    <a:pt x="1503" y="688"/>
                  </a:lnTo>
                  <a:lnTo>
                    <a:pt x="1718" y="774"/>
                  </a:lnTo>
                  <a:lnTo>
                    <a:pt x="1890" y="860"/>
                  </a:lnTo>
                  <a:lnTo>
                    <a:pt x="2062" y="989"/>
                  </a:lnTo>
                  <a:lnTo>
                    <a:pt x="2233" y="1160"/>
                  </a:lnTo>
                  <a:lnTo>
                    <a:pt x="2362" y="1332"/>
                  </a:lnTo>
                  <a:lnTo>
                    <a:pt x="2448" y="1547"/>
                  </a:lnTo>
                  <a:lnTo>
                    <a:pt x="2620" y="1934"/>
                  </a:lnTo>
                  <a:lnTo>
                    <a:pt x="2663" y="2277"/>
                  </a:lnTo>
                  <a:lnTo>
                    <a:pt x="2663" y="2320"/>
                  </a:lnTo>
                  <a:lnTo>
                    <a:pt x="2628" y="2601"/>
                  </a:lnTo>
                  <a:lnTo>
                    <a:pt x="2706" y="2406"/>
                  </a:lnTo>
                  <a:lnTo>
                    <a:pt x="2749" y="2191"/>
                  </a:lnTo>
                  <a:lnTo>
                    <a:pt x="2749" y="1934"/>
                  </a:lnTo>
                  <a:lnTo>
                    <a:pt x="2749" y="1719"/>
                  </a:lnTo>
                  <a:lnTo>
                    <a:pt x="2663" y="1375"/>
                  </a:lnTo>
                  <a:lnTo>
                    <a:pt x="2491" y="1075"/>
                  </a:lnTo>
                  <a:lnTo>
                    <a:pt x="2276" y="860"/>
                  </a:lnTo>
                  <a:lnTo>
                    <a:pt x="2019" y="688"/>
                  </a:lnTo>
                  <a:lnTo>
                    <a:pt x="558" y="44"/>
                  </a:lnTo>
                  <a:lnTo>
                    <a:pt x="472" y="1"/>
                  </a:lnTo>
                  <a:close/>
                  <a:moveTo>
                    <a:pt x="2628" y="2601"/>
                  </a:moveTo>
                  <a:lnTo>
                    <a:pt x="2620" y="2621"/>
                  </a:lnTo>
                  <a:lnTo>
                    <a:pt x="2620" y="2664"/>
                  </a:lnTo>
                  <a:lnTo>
                    <a:pt x="2628" y="2601"/>
                  </a:lnTo>
                  <a:close/>
                </a:path>
              </a:pathLst>
            </a:custGeom>
            <a:solidFill>
              <a:srgbClr val="FA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0" name="Google Shape;15103;p66">
              <a:extLst>
                <a:ext uri="{FF2B5EF4-FFF2-40B4-BE49-F238E27FC236}">
                  <a16:creationId xmlns:a16="http://schemas.microsoft.com/office/drawing/2014/main" id="{28718C0C-513E-F447-29E5-6030DBB1955C}"/>
                </a:ext>
              </a:extLst>
            </p:cNvPr>
            <p:cNvSpPr/>
            <p:nvPr/>
          </p:nvSpPr>
          <p:spPr>
            <a:xfrm>
              <a:off x="2600425" y="3805050"/>
              <a:ext cx="1100" cy="5400"/>
            </a:xfrm>
            <a:custGeom>
              <a:avLst/>
              <a:gdLst/>
              <a:ahLst/>
              <a:cxnLst/>
              <a:rect l="l" t="t" r="r" b="b"/>
              <a:pathLst>
                <a:path w="44" h="216" fill="none" extrusionOk="0">
                  <a:moveTo>
                    <a:pt x="1" y="1"/>
                  </a:moveTo>
                  <a:lnTo>
                    <a:pt x="1" y="1"/>
                  </a:lnTo>
                  <a:lnTo>
                    <a:pt x="1" y="173"/>
                  </a:lnTo>
                  <a:lnTo>
                    <a:pt x="1" y="173"/>
                  </a:lnTo>
                  <a:lnTo>
                    <a:pt x="44" y="216"/>
                  </a:lnTo>
                  <a:lnTo>
                    <a:pt x="44" y="216"/>
                  </a:lnTo>
                  <a:lnTo>
                    <a:pt x="1" y="173"/>
                  </a:lnTo>
                  <a:lnTo>
                    <a:pt x="1" y="173"/>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1" name="Google Shape;15104;p66">
              <a:extLst>
                <a:ext uri="{FF2B5EF4-FFF2-40B4-BE49-F238E27FC236}">
                  <a16:creationId xmlns:a16="http://schemas.microsoft.com/office/drawing/2014/main" id="{CF6AF4C7-41CB-7307-FA27-26596BE893ED}"/>
                </a:ext>
              </a:extLst>
            </p:cNvPr>
            <p:cNvSpPr/>
            <p:nvPr/>
          </p:nvSpPr>
          <p:spPr>
            <a:xfrm>
              <a:off x="2675600" y="3781425"/>
              <a:ext cx="68725" cy="68750"/>
            </a:xfrm>
            <a:custGeom>
              <a:avLst/>
              <a:gdLst/>
              <a:ahLst/>
              <a:cxnLst/>
              <a:rect l="l" t="t" r="r" b="b"/>
              <a:pathLst>
                <a:path w="2749" h="2750" fill="none" extrusionOk="0">
                  <a:moveTo>
                    <a:pt x="258" y="1"/>
                  </a:moveTo>
                  <a:lnTo>
                    <a:pt x="344" y="44"/>
                  </a:lnTo>
                  <a:lnTo>
                    <a:pt x="472" y="87"/>
                  </a:lnTo>
                  <a:lnTo>
                    <a:pt x="0" y="1161"/>
                  </a:lnTo>
                  <a:lnTo>
                    <a:pt x="558" y="860"/>
                  </a:lnTo>
                  <a:lnTo>
                    <a:pt x="558" y="860"/>
                  </a:lnTo>
                  <a:lnTo>
                    <a:pt x="859" y="774"/>
                  </a:lnTo>
                  <a:lnTo>
                    <a:pt x="1117" y="731"/>
                  </a:lnTo>
                  <a:lnTo>
                    <a:pt x="1117" y="731"/>
                  </a:lnTo>
                  <a:lnTo>
                    <a:pt x="1331" y="731"/>
                  </a:lnTo>
                  <a:lnTo>
                    <a:pt x="1503" y="774"/>
                  </a:lnTo>
                  <a:lnTo>
                    <a:pt x="1718" y="860"/>
                  </a:lnTo>
                  <a:lnTo>
                    <a:pt x="1890" y="946"/>
                  </a:lnTo>
                  <a:lnTo>
                    <a:pt x="2062" y="1075"/>
                  </a:lnTo>
                  <a:lnTo>
                    <a:pt x="2233" y="1246"/>
                  </a:lnTo>
                  <a:lnTo>
                    <a:pt x="2362" y="1418"/>
                  </a:lnTo>
                  <a:lnTo>
                    <a:pt x="2448" y="1633"/>
                  </a:lnTo>
                  <a:lnTo>
                    <a:pt x="2448" y="1633"/>
                  </a:lnTo>
                  <a:lnTo>
                    <a:pt x="2620" y="2020"/>
                  </a:lnTo>
                  <a:lnTo>
                    <a:pt x="2663" y="2363"/>
                  </a:lnTo>
                  <a:lnTo>
                    <a:pt x="2663" y="2363"/>
                  </a:lnTo>
                  <a:lnTo>
                    <a:pt x="2663" y="2406"/>
                  </a:lnTo>
                  <a:lnTo>
                    <a:pt x="2663" y="2406"/>
                  </a:lnTo>
                  <a:lnTo>
                    <a:pt x="2620" y="2750"/>
                  </a:lnTo>
                  <a:lnTo>
                    <a:pt x="2620" y="2750"/>
                  </a:lnTo>
                  <a:lnTo>
                    <a:pt x="2620" y="2707"/>
                  </a:lnTo>
                  <a:lnTo>
                    <a:pt x="2620" y="2707"/>
                  </a:lnTo>
                  <a:lnTo>
                    <a:pt x="2706" y="2492"/>
                  </a:lnTo>
                  <a:lnTo>
                    <a:pt x="2749" y="2277"/>
                  </a:lnTo>
                  <a:lnTo>
                    <a:pt x="2749" y="2020"/>
                  </a:lnTo>
                  <a:lnTo>
                    <a:pt x="2749" y="1805"/>
                  </a:lnTo>
                  <a:lnTo>
                    <a:pt x="2749" y="1805"/>
                  </a:lnTo>
                  <a:lnTo>
                    <a:pt x="2749" y="1805"/>
                  </a:lnTo>
                  <a:lnTo>
                    <a:pt x="2749" y="1805"/>
                  </a:lnTo>
                  <a:lnTo>
                    <a:pt x="2663" y="1461"/>
                  </a:lnTo>
                  <a:lnTo>
                    <a:pt x="2491" y="1161"/>
                  </a:lnTo>
                  <a:lnTo>
                    <a:pt x="2491" y="1161"/>
                  </a:lnTo>
                  <a:lnTo>
                    <a:pt x="2276" y="946"/>
                  </a:lnTo>
                  <a:lnTo>
                    <a:pt x="2019" y="774"/>
                  </a:lnTo>
                  <a:lnTo>
                    <a:pt x="558" y="130"/>
                  </a:lnTo>
                  <a:lnTo>
                    <a:pt x="472" y="87"/>
                  </a:lnTo>
                  <a:lnTo>
                    <a:pt x="344" y="44"/>
                  </a:lnTo>
                  <a:lnTo>
                    <a:pt x="2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2" name="Google Shape;15105;p66">
              <a:extLst>
                <a:ext uri="{FF2B5EF4-FFF2-40B4-BE49-F238E27FC236}">
                  <a16:creationId xmlns:a16="http://schemas.microsoft.com/office/drawing/2014/main" id="{59686E18-9D0D-C60A-5803-D245DBD131B4}"/>
                </a:ext>
              </a:extLst>
            </p:cNvPr>
            <p:cNvSpPr/>
            <p:nvPr/>
          </p:nvSpPr>
          <p:spPr>
            <a:xfrm>
              <a:off x="2602575" y="3765325"/>
              <a:ext cx="39750" cy="29025"/>
            </a:xfrm>
            <a:custGeom>
              <a:avLst/>
              <a:gdLst/>
              <a:ahLst/>
              <a:cxnLst/>
              <a:rect l="l" t="t" r="r" b="b"/>
              <a:pathLst>
                <a:path w="1590" h="1161" fill="none" extrusionOk="0">
                  <a:moveTo>
                    <a:pt x="1461" y="1"/>
                  </a:moveTo>
                  <a:lnTo>
                    <a:pt x="1461" y="1"/>
                  </a:lnTo>
                  <a:lnTo>
                    <a:pt x="1246" y="1"/>
                  </a:lnTo>
                  <a:lnTo>
                    <a:pt x="1031" y="44"/>
                  </a:lnTo>
                  <a:lnTo>
                    <a:pt x="816" y="130"/>
                  </a:lnTo>
                  <a:lnTo>
                    <a:pt x="645" y="258"/>
                  </a:lnTo>
                  <a:lnTo>
                    <a:pt x="473" y="387"/>
                  </a:lnTo>
                  <a:lnTo>
                    <a:pt x="344" y="559"/>
                  </a:lnTo>
                  <a:lnTo>
                    <a:pt x="172" y="731"/>
                  </a:lnTo>
                  <a:lnTo>
                    <a:pt x="86" y="946"/>
                  </a:lnTo>
                  <a:lnTo>
                    <a:pt x="86" y="946"/>
                  </a:lnTo>
                  <a:lnTo>
                    <a:pt x="0" y="1160"/>
                  </a:lnTo>
                  <a:lnTo>
                    <a:pt x="0" y="1160"/>
                  </a:lnTo>
                  <a:lnTo>
                    <a:pt x="86" y="946"/>
                  </a:lnTo>
                  <a:lnTo>
                    <a:pt x="86" y="946"/>
                  </a:lnTo>
                  <a:lnTo>
                    <a:pt x="172" y="731"/>
                  </a:lnTo>
                  <a:lnTo>
                    <a:pt x="344" y="559"/>
                  </a:lnTo>
                  <a:lnTo>
                    <a:pt x="473" y="387"/>
                  </a:lnTo>
                  <a:lnTo>
                    <a:pt x="645" y="258"/>
                  </a:lnTo>
                  <a:lnTo>
                    <a:pt x="816" y="130"/>
                  </a:lnTo>
                  <a:lnTo>
                    <a:pt x="1031" y="44"/>
                  </a:lnTo>
                  <a:lnTo>
                    <a:pt x="1246" y="1"/>
                  </a:lnTo>
                  <a:lnTo>
                    <a:pt x="1461" y="1"/>
                  </a:lnTo>
                  <a:lnTo>
                    <a:pt x="1461" y="1"/>
                  </a:lnTo>
                  <a:lnTo>
                    <a:pt x="1590" y="1"/>
                  </a:lnTo>
                  <a:lnTo>
                    <a:pt x="1590" y="1"/>
                  </a:lnTo>
                  <a:lnTo>
                    <a:pt x="146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3" name="Google Shape;15106;p66">
              <a:extLst>
                <a:ext uri="{FF2B5EF4-FFF2-40B4-BE49-F238E27FC236}">
                  <a16:creationId xmlns:a16="http://schemas.microsoft.com/office/drawing/2014/main" id="{9A55AB77-509D-0BAB-3C20-373AE8F1C0EB}"/>
                </a:ext>
              </a:extLst>
            </p:cNvPr>
            <p:cNvSpPr/>
            <p:nvPr/>
          </p:nvSpPr>
          <p:spPr>
            <a:xfrm>
              <a:off x="2600425" y="3765325"/>
              <a:ext cx="87000" cy="73050"/>
            </a:xfrm>
            <a:custGeom>
              <a:avLst/>
              <a:gdLst/>
              <a:ahLst/>
              <a:cxnLst/>
              <a:rect l="l" t="t" r="r" b="b"/>
              <a:pathLst>
                <a:path w="3480" h="2922" extrusionOk="0">
                  <a:moveTo>
                    <a:pt x="1332" y="1"/>
                  </a:moveTo>
                  <a:lnTo>
                    <a:pt x="1117" y="44"/>
                  </a:lnTo>
                  <a:lnTo>
                    <a:pt x="902" y="130"/>
                  </a:lnTo>
                  <a:lnTo>
                    <a:pt x="731" y="258"/>
                  </a:lnTo>
                  <a:lnTo>
                    <a:pt x="559" y="387"/>
                  </a:lnTo>
                  <a:lnTo>
                    <a:pt x="430" y="559"/>
                  </a:lnTo>
                  <a:lnTo>
                    <a:pt x="258" y="731"/>
                  </a:lnTo>
                  <a:lnTo>
                    <a:pt x="172" y="946"/>
                  </a:lnTo>
                  <a:lnTo>
                    <a:pt x="86" y="1160"/>
                  </a:lnTo>
                  <a:lnTo>
                    <a:pt x="44" y="1375"/>
                  </a:lnTo>
                  <a:lnTo>
                    <a:pt x="1" y="1590"/>
                  </a:lnTo>
                  <a:lnTo>
                    <a:pt x="1" y="1762"/>
                  </a:lnTo>
                  <a:lnTo>
                    <a:pt x="44" y="1805"/>
                  </a:lnTo>
                  <a:lnTo>
                    <a:pt x="86" y="2105"/>
                  </a:lnTo>
                  <a:lnTo>
                    <a:pt x="215" y="2363"/>
                  </a:lnTo>
                  <a:lnTo>
                    <a:pt x="344" y="2578"/>
                  </a:lnTo>
                  <a:lnTo>
                    <a:pt x="559" y="2749"/>
                  </a:lnTo>
                  <a:lnTo>
                    <a:pt x="774" y="2921"/>
                  </a:lnTo>
                  <a:lnTo>
                    <a:pt x="817" y="2921"/>
                  </a:lnTo>
                  <a:lnTo>
                    <a:pt x="2062" y="2277"/>
                  </a:lnTo>
                  <a:lnTo>
                    <a:pt x="2148" y="2234"/>
                  </a:lnTo>
                  <a:lnTo>
                    <a:pt x="2277" y="2191"/>
                  </a:lnTo>
                  <a:lnTo>
                    <a:pt x="3007" y="1805"/>
                  </a:lnTo>
                  <a:lnTo>
                    <a:pt x="3479" y="731"/>
                  </a:lnTo>
                  <a:lnTo>
                    <a:pt x="3351" y="688"/>
                  </a:lnTo>
                  <a:lnTo>
                    <a:pt x="3265" y="645"/>
                  </a:lnTo>
                  <a:lnTo>
                    <a:pt x="2019" y="87"/>
                  </a:lnTo>
                  <a:lnTo>
                    <a:pt x="1847" y="44"/>
                  </a:lnTo>
                  <a:lnTo>
                    <a:pt x="16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4" name="Google Shape;15107;p66">
              <a:extLst>
                <a:ext uri="{FF2B5EF4-FFF2-40B4-BE49-F238E27FC236}">
                  <a16:creationId xmlns:a16="http://schemas.microsoft.com/office/drawing/2014/main" id="{26C4D7DF-DB22-A9F9-759A-BC915635DD39}"/>
                </a:ext>
              </a:extLst>
            </p:cNvPr>
            <p:cNvSpPr/>
            <p:nvPr/>
          </p:nvSpPr>
          <p:spPr>
            <a:xfrm>
              <a:off x="2600425" y="3765325"/>
              <a:ext cx="87000" cy="73050"/>
            </a:xfrm>
            <a:custGeom>
              <a:avLst/>
              <a:gdLst/>
              <a:ahLst/>
              <a:cxnLst/>
              <a:rect l="l" t="t" r="r" b="b"/>
              <a:pathLst>
                <a:path w="3480" h="2922" fill="none" extrusionOk="0">
                  <a:moveTo>
                    <a:pt x="1547" y="1"/>
                  </a:moveTo>
                  <a:lnTo>
                    <a:pt x="1547" y="1"/>
                  </a:lnTo>
                  <a:lnTo>
                    <a:pt x="1332" y="1"/>
                  </a:lnTo>
                  <a:lnTo>
                    <a:pt x="1117" y="44"/>
                  </a:lnTo>
                  <a:lnTo>
                    <a:pt x="902" y="130"/>
                  </a:lnTo>
                  <a:lnTo>
                    <a:pt x="731" y="258"/>
                  </a:lnTo>
                  <a:lnTo>
                    <a:pt x="559" y="387"/>
                  </a:lnTo>
                  <a:lnTo>
                    <a:pt x="430" y="559"/>
                  </a:lnTo>
                  <a:lnTo>
                    <a:pt x="258" y="731"/>
                  </a:lnTo>
                  <a:lnTo>
                    <a:pt x="172" y="946"/>
                  </a:lnTo>
                  <a:lnTo>
                    <a:pt x="172" y="946"/>
                  </a:lnTo>
                  <a:lnTo>
                    <a:pt x="86" y="1160"/>
                  </a:lnTo>
                  <a:lnTo>
                    <a:pt x="86" y="1160"/>
                  </a:lnTo>
                  <a:lnTo>
                    <a:pt x="44" y="1375"/>
                  </a:lnTo>
                  <a:lnTo>
                    <a:pt x="1" y="1590"/>
                  </a:lnTo>
                  <a:lnTo>
                    <a:pt x="1" y="1590"/>
                  </a:lnTo>
                  <a:lnTo>
                    <a:pt x="1" y="1762"/>
                  </a:lnTo>
                  <a:lnTo>
                    <a:pt x="1" y="1762"/>
                  </a:lnTo>
                  <a:lnTo>
                    <a:pt x="44" y="1805"/>
                  </a:lnTo>
                  <a:lnTo>
                    <a:pt x="44" y="1805"/>
                  </a:lnTo>
                  <a:lnTo>
                    <a:pt x="86" y="2105"/>
                  </a:lnTo>
                  <a:lnTo>
                    <a:pt x="86" y="2105"/>
                  </a:lnTo>
                  <a:lnTo>
                    <a:pt x="215" y="2363"/>
                  </a:lnTo>
                  <a:lnTo>
                    <a:pt x="344" y="2578"/>
                  </a:lnTo>
                  <a:lnTo>
                    <a:pt x="559" y="2749"/>
                  </a:lnTo>
                  <a:lnTo>
                    <a:pt x="774" y="2921"/>
                  </a:lnTo>
                  <a:lnTo>
                    <a:pt x="817" y="2921"/>
                  </a:lnTo>
                  <a:lnTo>
                    <a:pt x="2062" y="2277"/>
                  </a:lnTo>
                  <a:lnTo>
                    <a:pt x="2148" y="2234"/>
                  </a:lnTo>
                  <a:lnTo>
                    <a:pt x="2277" y="2191"/>
                  </a:lnTo>
                  <a:lnTo>
                    <a:pt x="3007" y="1805"/>
                  </a:lnTo>
                  <a:lnTo>
                    <a:pt x="3479" y="731"/>
                  </a:lnTo>
                  <a:lnTo>
                    <a:pt x="3351" y="688"/>
                  </a:lnTo>
                  <a:lnTo>
                    <a:pt x="3265" y="645"/>
                  </a:lnTo>
                  <a:lnTo>
                    <a:pt x="2019" y="87"/>
                  </a:lnTo>
                  <a:lnTo>
                    <a:pt x="2019" y="87"/>
                  </a:lnTo>
                  <a:lnTo>
                    <a:pt x="1847" y="44"/>
                  </a:lnTo>
                  <a:lnTo>
                    <a:pt x="1676" y="1"/>
                  </a:lnTo>
                  <a:lnTo>
                    <a:pt x="1676" y="1"/>
                  </a:lnTo>
                  <a:lnTo>
                    <a:pt x="154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5" name="Google Shape;15108;p66">
              <a:extLst>
                <a:ext uri="{FF2B5EF4-FFF2-40B4-BE49-F238E27FC236}">
                  <a16:creationId xmlns:a16="http://schemas.microsoft.com/office/drawing/2014/main" id="{0684B4C2-A00C-A8AC-B872-6439E6FE5F47}"/>
                </a:ext>
              </a:extLst>
            </p:cNvPr>
            <p:cNvSpPr/>
            <p:nvPr/>
          </p:nvSpPr>
          <p:spPr>
            <a:xfrm>
              <a:off x="2603650" y="3821175"/>
              <a:ext cx="121350" cy="91275"/>
            </a:xfrm>
            <a:custGeom>
              <a:avLst/>
              <a:gdLst/>
              <a:ahLst/>
              <a:cxnLst/>
              <a:rect l="l" t="t" r="r" b="b"/>
              <a:pathLst>
                <a:path w="4854" h="3651" extrusionOk="0">
                  <a:moveTo>
                    <a:pt x="4854" y="2019"/>
                  </a:moveTo>
                  <a:lnTo>
                    <a:pt x="4596" y="2148"/>
                  </a:lnTo>
                  <a:lnTo>
                    <a:pt x="3866" y="2491"/>
                  </a:lnTo>
                  <a:lnTo>
                    <a:pt x="3737" y="2577"/>
                  </a:lnTo>
                  <a:lnTo>
                    <a:pt x="3522" y="2706"/>
                  </a:lnTo>
                  <a:lnTo>
                    <a:pt x="4854" y="2019"/>
                  </a:lnTo>
                  <a:close/>
                  <a:moveTo>
                    <a:pt x="2019" y="0"/>
                  </a:moveTo>
                  <a:lnTo>
                    <a:pt x="1933" y="43"/>
                  </a:lnTo>
                  <a:lnTo>
                    <a:pt x="688" y="687"/>
                  </a:lnTo>
                  <a:lnTo>
                    <a:pt x="516" y="773"/>
                  </a:lnTo>
                  <a:lnTo>
                    <a:pt x="387" y="859"/>
                  </a:lnTo>
                  <a:lnTo>
                    <a:pt x="215" y="988"/>
                  </a:lnTo>
                  <a:lnTo>
                    <a:pt x="86" y="1117"/>
                  </a:lnTo>
                  <a:lnTo>
                    <a:pt x="0" y="1289"/>
                  </a:lnTo>
                  <a:lnTo>
                    <a:pt x="301" y="1890"/>
                  </a:lnTo>
                  <a:lnTo>
                    <a:pt x="344" y="1976"/>
                  </a:lnTo>
                  <a:lnTo>
                    <a:pt x="387" y="2105"/>
                  </a:lnTo>
                  <a:lnTo>
                    <a:pt x="1117" y="3479"/>
                  </a:lnTo>
                  <a:lnTo>
                    <a:pt x="1160" y="3608"/>
                  </a:lnTo>
                  <a:lnTo>
                    <a:pt x="1375" y="3651"/>
                  </a:lnTo>
                  <a:lnTo>
                    <a:pt x="1590" y="3608"/>
                  </a:lnTo>
                  <a:lnTo>
                    <a:pt x="1804" y="3565"/>
                  </a:lnTo>
                  <a:lnTo>
                    <a:pt x="1933" y="3522"/>
                  </a:lnTo>
                  <a:lnTo>
                    <a:pt x="3308" y="2792"/>
                  </a:lnTo>
                  <a:lnTo>
                    <a:pt x="3436" y="2749"/>
                  </a:lnTo>
                  <a:lnTo>
                    <a:pt x="3179" y="2276"/>
                  </a:lnTo>
                  <a:lnTo>
                    <a:pt x="2019" y="0"/>
                  </a:lnTo>
                  <a:close/>
                </a:path>
              </a:pathLst>
            </a:custGeom>
            <a:solidFill>
              <a:srgbClr val="FA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6" name="Google Shape;15109;p66">
              <a:extLst>
                <a:ext uri="{FF2B5EF4-FFF2-40B4-BE49-F238E27FC236}">
                  <a16:creationId xmlns:a16="http://schemas.microsoft.com/office/drawing/2014/main" id="{5E14CA89-D426-150F-1572-5B65B81F2853}"/>
                </a:ext>
              </a:extLst>
            </p:cNvPr>
            <p:cNvSpPr/>
            <p:nvPr/>
          </p:nvSpPr>
          <p:spPr>
            <a:xfrm>
              <a:off x="2603650" y="3821175"/>
              <a:ext cx="138525" cy="91275"/>
            </a:xfrm>
            <a:custGeom>
              <a:avLst/>
              <a:gdLst/>
              <a:ahLst/>
              <a:cxnLst/>
              <a:rect l="l" t="t" r="r" b="b"/>
              <a:pathLst>
                <a:path w="5541" h="3651" fill="none" extrusionOk="0">
                  <a:moveTo>
                    <a:pt x="2019" y="0"/>
                  </a:moveTo>
                  <a:lnTo>
                    <a:pt x="2019" y="0"/>
                  </a:lnTo>
                  <a:lnTo>
                    <a:pt x="1933" y="43"/>
                  </a:lnTo>
                  <a:lnTo>
                    <a:pt x="688" y="687"/>
                  </a:lnTo>
                  <a:lnTo>
                    <a:pt x="516" y="773"/>
                  </a:lnTo>
                  <a:lnTo>
                    <a:pt x="516" y="773"/>
                  </a:lnTo>
                  <a:lnTo>
                    <a:pt x="387" y="859"/>
                  </a:lnTo>
                  <a:lnTo>
                    <a:pt x="215" y="988"/>
                  </a:lnTo>
                  <a:lnTo>
                    <a:pt x="86" y="1117"/>
                  </a:lnTo>
                  <a:lnTo>
                    <a:pt x="0" y="1289"/>
                  </a:lnTo>
                  <a:lnTo>
                    <a:pt x="0" y="1289"/>
                  </a:lnTo>
                  <a:lnTo>
                    <a:pt x="0" y="1289"/>
                  </a:lnTo>
                  <a:lnTo>
                    <a:pt x="301" y="1890"/>
                  </a:lnTo>
                  <a:lnTo>
                    <a:pt x="344" y="1976"/>
                  </a:lnTo>
                  <a:lnTo>
                    <a:pt x="387" y="2105"/>
                  </a:lnTo>
                  <a:lnTo>
                    <a:pt x="1117" y="3479"/>
                  </a:lnTo>
                  <a:lnTo>
                    <a:pt x="1117" y="3479"/>
                  </a:lnTo>
                  <a:lnTo>
                    <a:pt x="1160" y="3608"/>
                  </a:lnTo>
                  <a:lnTo>
                    <a:pt x="1160" y="3608"/>
                  </a:lnTo>
                  <a:lnTo>
                    <a:pt x="1375" y="3651"/>
                  </a:lnTo>
                  <a:lnTo>
                    <a:pt x="1375" y="3651"/>
                  </a:lnTo>
                  <a:lnTo>
                    <a:pt x="1590" y="3608"/>
                  </a:lnTo>
                  <a:lnTo>
                    <a:pt x="1804" y="3565"/>
                  </a:lnTo>
                  <a:lnTo>
                    <a:pt x="1804" y="3565"/>
                  </a:lnTo>
                  <a:lnTo>
                    <a:pt x="1933" y="3522"/>
                  </a:lnTo>
                  <a:lnTo>
                    <a:pt x="3308" y="2792"/>
                  </a:lnTo>
                  <a:lnTo>
                    <a:pt x="3436" y="2749"/>
                  </a:lnTo>
                  <a:lnTo>
                    <a:pt x="3522" y="2706"/>
                  </a:lnTo>
                  <a:lnTo>
                    <a:pt x="3737" y="2577"/>
                  </a:lnTo>
                  <a:lnTo>
                    <a:pt x="3866" y="2491"/>
                  </a:lnTo>
                  <a:lnTo>
                    <a:pt x="4596" y="2148"/>
                  </a:lnTo>
                  <a:lnTo>
                    <a:pt x="4854" y="2019"/>
                  </a:lnTo>
                  <a:lnTo>
                    <a:pt x="4854" y="2019"/>
                  </a:lnTo>
                  <a:lnTo>
                    <a:pt x="5068" y="1847"/>
                  </a:lnTo>
                  <a:lnTo>
                    <a:pt x="5240" y="1675"/>
                  </a:lnTo>
                  <a:lnTo>
                    <a:pt x="5369" y="1417"/>
                  </a:lnTo>
                  <a:lnTo>
                    <a:pt x="5498" y="1160"/>
                  </a:lnTo>
                  <a:lnTo>
                    <a:pt x="5498" y="1160"/>
                  </a:lnTo>
                  <a:lnTo>
                    <a:pt x="5498" y="1160"/>
                  </a:lnTo>
                  <a:lnTo>
                    <a:pt x="5498" y="1160"/>
                  </a:lnTo>
                  <a:lnTo>
                    <a:pt x="5541" y="816"/>
                  </a:lnTo>
                  <a:lnTo>
                    <a:pt x="5541" y="816"/>
                  </a:lnTo>
                  <a:lnTo>
                    <a:pt x="5541" y="773"/>
                  </a:lnTo>
                  <a:lnTo>
                    <a:pt x="5541" y="773"/>
                  </a:lnTo>
                  <a:lnTo>
                    <a:pt x="5541" y="816"/>
                  </a:lnTo>
                  <a:lnTo>
                    <a:pt x="5541" y="816"/>
                  </a:lnTo>
                  <a:lnTo>
                    <a:pt x="5498" y="1160"/>
                  </a:lnTo>
                  <a:lnTo>
                    <a:pt x="5498" y="1160"/>
                  </a:lnTo>
                  <a:lnTo>
                    <a:pt x="5369" y="1417"/>
                  </a:lnTo>
                  <a:lnTo>
                    <a:pt x="5240" y="1675"/>
                  </a:lnTo>
                  <a:lnTo>
                    <a:pt x="5068" y="1847"/>
                  </a:lnTo>
                  <a:lnTo>
                    <a:pt x="4854" y="2019"/>
                  </a:lnTo>
                  <a:lnTo>
                    <a:pt x="3522" y="2706"/>
                  </a:lnTo>
                  <a:lnTo>
                    <a:pt x="3436" y="2749"/>
                  </a:lnTo>
                  <a:lnTo>
                    <a:pt x="3179" y="2276"/>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7" name="Google Shape;15110;p66">
              <a:extLst>
                <a:ext uri="{FF2B5EF4-FFF2-40B4-BE49-F238E27FC236}">
                  <a16:creationId xmlns:a16="http://schemas.microsoft.com/office/drawing/2014/main" id="{06C160C1-EB6C-7059-58B1-2EBCAD1C2F93}"/>
                </a:ext>
              </a:extLst>
            </p:cNvPr>
            <p:cNvSpPr/>
            <p:nvPr/>
          </p:nvSpPr>
          <p:spPr>
            <a:xfrm>
              <a:off x="2654125" y="3799700"/>
              <a:ext cx="88050" cy="90200"/>
            </a:xfrm>
            <a:custGeom>
              <a:avLst/>
              <a:gdLst/>
              <a:ahLst/>
              <a:cxnLst/>
              <a:rect l="l" t="t" r="r" b="b"/>
              <a:pathLst>
                <a:path w="3522" h="3608" extrusionOk="0">
                  <a:moveTo>
                    <a:pt x="1976" y="0"/>
                  </a:moveTo>
                  <a:lnTo>
                    <a:pt x="1718" y="43"/>
                  </a:lnTo>
                  <a:lnTo>
                    <a:pt x="1417" y="129"/>
                  </a:lnTo>
                  <a:lnTo>
                    <a:pt x="859" y="430"/>
                  </a:lnTo>
                  <a:lnTo>
                    <a:pt x="129" y="816"/>
                  </a:lnTo>
                  <a:lnTo>
                    <a:pt x="0" y="859"/>
                  </a:lnTo>
                  <a:lnTo>
                    <a:pt x="1160" y="3135"/>
                  </a:lnTo>
                  <a:lnTo>
                    <a:pt x="1417" y="3608"/>
                  </a:lnTo>
                  <a:lnTo>
                    <a:pt x="1503" y="3565"/>
                  </a:lnTo>
                  <a:lnTo>
                    <a:pt x="2835" y="2878"/>
                  </a:lnTo>
                  <a:lnTo>
                    <a:pt x="3049" y="2706"/>
                  </a:lnTo>
                  <a:lnTo>
                    <a:pt x="3221" y="2534"/>
                  </a:lnTo>
                  <a:lnTo>
                    <a:pt x="3350" y="2276"/>
                  </a:lnTo>
                  <a:lnTo>
                    <a:pt x="3479" y="2019"/>
                  </a:lnTo>
                  <a:lnTo>
                    <a:pt x="3522" y="1675"/>
                  </a:lnTo>
                  <a:lnTo>
                    <a:pt x="3522" y="1632"/>
                  </a:lnTo>
                  <a:lnTo>
                    <a:pt x="3479" y="1289"/>
                  </a:lnTo>
                  <a:lnTo>
                    <a:pt x="3307" y="902"/>
                  </a:lnTo>
                  <a:lnTo>
                    <a:pt x="3221" y="687"/>
                  </a:lnTo>
                  <a:lnTo>
                    <a:pt x="3092" y="515"/>
                  </a:lnTo>
                  <a:lnTo>
                    <a:pt x="2921" y="344"/>
                  </a:lnTo>
                  <a:lnTo>
                    <a:pt x="2749" y="215"/>
                  </a:lnTo>
                  <a:lnTo>
                    <a:pt x="2577" y="129"/>
                  </a:lnTo>
                  <a:lnTo>
                    <a:pt x="2362" y="43"/>
                  </a:lnTo>
                  <a:lnTo>
                    <a:pt x="219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8" name="Google Shape;15111;p66">
              <a:extLst>
                <a:ext uri="{FF2B5EF4-FFF2-40B4-BE49-F238E27FC236}">
                  <a16:creationId xmlns:a16="http://schemas.microsoft.com/office/drawing/2014/main" id="{19FEAAA1-EF32-AB8B-E813-38BEEE90B126}"/>
                </a:ext>
              </a:extLst>
            </p:cNvPr>
            <p:cNvSpPr/>
            <p:nvPr/>
          </p:nvSpPr>
          <p:spPr>
            <a:xfrm>
              <a:off x="2654125" y="3799700"/>
              <a:ext cx="88050" cy="90200"/>
            </a:xfrm>
            <a:custGeom>
              <a:avLst/>
              <a:gdLst/>
              <a:ahLst/>
              <a:cxnLst/>
              <a:rect l="l" t="t" r="r" b="b"/>
              <a:pathLst>
                <a:path w="3522" h="3608" fill="none" extrusionOk="0">
                  <a:moveTo>
                    <a:pt x="1976" y="0"/>
                  </a:moveTo>
                  <a:lnTo>
                    <a:pt x="1976" y="0"/>
                  </a:lnTo>
                  <a:lnTo>
                    <a:pt x="1718" y="43"/>
                  </a:lnTo>
                  <a:lnTo>
                    <a:pt x="1417" y="129"/>
                  </a:lnTo>
                  <a:lnTo>
                    <a:pt x="859" y="430"/>
                  </a:lnTo>
                  <a:lnTo>
                    <a:pt x="129" y="816"/>
                  </a:lnTo>
                  <a:lnTo>
                    <a:pt x="0" y="859"/>
                  </a:lnTo>
                  <a:lnTo>
                    <a:pt x="1160" y="3135"/>
                  </a:lnTo>
                  <a:lnTo>
                    <a:pt x="1417" y="3608"/>
                  </a:lnTo>
                  <a:lnTo>
                    <a:pt x="1503" y="3565"/>
                  </a:lnTo>
                  <a:lnTo>
                    <a:pt x="2835" y="2878"/>
                  </a:lnTo>
                  <a:lnTo>
                    <a:pt x="2835" y="2878"/>
                  </a:lnTo>
                  <a:lnTo>
                    <a:pt x="3049" y="2706"/>
                  </a:lnTo>
                  <a:lnTo>
                    <a:pt x="3221" y="2534"/>
                  </a:lnTo>
                  <a:lnTo>
                    <a:pt x="3350" y="2276"/>
                  </a:lnTo>
                  <a:lnTo>
                    <a:pt x="3479" y="2019"/>
                  </a:lnTo>
                  <a:lnTo>
                    <a:pt x="3479" y="2019"/>
                  </a:lnTo>
                  <a:lnTo>
                    <a:pt x="3522" y="1675"/>
                  </a:lnTo>
                  <a:lnTo>
                    <a:pt x="3522" y="1675"/>
                  </a:lnTo>
                  <a:lnTo>
                    <a:pt x="3522" y="1632"/>
                  </a:lnTo>
                  <a:lnTo>
                    <a:pt x="3522" y="1632"/>
                  </a:lnTo>
                  <a:lnTo>
                    <a:pt x="3479" y="1289"/>
                  </a:lnTo>
                  <a:lnTo>
                    <a:pt x="3307" y="902"/>
                  </a:lnTo>
                  <a:lnTo>
                    <a:pt x="3307" y="902"/>
                  </a:lnTo>
                  <a:lnTo>
                    <a:pt x="3221" y="687"/>
                  </a:lnTo>
                  <a:lnTo>
                    <a:pt x="3092" y="515"/>
                  </a:lnTo>
                  <a:lnTo>
                    <a:pt x="2921" y="344"/>
                  </a:lnTo>
                  <a:lnTo>
                    <a:pt x="2749" y="215"/>
                  </a:lnTo>
                  <a:lnTo>
                    <a:pt x="2577" y="129"/>
                  </a:lnTo>
                  <a:lnTo>
                    <a:pt x="2362" y="43"/>
                  </a:lnTo>
                  <a:lnTo>
                    <a:pt x="2190" y="0"/>
                  </a:lnTo>
                  <a:lnTo>
                    <a:pt x="19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9" name="Google Shape;15112;p66">
              <a:extLst>
                <a:ext uri="{FF2B5EF4-FFF2-40B4-BE49-F238E27FC236}">
                  <a16:creationId xmlns:a16="http://schemas.microsoft.com/office/drawing/2014/main" id="{EF33A945-579C-80EC-F573-9420ADEBF500}"/>
                </a:ext>
              </a:extLst>
            </p:cNvPr>
            <p:cNvSpPr/>
            <p:nvPr/>
          </p:nvSpPr>
          <p:spPr>
            <a:xfrm>
              <a:off x="2543525" y="3870550"/>
              <a:ext cx="91275" cy="78425"/>
            </a:xfrm>
            <a:custGeom>
              <a:avLst/>
              <a:gdLst/>
              <a:ahLst/>
              <a:cxnLst/>
              <a:rect l="l" t="t" r="r" b="b"/>
              <a:pathLst>
                <a:path w="3651" h="3137" extrusionOk="0">
                  <a:moveTo>
                    <a:pt x="2749" y="1"/>
                  </a:moveTo>
                  <a:lnTo>
                    <a:pt x="2277" y="258"/>
                  </a:lnTo>
                  <a:lnTo>
                    <a:pt x="0" y="1375"/>
                  </a:lnTo>
                  <a:lnTo>
                    <a:pt x="43" y="1504"/>
                  </a:lnTo>
                  <a:lnTo>
                    <a:pt x="773" y="2878"/>
                  </a:lnTo>
                  <a:lnTo>
                    <a:pt x="945" y="3136"/>
                  </a:lnTo>
                  <a:lnTo>
                    <a:pt x="1160" y="3050"/>
                  </a:lnTo>
                  <a:lnTo>
                    <a:pt x="1375" y="3050"/>
                  </a:lnTo>
                  <a:lnTo>
                    <a:pt x="2835" y="2964"/>
                  </a:lnTo>
                  <a:lnTo>
                    <a:pt x="3093" y="2964"/>
                  </a:lnTo>
                  <a:lnTo>
                    <a:pt x="3307" y="2921"/>
                  </a:lnTo>
                  <a:lnTo>
                    <a:pt x="3436" y="2750"/>
                  </a:lnTo>
                  <a:lnTo>
                    <a:pt x="3565" y="2492"/>
                  </a:lnTo>
                  <a:lnTo>
                    <a:pt x="3651" y="2191"/>
                  </a:lnTo>
                  <a:lnTo>
                    <a:pt x="3651" y="1933"/>
                  </a:lnTo>
                  <a:lnTo>
                    <a:pt x="3565" y="1633"/>
                  </a:lnTo>
                  <a:lnTo>
                    <a:pt x="3522" y="1504"/>
                  </a:lnTo>
                  <a:lnTo>
                    <a:pt x="2792" y="130"/>
                  </a:lnTo>
                  <a:lnTo>
                    <a:pt x="2749" y="1"/>
                  </a:lnTo>
                  <a:close/>
                </a:path>
              </a:pathLst>
            </a:custGeom>
            <a:solidFill>
              <a:srgbClr val="FA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0" name="Google Shape;15113;p66">
              <a:extLst>
                <a:ext uri="{FF2B5EF4-FFF2-40B4-BE49-F238E27FC236}">
                  <a16:creationId xmlns:a16="http://schemas.microsoft.com/office/drawing/2014/main" id="{AA2907A9-DFFE-173D-4C9B-70827E533A5C}"/>
                </a:ext>
              </a:extLst>
            </p:cNvPr>
            <p:cNvSpPr/>
            <p:nvPr/>
          </p:nvSpPr>
          <p:spPr>
            <a:xfrm>
              <a:off x="2538150" y="3870550"/>
              <a:ext cx="96650" cy="78425"/>
            </a:xfrm>
            <a:custGeom>
              <a:avLst/>
              <a:gdLst/>
              <a:ahLst/>
              <a:cxnLst/>
              <a:rect l="l" t="t" r="r" b="b"/>
              <a:pathLst>
                <a:path w="3866" h="3137" fill="none" extrusionOk="0">
                  <a:moveTo>
                    <a:pt x="2964" y="1"/>
                  </a:moveTo>
                  <a:lnTo>
                    <a:pt x="2492" y="258"/>
                  </a:lnTo>
                  <a:lnTo>
                    <a:pt x="215" y="1375"/>
                  </a:lnTo>
                  <a:lnTo>
                    <a:pt x="172" y="1289"/>
                  </a:lnTo>
                  <a:lnTo>
                    <a:pt x="0" y="946"/>
                  </a:lnTo>
                  <a:lnTo>
                    <a:pt x="0" y="946"/>
                  </a:lnTo>
                  <a:lnTo>
                    <a:pt x="172" y="1289"/>
                  </a:lnTo>
                  <a:lnTo>
                    <a:pt x="215" y="1375"/>
                  </a:lnTo>
                  <a:lnTo>
                    <a:pt x="258" y="1504"/>
                  </a:lnTo>
                  <a:lnTo>
                    <a:pt x="988" y="2878"/>
                  </a:lnTo>
                  <a:lnTo>
                    <a:pt x="988" y="2878"/>
                  </a:lnTo>
                  <a:lnTo>
                    <a:pt x="1160" y="3136"/>
                  </a:lnTo>
                  <a:lnTo>
                    <a:pt x="1160" y="3136"/>
                  </a:lnTo>
                  <a:lnTo>
                    <a:pt x="1375" y="3050"/>
                  </a:lnTo>
                  <a:lnTo>
                    <a:pt x="1590" y="3050"/>
                  </a:lnTo>
                  <a:lnTo>
                    <a:pt x="3050" y="2964"/>
                  </a:lnTo>
                  <a:lnTo>
                    <a:pt x="3179" y="2964"/>
                  </a:lnTo>
                  <a:lnTo>
                    <a:pt x="3308" y="2964"/>
                  </a:lnTo>
                  <a:lnTo>
                    <a:pt x="3522" y="2921"/>
                  </a:lnTo>
                  <a:lnTo>
                    <a:pt x="3522" y="2921"/>
                  </a:lnTo>
                  <a:lnTo>
                    <a:pt x="3651" y="2750"/>
                  </a:lnTo>
                  <a:lnTo>
                    <a:pt x="3651" y="2750"/>
                  </a:lnTo>
                  <a:lnTo>
                    <a:pt x="3780" y="2492"/>
                  </a:lnTo>
                  <a:lnTo>
                    <a:pt x="3866" y="2191"/>
                  </a:lnTo>
                  <a:lnTo>
                    <a:pt x="3866" y="1933"/>
                  </a:lnTo>
                  <a:lnTo>
                    <a:pt x="3780" y="1633"/>
                  </a:lnTo>
                  <a:lnTo>
                    <a:pt x="3780" y="1633"/>
                  </a:lnTo>
                  <a:lnTo>
                    <a:pt x="3737" y="1504"/>
                  </a:lnTo>
                  <a:lnTo>
                    <a:pt x="3007" y="130"/>
                  </a:lnTo>
                  <a:lnTo>
                    <a:pt x="296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1" name="Google Shape;15114;p66">
              <a:extLst>
                <a:ext uri="{FF2B5EF4-FFF2-40B4-BE49-F238E27FC236}">
                  <a16:creationId xmlns:a16="http://schemas.microsoft.com/office/drawing/2014/main" id="{8D7FD429-F1E9-F485-59E0-177C4476B815}"/>
                </a:ext>
              </a:extLst>
            </p:cNvPr>
            <p:cNvSpPr/>
            <p:nvPr/>
          </p:nvSpPr>
          <p:spPr>
            <a:xfrm>
              <a:off x="2538150" y="3817950"/>
              <a:ext cx="74100" cy="87000"/>
            </a:xfrm>
            <a:custGeom>
              <a:avLst/>
              <a:gdLst/>
              <a:ahLst/>
              <a:cxnLst/>
              <a:rect l="l" t="t" r="r" b="b"/>
              <a:pathLst>
                <a:path w="2964" h="3480" extrusionOk="0">
                  <a:moveTo>
                    <a:pt x="1031" y="0"/>
                  </a:moveTo>
                  <a:lnTo>
                    <a:pt x="645" y="43"/>
                  </a:lnTo>
                  <a:lnTo>
                    <a:pt x="301" y="172"/>
                  </a:lnTo>
                  <a:lnTo>
                    <a:pt x="129" y="1589"/>
                  </a:lnTo>
                  <a:lnTo>
                    <a:pt x="0" y="3050"/>
                  </a:lnTo>
                  <a:lnTo>
                    <a:pt x="172" y="3393"/>
                  </a:lnTo>
                  <a:lnTo>
                    <a:pt x="215" y="3479"/>
                  </a:lnTo>
                  <a:lnTo>
                    <a:pt x="2492" y="2362"/>
                  </a:lnTo>
                  <a:lnTo>
                    <a:pt x="2964" y="2105"/>
                  </a:lnTo>
                  <a:lnTo>
                    <a:pt x="2921" y="2019"/>
                  </a:lnTo>
                  <a:lnTo>
                    <a:pt x="2620" y="1418"/>
                  </a:lnTo>
                  <a:lnTo>
                    <a:pt x="2234" y="687"/>
                  </a:lnTo>
                  <a:lnTo>
                    <a:pt x="2105" y="473"/>
                  </a:lnTo>
                  <a:lnTo>
                    <a:pt x="1890" y="258"/>
                  </a:lnTo>
                  <a:lnTo>
                    <a:pt x="1676" y="129"/>
                  </a:lnTo>
                  <a:lnTo>
                    <a:pt x="1418" y="43"/>
                  </a:lnTo>
                  <a:lnTo>
                    <a:pt x="10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2" name="Google Shape;15115;p66">
              <a:extLst>
                <a:ext uri="{FF2B5EF4-FFF2-40B4-BE49-F238E27FC236}">
                  <a16:creationId xmlns:a16="http://schemas.microsoft.com/office/drawing/2014/main" id="{14DD6FD9-7B57-9982-E3B0-64C241423E8C}"/>
                </a:ext>
              </a:extLst>
            </p:cNvPr>
            <p:cNvSpPr/>
            <p:nvPr/>
          </p:nvSpPr>
          <p:spPr>
            <a:xfrm>
              <a:off x="2538150" y="3817950"/>
              <a:ext cx="74100" cy="87000"/>
            </a:xfrm>
            <a:custGeom>
              <a:avLst/>
              <a:gdLst/>
              <a:ahLst/>
              <a:cxnLst/>
              <a:rect l="l" t="t" r="r" b="b"/>
              <a:pathLst>
                <a:path w="2964" h="3480" fill="none" extrusionOk="0">
                  <a:moveTo>
                    <a:pt x="1031" y="0"/>
                  </a:moveTo>
                  <a:lnTo>
                    <a:pt x="1031" y="0"/>
                  </a:lnTo>
                  <a:lnTo>
                    <a:pt x="645" y="43"/>
                  </a:lnTo>
                  <a:lnTo>
                    <a:pt x="301" y="172"/>
                  </a:lnTo>
                  <a:lnTo>
                    <a:pt x="301" y="172"/>
                  </a:lnTo>
                  <a:lnTo>
                    <a:pt x="129" y="1589"/>
                  </a:lnTo>
                  <a:lnTo>
                    <a:pt x="0" y="3050"/>
                  </a:lnTo>
                  <a:lnTo>
                    <a:pt x="172" y="3393"/>
                  </a:lnTo>
                  <a:lnTo>
                    <a:pt x="215" y="3479"/>
                  </a:lnTo>
                  <a:lnTo>
                    <a:pt x="2492" y="2362"/>
                  </a:lnTo>
                  <a:lnTo>
                    <a:pt x="2964" y="2105"/>
                  </a:lnTo>
                  <a:lnTo>
                    <a:pt x="2921" y="2019"/>
                  </a:lnTo>
                  <a:lnTo>
                    <a:pt x="2620" y="1418"/>
                  </a:lnTo>
                  <a:lnTo>
                    <a:pt x="2620" y="1418"/>
                  </a:lnTo>
                  <a:lnTo>
                    <a:pt x="2234" y="687"/>
                  </a:lnTo>
                  <a:lnTo>
                    <a:pt x="2234" y="687"/>
                  </a:lnTo>
                  <a:lnTo>
                    <a:pt x="2105" y="473"/>
                  </a:lnTo>
                  <a:lnTo>
                    <a:pt x="1890" y="258"/>
                  </a:lnTo>
                  <a:lnTo>
                    <a:pt x="1676" y="129"/>
                  </a:lnTo>
                  <a:lnTo>
                    <a:pt x="1418" y="43"/>
                  </a:lnTo>
                  <a:lnTo>
                    <a:pt x="1418" y="43"/>
                  </a:lnTo>
                  <a:lnTo>
                    <a:pt x="1031" y="0"/>
                  </a:lnTo>
                  <a:lnTo>
                    <a:pt x="1031" y="0"/>
                  </a:lnTo>
                  <a:lnTo>
                    <a:pt x="103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3" name="Google Shape;15116;p66">
              <a:extLst>
                <a:ext uri="{FF2B5EF4-FFF2-40B4-BE49-F238E27FC236}">
                  <a16:creationId xmlns:a16="http://schemas.microsoft.com/office/drawing/2014/main" id="{A109326E-DE8B-185E-8CAE-F4EF00B00D6A}"/>
                </a:ext>
              </a:extLst>
            </p:cNvPr>
            <p:cNvSpPr/>
            <p:nvPr/>
          </p:nvSpPr>
          <p:spPr>
            <a:xfrm>
              <a:off x="2701350" y="3953225"/>
              <a:ext cx="77350" cy="78425"/>
            </a:xfrm>
            <a:custGeom>
              <a:avLst/>
              <a:gdLst/>
              <a:ahLst/>
              <a:cxnLst/>
              <a:rect l="l" t="t" r="r" b="b"/>
              <a:pathLst>
                <a:path w="3094" h="3137" extrusionOk="0">
                  <a:moveTo>
                    <a:pt x="130" y="1"/>
                  </a:moveTo>
                  <a:lnTo>
                    <a:pt x="44" y="2535"/>
                  </a:lnTo>
                  <a:lnTo>
                    <a:pt x="1" y="3050"/>
                  </a:lnTo>
                  <a:lnTo>
                    <a:pt x="130" y="3050"/>
                  </a:lnTo>
                  <a:lnTo>
                    <a:pt x="1676" y="3136"/>
                  </a:lnTo>
                  <a:lnTo>
                    <a:pt x="1719" y="3136"/>
                  </a:lnTo>
                  <a:lnTo>
                    <a:pt x="2019" y="3093"/>
                  </a:lnTo>
                  <a:lnTo>
                    <a:pt x="2234" y="3007"/>
                  </a:lnTo>
                  <a:lnTo>
                    <a:pt x="2492" y="2878"/>
                  </a:lnTo>
                  <a:lnTo>
                    <a:pt x="2664" y="2707"/>
                  </a:lnTo>
                  <a:lnTo>
                    <a:pt x="2835" y="2492"/>
                  </a:lnTo>
                  <a:lnTo>
                    <a:pt x="2964" y="2234"/>
                  </a:lnTo>
                  <a:lnTo>
                    <a:pt x="3050" y="1977"/>
                  </a:lnTo>
                  <a:lnTo>
                    <a:pt x="3093" y="1676"/>
                  </a:lnTo>
                  <a:lnTo>
                    <a:pt x="3093" y="1418"/>
                  </a:lnTo>
                  <a:lnTo>
                    <a:pt x="3050" y="1160"/>
                  </a:lnTo>
                  <a:lnTo>
                    <a:pt x="2964" y="946"/>
                  </a:lnTo>
                  <a:lnTo>
                    <a:pt x="2878" y="731"/>
                  </a:lnTo>
                  <a:lnTo>
                    <a:pt x="2664" y="473"/>
                  </a:lnTo>
                  <a:lnTo>
                    <a:pt x="2406" y="259"/>
                  </a:lnTo>
                  <a:lnTo>
                    <a:pt x="2148" y="130"/>
                  </a:lnTo>
                  <a:lnTo>
                    <a:pt x="1805" y="44"/>
                  </a:lnTo>
                  <a:lnTo>
                    <a:pt x="1676" y="44"/>
                  </a:lnTo>
                  <a:lnTo>
                    <a:pt x="258" y="1"/>
                  </a:lnTo>
                  <a:close/>
                </a:path>
              </a:pathLst>
            </a:custGeom>
            <a:solidFill>
              <a:srgbClr val="FA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4" name="Google Shape;15117;p66">
              <a:extLst>
                <a:ext uri="{FF2B5EF4-FFF2-40B4-BE49-F238E27FC236}">
                  <a16:creationId xmlns:a16="http://schemas.microsoft.com/office/drawing/2014/main" id="{28BFD8E6-A9F3-29B6-B118-F73D64D9E90F}"/>
                </a:ext>
              </a:extLst>
            </p:cNvPr>
            <p:cNvSpPr/>
            <p:nvPr/>
          </p:nvSpPr>
          <p:spPr>
            <a:xfrm>
              <a:off x="2642300" y="3953225"/>
              <a:ext cx="136400" cy="78425"/>
            </a:xfrm>
            <a:custGeom>
              <a:avLst/>
              <a:gdLst/>
              <a:ahLst/>
              <a:cxnLst/>
              <a:rect l="l" t="t" r="r" b="b"/>
              <a:pathLst>
                <a:path w="5456" h="3137" fill="none" extrusionOk="0">
                  <a:moveTo>
                    <a:pt x="2492" y="1"/>
                  </a:moveTo>
                  <a:lnTo>
                    <a:pt x="2406" y="2535"/>
                  </a:lnTo>
                  <a:lnTo>
                    <a:pt x="2363" y="3050"/>
                  </a:lnTo>
                  <a:lnTo>
                    <a:pt x="2234" y="3050"/>
                  </a:lnTo>
                  <a:lnTo>
                    <a:pt x="774" y="2964"/>
                  </a:lnTo>
                  <a:lnTo>
                    <a:pt x="774" y="2964"/>
                  </a:lnTo>
                  <a:lnTo>
                    <a:pt x="559" y="2964"/>
                  </a:lnTo>
                  <a:lnTo>
                    <a:pt x="344" y="2878"/>
                  </a:lnTo>
                  <a:lnTo>
                    <a:pt x="172" y="2793"/>
                  </a:lnTo>
                  <a:lnTo>
                    <a:pt x="1" y="2664"/>
                  </a:lnTo>
                  <a:lnTo>
                    <a:pt x="1" y="2664"/>
                  </a:lnTo>
                  <a:lnTo>
                    <a:pt x="1" y="2664"/>
                  </a:lnTo>
                  <a:lnTo>
                    <a:pt x="172" y="2793"/>
                  </a:lnTo>
                  <a:lnTo>
                    <a:pt x="344" y="2878"/>
                  </a:lnTo>
                  <a:lnTo>
                    <a:pt x="559" y="2964"/>
                  </a:lnTo>
                  <a:lnTo>
                    <a:pt x="774" y="2964"/>
                  </a:lnTo>
                  <a:lnTo>
                    <a:pt x="2234" y="3050"/>
                  </a:lnTo>
                  <a:lnTo>
                    <a:pt x="2363" y="3050"/>
                  </a:lnTo>
                  <a:lnTo>
                    <a:pt x="2492" y="3050"/>
                  </a:lnTo>
                  <a:lnTo>
                    <a:pt x="4038" y="3136"/>
                  </a:lnTo>
                  <a:lnTo>
                    <a:pt x="4038" y="3136"/>
                  </a:lnTo>
                  <a:lnTo>
                    <a:pt x="4081" y="3136"/>
                  </a:lnTo>
                  <a:lnTo>
                    <a:pt x="4081" y="3136"/>
                  </a:lnTo>
                  <a:lnTo>
                    <a:pt x="4381" y="3093"/>
                  </a:lnTo>
                  <a:lnTo>
                    <a:pt x="4596" y="3007"/>
                  </a:lnTo>
                  <a:lnTo>
                    <a:pt x="4854" y="2878"/>
                  </a:lnTo>
                  <a:lnTo>
                    <a:pt x="5026" y="2707"/>
                  </a:lnTo>
                  <a:lnTo>
                    <a:pt x="5197" y="2492"/>
                  </a:lnTo>
                  <a:lnTo>
                    <a:pt x="5326" y="2234"/>
                  </a:lnTo>
                  <a:lnTo>
                    <a:pt x="5412" y="1977"/>
                  </a:lnTo>
                  <a:lnTo>
                    <a:pt x="5455" y="1676"/>
                  </a:lnTo>
                  <a:lnTo>
                    <a:pt x="5455" y="1676"/>
                  </a:lnTo>
                  <a:lnTo>
                    <a:pt x="5455" y="1418"/>
                  </a:lnTo>
                  <a:lnTo>
                    <a:pt x="5412" y="1160"/>
                  </a:lnTo>
                  <a:lnTo>
                    <a:pt x="5326" y="946"/>
                  </a:lnTo>
                  <a:lnTo>
                    <a:pt x="5240" y="731"/>
                  </a:lnTo>
                  <a:lnTo>
                    <a:pt x="5240" y="731"/>
                  </a:lnTo>
                  <a:lnTo>
                    <a:pt x="5026" y="473"/>
                  </a:lnTo>
                  <a:lnTo>
                    <a:pt x="4768" y="259"/>
                  </a:lnTo>
                  <a:lnTo>
                    <a:pt x="4510" y="130"/>
                  </a:lnTo>
                  <a:lnTo>
                    <a:pt x="4167" y="44"/>
                  </a:lnTo>
                  <a:lnTo>
                    <a:pt x="4038" y="44"/>
                  </a:lnTo>
                  <a:lnTo>
                    <a:pt x="2620" y="1"/>
                  </a:lnTo>
                  <a:lnTo>
                    <a:pt x="24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5" name="Google Shape;15118;p66">
              <a:extLst>
                <a:ext uri="{FF2B5EF4-FFF2-40B4-BE49-F238E27FC236}">
                  <a16:creationId xmlns:a16="http://schemas.microsoft.com/office/drawing/2014/main" id="{5294F9DB-3A36-56A8-6A19-8F220E220389}"/>
                </a:ext>
              </a:extLst>
            </p:cNvPr>
            <p:cNvSpPr/>
            <p:nvPr/>
          </p:nvSpPr>
          <p:spPr>
            <a:xfrm>
              <a:off x="2642300" y="3952150"/>
              <a:ext cx="62300" cy="77350"/>
            </a:xfrm>
            <a:custGeom>
              <a:avLst/>
              <a:gdLst/>
              <a:ahLst/>
              <a:cxnLst/>
              <a:rect l="l" t="t" r="r" b="b"/>
              <a:pathLst>
                <a:path w="2492" h="3094" extrusionOk="0">
                  <a:moveTo>
                    <a:pt x="1633" y="1"/>
                  </a:moveTo>
                  <a:lnTo>
                    <a:pt x="1804" y="173"/>
                  </a:lnTo>
                  <a:lnTo>
                    <a:pt x="1933" y="387"/>
                  </a:lnTo>
                  <a:lnTo>
                    <a:pt x="2019" y="602"/>
                  </a:lnTo>
                  <a:lnTo>
                    <a:pt x="2105" y="817"/>
                  </a:lnTo>
                  <a:lnTo>
                    <a:pt x="2105" y="1075"/>
                  </a:lnTo>
                  <a:lnTo>
                    <a:pt x="2105" y="1375"/>
                  </a:lnTo>
                  <a:lnTo>
                    <a:pt x="2062" y="1676"/>
                  </a:lnTo>
                  <a:lnTo>
                    <a:pt x="1933" y="1934"/>
                  </a:lnTo>
                  <a:lnTo>
                    <a:pt x="1762" y="2191"/>
                  </a:lnTo>
                  <a:lnTo>
                    <a:pt x="1590" y="2363"/>
                  </a:lnTo>
                  <a:lnTo>
                    <a:pt x="1375" y="2535"/>
                  </a:lnTo>
                  <a:lnTo>
                    <a:pt x="1117" y="2621"/>
                  </a:lnTo>
                  <a:lnTo>
                    <a:pt x="860" y="2664"/>
                  </a:lnTo>
                  <a:lnTo>
                    <a:pt x="1" y="2707"/>
                  </a:lnTo>
                  <a:lnTo>
                    <a:pt x="172" y="2836"/>
                  </a:lnTo>
                  <a:lnTo>
                    <a:pt x="344" y="2921"/>
                  </a:lnTo>
                  <a:lnTo>
                    <a:pt x="559" y="3007"/>
                  </a:lnTo>
                  <a:lnTo>
                    <a:pt x="774" y="3007"/>
                  </a:lnTo>
                  <a:lnTo>
                    <a:pt x="2234" y="3093"/>
                  </a:lnTo>
                  <a:lnTo>
                    <a:pt x="2363" y="3093"/>
                  </a:lnTo>
                  <a:lnTo>
                    <a:pt x="2406" y="2578"/>
                  </a:lnTo>
                  <a:lnTo>
                    <a:pt x="2492" y="44"/>
                  </a:lnTo>
                  <a:lnTo>
                    <a:pt x="2363" y="44"/>
                  </a:lnTo>
                  <a:lnTo>
                    <a:pt x="22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6" name="Google Shape;15119;p66">
              <a:extLst>
                <a:ext uri="{FF2B5EF4-FFF2-40B4-BE49-F238E27FC236}">
                  <a16:creationId xmlns:a16="http://schemas.microsoft.com/office/drawing/2014/main" id="{E352B992-DB1B-FC31-E869-096B9F448AC1}"/>
                </a:ext>
              </a:extLst>
            </p:cNvPr>
            <p:cNvSpPr/>
            <p:nvPr/>
          </p:nvSpPr>
          <p:spPr>
            <a:xfrm>
              <a:off x="2642300" y="3952150"/>
              <a:ext cx="62300" cy="77350"/>
            </a:xfrm>
            <a:custGeom>
              <a:avLst/>
              <a:gdLst/>
              <a:ahLst/>
              <a:cxnLst/>
              <a:rect l="l" t="t" r="r" b="b"/>
              <a:pathLst>
                <a:path w="2492" h="3094" fill="none" extrusionOk="0">
                  <a:moveTo>
                    <a:pt x="1633" y="1"/>
                  </a:moveTo>
                  <a:lnTo>
                    <a:pt x="1633" y="1"/>
                  </a:lnTo>
                  <a:lnTo>
                    <a:pt x="1804" y="173"/>
                  </a:lnTo>
                  <a:lnTo>
                    <a:pt x="1804" y="173"/>
                  </a:lnTo>
                  <a:lnTo>
                    <a:pt x="1933" y="387"/>
                  </a:lnTo>
                  <a:lnTo>
                    <a:pt x="2019" y="602"/>
                  </a:lnTo>
                  <a:lnTo>
                    <a:pt x="2105" y="817"/>
                  </a:lnTo>
                  <a:lnTo>
                    <a:pt x="2105" y="1075"/>
                  </a:lnTo>
                  <a:lnTo>
                    <a:pt x="2105" y="1075"/>
                  </a:lnTo>
                  <a:lnTo>
                    <a:pt x="2105" y="1375"/>
                  </a:lnTo>
                  <a:lnTo>
                    <a:pt x="2062" y="1676"/>
                  </a:lnTo>
                  <a:lnTo>
                    <a:pt x="1933" y="1934"/>
                  </a:lnTo>
                  <a:lnTo>
                    <a:pt x="1762" y="2191"/>
                  </a:lnTo>
                  <a:lnTo>
                    <a:pt x="1590" y="2363"/>
                  </a:lnTo>
                  <a:lnTo>
                    <a:pt x="1375" y="2535"/>
                  </a:lnTo>
                  <a:lnTo>
                    <a:pt x="1117" y="2621"/>
                  </a:lnTo>
                  <a:lnTo>
                    <a:pt x="860" y="2664"/>
                  </a:lnTo>
                  <a:lnTo>
                    <a:pt x="1" y="2707"/>
                  </a:lnTo>
                  <a:lnTo>
                    <a:pt x="1" y="2707"/>
                  </a:lnTo>
                  <a:lnTo>
                    <a:pt x="172" y="2836"/>
                  </a:lnTo>
                  <a:lnTo>
                    <a:pt x="344" y="2921"/>
                  </a:lnTo>
                  <a:lnTo>
                    <a:pt x="559" y="3007"/>
                  </a:lnTo>
                  <a:lnTo>
                    <a:pt x="774" y="3007"/>
                  </a:lnTo>
                  <a:lnTo>
                    <a:pt x="2234" y="3093"/>
                  </a:lnTo>
                  <a:lnTo>
                    <a:pt x="2363" y="3093"/>
                  </a:lnTo>
                  <a:lnTo>
                    <a:pt x="2406" y="2578"/>
                  </a:lnTo>
                  <a:lnTo>
                    <a:pt x="2492" y="44"/>
                  </a:lnTo>
                  <a:lnTo>
                    <a:pt x="2363" y="44"/>
                  </a:lnTo>
                  <a:lnTo>
                    <a:pt x="2234" y="1"/>
                  </a:lnTo>
                  <a:lnTo>
                    <a:pt x="1633" y="1"/>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7" name="Google Shape;15120;p66">
              <a:extLst>
                <a:ext uri="{FF2B5EF4-FFF2-40B4-BE49-F238E27FC236}">
                  <a16:creationId xmlns:a16="http://schemas.microsoft.com/office/drawing/2014/main" id="{1515F3DA-723F-F6B2-986E-C675C10BFD02}"/>
                </a:ext>
              </a:extLst>
            </p:cNvPr>
            <p:cNvSpPr/>
            <p:nvPr/>
          </p:nvSpPr>
          <p:spPr>
            <a:xfrm>
              <a:off x="2617600" y="3942500"/>
              <a:ext cx="77350" cy="78400"/>
            </a:xfrm>
            <a:custGeom>
              <a:avLst/>
              <a:gdLst/>
              <a:ahLst/>
              <a:cxnLst/>
              <a:rect l="l" t="t" r="r" b="b"/>
              <a:pathLst>
                <a:path w="3094" h="3136" extrusionOk="0">
                  <a:moveTo>
                    <a:pt x="1676" y="0"/>
                  </a:moveTo>
                  <a:lnTo>
                    <a:pt x="860" y="43"/>
                  </a:lnTo>
                  <a:lnTo>
                    <a:pt x="344" y="43"/>
                  </a:lnTo>
                  <a:lnTo>
                    <a:pt x="130" y="86"/>
                  </a:lnTo>
                  <a:lnTo>
                    <a:pt x="1" y="86"/>
                  </a:lnTo>
                  <a:lnTo>
                    <a:pt x="130" y="2620"/>
                  </a:lnTo>
                  <a:lnTo>
                    <a:pt x="173" y="3136"/>
                  </a:lnTo>
                  <a:lnTo>
                    <a:pt x="258" y="3136"/>
                  </a:lnTo>
                  <a:lnTo>
                    <a:pt x="989" y="3093"/>
                  </a:lnTo>
                  <a:lnTo>
                    <a:pt x="1848" y="3050"/>
                  </a:lnTo>
                  <a:lnTo>
                    <a:pt x="2105" y="3007"/>
                  </a:lnTo>
                  <a:lnTo>
                    <a:pt x="2363" y="2921"/>
                  </a:lnTo>
                  <a:lnTo>
                    <a:pt x="2578" y="2749"/>
                  </a:lnTo>
                  <a:lnTo>
                    <a:pt x="2750" y="2577"/>
                  </a:lnTo>
                  <a:lnTo>
                    <a:pt x="2921" y="2320"/>
                  </a:lnTo>
                  <a:lnTo>
                    <a:pt x="3050" y="2062"/>
                  </a:lnTo>
                  <a:lnTo>
                    <a:pt x="3093" y="1761"/>
                  </a:lnTo>
                  <a:lnTo>
                    <a:pt x="3093" y="1461"/>
                  </a:lnTo>
                  <a:lnTo>
                    <a:pt x="3093" y="1203"/>
                  </a:lnTo>
                  <a:lnTo>
                    <a:pt x="3007" y="988"/>
                  </a:lnTo>
                  <a:lnTo>
                    <a:pt x="2921" y="773"/>
                  </a:lnTo>
                  <a:lnTo>
                    <a:pt x="2792" y="559"/>
                  </a:lnTo>
                  <a:lnTo>
                    <a:pt x="2621" y="387"/>
                  </a:lnTo>
                  <a:lnTo>
                    <a:pt x="2449" y="215"/>
                  </a:lnTo>
                  <a:lnTo>
                    <a:pt x="2234" y="86"/>
                  </a:lnTo>
                  <a:lnTo>
                    <a:pt x="1976" y="0"/>
                  </a:lnTo>
                  <a:close/>
                </a:path>
              </a:pathLst>
            </a:custGeom>
            <a:solidFill>
              <a:srgbClr val="FA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8" name="Google Shape;15121;p66">
              <a:extLst>
                <a:ext uri="{FF2B5EF4-FFF2-40B4-BE49-F238E27FC236}">
                  <a16:creationId xmlns:a16="http://schemas.microsoft.com/office/drawing/2014/main" id="{903A06D2-9A0E-6A77-AB3F-1DBA5CB4850A}"/>
                </a:ext>
              </a:extLst>
            </p:cNvPr>
            <p:cNvSpPr/>
            <p:nvPr/>
          </p:nvSpPr>
          <p:spPr>
            <a:xfrm>
              <a:off x="2545675" y="3942500"/>
              <a:ext cx="149275" cy="80550"/>
            </a:xfrm>
            <a:custGeom>
              <a:avLst/>
              <a:gdLst/>
              <a:ahLst/>
              <a:cxnLst/>
              <a:rect l="l" t="t" r="r" b="b"/>
              <a:pathLst>
                <a:path w="5971" h="3222" fill="none" extrusionOk="0">
                  <a:moveTo>
                    <a:pt x="4596" y="0"/>
                  </a:moveTo>
                  <a:lnTo>
                    <a:pt x="4596" y="0"/>
                  </a:lnTo>
                  <a:lnTo>
                    <a:pt x="4553" y="0"/>
                  </a:lnTo>
                  <a:lnTo>
                    <a:pt x="3737" y="43"/>
                  </a:lnTo>
                  <a:lnTo>
                    <a:pt x="3221" y="43"/>
                  </a:lnTo>
                  <a:lnTo>
                    <a:pt x="3007" y="86"/>
                  </a:lnTo>
                  <a:lnTo>
                    <a:pt x="2878" y="86"/>
                  </a:lnTo>
                  <a:lnTo>
                    <a:pt x="3007" y="2620"/>
                  </a:lnTo>
                  <a:lnTo>
                    <a:pt x="3050" y="3136"/>
                  </a:lnTo>
                  <a:lnTo>
                    <a:pt x="2921" y="3136"/>
                  </a:lnTo>
                  <a:lnTo>
                    <a:pt x="1460" y="3222"/>
                  </a:lnTo>
                  <a:lnTo>
                    <a:pt x="1460" y="3222"/>
                  </a:lnTo>
                  <a:lnTo>
                    <a:pt x="1375" y="3222"/>
                  </a:lnTo>
                  <a:lnTo>
                    <a:pt x="1375" y="3222"/>
                  </a:lnTo>
                  <a:lnTo>
                    <a:pt x="1117" y="3179"/>
                  </a:lnTo>
                  <a:lnTo>
                    <a:pt x="902" y="3136"/>
                  </a:lnTo>
                  <a:lnTo>
                    <a:pt x="644" y="3007"/>
                  </a:lnTo>
                  <a:lnTo>
                    <a:pt x="473" y="2835"/>
                  </a:lnTo>
                  <a:lnTo>
                    <a:pt x="473" y="2835"/>
                  </a:lnTo>
                  <a:lnTo>
                    <a:pt x="258" y="2534"/>
                  </a:lnTo>
                  <a:lnTo>
                    <a:pt x="258" y="2534"/>
                  </a:lnTo>
                  <a:lnTo>
                    <a:pt x="86" y="2148"/>
                  </a:lnTo>
                  <a:lnTo>
                    <a:pt x="0" y="1761"/>
                  </a:lnTo>
                  <a:lnTo>
                    <a:pt x="0" y="1761"/>
                  </a:lnTo>
                  <a:lnTo>
                    <a:pt x="0" y="1675"/>
                  </a:lnTo>
                  <a:lnTo>
                    <a:pt x="0" y="1675"/>
                  </a:lnTo>
                  <a:lnTo>
                    <a:pt x="0" y="1761"/>
                  </a:lnTo>
                  <a:lnTo>
                    <a:pt x="0" y="1761"/>
                  </a:lnTo>
                  <a:lnTo>
                    <a:pt x="86" y="2148"/>
                  </a:lnTo>
                  <a:lnTo>
                    <a:pt x="258" y="2534"/>
                  </a:lnTo>
                  <a:lnTo>
                    <a:pt x="258" y="2534"/>
                  </a:lnTo>
                  <a:lnTo>
                    <a:pt x="473" y="2835"/>
                  </a:lnTo>
                  <a:lnTo>
                    <a:pt x="473" y="2835"/>
                  </a:lnTo>
                  <a:lnTo>
                    <a:pt x="644" y="3007"/>
                  </a:lnTo>
                  <a:lnTo>
                    <a:pt x="902" y="3136"/>
                  </a:lnTo>
                  <a:lnTo>
                    <a:pt x="1117" y="3179"/>
                  </a:lnTo>
                  <a:lnTo>
                    <a:pt x="1375" y="3222"/>
                  </a:lnTo>
                  <a:lnTo>
                    <a:pt x="1375" y="3222"/>
                  </a:lnTo>
                  <a:lnTo>
                    <a:pt x="1460" y="3222"/>
                  </a:lnTo>
                  <a:lnTo>
                    <a:pt x="2921" y="3136"/>
                  </a:lnTo>
                  <a:lnTo>
                    <a:pt x="3050" y="3136"/>
                  </a:lnTo>
                  <a:lnTo>
                    <a:pt x="3135" y="3136"/>
                  </a:lnTo>
                  <a:lnTo>
                    <a:pt x="3866" y="3093"/>
                  </a:lnTo>
                  <a:lnTo>
                    <a:pt x="4725" y="3050"/>
                  </a:lnTo>
                  <a:lnTo>
                    <a:pt x="4725" y="3050"/>
                  </a:lnTo>
                  <a:lnTo>
                    <a:pt x="4982" y="3007"/>
                  </a:lnTo>
                  <a:lnTo>
                    <a:pt x="5240" y="2921"/>
                  </a:lnTo>
                  <a:lnTo>
                    <a:pt x="5455" y="2749"/>
                  </a:lnTo>
                  <a:lnTo>
                    <a:pt x="5627" y="2577"/>
                  </a:lnTo>
                  <a:lnTo>
                    <a:pt x="5798" y="2320"/>
                  </a:lnTo>
                  <a:lnTo>
                    <a:pt x="5927" y="2062"/>
                  </a:lnTo>
                  <a:lnTo>
                    <a:pt x="5970" y="1761"/>
                  </a:lnTo>
                  <a:lnTo>
                    <a:pt x="5970" y="1461"/>
                  </a:lnTo>
                  <a:lnTo>
                    <a:pt x="5970" y="1461"/>
                  </a:lnTo>
                  <a:lnTo>
                    <a:pt x="5970" y="1203"/>
                  </a:lnTo>
                  <a:lnTo>
                    <a:pt x="5884" y="988"/>
                  </a:lnTo>
                  <a:lnTo>
                    <a:pt x="5798" y="773"/>
                  </a:lnTo>
                  <a:lnTo>
                    <a:pt x="5669" y="559"/>
                  </a:lnTo>
                  <a:lnTo>
                    <a:pt x="5669" y="559"/>
                  </a:lnTo>
                  <a:lnTo>
                    <a:pt x="5498" y="387"/>
                  </a:lnTo>
                  <a:lnTo>
                    <a:pt x="5498" y="387"/>
                  </a:lnTo>
                  <a:lnTo>
                    <a:pt x="5326" y="215"/>
                  </a:lnTo>
                  <a:lnTo>
                    <a:pt x="5111" y="86"/>
                  </a:lnTo>
                  <a:lnTo>
                    <a:pt x="4853" y="0"/>
                  </a:lnTo>
                  <a:lnTo>
                    <a:pt x="45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9" name="Google Shape;15122;p66">
              <a:extLst>
                <a:ext uri="{FF2B5EF4-FFF2-40B4-BE49-F238E27FC236}">
                  <a16:creationId xmlns:a16="http://schemas.microsoft.com/office/drawing/2014/main" id="{9166533E-EE57-135B-977A-ABC7FC9057E5}"/>
                </a:ext>
              </a:extLst>
            </p:cNvPr>
            <p:cNvSpPr/>
            <p:nvPr/>
          </p:nvSpPr>
          <p:spPr>
            <a:xfrm>
              <a:off x="2545675" y="3944650"/>
              <a:ext cx="76250" cy="78400"/>
            </a:xfrm>
            <a:custGeom>
              <a:avLst/>
              <a:gdLst/>
              <a:ahLst/>
              <a:cxnLst/>
              <a:rect l="l" t="t" r="r" b="b"/>
              <a:pathLst>
                <a:path w="3050" h="3136" extrusionOk="0">
                  <a:moveTo>
                    <a:pt x="2749" y="0"/>
                  </a:moveTo>
                  <a:lnTo>
                    <a:pt x="1289" y="86"/>
                  </a:lnTo>
                  <a:lnTo>
                    <a:pt x="1074" y="86"/>
                  </a:lnTo>
                  <a:lnTo>
                    <a:pt x="859" y="172"/>
                  </a:lnTo>
                  <a:lnTo>
                    <a:pt x="687" y="258"/>
                  </a:lnTo>
                  <a:lnTo>
                    <a:pt x="516" y="387"/>
                  </a:lnTo>
                  <a:lnTo>
                    <a:pt x="344" y="559"/>
                  </a:lnTo>
                  <a:lnTo>
                    <a:pt x="258" y="730"/>
                  </a:lnTo>
                  <a:lnTo>
                    <a:pt x="129" y="902"/>
                  </a:lnTo>
                  <a:lnTo>
                    <a:pt x="86" y="1117"/>
                  </a:lnTo>
                  <a:lnTo>
                    <a:pt x="43" y="1332"/>
                  </a:lnTo>
                  <a:lnTo>
                    <a:pt x="0" y="1589"/>
                  </a:lnTo>
                  <a:lnTo>
                    <a:pt x="0" y="1675"/>
                  </a:lnTo>
                  <a:lnTo>
                    <a:pt x="86" y="2062"/>
                  </a:lnTo>
                  <a:lnTo>
                    <a:pt x="258" y="2448"/>
                  </a:lnTo>
                  <a:lnTo>
                    <a:pt x="473" y="2749"/>
                  </a:lnTo>
                  <a:lnTo>
                    <a:pt x="644" y="2921"/>
                  </a:lnTo>
                  <a:lnTo>
                    <a:pt x="902" y="3050"/>
                  </a:lnTo>
                  <a:lnTo>
                    <a:pt x="1117" y="3093"/>
                  </a:lnTo>
                  <a:lnTo>
                    <a:pt x="1375" y="3136"/>
                  </a:lnTo>
                  <a:lnTo>
                    <a:pt x="1460" y="3136"/>
                  </a:lnTo>
                  <a:lnTo>
                    <a:pt x="2921" y="3050"/>
                  </a:lnTo>
                  <a:lnTo>
                    <a:pt x="3050" y="3050"/>
                  </a:lnTo>
                  <a:lnTo>
                    <a:pt x="3007" y="2534"/>
                  </a:lnTo>
                  <a:lnTo>
                    <a:pt x="28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0" name="Google Shape;15123;p66">
              <a:extLst>
                <a:ext uri="{FF2B5EF4-FFF2-40B4-BE49-F238E27FC236}">
                  <a16:creationId xmlns:a16="http://schemas.microsoft.com/office/drawing/2014/main" id="{C427DF37-DA12-7BFE-2A97-2CB3EB10B22E}"/>
                </a:ext>
              </a:extLst>
            </p:cNvPr>
            <p:cNvSpPr/>
            <p:nvPr/>
          </p:nvSpPr>
          <p:spPr>
            <a:xfrm>
              <a:off x="2545675" y="3944650"/>
              <a:ext cx="76250" cy="78400"/>
            </a:xfrm>
            <a:custGeom>
              <a:avLst/>
              <a:gdLst/>
              <a:ahLst/>
              <a:cxnLst/>
              <a:rect l="l" t="t" r="r" b="b"/>
              <a:pathLst>
                <a:path w="3050" h="3136" fill="none" extrusionOk="0">
                  <a:moveTo>
                    <a:pt x="2878" y="0"/>
                  </a:moveTo>
                  <a:lnTo>
                    <a:pt x="2749" y="0"/>
                  </a:lnTo>
                  <a:lnTo>
                    <a:pt x="1289" y="86"/>
                  </a:lnTo>
                  <a:lnTo>
                    <a:pt x="1289" y="86"/>
                  </a:lnTo>
                  <a:lnTo>
                    <a:pt x="1074" y="86"/>
                  </a:lnTo>
                  <a:lnTo>
                    <a:pt x="859" y="172"/>
                  </a:lnTo>
                  <a:lnTo>
                    <a:pt x="859" y="172"/>
                  </a:lnTo>
                  <a:lnTo>
                    <a:pt x="687" y="258"/>
                  </a:lnTo>
                  <a:lnTo>
                    <a:pt x="516" y="387"/>
                  </a:lnTo>
                  <a:lnTo>
                    <a:pt x="344" y="559"/>
                  </a:lnTo>
                  <a:lnTo>
                    <a:pt x="258" y="730"/>
                  </a:lnTo>
                  <a:lnTo>
                    <a:pt x="129" y="902"/>
                  </a:lnTo>
                  <a:lnTo>
                    <a:pt x="86" y="1117"/>
                  </a:lnTo>
                  <a:lnTo>
                    <a:pt x="43" y="1332"/>
                  </a:lnTo>
                  <a:lnTo>
                    <a:pt x="0" y="1589"/>
                  </a:lnTo>
                  <a:lnTo>
                    <a:pt x="0" y="1589"/>
                  </a:lnTo>
                  <a:lnTo>
                    <a:pt x="0" y="1675"/>
                  </a:lnTo>
                  <a:lnTo>
                    <a:pt x="0" y="1675"/>
                  </a:lnTo>
                  <a:lnTo>
                    <a:pt x="86" y="2062"/>
                  </a:lnTo>
                  <a:lnTo>
                    <a:pt x="258" y="2448"/>
                  </a:lnTo>
                  <a:lnTo>
                    <a:pt x="258" y="2448"/>
                  </a:lnTo>
                  <a:lnTo>
                    <a:pt x="473" y="2749"/>
                  </a:lnTo>
                  <a:lnTo>
                    <a:pt x="473" y="2749"/>
                  </a:lnTo>
                  <a:lnTo>
                    <a:pt x="644" y="2921"/>
                  </a:lnTo>
                  <a:lnTo>
                    <a:pt x="902" y="3050"/>
                  </a:lnTo>
                  <a:lnTo>
                    <a:pt x="1117" y="3093"/>
                  </a:lnTo>
                  <a:lnTo>
                    <a:pt x="1375" y="3136"/>
                  </a:lnTo>
                  <a:lnTo>
                    <a:pt x="1375" y="3136"/>
                  </a:lnTo>
                  <a:lnTo>
                    <a:pt x="1460" y="3136"/>
                  </a:lnTo>
                  <a:lnTo>
                    <a:pt x="2921" y="3050"/>
                  </a:lnTo>
                  <a:lnTo>
                    <a:pt x="3050" y="3050"/>
                  </a:lnTo>
                  <a:lnTo>
                    <a:pt x="3007" y="2534"/>
                  </a:lnTo>
                  <a:lnTo>
                    <a:pt x="287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1" name="Google Shape;15124;p66">
              <a:extLst>
                <a:ext uri="{FF2B5EF4-FFF2-40B4-BE49-F238E27FC236}">
                  <a16:creationId xmlns:a16="http://schemas.microsoft.com/office/drawing/2014/main" id="{79444BF1-1FD2-36DC-8440-2C1D121E9713}"/>
                </a:ext>
              </a:extLst>
            </p:cNvPr>
            <p:cNvSpPr/>
            <p:nvPr/>
          </p:nvSpPr>
          <p:spPr>
            <a:xfrm>
              <a:off x="2545675" y="3718075"/>
              <a:ext cx="18275" cy="1100"/>
            </a:xfrm>
            <a:custGeom>
              <a:avLst/>
              <a:gdLst/>
              <a:ahLst/>
              <a:cxnLst/>
              <a:rect l="l" t="t" r="r" b="b"/>
              <a:pathLst>
                <a:path w="731" h="44" extrusionOk="0">
                  <a:moveTo>
                    <a:pt x="0" y="1"/>
                  </a:moveTo>
                  <a:lnTo>
                    <a:pt x="601" y="44"/>
                  </a:lnTo>
                  <a:lnTo>
                    <a:pt x="730" y="44"/>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2" name="Google Shape;15125;p66">
              <a:extLst>
                <a:ext uri="{FF2B5EF4-FFF2-40B4-BE49-F238E27FC236}">
                  <a16:creationId xmlns:a16="http://schemas.microsoft.com/office/drawing/2014/main" id="{18F9D7BB-3BD4-F693-87B8-4F60DADEDF58}"/>
                </a:ext>
              </a:extLst>
            </p:cNvPr>
            <p:cNvSpPr/>
            <p:nvPr/>
          </p:nvSpPr>
          <p:spPr>
            <a:xfrm>
              <a:off x="2507000" y="3718075"/>
              <a:ext cx="56950" cy="260950"/>
            </a:xfrm>
            <a:custGeom>
              <a:avLst/>
              <a:gdLst/>
              <a:ahLst/>
              <a:cxnLst/>
              <a:rect l="l" t="t" r="r" b="b"/>
              <a:pathLst>
                <a:path w="2278" h="10438" fill="none" extrusionOk="0">
                  <a:moveTo>
                    <a:pt x="1504" y="1"/>
                  </a:moveTo>
                  <a:lnTo>
                    <a:pt x="1504" y="1"/>
                  </a:lnTo>
                  <a:lnTo>
                    <a:pt x="1289" y="1"/>
                  </a:lnTo>
                  <a:lnTo>
                    <a:pt x="1118" y="87"/>
                  </a:lnTo>
                  <a:lnTo>
                    <a:pt x="989" y="130"/>
                  </a:lnTo>
                  <a:lnTo>
                    <a:pt x="860" y="259"/>
                  </a:lnTo>
                  <a:lnTo>
                    <a:pt x="731" y="387"/>
                  </a:lnTo>
                  <a:lnTo>
                    <a:pt x="645" y="516"/>
                  </a:lnTo>
                  <a:lnTo>
                    <a:pt x="602" y="688"/>
                  </a:lnTo>
                  <a:lnTo>
                    <a:pt x="559" y="903"/>
                  </a:lnTo>
                  <a:lnTo>
                    <a:pt x="1" y="10309"/>
                  </a:lnTo>
                  <a:lnTo>
                    <a:pt x="1" y="10309"/>
                  </a:lnTo>
                  <a:lnTo>
                    <a:pt x="1" y="10438"/>
                  </a:lnTo>
                  <a:lnTo>
                    <a:pt x="1" y="10438"/>
                  </a:lnTo>
                  <a:lnTo>
                    <a:pt x="1" y="10309"/>
                  </a:lnTo>
                  <a:lnTo>
                    <a:pt x="559" y="903"/>
                  </a:lnTo>
                  <a:lnTo>
                    <a:pt x="559" y="903"/>
                  </a:lnTo>
                  <a:lnTo>
                    <a:pt x="602" y="688"/>
                  </a:lnTo>
                  <a:lnTo>
                    <a:pt x="645" y="516"/>
                  </a:lnTo>
                  <a:lnTo>
                    <a:pt x="731" y="387"/>
                  </a:lnTo>
                  <a:lnTo>
                    <a:pt x="860" y="259"/>
                  </a:lnTo>
                  <a:lnTo>
                    <a:pt x="989" y="130"/>
                  </a:lnTo>
                  <a:lnTo>
                    <a:pt x="1118" y="87"/>
                  </a:lnTo>
                  <a:lnTo>
                    <a:pt x="1289" y="1"/>
                  </a:lnTo>
                  <a:lnTo>
                    <a:pt x="1504" y="1"/>
                  </a:lnTo>
                  <a:lnTo>
                    <a:pt x="1504" y="1"/>
                  </a:lnTo>
                  <a:lnTo>
                    <a:pt x="1547" y="1"/>
                  </a:lnTo>
                  <a:lnTo>
                    <a:pt x="2277" y="44"/>
                  </a:lnTo>
                  <a:lnTo>
                    <a:pt x="2277" y="44"/>
                  </a:lnTo>
                  <a:lnTo>
                    <a:pt x="2277" y="44"/>
                  </a:lnTo>
                  <a:lnTo>
                    <a:pt x="2148" y="44"/>
                  </a:lnTo>
                  <a:lnTo>
                    <a:pt x="1547" y="1"/>
                  </a:lnTo>
                  <a:lnTo>
                    <a:pt x="1547" y="1"/>
                  </a:lnTo>
                  <a:lnTo>
                    <a:pt x="150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3" name="Google Shape;15126;p66">
              <a:extLst>
                <a:ext uri="{FF2B5EF4-FFF2-40B4-BE49-F238E27FC236}">
                  <a16:creationId xmlns:a16="http://schemas.microsoft.com/office/drawing/2014/main" id="{509F42C8-342B-A814-0AC4-FCD9C0E10986}"/>
                </a:ext>
              </a:extLst>
            </p:cNvPr>
            <p:cNvSpPr/>
            <p:nvPr/>
          </p:nvSpPr>
          <p:spPr>
            <a:xfrm>
              <a:off x="2560700" y="3719150"/>
              <a:ext cx="3250" cy="25"/>
            </a:xfrm>
            <a:custGeom>
              <a:avLst/>
              <a:gdLst/>
              <a:ahLst/>
              <a:cxnLst/>
              <a:rect l="l" t="t" r="r" b="b"/>
              <a:pathLst>
                <a:path w="130" h="1" extrusionOk="0">
                  <a:moveTo>
                    <a:pt x="0" y="1"/>
                  </a:moveTo>
                  <a:lnTo>
                    <a:pt x="129" y="1"/>
                  </a:lnTo>
                  <a:lnTo>
                    <a:pt x="129" y="1"/>
                  </a:lnTo>
                  <a:lnTo>
                    <a:pt x="0" y="1"/>
                  </a:lnTo>
                  <a:close/>
                </a:path>
              </a:pathLst>
            </a:custGeom>
            <a:solidFill>
              <a:srgbClr val="E3ED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4" name="Google Shape;15127;p66">
              <a:extLst>
                <a:ext uri="{FF2B5EF4-FFF2-40B4-BE49-F238E27FC236}">
                  <a16:creationId xmlns:a16="http://schemas.microsoft.com/office/drawing/2014/main" id="{32969342-D2E1-3B81-621B-864E0F392CC6}"/>
                </a:ext>
              </a:extLst>
            </p:cNvPr>
            <p:cNvSpPr/>
            <p:nvPr/>
          </p:nvSpPr>
          <p:spPr>
            <a:xfrm>
              <a:off x="2560700" y="3719150"/>
              <a:ext cx="3250" cy="25"/>
            </a:xfrm>
            <a:custGeom>
              <a:avLst/>
              <a:gdLst/>
              <a:ahLst/>
              <a:cxnLst/>
              <a:rect l="l" t="t" r="r" b="b"/>
              <a:pathLst>
                <a:path w="130" h="1" fill="none" extrusionOk="0">
                  <a:moveTo>
                    <a:pt x="0" y="1"/>
                  </a:moveTo>
                  <a:lnTo>
                    <a:pt x="129" y="1"/>
                  </a:lnTo>
                  <a:lnTo>
                    <a:pt x="129"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5" name="Google Shape;15128;p66">
              <a:extLst>
                <a:ext uri="{FF2B5EF4-FFF2-40B4-BE49-F238E27FC236}">
                  <a16:creationId xmlns:a16="http://schemas.microsoft.com/office/drawing/2014/main" id="{E2034593-8260-7E6F-4109-8E48DE42FF16}"/>
                </a:ext>
              </a:extLst>
            </p:cNvPr>
            <p:cNvSpPr/>
            <p:nvPr/>
          </p:nvSpPr>
          <p:spPr>
            <a:xfrm>
              <a:off x="2507000" y="3718075"/>
              <a:ext cx="56950" cy="312500"/>
            </a:xfrm>
            <a:custGeom>
              <a:avLst/>
              <a:gdLst/>
              <a:ahLst/>
              <a:cxnLst/>
              <a:rect l="l" t="t" r="r" b="b"/>
              <a:pathLst>
                <a:path w="2278" h="12500" extrusionOk="0">
                  <a:moveTo>
                    <a:pt x="1289" y="1"/>
                  </a:moveTo>
                  <a:lnTo>
                    <a:pt x="1118" y="87"/>
                  </a:lnTo>
                  <a:lnTo>
                    <a:pt x="989" y="130"/>
                  </a:lnTo>
                  <a:lnTo>
                    <a:pt x="860" y="259"/>
                  </a:lnTo>
                  <a:lnTo>
                    <a:pt x="731" y="387"/>
                  </a:lnTo>
                  <a:lnTo>
                    <a:pt x="645" y="516"/>
                  </a:lnTo>
                  <a:lnTo>
                    <a:pt x="602" y="688"/>
                  </a:lnTo>
                  <a:lnTo>
                    <a:pt x="559" y="903"/>
                  </a:lnTo>
                  <a:lnTo>
                    <a:pt x="1" y="10309"/>
                  </a:lnTo>
                  <a:lnTo>
                    <a:pt x="1" y="10438"/>
                  </a:lnTo>
                  <a:lnTo>
                    <a:pt x="44" y="10824"/>
                  </a:lnTo>
                  <a:lnTo>
                    <a:pt x="173" y="11211"/>
                  </a:lnTo>
                  <a:lnTo>
                    <a:pt x="345" y="11554"/>
                  </a:lnTo>
                  <a:lnTo>
                    <a:pt x="602" y="11855"/>
                  </a:lnTo>
                  <a:lnTo>
                    <a:pt x="860" y="12113"/>
                  </a:lnTo>
                  <a:lnTo>
                    <a:pt x="1204" y="12327"/>
                  </a:lnTo>
                  <a:lnTo>
                    <a:pt x="1590" y="12456"/>
                  </a:lnTo>
                  <a:lnTo>
                    <a:pt x="1977" y="12499"/>
                  </a:lnTo>
                  <a:lnTo>
                    <a:pt x="2063" y="12499"/>
                  </a:lnTo>
                  <a:lnTo>
                    <a:pt x="1805" y="12027"/>
                  </a:lnTo>
                  <a:lnTo>
                    <a:pt x="1590" y="11425"/>
                  </a:lnTo>
                  <a:lnTo>
                    <a:pt x="1461" y="10824"/>
                  </a:lnTo>
                  <a:lnTo>
                    <a:pt x="1332" y="10137"/>
                  </a:lnTo>
                  <a:lnTo>
                    <a:pt x="1246" y="9407"/>
                  </a:lnTo>
                  <a:lnTo>
                    <a:pt x="1204" y="8634"/>
                  </a:lnTo>
                  <a:lnTo>
                    <a:pt x="1204" y="7861"/>
                  </a:lnTo>
                  <a:lnTo>
                    <a:pt x="1246" y="7045"/>
                  </a:lnTo>
                  <a:lnTo>
                    <a:pt x="731" y="6057"/>
                  </a:lnTo>
                  <a:lnTo>
                    <a:pt x="645" y="5799"/>
                  </a:lnTo>
                  <a:lnTo>
                    <a:pt x="602" y="5498"/>
                  </a:lnTo>
                  <a:lnTo>
                    <a:pt x="645" y="5327"/>
                  </a:lnTo>
                  <a:lnTo>
                    <a:pt x="688" y="5112"/>
                  </a:lnTo>
                  <a:lnTo>
                    <a:pt x="731" y="4940"/>
                  </a:lnTo>
                  <a:lnTo>
                    <a:pt x="860" y="4768"/>
                  </a:lnTo>
                  <a:lnTo>
                    <a:pt x="989" y="4597"/>
                  </a:lnTo>
                  <a:lnTo>
                    <a:pt x="1118" y="4425"/>
                  </a:lnTo>
                  <a:lnTo>
                    <a:pt x="1289" y="4296"/>
                  </a:lnTo>
                  <a:lnTo>
                    <a:pt x="1504" y="4167"/>
                  </a:lnTo>
                  <a:lnTo>
                    <a:pt x="1547" y="4167"/>
                  </a:lnTo>
                  <a:lnTo>
                    <a:pt x="1762" y="2535"/>
                  </a:lnTo>
                  <a:lnTo>
                    <a:pt x="2020" y="1246"/>
                  </a:lnTo>
                  <a:lnTo>
                    <a:pt x="2277" y="44"/>
                  </a:lnTo>
                  <a:lnTo>
                    <a:pt x="1547" y="1"/>
                  </a:lnTo>
                  <a:close/>
                </a:path>
              </a:pathLst>
            </a:custGeom>
            <a:solidFill>
              <a:srgbClr val="E3ED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6" name="Google Shape;15129;p66">
              <a:extLst>
                <a:ext uri="{FF2B5EF4-FFF2-40B4-BE49-F238E27FC236}">
                  <a16:creationId xmlns:a16="http://schemas.microsoft.com/office/drawing/2014/main" id="{16CE8C60-7D26-40C9-DFBA-1582EC07BB3F}"/>
                </a:ext>
              </a:extLst>
            </p:cNvPr>
            <p:cNvSpPr/>
            <p:nvPr/>
          </p:nvSpPr>
          <p:spPr>
            <a:xfrm>
              <a:off x="2507000" y="3718075"/>
              <a:ext cx="56950" cy="312500"/>
            </a:xfrm>
            <a:custGeom>
              <a:avLst/>
              <a:gdLst/>
              <a:ahLst/>
              <a:cxnLst/>
              <a:rect l="l" t="t" r="r" b="b"/>
              <a:pathLst>
                <a:path w="2278" h="12500" fill="none" extrusionOk="0">
                  <a:moveTo>
                    <a:pt x="1504" y="1"/>
                  </a:moveTo>
                  <a:lnTo>
                    <a:pt x="1504" y="1"/>
                  </a:lnTo>
                  <a:lnTo>
                    <a:pt x="1289" y="1"/>
                  </a:lnTo>
                  <a:lnTo>
                    <a:pt x="1118" y="87"/>
                  </a:lnTo>
                  <a:lnTo>
                    <a:pt x="989" y="130"/>
                  </a:lnTo>
                  <a:lnTo>
                    <a:pt x="860" y="259"/>
                  </a:lnTo>
                  <a:lnTo>
                    <a:pt x="731" y="387"/>
                  </a:lnTo>
                  <a:lnTo>
                    <a:pt x="645" y="516"/>
                  </a:lnTo>
                  <a:lnTo>
                    <a:pt x="602" y="688"/>
                  </a:lnTo>
                  <a:lnTo>
                    <a:pt x="559" y="903"/>
                  </a:lnTo>
                  <a:lnTo>
                    <a:pt x="1" y="10309"/>
                  </a:lnTo>
                  <a:lnTo>
                    <a:pt x="1" y="10309"/>
                  </a:lnTo>
                  <a:lnTo>
                    <a:pt x="1" y="10438"/>
                  </a:lnTo>
                  <a:lnTo>
                    <a:pt x="1" y="10438"/>
                  </a:lnTo>
                  <a:lnTo>
                    <a:pt x="44" y="10824"/>
                  </a:lnTo>
                  <a:lnTo>
                    <a:pt x="173" y="11211"/>
                  </a:lnTo>
                  <a:lnTo>
                    <a:pt x="345" y="11554"/>
                  </a:lnTo>
                  <a:lnTo>
                    <a:pt x="602" y="11855"/>
                  </a:lnTo>
                  <a:lnTo>
                    <a:pt x="860" y="12113"/>
                  </a:lnTo>
                  <a:lnTo>
                    <a:pt x="1204" y="12327"/>
                  </a:lnTo>
                  <a:lnTo>
                    <a:pt x="1590" y="12456"/>
                  </a:lnTo>
                  <a:lnTo>
                    <a:pt x="1977" y="12499"/>
                  </a:lnTo>
                  <a:lnTo>
                    <a:pt x="2063" y="12499"/>
                  </a:lnTo>
                  <a:lnTo>
                    <a:pt x="2063" y="12499"/>
                  </a:lnTo>
                  <a:lnTo>
                    <a:pt x="1805" y="12027"/>
                  </a:lnTo>
                  <a:lnTo>
                    <a:pt x="1590" y="11425"/>
                  </a:lnTo>
                  <a:lnTo>
                    <a:pt x="1461" y="10824"/>
                  </a:lnTo>
                  <a:lnTo>
                    <a:pt x="1332" y="10137"/>
                  </a:lnTo>
                  <a:lnTo>
                    <a:pt x="1246" y="9407"/>
                  </a:lnTo>
                  <a:lnTo>
                    <a:pt x="1204" y="8634"/>
                  </a:lnTo>
                  <a:lnTo>
                    <a:pt x="1204" y="7861"/>
                  </a:lnTo>
                  <a:lnTo>
                    <a:pt x="1246" y="7045"/>
                  </a:lnTo>
                  <a:lnTo>
                    <a:pt x="731" y="6057"/>
                  </a:lnTo>
                  <a:lnTo>
                    <a:pt x="731" y="6057"/>
                  </a:lnTo>
                  <a:lnTo>
                    <a:pt x="645" y="5799"/>
                  </a:lnTo>
                  <a:lnTo>
                    <a:pt x="602" y="5498"/>
                  </a:lnTo>
                  <a:lnTo>
                    <a:pt x="602" y="5498"/>
                  </a:lnTo>
                  <a:lnTo>
                    <a:pt x="645" y="5327"/>
                  </a:lnTo>
                  <a:lnTo>
                    <a:pt x="688" y="5112"/>
                  </a:lnTo>
                  <a:lnTo>
                    <a:pt x="731" y="4940"/>
                  </a:lnTo>
                  <a:lnTo>
                    <a:pt x="860" y="4768"/>
                  </a:lnTo>
                  <a:lnTo>
                    <a:pt x="989" y="4597"/>
                  </a:lnTo>
                  <a:lnTo>
                    <a:pt x="1118" y="4425"/>
                  </a:lnTo>
                  <a:lnTo>
                    <a:pt x="1289" y="4296"/>
                  </a:lnTo>
                  <a:lnTo>
                    <a:pt x="1504" y="4167"/>
                  </a:lnTo>
                  <a:lnTo>
                    <a:pt x="1504" y="4167"/>
                  </a:lnTo>
                  <a:lnTo>
                    <a:pt x="1547" y="4167"/>
                  </a:lnTo>
                  <a:lnTo>
                    <a:pt x="1547" y="4167"/>
                  </a:lnTo>
                  <a:lnTo>
                    <a:pt x="1762" y="2535"/>
                  </a:lnTo>
                  <a:lnTo>
                    <a:pt x="2020" y="1246"/>
                  </a:lnTo>
                  <a:lnTo>
                    <a:pt x="2277" y="44"/>
                  </a:lnTo>
                  <a:lnTo>
                    <a:pt x="1547" y="1"/>
                  </a:lnTo>
                  <a:lnTo>
                    <a:pt x="1547" y="1"/>
                  </a:lnTo>
                  <a:lnTo>
                    <a:pt x="150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7" name="Google Shape;15130;p66">
              <a:extLst>
                <a:ext uri="{FF2B5EF4-FFF2-40B4-BE49-F238E27FC236}">
                  <a16:creationId xmlns:a16="http://schemas.microsoft.com/office/drawing/2014/main" id="{F0F12D53-90CA-2C21-899A-3CD5DB101090}"/>
                </a:ext>
              </a:extLst>
            </p:cNvPr>
            <p:cNvSpPr/>
            <p:nvPr/>
          </p:nvSpPr>
          <p:spPr>
            <a:xfrm>
              <a:off x="2522050" y="3822250"/>
              <a:ext cx="23650" cy="71950"/>
            </a:xfrm>
            <a:custGeom>
              <a:avLst/>
              <a:gdLst/>
              <a:ahLst/>
              <a:cxnLst/>
              <a:rect l="l" t="t" r="r" b="b"/>
              <a:pathLst>
                <a:path w="946" h="2878" extrusionOk="0">
                  <a:moveTo>
                    <a:pt x="902" y="0"/>
                  </a:moveTo>
                  <a:lnTo>
                    <a:pt x="687" y="129"/>
                  </a:lnTo>
                  <a:lnTo>
                    <a:pt x="516" y="258"/>
                  </a:lnTo>
                  <a:lnTo>
                    <a:pt x="387" y="430"/>
                  </a:lnTo>
                  <a:lnTo>
                    <a:pt x="258" y="601"/>
                  </a:lnTo>
                  <a:lnTo>
                    <a:pt x="129" y="773"/>
                  </a:lnTo>
                  <a:lnTo>
                    <a:pt x="86" y="945"/>
                  </a:lnTo>
                  <a:lnTo>
                    <a:pt x="43" y="1160"/>
                  </a:lnTo>
                  <a:lnTo>
                    <a:pt x="0" y="1331"/>
                  </a:lnTo>
                  <a:lnTo>
                    <a:pt x="43" y="1632"/>
                  </a:lnTo>
                  <a:lnTo>
                    <a:pt x="129" y="1890"/>
                  </a:lnTo>
                  <a:lnTo>
                    <a:pt x="644" y="2878"/>
                  </a:lnTo>
                  <a:lnTo>
                    <a:pt x="773" y="1417"/>
                  </a:lnTo>
                  <a:lnTo>
                    <a:pt x="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8" name="Google Shape;15131;p66">
              <a:extLst>
                <a:ext uri="{FF2B5EF4-FFF2-40B4-BE49-F238E27FC236}">
                  <a16:creationId xmlns:a16="http://schemas.microsoft.com/office/drawing/2014/main" id="{172EECC0-E549-C486-E1C7-ED16A8B3B1EF}"/>
                </a:ext>
              </a:extLst>
            </p:cNvPr>
            <p:cNvSpPr/>
            <p:nvPr/>
          </p:nvSpPr>
          <p:spPr>
            <a:xfrm>
              <a:off x="2522050" y="3822250"/>
              <a:ext cx="23650" cy="71950"/>
            </a:xfrm>
            <a:custGeom>
              <a:avLst/>
              <a:gdLst/>
              <a:ahLst/>
              <a:cxnLst/>
              <a:rect l="l" t="t" r="r" b="b"/>
              <a:pathLst>
                <a:path w="946" h="2878" fill="none" extrusionOk="0">
                  <a:moveTo>
                    <a:pt x="945" y="0"/>
                  </a:moveTo>
                  <a:lnTo>
                    <a:pt x="945" y="0"/>
                  </a:lnTo>
                  <a:lnTo>
                    <a:pt x="902" y="0"/>
                  </a:lnTo>
                  <a:lnTo>
                    <a:pt x="902" y="0"/>
                  </a:lnTo>
                  <a:lnTo>
                    <a:pt x="687" y="129"/>
                  </a:lnTo>
                  <a:lnTo>
                    <a:pt x="516" y="258"/>
                  </a:lnTo>
                  <a:lnTo>
                    <a:pt x="387" y="430"/>
                  </a:lnTo>
                  <a:lnTo>
                    <a:pt x="258" y="601"/>
                  </a:lnTo>
                  <a:lnTo>
                    <a:pt x="129" y="773"/>
                  </a:lnTo>
                  <a:lnTo>
                    <a:pt x="86" y="945"/>
                  </a:lnTo>
                  <a:lnTo>
                    <a:pt x="43" y="1160"/>
                  </a:lnTo>
                  <a:lnTo>
                    <a:pt x="0" y="1331"/>
                  </a:lnTo>
                  <a:lnTo>
                    <a:pt x="0" y="1331"/>
                  </a:lnTo>
                  <a:lnTo>
                    <a:pt x="43" y="1632"/>
                  </a:lnTo>
                  <a:lnTo>
                    <a:pt x="129" y="1890"/>
                  </a:lnTo>
                  <a:lnTo>
                    <a:pt x="644" y="2878"/>
                  </a:lnTo>
                  <a:lnTo>
                    <a:pt x="644" y="2878"/>
                  </a:lnTo>
                  <a:lnTo>
                    <a:pt x="773" y="1417"/>
                  </a:lnTo>
                  <a:lnTo>
                    <a:pt x="945"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19" name="Google Shape;14876;p66">
            <a:extLst>
              <a:ext uri="{FF2B5EF4-FFF2-40B4-BE49-F238E27FC236}">
                <a16:creationId xmlns:a16="http://schemas.microsoft.com/office/drawing/2014/main" id="{5F6591E3-3D06-DE9F-1783-05896AB954E5}"/>
              </a:ext>
            </a:extLst>
          </p:cNvPr>
          <p:cNvGrpSpPr/>
          <p:nvPr/>
        </p:nvGrpSpPr>
        <p:grpSpPr>
          <a:xfrm>
            <a:off x="6014427" y="1524510"/>
            <a:ext cx="548219" cy="842020"/>
            <a:chOff x="2507000" y="3561325"/>
            <a:chExt cx="312500" cy="479975"/>
          </a:xfrm>
        </p:grpSpPr>
        <p:sp>
          <p:nvSpPr>
            <p:cNvPr id="14020" name="Google Shape;14877;p66">
              <a:extLst>
                <a:ext uri="{FF2B5EF4-FFF2-40B4-BE49-F238E27FC236}">
                  <a16:creationId xmlns:a16="http://schemas.microsoft.com/office/drawing/2014/main" id="{F990DC50-A83D-CCCE-1955-38EE051D5943}"/>
                </a:ext>
              </a:extLst>
            </p:cNvPr>
            <p:cNvSpPr/>
            <p:nvPr/>
          </p:nvSpPr>
          <p:spPr>
            <a:xfrm>
              <a:off x="2507000" y="3718075"/>
              <a:ext cx="303900" cy="323225"/>
            </a:xfrm>
            <a:custGeom>
              <a:avLst/>
              <a:gdLst/>
              <a:ahLst/>
              <a:cxnLst/>
              <a:rect l="l" t="t" r="r" b="b"/>
              <a:pathLst>
                <a:path w="12156" h="12929" extrusionOk="0">
                  <a:moveTo>
                    <a:pt x="1332" y="1"/>
                  </a:moveTo>
                  <a:lnTo>
                    <a:pt x="1161" y="44"/>
                  </a:lnTo>
                  <a:lnTo>
                    <a:pt x="1032" y="130"/>
                  </a:lnTo>
                  <a:lnTo>
                    <a:pt x="860" y="216"/>
                  </a:lnTo>
                  <a:lnTo>
                    <a:pt x="731" y="387"/>
                  </a:lnTo>
                  <a:lnTo>
                    <a:pt x="645" y="516"/>
                  </a:lnTo>
                  <a:lnTo>
                    <a:pt x="602" y="688"/>
                  </a:lnTo>
                  <a:lnTo>
                    <a:pt x="559" y="903"/>
                  </a:lnTo>
                  <a:lnTo>
                    <a:pt x="1" y="10309"/>
                  </a:lnTo>
                  <a:lnTo>
                    <a:pt x="44" y="10738"/>
                  </a:lnTo>
                  <a:lnTo>
                    <a:pt x="130" y="11125"/>
                  </a:lnTo>
                  <a:lnTo>
                    <a:pt x="302" y="11511"/>
                  </a:lnTo>
                  <a:lnTo>
                    <a:pt x="559" y="11812"/>
                  </a:lnTo>
                  <a:lnTo>
                    <a:pt x="817" y="12070"/>
                  </a:lnTo>
                  <a:lnTo>
                    <a:pt x="1204" y="12284"/>
                  </a:lnTo>
                  <a:lnTo>
                    <a:pt x="1547" y="12456"/>
                  </a:lnTo>
                  <a:lnTo>
                    <a:pt x="1977" y="12499"/>
                  </a:lnTo>
                  <a:lnTo>
                    <a:pt x="9407" y="12929"/>
                  </a:lnTo>
                  <a:lnTo>
                    <a:pt x="9836" y="12929"/>
                  </a:lnTo>
                  <a:lnTo>
                    <a:pt x="10223" y="12800"/>
                  </a:lnTo>
                  <a:lnTo>
                    <a:pt x="10609" y="12628"/>
                  </a:lnTo>
                  <a:lnTo>
                    <a:pt x="10910" y="12413"/>
                  </a:lnTo>
                  <a:lnTo>
                    <a:pt x="11168" y="12113"/>
                  </a:lnTo>
                  <a:lnTo>
                    <a:pt x="11383" y="11769"/>
                  </a:lnTo>
                  <a:lnTo>
                    <a:pt x="11554" y="11383"/>
                  </a:lnTo>
                  <a:lnTo>
                    <a:pt x="11597" y="10953"/>
                  </a:lnTo>
                  <a:lnTo>
                    <a:pt x="12156" y="1547"/>
                  </a:lnTo>
                  <a:lnTo>
                    <a:pt x="12156" y="1375"/>
                  </a:lnTo>
                  <a:lnTo>
                    <a:pt x="12113" y="1161"/>
                  </a:lnTo>
                  <a:lnTo>
                    <a:pt x="12027" y="1032"/>
                  </a:lnTo>
                  <a:lnTo>
                    <a:pt x="11898" y="860"/>
                  </a:lnTo>
                  <a:lnTo>
                    <a:pt x="11769" y="731"/>
                  </a:lnTo>
                  <a:lnTo>
                    <a:pt x="11640" y="645"/>
                  </a:lnTo>
                  <a:lnTo>
                    <a:pt x="11468" y="602"/>
                  </a:lnTo>
                  <a:lnTo>
                    <a:pt x="11254" y="559"/>
                  </a:lnTo>
                  <a:lnTo>
                    <a:pt x="1547" y="1"/>
                  </a:lnTo>
                  <a:close/>
                </a:path>
              </a:pathLst>
            </a:custGeom>
            <a:solidFill>
              <a:srgbClr val="D1E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1" name="Google Shape;14878;p66">
              <a:extLst>
                <a:ext uri="{FF2B5EF4-FFF2-40B4-BE49-F238E27FC236}">
                  <a16:creationId xmlns:a16="http://schemas.microsoft.com/office/drawing/2014/main" id="{BF946F99-DA04-5369-30BE-593BBC412B1A}"/>
                </a:ext>
              </a:extLst>
            </p:cNvPr>
            <p:cNvSpPr/>
            <p:nvPr/>
          </p:nvSpPr>
          <p:spPr>
            <a:xfrm>
              <a:off x="2507000" y="3718075"/>
              <a:ext cx="303900" cy="323225"/>
            </a:xfrm>
            <a:custGeom>
              <a:avLst/>
              <a:gdLst/>
              <a:ahLst/>
              <a:cxnLst/>
              <a:rect l="l" t="t" r="r" b="b"/>
              <a:pathLst>
                <a:path w="12156" h="12929" fill="none" extrusionOk="0">
                  <a:moveTo>
                    <a:pt x="12156" y="1547"/>
                  </a:moveTo>
                  <a:lnTo>
                    <a:pt x="11597" y="10953"/>
                  </a:lnTo>
                  <a:lnTo>
                    <a:pt x="11597" y="10953"/>
                  </a:lnTo>
                  <a:lnTo>
                    <a:pt x="11554" y="11383"/>
                  </a:lnTo>
                  <a:lnTo>
                    <a:pt x="11383" y="11769"/>
                  </a:lnTo>
                  <a:lnTo>
                    <a:pt x="11168" y="12113"/>
                  </a:lnTo>
                  <a:lnTo>
                    <a:pt x="10910" y="12413"/>
                  </a:lnTo>
                  <a:lnTo>
                    <a:pt x="10609" y="12628"/>
                  </a:lnTo>
                  <a:lnTo>
                    <a:pt x="10223" y="12800"/>
                  </a:lnTo>
                  <a:lnTo>
                    <a:pt x="9836" y="12929"/>
                  </a:lnTo>
                  <a:lnTo>
                    <a:pt x="9407" y="12929"/>
                  </a:lnTo>
                  <a:lnTo>
                    <a:pt x="1977" y="12499"/>
                  </a:lnTo>
                  <a:lnTo>
                    <a:pt x="1977" y="12499"/>
                  </a:lnTo>
                  <a:lnTo>
                    <a:pt x="1547" y="12456"/>
                  </a:lnTo>
                  <a:lnTo>
                    <a:pt x="1204" y="12284"/>
                  </a:lnTo>
                  <a:lnTo>
                    <a:pt x="817" y="12070"/>
                  </a:lnTo>
                  <a:lnTo>
                    <a:pt x="559" y="11812"/>
                  </a:lnTo>
                  <a:lnTo>
                    <a:pt x="302" y="11511"/>
                  </a:lnTo>
                  <a:lnTo>
                    <a:pt x="130" y="11125"/>
                  </a:lnTo>
                  <a:lnTo>
                    <a:pt x="44" y="10738"/>
                  </a:lnTo>
                  <a:lnTo>
                    <a:pt x="1" y="10309"/>
                  </a:lnTo>
                  <a:lnTo>
                    <a:pt x="559" y="903"/>
                  </a:lnTo>
                  <a:lnTo>
                    <a:pt x="559" y="903"/>
                  </a:lnTo>
                  <a:lnTo>
                    <a:pt x="602" y="688"/>
                  </a:lnTo>
                  <a:lnTo>
                    <a:pt x="645" y="516"/>
                  </a:lnTo>
                  <a:lnTo>
                    <a:pt x="731" y="387"/>
                  </a:lnTo>
                  <a:lnTo>
                    <a:pt x="860" y="216"/>
                  </a:lnTo>
                  <a:lnTo>
                    <a:pt x="1032" y="130"/>
                  </a:lnTo>
                  <a:lnTo>
                    <a:pt x="1161" y="44"/>
                  </a:lnTo>
                  <a:lnTo>
                    <a:pt x="1332" y="1"/>
                  </a:lnTo>
                  <a:lnTo>
                    <a:pt x="1547" y="1"/>
                  </a:lnTo>
                  <a:lnTo>
                    <a:pt x="11254" y="559"/>
                  </a:lnTo>
                  <a:lnTo>
                    <a:pt x="11254" y="559"/>
                  </a:lnTo>
                  <a:lnTo>
                    <a:pt x="11468" y="602"/>
                  </a:lnTo>
                  <a:lnTo>
                    <a:pt x="11640" y="645"/>
                  </a:lnTo>
                  <a:lnTo>
                    <a:pt x="11769" y="731"/>
                  </a:lnTo>
                  <a:lnTo>
                    <a:pt x="11898" y="860"/>
                  </a:lnTo>
                  <a:lnTo>
                    <a:pt x="12027" y="1032"/>
                  </a:lnTo>
                  <a:lnTo>
                    <a:pt x="12113" y="1161"/>
                  </a:lnTo>
                  <a:lnTo>
                    <a:pt x="12156" y="1375"/>
                  </a:lnTo>
                  <a:lnTo>
                    <a:pt x="12156" y="15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2" name="Google Shape;14879;p66">
              <a:extLst>
                <a:ext uri="{FF2B5EF4-FFF2-40B4-BE49-F238E27FC236}">
                  <a16:creationId xmlns:a16="http://schemas.microsoft.com/office/drawing/2014/main" id="{73193227-6876-F091-B382-C6B45A42D96F}"/>
                </a:ext>
              </a:extLst>
            </p:cNvPr>
            <p:cNvSpPr/>
            <p:nvPr/>
          </p:nvSpPr>
          <p:spPr>
            <a:xfrm>
              <a:off x="2548875" y="3680500"/>
              <a:ext cx="238400" cy="51575"/>
            </a:xfrm>
            <a:custGeom>
              <a:avLst/>
              <a:gdLst/>
              <a:ahLst/>
              <a:cxnLst/>
              <a:rect l="l" t="t" r="r" b="b"/>
              <a:pathLst>
                <a:path w="9536" h="2063" extrusionOk="0">
                  <a:moveTo>
                    <a:pt x="87" y="1"/>
                  </a:moveTo>
                  <a:lnTo>
                    <a:pt x="1" y="1504"/>
                  </a:lnTo>
                  <a:lnTo>
                    <a:pt x="9450" y="2062"/>
                  </a:lnTo>
                  <a:lnTo>
                    <a:pt x="9536" y="559"/>
                  </a:lnTo>
                  <a:lnTo>
                    <a:pt x="87" y="1"/>
                  </a:lnTo>
                  <a:close/>
                </a:path>
              </a:pathLst>
            </a:custGeom>
            <a:solidFill>
              <a:srgbClr val="D1E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3" name="Google Shape;14880;p66">
              <a:extLst>
                <a:ext uri="{FF2B5EF4-FFF2-40B4-BE49-F238E27FC236}">
                  <a16:creationId xmlns:a16="http://schemas.microsoft.com/office/drawing/2014/main" id="{03301F02-43F7-BBE0-B42D-E981C43EBD43}"/>
                </a:ext>
              </a:extLst>
            </p:cNvPr>
            <p:cNvSpPr/>
            <p:nvPr/>
          </p:nvSpPr>
          <p:spPr>
            <a:xfrm>
              <a:off x="2548875" y="3680500"/>
              <a:ext cx="238400" cy="51575"/>
            </a:xfrm>
            <a:custGeom>
              <a:avLst/>
              <a:gdLst/>
              <a:ahLst/>
              <a:cxnLst/>
              <a:rect l="l" t="t" r="r" b="b"/>
              <a:pathLst>
                <a:path w="9536" h="2063" fill="none" extrusionOk="0">
                  <a:moveTo>
                    <a:pt x="9536" y="559"/>
                  </a:moveTo>
                  <a:lnTo>
                    <a:pt x="9450" y="2062"/>
                  </a:lnTo>
                  <a:lnTo>
                    <a:pt x="1" y="1504"/>
                  </a:lnTo>
                  <a:lnTo>
                    <a:pt x="87" y="1"/>
                  </a:lnTo>
                  <a:lnTo>
                    <a:pt x="9536" y="55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4" name="Google Shape;14881;p66">
              <a:extLst>
                <a:ext uri="{FF2B5EF4-FFF2-40B4-BE49-F238E27FC236}">
                  <a16:creationId xmlns:a16="http://schemas.microsoft.com/office/drawing/2014/main" id="{53903E65-CD6C-EA57-C9E1-1E02AFDAA322}"/>
                </a:ext>
              </a:extLst>
            </p:cNvPr>
            <p:cNvSpPr/>
            <p:nvPr/>
          </p:nvSpPr>
          <p:spPr>
            <a:xfrm>
              <a:off x="2526350" y="3561325"/>
              <a:ext cx="293150" cy="133175"/>
            </a:xfrm>
            <a:custGeom>
              <a:avLst/>
              <a:gdLst/>
              <a:ahLst/>
              <a:cxnLst/>
              <a:rect l="l" t="t" r="r" b="b"/>
              <a:pathLst>
                <a:path w="11726" h="5327" extrusionOk="0">
                  <a:moveTo>
                    <a:pt x="1160" y="0"/>
                  </a:moveTo>
                  <a:lnTo>
                    <a:pt x="902" y="86"/>
                  </a:lnTo>
                  <a:lnTo>
                    <a:pt x="730" y="172"/>
                  </a:lnTo>
                  <a:lnTo>
                    <a:pt x="515" y="301"/>
                  </a:lnTo>
                  <a:lnTo>
                    <a:pt x="387" y="473"/>
                  </a:lnTo>
                  <a:lnTo>
                    <a:pt x="258" y="688"/>
                  </a:lnTo>
                  <a:lnTo>
                    <a:pt x="172" y="902"/>
                  </a:lnTo>
                  <a:lnTo>
                    <a:pt x="129" y="1117"/>
                  </a:lnTo>
                  <a:lnTo>
                    <a:pt x="0" y="3522"/>
                  </a:lnTo>
                  <a:lnTo>
                    <a:pt x="0" y="3737"/>
                  </a:lnTo>
                  <a:lnTo>
                    <a:pt x="43" y="3995"/>
                  </a:lnTo>
                  <a:lnTo>
                    <a:pt x="172" y="4209"/>
                  </a:lnTo>
                  <a:lnTo>
                    <a:pt x="301" y="4381"/>
                  </a:lnTo>
                  <a:lnTo>
                    <a:pt x="472" y="4553"/>
                  </a:lnTo>
                  <a:lnTo>
                    <a:pt x="644" y="4639"/>
                  </a:lnTo>
                  <a:lnTo>
                    <a:pt x="859" y="4725"/>
                  </a:lnTo>
                  <a:lnTo>
                    <a:pt x="1117" y="4768"/>
                  </a:lnTo>
                  <a:lnTo>
                    <a:pt x="10308" y="5326"/>
                  </a:lnTo>
                  <a:lnTo>
                    <a:pt x="10566" y="5283"/>
                  </a:lnTo>
                  <a:lnTo>
                    <a:pt x="10780" y="5240"/>
                  </a:lnTo>
                  <a:lnTo>
                    <a:pt x="10995" y="5154"/>
                  </a:lnTo>
                  <a:lnTo>
                    <a:pt x="11167" y="4982"/>
                  </a:lnTo>
                  <a:lnTo>
                    <a:pt x="11339" y="4854"/>
                  </a:lnTo>
                  <a:lnTo>
                    <a:pt x="11468" y="4639"/>
                  </a:lnTo>
                  <a:lnTo>
                    <a:pt x="11553" y="4424"/>
                  </a:lnTo>
                  <a:lnTo>
                    <a:pt x="11596" y="4166"/>
                  </a:lnTo>
                  <a:lnTo>
                    <a:pt x="11725" y="1804"/>
                  </a:lnTo>
                  <a:lnTo>
                    <a:pt x="11725" y="1589"/>
                  </a:lnTo>
                  <a:lnTo>
                    <a:pt x="11682" y="1418"/>
                  </a:lnTo>
                  <a:lnTo>
                    <a:pt x="11596" y="1246"/>
                  </a:lnTo>
                  <a:lnTo>
                    <a:pt x="11510" y="1074"/>
                  </a:lnTo>
                  <a:lnTo>
                    <a:pt x="11339" y="859"/>
                  </a:lnTo>
                  <a:lnTo>
                    <a:pt x="11124" y="688"/>
                  </a:lnTo>
                  <a:lnTo>
                    <a:pt x="10866" y="602"/>
                  </a:lnTo>
                  <a:lnTo>
                    <a:pt x="10609" y="516"/>
                  </a:lnTo>
                  <a:lnTo>
                    <a:pt x="13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5" name="Google Shape;14882;p66">
              <a:extLst>
                <a:ext uri="{FF2B5EF4-FFF2-40B4-BE49-F238E27FC236}">
                  <a16:creationId xmlns:a16="http://schemas.microsoft.com/office/drawing/2014/main" id="{09B939FE-3843-8C32-FC35-0EBFFD7F8982}"/>
                </a:ext>
              </a:extLst>
            </p:cNvPr>
            <p:cNvSpPr/>
            <p:nvPr/>
          </p:nvSpPr>
          <p:spPr>
            <a:xfrm>
              <a:off x="2577875" y="3851225"/>
              <a:ext cx="143900" cy="109550"/>
            </a:xfrm>
            <a:custGeom>
              <a:avLst/>
              <a:gdLst/>
              <a:ahLst/>
              <a:cxnLst/>
              <a:rect l="l" t="t" r="r" b="b"/>
              <a:pathLst>
                <a:path w="5756" h="4382" extrusionOk="0">
                  <a:moveTo>
                    <a:pt x="1418" y="1"/>
                  </a:moveTo>
                  <a:lnTo>
                    <a:pt x="1074" y="87"/>
                  </a:lnTo>
                  <a:lnTo>
                    <a:pt x="774" y="215"/>
                  </a:lnTo>
                  <a:lnTo>
                    <a:pt x="602" y="344"/>
                  </a:lnTo>
                  <a:lnTo>
                    <a:pt x="430" y="516"/>
                  </a:lnTo>
                  <a:lnTo>
                    <a:pt x="301" y="688"/>
                  </a:lnTo>
                  <a:lnTo>
                    <a:pt x="172" y="903"/>
                  </a:lnTo>
                  <a:lnTo>
                    <a:pt x="87" y="1203"/>
                  </a:lnTo>
                  <a:lnTo>
                    <a:pt x="1" y="1504"/>
                  </a:lnTo>
                  <a:lnTo>
                    <a:pt x="1" y="1805"/>
                  </a:lnTo>
                  <a:lnTo>
                    <a:pt x="87" y="2062"/>
                  </a:lnTo>
                  <a:lnTo>
                    <a:pt x="172" y="2320"/>
                  </a:lnTo>
                  <a:lnTo>
                    <a:pt x="301" y="2535"/>
                  </a:lnTo>
                  <a:lnTo>
                    <a:pt x="516" y="2749"/>
                  </a:lnTo>
                  <a:lnTo>
                    <a:pt x="731" y="2878"/>
                  </a:lnTo>
                  <a:lnTo>
                    <a:pt x="2148" y="3565"/>
                  </a:lnTo>
                  <a:lnTo>
                    <a:pt x="2277" y="3608"/>
                  </a:lnTo>
                  <a:lnTo>
                    <a:pt x="2363" y="3651"/>
                  </a:lnTo>
                  <a:lnTo>
                    <a:pt x="3694" y="4296"/>
                  </a:lnTo>
                  <a:lnTo>
                    <a:pt x="3952" y="4381"/>
                  </a:lnTo>
                  <a:lnTo>
                    <a:pt x="4510" y="4381"/>
                  </a:lnTo>
                  <a:lnTo>
                    <a:pt x="4768" y="4296"/>
                  </a:lnTo>
                  <a:lnTo>
                    <a:pt x="5069" y="4081"/>
                  </a:lnTo>
                  <a:lnTo>
                    <a:pt x="5369" y="3823"/>
                  </a:lnTo>
                  <a:lnTo>
                    <a:pt x="5584" y="3480"/>
                  </a:lnTo>
                  <a:lnTo>
                    <a:pt x="5670" y="3179"/>
                  </a:lnTo>
                  <a:lnTo>
                    <a:pt x="5756" y="2878"/>
                  </a:lnTo>
                  <a:lnTo>
                    <a:pt x="5756" y="2578"/>
                  </a:lnTo>
                  <a:lnTo>
                    <a:pt x="5670" y="2320"/>
                  </a:lnTo>
                  <a:lnTo>
                    <a:pt x="5584" y="2062"/>
                  </a:lnTo>
                  <a:lnTo>
                    <a:pt x="5455" y="1847"/>
                  </a:lnTo>
                  <a:lnTo>
                    <a:pt x="5240" y="1633"/>
                  </a:lnTo>
                  <a:lnTo>
                    <a:pt x="5026" y="1504"/>
                  </a:lnTo>
                  <a:lnTo>
                    <a:pt x="3694" y="860"/>
                  </a:lnTo>
                  <a:lnTo>
                    <a:pt x="3565" y="817"/>
                  </a:lnTo>
                  <a:lnTo>
                    <a:pt x="3480" y="774"/>
                  </a:lnTo>
                  <a:lnTo>
                    <a:pt x="2062" y="87"/>
                  </a:lnTo>
                  <a:lnTo>
                    <a:pt x="17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6" name="Google Shape;14883;p66">
              <a:extLst>
                <a:ext uri="{FF2B5EF4-FFF2-40B4-BE49-F238E27FC236}">
                  <a16:creationId xmlns:a16="http://schemas.microsoft.com/office/drawing/2014/main" id="{CFF1673F-5EC4-764B-7228-0B96BE88AA5D}"/>
                </a:ext>
              </a:extLst>
            </p:cNvPr>
            <p:cNvSpPr/>
            <p:nvPr/>
          </p:nvSpPr>
          <p:spPr>
            <a:xfrm>
              <a:off x="2577875" y="3851225"/>
              <a:ext cx="143900" cy="109550"/>
            </a:xfrm>
            <a:custGeom>
              <a:avLst/>
              <a:gdLst/>
              <a:ahLst/>
              <a:cxnLst/>
              <a:rect l="l" t="t" r="r" b="b"/>
              <a:pathLst>
                <a:path w="5756" h="4382" fill="none" extrusionOk="0">
                  <a:moveTo>
                    <a:pt x="731" y="2878"/>
                  </a:moveTo>
                  <a:lnTo>
                    <a:pt x="731" y="2878"/>
                  </a:lnTo>
                  <a:lnTo>
                    <a:pt x="516" y="2749"/>
                  </a:lnTo>
                  <a:lnTo>
                    <a:pt x="301" y="2535"/>
                  </a:lnTo>
                  <a:lnTo>
                    <a:pt x="172" y="2320"/>
                  </a:lnTo>
                  <a:lnTo>
                    <a:pt x="87" y="2062"/>
                  </a:lnTo>
                  <a:lnTo>
                    <a:pt x="1" y="1805"/>
                  </a:lnTo>
                  <a:lnTo>
                    <a:pt x="1" y="1504"/>
                  </a:lnTo>
                  <a:lnTo>
                    <a:pt x="87" y="1203"/>
                  </a:lnTo>
                  <a:lnTo>
                    <a:pt x="172" y="903"/>
                  </a:lnTo>
                  <a:lnTo>
                    <a:pt x="172" y="903"/>
                  </a:lnTo>
                  <a:lnTo>
                    <a:pt x="301" y="688"/>
                  </a:lnTo>
                  <a:lnTo>
                    <a:pt x="430" y="516"/>
                  </a:lnTo>
                  <a:lnTo>
                    <a:pt x="602" y="344"/>
                  </a:lnTo>
                  <a:lnTo>
                    <a:pt x="774" y="215"/>
                  </a:lnTo>
                  <a:lnTo>
                    <a:pt x="774" y="215"/>
                  </a:lnTo>
                  <a:lnTo>
                    <a:pt x="1074" y="87"/>
                  </a:lnTo>
                  <a:lnTo>
                    <a:pt x="1418" y="1"/>
                  </a:lnTo>
                  <a:lnTo>
                    <a:pt x="1762" y="1"/>
                  </a:lnTo>
                  <a:lnTo>
                    <a:pt x="2062" y="87"/>
                  </a:lnTo>
                  <a:lnTo>
                    <a:pt x="3480" y="774"/>
                  </a:lnTo>
                  <a:lnTo>
                    <a:pt x="3565" y="817"/>
                  </a:lnTo>
                  <a:lnTo>
                    <a:pt x="3694" y="860"/>
                  </a:lnTo>
                  <a:lnTo>
                    <a:pt x="5026" y="1504"/>
                  </a:lnTo>
                  <a:lnTo>
                    <a:pt x="5026" y="1504"/>
                  </a:lnTo>
                  <a:lnTo>
                    <a:pt x="5240" y="1633"/>
                  </a:lnTo>
                  <a:lnTo>
                    <a:pt x="5455" y="1847"/>
                  </a:lnTo>
                  <a:lnTo>
                    <a:pt x="5584" y="2062"/>
                  </a:lnTo>
                  <a:lnTo>
                    <a:pt x="5670" y="2320"/>
                  </a:lnTo>
                  <a:lnTo>
                    <a:pt x="5756" y="2578"/>
                  </a:lnTo>
                  <a:lnTo>
                    <a:pt x="5756" y="2878"/>
                  </a:lnTo>
                  <a:lnTo>
                    <a:pt x="5670" y="3179"/>
                  </a:lnTo>
                  <a:lnTo>
                    <a:pt x="5584" y="3480"/>
                  </a:lnTo>
                  <a:lnTo>
                    <a:pt x="5584" y="3480"/>
                  </a:lnTo>
                  <a:lnTo>
                    <a:pt x="5369" y="3823"/>
                  </a:lnTo>
                  <a:lnTo>
                    <a:pt x="5069" y="4081"/>
                  </a:lnTo>
                  <a:lnTo>
                    <a:pt x="5069" y="4081"/>
                  </a:lnTo>
                  <a:lnTo>
                    <a:pt x="4768" y="4296"/>
                  </a:lnTo>
                  <a:lnTo>
                    <a:pt x="4768" y="4296"/>
                  </a:lnTo>
                  <a:lnTo>
                    <a:pt x="4510" y="4381"/>
                  </a:lnTo>
                  <a:lnTo>
                    <a:pt x="4210" y="4381"/>
                  </a:lnTo>
                  <a:lnTo>
                    <a:pt x="3952" y="4381"/>
                  </a:lnTo>
                  <a:lnTo>
                    <a:pt x="3694" y="4296"/>
                  </a:lnTo>
                  <a:lnTo>
                    <a:pt x="2363" y="3651"/>
                  </a:lnTo>
                  <a:lnTo>
                    <a:pt x="2277" y="3608"/>
                  </a:lnTo>
                  <a:lnTo>
                    <a:pt x="2148" y="3565"/>
                  </a:lnTo>
                  <a:lnTo>
                    <a:pt x="731" y="28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7" name="Google Shape;14884;p66">
              <a:extLst>
                <a:ext uri="{FF2B5EF4-FFF2-40B4-BE49-F238E27FC236}">
                  <a16:creationId xmlns:a16="http://schemas.microsoft.com/office/drawing/2014/main" id="{AF97F3B4-6F30-9B86-3ACC-42C31DAE4B1F}"/>
                </a:ext>
              </a:extLst>
            </p:cNvPr>
            <p:cNvSpPr/>
            <p:nvPr/>
          </p:nvSpPr>
          <p:spPr>
            <a:xfrm>
              <a:off x="2634775" y="3871625"/>
              <a:ext cx="87000" cy="89150"/>
            </a:xfrm>
            <a:custGeom>
              <a:avLst/>
              <a:gdLst/>
              <a:ahLst/>
              <a:cxnLst/>
              <a:rect l="l" t="t" r="r" b="b"/>
              <a:pathLst>
                <a:path w="3480" h="3566" extrusionOk="0">
                  <a:moveTo>
                    <a:pt x="1289" y="1"/>
                  </a:moveTo>
                  <a:lnTo>
                    <a:pt x="216" y="2320"/>
                  </a:lnTo>
                  <a:lnTo>
                    <a:pt x="1" y="2792"/>
                  </a:lnTo>
                  <a:lnTo>
                    <a:pt x="87" y="2835"/>
                  </a:lnTo>
                  <a:lnTo>
                    <a:pt x="1418" y="3480"/>
                  </a:lnTo>
                  <a:lnTo>
                    <a:pt x="1676" y="3565"/>
                  </a:lnTo>
                  <a:lnTo>
                    <a:pt x="2234" y="3565"/>
                  </a:lnTo>
                  <a:lnTo>
                    <a:pt x="2492" y="3480"/>
                  </a:lnTo>
                  <a:lnTo>
                    <a:pt x="2793" y="3265"/>
                  </a:lnTo>
                  <a:lnTo>
                    <a:pt x="3093" y="3007"/>
                  </a:lnTo>
                  <a:lnTo>
                    <a:pt x="3308" y="2664"/>
                  </a:lnTo>
                  <a:lnTo>
                    <a:pt x="3394" y="2363"/>
                  </a:lnTo>
                  <a:lnTo>
                    <a:pt x="3480" y="2062"/>
                  </a:lnTo>
                  <a:lnTo>
                    <a:pt x="3480" y="1762"/>
                  </a:lnTo>
                  <a:lnTo>
                    <a:pt x="3394" y="1504"/>
                  </a:lnTo>
                  <a:lnTo>
                    <a:pt x="3308" y="1246"/>
                  </a:lnTo>
                  <a:lnTo>
                    <a:pt x="3179" y="1031"/>
                  </a:lnTo>
                  <a:lnTo>
                    <a:pt x="2964" y="817"/>
                  </a:lnTo>
                  <a:lnTo>
                    <a:pt x="2750" y="688"/>
                  </a:lnTo>
                  <a:lnTo>
                    <a:pt x="1418" y="44"/>
                  </a:lnTo>
                  <a:lnTo>
                    <a:pt x="1289" y="1"/>
                  </a:lnTo>
                  <a:close/>
                </a:path>
              </a:pathLst>
            </a:custGeom>
            <a:solidFill>
              <a:srgbClr val="EA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8" name="Google Shape;14885;p66">
              <a:extLst>
                <a:ext uri="{FF2B5EF4-FFF2-40B4-BE49-F238E27FC236}">
                  <a16:creationId xmlns:a16="http://schemas.microsoft.com/office/drawing/2014/main" id="{FB54C5BD-3B60-8F93-35B3-91AF07365F56}"/>
                </a:ext>
              </a:extLst>
            </p:cNvPr>
            <p:cNvSpPr/>
            <p:nvPr/>
          </p:nvSpPr>
          <p:spPr>
            <a:xfrm>
              <a:off x="2634775" y="3871625"/>
              <a:ext cx="87000" cy="89150"/>
            </a:xfrm>
            <a:custGeom>
              <a:avLst/>
              <a:gdLst/>
              <a:ahLst/>
              <a:cxnLst/>
              <a:rect l="l" t="t" r="r" b="b"/>
              <a:pathLst>
                <a:path w="3480" h="3566" fill="none" extrusionOk="0">
                  <a:moveTo>
                    <a:pt x="1" y="2792"/>
                  </a:moveTo>
                  <a:lnTo>
                    <a:pt x="216" y="2320"/>
                  </a:lnTo>
                  <a:lnTo>
                    <a:pt x="1289" y="1"/>
                  </a:lnTo>
                  <a:lnTo>
                    <a:pt x="1418" y="44"/>
                  </a:lnTo>
                  <a:lnTo>
                    <a:pt x="2750" y="688"/>
                  </a:lnTo>
                  <a:lnTo>
                    <a:pt x="2750" y="688"/>
                  </a:lnTo>
                  <a:lnTo>
                    <a:pt x="2964" y="817"/>
                  </a:lnTo>
                  <a:lnTo>
                    <a:pt x="3179" y="1031"/>
                  </a:lnTo>
                  <a:lnTo>
                    <a:pt x="3308" y="1246"/>
                  </a:lnTo>
                  <a:lnTo>
                    <a:pt x="3394" y="1504"/>
                  </a:lnTo>
                  <a:lnTo>
                    <a:pt x="3480" y="1762"/>
                  </a:lnTo>
                  <a:lnTo>
                    <a:pt x="3480" y="2062"/>
                  </a:lnTo>
                  <a:lnTo>
                    <a:pt x="3394" y="2363"/>
                  </a:lnTo>
                  <a:lnTo>
                    <a:pt x="3308" y="2664"/>
                  </a:lnTo>
                  <a:lnTo>
                    <a:pt x="3308" y="2664"/>
                  </a:lnTo>
                  <a:lnTo>
                    <a:pt x="3093" y="3007"/>
                  </a:lnTo>
                  <a:lnTo>
                    <a:pt x="2793" y="3265"/>
                  </a:lnTo>
                  <a:lnTo>
                    <a:pt x="2793" y="3265"/>
                  </a:lnTo>
                  <a:lnTo>
                    <a:pt x="2492" y="3480"/>
                  </a:lnTo>
                  <a:lnTo>
                    <a:pt x="2492" y="3480"/>
                  </a:lnTo>
                  <a:lnTo>
                    <a:pt x="2234" y="3565"/>
                  </a:lnTo>
                  <a:lnTo>
                    <a:pt x="1934" y="3565"/>
                  </a:lnTo>
                  <a:lnTo>
                    <a:pt x="1676" y="3565"/>
                  </a:lnTo>
                  <a:lnTo>
                    <a:pt x="1418" y="3480"/>
                  </a:lnTo>
                  <a:lnTo>
                    <a:pt x="87" y="2835"/>
                  </a:lnTo>
                  <a:lnTo>
                    <a:pt x="1" y="27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9" name="Google Shape;14886;p66">
              <a:extLst>
                <a:ext uri="{FF2B5EF4-FFF2-40B4-BE49-F238E27FC236}">
                  <a16:creationId xmlns:a16="http://schemas.microsoft.com/office/drawing/2014/main" id="{E31B7810-827F-DF24-56F2-56F01CD838F9}"/>
                </a:ext>
              </a:extLst>
            </p:cNvPr>
            <p:cNvSpPr/>
            <p:nvPr/>
          </p:nvSpPr>
          <p:spPr>
            <a:xfrm>
              <a:off x="2682025" y="3823300"/>
              <a:ext cx="120300" cy="137475"/>
            </a:xfrm>
            <a:custGeom>
              <a:avLst/>
              <a:gdLst/>
              <a:ahLst/>
              <a:cxnLst/>
              <a:rect l="l" t="t" r="r" b="b"/>
              <a:pathLst>
                <a:path w="4812" h="5499" extrusionOk="0">
                  <a:moveTo>
                    <a:pt x="3007" y="1"/>
                  </a:moveTo>
                  <a:lnTo>
                    <a:pt x="2707" y="44"/>
                  </a:lnTo>
                  <a:lnTo>
                    <a:pt x="2492" y="173"/>
                  </a:lnTo>
                  <a:lnTo>
                    <a:pt x="2234" y="302"/>
                  </a:lnTo>
                  <a:lnTo>
                    <a:pt x="2062" y="516"/>
                  </a:lnTo>
                  <a:lnTo>
                    <a:pt x="1246" y="1719"/>
                  </a:lnTo>
                  <a:lnTo>
                    <a:pt x="1160" y="1805"/>
                  </a:lnTo>
                  <a:lnTo>
                    <a:pt x="1074" y="1934"/>
                  </a:lnTo>
                  <a:lnTo>
                    <a:pt x="215" y="3222"/>
                  </a:lnTo>
                  <a:lnTo>
                    <a:pt x="44" y="3480"/>
                  </a:lnTo>
                  <a:lnTo>
                    <a:pt x="1" y="3823"/>
                  </a:lnTo>
                  <a:lnTo>
                    <a:pt x="1" y="4124"/>
                  </a:lnTo>
                  <a:lnTo>
                    <a:pt x="87" y="4468"/>
                  </a:lnTo>
                  <a:lnTo>
                    <a:pt x="173" y="4682"/>
                  </a:lnTo>
                  <a:lnTo>
                    <a:pt x="344" y="4854"/>
                  </a:lnTo>
                  <a:lnTo>
                    <a:pt x="473" y="5026"/>
                  </a:lnTo>
                  <a:lnTo>
                    <a:pt x="688" y="5198"/>
                  </a:lnTo>
                  <a:lnTo>
                    <a:pt x="946" y="5370"/>
                  </a:lnTo>
                  <a:lnTo>
                    <a:pt x="1246" y="5456"/>
                  </a:lnTo>
                  <a:lnTo>
                    <a:pt x="1504" y="5498"/>
                  </a:lnTo>
                  <a:lnTo>
                    <a:pt x="1805" y="5498"/>
                  </a:lnTo>
                  <a:lnTo>
                    <a:pt x="2062" y="5456"/>
                  </a:lnTo>
                  <a:lnTo>
                    <a:pt x="2320" y="5327"/>
                  </a:lnTo>
                  <a:lnTo>
                    <a:pt x="2535" y="5155"/>
                  </a:lnTo>
                  <a:lnTo>
                    <a:pt x="2707" y="4983"/>
                  </a:lnTo>
                  <a:lnTo>
                    <a:pt x="3608" y="3695"/>
                  </a:lnTo>
                  <a:lnTo>
                    <a:pt x="3651" y="3609"/>
                  </a:lnTo>
                  <a:lnTo>
                    <a:pt x="3737" y="3480"/>
                  </a:lnTo>
                  <a:lnTo>
                    <a:pt x="4596" y="2277"/>
                  </a:lnTo>
                  <a:lnTo>
                    <a:pt x="4725" y="2063"/>
                  </a:lnTo>
                  <a:lnTo>
                    <a:pt x="4768" y="1805"/>
                  </a:lnTo>
                  <a:lnTo>
                    <a:pt x="4811" y="1504"/>
                  </a:lnTo>
                  <a:lnTo>
                    <a:pt x="4768" y="1247"/>
                  </a:lnTo>
                  <a:lnTo>
                    <a:pt x="4639" y="903"/>
                  </a:lnTo>
                  <a:lnTo>
                    <a:pt x="4424" y="559"/>
                  </a:lnTo>
                  <a:lnTo>
                    <a:pt x="4124" y="302"/>
                  </a:lnTo>
                  <a:lnTo>
                    <a:pt x="3823" y="130"/>
                  </a:lnTo>
                  <a:lnTo>
                    <a:pt x="3566" y="44"/>
                  </a:lnTo>
                  <a:lnTo>
                    <a:pt x="32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0" name="Google Shape;14887;p66">
              <a:extLst>
                <a:ext uri="{FF2B5EF4-FFF2-40B4-BE49-F238E27FC236}">
                  <a16:creationId xmlns:a16="http://schemas.microsoft.com/office/drawing/2014/main" id="{4E801CE2-D1C8-6B53-78F5-C40AFAF2404F}"/>
                </a:ext>
              </a:extLst>
            </p:cNvPr>
            <p:cNvSpPr/>
            <p:nvPr/>
          </p:nvSpPr>
          <p:spPr>
            <a:xfrm>
              <a:off x="2682025" y="3823300"/>
              <a:ext cx="120300" cy="137475"/>
            </a:xfrm>
            <a:custGeom>
              <a:avLst/>
              <a:gdLst/>
              <a:ahLst/>
              <a:cxnLst/>
              <a:rect l="l" t="t" r="r" b="b"/>
              <a:pathLst>
                <a:path w="4812" h="5499" fill="none" extrusionOk="0">
                  <a:moveTo>
                    <a:pt x="2707" y="4983"/>
                  </a:moveTo>
                  <a:lnTo>
                    <a:pt x="2707" y="4983"/>
                  </a:lnTo>
                  <a:lnTo>
                    <a:pt x="2535" y="5155"/>
                  </a:lnTo>
                  <a:lnTo>
                    <a:pt x="2320" y="5327"/>
                  </a:lnTo>
                  <a:lnTo>
                    <a:pt x="2062" y="5456"/>
                  </a:lnTo>
                  <a:lnTo>
                    <a:pt x="1805" y="5498"/>
                  </a:lnTo>
                  <a:lnTo>
                    <a:pt x="1504" y="5498"/>
                  </a:lnTo>
                  <a:lnTo>
                    <a:pt x="1246" y="5456"/>
                  </a:lnTo>
                  <a:lnTo>
                    <a:pt x="946" y="5370"/>
                  </a:lnTo>
                  <a:lnTo>
                    <a:pt x="688" y="5198"/>
                  </a:lnTo>
                  <a:lnTo>
                    <a:pt x="688" y="5198"/>
                  </a:lnTo>
                  <a:lnTo>
                    <a:pt x="473" y="5026"/>
                  </a:lnTo>
                  <a:lnTo>
                    <a:pt x="344" y="4854"/>
                  </a:lnTo>
                  <a:lnTo>
                    <a:pt x="173" y="4682"/>
                  </a:lnTo>
                  <a:lnTo>
                    <a:pt x="87" y="4468"/>
                  </a:lnTo>
                  <a:lnTo>
                    <a:pt x="87" y="4468"/>
                  </a:lnTo>
                  <a:lnTo>
                    <a:pt x="1" y="4124"/>
                  </a:lnTo>
                  <a:lnTo>
                    <a:pt x="1" y="3823"/>
                  </a:lnTo>
                  <a:lnTo>
                    <a:pt x="44" y="3480"/>
                  </a:lnTo>
                  <a:lnTo>
                    <a:pt x="215" y="3222"/>
                  </a:lnTo>
                  <a:lnTo>
                    <a:pt x="1074" y="1934"/>
                  </a:lnTo>
                  <a:lnTo>
                    <a:pt x="1160" y="1805"/>
                  </a:lnTo>
                  <a:lnTo>
                    <a:pt x="1246" y="1719"/>
                  </a:lnTo>
                  <a:lnTo>
                    <a:pt x="2062" y="516"/>
                  </a:lnTo>
                  <a:lnTo>
                    <a:pt x="2062" y="516"/>
                  </a:lnTo>
                  <a:lnTo>
                    <a:pt x="2234" y="302"/>
                  </a:lnTo>
                  <a:lnTo>
                    <a:pt x="2492" y="173"/>
                  </a:lnTo>
                  <a:lnTo>
                    <a:pt x="2707" y="44"/>
                  </a:lnTo>
                  <a:lnTo>
                    <a:pt x="3007" y="1"/>
                  </a:lnTo>
                  <a:lnTo>
                    <a:pt x="3265" y="1"/>
                  </a:lnTo>
                  <a:lnTo>
                    <a:pt x="3566" y="44"/>
                  </a:lnTo>
                  <a:lnTo>
                    <a:pt x="3823" y="130"/>
                  </a:lnTo>
                  <a:lnTo>
                    <a:pt x="4124" y="302"/>
                  </a:lnTo>
                  <a:lnTo>
                    <a:pt x="4124" y="302"/>
                  </a:lnTo>
                  <a:lnTo>
                    <a:pt x="4424" y="559"/>
                  </a:lnTo>
                  <a:lnTo>
                    <a:pt x="4639" y="903"/>
                  </a:lnTo>
                  <a:lnTo>
                    <a:pt x="4639" y="903"/>
                  </a:lnTo>
                  <a:lnTo>
                    <a:pt x="4768" y="1247"/>
                  </a:lnTo>
                  <a:lnTo>
                    <a:pt x="4768" y="1247"/>
                  </a:lnTo>
                  <a:lnTo>
                    <a:pt x="4811" y="1504"/>
                  </a:lnTo>
                  <a:lnTo>
                    <a:pt x="4768" y="1805"/>
                  </a:lnTo>
                  <a:lnTo>
                    <a:pt x="4725" y="2063"/>
                  </a:lnTo>
                  <a:lnTo>
                    <a:pt x="4596" y="2277"/>
                  </a:lnTo>
                  <a:lnTo>
                    <a:pt x="3737" y="3480"/>
                  </a:lnTo>
                  <a:lnTo>
                    <a:pt x="3651" y="3609"/>
                  </a:lnTo>
                  <a:lnTo>
                    <a:pt x="3608" y="3695"/>
                  </a:lnTo>
                  <a:lnTo>
                    <a:pt x="2707" y="49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1" name="Google Shape;14888;p66">
              <a:extLst>
                <a:ext uri="{FF2B5EF4-FFF2-40B4-BE49-F238E27FC236}">
                  <a16:creationId xmlns:a16="http://schemas.microsoft.com/office/drawing/2014/main" id="{A287B3D3-83FA-6883-0BC1-51F51E26A519}"/>
                </a:ext>
              </a:extLst>
            </p:cNvPr>
            <p:cNvSpPr/>
            <p:nvPr/>
          </p:nvSpPr>
          <p:spPr>
            <a:xfrm>
              <a:off x="2711025" y="3823300"/>
              <a:ext cx="91300" cy="90225"/>
            </a:xfrm>
            <a:custGeom>
              <a:avLst/>
              <a:gdLst/>
              <a:ahLst/>
              <a:cxnLst/>
              <a:rect l="l" t="t" r="r" b="b"/>
              <a:pathLst>
                <a:path w="3652" h="3609" extrusionOk="0">
                  <a:moveTo>
                    <a:pt x="1847" y="1"/>
                  </a:moveTo>
                  <a:lnTo>
                    <a:pt x="1547" y="44"/>
                  </a:lnTo>
                  <a:lnTo>
                    <a:pt x="1332" y="173"/>
                  </a:lnTo>
                  <a:lnTo>
                    <a:pt x="1074" y="302"/>
                  </a:lnTo>
                  <a:lnTo>
                    <a:pt x="902" y="516"/>
                  </a:lnTo>
                  <a:lnTo>
                    <a:pt x="86" y="1719"/>
                  </a:lnTo>
                  <a:lnTo>
                    <a:pt x="0" y="1805"/>
                  </a:lnTo>
                  <a:lnTo>
                    <a:pt x="2062" y="3265"/>
                  </a:lnTo>
                  <a:lnTo>
                    <a:pt x="2491" y="3609"/>
                  </a:lnTo>
                  <a:lnTo>
                    <a:pt x="2577" y="3480"/>
                  </a:lnTo>
                  <a:lnTo>
                    <a:pt x="3436" y="2277"/>
                  </a:lnTo>
                  <a:lnTo>
                    <a:pt x="3565" y="2063"/>
                  </a:lnTo>
                  <a:lnTo>
                    <a:pt x="3608" y="1805"/>
                  </a:lnTo>
                  <a:lnTo>
                    <a:pt x="3651" y="1504"/>
                  </a:lnTo>
                  <a:lnTo>
                    <a:pt x="3608" y="1247"/>
                  </a:lnTo>
                  <a:lnTo>
                    <a:pt x="3479" y="903"/>
                  </a:lnTo>
                  <a:lnTo>
                    <a:pt x="3264" y="559"/>
                  </a:lnTo>
                  <a:lnTo>
                    <a:pt x="2964" y="302"/>
                  </a:lnTo>
                  <a:lnTo>
                    <a:pt x="2663" y="130"/>
                  </a:lnTo>
                  <a:lnTo>
                    <a:pt x="2406" y="44"/>
                  </a:lnTo>
                  <a:lnTo>
                    <a:pt x="2105" y="1"/>
                  </a:lnTo>
                  <a:close/>
                </a:path>
              </a:pathLst>
            </a:custGeom>
            <a:solidFill>
              <a:srgbClr val="EA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2" name="Google Shape;14889;p66">
              <a:extLst>
                <a:ext uri="{FF2B5EF4-FFF2-40B4-BE49-F238E27FC236}">
                  <a16:creationId xmlns:a16="http://schemas.microsoft.com/office/drawing/2014/main" id="{1AC6DA02-3D75-D336-E5A6-DA5D991CC96C}"/>
                </a:ext>
              </a:extLst>
            </p:cNvPr>
            <p:cNvSpPr/>
            <p:nvPr/>
          </p:nvSpPr>
          <p:spPr>
            <a:xfrm>
              <a:off x="2711025" y="3823300"/>
              <a:ext cx="91300" cy="90225"/>
            </a:xfrm>
            <a:custGeom>
              <a:avLst/>
              <a:gdLst/>
              <a:ahLst/>
              <a:cxnLst/>
              <a:rect l="l" t="t" r="r" b="b"/>
              <a:pathLst>
                <a:path w="3652" h="3609" fill="none" extrusionOk="0">
                  <a:moveTo>
                    <a:pt x="2491" y="3609"/>
                  </a:moveTo>
                  <a:lnTo>
                    <a:pt x="2062" y="3265"/>
                  </a:lnTo>
                  <a:lnTo>
                    <a:pt x="0" y="1805"/>
                  </a:lnTo>
                  <a:lnTo>
                    <a:pt x="86" y="1719"/>
                  </a:lnTo>
                  <a:lnTo>
                    <a:pt x="902" y="516"/>
                  </a:lnTo>
                  <a:lnTo>
                    <a:pt x="902" y="516"/>
                  </a:lnTo>
                  <a:lnTo>
                    <a:pt x="1074" y="302"/>
                  </a:lnTo>
                  <a:lnTo>
                    <a:pt x="1332" y="173"/>
                  </a:lnTo>
                  <a:lnTo>
                    <a:pt x="1547" y="44"/>
                  </a:lnTo>
                  <a:lnTo>
                    <a:pt x="1847" y="1"/>
                  </a:lnTo>
                  <a:lnTo>
                    <a:pt x="2105" y="1"/>
                  </a:lnTo>
                  <a:lnTo>
                    <a:pt x="2406" y="44"/>
                  </a:lnTo>
                  <a:lnTo>
                    <a:pt x="2663" y="130"/>
                  </a:lnTo>
                  <a:lnTo>
                    <a:pt x="2964" y="302"/>
                  </a:lnTo>
                  <a:lnTo>
                    <a:pt x="2964" y="302"/>
                  </a:lnTo>
                  <a:lnTo>
                    <a:pt x="3264" y="559"/>
                  </a:lnTo>
                  <a:lnTo>
                    <a:pt x="3479" y="903"/>
                  </a:lnTo>
                  <a:lnTo>
                    <a:pt x="3479" y="903"/>
                  </a:lnTo>
                  <a:lnTo>
                    <a:pt x="3608" y="1247"/>
                  </a:lnTo>
                  <a:lnTo>
                    <a:pt x="3608" y="1247"/>
                  </a:lnTo>
                  <a:lnTo>
                    <a:pt x="3651" y="1504"/>
                  </a:lnTo>
                  <a:lnTo>
                    <a:pt x="3608" y="1805"/>
                  </a:lnTo>
                  <a:lnTo>
                    <a:pt x="3565" y="2063"/>
                  </a:lnTo>
                  <a:lnTo>
                    <a:pt x="3436" y="2277"/>
                  </a:lnTo>
                  <a:lnTo>
                    <a:pt x="2577" y="3480"/>
                  </a:lnTo>
                  <a:lnTo>
                    <a:pt x="2491" y="360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3" name="Google Shape;14890;p66">
              <a:extLst>
                <a:ext uri="{FF2B5EF4-FFF2-40B4-BE49-F238E27FC236}">
                  <a16:creationId xmlns:a16="http://schemas.microsoft.com/office/drawing/2014/main" id="{F6467055-DC06-CA47-6125-5E4F30977B4A}"/>
                </a:ext>
              </a:extLst>
            </p:cNvPr>
            <p:cNvSpPr/>
            <p:nvPr/>
          </p:nvSpPr>
          <p:spPr>
            <a:xfrm>
              <a:off x="2600425" y="3765325"/>
              <a:ext cx="143900" cy="108475"/>
            </a:xfrm>
            <a:custGeom>
              <a:avLst/>
              <a:gdLst/>
              <a:ahLst/>
              <a:cxnLst/>
              <a:rect l="l" t="t" r="r" b="b"/>
              <a:pathLst>
                <a:path w="5756" h="4339" extrusionOk="0">
                  <a:moveTo>
                    <a:pt x="1504" y="1"/>
                  </a:moveTo>
                  <a:lnTo>
                    <a:pt x="1203" y="44"/>
                  </a:lnTo>
                  <a:lnTo>
                    <a:pt x="945" y="130"/>
                  </a:lnTo>
                  <a:lnTo>
                    <a:pt x="731" y="258"/>
                  </a:lnTo>
                  <a:lnTo>
                    <a:pt x="516" y="430"/>
                  </a:lnTo>
                  <a:lnTo>
                    <a:pt x="301" y="688"/>
                  </a:lnTo>
                  <a:lnTo>
                    <a:pt x="172" y="946"/>
                  </a:lnTo>
                  <a:lnTo>
                    <a:pt x="44" y="1332"/>
                  </a:lnTo>
                  <a:lnTo>
                    <a:pt x="1" y="1762"/>
                  </a:lnTo>
                  <a:lnTo>
                    <a:pt x="86" y="2105"/>
                  </a:lnTo>
                  <a:lnTo>
                    <a:pt x="215" y="2363"/>
                  </a:lnTo>
                  <a:lnTo>
                    <a:pt x="344" y="2578"/>
                  </a:lnTo>
                  <a:lnTo>
                    <a:pt x="559" y="2749"/>
                  </a:lnTo>
                  <a:lnTo>
                    <a:pt x="774" y="2921"/>
                  </a:lnTo>
                  <a:lnTo>
                    <a:pt x="1590" y="3265"/>
                  </a:lnTo>
                  <a:lnTo>
                    <a:pt x="2148" y="3523"/>
                  </a:lnTo>
                  <a:lnTo>
                    <a:pt x="2234" y="3566"/>
                  </a:lnTo>
                  <a:lnTo>
                    <a:pt x="2363" y="3608"/>
                  </a:lnTo>
                  <a:lnTo>
                    <a:pt x="3780" y="4210"/>
                  </a:lnTo>
                  <a:lnTo>
                    <a:pt x="4038" y="4296"/>
                  </a:lnTo>
                  <a:lnTo>
                    <a:pt x="4295" y="4339"/>
                  </a:lnTo>
                  <a:lnTo>
                    <a:pt x="4553" y="4296"/>
                  </a:lnTo>
                  <a:lnTo>
                    <a:pt x="4811" y="4210"/>
                  </a:lnTo>
                  <a:lnTo>
                    <a:pt x="5069" y="4081"/>
                  </a:lnTo>
                  <a:lnTo>
                    <a:pt x="5283" y="3866"/>
                  </a:lnTo>
                  <a:lnTo>
                    <a:pt x="5498" y="3651"/>
                  </a:lnTo>
                  <a:lnTo>
                    <a:pt x="5627" y="3351"/>
                  </a:lnTo>
                  <a:lnTo>
                    <a:pt x="5713" y="3136"/>
                  </a:lnTo>
                  <a:lnTo>
                    <a:pt x="5756" y="2921"/>
                  </a:lnTo>
                  <a:lnTo>
                    <a:pt x="5756" y="2664"/>
                  </a:lnTo>
                  <a:lnTo>
                    <a:pt x="5756" y="2449"/>
                  </a:lnTo>
                  <a:lnTo>
                    <a:pt x="5670" y="2105"/>
                  </a:lnTo>
                  <a:lnTo>
                    <a:pt x="5498" y="1805"/>
                  </a:lnTo>
                  <a:lnTo>
                    <a:pt x="5283" y="1590"/>
                  </a:lnTo>
                  <a:lnTo>
                    <a:pt x="5026" y="1418"/>
                  </a:lnTo>
                  <a:lnTo>
                    <a:pt x="3565" y="774"/>
                  </a:lnTo>
                  <a:lnTo>
                    <a:pt x="3479" y="731"/>
                  </a:lnTo>
                  <a:lnTo>
                    <a:pt x="3351" y="688"/>
                  </a:lnTo>
                  <a:lnTo>
                    <a:pt x="2019" y="87"/>
                  </a:lnTo>
                  <a:lnTo>
                    <a:pt x="17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4" name="Google Shape;14891;p66">
              <a:extLst>
                <a:ext uri="{FF2B5EF4-FFF2-40B4-BE49-F238E27FC236}">
                  <a16:creationId xmlns:a16="http://schemas.microsoft.com/office/drawing/2014/main" id="{61E5A992-BB13-C4B5-9417-EAE7E818FC67}"/>
                </a:ext>
              </a:extLst>
            </p:cNvPr>
            <p:cNvSpPr/>
            <p:nvPr/>
          </p:nvSpPr>
          <p:spPr>
            <a:xfrm>
              <a:off x="2600425" y="3765325"/>
              <a:ext cx="143900" cy="108475"/>
            </a:xfrm>
            <a:custGeom>
              <a:avLst/>
              <a:gdLst/>
              <a:ahLst/>
              <a:cxnLst/>
              <a:rect l="l" t="t" r="r" b="b"/>
              <a:pathLst>
                <a:path w="5756" h="4339" fill="none" extrusionOk="0">
                  <a:moveTo>
                    <a:pt x="5627" y="3351"/>
                  </a:moveTo>
                  <a:lnTo>
                    <a:pt x="5627" y="3351"/>
                  </a:lnTo>
                  <a:lnTo>
                    <a:pt x="5498" y="3651"/>
                  </a:lnTo>
                  <a:lnTo>
                    <a:pt x="5283" y="3866"/>
                  </a:lnTo>
                  <a:lnTo>
                    <a:pt x="5069" y="4081"/>
                  </a:lnTo>
                  <a:lnTo>
                    <a:pt x="4811" y="4210"/>
                  </a:lnTo>
                  <a:lnTo>
                    <a:pt x="4553" y="4296"/>
                  </a:lnTo>
                  <a:lnTo>
                    <a:pt x="4295" y="4339"/>
                  </a:lnTo>
                  <a:lnTo>
                    <a:pt x="4038" y="4296"/>
                  </a:lnTo>
                  <a:lnTo>
                    <a:pt x="3780" y="4210"/>
                  </a:lnTo>
                  <a:lnTo>
                    <a:pt x="2363" y="3608"/>
                  </a:lnTo>
                  <a:lnTo>
                    <a:pt x="2234" y="3566"/>
                  </a:lnTo>
                  <a:lnTo>
                    <a:pt x="2148" y="3523"/>
                  </a:lnTo>
                  <a:lnTo>
                    <a:pt x="1590" y="3265"/>
                  </a:lnTo>
                  <a:lnTo>
                    <a:pt x="774" y="2921"/>
                  </a:lnTo>
                  <a:lnTo>
                    <a:pt x="774" y="2921"/>
                  </a:lnTo>
                  <a:lnTo>
                    <a:pt x="559" y="2749"/>
                  </a:lnTo>
                  <a:lnTo>
                    <a:pt x="344" y="2578"/>
                  </a:lnTo>
                  <a:lnTo>
                    <a:pt x="215" y="2363"/>
                  </a:lnTo>
                  <a:lnTo>
                    <a:pt x="86" y="2105"/>
                  </a:lnTo>
                  <a:lnTo>
                    <a:pt x="86" y="2105"/>
                  </a:lnTo>
                  <a:lnTo>
                    <a:pt x="1" y="1762"/>
                  </a:lnTo>
                  <a:lnTo>
                    <a:pt x="1" y="1762"/>
                  </a:lnTo>
                  <a:lnTo>
                    <a:pt x="44" y="1332"/>
                  </a:lnTo>
                  <a:lnTo>
                    <a:pt x="172" y="946"/>
                  </a:lnTo>
                  <a:lnTo>
                    <a:pt x="172" y="946"/>
                  </a:lnTo>
                  <a:lnTo>
                    <a:pt x="301" y="688"/>
                  </a:lnTo>
                  <a:lnTo>
                    <a:pt x="516" y="430"/>
                  </a:lnTo>
                  <a:lnTo>
                    <a:pt x="731" y="258"/>
                  </a:lnTo>
                  <a:lnTo>
                    <a:pt x="945" y="130"/>
                  </a:lnTo>
                  <a:lnTo>
                    <a:pt x="1203" y="44"/>
                  </a:lnTo>
                  <a:lnTo>
                    <a:pt x="1504" y="1"/>
                  </a:lnTo>
                  <a:lnTo>
                    <a:pt x="1761" y="1"/>
                  </a:lnTo>
                  <a:lnTo>
                    <a:pt x="2019" y="87"/>
                  </a:lnTo>
                  <a:lnTo>
                    <a:pt x="3351" y="688"/>
                  </a:lnTo>
                  <a:lnTo>
                    <a:pt x="3479" y="731"/>
                  </a:lnTo>
                  <a:lnTo>
                    <a:pt x="3565" y="774"/>
                  </a:lnTo>
                  <a:lnTo>
                    <a:pt x="5026" y="1418"/>
                  </a:lnTo>
                  <a:lnTo>
                    <a:pt x="5026" y="1418"/>
                  </a:lnTo>
                  <a:lnTo>
                    <a:pt x="5283" y="1590"/>
                  </a:lnTo>
                  <a:lnTo>
                    <a:pt x="5498" y="1805"/>
                  </a:lnTo>
                  <a:lnTo>
                    <a:pt x="5498" y="1805"/>
                  </a:lnTo>
                  <a:lnTo>
                    <a:pt x="5670" y="2105"/>
                  </a:lnTo>
                  <a:lnTo>
                    <a:pt x="5756" y="2449"/>
                  </a:lnTo>
                  <a:lnTo>
                    <a:pt x="5756" y="2449"/>
                  </a:lnTo>
                  <a:lnTo>
                    <a:pt x="5756" y="2664"/>
                  </a:lnTo>
                  <a:lnTo>
                    <a:pt x="5756" y="2921"/>
                  </a:lnTo>
                  <a:lnTo>
                    <a:pt x="5713" y="3136"/>
                  </a:lnTo>
                  <a:lnTo>
                    <a:pt x="5627" y="33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5" name="Google Shape;14892;p66">
              <a:extLst>
                <a:ext uri="{FF2B5EF4-FFF2-40B4-BE49-F238E27FC236}">
                  <a16:creationId xmlns:a16="http://schemas.microsoft.com/office/drawing/2014/main" id="{A9E6E159-971E-C10B-878D-ED0B00E731EF}"/>
                </a:ext>
              </a:extLst>
            </p:cNvPr>
            <p:cNvSpPr/>
            <p:nvPr/>
          </p:nvSpPr>
          <p:spPr>
            <a:xfrm>
              <a:off x="2600425" y="3765325"/>
              <a:ext cx="87000" cy="89150"/>
            </a:xfrm>
            <a:custGeom>
              <a:avLst/>
              <a:gdLst/>
              <a:ahLst/>
              <a:cxnLst/>
              <a:rect l="l" t="t" r="r" b="b"/>
              <a:pathLst>
                <a:path w="3480" h="3566" extrusionOk="0">
                  <a:moveTo>
                    <a:pt x="1504" y="1"/>
                  </a:moveTo>
                  <a:lnTo>
                    <a:pt x="1203" y="44"/>
                  </a:lnTo>
                  <a:lnTo>
                    <a:pt x="945" y="130"/>
                  </a:lnTo>
                  <a:lnTo>
                    <a:pt x="731" y="258"/>
                  </a:lnTo>
                  <a:lnTo>
                    <a:pt x="516" y="430"/>
                  </a:lnTo>
                  <a:lnTo>
                    <a:pt x="301" y="688"/>
                  </a:lnTo>
                  <a:lnTo>
                    <a:pt x="172" y="946"/>
                  </a:lnTo>
                  <a:lnTo>
                    <a:pt x="44" y="1332"/>
                  </a:lnTo>
                  <a:lnTo>
                    <a:pt x="1" y="1762"/>
                  </a:lnTo>
                  <a:lnTo>
                    <a:pt x="86" y="2105"/>
                  </a:lnTo>
                  <a:lnTo>
                    <a:pt x="215" y="2363"/>
                  </a:lnTo>
                  <a:lnTo>
                    <a:pt x="344" y="2578"/>
                  </a:lnTo>
                  <a:lnTo>
                    <a:pt x="559" y="2749"/>
                  </a:lnTo>
                  <a:lnTo>
                    <a:pt x="774" y="2921"/>
                  </a:lnTo>
                  <a:lnTo>
                    <a:pt x="2148" y="3480"/>
                  </a:lnTo>
                  <a:lnTo>
                    <a:pt x="2234" y="3566"/>
                  </a:lnTo>
                  <a:lnTo>
                    <a:pt x="2449" y="3050"/>
                  </a:lnTo>
                  <a:lnTo>
                    <a:pt x="3479" y="731"/>
                  </a:lnTo>
                  <a:lnTo>
                    <a:pt x="3351" y="688"/>
                  </a:lnTo>
                  <a:lnTo>
                    <a:pt x="2019" y="87"/>
                  </a:lnTo>
                  <a:lnTo>
                    <a:pt x="1761" y="1"/>
                  </a:lnTo>
                  <a:close/>
                </a:path>
              </a:pathLst>
            </a:custGeom>
            <a:solidFill>
              <a:srgbClr val="EA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6" name="Google Shape;14893;p66">
              <a:extLst>
                <a:ext uri="{FF2B5EF4-FFF2-40B4-BE49-F238E27FC236}">
                  <a16:creationId xmlns:a16="http://schemas.microsoft.com/office/drawing/2014/main" id="{60A7DB59-DDFA-1C33-8E08-887DB9694626}"/>
                </a:ext>
              </a:extLst>
            </p:cNvPr>
            <p:cNvSpPr/>
            <p:nvPr/>
          </p:nvSpPr>
          <p:spPr>
            <a:xfrm>
              <a:off x="2600425" y="3765325"/>
              <a:ext cx="87000" cy="89150"/>
            </a:xfrm>
            <a:custGeom>
              <a:avLst/>
              <a:gdLst/>
              <a:ahLst/>
              <a:cxnLst/>
              <a:rect l="l" t="t" r="r" b="b"/>
              <a:pathLst>
                <a:path w="3480" h="3566" fill="none" extrusionOk="0">
                  <a:moveTo>
                    <a:pt x="2234" y="3566"/>
                  </a:moveTo>
                  <a:lnTo>
                    <a:pt x="2449" y="3050"/>
                  </a:lnTo>
                  <a:lnTo>
                    <a:pt x="3479" y="731"/>
                  </a:lnTo>
                  <a:lnTo>
                    <a:pt x="3351" y="688"/>
                  </a:lnTo>
                  <a:lnTo>
                    <a:pt x="2019" y="87"/>
                  </a:lnTo>
                  <a:lnTo>
                    <a:pt x="2019" y="87"/>
                  </a:lnTo>
                  <a:lnTo>
                    <a:pt x="1761" y="1"/>
                  </a:lnTo>
                  <a:lnTo>
                    <a:pt x="1504" y="1"/>
                  </a:lnTo>
                  <a:lnTo>
                    <a:pt x="1203" y="44"/>
                  </a:lnTo>
                  <a:lnTo>
                    <a:pt x="945" y="130"/>
                  </a:lnTo>
                  <a:lnTo>
                    <a:pt x="731" y="258"/>
                  </a:lnTo>
                  <a:lnTo>
                    <a:pt x="516" y="430"/>
                  </a:lnTo>
                  <a:lnTo>
                    <a:pt x="301" y="688"/>
                  </a:lnTo>
                  <a:lnTo>
                    <a:pt x="172" y="946"/>
                  </a:lnTo>
                  <a:lnTo>
                    <a:pt x="172" y="946"/>
                  </a:lnTo>
                  <a:lnTo>
                    <a:pt x="44" y="1332"/>
                  </a:lnTo>
                  <a:lnTo>
                    <a:pt x="1" y="1762"/>
                  </a:lnTo>
                  <a:lnTo>
                    <a:pt x="1" y="1762"/>
                  </a:lnTo>
                  <a:lnTo>
                    <a:pt x="86" y="2105"/>
                  </a:lnTo>
                  <a:lnTo>
                    <a:pt x="86" y="2105"/>
                  </a:lnTo>
                  <a:lnTo>
                    <a:pt x="215" y="2363"/>
                  </a:lnTo>
                  <a:lnTo>
                    <a:pt x="344" y="2578"/>
                  </a:lnTo>
                  <a:lnTo>
                    <a:pt x="559" y="2749"/>
                  </a:lnTo>
                  <a:lnTo>
                    <a:pt x="774" y="2921"/>
                  </a:lnTo>
                  <a:lnTo>
                    <a:pt x="2148" y="3480"/>
                  </a:lnTo>
                  <a:lnTo>
                    <a:pt x="2234" y="35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7" name="Google Shape;14894;p66">
              <a:extLst>
                <a:ext uri="{FF2B5EF4-FFF2-40B4-BE49-F238E27FC236}">
                  <a16:creationId xmlns:a16="http://schemas.microsoft.com/office/drawing/2014/main" id="{6811F93B-93C0-7734-A575-0B60990E6E3B}"/>
                </a:ext>
              </a:extLst>
            </p:cNvPr>
            <p:cNvSpPr/>
            <p:nvPr/>
          </p:nvSpPr>
          <p:spPr>
            <a:xfrm>
              <a:off x="2599350" y="3799700"/>
              <a:ext cx="142825" cy="112750"/>
            </a:xfrm>
            <a:custGeom>
              <a:avLst/>
              <a:gdLst/>
              <a:ahLst/>
              <a:cxnLst/>
              <a:rect l="l" t="t" r="r" b="b"/>
              <a:pathLst>
                <a:path w="5713" h="4510" extrusionOk="0">
                  <a:moveTo>
                    <a:pt x="4124" y="0"/>
                  </a:moveTo>
                  <a:lnTo>
                    <a:pt x="3866" y="43"/>
                  </a:lnTo>
                  <a:lnTo>
                    <a:pt x="3608" y="129"/>
                  </a:lnTo>
                  <a:lnTo>
                    <a:pt x="2320" y="816"/>
                  </a:lnTo>
                  <a:lnTo>
                    <a:pt x="2191" y="859"/>
                  </a:lnTo>
                  <a:lnTo>
                    <a:pt x="2105" y="902"/>
                  </a:lnTo>
                  <a:lnTo>
                    <a:pt x="688" y="1632"/>
                  </a:lnTo>
                  <a:lnTo>
                    <a:pt x="430" y="1804"/>
                  </a:lnTo>
                  <a:lnTo>
                    <a:pt x="215" y="2062"/>
                  </a:lnTo>
                  <a:lnTo>
                    <a:pt x="87" y="2362"/>
                  </a:lnTo>
                  <a:lnTo>
                    <a:pt x="1" y="2706"/>
                  </a:lnTo>
                  <a:lnTo>
                    <a:pt x="1" y="2921"/>
                  </a:lnTo>
                  <a:lnTo>
                    <a:pt x="44" y="3135"/>
                  </a:lnTo>
                  <a:lnTo>
                    <a:pt x="87" y="3393"/>
                  </a:lnTo>
                  <a:lnTo>
                    <a:pt x="172" y="3608"/>
                  </a:lnTo>
                  <a:lnTo>
                    <a:pt x="344" y="3866"/>
                  </a:lnTo>
                  <a:lnTo>
                    <a:pt x="559" y="4080"/>
                  </a:lnTo>
                  <a:lnTo>
                    <a:pt x="774" y="4252"/>
                  </a:lnTo>
                  <a:lnTo>
                    <a:pt x="1031" y="4381"/>
                  </a:lnTo>
                  <a:lnTo>
                    <a:pt x="1289" y="4467"/>
                  </a:lnTo>
                  <a:lnTo>
                    <a:pt x="1547" y="4510"/>
                  </a:lnTo>
                  <a:lnTo>
                    <a:pt x="1847" y="4467"/>
                  </a:lnTo>
                  <a:lnTo>
                    <a:pt x="2105" y="4381"/>
                  </a:lnTo>
                  <a:lnTo>
                    <a:pt x="3480" y="3651"/>
                  </a:lnTo>
                  <a:lnTo>
                    <a:pt x="3608" y="3608"/>
                  </a:lnTo>
                  <a:lnTo>
                    <a:pt x="3694" y="3565"/>
                  </a:lnTo>
                  <a:lnTo>
                    <a:pt x="5026" y="2878"/>
                  </a:lnTo>
                  <a:lnTo>
                    <a:pt x="5240" y="2706"/>
                  </a:lnTo>
                  <a:lnTo>
                    <a:pt x="5412" y="2534"/>
                  </a:lnTo>
                  <a:lnTo>
                    <a:pt x="5541" y="2276"/>
                  </a:lnTo>
                  <a:lnTo>
                    <a:pt x="5670" y="2019"/>
                  </a:lnTo>
                  <a:lnTo>
                    <a:pt x="5713" y="1675"/>
                  </a:lnTo>
                  <a:lnTo>
                    <a:pt x="5670" y="1289"/>
                  </a:lnTo>
                  <a:lnTo>
                    <a:pt x="5498" y="902"/>
                  </a:lnTo>
                  <a:lnTo>
                    <a:pt x="5369" y="644"/>
                  </a:lnTo>
                  <a:lnTo>
                    <a:pt x="5155" y="387"/>
                  </a:lnTo>
                  <a:lnTo>
                    <a:pt x="4940" y="215"/>
                  </a:lnTo>
                  <a:lnTo>
                    <a:pt x="4682" y="86"/>
                  </a:lnTo>
                  <a:lnTo>
                    <a:pt x="4424" y="43"/>
                  </a:lnTo>
                  <a:lnTo>
                    <a:pt x="4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8" name="Google Shape;14895;p66">
              <a:extLst>
                <a:ext uri="{FF2B5EF4-FFF2-40B4-BE49-F238E27FC236}">
                  <a16:creationId xmlns:a16="http://schemas.microsoft.com/office/drawing/2014/main" id="{FC8D0BB9-7030-00E0-5D23-4A54A6888EF5}"/>
                </a:ext>
              </a:extLst>
            </p:cNvPr>
            <p:cNvSpPr/>
            <p:nvPr/>
          </p:nvSpPr>
          <p:spPr>
            <a:xfrm>
              <a:off x="2599350" y="3799700"/>
              <a:ext cx="142825" cy="112750"/>
            </a:xfrm>
            <a:custGeom>
              <a:avLst/>
              <a:gdLst/>
              <a:ahLst/>
              <a:cxnLst/>
              <a:rect l="l" t="t" r="r" b="b"/>
              <a:pathLst>
                <a:path w="5713" h="4510" fill="none" extrusionOk="0">
                  <a:moveTo>
                    <a:pt x="2105" y="4381"/>
                  </a:moveTo>
                  <a:lnTo>
                    <a:pt x="2105" y="4381"/>
                  </a:lnTo>
                  <a:lnTo>
                    <a:pt x="1847" y="4467"/>
                  </a:lnTo>
                  <a:lnTo>
                    <a:pt x="1547" y="4510"/>
                  </a:lnTo>
                  <a:lnTo>
                    <a:pt x="1289" y="4467"/>
                  </a:lnTo>
                  <a:lnTo>
                    <a:pt x="1031" y="4381"/>
                  </a:lnTo>
                  <a:lnTo>
                    <a:pt x="774" y="4252"/>
                  </a:lnTo>
                  <a:lnTo>
                    <a:pt x="559" y="4080"/>
                  </a:lnTo>
                  <a:lnTo>
                    <a:pt x="344" y="3866"/>
                  </a:lnTo>
                  <a:lnTo>
                    <a:pt x="172" y="3608"/>
                  </a:lnTo>
                  <a:lnTo>
                    <a:pt x="172" y="3608"/>
                  </a:lnTo>
                  <a:lnTo>
                    <a:pt x="87" y="3393"/>
                  </a:lnTo>
                  <a:lnTo>
                    <a:pt x="44" y="3135"/>
                  </a:lnTo>
                  <a:lnTo>
                    <a:pt x="1" y="2921"/>
                  </a:lnTo>
                  <a:lnTo>
                    <a:pt x="1" y="2706"/>
                  </a:lnTo>
                  <a:lnTo>
                    <a:pt x="1" y="2706"/>
                  </a:lnTo>
                  <a:lnTo>
                    <a:pt x="87" y="2362"/>
                  </a:lnTo>
                  <a:lnTo>
                    <a:pt x="215" y="2062"/>
                  </a:lnTo>
                  <a:lnTo>
                    <a:pt x="430" y="1804"/>
                  </a:lnTo>
                  <a:lnTo>
                    <a:pt x="688" y="1632"/>
                  </a:lnTo>
                  <a:lnTo>
                    <a:pt x="2105" y="902"/>
                  </a:lnTo>
                  <a:lnTo>
                    <a:pt x="2191" y="859"/>
                  </a:lnTo>
                  <a:lnTo>
                    <a:pt x="2320" y="816"/>
                  </a:lnTo>
                  <a:lnTo>
                    <a:pt x="3608" y="129"/>
                  </a:lnTo>
                  <a:lnTo>
                    <a:pt x="3608" y="129"/>
                  </a:lnTo>
                  <a:lnTo>
                    <a:pt x="3866" y="43"/>
                  </a:lnTo>
                  <a:lnTo>
                    <a:pt x="4124" y="0"/>
                  </a:lnTo>
                  <a:lnTo>
                    <a:pt x="4424" y="43"/>
                  </a:lnTo>
                  <a:lnTo>
                    <a:pt x="4682" y="86"/>
                  </a:lnTo>
                  <a:lnTo>
                    <a:pt x="4940" y="215"/>
                  </a:lnTo>
                  <a:lnTo>
                    <a:pt x="5155" y="387"/>
                  </a:lnTo>
                  <a:lnTo>
                    <a:pt x="5369" y="644"/>
                  </a:lnTo>
                  <a:lnTo>
                    <a:pt x="5498" y="902"/>
                  </a:lnTo>
                  <a:lnTo>
                    <a:pt x="5498" y="902"/>
                  </a:lnTo>
                  <a:lnTo>
                    <a:pt x="5670" y="1289"/>
                  </a:lnTo>
                  <a:lnTo>
                    <a:pt x="5713" y="1675"/>
                  </a:lnTo>
                  <a:lnTo>
                    <a:pt x="5713" y="1675"/>
                  </a:lnTo>
                  <a:lnTo>
                    <a:pt x="5670" y="2019"/>
                  </a:lnTo>
                  <a:lnTo>
                    <a:pt x="5670" y="2019"/>
                  </a:lnTo>
                  <a:lnTo>
                    <a:pt x="5541" y="2276"/>
                  </a:lnTo>
                  <a:lnTo>
                    <a:pt x="5412" y="2534"/>
                  </a:lnTo>
                  <a:lnTo>
                    <a:pt x="5240" y="2706"/>
                  </a:lnTo>
                  <a:lnTo>
                    <a:pt x="5026" y="2878"/>
                  </a:lnTo>
                  <a:lnTo>
                    <a:pt x="3694" y="3565"/>
                  </a:lnTo>
                  <a:lnTo>
                    <a:pt x="3608" y="3608"/>
                  </a:lnTo>
                  <a:lnTo>
                    <a:pt x="3480" y="3651"/>
                  </a:lnTo>
                  <a:lnTo>
                    <a:pt x="2105" y="43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9" name="Google Shape;14896;p66">
              <a:extLst>
                <a:ext uri="{FF2B5EF4-FFF2-40B4-BE49-F238E27FC236}">
                  <a16:creationId xmlns:a16="http://schemas.microsoft.com/office/drawing/2014/main" id="{3CE34A80-C94B-8FB2-62CE-14E5954BE47B}"/>
                </a:ext>
              </a:extLst>
            </p:cNvPr>
            <p:cNvSpPr/>
            <p:nvPr/>
          </p:nvSpPr>
          <p:spPr>
            <a:xfrm>
              <a:off x="2654125" y="3799700"/>
              <a:ext cx="88050" cy="90200"/>
            </a:xfrm>
            <a:custGeom>
              <a:avLst/>
              <a:gdLst/>
              <a:ahLst/>
              <a:cxnLst/>
              <a:rect l="l" t="t" r="r" b="b"/>
              <a:pathLst>
                <a:path w="3522" h="3608" extrusionOk="0">
                  <a:moveTo>
                    <a:pt x="1933" y="0"/>
                  </a:moveTo>
                  <a:lnTo>
                    <a:pt x="1675" y="43"/>
                  </a:lnTo>
                  <a:lnTo>
                    <a:pt x="1417" y="129"/>
                  </a:lnTo>
                  <a:lnTo>
                    <a:pt x="129" y="816"/>
                  </a:lnTo>
                  <a:lnTo>
                    <a:pt x="0" y="859"/>
                  </a:lnTo>
                  <a:lnTo>
                    <a:pt x="1160" y="3135"/>
                  </a:lnTo>
                  <a:lnTo>
                    <a:pt x="1417" y="3608"/>
                  </a:lnTo>
                  <a:lnTo>
                    <a:pt x="1503" y="3565"/>
                  </a:lnTo>
                  <a:lnTo>
                    <a:pt x="2835" y="2878"/>
                  </a:lnTo>
                  <a:lnTo>
                    <a:pt x="3049" y="2706"/>
                  </a:lnTo>
                  <a:lnTo>
                    <a:pt x="3221" y="2534"/>
                  </a:lnTo>
                  <a:lnTo>
                    <a:pt x="3350" y="2276"/>
                  </a:lnTo>
                  <a:lnTo>
                    <a:pt x="3479" y="2019"/>
                  </a:lnTo>
                  <a:lnTo>
                    <a:pt x="3522" y="1675"/>
                  </a:lnTo>
                  <a:lnTo>
                    <a:pt x="3479" y="1289"/>
                  </a:lnTo>
                  <a:lnTo>
                    <a:pt x="3307" y="902"/>
                  </a:lnTo>
                  <a:lnTo>
                    <a:pt x="3178" y="644"/>
                  </a:lnTo>
                  <a:lnTo>
                    <a:pt x="2964" y="387"/>
                  </a:lnTo>
                  <a:lnTo>
                    <a:pt x="2749" y="215"/>
                  </a:lnTo>
                  <a:lnTo>
                    <a:pt x="2491" y="86"/>
                  </a:lnTo>
                  <a:lnTo>
                    <a:pt x="2233" y="43"/>
                  </a:lnTo>
                  <a:lnTo>
                    <a:pt x="1933" y="0"/>
                  </a:lnTo>
                  <a:close/>
                </a:path>
              </a:pathLst>
            </a:custGeom>
            <a:solidFill>
              <a:srgbClr val="EA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0" name="Google Shape;14897;p66">
              <a:extLst>
                <a:ext uri="{FF2B5EF4-FFF2-40B4-BE49-F238E27FC236}">
                  <a16:creationId xmlns:a16="http://schemas.microsoft.com/office/drawing/2014/main" id="{EF45B276-6F01-8EAC-798B-C8EA213DF0FD}"/>
                </a:ext>
              </a:extLst>
            </p:cNvPr>
            <p:cNvSpPr/>
            <p:nvPr/>
          </p:nvSpPr>
          <p:spPr>
            <a:xfrm>
              <a:off x="2654125" y="3799700"/>
              <a:ext cx="88050" cy="90200"/>
            </a:xfrm>
            <a:custGeom>
              <a:avLst/>
              <a:gdLst/>
              <a:ahLst/>
              <a:cxnLst/>
              <a:rect l="l" t="t" r="r" b="b"/>
              <a:pathLst>
                <a:path w="3522" h="3608" fill="none" extrusionOk="0">
                  <a:moveTo>
                    <a:pt x="1417" y="3608"/>
                  </a:moveTo>
                  <a:lnTo>
                    <a:pt x="1160" y="3135"/>
                  </a:lnTo>
                  <a:lnTo>
                    <a:pt x="0" y="859"/>
                  </a:lnTo>
                  <a:lnTo>
                    <a:pt x="129" y="816"/>
                  </a:lnTo>
                  <a:lnTo>
                    <a:pt x="1417" y="129"/>
                  </a:lnTo>
                  <a:lnTo>
                    <a:pt x="1417" y="129"/>
                  </a:lnTo>
                  <a:lnTo>
                    <a:pt x="1675" y="43"/>
                  </a:lnTo>
                  <a:lnTo>
                    <a:pt x="1933" y="0"/>
                  </a:lnTo>
                  <a:lnTo>
                    <a:pt x="2233" y="43"/>
                  </a:lnTo>
                  <a:lnTo>
                    <a:pt x="2491" y="86"/>
                  </a:lnTo>
                  <a:lnTo>
                    <a:pt x="2749" y="215"/>
                  </a:lnTo>
                  <a:lnTo>
                    <a:pt x="2964" y="387"/>
                  </a:lnTo>
                  <a:lnTo>
                    <a:pt x="3178" y="644"/>
                  </a:lnTo>
                  <a:lnTo>
                    <a:pt x="3307" y="902"/>
                  </a:lnTo>
                  <a:lnTo>
                    <a:pt x="3307" y="902"/>
                  </a:lnTo>
                  <a:lnTo>
                    <a:pt x="3479" y="1289"/>
                  </a:lnTo>
                  <a:lnTo>
                    <a:pt x="3522" y="1675"/>
                  </a:lnTo>
                  <a:lnTo>
                    <a:pt x="3522" y="1675"/>
                  </a:lnTo>
                  <a:lnTo>
                    <a:pt x="3479" y="2019"/>
                  </a:lnTo>
                  <a:lnTo>
                    <a:pt x="3479" y="2019"/>
                  </a:lnTo>
                  <a:lnTo>
                    <a:pt x="3350" y="2276"/>
                  </a:lnTo>
                  <a:lnTo>
                    <a:pt x="3221" y="2534"/>
                  </a:lnTo>
                  <a:lnTo>
                    <a:pt x="3049" y="2706"/>
                  </a:lnTo>
                  <a:lnTo>
                    <a:pt x="2835" y="2878"/>
                  </a:lnTo>
                  <a:lnTo>
                    <a:pt x="1503" y="3565"/>
                  </a:lnTo>
                  <a:lnTo>
                    <a:pt x="1417" y="3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1" name="Google Shape;14898;p66">
              <a:extLst>
                <a:ext uri="{FF2B5EF4-FFF2-40B4-BE49-F238E27FC236}">
                  <a16:creationId xmlns:a16="http://schemas.microsoft.com/office/drawing/2014/main" id="{70F81161-DFF6-D04E-ED9E-C7C3BE25308D}"/>
                </a:ext>
              </a:extLst>
            </p:cNvPr>
            <p:cNvSpPr/>
            <p:nvPr/>
          </p:nvSpPr>
          <p:spPr>
            <a:xfrm>
              <a:off x="2522050" y="3817950"/>
              <a:ext cx="112750" cy="141750"/>
            </a:xfrm>
            <a:custGeom>
              <a:avLst/>
              <a:gdLst/>
              <a:ahLst/>
              <a:cxnLst/>
              <a:rect l="l" t="t" r="r" b="b"/>
              <a:pathLst>
                <a:path w="4510" h="5670" extrusionOk="0">
                  <a:moveTo>
                    <a:pt x="1675" y="0"/>
                  </a:moveTo>
                  <a:lnTo>
                    <a:pt x="1289" y="43"/>
                  </a:lnTo>
                  <a:lnTo>
                    <a:pt x="902" y="172"/>
                  </a:lnTo>
                  <a:lnTo>
                    <a:pt x="644" y="344"/>
                  </a:lnTo>
                  <a:lnTo>
                    <a:pt x="430" y="559"/>
                  </a:lnTo>
                  <a:lnTo>
                    <a:pt x="258" y="773"/>
                  </a:lnTo>
                  <a:lnTo>
                    <a:pt x="129" y="1031"/>
                  </a:lnTo>
                  <a:lnTo>
                    <a:pt x="43" y="1289"/>
                  </a:lnTo>
                  <a:lnTo>
                    <a:pt x="0" y="1546"/>
                  </a:lnTo>
                  <a:lnTo>
                    <a:pt x="43" y="1804"/>
                  </a:lnTo>
                  <a:lnTo>
                    <a:pt x="129" y="2062"/>
                  </a:lnTo>
                  <a:lnTo>
                    <a:pt x="816" y="3393"/>
                  </a:lnTo>
                  <a:lnTo>
                    <a:pt x="859" y="3479"/>
                  </a:lnTo>
                  <a:lnTo>
                    <a:pt x="902" y="3608"/>
                  </a:lnTo>
                  <a:lnTo>
                    <a:pt x="1632" y="4982"/>
                  </a:lnTo>
                  <a:lnTo>
                    <a:pt x="1804" y="5283"/>
                  </a:lnTo>
                  <a:lnTo>
                    <a:pt x="2062" y="5455"/>
                  </a:lnTo>
                  <a:lnTo>
                    <a:pt x="2362" y="5627"/>
                  </a:lnTo>
                  <a:lnTo>
                    <a:pt x="2706" y="5670"/>
                  </a:lnTo>
                  <a:lnTo>
                    <a:pt x="3136" y="5670"/>
                  </a:lnTo>
                  <a:lnTo>
                    <a:pt x="3393" y="5584"/>
                  </a:lnTo>
                  <a:lnTo>
                    <a:pt x="3608" y="5498"/>
                  </a:lnTo>
                  <a:lnTo>
                    <a:pt x="3866" y="5326"/>
                  </a:lnTo>
                  <a:lnTo>
                    <a:pt x="4080" y="5154"/>
                  </a:lnTo>
                  <a:lnTo>
                    <a:pt x="4252" y="4939"/>
                  </a:lnTo>
                  <a:lnTo>
                    <a:pt x="4381" y="4682"/>
                  </a:lnTo>
                  <a:lnTo>
                    <a:pt x="4467" y="4424"/>
                  </a:lnTo>
                  <a:lnTo>
                    <a:pt x="4510" y="4123"/>
                  </a:lnTo>
                  <a:lnTo>
                    <a:pt x="4467" y="3866"/>
                  </a:lnTo>
                  <a:lnTo>
                    <a:pt x="4381" y="3608"/>
                  </a:lnTo>
                  <a:lnTo>
                    <a:pt x="3651" y="2234"/>
                  </a:lnTo>
                  <a:lnTo>
                    <a:pt x="3608" y="2105"/>
                  </a:lnTo>
                  <a:lnTo>
                    <a:pt x="3565" y="2019"/>
                  </a:lnTo>
                  <a:lnTo>
                    <a:pt x="2878" y="687"/>
                  </a:lnTo>
                  <a:lnTo>
                    <a:pt x="2749" y="473"/>
                  </a:lnTo>
                  <a:lnTo>
                    <a:pt x="2534" y="258"/>
                  </a:lnTo>
                  <a:lnTo>
                    <a:pt x="2320" y="129"/>
                  </a:lnTo>
                  <a:lnTo>
                    <a:pt x="2062" y="43"/>
                  </a:lnTo>
                  <a:lnTo>
                    <a:pt x="167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2" name="Google Shape;14899;p66">
              <a:extLst>
                <a:ext uri="{FF2B5EF4-FFF2-40B4-BE49-F238E27FC236}">
                  <a16:creationId xmlns:a16="http://schemas.microsoft.com/office/drawing/2014/main" id="{75141123-248F-26C0-31C1-E8062EAA5F83}"/>
                </a:ext>
              </a:extLst>
            </p:cNvPr>
            <p:cNvSpPr/>
            <p:nvPr/>
          </p:nvSpPr>
          <p:spPr>
            <a:xfrm>
              <a:off x="2522050" y="3817950"/>
              <a:ext cx="112750" cy="141750"/>
            </a:xfrm>
            <a:custGeom>
              <a:avLst/>
              <a:gdLst/>
              <a:ahLst/>
              <a:cxnLst/>
              <a:rect l="l" t="t" r="r" b="b"/>
              <a:pathLst>
                <a:path w="4510" h="5670" fill="none" extrusionOk="0">
                  <a:moveTo>
                    <a:pt x="4381" y="3608"/>
                  </a:moveTo>
                  <a:lnTo>
                    <a:pt x="4381" y="3608"/>
                  </a:lnTo>
                  <a:lnTo>
                    <a:pt x="4467" y="3866"/>
                  </a:lnTo>
                  <a:lnTo>
                    <a:pt x="4510" y="4123"/>
                  </a:lnTo>
                  <a:lnTo>
                    <a:pt x="4467" y="4424"/>
                  </a:lnTo>
                  <a:lnTo>
                    <a:pt x="4381" y="4682"/>
                  </a:lnTo>
                  <a:lnTo>
                    <a:pt x="4252" y="4939"/>
                  </a:lnTo>
                  <a:lnTo>
                    <a:pt x="4080" y="5154"/>
                  </a:lnTo>
                  <a:lnTo>
                    <a:pt x="3866" y="5326"/>
                  </a:lnTo>
                  <a:lnTo>
                    <a:pt x="3608" y="5498"/>
                  </a:lnTo>
                  <a:lnTo>
                    <a:pt x="3608" y="5498"/>
                  </a:lnTo>
                  <a:lnTo>
                    <a:pt x="3393" y="5584"/>
                  </a:lnTo>
                  <a:lnTo>
                    <a:pt x="3136" y="5670"/>
                  </a:lnTo>
                  <a:lnTo>
                    <a:pt x="2921" y="5670"/>
                  </a:lnTo>
                  <a:lnTo>
                    <a:pt x="2706" y="5670"/>
                  </a:lnTo>
                  <a:lnTo>
                    <a:pt x="2706" y="5670"/>
                  </a:lnTo>
                  <a:lnTo>
                    <a:pt x="2362" y="5627"/>
                  </a:lnTo>
                  <a:lnTo>
                    <a:pt x="2062" y="5455"/>
                  </a:lnTo>
                  <a:lnTo>
                    <a:pt x="1804" y="5283"/>
                  </a:lnTo>
                  <a:lnTo>
                    <a:pt x="1632" y="4982"/>
                  </a:lnTo>
                  <a:lnTo>
                    <a:pt x="902" y="3608"/>
                  </a:lnTo>
                  <a:lnTo>
                    <a:pt x="859" y="3479"/>
                  </a:lnTo>
                  <a:lnTo>
                    <a:pt x="816" y="3393"/>
                  </a:lnTo>
                  <a:lnTo>
                    <a:pt x="129" y="2062"/>
                  </a:lnTo>
                  <a:lnTo>
                    <a:pt x="129" y="2062"/>
                  </a:lnTo>
                  <a:lnTo>
                    <a:pt x="43" y="1804"/>
                  </a:lnTo>
                  <a:lnTo>
                    <a:pt x="0" y="1546"/>
                  </a:lnTo>
                  <a:lnTo>
                    <a:pt x="43" y="1289"/>
                  </a:lnTo>
                  <a:lnTo>
                    <a:pt x="129" y="1031"/>
                  </a:lnTo>
                  <a:lnTo>
                    <a:pt x="258" y="773"/>
                  </a:lnTo>
                  <a:lnTo>
                    <a:pt x="430" y="559"/>
                  </a:lnTo>
                  <a:lnTo>
                    <a:pt x="644" y="344"/>
                  </a:lnTo>
                  <a:lnTo>
                    <a:pt x="902" y="172"/>
                  </a:lnTo>
                  <a:lnTo>
                    <a:pt x="902" y="172"/>
                  </a:lnTo>
                  <a:lnTo>
                    <a:pt x="1289" y="43"/>
                  </a:lnTo>
                  <a:lnTo>
                    <a:pt x="1675" y="0"/>
                  </a:lnTo>
                  <a:lnTo>
                    <a:pt x="1675" y="0"/>
                  </a:lnTo>
                  <a:lnTo>
                    <a:pt x="2062" y="43"/>
                  </a:lnTo>
                  <a:lnTo>
                    <a:pt x="2062" y="43"/>
                  </a:lnTo>
                  <a:lnTo>
                    <a:pt x="2320" y="129"/>
                  </a:lnTo>
                  <a:lnTo>
                    <a:pt x="2534" y="258"/>
                  </a:lnTo>
                  <a:lnTo>
                    <a:pt x="2749" y="473"/>
                  </a:lnTo>
                  <a:lnTo>
                    <a:pt x="2878" y="687"/>
                  </a:lnTo>
                  <a:lnTo>
                    <a:pt x="3565" y="2019"/>
                  </a:lnTo>
                  <a:lnTo>
                    <a:pt x="3608" y="2105"/>
                  </a:lnTo>
                  <a:lnTo>
                    <a:pt x="3651" y="2234"/>
                  </a:lnTo>
                  <a:lnTo>
                    <a:pt x="4381" y="3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3" name="Google Shape;14900;p66">
              <a:extLst>
                <a:ext uri="{FF2B5EF4-FFF2-40B4-BE49-F238E27FC236}">
                  <a16:creationId xmlns:a16="http://schemas.microsoft.com/office/drawing/2014/main" id="{4ADF5E04-458C-373A-FB1E-D369C778337B}"/>
                </a:ext>
              </a:extLst>
            </p:cNvPr>
            <p:cNvSpPr/>
            <p:nvPr/>
          </p:nvSpPr>
          <p:spPr>
            <a:xfrm>
              <a:off x="2522050" y="3817950"/>
              <a:ext cx="90200" cy="87000"/>
            </a:xfrm>
            <a:custGeom>
              <a:avLst/>
              <a:gdLst/>
              <a:ahLst/>
              <a:cxnLst/>
              <a:rect l="l" t="t" r="r" b="b"/>
              <a:pathLst>
                <a:path w="3608" h="3480" extrusionOk="0">
                  <a:moveTo>
                    <a:pt x="1675" y="0"/>
                  </a:moveTo>
                  <a:lnTo>
                    <a:pt x="1289" y="43"/>
                  </a:lnTo>
                  <a:lnTo>
                    <a:pt x="902" y="172"/>
                  </a:lnTo>
                  <a:lnTo>
                    <a:pt x="644" y="344"/>
                  </a:lnTo>
                  <a:lnTo>
                    <a:pt x="430" y="559"/>
                  </a:lnTo>
                  <a:lnTo>
                    <a:pt x="258" y="773"/>
                  </a:lnTo>
                  <a:lnTo>
                    <a:pt x="129" y="1031"/>
                  </a:lnTo>
                  <a:lnTo>
                    <a:pt x="43" y="1289"/>
                  </a:lnTo>
                  <a:lnTo>
                    <a:pt x="0" y="1546"/>
                  </a:lnTo>
                  <a:lnTo>
                    <a:pt x="43" y="1804"/>
                  </a:lnTo>
                  <a:lnTo>
                    <a:pt x="129" y="2062"/>
                  </a:lnTo>
                  <a:lnTo>
                    <a:pt x="816" y="3393"/>
                  </a:lnTo>
                  <a:lnTo>
                    <a:pt x="859" y="3479"/>
                  </a:lnTo>
                  <a:lnTo>
                    <a:pt x="3136" y="2362"/>
                  </a:lnTo>
                  <a:lnTo>
                    <a:pt x="3608" y="2105"/>
                  </a:lnTo>
                  <a:lnTo>
                    <a:pt x="3565" y="2019"/>
                  </a:lnTo>
                  <a:lnTo>
                    <a:pt x="2878" y="687"/>
                  </a:lnTo>
                  <a:lnTo>
                    <a:pt x="2749" y="473"/>
                  </a:lnTo>
                  <a:lnTo>
                    <a:pt x="2534" y="258"/>
                  </a:lnTo>
                  <a:lnTo>
                    <a:pt x="2320" y="129"/>
                  </a:lnTo>
                  <a:lnTo>
                    <a:pt x="2062" y="43"/>
                  </a:lnTo>
                  <a:lnTo>
                    <a:pt x="1675" y="0"/>
                  </a:lnTo>
                  <a:close/>
                </a:path>
              </a:pathLst>
            </a:custGeom>
            <a:solidFill>
              <a:srgbClr val="EA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4" name="Google Shape;14901;p66">
              <a:extLst>
                <a:ext uri="{FF2B5EF4-FFF2-40B4-BE49-F238E27FC236}">
                  <a16:creationId xmlns:a16="http://schemas.microsoft.com/office/drawing/2014/main" id="{E931DF10-0995-D81C-2A28-B3E1DA1DD99D}"/>
                </a:ext>
              </a:extLst>
            </p:cNvPr>
            <p:cNvSpPr/>
            <p:nvPr/>
          </p:nvSpPr>
          <p:spPr>
            <a:xfrm>
              <a:off x="2522050" y="3817950"/>
              <a:ext cx="90200" cy="87000"/>
            </a:xfrm>
            <a:custGeom>
              <a:avLst/>
              <a:gdLst/>
              <a:ahLst/>
              <a:cxnLst/>
              <a:rect l="l" t="t" r="r" b="b"/>
              <a:pathLst>
                <a:path w="3608" h="3480" fill="none" extrusionOk="0">
                  <a:moveTo>
                    <a:pt x="3608" y="2105"/>
                  </a:moveTo>
                  <a:lnTo>
                    <a:pt x="3136" y="2362"/>
                  </a:lnTo>
                  <a:lnTo>
                    <a:pt x="859" y="3479"/>
                  </a:lnTo>
                  <a:lnTo>
                    <a:pt x="816" y="3393"/>
                  </a:lnTo>
                  <a:lnTo>
                    <a:pt x="129" y="2062"/>
                  </a:lnTo>
                  <a:lnTo>
                    <a:pt x="129" y="2062"/>
                  </a:lnTo>
                  <a:lnTo>
                    <a:pt x="43" y="1804"/>
                  </a:lnTo>
                  <a:lnTo>
                    <a:pt x="0" y="1546"/>
                  </a:lnTo>
                  <a:lnTo>
                    <a:pt x="43" y="1289"/>
                  </a:lnTo>
                  <a:lnTo>
                    <a:pt x="129" y="1031"/>
                  </a:lnTo>
                  <a:lnTo>
                    <a:pt x="258" y="773"/>
                  </a:lnTo>
                  <a:lnTo>
                    <a:pt x="430" y="559"/>
                  </a:lnTo>
                  <a:lnTo>
                    <a:pt x="644" y="344"/>
                  </a:lnTo>
                  <a:lnTo>
                    <a:pt x="902" y="172"/>
                  </a:lnTo>
                  <a:lnTo>
                    <a:pt x="902" y="172"/>
                  </a:lnTo>
                  <a:lnTo>
                    <a:pt x="1289" y="43"/>
                  </a:lnTo>
                  <a:lnTo>
                    <a:pt x="1675" y="0"/>
                  </a:lnTo>
                  <a:lnTo>
                    <a:pt x="1675" y="0"/>
                  </a:lnTo>
                  <a:lnTo>
                    <a:pt x="2062" y="43"/>
                  </a:lnTo>
                  <a:lnTo>
                    <a:pt x="2062" y="43"/>
                  </a:lnTo>
                  <a:lnTo>
                    <a:pt x="2320" y="129"/>
                  </a:lnTo>
                  <a:lnTo>
                    <a:pt x="2534" y="258"/>
                  </a:lnTo>
                  <a:lnTo>
                    <a:pt x="2749" y="473"/>
                  </a:lnTo>
                  <a:lnTo>
                    <a:pt x="2878" y="687"/>
                  </a:lnTo>
                  <a:lnTo>
                    <a:pt x="3565" y="2019"/>
                  </a:lnTo>
                  <a:lnTo>
                    <a:pt x="3608" y="21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5" name="Google Shape;14902;p66">
              <a:extLst>
                <a:ext uri="{FF2B5EF4-FFF2-40B4-BE49-F238E27FC236}">
                  <a16:creationId xmlns:a16="http://schemas.microsoft.com/office/drawing/2014/main" id="{F0DB8D45-6803-C21F-9E5F-30B82D170EC0}"/>
                </a:ext>
              </a:extLst>
            </p:cNvPr>
            <p:cNvSpPr/>
            <p:nvPr/>
          </p:nvSpPr>
          <p:spPr>
            <a:xfrm>
              <a:off x="2629425" y="3951075"/>
              <a:ext cx="149275" cy="80575"/>
            </a:xfrm>
            <a:custGeom>
              <a:avLst/>
              <a:gdLst/>
              <a:ahLst/>
              <a:cxnLst/>
              <a:rect l="l" t="t" r="r" b="b"/>
              <a:pathLst>
                <a:path w="5971" h="3223" extrusionOk="0">
                  <a:moveTo>
                    <a:pt x="1160" y="1"/>
                  </a:moveTo>
                  <a:lnTo>
                    <a:pt x="902" y="87"/>
                  </a:lnTo>
                  <a:lnTo>
                    <a:pt x="644" y="216"/>
                  </a:lnTo>
                  <a:lnTo>
                    <a:pt x="430" y="387"/>
                  </a:lnTo>
                  <a:lnTo>
                    <a:pt x="258" y="645"/>
                  </a:lnTo>
                  <a:lnTo>
                    <a:pt x="129" y="903"/>
                  </a:lnTo>
                  <a:lnTo>
                    <a:pt x="43" y="1161"/>
                  </a:lnTo>
                  <a:lnTo>
                    <a:pt x="0" y="1461"/>
                  </a:lnTo>
                  <a:lnTo>
                    <a:pt x="43" y="1891"/>
                  </a:lnTo>
                  <a:lnTo>
                    <a:pt x="172" y="2277"/>
                  </a:lnTo>
                  <a:lnTo>
                    <a:pt x="344" y="2578"/>
                  </a:lnTo>
                  <a:lnTo>
                    <a:pt x="559" y="2793"/>
                  </a:lnTo>
                  <a:lnTo>
                    <a:pt x="773" y="2922"/>
                  </a:lnTo>
                  <a:lnTo>
                    <a:pt x="1031" y="3007"/>
                  </a:lnTo>
                  <a:lnTo>
                    <a:pt x="1289" y="3050"/>
                  </a:lnTo>
                  <a:lnTo>
                    <a:pt x="2749" y="3136"/>
                  </a:lnTo>
                  <a:lnTo>
                    <a:pt x="3007" y="3136"/>
                  </a:lnTo>
                  <a:lnTo>
                    <a:pt x="4553" y="3222"/>
                  </a:lnTo>
                  <a:lnTo>
                    <a:pt x="4811" y="3179"/>
                  </a:lnTo>
                  <a:lnTo>
                    <a:pt x="5068" y="3136"/>
                  </a:lnTo>
                  <a:lnTo>
                    <a:pt x="5326" y="3007"/>
                  </a:lnTo>
                  <a:lnTo>
                    <a:pt x="5541" y="2793"/>
                  </a:lnTo>
                  <a:lnTo>
                    <a:pt x="5712" y="2578"/>
                  </a:lnTo>
                  <a:lnTo>
                    <a:pt x="5841" y="2320"/>
                  </a:lnTo>
                  <a:lnTo>
                    <a:pt x="5927" y="2063"/>
                  </a:lnTo>
                  <a:lnTo>
                    <a:pt x="5970" y="1762"/>
                  </a:lnTo>
                  <a:lnTo>
                    <a:pt x="5970" y="1504"/>
                  </a:lnTo>
                  <a:lnTo>
                    <a:pt x="5927" y="1246"/>
                  </a:lnTo>
                  <a:lnTo>
                    <a:pt x="5841" y="1032"/>
                  </a:lnTo>
                  <a:lnTo>
                    <a:pt x="5755" y="817"/>
                  </a:lnTo>
                  <a:lnTo>
                    <a:pt x="5541" y="559"/>
                  </a:lnTo>
                  <a:lnTo>
                    <a:pt x="5283" y="345"/>
                  </a:lnTo>
                  <a:lnTo>
                    <a:pt x="5025" y="216"/>
                  </a:lnTo>
                  <a:lnTo>
                    <a:pt x="4682" y="130"/>
                  </a:lnTo>
                  <a:lnTo>
                    <a:pt x="3135" y="87"/>
                  </a:lnTo>
                  <a:lnTo>
                    <a:pt x="2878" y="87"/>
                  </a:lnTo>
                  <a:lnTo>
                    <a:pt x="14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6" name="Google Shape;14903;p66">
              <a:extLst>
                <a:ext uri="{FF2B5EF4-FFF2-40B4-BE49-F238E27FC236}">
                  <a16:creationId xmlns:a16="http://schemas.microsoft.com/office/drawing/2014/main" id="{030248ED-6E0C-F873-EA74-803FF07DC026}"/>
                </a:ext>
              </a:extLst>
            </p:cNvPr>
            <p:cNvSpPr/>
            <p:nvPr/>
          </p:nvSpPr>
          <p:spPr>
            <a:xfrm>
              <a:off x="2629425" y="3951075"/>
              <a:ext cx="149275" cy="80575"/>
            </a:xfrm>
            <a:custGeom>
              <a:avLst/>
              <a:gdLst/>
              <a:ahLst/>
              <a:cxnLst/>
              <a:rect l="l" t="t" r="r" b="b"/>
              <a:pathLst>
                <a:path w="5971" h="3223" fill="none" extrusionOk="0">
                  <a:moveTo>
                    <a:pt x="4553" y="3222"/>
                  </a:moveTo>
                  <a:lnTo>
                    <a:pt x="4553" y="3222"/>
                  </a:lnTo>
                  <a:lnTo>
                    <a:pt x="4811" y="3179"/>
                  </a:lnTo>
                  <a:lnTo>
                    <a:pt x="5068" y="3136"/>
                  </a:lnTo>
                  <a:lnTo>
                    <a:pt x="5326" y="3007"/>
                  </a:lnTo>
                  <a:lnTo>
                    <a:pt x="5541" y="2793"/>
                  </a:lnTo>
                  <a:lnTo>
                    <a:pt x="5712" y="2578"/>
                  </a:lnTo>
                  <a:lnTo>
                    <a:pt x="5841" y="2320"/>
                  </a:lnTo>
                  <a:lnTo>
                    <a:pt x="5927" y="2063"/>
                  </a:lnTo>
                  <a:lnTo>
                    <a:pt x="5970" y="1762"/>
                  </a:lnTo>
                  <a:lnTo>
                    <a:pt x="5970" y="1762"/>
                  </a:lnTo>
                  <a:lnTo>
                    <a:pt x="5970" y="1504"/>
                  </a:lnTo>
                  <a:lnTo>
                    <a:pt x="5927" y="1246"/>
                  </a:lnTo>
                  <a:lnTo>
                    <a:pt x="5841" y="1032"/>
                  </a:lnTo>
                  <a:lnTo>
                    <a:pt x="5755" y="817"/>
                  </a:lnTo>
                  <a:lnTo>
                    <a:pt x="5755" y="817"/>
                  </a:lnTo>
                  <a:lnTo>
                    <a:pt x="5541" y="559"/>
                  </a:lnTo>
                  <a:lnTo>
                    <a:pt x="5283" y="345"/>
                  </a:lnTo>
                  <a:lnTo>
                    <a:pt x="5025" y="216"/>
                  </a:lnTo>
                  <a:lnTo>
                    <a:pt x="4682" y="130"/>
                  </a:lnTo>
                  <a:lnTo>
                    <a:pt x="3135" y="87"/>
                  </a:lnTo>
                  <a:lnTo>
                    <a:pt x="3007" y="87"/>
                  </a:lnTo>
                  <a:lnTo>
                    <a:pt x="2878" y="87"/>
                  </a:lnTo>
                  <a:lnTo>
                    <a:pt x="1418" y="1"/>
                  </a:lnTo>
                  <a:lnTo>
                    <a:pt x="1418" y="1"/>
                  </a:lnTo>
                  <a:lnTo>
                    <a:pt x="1160" y="1"/>
                  </a:lnTo>
                  <a:lnTo>
                    <a:pt x="902" y="87"/>
                  </a:lnTo>
                  <a:lnTo>
                    <a:pt x="644" y="216"/>
                  </a:lnTo>
                  <a:lnTo>
                    <a:pt x="430" y="387"/>
                  </a:lnTo>
                  <a:lnTo>
                    <a:pt x="258" y="645"/>
                  </a:lnTo>
                  <a:lnTo>
                    <a:pt x="129" y="903"/>
                  </a:lnTo>
                  <a:lnTo>
                    <a:pt x="43" y="1161"/>
                  </a:lnTo>
                  <a:lnTo>
                    <a:pt x="0" y="1461"/>
                  </a:lnTo>
                  <a:lnTo>
                    <a:pt x="0" y="1461"/>
                  </a:lnTo>
                  <a:lnTo>
                    <a:pt x="43" y="1891"/>
                  </a:lnTo>
                  <a:lnTo>
                    <a:pt x="172" y="2277"/>
                  </a:lnTo>
                  <a:lnTo>
                    <a:pt x="172" y="2277"/>
                  </a:lnTo>
                  <a:lnTo>
                    <a:pt x="344" y="2578"/>
                  </a:lnTo>
                  <a:lnTo>
                    <a:pt x="344" y="2578"/>
                  </a:lnTo>
                  <a:lnTo>
                    <a:pt x="559" y="2793"/>
                  </a:lnTo>
                  <a:lnTo>
                    <a:pt x="773" y="2922"/>
                  </a:lnTo>
                  <a:lnTo>
                    <a:pt x="1031" y="3007"/>
                  </a:lnTo>
                  <a:lnTo>
                    <a:pt x="1289" y="3050"/>
                  </a:lnTo>
                  <a:lnTo>
                    <a:pt x="2749" y="3136"/>
                  </a:lnTo>
                  <a:lnTo>
                    <a:pt x="2878" y="3136"/>
                  </a:lnTo>
                  <a:lnTo>
                    <a:pt x="3007" y="3136"/>
                  </a:lnTo>
                  <a:lnTo>
                    <a:pt x="4553" y="322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7" name="Google Shape;14904;p66">
              <a:extLst>
                <a:ext uri="{FF2B5EF4-FFF2-40B4-BE49-F238E27FC236}">
                  <a16:creationId xmlns:a16="http://schemas.microsoft.com/office/drawing/2014/main" id="{335BBAE6-FFD2-B7FD-AB8C-AEE066811D18}"/>
                </a:ext>
              </a:extLst>
            </p:cNvPr>
            <p:cNvSpPr/>
            <p:nvPr/>
          </p:nvSpPr>
          <p:spPr>
            <a:xfrm>
              <a:off x="2629425" y="3951075"/>
              <a:ext cx="75175" cy="78425"/>
            </a:xfrm>
            <a:custGeom>
              <a:avLst/>
              <a:gdLst/>
              <a:ahLst/>
              <a:cxnLst/>
              <a:rect l="l" t="t" r="r" b="b"/>
              <a:pathLst>
                <a:path w="3007" h="3137" extrusionOk="0">
                  <a:moveTo>
                    <a:pt x="1160" y="1"/>
                  </a:moveTo>
                  <a:lnTo>
                    <a:pt x="902" y="87"/>
                  </a:lnTo>
                  <a:lnTo>
                    <a:pt x="644" y="216"/>
                  </a:lnTo>
                  <a:lnTo>
                    <a:pt x="430" y="387"/>
                  </a:lnTo>
                  <a:lnTo>
                    <a:pt x="258" y="645"/>
                  </a:lnTo>
                  <a:lnTo>
                    <a:pt x="129" y="903"/>
                  </a:lnTo>
                  <a:lnTo>
                    <a:pt x="43" y="1161"/>
                  </a:lnTo>
                  <a:lnTo>
                    <a:pt x="0" y="1461"/>
                  </a:lnTo>
                  <a:lnTo>
                    <a:pt x="43" y="1891"/>
                  </a:lnTo>
                  <a:lnTo>
                    <a:pt x="172" y="2277"/>
                  </a:lnTo>
                  <a:lnTo>
                    <a:pt x="344" y="2578"/>
                  </a:lnTo>
                  <a:lnTo>
                    <a:pt x="559" y="2793"/>
                  </a:lnTo>
                  <a:lnTo>
                    <a:pt x="773" y="2922"/>
                  </a:lnTo>
                  <a:lnTo>
                    <a:pt x="1031" y="3007"/>
                  </a:lnTo>
                  <a:lnTo>
                    <a:pt x="1289" y="3050"/>
                  </a:lnTo>
                  <a:lnTo>
                    <a:pt x="2749" y="3136"/>
                  </a:lnTo>
                  <a:lnTo>
                    <a:pt x="2878" y="3136"/>
                  </a:lnTo>
                  <a:lnTo>
                    <a:pt x="2921" y="2621"/>
                  </a:lnTo>
                  <a:lnTo>
                    <a:pt x="3007" y="87"/>
                  </a:lnTo>
                  <a:lnTo>
                    <a:pt x="2878" y="87"/>
                  </a:lnTo>
                  <a:lnTo>
                    <a:pt x="1418" y="1"/>
                  </a:lnTo>
                  <a:close/>
                </a:path>
              </a:pathLst>
            </a:custGeom>
            <a:solidFill>
              <a:srgbClr val="EA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8" name="Google Shape;14905;p66">
              <a:extLst>
                <a:ext uri="{FF2B5EF4-FFF2-40B4-BE49-F238E27FC236}">
                  <a16:creationId xmlns:a16="http://schemas.microsoft.com/office/drawing/2014/main" id="{3BF4E387-33AF-BDEE-8DB9-6A58434D51EF}"/>
                </a:ext>
              </a:extLst>
            </p:cNvPr>
            <p:cNvSpPr/>
            <p:nvPr/>
          </p:nvSpPr>
          <p:spPr>
            <a:xfrm>
              <a:off x="2629425" y="3951075"/>
              <a:ext cx="75175" cy="78425"/>
            </a:xfrm>
            <a:custGeom>
              <a:avLst/>
              <a:gdLst/>
              <a:ahLst/>
              <a:cxnLst/>
              <a:rect l="l" t="t" r="r" b="b"/>
              <a:pathLst>
                <a:path w="3007" h="3137" fill="none" extrusionOk="0">
                  <a:moveTo>
                    <a:pt x="2878" y="3136"/>
                  </a:moveTo>
                  <a:lnTo>
                    <a:pt x="2921" y="2621"/>
                  </a:lnTo>
                  <a:lnTo>
                    <a:pt x="3007" y="87"/>
                  </a:lnTo>
                  <a:lnTo>
                    <a:pt x="2878" y="87"/>
                  </a:lnTo>
                  <a:lnTo>
                    <a:pt x="1418" y="1"/>
                  </a:lnTo>
                  <a:lnTo>
                    <a:pt x="1418" y="1"/>
                  </a:lnTo>
                  <a:lnTo>
                    <a:pt x="1160" y="1"/>
                  </a:lnTo>
                  <a:lnTo>
                    <a:pt x="902" y="87"/>
                  </a:lnTo>
                  <a:lnTo>
                    <a:pt x="644" y="216"/>
                  </a:lnTo>
                  <a:lnTo>
                    <a:pt x="430" y="387"/>
                  </a:lnTo>
                  <a:lnTo>
                    <a:pt x="258" y="645"/>
                  </a:lnTo>
                  <a:lnTo>
                    <a:pt x="129" y="903"/>
                  </a:lnTo>
                  <a:lnTo>
                    <a:pt x="43" y="1161"/>
                  </a:lnTo>
                  <a:lnTo>
                    <a:pt x="0" y="1461"/>
                  </a:lnTo>
                  <a:lnTo>
                    <a:pt x="0" y="1461"/>
                  </a:lnTo>
                  <a:lnTo>
                    <a:pt x="43" y="1891"/>
                  </a:lnTo>
                  <a:lnTo>
                    <a:pt x="172" y="2277"/>
                  </a:lnTo>
                  <a:lnTo>
                    <a:pt x="172" y="2277"/>
                  </a:lnTo>
                  <a:lnTo>
                    <a:pt x="344" y="2578"/>
                  </a:lnTo>
                  <a:lnTo>
                    <a:pt x="344" y="2578"/>
                  </a:lnTo>
                  <a:lnTo>
                    <a:pt x="559" y="2793"/>
                  </a:lnTo>
                  <a:lnTo>
                    <a:pt x="773" y="2922"/>
                  </a:lnTo>
                  <a:lnTo>
                    <a:pt x="1031" y="3007"/>
                  </a:lnTo>
                  <a:lnTo>
                    <a:pt x="1289" y="3050"/>
                  </a:lnTo>
                  <a:lnTo>
                    <a:pt x="2749" y="3136"/>
                  </a:lnTo>
                  <a:lnTo>
                    <a:pt x="2878" y="31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9" name="Google Shape;14906;p66">
              <a:extLst>
                <a:ext uri="{FF2B5EF4-FFF2-40B4-BE49-F238E27FC236}">
                  <a16:creationId xmlns:a16="http://schemas.microsoft.com/office/drawing/2014/main" id="{89B1394A-34E2-8CCD-B5CD-CCA1D7CD4806}"/>
                </a:ext>
              </a:extLst>
            </p:cNvPr>
            <p:cNvSpPr/>
            <p:nvPr/>
          </p:nvSpPr>
          <p:spPr>
            <a:xfrm>
              <a:off x="2545675" y="3942500"/>
              <a:ext cx="149275" cy="80550"/>
            </a:xfrm>
            <a:custGeom>
              <a:avLst/>
              <a:gdLst/>
              <a:ahLst/>
              <a:cxnLst/>
              <a:rect l="l" t="t" r="r" b="b"/>
              <a:pathLst>
                <a:path w="5971" h="3222" extrusionOk="0">
                  <a:moveTo>
                    <a:pt x="4553" y="0"/>
                  </a:moveTo>
                  <a:lnTo>
                    <a:pt x="3007" y="86"/>
                  </a:lnTo>
                  <a:lnTo>
                    <a:pt x="2749" y="86"/>
                  </a:lnTo>
                  <a:lnTo>
                    <a:pt x="1289" y="172"/>
                  </a:lnTo>
                  <a:lnTo>
                    <a:pt x="988" y="215"/>
                  </a:lnTo>
                  <a:lnTo>
                    <a:pt x="773" y="301"/>
                  </a:lnTo>
                  <a:lnTo>
                    <a:pt x="558" y="473"/>
                  </a:lnTo>
                  <a:lnTo>
                    <a:pt x="344" y="645"/>
                  </a:lnTo>
                  <a:lnTo>
                    <a:pt x="215" y="902"/>
                  </a:lnTo>
                  <a:lnTo>
                    <a:pt x="86" y="1160"/>
                  </a:lnTo>
                  <a:lnTo>
                    <a:pt x="0" y="1461"/>
                  </a:lnTo>
                  <a:lnTo>
                    <a:pt x="0" y="1761"/>
                  </a:lnTo>
                  <a:lnTo>
                    <a:pt x="86" y="2148"/>
                  </a:lnTo>
                  <a:lnTo>
                    <a:pt x="258" y="2534"/>
                  </a:lnTo>
                  <a:lnTo>
                    <a:pt x="473" y="2835"/>
                  </a:lnTo>
                  <a:lnTo>
                    <a:pt x="687" y="3007"/>
                  </a:lnTo>
                  <a:lnTo>
                    <a:pt x="902" y="3136"/>
                  </a:lnTo>
                  <a:lnTo>
                    <a:pt x="1160" y="3222"/>
                  </a:lnTo>
                  <a:lnTo>
                    <a:pt x="1460" y="3222"/>
                  </a:lnTo>
                  <a:lnTo>
                    <a:pt x="2921" y="3136"/>
                  </a:lnTo>
                  <a:lnTo>
                    <a:pt x="3135" y="3136"/>
                  </a:lnTo>
                  <a:lnTo>
                    <a:pt x="4725" y="3050"/>
                  </a:lnTo>
                  <a:lnTo>
                    <a:pt x="4982" y="3007"/>
                  </a:lnTo>
                  <a:lnTo>
                    <a:pt x="5240" y="2921"/>
                  </a:lnTo>
                  <a:lnTo>
                    <a:pt x="5455" y="2749"/>
                  </a:lnTo>
                  <a:lnTo>
                    <a:pt x="5627" y="2577"/>
                  </a:lnTo>
                  <a:lnTo>
                    <a:pt x="5798" y="2320"/>
                  </a:lnTo>
                  <a:lnTo>
                    <a:pt x="5927" y="2062"/>
                  </a:lnTo>
                  <a:lnTo>
                    <a:pt x="5970" y="1761"/>
                  </a:lnTo>
                  <a:lnTo>
                    <a:pt x="5970" y="1461"/>
                  </a:lnTo>
                  <a:lnTo>
                    <a:pt x="5970" y="1203"/>
                  </a:lnTo>
                  <a:lnTo>
                    <a:pt x="5884" y="988"/>
                  </a:lnTo>
                  <a:lnTo>
                    <a:pt x="5798" y="773"/>
                  </a:lnTo>
                  <a:lnTo>
                    <a:pt x="5669" y="559"/>
                  </a:lnTo>
                  <a:lnTo>
                    <a:pt x="5455" y="344"/>
                  </a:lnTo>
                  <a:lnTo>
                    <a:pt x="5197" y="129"/>
                  </a:lnTo>
                  <a:lnTo>
                    <a:pt x="4896" y="43"/>
                  </a:lnTo>
                  <a:lnTo>
                    <a:pt x="45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0" name="Google Shape;14907;p66">
              <a:extLst>
                <a:ext uri="{FF2B5EF4-FFF2-40B4-BE49-F238E27FC236}">
                  <a16:creationId xmlns:a16="http://schemas.microsoft.com/office/drawing/2014/main" id="{F3C2B421-057E-D3A8-776D-D6BE373CEC7F}"/>
                </a:ext>
              </a:extLst>
            </p:cNvPr>
            <p:cNvSpPr/>
            <p:nvPr/>
          </p:nvSpPr>
          <p:spPr>
            <a:xfrm>
              <a:off x="2545675" y="3942500"/>
              <a:ext cx="149275" cy="80550"/>
            </a:xfrm>
            <a:custGeom>
              <a:avLst/>
              <a:gdLst/>
              <a:ahLst/>
              <a:cxnLst/>
              <a:rect l="l" t="t" r="r" b="b"/>
              <a:pathLst>
                <a:path w="5971" h="3222" fill="none" extrusionOk="0">
                  <a:moveTo>
                    <a:pt x="4725" y="3050"/>
                  </a:moveTo>
                  <a:lnTo>
                    <a:pt x="4725" y="3050"/>
                  </a:lnTo>
                  <a:lnTo>
                    <a:pt x="4982" y="3007"/>
                  </a:lnTo>
                  <a:lnTo>
                    <a:pt x="5240" y="2921"/>
                  </a:lnTo>
                  <a:lnTo>
                    <a:pt x="5455" y="2749"/>
                  </a:lnTo>
                  <a:lnTo>
                    <a:pt x="5627" y="2577"/>
                  </a:lnTo>
                  <a:lnTo>
                    <a:pt x="5798" y="2320"/>
                  </a:lnTo>
                  <a:lnTo>
                    <a:pt x="5927" y="2062"/>
                  </a:lnTo>
                  <a:lnTo>
                    <a:pt x="5970" y="1761"/>
                  </a:lnTo>
                  <a:lnTo>
                    <a:pt x="5970" y="1461"/>
                  </a:lnTo>
                  <a:lnTo>
                    <a:pt x="5970" y="1461"/>
                  </a:lnTo>
                  <a:lnTo>
                    <a:pt x="5970" y="1203"/>
                  </a:lnTo>
                  <a:lnTo>
                    <a:pt x="5884" y="988"/>
                  </a:lnTo>
                  <a:lnTo>
                    <a:pt x="5798" y="773"/>
                  </a:lnTo>
                  <a:lnTo>
                    <a:pt x="5669" y="559"/>
                  </a:lnTo>
                  <a:lnTo>
                    <a:pt x="5669" y="559"/>
                  </a:lnTo>
                  <a:lnTo>
                    <a:pt x="5455" y="344"/>
                  </a:lnTo>
                  <a:lnTo>
                    <a:pt x="5197" y="129"/>
                  </a:lnTo>
                  <a:lnTo>
                    <a:pt x="4896" y="43"/>
                  </a:lnTo>
                  <a:lnTo>
                    <a:pt x="4553" y="0"/>
                  </a:lnTo>
                  <a:lnTo>
                    <a:pt x="3007" y="86"/>
                  </a:lnTo>
                  <a:lnTo>
                    <a:pt x="2878" y="86"/>
                  </a:lnTo>
                  <a:lnTo>
                    <a:pt x="2749" y="86"/>
                  </a:lnTo>
                  <a:lnTo>
                    <a:pt x="1289" y="172"/>
                  </a:lnTo>
                  <a:lnTo>
                    <a:pt x="1289" y="172"/>
                  </a:lnTo>
                  <a:lnTo>
                    <a:pt x="988" y="215"/>
                  </a:lnTo>
                  <a:lnTo>
                    <a:pt x="773" y="301"/>
                  </a:lnTo>
                  <a:lnTo>
                    <a:pt x="558" y="473"/>
                  </a:lnTo>
                  <a:lnTo>
                    <a:pt x="344" y="645"/>
                  </a:lnTo>
                  <a:lnTo>
                    <a:pt x="215" y="902"/>
                  </a:lnTo>
                  <a:lnTo>
                    <a:pt x="86" y="1160"/>
                  </a:lnTo>
                  <a:lnTo>
                    <a:pt x="0" y="1461"/>
                  </a:lnTo>
                  <a:lnTo>
                    <a:pt x="0" y="1761"/>
                  </a:lnTo>
                  <a:lnTo>
                    <a:pt x="0" y="1761"/>
                  </a:lnTo>
                  <a:lnTo>
                    <a:pt x="86" y="2148"/>
                  </a:lnTo>
                  <a:lnTo>
                    <a:pt x="258" y="2534"/>
                  </a:lnTo>
                  <a:lnTo>
                    <a:pt x="258" y="2534"/>
                  </a:lnTo>
                  <a:lnTo>
                    <a:pt x="473" y="2835"/>
                  </a:lnTo>
                  <a:lnTo>
                    <a:pt x="473" y="2835"/>
                  </a:lnTo>
                  <a:lnTo>
                    <a:pt x="687" y="3007"/>
                  </a:lnTo>
                  <a:lnTo>
                    <a:pt x="902" y="3136"/>
                  </a:lnTo>
                  <a:lnTo>
                    <a:pt x="1160" y="3222"/>
                  </a:lnTo>
                  <a:lnTo>
                    <a:pt x="1460" y="3222"/>
                  </a:lnTo>
                  <a:lnTo>
                    <a:pt x="2921" y="3136"/>
                  </a:lnTo>
                  <a:lnTo>
                    <a:pt x="3050" y="3136"/>
                  </a:lnTo>
                  <a:lnTo>
                    <a:pt x="3135" y="3136"/>
                  </a:lnTo>
                  <a:lnTo>
                    <a:pt x="4725" y="30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1" name="Google Shape;14908;p66">
              <a:extLst>
                <a:ext uri="{FF2B5EF4-FFF2-40B4-BE49-F238E27FC236}">
                  <a16:creationId xmlns:a16="http://schemas.microsoft.com/office/drawing/2014/main" id="{06086040-E0D5-6738-4512-C9B92F803414}"/>
                </a:ext>
              </a:extLst>
            </p:cNvPr>
            <p:cNvSpPr/>
            <p:nvPr/>
          </p:nvSpPr>
          <p:spPr>
            <a:xfrm>
              <a:off x="2545675" y="3944650"/>
              <a:ext cx="76250" cy="78400"/>
            </a:xfrm>
            <a:custGeom>
              <a:avLst/>
              <a:gdLst/>
              <a:ahLst/>
              <a:cxnLst/>
              <a:rect l="l" t="t" r="r" b="b"/>
              <a:pathLst>
                <a:path w="3050" h="3136" extrusionOk="0">
                  <a:moveTo>
                    <a:pt x="2749" y="0"/>
                  </a:moveTo>
                  <a:lnTo>
                    <a:pt x="1289" y="86"/>
                  </a:lnTo>
                  <a:lnTo>
                    <a:pt x="988" y="129"/>
                  </a:lnTo>
                  <a:lnTo>
                    <a:pt x="773" y="215"/>
                  </a:lnTo>
                  <a:lnTo>
                    <a:pt x="558" y="387"/>
                  </a:lnTo>
                  <a:lnTo>
                    <a:pt x="344" y="559"/>
                  </a:lnTo>
                  <a:lnTo>
                    <a:pt x="215" y="816"/>
                  </a:lnTo>
                  <a:lnTo>
                    <a:pt x="86" y="1074"/>
                  </a:lnTo>
                  <a:lnTo>
                    <a:pt x="0" y="1375"/>
                  </a:lnTo>
                  <a:lnTo>
                    <a:pt x="0" y="1675"/>
                  </a:lnTo>
                  <a:lnTo>
                    <a:pt x="86" y="2062"/>
                  </a:lnTo>
                  <a:lnTo>
                    <a:pt x="258" y="2448"/>
                  </a:lnTo>
                  <a:lnTo>
                    <a:pt x="473" y="2749"/>
                  </a:lnTo>
                  <a:lnTo>
                    <a:pt x="687" y="2921"/>
                  </a:lnTo>
                  <a:lnTo>
                    <a:pt x="902" y="3050"/>
                  </a:lnTo>
                  <a:lnTo>
                    <a:pt x="1160" y="3136"/>
                  </a:lnTo>
                  <a:lnTo>
                    <a:pt x="1460" y="3136"/>
                  </a:lnTo>
                  <a:lnTo>
                    <a:pt x="2921" y="3050"/>
                  </a:lnTo>
                  <a:lnTo>
                    <a:pt x="3050" y="3050"/>
                  </a:lnTo>
                  <a:lnTo>
                    <a:pt x="3007" y="2534"/>
                  </a:lnTo>
                  <a:lnTo>
                    <a:pt x="2878" y="0"/>
                  </a:lnTo>
                  <a:close/>
                </a:path>
              </a:pathLst>
            </a:custGeom>
            <a:solidFill>
              <a:srgbClr val="EA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2" name="Google Shape;14909;p66">
              <a:extLst>
                <a:ext uri="{FF2B5EF4-FFF2-40B4-BE49-F238E27FC236}">
                  <a16:creationId xmlns:a16="http://schemas.microsoft.com/office/drawing/2014/main" id="{0E7F0928-59A9-A4FD-7328-7C7692E4C522}"/>
                </a:ext>
              </a:extLst>
            </p:cNvPr>
            <p:cNvSpPr/>
            <p:nvPr/>
          </p:nvSpPr>
          <p:spPr>
            <a:xfrm>
              <a:off x="2545675" y="3944650"/>
              <a:ext cx="76250" cy="78400"/>
            </a:xfrm>
            <a:custGeom>
              <a:avLst/>
              <a:gdLst/>
              <a:ahLst/>
              <a:cxnLst/>
              <a:rect l="l" t="t" r="r" b="b"/>
              <a:pathLst>
                <a:path w="3050" h="3136" fill="none" extrusionOk="0">
                  <a:moveTo>
                    <a:pt x="3050" y="3050"/>
                  </a:moveTo>
                  <a:lnTo>
                    <a:pt x="3007" y="2534"/>
                  </a:lnTo>
                  <a:lnTo>
                    <a:pt x="2878" y="0"/>
                  </a:lnTo>
                  <a:lnTo>
                    <a:pt x="2749" y="0"/>
                  </a:lnTo>
                  <a:lnTo>
                    <a:pt x="1289" y="86"/>
                  </a:lnTo>
                  <a:lnTo>
                    <a:pt x="1289" y="86"/>
                  </a:lnTo>
                  <a:lnTo>
                    <a:pt x="988" y="129"/>
                  </a:lnTo>
                  <a:lnTo>
                    <a:pt x="773" y="215"/>
                  </a:lnTo>
                  <a:lnTo>
                    <a:pt x="558" y="387"/>
                  </a:lnTo>
                  <a:lnTo>
                    <a:pt x="344" y="559"/>
                  </a:lnTo>
                  <a:lnTo>
                    <a:pt x="215" y="816"/>
                  </a:lnTo>
                  <a:lnTo>
                    <a:pt x="86" y="1074"/>
                  </a:lnTo>
                  <a:lnTo>
                    <a:pt x="0" y="1375"/>
                  </a:lnTo>
                  <a:lnTo>
                    <a:pt x="0" y="1675"/>
                  </a:lnTo>
                  <a:lnTo>
                    <a:pt x="0" y="1675"/>
                  </a:lnTo>
                  <a:lnTo>
                    <a:pt x="86" y="2062"/>
                  </a:lnTo>
                  <a:lnTo>
                    <a:pt x="258" y="2448"/>
                  </a:lnTo>
                  <a:lnTo>
                    <a:pt x="258" y="2448"/>
                  </a:lnTo>
                  <a:lnTo>
                    <a:pt x="473" y="2749"/>
                  </a:lnTo>
                  <a:lnTo>
                    <a:pt x="473" y="2749"/>
                  </a:lnTo>
                  <a:lnTo>
                    <a:pt x="687" y="2921"/>
                  </a:lnTo>
                  <a:lnTo>
                    <a:pt x="902" y="3050"/>
                  </a:lnTo>
                  <a:lnTo>
                    <a:pt x="1160" y="3136"/>
                  </a:lnTo>
                  <a:lnTo>
                    <a:pt x="1460" y="3136"/>
                  </a:lnTo>
                  <a:lnTo>
                    <a:pt x="2921" y="3050"/>
                  </a:lnTo>
                  <a:lnTo>
                    <a:pt x="3050" y="30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3" name="Google Shape;14910;p66">
              <a:extLst>
                <a:ext uri="{FF2B5EF4-FFF2-40B4-BE49-F238E27FC236}">
                  <a16:creationId xmlns:a16="http://schemas.microsoft.com/office/drawing/2014/main" id="{3BF61323-4CC6-D60E-0252-214FA8A866C7}"/>
                </a:ext>
              </a:extLst>
            </p:cNvPr>
            <p:cNvSpPr/>
            <p:nvPr/>
          </p:nvSpPr>
          <p:spPr>
            <a:xfrm>
              <a:off x="2603650" y="3853375"/>
              <a:ext cx="25" cy="25"/>
            </a:xfrm>
            <a:custGeom>
              <a:avLst/>
              <a:gdLst/>
              <a:ahLst/>
              <a:cxnLst/>
              <a:rect l="l" t="t" r="r" b="b"/>
              <a:pathLst>
                <a:path w="1" h="1" extrusionOk="0">
                  <a:moveTo>
                    <a:pt x="0" y="1"/>
                  </a:moveTo>
                  <a:lnTo>
                    <a:pt x="0" y="1"/>
                  </a:lnTo>
                  <a:lnTo>
                    <a:pt x="0" y="1"/>
                  </a:lnTo>
                  <a:lnTo>
                    <a:pt x="0" y="1"/>
                  </a:lnTo>
                  <a:lnTo>
                    <a:pt x="0" y="1"/>
                  </a:lnTo>
                  <a:lnTo>
                    <a:pt x="0" y="1"/>
                  </a:lnTo>
                  <a:close/>
                </a:path>
              </a:pathLst>
            </a:custGeom>
            <a:solidFill>
              <a:srgbClr val="FA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4" name="Google Shape;14911;p66">
              <a:extLst>
                <a:ext uri="{FF2B5EF4-FFF2-40B4-BE49-F238E27FC236}">
                  <a16:creationId xmlns:a16="http://schemas.microsoft.com/office/drawing/2014/main" id="{1FE1E8C8-E096-9F02-F97F-32641E8DB9C9}"/>
                </a:ext>
              </a:extLst>
            </p:cNvPr>
            <p:cNvSpPr/>
            <p:nvPr/>
          </p:nvSpPr>
          <p:spPr>
            <a:xfrm>
              <a:off x="2603650" y="3853375"/>
              <a:ext cx="25" cy="25"/>
            </a:xfrm>
            <a:custGeom>
              <a:avLst/>
              <a:gdLst/>
              <a:ahLst/>
              <a:cxnLst/>
              <a:rect l="l" t="t" r="r" b="b"/>
              <a:pathLst>
                <a:path w="1" h="1" fill="none" extrusionOk="0">
                  <a:moveTo>
                    <a:pt x="0" y="1"/>
                  </a:moveTo>
                  <a:lnTo>
                    <a:pt x="0" y="1"/>
                  </a:ln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5" name="Google Shape;14912;p66">
              <a:extLst>
                <a:ext uri="{FF2B5EF4-FFF2-40B4-BE49-F238E27FC236}">
                  <a16:creationId xmlns:a16="http://schemas.microsoft.com/office/drawing/2014/main" id="{AF01BC73-0385-126F-9C8B-1F93D5F5121D}"/>
                </a:ext>
              </a:extLst>
            </p:cNvPr>
            <p:cNvSpPr/>
            <p:nvPr/>
          </p:nvSpPr>
          <p:spPr>
            <a:xfrm>
              <a:off x="2626200" y="3883450"/>
              <a:ext cx="74100" cy="60150"/>
            </a:xfrm>
            <a:custGeom>
              <a:avLst/>
              <a:gdLst/>
              <a:ahLst/>
              <a:cxnLst/>
              <a:rect l="l" t="t" r="r" b="b"/>
              <a:pathLst>
                <a:path w="2964" h="2406" extrusionOk="0">
                  <a:moveTo>
                    <a:pt x="2964" y="0"/>
                  </a:moveTo>
                  <a:lnTo>
                    <a:pt x="2835" y="86"/>
                  </a:lnTo>
                  <a:lnTo>
                    <a:pt x="2878" y="129"/>
                  </a:lnTo>
                  <a:lnTo>
                    <a:pt x="2964" y="0"/>
                  </a:lnTo>
                  <a:close/>
                  <a:moveTo>
                    <a:pt x="129" y="2234"/>
                  </a:moveTo>
                  <a:lnTo>
                    <a:pt x="0" y="2405"/>
                  </a:lnTo>
                  <a:lnTo>
                    <a:pt x="516" y="2405"/>
                  </a:lnTo>
                  <a:lnTo>
                    <a:pt x="430" y="2362"/>
                  </a:lnTo>
                  <a:lnTo>
                    <a:pt x="344" y="2319"/>
                  </a:lnTo>
                  <a:lnTo>
                    <a:pt x="215" y="2276"/>
                  </a:lnTo>
                  <a:lnTo>
                    <a:pt x="129" y="2234"/>
                  </a:lnTo>
                  <a:close/>
                </a:path>
              </a:pathLst>
            </a:custGeom>
            <a:solidFill>
              <a:srgbClr val="D1E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6" name="Google Shape;14913;p66">
              <a:extLst>
                <a:ext uri="{FF2B5EF4-FFF2-40B4-BE49-F238E27FC236}">
                  <a16:creationId xmlns:a16="http://schemas.microsoft.com/office/drawing/2014/main" id="{A16F2623-FC1F-0D29-7C78-6343257D12AE}"/>
                </a:ext>
              </a:extLst>
            </p:cNvPr>
            <p:cNvSpPr/>
            <p:nvPr/>
          </p:nvSpPr>
          <p:spPr>
            <a:xfrm>
              <a:off x="2626200" y="3939275"/>
              <a:ext cx="12900" cy="4325"/>
            </a:xfrm>
            <a:custGeom>
              <a:avLst/>
              <a:gdLst/>
              <a:ahLst/>
              <a:cxnLst/>
              <a:rect l="l" t="t" r="r" b="b"/>
              <a:pathLst>
                <a:path w="516" h="173" fill="none" extrusionOk="0">
                  <a:moveTo>
                    <a:pt x="129" y="1"/>
                  </a:moveTo>
                  <a:lnTo>
                    <a:pt x="129" y="1"/>
                  </a:lnTo>
                  <a:lnTo>
                    <a:pt x="0" y="172"/>
                  </a:lnTo>
                  <a:lnTo>
                    <a:pt x="516" y="172"/>
                  </a:lnTo>
                  <a:lnTo>
                    <a:pt x="430" y="129"/>
                  </a:lnTo>
                  <a:lnTo>
                    <a:pt x="344" y="86"/>
                  </a:lnTo>
                  <a:lnTo>
                    <a:pt x="215" y="43"/>
                  </a:lnTo>
                  <a:lnTo>
                    <a:pt x="12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7" name="Google Shape;14914;p66">
              <a:extLst>
                <a:ext uri="{FF2B5EF4-FFF2-40B4-BE49-F238E27FC236}">
                  <a16:creationId xmlns:a16="http://schemas.microsoft.com/office/drawing/2014/main" id="{4877EFFA-144D-EC3B-6A6B-BA47DCD93DDB}"/>
                </a:ext>
              </a:extLst>
            </p:cNvPr>
            <p:cNvSpPr/>
            <p:nvPr/>
          </p:nvSpPr>
          <p:spPr>
            <a:xfrm>
              <a:off x="2697075" y="3883450"/>
              <a:ext cx="3225" cy="3225"/>
            </a:xfrm>
            <a:custGeom>
              <a:avLst/>
              <a:gdLst/>
              <a:ahLst/>
              <a:cxnLst/>
              <a:rect l="l" t="t" r="r" b="b"/>
              <a:pathLst>
                <a:path w="129" h="129" fill="none" extrusionOk="0">
                  <a:moveTo>
                    <a:pt x="129" y="0"/>
                  </a:moveTo>
                  <a:lnTo>
                    <a:pt x="0" y="86"/>
                  </a:lnTo>
                  <a:lnTo>
                    <a:pt x="43" y="129"/>
                  </a:lnTo>
                  <a:lnTo>
                    <a:pt x="12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8" name="Google Shape;14915;p66">
              <a:extLst>
                <a:ext uri="{FF2B5EF4-FFF2-40B4-BE49-F238E27FC236}">
                  <a16:creationId xmlns:a16="http://schemas.microsoft.com/office/drawing/2014/main" id="{1B78FDA9-4CEC-88D5-14F3-054CF7485A90}"/>
                </a:ext>
              </a:extLst>
            </p:cNvPr>
            <p:cNvSpPr/>
            <p:nvPr/>
          </p:nvSpPr>
          <p:spPr>
            <a:xfrm>
              <a:off x="2629425" y="3910275"/>
              <a:ext cx="19350" cy="31175"/>
            </a:xfrm>
            <a:custGeom>
              <a:avLst/>
              <a:gdLst/>
              <a:ahLst/>
              <a:cxnLst/>
              <a:rect l="l" t="t" r="r" b="b"/>
              <a:pathLst>
                <a:path w="774" h="1247" extrusionOk="0">
                  <a:moveTo>
                    <a:pt x="773" y="1"/>
                  </a:moveTo>
                  <a:lnTo>
                    <a:pt x="559" y="44"/>
                  </a:lnTo>
                  <a:lnTo>
                    <a:pt x="344" y="87"/>
                  </a:lnTo>
                  <a:lnTo>
                    <a:pt x="129" y="44"/>
                  </a:lnTo>
                  <a:lnTo>
                    <a:pt x="129" y="44"/>
                  </a:lnTo>
                  <a:lnTo>
                    <a:pt x="215" y="344"/>
                  </a:lnTo>
                  <a:lnTo>
                    <a:pt x="215" y="602"/>
                  </a:lnTo>
                  <a:lnTo>
                    <a:pt x="129" y="903"/>
                  </a:lnTo>
                  <a:lnTo>
                    <a:pt x="0" y="1161"/>
                  </a:lnTo>
                  <a:lnTo>
                    <a:pt x="86" y="1203"/>
                  </a:lnTo>
                  <a:lnTo>
                    <a:pt x="215" y="1246"/>
                  </a:lnTo>
                  <a:lnTo>
                    <a:pt x="430" y="774"/>
                  </a:lnTo>
                  <a:lnTo>
                    <a:pt x="773" y="1"/>
                  </a:lnTo>
                  <a:close/>
                </a:path>
              </a:pathLst>
            </a:custGeom>
            <a:solidFill>
              <a:srgbClr val="FA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9" name="Google Shape;14916;p66">
              <a:extLst>
                <a:ext uri="{FF2B5EF4-FFF2-40B4-BE49-F238E27FC236}">
                  <a16:creationId xmlns:a16="http://schemas.microsoft.com/office/drawing/2014/main" id="{B0E85337-E6B5-7AEF-A857-786CAB80682B}"/>
                </a:ext>
              </a:extLst>
            </p:cNvPr>
            <p:cNvSpPr/>
            <p:nvPr/>
          </p:nvSpPr>
          <p:spPr>
            <a:xfrm>
              <a:off x="2629425" y="3910275"/>
              <a:ext cx="19350" cy="33325"/>
            </a:xfrm>
            <a:custGeom>
              <a:avLst/>
              <a:gdLst/>
              <a:ahLst/>
              <a:cxnLst/>
              <a:rect l="l" t="t" r="r" b="b"/>
              <a:pathLst>
                <a:path w="774" h="1333" fill="none" extrusionOk="0">
                  <a:moveTo>
                    <a:pt x="773" y="1"/>
                  </a:moveTo>
                  <a:lnTo>
                    <a:pt x="773" y="1"/>
                  </a:lnTo>
                  <a:lnTo>
                    <a:pt x="559" y="44"/>
                  </a:lnTo>
                  <a:lnTo>
                    <a:pt x="344" y="87"/>
                  </a:lnTo>
                  <a:lnTo>
                    <a:pt x="344" y="87"/>
                  </a:lnTo>
                  <a:lnTo>
                    <a:pt x="129" y="44"/>
                  </a:lnTo>
                  <a:lnTo>
                    <a:pt x="129" y="44"/>
                  </a:lnTo>
                  <a:lnTo>
                    <a:pt x="215" y="344"/>
                  </a:lnTo>
                  <a:lnTo>
                    <a:pt x="215" y="602"/>
                  </a:lnTo>
                  <a:lnTo>
                    <a:pt x="129" y="903"/>
                  </a:lnTo>
                  <a:lnTo>
                    <a:pt x="0" y="1161"/>
                  </a:lnTo>
                  <a:lnTo>
                    <a:pt x="86" y="1203"/>
                  </a:lnTo>
                  <a:lnTo>
                    <a:pt x="215" y="1246"/>
                  </a:lnTo>
                  <a:lnTo>
                    <a:pt x="301" y="1289"/>
                  </a:lnTo>
                  <a:lnTo>
                    <a:pt x="387" y="1332"/>
                  </a:lnTo>
                  <a:lnTo>
                    <a:pt x="301" y="1289"/>
                  </a:lnTo>
                  <a:lnTo>
                    <a:pt x="215" y="1246"/>
                  </a:lnTo>
                  <a:lnTo>
                    <a:pt x="430" y="774"/>
                  </a:lnTo>
                  <a:lnTo>
                    <a:pt x="7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0" name="Google Shape;14917;p66">
              <a:extLst>
                <a:ext uri="{FF2B5EF4-FFF2-40B4-BE49-F238E27FC236}">
                  <a16:creationId xmlns:a16="http://schemas.microsoft.com/office/drawing/2014/main" id="{5B5739F6-B522-F9C7-7FF5-7C9EECCFE74F}"/>
                </a:ext>
              </a:extLst>
            </p:cNvPr>
            <p:cNvSpPr/>
            <p:nvPr/>
          </p:nvSpPr>
          <p:spPr>
            <a:xfrm>
              <a:off x="2634775" y="3885600"/>
              <a:ext cx="63375" cy="66575"/>
            </a:xfrm>
            <a:custGeom>
              <a:avLst/>
              <a:gdLst/>
              <a:ahLst/>
              <a:cxnLst/>
              <a:rect l="l" t="t" r="r" b="b"/>
              <a:pathLst>
                <a:path w="2535" h="2663" extrusionOk="0">
                  <a:moveTo>
                    <a:pt x="2492" y="0"/>
                  </a:moveTo>
                  <a:lnTo>
                    <a:pt x="2277" y="129"/>
                  </a:lnTo>
                  <a:lnTo>
                    <a:pt x="2191" y="172"/>
                  </a:lnTo>
                  <a:lnTo>
                    <a:pt x="2063" y="215"/>
                  </a:lnTo>
                  <a:lnTo>
                    <a:pt x="688" y="945"/>
                  </a:lnTo>
                  <a:lnTo>
                    <a:pt x="559" y="988"/>
                  </a:lnTo>
                  <a:lnTo>
                    <a:pt x="216" y="1761"/>
                  </a:lnTo>
                  <a:lnTo>
                    <a:pt x="1" y="2233"/>
                  </a:lnTo>
                  <a:lnTo>
                    <a:pt x="87" y="2276"/>
                  </a:lnTo>
                  <a:lnTo>
                    <a:pt x="173" y="2319"/>
                  </a:lnTo>
                  <a:lnTo>
                    <a:pt x="989" y="2276"/>
                  </a:lnTo>
                  <a:lnTo>
                    <a:pt x="1289" y="2276"/>
                  </a:lnTo>
                  <a:lnTo>
                    <a:pt x="1547" y="2362"/>
                  </a:lnTo>
                  <a:lnTo>
                    <a:pt x="1762" y="2491"/>
                  </a:lnTo>
                  <a:lnTo>
                    <a:pt x="1934" y="2663"/>
                  </a:lnTo>
                  <a:lnTo>
                    <a:pt x="2535" y="2663"/>
                  </a:lnTo>
                  <a:lnTo>
                    <a:pt x="2363" y="2534"/>
                  </a:lnTo>
                  <a:lnTo>
                    <a:pt x="2191" y="2362"/>
                  </a:lnTo>
                  <a:lnTo>
                    <a:pt x="2063" y="2190"/>
                  </a:lnTo>
                  <a:lnTo>
                    <a:pt x="1977" y="1976"/>
                  </a:lnTo>
                  <a:lnTo>
                    <a:pt x="1891" y="1632"/>
                  </a:lnTo>
                  <a:lnTo>
                    <a:pt x="1891" y="1331"/>
                  </a:lnTo>
                  <a:lnTo>
                    <a:pt x="1934" y="988"/>
                  </a:lnTo>
                  <a:lnTo>
                    <a:pt x="2105" y="730"/>
                  </a:lnTo>
                  <a:lnTo>
                    <a:pt x="2535" y="43"/>
                  </a:lnTo>
                  <a:lnTo>
                    <a:pt x="2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1" name="Google Shape;14918;p66">
              <a:extLst>
                <a:ext uri="{FF2B5EF4-FFF2-40B4-BE49-F238E27FC236}">
                  <a16:creationId xmlns:a16="http://schemas.microsoft.com/office/drawing/2014/main" id="{65B612E2-4292-94B4-2763-4EE250354101}"/>
                </a:ext>
              </a:extLst>
            </p:cNvPr>
            <p:cNvSpPr/>
            <p:nvPr/>
          </p:nvSpPr>
          <p:spPr>
            <a:xfrm>
              <a:off x="2634775" y="3885600"/>
              <a:ext cx="63375" cy="66575"/>
            </a:xfrm>
            <a:custGeom>
              <a:avLst/>
              <a:gdLst/>
              <a:ahLst/>
              <a:cxnLst/>
              <a:rect l="l" t="t" r="r" b="b"/>
              <a:pathLst>
                <a:path w="2535" h="2663" fill="none" extrusionOk="0">
                  <a:moveTo>
                    <a:pt x="2492" y="0"/>
                  </a:moveTo>
                  <a:lnTo>
                    <a:pt x="2277" y="129"/>
                  </a:lnTo>
                  <a:lnTo>
                    <a:pt x="2191" y="172"/>
                  </a:lnTo>
                  <a:lnTo>
                    <a:pt x="2063" y="215"/>
                  </a:lnTo>
                  <a:lnTo>
                    <a:pt x="688" y="945"/>
                  </a:lnTo>
                  <a:lnTo>
                    <a:pt x="688" y="945"/>
                  </a:lnTo>
                  <a:lnTo>
                    <a:pt x="559" y="988"/>
                  </a:lnTo>
                  <a:lnTo>
                    <a:pt x="216" y="1761"/>
                  </a:lnTo>
                  <a:lnTo>
                    <a:pt x="1" y="2233"/>
                  </a:lnTo>
                  <a:lnTo>
                    <a:pt x="87" y="2276"/>
                  </a:lnTo>
                  <a:lnTo>
                    <a:pt x="173" y="2319"/>
                  </a:lnTo>
                  <a:lnTo>
                    <a:pt x="989" y="2276"/>
                  </a:lnTo>
                  <a:lnTo>
                    <a:pt x="989" y="2276"/>
                  </a:lnTo>
                  <a:lnTo>
                    <a:pt x="1032" y="2276"/>
                  </a:lnTo>
                  <a:lnTo>
                    <a:pt x="1032" y="2276"/>
                  </a:lnTo>
                  <a:lnTo>
                    <a:pt x="1289" y="2276"/>
                  </a:lnTo>
                  <a:lnTo>
                    <a:pt x="1547" y="2362"/>
                  </a:lnTo>
                  <a:lnTo>
                    <a:pt x="1762" y="2491"/>
                  </a:lnTo>
                  <a:lnTo>
                    <a:pt x="1934" y="2663"/>
                  </a:lnTo>
                  <a:lnTo>
                    <a:pt x="2535" y="2663"/>
                  </a:lnTo>
                  <a:lnTo>
                    <a:pt x="2535" y="2663"/>
                  </a:lnTo>
                  <a:lnTo>
                    <a:pt x="2363" y="2534"/>
                  </a:lnTo>
                  <a:lnTo>
                    <a:pt x="2191" y="2362"/>
                  </a:lnTo>
                  <a:lnTo>
                    <a:pt x="2063" y="2190"/>
                  </a:lnTo>
                  <a:lnTo>
                    <a:pt x="1977" y="1976"/>
                  </a:lnTo>
                  <a:lnTo>
                    <a:pt x="1977" y="1976"/>
                  </a:lnTo>
                  <a:lnTo>
                    <a:pt x="1891" y="1632"/>
                  </a:lnTo>
                  <a:lnTo>
                    <a:pt x="1891" y="1331"/>
                  </a:lnTo>
                  <a:lnTo>
                    <a:pt x="1934" y="988"/>
                  </a:lnTo>
                  <a:lnTo>
                    <a:pt x="2105" y="730"/>
                  </a:lnTo>
                  <a:lnTo>
                    <a:pt x="2535" y="43"/>
                  </a:lnTo>
                  <a:lnTo>
                    <a:pt x="24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2" name="Google Shape;14919;p66">
              <a:extLst>
                <a:ext uri="{FF2B5EF4-FFF2-40B4-BE49-F238E27FC236}">
                  <a16:creationId xmlns:a16="http://schemas.microsoft.com/office/drawing/2014/main" id="{B22E9AA9-D117-19D1-D8B0-E11F5498B6E3}"/>
                </a:ext>
              </a:extLst>
            </p:cNvPr>
            <p:cNvSpPr/>
            <p:nvPr/>
          </p:nvSpPr>
          <p:spPr>
            <a:xfrm>
              <a:off x="2682025" y="3874850"/>
              <a:ext cx="91300" cy="79475"/>
            </a:xfrm>
            <a:custGeom>
              <a:avLst/>
              <a:gdLst/>
              <a:ahLst/>
              <a:cxnLst/>
              <a:rect l="l" t="t" r="r" b="b"/>
              <a:pathLst>
                <a:path w="3652" h="3179" extrusionOk="0">
                  <a:moveTo>
                    <a:pt x="1461" y="1"/>
                  </a:moveTo>
                  <a:lnTo>
                    <a:pt x="731" y="344"/>
                  </a:lnTo>
                  <a:lnTo>
                    <a:pt x="645" y="473"/>
                  </a:lnTo>
                  <a:lnTo>
                    <a:pt x="215" y="1160"/>
                  </a:lnTo>
                  <a:lnTo>
                    <a:pt x="44" y="1418"/>
                  </a:lnTo>
                  <a:lnTo>
                    <a:pt x="1" y="1761"/>
                  </a:lnTo>
                  <a:lnTo>
                    <a:pt x="1" y="2062"/>
                  </a:lnTo>
                  <a:lnTo>
                    <a:pt x="87" y="2406"/>
                  </a:lnTo>
                  <a:lnTo>
                    <a:pt x="173" y="2620"/>
                  </a:lnTo>
                  <a:lnTo>
                    <a:pt x="301" y="2792"/>
                  </a:lnTo>
                  <a:lnTo>
                    <a:pt x="473" y="2964"/>
                  </a:lnTo>
                  <a:lnTo>
                    <a:pt x="645" y="3093"/>
                  </a:lnTo>
                  <a:lnTo>
                    <a:pt x="774" y="3136"/>
                  </a:lnTo>
                  <a:lnTo>
                    <a:pt x="1031" y="3136"/>
                  </a:lnTo>
                  <a:lnTo>
                    <a:pt x="2449" y="3179"/>
                  </a:lnTo>
                  <a:lnTo>
                    <a:pt x="2578" y="3050"/>
                  </a:lnTo>
                  <a:lnTo>
                    <a:pt x="2707" y="2921"/>
                  </a:lnTo>
                  <a:lnTo>
                    <a:pt x="3608" y="1633"/>
                  </a:lnTo>
                  <a:lnTo>
                    <a:pt x="3651" y="1547"/>
                  </a:lnTo>
                  <a:lnTo>
                    <a:pt x="3222" y="1203"/>
                  </a:lnTo>
                  <a:lnTo>
                    <a:pt x="1461" y="1"/>
                  </a:lnTo>
                  <a:close/>
                </a:path>
              </a:pathLst>
            </a:custGeom>
            <a:solidFill>
              <a:srgbClr val="FA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3" name="Google Shape;14920;p66">
              <a:extLst>
                <a:ext uri="{FF2B5EF4-FFF2-40B4-BE49-F238E27FC236}">
                  <a16:creationId xmlns:a16="http://schemas.microsoft.com/office/drawing/2014/main" id="{CC785AA0-6F55-FC03-0607-AAC95A49189C}"/>
                </a:ext>
              </a:extLst>
            </p:cNvPr>
            <p:cNvSpPr/>
            <p:nvPr/>
          </p:nvSpPr>
          <p:spPr>
            <a:xfrm>
              <a:off x="2682025" y="3863050"/>
              <a:ext cx="120300" cy="91275"/>
            </a:xfrm>
            <a:custGeom>
              <a:avLst/>
              <a:gdLst/>
              <a:ahLst/>
              <a:cxnLst/>
              <a:rect l="l" t="t" r="r" b="b"/>
              <a:pathLst>
                <a:path w="4812" h="3651" fill="none" extrusionOk="0">
                  <a:moveTo>
                    <a:pt x="4811" y="0"/>
                  </a:moveTo>
                  <a:lnTo>
                    <a:pt x="4811" y="0"/>
                  </a:lnTo>
                  <a:lnTo>
                    <a:pt x="4811" y="172"/>
                  </a:lnTo>
                  <a:lnTo>
                    <a:pt x="4768" y="344"/>
                  </a:lnTo>
                  <a:lnTo>
                    <a:pt x="4682" y="515"/>
                  </a:lnTo>
                  <a:lnTo>
                    <a:pt x="4596" y="687"/>
                  </a:lnTo>
                  <a:lnTo>
                    <a:pt x="3737" y="1890"/>
                  </a:lnTo>
                  <a:lnTo>
                    <a:pt x="3651" y="2019"/>
                  </a:lnTo>
                  <a:lnTo>
                    <a:pt x="3222" y="1675"/>
                  </a:lnTo>
                  <a:lnTo>
                    <a:pt x="1461" y="473"/>
                  </a:lnTo>
                  <a:lnTo>
                    <a:pt x="731" y="816"/>
                  </a:lnTo>
                  <a:lnTo>
                    <a:pt x="645" y="945"/>
                  </a:lnTo>
                  <a:lnTo>
                    <a:pt x="215" y="1632"/>
                  </a:lnTo>
                  <a:lnTo>
                    <a:pt x="215" y="1632"/>
                  </a:lnTo>
                  <a:lnTo>
                    <a:pt x="44" y="1890"/>
                  </a:lnTo>
                  <a:lnTo>
                    <a:pt x="1" y="2233"/>
                  </a:lnTo>
                  <a:lnTo>
                    <a:pt x="1" y="2534"/>
                  </a:lnTo>
                  <a:lnTo>
                    <a:pt x="87" y="2878"/>
                  </a:lnTo>
                  <a:lnTo>
                    <a:pt x="87" y="2878"/>
                  </a:lnTo>
                  <a:lnTo>
                    <a:pt x="173" y="3092"/>
                  </a:lnTo>
                  <a:lnTo>
                    <a:pt x="301" y="3264"/>
                  </a:lnTo>
                  <a:lnTo>
                    <a:pt x="473" y="3436"/>
                  </a:lnTo>
                  <a:lnTo>
                    <a:pt x="645" y="3565"/>
                  </a:lnTo>
                  <a:lnTo>
                    <a:pt x="774" y="3608"/>
                  </a:lnTo>
                  <a:lnTo>
                    <a:pt x="903" y="3608"/>
                  </a:lnTo>
                  <a:lnTo>
                    <a:pt x="1031" y="3608"/>
                  </a:lnTo>
                  <a:lnTo>
                    <a:pt x="2449" y="3651"/>
                  </a:lnTo>
                  <a:lnTo>
                    <a:pt x="2449" y="3651"/>
                  </a:lnTo>
                  <a:lnTo>
                    <a:pt x="2578" y="3522"/>
                  </a:lnTo>
                  <a:lnTo>
                    <a:pt x="2707" y="3393"/>
                  </a:lnTo>
                  <a:lnTo>
                    <a:pt x="3608" y="2105"/>
                  </a:lnTo>
                  <a:lnTo>
                    <a:pt x="3651" y="2019"/>
                  </a:lnTo>
                  <a:lnTo>
                    <a:pt x="3737" y="1890"/>
                  </a:lnTo>
                  <a:lnTo>
                    <a:pt x="4596" y="687"/>
                  </a:lnTo>
                  <a:lnTo>
                    <a:pt x="4596" y="687"/>
                  </a:lnTo>
                  <a:lnTo>
                    <a:pt x="4682" y="515"/>
                  </a:lnTo>
                  <a:lnTo>
                    <a:pt x="4768" y="344"/>
                  </a:lnTo>
                  <a:lnTo>
                    <a:pt x="4811" y="172"/>
                  </a:lnTo>
                  <a:lnTo>
                    <a:pt x="481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4" name="Google Shape;14921;p66">
              <a:extLst>
                <a:ext uri="{FF2B5EF4-FFF2-40B4-BE49-F238E27FC236}">
                  <a16:creationId xmlns:a16="http://schemas.microsoft.com/office/drawing/2014/main" id="{B4853CE8-9594-E0AF-A4F0-C4F8BA1EAB66}"/>
                </a:ext>
              </a:extLst>
            </p:cNvPr>
            <p:cNvSpPr/>
            <p:nvPr/>
          </p:nvSpPr>
          <p:spPr>
            <a:xfrm>
              <a:off x="2718525" y="3823300"/>
              <a:ext cx="83800" cy="90225"/>
            </a:xfrm>
            <a:custGeom>
              <a:avLst/>
              <a:gdLst/>
              <a:ahLst/>
              <a:cxnLst/>
              <a:rect l="l" t="t" r="r" b="b"/>
              <a:pathLst>
                <a:path w="3352" h="3609" extrusionOk="0">
                  <a:moveTo>
                    <a:pt x="1676" y="1"/>
                  </a:moveTo>
                  <a:lnTo>
                    <a:pt x="1332" y="44"/>
                  </a:lnTo>
                  <a:lnTo>
                    <a:pt x="1032" y="130"/>
                  </a:lnTo>
                  <a:lnTo>
                    <a:pt x="1032" y="345"/>
                  </a:lnTo>
                  <a:lnTo>
                    <a:pt x="1032" y="602"/>
                  </a:lnTo>
                  <a:lnTo>
                    <a:pt x="989" y="817"/>
                  </a:lnTo>
                  <a:lnTo>
                    <a:pt x="903" y="1032"/>
                  </a:lnTo>
                  <a:lnTo>
                    <a:pt x="903" y="1075"/>
                  </a:lnTo>
                  <a:lnTo>
                    <a:pt x="774" y="1332"/>
                  </a:lnTo>
                  <a:lnTo>
                    <a:pt x="645" y="1590"/>
                  </a:lnTo>
                  <a:lnTo>
                    <a:pt x="473" y="1762"/>
                  </a:lnTo>
                  <a:lnTo>
                    <a:pt x="259" y="1934"/>
                  </a:lnTo>
                  <a:lnTo>
                    <a:pt x="1" y="2063"/>
                  </a:lnTo>
                  <a:lnTo>
                    <a:pt x="1762" y="3265"/>
                  </a:lnTo>
                  <a:lnTo>
                    <a:pt x="2191" y="3609"/>
                  </a:lnTo>
                  <a:lnTo>
                    <a:pt x="2277" y="3480"/>
                  </a:lnTo>
                  <a:lnTo>
                    <a:pt x="3136" y="2277"/>
                  </a:lnTo>
                  <a:lnTo>
                    <a:pt x="3222" y="2105"/>
                  </a:lnTo>
                  <a:lnTo>
                    <a:pt x="3308" y="1934"/>
                  </a:lnTo>
                  <a:lnTo>
                    <a:pt x="3351" y="1762"/>
                  </a:lnTo>
                  <a:lnTo>
                    <a:pt x="3351" y="1590"/>
                  </a:lnTo>
                  <a:lnTo>
                    <a:pt x="3308" y="1247"/>
                  </a:lnTo>
                  <a:lnTo>
                    <a:pt x="3179" y="903"/>
                  </a:lnTo>
                  <a:lnTo>
                    <a:pt x="2964" y="559"/>
                  </a:lnTo>
                  <a:lnTo>
                    <a:pt x="2664" y="302"/>
                  </a:lnTo>
                  <a:lnTo>
                    <a:pt x="2406" y="173"/>
                  </a:lnTo>
                  <a:lnTo>
                    <a:pt x="2191" y="44"/>
                  </a:lnTo>
                  <a:lnTo>
                    <a:pt x="19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5" name="Google Shape;14922;p66">
              <a:extLst>
                <a:ext uri="{FF2B5EF4-FFF2-40B4-BE49-F238E27FC236}">
                  <a16:creationId xmlns:a16="http://schemas.microsoft.com/office/drawing/2014/main" id="{5CFF8454-519A-47E0-EAA5-EDE5913A945B}"/>
                </a:ext>
              </a:extLst>
            </p:cNvPr>
            <p:cNvSpPr/>
            <p:nvPr/>
          </p:nvSpPr>
          <p:spPr>
            <a:xfrm>
              <a:off x="2718525" y="3823300"/>
              <a:ext cx="83800" cy="90225"/>
            </a:xfrm>
            <a:custGeom>
              <a:avLst/>
              <a:gdLst/>
              <a:ahLst/>
              <a:cxnLst/>
              <a:rect l="l" t="t" r="r" b="b"/>
              <a:pathLst>
                <a:path w="3352" h="3609" fill="none" extrusionOk="0">
                  <a:moveTo>
                    <a:pt x="1676" y="1"/>
                  </a:moveTo>
                  <a:lnTo>
                    <a:pt x="1676" y="1"/>
                  </a:lnTo>
                  <a:lnTo>
                    <a:pt x="1332" y="44"/>
                  </a:lnTo>
                  <a:lnTo>
                    <a:pt x="1032" y="130"/>
                  </a:lnTo>
                  <a:lnTo>
                    <a:pt x="1032" y="130"/>
                  </a:lnTo>
                  <a:lnTo>
                    <a:pt x="1032" y="345"/>
                  </a:lnTo>
                  <a:lnTo>
                    <a:pt x="1032" y="602"/>
                  </a:lnTo>
                  <a:lnTo>
                    <a:pt x="989" y="817"/>
                  </a:lnTo>
                  <a:lnTo>
                    <a:pt x="903" y="1032"/>
                  </a:lnTo>
                  <a:lnTo>
                    <a:pt x="903" y="1032"/>
                  </a:lnTo>
                  <a:lnTo>
                    <a:pt x="903" y="1075"/>
                  </a:lnTo>
                  <a:lnTo>
                    <a:pt x="903" y="1075"/>
                  </a:lnTo>
                  <a:lnTo>
                    <a:pt x="903" y="1075"/>
                  </a:lnTo>
                  <a:lnTo>
                    <a:pt x="903" y="1075"/>
                  </a:lnTo>
                  <a:lnTo>
                    <a:pt x="774" y="1332"/>
                  </a:lnTo>
                  <a:lnTo>
                    <a:pt x="645" y="1590"/>
                  </a:lnTo>
                  <a:lnTo>
                    <a:pt x="473" y="1762"/>
                  </a:lnTo>
                  <a:lnTo>
                    <a:pt x="259" y="1934"/>
                  </a:lnTo>
                  <a:lnTo>
                    <a:pt x="1" y="2063"/>
                  </a:lnTo>
                  <a:lnTo>
                    <a:pt x="1762" y="3265"/>
                  </a:lnTo>
                  <a:lnTo>
                    <a:pt x="2191" y="3609"/>
                  </a:lnTo>
                  <a:lnTo>
                    <a:pt x="2277" y="3480"/>
                  </a:lnTo>
                  <a:lnTo>
                    <a:pt x="3136" y="2277"/>
                  </a:lnTo>
                  <a:lnTo>
                    <a:pt x="3136" y="2277"/>
                  </a:lnTo>
                  <a:lnTo>
                    <a:pt x="3222" y="2105"/>
                  </a:lnTo>
                  <a:lnTo>
                    <a:pt x="3308" y="1934"/>
                  </a:lnTo>
                  <a:lnTo>
                    <a:pt x="3351" y="1762"/>
                  </a:lnTo>
                  <a:lnTo>
                    <a:pt x="3351" y="1590"/>
                  </a:lnTo>
                  <a:lnTo>
                    <a:pt x="3351" y="1590"/>
                  </a:lnTo>
                  <a:lnTo>
                    <a:pt x="3308" y="1247"/>
                  </a:lnTo>
                  <a:lnTo>
                    <a:pt x="3308" y="1247"/>
                  </a:lnTo>
                  <a:lnTo>
                    <a:pt x="3179" y="903"/>
                  </a:lnTo>
                  <a:lnTo>
                    <a:pt x="3179" y="903"/>
                  </a:lnTo>
                  <a:lnTo>
                    <a:pt x="2964" y="559"/>
                  </a:lnTo>
                  <a:lnTo>
                    <a:pt x="2664" y="302"/>
                  </a:lnTo>
                  <a:lnTo>
                    <a:pt x="2664" y="302"/>
                  </a:lnTo>
                  <a:lnTo>
                    <a:pt x="2406" y="173"/>
                  </a:lnTo>
                  <a:lnTo>
                    <a:pt x="2191" y="44"/>
                  </a:lnTo>
                  <a:lnTo>
                    <a:pt x="1934" y="1"/>
                  </a:lnTo>
                  <a:lnTo>
                    <a:pt x="1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6" name="Google Shape;14923;p66">
              <a:extLst>
                <a:ext uri="{FF2B5EF4-FFF2-40B4-BE49-F238E27FC236}">
                  <a16:creationId xmlns:a16="http://schemas.microsoft.com/office/drawing/2014/main" id="{3FF35B94-7448-4DB9-60F5-6FD540F578C3}"/>
                </a:ext>
              </a:extLst>
            </p:cNvPr>
            <p:cNvSpPr/>
            <p:nvPr/>
          </p:nvSpPr>
          <p:spPr>
            <a:xfrm>
              <a:off x="2675600" y="3783575"/>
              <a:ext cx="68725" cy="66600"/>
            </a:xfrm>
            <a:custGeom>
              <a:avLst/>
              <a:gdLst/>
              <a:ahLst/>
              <a:cxnLst/>
              <a:rect l="l" t="t" r="r" b="b"/>
              <a:pathLst>
                <a:path w="2749" h="2664" extrusionOk="0">
                  <a:moveTo>
                    <a:pt x="472" y="1"/>
                  </a:moveTo>
                  <a:lnTo>
                    <a:pt x="0" y="1075"/>
                  </a:lnTo>
                  <a:lnTo>
                    <a:pt x="558" y="774"/>
                  </a:lnTo>
                  <a:lnTo>
                    <a:pt x="859" y="688"/>
                  </a:lnTo>
                  <a:lnTo>
                    <a:pt x="1117" y="645"/>
                  </a:lnTo>
                  <a:lnTo>
                    <a:pt x="1331" y="645"/>
                  </a:lnTo>
                  <a:lnTo>
                    <a:pt x="1503" y="688"/>
                  </a:lnTo>
                  <a:lnTo>
                    <a:pt x="1718" y="774"/>
                  </a:lnTo>
                  <a:lnTo>
                    <a:pt x="1890" y="860"/>
                  </a:lnTo>
                  <a:lnTo>
                    <a:pt x="2062" y="989"/>
                  </a:lnTo>
                  <a:lnTo>
                    <a:pt x="2233" y="1160"/>
                  </a:lnTo>
                  <a:lnTo>
                    <a:pt x="2362" y="1332"/>
                  </a:lnTo>
                  <a:lnTo>
                    <a:pt x="2448" y="1547"/>
                  </a:lnTo>
                  <a:lnTo>
                    <a:pt x="2620" y="1934"/>
                  </a:lnTo>
                  <a:lnTo>
                    <a:pt x="2663" y="2277"/>
                  </a:lnTo>
                  <a:lnTo>
                    <a:pt x="2663" y="2320"/>
                  </a:lnTo>
                  <a:lnTo>
                    <a:pt x="2628" y="2601"/>
                  </a:lnTo>
                  <a:lnTo>
                    <a:pt x="2706" y="2406"/>
                  </a:lnTo>
                  <a:lnTo>
                    <a:pt x="2749" y="2191"/>
                  </a:lnTo>
                  <a:lnTo>
                    <a:pt x="2749" y="1934"/>
                  </a:lnTo>
                  <a:lnTo>
                    <a:pt x="2749" y="1719"/>
                  </a:lnTo>
                  <a:lnTo>
                    <a:pt x="2663" y="1375"/>
                  </a:lnTo>
                  <a:lnTo>
                    <a:pt x="2491" y="1075"/>
                  </a:lnTo>
                  <a:lnTo>
                    <a:pt x="2276" y="860"/>
                  </a:lnTo>
                  <a:lnTo>
                    <a:pt x="2019" y="688"/>
                  </a:lnTo>
                  <a:lnTo>
                    <a:pt x="558" y="44"/>
                  </a:lnTo>
                  <a:lnTo>
                    <a:pt x="472" y="1"/>
                  </a:lnTo>
                  <a:close/>
                  <a:moveTo>
                    <a:pt x="2628" y="2601"/>
                  </a:moveTo>
                  <a:lnTo>
                    <a:pt x="2620" y="2621"/>
                  </a:lnTo>
                  <a:lnTo>
                    <a:pt x="2620" y="2664"/>
                  </a:lnTo>
                  <a:lnTo>
                    <a:pt x="2628" y="2601"/>
                  </a:lnTo>
                  <a:close/>
                </a:path>
              </a:pathLst>
            </a:custGeom>
            <a:solidFill>
              <a:srgbClr val="FA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7" name="Google Shape;14924;p66">
              <a:extLst>
                <a:ext uri="{FF2B5EF4-FFF2-40B4-BE49-F238E27FC236}">
                  <a16:creationId xmlns:a16="http://schemas.microsoft.com/office/drawing/2014/main" id="{4B74F615-7ADC-042E-ADD8-D962BC1FE1B7}"/>
                </a:ext>
              </a:extLst>
            </p:cNvPr>
            <p:cNvSpPr/>
            <p:nvPr/>
          </p:nvSpPr>
          <p:spPr>
            <a:xfrm>
              <a:off x="2600425" y="3805050"/>
              <a:ext cx="1100" cy="5400"/>
            </a:xfrm>
            <a:custGeom>
              <a:avLst/>
              <a:gdLst/>
              <a:ahLst/>
              <a:cxnLst/>
              <a:rect l="l" t="t" r="r" b="b"/>
              <a:pathLst>
                <a:path w="44" h="216" fill="none" extrusionOk="0">
                  <a:moveTo>
                    <a:pt x="1" y="1"/>
                  </a:moveTo>
                  <a:lnTo>
                    <a:pt x="1" y="1"/>
                  </a:lnTo>
                  <a:lnTo>
                    <a:pt x="1" y="173"/>
                  </a:lnTo>
                  <a:lnTo>
                    <a:pt x="1" y="173"/>
                  </a:lnTo>
                  <a:lnTo>
                    <a:pt x="44" y="216"/>
                  </a:lnTo>
                  <a:lnTo>
                    <a:pt x="44" y="216"/>
                  </a:lnTo>
                  <a:lnTo>
                    <a:pt x="1" y="173"/>
                  </a:lnTo>
                  <a:lnTo>
                    <a:pt x="1" y="173"/>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8" name="Google Shape;14925;p66">
              <a:extLst>
                <a:ext uri="{FF2B5EF4-FFF2-40B4-BE49-F238E27FC236}">
                  <a16:creationId xmlns:a16="http://schemas.microsoft.com/office/drawing/2014/main" id="{FBCB146E-33A3-2E77-5BAF-CCC61A55A38E}"/>
                </a:ext>
              </a:extLst>
            </p:cNvPr>
            <p:cNvSpPr/>
            <p:nvPr/>
          </p:nvSpPr>
          <p:spPr>
            <a:xfrm>
              <a:off x="2675600" y="3781425"/>
              <a:ext cx="68725" cy="68750"/>
            </a:xfrm>
            <a:custGeom>
              <a:avLst/>
              <a:gdLst/>
              <a:ahLst/>
              <a:cxnLst/>
              <a:rect l="l" t="t" r="r" b="b"/>
              <a:pathLst>
                <a:path w="2749" h="2750" fill="none" extrusionOk="0">
                  <a:moveTo>
                    <a:pt x="258" y="1"/>
                  </a:moveTo>
                  <a:lnTo>
                    <a:pt x="344" y="44"/>
                  </a:lnTo>
                  <a:lnTo>
                    <a:pt x="472" y="87"/>
                  </a:lnTo>
                  <a:lnTo>
                    <a:pt x="0" y="1161"/>
                  </a:lnTo>
                  <a:lnTo>
                    <a:pt x="558" y="860"/>
                  </a:lnTo>
                  <a:lnTo>
                    <a:pt x="558" y="860"/>
                  </a:lnTo>
                  <a:lnTo>
                    <a:pt x="859" y="774"/>
                  </a:lnTo>
                  <a:lnTo>
                    <a:pt x="1117" y="731"/>
                  </a:lnTo>
                  <a:lnTo>
                    <a:pt x="1117" y="731"/>
                  </a:lnTo>
                  <a:lnTo>
                    <a:pt x="1331" y="731"/>
                  </a:lnTo>
                  <a:lnTo>
                    <a:pt x="1503" y="774"/>
                  </a:lnTo>
                  <a:lnTo>
                    <a:pt x="1718" y="860"/>
                  </a:lnTo>
                  <a:lnTo>
                    <a:pt x="1890" y="946"/>
                  </a:lnTo>
                  <a:lnTo>
                    <a:pt x="2062" y="1075"/>
                  </a:lnTo>
                  <a:lnTo>
                    <a:pt x="2233" y="1246"/>
                  </a:lnTo>
                  <a:lnTo>
                    <a:pt x="2362" y="1418"/>
                  </a:lnTo>
                  <a:lnTo>
                    <a:pt x="2448" y="1633"/>
                  </a:lnTo>
                  <a:lnTo>
                    <a:pt x="2448" y="1633"/>
                  </a:lnTo>
                  <a:lnTo>
                    <a:pt x="2620" y="2020"/>
                  </a:lnTo>
                  <a:lnTo>
                    <a:pt x="2663" y="2363"/>
                  </a:lnTo>
                  <a:lnTo>
                    <a:pt x="2663" y="2363"/>
                  </a:lnTo>
                  <a:lnTo>
                    <a:pt x="2663" y="2406"/>
                  </a:lnTo>
                  <a:lnTo>
                    <a:pt x="2663" y="2406"/>
                  </a:lnTo>
                  <a:lnTo>
                    <a:pt x="2620" y="2750"/>
                  </a:lnTo>
                  <a:lnTo>
                    <a:pt x="2620" y="2750"/>
                  </a:lnTo>
                  <a:lnTo>
                    <a:pt x="2620" y="2707"/>
                  </a:lnTo>
                  <a:lnTo>
                    <a:pt x="2620" y="2707"/>
                  </a:lnTo>
                  <a:lnTo>
                    <a:pt x="2706" y="2492"/>
                  </a:lnTo>
                  <a:lnTo>
                    <a:pt x="2749" y="2277"/>
                  </a:lnTo>
                  <a:lnTo>
                    <a:pt x="2749" y="2020"/>
                  </a:lnTo>
                  <a:lnTo>
                    <a:pt x="2749" y="1805"/>
                  </a:lnTo>
                  <a:lnTo>
                    <a:pt x="2749" y="1805"/>
                  </a:lnTo>
                  <a:lnTo>
                    <a:pt x="2749" y="1805"/>
                  </a:lnTo>
                  <a:lnTo>
                    <a:pt x="2749" y="1805"/>
                  </a:lnTo>
                  <a:lnTo>
                    <a:pt x="2663" y="1461"/>
                  </a:lnTo>
                  <a:lnTo>
                    <a:pt x="2491" y="1161"/>
                  </a:lnTo>
                  <a:lnTo>
                    <a:pt x="2491" y="1161"/>
                  </a:lnTo>
                  <a:lnTo>
                    <a:pt x="2276" y="946"/>
                  </a:lnTo>
                  <a:lnTo>
                    <a:pt x="2019" y="774"/>
                  </a:lnTo>
                  <a:lnTo>
                    <a:pt x="558" y="130"/>
                  </a:lnTo>
                  <a:lnTo>
                    <a:pt x="472" y="87"/>
                  </a:lnTo>
                  <a:lnTo>
                    <a:pt x="344" y="44"/>
                  </a:lnTo>
                  <a:lnTo>
                    <a:pt x="2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9" name="Google Shape;14926;p66">
              <a:extLst>
                <a:ext uri="{FF2B5EF4-FFF2-40B4-BE49-F238E27FC236}">
                  <a16:creationId xmlns:a16="http://schemas.microsoft.com/office/drawing/2014/main" id="{0EBD9F11-E4D5-C3EE-9115-9AD083033949}"/>
                </a:ext>
              </a:extLst>
            </p:cNvPr>
            <p:cNvSpPr/>
            <p:nvPr/>
          </p:nvSpPr>
          <p:spPr>
            <a:xfrm>
              <a:off x="2602575" y="3765325"/>
              <a:ext cx="39750" cy="29025"/>
            </a:xfrm>
            <a:custGeom>
              <a:avLst/>
              <a:gdLst/>
              <a:ahLst/>
              <a:cxnLst/>
              <a:rect l="l" t="t" r="r" b="b"/>
              <a:pathLst>
                <a:path w="1590" h="1161" fill="none" extrusionOk="0">
                  <a:moveTo>
                    <a:pt x="1461" y="1"/>
                  </a:moveTo>
                  <a:lnTo>
                    <a:pt x="1461" y="1"/>
                  </a:lnTo>
                  <a:lnTo>
                    <a:pt x="1246" y="1"/>
                  </a:lnTo>
                  <a:lnTo>
                    <a:pt x="1031" y="44"/>
                  </a:lnTo>
                  <a:lnTo>
                    <a:pt x="816" y="130"/>
                  </a:lnTo>
                  <a:lnTo>
                    <a:pt x="645" y="258"/>
                  </a:lnTo>
                  <a:lnTo>
                    <a:pt x="473" y="387"/>
                  </a:lnTo>
                  <a:lnTo>
                    <a:pt x="344" y="559"/>
                  </a:lnTo>
                  <a:lnTo>
                    <a:pt x="172" y="731"/>
                  </a:lnTo>
                  <a:lnTo>
                    <a:pt x="86" y="946"/>
                  </a:lnTo>
                  <a:lnTo>
                    <a:pt x="86" y="946"/>
                  </a:lnTo>
                  <a:lnTo>
                    <a:pt x="0" y="1160"/>
                  </a:lnTo>
                  <a:lnTo>
                    <a:pt x="0" y="1160"/>
                  </a:lnTo>
                  <a:lnTo>
                    <a:pt x="86" y="946"/>
                  </a:lnTo>
                  <a:lnTo>
                    <a:pt x="86" y="946"/>
                  </a:lnTo>
                  <a:lnTo>
                    <a:pt x="172" y="731"/>
                  </a:lnTo>
                  <a:lnTo>
                    <a:pt x="344" y="559"/>
                  </a:lnTo>
                  <a:lnTo>
                    <a:pt x="473" y="387"/>
                  </a:lnTo>
                  <a:lnTo>
                    <a:pt x="645" y="258"/>
                  </a:lnTo>
                  <a:lnTo>
                    <a:pt x="816" y="130"/>
                  </a:lnTo>
                  <a:lnTo>
                    <a:pt x="1031" y="44"/>
                  </a:lnTo>
                  <a:lnTo>
                    <a:pt x="1246" y="1"/>
                  </a:lnTo>
                  <a:lnTo>
                    <a:pt x="1461" y="1"/>
                  </a:lnTo>
                  <a:lnTo>
                    <a:pt x="1461" y="1"/>
                  </a:lnTo>
                  <a:lnTo>
                    <a:pt x="1590" y="1"/>
                  </a:lnTo>
                  <a:lnTo>
                    <a:pt x="1590" y="1"/>
                  </a:lnTo>
                  <a:lnTo>
                    <a:pt x="146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0" name="Google Shape;14927;p66">
              <a:extLst>
                <a:ext uri="{FF2B5EF4-FFF2-40B4-BE49-F238E27FC236}">
                  <a16:creationId xmlns:a16="http://schemas.microsoft.com/office/drawing/2014/main" id="{2D74EC11-CBCC-8CF9-E3E9-149FC0CD988B}"/>
                </a:ext>
              </a:extLst>
            </p:cNvPr>
            <p:cNvSpPr/>
            <p:nvPr/>
          </p:nvSpPr>
          <p:spPr>
            <a:xfrm>
              <a:off x="2600425" y="3765325"/>
              <a:ext cx="87000" cy="73050"/>
            </a:xfrm>
            <a:custGeom>
              <a:avLst/>
              <a:gdLst/>
              <a:ahLst/>
              <a:cxnLst/>
              <a:rect l="l" t="t" r="r" b="b"/>
              <a:pathLst>
                <a:path w="3480" h="2922" extrusionOk="0">
                  <a:moveTo>
                    <a:pt x="1332" y="1"/>
                  </a:moveTo>
                  <a:lnTo>
                    <a:pt x="1117" y="44"/>
                  </a:lnTo>
                  <a:lnTo>
                    <a:pt x="902" y="130"/>
                  </a:lnTo>
                  <a:lnTo>
                    <a:pt x="731" y="258"/>
                  </a:lnTo>
                  <a:lnTo>
                    <a:pt x="559" y="387"/>
                  </a:lnTo>
                  <a:lnTo>
                    <a:pt x="430" y="559"/>
                  </a:lnTo>
                  <a:lnTo>
                    <a:pt x="258" y="731"/>
                  </a:lnTo>
                  <a:lnTo>
                    <a:pt x="172" y="946"/>
                  </a:lnTo>
                  <a:lnTo>
                    <a:pt x="86" y="1160"/>
                  </a:lnTo>
                  <a:lnTo>
                    <a:pt x="44" y="1375"/>
                  </a:lnTo>
                  <a:lnTo>
                    <a:pt x="1" y="1590"/>
                  </a:lnTo>
                  <a:lnTo>
                    <a:pt x="1" y="1762"/>
                  </a:lnTo>
                  <a:lnTo>
                    <a:pt x="44" y="1805"/>
                  </a:lnTo>
                  <a:lnTo>
                    <a:pt x="86" y="2105"/>
                  </a:lnTo>
                  <a:lnTo>
                    <a:pt x="215" y="2363"/>
                  </a:lnTo>
                  <a:lnTo>
                    <a:pt x="344" y="2578"/>
                  </a:lnTo>
                  <a:lnTo>
                    <a:pt x="559" y="2749"/>
                  </a:lnTo>
                  <a:lnTo>
                    <a:pt x="774" y="2921"/>
                  </a:lnTo>
                  <a:lnTo>
                    <a:pt x="817" y="2921"/>
                  </a:lnTo>
                  <a:lnTo>
                    <a:pt x="2062" y="2277"/>
                  </a:lnTo>
                  <a:lnTo>
                    <a:pt x="2148" y="2234"/>
                  </a:lnTo>
                  <a:lnTo>
                    <a:pt x="2277" y="2191"/>
                  </a:lnTo>
                  <a:lnTo>
                    <a:pt x="3007" y="1805"/>
                  </a:lnTo>
                  <a:lnTo>
                    <a:pt x="3479" y="731"/>
                  </a:lnTo>
                  <a:lnTo>
                    <a:pt x="3351" y="688"/>
                  </a:lnTo>
                  <a:lnTo>
                    <a:pt x="3265" y="645"/>
                  </a:lnTo>
                  <a:lnTo>
                    <a:pt x="2019" y="87"/>
                  </a:lnTo>
                  <a:lnTo>
                    <a:pt x="1847" y="44"/>
                  </a:lnTo>
                  <a:lnTo>
                    <a:pt x="16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1" name="Google Shape;14928;p66">
              <a:extLst>
                <a:ext uri="{FF2B5EF4-FFF2-40B4-BE49-F238E27FC236}">
                  <a16:creationId xmlns:a16="http://schemas.microsoft.com/office/drawing/2014/main" id="{A97A92BF-C463-A595-3275-A923888B233B}"/>
                </a:ext>
              </a:extLst>
            </p:cNvPr>
            <p:cNvSpPr/>
            <p:nvPr/>
          </p:nvSpPr>
          <p:spPr>
            <a:xfrm>
              <a:off x="2600425" y="3765325"/>
              <a:ext cx="87000" cy="73050"/>
            </a:xfrm>
            <a:custGeom>
              <a:avLst/>
              <a:gdLst/>
              <a:ahLst/>
              <a:cxnLst/>
              <a:rect l="l" t="t" r="r" b="b"/>
              <a:pathLst>
                <a:path w="3480" h="2922" fill="none" extrusionOk="0">
                  <a:moveTo>
                    <a:pt x="1547" y="1"/>
                  </a:moveTo>
                  <a:lnTo>
                    <a:pt x="1547" y="1"/>
                  </a:lnTo>
                  <a:lnTo>
                    <a:pt x="1332" y="1"/>
                  </a:lnTo>
                  <a:lnTo>
                    <a:pt x="1117" y="44"/>
                  </a:lnTo>
                  <a:lnTo>
                    <a:pt x="902" y="130"/>
                  </a:lnTo>
                  <a:lnTo>
                    <a:pt x="731" y="258"/>
                  </a:lnTo>
                  <a:lnTo>
                    <a:pt x="559" y="387"/>
                  </a:lnTo>
                  <a:lnTo>
                    <a:pt x="430" y="559"/>
                  </a:lnTo>
                  <a:lnTo>
                    <a:pt x="258" y="731"/>
                  </a:lnTo>
                  <a:lnTo>
                    <a:pt x="172" y="946"/>
                  </a:lnTo>
                  <a:lnTo>
                    <a:pt x="172" y="946"/>
                  </a:lnTo>
                  <a:lnTo>
                    <a:pt x="86" y="1160"/>
                  </a:lnTo>
                  <a:lnTo>
                    <a:pt x="86" y="1160"/>
                  </a:lnTo>
                  <a:lnTo>
                    <a:pt x="44" y="1375"/>
                  </a:lnTo>
                  <a:lnTo>
                    <a:pt x="1" y="1590"/>
                  </a:lnTo>
                  <a:lnTo>
                    <a:pt x="1" y="1590"/>
                  </a:lnTo>
                  <a:lnTo>
                    <a:pt x="1" y="1762"/>
                  </a:lnTo>
                  <a:lnTo>
                    <a:pt x="1" y="1762"/>
                  </a:lnTo>
                  <a:lnTo>
                    <a:pt x="44" y="1805"/>
                  </a:lnTo>
                  <a:lnTo>
                    <a:pt x="44" y="1805"/>
                  </a:lnTo>
                  <a:lnTo>
                    <a:pt x="86" y="2105"/>
                  </a:lnTo>
                  <a:lnTo>
                    <a:pt x="86" y="2105"/>
                  </a:lnTo>
                  <a:lnTo>
                    <a:pt x="215" y="2363"/>
                  </a:lnTo>
                  <a:lnTo>
                    <a:pt x="344" y="2578"/>
                  </a:lnTo>
                  <a:lnTo>
                    <a:pt x="559" y="2749"/>
                  </a:lnTo>
                  <a:lnTo>
                    <a:pt x="774" y="2921"/>
                  </a:lnTo>
                  <a:lnTo>
                    <a:pt x="817" y="2921"/>
                  </a:lnTo>
                  <a:lnTo>
                    <a:pt x="2062" y="2277"/>
                  </a:lnTo>
                  <a:lnTo>
                    <a:pt x="2148" y="2234"/>
                  </a:lnTo>
                  <a:lnTo>
                    <a:pt x="2277" y="2191"/>
                  </a:lnTo>
                  <a:lnTo>
                    <a:pt x="3007" y="1805"/>
                  </a:lnTo>
                  <a:lnTo>
                    <a:pt x="3479" y="731"/>
                  </a:lnTo>
                  <a:lnTo>
                    <a:pt x="3351" y="688"/>
                  </a:lnTo>
                  <a:lnTo>
                    <a:pt x="3265" y="645"/>
                  </a:lnTo>
                  <a:lnTo>
                    <a:pt x="2019" y="87"/>
                  </a:lnTo>
                  <a:lnTo>
                    <a:pt x="2019" y="87"/>
                  </a:lnTo>
                  <a:lnTo>
                    <a:pt x="1847" y="44"/>
                  </a:lnTo>
                  <a:lnTo>
                    <a:pt x="1676" y="1"/>
                  </a:lnTo>
                  <a:lnTo>
                    <a:pt x="1676" y="1"/>
                  </a:lnTo>
                  <a:lnTo>
                    <a:pt x="1547"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2" name="Google Shape;14929;p66">
              <a:extLst>
                <a:ext uri="{FF2B5EF4-FFF2-40B4-BE49-F238E27FC236}">
                  <a16:creationId xmlns:a16="http://schemas.microsoft.com/office/drawing/2014/main" id="{AE81FB56-0B5E-8396-DBC9-C5E30320C994}"/>
                </a:ext>
              </a:extLst>
            </p:cNvPr>
            <p:cNvSpPr/>
            <p:nvPr/>
          </p:nvSpPr>
          <p:spPr>
            <a:xfrm>
              <a:off x="2603650" y="3821175"/>
              <a:ext cx="121350" cy="91275"/>
            </a:xfrm>
            <a:custGeom>
              <a:avLst/>
              <a:gdLst/>
              <a:ahLst/>
              <a:cxnLst/>
              <a:rect l="l" t="t" r="r" b="b"/>
              <a:pathLst>
                <a:path w="4854" h="3651" extrusionOk="0">
                  <a:moveTo>
                    <a:pt x="4854" y="2019"/>
                  </a:moveTo>
                  <a:lnTo>
                    <a:pt x="4596" y="2148"/>
                  </a:lnTo>
                  <a:lnTo>
                    <a:pt x="3866" y="2491"/>
                  </a:lnTo>
                  <a:lnTo>
                    <a:pt x="3737" y="2577"/>
                  </a:lnTo>
                  <a:lnTo>
                    <a:pt x="3522" y="2706"/>
                  </a:lnTo>
                  <a:lnTo>
                    <a:pt x="4854" y="2019"/>
                  </a:lnTo>
                  <a:close/>
                  <a:moveTo>
                    <a:pt x="2019" y="0"/>
                  </a:moveTo>
                  <a:lnTo>
                    <a:pt x="1933" y="43"/>
                  </a:lnTo>
                  <a:lnTo>
                    <a:pt x="688" y="687"/>
                  </a:lnTo>
                  <a:lnTo>
                    <a:pt x="516" y="773"/>
                  </a:lnTo>
                  <a:lnTo>
                    <a:pt x="387" y="859"/>
                  </a:lnTo>
                  <a:lnTo>
                    <a:pt x="215" y="988"/>
                  </a:lnTo>
                  <a:lnTo>
                    <a:pt x="86" y="1117"/>
                  </a:lnTo>
                  <a:lnTo>
                    <a:pt x="0" y="1289"/>
                  </a:lnTo>
                  <a:lnTo>
                    <a:pt x="301" y="1890"/>
                  </a:lnTo>
                  <a:lnTo>
                    <a:pt x="344" y="1976"/>
                  </a:lnTo>
                  <a:lnTo>
                    <a:pt x="387" y="2105"/>
                  </a:lnTo>
                  <a:lnTo>
                    <a:pt x="1117" y="3479"/>
                  </a:lnTo>
                  <a:lnTo>
                    <a:pt x="1160" y="3608"/>
                  </a:lnTo>
                  <a:lnTo>
                    <a:pt x="1375" y="3651"/>
                  </a:lnTo>
                  <a:lnTo>
                    <a:pt x="1590" y="3608"/>
                  </a:lnTo>
                  <a:lnTo>
                    <a:pt x="1804" y="3565"/>
                  </a:lnTo>
                  <a:lnTo>
                    <a:pt x="1933" y="3522"/>
                  </a:lnTo>
                  <a:lnTo>
                    <a:pt x="3308" y="2792"/>
                  </a:lnTo>
                  <a:lnTo>
                    <a:pt x="3436" y="2749"/>
                  </a:lnTo>
                  <a:lnTo>
                    <a:pt x="3179" y="2276"/>
                  </a:lnTo>
                  <a:lnTo>
                    <a:pt x="2019" y="0"/>
                  </a:lnTo>
                  <a:close/>
                </a:path>
              </a:pathLst>
            </a:custGeom>
            <a:solidFill>
              <a:srgbClr val="FA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3" name="Google Shape;14930;p66">
              <a:extLst>
                <a:ext uri="{FF2B5EF4-FFF2-40B4-BE49-F238E27FC236}">
                  <a16:creationId xmlns:a16="http://schemas.microsoft.com/office/drawing/2014/main" id="{12CA19C4-DF54-44B7-869E-6B60269A5093}"/>
                </a:ext>
              </a:extLst>
            </p:cNvPr>
            <p:cNvSpPr/>
            <p:nvPr/>
          </p:nvSpPr>
          <p:spPr>
            <a:xfrm>
              <a:off x="2603650" y="3821175"/>
              <a:ext cx="138525" cy="91275"/>
            </a:xfrm>
            <a:custGeom>
              <a:avLst/>
              <a:gdLst/>
              <a:ahLst/>
              <a:cxnLst/>
              <a:rect l="l" t="t" r="r" b="b"/>
              <a:pathLst>
                <a:path w="5541" h="3651" fill="none" extrusionOk="0">
                  <a:moveTo>
                    <a:pt x="2019" y="0"/>
                  </a:moveTo>
                  <a:lnTo>
                    <a:pt x="2019" y="0"/>
                  </a:lnTo>
                  <a:lnTo>
                    <a:pt x="1933" y="43"/>
                  </a:lnTo>
                  <a:lnTo>
                    <a:pt x="688" y="687"/>
                  </a:lnTo>
                  <a:lnTo>
                    <a:pt x="516" y="773"/>
                  </a:lnTo>
                  <a:lnTo>
                    <a:pt x="516" y="773"/>
                  </a:lnTo>
                  <a:lnTo>
                    <a:pt x="387" y="859"/>
                  </a:lnTo>
                  <a:lnTo>
                    <a:pt x="215" y="988"/>
                  </a:lnTo>
                  <a:lnTo>
                    <a:pt x="86" y="1117"/>
                  </a:lnTo>
                  <a:lnTo>
                    <a:pt x="0" y="1289"/>
                  </a:lnTo>
                  <a:lnTo>
                    <a:pt x="0" y="1289"/>
                  </a:lnTo>
                  <a:lnTo>
                    <a:pt x="0" y="1289"/>
                  </a:lnTo>
                  <a:lnTo>
                    <a:pt x="301" y="1890"/>
                  </a:lnTo>
                  <a:lnTo>
                    <a:pt x="344" y="1976"/>
                  </a:lnTo>
                  <a:lnTo>
                    <a:pt x="387" y="2105"/>
                  </a:lnTo>
                  <a:lnTo>
                    <a:pt x="1117" y="3479"/>
                  </a:lnTo>
                  <a:lnTo>
                    <a:pt x="1117" y="3479"/>
                  </a:lnTo>
                  <a:lnTo>
                    <a:pt x="1160" y="3608"/>
                  </a:lnTo>
                  <a:lnTo>
                    <a:pt x="1160" y="3608"/>
                  </a:lnTo>
                  <a:lnTo>
                    <a:pt x="1375" y="3651"/>
                  </a:lnTo>
                  <a:lnTo>
                    <a:pt x="1375" y="3651"/>
                  </a:lnTo>
                  <a:lnTo>
                    <a:pt x="1590" y="3608"/>
                  </a:lnTo>
                  <a:lnTo>
                    <a:pt x="1804" y="3565"/>
                  </a:lnTo>
                  <a:lnTo>
                    <a:pt x="1804" y="3565"/>
                  </a:lnTo>
                  <a:lnTo>
                    <a:pt x="1933" y="3522"/>
                  </a:lnTo>
                  <a:lnTo>
                    <a:pt x="3308" y="2792"/>
                  </a:lnTo>
                  <a:lnTo>
                    <a:pt x="3436" y="2749"/>
                  </a:lnTo>
                  <a:lnTo>
                    <a:pt x="3522" y="2706"/>
                  </a:lnTo>
                  <a:lnTo>
                    <a:pt x="3737" y="2577"/>
                  </a:lnTo>
                  <a:lnTo>
                    <a:pt x="3866" y="2491"/>
                  </a:lnTo>
                  <a:lnTo>
                    <a:pt x="4596" y="2148"/>
                  </a:lnTo>
                  <a:lnTo>
                    <a:pt x="4854" y="2019"/>
                  </a:lnTo>
                  <a:lnTo>
                    <a:pt x="4854" y="2019"/>
                  </a:lnTo>
                  <a:lnTo>
                    <a:pt x="5068" y="1847"/>
                  </a:lnTo>
                  <a:lnTo>
                    <a:pt x="5240" y="1675"/>
                  </a:lnTo>
                  <a:lnTo>
                    <a:pt x="5369" y="1417"/>
                  </a:lnTo>
                  <a:lnTo>
                    <a:pt x="5498" y="1160"/>
                  </a:lnTo>
                  <a:lnTo>
                    <a:pt x="5498" y="1160"/>
                  </a:lnTo>
                  <a:lnTo>
                    <a:pt x="5498" y="1160"/>
                  </a:lnTo>
                  <a:lnTo>
                    <a:pt x="5498" y="1160"/>
                  </a:lnTo>
                  <a:lnTo>
                    <a:pt x="5541" y="816"/>
                  </a:lnTo>
                  <a:lnTo>
                    <a:pt x="5541" y="816"/>
                  </a:lnTo>
                  <a:lnTo>
                    <a:pt x="5541" y="773"/>
                  </a:lnTo>
                  <a:lnTo>
                    <a:pt x="5541" y="773"/>
                  </a:lnTo>
                  <a:lnTo>
                    <a:pt x="5541" y="816"/>
                  </a:lnTo>
                  <a:lnTo>
                    <a:pt x="5541" y="816"/>
                  </a:lnTo>
                  <a:lnTo>
                    <a:pt x="5498" y="1160"/>
                  </a:lnTo>
                  <a:lnTo>
                    <a:pt x="5498" y="1160"/>
                  </a:lnTo>
                  <a:lnTo>
                    <a:pt x="5369" y="1417"/>
                  </a:lnTo>
                  <a:lnTo>
                    <a:pt x="5240" y="1675"/>
                  </a:lnTo>
                  <a:lnTo>
                    <a:pt x="5068" y="1847"/>
                  </a:lnTo>
                  <a:lnTo>
                    <a:pt x="4854" y="2019"/>
                  </a:lnTo>
                  <a:lnTo>
                    <a:pt x="3522" y="2706"/>
                  </a:lnTo>
                  <a:lnTo>
                    <a:pt x="3436" y="2749"/>
                  </a:lnTo>
                  <a:lnTo>
                    <a:pt x="3179" y="2276"/>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4" name="Google Shape;14931;p66">
              <a:extLst>
                <a:ext uri="{FF2B5EF4-FFF2-40B4-BE49-F238E27FC236}">
                  <a16:creationId xmlns:a16="http://schemas.microsoft.com/office/drawing/2014/main" id="{F99C6F7A-512E-20AC-5CB8-BC01C898B5E7}"/>
                </a:ext>
              </a:extLst>
            </p:cNvPr>
            <p:cNvSpPr/>
            <p:nvPr/>
          </p:nvSpPr>
          <p:spPr>
            <a:xfrm>
              <a:off x="2654125" y="3799700"/>
              <a:ext cx="88050" cy="90200"/>
            </a:xfrm>
            <a:custGeom>
              <a:avLst/>
              <a:gdLst/>
              <a:ahLst/>
              <a:cxnLst/>
              <a:rect l="l" t="t" r="r" b="b"/>
              <a:pathLst>
                <a:path w="3522" h="3608" extrusionOk="0">
                  <a:moveTo>
                    <a:pt x="1976" y="0"/>
                  </a:moveTo>
                  <a:lnTo>
                    <a:pt x="1718" y="43"/>
                  </a:lnTo>
                  <a:lnTo>
                    <a:pt x="1417" y="129"/>
                  </a:lnTo>
                  <a:lnTo>
                    <a:pt x="859" y="430"/>
                  </a:lnTo>
                  <a:lnTo>
                    <a:pt x="129" y="816"/>
                  </a:lnTo>
                  <a:lnTo>
                    <a:pt x="0" y="859"/>
                  </a:lnTo>
                  <a:lnTo>
                    <a:pt x="1160" y="3135"/>
                  </a:lnTo>
                  <a:lnTo>
                    <a:pt x="1417" y="3608"/>
                  </a:lnTo>
                  <a:lnTo>
                    <a:pt x="1503" y="3565"/>
                  </a:lnTo>
                  <a:lnTo>
                    <a:pt x="2835" y="2878"/>
                  </a:lnTo>
                  <a:lnTo>
                    <a:pt x="3049" y="2706"/>
                  </a:lnTo>
                  <a:lnTo>
                    <a:pt x="3221" y="2534"/>
                  </a:lnTo>
                  <a:lnTo>
                    <a:pt x="3350" y="2276"/>
                  </a:lnTo>
                  <a:lnTo>
                    <a:pt x="3479" y="2019"/>
                  </a:lnTo>
                  <a:lnTo>
                    <a:pt x="3522" y="1675"/>
                  </a:lnTo>
                  <a:lnTo>
                    <a:pt x="3522" y="1632"/>
                  </a:lnTo>
                  <a:lnTo>
                    <a:pt x="3479" y="1289"/>
                  </a:lnTo>
                  <a:lnTo>
                    <a:pt x="3307" y="902"/>
                  </a:lnTo>
                  <a:lnTo>
                    <a:pt x="3221" y="687"/>
                  </a:lnTo>
                  <a:lnTo>
                    <a:pt x="3092" y="515"/>
                  </a:lnTo>
                  <a:lnTo>
                    <a:pt x="2921" y="344"/>
                  </a:lnTo>
                  <a:lnTo>
                    <a:pt x="2749" y="215"/>
                  </a:lnTo>
                  <a:lnTo>
                    <a:pt x="2577" y="129"/>
                  </a:lnTo>
                  <a:lnTo>
                    <a:pt x="2362" y="43"/>
                  </a:lnTo>
                  <a:lnTo>
                    <a:pt x="21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5" name="Google Shape;14932;p66">
              <a:extLst>
                <a:ext uri="{FF2B5EF4-FFF2-40B4-BE49-F238E27FC236}">
                  <a16:creationId xmlns:a16="http://schemas.microsoft.com/office/drawing/2014/main" id="{0B68F8F7-779B-A436-BC11-8EC059DBDA27}"/>
                </a:ext>
              </a:extLst>
            </p:cNvPr>
            <p:cNvSpPr/>
            <p:nvPr/>
          </p:nvSpPr>
          <p:spPr>
            <a:xfrm>
              <a:off x="2654125" y="3799700"/>
              <a:ext cx="88050" cy="90200"/>
            </a:xfrm>
            <a:custGeom>
              <a:avLst/>
              <a:gdLst/>
              <a:ahLst/>
              <a:cxnLst/>
              <a:rect l="l" t="t" r="r" b="b"/>
              <a:pathLst>
                <a:path w="3522" h="3608" fill="none" extrusionOk="0">
                  <a:moveTo>
                    <a:pt x="1976" y="0"/>
                  </a:moveTo>
                  <a:lnTo>
                    <a:pt x="1976" y="0"/>
                  </a:lnTo>
                  <a:lnTo>
                    <a:pt x="1718" y="43"/>
                  </a:lnTo>
                  <a:lnTo>
                    <a:pt x="1417" y="129"/>
                  </a:lnTo>
                  <a:lnTo>
                    <a:pt x="859" y="430"/>
                  </a:lnTo>
                  <a:lnTo>
                    <a:pt x="129" y="816"/>
                  </a:lnTo>
                  <a:lnTo>
                    <a:pt x="0" y="859"/>
                  </a:lnTo>
                  <a:lnTo>
                    <a:pt x="1160" y="3135"/>
                  </a:lnTo>
                  <a:lnTo>
                    <a:pt x="1417" y="3608"/>
                  </a:lnTo>
                  <a:lnTo>
                    <a:pt x="1503" y="3565"/>
                  </a:lnTo>
                  <a:lnTo>
                    <a:pt x="2835" y="2878"/>
                  </a:lnTo>
                  <a:lnTo>
                    <a:pt x="2835" y="2878"/>
                  </a:lnTo>
                  <a:lnTo>
                    <a:pt x="3049" y="2706"/>
                  </a:lnTo>
                  <a:lnTo>
                    <a:pt x="3221" y="2534"/>
                  </a:lnTo>
                  <a:lnTo>
                    <a:pt x="3350" y="2276"/>
                  </a:lnTo>
                  <a:lnTo>
                    <a:pt x="3479" y="2019"/>
                  </a:lnTo>
                  <a:lnTo>
                    <a:pt x="3479" y="2019"/>
                  </a:lnTo>
                  <a:lnTo>
                    <a:pt x="3522" y="1675"/>
                  </a:lnTo>
                  <a:lnTo>
                    <a:pt x="3522" y="1675"/>
                  </a:lnTo>
                  <a:lnTo>
                    <a:pt x="3522" y="1632"/>
                  </a:lnTo>
                  <a:lnTo>
                    <a:pt x="3522" y="1632"/>
                  </a:lnTo>
                  <a:lnTo>
                    <a:pt x="3479" y="1289"/>
                  </a:lnTo>
                  <a:lnTo>
                    <a:pt x="3307" y="902"/>
                  </a:lnTo>
                  <a:lnTo>
                    <a:pt x="3307" y="902"/>
                  </a:lnTo>
                  <a:lnTo>
                    <a:pt x="3221" y="687"/>
                  </a:lnTo>
                  <a:lnTo>
                    <a:pt x="3092" y="515"/>
                  </a:lnTo>
                  <a:lnTo>
                    <a:pt x="2921" y="344"/>
                  </a:lnTo>
                  <a:lnTo>
                    <a:pt x="2749" y="215"/>
                  </a:lnTo>
                  <a:lnTo>
                    <a:pt x="2577" y="129"/>
                  </a:lnTo>
                  <a:lnTo>
                    <a:pt x="2362" y="43"/>
                  </a:lnTo>
                  <a:lnTo>
                    <a:pt x="2190" y="0"/>
                  </a:lnTo>
                  <a:lnTo>
                    <a:pt x="19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6" name="Google Shape;14933;p66">
              <a:extLst>
                <a:ext uri="{FF2B5EF4-FFF2-40B4-BE49-F238E27FC236}">
                  <a16:creationId xmlns:a16="http://schemas.microsoft.com/office/drawing/2014/main" id="{EF13A6EE-30E2-F7FC-4EDC-B4F949E07AAD}"/>
                </a:ext>
              </a:extLst>
            </p:cNvPr>
            <p:cNvSpPr/>
            <p:nvPr/>
          </p:nvSpPr>
          <p:spPr>
            <a:xfrm>
              <a:off x="2543525" y="3870550"/>
              <a:ext cx="91275" cy="78425"/>
            </a:xfrm>
            <a:custGeom>
              <a:avLst/>
              <a:gdLst/>
              <a:ahLst/>
              <a:cxnLst/>
              <a:rect l="l" t="t" r="r" b="b"/>
              <a:pathLst>
                <a:path w="3651" h="3137" extrusionOk="0">
                  <a:moveTo>
                    <a:pt x="2749" y="1"/>
                  </a:moveTo>
                  <a:lnTo>
                    <a:pt x="2277" y="258"/>
                  </a:lnTo>
                  <a:lnTo>
                    <a:pt x="0" y="1375"/>
                  </a:lnTo>
                  <a:lnTo>
                    <a:pt x="43" y="1504"/>
                  </a:lnTo>
                  <a:lnTo>
                    <a:pt x="773" y="2878"/>
                  </a:lnTo>
                  <a:lnTo>
                    <a:pt x="945" y="3136"/>
                  </a:lnTo>
                  <a:lnTo>
                    <a:pt x="1160" y="3050"/>
                  </a:lnTo>
                  <a:lnTo>
                    <a:pt x="1375" y="3050"/>
                  </a:lnTo>
                  <a:lnTo>
                    <a:pt x="2835" y="2964"/>
                  </a:lnTo>
                  <a:lnTo>
                    <a:pt x="3093" y="2964"/>
                  </a:lnTo>
                  <a:lnTo>
                    <a:pt x="3307" y="2921"/>
                  </a:lnTo>
                  <a:lnTo>
                    <a:pt x="3436" y="2750"/>
                  </a:lnTo>
                  <a:lnTo>
                    <a:pt x="3565" y="2492"/>
                  </a:lnTo>
                  <a:lnTo>
                    <a:pt x="3651" y="2191"/>
                  </a:lnTo>
                  <a:lnTo>
                    <a:pt x="3651" y="1933"/>
                  </a:lnTo>
                  <a:lnTo>
                    <a:pt x="3565" y="1633"/>
                  </a:lnTo>
                  <a:lnTo>
                    <a:pt x="3522" y="1504"/>
                  </a:lnTo>
                  <a:lnTo>
                    <a:pt x="2792" y="130"/>
                  </a:lnTo>
                  <a:lnTo>
                    <a:pt x="2749" y="1"/>
                  </a:lnTo>
                  <a:close/>
                </a:path>
              </a:pathLst>
            </a:custGeom>
            <a:solidFill>
              <a:srgbClr val="FA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7" name="Google Shape;14934;p66">
              <a:extLst>
                <a:ext uri="{FF2B5EF4-FFF2-40B4-BE49-F238E27FC236}">
                  <a16:creationId xmlns:a16="http://schemas.microsoft.com/office/drawing/2014/main" id="{C308AE76-BB68-5861-6418-3809F1984F0E}"/>
                </a:ext>
              </a:extLst>
            </p:cNvPr>
            <p:cNvSpPr/>
            <p:nvPr/>
          </p:nvSpPr>
          <p:spPr>
            <a:xfrm>
              <a:off x="2538150" y="3870550"/>
              <a:ext cx="96650" cy="78425"/>
            </a:xfrm>
            <a:custGeom>
              <a:avLst/>
              <a:gdLst/>
              <a:ahLst/>
              <a:cxnLst/>
              <a:rect l="l" t="t" r="r" b="b"/>
              <a:pathLst>
                <a:path w="3866" h="3137" fill="none" extrusionOk="0">
                  <a:moveTo>
                    <a:pt x="2964" y="1"/>
                  </a:moveTo>
                  <a:lnTo>
                    <a:pt x="2492" y="258"/>
                  </a:lnTo>
                  <a:lnTo>
                    <a:pt x="215" y="1375"/>
                  </a:lnTo>
                  <a:lnTo>
                    <a:pt x="172" y="1289"/>
                  </a:lnTo>
                  <a:lnTo>
                    <a:pt x="0" y="946"/>
                  </a:lnTo>
                  <a:lnTo>
                    <a:pt x="0" y="946"/>
                  </a:lnTo>
                  <a:lnTo>
                    <a:pt x="172" y="1289"/>
                  </a:lnTo>
                  <a:lnTo>
                    <a:pt x="215" y="1375"/>
                  </a:lnTo>
                  <a:lnTo>
                    <a:pt x="258" y="1504"/>
                  </a:lnTo>
                  <a:lnTo>
                    <a:pt x="988" y="2878"/>
                  </a:lnTo>
                  <a:lnTo>
                    <a:pt x="988" y="2878"/>
                  </a:lnTo>
                  <a:lnTo>
                    <a:pt x="1160" y="3136"/>
                  </a:lnTo>
                  <a:lnTo>
                    <a:pt x="1160" y="3136"/>
                  </a:lnTo>
                  <a:lnTo>
                    <a:pt x="1375" y="3050"/>
                  </a:lnTo>
                  <a:lnTo>
                    <a:pt x="1590" y="3050"/>
                  </a:lnTo>
                  <a:lnTo>
                    <a:pt x="3050" y="2964"/>
                  </a:lnTo>
                  <a:lnTo>
                    <a:pt x="3179" y="2964"/>
                  </a:lnTo>
                  <a:lnTo>
                    <a:pt x="3308" y="2964"/>
                  </a:lnTo>
                  <a:lnTo>
                    <a:pt x="3522" y="2921"/>
                  </a:lnTo>
                  <a:lnTo>
                    <a:pt x="3522" y="2921"/>
                  </a:lnTo>
                  <a:lnTo>
                    <a:pt x="3651" y="2750"/>
                  </a:lnTo>
                  <a:lnTo>
                    <a:pt x="3651" y="2750"/>
                  </a:lnTo>
                  <a:lnTo>
                    <a:pt x="3780" y="2492"/>
                  </a:lnTo>
                  <a:lnTo>
                    <a:pt x="3866" y="2191"/>
                  </a:lnTo>
                  <a:lnTo>
                    <a:pt x="3866" y="1933"/>
                  </a:lnTo>
                  <a:lnTo>
                    <a:pt x="3780" y="1633"/>
                  </a:lnTo>
                  <a:lnTo>
                    <a:pt x="3780" y="1633"/>
                  </a:lnTo>
                  <a:lnTo>
                    <a:pt x="3737" y="1504"/>
                  </a:lnTo>
                  <a:lnTo>
                    <a:pt x="3007" y="130"/>
                  </a:lnTo>
                  <a:lnTo>
                    <a:pt x="296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8" name="Google Shape;14935;p66">
              <a:extLst>
                <a:ext uri="{FF2B5EF4-FFF2-40B4-BE49-F238E27FC236}">
                  <a16:creationId xmlns:a16="http://schemas.microsoft.com/office/drawing/2014/main" id="{2ED253E2-F54A-679B-9D2D-B96104512A4A}"/>
                </a:ext>
              </a:extLst>
            </p:cNvPr>
            <p:cNvSpPr/>
            <p:nvPr/>
          </p:nvSpPr>
          <p:spPr>
            <a:xfrm>
              <a:off x="2538150" y="3817950"/>
              <a:ext cx="74100" cy="87000"/>
            </a:xfrm>
            <a:custGeom>
              <a:avLst/>
              <a:gdLst/>
              <a:ahLst/>
              <a:cxnLst/>
              <a:rect l="l" t="t" r="r" b="b"/>
              <a:pathLst>
                <a:path w="2964" h="3480" extrusionOk="0">
                  <a:moveTo>
                    <a:pt x="1031" y="0"/>
                  </a:moveTo>
                  <a:lnTo>
                    <a:pt x="645" y="43"/>
                  </a:lnTo>
                  <a:lnTo>
                    <a:pt x="301" y="172"/>
                  </a:lnTo>
                  <a:lnTo>
                    <a:pt x="129" y="1589"/>
                  </a:lnTo>
                  <a:lnTo>
                    <a:pt x="0" y="3050"/>
                  </a:lnTo>
                  <a:lnTo>
                    <a:pt x="172" y="3393"/>
                  </a:lnTo>
                  <a:lnTo>
                    <a:pt x="215" y="3479"/>
                  </a:lnTo>
                  <a:lnTo>
                    <a:pt x="2492" y="2362"/>
                  </a:lnTo>
                  <a:lnTo>
                    <a:pt x="2964" y="2105"/>
                  </a:lnTo>
                  <a:lnTo>
                    <a:pt x="2921" y="2019"/>
                  </a:lnTo>
                  <a:lnTo>
                    <a:pt x="2620" y="1418"/>
                  </a:lnTo>
                  <a:lnTo>
                    <a:pt x="2234" y="687"/>
                  </a:lnTo>
                  <a:lnTo>
                    <a:pt x="2105" y="473"/>
                  </a:lnTo>
                  <a:lnTo>
                    <a:pt x="1890" y="258"/>
                  </a:lnTo>
                  <a:lnTo>
                    <a:pt x="1676" y="129"/>
                  </a:lnTo>
                  <a:lnTo>
                    <a:pt x="1418" y="43"/>
                  </a:lnTo>
                  <a:lnTo>
                    <a:pt x="10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9" name="Google Shape;14936;p66">
              <a:extLst>
                <a:ext uri="{FF2B5EF4-FFF2-40B4-BE49-F238E27FC236}">
                  <a16:creationId xmlns:a16="http://schemas.microsoft.com/office/drawing/2014/main" id="{2931FC62-B5A5-1A59-BBAE-6EAC14548843}"/>
                </a:ext>
              </a:extLst>
            </p:cNvPr>
            <p:cNvSpPr/>
            <p:nvPr/>
          </p:nvSpPr>
          <p:spPr>
            <a:xfrm>
              <a:off x="2538150" y="3817950"/>
              <a:ext cx="74100" cy="87000"/>
            </a:xfrm>
            <a:custGeom>
              <a:avLst/>
              <a:gdLst/>
              <a:ahLst/>
              <a:cxnLst/>
              <a:rect l="l" t="t" r="r" b="b"/>
              <a:pathLst>
                <a:path w="2964" h="3480" fill="none" extrusionOk="0">
                  <a:moveTo>
                    <a:pt x="1031" y="0"/>
                  </a:moveTo>
                  <a:lnTo>
                    <a:pt x="1031" y="0"/>
                  </a:lnTo>
                  <a:lnTo>
                    <a:pt x="645" y="43"/>
                  </a:lnTo>
                  <a:lnTo>
                    <a:pt x="301" y="172"/>
                  </a:lnTo>
                  <a:lnTo>
                    <a:pt x="301" y="172"/>
                  </a:lnTo>
                  <a:lnTo>
                    <a:pt x="129" y="1589"/>
                  </a:lnTo>
                  <a:lnTo>
                    <a:pt x="0" y="3050"/>
                  </a:lnTo>
                  <a:lnTo>
                    <a:pt x="172" y="3393"/>
                  </a:lnTo>
                  <a:lnTo>
                    <a:pt x="215" y="3479"/>
                  </a:lnTo>
                  <a:lnTo>
                    <a:pt x="2492" y="2362"/>
                  </a:lnTo>
                  <a:lnTo>
                    <a:pt x="2964" y="2105"/>
                  </a:lnTo>
                  <a:lnTo>
                    <a:pt x="2921" y="2019"/>
                  </a:lnTo>
                  <a:lnTo>
                    <a:pt x="2620" y="1418"/>
                  </a:lnTo>
                  <a:lnTo>
                    <a:pt x="2620" y="1418"/>
                  </a:lnTo>
                  <a:lnTo>
                    <a:pt x="2234" y="687"/>
                  </a:lnTo>
                  <a:lnTo>
                    <a:pt x="2234" y="687"/>
                  </a:lnTo>
                  <a:lnTo>
                    <a:pt x="2105" y="473"/>
                  </a:lnTo>
                  <a:lnTo>
                    <a:pt x="1890" y="258"/>
                  </a:lnTo>
                  <a:lnTo>
                    <a:pt x="1676" y="129"/>
                  </a:lnTo>
                  <a:lnTo>
                    <a:pt x="1418" y="43"/>
                  </a:lnTo>
                  <a:lnTo>
                    <a:pt x="1418" y="43"/>
                  </a:lnTo>
                  <a:lnTo>
                    <a:pt x="1031" y="0"/>
                  </a:lnTo>
                  <a:lnTo>
                    <a:pt x="1031" y="0"/>
                  </a:lnTo>
                  <a:lnTo>
                    <a:pt x="103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0" name="Google Shape;14937;p66">
              <a:extLst>
                <a:ext uri="{FF2B5EF4-FFF2-40B4-BE49-F238E27FC236}">
                  <a16:creationId xmlns:a16="http://schemas.microsoft.com/office/drawing/2014/main" id="{6D68F619-06E0-1B6B-BE21-5E0CE702ED6B}"/>
                </a:ext>
              </a:extLst>
            </p:cNvPr>
            <p:cNvSpPr/>
            <p:nvPr/>
          </p:nvSpPr>
          <p:spPr>
            <a:xfrm>
              <a:off x="2701350" y="3953225"/>
              <a:ext cx="77350" cy="78425"/>
            </a:xfrm>
            <a:custGeom>
              <a:avLst/>
              <a:gdLst/>
              <a:ahLst/>
              <a:cxnLst/>
              <a:rect l="l" t="t" r="r" b="b"/>
              <a:pathLst>
                <a:path w="3094" h="3137" extrusionOk="0">
                  <a:moveTo>
                    <a:pt x="130" y="1"/>
                  </a:moveTo>
                  <a:lnTo>
                    <a:pt x="44" y="2535"/>
                  </a:lnTo>
                  <a:lnTo>
                    <a:pt x="1" y="3050"/>
                  </a:lnTo>
                  <a:lnTo>
                    <a:pt x="130" y="3050"/>
                  </a:lnTo>
                  <a:lnTo>
                    <a:pt x="1676" y="3136"/>
                  </a:lnTo>
                  <a:lnTo>
                    <a:pt x="1719" y="3136"/>
                  </a:lnTo>
                  <a:lnTo>
                    <a:pt x="2019" y="3093"/>
                  </a:lnTo>
                  <a:lnTo>
                    <a:pt x="2234" y="3007"/>
                  </a:lnTo>
                  <a:lnTo>
                    <a:pt x="2492" y="2878"/>
                  </a:lnTo>
                  <a:lnTo>
                    <a:pt x="2664" y="2707"/>
                  </a:lnTo>
                  <a:lnTo>
                    <a:pt x="2835" y="2492"/>
                  </a:lnTo>
                  <a:lnTo>
                    <a:pt x="2964" y="2234"/>
                  </a:lnTo>
                  <a:lnTo>
                    <a:pt x="3050" y="1977"/>
                  </a:lnTo>
                  <a:lnTo>
                    <a:pt x="3093" y="1676"/>
                  </a:lnTo>
                  <a:lnTo>
                    <a:pt x="3093" y="1418"/>
                  </a:lnTo>
                  <a:lnTo>
                    <a:pt x="3050" y="1160"/>
                  </a:lnTo>
                  <a:lnTo>
                    <a:pt x="2964" y="946"/>
                  </a:lnTo>
                  <a:lnTo>
                    <a:pt x="2878" y="731"/>
                  </a:lnTo>
                  <a:lnTo>
                    <a:pt x="2664" y="473"/>
                  </a:lnTo>
                  <a:lnTo>
                    <a:pt x="2406" y="259"/>
                  </a:lnTo>
                  <a:lnTo>
                    <a:pt x="2148" y="130"/>
                  </a:lnTo>
                  <a:lnTo>
                    <a:pt x="1805" y="44"/>
                  </a:lnTo>
                  <a:lnTo>
                    <a:pt x="1676" y="44"/>
                  </a:lnTo>
                  <a:lnTo>
                    <a:pt x="258" y="1"/>
                  </a:lnTo>
                  <a:close/>
                </a:path>
              </a:pathLst>
            </a:custGeom>
            <a:solidFill>
              <a:srgbClr val="FA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1" name="Google Shape;14938;p66">
              <a:extLst>
                <a:ext uri="{FF2B5EF4-FFF2-40B4-BE49-F238E27FC236}">
                  <a16:creationId xmlns:a16="http://schemas.microsoft.com/office/drawing/2014/main" id="{BD1848B4-0AD1-C53E-5B20-4813C13D40FE}"/>
                </a:ext>
              </a:extLst>
            </p:cNvPr>
            <p:cNvSpPr/>
            <p:nvPr/>
          </p:nvSpPr>
          <p:spPr>
            <a:xfrm>
              <a:off x="2642300" y="3953225"/>
              <a:ext cx="136400" cy="78425"/>
            </a:xfrm>
            <a:custGeom>
              <a:avLst/>
              <a:gdLst/>
              <a:ahLst/>
              <a:cxnLst/>
              <a:rect l="l" t="t" r="r" b="b"/>
              <a:pathLst>
                <a:path w="5456" h="3137" fill="none" extrusionOk="0">
                  <a:moveTo>
                    <a:pt x="2492" y="1"/>
                  </a:moveTo>
                  <a:lnTo>
                    <a:pt x="2406" y="2535"/>
                  </a:lnTo>
                  <a:lnTo>
                    <a:pt x="2363" y="3050"/>
                  </a:lnTo>
                  <a:lnTo>
                    <a:pt x="2234" y="3050"/>
                  </a:lnTo>
                  <a:lnTo>
                    <a:pt x="774" y="2964"/>
                  </a:lnTo>
                  <a:lnTo>
                    <a:pt x="774" y="2964"/>
                  </a:lnTo>
                  <a:lnTo>
                    <a:pt x="559" y="2964"/>
                  </a:lnTo>
                  <a:lnTo>
                    <a:pt x="344" y="2878"/>
                  </a:lnTo>
                  <a:lnTo>
                    <a:pt x="172" y="2793"/>
                  </a:lnTo>
                  <a:lnTo>
                    <a:pt x="1" y="2664"/>
                  </a:lnTo>
                  <a:lnTo>
                    <a:pt x="1" y="2664"/>
                  </a:lnTo>
                  <a:lnTo>
                    <a:pt x="1" y="2664"/>
                  </a:lnTo>
                  <a:lnTo>
                    <a:pt x="172" y="2793"/>
                  </a:lnTo>
                  <a:lnTo>
                    <a:pt x="344" y="2878"/>
                  </a:lnTo>
                  <a:lnTo>
                    <a:pt x="559" y="2964"/>
                  </a:lnTo>
                  <a:lnTo>
                    <a:pt x="774" y="2964"/>
                  </a:lnTo>
                  <a:lnTo>
                    <a:pt x="2234" y="3050"/>
                  </a:lnTo>
                  <a:lnTo>
                    <a:pt x="2363" y="3050"/>
                  </a:lnTo>
                  <a:lnTo>
                    <a:pt x="2492" y="3050"/>
                  </a:lnTo>
                  <a:lnTo>
                    <a:pt x="4038" y="3136"/>
                  </a:lnTo>
                  <a:lnTo>
                    <a:pt x="4038" y="3136"/>
                  </a:lnTo>
                  <a:lnTo>
                    <a:pt x="4081" y="3136"/>
                  </a:lnTo>
                  <a:lnTo>
                    <a:pt x="4081" y="3136"/>
                  </a:lnTo>
                  <a:lnTo>
                    <a:pt x="4381" y="3093"/>
                  </a:lnTo>
                  <a:lnTo>
                    <a:pt x="4596" y="3007"/>
                  </a:lnTo>
                  <a:lnTo>
                    <a:pt x="4854" y="2878"/>
                  </a:lnTo>
                  <a:lnTo>
                    <a:pt x="5026" y="2707"/>
                  </a:lnTo>
                  <a:lnTo>
                    <a:pt x="5197" y="2492"/>
                  </a:lnTo>
                  <a:lnTo>
                    <a:pt x="5326" y="2234"/>
                  </a:lnTo>
                  <a:lnTo>
                    <a:pt x="5412" y="1977"/>
                  </a:lnTo>
                  <a:lnTo>
                    <a:pt x="5455" y="1676"/>
                  </a:lnTo>
                  <a:lnTo>
                    <a:pt x="5455" y="1676"/>
                  </a:lnTo>
                  <a:lnTo>
                    <a:pt x="5455" y="1418"/>
                  </a:lnTo>
                  <a:lnTo>
                    <a:pt x="5412" y="1160"/>
                  </a:lnTo>
                  <a:lnTo>
                    <a:pt x="5326" y="946"/>
                  </a:lnTo>
                  <a:lnTo>
                    <a:pt x="5240" y="731"/>
                  </a:lnTo>
                  <a:lnTo>
                    <a:pt x="5240" y="731"/>
                  </a:lnTo>
                  <a:lnTo>
                    <a:pt x="5026" y="473"/>
                  </a:lnTo>
                  <a:lnTo>
                    <a:pt x="4768" y="259"/>
                  </a:lnTo>
                  <a:lnTo>
                    <a:pt x="4510" y="130"/>
                  </a:lnTo>
                  <a:lnTo>
                    <a:pt x="4167" y="44"/>
                  </a:lnTo>
                  <a:lnTo>
                    <a:pt x="4038" y="44"/>
                  </a:lnTo>
                  <a:lnTo>
                    <a:pt x="2620" y="1"/>
                  </a:lnTo>
                  <a:lnTo>
                    <a:pt x="24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2" name="Google Shape;14939;p66">
              <a:extLst>
                <a:ext uri="{FF2B5EF4-FFF2-40B4-BE49-F238E27FC236}">
                  <a16:creationId xmlns:a16="http://schemas.microsoft.com/office/drawing/2014/main" id="{4E62EC5C-2590-C591-7190-8BE96F23D2C9}"/>
                </a:ext>
              </a:extLst>
            </p:cNvPr>
            <p:cNvSpPr/>
            <p:nvPr/>
          </p:nvSpPr>
          <p:spPr>
            <a:xfrm>
              <a:off x="2642300" y="3952150"/>
              <a:ext cx="62300" cy="77350"/>
            </a:xfrm>
            <a:custGeom>
              <a:avLst/>
              <a:gdLst/>
              <a:ahLst/>
              <a:cxnLst/>
              <a:rect l="l" t="t" r="r" b="b"/>
              <a:pathLst>
                <a:path w="2492" h="3094" extrusionOk="0">
                  <a:moveTo>
                    <a:pt x="1633" y="1"/>
                  </a:moveTo>
                  <a:lnTo>
                    <a:pt x="1804" y="173"/>
                  </a:lnTo>
                  <a:lnTo>
                    <a:pt x="1933" y="387"/>
                  </a:lnTo>
                  <a:lnTo>
                    <a:pt x="2019" y="602"/>
                  </a:lnTo>
                  <a:lnTo>
                    <a:pt x="2105" y="817"/>
                  </a:lnTo>
                  <a:lnTo>
                    <a:pt x="2105" y="1075"/>
                  </a:lnTo>
                  <a:lnTo>
                    <a:pt x="2105" y="1375"/>
                  </a:lnTo>
                  <a:lnTo>
                    <a:pt x="2062" y="1676"/>
                  </a:lnTo>
                  <a:lnTo>
                    <a:pt x="1933" y="1934"/>
                  </a:lnTo>
                  <a:lnTo>
                    <a:pt x="1762" y="2191"/>
                  </a:lnTo>
                  <a:lnTo>
                    <a:pt x="1590" y="2363"/>
                  </a:lnTo>
                  <a:lnTo>
                    <a:pt x="1375" y="2535"/>
                  </a:lnTo>
                  <a:lnTo>
                    <a:pt x="1117" y="2621"/>
                  </a:lnTo>
                  <a:lnTo>
                    <a:pt x="860" y="2664"/>
                  </a:lnTo>
                  <a:lnTo>
                    <a:pt x="1" y="2707"/>
                  </a:lnTo>
                  <a:lnTo>
                    <a:pt x="172" y="2836"/>
                  </a:lnTo>
                  <a:lnTo>
                    <a:pt x="344" y="2921"/>
                  </a:lnTo>
                  <a:lnTo>
                    <a:pt x="559" y="3007"/>
                  </a:lnTo>
                  <a:lnTo>
                    <a:pt x="774" y="3007"/>
                  </a:lnTo>
                  <a:lnTo>
                    <a:pt x="2234" y="3093"/>
                  </a:lnTo>
                  <a:lnTo>
                    <a:pt x="2363" y="3093"/>
                  </a:lnTo>
                  <a:lnTo>
                    <a:pt x="2406" y="2578"/>
                  </a:lnTo>
                  <a:lnTo>
                    <a:pt x="2492" y="44"/>
                  </a:lnTo>
                  <a:lnTo>
                    <a:pt x="2363" y="44"/>
                  </a:lnTo>
                  <a:lnTo>
                    <a:pt x="22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3" name="Google Shape;14940;p66">
              <a:extLst>
                <a:ext uri="{FF2B5EF4-FFF2-40B4-BE49-F238E27FC236}">
                  <a16:creationId xmlns:a16="http://schemas.microsoft.com/office/drawing/2014/main" id="{12142D76-0BED-7450-856E-BCB61AB4B628}"/>
                </a:ext>
              </a:extLst>
            </p:cNvPr>
            <p:cNvSpPr/>
            <p:nvPr/>
          </p:nvSpPr>
          <p:spPr>
            <a:xfrm>
              <a:off x="2642300" y="3952150"/>
              <a:ext cx="62300" cy="77350"/>
            </a:xfrm>
            <a:custGeom>
              <a:avLst/>
              <a:gdLst/>
              <a:ahLst/>
              <a:cxnLst/>
              <a:rect l="l" t="t" r="r" b="b"/>
              <a:pathLst>
                <a:path w="2492" h="3094" fill="none" extrusionOk="0">
                  <a:moveTo>
                    <a:pt x="1633" y="1"/>
                  </a:moveTo>
                  <a:lnTo>
                    <a:pt x="1633" y="1"/>
                  </a:lnTo>
                  <a:lnTo>
                    <a:pt x="1804" y="173"/>
                  </a:lnTo>
                  <a:lnTo>
                    <a:pt x="1804" y="173"/>
                  </a:lnTo>
                  <a:lnTo>
                    <a:pt x="1933" y="387"/>
                  </a:lnTo>
                  <a:lnTo>
                    <a:pt x="2019" y="602"/>
                  </a:lnTo>
                  <a:lnTo>
                    <a:pt x="2105" y="817"/>
                  </a:lnTo>
                  <a:lnTo>
                    <a:pt x="2105" y="1075"/>
                  </a:lnTo>
                  <a:lnTo>
                    <a:pt x="2105" y="1075"/>
                  </a:lnTo>
                  <a:lnTo>
                    <a:pt x="2105" y="1375"/>
                  </a:lnTo>
                  <a:lnTo>
                    <a:pt x="2062" y="1676"/>
                  </a:lnTo>
                  <a:lnTo>
                    <a:pt x="1933" y="1934"/>
                  </a:lnTo>
                  <a:lnTo>
                    <a:pt x="1762" y="2191"/>
                  </a:lnTo>
                  <a:lnTo>
                    <a:pt x="1590" y="2363"/>
                  </a:lnTo>
                  <a:lnTo>
                    <a:pt x="1375" y="2535"/>
                  </a:lnTo>
                  <a:lnTo>
                    <a:pt x="1117" y="2621"/>
                  </a:lnTo>
                  <a:lnTo>
                    <a:pt x="860" y="2664"/>
                  </a:lnTo>
                  <a:lnTo>
                    <a:pt x="1" y="2707"/>
                  </a:lnTo>
                  <a:lnTo>
                    <a:pt x="1" y="2707"/>
                  </a:lnTo>
                  <a:lnTo>
                    <a:pt x="172" y="2836"/>
                  </a:lnTo>
                  <a:lnTo>
                    <a:pt x="344" y="2921"/>
                  </a:lnTo>
                  <a:lnTo>
                    <a:pt x="559" y="3007"/>
                  </a:lnTo>
                  <a:lnTo>
                    <a:pt x="774" y="3007"/>
                  </a:lnTo>
                  <a:lnTo>
                    <a:pt x="2234" y="3093"/>
                  </a:lnTo>
                  <a:lnTo>
                    <a:pt x="2363" y="3093"/>
                  </a:lnTo>
                  <a:lnTo>
                    <a:pt x="2406" y="2578"/>
                  </a:lnTo>
                  <a:lnTo>
                    <a:pt x="2492" y="44"/>
                  </a:lnTo>
                  <a:lnTo>
                    <a:pt x="2363" y="44"/>
                  </a:lnTo>
                  <a:lnTo>
                    <a:pt x="2234" y="1"/>
                  </a:lnTo>
                  <a:lnTo>
                    <a:pt x="16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4" name="Google Shape;14941;p66">
              <a:extLst>
                <a:ext uri="{FF2B5EF4-FFF2-40B4-BE49-F238E27FC236}">
                  <a16:creationId xmlns:a16="http://schemas.microsoft.com/office/drawing/2014/main" id="{C382B615-A8F2-BB81-5BED-19280BF53F6E}"/>
                </a:ext>
              </a:extLst>
            </p:cNvPr>
            <p:cNvSpPr/>
            <p:nvPr/>
          </p:nvSpPr>
          <p:spPr>
            <a:xfrm>
              <a:off x="2617600" y="3942500"/>
              <a:ext cx="77350" cy="78400"/>
            </a:xfrm>
            <a:custGeom>
              <a:avLst/>
              <a:gdLst/>
              <a:ahLst/>
              <a:cxnLst/>
              <a:rect l="l" t="t" r="r" b="b"/>
              <a:pathLst>
                <a:path w="3094" h="3136" extrusionOk="0">
                  <a:moveTo>
                    <a:pt x="1676" y="0"/>
                  </a:moveTo>
                  <a:lnTo>
                    <a:pt x="860" y="43"/>
                  </a:lnTo>
                  <a:lnTo>
                    <a:pt x="344" y="43"/>
                  </a:lnTo>
                  <a:lnTo>
                    <a:pt x="130" y="86"/>
                  </a:lnTo>
                  <a:lnTo>
                    <a:pt x="1" y="86"/>
                  </a:lnTo>
                  <a:lnTo>
                    <a:pt x="130" y="2620"/>
                  </a:lnTo>
                  <a:lnTo>
                    <a:pt x="173" y="3136"/>
                  </a:lnTo>
                  <a:lnTo>
                    <a:pt x="258" y="3136"/>
                  </a:lnTo>
                  <a:lnTo>
                    <a:pt x="989" y="3093"/>
                  </a:lnTo>
                  <a:lnTo>
                    <a:pt x="1848" y="3050"/>
                  </a:lnTo>
                  <a:lnTo>
                    <a:pt x="2105" y="3007"/>
                  </a:lnTo>
                  <a:lnTo>
                    <a:pt x="2363" y="2921"/>
                  </a:lnTo>
                  <a:lnTo>
                    <a:pt x="2578" y="2749"/>
                  </a:lnTo>
                  <a:lnTo>
                    <a:pt x="2750" y="2577"/>
                  </a:lnTo>
                  <a:lnTo>
                    <a:pt x="2921" y="2320"/>
                  </a:lnTo>
                  <a:lnTo>
                    <a:pt x="3050" y="2062"/>
                  </a:lnTo>
                  <a:lnTo>
                    <a:pt x="3093" y="1761"/>
                  </a:lnTo>
                  <a:lnTo>
                    <a:pt x="3093" y="1461"/>
                  </a:lnTo>
                  <a:lnTo>
                    <a:pt x="3093" y="1203"/>
                  </a:lnTo>
                  <a:lnTo>
                    <a:pt x="3007" y="988"/>
                  </a:lnTo>
                  <a:lnTo>
                    <a:pt x="2921" y="773"/>
                  </a:lnTo>
                  <a:lnTo>
                    <a:pt x="2792" y="559"/>
                  </a:lnTo>
                  <a:lnTo>
                    <a:pt x="2621" y="387"/>
                  </a:lnTo>
                  <a:lnTo>
                    <a:pt x="2449" y="215"/>
                  </a:lnTo>
                  <a:lnTo>
                    <a:pt x="2234" y="86"/>
                  </a:lnTo>
                  <a:lnTo>
                    <a:pt x="1976" y="0"/>
                  </a:lnTo>
                  <a:close/>
                </a:path>
              </a:pathLst>
            </a:custGeom>
            <a:solidFill>
              <a:srgbClr val="FA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5" name="Google Shape;14942;p66">
              <a:extLst>
                <a:ext uri="{FF2B5EF4-FFF2-40B4-BE49-F238E27FC236}">
                  <a16:creationId xmlns:a16="http://schemas.microsoft.com/office/drawing/2014/main" id="{D604B582-177A-1BD9-1495-AA4FC35FC996}"/>
                </a:ext>
              </a:extLst>
            </p:cNvPr>
            <p:cNvSpPr/>
            <p:nvPr/>
          </p:nvSpPr>
          <p:spPr>
            <a:xfrm>
              <a:off x="2545675" y="3942500"/>
              <a:ext cx="149275" cy="80550"/>
            </a:xfrm>
            <a:custGeom>
              <a:avLst/>
              <a:gdLst/>
              <a:ahLst/>
              <a:cxnLst/>
              <a:rect l="l" t="t" r="r" b="b"/>
              <a:pathLst>
                <a:path w="5971" h="3222" fill="none" extrusionOk="0">
                  <a:moveTo>
                    <a:pt x="4596" y="0"/>
                  </a:moveTo>
                  <a:lnTo>
                    <a:pt x="4596" y="0"/>
                  </a:lnTo>
                  <a:lnTo>
                    <a:pt x="4553" y="0"/>
                  </a:lnTo>
                  <a:lnTo>
                    <a:pt x="3737" y="43"/>
                  </a:lnTo>
                  <a:lnTo>
                    <a:pt x="3221" y="43"/>
                  </a:lnTo>
                  <a:lnTo>
                    <a:pt x="3007" y="86"/>
                  </a:lnTo>
                  <a:lnTo>
                    <a:pt x="2878" y="86"/>
                  </a:lnTo>
                  <a:lnTo>
                    <a:pt x="3007" y="2620"/>
                  </a:lnTo>
                  <a:lnTo>
                    <a:pt x="3050" y="3136"/>
                  </a:lnTo>
                  <a:lnTo>
                    <a:pt x="2921" y="3136"/>
                  </a:lnTo>
                  <a:lnTo>
                    <a:pt x="1460" y="3222"/>
                  </a:lnTo>
                  <a:lnTo>
                    <a:pt x="1460" y="3222"/>
                  </a:lnTo>
                  <a:lnTo>
                    <a:pt x="1375" y="3222"/>
                  </a:lnTo>
                  <a:lnTo>
                    <a:pt x="1375" y="3222"/>
                  </a:lnTo>
                  <a:lnTo>
                    <a:pt x="1117" y="3179"/>
                  </a:lnTo>
                  <a:lnTo>
                    <a:pt x="902" y="3136"/>
                  </a:lnTo>
                  <a:lnTo>
                    <a:pt x="644" y="3007"/>
                  </a:lnTo>
                  <a:lnTo>
                    <a:pt x="473" y="2835"/>
                  </a:lnTo>
                  <a:lnTo>
                    <a:pt x="473" y="2835"/>
                  </a:lnTo>
                  <a:lnTo>
                    <a:pt x="258" y="2534"/>
                  </a:lnTo>
                  <a:lnTo>
                    <a:pt x="258" y="2534"/>
                  </a:lnTo>
                  <a:lnTo>
                    <a:pt x="86" y="2148"/>
                  </a:lnTo>
                  <a:lnTo>
                    <a:pt x="0" y="1761"/>
                  </a:lnTo>
                  <a:lnTo>
                    <a:pt x="0" y="1761"/>
                  </a:lnTo>
                  <a:lnTo>
                    <a:pt x="0" y="1675"/>
                  </a:lnTo>
                  <a:lnTo>
                    <a:pt x="0" y="1675"/>
                  </a:lnTo>
                  <a:lnTo>
                    <a:pt x="0" y="1761"/>
                  </a:lnTo>
                  <a:lnTo>
                    <a:pt x="0" y="1761"/>
                  </a:lnTo>
                  <a:lnTo>
                    <a:pt x="86" y="2148"/>
                  </a:lnTo>
                  <a:lnTo>
                    <a:pt x="258" y="2534"/>
                  </a:lnTo>
                  <a:lnTo>
                    <a:pt x="258" y="2534"/>
                  </a:lnTo>
                  <a:lnTo>
                    <a:pt x="473" y="2835"/>
                  </a:lnTo>
                  <a:lnTo>
                    <a:pt x="473" y="2835"/>
                  </a:lnTo>
                  <a:lnTo>
                    <a:pt x="644" y="3007"/>
                  </a:lnTo>
                  <a:lnTo>
                    <a:pt x="902" y="3136"/>
                  </a:lnTo>
                  <a:lnTo>
                    <a:pt x="1117" y="3179"/>
                  </a:lnTo>
                  <a:lnTo>
                    <a:pt x="1375" y="3222"/>
                  </a:lnTo>
                  <a:lnTo>
                    <a:pt x="1375" y="3222"/>
                  </a:lnTo>
                  <a:lnTo>
                    <a:pt x="1460" y="3222"/>
                  </a:lnTo>
                  <a:lnTo>
                    <a:pt x="2921" y="3136"/>
                  </a:lnTo>
                  <a:lnTo>
                    <a:pt x="3050" y="3136"/>
                  </a:lnTo>
                  <a:lnTo>
                    <a:pt x="3135" y="3136"/>
                  </a:lnTo>
                  <a:lnTo>
                    <a:pt x="3866" y="3093"/>
                  </a:lnTo>
                  <a:lnTo>
                    <a:pt x="4725" y="3050"/>
                  </a:lnTo>
                  <a:lnTo>
                    <a:pt x="4725" y="3050"/>
                  </a:lnTo>
                  <a:lnTo>
                    <a:pt x="4982" y="3007"/>
                  </a:lnTo>
                  <a:lnTo>
                    <a:pt x="5240" y="2921"/>
                  </a:lnTo>
                  <a:lnTo>
                    <a:pt x="5455" y="2749"/>
                  </a:lnTo>
                  <a:lnTo>
                    <a:pt x="5627" y="2577"/>
                  </a:lnTo>
                  <a:lnTo>
                    <a:pt x="5798" y="2320"/>
                  </a:lnTo>
                  <a:lnTo>
                    <a:pt x="5927" y="2062"/>
                  </a:lnTo>
                  <a:lnTo>
                    <a:pt x="5970" y="1761"/>
                  </a:lnTo>
                  <a:lnTo>
                    <a:pt x="5970" y="1461"/>
                  </a:lnTo>
                  <a:lnTo>
                    <a:pt x="5970" y="1461"/>
                  </a:lnTo>
                  <a:lnTo>
                    <a:pt x="5970" y="1203"/>
                  </a:lnTo>
                  <a:lnTo>
                    <a:pt x="5884" y="988"/>
                  </a:lnTo>
                  <a:lnTo>
                    <a:pt x="5798" y="773"/>
                  </a:lnTo>
                  <a:lnTo>
                    <a:pt x="5669" y="559"/>
                  </a:lnTo>
                  <a:lnTo>
                    <a:pt x="5669" y="559"/>
                  </a:lnTo>
                  <a:lnTo>
                    <a:pt x="5498" y="387"/>
                  </a:lnTo>
                  <a:lnTo>
                    <a:pt x="5498" y="387"/>
                  </a:lnTo>
                  <a:lnTo>
                    <a:pt x="5326" y="215"/>
                  </a:lnTo>
                  <a:lnTo>
                    <a:pt x="5111" y="86"/>
                  </a:lnTo>
                  <a:lnTo>
                    <a:pt x="4853" y="0"/>
                  </a:lnTo>
                  <a:lnTo>
                    <a:pt x="45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6" name="Google Shape;14943;p66">
              <a:extLst>
                <a:ext uri="{FF2B5EF4-FFF2-40B4-BE49-F238E27FC236}">
                  <a16:creationId xmlns:a16="http://schemas.microsoft.com/office/drawing/2014/main" id="{8A141BC5-B833-5F48-F4AA-F66FF9ACA58A}"/>
                </a:ext>
              </a:extLst>
            </p:cNvPr>
            <p:cNvSpPr/>
            <p:nvPr/>
          </p:nvSpPr>
          <p:spPr>
            <a:xfrm>
              <a:off x="2545675" y="3944650"/>
              <a:ext cx="76250" cy="78400"/>
            </a:xfrm>
            <a:custGeom>
              <a:avLst/>
              <a:gdLst/>
              <a:ahLst/>
              <a:cxnLst/>
              <a:rect l="l" t="t" r="r" b="b"/>
              <a:pathLst>
                <a:path w="3050" h="3136" extrusionOk="0">
                  <a:moveTo>
                    <a:pt x="2749" y="0"/>
                  </a:moveTo>
                  <a:lnTo>
                    <a:pt x="1289" y="86"/>
                  </a:lnTo>
                  <a:lnTo>
                    <a:pt x="1074" y="86"/>
                  </a:lnTo>
                  <a:lnTo>
                    <a:pt x="859" y="172"/>
                  </a:lnTo>
                  <a:lnTo>
                    <a:pt x="687" y="258"/>
                  </a:lnTo>
                  <a:lnTo>
                    <a:pt x="516" y="387"/>
                  </a:lnTo>
                  <a:lnTo>
                    <a:pt x="344" y="559"/>
                  </a:lnTo>
                  <a:lnTo>
                    <a:pt x="258" y="730"/>
                  </a:lnTo>
                  <a:lnTo>
                    <a:pt x="129" y="902"/>
                  </a:lnTo>
                  <a:lnTo>
                    <a:pt x="86" y="1117"/>
                  </a:lnTo>
                  <a:lnTo>
                    <a:pt x="43" y="1332"/>
                  </a:lnTo>
                  <a:lnTo>
                    <a:pt x="0" y="1589"/>
                  </a:lnTo>
                  <a:lnTo>
                    <a:pt x="0" y="1675"/>
                  </a:lnTo>
                  <a:lnTo>
                    <a:pt x="86" y="2062"/>
                  </a:lnTo>
                  <a:lnTo>
                    <a:pt x="258" y="2448"/>
                  </a:lnTo>
                  <a:lnTo>
                    <a:pt x="473" y="2749"/>
                  </a:lnTo>
                  <a:lnTo>
                    <a:pt x="644" y="2921"/>
                  </a:lnTo>
                  <a:lnTo>
                    <a:pt x="902" y="3050"/>
                  </a:lnTo>
                  <a:lnTo>
                    <a:pt x="1117" y="3093"/>
                  </a:lnTo>
                  <a:lnTo>
                    <a:pt x="1375" y="3136"/>
                  </a:lnTo>
                  <a:lnTo>
                    <a:pt x="1460" y="3136"/>
                  </a:lnTo>
                  <a:lnTo>
                    <a:pt x="2921" y="3050"/>
                  </a:lnTo>
                  <a:lnTo>
                    <a:pt x="3050" y="3050"/>
                  </a:lnTo>
                  <a:lnTo>
                    <a:pt x="3007" y="2534"/>
                  </a:lnTo>
                  <a:lnTo>
                    <a:pt x="2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7" name="Google Shape;14944;p66">
              <a:extLst>
                <a:ext uri="{FF2B5EF4-FFF2-40B4-BE49-F238E27FC236}">
                  <a16:creationId xmlns:a16="http://schemas.microsoft.com/office/drawing/2014/main" id="{EBE245F9-2AC1-0F43-69FB-070677811EC4}"/>
                </a:ext>
              </a:extLst>
            </p:cNvPr>
            <p:cNvSpPr/>
            <p:nvPr/>
          </p:nvSpPr>
          <p:spPr>
            <a:xfrm>
              <a:off x="2545675" y="3944650"/>
              <a:ext cx="76250" cy="78400"/>
            </a:xfrm>
            <a:custGeom>
              <a:avLst/>
              <a:gdLst/>
              <a:ahLst/>
              <a:cxnLst/>
              <a:rect l="l" t="t" r="r" b="b"/>
              <a:pathLst>
                <a:path w="3050" h="3136" fill="none" extrusionOk="0">
                  <a:moveTo>
                    <a:pt x="2878" y="0"/>
                  </a:moveTo>
                  <a:lnTo>
                    <a:pt x="2749" y="0"/>
                  </a:lnTo>
                  <a:lnTo>
                    <a:pt x="1289" y="86"/>
                  </a:lnTo>
                  <a:lnTo>
                    <a:pt x="1289" y="86"/>
                  </a:lnTo>
                  <a:lnTo>
                    <a:pt x="1074" y="86"/>
                  </a:lnTo>
                  <a:lnTo>
                    <a:pt x="859" y="172"/>
                  </a:lnTo>
                  <a:lnTo>
                    <a:pt x="859" y="172"/>
                  </a:lnTo>
                  <a:lnTo>
                    <a:pt x="687" y="258"/>
                  </a:lnTo>
                  <a:lnTo>
                    <a:pt x="516" y="387"/>
                  </a:lnTo>
                  <a:lnTo>
                    <a:pt x="344" y="559"/>
                  </a:lnTo>
                  <a:lnTo>
                    <a:pt x="258" y="730"/>
                  </a:lnTo>
                  <a:lnTo>
                    <a:pt x="129" y="902"/>
                  </a:lnTo>
                  <a:lnTo>
                    <a:pt x="86" y="1117"/>
                  </a:lnTo>
                  <a:lnTo>
                    <a:pt x="43" y="1332"/>
                  </a:lnTo>
                  <a:lnTo>
                    <a:pt x="0" y="1589"/>
                  </a:lnTo>
                  <a:lnTo>
                    <a:pt x="0" y="1589"/>
                  </a:lnTo>
                  <a:lnTo>
                    <a:pt x="0" y="1675"/>
                  </a:lnTo>
                  <a:lnTo>
                    <a:pt x="0" y="1675"/>
                  </a:lnTo>
                  <a:lnTo>
                    <a:pt x="86" y="2062"/>
                  </a:lnTo>
                  <a:lnTo>
                    <a:pt x="258" y="2448"/>
                  </a:lnTo>
                  <a:lnTo>
                    <a:pt x="258" y="2448"/>
                  </a:lnTo>
                  <a:lnTo>
                    <a:pt x="473" y="2749"/>
                  </a:lnTo>
                  <a:lnTo>
                    <a:pt x="473" y="2749"/>
                  </a:lnTo>
                  <a:lnTo>
                    <a:pt x="644" y="2921"/>
                  </a:lnTo>
                  <a:lnTo>
                    <a:pt x="902" y="3050"/>
                  </a:lnTo>
                  <a:lnTo>
                    <a:pt x="1117" y="3093"/>
                  </a:lnTo>
                  <a:lnTo>
                    <a:pt x="1375" y="3136"/>
                  </a:lnTo>
                  <a:lnTo>
                    <a:pt x="1375" y="3136"/>
                  </a:lnTo>
                  <a:lnTo>
                    <a:pt x="1460" y="3136"/>
                  </a:lnTo>
                  <a:lnTo>
                    <a:pt x="2921" y="3050"/>
                  </a:lnTo>
                  <a:lnTo>
                    <a:pt x="3050" y="3050"/>
                  </a:lnTo>
                  <a:lnTo>
                    <a:pt x="3007" y="2534"/>
                  </a:lnTo>
                  <a:lnTo>
                    <a:pt x="287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8" name="Google Shape;14945;p66">
              <a:extLst>
                <a:ext uri="{FF2B5EF4-FFF2-40B4-BE49-F238E27FC236}">
                  <a16:creationId xmlns:a16="http://schemas.microsoft.com/office/drawing/2014/main" id="{0E8BBC6B-9000-581D-4F90-525EAF906C4B}"/>
                </a:ext>
              </a:extLst>
            </p:cNvPr>
            <p:cNvSpPr/>
            <p:nvPr/>
          </p:nvSpPr>
          <p:spPr>
            <a:xfrm>
              <a:off x="2545675" y="3718075"/>
              <a:ext cx="18275" cy="1100"/>
            </a:xfrm>
            <a:custGeom>
              <a:avLst/>
              <a:gdLst/>
              <a:ahLst/>
              <a:cxnLst/>
              <a:rect l="l" t="t" r="r" b="b"/>
              <a:pathLst>
                <a:path w="731" h="44" extrusionOk="0">
                  <a:moveTo>
                    <a:pt x="0" y="1"/>
                  </a:moveTo>
                  <a:lnTo>
                    <a:pt x="601" y="44"/>
                  </a:lnTo>
                  <a:lnTo>
                    <a:pt x="730" y="44"/>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9" name="Google Shape;14946;p66">
              <a:extLst>
                <a:ext uri="{FF2B5EF4-FFF2-40B4-BE49-F238E27FC236}">
                  <a16:creationId xmlns:a16="http://schemas.microsoft.com/office/drawing/2014/main" id="{BBC857A8-D7E2-6119-A55D-17B0DFE4DF34}"/>
                </a:ext>
              </a:extLst>
            </p:cNvPr>
            <p:cNvSpPr/>
            <p:nvPr/>
          </p:nvSpPr>
          <p:spPr>
            <a:xfrm>
              <a:off x="2507000" y="3718075"/>
              <a:ext cx="56950" cy="260950"/>
            </a:xfrm>
            <a:custGeom>
              <a:avLst/>
              <a:gdLst/>
              <a:ahLst/>
              <a:cxnLst/>
              <a:rect l="l" t="t" r="r" b="b"/>
              <a:pathLst>
                <a:path w="2278" h="10438" fill="none" extrusionOk="0">
                  <a:moveTo>
                    <a:pt x="1504" y="1"/>
                  </a:moveTo>
                  <a:lnTo>
                    <a:pt x="1504" y="1"/>
                  </a:lnTo>
                  <a:lnTo>
                    <a:pt x="1289" y="1"/>
                  </a:lnTo>
                  <a:lnTo>
                    <a:pt x="1118" y="87"/>
                  </a:lnTo>
                  <a:lnTo>
                    <a:pt x="989" y="130"/>
                  </a:lnTo>
                  <a:lnTo>
                    <a:pt x="860" y="259"/>
                  </a:lnTo>
                  <a:lnTo>
                    <a:pt x="731" y="387"/>
                  </a:lnTo>
                  <a:lnTo>
                    <a:pt x="645" y="516"/>
                  </a:lnTo>
                  <a:lnTo>
                    <a:pt x="602" y="688"/>
                  </a:lnTo>
                  <a:lnTo>
                    <a:pt x="559" y="903"/>
                  </a:lnTo>
                  <a:lnTo>
                    <a:pt x="1" y="10309"/>
                  </a:lnTo>
                  <a:lnTo>
                    <a:pt x="1" y="10309"/>
                  </a:lnTo>
                  <a:lnTo>
                    <a:pt x="1" y="10438"/>
                  </a:lnTo>
                  <a:lnTo>
                    <a:pt x="1" y="10438"/>
                  </a:lnTo>
                  <a:lnTo>
                    <a:pt x="1" y="10309"/>
                  </a:lnTo>
                  <a:lnTo>
                    <a:pt x="559" y="903"/>
                  </a:lnTo>
                  <a:lnTo>
                    <a:pt x="559" y="903"/>
                  </a:lnTo>
                  <a:lnTo>
                    <a:pt x="602" y="688"/>
                  </a:lnTo>
                  <a:lnTo>
                    <a:pt x="645" y="516"/>
                  </a:lnTo>
                  <a:lnTo>
                    <a:pt x="731" y="387"/>
                  </a:lnTo>
                  <a:lnTo>
                    <a:pt x="860" y="259"/>
                  </a:lnTo>
                  <a:lnTo>
                    <a:pt x="989" y="130"/>
                  </a:lnTo>
                  <a:lnTo>
                    <a:pt x="1118" y="87"/>
                  </a:lnTo>
                  <a:lnTo>
                    <a:pt x="1289" y="1"/>
                  </a:lnTo>
                  <a:lnTo>
                    <a:pt x="1504" y="1"/>
                  </a:lnTo>
                  <a:lnTo>
                    <a:pt x="1504" y="1"/>
                  </a:lnTo>
                  <a:lnTo>
                    <a:pt x="1547" y="1"/>
                  </a:lnTo>
                  <a:lnTo>
                    <a:pt x="2277" y="44"/>
                  </a:lnTo>
                  <a:lnTo>
                    <a:pt x="2277" y="44"/>
                  </a:lnTo>
                  <a:lnTo>
                    <a:pt x="2277" y="44"/>
                  </a:lnTo>
                  <a:lnTo>
                    <a:pt x="2148" y="44"/>
                  </a:lnTo>
                  <a:lnTo>
                    <a:pt x="1547" y="1"/>
                  </a:lnTo>
                  <a:lnTo>
                    <a:pt x="1547" y="1"/>
                  </a:lnTo>
                  <a:lnTo>
                    <a:pt x="150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0" name="Google Shape;14947;p66">
              <a:extLst>
                <a:ext uri="{FF2B5EF4-FFF2-40B4-BE49-F238E27FC236}">
                  <a16:creationId xmlns:a16="http://schemas.microsoft.com/office/drawing/2014/main" id="{6140E15F-50DD-24F2-0335-17F566E8397E}"/>
                </a:ext>
              </a:extLst>
            </p:cNvPr>
            <p:cNvSpPr/>
            <p:nvPr/>
          </p:nvSpPr>
          <p:spPr>
            <a:xfrm>
              <a:off x="2560700" y="3719150"/>
              <a:ext cx="3250" cy="25"/>
            </a:xfrm>
            <a:custGeom>
              <a:avLst/>
              <a:gdLst/>
              <a:ahLst/>
              <a:cxnLst/>
              <a:rect l="l" t="t" r="r" b="b"/>
              <a:pathLst>
                <a:path w="130" h="1" extrusionOk="0">
                  <a:moveTo>
                    <a:pt x="0" y="1"/>
                  </a:moveTo>
                  <a:lnTo>
                    <a:pt x="129" y="1"/>
                  </a:lnTo>
                  <a:lnTo>
                    <a:pt x="129" y="1"/>
                  </a:lnTo>
                  <a:lnTo>
                    <a:pt x="0" y="1"/>
                  </a:lnTo>
                  <a:close/>
                </a:path>
              </a:pathLst>
            </a:custGeom>
            <a:solidFill>
              <a:srgbClr val="E3ED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1" name="Google Shape;14948;p66">
              <a:extLst>
                <a:ext uri="{FF2B5EF4-FFF2-40B4-BE49-F238E27FC236}">
                  <a16:creationId xmlns:a16="http://schemas.microsoft.com/office/drawing/2014/main" id="{A7488F3C-8789-5A50-2A5B-2F883B8BBCD2}"/>
                </a:ext>
              </a:extLst>
            </p:cNvPr>
            <p:cNvSpPr/>
            <p:nvPr/>
          </p:nvSpPr>
          <p:spPr>
            <a:xfrm>
              <a:off x="2560700" y="3719150"/>
              <a:ext cx="3250" cy="25"/>
            </a:xfrm>
            <a:custGeom>
              <a:avLst/>
              <a:gdLst/>
              <a:ahLst/>
              <a:cxnLst/>
              <a:rect l="l" t="t" r="r" b="b"/>
              <a:pathLst>
                <a:path w="130" h="1" fill="none" extrusionOk="0">
                  <a:moveTo>
                    <a:pt x="0" y="1"/>
                  </a:moveTo>
                  <a:lnTo>
                    <a:pt x="129" y="1"/>
                  </a:lnTo>
                  <a:lnTo>
                    <a:pt x="129"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2" name="Google Shape;14949;p66">
              <a:extLst>
                <a:ext uri="{FF2B5EF4-FFF2-40B4-BE49-F238E27FC236}">
                  <a16:creationId xmlns:a16="http://schemas.microsoft.com/office/drawing/2014/main" id="{C461333B-5E99-421C-B888-C3447BAC414F}"/>
                </a:ext>
              </a:extLst>
            </p:cNvPr>
            <p:cNvSpPr/>
            <p:nvPr/>
          </p:nvSpPr>
          <p:spPr>
            <a:xfrm>
              <a:off x="2507000" y="3718075"/>
              <a:ext cx="56950" cy="312500"/>
            </a:xfrm>
            <a:custGeom>
              <a:avLst/>
              <a:gdLst/>
              <a:ahLst/>
              <a:cxnLst/>
              <a:rect l="l" t="t" r="r" b="b"/>
              <a:pathLst>
                <a:path w="2278" h="12500" extrusionOk="0">
                  <a:moveTo>
                    <a:pt x="1289" y="1"/>
                  </a:moveTo>
                  <a:lnTo>
                    <a:pt x="1118" y="87"/>
                  </a:lnTo>
                  <a:lnTo>
                    <a:pt x="989" y="130"/>
                  </a:lnTo>
                  <a:lnTo>
                    <a:pt x="860" y="259"/>
                  </a:lnTo>
                  <a:lnTo>
                    <a:pt x="731" y="387"/>
                  </a:lnTo>
                  <a:lnTo>
                    <a:pt x="645" y="516"/>
                  </a:lnTo>
                  <a:lnTo>
                    <a:pt x="602" y="688"/>
                  </a:lnTo>
                  <a:lnTo>
                    <a:pt x="559" y="903"/>
                  </a:lnTo>
                  <a:lnTo>
                    <a:pt x="1" y="10309"/>
                  </a:lnTo>
                  <a:lnTo>
                    <a:pt x="1" y="10438"/>
                  </a:lnTo>
                  <a:lnTo>
                    <a:pt x="44" y="10824"/>
                  </a:lnTo>
                  <a:lnTo>
                    <a:pt x="173" y="11211"/>
                  </a:lnTo>
                  <a:lnTo>
                    <a:pt x="345" y="11554"/>
                  </a:lnTo>
                  <a:lnTo>
                    <a:pt x="602" y="11855"/>
                  </a:lnTo>
                  <a:lnTo>
                    <a:pt x="860" y="12113"/>
                  </a:lnTo>
                  <a:lnTo>
                    <a:pt x="1204" y="12327"/>
                  </a:lnTo>
                  <a:lnTo>
                    <a:pt x="1590" y="12456"/>
                  </a:lnTo>
                  <a:lnTo>
                    <a:pt x="1977" y="12499"/>
                  </a:lnTo>
                  <a:lnTo>
                    <a:pt x="2063" y="12499"/>
                  </a:lnTo>
                  <a:lnTo>
                    <a:pt x="1805" y="12027"/>
                  </a:lnTo>
                  <a:lnTo>
                    <a:pt x="1590" y="11425"/>
                  </a:lnTo>
                  <a:lnTo>
                    <a:pt x="1461" y="10824"/>
                  </a:lnTo>
                  <a:lnTo>
                    <a:pt x="1332" y="10137"/>
                  </a:lnTo>
                  <a:lnTo>
                    <a:pt x="1246" y="9407"/>
                  </a:lnTo>
                  <a:lnTo>
                    <a:pt x="1204" y="8634"/>
                  </a:lnTo>
                  <a:lnTo>
                    <a:pt x="1204" y="7861"/>
                  </a:lnTo>
                  <a:lnTo>
                    <a:pt x="1246" y="7045"/>
                  </a:lnTo>
                  <a:lnTo>
                    <a:pt x="731" y="6057"/>
                  </a:lnTo>
                  <a:lnTo>
                    <a:pt x="645" y="5799"/>
                  </a:lnTo>
                  <a:lnTo>
                    <a:pt x="602" y="5498"/>
                  </a:lnTo>
                  <a:lnTo>
                    <a:pt x="645" y="5327"/>
                  </a:lnTo>
                  <a:lnTo>
                    <a:pt x="688" y="5112"/>
                  </a:lnTo>
                  <a:lnTo>
                    <a:pt x="731" y="4940"/>
                  </a:lnTo>
                  <a:lnTo>
                    <a:pt x="860" y="4768"/>
                  </a:lnTo>
                  <a:lnTo>
                    <a:pt x="989" y="4597"/>
                  </a:lnTo>
                  <a:lnTo>
                    <a:pt x="1118" y="4425"/>
                  </a:lnTo>
                  <a:lnTo>
                    <a:pt x="1289" y="4296"/>
                  </a:lnTo>
                  <a:lnTo>
                    <a:pt x="1504" y="4167"/>
                  </a:lnTo>
                  <a:lnTo>
                    <a:pt x="1547" y="4167"/>
                  </a:lnTo>
                  <a:lnTo>
                    <a:pt x="1762" y="2535"/>
                  </a:lnTo>
                  <a:lnTo>
                    <a:pt x="2020" y="1246"/>
                  </a:lnTo>
                  <a:lnTo>
                    <a:pt x="2277" y="44"/>
                  </a:lnTo>
                  <a:lnTo>
                    <a:pt x="1547" y="1"/>
                  </a:lnTo>
                  <a:close/>
                </a:path>
              </a:pathLst>
            </a:custGeom>
            <a:solidFill>
              <a:srgbClr val="E3ED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3" name="Google Shape;14950;p66">
              <a:extLst>
                <a:ext uri="{FF2B5EF4-FFF2-40B4-BE49-F238E27FC236}">
                  <a16:creationId xmlns:a16="http://schemas.microsoft.com/office/drawing/2014/main" id="{EFC3BF82-176D-E850-8960-95FF7D3B6228}"/>
                </a:ext>
              </a:extLst>
            </p:cNvPr>
            <p:cNvSpPr/>
            <p:nvPr/>
          </p:nvSpPr>
          <p:spPr>
            <a:xfrm>
              <a:off x="2507000" y="3718075"/>
              <a:ext cx="56950" cy="312500"/>
            </a:xfrm>
            <a:custGeom>
              <a:avLst/>
              <a:gdLst/>
              <a:ahLst/>
              <a:cxnLst/>
              <a:rect l="l" t="t" r="r" b="b"/>
              <a:pathLst>
                <a:path w="2278" h="12500" fill="none" extrusionOk="0">
                  <a:moveTo>
                    <a:pt x="1504" y="1"/>
                  </a:moveTo>
                  <a:lnTo>
                    <a:pt x="1504" y="1"/>
                  </a:lnTo>
                  <a:lnTo>
                    <a:pt x="1289" y="1"/>
                  </a:lnTo>
                  <a:lnTo>
                    <a:pt x="1118" y="87"/>
                  </a:lnTo>
                  <a:lnTo>
                    <a:pt x="989" y="130"/>
                  </a:lnTo>
                  <a:lnTo>
                    <a:pt x="860" y="259"/>
                  </a:lnTo>
                  <a:lnTo>
                    <a:pt x="731" y="387"/>
                  </a:lnTo>
                  <a:lnTo>
                    <a:pt x="645" y="516"/>
                  </a:lnTo>
                  <a:lnTo>
                    <a:pt x="602" y="688"/>
                  </a:lnTo>
                  <a:lnTo>
                    <a:pt x="559" y="903"/>
                  </a:lnTo>
                  <a:lnTo>
                    <a:pt x="1" y="10309"/>
                  </a:lnTo>
                  <a:lnTo>
                    <a:pt x="1" y="10309"/>
                  </a:lnTo>
                  <a:lnTo>
                    <a:pt x="1" y="10438"/>
                  </a:lnTo>
                  <a:lnTo>
                    <a:pt x="1" y="10438"/>
                  </a:lnTo>
                  <a:lnTo>
                    <a:pt x="44" y="10824"/>
                  </a:lnTo>
                  <a:lnTo>
                    <a:pt x="173" y="11211"/>
                  </a:lnTo>
                  <a:lnTo>
                    <a:pt x="345" y="11554"/>
                  </a:lnTo>
                  <a:lnTo>
                    <a:pt x="602" y="11855"/>
                  </a:lnTo>
                  <a:lnTo>
                    <a:pt x="860" y="12113"/>
                  </a:lnTo>
                  <a:lnTo>
                    <a:pt x="1204" y="12327"/>
                  </a:lnTo>
                  <a:lnTo>
                    <a:pt x="1590" y="12456"/>
                  </a:lnTo>
                  <a:lnTo>
                    <a:pt x="1977" y="12499"/>
                  </a:lnTo>
                  <a:lnTo>
                    <a:pt x="2063" y="12499"/>
                  </a:lnTo>
                  <a:lnTo>
                    <a:pt x="2063" y="12499"/>
                  </a:lnTo>
                  <a:lnTo>
                    <a:pt x="1805" y="12027"/>
                  </a:lnTo>
                  <a:lnTo>
                    <a:pt x="1590" y="11425"/>
                  </a:lnTo>
                  <a:lnTo>
                    <a:pt x="1461" y="10824"/>
                  </a:lnTo>
                  <a:lnTo>
                    <a:pt x="1332" y="10137"/>
                  </a:lnTo>
                  <a:lnTo>
                    <a:pt x="1246" y="9407"/>
                  </a:lnTo>
                  <a:lnTo>
                    <a:pt x="1204" y="8634"/>
                  </a:lnTo>
                  <a:lnTo>
                    <a:pt x="1204" y="7861"/>
                  </a:lnTo>
                  <a:lnTo>
                    <a:pt x="1246" y="7045"/>
                  </a:lnTo>
                  <a:lnTo>
                    <a:pt x="731" y="6057"/>
                  </a:lnTo>
                  <a:lnTo>
                    <a:pt x="731" y="6057"/>
                  </a:lnTo>
                  <a:lnTo>
                    <a:pt x="645" y="5799"/>
                  </a:lnTo>
                  <a:lnTo>
                    <a:pt x="602" y="5498"/>
                  </a:lnTo>
                  <a:lnTo>
                    <a:pt x="602" y="5498"/>
                  </a:lnTo>
                  <a:lnTo>
                    <a:pt x="645" y="5327"/>
                  </a:lnTo>
                  <a:lnTo>
                    <a:pt x="688" y="5112"/>
                  </a:lnTo>
                  <a:lnTo>
                    <a:pt x="731" y="4940"/>
                  </a:lnTo>
                  <a:lnTo>
                    <a:pt x="860" y="4768"/>
                  </a:lnTo>
                  <a:lnTo>
                    <a:pt x="989" y="4597"/>
                  </a:lnTo>
                  <a:lnTo>
                    <a:pt x="1118" y="4425"/>
                  </a:lnTo>
                  <a:lnTo>
                    <a:pt x="1289" y="4296"/>
                  </a:lnTo>
                  <a:lnTo>
                    <a:pt x="1504" y="4167"/>
                  </a:lnTo>
                  <a:lnTo>
                    <a:pt x="1504" y="4167"/>
                  </a:lnTo>
                  <a:lnTo>
                    <a:pt x="1547" y="4167"/>
                  </a:lnTo>
                  <a:lnTo>
                    <a:pt x="1547" y="4167"/>
                  </a:lnTo>
                  <a:lnTo>
                    <a:pt x="1762" y="2535"/>
                  </a:lnTo>
                  <a:lnTo>
                    <a:pt x="2020" y="1246"/>
                  </a:lnTo>
                  <a:lnTo>
                    <a:pt x="2277" y="44"/>
                  </a:lnTo>
                  <a:lnTo>
                    <a:pt x="1547" y="1"/>
                  </a:lnTo>
                  <a:lnTo>
                    <a:pt x="1547" y="1"/>
                  </a:lnTo>
                  <a:lnTo>
                    <a:pt x="150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4" name="Google Shape;14951;p66">
              <a:extLst>
                <a:ext uri="{FF2B5EF4-FFF2-40B4-BE49-F238E27FC236}">
                  <a16:creationId xmlns:a16="http://schemas.microsoft.com/office/drawing/2014/main" id="{0B74DA6B-3355-B618-694C-24A4C45C4DE6}"/>
                </a:ext>
              </a:extLst>
            </p:cNvPr>
            <p:cNvSpPr/>
            <p:nvPr/>
          </p:nvSpPr>
          <p:spPr>
            <a:xfrm>
              <a:off x="2522050" y="3822250"/>
              <a:ext cx="23650" cy="71950"/>
            </a:xfrm>
            <a:custGeom>
              <a:avLst/>
              <a:gdLst/>
              <a:ahLst/>
              <a:cxnLst/>
              <a:rect l="l" t="t" r="r" b="b"/>
              <a:pathLst>
                <a:path w="946" h="2878" extrusionOk="0">
                  <a:moveTo>
                    <a:pt x="902" y="0"/>
                  </a:moveTo>
                  <a:lnTo>
                    <a:pt x="687" y="129"/>
                  </a:lnTo>
                  <a:lnTo>
                    <a:pt x="516" y="258"/>
                  </a:lnTo>
                  <a:lnTo>
                    <a:pt x="387" y="430"/>
                  </a:lnTo>
                  <a:lnTo>
                    <a:pt x="258" y="601"/>
                  </a:lnTo>
                  <a:lnTo>
                    <a:pt x="129" y="773"/>
                  </a:lnTo>
                  <a:lnTo>
                    <a:pt x="86" y="945"/>
                  </a:lnTo>
                  <a:lnTo>
                    <a:pt x="43" y="1160"/>
                  </a:lnTo>
                  <a:lnTo>
                    <a:pt x="0" y="1331"/>
                  </a:lnTo>
                  <a:lnTo>
                    <a:pt x="43" y="1632"/>
                  </a:lnTo>
                  <a:lnTo>
                    <a:pt x="129" y="1890"/>
                  </a:lnTo>
                  <a:lnTo>
                    <a:pt x="644" y="2878"/>
                  </a:lnTo>
                  <a:lnTo>
                    <a:pt x="773" y="1417"/>
                  </a:lnTo>
                  <a:lnTo>
                    <a:pt x="945" y="0"/>
                  </a:lnTo>
                  <a:close/>
                </a:path>
              </a:pathLst>
            </a:custGeom>
            <a:solidFill>
              <a:srgbClr val="F1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5" name="Google Shape;14952;p66">
              <a:extLst>
                <a:ext uri="{FF2B5EF4-FFF2-40B4-BE49-F238E27FC236}">
                  <a16:creationId xmlns:a16="http://schemas.microsoft.com/office/drawing/2014/main" id="{E3F952E3-75C3-1DE5-FE59-CE30C6895423}"/>
                </a:ext>
              </a:extLst>
            </p:cNvPr>
            <p:cNvSpPr/>
            <p:nvPr/>
          </p:nvSpPr>
          <p:spPr>
            <a:xfrm>
              <a:off x="2522050" y="3822250"/>
              <a:ext cx="23650" cy="71950"/>
            </a:xfrm>
            <a:custGeom>
              <a:avLst/>
              <a:gdLst/>
              <a:ahLst/>
              <a:cxnLst/>
              <a:rect l="l" t="t" r="r" b="b"/>
              <a:pathLst>
                <a:path w="946" h="2878" fill="none" extrusionOk="0">
                  <a:moveTo>
                    <a:pt x="945" y="0"/>
                  </a:moveTo>
                  <a:lnTo>
                    <a:pt x="945" y="0"/>
                  </a:lnTo>
                  <a:lnTo>
                    <a:pt x="902" y="0"/>
                  </a:lnTo>
                  <a:lnTo>
                    <a:pt x="902" y="0"/>
                  </a:lnTo>
                  <a:lnTo>
                    <a:pt x="687" y="129"/>
                  </a:lnTo>
                  <a:lnTo>
                    <a:pt x="516" y="258"/>
                  </a:lnTo>
                  <a:lnTo>
                    <a:pt x="387" y="430"/>
                  </a:lnTo>
                  <a:lnTo>
                    <a:pt x="258" y="601"/>
                  </a:lnTo>
                  <a:lnTo>
                    <a:pt x="129" y="773"/>
                  </a:lnTo>
                  <a:lnTo>
                    <a:pt x="86" y="945"/>
                  </a:lnTo>
                  <a:lnTo>
                    <a:pt x="43" y="1160"/>
                  </a:lnTo>
                  <a:lnTo>
                    <a:pt x="0" y="1331"/>
                  </a:lnTo>
                  <a:lnTo>
                    <a:pt x="0" y="1331"/>
                  </a:lnTo>
                  <a:lnTo>
                    <a:pt x="43" y="1632"/>
                  </a:lnTo>
                  <a:lnTo>
                    <a:pt x="129" y="1890"/>
                  </a:lnTo>
                  <a:lnTo>
                    <a:pt x="644" y="2878"/>
                  </a:lnTo>
                  <a:lnTo>
                    <a:pt x="644" y="2878"/>
                  </a:lnTo>
                  <a:lnTo>
                    <a:pt x="773" y="1417"/>
                  </a:lnTo>
                  <a:lnTo>
                    <a:pt x="94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1" name="Agrupar 14110">
            <a:extLst>
              <a:ext uri="{FF2B5EF4-FFF2-40B4-BE49-F238E27FC236}">
                <a16:creationId xmlns:a16="http://schemas.microsoft.com/office/drawing/2014/main" id="{FD8B752B-9C62-2B63-FB29-72D76C0DA056}"/>
              </a:ext>
            </a:extLst>
          </p:cNvPr>
          <p:cNvGrpSpPr/>
          <p:nvPr/>
        </p:nvGrpSpPr>
        <p:grpSpPr>
          <a:xfrm>
            <a:off x="477935" y="141359"/>
            <a:ext cx="1197054" cy="1763876"/>
            <a:chOff x="477935" y="141359"/>
            <a:chExt cx="1197054" cy="1763876"/>
          </a:xfrm>
        </p:grpSpPr>
        <p:grpSp>
          <p:nvGrpSpPr>
            <p:cNvPr id="14096" name="Google Shape;13996;p44">
              <a:extLst>
                <a:ext uri="{FF2B5EF4-FFF2-40B4-BE49-F238E27FC236}">
                  <a16:creationId xmlns:a16="http://schemas.microsoft.com/office/drawing/2014/main" id="{6008A0F5-9AFD-B091-DF52-ED4132B378AA}"/>
                </a:ext>
              </a:extLst>
            </p:cNvPr>
            <p:cNvGrpSpPr/>
            <p:nvPr/>
          </p:nvGrpSpPr>
          <p:grpSpPr>
            <a:xfrm>
              <a:off x="477935" y="450450"/>
              <a:ext cx="1165954" cy="1454785"/>
              <a:chOff x="2375542" y="1366163"/>
              <a:chExt cx="1165954" cy="1454785"/>
            </a:xfrm>
          </p:grpSpPr>
          <p:grpSp>
            <p:nvGrpSpPr>
              <p:cNvPr id="14097" name="Google Shape;13997;p44">
                <a:extLst>
                  <a:ext uri="{FF2B5EF4-FFF2-40B4-BE49-F238E27FC236}">
                    <a16:creationId xmlns:a16="http://schemas.microsoft.com/office/drawing/2014/main" id="{8A553F9B-B0AB-E5EF-01D6-BE7E5AFFEEE3}"/>
                  </a:ext>
                </a:extLst>
              </p:cNvPr>
              <p:cNvGrpSpPr/>
              <p:nvPr/>
            </p:nvGrpSpPr>
            <p:grpSpPr>
              <a:xfrm flipH="1">
                <a:off x="2375542" y="1366163"/>
                <a:ext cx="1165954" cy="1454785"/>
                <a:chOff x="2056425" y="1349980"/>
                <a:chExt cx="1347767" cy="1681638"/>
              </a:xfrm>
            </p:grpSpPr>
            <p:sp>
              <p:nvSpPr>
                <p:cNvPr id="14099" name="Google Shape;13998;p44">
                  <a:extLst>
                    <a:ext uri="{FF2B5EF4-FFF2-40B4-BE49-F238E27FC236}">
                      <a16:creationId xmlns:a16="http://schemas.microsoft.com/office/drawing/2014/main" id="{056E94A2-0123-660E-1B59-014AD842539E}"/>
                    </a:ext>
                  </a:extLst>
                </p:cNvPr>
                <p:cNvSpPr/>
                <p:nvPr/>
              </p:nvSpPr>
              <p:spPr>
                <a:xfrm>
                  <a:off x="2233787" y="1797763"/>
                  <a:ext cx="819816" cy="1233855"/>
                </a:xfrm>
                <a:custGeom>
                  <a:avLst/>
                  <a:gdLst/>
                  <a:ahLst/>
                  <a:cxnLst/>
                  <a:rect l="l" t="t" r="r" b="b"/>
                  <a:pathLst>
                    <a:path w="8334" h="12543" extrusionOk="0">
                      <a:moveTo>
                        <a:pt x="3609" y="1"/>
                      </a:moveTo>
                      <a:lnTo>
                        <a:pt x="3308" y="44"/>
                      </a:lnTo>
                      <a:lnTo>
                        <a:pt x="3050" y="87"/>
                      </a:lnTo>
                      <a:lnTo>
                        <a:pt x="2793" y="130"/>
                      </a:lnTo>
                      <a:lnTo>
                        <a:pt x="2578" y="259"/>
                      </a:lnTo>
                      <a:lnTo>
                        <a:pt x="2320" y="387"/>
                      </a:lnTo>
                      <a:lnTo>
                        <a:pt x="2105" y="516"/>
                      </a:lnTo>
                      <a:lnTo>
                        <a:pt x="1891" y="688"/>
                      </a:lnTo>
                      <a:lnTo>
                        <a:pt x="1676" y="903"/>
                      </a:lnTo>
                      <a:lnTo>
                        <a:pt x="1461" y="1118"/>
                      </a:lnTo>
                      <a:lnTo>
                        <a:pt x="1289" y="1332"/>
                      </a:lnTo>
                      <a:lnTo>
                        <a:pt x="1161" y="1590"/>
                      </a:lnTo>
                      <a:lnTo>
                        <a:pt x="1032" y="1891"/>
                      </a:lnTo>
                      <a:lnTo>
                        <a:pt x="903" y="2148"/>
                      </a:lnTo>
                      <a:lnTo>
                        <a:pt x="860" y="2449"/>
                      </a:lnTo>
                      <a:lnTo>
                        <a:pt x="87" y="5842"/>
                      </a:lnTo>
                      <a:lnTo>
                        <a:pt x="44" y="6143"/>
                      </a:lnTo>
                      <a:lnTo>
                        <a:pt x="1" y="6443"/>
                      </a:lnTo>
                      <a:lnTo>
                        <a:pt x="1" y="6744"/>
                      </a:lnTo>
                      <a:lnTo>
                        <a:pt x="1" y="7045"/>
                      </a:lnTo>
                      <a:lnTo>
                        <a:pt x="87" y="7302"/>
                      </a:lnTo>
                      <a:lnTo>
                        <a:pt x="130" y="7603"/>
                      </a:lnTo>
                      <a:lnTo>
                        <a:pt x="259" y="7861"/>
                      </a:lnTo>
                      <a:lnTo>
                        <a:pt x="387" y="8118"/>
                      </a:lnTo>
                      <a:lnTo>
                        <a:pt x="516" y="8333"/>
                      </a:lnTo>
                      <a:lnTo>
                        <a:pt x="688" y="8548"/>
                      </a:lnTo>
                      <a:lnTo>
                        <a:pt x="860" y="8763"/>
                      </a:lnTo>
                      <a:lnTo>
                        <a:pt x="1075" y="8934"/>
                      </a:lnTo>
                      <a:lnTo>
                        <a:pt x="1289" y="9106"/>
                      </a:lnTo>
                      <a:lnTo>
                        <a:pt x="1504" y="9235"/>
                      </a:lnTo>
                      <a:lnTo>
                        <a:pt x="1762" y="9321"/>
                      </a:lnTo>
                      <a:lnTo>
                        <a:pt x="2020" y="9407"/>
                      </a:lnTo>
                      <a:lnTo>
                        <a:pt x="3136" y="9664"/>
                      </a:lnTo>
                      <a:lnTo>
                        <a:pt x="2879" y="10996"/>
                      </a:lnTo>
                      <a:lnTo>
                        <a:pt x="2879" y="11211"/>
                      </a:lnTo>
                      <a:lnTo>
                        <a:pt x="2879" y="11425"/>
                      </a:lnTo>
                      <a:lnTo>
                        <a:pt x="2964" y="11597"/>
                      </a:lnTo>
                      <a:lnTo>
                        <a:pt x="3050" y="11769"/>
                      </a:lnTo>
                      <a:lnTo>
                        <a:pt x="3179" y="11941"/>
                      </a:lnTo>
                      <a:lnTo>
                        <a:pt x="3351" y="12070"/>
                      </a:lnTo>
                      <a:lnTo>
                        <a:pt x="3523" y="12156"/>
                      </a:lnTo>
                      <a:lnTo>
                        <a:pt x="3738" y="12241"/>
                      </a:lnTo>
                      <a:lnTo>
                        <a:pt x="5498" y="12542"/>
                      </a:lnTo>
                      <a:lnTo>
                        <a:pt x="5928" y="12542"/>
                      </a:lnTo>
                      <a:lnTo>
                        <a:pt x="6100" y="12456"/>
                      </a:lnTo>
                      <a:lnTo>
                        <a:pt x="6272" y="12370"/>
                      </a:lnTo>
                      <a:lnTo>
                        <a:pt x="6443" y="12241"/>
                      </a:lnTo>
                      <a:lnTo>
                        <a:pt x="6572" y="12070"/>
                      </a:lnTo>
                      <a:lnTo>
                        <a:pt x="6658" y="11898"/>
                      </a:lnTo>
                      <a:lnTo>
                        <a:pt x="6744" y="11683"/>
                      </a:lnTo>
                      <a:lnTo>
                        <a:pt x="7088" y="9793"/>
                      </a:lnTo>
                      <a:lnTo>
                        <a:pt x="7388" y="7775"/>
                      </a:lnTo>
                      <a:lnTo>
                        <a:pt x="7474" y="7517"/>
                      </a:lnTo>
                      <a:lnTo>
                        <a:pt x="8247" y="4124"/>
                      </a:lnTo>
                      <a:lnTo>
                        <a:pt x="8290" y="3823"/>
                      </a:lnTo>
                      <a:lnTo>
                        <a:pt x="8333" y="3523"/>
                      </a:lnTo>
                      <a:lnTo>
                        <a:pt x="8333" y="3222"/>
                      </a:lnTo>
                      <a:lnTo>
                        <a:pt x="8290" y="2921"/>
                      </a:lnTo>
                      <a:lnTo>
                        <a:pt x="8247" y="2664"/>
                      </a:lnTo>
                      <a:lnTo>
                        <a:pt x="8161" y="2363"/>
                      </a:lnTo>
                      <a:lnTo>
                        <a:pt x="8075" y="2105"/>
                      </a:lnTo>
                      <a:lnTo>
                        <a:pt x="7947" y="1848"/>
                      </a:lnTo>
                      <a:lnTo>
                        <a:pt x="7818" y="1633"/>
                      </a:lnTo>
                      <a:lnTo>
                        <a:pt x="7646" y="1418"/>
                      </a:lnTo>
                      <a:lnTo>
                        <a:pt x="7474" y="1203"/>
                      </a:lnTo>
                      <a:lnTo>
                        <a:pt x="7259" y="1032"/>
                      </a:lnTo>
                      <a:lnTo>
                        <a:pt x="7045" y="860"/>
                      </a:lnTo>
                      <a:lnTo>
                        <a:pt x="6830" y="731"/>
                      </a:lnTo>
                      <a:lnTo>
                        <a:pt x="6572" y="645"/>
                      </a:lnTo>
                      <a:lnTo>
                        <a:pt x="6314" y="559"/>
                      </a:lnTo>
                      <a:lnTo>
                        <a:pt x="4124" y="87"/>
                      </a:lnTo>
                      <a:lnTo>
                        <a:pt x="3866" y="44"/>
                      </a:lnTo>
                      <a:lnTo>
                        <a:pt x="3609" y="1"/>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0" name="Google Shape;13999;p44">
                  <a:extLst>
                    <a:ext uri="{FF2B5EF4-FFF2-40B4-BE49-F238E27FC236}">
                      <a16:creationId xmlns:a16="http://schemas.microsoft.com/office/drawing/2014/main" id="{93A2C5DB-11CD-117D-FC96-048FBFE7FD2D}"/>
                    </a:ext>
                  </a:extLst>
                </p:cNvPr>
                <p:cNvSpPr/>
                <p:nvPr/>
              </p:nvSpPr>
              <p:spPr>
                <a:xfrm>
                  <a:off x="2622548" y="2186524"/>
                  <a:ext cx="97288" cy="97288"/>
                </a:xfrm>
                <a:custGeom>
                  <a:avLst/>
                  <a:gdLst/>
                  <a:ahLst/>
                  <a:cxnLst/>
                  <a:rect l="l" t="t" r="r" b="b"/>
                  <a:pathLst>
                    <a:path w="989" h="989" extrusionOk="0">
                      <a:moveTo>
                        <a:pt x="387" y="0"/>
                      </a:moveTo>
                      <a:lnTo>
                        <a:pt x="215" y="43"/>
                      </a:lnTo>
                      <a:lnTo>
                        <a:pt x="86" y="172"/>
                      </a:lnTo>
                      <a:lnTo>
                        <a:pt x="0" y="387"/>
                      </a:lnTo>
                      <a:lnTo>
                        <a:pt x="0" y="559"/>
                      </a:lnTo>
                      <a:lnTo>
                        <a:pt x="43" y="730"/>
                      </a:lnTo>
                      <a:lnTo>
                        <a:pt x="215" y="902"/>
                      </a:lnTo>
                      <a:lnTo>
                        <a:pt x="387" y="988"/>
                      </a:lnTo>
                      <a:lnTo>
                        <a:pt x="559" y="988"/>
                      </a:lnTo>
                      <a:lnTo>
                        <a:pt x="773" y="902"/>
                      </a:lnTo>
                      <a:lnTo>
                        <a:pt x="902" y="773"/>
                      </a:lnTo>
                      <a:lnTo>
                        <a:pt x="988" y="602"/>
                      </a:lnTo>
                      <a:lnTo>
                        <a:pt x="988" y="387"/>
                      </a:lnTo>
                      <a:lnTo>
                        <a:pt x="902" y="215"/>
                      </a:lnTo>
                      <a:lnTo>
                        <a:pt x="773" y="86"/>
                      </a:lnTo>
                      <a:lnTo>
                        <a:pt x="6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1" name="Google Shape;14000;p44">
                  <a:extLst>
                    <a:ext uri="{FF2B5EF4-FFF2-40B4-BE49-F238E27FC236}">
                      <a16:creationId xmlns:a16="http://schemas.microsoft.com/office/drawing/2014/main" id="{D3C3BC96-D951-6D44-379E-F175563699FA}"/>
                    </a:ext>
                  </a:extLst>
                </p:cNvPr>
                <p:cNvSpPr/>
                <p:nvPr/>
              </p:nvSpPr>
              <p:spPr>
                <a:xfrm>
                  <a:off x="2322517" y="2114713"/>
                  <a:ext cx="84598" cy="84598"/>
                </a:xfrm>
                <a:custGeom>
                  <a:avLst/>
                  <a:gdLst/>
                  <a:ahLst/>
                  <a:cxnLst/>
                  <a:rect l="l" t="t" r="r" b="b"/>
                  <a:pathLst>
                    <a:path w="860" h="860" extrusionOk="0">
                      <a:moveTo>
                        <a:pt x="344" y="0"/>
                      </a:moveTo>
                      <a:lnTo>
                        <a:pt x="216" y="86"/>
                      </a:lnTo>
                      <a:lnTo>
                        <a:pt x="87" y="172"/>
                      </a:lnTo>
                      <a:lnTo>
                        <a:pt x="1" y="344"/>
                      </a:lnTo>
                      <a:lnTo>
                        <a:pt x="1" y="515"/>
                      </a:lnTo>
                      <a:lnTo>
                        <a:pt x="44" y="644"/>
                      </a:lnTo>
                      <a:lnTo>
                        <a:pt x="173" y="773"/>
                      </a:lnTo>
                      <a:lnTo>
                        <a:pt x="344" y="859"/>
                      </a:lnTo>
                      <a:lnTo>
                        <a:pt x="516" y="859"/>
                      </a:lnTo>
                      <a:lnTo>
                        <a:pt x="645" y="773"/>
                      </a:lnTo>
                      <a:lnTo>
                        <a:pt x="774" y="687"/>
                      </a:lnTo>
                      <a:lnTo>
                        <a:pt x="860" y="515"/>
                      </a:lnTo>
                      <a:lnTo>
                        <a:pt x="860" y="344"/>
                      </a:lnTo>
                      <a:lnTo>
                        <a:pt x="774" y="215"/>
                      </a:lnTo>
                      <a:lnTo>
                        <a:pt x="688" y="86"/>
                      </a:lnTo>
                      <a:lnTo>
                        <a:pt x="5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2" name="Google Shape;14001;p44">
                  <a:extLst>
                    <a:ext uri="{FF2B5EF4-FFF2-40B4-BE49-F238E27FC236}">
                      <a16:creationId xmlns:a16="http://schemas.microsoft.com/office/drawing/2014/main" id="{547FE2A4-56BA-9DAC-7A3E-9BCB2B706EB2}"/>
                    </a:ext>
                  </a:extLst>
                </p:cNvPr>
                <p:cNvSpPr/>
                <p:nvPr/>
              </p:nvSpPr>
              <p:spPr>
                <a:xfrm>
                  <a:off x="2407018" y="2372444"/>
                  <a:ext cx="173328" cy="97190"/>
                </a:xfrm>
                <a:custGeom>
                  <a:avLst/>
                  <a:gdLst/>
                  <a:ahLst/>
                  <a:cxnLst/>
                  <a:rect l="l" t="t" r="r" b="b"/>
                  <a:pathLst>
                    <a:path w="1762" h="988" extrusionOk="0">
                      <a:moveTo>
                        <a:pt x="1" y="0"/>
                      </a:moveTo>
                      <a:lnTo>
                        <a:pt x="1" y="129"/>
                      </a:lnTo>
                      <a:lnTo>
                        <a:pt x="87" y="429"/>
                      </a:lnTo>
                      <a:lnTo>
                        <a:pt x="173" y="558"/>
                      </a:lnTo>
                      <a:lnTo>
                        <a:pt x="301" y="730"/>
                      </a:lnTo>
                      <a:lnTo>
                        <a:pt x="430" y="859"/>
                      </a:lnTo>
                      <a:lnTo>
                        <a:pt x="602" y="945"/>
                      </a:lnTo>
                      <a:lnTo>
                        <a:pt x="774" y="988"/>
                      </a:lnTo>
                      <a:lnTo>
                        <a:pt x="989" y="945"/>
                      </a:lnTo>
                      <a:lnTo>
                        <a:pt x="1160" y="902"/>
                      </a:lnTo>
                      <a:lnTo>
                        <a:pt x="1332" y="816"/>
                      </a:lnTo>
                      <a:lnTo>
                        <a:pt x="1461" y="687"/>
                      </a:lnTo>
                      <a:lnTo>
                        <a:pt x="1590" y="515"/>
                      </a:lnTo>
                      <a:lnTo>
                        <a:pt x="1719" y="344"/>
                      </a:lnTo>
                      <a:lnTo>
                        <a:pt x="1762" y="172"/>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3" name="Google Shape;14002;p44">
                  <a:extLst>
                    <a:ext uri="{FF2B5EF4-FFF2-40B4-BE49-F238E27FC236}">
                      <a16:creationId xmlns:a16="http://schemas.microsoft.com/office/drawing/2014/main" id="{72DD5C08-2096-5A7C-3FCA-9CD74F8DC605}"/>
                    </a:ext>
                  </a:extLst>
                </p:cNvPr>
                <p:cNvSpPr/>
                <p:nvPr/>
              </p:nvSpPr>
              <p:spPr>
                <a:xfrm>
                  <a:off x="2411248" y="2144224"/>
                  <a:ext cx="97288" cy="131127"/>
                </a:xfrm>
                <a:custGeom>
                  <a:avLst/>
                  <a:gdLst/>
                  <a:ahLst/>
                  <a:cxnLst/>
                  <a:rect l="l" t="t" r="r" b="b"/>
                  <a:pathLst>
                    <a:path w="989" h="1333" extrusionOk="0">
                      <a:moveTo>
                        <a:pt x="903" y="1"/>
                      </a:moveTo>
                      <a:lnTo>
                        <a:pt x="860" y="44"/>
                      </a:lnTo>
                      <a:lnTo>
                        <a:pt x="473" y="559"/>
                      </a:lnTo>
                      <a:lnTo>
                        <a:pt x="1" y="1074"/>
                      </a:lnTo>
                      <a:lnTo>
                        <a:pt x="1" y="1117"/>
                      </a:lnTo>
                      <a:lnTo>
                        <a:pt x="44" y="1160"/>
                      </a:lnTo>
                      <a:lnTo>
                        <a:pt x="559" y="1332"/>
                      </a:lnTo>
                      <a:lnTo>
                        <a:pt x="645" y="1332"/>
                      </a:lnTo>
                      <a:lnTo>
                        <a:pt x="645" y="1289"/>
                      </a:lnTo>
                      <a:lnTo>
                        <a:pt x="645" y="1246"/>
                      </a:lnTo>
                      <a:lnTo>
                        <a:pt x="602" y="1203"/>
                      </a:lnTo>
                      <a:lnTo>
                        <a:pt x="204" y="1071"/>
                      </a:lnTo>
                      <a:lnTo>
                        <a:pt x="204" y="1071"/>
                      </a:lnTo>
                      <a:lnTo>
                        <a:pt x="559" y="645"/>
                      </a:lnTo>
                      <a:lnTo>
                        <a:pt x="946" y="87"/>
                      </a:lnTo>
                      <a:lnTo>
                        <a:pt x="989" y="44"/>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4" name="Google Shape;14003;p44">
                  <a:extLst>
                    <a:ext uri="{FF2B5EF4-FFF2-40B4-BE49-F238E27FC236}">
                      <a16:creationId xmlns:a16="http://schemas.microsoft.com/office/drawing/2014/main" id="{D4BC1BEF-BA8C-F80A-67DB-D0C57598C958}"/>
                    </a:ext>
                  </a:extLst>
                </p:cNvPr>
                <p:cNvSpPr/>
                <p:nvPr/>
              </p:nvSpPr>
              <p:spPr>
                <a:xfrm>
                  <a:off x="2694358" y="2152684"/>
                  <a:ext cx="59219" cy="42397"/>
                </a:xfrm>
                <a:custGeom>
                  <a:avLst/>
                  <a:gdLst/>
                  <a:ahLst/>
                  <a:cxnLst/>
                  <a:rect l="l" t="t" r="r" b="b"/>
                  <a:pathLst>
                    <a:path w="602" h="431" extrusionOk="0">
                      <a:moveTo>
                        <a:pt x="0" y="1"/>
                      </a:moveTo>
                      <a:lnTo>
                        <a:pt x="0" y="87"/>
                      </a:lnTo>
                      <a:lnTo>
                        <a:pt x="43" y="129"/>
                      </a:lnTo>
                      <a:lnTo>
                        <a:pt x="258" y="258"/>
                      </a:lnTo>
                      <a:lnTo>
                        <a:pt x="473" y="387"/>
                      </a:lnTo>
                      <a:lnTo>
                        <a:pt x="516" y="430"/>
                      </a:lnTo>
                      <a:lnTo>
                        <a:pt x="559" y="387"/>
                      </a:lnTo>
                      <a:lnTo>
                        <a:pt x="602" y="344"/>
                      </a:lnTo>
                      <a:lnTo>
                        <a:pt x="559" y="301"/>
                      </a:lnTo>
                      <a:lnTo>
                        <a:pt x="344" y="129"/>
                      </a:lnTo>
                      <a:lnTo>
                        <a:pt x="1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5" name="Google Shape;14004;p44">
                  <a:extLst>
                    <a:ext uri="{FF2B5EF4-FFF2-40B4-BE49-F238E27FC236}">
                      <a16:creationId xmlns:a16="http://schemas.microsoft.com/office/drawing/2014/main" id="{C2E2A0BF-7CA4-0897-FB1D-CF9084910B4B}"/>
                    </a:ext>
                  </a:extLst>
                </p:cNvPr>
                <p:cNvSpPr/>
                <p:nvPr/>
              </p:nvSpPr>
              <p:spPr>
                <a:xfrm>
                  <a:off x="2347897" y="2072414"/>
                  <a:ext cx="63449" cy="21248"/>
                </a:xfrm>
                <a:custGeom>
                  <a:avLst/>
                  <a:gdLst/>
                  <a:ahLst/>
                  <a:cxnLst/>
                  <a:rect l="l" t="t" r="r" b="b"/>
                  <a:pathLst>
                    <a:path w="645" h="216" extrusionOk="0">
                      <a:moveTo>
                        <a:pt x="44" y="1"/>
                      </a:moveTo>
                      <a:lnTo>
                        <a:pt x="1" y="44"/>
                      </a:lnTo>
                      <a:lnTo>
                        <a:pt x="1" y="86"/>
                      </a:lnTo>
                      <a:lnTo>
                        <a:pt x="1" y="129"/>
                      </a:lnTo>
                      <a:lnTo>
                        <a:pt x="44" y="172"/>
                      </a:lnTo>
                      <a:lnTo>
                        <a:pt x="559" y="215"/>
                      </a:lnTo>
                      <a:lnTo>
                        <a:pt x="602" y="215"/>
                      </a:lnTo>
                      <a:lnTo>
                        <a:pt x="645" y="172"/>
                      </a:lnTo>
                      <a:lnTo>
                        <a:pt x="645" y="129"/>
                      </a:lnTo>
                      <a:lnTo>
                        <a:pt x="602" y="86"/>
                      </a:lnTo>
                      <a:lnTo>
                        <a:pt x="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6" name="Google Shape;14005;p44">
                  <a:extLst>
                    <a:ext uri="{FF2B5EF4-FFF2-40B4-BE49-F238E27FC236}">
                      <a16:creationId xmlns:a16="http://schemas.microsoft.com/office/drawing/2014/main" id="{2625C9AF-FA9A-B7FA-04AF-3928382D2CF0}"/>
                    </a:ext>
                  </a:extLst>
                </p:cNvPr>
                <p:cNvSpPr/>
                <p:nvPr/>
              </p:nvSpPr>
              <p:spPr>
                <a:xfrm>
                  <a:off x="2056425" y="1349980"/>
                  <a:ext cx="1347767" cy="1364687"/>
                </a:xfrm>
                <a:custGeom>
                  <a:avLst/>
                  <a:gdLst/>
                  <a:ahLst/>
                  <a:cxnLst/>
                  <a:rect l="l" t="t" r="r" b="b"/>
                  <a:pathLst>
                    <a:path w="13701" h="13873" extrusionOk="0">
                      <a:moveTo>
                        <a:pt x="6657" y="0"/>
                      </a:moveTo>
                      <a:lnTo>
                        <a:pt x="6142" y="129"/>
                      </a:lnTo>
                      <a:lnTo>
                        <a:pt x="5841" y="258"/>
                      </a:lnTo>
                      <a:lnTo>
                        <a:pt x="5583" y="387"/>
                      </a:lnTo>
                      <a:lnTo>
                        <a:pt x="5326" y="559"/>
                      </a:lnTo>
                      <a:lnTo>
                        <a:pt x="5111" y="730"/>
                      </a:lnTo>
                      <a:lnTo>
                        <a:pt x="4939" y="945"/>
                      </a:lnTo>
                      <a:lnTo>
                        <a:pt x="4810" y="1203"/>
                      </a:lnTo>
                      <a:lnTo>
                        <a:pt x="4724" y="1503"/>
                      </a:lnTo>
                      <a:lnTo>
                        <a:pt x="4724" y="1804"/>
                      </a:lnTo>
                      <a:lnTo>
                        <a:pt x="4338" y="1418"/>
                      </a:lnTo>
                      <a:lnTo>
                        <a:pt x="3908" y="1074"/>
                      </a:lnTo>
                      <a:lnTo>
                        <a:pt x="3436" y="773"/>
                      </a:lnTo>
                      <a:lnTo>
                        <a:pt x="2921" y="559"/>
                      </a:lnTo>
                      <a:lnTo>
                        <a:pt x="2362" y="430"/>
                      </a:lnTo>
                      <a:lnTo>
                        <a:pt x="2105" y="387"/>
                      </a:lnTo>
                      <a:lnTo>
                        <a:pt x="1804" y="387"/>
                      </a:lnTo>
                      <a:lnTo>
                        <a:pt x="1546" y="430"/>
                      </a:lnTo>
                      <a:lnTo>
                        <a:pt x="1289" y="473"/>
                      </a:lnTo>
                      <a:lnTo>
                        <a:pt x="1031" y="602"/>
                      </a:lnTo>
                      <a:lnTo>
                        <a:pt x="816" y="730"/>
                      </a:lnTo>
                      <a:lnTo>
                        <a:pt x="687" y="902"/>
                      </a:lnTo>
                      <a:lnTo>
                        <a:pt x="558" y="1074"/>
                      </a:lnTo>
                      <a:lnTo>
                        <a:pt x="258" y="1546"/>
                      </a:lnTo>
                      <a:lnTo>
                        <a:pt x="86" y="2062"/>
                      </a:lnTo>
                      <a:lnTo>
                        <a:pt x="0" y="2277"/>
                      </a:lnTo>
                      <a:lnTo>
                        <a:pt x="0" y="2491"/>
                      </a:lnTo>
                      <a:lnTo>
                        <a:pt x="0" y="2964"/>
                      </a:lnTo>
                      <a:lnTo>
                        <a:pt x="86" y="3436"/>
                      </a:lnTo>
                      <a:lnTo>
                        <a:pt x="215" y="3909"/>
                      </a:lnTo>
                      <a:lnTo>
                        <a:pt x="387" y="4338"/>
                      </a:lnTo>
                      <a:lnTo>
                        <a:pt x="687" y="4811"/>
                      </a:lnTo>
                      <a:lnTo>
                        <a:pt x="1031" y="5197"/>
                      </a:lnTo>
                      <a:lnTo>
                        <a:pt x="1460" y="5584"/>
                      </a:lnTo>
                      <a:lnTo>
                        <a:pt x="2019" y="5927"/>
                      </a:lnTo>
                      <a:lnTo>
                        <a:pt x="2319" y="6099"/>
                      </a:lnTo>
                      <a:lnTo>
                        <a:pt x="2620" y="6185"/>
                      </a:lnTo>
                      <a:lnTo>
                        <a:pt x="2921" y="6271"/>
                      </a:lnTo>
                      <a:lnTo>
                        <a:pt x="3221" y="6271"/>
                      </a:lnTo>
                      <a:lnTo>
                        <a:pt x="3522" y="6314"/>
                      </a:lnTo>
                      <a:lnTo>
                        <a:pt x="3823" y="6271"/>
                      </a:lnTo>
                      <a:lnTo>
                        <a:pt x="4123" y="6228"/>
                      </a:lnTo>
                      <a:lnTo>
                        <a:pt x="4424" y="6142"/>
                      </a:lnTo>
                      <a:lnTo>
                        <a:pt x="4682" y="6056"/>
                      </a:lnTo>
                      <a:lnTo>
                        <a:pt x="4939" y="5927"/>
                      </a:lnTo>
                      <a:lnTo>
                        <a:pt x="5154" y="5798"/>
                      </a:lnTo>
                      <a:lnTo>
                        <a:pt x="5326" y="5670"/>
                      </a:lnTo>
                      <a:lnTo>
                        <a:pt x="5498" y="5498"/>
                      </a:lnTo>
                      <a:lnTo>
                        <a:pt x="5626" y="5326"/>
                      </a:lnTo>
                      <a:lnTo>
                        <a:pt x="5755" y="5154"/>
                      </a:lnTo>
                      <a:lnTo>
                        <a:pt x="5798" y="4939"/>
                      </a:lnTo>
                      <a:lnTo>
                        <a:pt x="5841" y="5197"/>
                      </a:lnTo>
                      <a:lnTo>
                        <a:pt x="5970" y="5412"/>
                      </a:lnTo>
                      <a:lnTo>
                        <a:pt x="6099" y="5627"/>
                      </a:lnTo>
                      <a:lnTo>
                        <a:pt x="6271" y="5841"/>
                      </a:lnTo>
                      <a:lnTo>
                        <a:pt x="6442" y="6013"/>
                      </a:lnTo>
                      <a:lnTo>
                        <a:pt x="6657" y="6185"/>
                      </a:lnTo>
                      <a:lnTo>
                        <a:pt x="6872" y="6314"/>
                      </a:lnTo>
                      <a:lnTo>
                        <a:pt x="7087" y="6400"/>
                      </a:lnTo>
                      <a:lnTo>
                        <a:pt x="7344" y="6443"/>
                      </a:lnTo>
                      <a:lnTo>
                        <a:pt x="7602" y="6486"/>
                      </a:lnTo>
                      <a:lnTo>
                        <a:pt x="8117" y="6486"/>
                      </a:lnTo>
                      <a:lnTo>
                        <a:pt x="8375" y="6443"/>
                      </a:lnTo>
                      <a:lnTo>
                        <a:pt x="8590" y="6357"/>
                      </a:lnTo>
                      <a:lnTo>
                        <a:pt x="8848" y="6271"/>
                      </a:lnTo>
                      <a:lnTo>
                        <a:pt x="9019" y="6142"/>
                      </a:lnTo>
                      <a:lnTo>
                        <a:pt x="9019" y="6142"/>
                      </a:lnTo>
                      <a:lnTo>
                        <a:pt x="8848" y="7302"/>
                      </a:lnTo>
                      <a:lnTo>
                        <a:pt x="8676" y="8418"/>
                      </a:lnTo>
                      <a:lnTo>
                        <a:pt x="8590" y="9535"/>
                      </a:lnTo>
                      <a:lnTo>
                        <a:pt x="8547" y="10695"/>
                      </a:lnTo>
                      <a:lnTo>
                        <a:pt x="8762" y="10738"/>
                      </a:lnTo>
                      <a:lnTo>
                        <a:pt x="8976" y="10823"/>
                      </a:lnTo>
                      <a:lnTo>
                        <a:pt x="9234" y="11940"/>
                      </a:lnTo>
                      <a:lnTo>
                        <a:pt x="8976" y="13873"/>
                      </a:lnTo>
                      <a:lnTo>
                        <a:pt x="10222" y="13014"/>
                      </a:lnTo>
                      <a:lnTo>
                        <a:pt x="10823" y="12584"/>
                      </a:lnTo>
                      <a:lnTo>
                        <a:pt x="11339" y="12155"/>
                      </a:lnTo>
                      <a:lnTo>
                        <a:pt x="11811" y="11725"/>
                      </a:lnTo>
                      <a:lnTo>
                        <a:pt x="12241" y="11296"/>
                      </a:lnTo>
                      <a:lnTo>
                        <a:pt x="12627" y="10866"/>
                      </a:lnTo>
                      <a:lnTo>
                        <a:pt x="12928" y="10437"/>
                      </a:lnTo>
                      <a:lnTo>
                        <a:pt x="13186" y="10007"/>
                      </a:lnTo>
                      <a:lnTo>
                        <a:pt x="13400" y="9535"/>
                      </a:lnTo>
                      <a:lnTo>
                        <a:pt x="13572" y="9063"/>
                      </a:lnTo>
                      <a:lnTo>
                        <a:pt x="13658" y="8547"/>
                      </a:lnTo>
                      <a:lnTo>
                        <a:pt x="13701" y="8032"/>
                      </a:lnTo>
                      <a:lnTo>
                        <a:pt x="13701" y="7516"/>
                      </a:lnTo>
                      <a:lnTo>
                        <a:pt x="13615" y="6915"/>
                      </a:lnTo>
                      <a:lnTo>
                        <a:pt x="13443" y="6314"/>
                      </a:lnTo>
                      <a:lnTo>
                        <a:pt x="13357" y="5970"/>
                      </a:lnTo>
                      <a:lnTo>
                        <a:pt x="13186" y="5670"/>
                      </a:lnTo>
                      <a:lnTo>
                        <a:pt x="13014" y="5326"/>
                      </a:lnTo>
                      <a:lnTo>
                        <a:pt x="12799" y="5068"/>
                      </a:lnTo>
                      <a:lnTo>
                        <a:pt x="12584" y="4768"/>
                      </a:lnTo>
                      <a:lnTo>
                        <a:pt x="12327" y="4510"/>
                      </a:lnTo>
                      <a:lnTo>
                        <a:pt x="11811" y="4080"/>
                      </a:lnTo>
                      <a:lnTo>
                        <a:pt x="11768" y="4037"/>
                      </a:lnTo>
                      <a:lnTo>
                        <a:pt x="11811" y="3694"/>
                      </a:lnTo>
                      <a:lnTo>
                        <a:pt x="11854" y="3307"/>
                      </a:lnTo>
                      <a:lnTo>
                        <a:pt x="11768" y="2921"/>
                      </a:lnTo>
                      <a:lnTo>
                        <a:pt x="11639" y="2577"/>
                      </a:lnTo>
                      <a:lnTo>
                        <a:pt x="11425" y="2277"/>
                      </a:lnTo>
                      <a:lnTo>
                        <a:pt x="11167" y="2019"/>
                      </a:lnTo>
                      <a:lnTo>
                        <a:pt x="10866" y="1804"/>
                      </a:lnTo>
                      <a:lnTo>
                        <a:pt x="10480" y="1675"/>
                      </a:lnTo>
                      <a:lnTo>
                        <a:pt x="10136" y="1675"/>
                      </a:lnTo>
                      <a:lnTo>
                        <a:pt x="9750" y="1804"/>
                      </a:lnTo>
                      <a:lnTo>
                        <a:pt x="9449" y="1976"/>
                      </a:lnTo>
                      <a:lnTo>
                        <a:pt x="9148" y="2234"/>
                      </a:lnTo>
                      <a:lnTo>
                        <a:pt x="9148" y="2234"/>
                      </a:lnTo>
                      <a:lnTo>
                        <a:pt x="9191" y="1933"/>
                      </a:lnTo>
                      <a:lnTo>
                        <a:pt x="9191" y="1675"/>
                      </a:lnTo>
                      <a:lnTo>
                        <a:pt x="9148" y="1418"/>
                      </a:lnTo>
                      <a:lnTo>
                        <a:pt x="9062" y="1117"/>
                      </a:lnTo>
                      <a:lnTo>
                        <a:pt x="8934" y="902"/>
                      </a:lnTo>
                      <a:lnTo>
                        <a:pt x="8762" y="644"/>
                      </a:lnTo>
                      <a:lnTo>
                        <a:pt x="8547" y="473"/>
                      </a:lnTo>
                      <a:lnTo>
                        <a:pt x="8332" y="301"/>
                      </a:lnTo>
                      <a:lnTo>
                        <a:pt x="8075" y="172"/>
                      </a:lnTo>
                      <a:lnTo>
                        <a:pt x="7817" y="86"/>
                      </a:lnTo>
                      <a:lnTo>
                        <a:pt x="75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7" name="Google Shape;14006;p44">
                  <a:extLst>
                    <a:ext uri="{FF2B5EF4-FFF2-40B4-BE49-F238E27FC236}">
                      <a16:creationId xmlns:a16="http://schemas.microsoft.com/office/drawing/2014/main" id="{8A3DE95B-9BAE-0028-72A2-443AAE79EC1D}"/>
                    </a:ext>
                  </a:extLst>
                </p:cNvPr>
                <p:cNvSpPr/>
                <p:nvPr/>
              </p:nvSpPr>
              <p:spPr>
                <a:xfrm>
                  <a:off x="2935169" y="2313225"/>
                  <a:ext cx="321178" cy="316948"/>
                </a:xfrm>
                <a:custGeom>
                  <a:avLst/>
                  <a:gdLst/>
                  <a:ahLst/>
                  <a:cxnLst/>
                  <a:rect l="l" t="t" r="r" b="b"/>
                  <a:pathLst>
                    <a:path w="3265" h="3222" extrusionOk="0">
                      <a:moveTo>
                        <a:pt x="1375" y="1"/>
                      </a:moveTo>
                      <a:lnTo>
                        <a:pt x="1074" y="87"/>
                      </a:lnTo>
                      <a:lnTo>
                        <a:pt x="774" y="215"/>
                      </a:lnTo>
                      <a:lnTo>
                        <a:pt x="516" y="387"/>
                      </a:lnTo>
                      <a:lnTo>
                        <a:pt x="301" y="602"/>
                      </a:lnTo>
                      <a:lnTo>
                        <a:pt x="129" y="903"/>
                      </a:lnTo>
                      <a:lnTo>
                        <a:pt x="43" y="1203"/>
                      </a:lnTo>
                      <a:lnTo>
                        <a:pt x="1" y="1547"/>
                      </a:lnTo>
                      <a:lnTo>
                        <a:pt x="1" y="1848"/>
                      </a:lnTo>
                      <a:lnTo>
                        <a:pt x="86" y="2148"/>
                      </a:lnTo>
                      <a:lnTo>
                        <a:pt x="215" y="2449"/>
                      </a:lnTo>
                      <a:lnTo>
                        <a:pt x="430" y="2664"/>
                      </a:lnTo>
                      <a:lnTo>
                        <a:pt x="645" y="2878"/>
                      </a:lnTo>
                      <a:lnTo>
                        <a:pt x="902" y="3050"/>
                      </a:lnTo>
                      <a:lnTo>
                        <a:pt x="1246" y="3179"/>
                      </a:lnTo>
                      <a:lnTo>
                        <a:pt x="1547" y="3222"/>
                      </a:lnTo>
                      <a:lnTo>
                        <a:pt x="1890" y="3222"/>
                      </a:lnTo>
                      <a:lnTo>
                        <a:pt x="2191" y="3136"/>
                      </a:lnTo>
                      <a:lnTo>
                        <a:pt x="2449" y="3007"/>
                      </a:lnTo>
                      <a:lnTo>
                        <a:pt x="2706" y="2792"/>
                      </a:lnTo>
                      <a:lnTo>
                        <a:pt x="2921" y="2578"/>
                      </a:lnTo>
                      <a:lnTo>
                        <a:pt x="3093" y="2320"/>
                      </a:lnTo>
                      <a:lnTo>
                        <a:pt x="3222" y="1976"/>
                      </a:lnTo>
                      <a:lnTo>
                        <a:pt x="3265" y="1676"/>
                      </a:lnTo>
                      <a:lnTo>
                        <a:pt x="3222" y="1332"/>
                      </a:lnTo>
                      <a:lnTo>
                        <a:pt x="3136" y="1031"/>
                      </a:lnTo>
                      <a:lnTo>
                        <a:pt x="3007" y="774"/>
                      </a:lnTo>
                      <a:lnTo>
                        <a:pt x="2835" y="516"/>
                      </a:lnTo>
                      <a:lnTo>
                        <a:pt x="2620" y="301"/>
                      </a:lnTo>
                      <a:lnTo>
                        <a:pt x="2320" y="130"/>
                      </a:lnTo>
                      <a:lnTo>
                        <a:pt x="2019" y="44"/>
                      </a:lnTo>
                      <a:lnTo>
                        <a:pt x="1676" y="1"/>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8" name="Google Shape;14007;p44">
                  <a:extLst>
                    <a:ext uri="{FF2B5EF4-FFF2-40B4-BE49-F238E27FC236}">
                      <a16:creationId xmlns:a16="http://schemas.microsoft.com/office/drawing/2014/main" id="{BB0B783D-A1BB-4438-135A-A2F357216F91}"/>
                    </a:ext>
                  </a:extLst>
                </p:cNvPr>
                <p:cNvSpPr/>
                <p:nvPr/>
              </p:nvSpPr>
              <p:spPr>
                <a:xfrm>
                  <a:off x="2998520" y="2389265"/>
                  <a:ext cx="139587" cy="88828"/>
                </a:xfrm>
                <a:custGeom>
                  <a:avLst/>
                  <a:gdLst/>
                  <a:ahLst/>
                  <a:cxnLst/>
                  <a:rect l="l" t="t" r="r" b="b"/>
                  <a:pathLst>
                    <a:path w="1419" h="903" extrusionOk="0">
                      <a:moveTo>
                        <a:pt x="645" y="1"/>
                      </a:moveTo>
                      <a:lnTo>
                        <a:pt x="430" y="130"/>
                      </a:lnTo>
                      <a:lnTo>
                        <a:pt x="301" y="258"/>
                      </a:lnTo>
                      <a:lnTo>
                        <a:pt x="216" y="387"/>
                      </a:lnTo>
                      <a:lnTo>
                        <a:pt x="44" y="688"/>
                      </a:lnTo>
                      <a:lnTo>
                        <a:pt x="1" y="817"/>
                      </a:lnTo>
                      <a:lnTo>
                        <a:pt x="44" y="860"/>
                      </a:lnTo>
                      <a:lnTo>
                        <a:pt x="87" y="903"/>
                      </a:lnTo>
                      <a:lnTo>
                        <a:pt x="130" y="903"/>
                      </a:lnTo>
                      <a:lnTo>
                        <a:pt x="173" y="860"/>
                      </a:lnTo>
                      <a:lnTo>
                        <a:pt x="216" y="602"/>
                      </a:lnTo>
                      <a:lnTo>
                        <a:pt x="344" y="387"/>
                      </a:lnTo>
                      <a:lnTo>
                        <a:pt x="559" y="216"/>
                      </a:lnTo>
                      <a:lnTo>
                        <a:pt x="774" y="130"/>
                      </a:lnTo>
                      <a:lnTo>
                        <a:pt x="1074" y="130"/>
                      </a:lnTo>
                      <a:lnTo>
                        <a:pt x="1332" y="216"/>
                      </a:lnTo>
                      <a:lnTo>
                        <a:pt x="1375" y="216"/>
                      </a:lnTo>
                      <a:lnTo>
                        <a:pt x="1418" y="173"/>
                      </a:lnTo>
                      <a:lnTo>
                        <a:pt x="1418" y="87"/>
                      </a:lnTo>
                      <a:lnTo>
                        <a:pt x="1375" y="44"/>
                      </a:lnTo>
                      <a:lnTo>
                        <a:pt x="11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9" name="Google Shape;14008;p44">
                  <a:extLst>
                    <a:ext uri="{FF2B5EF4-FFF2-40B4-BE49-F238E27FC236}">
                      <a16:creationId xmlns:a16="http://schemas.microsoft.com/office/drawing/2014/main" id="{C40D4D14-73A9-32F2-BE2B-1A483E341712}"/>
                    </a:ext>
                  </a:extLst>
                </p:cNvPr>
                <p:cNvSpPr/>
                <p:nvPr/>
              </p:nvSpPr>
              <p:spPr>
                <a:xfrm>
                  <a:off x="2554967" y="2549806"/>
                  <a:ext cx="409908" cy="224087"/>
                </a:xfrm>
                <a:custGeom>
                  <a:avLst/>
                  <a:gdLst/>
                  <a:ahLst/>
                  <a:cxnLst/>
                  <a:rect l="l" t="t" r="r" b="b"/>
                  <a:pathLst>
                    <a:path w="4167" h="2278" extrusionOk="0">
                      <a:moveTo>
                        <a:pt x="4166" y="1"/>
                      </a:moveTo>
                      <a:lnTo>
                        <a:pt x="3522" y="430"/>
                      </a:lnTo>
                      <a:lnTo>
                        <a:pt x="2878" y="817"/>
                      </a:lnTo>
                      <a:lnTo>
                        <a:pt x="2319" y="1118"/>
                      </a:lnTo>
                      <a:lnTo>
                        <a:pt x="1761" y="1375"/>
                      </a:lnTo>
                      <a:lnTo>
                        <a:pt x="1160" y="1590"/>
                      </a:lnTo>
                      <a:lnTo>
                        <a:pt x="558" y="1762"/>
                      </a:lnTo>
                      <a:lnTo>
                        <a:pt x="258" y="1848"/>
                      </a:lnTo>
                      <a:lnTo>
                        <a:pt x="86" y="1891"/>
                      </a:lnTo>
                      <a:lnTo>
                        <a:pt x="43" y="1934"/>
                      </a:lnTo>
                      <a:lnTo>
                        <a:pt x="0" y="1977"/>
                      </a:lnTo>
                      <a:lnTo>
                        <a:pt x="43" y="2019"/>
                      </a:lnTo>
                      <a:lnTo>
                        <a:pt x="43" y="2062"/>
                      </a:lnTo>
                      <a:lnTo>
                        <a:pt x="215" y="2148"/>
                      </a:lnTo>
                      <a:lnTo>
                        <a:pt x="473" y="2191"/>
                      </a:lnTo>
                      <a:lnTo>
                        <a:pt x="816" y="2234"/>
                      </a:lnTo>
                      <a:lnTo>
                        <a:pt x="1160" y="2277"/>
                      </a:lnTo>
                      <a:lnTo>
                        <a:pt x="1804" y="2234"/>
                      </a:lnTo>
                      <a:lnTo>
                        <a:pt x="2319" y="2148"/>
                      </a:lnTo>
                      <a:lnTo>
                        <a:pt x="2878" y="2062"/>
                      </a:lnTo>
                      <a:lnTo>
                        <a:pt x="3393" y="1891"/>
                      </a:lnTo>
                      <a:lnTo>
                        <a:pt x="3866" y="1676"/>
                      </a:lnTo>
                      <a:lnTo>
                        <a:pt x="4166" y="1"/>
                      </a:ln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98" name="Google Shape;14009;p44">
                <a:extLst>
                  <a:ext uri="{FF2B5EF4-FFF2-40B4-BE49-F238E27FC236}">
                    <a16:creationId xmlns:a16="http://schemas.microsoft.com/office/drawing/2014/main" id="{896387F7-ABB0-0C19-8866-DEDCBA57B0F7}"/>
                  </a:ext>
                </a:extLst>
              </p:cNvPr>
              <p:cNvSpPr/>
              <p:nvPr/>
            </p:nvSpPr>
            <p:spPr>
              <a:xfrm rot="-477010" flipH="1">
                <a:off x="3106549" y="2447625"/>
                <a:ext cx="252525" cy="141600"/>
              </a:xfrm>
              <a:custGeom>
                <a:avLst/>
                <a:gdLst/>
                <a:ahLst/>
                <a:cxnLst/>
                <a:rect l="l" t="t" r="r" b="b"/>
                <a:pathLst>
                  <a:path w="1762" h="988" extrusionOk="0">
                    <a:moveTo>
                      <a:pt x="1" y="0"/>
                    </a:moveTo>
                    <a:lnTo>
                      <a:pt x="1" y="129"/>
                    </a:lnTo>
                    <a:lnTo>
                      <a:pt x="87" y="429"/>
                    </a:lnTo>
                    <a:lnTo>
                      <a:pt x="173" y="558"/>
                    </a:lnTo>
                    <a:lnTo>
                      <a:pt x="301" y="730"/>
                    </a:lnTo>
                    <a:lnTo>
                      <a:pt x="430" y="859"/>
                    </a:lnTo>
                    <a:lnTo>
                      <a:pt x="602" y="945"/>
                    </a:lnTo>
                    <a:lnTo>
                      <a:pt x="774" y="988"/>
                    </a:lnTo>
                    <a:lnTo>
                      <a:pt x="989" y="945"/>
                    </a:lnTo>
                    <a:lnTo>
                      <a:pt x="1160" y="902"/>
                    </a:lnTo>
                    <a:lnTo>
                      <a:pt x="1332" y="816"/>
                    </a:lnTo>
                    <a:lnTo>
                      <a:pt x="1461" y="687"/>
                    </a:lnTo>
                    <a:lnTo>
                      <a:pt x="1590" y="515"/>
                    </a:lnTo>
                    <a:lnTo>
                      <a:pt x="1719" y="344"/>
                    </a:lnTo>
                    <a:lnTo>
                      <a:pt x="1762" y="172"/>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10" name="CaixaDeTexto 14109">
              <a:extLst>
                <a:ext uri="{FF2B5EF4-FFF2-40B4-BE49-F238E27FC236}">
                  <a16:creationId xmlns:a16="http://schemas.microsoft.com/office/drawing/2014/main" id="{6A6BD3C7-DD14-65D3-255F-2DE5B7ED0FA6}"/>
                </a:ext>
              </a:extLst>
            </p:cNvPr>
            <p:cNvSpPr txBox="1"/>
            <p:nvPr/>
          </p:nvSpPr>
          <p:spPr>
            <a:xfrm>
              <a:off x="509035" y="141359"/>
              <a:ext cx="1165954" cy="307777"/>
            </a:xfrm>
            <a:prstGeom prst="rect">
              <a:avLst/>
            </a:prstGeom>
            <a:noFill/>
          </p:spPr>
          <p:txBody>
            <a:bodyPr wrap="square" rtlCol="0">
              <a:spAutoFit/>
            </a:bodyPr>
            <a:lstStyle/>
            <a:p>
              <a:pPr algn="ctr"/>
              <a:r>
                <a:rPr lang="en" b="1" dirty="0">
                  <a:solidFill>
                    <a:schemeClr val="dk1"/>
                  </a:solidFill>
                  <a:latin typeface="Work Sans"/>
                  <a:sym typeface="Work Sans"/>
                </a:rPr>
                <a:t>CARMEN</a:t>
              </a:r>
              <a:endParaRPr lang="es-ES" b="1" dirty="0"/>
            </a:p>
          </p:txBody>
        </p:sp>
      </p:grpSp>
      <p:sp>
        <p:nvSpPr>
          <p:cNvPr id="13964" name="CaixaDeTexto 13963">
            <a:extLst>
              <a:ext uri="{FF2B5EF4-FFF2-40B4-BE49-F238E27FC236}">
                <a16:creationId xmlns:a16="http://schemas.microsoft.com/office/drawing/2014/main" id="{3C3A5420-4E78-36F2-0202-BBA3E260F0C7}"/>
              </a:ext>
            </a:extLst>
          </p:cNvPr>
          <p:cNvSpPr txBox="1"/>
          <p:nvPr/>
        </p:nvSpPr>
        <p:spPr>
          <a:xfrm>
            <a:off x="0" y="4835723"/>
            <a:ext cx="8308622" cy="523220"/>
          </a:xfrm>
          <a:prstGeom prst="rect">
            <a:avLst/>
          </a:prstGeom>
          <a:noFill/>
        </p:spPr>
        <p:txBody>
          <a:bodyPr wrap="square" rtlCol="0">
            <a:spAutoFit/>
          </a:bodyPr>
          <a:lstStyle/>
          <a:p>
            <a:pPr marL="158750"/>
            <a:r>
              <a:rPr lang="es-ES" dirty="0"/>
              <a:t>*</a:t>
            </a:r>
            <a:r>
              <a:rPr lang="es-ES" sz="1200" dirty="0"/>
              <a:t>Guía SEIOMM/ SER</a:t>
            </a:r>
            <a:r>
              <a:rPr lang="es-ES" dirty="0"/>
              <a:t>. Objetivo: </a:t>
            </a:r>
            <a:r>
              <a:rPr lang="pt-PT" dirty="0"/>
              <a:t>niveles séricos de 25-hidroxivitamina D &gt; 30ng/</a:t>
            </a:r>
            <a:r>
              <a:rPr lang="pt-PT" dirty="0" err="1"/>
              <a:t>mL</a:t>
            </a:r>
            <a:r>
              <a:rPr lang="pt-PT" dirty="0"/>
              <a:t>. </a:t>
            </a:r>
          </a:p>
          <a:p>
            <a:pPr marL="158750" indent="0">
              <a:buNone/>
            </a:pPr>
            <a:r>
              <a:rPr lang="es-ES" dirty="0"/>
              <a:t> </a:t>
            </a:r>
          </a:p>
        </p:txBody>
      </p:sp>
      <p:sp>
        <p:nvSpPr>
          <p:cNvPr id="13966" name="Oval 13965">
            <a:extLst>
              <a:ext uri="{FF2B5EF4-FFF2-40B4-BE49-F238E27FC236}">
                <a16:creationId xmlns:a16="http://schemas.microsoft.com/office/drawing/2014/main" id="{6D29B758-0A28-4EC2-0E61-B1472EDE1265}"/>
              </a:ext>
            </a:extLst>
          </p:cNvPr>
          <p:cNvSpPr/>
          <p:nvPr/>
        </p:nvSpPr>
        <p:spPr>
          <a:xfrm>
            <a:off x="3388153" y="3939520"/>
            <a:ext cx="2367693" cy="7024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t>600mg  +  2000UI</a:t>
            </a:r>
          </a:p>
        </p:txBody>
      </p:sp>
      <p:pic>
        <p:nvPicPr>
          <p:cNvPr id="13969" name="Imagem 13968">
            <a:extLst>
              <a:ext uri="{FF2B5EF4-FFF2-40B4-BE49-F238E27FC236}">
                <a16:creationId xmlns:a16="http://schemas.microsoft.com/office/drawing/2014/main" id="{F1CEF312-0AFC-C30C-909E-7BA2FE8EB217}"/>
              </a:ext>
            </a:extLst>
          </p:cNvPr>
          <p:cNvPicPr>
            <a:picLocks noChangeAspect="1"/>
          </p:cNvPicPr>
          <p:nvPr/>
        </p:nvPicPr>
        <p:blipFill>
          <a:blip r:embed="rId3"/>
          <a:stretch>
            <a:fillRect/>
          </a:stretch>
        </p:blipFill>
        <p:spPr>
          <a:xfrm>
            <a:off x="1576386" y="1454837"/>
            <a:ext cx="5991225" cy="2886075"/>
          </a:xfrm>
          <a:prstGeom prst="rect">
            <a:avLst/>
          </a:prstGeom>
        </p:spPr>
      </p:pic>
      <p:pic>
        <p:nvPicPr>
          <p:cNvPr id="13965" name="Imagen1">
            <a:extLst>
              <a:ext uri="{FF2B5EF4-FFF2-40B4-BE49-F238E27FC236}">
                <a16:creationId xmlns:a16="http://schemas.microsoft.com/office/drawing/2014/main" id="{C50465B8-3D64-B293-8008-350979E532C5}"/>
              </a:ext>
            </a:extLst>
          </p:cNvPr>
          <p:cNvPicPr/>
          <p:nvPr/>
        </p:nvPicPr>
        <p:blipFill>
          <a:blip r:embed="rId4">
            <a:lum/>
            <a:alphaModFix/>
          </a:blip>
          <a:srcRect/>
          <a:stretch>
            <a:fillRect/>
          </a:stretch>
        </p:blipFill>
        <p:spPr>
          <a:xfrm>
            <a:off x="207258" y="110836"/>
            <a:ext cx="942109" cy="415636"/>
          </a:xfrm>
          <a:prstGeom prst="rect">
            <a:avLst/>
          </a:prstGeom>
        </p:spPr>
      </p:pic>
      <p:pic>
        <p:nvPicPr>
          <p:cNvPr id="13967" name="Picture 2">
            <a:extLst>
              <a:ext uri="{FF2B5EF4-FFF2-40B4-BE49-F238E27FC236}">
                <a16:creationId xmlns:a16="http://schemas.microsoft.com/office/drawing/2014/main" id="{2E3BEFFD-D1F4-974C-4488-A4ABCACFA50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377" t="28128" r="38447" b="35342"/>
          <a:stretch/>
        </p:blipFill>
        <p:spPr bwMode="auto">
          <a:xfrm>
            <a:off x="8465686" y="110836"/>
            <a:ext cx="549724" cy="5542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969"/>
                                        </p:tgtEl>
                                        <p:attrNameLst>
                                          <p:attrName>style.visibility</p:attrName>
                                        </p:attrNameLst>
                                      </p:cBhvr>
                                      <p:to>
                                        <p:strVal val="visible"/>
                                      </p:to>
                                    </p:set>
                                    <p:animEffect transition="in" filter="fade">
                                      <p:cBhvr>
                                        <p:cTn id="7" dur="1000"/>
                                        <p:tgtEl>
                                          <p:spTgt spid="13969"/>
                                        </p:tgtEl>
                                      </p:cBhvr>
                                    </p:animEffect>
                                    <p:anim calcmode="lin" valueType="num">
                                      <p:cBhvr>
                                        <p:cTn id="8" dur="1000" fill="hold"/>
                                        <p:tgtEl>
                                          <p:spTgt spid="13969"/>
                                        </p:tgtEl>
                                        <p:attrNameLst>
                                          <p:attrName>ppt_x</p:attrName>
                                        </p:attrNameLst>
                                      </p:cBhvr>
                                      <p:tavLst>
                                        <p:tav tm="0">
                                          <p:val>
                                            <p:strVal val="#ppt_x"/>
                                          </p:val>
                                        </p:tav>
                                        <p:tav tm="100000">
                                          <p:val>
                                            <p:strVal val="#ppt_x"/>
                                          </p:val>
                                        </p:tav>
                                      </p:tavLst>
                                    </p:anim>
                                    <p:anim calcmode="lin" valueType="num">
                                      <p:cBhvr>
                                        <p:cTn id="9" dur="1000" fill="hold"/>
                                        <p:tgtEl>
                                          <p:spTgt spid="139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07"/>
        <p:cNvGrpSpPr/>
        <p:nvPr/>
      </p:nvGrpSpPr>
      <p:grpSpPr>
        <a:xfrm>
          <a:off x="0" y="0"/>
          <a:ext cx="0" cy="0"/>
          <a:chOff x="0" y="0"/>
          <a:chExt cx="0" cy="0"/>
        </a:xfrm>
      </p:grpSpPr>
      <p:sp>
        <p:nvSpPr>
          <p:cNvPr id="13617" name="Google Shape;13617;p39"/>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OSTEOPOROSIS</a:t>
            </a:r>
            <a:endParaRPr dirty="0"/>
          </a:p>
        </p:txBody>
      </p:sp>
      <p:sp>
        <p:nvSpPr>
          <p:cNvPr id="13618" name="Google Shape;13618;p39"/>
          <p:cNvSpPr txBox="1">
            <a:spLocks noGrp="1"/>
          </p:cNvSpPr>
          <p:nvPr>
            <p:ph type="title"/>
          </p:nvPr>
        </p:nvSpPr>
        <p:spPr>
          <a:xfrm>
            <a:off x="720000" y="1262762"/>
            <a:ext cx="3852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Enfermedad esquelética difusa , </a:t>
            </a:r>
            <a:endParaRPr b="0" dirty="0"/>
          </a:p>
        </p:txBody>
      </p:sp>
      <p:sp>
        <p:nvSpPr>
          <p:cNvPr id="13619" name="Google Shape;13619;p39"/>
          <p:cNvSpPr txBox="1">
            <a:spLocks noGrp="1"/>
          </p:cNvSpPr>
          <p:nvPr>
            <p:ph type="subTitle" idx="1"/>
          </p:nvPr>
        </p:nvSpPr>
        <p:spPr>
          <a:xfrm>
            <a:off x="720000" y="1772549"/>
            <a:ext cx="4801654" cy="525900"/>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pt-PT" dirty="0" err="1"/>
              <a:t>Disminución</a:t>
            </a:r>
            <a:r>
              <a:rPr lang="pt-PT" dirty="0"/>
              <a:t> de la resistência óssea,</a:t>
            </a:r>
          </a:p>
          <a:p>
            <a:pPr marL="285750" lvl="0" indent="-285750" algn="l" rtl="0">
              <a:spcBef>
                <a:spcPts val="0"/>
              </a:spcBef>
              <a:spcAft>
                <a:spcPts val="0"/>
              </a:spcAft>
              <a:buFont typeface="Arial" panose="020B0604020202020204" pitchFamily="34" charset="0"/>
              <a:buChar char="•"/>
            </a:pPr>
            <a:r>
              <a:rPr lang="pt-PT" dirty="0"/>
              <a:t>Mayor </a:t>
            </a:r>
            <a:r>
              <a:rPr lang="pt-PT" dirty="0" err="1"/>
              <a:t>riesgo</a:t>
            </a:r>
            <a:r>
              <a:rPr lang="pt-PT" dirty="0"/>
              <a:t> de </a:t>
            </a:r>
            <a:r>
              <a:rPr lang="pt-PT" dirty="0" err="1"/>
              <a:t>fracturas</a:t>
            </a:r>
            <a:r>
              <a:rPr lang="pt-PT" dirty="0"/>
              <a:t> por </a:t>
            </a:r>
            <a:r>
              <a:rPr lang="pt-PT" dirty="0" err="1"/>
              <a:t>fragilidad</a:t>
            </a:r>
            <a:r>
              <a:rPr lang="pt-PT" dirty="0"/>
              <a:t>.</a:t>
            </a:r>
            <a:endParaRPr dirty="0"/>
          </a:p>
        </p:txBody>
      </p:sp>
      <p:sp>
        <p:nvSpPr>
          <p:cNvPr id="16" name="Google Shape;13618;p39">
            <a:extLst>
              <a:ext uri="{FF2B5EF4-FFF2-40B4-BE49-F238E27FC236}">
                <a16:creationId xmlns:a16="http://schemas.microsoft.com/office/drawing/2014/main" id="{7775C136-13E9-A5EC-15C5-B780C696FAC4}"/>
              </a:ext>
            </a:extLst>
          </p:cNvPr>
          <p:cNvSpPr txBox="1">
            <a:spLocks/>
          </p:cNvSpPr>
          <p:nvPr/>
        </p:nvSpPr>
        <p:spPr>
          <a:xfrm>
            <a:off x="720000" y="2525573"/>
            <a:ext cx="3852000" cy="525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Oswald"/>
              <a:buNone/>
              <a:defRPr sz="20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2pPr>
            <a:lvl3pPr marR="0" lvl="2" algn="ctr"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3pPr>
            <a:lvl4pPr marR="0" lvl="3" algn="ctr"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4pPr>
            <a:lvl5pPr marR="0" lvl="4" algn="ctr"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5pPr>
            <a:lvl6pPr marR="0" lvl="5" algn="ctr"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6pPr>
            <a:lvl7pPr marR="0" lvl="6" algn="ctr"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7pPr>
            <a:lvl8pPr marR="0" lvl="7" algn="ctr"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8pPr>
            <a:lvl9pPr marR="0" lvl="8" algn="ctr"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9pPr>
          </a:lstStyle>
          <a:p>
            <a:r>
              <a:rPr lang="es-ES" dirty="0"/>
              <a:t>Clasificación,</a:t>
            </a:r>
          </a:p>
          <a:p>
            <a:r>
              <a:rPr lang="es-ES" dirty="0"/>
              <a:t> </a:t>
            </a:r>
            <a:endParaRPr lang="es-ES" b="0" dirty="0"/>
          </a:p>
        </p:txBody>
      </p:sp>
      <p:sp>
        <p:nvSpPr>
          <p:cNvPr id="17" name="Google Shape;13619;p39">
            <a:extLst>
              <a:ext uri="{FF2B5EF4-FFF2-40B4-BE49-F238E27FC236}">
                <a16:creationId xmlns:a16="http://schemas.microsoft.com/office/drawing/2014/main" id="{E9BF74E5-C676-4FA7-5808-92EABCC8E839}"/>
              </a:ext>
            </a:extLst>
          </p:cNvPr>
          <p:cNvSpPr txBox="1">
            <a:spLocks/>
          </p:cNvSpPr>
          <p:nvPr/>
        </p:nvSpPr>
        <p:spPr>
          <a:xfrm>
            <a:off x="720000" y="2875029"/>
            <a:ext cx="4801654" cy="525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1pPr>
            <a:lvl2pPr marL="914400" marR="0" lvl="1"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2pPr>
            <a:lvl3pPr marL="1371600" marR="0" lvl="2"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3pPr>
            <a:lvl4pPr marL="1828800" marR="0" lvl="3"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4pPr>
            <a:lvl5pPr marL="2286000" marR="0" lvl="4"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5pPr>
            <a:lvl6pPr marL="2743200" marR="0" lvl="5"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6pPr>
            <a:lvl7pPr marL="3200400" marR="0" lvl="6"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7pPr>
            <a:lvl8pPr marL="3657600" marR="0" lvl="7"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8pPr>
            <a:lvl9pPr marL="4114800" marR="0" lvl="8" indent="-317500" algn="ctr" rtl="0">
              <a:lnSpc>
                <a:spcPct val="100000"/>
              </a:lnSpc>
              <a:spcBef>
                <a:spcPts val="1600"/>
              </a:spcBef>
              <a:spcAft>
                <a:spcPts val="160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9pPr>
          </a:lstStyle>
          <a:p>
            <a:pPr marL="285750" indent="-285750">
              <a:buFont typeface="Arial" panose="020B0604020202020204" pitchFamily="34" charset="0"/>
              <a:buChar char="•"/>
            </a:pPr>
            <a:r>
              <a:rPr lang="es-ES" dirty="0"/>
              <a:t>Primaria,</a:t>
            </a:r>
          </a:p>
          <a:p>
            <a:pPr marL="285750" indent="-285750">
              <a:buFont typeface="Arial" panose="020B0604020202020204" pitchFamily="34" charset="0"/>
              <a:buChar char="•"/>
            </a:pPr>
            <a:r>
              <a:rPr lang="es-ES" dirty="0"/>
              <a:t>Secundaria.</a:t>
            </a:r>
          </a:p>
        </p:txBody>
      </p:sp>
      <p:pic>
        <p:nvPicPr>
          <p:cNvPr id="20" name="Imagen1">
            <a:extLst>
              <a:ext uri="{FF2B5EF4-FFF2-40B4-BE49-F238E27FC236}">
                <a16:creationId xmlns:a16="http://schemas.microsoft.com/office/drawing/2014/main" id="{62448815-5D48-96F1-B4F1-615A469FB260}"/>
              </a:ext>
            </a:extLst>
          </p:cNvPr>
          <p:cNvPicPr/>
          <p:nvPr/>
        </p:nvPicPr>
        <p:blipFill>
          <a:blip r:embed="rId3">
            <a:lum/>
            <a:alphaModFix/>
          </a:blip>
          <a:srcRect/>
          <a:stretch>
            <a:fillRect/>
          </a:stretch>
        </p:blipFill>
        <p:spPr>
          <a:xfrm>
            <a:off x="207258" y="110836"/>
            <a:ext cx="942109" cy="415636"/>
          </a:xfrm>
          <a:prstGeom prst="rect">
            <a:avLst/>
          </a:prstGeom>
        </p:spPr>
      </p:pic>
      <p:pic>
        <p:nvPicPr>
          <p:cNvPr id="21" name="Picture 2">
            <a:extLst>
              <a:ext uri="{FF2B5EF4-FFF2-40B4-BE49-F238E27FC236}">
                <a16:creationId xmlns:a16="http://schemas.microsoft.com/office/drawing/2014/main" id="{85301484-8DE7-95B5-AB29-F2502443384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377" t="28128" r="38447" b="35342"/>
          <a:stretch/>
        </p:blipFill>
        <p:spPr bwMode="auto">
          <a:xfrm>
            <a:off x="8465686" y="110836"/>
            <a:ext cx="549724" cy="55420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a:extLst>
              <a:ext uri="{FF2B5EF4-FFF2-40B4-BE49-F238E27FC236}">
                <a16:creationId xmlns:a16="http://schemas.microsoft.com/office/drawing/2014/main" id="{7D05AFA5-C157-C2E7-1DC5-287A0687688D}"/>
              </a:ext>
            </a:extLst>
          </p:cNvPr>
          <p:cNvPicPr>
            <a:picLocks noChangeAspect="1"/>
          </p:cNvPicPr>
          <p:nvPr/>
        </p:nvPicPr>
        <p:blipFill>
          <a:blip r:embed="rId5"/>
          <a:stretch>
            <a:fillRect/>
          </a:stretch>
        </p:blipFill>
        <p:spPr>
          <a:xfrm>
            <a:off x="1530680" y="1017725"/>
            <a:ext cx="6082640" cy="3448257"/>
          </a:xfrm>
          <a:prstGeom prst="rect">
            <a:avLst/>
          </a:prstGeom>
        </p:spPr>
      </p:pic>
    </p:spTree>
    <p:extLst>
      <p:ext uri="{BB962C8B-B14F-4D97-AF65-F5344CB8AC3E}">
        <p14:creationId xmlns:p14="http://schemas.microsoft.com/office/powerpoint/2010/main" val="254287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FB42252B-D741-DF9B-7080-1ECCDFDED88B}"/>
              </a:ext>
            </a:extLst>
          </p:cNvPr>
          <p:cNvPicPr>
            <a:picLocks noChangeAspect="1"/>
          </p:cNvPicPr>
          <p:nvPr/>
        </p:nvPicPr>
        <p:blipFill>
          <a:blip r:embed="rId3"/>
          <a:stretch>
            <a:fillRect/>
          </a:stretch>
        </p:blipFill>
        <p:spPr>
          <a:xfrm>
            <a:off x="1166812" y="361950"/>
            <a:ext cx="6810375" cy="4419600"/>
          </a:xfrm>
          <a:prstGeom prst="rect">
            <a:avLst/>
          </a:prstGeom>
        </p:spPr>
      </p:pic>
      <p:grpSp>
        <p:nvGrpSpPr>
          <p:cNvPr id="6" name="Agrupar 5">
            <a:extLst>
              <a:ext uri="{FF2B5EF4-FFF2-40B4-BE49-F238E27FC236}">
                <a16:creationId xmlns:a16="http://schemas.microsoft.com/office/drawing/2014/main" id="{5CF16253-602A-2A72-E55A-43428B224560}"/>
              </a:ext>
            </a:extLst>
          </p:cNvPr>
          <p:cNvGrpSpPr/>
          <p:nvPr/>
        </p:nvGrpSpPr>
        <p:grpSpPr>
          <a:xfrm>
            <a:off x="5659535" y="3142467"/>
            <a:ext cx="1197054" cy="1763876"/>
            <a:chOff x="477935" y="141359"/>
            <a:chExt cx="1197054" cy="1763876"/>
          </a:xfrm>
        </p:grpSpPr>
        <p:grpSp>
          <p:nvGrpSpPr>
            <p:cNvPr id="7" name="Google Shape;13996;p44">
              <a:extLst>
                <a:ext uri="{FF2B5EF4-FFF2-40B4-BE49-F238E27FC236}">
                  <a16:creationId xmlns:a16="http://schemas.microsoft.com/office/drawing/2014/main" id="{F93DA217-56BB-2084-C189-1AFA19C861C9}"/>
                </a:ext>
              </a:extLst>
            </p:cNvPr>
            <p:cNvGrpSpPr/>
            <p:nvPr/>
          </p:nvGrpSpPr>
          <p:grpSpPr>
            <a:xfrm>
              <a:off x="477935" y="450450"/>
              <a:ext cx="1165954" cy="1454785"/>
              <a:chOff x="2375542" y="1366163"/>
              <a:chExt cx="1165954" cy="1454785"/>
            </a:xfrm>
          </p:grpSpPr>
          <p:grpSp>
            <p:nvGrpSpPr>
              <p:cNvPr id="9" name="Google Shape;13997;p44">
                <a:extLst>
                  <a:ext uri="{FF2B5EF4-FFF2-40B4-BE49-F238E27FC236}">
                    <a16:creationId xmlns:a16="http://schemas.microsoft.com/office/drawing/2014/main" id="{DC1E33C1-5FCA-2B63-45E1-5BB03246EB1A}"/>
                  </a:ext>
                </a:extLst>
              </p:cNvPr>
              <p:cNvGrpSpPr/>
              <p:nvPr/>
            </p:nvGrpSpPr>
            <p:grpSpPr>
              <a:xfrm flipH="1">
                <a:off x="2375542" y="1366163"/>
                <a:ext cx="1165954" cy="1454785"/>
                <a:chOff x="2056425" y="1349980"/>
                <a:chExt cx="1347767" cy="1681638"/>
              </a:xfrm>
            </p:grpSpPr>
            <p:sp>
              <p:nvSpPr>
                <p:cNvPr id="11" name="Google Shape;13998;p44">
                  <a:extLst>
                    <a:ext uri="{FF2B5EF4-FFF2-40B4-BE49-F238E27FC236}">
                      <a16:creationId xmlns:a16="http://schemas.microsoft.com/office/drawing/2014/main" id="{D6CE5934-267C-9E72-511C-F20A87BF59D1}"/>
                    </a:ext>
                  </a:extLst>
                </p:cNvPr>
                <p:cNvSpPr/>
                <p:nvPr/>
              </p:nvSpPr>
              <p:spPr>
                <a:xfrm>
                  <a:off x="2233787" y="1797763"/>
                  <a:ext cx="819816" cy="1233855"/>
                </a:xfrm>
                <a:custGeom>
                  <a:avLst/>
                  <a:gdLst/>
                  <a:ahLst/>
                  <a:cxnLst/>
                  <a:rect l="l" t="t" r="r" b="b"/>
                  <a:pathLst>
                    <a:path w="8334" h="12543" extrusionOk="0">
                      <a:moveTo>
                        <a:pt x="3609" y="1"/>
                      </a:moveTo>
                      <a:lnTo>
                        <a:pt x="3308" y="44"/>
                      </a:lnTo>
                      <a:lnTo>
                        <a:pt x="3050" y="87"/>
                      </a:lnTo>
                      <a:lnTo>
                        <a:pt x="2793" y="130"/>
                      </a:lnTo>
                      <a:lnTo>
                        <a:pt x="2578" y="259"/>
                      </a:lnTo>
                      <a:lnTo>
                        <a:pt x="2320" y="387"/>
                      </a:lnTo>
                      <a:lnTo>
                        <a:pt x="2105" y="516"/>
                      </a:lnTo>
                      <a:lnTo>
                        <a:pt x="1891" y="688"/>
                      </a:lnTo>
                      <a:lnTo>
                        <a:pt x="1676" y="903"/>
                      </a:lnTo>
                      <a:lnTo>
                        <a:pt x="1461" y="1118"/>
                      </a:lnTo>
                      <a:lnTo>
                        <a:pt x="1289" y="1332"/>
                      </a:lnTo>
                      <a:lnTo>
                        <a:pt x="1161" y="1590"/>
                      </a:lnTo>
                      <a:lnTo>
                        <a:pt x="1032" y="1891"/>
                      </a:lnTo>
                      <a:lnTo>
                        <a:pt x="903" y="2148"/>
                      </a:lnTo>
                      <a:lnTo>
                        <a:pt x="860" y="2449"/>
                      </a:lnTo>
                      <a:lnTo>
                        <a:pt x="87" y="5842"/>
                      </a:lnTo>
                      <a:lnTo>
                        <a:pt x="44" y="6143"/>
                      </a:lnTo>
                      <a:lnTo>
                        <a:pt x="1" y="6443"/>
                      </a:lnTo>
                      <a:lnTo>
                        <a:pt x="1" y="6744"/>
                      </a:lnTo>
                      <a:lnTo>
                        <a:pt x="1" y="7045"/>
                      </a:lnTo>
                      <a:lnTo>
                        <a:pt x="87" y="7302"/>
                      </a:lnTo>
                      <a:lnTo>
                        <a:pt x="130" y="7603"/>
                      </a:lnTo>
                      <a:lnTo>
                        <a:pt x="259" y="7861"/>
                      </a:lnTo>
                      <a:lnTo>
                        <a:pt x="387" y="8118"/>
                      </a:lnTo>
                      <a:lnTo>
                        <a:pt x="516" y="8333"/>
                      </a:lnTo>
                      <a:lnTo>
                        <a:pt x="688" y="8548"/>
                      </a:lnTo>
                      <a:lnTo>
                        <a:pt x="860" y="8763"/>
                      </a:lnTo>
                      <a:lnTo>
                        <a:pt x="1075" y="8934"/>
                      </a:lnTo>
                      <a:lnTo>
                        <a:pt x="1289" y="9106"/>
                      </a:lnTo>
                      <a:lnTo>
                        <a:pt x="1504" y="9235"/>
                      </a:lnTo>
                      <a:lnTo>
                        <a:pt x="1762" y="9321"/>
                      </a:lnTo>
                      <a:lnTo>
                        <a:pt x="2020" y="9407"/>
                      </a:lnTo>
                      <a:lnTo>
                        <a:pt x="3136" y="9664"/>
                      </a:lnTo>
                      <a:lnTo>
                        <a:pt x="2879" y="10996"/>
                      </a:lnTo>
                      <a:lnTo>
                        <a:pt x="2879" y="11211"/>
                      </a:lnTo>
                      <a:lnTo>
                        <a:pt x="2879" y="11425"/>
                      </a:lnTo>
                      <a:lnTo>
                        <a:pt x="2964" y="11597"/>
                      </a:lnTo>
                      <a:lnTo>
                        <a:pt x="3050" y="11769"/>
                      </a:lnTo>
                      <a:lnTo>
                        <a:pt x="3179" y="11941"/>
                      </a:lnTo>
                      <a:lnTo>
                        <a:pt x="3351" y="12070"/>
                      </a:lnTo>
                      <a:lnTo>
                        <a:pt x="3523" y="12156"/>
                      </a:lnTo>
                      <a:lnTo>
                        <a:pt x="3738" y="12241"/>
                      </a:lnTo>
                      <a:lnTo>
                        <a:pt x="5498" y="12542"/>
                      </a:lnTo>
                      <a:lnTo>
                        <a:pt x="5928" y="12542"/>
                      </a:lnTo>
                      <a:lnTo>
                        <a:pt x="6100" y="12456"/>
                      </a:lnTo>
                      <a:lnTo>
                        <a:pt x="6272" y="12370"/>
                      </a:lnTo>
                      <a:lnTo>
                        <a:pt x="6443" y="12241"/>
                      </a:lnTo>
                      <a:lnTo>
                        <a:pt x="6572" y="12070"/>
                      </a:lnTo>
                      <a:lnTo>
                        <a:pt x="6658" y="11898"/>
                      </a:lnTo>
                      <a:lnTo>
                        <a:pt x="6744" y="11683"/>
                      </a:lnTo>
                      <a:lnTo>
                        <a:pt x="7088" y="9793"/>
                      </a:lnTo>
                      <a:lnTo>
                        <a:pt x="7388" y="7775"/>
                      </a:lnTo>
                      <a:lnTo>
                        <a:pt x="7474" y="7517"/>
                      </a:lnTo>
                      <a:lnTo>
                        <a:pt x="8247" y="4124"/>
                      </a:lnTo>
                      <a:lnTo>
                        <a:pt x="8290" y="3823"/>
                      </a:lnTo>
                      <a:lnTo>
                        <a:pt x="8333" y="3523"/>
                      </a:lnTo>
                      <a:lnTo>
                        <a:pt x="8333" y="3222"/>
                      </a:lnTo>
                      <a:lnTo>
                        <a:pt x="8290" y="2921"/>
                      </a:lnTo>
                      <a:lnTo>
                        <a:pt x="8247" y="2664"/>
                      </a:lnTo>
                      <a:lnTo>
                        <a:pt x="8161" y="2363"/>
                      </a:lnTo>
                      <a:lnTo>
                        <a:pt x="8075" y="2105"/>
                      </a:lnTo>
                      <a:lnTo>
                        <a:pt x="7947" y="1848"/>
                      </a:lnTo>
                      <a:lnTo>
                        <a:pt x="7818" y="1633"/>
                      </a:lnTo>
                      <a:lnTo>
                        <a:pt x="7646" y="1418"/>
                      </a:lnTo>
                      <a:lnTo>
                        <a:pt x="7474" y="1203"/>
                      </a:lnTo>
                      <a:lnTo>
                        <a:pt x="7259" y="1032"/>
                      </a:lnTo>
                      <a:lnTo>
                        <a:pt x="7045" y="860"/>
                      </a:lnTo>
                      <a:lnTo>
                        <a:pt x="6830" y="731"/>
                      </a:lnTo>
                      <a:lnTo>
                        <a:pt x="6572" y="645"/>
                      </a:lnTo>
                      <a:lnTo>
                        <a:pt x="6314" y="559"/>
                      </a:lnTo>
                      <a:lnTo>
                        <a:pt x="4124" y="87"/>
                      </a:lnTo>
                      <a:lnTo>
                        <a:pt x="3866" y="44"/>
                      </a:lnTo>
                      <a:lnTo>
                        <a:pt x="3609" y="1"/>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3999;p44">
                  <a:extLst>
                    <a:ext uri="{FF2B5EF4-FFF2-40B4-BE49-F238E27FC236}">
                      <a16:creationId xmlns:a16="http://schemas.microsoft.com/office/drawing/2014/main" id="{68E87E64-49ED-B366-5CA4-7423472953EA}"/>
                    </a:ext>
                  </a:extLst>
                </p:cNvPr>
                <p:cNvSpPr/>
                <p:nvPr/>
              </p:nvSpPr>
              <p:spPr>
                <a:xfrm>
                  <a:off x="2622548" y="2186524"/>
                  <a:ext cx="97288" cy="97288"/>
                </a:xfrm>
                <a:custGeom>
                  <a:avLst/>
                  <a:gdLst/>
                  <a:ahLst/>
                  <a:cxnLst/>
                  <a:rect l="l" t="t" r="r" b="b"/>
                  <a:pathLst>
                    <a:path w="989" h="989" extrusionOk="0">
                      <a:moveTo>
                        <a:pt x="387" y="0"/>
                      </a:moveTo>
                      <a:lnTo>
                        <a:pt x="215" y="43"/>
                      </a:lnTo>
                      <a:lnTo>
                        <a:pt x="86" y="172"/>
                      </a:lnTo>
                      <a:lnTo>
                        <a:pt x="0" y="387"/>
                      </a:lnTo>
                      <a:lnTo>
                        <a:pt x="0" y="559"/>
                      </a:lnTo>
                      <a:lnTo>
                        <a:pt x="43" y="730"/>
                      </a:lnTo>
                      <a:lnTo>
                        <a:pt x="215" y="902"/>
                      </a:lnTo>
                      <a:lnTo>
                        <a:pt x="387" y="988"/>
                      </a:lnTo>
                      <a:lnTo>
                        <a:pt x="559" y="988"/>
                      </a:lnTo>
                      <a:lnTo>
                        <a:pt x="773" y="902"/>
                      </a:lnTo>
                      <a:lnTo>
                        <a:pt x="902" y="773"/>
                      </a:lnTo>
                      <a:lnTo>
                        <a:pt x="988" y="602"/>
                      </a:lnTo>
                      <a:lnTo>
                        <a:pt x="988" y="387"/>
                      </a:lnTo>
                      <a:lnTo>
                        <a:pt x="902" y="215"/>
                      </a:lnTo>
                      <a:lnTo>
                        <a:pt x="773" y="86"/>
                      </a:lnTo>
                      <a:lnTo>
                        <a:pt x="6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000;p44">
                  <a:extLst>
                    <a:ext uri="{FF2B5EF4-FFF2-40B4-BE49-F238E27FC236}">
                      <a16:creationId xmlns:a16="http://schemas.microsoft.com/office/drawing/2014/main" id="{EAAD028E-B4AD-E85D-4C78-53DFD9043A86}"/>
                    </a:ext>
                  </a:extLst>
                </p:cNvPr>
                <p:cNvSpPr/>
                <p:nvPr/>
              </p:nvSpPr>
              <p:spPr>
                <a:xfrm>
                  <a:off x="2322517" y="2114713"/>
                  <a:ext cx="84598" cy="84598"/>
                </a:xfrm>
                <a:custGeom>
                  <a:avLst/>
                  <a:gdLst/>
                  <a:ahLst/>
                  <a:cxnLst/>
                  <a:rect l="l" t="t" r="r" b="b"/>
                  <a:pathLst>
                    <a:path w="860" h="860" extrusionOk="0">
                      <a:moveTo>
                        <a:pt x="344" y="0"/>
                      </a:moveTo>
                      <a:lnTo>
                        <a:pt x="216" y="86"/>
                      </a:lnTo>
                      <a:lnTo>
                        <a:pt x="87" y="172"/>
                      </a:lnTo>
                      <a:lnTo>
                        <a:pt x="1" y="344"/>
                      </a:lnTo>
                      <a:lnTo>
                        <a:pt x="1" y="515"/>
                      </a:lnTo>
                      <a:lnTo>
                        <a:pt x="44" y="644"/>
                      </a:lnTo>
                      <a:lnTo>
                        <a:pt x="173" y="773"/>
                      </a:lnTo>
                      <a:lnTo>
                        <a:pt x="344" y="859"/>
                      </a:lnTo>
                      <a:lnTo>
                        <a:pt x="516" y="859"/>
                      </a:lnTo>
                      <a:lnTo>
                        <a:pt x="645" y="773"/>
                      </a:lnTo>
                      <a:lnTo>
                        <a:pt x="774" y="687"/>
                      </a:lnTo>
                      <a:lnTo>
                        <a:pt x="860" y="515"/>
                      </a:lnTo>
                      <a:lnTo>
                        <a:pt x="860" y="344"/>
                      </a:lnTo>
                      <a:lnTo>
                        <a:pt x="774" y="215"/>
                      </a:lnTo>
                      <a:lnTo>
                        <a:pt x="688" y="86"/>
                      </a:lnTo>
                      <a:lnTo>
                        <a:pt x="5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001;p44">
                  <a:extLst>
                    <a:ext uri="{FF2B5EF4-FFF2-40B4-BE49-F238E27FC236}">
                      <a16:creationId xmlns:a16="http://schemas.microsoft.com/office/drawing/2014/main" id="{AA51B1D8-1D0A-B20B-206B-346539A36661}"/>
                    </a:ext>
                  </a:extLst>
                </p:cNvPr>
                <p:cNvSpPr/>
                <p:nvPr/>
              </p:nvSpPr>
              <p:spPr>
                <a:xfrm>
                  <a:off x="2407018" y="2372444"/>
                  <a:ext cx="173328" cy="97190"/>
                </a:xfrm>
                <a:custGeom>
                  <a:avLst/>
                  <a:gdLst/>
                  <a:ahLst/>
                  <a:cxnLst/>
                  <a:rect l="l" t="t" r="r" b="b"/>
                  <a:pathLst>
                    <a:path w="1762" h="988" extrusionOk="0">
                      <a:moveTo>
                        <a:pt x="1" y="0"/>
                      </a:moveTo>
                      <a:lnTo>
                        <a:pt x="1" y="129"/>
                      </a:lnTo>
                      <a:lnTo>
                        <a:pt x="87" y="429"/>
                      </a:lnTo>
                      <a:lnTo>
                        <a:pt x="173" y="558"/>
                      </a:lnTo>
                      <a:lnTo>
                        <a:pt x="301" y="730"/>
                      </a:lnTo>
                      <a:lnTo>
                        <a:pt x="430" y="859"/>
                      </a:lnTo>
                      <a:lnTo>
                        <a:pt x="602" y="945"/>
                      </a:lnTo>
                      <a:lnTo>
                        <a:pt x="774" y="988"/>
                      </a:lnTo>
                      <a:lnTo>
                        <a:pt x="989" y="945"/>
                      </a:lnTo>
                      <a:lnTo>
                        <a:pt x="1160" y="902"/>
                      </a:lnTo>
                      <a:lnTo>
                        <a:pt x="1332" y="816"/>
                      </a:lnTo>
                      <a:lnTo>
                        <a:pt x="1461" y="687"/>
                      </a:lnTo>
                      <a:lnTo>
                        <a:pt x="1590" y="515"/>
                      </a:lnTo>
                      <a:lnTo>
                        <a:pt x="1719" y="344"/>
                      </a:lnTo>
                      <a:lnTo>
                        <a:pt x="1762" y="172"/>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002;p44">
                  <a:extLst>
                    <a:ext uri="{FF2B5EF4-FFF2-40B4-BE49-F238E27FC236}">
                      <a16:creationId xmlns:a16="http://schemas.microsoft.com/office/drawing/2014/main" id="{A6BEFBBA-1804-E5FE-1ECF-E96670C52727}"/>
                    </a:ext>
                  </a:extLst>
                </p:cNvPr>
                <p:cNvSpPr/>
                <p:nvPr/>
              </p:nvSpPr>
              <p:spPr>
                <a:xfrm>
                  <a:off x="2411248" y="2144224"/>
                  <a:ext cx="97288" cy="131127"/>
                </a:xfrm>
                <a:custGeom>
                  <a:avLst/>
                  <a:gdLst/>
                  <a:ahLst/>
                  <a:cxnLst/>
                  <a:rect l="l" t="t" r="r" b="b"/>
                  <a:pathLst>
                    <a:path w="989" h="1333" extrusionOk="0">
                      <a:moveTo>
                        <a:pt x="903" y="1"/>
                      </a:moveTo>
                      <a:lnTo>
                        <a:pt x="860" y="44"/>
                      </a:lnTo>
                      <a:lnTo>
                        <a:pt x="473" y="559"/>
                      </a:lnTo>
                      <a:lnTo>
                        <a:pt x="1" y="1074"/>
                      </a:lnTo>
                      <a:lnTo>
                        <a:pt x="1" y="1117"/>
                      </a:lnTo>
                      <a:lnTo>
                        <a:pt x="44" y="1160"/>
                      </a:lnTo>
                      <a:lnTo>
                        <a:pt x="559" y="1332"/>
                      </a:lnTo>
                      <a:lnTo>
                        <a:pt x="645" y="1332"/>
                      </a:lnTo>
                      <a:lnTo>
                        <a:pt x="645" y="1289"/>
                      </a:lnTo>
                      <a:lnTo>
                        <a:pt x="645" y="1246"/>
                      </a:lnTo>
                      <a:lnTo>
                        <a:pt x="602" y="1203"/>
                      </a:lnTo>
                      <a:lnTo>
                        <a:pt x="204" y="1071"/>
                      </a:lnTo>
                      <a:lnTo>
                        <a:pt x="204" y="1071"/>
                      </a:lnTo>
                      <a:lnTo>
                        <a:pt x="559" y="645"/>
                      </a:lnTo>
                      <a:lnTo>
                        <a:pt x="946" y="87"/>
                      </a:lnTo>
                      <a:lnTo>
                        <a:pt x="989" y="44"/>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003;p44">
                  <a:extLst>
                    <a:ext uri="{FF2B5EF4-FFF2-40B4-BE49-F238E27FC236}">
                      <a16:creationId xmlns:a16="http://schemas.microsoft.com/office/drawing/2014/main" id="{4C7FD9D8-C2D2-F402-8C01-86C5396CF0EC}"/>
                    </a:ext>
                  </a:extLst>
                </p:cNvPr>
                <p:cNvSpPr/>
                <p:nvPr/>
              </p:nvSpPr>
              <p:spPr>
                <a:xfrm>
                  <a:off x="2694358" y="2152684"/>
                  <a:ext cx="59219" cy="42397"/>
                </a:xfrm>
                <a:custGeom>
                  <a:avLst/>
                  <a:gdLst/>
                  <a:ahLst/>
                  <a:cxnLst/>
                  <a:rect l="l" t="t" r="r" b="b"/>
                  <a:pathLst>
                    <a:path w="602" h="431" extrusionOk="0">
                      <a:moveTo>
                        <a:pt x="0" y="1"/>
                      </a:moveTo>
                      <a:lnTo>
                        <a:pt x="0" y="87"/>
                      </a:lnTo>
                      <a:lnTo>
                        <a:pt x="43" y="129"/>
                      </a:lnTo>
                      <a:lnTo>
                        <a:pt x="258" y="258"/>
                      </a:lnTo>
                      <a:lnTo>
                        <a:pt x="473" y="387"/>
                      </a:lnTo>
                      <a:lnTo>
                        <a:pt x="516" y="430"/>
                      </a:lnTo>
                      <a:lnTo>
                        <a:pt x="559" y="387"/>
                      </a:lnTo>
                      <a:lnTo>
                        <a:pt x="602" y="344"/>
                      </a:lnTo>
                      <a:lnTo>
                        <a:pt x="559" y="301"/>
                      </a:lnTo>
                      <a:lnTo>
                        <a:pt x="344" y="129"/>
                      </a:lnTo>
                      <a:lnTo>
                        <a:pt x="1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004;p44">
                  <a:extLst>
                    <a:ext uri="{FF2B5EF4-FFF2-40B4-BE49-F238E27FC236}">
                      <a16:creationId xmlns:a16="http://schemas.microsoft.com/office/drawing/2014/main" id="{1E44B05B-222A-FB37-C556-62943AA574E5}"/>
                    </a:ext>
                  </a:extLst>
                </p:cNvPr>
                <p:cNvSpPr/>
                <p:nvPr/>
              </p:nvSpPr>
              <p:spPr>
                <a:xfrm>
                  <a:off x="2347897" y="2072414"/>
                  <a:ext cx="63449" cy="21248"/>
                </a:xfrm>
                <a:custGeom>
                  <a:avLst/>
                  <a:gdLst/>
                  <a:ahLst/>
                  <a:cxnLst/>
                  <a:rect l="l" t="t" r="r" b="b"/>
                  <a:pathLst>
                    <a:path w="645" h="216" extrusionOk="0">
                      <a:moveTo>
                        <a:pt x="44" y="1"/>
                      </a:moveTo>
                      <a:lnTo>
                        <a:pt x="1" y="44"/>
                      </a:lnTo>
                      <a:lnTo>
                        <a:pt x="1" y="86"/>
                      </a:lnTo>
                      <a:lnTo>
                        <a:pt x="1" y="129"/>
                      </a:lnTo>
                      <a:lnTo>
                        <a:pt x="44" y="172"/>
                      </a:lnTo>
                      <a:lnTo>
                        <a:pt x="559" y="215"/>
                      </a:lnTo>
                      <a:lnTo>
                        <a:pt x="602" y="215"/>
                      </a:lnTo>
                      <a:lnTo>
                        <a:pt x="645" y="172"/>
                      </a:lnTo>
                      <a:lnTo>
                        <a:pt x="645" y="129"/>
                      </a:lnTo>
                      <a:lnTo>
                        <a:pt x="602" y="86"/>
                      </a:lnTo>
                      <a:lnTo>
                        <a:pt x="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005;p44">
                  <a:extLst>
                    <a:ext uri="{FF2B5EF4-FFF2-40B4-BE49-F238E27FC236}">
                      <a16:creationId xmlns:a16="http://schemas.microsoft.com/office/drawing/2014/main" id="{5D2ECBF1-5BC1-5907-197E-C92AA529235D}"/>
                    </a:ext>
                  </a:extLst>
                </p:cNvPr>
                <p:cNvSpPr/>
                <p:nvPr/>
              </p:nvSpPr>
              <p:spPr>
                <a:xfrm>
                  <a:off x="2056425" y="1349980"/>
                  <a:ext cx="1347767" cy="1364687"/>
                </a:xfrm>
                <a:custGeom>
                  <a:avLst/>
                  <a:gdLst/>
                  <a:ahLst/>
                  <a:cxnLst/>
                  <a:rect l="l" t="t" r="r" b="b"/>
                  <a:pathLst>
                    <a:path w="13701" h="13873" extrusionOk="0">
                      <a:moveTo>
                        <a:pt x="6657" y="0"/>
                      </a:moveTo>
                      <a:lnTo>
                        <a:pt x="6142" y="129"/>
                      </a:lnTo>
                      <a:lnTo>
                        <a:pt x="5841" y="258"/>
                      </a:lnTo>
                      <a:lnTo>
                        <a:pt x="5583" y="387"/>
                      </a:lnTo>
                      <a:lnTo>
                        <a:pt x="5326" y="559"/>
                      </a:lnTo>
                      <a:lnTo>
                        <a:pt x="5111" y="730"/>
                      </a:lnTo>
                      <a:lnTo>
                        <a:pt x="4939" y="945"/>
                      </a:lnTo>
                      <a:lnTo>
                        <a:pt x="4810" y="1203"/>
                      </a:lnTo>
                      <a:lnTo>
                        <a:pt x="4724" y="1503"/>
                      </a:lnTo>
                      <a:lnTo>
                        <a:pt x="4724" y="1804"/>
                      </a:lnTo>
                      <a:lnTo>
                        <a:pt x="4338" y="1418"/>
                      </a:lnTo>
                      <a:lnTo>
                        <a:pt x="3908" y="1074"/>
                      </a:lnTo>
                      <a:lnTo>
                        <a:pt x="3436" y="773"/>
                      </a:lnTo>
                      <a:lnTo>
                        <a:pt x="2921" y="559"/>
                      </a:lnTo>
                      <a:lnTo>
                        <a:pt x="2362" y="430"/>
                      </a:lnTo>
                      <a:lnTo>
                        <a:pt x="2105" y="387"/>
                      </a:lnTo>
                      <a:lnTo>
                        <a:pt x="1804" y="387"/>
                      </a:lnTo>
                      <a:lnTo>
                        <a:pt x="1546" y="430"/>
                      </a:lnTo>
                      <a:lnTo>
                        <a:pt x="1289" y="473"/>
                      </a:lnTo>
                      <a:lnTo>
                        <a:pt x="1031" y="602"/>
                      </a:lnTo>
                      <a:lnTo>
                        <a:pt x="816" y="730"/>
                      </a:lnTo>
                      <a:lnTo>
                        <a:pt x="687" y="902"/>
                      </a:lnTo>
                      <a:lnTo>
                        <a:pt x="558" y="1074"/>
                      </a:lnTo>
                      <a:lnTo>
                        <a:pt x="258" y="1546"/>
                      </a:lnTo>
                      <a:lnTo>
                        <a:pt x="86" y="2062"/>
                      </a:lnTo>
                      <a:lnTo>
                        <a:pt x="0" y="2277"/>
                      </a:lnTo>
                      <a:lnTo>
                        <a:pt x="0" y="2491"/>
                      </a:lnTo>
                      <a:lnTo>
                        <a:pt x="0" y="2964"/>
                      </a:lnTo>
                      <a:lnTo>
                        <a:pt x="86" y="3436"/>
                      </a:lnTo>
                      <a:lnTo>
                        <a:pt x="215" y="3909"/>
                      </a:lnTo>
                      <a:lnTo>
                        <a:pt x="387" y="4338"/>
                      </a:lnTo>
                      <a:lnTo>
                        <a:pt x="687" y="4811"/>
                      </a:lnTo>
                      <a:lnTo>
                        <a:pt x="1031" y="5197"/>
                      </a:lnTo>
                      <a:lnTo>
                        <a:pt x="1460" y="5584"/>
                      </a:lnTo>
                      <a:lnTo>
                        <a:pt x="2019" y="5927"/>
                      </a:lnTo>
                      <a:lnTo>
                        <a:pt x="2319" y="6099"/>
                      </a:lnTo>
                      <a:lnTo>
                        <a:pt x="2620" y="6185"/>
                      </a:lnTo>
                      <a:lnTo>
                        <a:pt x="2921" y="6271"/>
                      </a:lnTo>
                      <a:lnTo>
                        <a:pt x="3221" y="6271"/>
                      </a:lnTo>
                      <a:lnTo>
                        <a:pt x="3522" y="6314"/>
                      </a:lnTo>
                      <a:lnTo>
                        <a:pt x="3823" y="6271"/>
                      </a:lnTo>
                      <a:lnTo>
                        <a:pt x="4123" y="6228"/>
                      </a:lnTo>
                      <a:lnTo>
                        <a:pt x="4424" y="6142"/>
                      </a:lnTo>
                      <a:lnTo>
                        <a:pt x="4682" y="6056"/>
                      </a:lnTo>
                      <a:lnTo>
                        <a:pt x="4939" y="5927"/>
                      </a:lnTo>
                      <a:lnTo>
                        <a:pt x="5154" y="5798"/>
                      </a:lnTo>
                      <a:lnTo>
                        <a:pt x="5326" y="5670"/>
                      </a:lnTo>
                      <a:lnTo>
                        <a:pt x="5498" y="5498"/>
                      </a:lnTo>
                      <a:lnTo>
                        <a:pt x="5626" y="5326"/>
                      </a:lnTo>
                      <a:lnTo>
                        <a:pt x="5755" y="5154"/>
                      </a:lnTo>
                      <a:lnTo>
                        <a:pt x="5798" y="4939"/>
                      </a:lnTo>
                      <a:lnTo>
                        <a:pt x="5841" y="5197"/>
                      </a:lnTo>
                      <a:lnTo>
                        <a:pt x="5970" y="5412"/>
                      </a:lnTo>
                      <a:lnTo>
                        <a:pt x="6099" y="5627"/>
                      </a:lnTo>
                      <a:lnTo>
                        <a:pt x="6271" y="5841"/>
                      </a:lnTo>
                      <a:lnTo>
                        <a:pt x="6442" y="6013"/>
                      </a:lnTo>
                      <a:lnTo>
                        <a:pt x="6657" y="6185"/>
                      </a:lnTo>
                      <a:lnTo>
                        <a:pt x="6872" y="6314"/>
                      </a:lnTo>
                      <a:lnTo>
                        <a:pt x="7087" y="6400"/>
                      </a:lnTo>
                      <a:lnTo>
                        <a:pt x="7344" y="6443"/>
                      </a:lnTo>
                      <a:lnTo>
                        <a:pt x="7602" y="6486"/>
                      </a:lnTo>
                      <a:lnTo>
                        <a:pt x="8117" y="6486"/>
                      </a:lnTo>
                      <a:lnTo>
                        <a:pt x="8375" y="6443"/>
                      </a:lnTo>
                      <a:lnTo>
                        <a:pt x="8590" y="6357"/>
                      </a:lnTo>
                      <a:lnTo>
                        <a:pt x="8848" y="6271"/>
                      </a:lnTo>
                      <a:lnTo>
                        <a:pt x="9019" y="6142"/>
                      </a:lnTo>
                      <a:lnTo>
                        <a:pt x="9019" y="6142"/>
                      </a:lnTo>
                      <a:lnTo>
                        <a:pt x="8848" y="7302"/>
                      </a:lnTo>
                      <a:lnTo>
                        <a:pt x="8676" y="8418"/>
                      </a:lnTo>
                      <a:lnTo>
                        <a:pt x="8590" y="9535"/>
                      </a:lnTo>
                      <a:lnTo>
                        <a:pt x="8547" y="10695"/>
                      </a:lnTo>
                      <a:lnTo>
                        <a:pt x="8762" y="10738"/>
                      </a:lnTo>
                      <a:lnTo>
                        <a:pt x="8976" y="10823"/>
                      </a:lnTo>
                      <a:lnTo>
                        <a:pt x="9234" y="11940"/>
                      </a:lnTo>
                      <a:lnTo>
                        <a:pt x="8976" y="13873"/>
                      </a:lnTo>
                      <a:lnTo>
                        <a:pt x="10222" y="13014"/>
                      </a:lnTo>
                      <a:lnTo>
                        <a:pt x="10823" y="12584"/>
                      </a:lnTo>
                      <a:lnTo>
                        <a:pt x="11339" y="12155"/>
                      </a:lnTo>
                      <a:lnTo>
                        <a:pt x="11811" y="11725"/>
                      </a:lnTo>
                      <a:lnTo>
                        <a:pt x="12241" y="11296"/>
                      </a:lnTo>
                      <a:lnTo>
                        <a:pt x="12627" y="10866"/>
                      </a:lnTo>
                      <a:lnTo>
                        <a:pt x="12928" y="10437"/>
                      </a:lnTo>
                      <a:lnTo>
                        <a:pt x="13186" y="10007"/>
                      </a:lnTo>
                      <a:lnTo>
                        <a:pt x="13400" y="9535"/>
                      </a:lnTo>
                      <a:lnTo>
                        <a:pt x="13572" y="9063"/>
                      </a:lnTo>
                      <a:lnTo>
                        <a:pt x="13658" y="8547"/>
                      </a:lnTo>
                      <a:lnTo>
                        <a:pt x="13701" y="8032"/>
                      </a:lnTo>
                      <a:lnTo>
                        <a:pt x="13701" y="7516"/>
                      </a:lnTo>
                      <a:lnTo>
                        <a:pt x="13615" y="6915"/>
                      </a:lnTo>
                      <a:lnTo>
                        <a:pt x="13443" y="6314"/>
                      </a:lnTo>
                      <a:lnTo>
                        <a:pt x="13357" y="5970"/>
                      </a:lnTo>
                      <a:lnTo>
                        <a:pt x="13186" y="5670"/>
                      </a:lnTo>
                      <a:lnTo>
                        <a:pt x="13014" y="5326"/>
                      </a:lnTo>
                      <a:lnTo>
                        <a:pt x="12799" y="5068"/>
                      </a:lnTo>
                      <a:lnTo>
                        <a:pt x="12584" y="4768"/>
                      </a:lnTo>
                      <a:lnTo>
                        <a:pt x="12327" y="4510"/>
                      </a:lnTo>
                      <a:lnTo>
                        <a:pt x="11811" y="4080"/>
                      </a:lnTo>
                      <a:lnTo>
                        <a:pt x="11768" y="4037"/>
                      </a:lnTo>
                      <a:lnTo>
                        <a:pt x="11811" y="3694"/>
                      </a:lnTo>
                      <a:lnTo>
                        <a:pt x="11854" y="3307"/>
                      </a:lnTo>
                      <a:lnTo>
                        <a:pt x="11768" y="2921"/>
                      </a:lnTo>
                      <a:lnTo>
                        <a:pt x="11639" y="2577"/>
                      </a:lnTo>
                      <a:lnTo>
                        <a:pt x="11425" y="2277"/>
                      </a:lnTo>
                      <a:lnTo>
                        <a:pt x="11167" y="2019"/>
                      </a:lnTo>
                      <a:lnTo>
                        <a:pt x="10866" y="1804"/>
                      </a:lnTo>
                      <a:lnTo>
                        <a:pt x="10480" y="1675"/>
                      </a:lnTo>
                      <a:lnTo>
                        <a:pt x="10136" y="1675"/>
                      </a:lnTo>
                      <a:lnTo>
                        <a:pt x="9750" y="1804"/>
                      </a:lnTo>
                      <a:lnTo>
                        <a:pt x="9449" y="1976"/>
                      </a:lnTo>
                      <a:lnTo>
                        <a:pt x="9148" y="2234"/>
                      </a:lnTo>
                      <a:lnTo>
                        <a:pt x="9148" y="2234"/>
                      </a:lnTo>
                      <a:lnTo>
                        <a:pt x="9191" y="1933"/>
                      </a:lnTo>
                      <a:lnTo>
                        <a:pt x="9191" y="1675"/>
                      </a:lnTo>
                      <a:lnTo>
                        <a:pt x="9148" y="1418"/>
                      </a:lnTo>
                      <a:lnTo>
                        <a:pt x="9062" y="1117"/>
                      </a:lnTo>
                      <a:lnTo>
                        <a:pt x="8934" y="902"/>
                      </a:lnTo>
                      <a:lnTo>
                        <a:pt x="8762" y="644"/>
                      </a:lnTo>
                      <a:lnTo>
                        <a:pt x="8547" y="473"/>
                      </a:lnTo>
                      <a:lnTo>
                        <a:pt x="8332" y="301"/>
                      </a:lnTo>
                      <a:lnTo>
                        <a:pt x="8075" y="172"/>
                      </a:lnTo>
                      <a:lnTo>
                        <a:pt x="7817" y="86"/>
                      </a:lnTo>
                      <a:lnTo>
                        <a:pt x="75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4006;p44">
                  <a:extLst>
                    <a:ext uri="{FF2B5EF4-FFF2-40B4-BE49-F238E27FC236}">
                      <a16:creationId xmlns:a16="http://schemas.microsoft.com/office/drawing/2014/main" id="{1BC15588-E0B2-90DC-80C1-77F3989CF88B}"/>
                    </a:ext>
                  </a:extLst>
                </p:cNvPr>
                <p:cNvSpPr/>
                <p:nvPr/>
              </p:nvSpPr>
              <p:spPr>
                <a:xfrm>
                  <a:off x="2935169" y="2313225"/>
                  <a:ext cx="321178" cy="316948"/>
                </a:xfrm>
                <a:custGeom>
                  <a:avLst/>
                  <a:gdLst/>
                  <a:ahLst/>
                  <a:cxnLst/>
                  <a:rect l="l" t="t" r="r" b="b"/>
                  <a:pathLst>
                    <a:path w="3265" h="3222" extrusionOk="0">
                      <a:moveTo>
                        <a:pt x="1375" y="1"/>
                      </a:moveTo>
                      <a:lnTo>
                        <a:pt x="1074" y="87"/>
                      </a:lnTo>
                      <a:lnTo>
                        <a:pt x="774" y="215"/>
                      </a:lnTo>
                      <a:lnTo>
                        <a:pt x="516" y="387"/>
                      </a:lnTo>
                      <a:lnTo>
                        <a:pt x="301" y="602"/>
                      </a:lnTo>
                      <a:lnTo>
                        <a:pt x="129" y="903"/>
                      </a:lnTo>
                      <a:lnTo>
                        <a:pt x="43" y="1203"/>
                      </a:lnTo>
                      <a:lnTo>
                        <a:pt x="1" y="1547"/>
                      </a:lnTo>
                      <a:lnTo>
                        <a:pt x="1" y="1848"/>
                      </a:lnTo>
                      <a:lnTo>
                        <a:pt x="86" y="2148"/>
                      </a:lnTo>
                      <a:lnTo>
                        <a:pt x="215" y="2449"/>
                      </a:lnTo>
                      <a:lnTo>
                        <a:pt x="430" y="2664"/>
                      </a:lnTo>
                      <a:lnTo>
                        <a:pt x="645" y="2878"/>
                      </a:lnTo>
                      <a:lnTo>
                        <a:pt x="902" y="3050"/>
                      </a:lnTo>
                      <a:lnTo>
                        <a:pt x="1246" y="3179"/>
                      </a:lnTo>
                      <a:lnTo>
                        <a:pt x="1547" y="3222"/>
                      </a:lnTo>
                      <a:lnTo>
                        <a:pt x="1890" y="3222"/>
                      </a:lnTo>
                      <a:lnTo>
                        <a:pt x="2191" y="3136"/>
                      </a:lnTo>
                      <a:lnTo>
                        <a:pt x="2449" y="3007"/>
                      </a:lnTo>
                      <a:lnTo>
                        <a:pt x="2706" y="2792"/>
                      </a:lnTo>
                      <a:lnTo>
                        <a:pt x="2921" y="2578"/>
                      </a:lnTo>
                      <a:lnTo>
                        <a:pt x="3093" y="2320"/>
                      </a:lnTo>
                      <a:lnTo>
                        <a:pt x="3222" y="1976"/>
                      </a:lnTo>
                      <a:lnTo>
                        <a:pt x="3265" y="1676"/>
                      </a:lnTo>
                      <a:lnTo>
                        <a:pt x="3222" y="1332"/>
                      </a:lnTo>
                      <a:lnTo>
                        <a:pt x="3136" y="1031"/>
                      </a:lnTo>
                      <a:lnTo>
                        <a:pt x="3007" y="774"/>
                      </a:lnTo>
                      <a:lnTo>
                        <a:pt x="2835" y="516"/>
                      </a:lnTo>
                      <a:lnTo>
                        <a:pt x="2620" y="301"/>
                      </a:lnTo>
                      <a:lnTo>
                        <a:pt x="2320" y="130"/>
                      </a:lnTo>
                      <a:lnTo>
                        <a:pt x="2019" y="44"/>
                      </a:lnTo>
                      <a:lnTo>
                        <a:pt x="1676" y="1"/>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007;p44">
                  <a:extLst>
                    <a:ext uri="{FF2B5EF4-FFF2-40B4-BE49-F238E27FC236}">
                      <a16:creationId xmlns:a16="http://schemas.microsoft.com/office/drawing/2014/main" id="{585C7380-239E-5D53-8C48-FA346B543D0B}"/>
                    </a:ext>
                  </a:extLst>
                </p:cNvPr>
                <p:cNvSpPr/>
                <p:nvPr/>
              </p:nvSpPr>
              <p:spPr>
                <a:xfrm>
                  <a:off x="2998520" y="2389265"/>
                  <a:ext cx="139587" cy="88828"/>
                </a:xfrm>
                <a:custGeom>
                  <a:avLst/>
                  <a:gdLst/>
                  <a:ahLst/>
                  <a:cxnLst/>
                  <a:rect l="l" t="t" r="r" b="b"/>
                  <a:pathLst>
                    <a:path w="1419" h="903" extrusionOk="0">
                      <a:moveTo>
                        <a:pt x="645" y="1"/>
                      </a:moveTo>
                      <a:lnTo>
                        <a:pt x="430" y="130"/>
                      </a:lnTo>
                      <a:lnTo>
                        <a:pt x="301" y="258"/>
                      </a:lnTo>
                      <a:lnTo>
                        <a:pt x="216" y="387"/>
                      </a:lnTo>
                      <a:lnTo>
                        <a:pt x="44" y="688"/>
                      </a:lnTo>
                      <a:lnTo>
                        <a:pt x="1" y="817"/>
                      </a:lnTo>
                      <a:lnTo>
                        <a:pt x="44" y="860"/>
                      </a:lnTo>
                      <a:lnTo>
                        <a:pt x="87" y="903"/>
                      </a:lnTo>
                      <a:lnTo>
                        <a:pt x="130" y="903"/>
                      </a:lnTo>
                      <a:lnTo>
                        <a:pt x="173" y="860"/>
                      </a:lnTo>
                      <a:lnTo>
                        <a:pt x="216" y="602"/>
                      </a:lnTo>
                      <a:lnTo>
                        <a:pt x="344" y="387"/>
                      </a:lnTo>
                      <a:lnTo>
                        <a:pt x="559" y="216"/>
                      </a:lnTo>
                      <a:lnTo>
                        <a:pt x="774" y="130"/>
                      </a:lnTo>
                      <a:lnTo>
                        <a:pt x="1074" y="130"/>
                      </a:lnTo>
                      <a:lnTo>
                        <a:pt x="1332" y="216"/>
                      </a:lnTo>
                      <a:lnTo>
                        <a:pt x="1375" y="216"/>
                      </a:lnTo>
                      <a:lnTo>
                        <a:pt x="1418" y="173"/>
                      </a:lnTo>
                      <a:lnTo>
                        <a:pt x="1418" y="87"/>
                      </a:lnTo>
                      <a:lnTo>
                        <a:pt x="1375" y="44"/>
                      </a:lnTo>
                      <a:lnTo>
                        <a:pt x="11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008;p44">
                  <a:extLst>
                    <a:ext uri="{FF2B5EF4-FFF2-40B4-BE49-F238E27FC236}">
                      <a16:creationId xmlns:a16="http://schemas.microsoft.com/office/drawing/2014/main" id="{37326CC9-2119-6E9F-AAAF-3FA6944A9262}"/>
                    </a:ext>
                  </a:extLst>
                </p:cNvPr>
                <p:cNvSpPr/>
                <p:nvPr/>
              </p:nvSpPr>
              <p:spPr>
                <a:xfrm>
                  <a:off x="2554967" y="2549806"/>
                  <a:ext cx="409908" cy="224087"/>
                </a:xfrm>
                <a:custGeom>
                  <a:avLst/>
                  <a:gdLst/>
                  <a:ahLst/>
                  <a:cxnLst/>
                  <a:rect l="l" t="t" r="r" b="b"/>
                  <a:pathLst>
                    <a:path w="4167" h="2278" extrusionOk="0">
                      <a:moveTo>
                        <a:pt x="4166" y="1"/>
                      </a:moveTo>
                      <a:lnTo>
                        <a:pt x="3522" y="430"/>
                      </a:lnTo>
                      <a:lnTo>
                        <a:pt x="2878" y="817"/>
                      </a:lnTo>
                      <a:lnTo>
                        <a:pt x="2319" y="1118"/>
                      </a:lnTo>
                      <a:lnTo>
                        <a:pt x="1761" y="1375"/>
                      </a:lnTo>
                      <a:lnTo>
                        <a:pt x="1160" y="1590"/>
                      </a:lnTo>
                      <a:lnTo>
                        <a:pt x="558" y="1762"/>
                      </a:lnTo>
                      <a:lnTo>
                        <a:pt x="258" y="1848"/>
                      </a:lnTo>
                      <a:lnTo>
                        <a:pt x="86" y="1891"/>
                      </a:lnTo>
                      <a:lnTo>
                        <a:pt x="43" y="1934"/>
                      </a:lnTo>
                      <a:lnTo>
                        <a:pt x="0" y="1977"/>
                      </a:lnTo>
                      <a:lnTo>
                        <a:pt x="43" y="2019"/>
                      </a:lnTo>
                      <a:lnTo>
                        <a:pt x="43" y="2062"/>
                      </a:lnTo>
                      <a:lnTo>
                        <a:pt x="215" y="2148"/>
                      </a:lnTo>
                      <a:lnTo>
                        <a:pt x="473" y="2191"/>
                      </a:lnTo>
                      <a:lnTo>
                        <a:pt x="816" y="2234"/>
                      </a:lnTo>
                      <a:lnTo>
                        <a:pt x="1160" y="2277"/>
                      </a:lnTo>
                      <a:lnTo>
                        <a:pt x="1804" y="2234"/>
                      </a:lnTo>
                      <a:lnTo>
                        <a:pt x="2319" y="2148"/>
                      </a:lnTo>
                      <a:lnTo>
                        <a:pt x="2878" y="2062"/>
                      </a:lnTo>
                      <a:lnTo>
                        <a:pt x="3393" y="1891"/>
                      </a:lnTo>
                      <a:lnTo>
                        <a:pt x="3866" y="1676"/>
                      </a:lnTo>
                      <a:lnTo>
                        <a:pt x="4166" y="1"/>
                      </a:ln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14009;p44">
                <a:extLst>
                  <a:ext uri="{FF2B5EF4-FFF2-40B4-BE49-F238E27FC236}">
                    <a16:creationId xmlns:a16="http://schemas.microsoft.com/office/drawing/2014/main" id="{9A922CCE-2212-F018-6F9D-8BE71D9B389E}"/>
                  </a:ext>
                </a:extLst>
              </p:cNvPr>
              <p:cNvSpPr/>
              <p:nvPr/>
            </p:nvSpPr>
            <p:spPr>
              <a:xfrm rot="-477010" flipH="1">
                <a:off x="3106549" y="2447625"/>
                <a:ext cx="252525" cy="141600"/>
              </a:xfrm>
              <a:custGeom>
                <a:avLst/>
                <a:gdLst/>
                <a:ahLst/>
                <a:cxnLst/>
                <a:rect l="l" t="t" r="r" b="b"/>
                <a:pathLst>
                  <a:path w="1762" h="988" extrusionOk="0">
                    <a:moveTo>
                      <a:pt x="1" y="0"/>
                    </a:moveTo>
                    <a:lnTo>
                      <a:pt x="1" y="129"/>
                    </a:lnTo>
                    <a:lnTo>
                      <a:pt x="87" y="429"/>
                    </a:lnTo>
                    <a:lnTo>
                      <a:pt x="173" y="558"/>
                    </a:lnTo>
                    <a:lnTo>
                      <a:pt x="301" y="730"/>
                    </a:lnTo>
                    <a:lnTo>
                      <a:pt x="430" y="859"/>
                    </a:lnTo>
                    <a:lnTo>
                      <a:pt x="602" y="945"/>
                    </a:lnTo>
                    <a:lnTo>
                      <a:pt x="774" y="988"/>
                    </a:lnTo>
                    <a:lnTo>
                      <a:pt x="989" y="945"/>
                    </a:lnTo>
                    <a:lnTo>
                      <a:pt x="1160" y="902"/>
                    </a:lnTo>
                    <a:lnTo>
                      <a:pt x="1332" y="816"/>
                    </a:lnTo>
                    <a:lnTo>
                      <a:pt x="1461" y="687"/>
                    </a:lnTo>
                    <a:lnTo>
                      <a:pt x="1590" y="515"/>
                    </a:lnTo>
                    <a:lnTo>
                      <a:pt x="1719" y="344"/>
                    </a:lnTo>
                    <a:lnTo>
                      <a:pt x="1762" y="172"/>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CaixaDeTexto 7">
              <a:extLst>
                <a:ext uri="{FF2B5EF4-FFF2-40B4-BE49-F238E27FC236}">
                  <a16:creationId xmlns:a16="http://schemas.microsoft.com/office/drawing/2014/main" id="{7E31EA53-5A4C-1F61-38F1-16DB16CDA74E}"/>
                </a:ext>
              </a:extLst>
            </p:cNvPr>
            <p:cNvSpPr txBox="1"/>
            <p:nvPr/>
          </p:nvSpPr>
          <p:spPr>
            <a:xfrm>
              <a:off x="509035" y="141359"/>
              <a:ext cx="1165954" cy="307777"/>
            </a:xfrm>
            <a:prstGeom prst="rect">
              <a:avLst/>
            </a:prstGeom>
            <a:noFill/>
          </p:spPr>
          <p:txBody>
            <a:bodyPr wrap="square" rtlCol="0">
              <a:spAutoFit/>
            </a:bodyPr>
            <a:lstStyle/>
            <a:p>
              <a:pPr algn="ctr"/>
              <a:r>
                <a:rPr lang="en" b="1" dirty="0">
                  <a:solidFill>
                    <a:schemeClr val="dk1"/>
                  </a:solidFill>
                  <a:latin typeface="Work Sans"/>
                  <a:sym typeface="Work Sans"/>
                </a:rPr>
                <a:t>CARMEN</a:t>
              </a:r>
              <a:endParaRPr lang="es-ES" b="1" dirty="0"/>
            </a:p>
          </p:txBody>
        </p:sp>
      </p:grpSp>
      <p:sp>
        <p:nvSpPr>
          <p:cNvPr id="2" name="CaixaDeTexto 1">
            <a:extLst>
              <a:ext uri="{FF2B5EF4-FFF2-40B4-BE49-F238E27FC236}">
                <a16:creationId xmlns:a16="http://schemas.microsoft.com/office/drawing/2014/main" id="{7782DDF9-9348-CBF9-D428-5D8F2BC04027}"/>
              </a:ext>
            </a:extLst>
          </p:cNvPr>
          <p:cNvSpPr txBox="1"/>
          <p:nvPr/>
        </p:nvSpPr>
        <p:spPr>
          <a:xfrm>
            <a:off x="0" y="4835723"/>
            <a:ext cx="8308622" cy="307777"/>
          </a:xfrm>
          <a:prstGeom prst="rect">
            <a:avLst/>
          </a:prstGeom>
          <a:noFill/>
        </p:spPr>
        <p:txBody>
          <a:bodyPr wrap="square" rtlCol="0">
            <a:spAutoFit/>
          </a:bodyPr>
          <a:lstStyle/>
          <a:p>
            <a:pPr marL="158750" indent="0">
              <a:buNone/>
            </a:pPr>
            <a:r>
              <a:rPr lang="es-ES" dirty="0"/>
              <a:t>*</a:t>
            </a:r>
            <a:r>
              <a:rPr lang="es-ES" sz="1200" dirty="0"/>
              <a:t>Guía SEIOMM: Algoritmo de selección del tratamiento inicial en la osteoporosis postmenopáusica</a:t>
            </a:r>
            <a:r>
              <a:rPr lang="es-ES" dirty="0"/>
              <a:t>.</a:t>
            </a:r>
          </a:p>
        </p:txBody>
      </p:sp>
      <p:grpSp>
        <p:nvGrpSpPr>
          <p:cNvPr id="3" name="Agrupar 2">
            <a:extLst>
              <a:ext uri="{FF2B5EF4-FFF2-40B4-BE49-F238E27FC236}">
                <a16:creationId xmlns:a16="http://schemas.microsoft.com/office/drawing/2014/main" id="{67E371FA-FC97-2B87-7546-CDA517DC0328}"/>
              </a:ext>
            </a:extLst>
          </p:cNvPr>
          <p:cNvGrpSpPr/>
          <p:nvPr/>
        </p:nvGrpSpPr>
        <p:grpSpPr>
          <a:xfrm>
            <a:off x="325535" y="1686368"/>
            <a:ext cx="1197054" cy="1763876"/>
            <a:chOff x="477935" y="141359"/>
            <a:chExt cx="1197054" cy="1763876"/>
          </a:xfrm>
        </p:grpSpPr>
        <p:grpSp>
          <p:nvGrpSpPr>
            <p:cNvPr id="5" name="Google Shape;13996;p44">
              <a:extLst>
                <a:ext uri="{FF2B5EF4-FFF2-40B4-BE49-F238E27FC236}">
                  <a16:creationId xmlns:a16="http://schemas.microsoft.com/office/drawing/2014/main" id="{2FCB1247-35F9-0D8D-2F56-3D4493161403}"/>
                </a:ext>
              </a:extLst>
            </p:cNvPr>
            <p:cNvGrpSpPr/>
            <p:nvPr/>
          </p:nvGrpSpPr>
          <p:grpSpPr>
            <a:xfrm>
              <a:off x="477935" y="450450"/>
              <a:ext cx="1165954" cy="1454785"/>
              <a:chOff x="2375542" y="1366163"/>
              <a:chExt cx="1165954" cy="1454785"/>
            </a:xfrm>
          </p:grpSpPr>
          <p:grpSp>
            <p:nvGrpSpPr>
              <p:cNvPr id="23" name="Google Shape;13997;p44">
                <a:extLst>
                  <a:ext uri="{FF2B5EF4-FFF2-40B4-BE49-F238E27FC236}">
                    <a16:creationId xmlns:a16="http://schemas.microsoft.com/office/drawing/2014/main" id="{AC12E584-A390-1471-1B2C-39BA00A58944}"/>
                  </a:ext>
                </a:extLst>
              </p:cNvPr>
              <p:cNvGrpSpPr/>
              <p:nvPr/>
            </p:nvGrpSpPr>
            <p:grpSpPr>
              <a:xfrm flipH="1">
                <a:off x="2375542" y="1366163"/>
                <a:ext cx="1165954" cy="1454785"/>
                <a:chOff x="2056425" y="1349980"/>
                <a:chExt cx="1347767" cy="1681638"/>
              </a:xfrm>
            </p:grpSpPr>
            <p:sp>
              <p:nvSpPr>
                <p:cNvPr id="25" name="Google Shape;13998;p44">
                  <a:extLst>
                    <a:ext uri="{FF2B5EF4-FFF2-40B4-BE49-F238E27FC236}">
                      <a16:creationId xmlns:a16="http://schemas.microsoft.com/office/drawing/2014/main" id="{3632E014-3126-5D38-AE99-9ECBFDC007DC}"/>
                    </a:ext>
                  </a:extLst>
                </p:cNvPr>
                <p:cNvSpPr/>
                <p:nvPr/>
              </p:nvSpPr>
              <p:spPr>
                <a:xfrm>
                  <a:off x="2233787" y="1797763"/>
                  <a:ext cx="819816" cy="1233855"/>
                </a:xfrm>
                <a:custGeom>
                  <a:avLst/>
                  <a:gdLst/>
                  <a:ahLst/>
                  <a:cxnLst/>
                  <a:rect l="l" t="t" r="r" b="b"/>
                  <a:pathLst>
                    <a:path w="8334" h="12543" extrusionOk="0">
                      <a:moveTo>
                        <a:pt x="3609" y="1"/>
                      </a:moveTo>
                      <a:lnTo>
                        <a:pt x="3308" y="44"/>
                      </a:lnTo>
                      <a:lnTo>
                        <a:pt x="3050" y="87"/>
                      </a:lnTo>
                      <a:lnTo>
                        <a:pt x="2793" y="130"/>
                      </a:lnTo>
                      <a:lnTo>
                        <a:pt x="2578" y="259"/>
                      </a:lnTo>
                      <a:lnTo>
                        <a:pt x="2320" y="387"/>
                      </a:lnTo>
                      <a:lnTo>
                        <a:pt x="2105" y="516"/>
                      </a:lnTo>
                      <a:lnTo>
                        <a:pt x="1891" y="688"/>
                      </a:lnTo>
                      <a:lnTo>
                        <a:pt x="1676" y="903"/>
                      </a:lnTo>
                      <a:lnTo>
                        <a:pt x="1461" y="1118"/>
                      </a:lnTo>
                      <a:lnTo>
                        <a:pt x="1289" y="1332"/>
                      </a:lnTo>
                      <a:lnTo>
                        <a:pt x="1161" y="1590"/>
                      </a:lnTo>
                      <a:lnTo>
                        <a:pt x="1032" y="1891"/>
                      </a:lnTo>
                      <a:lnTo>
                        <a:pt x="903" y="2148"/>
                      </a:lnTo>
                      <a:lnTo>
                        <a:pt x="860" y="2449"/>
                      </a:lnTo>
                      <a:lnTo>
                        <a:pt x="87" y="5842"/>
                      </a:lnTo>
                      <a:lnTo>
                        <a:pt x="44" y="6143"/>
                      </a:lnTo>
                      <a:lnTo>
                        <a:pt x="1" y="6443"/>
                      </a:lnTo>
                      <a:lnTo>
                        <a:pt x="1" y="6744"/>
                      </a:lnTo>
                      <a:lnTo>
                        <a:pt x="1" y="7045"/>
                      </a:lnTo>
                      <a:lnTo>
                        <a:pt x="87" y="7302"/>
                      </a:lnTo>
                      <a:lnTo>
                        <a:pt x="130" y="7603"/>
                      </a:lnTo>
                      <a:lnTo>
                        <a:pt x="259" y="7861"/>
                      </a:lnTo>
                      <a:lnTo>
                        <a:pt x="387" y="8118"/>
                      </a:lnTo>
                      <a:lnTo>
                        <a:pt x="516" y="8333"/>
                      </a:lnTo>
                      <a:lnTo>
                        <a:pt x="688" y="8548"/>
                      </a:lnTo>
                      <a:lnTo>
                        <a:pt x="860" y="8763"/>
                      </a:lnTo>
                      <a:lnTo>
                        <a:pt x="1075" y="8934"/>
                      </a:lnTo>
                      <a:lnTo>
                        <a:pt x="1289" y="9106"/>
                      </a:lnTo>
                      <a:lnTo>
                        <a:pt x="1504" y="9235"/>
                      </a:lnTo>
                      <a:lnTo>
                        <a:pt x="1762" y="9321"/>
                      </a:lnTo>
                      <a:lnTo>
                        <a:pt x="2020" y="9407"/>
                      </a:lnTo>
                      <a:lnTo>
                        <a:pt x="3136" y="9664"/>
                      </a:lnTo>
                      <a:lnTo>
                        <a:pt x="2879" y="10996"/>
                      </a:lnTo>
                      <a:lnTo>
                        <a:pt x="2879" y="11211"/>
                      </a:lnTo>
                      <a:lnTo>
                        <a:pt x="2879" y="11425"/>
                      </a:lnTo>
                      <a:lnTo>
                        <a:pt x="2964" y="11597"/>
                      </a:lnTo>
                      <a:lnTo>
                        <a:pt x="3050" y="11769"/>
                      </a:lnTo>
                      <a:lnTo>
                        <a:pt x="3179" y="11941"/>
                      </a:lnTo>
                      <a:lnTo>
                        <a:pt x="3351" y="12070"/>
                      </a:lnTo>
                      <a:lnTo>
                        <a:pt x="3523" y="12156"/>
                      </a:lnTo>
                      <a:lnTo>
                        <a:pt x="3738" y="12241"/>
                      </a:lnTo>
                      <a:lnTo>
                        <a:pt x="5498" y="12542"/>
                      </a:lnTo>
                      <a:lnTo>
                        <a:pt x="5928" y="12542"/>
                      </a:lnTo>
                      <a:lnTo>
                        <a:pt x="6100" y="12456"/>
                      </a:lnTo>
                      <a:lnTo>
                        <a:pt x="6272" y="12370"/>
                      </a:lnTo>
                      <a:lnTo>
                        <a:pt x="6443" y="12241"/>
                      </a:lnTo>
                      <a:lnTo>
                        <a:pt x="6572" y="12070"/>
                      </a:lnTo>
                      <a:lnTo>
                        <a:pt x="6658" y="11898"/>
                      </a:lnTo>
                      <a:lnTo>
                        <a:pt x="6744" y="11683"/>
                      </a:lnTo>
                      <a:lnTo>
                        <a:pt x="7088" y="9793"/>
                      </a:lnTo>
                      <a:lnTo>
                        <a:pt x="7388" y="7775"/>
                      </a:lnTo>
                      <a:lnTo>
                        <a:pt x="7474" y="7517"/>
                      </a:lnTo>
                      <a:lnTo>
                        <a:pt x="8247" y="4124"/>
                      </a:lnTo>
                      <a:lnTo>
                        <a:pt x="8290" y="3823"/>
                      </a:lnTo>
                      <a:lnTo>
                        <a:pt x="8333" y="3523"/>
                      </a:lnTo>
                      <a:lnTo>
                        <a:pt x="8333" y="3222"/>
                      </a:lnTo>
                      <a:lnTo>
                        <a:pt x="8290" y="2921"/>
                      </a:lnTo>
                      <a:lnTo>
                        <a:pt x="8247" y="2664"/>
                      </a:lnTo>
                      <a:lnTo>
                        <a:pt x="8161" y="2363"/>
                      </a:lnTo>
                      <a:lnTo>
                        <a:pt x="8075" y="2105"/>
                      </a:lnTo>
                      <a:lnTo>
                        <a:pt x="7947" y="1848"/>
                      </a:lnTo>
                      <a:lnTo>
                        <a:pt x="7818" y="1633"/>
                      </a:lnTo>
                      <a:lnTo>
                        <a:pt x="7646" y="1418"/>
                      </a:lnTo>
                      <a:lnTo>
                        <a:pt x="7474" y="1203"/>
                      </a:lnTo>
                      <a:lnTo>
                        <a:pt x="7259" y="1032"/>
                      </a:lnTo>
                      <a:lnTo>
                        <a:pt x="7045" y="860"/>
                      </a:lnTo>
                      <a:lnTo>
                        <a:pt x="6830" y="731"/>
                      </a:lnTo>
                      <a:lnTo>
                        <a:pt x="6572" y="645"/>
                      </a:lnTo>
                      <a:lnTo>
                        <a:pt x="6314" y="559"/>
                      </a:lnTo>
                      <a:lnTo>
                        <a:pt x="4124" y="87"/>
                      </a:lnTo>
                      <a:lnTo>
                        <a:pt x="3866" y="44"/>
                      </a:lnTo>
                      <a:lnTo>
                        <a:pt x="3609" y="1"/>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13999;p44">
                  <a:extLst>
                    <a:ext uri="{FF2B5EF4-FFF2-40B4-BE49-F238E27FC236}">
                      <a16:creationId xmlns:a16="http://schemas.microsoft.com/office/drawing/2014/main" id="{21C683B2-97E9-796D-9E9D-E6443E4D514C}"/>
                    </a:ext>
                  </a:extLst>
                </p:cNvPr>
                <p:cNvSpPr/>
                <p:nvPr/>
              </p:nvSpPr>
              <p:spPr>
                <a:xfrm>
                  <a:off x="2622548" y="2186524"/>
                  <a:ext cx="97288" cy="97288"/>
                </a:xfrm>
                <a:custGeom>
                  <a:avLst/>
                  <a:gdLst/>
                  <a:ahLst/>
                  <a:cxnLst/>
                  <a:rect l="l" t="t" r="r" b="b"/>
                  <a:pathLst>
                    <a:path w="989" h="989" extrusionOk="0">
                      <a:moveTo>
                        <a:pt x="387" y="0"/>
                      </a:moveTo>
                      <a:lnTo>
                        <a:pt x="215" y="43"/>
                      </a:lnTo>
                      <a:lnTo>
                        <a:pt x="86" y="172"/>
                      </a:lnTo>
                      <a:lnTo>
                        <a:pt x="0" y="387"/>
                      </a:lnTo>
                      <a:lnTo>
                        <a:pt x="0" y="559"/>
                      </a:lnTo>
                      <a:lnTo>
                        <a:pt x="43" y="730"/>
                      </a:lnTo>
                      <a:lnTo>
                        <a:pt x="215" y="902"/>
                      </a:lnTo>
                      <a:lnTo>
                        <a:pt x="387" y="988"/>
                      </a:lnTo>
                      <a:lnTo>
                        <a:pt x="559" y="988"/>
                      </a:lnTo>
                      <a:lnTo>
                        <a:pt x="773" y="902"/>
                      </a:lnTo>
                      <a:lnTo>
                        <a:pt x="902" y="773"/>
                      </a:lnTo>
                      <a:lnTo>
                        <a:pt x="988" y="602"/>
                      </a:lnTo>
                      <a:lnTo>
                        <a:pt x="988" y="387"/>
                      </a:lnTo>
                      <a:lnTo>
                        <a:pt x="902" y="215"/>
                      </a:lnTo>
                      <a:lnTo>
                        <a:pt x="773" y="86"/>
                      </a:lnTo>
                      <a:lnTo>
                        <a:pt x="6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000;p44">
                  <a:extLst>
                    <a:ext uri="{FF2B5EF4-FFF2-40B4-BE49-F238E27FC236}">
                      <a16:creationId xmlns:a16="http://schemas.microsoft.com/office/drawing/2014/main" id="{ACAFCD8E-F5C7-EFDD-E84E-09D488CC5849}"/>
                    </a:ext>
                  </a:extLst>
                </p:cNvPr>
                <p:cNvSpPr/>
                <p:nvPr/>
              </p:nvSpPr>
              <p:spPr>
                <a:xfrm>
                  <a:off x="2322517" y="2114713"/>
                  <a:ext cx="84598" cy="84598"/>
                </a:xfrm>
                <a:custGeom>
                  <a:avLst/>
                  <a:gdLst/>
                  <a:ahLst/>
                  <a:cxnLst/>
                  <a:rect l="l" t="t" r="r" b="b"/>
                  <a:pathLst>
                    <a:path w="860" h="860" extrusionOk="0">
                      <a:moveTo>
                        <a:pt x="344" y="0"/>
                      </a:moveTo>
                      <a:lnTo>
                        <a:pt x="216" y="86"/>
                      </a:lnTo>
                      <a:lnTo>
                        <a:pt x="87" y="172"/>
                      </a:lnTo>
                      <a:lnTo>
                        <a:pt x="1" y="344"/>
                      </a:lnTo>
                      <a:lnTo>
                        <a:pt x="1" y="515"/>
                      </a:lnTo>
                      <a:lnTo>
                        <a:pt x="44" y="644"/>
                      </a:lnTo>
                      <a:lnTo>
                        <a:pt x="173" y="773"/>
                      </a:lnTo>
                      <a:lnTo>
                        <a:pt x="344" y="859"/>
                      </a:lnTo>
                      <a:lnTo>
                        <a:pt x="516" y="859"/>
                      </a:lnTo>
                      <a:lnTo>
                        <a:pt x="645" y="773"/>
                      </a:lnTo>
                      <a:lnTo>
                        <a:pt x="774" y="687"/>
                      </a:lnTo>
                      <a:lnTo>
                        <a:pt x="860" y="515"/>
                      </a:lnTo>
                      <a:lnTo>
                        <a:pt x="860" y="344"/>
                      </a:lnTo>
                      <a:lnTo>
                        <a:pt x="774" y="215"/>
                      </a:lnTo>
                      <a:lnTo>
                        <a:pt x="688" y="86"/>
                      </a:lnTo>
                      <a:lnTo>
                        <a:pt x="5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001;p44">
                  <a:extLst>
                    <a:ext uri="{FF2B5EF4-FFF2-40B4-BE49-F238E27FC236}">
                      <a16:creationId xmlns:a16="http://schemas.microsoft.com/office/drawing/2014/main" id="{AF779622-951C-5EF3-3E85-E60F923093B3}"/>
                    </a:ext>
                  </a:extLst>
                </p:cNvPr>
                <p:cNvSpPr/>
                <p:nvPr/>
              </p:nvSpPr>
              <p:spPr>
                <a:xfrm>
                  <a:off x="2407018" y="2372444"/>
                  <a:ext cx="173328" cy="97190"/>
                </a:xfrm>
                <a:custGeom>
                  <a:avLst/>
                  <a:gdLst/>
                  <a:ahLst/>
                  <a:cxnLst/>
                  <a:rect l="l" t="t" r="r" b="b"/>
                  <a:pathLst>
                    <a:path w="1762" h="988" extrusionOk="0">
                      <a:moveTo>
                        <a:pt x="1" y="0"/>
                      </a:moveTo>
                      <a:lnTo>
                        <a:pt x="1" y="129"/>
                      </a:lnTo>
                      <a:lnTo>
                        <a:pt x="87" y="429"/>
                      </a:lnTo>
                      <a:lnTo>
                        <a:pt x="173" y="558"/>
                      </a:lnTo>
                      <a:lnTo>
                        <a:pt x="301" y="730"/>
                      </a:lnTo>
                      <a:lnTo>
                        <a:pt x="430" y="859"/>
                      </a:lnTo>
                      <a:lnTo>
                        <a:pt x="602" y="945"/>
                      </a:lnTo>
                      <a:lnTo>
                        <a:pt x="774" y="988"/>
                      </a:lnTo>
                      <a:lnTo>
                        <a:pt x="989" y="945"/>
                      </a:lnTo>
                      <a:lnTo>
                        <a:pt x="1160" y="902"/>
                      </a:lnTo>
                      <a:lnTo>
                        <a:pt x="1332" y="816"/>
                      </a:lnTo>
                      <a:lnTo>
                        <a:pt x="1461" y="687"/>
                      </a:lnTo>
                      <a:lnTo>
                        <a:pt x="1590" y="515"/>
                      </a:lnTo>
                      <a:lnTo>
                        <a:pt x="1719" y="344"/>
                      </a:lnTo>
                      <a:lnTo>
                        <a:pt x="1762" y="172"/>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002;p44">
                  <a:extLst>
                    <a:ext uri="{FF2B5EF4-FFF2-40B4-BE49-F238E27FC236}">
                      <a16:creationId xmlns:a16="http://schemas.microsoft.com/office/drawing/2014/main" id="{EFE4717F-F576-5848-CD22-085E5E335C04}"/>
                    </a:ext>
                  </a:extLst>
                </p:cNvPr>
                <p:cNvSpPr/>
                <p:nvPr/>
              </p:nvSpPr>
              <p:spPr>
                <a:xfrm>
                  <a:off x="2411248" y="2144224"/>
                  <a:ext cx="97288" cy="131127"/>
                </a:xfrm>
                <a:custGeom>
                  <a:avLst/>
                  <a:gdLst/>
                  <a:ahLst/>
                  <a:cxnLst/>
                  <a:rect l="l" t="t" r="r" b="b"/>
                  <a:pathLst>
                    <a:path w="989" h="1333" extrusionOk="0">
                      <a:moveTo>
                        <a:pt x="903" y="1"/>
                      </a:moveTo>
                      <a:lnTo>
                        <a:pt x="860" y="44"/>
                      </a:lnTo>
                      <a:lnTo>
                        <a:pt x="473" y="559"/>
                      </a:lnTo>
                      <a:lnTo>
                        <a:pt x="1" y="1074"/>
                      </a:lnTo>
                      <a:lnTo>
                        <a:pt x="1" y="1117"/>
                      </a:lnTo>
                      <a:lnTo>
                        <a:pt x="44" y="1160"/>
                      </a:lnTo>
                      <a:lnTo>
                        <a:pt x="559" y="1332"/>
                      </a:lnTo>
                      <a:lnTo>
                        <a:pt x="645" y="1332"/>
                      </a:lnTo>
                      <a:lnTo>
                        <a:pt x="645" y="1289"/>
                      </a:lnTo>
                      <a:lnTo>
                        <a:pt x="645" y="1246"/>
                      </a:lnTo>
                      <a:lnTo>
                        <a:pt x="602" y="1203"/>
                      </a:lnTo>
                      <a:lnTo>
                        <a:pt x="204" y="1071"/>
                      </a:lnTo>
                      <a:lnTo>
                        <a:pt x="204" y="1071"/>
                      </a:lnTo>
                      <a:lnTo>
                        <a:pt x="559" y="645"/>
                      </a:lnTo>
                      <a:lnTo>
                        <a:pt x="946" y="87"/>
                      </a:lnTo>
                      <a:lnTo>
                        <a:pt x="989" y="44"/>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003;p44">
                  <a:extLst>
                    <a:ext uri="{FF2B5EF4-FFF2-40B4-BE49-F238E27FC236}">
                      <a16:creationId xmlns:a16="http://schemas.microsoft.com/office/drawing/2014/main" id="{F6087F3D-FD5D-81F3-0B1A-69DE2DB69C86}"/>
                    </a:ext>
                  </a:extLst>
                </p:cNvPr>
                <p:cNvSpPr/>
                <p:nvPr/>
              </p:nvSpPr>
              <p:spPr>
                <a:xfrm>
                  <a:off x="2694358" y="2152684"/>
                  <a:ext cx="59219" cy="42397"/>
                </a:xfrm>
                <a:custGeom>
                  <a:avLst/>
                  <a:gdLst/>
                  <a:ahLst/>
                  <a:cxnLst/>
                  <a:rect l="l" t="t" r="r" b="b"/>
                  <a:pathLst>
                    <a:path w="602" h="431" extrusionOk="0">
                      <a:moveTo>
                        <a:pt x="0" y="1"/>
                      </a:moveTo>
                      <a:lnTo>
                        <a:pt x="0" y="87"/>
                      </a:lnTo>
                      <a:lnTo>
                        <a:pt x="43" y="129"/>
                      </a:lnTo>
                      <a:lnTo>
                        <a:pt x="258" y="258"/>
                      </a:lnTo>
                      <a:lnTo>
                        <a:pt x="473" y="387"/>
                      </a:lnTo>
                      <a:lnTo>
                        <a:pt x="516" y="430"/>
                      </a:lnTo>
                      <a:lnTo>
                        <a:pt x="559" y="387"/>
                      </a:lnTo>
                      <a:lnTo>
                        <a:pt x="602" y="344"/>
                      </a:lnTo>
                      <a:lnTo>
                        <a:pt x="559" y="301"/>
                      </a:lnTo>
                      <a:lnTo>
                        <a:pt x="344" y="129"/>
                      </a:lnTo>
                      <a:lnTo>
                        <a:pt x="1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004;p44">
                  <a:extLst>
                    <a:ext uri="{FF2B5EF4-FFF2-40B4-BE49-F238E27FC236}">
                      <a16:creationId xmlns:a16="http://schemas.microsoft.com/office/drawing/2014/main" id="{C87E03FF-FFAE-34C7-8074-AFF891D84D17}"/>
                    </a:ext>
                  </a:extLst>
                </p:cNvPr>
                <p:cNvSpPr/>
                <p:nvPr/>
              </p:nvSpPr>
              <p:spPr>
                <a:xfrm>
                  <a:off x="2347897" y="2072414"/>
                  <a:ext cx="63449" cy="21248"/>
                </a:xfrm>
                <a:custGeom>
                  <a:avLst/>
                  <a:gdLst/>
                  <a:ahLst/>
                  <a:cxnLst/>
                  <a:rect l="l" t="t" r="r" b="b"/>
                  <a:pathLst>
                    <a:path w="645" h="216" extrusionOk="0">
                      <a:moveTo>
                        <a:pt x="44" y="1"/>
                      </a:moveTo>
                      <a:lnTo>
                        <a:pt x="1" y="44"/>
                      </a:lnTo>
                      <a:lnTo>
                        <a:pt x="1" y="86"/>
                      </a:lnTo>
                      <a:lnTo>
                        <a:pt x="1" y="129"/>
                      </a:lnTo>
                      <a:lnTo>
                        <a:pt x="44" y="172"/>
                      </a:lnTo>
                      <a:lnTo>
                        <a:pt x="559" y="215"/>
                      </a:lnTo>
                      <a:lnTo>
                        <a:pt x="602" y="215"/>
                      </a:lnTo>
                      <a:lnTo>
                        <a:pt x="645" y="172"/>
                      </a:lnTo>
                      <a:lnTo>
                        <a:pt x="645" y="129"/>
                      </a:lnTo>
                      <a:lnTo>
                        <a:pt x="602" y="86"/>
                      </a:lnTo>
                      <a:lnTo>
                        <a:pt x="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005;p44">
                  <a:extLst>
                    <a:ext uri="{FF2B5EF4-FFF2-40B4-BE49-F238E27FC236}">
                      <a16:creationId xmlns:a16="http://schemas.microsoft.com/office/drawing/2014/main" id="{A480BCE8-B703-46A4-05EF-55292D81D650}"/>
                    </a:ext>
                  </a:extLst>
                </p:cNvPr>
                <p:cNvSpPr/>
                <p:nvPr/>
              </p:nvSpPr>
              <p:spPr>
                <a:xfrm>
                  <a:off x="2056425" y="1349980"/>
                  <a:ext cx="1347767" cy="1364687"/>
                </a:xfrm>
                <a:custGeom>
                  <a:avLst/>
                  <a:gdLst/>
                  <a:ahLst/>
                  <a:cxnLst/>
                  <a:rect l="l" t="t" r="r" b="b"/>
                  <a:pathLst>
                    <a:path w="13701" h="13873" extrusionOk="0">
                      <a:moveTo>
                        <a:pt x="6657" y="0"/>
                      </a:moveTo>
                      <a:lnTo>
                        <a:pt x="6142" y="129"/>
                      </a:lnTo>
                      <a:lnTo>
                        <a:pt x="5841" y="258"/>
                      </a:lnTo>
                      <a:lnTo>
                        <a:pt x="5583" y="387"/>
                      </a:lnTo>
                      <a:lnTo>
                        <a:pt x="5326" y="559"/>
                      </a:lnTo>
                      <a:lnTo>
                        <a:pt x="5111" y="730"/>
                      </a:lnTo>
                      <a:lnTo>
                        <a:pt x="4939" y="945"/>
                      </a:lnTo>
                      <a:lnTo>
                        <a:pt x="4810" y="1203"/>
                      </a:lnTo>
                      <a:lnTo>
                        <a:pt x="4724" y="1503"/>
                      </a:lnTo>
                      <a:lnTo>
                        <a:pt x="4724" y="1804"/>
                      </a:lnTo>
                      <a:lnTo>
                        <a:pt x="4338" y="1418"/>
                      </a:lnTo>
                      <a:lnTo>
                        <a:pt x="3908" y="1074"/>
                      </a:lnTo>
                      <a:lnTo>
                        <a:pt x="3436" y="773"/>
                      </a:lnTo>
                      <a:lnTo>
                        <a:pt x="2921" y="559"/>
                      </a:lnTo>
                      <a:lnTo>
                        <a:pt x="2362" y="430"/>
                      </a:lnTo>
                      <a:lnTo>
                        <a:pt x="2105" y="387"/>
                      </a:lnTo>
                      <a:lnTo>
                        <a:pt x="1804" y="387"/>
                      </a:lnTo>
                      <a:lnTo>
                        <a:pt x="1546" y="430"/>
                      </a:lnTo>
                      <a:lnTo>
                        <a:pt x="1289" y="473"/>
                      </a:lnTo>
                      <a:lnTo>
                        <a:pt x="1031" y="602"/>
                      </a:lnTo>
                      <a:lnTo>
                        <a:pt x="816" y="730"/>
                      </a:lnTo>
                      <a:lnTo>
                        <a:pt x="687" y="902"/>
                      </a:lnTo>
                      <a:lnTo>
                        <a:pt x="558" y="1074"/>
                      </a:lnTo>
                      <a:lnTo>
                        <a:pt x="258" y="1546"/>
                      </a:lnTo>
                      <a:lnTo>
                        <a:pt x="86" y="2062"/>
                      </a:lnTo>
                      <a:lnTo>
                        <a:pt x="0" y="2277"/>
                      </a:lnTo>
                      <a:lnTo>
                        <a:pt x="0" y="2491"/>
                      </a:lnTo>
                      <a:lnTo>
                        <a:pt x="0" y="2964"/>
                      </a:lnTo>
                      <a:lnTo>
                        <a:pt x="86" y="3436"/>
                      </a:lnTo>
                      <a:lnTo>
                        <a:pt x="215" y="3909"/>
                      </a:lnTo>
                      <a:lnTo>
                        <a:pt x="387" y="4338"/>
                      </a:lnTo>
                      <a:lnTo>
                        <a:pt x="687" y="4811"/>
                      </a:lnTo>
                      <a:lnTo>
                        <a:pt x="1031" y="5197"/>
                      </a:lnTo>
                      <a:lnTo>
                        <a:pt x="1460" y="5584"/>
                      </a:lnTo>
                      <a:lnTo>
                        <a:pt x="2019" y="5927"/>
                      </a:lnTo>
                      <a:lnTo>
                        <a:pt x="2319" y="6099"/>
                      </a:lnTo>
                      <a:lnTo>
                        <a:pt x="2620" y="6185"/>
                      </a:lnTo>
                      <a:lnTo>
                        <a:pt x="2921" y="6271"/>
                      </a:lnTo>
                      <a:lnTo>
                        <a:pt x="3221" y="6271"/>
                      </a:lnTo>
                      <a:lnTo>
                        <a:pt x="3522" y="6314"/>
                      </a:lnTo>
                      <a:lnTo>
                        <a:pt x="3823" y="6271"/>
                      </a:lnTo>
                      <a:lnTo>
                        <a:pt x="4123" y="6228"/>
                      </a:lnTo>
                      <a:lnTo>
                        <a:pt x="4424" y="6142"/>
                      </a:lnTo>
                      <a:lnTo>
                        <a:pt x="4682" y="6056"/>
                      </a:lnTo>
                      <a:lnTo>
                        <a:pt x="4939" y="5927"/>
                      </a:lnTo>
                      <a:lnTo>
                        <a:pt x="5154" y="5798"/>
                      </a:lnTo>
                      <a:lnTo>
                        <a:pt x="5326" y="5670"/>
                      </a:lnTo>
                      <a:lnTo>
                        <a:pt x="5498" y="5498"/>
                      </a:lnTo>
                      <a:lnTo>
                        <a:pt x="5626" y="5326"/>
                      </a:lnTo>
                      <a:lnTo>
                        <a:pt x="5755" y="5154"/>
                      </a:lnTo>
                      <a:lnTo>
                        <a:pt x="5798" y="4939"/>
                      </a:lnTo>
                      <a:lnTo>
                        <a:pt x="5841" y="5197"/>
                      </a:lnTo>
                      <a:lnTo>
                        <a:pt x="5970" y="5412"/>
                      </a:lnTo>
                      <a:lnTo>
                        <a:pt x="6099" y="5627"/>
                      </a:lnTo>
                      <a:lnTo>
                        <a:pt x="6271" y="5841"/>
                      </a:lnTo>
                      <a:lnTo>
                        <a:pt x="6442" y="6013"/>
                      </a:lnTo>
                      <a:lnTo>
                        <a:pt x="6657" y="6185"/>
                      </a:lnTo>
                      <a:lnTo>
                        <a:pt x="6872" y="6314"/>
                      </a:lnTo>
                      <a:lnTo>
                        <a:pt x="7087" y="6400"/>
                      </a:lnTo>
                      <a:lnTo>
                        <a:pt x="7344" y="6443"/>
                      </a:lnTo>
                      <a:lnTo>
                        <a:pt x="7602" y="6486"/>
                      </a:lnTo>
                      <a:lnTo>
                        <a:pt x="8117" y="6486"/>
                      </a:lnTo>
                      <a:lnTo>
                        <a:pt x="8375" y="6443"/>
                      </a:lnTo>
                      <a:lnTo>
                        <a:pt x="8590" y="6357"/>
                      </a:lnTo>
                      <a:lnTo>
                        <a:pt x="8848" y="6271"/>
                      </a:lnTo>
                      <a:lnTo>
                        <a:pt x="9019" y="6142"/>
                      </a:lnTo>
                      <a:lnTo>
                        <a:pt x="9019" y="6142"/>
                      </a:lnTo>
                      <a:lnTo>
                        <a:pt x="8848" y="7302"/>
                      </a:lnTo>
                      <a:lnTo>
                        <a:pt x="8676" y="8418"/>
                      </a:lnTo>
                      <a:lnTo>
                        <a:pt x="8590" y="9535"/>
                      </a:lnTo>
                      <a:lnTo>
                        <a:pt x="8547" y="10695"/>
                      </a:lnTo>
                      <a:lnTo>
                        <a:pt x="8762" y="10738"/>
                      </a:lnTo>
                      <a:lnTo>
                        <a:pt x="8976" y="10823"/>
                      </a:lnTo>
                      <a:lnTo>
                        <a:pt x="9234" y="11940"/>
                      </a:lnTo>
                      <a:lnTo>
                        <a:pt x="8976" y="13873"/>
                      </a:lnTo>
                      <a:lnTo>
                        <a:pt x="10222" y="13014"/>
                      </a:lnTo>
                      <a:lnTo>
                        <a:pt x="10823" y="12584"/>
                      </a:lnTo>
                      <a:lnTo>
                        <a:pt x="11339" y="12155"/>
                      </a:lnTo>
                      <a:lnTo>
                        <a:pt x="11811" y="11725"/>
                      </a:lnTo>
                      <a:lnTo>
                        <a:pt x="12241" y="11296"/>
                      </a:lnTo>
                      <a:lnTo>
                        <a:pt x="12627" y="10866"/>
                      </a:lnTo>
                      <a:lnTo>
                        <a:pt x="12928" y="10437"/>
                      </a:lnTo>
                      <a:lnTo>
                        <a:pt x="13186" y="10007"/>
                      </a:lnTo>
                      <a:lnTo>
                        <a:pt x="13400" y="9535"/>
                      </a:lnTo>
                      <a:lnTo>
                        <a:pt x="13572" y="9063"/>
                      </a:lnTo>
                      <a:lnTo>
                        <a:pt x="13658" y="8547"/>
                      </a:lnTo>
                      <a:lnTo>
                        <a:pt x="13701" y="8032"/>
                      </a:lnTo>
                      <a:lnTo>
                        <a:pt x="13701" y="7516"/>
                      </a:lnTo>
                      <a:lnTo>
                        <a:pt x="13615" y="6915"/>
                      </a:lnTo>
                      <a:lnTo>
                        <a:pt x="13443" y="6314"/>
                      </a:lnTo>
                      <a:lnTo>
                        <a:pt x="13357" y="5970"/>
                      </a:lnTo>
                      <a:lnTo>
                        <a:pt x="13186" y="5670"/>
                      </a:lnTo>
                      <a:lnTo>
                        <a:pt x="13014" y="5326"/>
                      </a:lnTo>
                      <a:lnTo>
                        <a:pt x="12799" y="5068"/>
                      </a:lnTo>
                      <a:lnTo>
                        <a:pt x="12584" y="4768"/>
                      </a:lnTo>
                      <a:lnTo>
                        <a:pt x="12327" y="4510"/>
                      </a:lnTo>
                      <a:lnTo>
                        <a:pt x="11811" y="4080"/>
                      </a:lnTo>
                      <a:lnTo>
                        <a:pt x="11768" y="4037"/>
                      </a:lnTo>
                      <a:lnTo>
                        <a:pt x="11811" y="3694"/>
                      </a:lnTo>
                      <a:lnTo>
                        <a:pt x="11854" y="3307"/>
                      </a:lnTo>
                      <a:lnTo>
                        <a:pt x="11768" y="2921"/>
                      </a:lnTo>
                      <a:lnTo>
                        <a:pt x="11639" y="2577"/>
                      </a:lnTo>
                      <a:lnTo>
                        <a:pt x="11425" y="2277"/>
                      </a:lnTo>
                      <a:lnTo>
                        <a:pt x="11167" y="2019"/>
                      </a:lnTo>
                      <a:lnTo>
                        <a:pt x="10866" y="1804"/>
                      </a:lnTo>
                      <a:lnTo>
                        <a:pt x="10480" y="1675"/>
                      </a:lnTo>
                      <a:lnTo>
                        <a:pt x="10136" y="1675"/>
                      </a:lnTo>
                      <a:lnTo>
                        <a:pt x="9750" y="1804"/>
                      </a:lnTo>
                      <a:lnTo>
                        <a:pt x="9449" y="1976"/>
                      </a:lnTo>
                      <a:lnTo>
                        <a:pt x="9148" y="2234"/>
                      </a:lnTo>
                      <a:lnTo>
                        <a:pt x="9148" y="2234"/>
                      </a:lnTo>
                      <a:lnTo>
                        <a:pt x="9191" y="1933"/>
                      </a:lnTo>
                      <a:lnTo>
                        <a:pt x="9191" y="1675"/>
                      </a:lnTo>
                      <a:lnTo>
                        <a:pt x="9148" y="1418"/>
                      </a:lnTo>
                      <a:lnTo>
                        <a:pt x="9062" y="1117"/>
                      </a:lnTo>
                      <a:lnTo>
                        <a:pt x="8934" y="902"/>
                      </a:lnTo>
                      <a:lnTo>
                        <a:pt x="8762" y="644"/>
                      </a:lnTo>
                      <a:lnTo>
                        <a:pt x="8547" y="473"/>
                      </a:lnTo>
                      <a:lnTo>
                        <a:pt x="8332" y="301"/>
                      </a:lnTo>
                      <a:lnTo>
                        <a:pt x="8075" y="172"/>
                      </a:lnTo>
                      <a:lnTo>
                        <a:pt x="7817" y="86"/>
                      </a:lnTo>
                      <a:lnTo>
                        <a:pt x="75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14006;p44">
                  <a:extLst>
                    <a:ext uri="{FF2B5EF4-FFF2-40B4-BE49-F238E27FC236}">
                      <a16:creationId xmlns:a16="http://schemas.microsoft.com/office/drawing/2014/main" id="{3479C3FD-E0EA-4414-1577-EDE123471CF5}"/>
                    </a:ext>
                  </a:extLst>
                </p:cNvPr>
                <p:cNvSpPr/>
                <p:nvPr/>
              </p:nvSpPr>
              <p:spPr>
                <a:xfrm>
                  <a:off x="2935169" y="2313225"/>
                  <a:ext cx="321178" cy="316948"/>
                </a:xfrm>
                <a:custGeom>
                  <a:avLst/>
                  <a:gdLst/>
                  <a:ahLst/>
                  <a:cxnLst/>
                  <a:rect l="l" t="t" r="r" b="b"/>
                  <a:pathLst>
                    <a:path w="3265" h="3222" extrusionOk="0">
                      <a:moveTo>
                        <a:pt x="1375" y="1"/>
                      </a:moveTo>
                      <a:lnTo>
                        <a:pt x="1074" y="87"/>
                      </a:lnTo>
                      <a:lnTo>
                        <a:pt x="774" y="215"/>
                      </a:lnTo>
                      <a:lnTo>
                        <a:pt x="516" y="387"/>
                      </a:lnTo>
                      <a:lnTo>
                        <a:pt x="301" y="602"/>
                      </a:lnTo>
                      <a:lnTo>
                        <a:pt x="129" y="903"/>
                      </a:lnTo>
                      <a:lnTo>
                        <a:pt x="43" y="1203"/>
                      </a:lnTo>
                      <a:lnTo>
                        <a:pt x="1" y="1547"/>
                      </a:lnTo>
                      <a:lnTo>
                        <a:pt x="1" y="1848"/>
                      </a:lnTo>
                      <a:lnTo>
                        <a:pt x="86" y="2148"/>
                      </a:lnTo>
                      <a:lnTo>
                        <a:pt x="215" y="2449"/>
                      </a:lnTo>
                      <a:lnTo>
                        <a:pt x="430" y="2664"/>
                      </a:lnTo>
                      <a:lnTo>
                        <a:pt x="645" y="2878"/>
                      </a:lnTo>
                      <a:lnTo>
                        <a:pt x="902" y="3050"/>
                      </a:lnTo>
                      <a:lnTo>
                        <a:pt x="1246" y="3179"/>
                      </a:lnTo>
                      <a:lnTo>
                        <a:pt x="1547" y="3222"/>
                      </a:lnTo>
                      <a:lnTo>
                        <a:pt x="1890" y="3222"/>
                      </a:lnTo>
                      <a:lnTo>
                        <a:pt x="2191" y="3136"/>
                      </a:lnTo>
                      <a:lnTo>
                        <a:pt x="2449" y="3007"/>
                      </a:lnTo>
                      <a:lnTo>
                        <a:pt x="2706" y="2792"/>
                      </a:lnTo>
                      <a:lnTo>
                        <a:pt x="2921" y="2578"/>
                      </a:lnTo>
                      <a:lnTo>
                        <a:pt x="3093" y="2320"/>
                      </a:lnTo>
                      <a:lnTo>
                        <a:pt x="3222" y="1976"/>
                      </a:lnTo>
                      <a:lnTo>
                        <a:pt x="3265" y="1676"/>
                      </a:lnTo>
                      <a:lnTo>
                        <a:pt x="3222" y="1332"/>
                      </a:lnTo>
                      <a:lnTo>
                        <a:pt x="3136" y="1031"/>
                      </a:lnTo>
                      <a:lnTo>
                        <a:pt x="3007" y="774"/>
                      </a:lnTo>
                      <a:lnTo>
                        <a:pt x="2835" y="516"/>
                      </a:lnTo>
                      <a:lnTo>
                        <a:pt x="2620" y="301"/>
                      </a:lnTo>
                      <a:lnTo>
                        <a:pt x="2320" y="130"/>
                      </a:lnTo>
                      <a:lnTo>
                        <a:pt x="2019" y="44"/>
                      </a:lnTo>
                      <a:lnTo>
                        <a:pt x="1676" y="1"/>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007;p44">
                  <a:extLst>
                    <a:ext uri="{FF2B5EF4-FFF2-40B4-BE49-F238E27FC236}">
                      <a16:creationId xmlns:a16="http://schemas.microsoft.com/office/drawing/2014/main" id="{64D99D9F-EEFE-AF36-CFF1-4366DBBC9F3A}"/>
                    </a:ext>
                  </a:extLst>
                </p:cNvPr>
                <p:cNvSpPr/>
                <p:nvPr/>
              </p:nvSpPr>
              <p:spPr>
                <a:xfrm>
                  <a:off x="2998520" y="2389265"/>
                  <a:ext cx="139587" cy="88828"/>
                </a:xfrm>
                <a:custGeom>
                  <a:avLst/>
                  <a:gdLst/>
                  <a:ahLst/>
                  <a:cxnLst/>
                  <a:rect l="l" t="t" r="r" b="b"/>
                  <a:pathLst>
                    <a:path w="1419" h="903" extrusionOk="0">
                      <a:moveTo>
                        <a:pt x="645" y="1"/>
                      </a:moveTo>
                      <a:lnTo>
                        <a:pt x="430" y="130"/>
                      </a:lnTo>
                      <a:lnTo>
                        <a:pt x="301" y="258"/>
                      </a:lnTo>
                      <a:lnTo>
                        <a:pt x="216" y="387"/>
                      </a:lnTo>
                      <a:lnTo>
                        <a:pt x="44" y="688"/>
                      </a:lnTo>
                      <a:lnTo>
                        <a:pt x="1" y="817"/>
                      </a:lnTo>
                      <a:lnTo>
                        <a:pt x="44" y="860"/>
                      </a:lnTo>
                      <a:lnTo>
                        <a:pt x="87" y="903"/>
                      </a:lnTo>
                      <a:lnTo>
                        <a:pt x="130" y="903"/>
                      </a:lnTo>
                      <a:lnTo>
                        <a:pt x="173" y="860"/>
                      </a:lnTo>
                      <a:lnTo>
                        <a:pt x="216" y="602"/>
                      </a:lnTo>
                      <a:lnTo>
                        <a:pt x="344" y="387"/>
                      </a:lnTo>
                      <a:lnTo>
                        <a:pt x="559" y="216"/>
                      </a:lnTo>
                      <a:lnTo>
                        <a:pt x="774" y="130"/>
                      </a:lnTo>
                      <a:lnTo>
                        <a:pt x="1074" y="130"/>
                      </a:lnTo>
                      <a:lnTo>
                        <a:pt x="1332" y="216"/>
                      </a:lnTo>
                      <a:lnTo>
                        <a:pt x="1375" y="216"/>
                      </a:lnTo>
                      <a:lnTo>
                        <a:pt x="1418" y="173"/>
                      </a:lnTo>
                      <a:lnTo>
                        <a:pt x="1418" y="87"/>
                      </a:lnTo>
                      <a:lnTo>
                        <a:pt x="1375" y="44"/>
                      </a:lnTo>
                      <a:lnTo>
                        <a:pt x="11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008;p44">
                  <a:extLst>
                    <a:ext uri="{FF2B5EF4-FFF2-40B4-BE49-F238E27FC236}">
                      <a16:creationId xmlns:a16="http://schemas.microsoft.com/office/drawing/2014/main" id="{B07BB306-68DD-44F9-6F71-BEBD2088E8CC}"/>
                    </a:ext>
                  </a:extLst>
                </p:cNvPr>
                <p:cNvSpPr/>
                <p:nvPr/>
              </p:nvSpPr>
              <p:spPr>
                <a:xfrm>
                  <a:off x="2554967" y="2549806"/>
                  <a:ext cx="409908" cy="224087"/>
                </a:xfrm>
                <a:custGeom>
                  <a:avLst/>
                  <a:gdLst/>
                  <a:ahLst/>
                  <a:cxnLst/>
                  <a:rect l="l" t="t" r="r" b="b"/>
                  <a:pathLst>
                    <a:path w="4167" h="2278" extrusionOk="0">
                      <a:moveTo>
                        <a:pt x="4166" y="1"/>
                      </a:moveTo>
                      <a:lnTo>
                        <a:pt x="3522" y="430"/>
                      </a:lnTo>
                      <a:lnTo>
                        <a:pt x="2878" y="817"/>
                      </a:lnTo>
                      <a:lnTo>
                        <a:pt x="2319" y="1118"/>
                      </a:lnTo>
                      <a:lnTo>
                        <a:pt x="1761" y="1375"/>
                      </a:lnTo>
                      <a:lnTo>
                        <a:pt x="1160" y="1590"/>
                      </a:lnTo>
                      <a:lnTo>
                        <a:pt x="558" y="1762"/>
                      </a:lnTo>
                      <a:lnTo>
                        <a:pt x="258" y="1848"/>
                      </a:lnTo>
                      <a:lnTo>
                        <a:pt x="86" y="1891"/>
                      </a:lnTo>
                      <a:lnTo>
                        <a:pt x="43" y="1934"/>
                      </a:lnTo>
                      <a:lnTo>
                        <a:pt x="0" y="1977"/>
                      </a:lnTo>
                      <a:lnTo>
                        <a:pt x="43" y="2019"/>
                      </a:lnTo>
                      <a:lnTo>
                        <a:pt x="43" y="2062"/>
                      </a:lnTo>
                      <a:lnTo>
                        <a:pt x="215" y="2148"/>
                      </a:lnTo>
                      <a:lnTo>
                        <a:pt x="473" y="2191"/>
                      </a:lnTo>
                      <a:lnTo>
                        <a:pt x="816" y="2234"/>
                      </a:lnTo>
                      <a:lnTo>
                        <a:pt x="1160" y="2277"/>
                      </a:lnTo>
                      <a:lnTo>
                        <a:pt x="1804" y="2234"/>
                      </a:lnTo>
                      <a:lnTo>
                        <a:pt x="2319" y="2148"/>
                      </a:lnTo>
                      <a:lnTo>
                        <a:pt x="2878" y="2062"/>
                      </a:lnTo>
                      <a:lnTo>
                        <a:pt x="3393" y="1891"/>
                      </a:lnTo>
                      <a:lnTo>
                        <a:pt x="3866" y="1676"/>
                      </a:lnTo>
                      <a:lnTo>
                        <a:pt x="4166" y="1"/>
                      </a:ln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14009;p44">
                <a:extLst>
                  <a:ext uri="{FF2B5EF4-FFF2-40B4-BE49-F238E27FC236}">
                    <a16:creationId xmlns:a16="http://schemas.microsoft.com/office/drawing/2014/main" id="{094A3E3A-6B7D-44A1-AC90-0569C0F5F305}"/>
                  </a:ext>
                </a:extLst>
              </p:cNvPr>
              <p:cNvSpPr/>
              <p:nvPr/>
            </p:nvSpPr>
            <p:spPr>
              <a:xfrm rot="-477010" flipH="1">
                <a:off x="3106549" y="2447625"/>
                <a:ext cx="252525" cy="141600"/>
              </a:xfrm>
              <a:custGeom>
                <a:avLst/>
                <a:gdLst/>
                <a:ahLst/>
                <a:cxnLst/>
                <a:rect l="l" t="t" r="r" b="b"/>
                <a:pathLst>
                  <a:path w="1762" h="988" extrusionOk="0">
                    <a:moveTo>
                      <a:pt x="1" y="0"/>
                    </a:moveTo>
                    <a:lnTo>
                      <a:pt x="1" y="129"/>
                    </a:lnTo>
                    <a:lnTo>
                      <a:pt x="87" y="429"/>
                    </a:lnTo>
                    <a:lnTo>
                      <a:pt x="173" y="558"/>
                    </a:lnTo>
                    <a:lnTo>
                      <a:pt x="301" y="730"/>
                    </a:lnTo>
                    <a:lnTo>
                      <a:pt x="430" y="859"/>
                    </a:lnTo>
                    <a:lnTo>
                      <a:pt x="602" y="945"/>
                    </a:lnTo>
                    <a:lnTo>
                      <a:pt x="774" y="988"/>
                    </a:lnTo>
                    <a:lnTo>
                      <a:pt x="989" y="945"/>
                    </a:lnTo>
                    <a:lnTo>
                      <a:pt x="1160" y="902"/>
                    </a:lnTo>
                    <a:lnTo>
                      <a:pt x="1332" y="816"/>
                    </a:lnTo>
                    <a:lnTo>
                      <a:pt x="1461" y="687"/>
                    </a:lnTo>
                    <a:lnTo>
                      <a:pt x="1590" y="515"/>
                    </a:lnTo>
                    <a:lnTo>
                      <a:pt x="1719" y="344"/>
                    </a:lnTo>
                    <a:lnTo>
                      <a:pt x="1762" y="172"/>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CaixaDeTexto 21">
              <a:extLst>
                <a:ext uri="{FF2B5EF4-FFF2-40B4-BE49-F238E27FC236}">
                  <a16:creationId xmlns:a16="http://schemas.microsoft.com/office/drawing/2014/main" id="{41DDD1F8-A397-EA17-0596-C943CA6FA9D5}"/>
                </a:ext>
              </a:extLst>
            </p:cNvPr>
            <p:cNvSpPr txBox="1"/>
            <p:nvPr/>
          </p:nvSpPr>
          <p:spPr>
            <a:xfrm>
              <a:off x="509035" y="141359"/>
              <a:ext cx="1165954" cy="307777"/>
            </a:xfrm>
            <a:prstGeom prst="rect">
              <a:avLst/>
            </a:prstGeom>
            <a:noFill/>
          </p:spPr>
          <p:txBody>
            <a:bodyPr wrap="square" rtlCol="0">
              <a:spAutoFit/>
            </a:bodyPr>
            <a:lstStyle/>
            <a:p>
              <a:pPr algn="ctr"/>
              <a:r>
                <a:rPr lang="en" b="1" dirty="0">
                  <a:solidFill>
                    <a:schemeClr val="dk1"/>
                  </a:solidFill>
                  <a:latin typeface="Work Sans"/>
                  <a:sym typeface="Work Sans"/>
                </a:rPr>
                <a:t>CARMEN</a:t>
              </a:r>
              <a:endParaRPr lang="es-ES" b="1" dirty="0"/>
            </a:p>
          </p:txBody>
        </p:sp>
      </p:grpSp>
      <p:pic>
        <p:nvPicPr>
          <p:cNvPr id="36" name="Imagen1">
            <a:extLst>
              <a:ext uri="{FF2B5EF4-FFF2-40B4-BE49-F238E27FC236}">
                <a16:creationId xmlns:a16="http://schemas.microsoft.com/office/drawing/2014/main" id="{2ED313E3-56D4-5226-F37D-773D7C0B2B60}"/>
              </a:ext>
            </a:extLst>
          </p:cNvPr>
          <p:cNvPicPr/>
          <p:nvPr/>
        </p:nvPicPr>
        <p:blipFill>
          <a:blip r:embed="rId4">
            <a:lum/>
            <a:alphaModFix/>
          </a:blip>
          <a:srcRect/>
          <a:stretch>
            <a:fillRect/>
          </a:stretch>
        </p:blipFill>
        <p:spPr>
          <a:xfrm>
            <a:off x="207258" y="110836"/>
            <a:ext cx="942109" cy="415636"/>
          </a:xfrm>
          <a:prstGeom prst="rect">
            <a:avLst/>
          </a:prstGeom>
        </p:spPr>
      </p:pic>
      <p:pic>
        <p:nvPicPr>
          <p:cNvPr id="37" name="Picture 2">
            <a:extLst>
              <a:ext uri="{FF2B5EF4-FFF2-40B4-BE49-F238E27FC236}">
                <a16:creationId xmlns:a16="http://schemas.microsoft.com/office/drawing/2014/main" id="{4DCF1794-7825-F2AB-76C0-242BC408DAC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377" t="28128" r="38447" b="35342"/>
          <a:stretch/>
        </p:blipFill>
        <p:spPr bwMode="auto">
          <a:xfrm>
            <a:off x="8465686" y="110836"/>
            <a:ext cx="549724" cy="554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00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348"/>
        <p:cNvGrpSpPr/>
        <p:nvPr/>
      </p:nvGrpSpPr>
      <p:grpSpPr>
        <a:xfrm>
          <a:off x="0" y="0"/>
          <a:ext cx="0" cy="0"/>
          <a:chOff x="0" y="0"/>
          <a:chExt cx="0" cy="0"/>
        </a:xfrm>
      </p:grpSpPr>
      <p:sp>
        <p:nvSpPr>
          <p:cNvPr id="14349" name="Google Shape;14349;p52"/>
          <p:cNvSpPr txBox="1">
            <a:spLocks noGrp="1"/>
          </p:cNvSpPr>
          <p:nvPr>
            <p:ph type="subTitle" idx="13"/>
          </p:nvPr>
        </p:nvSpPr>
        <p:spPr>
          <a:xfrm>
            <a:off x="5079791" y="1811781"/>
            <a:ext cx="2213703" cy="88490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OP postmenopausica, del varón y esteroidea;</a:t>
            </a:r>
          </a:p>
          <a:p>
            <a:pPr marL="0" lvl="0" indent="0" algn="ctr" rtl="0">
              <a:spcBef>
                <a:spcPts val="0"/>
              </a:spcBef>
              <a:spcAft>
                <a:spcPts val="0"/>
              </a:spcAft>
              <a:buNone/>
            </a:pPr>
            <a:r>
              <a:rPr lang="en" dirty="0"/>
              <a:t>2cp vo, 1x p/mes;</a:t>
            </a:r>
          </a:p>
          <a:p>
            <a:pPr marL="0" lvl="0" indent="0"/>
            <a:r>
              <a:rPr lang="es-ES" dirty="0"/>
              <a:t>R</a:t>
            </a:r>
            <a:r>
              <a:rPr lang="en" dirty="0"/>
              <a:t>iesgo FV, FNV, y FC</a:t>
            </a:r>
          </a:p>
          <a:p>
            <a:pPr marL="0" lvl="0" indent="0" algn="ctr" rtl="0">
              <a:spcBef>
                <a:spcPts val="0"/>
              </a:spcBef>
              <a:spcAft>
                <a:spcPts val="0"/>
              </a:spcAft>
              <a:buNone/>
            </a:pPr>
            <a:endParaRPr dirty="0"/>
          </a:p>
        </p:txBody>
      </p:sp>
      <p:sp>
        <p:nvSpPr>
          <p:cNvPr id="14351" name="Google Shape;14351;p52"/>
          <p:cNvSpPr txBox="1">
            <a:spLocks noGrp="1"/>
          </p:cNvSpPr>
          <p:nvPr>
            <p:ph type="title" idx="9"/>
          </p:nvPr>
        </p:nvSpPr>
        <p:spPr>
          <a:xfrm>
            <a:off x="3431619" y="3064588"/>
            <a:ext cx="2054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err="1"/>
              <a:t>Zoledronato</a:t>
            </a:r>
            <a:endParaRPr lang="es-ES" dirty="0"/>
          </a:p>
        </p:txBody>
      </p:sp>
      <p:sp>
        <p:nvSpPr>
          <p:cNvPr id="14352" name="Google Shape;14352;p52"/>
          <p:cNvSpPr txBox="1">
            <a:spLocks noGrp="1"/>
          </p:cNvSpPr>
          <p:nvPr>
            <p:ph type="title" idx="14"/>
          </p:nvPr>
        </p:nvSpPr>
        <p:spPr>
          <a:xfrm>
            <a:off x="5127660" y="1284081"/>
            <a:ext cx="2054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Risedronato</a:t>
            </a:r>
            <a:endParaRPr dirty="0"/>
          </a:p>
        </p:txBody>
      </p:sp>
      <p:sp>
        <p:nvSpPr>
          <p:cNvPr id="14353" name="Google Shape;14353;p5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ANTIRRESORTIVOS</a:t>
            </a:r>
            <a:endParaRPr dirty="0"/>
          </a:p>
        </p:txBody>
      </p:sp>
      <p:sp>
        <p:nvSpPr>
          <p:cNvPr id="14358" name="Google Shape;14358;p52"/>
          <p:cNvSpPr txBox="1">
            <a:spLocks noGrp="1"/>
          </p:cNvSpPr>
          <p:nvPr>
            <p:ph type="title" idx="5"/>
          </p:nvPr>
        </p:nvSpPr>
        <p:spPr>
          <a:xfrm>
            <a:off x="788813" y="3064588"/>
            <a:ext cx="2054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Ibandronato</a:t>
            </a:r>
            <a:endParaRPr dirty="0"/>
          </a:p>
        </p:txBody>
      </p:sp>
      <p:sp>
        <p:nvSpPr>
          <p:cNvPr id="14359" name="Google Shape;14359;p52"/>
          <p:cNvSpPr txBox="1">
            <a:spLocks noGrp="1"/>
          </p:cNvSpPr>
          <p:nvPr>
            <p:ph type="subTitle" idx="6"/>
          </p:nvPr>
        </p:nvSpPr>
        <p:spPr>
          <a:xfrm>
            <a:off x="1850509" y="1755143"/>
            <a:ext cx="2213702" cy="90798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OP postmenopausica;</a:t>
            </a:r>
          </a:p>
          <a:p>
            <a:pPr marL="0" lvl="0" indent="0" algn="ctr" rtl="0">
              <a:spcBef>
                <a:spcPts val="0"/>
              </a:spcBef>
              <a:spcAft>
                <a:spcPts val="0"/>
              </a:spcAft>
              <a:buNone/>
            </a:pPr>
            <a:r>
              <a:rPr lang="en" dirty="0"/>
              <a:t>1cp vo, 1x p/semana;</a:t>
            </a:r>
          </a:p>
          <a:p>
            <a:pPr marL="0" lvl="0" indent="0" algn="ctr" rtl="0">
              <a:spcBef>
                <a:spcPts val="0"/>
              </a:spcBef>
              <a:spcAft>
                <a:spcPts val="0"/>
              </a:spcAft>
              <a:buNone/>
            </a:pPr>
            <a:r>
              <a:rPr lang="es-ES" dirty="0"/>
              <a:t>R</a:t>
            </a:r>
            <a:r>
              <a:rPr lang="en" dirty="0"/>
              <a:t>iesgo FV, FNV, y FC.</a:t>
            </a:r>
          </a:p>
          <a:p>
            <a:pPr marL="0" lvl="0" indent="0" algn="ctr" rtl="0">
              <a:spcBef>
                <a:spcPts val="0"/>
              </a:spcBef>
              <a:spcAft>
                <a:spcPts val="0"/>
              </a:spcAft>
              <a:buNone/>
            </a:pPr>
            <a:endParaRPr dirty="0"/>
          </a:p>
        </p:txBody>
      </p:sp>
      <p:grpSp>
        <p:nvGrpSpPr>
          <p:cNvPr id="10" name="Google Shape;15055;p66">
            <a:extLst>
              <a:ext uri="{FF2B5EF4-FFF2-40B4-BE49-F238E27FC236}">
                <a16:creationId xmlns:a16="http://schemas.microsoft.com/office/drawing/2014/main" id="{7E2CCD17-6002-44D9-A8DD-D4BB37A5729D}"/>
              </a:ext>
            </a:extLst>
          </p:cNvPr>
          <p:cNvGrpSpPr/>
          <p:nvPr/>
        </p:nvGrpSpPr>
        <p:grpSpPr>
          <a:xfrm rot="-898498">
            <a:off x="7749894" y="742428"/>
            <a:ext cx="396983" cy="550592"/>
            <a:chOff x="2507000" y="3561325"/>
            <a:chExt cx="312500" cy="479975"/>
          </a:xfrm>
        </p:grpSpPr>
        <p:sp>
          <p:nvSpPr>
            <p:cNvPr id="11" name="Google Shape;15056;p66">
              <a:extLst>
                <a:ext uri="{FF2B5EF4-FFF2-40B4-BE49-F238E27FC236}">
                  <a16:creationId xmlns:a16="http://schemas.microsoft.com/office/drawing/2014/main" id="{CE642988-F24B-5451-41AC-08A70C82195E}"/>
                </a:ext>
              </a:extLst>
            </p:cNvPr>
            <p:cNvSpPr/>
            <p:nvPr/>
          </p:nvSpPr>
          <p:spPr>
            <a:xfrm>
              <a:off x="2507000" y="3718075"/>
              <a:ext cx="303900" cy="323225"/>
            </a:xfrm>
            <a:custGeom>
              <a:avLst/>
              <a:gdLst/>
              <a:ahLst/>
              <a:cxnLst/>
              <a:rect l="l" t="t" r="r" b="b"/>
              <a:pathLst>
                <a:path w="12156" h="12929" extrusionOk="0">
                  <a:moveTo>
                    <a:pt x="1332" y="1"/>
                  </a:moveTo>
                  <a:lnTo>
                    <a:pt x="1161" y="44"/>
                  </a:lnTo>
                  <a:lnTo>
                    <a:pt x="1032" y="130"/>
                  </a:lnTo>
                  <a:lnTo>
                    <a:pt x="860" y="216"/>
                  </a:lnTo>
                  <a:lnTo>
                    <a:pt x="731" y="387"/>
                  </a:lnTo>
                  <a:lnTo>
                    <a:pt x="645" y="516"/>
                  </a:lnTo>
                  <a:lnTo>
                    <a:pt x="602" y="688"/>
                  </a:lnTo>
                  <a:lnTo>
                    <a:pt x="559" y="903"/>
                  </a:lnTo>
                  <a:lnTo>
                    <a:pt x="1" y="10309"/>
                  </a:lnTo>
                  <a:lnTo>
                    <a:pt x="44" y="10738"/>
                  </a:lnTo>
                  <a:lnTo>
                    <a:pt x="130" y="11125"/>
                  </a:lnTo>
                  <a:lnTo>
                    <a:pt x="302" y="11511"/>
                  </a:lnTo>
                  <a:lnTo>
                    <a:pt x="559" y="11812"/>
                  </a:lnTo>
                  <a:lnTo>
                    <a:pt x="817" y="12070"/>
                  </a:lnTo>
                  <a:lnTo>
                    <a:pt x="1204" y="12284"/>
                  </a:lnTo>
                  <a:lnTo>
                    <a:pt x="1547" y="12456"/>
                  </a:lnTo>
                  <a:lnTo>
                    <a:pt x="1977" y="12499"/>
                  </a:lnTo>
                  <a:lnTo>
                    <a:pt x="9407" y="12929"/>
                  </a:lnTo>
                  <a:lnTo>
                    <a:pt x="9836" y="12929"/>
                  </a:lnTo>
                  <a:lnTo>
                    <a:pt x="10223" y="12800"/>
                  </a:lnTo>
                  <a:lnTo>
                    <a:pt x="10609" y="12628"/>
                  </a:lnTo>
                  <a:lnTo>
                    <a:pt x="10910" y="12413"/>
                  </a:lnTo>
                  <a:lnTo>
                    <a:pt x="11168" y="12113"/>
                  </a:lnTo>
                  <a:lnTo>
                    <a:pt x="11383" y="11769"/>
                  </a:lnTo>
                  <a:lnTo>
                    <a:pt x="11554" y="11383"/>
                  </a:lnTo>
                  <a:lnTo>
                    <a:pt x="11597" y="10953"/>
                  </a:lnTo>
                  <a:lnTo>
                    <a:pt x="12156" y="1547"/>
                  </a:lnTo>
                  <a:lnTo>
                    <a:pt x="12156" y="1375"/>
                  </a:lnTo>
                  <a:lnTo>
                    <a:pt x="12113" y="1161"/>
                  </a:lnTo>
                  <a:lnTo>
                    <a:pt x="12027" y="1032"/>
                  </a:lnTo>
                  <a:lnTo>
                    <a:pt x="11898" y="860"/>
                  </a:lnTo>
                  <a:lnTo>
                    <a:pt x="11769" y="731"/>
                  </a:lnTo>
                  <a:lnTo>
                    <a:pt x="11640" y="645"/>
                  </a:lnTo>
                  <a:lnTo>
                    <a:pt x="11468" y="602"/>
                  </a:lnTo>
                  <a:lnTo>
                    <a:pt x="11254" y="559"/>
                  </a:lnTo>
                  <a:lnTo>
                    <a:pt x="1547" y="1"/>
                  </a:lnTo>
                  <a:close/>
                </a:path>
              </a:pathLst>
            </a:custGeom>
            <a:solidFill>
              <a:srgbClr val="D1E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057;p66">
              <a:extLst>
                <a:ext uri="{FF2B5EF4-FFF2-40B4-BE49-F238E27FC236}">
                  <a16:creationId xmlns:a16="http://schemas.microsoft.com/office/drawing/2014/main" id="{362A71A4-C2B6-A6B4-F93D-A8D1F63B6E2E}"/>
                </a:ext>
              </a:extLst>
            </p:cNvPr>
            <p:cNvSpPr/>
            <p:nvPr/>
          </p:nvSpPr>
          <p:spPr>
            <a:xfrm>
              <a:off x="2507000" y="3718075"/>
              <a:ext cx="303900" cy="323225"/>
            </a:xfrm>
            <a:custGeom>
              <a:avLst/>
              <a:gdLst/>
              <a:ahLst/>
              <a:cxnLst/>
              <a:rect l="l" t="t" r="r" b="b"/>
              <a:pathLst>
                <a:path w="12156" h="12929" fill="none" extrusionOk="0">
                  <a:moveTo>
                    <a:pt x="12156" y="1547"/>
                  </a:moveTo>
                  <a:lnTo>
                    <a:pt x="11597" y="10953"/>
                  </a:lnTo>
                  <a:lnTo>
                    <a:pt x="11597" y="10953"/>
                  </a:lnTo>
                  <a:lnTo>
                    <a:pt x="11554" y="11383"/>
                  </a:lnTo>
                  <a:lnTo>
                    <a:pt x="11383" y="11769"/>
                  </a:lnTo>
                  <a:lnTo>
                    <a:pt x="11168" y="12113"/>
                  </a:lnTo>
                  <a:lnTo>
                    <a:pt x="10910" y="12413"/>
                  </a:lnTo>
                  <a:lnTo>
                    <a:pt x="10609" y="12628"/>
                  </a:lnTo>
                  <a:lnTo>
                    <a:pt x="10223" y="12800"/>
                  </a:lnTo>
                  <a:lnTo>
                    <a:pt x="9836" y="12929"/>
                  </a:lnTo>
                  <a:lnTo>
                    <a:pt x="9407" y="12929"/>
                  </a:lnTo>
                  <a:lnTo>
                    <a:pt x="1977" y="12499"/>
                  </a:lnTo>
                  <a:lnTo>
                    <a:pt x="1977" y="12499"/>
                  </a:lnTo>
                  <a:lnTo>
                    <a:pt x="1547" y="12456"/>
                  </a:lnTo>
                  <a:lnTo>
                    <a:pt x="1204" y="12284"/>
                  </a:lnTo>
                  <a:lnTo>
                    <a:pt x="817" y="12070"/>
                  </a:lnTo>
                  <a:lnTo>
                    <a:pt x="559" y="11812"/>
                  </a:lnTo>
                  <a:lnTo>
                    <a:pt x="302" y="11511"/>
                  </a:lnTo>
                  <a:lnTo>
                    <a:pt x="130" y="11125"/>
                  </a:lnTo>
                  <a:lnTo>
                    <a:pt x="44" y="10738"/>
                  </a:lnTo>
                  <a:lnTo>
                    <a:pt x="1" y="10309"/>
                  </a:lnTo>
                  <a:lnTo>
                    <a:pt x="559" y="903"/>
                  </a:lnTo>
                  <a:lnTo>
                    <a:pt x="559" y="903"/>
                  </a:lnTo>
                  <a:lnTo>
                    <a:pt x="602" y="688"/>
                  </a:lnTo>
                  <a:lnTo>
                    <a:pt x="645" y="516"/>
                  </a:lnTo>
                  <a:lnTo>
                    <a:pt x="731" y="387"/>
                  </a:lnTo>
                  <a:lnTo>
                    <a:pt x="860" y="216"/>
                  </a:lnTo>
                  <a:lnTo>
                    <a:pt x="1032" y="130"/>
                  </a:lnTo>
                  <a:lnTo>
                    <a:pt x="1161" y="44"/>
                  </a:lnTo>
                  <a:lnTo>
                    <a:pt x="1332" y="1"/>
                  </a:lnTo>
                  <a:lnTo>
                    <a:pt x="1547" y="1"/>
                  </a:lnTo>
                  <a:lnTo>
                    <a:pt x="11254" y="559"/>
                  </a:lnTo>
                  <a:lnTo>
                    <a:pt x="11254" y="559"/>
                  </a:lnTo>
                  <a:lnTo>
                    <a:pt x="11468" y="602"/>
                  </a:lnTo>
                  <a:lnTo>
                    <a:pt x="11640" y="645"/>
                  </a:lnTo>
                  <a:lnTo>
                    <a:pt x="11769" y="731"/>
                  </a:lnTo>
                  <a:lnTo>
                    <a:pt x="11898" y="860"/>
                  </a:lnTo>
                  <a:lnTo>
                    <a:pt x="12027" y="1032"/>
                  </a:lnTo>
                  <a:lnTo>
                    <a:pt x="12113" y="1161"/>
                  </a:lnTo>
                  <a:lnTo>
                    <a:pt x="12156" y="1375"/>
                  </a:lnTo>
                  <a:lnTo>
                    <a:pt x="12156" y="15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5058;p66">
              <a:extLst>
                <a:ext uri="{FF2B5EF4-FFF2-40B4-BE49-F238E27FC236}">
                  <a16:creationId xmlns:a16="http://schemas.microsoft.com/office/drawing/2014/main" id="{A1F838B9-0901-AC57-F182-EE90FD82BD39}"/>
                </a:ext>
              </a:extLst>
            </p:cNvPr>
            <p:cNvSpPr/>
            <p:nvPr/>
          </p:nvSpPr>
          <p:spPr>
            <a:xfrm>
              <a:off x="2548875" y="3680500"/>
              <a:ext cx="238400" cy="51575"/>
            </a:xfrm>
            <a:custGeom>
              <a:avLst/>
              <a:gdLst/>
              <a:ahLst/>
              <a:cxnLst/>
              <a:rect l="l" t="t" r="r" b="b"/>
              <a:pathLst>
                <a:path w="9536" h="2063" extrusionOk="0">
                  <a:moveTo>
                    <a:pt x="87" y="1"/>
                  </a:moveTo>
                  <a:lnTo>
                    <a:pt x="1" y="1504"/>
                  </a:lnTo>
                  <a:lnTo>
                    <a:pt x="9450" y="2062"/>
                  </a:lnTo>
                  <a:lnTo>
                    <a:pt x="9536" y="559"/>
                  </a:lnTo>
                  <a:lnTo>
                    <a:pt x="87" y="1"/>
                  </a:lnTo>
                  <a:close/>
                </a:path>
              </a:pathLst>
            </a:custGeom>
            <a:solidFill>
              <a:srgbClr val="D1E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059;p66">
              <a:extLst>
                <a:ext uri="{FF2B5EF4-FFF2-40B4-BE49-F238E27FC236}">
                  <a16:creationId xmlns:a16="http://schemas.microsoft.com/office/drawing/2014/main" id="{18318626-F24E-E7A1-2B82-51F62780E4EC}"/>
                </a:ext>
              </a:extLst>
            </p:cNvPr>
            <p:cNvSpPr/>
            <p:nvPr/>
          </p:nvSpPr>
          <p:spPr>
            <a:xfrm>
              <a:off x="2548875" y="3680500"/>
              <a:ext cx="238400" cy="51575"/>
            </a:xfrm>
            <a:custGeom>
              <a:avLst/>
              <a:gdLst/>
              <a:ahLst/>
              <a:cxnLst/>
              <a:rect l="l" t="t" r="r" b="b"/>
              <a:pathLst>
                <a:path w="9536" h="2063" fill="none" extrusionOk="0">
                  <a:moveTo>
                    <a:pt x="9536" y="559"/>
                  </a:moveTo>
                  <a:lnTo>
                    <a:pt x="9450" y="2062"/>
                  </a:lnTo>
                  <a:lnTo>
                    <a:pt x="1" y="1504"/>
                  </a:lnTo>
                  <a:lnTo>
                    <a:pt x="87" y="1"/>
                  </a:lnTo>
                  <a:lnTo>
                    <a:pt x="9536" y="55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060;p66">
              <a:extLst>
                <a:ext uri="{FF2B5EF4-FFF2-40B4-BE49-F238E27FC236}">
                  <a16:creationId xmlns:a16="http://schemas.microsoft.com/office/drawing/2014/main" id="{A5CDD473-9FA4-AE3E-D500-E84A9DA3BFC8}"/>
                </a:ext>
              </a:extLst>
            </p:cNvPr>
            <p:cNvSpPr/>
            <p:nvPr/>
          </p:nvSpPr>
          <p:spPr>
            <a:xfrm>
              <a:off x="2526350" y="3561325"/>
              <a:ext cx="293150" cy="133175"/>
            </a:xfrm>
            <a:custGeom>
              <a:avLst/>
              <a:gdLst/>
              <a:ahLst/>
              <a:cxnLst/>
              <a:rect l="l" t="t" r="r" b="b"/>
              <a:pathLst>
                <a:path w="11726" h="5327" extrusionOk="0">
                  <a:moveTo>
                    <a:pt x="1160" y="0"/>
                  </a:moveTo>
                  <a:lnTo>
                    <a:pt x="902" y="86"/>
                  </a:lnTo>
                  <a:lnTo>
                    <a:pt x="730" y="172"/>
                  </a:lnTo>
                  <a:lnTo>
                    <a:pt x="515" y="301"/>
                  </a:lnTo>
                  <a:lnTo>
                    <a:pt x="387" y="473"/>
                  </a:lnTo>
                  <a:lnTo>
                    <a:pt x="258" y="688"/>
                  </a:lnTo>
                  <a:lnTo>
                    <a:pt x="172" y="902"/>
                  </a:lnTo>
                  <a:lnTo>
                    <a:pt x="129" y="1117"/>
                  </a:lnTo>
                  <a:lnTo>
                    <a:pt x="0" y="3522"/>
                  </a:lnTo>
                  <a:lnTo>
                    <a:pt x="0" y="3737"/>
                  </a:lnTo>
                  <a:lnTo>
                    <a:pt x="43" y="3995"/>
                  </a:lnTo>
                  <a:lnTo>
                    <a:pt x="172" y="4209"/>
                  </a:lnTo>
                  <a:lnTo>
                    <a:pt x="301" y="4381"/>
                  </a:lnTo>
                  <a:lnTo>
                    <a:pt x="472" y="4553"/>
                  </a:lnTo>
                  <a:lnTo>
                    <a:pt x="644" y="4639"/>
                  </a:lnTo>
                  <a:lnTo>
                    <a:pt x="859" y="4725"/>
                  </a:lnTo>
                  <a:lnTo>
                    <a:pt x="1117" y="4768"/>
                  </a:lnTo>
                  <a:lnTo>
                    <a:pt x="10308" y="5326"/>
                  </a:lnTo>
                  <a:lnTo>
                    <a:pt x="10566" y="5283"/>
                  </a:lnTo>
                  <a:lnTo>
                    <a:pt x="10780" y="5240"/>
                  </a:lnTo>
                  <a:lnTo>
                    <a:pt x="10995" y="5154"/>
                  </a:lnTo>
                  <a:lnTo>
                    <a:pt x="11167" y="4982"/>
                  </a:lnTo>
                  <a:lnTo>
                    <a:pt x="11339" y="4854"/>
                  </a:lnTo>
                  <a:lnTo>
                    <a:pt x="11468" y="4639"/>
                  </a:lnTo>
                  <a:lnTo>
                    <a:pt x="11553" y="4424"/>
                  </a:lnTo>
                  <a:lnTo>
                    <a:pt x="11596" y="4166"/>
                  </a:lnTo>
                  <a:lnTo>
                    <a:pt x="11725" y="1804"/>
                  </a:lnTo>
                  <a:lnTo>
                    <a:pt x="11725" y="1589"/>
                  </a:lnTo>
                  <a:lnTo>
                    <a:pt x="11682" y="1418"/>
                  </a:lnTo>
                  <a:lnTo>
                    <a:pt x="11596" y="1246"/>
                  </a:lnTo>
                  <a:lnTo>
                    <a:pt x="11510" y="1074"/>
                  </a:lnTo>
                  <a:lnTo>
                    <a:pt x="11339" y="859"/>
                  </a:lnTo>
                  <a:lnTo>
                    <a:pt x="11124" y="688"/>
                  </a:lnTo>
                  <a:lnTo>
                    <a:pt x="10866" y="602"/>
                  </a:lnTo>
                  <a:lnTo>
                    <a:pt x="10609" y="516"/>
                  </a:lnTo>
                  <a:lnTo>
                    <a:pt x="13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061;p66">
              <a:extLst>
                <a:ext uri="{FF2B5EF4-FFF2-40B4-BE49-F238E27FC236}">
                  <a16:creationId xmlns:a16="http://schemas.microsoft.com/office/drawing/2014/main" id="{A91DB41E-B7D7-360D-1893-9DC212193908}"/>
                </a:ext>
              </a:extLst>
            </p:cNvPr>
            <p:cNvSpPr/>
            <p:nvPr/>
          </p:nvSpPr>
          <p:spPr>
            <a:xfrm>
              <a:off x="2577875" y="3851225"/>
              <a:ext cx="143900" cy="109550"/>
            </a:xfrm>
            <a:custGeom>
              <a:avLst/>
              <a:gdLst/>
              <a:ahLst/>
              <a:cxnLst/>
              <a:rect l="l" t="t" r="r" b="b"/>
              <a:pathLst>
                <a:path w="5756" h="4382" extrusionOk="0">
                  <a:moveTo>
                    <a:pt x="1418" y="1"/>
                  </a:moveTo>
                  <a:lnTo>
                    <a:pt x="1074" y="87"/>
                  </a:lnTo>
                  <a:lnTo>
                    <a:pt x="774" y="215"/>
                  </a:lnTo>
                  <a:lnTo>
                    <a:pt x="602" y="344"/>
                  </a:lnTo>
                  <a:lnTo>
                    <a:pt x="430" y="516"/>
                  </a:lnTo>
                  <a:lnTo>
                    <a:pt x="301" y="688"/>
                  </a:lnTo>
                  <a:lnTo>
                    <a:pt x="172" y="903"/>
                  </a:lnTo>
                  <a:lnTo>
                    <a:pt x="87" y="1203"/>
                  </a:lnTo>
                  <a:lnTo>
                    <a:pt x="1" y="1504"/>
                  </a:lnTo>
                  <a:lnTo>
                    <a:pt x="1" y="1805"/>
                  </a:lnTo>
                  <a:lnTo>
                    <a:pt x="87" y="2062"/>
                  </a:lnTo>
                  <a:lnTo>
                    <a:pt x="172" y="2320"/>
                  </a:lnTo>
                  <a:lnTo>
                    <a:pt x="301" y="2535"/>
                  </a:lnTo>
                  <a:lnTo>
                    <a:pt x="516" y="2749"/>
                  </a:lnTo>
                  <a:lnTo>
                    <a:pt x="731" y="2878"/>
                  </a:lnTo>
                  <a:lnTo>
                    <a:pt x="2148" y="3565"/>
                  </a:lnTo>
                  <a:lnTo>
                    <a:pt x="2277" y="3608"/>
                  </a:lnTo>
                  <a:lnTo>
                    <a:pt x="2363" y="3651"/>
                  </a:lnTo>
                  <a:lnTo>
                    <a:pt x="3694" y="4296"/>
                  </a:lnTo>
                  <a:lnTo>
                    <a:pt x="3952" y="4381"/>
                  </a:lnTo>
                  <a:lnTo>
                    <a:pt x="4510" y="4381"/>
                  </a:lnTo>
                  <a:lnTo>
                    <a:pt x="4768" y="4296"/>
                  </a:lnTo>
                  <a:lnTo>
                    <a:pt x="5069" y="4081"/>
                  </a:lnTo>
                  <a:lnTo>
                    <a:pt x="5369" y="3823"/>
                  </a:lnTo>
                  <a:lnTo>
                    <a:pt x="5584" y="3480"/>
                  </a:lnTo>
                  <a:lnTo>
                    <a:pt x="5670" y="3179"/>
                  </a:lnTo>
                  <a:lnTo>
                    <a:pt x="5756" y="2878"/>
                  </a:lnTo>
                  <a:lnTo>
                    <a:pt x="5756" y="2578"/>
                  </a:lnTo>
                  <a:lnTo>
                    <a:pt x="5670" y="2320"/>
                  </a:lnTo>
                  <a:lnTo>
                    <a:pt x="5584" y="2062"/>
                  </a:lnTo>
                  <a:lnTo>
                    <a:pt x="5455" y="1847"/>
                  </a:lnTo>
                  <a:lnTo>
                    <a:pt x="5240" y="1633"/>
                  </a:lnTo>
                  <a:lnTo>
                    <a:pt x="5026" y="1504"/>
                  </a:lnTo>
                  <a:lnTo>
                    <a:pt x="3694" y="860"/>
                  </a:lnTo>
                  <a:lnTo>
                    <a:pt x="3565" y="817"/>
                  </a:lnTo>
                  <a:lnTo>
                    <a:pt x="3480" y="774"/>
                  </a:lnTo>
                  <a:lnTo>
                    <a:pt x="2062" y="87"/>
                  </a:lnTo>
                  <a:lnTo>
                    <a:pt x="17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062;p66">
              <a:extLst>
                <a:ext uri="{FF2B5EF4-FFF2-40B4-BE49-F238E27FC236}">
                  <a16:creationId xmlns:a16="http://schemas.microsoft.com/office/drawing/2014/main" id="{7BA973B8-E74B-45F5-F24B-DDE81B16B8F3}"/>
                </a:ext>
              </a:extLst>
            </p:cNvPr>
            <p:cNvSpPr/>
            <p:nvPr/>
          </p:nvSpPr>
          <p:spPr>
            <a:xfrm>
              <a:off x="2577875" y="3851225"/>
              <a:ext cx="143900" cy="109550"/>
            </a:xfrm>
            <a:custGeom>
              <a:avLst/>
              <a:gdLst/>
              <a:ahLst/>
              <a:cxnLst/>
              <a:rect l="l" t="t" r="r" b="b"/>
              <a:pathLst>
                <a:path w="5756" h="4382" fill="none" extrusionOk="0">
                  <a:moveTo>
                    <a:pt x="731" y="2878"/>
                  </a:moveTo>
                  <a:lnTo>
                    <a:pt x="731" y="2878"/>
                  </a:lnTo>
                  <a:lnTo>
                    <a:pt x="516" y="2749"/>
                  </a:lnTo>
                  <a:lnTo>
                    <a:pt x="301" y="2535"/>
                  </a:lnTo>
                  <a:lnTo>
                    <a:pt x="172" y="2320"/>
                  </a:lnTo>
                  <a:lnTo>
                    <a:pt x="87" y="2062"/>
                  </a:lnTo>
                  <a:lnTo>
                    <a:pt x="1" y="1805"/>
                  </a:lnTo>
                  <a:lnTo>
                    <a:pt x="1" y="1504"/>
                  </a:lnTo>
                  <a:lnTo>
                    <a:pt x="87" y="1203"/>
                  </a:lnTo>
                  <a:lnTo>
                    <a:pt x="172" y="903"/>
                  </a:lnTo>
                  <a:lnTo>
                    <a:pt x="172" y="903"/>
                  </a:lnTo>
                  <a:lnTo>
                    <a:pt x="301" y="688"/>
                  </a:lnTo>
                  <a:lnTo>
                    <a:pt x="430" y="516"/>
                  </a:lnTo>
                  <a:lnTo>
                    <a:pt x="602" y="344"/>
                  </a:lnTo>
                  <a:lnTo>
                    <a:pt x="774" y="215"/>
                  </a:lnTo>
                  <a:lnTo>
                    <a:pt x="774" y="215"/>
                  </a:lnTo>
                  <a:lnTo>
                    <a:pt x="1074" y="87"/>
                  </a:lnTo>
                  <a:lnTo>
                    <a:pt x="1418" y="1"/>
                  </a:lnTo>
                  <a:lnTo>
                    <a:pt x="1762" y="1"/>
                  </a:lnTo>
                  <a:lnTo>
                    <a:pt x="2062" y="87"/>
                  </a:lnTo>
                  <a:lnTo>
                    <a:pt x="3480" y="774"/>
                  </a:lnTo>
                  <a:lnTo>
                    <a:pt x="3565" y="817"/>
                  </a:lnTo>
                  <a:lnTo>
                    <a:pt x="3694" y="860"/>
                  </a:lnTo>
                  <a:lnTo>
                    <a:pt x="5026" y="1504"/>
                  </a:lnTo>
                  <a:lnTo>
                    <a:pt x="5026" y="1504"/>
                  </a:lnTo>
                  <a:lnTo>
                    <a:pt x="5240" y="1633"/>
                  </a:lnTo>
                  <a:lnTo>
                    <a:pt x="5455" y="1847"/>
                  </a:lnTo>
                  <a:lnTo>
                    <a:pt x="5584" y="2062"/>
                  </a:lnTo>
                  <a:lnTo>
                    <a:pt x="5670" y="2320"/>
                  </a:lnTo>
                  <a:lnTo>
                    <a:pt x="5756" y="2578"/>
                  </a:lnTo>
                  <a:lnTo>
                    <a:pt x="5756" y="2878"/>
                  </a:lnTo>
                  <a:lnTo>
                    <a:pt x="5670" y="3179"/>
                  </a:lnTo>
                  <a:lnTo>
                    <a:pt x="5584" y="3480"/>
                  </a:lnTo>
                  <a:lnTo>
                    <a:pt x="5584" y="3480"/>
                  </a:lnTo>
                  <a:lnTo>
                    <a:pt x="5369" y="3823"/>
                  </a:lnTo>
                  <a:lnTo>
                    <a:pt x="5069" y="4081"/>
                  </a:lnTo>
                  <a:lnTo>
                    <a:pt x="5069" y="4081"/>
                  </a:lnTo>
                  <a:lnTo>
                    <a:pt x="4768" y="4296"/>
                  </a:lnTo>
                  <a:lnTo>
                    <a:pt x="4768" y="4296"/>
                  </a:lnTo>
                  <a:lnTo>
                    <a:pt x="4510" y="4381"/>
                  </a:lnTo>
                  <a:lnTo>
                    <a:pt x="4210" y="4381"/>
                  </a:lnTo>
                  <a:lnTo>
                    <a:pt x="3952" y="4381"/>
                  </a:lnTo>
                  <a:lnTo>
                    <a:pt x="3694" y="4296"/>
                  </a:lnTo>
                  <a:lnTo>
                    <a:pt x="2363" y="3651"/>
                  </a:lnTo>
                  <a:lnTo>
                    <a:pt x="2277" y="3608"/>
                  </a:lnTo>
                  <a:lnTo>
                    <a:pt x="2148" y="3565"/>
                  </a:lnTo>
                  <a:lnTo>
                    <a:pt x="731" y="28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063;p66">
              <a:extLst>
                <a:ext uri="{FF2B5EF4-FFF2-40B4-BE49-F238E27FC236}">
                  <a16:creationId xmlns:a16="http://schemas.microsoft.com/office/drawing/2014/main" id="{06E28C28-0219-D1B2-7F40-FD44A67C630F}"/>
                </a:ext>
              </a:extLst>
            </p:cNvPr>
            <p:cNvSpPr/>
            <p:nvPr/>
          </p:nvSpPr>
          <p:spPr>
            <a:xfrm>
              <a:off x="2634775" y="3871625"/>
              <a:ext cx="87000" cy="89150"/>
            </a:xfrm>
            <a:custGeom>
              <a:avLst/>
              <a:gdLst/>
              <a:ahLst/>
              <a:cxnLst/>
              <a:rect l="l" t="t" r="r" b="b"/>
              <a:pathLst>
                <a:path w="3480" h="3566" extrusionOk="0">
                  <a:moveTo>
                    <a:pt x="1289" y="1"/>
                  </a:moveTo>
                  <a:lnTo>
                    <a:pt x="216" y="2320"/>
                  </a:lnTo>
                  <a:lnTo>
                    <a:pt x="1" y="2792"/>
                  </a:lnTo>
                  <a:lnTo>
                    <a:pt x="87" y="2835"/>
                  </a:lnTo>
                  <a:lnTo>
                    <a:pt x="1418" y="3480"/>
                  </a:lnTo>
                  <a:lnTo>
                    <a:pt x="1676" y="3565"/>
                  </a:lnTo>
                  <a:lnTo>
                    <a:pt x="2234" y="3565"/>
                  </a:lnTo>
                  <a:lnTo>
                    <a:pt x="2492" y="3480"/>
                  </a:lnTo>
                  <a:lnTo>
                    <a:pt x="2793" y="3265"/>
                  </a:lnTo>
                  <a:lnTo>
                    <a:pt x="3093" y="3007"/>
                  </a:lnTo>
                  <a:lnTo>
                    <a:pt x="3308" y="2664"/>
                  </a:lnTo>
                  <a:lnTo>
                    <a:pt x="3394" y="2363"/>
                  </a:lnTo>
                  <a:lnTo>
                    <a:pt x="3480" y="2062"/>
                  </a:lnTo>
                  <a:lnTo>
                    <a:pt x="3480" y="1762"/>
                  </a:lnTo>
                  <a:lnTo>
                    <a:pt x="3394" y="1504"/>
                  </a:lnTo>
                  <a:lnTo>
                    <a:pt x="3308" y="1246"/>
                  </a:lnTo>
                  <a:lnTo>
                    <a:pt x="3179" y="1031"/>
                  </a:lnTo>
                  <a:lnTo>
                    <a:pt x="2964" y="817"/>
                  </a:lnTo>
                  <a:lnTo>
                    <a:pt x="2750" y="688"/>
                  </a:lnTo>
                  <a:lnTo>
                    <a:pt x="1418" y="44"/>
                  </a:lnTo>
                  <a:lnTo>
                    <a:pt x="1289" y="1"/>
                  </a:lnTo>
                  <a:close/>
                </a:path>
              </a:pathLst>
            </a:custGeom>
            <a:solidFill>
              <a:srgbClr val="EA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064;p66">
              <a:extLst>
                <a:ext uri="{FF2B5EF4-FFF2-40B4-BE49-F238E27FC236}">
                  <a16:creationId xmlns:a16="http://schemas.microsoft.com/office/drawing/2014/main" id="{9D7C7F0F-E7CF-F28B-709E-60344220D024}"/>
                </a:ext>
              </a:extLst>
            </p:cNvPr>
            <p:cNvSpPr/>
            <p:nvPr/>
          </p:nvSpPr>
          <p:spPr>
            <a:xfrm>
              <a:off x="2634775" y="3871625"/>
              <a:ext cx="87000" cy="89150"/>
            </a:xfrm>
            <a:custGeom>
              <a:avLst/>
              <a:gdLst/>
              <a:ahLst/>
              <a:cxnLst/>
              <a:rect l="l" t="t" r="r" b="b"/>
              <a:pathLst>
                <a:path w="3480" h="3566" fill="none" extrusionOk="0">
                  <a:moveTo>
                    <a:pt x="1" y="2792"/>
                  </a:moveTo>
                  <a:lnTo>
                    <a:pt x="216" y="2320"/>
                  </a:lnTo>
                  <a:lnTo>
                    <a:pt x="1289" y="1"/>
                  </a:lnTo>
                  <a:lnTo>
                    <a:pt x="1418" y="44"/>
                  </a:lnTo>
                  <a:lnTo>
                    <a:pt x="2750" y="688"/>
                  </a:lnTo>
                  <a:lnTo>
                    <a:pt x="2750" y="688"/>
                  </a:lnTo>
                  <a:lnTo>
                    <a:pt x="2964" y="817"/>
                  </a:lnTo>
                  <a:lnTo>
                    <a:pt x="3179" y="1031"/>
                  </a:lnTo>
                  <a:lnTo>
                    <a:pt x="3308" y="1246"/>
                  </a:lnTo>
                  <a:lnTo>
                    <a:pt x="3394" y="1504"/>
                  </a:lnTo>
                  <a:lnTo>
                    <a:pt x="3480" y="1762"/>
                  </a:lnTo>
                  <a:lnTo>
                    <a:pt x="3480" y="2062"/>
                  </a:lnTo>
                  <a:lnTo>
                    <a:pt x="3394" y="2363"/>
                  </a:lnTo>
                  <a:lnTo>
                    <a:pt x="3308" y="2664"/>
                  </a:lnTo>
                  <a:lnTo>
                    <a:pt x="3308" y="2664"/>
                  </a:lnTo>
                  <a:lnTo>
                    <a:pt x="3093" y="3007"/>
                  </a:lnTo>
                  <a:lnTo>
                    <a:pt x="2793" y="3265"/>
                  </a:lnTo>
                  <a:lnTo>
                    <a:pt x="2793" y="3265"/>
                  </a:lnTo>
                  <a:lnTo>
                    <a:pt x="2492" y="3480"/>
                  </a:lnTo>
                  <a:lnTo>
                    <a:pt x="2492" y="3480"/>
                  </a:lnTo>
                  <a:lnTo>
                    <a:pt x="2234" y="3565"/>
                  </a:lnTo>
                  <a:lnTo>
                    <a:pt x="1934" y="3565"/>
                  </a:lnTo>
                  <a:lnTo>
                    <a:pt x="1676" y="3565"/>
                  </a:lnTo>
                  <a:lnTo>
                    <a:pt x="1418" y="3480"/>
                  </a:lnTo>
                  <a:lnTo>
                    <a:pt x="87" y="2835"/>
                  </a:lnTo>
                  <a:lnTo>
                    <a:pt x="1" y="27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065;p66">
              <a:extLst>
                <a:ext uri="{FF2B5EF4-FFF2-40B4-BE49-F238E27FC236}">
                  <a16:creationId xmlns:a16="http://schemas.microsoft.com/office/drawing/2014/main" id="{47923DBD-74BA-CB68-977C-620F46582AA1}"/>
                </a:ext>
              </a:extLst>
            </p:cNvPr>
            <p:cNvSpPr/>
            <p:nvPr/>
          </p:nvSpPr>
          <p:spPr>
            <a:xfrm>
              <a:off x="2682025" y="3823300"/>
              <a:ext cx="120300" cy="137475"/>
            </a:xfrm>
            <a:custGeom>
              <a:avLst/>
              <a:gdLst/>
              <a:ahLst/>
              <a:cxnLst/>
              <a:rect l="l" t="t" r="r" b="b"/>
              <a:pathLst>
                <a:path w="4812" h="5499" extrusionOk="0">
                  <a:moveTo>
                    <a:pt x="3007" y="1"/>
                  </a:moveTo>
                  <a:lnTo>
                    <a:pt x="2707" y="44"/>
                  </a:lnTo>
                  <a:lnTo>
                    <a:pt x="2492" y="173"/>
                  </a:lnTo>
                  <a:lnTo>
                    <a:pt x="2234" y="302"/>
                  </a:lnTo>
                  <a:lnTo>
                    <a:pt x="2062" y="516"/>
                  </a:lnTo>
                  <a:lnTo>
                    <a:pt x="1246" y="1719"/>
                  </a:lnTo>
                  <a:lnTo>
                    <a:pt x="1160" y="1805"/>
                  </a:lnTo>
                  <a:lnTo>
                    <a:pt x="1074" y="1934"/>
                  </a:lnTo>
                  <a:lnTo>
                    <a:pt x="215" y="3222"/>
                  </a:lnTo>
                  <a:lnTo>
                    <a:pt x="44" y="3480"/>
                  </a:lnTo>
                  <a:lnTo>
                    <a:pt x="1" y="3823"/>
                  </a:lnTo>
                  <a:lnTo>
                    <a:pt x="1" y="4124"/>
                  </a:lnTo>
                  <a:lnTo>
                    <a:pt x="87" y="4468"/>
                  </a:lnTo>
                  <a:lnTo>
                    <a:pt x="173" y="4682"/>
                  </a:lnTo>
                  <a:lnTo>
                    <a:pt x="344" y="4854"/>
                  </a:lnTo>
                  <a:lnTo>
                    <a:pt x="473" y="5026"/>
                  </a:lnTo>
                  <a:lnTo>
                    <a:pt x="688" y="5198"/>
                  </a:lnTo>
                  <a:lnTo>
                    <a:pt x="946" y="5370"/>
                  </a:lnTo>
                  <a:lnTo>
                    <a:pt x="1246" y="5456"/>
                  </a:lnTo>
                  <a:lnTo>
                    <a:pt x="1504" y="5498"/>
                  </a:lnTo>
                  <a:lnTo>
                    <a:pt x="1805" y="5498"/>
                  </a:lnTo>
                  <a:lnTo>
                    <a:pt x="2062" y="5456"/>
                  </a:lnTo>
                  <a:lnTo>
                    <a:pt x="2320" y="5327"/>
                  </a:lnTo>
                  <a:lnTo>
                    <a:pt x="2535" y="5155"/>
                  </a:lnTo>
                  <a:lnTo>
                    <a:pt x="2707" y="4983"/>
                  </a:lnTo>
                  <a:lnTo>
                    <a:pt x="3608" y="3695"/>
                  </a:lnTo>
                  <a:lnTo>
                    <a:pt x="3651" y="3609"/>
                  </a:lnTo>
                  <a:lnTo>
                    <a:pt x="3737" y="3480"/>
                  </a:lnTo>
                  <a:lnTo>
                    <a:pt x="4596" y="2277"/>
                  </a:lnTo>
                  <a:lnTo>
                    <a:pt x="4725" y="2063"/>
                  </a:lnTo>
                  <a:lnTo>
                    <a:pt x="4768" y="1805"/>
                  </a:lnTo>
                  <a:lnTo>
                    <a:pt x="4811" y="1504"/>
                  </a:lnTo>
                  <a:lnTo>
                    <a:pt x="4768" y="1247"/>
                  </a:lnTo>
                  <a:lnTo>
                    <a:pt x="4639" y="903"/>
                  </a:lnTo>
                  <a:lnTo>
                    <a:pt x="4424" y="559"/>
                  </a:lnTo>
                  <a:lnTo>
                    <a:pt x="4124" y="302"/>
                  </a:lnTo>
                  <a:lnTo>
                    <a:pt x="3823" y="130"/>
                  </a:lnTo>
                  <a:lnTo>
                    <a:pt x="3566" y="44"/>
                  </a:lnTo>
                  <a:lnTo>
                    <a:pt x="32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066;p66">
              <a:extLst>
                <a:ext uri="{FF2B5EF4-FFF2-40B4-BE49-F238E27FC236}">
                  <a16:creationId xmlns:a16="http://schemas.microsoft.com/office/drawing/2014/main" id="{8B0631D3-8DB1-A056-C0EE-27BBAECC820B}"/>
                </a:ext>
              </a:extLst>
            </p:cNvPr>
            <p:cNvSpPr/>
            <p:nvPr/>
          </p:nvSpPr>
          <p:spPr>
            <a:xfrm>
              <a:off x="2682025" y="3823300"/>
              <a:ext cx="120300" cy="137475"/>
            </a:xfrm>
            <a:custGeom>
              <a:avLst/>
              <a:gdLst/>
              <a:ahLst/>
              <a:cxnLst/>
              <a:rect l="l" t="t" r="r" b="b"/>
              <a:pathLst>
                <a:path w="4812" h="5499" fill="none" extrusionOk="0">
                  <a:moveTo>
                    <a:pt x="2707" y="4983"/>
                  </a:moveTo>
                  <a:lnTo>
                    <a:pt x="2707" y="4983"/>
                  </a:lnTo>
                  <a:lnTo>
                    <a:pt x="2535" y="5155"/>
                  </a:lnTo>
                  <a:lnTo>
                    <a:pt x="2320" y="5327"/>
                  </a:lnTo>
                  <a:lnTo>
                    <a:pt x="2062" y="5456"/>
                  </a:lnTo>
                  <a:lnTo>
                    <a:pt x="1805" y="5498"/>
                  </a:lnTo>
                  <a:lnTo>
                    <a:pt x="1504" y="5498"/>
                  </a:lnTo>
                  <a:lnTo>
                    <a:pt x="1246" y="5456"/>
                  </a:lnTo>
                  <a:lnTo>
                    <a:pt x="946" y="5370"/>
                  </a:lnTo>
                  <a:lnTo>
                    <a:pt x="688" y="5198"/>
                  </a:lnTo>
                  <a:lnTo>
                    <a:pt x="688" y="5198"/>
                  </a:lnTo>
                  <a:lnTo>
                    <a:pt x="473" y="5026"/>
                  </a:lnTo>
                  <a:lnTo>
                    <a:pt x="344" y="4854"/>
                  </a:lnTo>
                  <a:lnTo>
                    <a:pt x="173" y="4682"/>
                  </a:lnTo>
                  <a:lnTo>
                    <a:pt x="87" y="4468"/>
                  </a:lnTo>
                  <a:lnTo>
                    <a:pt x="87" y="4468"/>
                  </a:lnTo>
                  <a:lnTo>
                    <a:pt x="1" y="4124"/>
                  </a:lnTo>
                  <a:lnTo>
                    <a:pt x="1" y="3823"/>
                  </a:lnTo>
                  <a:lnTo>
                    <a:pt x="44" y="3480"/>
                  </a:lnTo>
                  <a:lnTo>
                    <a:pt x="215" y="3222"/>
                  </a:lnTo>
                  <a:lnTo>
                    <a:pt x="1074" y="1934"/>
                  </a:lnTo>
                  <a:lnTo>
                    <a:pt x="1160" y="1805"/>
                  </a:lnTo>
                  <a:lnTo>
                    <a:pt x="1246" y="1719"/>
                  </a:lnTo>
                  <a:lnTo>
                    <a:pt x="2062" y="516"/>
                  </a:lnTo>
                  <a:lnTo>
                    <a:pt x="2062" y="516"/>
                  </a:lnTo>
                  <a:lnTo>
                    <a:pt x="2234" y="302"/>
                  </a:lnTo>
                  <a:lnTo>
                    <a:pt x="2492" y="173"/>
                  </a:lnTo>
                  <a:lnTo>
                    <a:pt x="2707" y="44"/>
                  </a:lnTo>
                  <a:lnTo>
                    <a:pt x="3007" y="1"/>
                  </a:lnTo>
                  <a:lnTo>
                    <a:pt x="3265" y="1"/>
                  </a:lnTo>
                  <a:lnTo>
                    <a:pt x="3566" y="44"/>
                  </a:lnTo>
                  <a:lnTo>
                    <a:pt x="3823" y="130"/>
                  </a:lnTo>
                  <a:lnTo>
                    <a:pt x="4124" y="302"/>
                  </a:lnTo>
                  <a:lnTo>
                    <a:pt x="4124" y="302"/>
                  </a:lnTo>
                  <a:lnTo>
                    <a:pt x="4424" y="559"/>
                  </a:lnTo>
                  <a:lnTo>
                    <a:pt x="4639" y="903"/>
                  </a:lnTo>
                  <a:lnTo>
                    <a:pt x="4639" y="903"/>
                  </a:lnTo>
                  <a:lnTo>
                    <a:pt x="4768" y="1247"/>
                  </a:lnTo>
                  <a:lnTo>
                    <a:pt x="4768" y="1247"/>
                  </a:lnTo>
                  <a:lnTo>
                    <a:pt x="4811" y="1504"/>
                  </a:lnTo>
                  <a:lnTo>
                    <a:pt x="4768" y="1805"/>
                  </a:lnTo>
                  <a:lnTo>
                    <a:pt x="4725" y="2063"/>
                  </a:lnTo>
                  <a:lnTo>
                    <a:pt x="4596" y="2277"/>
                  </a:lnTo>
                  <a:lnTo>
                    <a:pt x="3737" y="3480"/>
                  </a:lnTo>
                  <a:lnTo>
                    <a:pt x="3651" y="3609"/>
                  </a:lnTo>
                  <a:lnTo>
                    <a:pt x="3608" y="3695"/>
                  </a:lnTo>
                  <a:lnTo>
                    <a:pt x="2707" y="49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067;p66">
              <a:extLst>
                <a:ext uri="{FF2B5EF4-FFF2-40B4-BE49-F238E27FC236}">
                  <a16:creationId xmlns:a16="http://schemas.microsoft.com/office/drawing/2014/main" id="{82E8B6EE-6C63-B54B-9177-9BAA2A4C57D1}"/>
                </a:ext>
              </a:extLst>
            </p:cNvPr>
            <p:cNvSpPr/>
            <p:nvPr/>
          </p:nvSpPr>
          <p:spPr>
            <a:xfrm>
              <a:off x="2711025" y="3823300"/>
              <a:ext cx="91300" cy="90225"/>
            </a:xfrm>
            <a:custGeom>
              <a:avLst/>
              <a:gdLst/>
              <a:ahLst/>
              <a:cxnLst/>
              <a:rect l="l" t="t" r="r" b="b"/>
              <a:pathLst>
                <a:path w="3652" h="3609" extrusionOk="0">
                  <a:moveTo>
                    <a:pt x="1847" y="1"/>
                  </a:moveTo>
                  <a:lnTo>
                    <a:pt x="1547" y="44"/>
                  </a:lnTo>
                  <a:lnTo>
                    <a:pt x="1332" y="173"/>
                  </a:lnTo>
                  <a:lnTo>
                    <a:pt x="1074" y="302"/>
                  </a:lnTo>
                  <a:lnTo>
                    <a:pt x="902" y="516"/>
                  </a:lnTo>
                  <a:lnTo>
                    <a:pt x="86" y="1719"/>
                  </a:lnTo>
                  <a:lnTo>
                    <a:pt x="0" y="1805"/>
                  </a:lnTo>
                  <a:lnTo>
                    <a:pt x="2062" y="3265"/>
                  </a:lnTo>
                  <a:lnTo>
                    <a:pt x="2491" y="3609"/>
                  </a:lnTo>
                  <a:lnTo>
                    <a:pt x="2577" y="3480"/>
                  </a:lnTo>
                  <a:lnTo>
                    <a:pt x="3436" y="2277"/>
                  </a:lnTo>
                  <a:lnTo>
                    <a:pt x="3565" y="2063"/>
                  </a:lnTo>
                  <a:lnTo>
                    <a:pt x="3608" y="1805"/>
                  </a:lnTo>
                  <a:lnTo>
                    <a:pt x="3651" y="1504"/>
                  </a:lnTo>
                  <a:lnTo>
                    <a:pt x="3608" y="1247"/>
                  </a:lnTo>
                  <a:lnTo>
                    <a:pt x="3479" y="903"/>
                  </a:lnTo>
                  <a:lnTo>
                    <a:pt x="3264" y="559"/>
                  </a:lnTo>
                  <a:lnTo>
                    <a:pt x="2964" y="302"/>
                  </a:lnTo>
                  <a:lnTo>
                    <a:pt x="2663" y="130"/>
                  </a:lnTo>
                  <a:lnTo>
                    <a:pt x="2406" y="44"/>
                  </a:lnTo>
                  <a:lnTo>
                    <a:pt x="2105" y="1"/>
                  </a:lnTo>
                  <a:close/>
                </a:path>
              </a:pathLst>
            </a:custGeom>
            <a:solidFill>
              <a:srgbClr val="EA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068;p66">
              <a:extLst>
                <a:ext uri="{FF2B5EF4-FFF2-40B4-BE49-F238E27FC236}">
                  <a16:creationId xmlns:a16="http://schemas.microsoft.com/office/drawing/2014/main" id="{6C612BC7-E631-5294-492E-EC8C8D6BEF03}"/>
                </a:ext>
              </a:extLst>
            </p:cNvPr>
            <p:cNvSpPr/>
            <p:nvPr/>
          </p:nvSpPr>
          <p:spPr>
            <a:xfrm>
              <a:off x="2711025" y="3823300"/>
              <a:ext cx="91300" cy="90225"/>
            </a:xfrm>
            <a:custGeom>
              <a:avLst/>
              <a:gdLst/>
              <a:ahLst/>
              <a:cxnLst/>
              <a:rect l="l" t="t" r="r" b="b"/>
              <a:pathLst>
                <a:path w="3652" h="3609" fill="none" extrusionOk="0">
                  <a:moveTo>
                    <a:pt x="2491" y="3609"/>
                  </a:moveTo>
                  <a:lnTo>
                    <a:pt x="2062" y="3265"/>
                  </a:lnTo>
                  <a:lnTo>
                    <a:pt x="0" y="1805"/>
                  </a:lnTo>
                  <a:lnTo>
                    <a:pt x="86" y="1719"/>
                  </a:lnTo>
                  <a:lnTo>
                    <a:pt x="902" y="516"/>
                  </a:lnTo>
                  <a:lnTo>
                    <a:pt x="902" y="516"/>
                  </a:lnTo>
                  <a:lnTo>
                    <a:pt x="1074" y="302"/>
                  </a:lnTo>
                  <a:lnTo>
                    <a:pt x="1332" y="173"/>
                  </a:lnTo>
                  <a:lnTo>
                    <a:pt x="1547" y="44"/>
                  </a:lnTo>
                  <a:lnTo>
                    <a:pt x="1847" y="1"/>
                  </a:lnTo>
                  <a:lnTo>
                    <a:pt x="2105" y="1"/>
                  </a:lnTo>
                  <a:lnTo>
                    <a:pt x="2406" y="44"/>
                  </a:lnTo>
                  <a:lnTo>
                    <a:pt x="2663" y="130"/>
                  </a:lnTo>
                  <a:lnTo>
                    <a:pt x="2964" y="302"/>
                  </a:lnTo>
                  <a:lnTo>
                    <a:pt x="2964" y="302"/>
                  </a:lnTo>
                  <a:lnTo>
                    <a:pt x="3264" y="559"/>
                  </a:lnTo>
                  <a:lnTo>
                    <a:pt x="3479" y="903"/>
                  </a:lnTo>
                  <a:lnTo>
                    <a:pt x="3479" y="903"/>
                  </a:lnTo>
                  <a:lnTo>
                    <a:pt x="3608" y="1247"/>
                  </a:lnTo>
                  <a:lnTo>
                    <a:pt x="3608" y="1247"/>
                  </a:lnTo>
                  <a:lnTo>
                    <a:pt x="3651" y="1504"/>
                  </a:lnTo>
                  <a:lnTo>
                    <a:pt x="3608" y="1805"/>
                  </a:lnTo>
                  <a:lnTo>
                    <a:pt x="3565" y="2063"/>
                  </a:lnTo>
                  <a:lnTo>
                    <a:pt x="3436" y="2277"/>
                  </a:lnTo>
                  <a:lnTo>
                    <a:pt x="2577" y="3480"/>
                  </a:lnTo>
                  <a:lnTo>
                    <a:pt x="2491" y="360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069;p66">
              <a:extLst>
                <a:ext uri="{FF2B5EF4-FFF2-40B4-BE49-F238E27FC236}">
                  <a16:creationId xmlns:a16="http://schemas.microsoft.com/office/drawing/2014/main" id="{7B5259C0-B689-BD2B-C3D2-CB61BB55971A}"/>
                </a:ext>
              </a:extLst>
            </p:cNvPr>
            <p:cNvSpPr/>
            <p:nvPr/>
          </p:nvSpPr>
          <p:spPr>
            <a:xfrm>
              <a:off x="2600425" y="3765325"/>
              <a:ext cx="143900" cy="108475"/>
            </a:xfrm>
            <a:custGeom>
              <a:avLst/>
              <a:gdLst/>
              <a:ahLst/>
              <a:cxnLst/>
              <a:rect l="l" t="t" r="r" b="b"/>
              <a:pathLst>
                <a:path w="5756" h="4339" extrusionOk="0">
                  <a:moveTo>
                    <a:pt x="1504" y="1"/>
                  </a:moveTo>
                  <a:lnTo>
                    <a:pt x="1203" y="44"/>
                  </a:lnTo>
                  <a:lnTo>
                    <a:pt x="945" y="130"/>
                  </a:lnTo>
                  <a:lnTo>
                    <a:pt x="731" y="258"/>
                  </a:lnTo>
                  <a:lnTo>
                    <a:pt x="516" y="430"/>
                  </a:lnTo>
                  <a:lnTo>
                    <a:pt x="301" y="688"/>
                  </a:lnTo>
                  <a:lnTo>
                    <a:pt x="172" y="946"/>
                  </a:lnTo>
                  <a:lnTo>
                    <a:pt x="44" y="1332"/>
                  </a:lnTo>
                  <a:lnTo>
                    <a:pt x="1" y="1762"/>
                  </a:lnTo>
                  <a:lnTo>
                    <a:pt x="86" y="2105"/>
                  </a:lnTo>
                  <a:lnTo>
                    <a:pt x="215" y="2363"/>
                  </a:lnTo>
                  <a:lnTo>
                    <a:pt x="344" y="2578"/>
                  </a:lnTo>
                  <a:lnTo>
                    <a:pt x="559" y="2749"/>
                  </a:lnTo>
                  <a:lnTo>
                    <a:pt x="774" y="2921"/>
                  </a:lnTo>
                  <a:lnTo>
                    <a:pt x="1590" y="3265"/>
                  </a:lnTo>
                  <a:lnTo>
                    <a:pt x="2148" y="3523"/>
                  </a:lnTo>
                  <a:lnTo>
                    <a:pt x="2234" y="3566"/>
                  </a:lnTo>
                  <a:lnTo>
                    <a:pt x="2363" y="3608"/>
                  </a:lnTo>
                  <a:lnTo>
                    <a:pt x="3780" y="4210"/>
                  </a:lnTo>
                  <a:lnTo>
                    <a:pt x="4038" y="4296"/>
                  </a:lnTo>
                  <a:lnTo>
                    <a:pt x="4295" y="4339"/>
                  </a:lnTo>
                  <a:lnTo>
                    <a:pt x="4553" y="4296"/>
                  </a:lnTo>
                  <a:lnTo>
                    <a:pt x="4811" y="4210"/>
                  </a:lnTo>
                  <a:lnTo>
                    <a:pt x="5069" y="4081"/>
                  </a:lnTo>
                  <a:lnTo>
                    <a:pt x="5283" y="3866"/>
                  </a:lnTo>
                  <a:lnTo>
                    <a:pt x="5498" y="3651"/>
                  </a:lnTo>
                  <a:lnTo>
                    <a:pt x="5627" y="3351"/>
                  </a:lnTo>
                  <a:lnTo>
                    <a:pt x="5713" y="3136"/>
                  </a:lnTo>
                  <a:lnTo>
                    <a:pt x="5756" y="2921"/>
                  </a:lnTo>
                  <a:lnTo>
                    <a:pt x="5756" y="2664"/>
                  </a:lnTo>
                  <a:lnTo>
                    <a:pt x="5756" y="2449"/>
                  </a:lnTo>
                  <a:lnTo>
                    <a:pt x="5670" y="2105"/>
                  </a:lnTo>
                  <a:lnTo>
                    <a:pt x="5498" y="1805"/>
                  </a:lnTo>
                  <a:lnTo>
                    <a:pt x="5283" y="1590"/>
                  </a:lnTo>
                  <a:lnTo>
                    <a:pt x="5026" y="1418"/>
                  </a:lnTo>
                  <a:lnTo>
                    <a:pt x="3565" y="774"/>
                  </a:lnTo>
                  <a:lnTo>
                    <a:pt x="3479" y="731"/>
                  </a:lnTo>
                  <a:lnTo>
                    <a:pt x="3351" y="688"/>
                  </a:lnTo>
                  <a:lnTo>
                    <a:pt x="2019" y="87"/>
                  </a:lnTo>
                  <a:lnTo>
                    <a:pt x="17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070;p66">
              <a:extLst>
                <a:ext uri="{FF2B5EF4-FFF2-40B4-BE49-F238E27FC236}">
                  <a16:creationId xmlns:a16="http://schemas.microsoft.com/office/drawing/2014/main" id="{A3DB11A8-2080-ADF6-3BB2-21133AC5EC5A}"/>
                </a:ext>
              </a:extLst>
            </p:cNvPr>
            <p:cNvSpPr/>
            <p:nvPr/>
          </p:nvSpPr>
          <p:spPr>
            <a:xfrm>
              <a:off x="2600425" y="3765325"/>
              <a:ext cx="143900" cy="108475"/>
            </a:xfrm>
            <a:custGeom>
              <a:avLst/>
              <a:gdLst/>
              <a:ahLst/>
              <a:cxnLst/>
              <a:rect l="l" t="t" r="r" b="b"/>
              <a:pathLst>
                <a:path w="5756" h="4339" fill="none" extrusionOk="0">
                  <a:moveTo>
                    <a:pt x="5627" y="3351"/>
                  </a:moveTo>
                  <a:lnTo>
                    <a:pt x="5627" y="3351"/>
                  </a:lnTo>
                  <a:lnTo>
                    <a:pt x="5498" y="3651"/>
                  </a:lnTo>
                  <a:lnTo>
                    <a:pt x="5283" y="3866"/>
                  </a:lnTo>
                  <a:lnTo>
                    <a:pt x="5069" y="4081"/>
                  </a:lnTo>
                  <a:lnTo>
                    <a:pt x="4811" y="4210"/>
                  </a:lnTo>
                  <a:lnTo>
                    <a:pt x="4553" y="4296"/>
                  </a:lnTo>
                  <a:lnTo>
                    <a:pt x="4295" y="4339"/>
                  </a:lnTo>
                  <a:lnTo>
                    <a:pt x="4038" y="4296"/>
                  </a:lnTo>
                  <a:lnTo>
                    <a:pt x="3780" y="4210"/>
                  </a:lnTo>
                  <a:lnTo>
                    <a:pt x="2363" y="3608"/>
                  </a:lnTo>
                  <a:lnTo>
                    <a:pt x="2234" y="3566"/>
                  </a:lnTo>
                  <a:lnTo>
                    <a:pt x="2148" y="3523"/>
                  </a:lnTo>
                  <a:lnTo>
                    <a:pt x="1590" y="3265"/>
                  </a:lnTo>
                  <a:lnTo>
                    <a:pt x="774" y="2921"/>
                  </a:lnTo>
                  <a:lnTo>
                    <a:pt x="774" y="2921"/>
                  </a:lnTo>
                  <a:lnTo>
                    <a:pt x="559" y="2749"/>
                  </a:lnTo>
                  <a:lnTo>
                    <a:pt x="344" y="2578"/>
                  </a:lnTo>
                  <a:lnTo>
                    <a:pt x="215" y="2363"/>
                  </a:lnTo>
                  <a:lnTo>
                    <a:pt x="86" y="2105"/>
                  </a:lnTo>
                  <a:lnTo>
                    <a:pt x="86" y="2105"/>
                  </a:lnTo>
                  <a:lnTo>
                    <a:pt x="1" y="1762"/>
                  </a:lnTo>
                  <a:lnTo>
                    <a:pt x="1" y="1762"/>
                  </a:lnTo>
                  <a:lnTo>
                    <a:pt x="44" y="1332"/>
                  </a:lnTo>
                  <a:lnTo>
                    <a:pt x="172" y="946"/>
                  </a:lnTo>
                  <a:lnTo>
                    <a:pt x="172" y="946"/>
                  </a:lnTo>
                  <a:lnTo>
                    <a:pt x="301" y="688"/>
                  </a:lnTo>
                  <a:lnTo>
                    <a:pt x="516" y="430"/>
                  </a:lnTo>
                  <a:lnTo>
                    <a:pt x="731" y="258"/>
                  </a:lnTo>
                  <a:lnTo>
                    <a:pt x="945" y="130"/>
                  </a:lnTo>
                  <a:lnTo>
                    <a:pt x="1203" y="44"/>
                  </a:lnTo>
                  <a:lnTo>
                    <a:pt x="1504" y="1"/>
                  </a:lnTo>
                  <a:lnTo>
                    <a:pt x="1761" y="1"/>
                  </a:lnTo>
                  <a:lnTo>
                    <a:pt x="2019" y="87"/>
                  </a:lnTo>
                  <a:lnTo>
                    <a:pt x="3351" y="688"/>
                  </a:lnTo>
                  <a:lnTo>
                    <a:pt x="3479" y="731"/>
                  </a:lnTo>
                  <a:lnTo>
                    <a:pt x="3565" y="774"/>
                  </a:lnTo>
                  <a:lnTo>
                    <a:pt x="5026" y="1418"/>
                  </a:lnTo>
                  <a:lnTo>
                    <a:pt x="5026" y="1418"/>
                  </a:lnTo>
                  <a:lnTo>
                    <a:pt x="5283" y="1590"/>
                  </a:lnTo>
                  <a:lnTo>
                    <a:pt x="5498" y="1805"/>
                  </a:lnTo>
                  <a:lnTo>
                    <a:pt x="5498" y="1805"/>
                  </a:lnTo>
                  <a:lnTo>
                    <a:pt x="5670" y="2105"/>
                  </a:lnTo>
                  <a:lnTo>
                    <a:pt x="5756" y="2449"/>
                  </a:lnTo>
                  <a:lnTo>
                    <a:pt x="5756" y="2449"/>
                  </a:lnTo>
                  <a:lnTo>
                    <a:pt x="5756" y="2664"/>
                  </a:lnTo>
                  <a:lnTo>
                    <a:pt x="5756" y="2921"/>
                  </a:lnTo>
                  <a:lnTo>
                    <a:pt x="5713" y="3136"/>
                  </a:lnTo>
                  <a:lnTo>
                    <a:pt x="5627" y="33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071;p66">
              <a:extLst>
                <a:ext uri="{FF2B5EF4-FFF2-40B4-BE49-F238E27FC236}">
                  <a16:creationId xmlns:a16="http://schemas.microsoft.com/office/drawing/2014/main" id="{393C25E6-8CB5-8B30-AC04-8F3E048C6E41}"/>
                </a:ext>
              </a:extLst>
            </p:cNvPr>
            <p:cNvSpPr/>
            <p:nvPr/>
          </p:nvSpPr>
          <p:spPr>
            <a:xfrm>
              <a:off x="2600425" y="3765325"/>
              <a:ext cx="87000" cy="89150"/>
            </a:xfrm>
            <a:custGeom>
              <a:avLst/>
              <a:gdLst/>
              <a:ahLst/>
              <a:cxnLst/>
              <a:rect l="l" t="t" r="r" b="b"/>
              <a:pathLst>
                <a:path w="3480" h="3566" extrusionOk="0">
                  <a:moveTo>
                    <a:pt x="1504" y="1"/>
                  </a:moveTo>
                  <a:lnTo>
                    <a:pt x="1203" y="44"/>
                  </a:lnTo>
                  <a:lnTo>
                    <a:pt x="945" y="130"/>
                  </a:lnTo>
                  <a:lnTo>
                    <a:pt x="731" y="258"/>
                  </a:lnTo>
                  <a:lnTo>
                    <a:pt x="516" y="430"/>
                  </a:lnTo>
                  <a:lnTo>
                    <a:pt x="301" y="688"/>
                  </a:lnTo>
                  <a:lnTo>
                    <a:pt x="172" y="946"/>
                  </a:lnTo>
                  <a:lnTo>
                    <a:pt x="44" y="1332"/>
                  </a:lnTo>
                  <a:lnTo>
                    <a:pt x="1" y="1762"/>
                  </a:lnTo>
                  <a:lnTo>
                    <a:pt x="86" y="2105"/>
                  </a:lnTo>
                  <a:lnTo>
                    <a:pt x="215" y="2363"/>
                  </a:lnTo>
                  <a:lnTo>
                    <a:pt x="344" y="2578"/>
                  </a:lnTo>
                  <a:lnTo>
                    <a:pt x="559" y="2749"/>
                  </a:lnTo>
                  <a:lnTo>
                    <a:pt x="774" y="2921"/>
                  </a:lnTo>
                  <a:lnTo>
                    <a:pt x="2148" y="3480"/>
                  </a:lnTo>
                  <a:lnTo>
                    <a:pt x="2234" y="3566"/>
                  </a:lnTo>
                  <a:lnTo>
                    <a:pt x="2449" y="3050"/>
                  </a:lnTo>
                  <a:lnTo>
                    <a:pt x="3479" y="731"/>
                  </a:lnTo>
                  <a:lnTo>
                    <a:pt x="3351" y="688"/>
                  </a:lnTo>
                  <a:lnTo>
                    <a:pt x="2019" y="87"/>
                  </a:lnTo>
                  <a:lnTo>
                    <a:pt x="1761" y="1"/>
                  </a:lnTo>
                  <a:close/>
                </a:path>
              </a:pathLst>
            </a:custGeom>
            <a:solidFill>
              <a:srgbClr val="EA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072;p66">
              <a:extLst>
                <a:ext uri="{FF2B5EF4-FFF2-40B4-BE49-F238E27FC236}">
                  <a16:creationId xmlns:a16="http://schemas.microsoft.com/office/drawing/2014/main" id="{91320888-525E-59CD-76DA-DB7AFEBCE507}"/>
                </a:ext>
              </a:extLst>
            </p:cNvPr>
            <p:cNvSpPr/>
            <p:nvPr/>
          </p:nvSpPr>
          <p:spPr>
            <a:xfrm>
              <a:off x="2600425" y="3765325"/>
              <a:ext cx="87000" cy="89150"/>
            </a:xfrm>
            <a:custGeom>
              <a:avLst/>
              <a:gdLst/>
              <a:ahLst/>
              <a:cxnLst/>
              <a:rect l="l" t="t" r="r" b="b"/>
              <a:pathLst>
                <a:path w="3480" h="3566" fill="none" extrusionOk="0">
                  <a:moveTo>
                    <a:pt x="2234" y="3566"/>
                  </a:moveTo>
                  <a:lnTo>
                    <a:pt x="2449" y="3050"/>
                  </a:lnTo>
                  <a:lnTo>
                    <a:pt x="3479" y="731"/>
                  </a:lnTo>
                  <a:lnTo>
                    <a:pt x="3351" y="688"/>
                  </a:lnTo>
                  <a:lnTo>
                    <a:pt x="2019" y="87"/>
                  </a:lnTo>
                  <a:lnTo>
                    <a:pt x="2019" y="87"/>
                  </a:lnTo>
                  <a:lnTo>
                    <a:pt x="1761" y="1"/>
                  </a:lnTo>
                  <a:lnTo>
                    <a:pt x="1504" y="1"/>
                  </a:lnTo>
                  <a:lnTo>
                    <a:pt x="1203" y="44"/>
                  </a:lnTo>
                  <a:lnTo>
                    <a:pt x="945" y="130"/>
                  </a:lnTo>
                  <a:lnTo>
                    <a:pt x="731" y="258"/>
                  </a:lnTo>
                  <a:lnTo>
                    <a:pt x="516" y="430"/>
                  </a:lnTo>
                  <a:lnTo>
                    <a:pt x="301" y="688"/>
                  </a:lnTo>
                  <a:lnTo>
                    <a:pt x="172" y="946"/>
                  </a:lnTo>
                  <a:lnTo>
                    <a:pt x="172" y="946"/>
                  </a:lnTo>
                  <a:lnTo>
                    <a:pt x="44" y="1332"/>
                  </a:lnTo>
                  <a:lnTo>
                    <a:pt x="1" y="1762"/>
                  </a:lnTo>
                  <a:lnTo>
                    <a:pt x="1" y="1762"/>
                  </a:lnTo>
                  <a:lnTo>
                    <a:pt x="86" y="2105"/>
                  </a:lnTo>
                  <a:lnTo>
                    <a:pt x="86" y="2105"/>
                  </a:lnTo>
                  <a:lnTo>
                    <a:pt x="215" y="2363"/>
                  </a:lnTo>
                  <a:lnTo>
                    <a:pt x="344" y="2578"/>
                  </a:lnTo>
                  <a:lnTo>
                    <a:pt x="559" y="2749"/>
                  </a:lnTo>
                  <a:lnTo>
                    <a:pt x="774" y="2921"/>
                  </a:lnTo>
                  <a:lnTo>
                    <a:pt x="2148" y="3480"/>
                  </a:lnTo>
                  <a:lnTo>
                    <a:pt x="2234" y="35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073;p66">
              <a:extLst>
                <a:ext uri="{FF2B5EF4-FFF2-40B4-BE49-F238E27FC236}">
                  <a16:creationId xmlns:a16="http://schemas.microsoft.com/office/drawing/2014/main" id="{552A94DA-F8E2-AA23-D82B-2D41A89ED9AF}"/>
                </a:ext>
              </a:extLst>
            </p:cNvPr>
            <p:cNvSpPr/>
            <p:nvPr/>
          </p:nvSpPr>
          <p:spPr>
            <a:xfrm>
              <a:off x="2599350" y="3799700"/>
              <a:ext cx="142825" cy="112750"/>
            </a:xfrm>
            <a:custGeom>
              <a:avLst/>
              <a:gdLst/>
              <a:ahLst/>
              <a:cxnLst/>
              <a:rect l="l" t="t" r="r" b="b"/>
              <a:pathLst>
                <a:path w="5713" h="4510" extrusionOk="0">
                  <a:moveTo>
                    <a:pt x="4124" y="0"/>
                  </a:moveTo>
                  <a:lnTo>
                    <a:pt x="3866" y="43"/>
                  </a:lnTo>
                  <a:lnTo>
                    <a:pt x="3608" y="129"/>
                  </a:lnTo>
                  <a:lnTo>
                    <a:pt x="2320" y="816"/>
                  </a:lnTo>
                  <a:lnTo>
                    <a:pt x="2191" y="859"/>
                  </a:lnTo>
                  <a:lnTo>
                    <a:pt x="2105" y="902"/>
                  </a:lnTo>
                  <a:lnTo>
                    <a:pt x="688" y="1632"/>
                  </a:lnTo>
                  <a:lnTo>
                    <a:pt x="430" y="1804"/>
                  </a:lnTo>
                  <a:lnTo>
                    <a:pt x="215" y="2062"/>
                  </a:lnTo>
                  <a:lnTo>
                    <a:pt x="87" y="2362"/>
                  </a:lnTo>
                  <a:lnTo>
                    <a:pt x="1" y="2706"/>
                  </a:lnTo>
                  <a:lnTo>
                    <a:pt x="1" y="2921"/>
                  </a:lnTo>
                  <a:lnTo>
                    <a:pt x="44" y="3135"/>
                  </a:lnTo>
                  <a:lnTo>
                    <a:pt x="87" y="3393"/>
                  </a:lnTo>
                  <a:lnTo>
                    <a:pt x="172" y="3608"/>
                  </a:lnTo>
                  <a:lnTo>
                    <a:pt x="344" y="3866"/>
                  </a:lnTo>
                  <a:lnTo>
                    <a:pt x="559" y="4080"/>
                  </a:lnTo>
                  <a:lnTo>
                    <a:pt x="774" y="4252"/>
                  </a:lnTo>
                  <a:lnTo>
                    <a:pt x="1031" y="4381"/>
                  </a:lnTo>
                  <a:lnTo>
                    <a:pt x="1289" y="4467"/>
                  </a:lnTo>
                  <a:lnTo>
                    <a:pt x="1547" y="4510"/>
                  </a:lnTo>
                  <a:lnTo>
                    <a:pt x="1847" y="4467"/>
                  </a:lnTo>
                  <a:lnTo>
                    <a:pt x="2105" y="4381"/>
                  </a:lnTo>
                  <a:lnTo>
                    <a:pt x="3480" y="3651"/>
                  </a:lnTo>
                  <a:lnTo>
                    <a:pt x="3608" y="3608"/>
                  </a:lnTo>
                  <a:lnTo>
                    <a:pt x="3694" y="3565"/>
                  </a:lnTo>
                  <a:lnTo>
                    <a:pt x="5026" y="2878"/>
                  </a:lnTo>
                  <a:lnTo>
                    <a:pt x="5240" y="2706"/>
                  </a:lnTo>
                  <a:lnTo>
                    <a:pt x="5412" y="2534"/>
                  </a:lnTo>
                  <a:lnTo>
                    <a:pt x="5541" y="2276"/>
                  </a:lnTo>
                  <a:lnTo>
                    <a:pt x="5670" y="2019"/>
                  </a:lnTo>
                  <a:lnTo>
                    <a:pt x="5713" y="1675"/>
                  </a:lnTo>
                  <a:lnTo>
                    <a:pt x="5670" y="1289"/>
                  </a:lnTo>
                  <a:lnTo>
                    <a:pt x="5498" y="902"/>
                  </a:lnTo>
                  <a:lnTo>
                    <a:pt x="5369" y="644"/>
                  </a:lnTo>
                  <a:lnTo>
                    <a:pt x="5155" y="387"/>
                  </a:lnTo>
                  <a:lnTo>
                    <a:pt x="4940" y="215"/>
                  </a:lnTo>
                  <a:lnTo>
                    <a:pt x="4682" y="86"/>
                  </a:lnTo>
                  <a:lnTo>
                    <a:pt x="4424" y="43"/>
                  </a:lnTo>
                  <a:lnTo>
                    <a:pt x="4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074;p66">
              <a:extLst>
                <a:ext uri="{FF2B5EF4-FFF2-40B4-BE49-F238E27FC236}">
                  <a16:creationId xmlns:a16="http://schemas.microsoft.com/office/drawing/2014/main" id="{909A3676-9FCB-4590-ACC4-AA6E69F98A31}"/>
                </a:ext>
              </a:extLst>
            </p:cNvPr>
            <p:cNvSpPr/>
            <p:nvPr/>
          </p:nvSpPr>
          <p:spPr>
            <a:xfrm>
              <a:off x="2599350" y="3799700"/>
              <a:ext cx="142825" cy="112750"/>
            </a:xfrm>
            <a:custGeom>
              <a:avLst/>
              <a:gdLst/>
              <a:ahLst/>
              <a:cxnLst/>
              <a:rect l="l" t="t" r="r" b="b"/>
              <a:pathLst>
                <a:path w="5713" h="4510" fill="none" extrusionOk="0">
                  <a:moveTo>
                    <a:pt x="2105" y="4381"/>
                  </a:moveTo>
                  <a:lnTo>
                    <a:pt x="2105" y="4381"/>
                  </a:lnTo>
                  <a:lnTo>
                    <a:pt x="1847" y="4467"/>
                  </a:lnTo>
                  <a:lnTo>
                    <a:pt x="1547" y="4510"/>
                  </a:lnTo>
                  <a:lnTo>
                    <a:pt x="1289" y="4467"/>
                  </a:lnTo>
                  <a:lnTo>
                    <a:pt x="1031" y="4381"/>
                  </a:lnTo>
                  <a:lnTo>
                    <a:pt x="774" y="4252"/>
                  </a:lnTo>
                  <a:lnTo>
                    <a:pt x="559" y="4080"/>
                  </a:lnTo>
                  <a:lnTo>
                    <a:pt x="344" y="3866"/>
                  </a:lnTo>
                  <a:lnTo>
                    <a:pt x="172" y="3608"/>
                  </a:lnTo>
                  <a:lnTo>
                    <a:pt x="172" y="3608"/>
                  </a:lnTo>
                  <a:lnTo>
                    <a:pt x="87" y="3393"/>
                  </a:lnTo>
                  <a:lnTo>
                    <a:pt x="44" y="3135"/>
                  </a:lnTo>
                  <a:lnTo>
                    <a:pt x="1" y="2921"/>
                  </a:lnTo>
                  <a:lnTo>
                    <a:pt x="1" y="2706"/>
                  </a:lnTo>
                  <a:lnTo>
                    <a:pt x="1" y="2706"/>
                  </a:lnTo>
                  <a:lnTo>
                    <a:pt x="87" y="2362"/>
                  </a:lnTo>
                  <a:lnTo>
                    <a:pt x="215" y="2062"/>
                  </a:lnTo>
                  <a:lnTo>
                    <a:pt x="430" y="1804"/>
                  </a:lnTo>
                  <a:lnTo>
                    <a:pt x="688" y="1632"/>
                  </a:lnTo>
                  <a:lnTo>
                    <a:pt x="2105" y="902"/>
                  </a:lnTo>
                  <a:lnTo>
                    <a:pt x="2191" y="859"/>
                  </a:lnTo>
                  <a:lnTo>
                    <a:pt x="2320" y="816"/>
                  </a:lnTo>
                  <a:lnTo>
                    <a:pt x="3608" y="129"/>
                  </a:lnTo>
                  <a:lnTo>
                    <a:pt x="3608" y="129"/>
                  </a:lnTo>
                  <a:lnTo>
                    <a:pt x="3866" y="43"/>
                  </a:lnTo>
                  <a:lnTo>
                    <a:pt x="4124" y="0"/>
                  </a:lnTo>
                  <a:lnTo>
                    <a:pt x="4424" y="43"/>
                  </a:lnTo>
                  <a:lnTo>
                    <a:pt x="4682" y="86"/>
                  </a:lnTo>
                  <a:lnTo>
                    <a:pt x="4940" y="215"/>
                  </a:lnTo>
                  <a:lnTo>
                    <a:pt x="5155" y="387"/>
                  </a:lnTo>
                  <a:lnTo>
                    <a:pt x="5369" y="644"/>
                  </a:lnTo>
                  <a:lnTo>
                    <a:pt x="5498" y="902"/>
                  </a:lnTo>
                  <a:lnTo>
                    <a:pt x="5498" y="902"/>
                  </a:lnTo>
                  <a:lnTo>
                    <a:pt x="5670" y="1289"/>
                  </a:lnTo>
                  <a:lnTo>
                    <a:pt x="5713" y="1675"/>
                  </a:lnTo>
                  <a:lnTo>
                    <a:pt x="5713" y="1675"/>
                  </a:lnTo>
                  <a:lnTo>
                    <a:pt x="5670" y="2019"/>
                  </a:lnTo>
                  <a:lnTo>
                    <a:pt x="5670" y="2019"/>
                  </a:lnTo>
                  <a:lnTo>
                    <a:pt x="5541" y="2276"/>
                  </a:lnTo>
                  <a:lnTo>
                    <a:pt x="5412" y="2534"/>
                  </a:lnTo>
                  <a:lnTo>
                    <a:pt x="5240" y="2706"/>
                  </a:lnTo>
                  <a:lnTo>
                    <a:pt x="5026" y="2878"/>
                  </a:lnTo>
                  <a:lnTo>
                    <a:pt x="3694" y="3565"/>
                  </a:lnTo>
                  <a:lnTo>
                    <a:pt x="3608" y="3608"/>
                  </a:lnTo>
                  <a:lnTo>
                    <a:pt x="3480" y="3651"/>
                  </a:lnTo>
                  <a:lnTo>
                    <a:pt x="2105" y="43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075;p66">
              <a:extLst>
                <a:ext uri="{FF2B5EF4-FFF2-40B4-BE49-F238E27FC236}">
                  <a16:creationId xmlns:a16="http://schemas.microsoft.com/office/drawing/2014/main" id="{19F692C8-0474-E070-966D-D4ED9532E72C}"/>
                </a:ext>
              </a:extLst>
            </p:cNvPr>
            <p:cNvSpPr/>
            <p:nvPr/>
          </p:nvSpPr>
          <p:spPr>
            <a:xfrm>
              <a:off x="2654125" y="3799700"/>
              <a:ext cx="88050" cy="90200"/>
            </a:xfrm>
            <a:custGeom>
              <a:avLst/>
              <a:gdLst/>
              <a:ahLst/>
              <a:cxnLst/>
              <a:rect l="l" t="t" r="r" b="b"/>
              <a:pathLst>
                <a:path w="3522" h="3608" extrusionOk="0">
                  <a:moveTo>
                    <a:pt x="1933" y="0"/>
                  </a:moveTo>
                  <a:lnTo>
                    <a:pt x="1675" y="43"/>
                  </a:lnTo>
                  <a:lnTo>
                    <a:pt x="1417" y="129"/>
                  </a:lnTo>
                  <a:lnTo>
                    <a:pt x="129" y="816"/>
                  </a:lnTo>
                  <a:lnTo>
                    <a:pt x="0" y="859"/>
                  </a:lnTo>
                  <a:lnTo>
                    <a:pt x="1160" y="3135"/>
                  </a:lnTo>
                  <a:lnTo>
                    <a:pt x="1417" y="3608"/>
                  </a:lnTo>
                  <a:lnTo>
                    <a:pt x="1503" y="3565"/>
                  </a:lnTo>
                  <a:lnTo>
                    <a:pt x="2835" y="2878"/>
                  </a:lnTo>
                  <a:lnTo>
                    <a:pt x="3049" y="2706"/>
                  </a:lnTo>
                  <a:lnTo>
                    <a:pt x="3221" y="2534"/>
                  </a:lnTo>
                  <a:lnTo>
                    <a:pt x="3350" y="2276"/>
                  </a:lnTo>
                  <a:lnTo>
                    <a:pt x="3479" y="2019"/>
                  </a:lnTo>
                  <a:lnTo>
                    <a:pt x="3522" y="1675"/>
                  </a:lnTo>
                  <a:lnTo>
                    <a:pt x="3479" y="1289"/>
                  </a:lnTo>
                  <a:lnTo>
                    <a:pt x="3307" y="902"/>
                  </a:lnTo>
                  <a:lnTo>
                    <a:pt x="3178" y="644"/>
                  </a:lnTo>
                  <a:lnTo>
                    <a:pt x="2964" y="387"/>
                  </a:lnTo>
                  <a:lnTo>
                    <a:pt x="2749" y="215"/>
                  </a:lnTo>
                  <a:lnTo>
                    <a:pt x="2491" y="86"/>
                  </a:lnTo>
                  <a:lnTo>
                    <a:pt x="2233" y="43"/>
                  </a:lnTo>
                  <a:lnTo>
                    <a:pt x="1933" y="0"/>
                  </a:lnTo>
                  <a:close/>
                </a:path>
              </a:pathLst>
            </a:custGeom>
            <a:solidFill>
              <a:srgbClr val="EA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076;p66">
              <a:extLst>
                <a:ext uri="{FF2B5EF4-FFF2-40B4-BE49-F238E27FC236}">
                  <a16:creationId xmlns:a16="http://schemas.microsoft.com/office/drawing/2014/main" id="{25557C4B-8FF3-A08A-7031-E6DE14C7E87F}"/>
                </a:ext>
              </a:extLst>
            </p:cNvPr>
            <p:cNvSpPr/>
            <p:nvPr/>
          </p:nvSpPr>
          <p:spPr>
            <a:xfrm>
              <a:off x="2654125" y="3799700"/>
              <a:ext cx="88050" cy="90200"/>
            </a:xfrm>
            <a:custGeom>
              <a:avLst/>
              <a:gdLst/>
              <a:ahLst/>
              <a:cxnLst/>
              <a:rect l="l" t="t" r="r" b="b"/>
              <a:pathLst>
                <a:path w="3522" h="3608" fill="none" extrusionOk="0">
                  <a:moveTo>
                    <a:pt x="1417" y="3608"/>
                  </a:moveTo>
                  <a:lnTo>
                    <a:pt x="1160" y="3135"/>
                  </a:lnTo>
                  <a:lnTo>
                    <a:pt x="0" y="859"/>
                  </a:lnTo>
                  <a:lnTo>
                    <a:pt x="129" y="816"/>
                  </a:lnTo>
                  <a:lnTo>
                    <a:pt x="1417" y="129"/>
                  </a:lnTo>
                  <a:lnTo>
                    <a:pt x="1417" y="129"/>
                  </a:lnTo>
                  <a:lnTo>
                    <a:pt x="1675" y="43"/>
                  </a:lnTo>
                  <a:lnTo>
                    <a:pt x="1933" y="0"/>
                  </a:lnTo>
                  <a:lnTo>
                    <a:pt x="2233" y="43"/>
                  </a:lnTo>
                  <a:lnTo>
                    <a:pt x="2491" y="86"/>
                  </a:lnTo>
                  <a:lnTo>
                    <a:pt x="2749" y="215"/>
                  </a:lnTo>
                  <a:lnTo>
                    <a:pt x="2964" y="387"/>
                  </a:lnTo>
                  <a:lnTo>
                    <a:pt x="3178" y="644"/>
                  </a:lnTo>
                  <a:lnTo>
                    <a:pt x="3307" y="902"/>
                  </a:lnTo>
                  <a:lnTo>
                    <a:pt x="3307" y="902"/>
                  </a:lnTo>
                  <a:lnTo>
                    <a:pt x="3479" y="1289"/>
                  </a:lnTo>
                  <a:lnTo>
                    <a:pt x="3522" y="1675"/>
                  </a:lnTo>
                  <a:lnTo>
                    <a:pt x="3522" y="1675"/>
                  </a:lnTo>
                  <a:lnTo>
                    <a:pt x="3479" y="2019"/>
                  </a:lnTo>
                  <a:lnTo>
                    <a:pt x="3479" y="2019"/>
                  </a:lnTo>
                  <a:lnTo>
                    <a:pt x="3350" y="2276"/>
                  </a:lnTo>
                  <a:lnTo>
                    <a:pt x="3221" y="2534"/>
                  </a:lnTo>
                  <a:lnTo>
                    <a:pt x="3049" y="2706"/>
                  </a:lnTo>
                  <a:lnTo>
                    <a:pt x="2835" y="2878"/>
                  </a:lnTo>
                  <a:lnTo>
                    <a:pt x="1503" y="3565"/>
                  </a:lnTo>
                  <a:lnTo>
                    <a:pt x="1417" y="3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6" name="Google Shape;15077;p66">
              <a:extLst>
                <a:ext uri="{FF2B5EF4-FFF2-40B4-BE49-F238E27FC236}">
                  <a16:creationId xmlns:a16="http://schemas.microsoft.com/office/drawing/2014/main" id="{402961BE-E09F-7025-F3A7-BA240DC6062A}"/>
                </a:ext>
              </a:extLst>
            </p:cNvPr>
            <p:cNvSpPr/>
            <p:nvPr/>
          </p:nvSpPr>
          <p:spPr>
            <a:xfrm>
              <a:off x="2522050" y="3817950"/>
              <a:ext cx="112750" cy="141750"/>
            </a:xfrm>
            <a:custGeom>
              <a:avLst/>
              <a:gdLst/>
              <a:ahLst/>
              <a:cxnLst/>
              <a:rect l="l" t="t" r="r" b="b"/>
              <a:pathLst>
                <a:path w="4510" h="5670" extrusionOk="0">
                  <a:moveTo>
                    <a:pt x="1675" y="0"/>
                  </a:moveTo>
                  <a:lnTo>
                    <a:pt x="1289" y="43"/>
                  </a:lnTo>
                  <a:lnTo>
                    <a:pt x="902" y="172"/>
                  </a:lnTo>
                  <a:lnTo>
                    <a:pt x="644" y="344"/>
                  </a:lnTo>
                  <a:lnTo>
                    <a:pt x="430" y="559"/>
                  </a:lnTo>
                  <a:lnTo>
                    <a:pt x="258" y="773"/>
                  </a:lnTo>
                  <a:lnTo>
                    <a:pt x="129" y="1031"/>
                  </a:lnTo>
                  <a:lnTo>
                    <a:pt x="43" y="1289"/>
                  </a:lnTo>
                  <a:lnTo>
                    <a:pt x="0" y="1546"/>
                  </a:lnTo>
                  <a:lnTo>
                    <a:pt x="43" y="1804"/>
                  </a:lnTo>
                  <a:lnTo>
                    <a:pt x="129" y="2062"/>
                  </a:lnTo>
                  <a:lnTo>
                    <a:pt x="816" y="3393"/>
                  </a:lnTo>
                  <a:lnTo>
                    <a:pt x="859" y="3479"/>
                  </a:lnTo>
                  <a:lnTo>
                    <a:pt x="902" y="3608"/>
                  </a:lnTo>
                  <a:lnTo>
                    <a:pt x="1632" y="4982"/>
                  </a:lnTo>
                  <a:lnTo>
                    <a:pt x="1804" y="5283"/>
                  </a:lnTo>
                  <a:lnTo>
                    <a:pt x="2062" y="5455"/>
                  </a:lnTo>
                  <a:lnTo>
                    <a:pt x="2362" y="5627"/>
                  </a:lnTo>
                  <a:lnTo>
                    <a:pt x="2706" y="5670"/>
                  </a:lnTo>
                  <a:lnTo>
                    <a:pt x="3136" y="5670"/>
                  </a:lnTo>
                  <a:lnTo>
                    <a:pt x="3393" y="5584"/>
                  </a:lnTo>
                  <a:lnTo>
                    <a:pt x="3608" y="5498"/>
                  </a:lnTo>
                  <a:lnTo>
                    <a:pt x="3866" y="5326"/>
                  </a:lnTo>
                  <a:lnTo>
                    <a:pt x="4080" y="5154"/>
                  </a:lnTo>
                  <a:lnTo>
                    <a:pt x="4252" y="4939"/>
                  </a:lnTo>
                  <a:lnTo>
                    <a:pt x="4381" y="4682"/>
                  </a:lnTo>
                  <a:lnTo>
                    <a:pt x="4467" y="4424"/>
                  </a:lnTo>
                  <a:lnTo>
                    <a:pt x="4510" y="4123"/>
                  </a:lnTo>
                  <a:lnTo>
                    <a:pt x="4467" y="3866"/>
                  </a:lnTo>
                  <a:lnTo>
                    <a:pt x="4381" y="3608"/>
                  </a:lnTo>
                  <a:lnTo>
                    <a:pt x="3651" y="2234"/>
                  </a:lnTo>
                  <a:lnTo>
                    <a:pt x="3608" y="2105"/>
                  </a:lnTo>
                  <a:lnTo>
                    <a:pt x="3565" y="2019"/>
                  </a:lnTo>
                  <a:lnTo>
                    <a:pt x="2878" y="687"/>
                  </a:lnTo>
                  <a:lnTo>
                    <a:pt x="2749" y="473"/>
                  </a:lnTo>
                  <a:lnTo>
                    <a:pt x="2534" y="258"/>
                  </a:lnTo>
                  <a:lnTo>
                    <a:pt x="2320" y="129"/>
                  </a:lnTo>
                  <a:lnTo>
                    <a:pt x="2062" y="43"/>
                  </a:lnTo>
                  <a:lnTo>
                    <a:pt x="167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7" name="Google Shape;15078;p66">
              <a:extLst>
                <a:ext uri="{FF2B5EF4-FFF2-40B4-BE49-F238E27FC236}">
                  <a16:creationId xmlns:a16="http://schemas.microsoft.com/office/drawing/2014/main" id="{A86BD58F-7E9F-9FB5-E296-1DA77A29FA42}"/>
                </a:ext>
              </a:extLst>
            </p:cNvPr>
            <p:cNvSpPr/>
            <p:nvPr/>
          </p:nvSpPr>
          <p:spPr>
            <a:xfrm>
              <a:off x="2522050" y="3817950"/>
              <a:ext cx="112750" cy="141750"/>
            </a:xfrm>
            <a:custGeom>
              <a:avLst/>
              <a:gdLst/>
              <a:ahLst/>
              <a:cxnLst/>
              <a:rect l="l" t="t" r="r" b="b"/>
              <a:pathLst>
                <a:path w="4510" h="5670" fill="none" extrusionOk="0">
                  <a:moveTo>
                    <a:pt x="4381" y="3608"/>
                  </a:moveTo>
                  <a:lnTo>
                    <a:pt x="4381" y="3608"/>
                  </a:lnTo>
                  <a:lnTo>
                    <a:pt x="4467" y="3866"/>
                  </a:lnTo>
                  <a:lnTo>
                    <a:pt x="4510" y="4123"/>
                  </a:lnTo>
                  <a:lnTo>
                    <a:pt x="4467" y="4424"/>
                  </a:lnTo>
                  <a:lnTo>
                    <a:pt x="4381" y="4682"/>
                  </a:lnTo>
                  <a:lnTo>
                    <a:pt x="4252" y="4939"/>
                  </a:lnTo>
                  <a:lnTo>
                    <a:pt x="4080" y="5154"/>
                  </a:lnTo>
                  <a:lnTo>
                    <a:pt x="3866" y="5326"/>
                  </a:lnTo>
                  <a:lnTo>
                    <a:pt x="3608" y="5498"/>
                  </a:lnTo>
                  <a:lnTo>
                    <a:pt x="3608" y="5498"/>
                  </a:lnTo>
                  <a:lnTo>
                    <a:pt x="3393" y="5584"/>
                  </a:lnTo>
                  <a:lnTo>
                    <a:pt x="3136" y="5670"/>
                  </a:lnTo>
                  <a:lnTo>
                    <a:pt x="2921" y="5670"/>
                  </a:lnTo>
                  <a:lnTo>
                    <a:pt x="2706" y="5670"/>
                  </a:lnTo>
                  <a:lnTo>
                    <a:pt x="2706" y="5670"/>
                  </a:lnTo>
                  <a:lnTo>
                    <a:pt x="2362" y="5627"/>
                  </a:lnTo>
                  <a:lnTo>
                    <a:pt x="2062" y="5455"/>
                  </a:lnTo>
                  <a:lnTo>
                    <a:pt x="1804" y="5283"/>
                  </a:lnTo>
                  <a:lnTo>
                    <a:pt x="1632" y="4982"/>
                  </a:lnTo>
                  <a:lnTo>
                    <a:pt x="902" y="3608"/>
                  </a:lnTo>
                  <a:lnTo>
                    <a:pt x="859" y="3479"/>
                  </a:lnTo>
                  <a:lnTo>
                    <a:pt x="816" y="3393"/>
                  </a:lnTo>
                  <a:lnTo>
                    <a:pt x="129" y="2062"/>
                  </a:lnTo>
                  <a:lnTo>
                    <a:pt x="129" y="2062"/>
                  </a:lnTo>
                  <a:lnTo>
                    <a:pt x="43" y="1804"/>
                  </a:lnTo>
                  <a:lnTo>
                    <a:pt x="0" y="1546"/>
                  </a:lnTo>
                  <a:lnTo>
                    <a:pt x="43" y="1289"/>
                  </a:lnTo>
                  <a:lnTo>
                    <a:pt x="129" y="1031"/>
                  </a:lnTo>
                  <a:lnTo>
                    <a:pt x="258" y="773"/>
                  </a:lnTo>
                  <a:lnTo>
                    <a:pt x="430" y="559"/>
                  </a:lnTo>
                  <a:lnTo>
                    <a:pt x="644" y="344"/>
                  </a:lnTo>
                  <a:lnTo>
                    <a:pt x="902" y="172"/>
                  </a:lnTo>
                  <a:lnTo>
                    <a:pt x="902" y="172"/>
                  </a:lnTo>
                  <a:lnTo>
                    <a:pt x="1289" y="43"/>
                  </a:lnTo>
                  <a:lnTo>
                    <a:pt x="1675" y="0"/>
                  </a:lnTo>
                  <a:lnTo>
                    <a:pt x="1675" y="0"/>
                  </a:lnTo>
                  <a:lnTo>
                    <a:pt x="2062" y="43"/>
                  </a:lnTo>
                  <a:lnTo>
                    <a:pt x="2062" y="43"/>
                  </a:lnTo>
                  <a:lnTo>
                    <a:pt x="2320" y="129"/>
                  </a:lnTo>
                  <a:lnTo>
                    <a:pt x="2534" y="258"/>
                  </a:lnTo>
                  <a:lnTo>
                    <a:pt x="2749" y="473"/>
                  </a:lnTo>
                  <a:lnTo>
                    <a:pt x="2878" y="687"/>
                  </a:lnTo>
                  <a:lnTo>
                    <a:pt x="3565" y="2019"/>
                  </a:lnTo>
                  <a:lnTo>
                    <a:pt x="3608" y="2105"/>
                  </a:lnTo>
                  <a:lnTo>
                    <a:pt x="3651" y="2234"/>
                  </a:lnTo>
                  <a:lnTo>
                    <a:pt x="4381" y="3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8" name="Google Shape;15079;p66">
              <a:extLst>
                <a:ext uri="{FF2B5EF4-FFF2-40B4-BE49-F238E27FC236}">
                  <a16:creationId xmlns:a16="http://schemas.microsoft.com/office/drawing/2014/main" id="{62D08695-4088-B0E2-BB28-D6357841B775}"/>
                </a:ext>
              </a:extLst>
            </p:cNvPr>
            <p:cNvSpPr/>
            <p:nvPr/>
          </p:nvSpPr>
          <p:spPr>
            <a:xfrm>
              <a:off x="2522050" y="3817950"/>
              <a:ext cx="90200" cy="87000"/>
            </a:xfrm>
            <a:custGeom>
              <a:avLst/>
              <a:gdLst/>
              <a:ahLst/>
              <a:cxnLst/>
              <a:rect l="l" t="t" r="r" b="b"/>
              <a:pathLst>
                <a:path w="3608" h="3480" extrusionOk="0">
                  <a:moveTo>
                    <a:pt x="1675" y="0"/>
                  </a:moveTo>
                  <a:lnTo>
                    <a:pt x="1289" y="43"/>
                  </a:lnTo>
                  <a:lnTo>
                    <a:pt x="902" y="172"/>
                  </a:lnTo>
                  <a:lnTo>
                    <a:pt x="644" y="344"/>
                  </a:lnTo>
                  <a:lnTo>
                    <a:pt x="430" y="559"/>
                  </a:lnTo>
                  <a:lnTo>
                    <a:pt x="258" y="773"/>
                  </a:lnTo>
                  <a:lnTo>
                    <a:pt x="129" y="1031"/>
                  </a:lnTo>
                  <a:lnTo>
                    <a:pt x="43" y="1289"/>
                  </a:lnTo>
                  <a:lnTo>
                    <a:pt x="0" y="1546"/>
                  </a:lnTo>
                  <a:lnTo>
                    <a:pt x="43" y="1804"/>
                  </a:lnTo>
                  <a:lnTo>
                    <a:pt x="129" y="2062"/>
                  </a:lnTo>
                  <a:lnTo>
                    <a:pt x="816" y="3393"/>
                  </a:lnTo>
                  <a:lnTo>
                    <a:pt x="859" y="3479"/>
                  </a:lnTo>
                  <a:lnTo>
                    <a:pt x="3136" y="2362"/>
                  </a:lnTo>
                  <a:lnTo>
                    <a:pt x="3608" y="2105"/>
                  </a:lnTo>
                  <a:lnTo>
                    <a:pt x="3565" y="2019"/>
                  </a:lnTo>
                  <a:lnTo>
                    <a:pt x="2878" y="687"/>
                  </a:lnTo>
                  <a:lnTo>
                    <a:pt x="2749" y="473"/>
                  </a:lnTo>
                  <a:lnTo>
                    <a:pt x="2534" y="258"/>
                  </a:lnTo>
                  <a:lnTo>
                    <a:pt x="2320" y="129"/>
                  </a:lnTo>
                  <a:lnTo>
                    <a:pt x="2062" y="43"/>
                  </a:lnTo>
                  <a:lnTo>
                    <a:pt x="1675" y="0"/>
                  </a:lnTo>
                  <a:close/>
                </a:path>
              </a:pathLst>
            </a:custGeom>
            <a:solidFill>
              <a:srgbClr val="EA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9" name="Google Shape;15080;p66">
              <a:extLst>
                <a:ext uri="{FF2B5EF4-FFF2-40B4-BE49-F238E27FC236}">
                  <a16:creationId xmlns:a16="http://schemas.microsoft.com/office/drawing/2014/main" id="{33D23A77-92F6-3BCA-CAC2-E6C686A7C4E1}"/>
                </a:ext>
              </a:extLst>
            </p:cNvPr>
            <p:cNvSpPr/>
            <p:nvPr/>
          </p:nvSpPr>
          <p:spPr>
            <a:xfrm>
              <a:off x="2522050" y="3817950"/>
              <a:ext cx="90200" cy="87000"/>
            </a:xfrm>
            <a:custGeom>
              <a:avLst/>
              <a:gdLst/>
              <a:ahLst/>
              <a:cxnLst/>
              <a:rect l="l" t="t" r="r" b="b"/>
              <a:pathLst>
                <a:path w="3608" h="3480" fill="none" extrusionOk="0">
                  <a:moveTo>
                    <a:pt x="3608" y="2105"/>
                  </a:moveTo>
                  <a:lnTo>
                    <a:pt x="3136" y="2362"/>
                  </a:lnTo>
                  <a:lnTo>
                    <a:pt x="859" y="3479"/>
                  </a:lnTo>
                  <a:lnTo>
                    <a:pt x="816" y="3393"/>
                  </a:lnTo>
                  <a:lnTo>
                    <a:pt x="129" y="2062"/>
                  </a:lnTo>
                  <a:lnTo>
                    <a:pt x="129" y="2062"/>
                  </a:lnTo>
                  <a:lnTo>
                    <a:pt x="43" y="1804"/>
                  </a:lnTo>
                  <a:lnTo>
                    <a:pt x="0" y="1546"/>
                  </a:lnTo>
                  <a:lnTo>
                    <a:pt x="43" y="1289"/>
                  </a:lnTo>
                  <a:lnTo>
                    <a:pt x="129" y="1031"/>
                  </a:lnTo>
                  <a:lnTo>
                    <a:pt x="258" y="773"/>
                  </a:lnTo>
                  <a:lnTo>
                    <a:pt x="430" y="559"/>
                  </a:lnTo>
                  <a:lnTo>
                    <a:pt x="644" y="344"/>
                  </a:lnTo>
                  <a:lnTo>
                    <a:pt x="902" y="172"/>
                  </a:lnTo>
                  <a:lnTo>
                    <a:pt x="902" y="172"/>
                  </a:lnTo>
                  <a:lnTo>
                    <a:pt x="1289" y="43"/>
                  </a:lnTo>
                  <a:lnTo>
                    <a:pt x="1675" y="0"/>
                  </a:lnTo>
                  <a:lnTo>
                    <a:pt x="1675" y="0"/>
                  </a:lnTo>
                  <a:lnTo>
                    <a:pt x="2062" y="43"/>
                  </a:lnTo>
                  <a:lnTo>
                    <a:pt x="2062" y="43"/>
                  </a:lnTo>
                  <a:lnTo>
                    <a:pt x="2320" y="129"/>
                  </a:lnTo>
                  <a:lnTo>
                    <a:pt x="2534" y="258"/>
                  </a:lnTo>
                  <a:lnTo>
                    <a:pt x="2749" y="473"/>
                  </a:lnTo>
                  <a:lnTo>
                    <a:pt x="2878" y="687"/>
                  </a:lnTo>
                  <a:lnTo>
                    <a:pt x="3565" y="2019"/>
                  </a:lnTo>
                  <a:lnTo>
                    <a:pt x="3608" y="21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0" name="Google Shape;15081;p66">
              <a:extLst>
                <a:ext uri="{FF2B5EF4-FFF2-40B4-BE49-F238E27FC236}">
                  <a16:creationId xmlns:a16="http://schemas.microsoft.com/office/drawing/2014/main" id="{75A4916C-6B3E-470A-F9F0-DA0538B4A0BF}"/>
                </a:ext>
              </a:extLst>
            </p:cNvPr>
            <p:cNvSpPr/>
            <p:nvPr/>
          </p:nvSpPr>
          <p:spPr>
            <a:xfrm>
              <a:off x="2629425" y="3951075"/>
              <a:ext cx="149275" cy="80575"/>
            </a:xfrm>
            <a:custGeom>
              <a:avLst/>
              <a:gdLst/>
              <a:ahLst/>
              <a:cxnLst/>
              <a:rect l="l" t="t" r="r" b="b"/>
              <a:pathLst>
                <a:path w="5971" h="3223" extrusionOk="0">
                  <a:moveTo>
                    <a:pt x="1160" y="1"/>
                  </a:moveTo>
                  <a:lnTo>
                    <a:pt x="902" y="87"/>
                  </a:lnTo>
                  <a:lnTo>
                    <a:pt x="644" y="216"/>
                  </a:lnTo>
                  <a:lnTo>
                    <a:pt x="430" y="387"/>
                  </a:lnTo>
                  <a:lnTo>
                    <a:pt x="258" y="645"/>
                  </a:lnTo>
                  <a:lnTo>
                    <a:pt x="129" y="903"/>
                  </a:lnTo>
                  <a:lnTo>
                    <a:pt x="43" y="1161"/>
                  </a:lnTo>
                  <a:lnTo>
                    <a:pt x="0" y="1461"/>
                  </a:lnTo>
                  <a:lnTo>
                    <a:pt x="43" y="1891"/>
                  </a:lnTo>
                  <a:lnTo>
                    <a:pt x="172" y="2277"/>
                  </a:lnTo>
                  <a:lnTo>
                    <a:pt x="344" y="2578"/>
                  </a:lnTo>
                  <a:lnTo>
                    <a:pt x="559" y="2793"/>
                  </a:lnTo>
                  <a:lnTo>
                    <a:pt x="773" y="2922"/>
                  </a:lnTo>
                  <a:lnTo>
                    <a:pt x="1031" y="3007"/>
                  </a:lnTo>
                  <a:lnTo>
                    <a:pt x="1289" y="3050"/>
                  </a:lnTo>
                  <a:lnTo>
                    <a:pt x="2749" y="3136"/>
                  </a:lnTo>
                  <a:lnTo>
                    <a:pt x="3007" y="3136"/>
                  </a:lnTo>
                  <a:lnTo>
                    <a:pt x="4553" y="3222"/>
                  </a:lnTo>
                  <a:lnTo>
                    <a:pt x="4811" y="3179"/>
                  </a:lnTo>
                  <a:lnTo>
                    <a:pt x="5068" y="3136"/>
                  </a:lnTo>
                  <a:lnTo>
                    <a:pt x="5326" y="3007"/>
                  </a:lnTo>
                  <a:lnTo>
                    <a:pt x="5541" y="2793"/>
                  </a:lnTo>
                  <a:lnTo>
                    <a:pt x="5712" y="2578"/>
                  </a:lnTo>
                  <a:lnTo>
                    <a:pt x="5841" y="2320"/>
                  </a:lnTo>
                  <a:lnTo>
                    <a:pt x="5927" y="2063"/>
                  </a:lnTo>
                  <a:lnTo>
                    <a:pt x="5970" y="1762"/>
                  </a:lnTo>
                  <a:lnTo>
                    <a:pt x="5970" y="1504"/>
                  </a:lnTo>
                  <a:lnTo>
                    <a:pt x="5927" y="1246"/>
                  </a:lnTo>
                  <a:lnTo>
                    <a:pt x="5841" y="1032"/>
                  </a:lnTo>
                  <a:lnTo>
                    <a:pt x="5755" y="817"/>
                  </a:lnTo>
                  <a:lnTo>
                    <a:pt x="5541" y="559"/>
                  </a:lnTo>
                  <a:lnTo>
                    <a:pt x="5283" y="345"/>
                  </a:lnTo>
                  <a:lnTo>
                    <a:pt x="5025" y="216"/>
                  </a:lnTo>
                  <a:lnTo>
                    <a:pt x="4682" y="130"/>
                  </a:lnTo>
                  <a:lnTo>
                    <a:pt x="3135" y="87"/>
                  </a:lnTo>
                  <a:lnTo>
                    <a:pt x="2878" y="87"/>
                  </a:lnTo>
                  <a:lnTo>
                    <a:pt x="14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1" name="Google Shape;15082;p66">
              <a:extLst>
                <a:ext uri="{FF2B5EF4-FFF2-40B4-BE49-F238E27FC236}">
                  <a16:creationId xmlns:a16="http://schemas.microsoft.com/office/drawing/2014/main" id="{76AF97C4-8377-06F5-B9E8-6F0A7484211D}"/>
                </a:ext>
              </a:extLst>
            </p:cNvPr>
            <p:cNvSpPr/>
            <p:nvPr/>
          </p:nvSpPr>
          <p:spPr>
            <a:xfrm>
              <a:off x="2629425" y="3951075"/>
              <a:ext cx="149275" cy="80575"/>
            </a:xfrm>
            <a:custGeom>
              <a:avLst/>
              <a:gdLst/>
              <a:ahLst/>
              <a:cxnLst/>
              <a:rect l="l" t="t" r="r" b="b"/>
              <a:pathLst>
                <a:path w="5971" h="3223" fill="none" extrusionOk="0">
                  <a:moveTo>
                    <a:pt x="4553" y="3222"/>
                  </a:moveTo>
                  <a:lnTo>
                    <a:pt x="4553" y="3222"/>
                  </a:lnTo>
                  <a:lnTo>
                    <a:pt x="4811" y="3179"/>
                  </a:lnTo>
                  <a:lnTo>
                    <a:pt x="5068" y="3136"/>
                  </a:lnTo>
                  <a:lnTo>
                    <a:pt x="5326" y="3007"/>
                  </a:lnTo>
                  <a:lnTo>
                    <a:pt x="5541" y="2793"/>
                  </a:lnTo>
                  <a:lnTo>
                    <a:pt x="5712" y="2578"/>
                  </a:lnTo>
                  <a:lnTo>
                    <a:pt x="5841" y="2320"/>
                  </a:lnTo>
                  <a:lnTo>
                    <a:pt x="5927" y="2063"/>
                  </a:lnTo>
                  <a:lnTo>
                    <a:pt x="5970" y="1762"/>
                  </a:lnTo>
                  <a:lnTo>
                    <a:pt x="5970" y="1762"/>
                  </a:lnTo>
                  <a:lnTo>
                    <a:pt x="5970" y="1504"/>
                  </a:lnTo>
                  <a:lnTo>
                    <a:pt x="5927" y="1246"/>
                  </a:lnTo>
                  <a:lnTo>
                    <a:pt x="5841" y="1032"/>
                  </a:lnTo>
                  <a:lnTo>
                    <a:pt x="5755" y="817"/>
                  </a:lnTo>
                  <a:lnTo>
                    <a:pt x="5755" y="817"/>
                  </a:lnTo>
                  <a:lnTo>
                    <a:pt x="5541" y="559"/>
                  </a:lnTo>
                  <a:lnTo>
                    <a:pt x="5283" y="345"/>
                  </a:lnTo>
                  <a:lnTo>
                    <a:pt x="5025" y="216"/>
                  </a:lnTo>
                  <a:lnTo>
                    <a:pt x="4682" y="130"/>
                  </a:lnTo>
                  <a:lnTo>
                    <a:pt x="3135" y="87"/>
                  </a:lnTo>
                  <a:lnTo>
                    <a:pt x="3007" y="87"/>
                  </a:lnTo>
                  <a:lnTo>
                    <a:pt x="2878" y="87"/>
                  </a:lnTo>
                  <a:lnTo>
                    <a:pt x="1418" y="1"/>
                  </a:lnTo>
                  <a:lnTo>
                    <a:pt x="1418" y="1"/>
                  </a:lnTo>
                  <a:lnTo>
                    <a:pt x="1160" y="1"/>
                  </a:lnTo>
                  <a:lnTo>
                    <a:pt x="902" y="87"/>
                  </a:lnTo>
                  <a:lnTo>
                    <a:pt x="644" y="216"/>
                  </a:lnTo>
                  <a:lnTo>
                    <a:pt x="430" y="387"/>
                  </a:lnTo>
                  <a:lnTo>
                    <a:pt x="258" y="645"/>
                  </a:lnTo>
                  <a:lnTo>
                    <a:pt x="129" y="903"/>
                  </a:lnTo>
                  <a:lnTo>
                    <a:pt x="43" y="1161"/>
                  </a:lnTo>
                  <a:lnTo>
                    <a:pt x="0" y="1461"/>
                  </a:lnTo>
                  <a:lnTo>
                    <a:pt x="0" y="1461"/>
                  </a:lnTo>
                  <a:lnTo>
                    <a:pt x="43" y="1891"/>
                  </a:lnTo>
                  <a:lnTo>
                    <a:pt x="172" y="2277"/>
                  </a:lnTo>
                  <a:lnTo>
                    <a:pt x="172" y="2277"/>
                  </a:lnTo>
                  <a:lnTo>
                    <a:pt x="344" y="2578"/>
                  </a:lnTo>
                  <a:lnTo>
                    <a:pt x="344" y="2578"/>
                  </a:lnTo>
                  <a:lnTo>
                    <a:pt x="559" y="2793"/>
                  </a:lnTo>
                  <a:lnTo>
                    <a:pt x="773" y="2922"/>
                  </a:lnTo>
                  <a:lnTo>
                    <a:pt x="1031" y="3007"/>
                  </a:lnTo>
                  <a:lnTo>
                    <a:pt x="1289" y="3050"/>
                  </a:lnTo>
                  <a:lnTo>
                    <a:pt x="2749" y="3136"/>
                  </a:lnTo>
                  <a:lnTo>
                    <a:pt x="2878" y="3136"/>
                  </a:lnTo>
                  <a:lnTo>
                    <a:pt x="3007" y="3136"/>
                  </a:lnTo>
                  <a:lnTo>
                    <a:pt x="4553" y="322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2" name="Google Shape;15083;p66">
              <a:extLst>
                <a:ext uri="{FF2B5EF4-FFF2-40B4-BE49-F238E27FC236}">
                  <a16:creationId xmlns:a16="http://schemas.microsoft.com/office/drawing/2014/main" id="{10905346-DACE-0257-B4D1-6FE0C2E2D6D1}"/>
                </a:ext>
              </a:extLst>
            </p:cNvPr>
            <p:cNvSpPr/>
            <p:nvPr/>
          </p:nvSpPr>
          <p:spPr>
            <a:xfrm>
              <a:off x="2629425" y="3951075"/>
              <a:ext cx="75175" cy="78425"/>
            </a:xfrm>
            <a:custGeom>
              <a:avLst/>
              <a:gdLst/>
              <a:ahLst/>
              <a:cxnLst/>
              <a:rect l="l" t="t" r="r" b="b"/>
              <a:pathLst>
                <a:path w="3007" h="3137" extrusionOk="0">
                  <a:moveTo>
                    <a:pt x="1160" y="1"/>
                  </a:moveTo>
                  <a:lnTo>
                    <a:pt x="902" y="87"/>
                  </a:lnTo>
                  <a:lnTo>
                    <a:pt x="644" y="216"/>
                  </a:lnTo>
                  <a:lnTo>
                    <a:pt x="430" y="387"/>
                  </a:lnTo>
                  <a:lnTo>
                    <a:pt x="258" y="645"/>
                  </a:lnTo>
                  <a:lnTo>
                    <a:pt x="129" y="903"/>
                  </a:lnTo>
                  <a:lnTo>
                    <a:pt x="43" y="1161"/>
                  </a:lnTo>
                  <a:lnTo>
                    <a:pt x="0" y="1461"/>
                  </a:lnTo>
                  <a:lnTo>
                    <a:pt x="43" y="1891"/>
                  </a:lnTo>
                  <a:lnTo>
                    <a:pt x="172" y="2277"/>
                  </a:lnTo>
                  <a:lnTo>
                    <a:pt x="344" y="2578"/>
                  </a:lnTo>
                  <a:lnTo>
                    <a:pt x="559" y="2793"/>
                  </a:lnTo>
                  <a:lnTo>
                    <a:pt x="773" y="2922"/>
                  </a:lnTo>
                  <a:lnTo>
                    <a:pt x="1031" y="3007"/>
                  </a:lnTo>
                  <a:lnTo>
                    <a:pt x="1289" y="3050"/>
                  </a:lnTo>
                  <a:lnTo>
                    <a:pt x="2749" y="3136"/>
                  </a:lnTo>
                  <a:lnTo>
                    <a:pt x="2878" y="3136"/>
                  </a:lnTo>
                  <a:lnTo>
                    <a:pt x="2921" y="2621"/>
                  </a:lnTo>
                  <a:lnTo>
                    <a:pt x="3007" y="87"/>
                  </a:lnTo>
                  <a:lnTo>
                    <a:pt x="2878" y="87"/>
                  </a:lnTo>
                  <a:lnTo>
                    <a:pt x="1418" y="1"/>
                  </a:lnTo>
                  <a:close/>
                </a:path>
              </a:pathLst>
            </a:custGeom>
            <a:solidFill>
              <a:srgbClr val="EA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3" name="Google Shape;15084;p66">
              <a:extLst>
                <a:ext uri="{FF2B5EF4-FFF2-40B4-BE49-F238E27FC236}">
                  <a16:creationId xmlns:a16="http://schemas.microsoft.com/office/drawing/2014/main" id="{B6B36320-C44B-E172-14F5-291AC0E076C9}"/>
                </a:ext>
              </a:extLst>
            </p:cNvPr>
            <p:cNvSpPr/>
            <p:nvPr/>
          </p:nvSpPr>
          <p:spPr>
            <a:xfrm>
              <a:off x="2629425" y="3951075"/>
              <a:ext cx="75175" cy="78425"/>
            </a:xfrm>
            <a:custGeom>
              <a:avLst/>
              <a:gdLst/>
              <a:ahLst/>
              <a:cxnLst/>
              <a:rect l="l" t="t" r="r" b="b"/>
              <a:pathLst>
                <a:path w="3007" h="3137" fill="none" extrusionOk="0">
                  <a:moveTo>
                    <a:pt x="2878" y="3136"/>
                  </a:moveTo>
                  <a:lnTo>
                    <a:pt x="2921" y="2621"/>
                  </a:lnTo>
                  <a:lnTo>
                    <a:pt x="3007" y="87"/>
                  </a:lnTo>
                  <a:lnTo>
                    <a:pt x="2878" y="87"/>
                  </a:lnTo>
                  <a:lnTo>
                    <a:pt x="1418" y="1"/>
                  </a:lnTo>
                  <a:lnTo>
                    <a:pt x="1418" y="1"/>
                  </a:lnTo>
                  <a:lnTo>
                    <a:pt x="1160" y="1"/>
                  </a:lnTo>
                  <a:lnTo>
                    <a:pt x="902" y="87"/>
                  </a:lnTo>
                  <a:lnTo>
                    <a:pt x="644" y="216"/>
                  </a:lnTo>
                  <a:lnTo>
                    <a:pt x="430" y="387"/>
                  </a:lnTo>
                  <a:lnTo>
                    <a:pt x="258" y="645"/>
                  </a:lnTo>
                  <a:lnTo>
                    <a:pt x="129" y="903"/>
                  </a:lnTo>
                  <a:lnTo>
                    <a:pt x="43" y="1161"/>
                  </a:lnTo>
                  <a:lnTo>
                    <a:pt x="0" y="1461"/>
                  </a:lnTo>
                  <a:lnTo>
                    <a:pt x="0" y="1461"/>
                  </a:lnTo>
                  <a:lnTo>
                    <a:pt x="43" y="1891"/>
                  </a:lnTo>
                  <a:lnTo>
                    <a:pt x="172" y="2277"/>
                  </a:lnTo>
                  <a:lnTo>
                    <a:pt x="172" y="2277"/>
                  </a:lnTo>
                  <a:lnTo>
                    <a:pt x="344" y="2578"/>
                  </a:lnTo>
                  <a:lnTo>
                    <a:pt x="344" y="2578"/>
                  </a:lnTo>
                  <a:lnTo>
                    <a:pt x="559" y="2793"/>
                  </a:lnTo>
                  <a:lnTo>
                    <a:pt x="773" y="2922"/>
                  </a:lnTo>
                  <a:lnTo>
                    <a:pt x="1031" y="3007"/>
                  </a:lnTo>
                  <a:lnTo>
                    <a:pt x="1289" y="3050"/>
                  </a:lnTo>
                  <a:lnTo>
                    <a:pt x="2749" y="3136"/>
                  </a:lnTo>
                  <a:lnTo>
                    <a:pt x="2878" y="31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4" name="Google Shape;15085;p66">
              <a:extLst>
                <a:ext uri="{FF2B5EF4-FFF2-40B4-BE49-F238E27FC236}">
                  <a16:creationId xmlns:a16="http://schemas.microsoft.com/office/drawing/2014/main" id="{32D813DE-6B32-A7D5-0CB6-F18110A808EF}"/>
                </a:ext>
              </a:extLst>
            </p:cNvPr>
            <p:cNvSpPr/>
            <p:nvPr/>
          </p:nvSpPr>
          <p:spPr>
            <a:xfrm>
              <a:off x="2545675" y="3942500"/>
              <a:ext cx="149275" cy="80550"/>
            </a:xfrm>
            <a:custGeom>
              <a:avLst/>
              <a:gdLst/>
              <a:ahLst/>
              <a:cxnLst/>
              <a:rect l="l" t="t" r="r" b="b"/>
              <a:pathLst>
                <a:path w="5971" h="3222" extrusionOk="0">
                  <a:moveTo>
                    <a:pt x="4553" y="0"/>
                  </a:moveTo>
                  <a:lnTo>
                    <a:pt x="3007" y="86"/>
                  </a:lnTo>
                  <a:lnTo>
                    <a:pt x="2749" y="86"/>
                  </a:lnTo>
                  <a:lnTo>
                    <a:pt x="1289" y="172"/>
                  </a:lnTo>
                  <a:lnTo>
                    <a:pt x="988" y="215"/>
                  </a:lnTo>
                  <a:lnTo>
                    <a:pt x="773" y="301"/>
                  </a:lnTo>
                  <a:lnTo>
                    <a:pt x="558" y="473"/>
                  </a:lnTo>
                  <a:lnTo>
                    <a:pt x="344" y="645"/>
                  </a:lnTo>
                  <a:lnTo>
                    <a:pt x="215" y="902"/>
                  </a:lnTo>
                  <a:lnTo>
                    <a:pt x="86" y="1160"/>
                  </a:lnTo>
                  <a:lnTo>
                    <a:pt x="0" y="1461"/>
                  </a:lnTo>
                  <a:lnTo>
                    <a:pt x="0" y="1761"/>
                  </a:lnTo>
                  <a:lnTo>
                    <a:pt x="86" y="2148"/>
                  </a:lnTo>
                  <a:lnTo>
                    <a:pt x="258" y="2534"/>
                  </a:lnTo>
                  <a:lnTo>
                    <a:pt x="473" y="2835"/>
                  </a:lnTo>
                  <a:lnTo>
                    <a:pt x="687" y="3007"/>
                  </a:lnTo>
                  <a:lnTo>
                    <a:pt x="902" y="3136"/>
                  </a:lnTo>
                  <a:lnTo>
                    <a:pt x="1160" y="3222"/>
                  </a:lnTo>
                  <a:lnTo>
                    <a:pt x="1460" y="3222"/>
                  </a:lnTo>
                  <a:lnTo>
                    <a:pt x="2921" y="3136"/>
                  </a:lnTo>
                  <a:lnTo>
                    <a:pt x="3135" y="3136"/>
                  </a:lnTo>
                  <a:lnTo>
                    <a:pt x="4725" y="3050"/>
                  </a:lnTo>
                  <a:lnTo>
                    <a:pt x="4982" y="3007"/>
                  </a:lnTo>
                  <a:lnTo>
                    <a:pt x="5240" y="2921"/>
                  </a:lnTo>
                  <a:lnTo>
                    <a:pt x="5455" y="2749"/>
                  </a:lnTo>
                  <a:lnTo>
                    <a:pt x="5627" y="2577"/>
                  </a:lnTo>
                  <a:lnTo>
                    <a:pt x="5798" y="2320"/>
                  </a:lnTo>
                  <a:lnTo>
                    <a:pt x="5927" y="2062"/>
                  </a:lnTo>
                  <a:lnTo>
                    <a:pt x="5970" y="1761"/>
                  </a:lnTo>
                  <a:lnTo>
                    <a:pt x="5970" y="1461"/>
                  </a:lnTo>
                  <a:lnTo>
                    <a:pt x="5970" y="1203"/>
                  </a:lnTo>
                  <a:lnTo>
                    <a:pt x="5884" y="988"/>
                  </a:lnTo>
                  <a:lnTo>
                    <a:pt x="5798" y="773"/>
                  </a:lnTo>
                  <a:lnTo>
                    <a:pt x="5669" y="559"/>
                  </a:lnTo>
                  <a:lnTo>
                    <a:pt x="5455" y="344"/>
                  </a:lnTo>
                  <a:lnTo>
                    <a:pt x="5197" y="129"/>
                  </a:lnTo>
                  <a:lnTo>
                    <a:pt x="4896" y="43"/>
                  </a:lnTo>
                  <a:lnTo>
                    <a:pt x="45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5" name="Google Shape;15086;p66">
              <a:extLst>
                <a:ext uri="{FF2B5EF4-FFF2-40B4-BE49-F238E27FC236}">
                  <a16:creationId xmlns:a16="http://schemas.microsoft.com/office/drawing/2014/main" id="{2D220623-AA47-2990-11A5-9390E7AA901B}"/>
                </a:ext>
              </a:extLst>
            </p:cNvPr>
            <p:cNvSpPr/>
            <p:nvPr/>
          </p:nvSpPr>
          <p:spPr>
            <a:xfrm>
              <a:off x="2545675" y="3942500"/>
              <a:ext cx="149275" cy="80550"/>
            </a:xfrm>
            <a:custGeom>
              <a:avLst/>
              <a:gdLst/>
              <a:ahLst/>
              <a:cxnLst/>
              <a:rect l="l" t="t" r="r" b="b"/>
              <a:pathLst>
                <a:path w="5971" h="3222" fill="none" extrusionOk="0">
                  <a:moveTo>
                    <a:pt x="4725" y="3050"/>
                  </a:moveTo>
                  <a:lnTo>
                    <a:pt x="4725" y="3050"/>
                  </a:lnTo>
                  <a:lnTo>
                    <a:pt x="4982" y="3007"/>
                  </a:lnTo>
                  <a:lnTo>
                    <a:pt x="5240" y="2921"/>
                  </a:lnTo>
                  <a:lnTo>
                    <a:pt x="5455" y="2749"/>
                  </a:lnTo>
                  <a:lnTo>
                    <a:pt x="5627" y="2577"/>
                  </a:lnTo>
                  <a:lnTo>
                    <a:pt x="5798" y="2320"/>
                  </a:lnTo>
                  <a:lnTo>
                    <a:pt x="5927" y="2062"/>
                  </a:lnTo>
                  <a:lnTo>
                    <a:pt x="5970" y="1761"/>
                  </a:lnTo>
                  <a:lnTo>
                    <a:pt x="5970" y="1461"/>
                  </a:lnTo>
                  <a:lnTo>
                    <a:pt x="5970" y="1461"/>
                  </a:lnTo>
                  <a:lnTo>
                    <a:pt x="5970" y="1203"/>
                  </a:lnTo>
                  <a:lnTo>
                    <a:pt x="5884" y="988"/>
                  </a:lnTo>
                  <a:lnTo>
                    <a:pt x="5798" y="773"/>
                  </a:lnTo>
                  <a:lnTo>
                    <a:pt x="5669" y="559"/>
                  </a:lnTo>
                  <a:lnTo>
                    <a:pt x="5669" y="559"/>
                  </a:lnTo>
                  <a:lnTo>
                    <a:pt x="5455" y="344"/>
                  </a:lnTo>
                  <a:lnTo>
                    <a:pt x="5197" y="129"/>
                  </a:lnTo>
                  <a:lnTo>
                    <a:pt x="4896" y="43"/>
                  </a:lnTo>
                  <a:lnTo>
                    <a:pt x="4553" y="0"/>
                  </a:lnTo>
                  <a:lnTo>
                    <a:pt x="3007" y="86"/>
                  </a:lnTo>
                  <a:lnTo>
                    <a:pt x="2878" y="86"/>
                  </a:lnTo>
                  <a:lnTo>
                    <a:pt x="2749" y="86"/>
                  </a:lnTo>
                  <a:lnTo>
                    <a:pt x="1289" y="172"/>
                  </a:lnTo>
                  <a:lnTo>
                    <a:pt x="1289" y="172"/>
                  </a:lnTo>
                  <a:lnTo>
                    <a:pt x="988" y="215"/>
                  </a:lnTo>
                  <a:lnTo>
                    <a:pt x="773" y="301"/>
                  </a:lnTo>
                  <a:lnTo>
                    <a:pt x="558" y="473"/>
                  </a:lnTo>
                  <a:lnTo>
                    <a:pt x="344" y="645"/>
                  </a:lnTo>
                  <a:lnTo>
                    <a:pt x="215" y="902"/>
                  </a:lnTo>
                  <a:lnTo>
                    <a:pt x="86" y="1160"/>
                  </a:lnTo>
                  <a:lnTo>
                    <a:pt x="0" y="1461"/>
                  </a:lnTo>
                  <a:lnTo>
                    <a:pt x="0" y="1761"/>
                  </a:lnTo>
                  <a:lnTo>
                    <a:pt x="0" y="1761"/>
                  </a:lnTo>
                  <a:lnTo>
                    <a:pt x="86" y="2148"/>
                  </a:lnTo>
                  <a:lnTo>
                    <a:pt x="258" y="2534"/>
                  </a:lnTo>
                  <a:lnTo>
                    <a:pt x="258" y="2534"/>
                  </a:lnTo>
                  <a:lnTo>
                    <a:pt x="473" y="2835"/>
                  </a:lnTo>
                  <a:lnTo>
                    <a:pt x="473" y="2835"/>
                  </a:lnTo>
                  <a:lnTo>
                    <a:pt x="687" y="3007"/>
                  </a:lnTo>
                  <a:lnTo>
                    <a:pt x="902" y="3136"/>
                  </a:lnTo>
                  <a:lnTo>
                    <a:pt x="1160" y="3222"/>
                  </a:lnTo>
                  <a:lnTo>
                    <a:pt x="1460" y="3222"/>
                  </a:lnTo>
                  <a:lnTo>
                    <a:pt x="2921" y="3136"/>
                  </a:lnTo>
                  <a:lnTo>
                    <a:pt x="3050" y="3136"/>
                  </a:lnTo>
                  <a:lnTo>
                    <a:pt x="3135" y="3136"/>
                  </a:lnTo>
                  <a:lnTo>
                    <a:pt x="4725" y="30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6" name="Google Shape;15087;p66">
              <a:extLst>
                <a:ext uri="{FF2B5EF4-FFF2-40B4-BE49-F238E27FC236}">
                  <a16:creationId xmlns:a16="http://schemas.microsoft.com/office/drawing/2014/main" id="{E959B81B-C78B-A3CD-1701-9F7A393BA4ED}"/>
                </a:ext>
              </a:extLst>
            </p:cNvPr>
            <p:cNvSpPr/>
            <p:nvPr/>
          </p:nvSpPr>
          <p:spPr>
            <a:xfrm>
              <a:off x="2545675" y="3944650"/>
              <a:ext cx="76250" cy="78400"/>
            </a:xfrm>
            <a:custGeom>
              <a:avLst/>
              <a:gdLst/>
              <a:ahLst/>
              <a:cxnLst/>
              <a:rect l="l" t="t" r="r" b="b"/>
              <a:pathLst>
                <a:path w="3050" h="3136" extrusionOk="0">
                  <a:moveTo>
                    <a:pt x="2749" y="0"/>
                  </a:moveTo>
                  <a:lnTo>
                    <a:pt x="1289" y="86"/>
                  </a:lnTo>
                  <a:lnTo>
                    <a:pt x="988" y="129"/>
                  </a:lnTo>
                  <a:lnTo>
                    <a:pt x="773" y="215"/>
                  </a:lnTo>
                  <a:lnTo>
                    <a:pt x="558" y="387"/>
                  </a:lnTo>
                  <a:lnTo>
                    <a:pt x="344" y="559"/>
                  </a:lnTo>
                  <a:lnTo>
                    <a:pt x="215" y="816"/>
                  </a:lnTo>
                  <a:lnTo>
                    <a:pt x="86" y="1074"/>
                  </a:lnTo>
                  <a:lnTo>
                    <a:pt x="0" y="1375"/>
                  </a:lnTo>
                  <a:lnTo>
                    <a:pt x="0" y="1675"/>
                  </a:lnTo>
                  <a:lnTo>
                    <a:pt x="86" y="2062"/>
                  </a:lnTo>
                  <a:lnTo>
                    <a:pt x="258" y="2448"/>
                  </a:lnTo>
                  <a:lnTo>
                    <a:pt x="473" y="2749"/>
                  </a:lnTo>
                  <a:lnTo>
                    <a:pt x="687" y="2921"/>
                  </a:lnTo>
                  <a:lnTo>
                    <a:pt x="902" y="3050"/>
                  </a:lnTo>
                  <a:lnTo>
                    <a:pt x="1160" y="3136"/>
                  </a:lnTo>
                  <a:lnTo>
                    <a:pt x="1460" y="3136"/>
                  </a:lnTo>
                  <a:lnTo>
                    <a:pt x="2921" y="3050"/>
                  </a:lnTo>
                  <a:lnTo>
                    <a:pt x="3050" y="3050"/>
                  </a:lnTo>
                  <a:lnTo>
                    <a:pt x="3007" y="2534"/>
                  </a:lnTo>
                  <a:lnTo>
                    <a:pt x="2878" y="0"/>
                  </a:lnTo>
                  <a:close/>
                </a:path>
              </a:pathLst>
            </a:custGeom>
            <a:solidFill>
              <a:srgbClr val="EA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7" name="Google Shape;15088;p66">
              <a:extLst>
                <a:ext uri="{FF2B5EF4-FFF2-40B4-BE49-F238E27FC236}">
                  <a16:creationId xmlns:a16="http://schemas.microsoft.com/office/drawing/2014/main" id="{1225DD2D-7DF0-3ABD-20F6-A01225412D4B}"/>
                </a:ext>
              </a:extLst>
            </p:cNvPr>
            <p:cNvSpPr/>
            <p:nvPr/>
          </p:nvSpPr>
          <p:spPr>
            <a:xfrm>
              <a:off x="2545675" y="3944650"/>
              <a:ext cx="76250" cy="78400"/>
            </a:xfrm>
            <a:custGeom>
              <a:avLst/>
              <a:gdLst/>
              <a:ahLst/>
              <a:cxnLst/>
              <a:rect l="l" t="t" r="r" b="b"/>
              <a:pathLst>
                <a:path w="3050" h="3136" fill="none" extrusionOk="0">
                  <a:moveTo>
                    <a:pt x="3050" y="3050"/>
                  </a:moveTo>
                  <a:lnTo>
                    <a:pt x="3007" y="2534"/>
                  </a:lnTo>
                  <a:lnTo>
                    <a:pt x="2878" y="0"/>
                  </a:lnTo>
                  <a:lnTo>
                    <a:pt x="2749" y="0"/>
                  </a:lnTo>
                  <a:lnTo>
                    <a:pt x="1289" y="86"/>
                  </a:lnTo>
                  <a:lnTo>
                    <a:pt x="1289" y="86"/>
                  </a:lnTo>
                  <a:lnTo>
                    <a:pt x="988" y="129"/>
                  </a:lnTo>
                  <a:lnTo>
                    <a:pt x="773" y="215"/>
                  </a:lnTo>
                  <a:lnTo>
                    <a:pt x="558" y="387"/>
                  </a:lnTo>
                  <a:lnTo>
                    <a:pt x="344" y="559"/>
                  </a:lnTo>
                  <a:lnTo>
                    <a:pt x="215" y="816"/>
                  </a:lnTo>
                  <a:lnTo>
                    <a:pt x="86" y="1074"/>
                  </a:lnTo>
                  <a:lnTo>
                    <a:pt x="0" y="1375"/>
                  </a:lnTo>
                  <a:lnTo>
                    <a:pt x="0" y="1675"/>
                  </a:lnTo>
                  <a:lnTo>
                    <a:pt x="0" y="1675"/>
                  </a:lnTo>
                  <a:lnTo>
                    <a:pt x="86" y="2062"/>
                  </a:lnTo>
                  <a:lnTo>
                    <a:pt x="258" y="2448"/>
                  </a:lnTo>
                  <a:lnTo>
                    <a:pt x="258" y="2448"/>
                  </a:lnTo>
                  <a:lnTo>
                    <a:pt x="473" y="2749"/>
                  </a:lnTo>
                  <a:lnTo>
                    <a:pt x="473" y="2749"/>
                  </a:lnTo>
                  <a:lnTo>
                    <a:pt x="687" y="2921"/>
                  </a:lnTo>
                  <a:lnTo>
                    <a:pt x="902" y="3050"/>
                  </a:lnTo>
                  <a:lnTo>
                    <a:pt x="1160" y="3136"/>
                  </a:lnTo>
                  <a:lnTo>
                    <a:pt x="1460" y="3136"/>
                  </a:lnTo>
                  <a:lnTo>
                    <a:pt x="2921" y="3050"/>
                  </a:lnTo>
                  <a:lnTo>
                    <a:pt x="3050" y="30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8" name="Google Shape;15089;p66">
              <a:extLst>
                <a:ext uri="{FF2B5EF4-FFF2-40B4-BE49-F238E27FC236}">
                  <a16:creationId xmlns:a16="http://schemas.microsoft.com/office/drawing/2014/main" id="{C2FD2B46-FFD2-BA48-FABD-6E19B7DFD670}"/>
                </a:ext>
              </a:extLst>
            </p:cNvPr>
            <p:cNvSpPr/>
            <p:nvPr/>
          </p:nvSpPr>
          <p:spPr>
            <a:xfrm>
              <a:off x="2603650" y="3853375"/>
              <a:ext cx="25" cy="25"/>
            </a:xfrm>
            <a:custGeom>
              <a:avLst/>
              <a:gdLst/>
              <a:ahLst/>
              <a:cxnLst/>
              <a:rect l="l" t="t" r="r" b="b"/>
              <a:pathLst>
                <a:path w="1" h="1" extrusionOk="0">
                  <a:moveTo>
                    <a:pt x="0" y="1"/>
                  </a:moveTo>
                  <a:lnTo>
                    <a:pt x="0" y="1"/>
                  </a:lnTo>
                  <a:lnTo>
                    <a:pt x="0" y="1"/>
                  </a:lnTo>
                  <a:lnTo>
                    <a:pt x="0" y="1"/>
                  </a:lnTo>
                  <a:lnTo>
                    <a:pt x="0" y="1"/>
                  </a:lnTo>
                  <a:lnTo>
                    <a:pt x="0" y="1"/>
                  </a:lnTo>
                  <a:close/>
                </a:path>
              </a:pathLst>
            </a:custGeom>
            <a:solidFill>
              <a:srgbClr val="FA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2" name="Google Shape;15090;p66">
              <a:extLst>
                <a:ext uri="{FF2B5EF4-FFF2-40B4-BE49-F238E27FC236}">
                  <a16:creationId xmlns:a16="http://schemas.microsoft.com/office/drawing/2014/main" id="{52AA04B5-35FA-EBFA-9C00-381FCCC321EC}"/>
                </a:ext>
              </a:extLst>
            </p:cNvPr>
            <p:cNvSpPr/>
            <p:nvPr/>
          </p:nvSpPr>
          <p:spPr>
            <a:xfrm>
              <a:off x="2603650" y="3853375"/>
              <a:ext cx="25" cy="25"/>
            </a:xfrm>
            <a:custGeom>
              <a:avLst/>
              <a:gdLst/>
              <a:ahLst/>
              <a:cxnLst/>
              <a:rect l="l" t="t" r="r" b="b"/>
              <a:pathLst>
                <a:path w="1" h="1" fill="none" extrusionOk="0">
                  <a:moveTo>
                    <a:pt x="0" y="1"/>
                  </a:moveTo>
                  <a:lnTo>
                    <a:pt x="0" y="1"/>
                  </a:ln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3" name="Google Shape;15091;p66">
              <a:extLst>
                <a:ext uri="{FF2B5EF4-FFF2-40B4-BE49-F238E27FC236}">
                  <a16:creationId xmlns:a16="http://schemas.microsoft.com/office/drawing/2014/main" id="{0CAFB76C-454E-2DE5-444B-BCB79CC4A20B}"/>
                </a:ext>
              </a:extLst>
            </p:cNvPr>
            <p:cNvSpPr/>
            <p:nvPr/>
          </p:nvSpPr>
          <p:spPr>
            <a:xfrm>
              <a:off x="2626200" y="3883450"/>
              <a:ext cx="74100" cy="60150"/>
            </a:xfrm>
            <a:custGeom>
              <a:avLst/>
              <a:gdLst/>
              <a:ahLst/>
              <a:cxnLst/>
              <a:rect l="l" t="t" r="r" b="b"/>
              <a:pathLst>
                <a:path w="2964" h="2406" extrusionOk="0">
                  <a:moveTo>
                    <a:pt x="2964" y="0"/>
                  </a:moveTo>
                  <a:lnTo>
                    <a:pt x="2835" y="86"/>
                  </a:lnTo>
                  <a:lnTo>
                    <a:pt x="2878" y="129"/>
                  </a:lnTo>
                  <a:lnTo>
                    <a:pt x="2964" y="0"/>
                  </a:lnTo>
                  <a:close/>
                  <a:moveTo>
                    <a:pt x="129" y="2234"/>
                  </a:moveTo>
                  <a:lnTo>
                    <a:pt x="0" y="2405"/>
                  </a:lnTo>
                  <a:lnTo>
                    <a:pt x="516" y="2405"/>
                  </a:lnTo>
                  <a:lnTo>
                    <a:pt x="430" y="2362"/>
                  </a:lnTo>
                  <a:lnTo>
                    <a:pt x="344" y="2319"/>
                  </a:lnTo>
                  <a:lnTo>
                    <a:pt x="215" y="2276"/>
                  </a:lnTo>
                  <a:lnTo>
                    <a:pt x="129" y="2234"/>
                  </a:lnTo>
                  <a:close/>
                </a:path>
              </a:pathLst>
            </a:custGeom>
            <a:solidFill>
              <a:srgbClr val="D1E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4" name="Google Shape;15092;p66">
              <a:extLst>
                <a:ext uri="{FF2B5EF4-FFF2-40B4-BE49-F238E27FC236}">
                  <a16:creationId xmlns:a16="http://schemas.microsoft.com/office/drawing/2014/main" id="{4D1FCFE1-24F3-2029-D701-0581BBA03F99}"/>
                </a:ext>
              </a:extLst>
            </p:cNvPr>
            <p:cNvSpPr/>
            <p:nvPr/>
          </p:nvSpPr>
          <p:spPr>
            <a:xfrm>
              <a:off x="2626200" y="3939275"/>
              <a:ext cx="12900" cy="4325"/>
            </a:xfrm>
            <a:custGeom>
              <a:avLst/>
              <a:gdLst/>
              <a:ahLst/>
              <a:cxnLst/>
              <a:rect l="l" t="t" r="r" b="b"/>
              <a:pathLst>
                <a:path w="516" h="173" fill="none" extrusionOk="0">
                  <a:moveTo>
                    <a:pt x="129" y="1"/>
                  </a:moveTo>
                  <a:lnTo>
                    <a:pt x="129" y="1"/>
                  </a:lnTo>
                  <a:lnTo>
                    <a:pt x="0" y="172"/>
                  </a:lnTo>
                  <a:lnTo>
                    <a:pt x="516" y="172"/>
                  </a:lnTo>
                  <a:lnTo>
                    <a:pt x="430" y="129"/>
                  </a:lnTo>
                  <a:lnTo>
                    <a:pt x="344" y="86"/>
                  </a:lnTo>
                  <a:lnTo>
                    <a:pt x="215" y="43"/>
                  </a:lnTo>
                  <a:lnTo>
                    <a:pt x="12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5" name="Google Shape;15093;p66">
              <a:extLst>
                <a:ext uri="{FF2B5EF4-FFF2-40B4-BE49-F238E27FC236}">
                  <a16:creationId xmlns:a16="http://schemas.microsoft.com/office/drawing/2014/main" id="{F5F204E1-B7AB-F439-8187-34EFC9C5F9C2}"/>
                </a:ext>
              </a:extLst>
            </p:cNvPr>
            <p:cNvSpPr/>
            <p:nvPr/>
          </p:nvSpPr>
          <p:spPr>
            <a:xfrm>
              <a:off x="2697075" y="3883450"/>
              <a:ext cx="3225" cy="3225"/>
            </a:xfrm>
            <a:custGeom>
              <a:avLst/>
              <a:gdLst/>
              <a:ahLst/>
              <a:cxnLst/>
              <a:rect l="l" t="t" r="r" b="b"/>
              <a:pathLst>
                <a:path w="129" h="129" fill="none" extrusionOk="0">
                  <a:moveTo>
                    <a:pt x="129" y="0"/>
                  </a:moveTo>
                  <a:lnTo>
                    <a:pt x="0" y="86"/>
                  </a:lnTo>
                  <a:lnTo>
                    <a:pt x="43" y="129"/>
                  </a:lnTo>
                  <a:lnTo>
                    <a:pt x="12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6" name="Google Shape;15094;p66">
              <a:extLst>
                <a:ext uri="{FF2B5EF4-FFF2-40B4-BE49-F238E27FC236}">
                  <a16:creationId xmlns:a16="http://schemas.microsoft.com/office/drawing/2014/main" id="{A5B07559-C15F-1D05-D050-AFD282F0E282}"/>
                </a:ext>
              </a:extLst>
            </p:cNvPr>
            <p:cNvSpPr/>
            <p:nvPr/>
          </p:nvSpPr>
          <p:spPr>
            <a:xfrm>
              <a:off x="2629425" y="3910275"/>
              <a:ext cx="19350" cy="31175"/>
            </a:xfrm>
            <a:custGeom>
              <a:avLst/>
              <a:gdLst/>
              <a:ahLst/>
              <a:cxnLst/>
              <a:rect l="l" t="t" r="r" b="b"/>
              <a:pathLst>
                <a:path w="774" h="1247" extrusionOk="0">
                  <a:moveTo>
                    <a:pt x="773" y="1"/>
                  </a:moveTo>
                  <a:lnTo>
                    <a:pt x="559" y="44"/>
                  </a:lnTo>
                  <a:lnTo>
                    <a:pt x="344" y="87"/>
                  </a:lnTo>
                  <a:lnTo>
                    <a:pt x="129" y="44"/>
                  </a:lnTo>
                  <a:lnTo>
                    <a:pt x="129" y="44"/>
                  </a:lnTo>
                  <a:lnTo>
                    <a:pt x="215" y="344"/>
                  </a:lnTo>
                  <a:lnTo>
                    <a:pt x="215" y="602"/>
                  </a:lnTo>
                  <a:lnTo>
                    <a:pt x="129" y="903"/>
                  </a:lnTo>
                  <a:lnTo>
                    <a:pt x="0" y="1161"/>
                  </a:lnTo>
                  <a:lnTo>
                    <a:pt x="86" y="1203"/>
                  </a:lnTo>
                  <a:lnTo>
                    <a:pt x="215" y="1246"/>
                  </a:lnTo>
                  <a:lnTo>
                    <a:pt x="430" y="774"/>
                  </a:lnTo>
                  <a:lnTo>
                    <a:pt x="773" y="1"/>
                  </a:lnTo>
                  <a:close/>
                </a:path>
              </a:pathLst>
            </a:custGeom>
            <a:solidFill>
              <a:srgbClr val="FA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7" name="Google Shape;15095;p66">
              <a:extLst>
                <a:ext uri="{FF2B5EF4-FFF2-40B4-BE49-F238E27FC236}">
                  <a16:creationId xmlns:a16="http://schemas.microsoft.com/office/drawing/2014/main" id="{1D2B2FBA-5DE0-2BF3-D207-4F2EB0708735}"/>
                </a:ext>
              </a:extLst>
            </p:cNvPr>
            <p:cNvSpPr/>
            <p:nvPr/>
          </p:nvSpPr>
          <p:spPr>
            <a:xfrm>
              <a:off x="2629425" y="3910275"/>
              <a:ext cx="19350" cy="33325"/>
            </a:xfrm>
            <a:custGeom>
              <a:avLst/>
              <a:gdLst/>
              <a:ahLst/>
              <a:cxnLst/>
              <a:rect l="l" t="t" r="r" b="b"/>
              <a:pathLst>
                <a:path w="774" h="1333" fill="none" extrusionOk="0">
                  <a:moveTo>
                    <a:pt x="773" y="1"/>
                  </a:moveTo>
                  <a:lnTo>
                    <a:pt x="773" y="1"/>
                  </a:lnTo>
                  <a:lnTo>
                    <a:pt x="559" y="44"/>
                  </a:lnTo>
                  <a:lnTo>
                    <a:pt x="344" y="87"/>
                  </a:lnTo>
                  <a:lnTo>
                    <a:pt x="344" y="87"/>
                  </a:lnTo>
                  <a:lnTo>
                    <a:pt x="129" y="44"/>
                  </a:lnTo>
                  <a:lnTo>
                    <a:pt x="129" y="44"/>
                  </a:lnTo>
                  <a:lnTo>
                    <a:pt x="215" y="344"/>
                  </a:lnTo>
                  <a:lnTo>
                    <a:pt x="215" y="602"/>
                  </a:lnTo>
                  <a:lnTo>
                    <a:pt x="129" y="903"/>
                  </a:lnTo>
                  <a:lnTo>
                    <a:pt x="0" y="1161"/>
                  </a:lnTo>
                  <a:lnTo>
                    <a:pt x="86" y="1203"/>
                  </a:lnTo>
                  <a:lnTo>
                    <a:pt x="215" y="1246"/>
                  </a:lnTo>
                  <a:lnTo>
                    <a:pt x="301" y="1289"/>
                  </a:lnTo>
                  <a:lnTo>
                    <a:pt x="387" y="1332"/>
                  </a:lnTo>
                  <a:lnTo>
                    <a:pt x="301" y="1289"/>
                  </a:lnTo>
                  <a:lnTo>
                    <a:pt x="215" y="1246"/>
                  </a:lnTo>
                  <a:lnTo>
                    <a:pt x="430" y="774"/>
                  </a:lnTo>
                  <a:lnTo>
                    <a:pt x="7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8" name="Google Shape;15096;p66">
              <a:extLst>
                <a:ext uri="{FF2B5EF4-FFF2-40B4-BE49-F238E27FC236}">
                  <a16:creationId xmlns:a16="http://schemas.microsoft.com/office/drawing/2014/main" id="{C8E914D3-0D41-2A47-A3F4-05094622D171}"/>
                </a:ext>
              </a:extLst>
            </p:cNvPr>
            <p:cNvSpPr/>
            <p:nvPr/>
          </p:nvSpPr>
          <p:spPr>
            <a:xfrm>
              <a:off x="2634775" y="3885600"/>
              <a:ext cx="63375" cy="66575"/>
            </a:xfrm>
            <a:custGeom>
              <a:avLst/>
              <a:gdLst/>
              <a:ahLst/>
              <a:cxnLst/>
              <a:rect l="l" t="t" r="r" b="b"/>
              <a:pathLst>
                <a:path w="2535" h="2663" extrusionOk="0">
                  <a:moveTo>
                    <a:pt x="2492" y="0"/>
                  </a:moveTo>
                  <a:lnTo>
                    <a:pt x="2277" y="129"/>
                  </a:lnTo>
                  <a:lnTo>
                    <a:pt x="2191" y="172"/>
                  </a:lnTo>
                  <a:lnTo>
                    <a:pt x="2063" y="215"/>
                  </a:lnTo>
                  <a:lnTo>
                    <a:pt x="688" y="945"/>
                  </a:lnTo>
                  <a:lnTo>
                    <a:pt x="559" y="988"/>
                  </a:lnTo>
                  <a:lnTo>
                    <a:pt x="216" y="1761"/>
                  </a:lnTo>
                  <a:lnTo>
                    <a:pt x="1" y="2233"/>
                  </a:lnTo>
                  <a:lnTo>
                    <a:pt x="87" y="2276"/>
                  </a:lnTo>
                  <a:lnTo>
                    <a:pt x="173" y="2319"/>
                  </a:lnTo>
                  <a:lnTo>
                    <a:pt x="989" y="2276"/>
                  </a:lnTo>
                  <a:lnTo>
                    <a:pt x="1289" y="2276"/>
                  </a:lnTo>
                  <a:lnTo>
                    <a:pt x="1547" y="2362"/>
                  </a:lnTo>
                  <a:lnTo>
                    <a:pt x="1762" y="2491"/>
                  </a:lnTo>
                  <a:lnTo>
                    <a:pt x="1934" y="2663"/>
                  </a:lnTo>
                  <a:lnTo>
                    <a:pt x="2535" y="2663"/>
                  </a:lnTo>
                  <a:lnTo>
                    <a:pt x="2363" y="2534"/>
                  </a:lnTo>
                  <a:lnTo>
                    <a:pt x="2191" y="2362"/>
                  </a:lnTo>
                  <a:lnTo>
                    <a:pt x="2063" y="2190"/>
                  </a:lnTo>
                  <a:lnTo>
                    <a:pt x="1977" y="1976"/>
                  </a:lnTo>
                  <a:lnTo>
                    <a:pt x="1891" y="1632"/>
                  </a:lnTo>
                  <a:lnTo>
                    <a:pt x="1891" y="1331"/>
                  </a:lnTo>
                  <a:lnTo>
                    <a:pt x="1934" y="988"/>
                  </a:lnTo>
                  <a:lnTo>
                    <a:pt x="2105" y="730"/>
                  </a:lnTo>
                  <a:lnTo>
                    <a:pt x="2535" y="43"/>
                  </a:lnTo>
                  <a:lnTo>
                    <a:pt x="24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9" name="Google Shape;15097;p66">
              <a:extLst>
                <a:ext uri="{FF2B5EF4-FFF2-40B4-BE49-F238E27FC236}">
                  <a16:creationId xmlns:a16="http://schemas.microsoft.com/office/drawing/2014/main" id="{56480541-C584-E73E-1A2F-59C75380094F}"/>
                </a:ext>
              </a:extLst>
            </p:cNvPr>
            <p:cNvSpPr/>
            <p:nvPr/>
          </p:nvSpPr>
          <p:spPr>
            <a:xfrm>
              <a:off x="2634775" y="3885600"/>
              <a:ext cx="63375" cy="66575"/>
            </a:xfrm>
            <a:custGeom>
              <a:avLst/>
              <a:gdLst/>
              <a:ahLst/>
              <a:cxnLst/>
              <a:rect l="l" t="t" r="r" b="b"/>
              <a:pathLst>
                <a:path w="2535" h="2663" fill="none" extrusionOk="0">
                  <a:moveTo>
                    <a:pt x="2492" y="0"/>
                  </a:moveTo>
                  <a:lnTo>
                    <a:pt x="2277" y="129"/>
                  </a:lnTo>
                  <a:lnTo>
                    <a:pt x="2191" y="172"/>
                  </a:lnTo>
                  <a:lnTo>
                    <a:pt x="2063" y="215"/>
                  </a:lnTo>
                  <a:lnTo>
                    <a:pt x="688" y="945"/>
                  </a:lnTo>
                  <a:lnTo>
                    <a:pt x="688" y="945"/>
                  </a:lnTo>
                  <a:lnTo>
                    <a:pt x="559" y="988"/>
                  </a:lnTo>
                  <a:lnTo>
                    <a:pt x="216" y="1761"/>
                  </a:lnTo>
                  <a:lnTo>
                    <a:pt x="1" y="2233"/>
                  </a:lnTo>
                  <a:lnTo>
                    <a:pt x="87" y="2276"/>
                  </a:lnTo>
                  <a:lnTo>
                    <a:pt x="173" y="2319"/>
                  </a:lnTo>
                  <a:lnTo>
                    <a:pt x="989" y="2276"/>
                  </a:lnTo>
                  <a:lnTo>
                    <a:pt x="989" y="2276"/>
                  </a:lnTo>
                  <a:lnTo>
                    <a:pt x="1032" y="2276"/>
                  </a:lnTo>
                  <a:lnTo>
                    <a:pt x="1032" y="2276"/>
                  </a:lnTo>
                  <a:lnTo>
                    <a:pt x="1289" y="2276"/>
                  </a:lnTo>
                  <a:lnTo>
                    <a:pt x="1547" y="2362"/>
                  </a:lnTo>
                  <a:lnTo>
                    <a:pt x="1762" y="2491"/>
                  </a:lnTo>
                  <a:lnTo>
                    <a:pt x="1934" y="2663"/>
                  </a:lnTo>
                  <a:lnTo>
                    <a:pt x="2535" y="2663"/>
                  </a:lnTo>
                  <a:lnTo>
                    <a:pt x="2535" y="2663"/>
                  </a:lnTo>
                  <a:lnTo>
                    <a:pt x="2363" y="2534"/>
                  </a:lnTo>
                  <a:lnTo>
                    <a:pt x="2191" y="2362"/>
                  </a:lnTo>
                  <a:lnTo>
                    <a:pt x="2063" y="2190"/>
                  </a:lnTo>
                  <a:lnTo>
                    <a:pt x="1977" y="1976"/>
                  </a:lnTo>
                  <a:lnTo>
                    <a:pt x="1977" y="1976"/>
                  </a:lnTo>
                  <a:lnTo>
                    <a:pt x="1891" y="1632"/>
                  </a:lnTo>
                  <a:lnTo>
                    <a:pt x="1891" y="1331"/>
                  </a:lnTo>
                  <a:lnTo>
                    <a:pt x="1934" y="988"/>
                  </a:lnTo>
                  <a:lnTo>
                    <a:pt x="2105" y="730"/>
                  </a:lnTo>
                  <a:lnTo>
                    <a:pt x="2535" y="43"/>
                  </a:lnTo>
                  <a:lnTo>
                    <a:pt x="24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0" name="Google Shape;15098;p66">
              <a:extLst>
                <a:ext uri="{FF2B5EF4-FFF2-40B4-BE49-F238E27FC236}">
                  <a16:creationId xmlns:a16="http://schemas.microsoft.com/office/drawing/2014/main" id="{EE51ED0A-AB76-98A2-8960-72B7791ED854}"/>
                </a:ext>
              </a:extLst>
            </p:cNvPr>
            <p:cNvSpPr/>
            <p:nvPr/>
          </p:nvSpPr>
          <p:spPr>
            <a:xfrm>
              <a:off x="2682025" y="3874850"/>
              <a:ext cx="91300" cy="79475"/>
            </a:xfrm>
            <a:custGeom>
              <a:avLst/>
              <a:gdLst/>
              <a:ahLst/>
              <a:cxnLst/>
              <a:rect l="l" t="t" r="r" b="b"/>
              <a:pathLst>
                <a:path w="3652" h="3179" extrusionOk="0">
                  <a:moveTo>
                    <a:pt x="1461" y="1"/>
                  </a:moveTo>
                  <a:lnTo>
                    <a:pt x="731" y="344"/>
                  </a:lnTo>
                  <a:lnTo>
                    <a:pt x="645" y="473"/>
                  </a:lnTo>
                  <a:lnTo>
                    <a:pt x="215" y="1160"/>
                  </a:lnTo>
                  <a:lnTo>
                    <a:pt x="44" y="1418"/>
                  </a:lnTo>
                  <a:lnTo>
                    <a:pt x="1" y="1761"/>
                  </a:lnTo>
                  <a:lnTo>
                    <a:pt x="1" y="2062"/>
                  </a:lnTo>
                  <a:lnTo>
                    <a:pt x="87" y="2406"/>
                  </a:lnTo>
                  <a:lnTo>
                    <a:pt x="173" y="2620"/>
                  </a:lnTo>
                  <a:lnTo>
                    <a:pt x="301" y="2792"/>
                  </a:lnTo>
                  <a:lnTo>
                    <a:pt x="473" y="2964"/>
                  </a:lnTo>
                  <a:lnTo>
                    <a:pt x="645" y="3093"/>
                  </a:lnTo>
                  <a:lnTo>
                    <a:pt x="774" y="3136"/>
                  </a:lnTo>
                  <a:lnTo>
                    <a:pt x="1031" y="3136"/>
                  </a:lnTo>
                  <a:lnTo>
                    <a:pt x="2449" y="3179"/>
                  </a:lnTo>
                  <a:lnTo>
                    <a:pt x="2578" y="3050"/>
                  </a:lnTo>
                  <a:lnTo>
                    <a:pt x="2707" y="2921"/>
                  </a:lnTo>
                  <a:lnTo>
                    <a:pt x="3608" y="1633"/>
                  </a:lnTo>
                  <a:lnTo>
                    <a:pt x="3651" y="1547"/>
                  </a:lnTo>
                  <a:lnTo>
                    <a:pt x="3222" y="1203"/>
                  </a:lnTo>
                  <a:lnTo>
                    <a:pt x="1461" y="1"/>
                  </a:lnTo>
                  <a:close/>
                </a:path>
              </a:pathLst>
            </a:custGeom>
            <a:solidFill>
              <a:srgbClr val="FA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1" name="Google Shape;15099;p66">
              <a:extLst>
                <a:ext uri="{FF2B5EF4-FFF2-40B4-BE49-F238E27FC236}">
                  <a16:creationId xmlns:a16="http://schemas.microsoft.com/office/drawing/2014/main" id="{EE70FE42-80A4-461F-2DF0-E5692F0604EF}"/>
                </a:ext>
              </a:extLst>
            </p:cNvPr>
            <p:cNvSpPr/>
            <p:nvPr/>
          </p:nvSpPr>
          <p:spPr>
            <a:xfrm>
              <a:off x="2682025" y="3863050"/>
              <a:ext cx="120300" cy="91275"/>
            </a:xfrm>
            <a:custGeom>
              <a:avLst/>
              <a:gdLst/>
              <a:ahLst/>
              <a:cxnLst/>
              <a:rect l="l" t="t" r="r" b="b"/>
              <a:pathLst>
                <a:path w="4812" h="3651" fill="none" extrusionOk="0">
                  <a:moveTo>
                    <a:pt x="4811" y="0"/>
                  </a:moveTo>
                  <a:lnTo>
                    <a:pt x="4811" y="0"/>
                  </a:lnTo>
                  <a:lnTo>
                    <a:pt x="4811" y="172"/>
                  </a:lnTo>
                  <a:lnTo>
                    <a:pt x="4768" y="344"/>
                  </a:lnTo>
                  <a:lnTo>
                    <a:pt x="4682" y="515"/>
                  </a:lnTo>
                  <a:lnTo>
                    <a:pt x="4596" y="687"/>
                  </a:lnTo>
                  <a:lnTo>
                    <a:pt x="3737" y="1890"/>
                  </a:lnTo>
                  <a:lnTo>
                    <a:pt x="3651" y="2019"/>
                  </a:lnTo>
                  <a:lnTo>
                    <a:pt x="3222" y="1675"/>
                  </a:lnTo>
                  <a:lnTo>
                    <a:pt x="1461" y="473"/>
                  </a:lnTo>
                  <a:lnTo>
                    <a:pt x="731" y="816"/>
                  </a:lnTo>
                  <a:lnTo>
                    <a:pt x="645" y="945"/>
                  </a:lnTo>
                  <a:lnTo>
                    <a:pt x="215" y="1632"/>
                  </a:lnTo>
                  <a:lnTo>
                    <a:pt x="215" y="1632"/>
                  </a:lnTo>
                  <a:lnTo>
                    <a:pt x="44" y="1890"/>
                  </a:lnTo>
                  <a:lnTo>
                    <a:pt x="1" y="2233"/>
                  </a:lnTo>
                  <a:lnTo>
                    <a:pt x="1" y="2534"/>
                  </a:lnTo>
                  <a:lnTo>
                    <a:pt x="87" y="2878"/>
                  </a:lnTo>
                  <a:lnTo>
                    <a:pt x="87" y="2878"/>
                  </a:lnTo>
                  <a:lnTo>
                    <a:pt x="173" y="3092"/>
                  </a:lnTo>
                  <a:lnTo>
                    <a:pt x="301" y="3264"/>
                  </a:lnTo>
                  <a:lnTo>
                    <a:pt x="473" y="3436"/>
                  </a:lnTo>
                  <a:lnTo>
                    <a:pt x="645" y="3565"/>
                  </a:lnTo>
                  <a:lnTo>
                    <a:pt x="774" y="3608"/>
                  </a:lnTo>
                  <a:lnTo>
                    <a:pt x="903" y="3608"/>
                  </a:lnTo>
                  <a:lnTo>
                    <a:pt x="1031" y="3608"/>
                  </a:lnTo>
                  <a:lnTo>
                    <a:pt x="2449" y="3651"/>
                  </a:lnTo>
                  <a:lnTo>
                    <a:pt x="2449" y="3651"/>
                  </a:lnTo>
                  <a:lnTo>
                    <a:pt x="2578" y="3522"/>
                  </a:lnTo>
                  <a:lnTo>
                    <a:pt x="2707" y="3393"/>
                  </a:lnTo>
                  <a:lnTo>
                    <a:pt x="3608" y="2105"/>
                  </a:lnTo>
                  <a:lnTo>
                    <a:pt x="3651" y="2019"/>
                  </a:lnTo>
                  <a:lnTo>
                    <a:pt x="3737" y="1890"/>
                  </a:lnTo>
                  <a:lnTo>
                    <a:pt x="4596" y="687"/>
                  </a:lnTo>
                  <a:lnTo>
                    <a:pt x="4596" y="687"/>
                  </a:lnTo>
                  <a:lnTo>
                    <a:pt x="4682" y="515"/>
                  </a:lnTo>
                  <a:lnTo>
                    <a:pt x="4768" y="344"/>
                  </a:lnTo>
                  <a:lnTo>
                    <a:pt x="4811" y="172"/>
                  </a:lnTo>
                  <a:lnTo>
                    <a:pt x="481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2" name="Google Shape;15100;p66">
              <a:extLst>
                <a:ext uri="{FF2B5EF4-FFF2-40B4-BE49-F238E27FC236}">
                  <a16:creationId xmlns:a16="http://schemas.microsoft.com/office/drawing/2014/main" id="{EB35C550-C458-149B-7F09-5C91B6A8ADFD}"/>
                </a:ext>
              </a:extLst>
            </p:cNvPr>
            <p:cNvSpPr/>
            <p:nvPr/>
          </p:nvSpPr>
          <p:spPr>
            <a:xfrm>
              <a:off x="2718525" y="3823300"/>
              <a:ext cx="83800" cy="90225"/>
            </a:xfrm>
            <a:custGeom>
              <a:avLst/>
              <a:gdLst/>
              <a:ahLst/>
              <a:cxnLst/>
              <a:rect l="l" t="t" r="r" b="b"/>
              <a:pathLst>
                <a:path w="3352" h="3609" extrusionOk="0">
                  <a:moveTo>
                    <a:pt x="1676" y="1"/>
                  </a:moveTo>
                  <a:lnTo>
                    <a:pt x="1332" y="44"/>
                  </a:lnTo>
                  <a:lnTo>
                    <a:pt x="1032" y="130"/>
                  </a:lnTo>
                  <a:lnTo>
                    <a:pt x="1032" y="345"/>
                  </a:lnTo>
                  <a:lnTo>
                    <a:pt x="1032" y="602"/>
                  </a:lnTo>
                  <a:lnTo>
                    <a:pt x="989" y="817"/>
                  </a:lnTo>
                  <a:lnTo>
                    <a:pt x="903" y="1032"/>
                  </a:lnTo>
                  <a:lnTo>
                    <a:pt x="903" y="1075"/>
                  </a:lnTo>
                  <a:lnTo>
                    <a:pt x="774" y="1332"/>
                  </a:lnTo>
                  <a:lnTo>
                    <a:pt x="645" y="1590"/>
                  </a:lnTo>
                  <a:lnTo>
                    <a:pt x="473" y="1762"/>
                  </a:lnTo>
                  <a:lnTo>
                    <a:pt x="259" y="1934"/>
                  </a:lnTo>
                  <a:lnTo>
                    <a:pt x="1" y="2063"/>
                  </a:lnTo>
                  <a:lnTo>
                    <a:pt x="1762" y="3265"/>
                  </a:lnTo>
                  <a:lnTo>
                    <a:pt x="2191" y="3609"/>
                  </a:lnTo>
                  <a:lnTo>
                    <a:pt x="2277" y="3480"/>
                  </a:lnTo>
                  <a:lnTo>
                    <a:pt x="3136" y="2277"/>
                  </a:lnTo>
                  <a:lnTo>
                    <a:pt x="3222" y="2105"/>
                  </a:lnTo>
                  <a:lnTo>
                    <a:pt x="3308" y="1934"/>
                  </a:lnTo>
                  <a:lnTo>
                    <a:pt x="3351" y="1762"/>
                  </a:lnTo>
                  <a:lnTo>
                    <a:pt x="3351" y="1590"/>
                  </a:lnTo>
                  <a:lnTo>
                    <a:pt x="3308" y="1247"/>
                  </a:lnTo>
                  <a:lnTo>
                    <a:pt x="3179" y="903"/>
                  </a:lnTo>
                  <a:lnTo>
                    <a:pt x="2964" y="559"/>
                  </a:lnTo>
                  <a:lnTo>
                    <a:pt x="2664" y="302"/>
                  </a:lnTo>
                  <a:lnTo>
                    <a:pt x="2406" y="173"/>
                  </a:lnTo>
                  <a:lnTo>
                    <a:pt x="2191" y="44"/>
                  </a:lnTo>
                  <a:lnTo>
                    <a:pt x="19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3" name="Google Shape;15101;p66">
              <a:extLst>
                <a:ext uri="{FF2B5EF4-FFF2-40B4-BE49-F238E27FC236}">
                  <a16:creationId xmlns:a16="http://schemas.microsoft.com/office/drawing/2014/main" id="{D19E858F-A5A3-3786-390B-5E9A3295C363}"/>
                </a:ext>
              </a:extLst>
            </p:cNvPr>
            <p:cNvSpPr/>
            <p:nvPr/>
          </p:nvSpPr>
          <p:spPr>
            <a:xfrm>
              <a:off x="2718525" y="3823300"/>
              <a:ext cx="83800" cy="90225"/>
            </a:xfrm>
            <a:custGeom>
              <a:avLst/>
              <a:gdLst/>
              <a:ahLst/>
              <a:cxnLst/>
              <a:rect l="l" t="t" r="r" b="b"/>
              <a:pathLst>
                <a:path w="3352" h="3609" fill="none" extrusionOk="0">
                  <a:moveTo>
                    <a:pt x="1676" y="1"/>
                  </a:moveTo>
                  <a:lnTo>
                    <a:pt x="1676" y="1"/>
                  </a:lnTo>
                  <a:lnTo>
                    <a:pt x="1332" y="44"/>
                  </a:lnTo>
                  <a:lnTo>
                    <a:pt x="1032" y="130"/>
                  </a:lnTo>
                  <a:lnTo>
                    <a:pt x="1032" y="130"/>
                  </a:lnTo>
                  <a:lnTo>
                    <a:pt x="1032" y="345"/>
                  </a:lnTo>
                  <a:lnTo>
                    <a:pt x="1032" y="602"/>
                  </a:lnTo>
                  <a:lnTo>
                    <a:pt x="989" y="817"/>
                  </a:lnTo>
                  <a:lnTo>
                    <a:pt x="903" y="1032"/>
                  </a:lnTo>
                  <a:lnTo>
                    <a:pt x="903" y="1032"/>
                  </a:lnTo>
                  <a:lnTo>
                    <a:pt x="903" y="1075"/>
                  </a:lnTo>
                  <a:lnTo>
                    <a:pt x="903" y="1075"/>
                  </a:lnTo>
                  <a:lnTo>
                    <a:pt x="903" y="1075"/>
                  </a:lnTo>
                  <a:lnTo>
                    <a:pt x="903" y="1075"/>
                  </a:lnTo>
                  <a:lnTo>
                    <a:pt x="774" y="1332"/>
                  </a:lnTo>
                  <a:lnTo>
                    <a:pt x="645" y="1590"/>
                  </a:lnTo>
                  <a:lnTo>
                    <a:pt x="473" y="1762"/>
                  </a:lnTo>
                  <a:lnTo>
                    <a:pt x="259" y="1934"/>
                  </a:lnTo>
                  <a:lnTo>
                    <a:pt x="1" y="2063"/>
                  </a:lnTo>
                  <a:lnTo>
                    <a:pt x="1762" y="3265"/>
                  </a:lnTo>
                  <a:lnTo>
                    <a:pt x="2191" y="3609"/>
                  </a:lnTo>
                  <a:lnTo>
                    <a:pt x="2277" y="3480"/>
                  </a:lnTo>
                  <a:lnTo>
                    <a:pt x="3136" y="2277"/>
                  </a:lnTo>
                  <a:lnTo>
                    <a:pt x="3136" y="2277"/>
                  </a:lnTo>
                  <a:lnTo>
                    <a:pt x="3222" y="2105"/>
                  </a:lnTo>
                  <a:lnTo>
                    <a:pt x="3308" y="1934"/>
                  </a:lnTo>
                  <a:lnTo>
                    <a:pt x="3351" y="1762"/>
                  </a:lnTo>
                  <a:lnTo>
                    <a:pt x="3351" y="1590"/>
                  </a:lnTo>
                  <a:lnTo>
                    <a:pt x="3351" y="1590"/>
                  </a:lnTo>
                  <a:lnTo>
                    <a:pt x="3308" y="1247"/>
                  </a:lnTo>
                  <a:lnTo>
                    <a:pt x="3308" y="1247"/>
                  </a:lnTo>
                  <a:lnTo>
                    <a:pt x="3179" y="903"/>
                  </a:lnTo>
                  <a:lnTo>
                    <a:pt x="3179" y="903"/>
                  </a:lnTo>
                  <a:lnTo>
                    <a:pt x="2964" y="559"/>
                  </a:lnTo>
                  <a:lnTo>
                    <a:pt x="2664" y="302"/>
                  </a:lnTo>
                  <a:lnTo>
                    <a:pt x="2664" y="302"/>
                  </a:lnTo>
                  <a:lnTo>
                    <a:pt x="2406" y="173"/>
                  </a:lnTo>
                  <a:lnTo>
                    <a:pt x="2191" y="44"/>
                  </a:lnTo>
                  <a:lnTo>
                    <a:pt x="1934" y="1"/>
                  </a:lnTo>
                  <a:lnTo>
                    <a:pt x="1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4" name="Google Shape;15102;p66">
              <a:extLst>
                <a:ext uri="{FF2B5EF4-FFF2-40B4-BE49-F238E27FC236}">
                  <a16:creationId xmlns:a16="http://schemas.microsoft.com/office/drawing/2014/main" id="{C1712022-E66D-21BD-3C34-EA5AFFF7631B}"/>
                </a:ext>
              </a:extLst>
            </p:cNvPr>
            <p:cNvSpPr/>
            <p:nvPr/>
          </p:nvSpPr>
          <p:spPr>
            <a:xfrm>
              <a:off x="2675600" y="3783575"/>
              <a:ext cx="68725" cy="66600"/>
            </a:xfrm>
            <a:custGeom>
              <a:avLst/>
              <a:gdLst/>
              <a:ahLst/>
              <a:cxnLst/>
              <a:rect l="l" t="t" r="r" b="b"/>
              <a:pathLst>
                <a:path w="2749" h="2664" extrusionOk="0">
                  <a:moveTo>
                    <a:pt x="472" y="1"/>
                  </a:moveTo>
                  <a:lnTo>
                    <a:pt x="0" y="1075"/>
                  </a:lnTo>
                  <a:lnTo>
                    <a:pt x="558" y="774"/>
                  </a:lnTo>
                  <a:lnTo>
                    <a:pt x="859" y="688"/>
                  </a:lnTo>
                  <a:lnTo>
                    <a:pt x="1117" y="645"/>
                  </a:lnTo>
                  <a:lnTo>
                    <a:pt x="1331" y="645"/>
                  </a:lnTo>
                  <a:lnTo>
                    <a:pt x="1503" y="688"/>
                  </a:lnTo>
                  <a:lnTo>
                    <a:pt x="1718" y="774"/>
                  </a:lnTo>
                  <a:lnTo>
                    <a:pt x="1890" y="860"/>
                  </a:lnTo>
                  <a:lnTo>
                    <a:pt x="2062" y="989"/>
                  </a:lnTo>
                  <a:lnTo>
                    <a:pt x="2233" y="1160"/>
                  </a:lnTo>
                  <a:lnTo>
                    <a:pt x="2362" y="1332"/>
                  </a:lnTo>
                  <a:lnTo>
                    <a:pt x="2448" y="1547"/>
                  </a:lnTo>
                  <a:lnTo>
                    <a:pt x="2620" y="1934"/>
                  </a:lnTo>
                  <a:lnTo>
                    <a:pt x="2663" y="2277"/>
                  </a:lnTo>
                  <a:lnTo>
                    <a:pt x="2663" y="2320"/>
                  </a:lnTo>
                  <a:lnTo>
                    <a:pt x="2628" y="2601"/>
                  </a:lnTo>
                  <a:lnTo>
                    <a:pt x="2706" y="2406"/>
                  </a:lnTo>
                  <a:lnTo>
                    <a:pt x="2749" y="2191"/>
                  </a:lnTo>
                  <a:lnTo>
                    <a:pt x="2749" y="1934"/>
                  </a:lnTo>
                  <a:lnTo>
                    <a:pt x="2749" y="1719"/>
                  </a:lnTo>
                  <a:lnTo>
                    <a:pt x="2663" y="1375"/>
                  </a:lnTo>
                  <a:lnTo>
                    <a:pt x="2491" y="1075"/>
                  </a:lnTo>
                  <a:lnTo>
                    <a:pt x="2276" y="860"/>
                  </a:lnTo>
                  <a:lnTo>
                    <a:pt x="2019" y="688"/>
                  </a:lnTo>
                  <a:lnTo>
                    <a:pt x="558" y="44"/>
                  </a:lnTo>
                  <a:lnTo>
                    <a:pt x="472" y="1"/>
                  </a:lnTo>
                  <a:close/>
                  <a:moveTo>
                    <a:pt x="2628" y="2601"/>
                  </a:moveTo>
                  <a:lnTo>
                    <a:pt x="2620" y="2621"/>
                  </a:lnTo>
                  <a:lnTo>
                    <a:pt x="2620" y="2664"/>
                  </a:lnTo>
                  <a:lnTo>
                    <a:pt x="2628" y="2601"/>
                  </a:lnTo>
                  <a:close/>
                </a:path>
              </a:pathLst>
            </a:custGeom>
            <a:solidFill>
              <a:srgbClr val="FA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5" name="Google Shape;15103;p66">
              <a:extLst>
                <a:ext uri="{FF2B5EF4-FFF2-40B4-BE49-F238E27FC236}">
                  <a16:creationId xmlns:a16="http://schemas.microsoft.com/office/drawing/2014/main" id="{ACDE5AAC-C468-2F63-3A2C-0E5F1D07E288}"/>
                </a:ext>
              </a:extLst>
            </p:cNvPr>
            <p:cNvSpPr/>
            <p:nvPr/>
          </p:nvSpPr>
          <p:spPr>
            <a:xfrm>
              <a:off x="2600425" y="3805050"/>
              <a:ext cx="1100" cy="5400"/>
            </a:xfrm>
            <a:custGeom>
              <a:avLst/>
              <a:gdLst/>
              <a:ahLst/>
              <a:cxnLst/>
              <a:rect l="l" t="t" r="r" b="b"/>
              <a:pathLst>
                <a:path w="44" h="216" fill="none" extrusionOk="0">
                  <a:moveTo>
                    <a:pt x="1" y="1"/>
                  </a:moveTo>
                  <a:lnTo>
                    <a:pt x="1" y="1"/>
                  </a:lnTo>
                  <a:lnTo>
                    <a:pt x="1" y="173"/>
                  </a:lnTo>
                  <a:lnTo>
                    <a:pt x="1" y="173"/>
                  </a:lnTo>
                  <a:lnTo>
                    <a:pt x="44" y="216"/>
                  </a:lnTo>
                  <a:lnTo>
                    <a:pt x="44" y="216"/>
                  </a:lnTo>
                  <a:lnTo>
                    <a:pt x="1" y="173"/>
                  </a:lnTo>
                  <a:lnTo>
                    <a:pt x="1" y="173"/>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6" name="Google Shape;15104;p66">
              <a:extLst>
                <a:ext uri="{FF2B5EF4-FFF2-40B4-BE49-F238E27FC236}">
                  <a16:creationId xmlns:a16="http://schemas.microsoft.com/office/drawing/2014/main" id="{763F3FDE-DA69-D985-E536-EB60594D512F}"/>
                </a:ext>
              </a:extLst>
            </p:cNvPr>
            <p:cNvSpPr/>
            <p:nvPr/>
          </p:nvSpPr>
          <p:spPr>
            <a:xfrm>
              <a:off x="2675600" y="3781425"/>
              <a:ext cx="68725" cy="68750"/>
            </a:xfrm>
            <a:custGeom>
              <a:avLst/>
              <a:gdLst/>
              <a:ahLst/>
              <a:cxnLst/>
              <a:rect l="l" t="t" r="r" b="b"/>
              <a:pathLst>
                <a:path w="2749" h="2750" fill="none" extrusionOk="0">
                  <a:moveTo>
                    <a:pt x="258" y="1"/>
                  </a:moveTo>
                  <a:lnTo>
                    <a:pt x="344" y="44"/>
                  </a:lnTo>
                  <a:lnTo>
                    <a:pt x="472" y="87"/>
                  </a:lnTo>
                  <a:lnTo>
                    <a:pt x="0" y="1161"/>
                  </a:lnTo>
                  <a:lnTo>
                    <a:pt x="558" y="860"/>
                  </a:lnTo>
                  <a:lnTo>
                    <a:pt x="558" y="860"/>
                  </a:lnTo>
                  <a:lnTo>
                    <a:pt x="859" y="774"/>
                  </a:lnTo>
                  <a:lnTo>
                    <a:pt x="1117" y="731"/>
                  </a:lnTo>
                  <a:lnTo>
                    <a:pt x="1117" y="731"/>
                  </a:lnTo>
                  <a:lnTo>
                    <a:pt x="1331" y="731"/>
                  </a:lnTo>
                  <a:lnTo>
                    <a:pt x="1503" y="774"/>
                  </a:lnTo>
                  <a:lnTo>
                    <a:pt x="1718" y="860"/>
                  </a:lnTo>
                  <a:lnTo>
                    <a:pt x="1890" y="946"/>
                  </a:lnTo>
                  <a:lnTo>
                    <a:pt x="2062" y="1075"/>
                  </a:lnTo>
                  <a:lnTo>
                    <a:pt x="2233" y="1246"/>
                  </a:lnTo>
                  <a:lnTo>
                    <a:pt x="2362" y="1418"/>
                  </a:lnTo>
                  <a:lnTo>
                    <a:pt x="2448" y="1633"/>
                  </a:lnTo>
                  <a:lnTo>
                    <a:pt x="2448" y="1633"/>
                  </a:lnTo>
                  <a:lnTo>
                    <a:pt x="2620" y="2020"/>
                  </a:lnTo>
                  <a:lnTo>
                    <a:pt x="2663" y="2363"/>
                  </a:lnTo>
                  <a:lnTo>
                    <a:pt x="2663" y="2363"/>
                  </a:lnTo>
                  <a:lnTo>
                    <a:pt x="2663" y="2406"/>
                  </a:lnTo>
                  <a:lnTo>
                    <a:pt x="2663" y="2406"/>
                  </a:lnTo>
                  <a:lnTo>
                    <a:pt x="2620" y="2750"/>
                  </a:lnTo>
                  <a:lnTo>
                    <a:pt x="2620" y="2750"/>
                  </a:lnTo>
                  <a:lnTo>
                    <a:pt x="2620" y="2707"/>
                  </a:lnTo>
                  <a:lnTo>
                    <a:pt x="2620" y="2707"/>
                  </a:lnTo>
                  <a:lnTo>
                    <a:pt x="2706" y="2492"/>
                  </a:lnTo>
                  <a:lnTo>
                    <a:pt x="2749" y="2277"/>
                  </a:lnTo>
                  <a:lnTo>
                    <a:pt x="2749" y="2020"/>
                  </a:lnTo>
                  <a:lnTo>
                    <a:pt x="2749" y="1805"/>
                  </a:lnTo>
                  <a:lnTo>
                    <a:pt x="2749" y="1805"/>
                  </a:lnTo>
                  <a:lnTo>
                    <a:pt x="2749" y="1805"/>
                  </a:lnTo>
                  <a:lnTo>
                    <a:pt x="2749" y="1805"/>
                  </a:lnTo>
                  <a:lnTo>
                    <a:pt x="2663" y="1461"/>
                  </a:lnTo>
                  <a:lnTo>
                    <a:pt x="2491" y="1161"/>
                  </a:lnTo>
                  <a:lnTo>
                    <a:pt x="2491" y="1161"/>
                  </a:lnTo>
                  <a:lnTo>
                    <a:pt x="2276" y="946"/>
                  </a:lnTo>
                  <a:lnTo>
                    <a:pt x="2019" y="774"/>
                  </a:lnTo>
                  <a:lnTo>
                    <a:pt x="558" y="130"/>
                  </a:lnTo>
                  <a:lnTo>
                    <a:pt x="472" y="87"/>
                  </a:lnTo>
                  <a:lnTo>
                    <a:pt x="344" y="44"/>
                  </a:lnTo>
                  <a:lnTo>
                    <a:pt x="2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7" name="Google Shape;15105;p66">
              <a:extLst>
                <a:ext uri="{FF2B5EF4-FFF2-40B4-BE49-F238E27FC236}">
                  <a16:creationId xmlns:a16="http://schemas.microsoft.com/office/drawing/2014/main" id="{0B637854-D170-2D0E-CB81-10847218FF88}"/>
                </a:ext>
              </a:extLst>
            </p:cNvPr>
            <p:cNvSpPr/>
            <p:nvPr/>
          </p:nvSpPr>
          <p:spPr>
            <a:xfrm>
              <a:off x="2602575" y="3765325"/>
              <a:ext cx="39750" cy="29025"/>
            </a:xfrm>
            <a:custGeom>
              <a:avLst/>
              <a:gdLst/>
              <a:ahLst/>
              <a:cxnLst/>
              <a:rect l="l" t="t" r="r" b="b"/>
              <a:pathLst>
                <a:path w="1590" h="1161" fill="none" extrusionOk="0">
                  <a:moveTo>
                    <a:pt x="1461" y="1"/>
                  </a:moveTo>
                  <a:lnTo>
                    <a:pt x="1461" y="1"/>
                  </a:lnTo>
                  <a:lnTo>
                    <a:pt x="1246" y="1"/>
                  </a:lnTo>
                  <a:lnTo>
                    <a:pt x="1031" y="44"/>
                  </a:lnTo>
                  <a:lnTo>
                    <a:pt x="816" y="130"/>
                  </a:lnTo>
                  <a:lnTo>
                    <a:pt x="645" y="258"/>
                  </a:lnTo>
                  <a:lnTo>
                    <a:pt x="473" y="387"/>
                  </a:lnTo>
                  <a:lnTo>
                    <a:pt x="344" y="559"/>
                  </a:lnTo>
                  <a:lnTo>
                    <a:pt x="172" y="731"/>
                  </a:lnTo>
                  <a:lnTo>
                    <a:pt x="86" y="946"/>
                  </a:lnTo>
                  <a:lnTo>
                    <a:pt x="86" y="946"/>
                  </a:lnTo>
                  <a:lnTo>
                    <a:pt x="0" y="1160"/>
                  </a:lnTo>
                  <a:lnTo>
                    <a:pt x="0" y="1160"/>
                  </a:lnTo>
                  <a:lnTo>
                    <a:pt x="86" y="946"/>
                  </a:lnTo>
                  <a:lnTo>
                    <a:pt x="86" y="946"/>
                  </a:lnTo>
                  <a:lnTo>
                    <a:pt x="172" y="731"/>
                  </a:lnTo>
                  <a:lnTo>
                    <a:pt x="344" y="559"/>
                  </a:lnTo>
                  <a:lnTo>
                    <a:pt x="473" y="387"/>
                  </a:lnTo>
                  <a:lnTo>
                    <a:pt x="645" y="258"/>
                  </a:lnTo>
                  <a:lnTo>
                    <a:pt x="816" y="130"/>
                  </a:lnTo>
                  <a:lnTo>
                    <a:pt x="1031" y="44"/>
                  </a:lnTo>
                  <a:lnTo>
                    <a:pt x="1246" y="1"/>
                  </a:lnTo>
                  <a:lnTo>
                    <a:pt x="1461" y="1"/>
                  </a:lnTo>
                  <a:lnTo>
                    <a:pt x="1461" y="1"/>
                  </a:lnTo>
                  <a:lnTo>
                    <a:pt x="1590" y="1"/>
                  </a:lnTo>
                  <a:lnTo>
                    <a:pt x="1590" y="1"/>
                  </a:lnTo>
                  <a:lnTo>
                    <a:pt x="146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8" name="Google Shape;15106;p66">
              <a:extLst>
                <a:ext uri="{FF2B5EF4-FFF2-40B4-BE49-F238E27FC236}">
                  <a16:creationId xmlns:a16="http://schemas.microsoft.com/office/drawing/2014/main" id="{8D842B26-D3FD-E7E2-1ACD-D0AAEF0F484A}"/>
                </a:ext>
              </a:extLst>
            </p:cNvPr>
            <p:cNvSpPr/>
            <p:nvPr/>
          </p:nvSpPr>
          <p:spPr>
            <a:xfrm>
              <a:off x="2600425" y="3765325"/>
              <a:ext cx="87000" cy="73050"/>
            </a:xfrm>
            <a:custGeom>
              <a:avLst/>
              <a:gdLst/>
              <a:ahLst/>
              <a:cxnLst/>
              <a:rect l="l" t="t" r="r" b="b"/>
              <a:pathLst>
                <a:path w="3480" h="2922" extrusionOk="0">
                  <a:moveTo>
                    <a:pt x="1332" y="1"/>
                  </a:moveTo>
                  <a:lnTo>
                    <a:pt x="1117" y="44"/>
                  </a:lnTo>
                  <a:lnTo>
                    <a:pt x="902" y="130"/>
                  </a:lnTo>
                  <a:lnTo>
                    <a:pt x="731" y="258"/>
                  </a:lnTo>
                  <a:lnTo>
                    <a:pt x="559" y="387"/>
                  </a:lnTo>
                  <a:lnTo>
                    <a:pt x="430" y="559"/>
                  </a:lnTo>
                  <a:lnTo>
                    <a:pt x="258" y="731"/>
                  </a:lnTo>
                  <a:lnTo>
                    <a:pt x="172" y="946"/>
                  </a:lnTo>
                  <a:lnTo>
                    <a:pt x="86" y="1160"/>
                  </a:lnTo>
                  <a:lnTo>
                    <a:pt x="44" y="1375"/>
                  </a:lnTo>
                  <a:lnTo>
                    <a:pt x="1" y="1590"/>
                  </a:lnTo>
                  <a:lnTo>
                    <a:pt x="1" y="1762"/>
                  </a:lnTo>
                  <a:lnTo>
                    <a:pt x="44" y="1805"/>
                  </a:lnTo>
                  <a:lnTo>
                    <a:pt x="86" y="2105"/>
                  </a:lnTo>
                  <a:lnTo>
                    <a:pt x="215" y="2363"/>
                  </a:lnTo>
                  <a:lnTo>
                    <a:pt x="344" y="2578"/>
                  </a:lnTo>
                  <a:lnTo>
                    <a:pt x="559" y="2749"/>
                  </a:lnTo>
                  <a:lnTo>
                    <a:pt x="774" y="2921"/>
                  </a:lnTo>
                  <a:lnTo>
                    <a:pt x="817" y="2921"/>
                  </a:lnTo>
                  <a:lnTo>
                    <a:pt x="2062" y="2277"/>
                  </a:lnTo>
                  <a:lnTo>
                    <a:pt x="2148" y="2234"/>
                  </a:lnTo>
                  <a:lnTo>
                    <a:pt x="2277" y="2191"/>
                  </a:lnTo>
                  <a:lnTo>
                    <a:pt x="3007" y="1805"/>
                  </a:lnTo>
                  <a:lnTo>
                    <a:pt x="3479" y="731"/>
                  </a:lnTo>
                  <a:lnTo>
                    <a:pt x="3351" y="688"/>
                  </a:lnTo>
                  <a:lnTo>
                    <a:pt x="3265" y="645"/>
                  </a:lnTo>
                  <a:lnTo>
                    <a:pt x="2019" y="87"/>
                  </a:lnTo>
                  <a:lnTo>
                    <a:pt x="1847" y="44"/>
                  </a:lnTo>
                  <a:lnTo>
                    <a:pt x="16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9" name="Google Shape;15107;p66">
              <a:extLst>
                <a:ext uri="{FF2B5EF4-FFF2-40B4-BE49-F238E27FC236}">
                  <a16:creationId xmlns:a16="http://schemas.microsoft.com/office/drawing/2014/main" id="{9FDA601F-1F03-33B9-A5CB-AD6D1F619FE8}"/>
                </a:ext>
              </a:extLst>
            </p:cNvPr>
            <p:cNvSpPr/>
            <p:nvPr/>
          </p:nvSpPr>
          <p:spPr>
            <a:xfrm>
              <a:off x="2600425" y="3765325"/>
              <a:ext cx="87000" cy="73050"/>
            </a:xfrm>
            <a:custGeom>
              <a:avLst/>
              <a:gdLst/>
              <a:ahLst/>
              <a:cxnLst/>
              <a:rect l="l" t="t" r="r" b="b"/>
              <a:pathLst>
                <a:path w="3480" h="2922" fill="none" extrusionOk="0">
                  <a:moveTo>
                    <a:pt x="1547" y="1"/>
                  </a:moveTo>
                  <a:lnTo>
                    <a:pt x="1547" y="1"/>
                  </a:lnTo>
                  <a:lnTo>
                    <a:pt x="1332" y="1"/>
                  </a:lnTo>
                  <a:lnTo>
                    <a:pt x="1117" y="44"/>
                  </a:lnTo>
                  <a:lnTo>
                    <a:pt x="902" y="130"/>
                  </a:lnTo>
                  <a:lnTo>
                    <a:pt x="731" y="258"/>
                  </a:lnTo>
                  <a:lnTo>
                    <a:pt x="559" y="387"/>
                  </a:lnTo>
                  <a:lnTo>
                    <a:pt x="430" y="559"/>
                  </a:lnTo>
                  <a:lnTo>
                    <a:pt x="258" y="731"/>
                  </a:lnTo>
                  <a:lnTo>
                    <a:pt x="172" y="946"/>
                  </a:lnTo>
                  <a:lnTo>
                    <a:pt x="172" y="946"/>
                  </a:lnTo>
                  <a:lnTo>
                    <a:pt x="86" y="1160"/>
                  </a:lnTo>
                  <a:lnTo>
                    <a:pt x="86" y="1160"/>
                  </a:lnTo>
                  <a:lnTo>
                    <a:pt x="44" y="1375"/>
                  </a:lnTo>
                  <a:lnTo>
                    <a:pt x="1" y="1590"/>
                  </a:lnTo>
                  <a:lnTo>
                    <a:pt x="1" y="1590"/>
                  </a:lnTo>
                  <a:lnTo>
                    <a:pt x="1" y="1762"/>
                  </a:lnTo>
                  <a:lnTo>
                    <a:pt x="1" y="1762"/>
                  </a:lnTo>
                  <a:lnTo>
                    <a:pt x="44" y="1805"/>
                  </a:lnTo>
                  <a:lnTo>
                    <a:pt x="44" y="1805"/>
                  </a:lnTo>
                  <a:lnTo>
                    <a:pt x="86" y="2105"/>
                  </a:lnTo>
                  <a:lnTo>
                    <a:pt x="86" y="2105"/>
                  </a:lnTo>
                  <a:lnTo>
                    <a:pt x="215" y="2363"/>
                  </a:lnTo>
                  <a:lnTo>
                    <a:pt x="344" y="2578"/>
                  </a:lnTo>
                  <a:lnTo>
                    <a:pt x="559" y="2749"/>
                  </a:lnTo>
                  <a:lnTo>
                    <a:pt x="774" y="2921"/>
                  </a:lnTo>
                  <a:lnTo>
                    <a:pt x="817" y="2921"/>
                  </a:lnTo>
                  <a:lnTo>
                    <a:pt x="2062" y="2277"/>
                  </a:lnTo>
                  <a:lnTo>
                    <a:pt x="2148" y="2234"/>
                  </a:lnTo>
                  <a:lnTo>
                    <a:pt x="2277" y="2191"/>
                  </a:lnTo>
                  <a:lnTo>
                    <a:pt x="3007" y="1805"/>
                  </a:lnTo>
                  <a:lnTo>
                    <a:pt x="3479" y="731"/>
                  </a:lnTo>
                  <a:lnTo>
                    <a:pt x="3351" y="688"/>
                  </a:lnTo>
                  <a:lnTo>
                    <a:pt x="3265" y="645"/>
                  </a:lnTo>
                  <a:lnTo>
                    <a:pt x="2019" y="87"/>
                  </a:lnTo>
                  <a:lnTo>
                    <a:pt x="2019" y="87"/>
                  </a:lnTo>
                  <a:lnTo>
                    <a:pt x="1847" y="44"/>
                  </a:lnTo>
                  <a:lnTo>
                    <a:pt x="1676" y="1"/>
                  </a:lnTo>
                  <a:lnTo>
                    <a:pt x="1676" y="1"/>
                  </a:lnTo>
                  <a:lnTo>
                    <a:pt x="154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0" name="Google Shape;15108;p66">
              <a:extLst>
                <a:ext uri="{FF2B5EF4-FFF2-40B4-BE49-F238E27FC236}">
                  <a16:creationId xmlns:a16="http://schemas.microsoft.com/office/drawing/2014/main" id="{0B6D04F3-1450-C2A8-BE48-2F47B384B0B3}"/>
                </a:ext>
              </a:extLst>
            </p:cNvPr>
            <p:cNvSpPr/>
            <p:nvPr/>
          </p:nvSpPr>
          <p:spPr>
            <a:xfrm>
              <a:off x="2603650" y="3821175"/>
              <a:ext cx="121350" cy="91275"/>
            </a:xfrm>
            <a:custGeom>
              <a:avLst/>
              <a:gdLst/>
              <a:ahLst/>
              <a:cxnLst/>
              <a:rect l="l" t="t" r="r" b="b"/>
              <a:pathLst>
                <a:path w="4854" h="3651" extrusionOk="0">
                  <a:moveTo>
                    <a:pt x="4854" y="2019"/>
                  </a:moveTo>
                  <a:lnTo>
                    <a:pt x="4596" y="2148"/>
                  </a:lnTo>
                  <a:lnTo>
                    <a:pt x="3866" y="2491"/>
                  </a:lnTo>
                  <a:lnTo>
                    <a:pt x="3737" y="2577"/>
                  </a:lnTo>
                  <a:lnTo>
                    <a:pt x="3522" y="2706"/>
                  </a:lnTo>
                  <a:lnTo>
                    <a:pt x="4854" y="2019"/>
                  </a:lnTo>
                  <a:close/>
                  <a:moveTo>
                    <a:pt x="2019" y="0"/>
                  </a:moveTo>
                  <a:lnTo>
                    <a:pt x="1933" y="43"/>
                  </a:lnTo>
                  <a:lnTo>
                    <a:pt x="688" y="687"/>
                  </a:lnTo>
                  <a:lnTo>
                    <a:pt x="516" y="773"/>
                  </a:lnTo>
                  <a:lnTo>
                    <a:pt x="387" y="859"/>
                  </a:lnTo>
                  <a:lnTo>
                    <a:pt x="215" y="988"/>
                  </a:lnTo>
                  <a:lnTo>
                    <a:pt x="86" y="1117"/>
                  </a:lnTo>
                  <a:lnTo>
                    <a:pt x="0" y="1289"/>
                  </a:lnTo>
                  <a:lnTo>
                    <a:pt x="301" y="1890"/>
                  </a:lnTo>
                  <a:lnTo>
                    <a:pt x="344" y="1976"/>
                  </a:lnTo>
                  <a:lnTo>
                    <a:pt x="387" y="2105"/>
                  </a:lnTo>
                  <a:lnTo>
                    <a:pt x="1117" y="3479"/>
                  </a:lnTo>
                  <a:lnTo>
                    <a:pt x="1160" y="3608"/>
                  </a:lnTo>
                  <a:lnTo>
                    <a:pt x="1375" y="3651"/>
                  </a:lnTo>
                  <a:lnTo>
                    <a:pt x="1590" y="3608"/>
                  </a:lnTo>
                  <a:lnTo>
                    <a:pt x="1804" y="3565"/>
                  </a:lnTo>
                  <a:lnTo>
                    <a:pt x="1933" y="3522"/>
                  </a:lnTo>
                  <a:lnTo>
                    <a:pt x="3308" y="2792"/>
                  </a:lnTo>
                  <a:lnTo>
                    <a:pt x="3436" y="2749"/>
                  </a:lnTo>
                  <a:lnTo>
                    <a:pt x="3179" y="2276"/>
                  </a:lnTo>
                  <a:lnTo>
                    <a:pt x="2019" y="0"/>
                  </a:lnTo>
                  <a:close/>
                </a:path>
              </a:pathLst>
            </a:custGeom>
            <a:solidFill>
              <a:srgbClr val="FA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1" name="Google Shape;15109;p66">
              <a:extLst>
                <a:ext uri="{FF2B5EF4-FFF2-40B4-BE49-F238E27FC236}">
                  <a16:creationId xmlns:a16="http://schemas.microsoft.com/office/drawing/2014/main" id="{48463A4D-4222-94C3-5A04-E6172C876509}"/>
                </a:ext>
              </a:extLst>
            </p:cNvPr>
            <p:cNvSpPr/>
            <p:nvPr/>
          </p:nvSpPr>
          <p:spPr>
            <a:xfrm>
              <a:off x="2603650" y="3821175"/>
              <a:ext cx="138525" cy="91275"/>
            </a:xfrm>
            <a:custGeom>
              <a:avLst/>
              <a:gdLst/>
              <a:ahLst/>
              <a:cxnLst/>
              <a:rect l="l" t="t" r="r" b="b"/>
              <a:pathLst>
                <a:path w="5541" h="3651" fill="none" extrusionOk="0">
                  <a:moveTo>
                    <a:pt x="2019" y="0"/>
                  </a:moveTo>
                  <a:lnTo>
                    <a:pt x="2019" y="0"/>
                  </a:lnTo>
                  <a:lnTo>
                    <a:pt x="1933" y="43"/>
                  </a:lnTo>
                  <a:lnTo>
                    <a:pt x="688" y="687"/>
                  </a:lnTo>
                  <a:lnTo>
                    <a:pt x="516" y="773"/>
                  </a:lnTo>
                  <a:lnTo>
                    <a:pt x="516" y="773"/>
                  </a:lnTo>
                  <a:lnTo>
                    <a:pt x="387" y="859"/>
                  </a:lnTo>
                  <a:lnTo>
                    <a:pt x="215" y="988"/>
                  </a:lnTo>
                  <a:lnTo>
                    <a:pt x="86" y="1117"/>
                  </a:lnTo>
                  <a:lnTo>
                    <a:pt x="0" y="1289"/>
                  </a:lnTo>
                  <a:lnTo>
                    <a:pt x="0" y="1289"/>
                  </a:lnTo>
                  <a:lnTo>
                    <a:pt x="0" y="1289"/>
                  </a:lnTo>
                  <a:lnTo>
                    <a:pt x="301" y="1890"/>
                  </a:lnTo>
                  <a:lnTo>
                    <a:pt x="344" y="1976"/>
                  </a:lnTo>
                  <a:lnTo>
                    <a:pt x="387" y="2105"/>
                  </a:lnTo>
                  <a:lnTo>
                    <a:pt x="1117" y="3479"/>
                  </a:lnTo>
                  <a:lnTo>
                    <a:pt x="1117" y="3479"/>
                  </a:lnTo>
                  <a:lnTo>
                    <a:pt x="1160" y="3608"/>
                  </a:lnTo>
                  <a:lnTo>
                    <a:pt x="1160" y="3608"/>
                  </a:lnTo>
                  <a:lnTo>
                    <a:pt x="1375" y="3651"/>
                  </a:lnTo>
                  <a:lnTo>
                    <a:pt x="1375" y="3651"/>
                  </a:lnTo>
                  <a:lnTo>
                    <a:pt x="1590" y="3608"/>
                  </a:lnTo>
                  <a:lnTo>
                    <a:pt x="1804" y="3565"/>
                  </a:lnTo>
                  <a:lnTo>
                    <a:pt x="1804" y="3565"/>
                  </a:lnTo>
                  <a:lnTo>
                    <a:pt x="1933" y="3522"/>
                  </a:lnTo>
                  <a:lnTo>
                    <a:pt x="3308" y="2792"/>
                  </a:lnTo>
                  <a:lnTo>
                    <a:pt x="3436" y="2749"/>
                  </a:lnTo>
                  <a:lnTo>
                    <a:pt x="3522" y="2706"/>
                  </a:lnTo>
                  <a:lnTo>
                    <a:pt x="3737" y="2577"/>
                  </a:lnTo>
                  <a:lnTo>
                    <a:pt x="3866" y="2491"/>
                  </a:lnTo>
                  <a:lnTo>
                    <a:pt x="4596" y="2148"/>
                  </a:lnTo>
                  <a:lnTo>
                    <a:pt x="4854" y="2019"/>
                  </a:lnTo>
                  <a:lnTo>
                    <a:pt x="4854" y="2019"/>
                  </a:lnTo>
                  <a:lnTo>
                    <a:pt x="5068" y="1847"/>
                  </a:lnTo>
                  <a:lnTo>
                    <a:pt x="5240" y="1675"/>
                  </a:lnTo>
                  <a:lnTo>
                    <a:pt x="5369" y="1417"/>
                  </a:lnTo>
                  <a:lnTo>
                    <a:pt x="5498" y="1160"/>
                  </a:lnTo>
                  <a:lnTo>
                    <a:pt x="5498" y="1160"/>
                  </a:lnTo>
                  <a:lnTo>
                    <a:pt x="5498" y="1160"/>
                  </a:lnTo>
                  <a:lnTo>
                    <a:pt x="5498" y="1160"/>
                  </a:lnTo>
                  <a:lnTo>
                    <a:pt x="5541" y="816"/>
                  </a:lnTo>
                  <a:lnTo>
                    <a:pt x="5541" y="816"/>
                  </a:lnTo>
                  <a:lnTo>
                    <a:pt x="5541" y="773"/>
                  </a:lnTo>
                  <a:lnTo>
                    <a:pt x="5541" y="773"/>
                  </a:lnTo>
                  <a:lnTo>
                    <a:pt x="5541" y="816"/>
                  </a:lnTo>
                  <a:lnTo>
                    <a:pt x="5541" y="816"/>
                  </a:lnTo>
                  <a:lnTo>
                    <a:pt x="5498" y="1160"/>
                  </a:lnTo>
                  <a:lnTo>
                    <a:pt x="5498" y="1160"/>
                  </a:lnTo>
                  <a:lnTo>
                    <a:pt x="5369" y="1417"/>
                  </a:lnTo>
                  <a:lnTo>
                    <a:pt x="5240" y="1675"/>
                  </a:lnTo>
                  <a:lnTo>
                    <a:pt x="5068" y="1847"/>
                  </a:lnTo>
                  <a:lnTo>
                    <a:pt x="4854" y="2019"/>
                  </a:lnTo>
                  <a:lnTo>
                    <a:pt x="3522" y="2706"/>
                  </a:lnTo>
                  <a:lnTo>
                    <a:pt x="3436" y="2749"/>
                  </a:lnTo>
                  <a:lnTo>
                    <a:pt x="3179" y="2276"/>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2" name="Google Shape;15110;p66">
              <a:extLst>
                <a:ext uri="{FF2B5EF4-FFF2-40B4-BE49-F238E27FC236}">
                  <a16:creationId xmlns:a16="http://schemas.microsoft.com/office/drawing/2014/main" id="{A6EF5F02-A950-E8EF-A6A5-4C0B93A933B2}"/>
                </a:ext>
              </a:extLst>
            </p:cNvPr>
            <p:cNvSpPr/>
            <p:nvPr/>
          </p:nvSpPr>
          <p:spPr>
            <a:xfrm>
              <a:off x="2654125" y="3799700"/>
              <a:ext cx="88050" cy="90200"/>
            </a:xfrm>
            <a:custGeom>
              <a:avLst/>
              <a:gdLst/>
              <a:ahLst/>
              <a:cxnLst/>
              <a:rect l="l" t="t" r="r" b="b"/>
              <a:pathLst>
                <a:path w="3522" h="3608" extrusionOk="0">
                  <a:moveTo>
                    <a:pt x="1976" y="0"/>
                  </a:moveTo>
                  <a:lnTo>
                    <a:pt x="1718" y="43"/>
                  </a:lnTo>
                  <a:lnTo>
                    <a:pt x="1417" y="129"/>
                  </a:lnTo>
                  <a:lnTo>
                    <a:pt x="859" y="430"/>
                  </a:lnTo>
                  <a:lnTo>
                    <a:pt x="129" y="816"/>
                  </a:lnTo>
                  <a:lnTo>
                    <a:pt x="0" y="859"/>
                  </a:lnTo>
                  <a:lnTo>
                    <a:pt x="1160" y="3135"/>
                  </a:lnTo>
                  <a:lnTo>
                    <a:pt x="1417" y="3608"/>
                  </a:lnTo>
                  <a:lnTo>
                    <a:pt x="1503" y="3565"/>
                  </a:lnTo>
                  <a:lnTo>
                    <a:pt x="2835" y="2878"/>
                  </a:lnTo>
                  <a:lnTo>
                    <a:pt x="3049" y="2706"/>
                  </a:lnTo>
                  <a:lnTo>
                    <a:pt x="3221" y="2534"/>
                  </a:lnTo>
                  <a:lnTo>
                    <a:pt x="3350" y="2276"/>
                  </a:lnTo>
                  <a:lnTo>
                    <a:pt x="3479" y="2019"/>
                  </a:lnTo>
                  <a:lnTo>
                    <a:pt x="3522" y="1675"/>
                  </a:lnTo>
                  <a:lnTo>
                    <a:pt x="3522" y="1632"/>
                  </a:lnTo>
                  <a:lnTo>
                    <a:pt x="3479" y="1289"/>
                  </a:lnTo>
                  <a:lnTo>
                    <a:pt x="3307" y="902"/>
                  </a:lnTo>
                  <a:lnTo>
                    <a:pt x="3221" y="687"/>
                  </a:lnTo>
                  <a:lnTo>
                    <a:pt x="3092" y="515"/>
                  </a:lnTo>
                  <a:lnTo>
                    <a:pt x="2921" y="344"/>
                  </a:lnTo>
                  <a:lnTo>
                    <a:pt x="2749" y="215"/>
                  </a:lnTo>
                  <a:lnTo>
                    <a:pt x="2577" y="129"/>
                  </a:lnTo>
                  <a:lnTo>
                    <a:pt x="2362" y="43"/>
                  </a:lnTo>
                  <a:lnTo>
                    <a:pt x="219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3" name="Google Shape;15111;p66">
              <a:extLst>
                <a:ext uri="{FF2B5EF4-FFF2-40B4-BE49-F238E27FC236}">
                  <a16:creationId xmlns:a16="http://schemas.microsoft.com/office/drawing/2014/main" id="{DB96CC6F-F9C0-E865-AB70-E43FF0F42A74}"/>
                </a:ext>
              </a:extLst>
            </p:cNvPr>
            <p:cNvSpPr/>
            <p:nvPr/>
          </p:nvSpPr>
          <p:spPr>
            <a:xfrm>
              <a:off x="2654125" y="3799700"/>
              <a:ext cx="88050" cy="90200"/>
            </a:xfrm>
            <a:custGeom>
              <a:avLst/>
              <a:gdLst/>
              <a:ahLst/>
              <a:cxnLst/>
              <a:rect l="l" t="t" r="r" b="b"/>
              <a:pathLst>
                <a:path w="3522" h="3608" fill="none" extrusionOk="0">
                  <a:moveTo>
                    <a:pt x="1976" y="0"/>
                  </a:moveTo>
                  <a:lnTo>
                    <a:pt x="1976" y="0"/>
                  </a:lnTo>
                  <a:lnTo>
                    <a:pt x="1718" y="43"/>
                  </a:lnTo>
                  <a:lnTo>
                    <a:pt x="1417" y="129"/>
                  </a:lnTo>
                  <a:lnTo>
                    <a:pt x="859" y="430"/>
                  </a:lnTo>
                  <a:lnTo>
                    <a:pt x="129" y="816"/>
                  </a:lnTo>
                  <a:lnTo>
                    <a:pt x="0" y="859"/>
                  </a:lnTo>
                  <a:lnTo>
                    <a:pt x="1160" y="3135"/>
                  </a:lnTo>
                  <a:lnTo>
                    <a:pt x="1417" y="3608"/>
                  </a:lnTo>
                  <a:lnTo>
                    <a:pt x="1503" y="3565"/>
                  </a:lnTo>
                  <a:lnTo>
                    <a:pt x="2835" y="2878"/>
                  </a:lnTo>
                  <a:lnTo>
                    <a:pt x="2835" y="2878"/>
                  </a:lnTo>
                  <a:lnTo>
                    <a:pt x="3049" y="2706"/>
                  </a:lnTo>
                  <a:lnTo>
                    <a:pt x="3221" y="2534"/>
                  </a:lnTo>
                  <a:lnTo>
                    <a:pt x="3350" y="2276"/>
                  </a:lnTo>
                  <a:lnTo>
                    <a:pt x="3479" y="2019"/>
                  </a:lnTo>
                  <a:lnTo>
                    <a:pt x="3479" y="2019"/>
                  </a:lnTo>
                  <a:lnTo>
                    <a:pt x="3522" y="1675"/>
                  </a:lnTo>
                  <a:lnTo>
                    <a:pt x="3522" y="1675"/>
                  </a:lnTo>
                  <a:lnTo>
                    <a:pt x="3522" y="1632"/>
                  </a:lnTo>
                  <a:lnTo>
                    <a:pt x="3522" y="1632"/>
                  </a:lnTo>
                  <a:lnTo>
                    <a:pt x="3479" y="1289"/>
                  </a:lnTo>
                  <a:lnTo>
                    <a:pt x="3307" y="902"/>
                  </a:lnTo>
                  <a:lnTo>
                    <a:pt x="3307" y="902"/>
                  </a:lnTo>
                  <a:lnTo>
                    <a:pt x="3221" y="687"/>
                  </a:lnTo>
                  <a:lnTo>
                    <a:pt x="3092" y="515"/>
                  </a:lnTo>
                  <a:lnTo>
                    <a:pt x="2921" y="344"/>
                  </a:lnTo>
                  <a:lnTo>
                    <a:pt x="2749" y="215"/>
                  </a:lnTo>
                  <a:lnTo>
                    <a:pt x="2577" y="129"/>
                  </a:lnTo>
                  <a:lnTo>
                    <a:pt x="2362" y="43"/>
                  </a:lnTo>
                  <a:lnTo>
                    <a:pt x="2190" y="0"/>
                  </a:lnTo>
                  <a:lnTo>
                    <a:pt x="19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4" name="Google Shape;15112;p66">
              <a:extLst>
                <a:ext uri="{FF2B5EF4-FFF2-40B4-BE49-F238E27FC236}">
                  <a16:creationId xmlns:a16="http://schemas.microsoft.com/office/drawing/2014/main" id="{2EF5DDE1-33FB-7828-9207-86F5AB8925D6}"/>
                </a:ext>
              </a:extLst>
            </p:cNvPr>
            <p:cNvSpPr/>
            <p:nvPr/>
          </p:nvSpPr>
          <p:spPr>
            <a:xfrm>
              <a:off x="2543525" y="3870550"/>
              <a:ext cx="91275" cy="78425"/>
            </a:xfrm>
            <a:custGeom>
              <a:avLst/>
              <a:gdLst/>
              <a:ahLst/>
              <a:cxnLst/>
              <a:rect l="l" t="t" r="r" b="b"/>
              <a:pathLst>
                <a:path w="3651" h="3137" extrusionOk="0">
                  <a:moveTo>
                    <a:pt x="2749" y="1"/>
                  </a:moveTo>
                  <a:lnTo>
                    <a:pt x="2277" y="258"/>
                  </a:lnTo>
                  <a:lnTo>
                    <a:pt x="0" y="1375"/>
                  </a:lnTo>
                  <a:lnTo>
                    <a:pt x="43" y="1504"/>
                  </a:lnTo>
                  <a:lnTo>
                    <a:pt x="773" y="2878"/>
                  </a:lnTo>
                  <a:lnTo>
                    <a:pt x="945" y="3136"/>
                  </a:lnTo>
                  <a:lnTo>
                    <a:pt x="1160" y="3050"/>
                  </a:lnTo>
                  <a:lnTo>
                    <a:pt x="1375" y="3050"/>
                  </a:lnTo>
                  <a:lnTo>
                    <a:pt x="2835" y="2964"/>
                  </a:lnTo>
                  <a:lnTo>
                    <a:pt x="3093" y="2964"/>
                  </a:lnTo>
                  <a:lnTo>
                    <a:pt x="3307" y="2921"/>
                  </a:lnTo>
                  <a:lnTo>
                    <a:pt x="3436" y="2750"/>
                  </a:lnTo>
                  <a:lnTo>
                    <a:pt x="3565" y="2492"/>
                  </a:lnTo>
                  <a:lnTo>
                    <a:pt x="3651" y="2191"/>
                  </a:lnTo>
                  <a:lnTo>
                    <a:pt x="3651" y="1933"/>
                  </a:lnTo>
                  <a:lnTo>
                    <a:pt x="3565" y="1633"/>
                  </a:lnTo>
                  <a:lnTo>
                    <a:pt x="3522" y="1504"/>
                  </a:lnTo>
                  <a:lnTo>
                    <a:pt x="2792" y="130"/>
                  </a:lnTo>
                  <a:lnTo>
                    <a:pt x="2749" y="1"/>
                  </a:lnTo>
                  <a:close/>
                </a:path>
              </a:pathLst>
            </a:custGeom>
            <a:solidFill>
              <a:srgbClr val="FA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5" name="Google Shape;15113;p66">
              <a:extLst>
                <a:ext uri="{FF2B5EF4-FFF2-40B4-BE49-F238E27FC236}">
                  <a16:creationId xmlns:a16="http://schemas.microsoft.com/office/drawing/2014/main" id="{3E15A23F-5ADA-6F74-37B7-B6C087DF8018}"/>
                </a:ext>
              </a:extLst>
            </p:cNvPr>
            <p:cNvSpPr/>
            <p:nvPr/>
          </p:nvSpPr>
          <p:spPr>
            <a:xfrm>
              <a:off x="2538150" y="3870550"/>
              <a:ext cx="96650" cy="78425"/>
            </a:xfrm>
            <a:custGeom>
              <a:avLst/>
              <a:gdLst/>
              <a:ahLst/>
              <a:cxnLst/>
              <a:rect l="l" t="t" r="r" b="b"/>
              <a:pathLst>
                <a:path w="3866" h="3137" fill="none" extrusionOk="0">
                  <a:moveTo>
                    <a:pt x="2964" y="1"/>
                  </a:moveTo>
                  <a:lnTo>
                    <a:pt x="2492" y="258"/>
                  </a:lnTo>
                  <a:lnTo>
                    <a:pt x="215" y="1375"/>
                  </a:lnTo>
                  <a:lnTo>
                    <a:pt x="172" y="1289"/>
                  </a:lnTo>
                  <a:lnTo>
                    <a:pt x="0" y="946"/>
                  </a:lnTo>
                  <a:lnTo>
                    <a:pt x="0" y="946"/>
                  </a:lnTo>
                  <a:lnTo>
                    <a:pt x="172" y="1289"/>
                  </a:lnTo>
                  <a:lnTo>
                    <a:pt x="215" y="1375"/>
                  </a:lnTo>
                  <a:lnTo>
                    <a:pt x="258" y="1504"/>
                  </a:lnTo>
                  <a:lnTo>
                    <a:pt x="988" y="2878"/>
                  </a:lnTo>
                  <a:lnTo>
                    <a:pt x="988" y="2878"/>
                  </a:lnTo>
                  <a:lnTo>
                    <a:pt x="1160" y="3136"/>
                  </a:lnTo>
                  <a:lnTo>
                    <a:pt x="1160" y="3136"/>
                  </a:lnTo>
                  <a:lnTo>
                    <a:pt x="1375" y="3050"/>
                  </a:lnTo>
                  <a:lnTo>
                    <a:pt x="1590" y="3050"/>
                  </a:lnTo>
                  <a:lnTo>
                    <a:pt x="3050" y="2964"/>
                  </a:lnTo>
                  <a:lnTo>
                    <a:pt x="3179" y="2964"/>
                  </a:lnTo>
                  <a:lnTo>
                    <a:pt x="3308" y="2964"/>
                  </a:lnTo>
                  <a:lnTo>
                    <a:pt x="3522" y="2921"/>
                  </a:lnTo>
                  <a:lnTo>
                    <a:pt x="3522" y="2921"/>
                  </a:lnTo>
                  <a:lnTo>
                    <a:pt x="3651" y="2750"/>
                  </a:lnTo>
                  <a:lnTo>
                    <a:pt x="3651" y="2750"/>
                  </a:lnTo>
                  <a:lnTo>
                    <a:pt x="3780" y="2492"/>
                  </a:lnTo>
                  <a:lnTo>
                    <a:pt x="3866" y="2191"/>
                  </a:lnTo>
                  <a:lnTo>
                    <a:pt x="3866" y="1933"/>
                  </a:lnTo>
                  <a:lnTo>
                    <a:pt x="3780" y="1633"/>
                  </a:lnTo>
                  <a:lnTo>
                    <a:pt x="3780" y="1633"/>
                  </a:lnTo>
                  <a:lnTo>
                    <a:pt x="3737" y="1504"/>
                  </a:lnTo>
                  <a:lnTo>
                    <a:pt x="3007" y="130"/>
                  </a:lnTo>
                  <a:lnTo>
                    <a:pt x="296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6" name="Google Shape;15114;p66">
              <a:extLst>
                <a:ext uri="{FF2B5EF4-FFF2-40B4-BE49-F238E27FC236}">
                  <a16:creationId xmlns:a16="http://schemas.microsoft.com/office/drawing/2014/main" id="{A2D0E9CD-9900-FC41-C781-3E5192CC2822}"/>
                </a:ext>
              </a:extLst>
            </p:cNvPr>
            <p:cNvSpPr/>
            <p:nvPr/>
          </p:nvSpPr>
          <p:spPr>
            <a:xfrm>
              <a:off x="2538150" y="3817950"/>
              <a:ext cx="74100" cy="87000"/>
            </a:xfrm>
            <a:custGeom>
              <a:avLst/>
              <a:gdLst/>
              <a:ahLst/>
              <a:cxnLst/>
              <a:rect l="l" t="t" r="r" b="b"/>
              <a:pathLst>
                <a:path w="2964" h="3480" extrusionOk="0">
                  <a:moveTo>
                    <a:pt x="1031" y="0"/>
                  </a:moveTo>
                  <a:lnTo>
                    <a:pt x="645" y="43"/>
                  </a:lnTo>
                  <a:lnTo>
                    <a:pt x="301" y="172"/>
                  </a:lnTo>
                  <a:lnTo>
                    <a:pt x="129" y="1589"/>
                  </a:lnTo>
                  <a:lnTo>
                    <a:pt x="0" y="3050"/>
                  </a:lnTo>
                  <a:lnTo>
                    <a:pt x="172" y="3393"/>
                  </a:lnTo>
                  <a:lnTo>
                    <a:pt x="215" y="3479"/>
                  </a:lnTo>
                  <a:lnTo>
                    <a:pt x="2492" y="2362"/>
                  </a:lnTo>
                  <a:lnTo>
                    <a:pt x="2964" y="2105"/>
                  </a:lnTo>
                  <a:lnTo>
                    <a:pt x="2921" y="2019"/>
                  </a:lnTo>
                  <a:lnTo>
                    <a:pt x="2620" y="1418"/>
                  </a:lnTo>
                  <a:lnTo>
                    <a:pt x="2234" y="687"/>
                  </a:lnTo>
                  <a:lnTo>
                    <a:pt x="2105" y="473"/>
                  </a:lnTo>
                  <a:lnTo>
                    <a:pt x="1890" y="258"/>
                  </a:lnTo>
                  <a:lnTo>
                    <a:pt x="1676" y="129"/>
                  </a:lnTo>
                  <a:lnTo>
                    <a:pt x="1418" y="43"/>
                  </a:lnTo>
                  <a:lnTo>
                    <a:pt x="10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7" name="Google Shape;15115;p66">
              <a:extLst>
                <a:ext uri="{FF2B5EF4-FFF2-40B4-BE49-F238E27FC236}">
                  <a16:creationId xmlns:a16="http://schemas.microsoft.com/office/drawing/2014/main" id="{4C6165F1-F9EA-90C8-25CB-EC4BFDF68EFA}"/>
                </a:ext>
              </a:extLst>
            </p:cNvPr>
            <p:cNvSpPr/>
            <p:nvPr/>
          </p:nvSpPr>
          <p:spPr>
            <a:xfrm>
              <a:off x="2538150" y="3817950"/>
              <a:ext cx="74100" cy="87000"/>
            </a:xfrm>
            <a:custGeom>
              <a:avLst/>
              <a:gdLst/>
              <a:ahLst/>
              <a:cxnLst/>
              <a:rect l="l" t="t" r="r" b="b"/>
              <a:pathLst>
                <a:path w="2964" h="3480" fill="none" extrusionOk="0">
                  <a:moveTo>
                    <a:pt x="1031" y="0"/>
                  </a:moveTo>
                  <a:lnTo>
                    <a:pt x="1031" y="0"/>
                  </a:lnTo>
                  <a:lnTo>
                    <a:pt x="645" y="43"/>
                  </a:lnTo>
                  <a:lnTo>
                    <a:pt x="301" y="172"/>
                  </a:lnTo>
                  <a:lnTo>
                    <a:pt x="301" y="172"/>
                  </a:lnTo>
                  <a:lnTo>
                    <a:pt x="129" y="1589"/>
                  </a:lnTo>
                  <a:lnTo>
                    <a:pt x="0" y="3050"/>
                  </a:lnTo>
                  <a:lnTo>
                    <a:pt x="172" y="3393"/>
                  </a:lnTo>
                  <a:lnTo>
                    <a:pt x="215" y="3479"/>
                  </a:lnTo>
                  <a:lnTo>
                    <a:pt x="2492" y="2362"/>
                  </a:lnTo>
                  <a:lnTo>
                    <a:pt x="2964" y="2105"/>
                  </a:lnTo>
                  <a:lnTo>
                    <a:pt x="2921" y="2019"/>
                  </a:lnTo>
                  <a:lnTo>
                    <a:pt x="2620" y="1418"/>
                  </a:lnTo>
                  <a:lnTo>
                    <a:pt x="2620" y="1418"/>
                  </a:lnTo>
                  <a:lnTo>
                    <a:pt x="2234" y="687"/>
                  </a:lnTo>
                  <a:lnTo>
                    <a:pt x="2234" y="687"/>
                  </a:lnTo>
                  <a:lnTo>
                    <a:pt x="2105" y="473"/>
                  </a:lnTo>
                  <a:lnTo>
                    <a:pt x="1890" y="258"/>
                  </a:lnTo>
                  <a:lnTo>
                    <a:pt x="1676" y="129"/>
                  </a:lnTo>
                  <a:lnTo>
                    <a:pt x="1418" y="43"/>
                  </a:lnTo>
                  <a:lnTo>
                    <a:pt x="1418" y="43"/>
                  </a:lnTo>
                  <a:lnTo>
                    <a:pt x="1031" y="0"/>
                  </a:lnTo>
                  <a:lnTo>
                    <a:pt x="1031" y="0"/>
                  </a:lnTo>
                  <a:lnTo>
                    <a:pt x="103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8" name="Google Shape;15116;p66">
              <a:extLst>
                <a:ext uri="{FF2B5EF4-FFF2-40B4-BE49-F238E27FC236}">
                  <a16:creationId xmlns:a16="http://schemas.microsoft.com/office/drawing/2014/main" id="{76195F3C-6EF0-CA60-798C-BA1BABCF5856}"/>
                </a:ext>
              </a:extLst>
            </p:cNvPr>
            <p:cNvSpPr/>
            <p:nvPr/>
          </p:nvSpPr>
          <p:spPr>
            <a:xfrm>
              <a:off x="2701350" y="3953225"/>
              <a:ext cx="77350" cy="78425"/>
            </a:xfrm>
            <a:custGeom>
              <a:avLst/>
              <a:gdLst/>
              <a:ahLst/>
              <a:cxnLst/>
              <a:rect l="l" t="t" r="r" b="b"/>
              <a:pathLst>
                <a:path w="3094" h="3137" extrusionOk="0">
                  <a:moveTo>
                    <a:pt x="130" y="1"/>
                  </a:moveTo>
                  <a:lnTo>
                    <a:pt x="44" y="2535"/>
                  </a:lnTo>
                  <a:lnTo>
                    <a:pt x="1" y="3050"/>
                  </a:lnTo>
                  <a:lnTo>
                    <a:pt x="130" y="3050"/>
                  </a:lnTo>
                  <a:lnTo>
                    <a:pt x="1676" y="3136"/>
                  </a:lnTo>
                  <a:lnTo>
                    <a:pt x="1719" y="3136"/>
                  </a:lnTo>
                  <a:lnTo>
                    <a:pt x="2019" y="3093"/>
                  </a:lnTo>
                  <a:lnTo>
                    <a:pt x="2234" y="3007"/>
                  </a:lnTo>
                  <a:lnTo>
                    <a:pt x="2492" y="2878"/>
                  </a:lnTo>
                  <a:lnTo>
                    <a:pt x="2664" y="2707"/>
                  </a:lnTo>
                  <a:lnTo>
                    <a:pt x="2835" y="2492"/>
                  </a:lnTo>
                  <a:lnTo>
                    <a:pt x="2964" y="2234"/>
                  </a:lnTo>
                  <a:lnTo>
                    <a:pt x="3050" y="1977"/>
                  </a:lnTo>
                  <a:lnTo>
                    <a:pt x="3093" y="1676"/>
                  </a:lnTo>
                  <a:lnTo>
                    <a:pt x="3093" y="1418"/>
                  </a:lnTo>
                  <a:lnTo>
                    <a:pt x="3050" y="1160"/>
                  </a:lnTo>
                  <a:lnTo>
                    <a:pt x="2964" y="946"/>
                  </a:lnTo>
                  <a:lnTo>
                    <a:pt x="2878" y="731"/>
                  </a:lnTo>
                  <a:lnTo>
                    <a:pt x="2664" y="473"/>
                  </a:lnTo>
                  <a:lnTo>
                    <a:pt x="2406" y="259"/>
                  </a:lnTo>
                  <a:lnTo>
                    <a:pt x="2148" y="130"/>
                  </a:lnTo>
                  <a:lnTo>
                    <a:pt x="1805" y="44"/>
                  </a:lnTo>
                  <a:lnTo>
                    <a:pt x="1676" y="44"/>
                  </a:lnTo>
                  <a:lnTo>
                    <a:pt x="258" y="1"/>
                  </a:lnTo>
                  <a:close/>
                </a:path>
              </a:pathLst>
            </a:custGeom>
            <a:solidFill>
              <a:srgbClr val="FA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9" name="Google Shape;15117;p66">
              <a:extLst>
                <a:ext uri="{FF2B5EF4-FFF2-40B4-BE49-F238E27FC236}">
                  <a16:creationId xmlns:a16="http://schemas.microsoft.com/office/drawing/2014/main" id="{EED9380D-4841-2161-0399-A17190D808D8}"/>
                </a:ext>
              </a:extLst>
            </p:cNvPr>
            <p:cNvSpPr/>
            <p:nvPr/>
          </p:nvSpPr>
          <p:spPr>
            <a:xfrm>
              <a:off x="2642300" y="3953225"/>
              <a:ext cx="136400" cy="78425"/>
            </a:xfrm>
            <a:custGeom>
              <a:avLst/>
              <a:gdLst/>
              <a:ahLst/>
              <a:cxnLst/>
              <a:rect l="l" t="t" r="r" b="b"/>
              <a:pathLst>
                <a:path w="5456" h="3137" fill="none" extrusionOk="0">
                  <a:moveTo>
                    <a:pt x="2492" y="1"/>
                  </a:moveTo>
                  <a:lnTo>
                    <a:pt x="2406" y="2535"/>
                  </a:lnTo>
                  <a:lnTo>
                    <a:pt x="2363" y="3050"/>
                  </a:lnTo>
                  <a:lnTo>
                    <a:pt x="2234" y="3050"/>
                  </a:lnTo>
                  <a:lnTo>
                    <a:pt x="774" y="2964"/>
                  </a:lnTo>
                  <a:lnTo>
                    <a:pt x="774" y="2964"/>
                  </a:lnTo>
                  <a:lnTo>
                    <a:pt x="559" y="2964"/>
                  </a:lnTo>
                  <a:lnTo>
                    <a:pt x="344" y="2878"/>
                  </a:lnTo>
                  <a:lnTo>
                    <a:pt x="172" y="2793"/>
                  </a:lnTo>
                  <a:lnTo>
                    <a:pt x="1" y="2664"/>
                  </a:lnTo>
                  <a:lnTo>
                    <a:pt x="1" y="2664"/>
                  </a:lnTo>
                  <a:lnTo>
                    <a:pt x="1" y="2664"/>
                  </a:lnTo>
                  <a:lnTo>
                    <a:pt x="172" y="2793"/>
                  </a:lnTo>
                  <a:lnTo>
                    <a:pt x="344" y="2878"/>
                  </a:lnTo>
                  <a:lnTo>
                    <a:pt x="559" y="2964"/>
                  </a:lnTo>
                  <a:lnTo>
                    <a:pt x="774" y="2964"/>
                  </a:lnTo>
                  <a:lnTo>
                    <a:pt x="2234" y="3050"/>
                  </a:lnTo>
                  <a:lnTo>
                    <a:pt x="2363" y="3050"/>
                  </a:lnTo>
                  <a:lnTo>
                    <a:pt x="2492" y="3050"/>
                  </a:lnTo>
                  <a:lnTo>
                    <a:pt x="4038" y="3136"/>
                  </a:lnTo>
                  <a:lnTo>
                    <a:pt x="4038" y="3136"/>
                  </a:lnTo>
                  <a:lnTo>
                    <a:pt x="4081" y="3136"/>
                  </a:lnTo>
                  <a:lnTo>
                    <a:pt x="4081" y="3136"/>
                  </a:lnTo>
                  <a:lnTo>
                    <a:pt x="4381" y="3093"/>
                  </a:lnTo>
                  <a:lnTo>
                    <a:pt x="4596" y="3007"/>
                  </a:lnTo>
                  <a:lnTo>
                    <a:pt x="4854" y="2878"/>
                  </a:lnTo>
                  <a:lnTo>
                    <a:pt x="5026" y="2707"/>
                  </a:lnTo>
                  <a:lnTo>
                    <a:pt x="5197" y="2492"/>
                  </a:lnTo>
                  <a:lnTo>
                    <a:pt x="5326" y="2234"/>
                  </a:lnTo>
                  <a:lnTo>
                    <a:pt x="5412" y="1977"/>
                  </a:lnTo>
                  <a:lnTo>
                    <a:pt x="5455" y="1676"/>
                  </a:lnTo>
                  <a:lnTo>
                    <a:pt x="5455" y="1676"/>
                  </a:lnTo>
                  <a:lnTo>
                    <a:pt x="5455" y="1418"/>
                  </a:lnTo>
                  <a:lnTo>
                    <a:pt x="5412" y="1160"/>
                  </a:lnTo>
                  <a:lnTo>
                    <a:pt x="5326" y="946"/>
                  </a:lnTo>
                  <a:lnTo>
                    <a:pt x="5240" y="731"/>
                  </a:lnTo>
                  <a:lnTo>
                    <a:pt x="5240" y="731"/>
                  </a:lnTo>
                  <a:lnTo>
                    <a:pt x="5026" y="473"/>
                  </a:lnTo>
                  <a:lnTo>
                    <a:pt x="4768" y="259"/>
                  </a:lnTo>
                  <a:lnTo>
                    <a:pt x="4510" y="130"/>
                  </a:lnTo>
                  <a:lnTo>
                    <a:pt x="4167" y="44"/>
                  </a:lnTo>
                  <a:lnTo>
                    <a:pt x="4038" y="44"/>
                  </a:lnTo>
                  <a:lnTo>
                    <a:pt x="2620" y="1"/>
                  </a:lnTo>
                  <a:lnTo>
                    <a:pt x="24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0" name="Google Shape;15118;p66">
              <a:extLst>
                <a:ext uri="{FF2B5EF4-FFF2-40B4-BE49-F238E27FC236}">
                  <a16:creationId xmlns:a16="http://schemas.microsoft.com/office/drawing/2014/main" id="{F4B1F1F3-B36D-CDE9-D08A-B281BCD5D864}"/>
                </a:ext>
              </a:extLst>
            </p:cNvPr>
            <p:cNvSpPr/>
            <p:nvPr/>
          </p:nvSpPr>
          <p:spPr>
            <a:xfrm>
              <a:off x="2642300" y="3952150"/>
              <a:ext cx="62300" cy="77350"/>
            </a:xfrm>
            <a:custGeom>
              <a:avLst/>
              <a:gdLst/>
              <a:ahLst/>
              <a:cxnLst/>
              <a:rect l="l" t="t" r="r" b="b"/>
              <a:pathLst>
                <a:path w="2492" h="3094" extrusionOk="0">
                  <a:moveTo>
                    <a:pt x="1633" y="1"/>
                  </a:moveTo>
                  <a:lnTo>
                    <a:pt x="1804" y="173"/>
                  </a:lnTo>
                  <a:lnTo>
                    <a:pt x="1933" y="387"/>
                  </a:lnTo>
                  <a:lnTo>
                    <a:pt x="2019" y="602"/>
                  </a:lnTo>
                  <a:lnTo>
                    <a:pt x="2105" y="817"/>
                  </a:lnTo>
                  <a:lnTo>
                    <a:pt x="2105" y="1075"/>
                  </a:lnTo>
                  <a:lnTo>
                    <a:pt x="2105" y="1375"/>
                  </a:lnTo>
                  <a:lnTo>
                    <a:pt x="2062" y="1676"/>
                  </a:lnTo>
                  <a:lnTo>
                    <a:pt x="1933" y="1934"/>
                  </a:lnTo>
                  <a:lnTo>
                    <a:pt x="1762" y="2191"/>
                  </a:lnTo>
                  <a:lnTo>
                    <a:pt x="1590" y="2363"/>
                  </a:lnTo>
                  <a:lnTo>
                    <a:pt x="1375" y="2535"/>
                  </a:lnTo>
                  <a:lnTo>
                    <a:pt x="1117" y="2621"/>
                  </a:lnTo>
                  <a:lnTo>
                    <a:pt x="860" y="2664"/>
                  </a:lnTo>
                  <a:lnTo>
                    <a:pt x="1" y="2707"/>
                  </a:lnTo>
                  <a:lnTo>
                    <a:pt x="172" y="2836"/>
                  </a:lnTo>
                  <a:lnTo>
                    <a:pt x="344" y="2921"/>
                  </a:lnTo>
                  <a:lnTo>
                    <a:pt x="559" y="3007"/>
                  </a:lnTo>
                  <a:lnTo>
                    <a:pt x="774" y="3007"/>
                  </a:lnTo>
                  <a:lnTo>
                    <a:pt x="2234" y="3093"/>
                  </a:lnTo>
                  <a:lnTo>
                    <a:pt x="2363" y="3093"/>
                  </a:lnTo>
                  <a:lnTo>
                    <a:pt x="2406" y="2578"/>
                  </a:lnTo>
                  <a:lnTo>
                    <a:pt x="2492" y="44"/>
                  </a:lnTo>
                  <a:lnTo>
                    <a:pt x="2363" y="44"/>
                  </a:lnTo>
                  <a:lnTo>
                    <a:pt x="22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1" name="Google Shape;15119;p66">
              <a:extLst>
                <a:ext uri="{FF2B5EF4-FFF2-40B4-BE49-F238E27FC236}">
                  <a16:creationId xmlns:a16="http://schemas.microsoft.com/office/drawing/2014/main" id="{CB287343-FB5F-ADBD-7F32-ED82F11CF2FA}"/>
                </a:ext>
              </a:extLst>
            </p:cNvPr>
            <p:cNvSpPr/>
            <p:nvPr/>
          </p:nvSpPr>
          <p:spPr>
            <a:xfrm>
              <a:off x="2642300" y="3952150"/>
              <a:ext cx="62300" cy="77350"/>
            </a:xfrm>
            <a:custGeom>
              <a:avLst/>
              <a:gdLst/>
              <a:ahLst/>
              <a:cxnLst/>
              <a:rect l="l" t="t" r="r" b="b"/>
              <a:pathLst>
                <a:path w="2492" h="3094" fill="none" extrusionOk="0">
                  <a:moveTo>
                    <a:pt x="1633" y="1"/>
                  </a:moveTo>
                  <a:lnTo>
                    <a:pt x="1633" y="1"/>
                  </a:lnTo>
                  <a:lnTo>
                    <a:pt x="1804" y="173"/>
                  </a:lnTo>
                  <a:lnTo>
                    <a:pt x="1804" y="173"/>
                  </a:lnTo>
                  <a:lnTo>
                    <a:pt x="1933" y="387"/>
                  </a:lnTo>
                  <a:lnTo>
                    <a:pt x="2019" y="602"/>
                  </a:lnTo>
                  <a:lnTo>
                    <a:pt x="2105" y="817"/>
                  </a:lnTo>
                  <a:lnTo>
                    <a:pt x="2105" y="1075"/>
                  </a:lnTo>
                  <a:lnTo>
                    <a:pt x="2105" y="1075"/>
                  </a:lnTo>
                  <a:lnTo>
                    <a:pt x="2105" y="1375"/>
                  </a:lnTo>
                  <a:lnTo>
                    <a:pt x="2062" y="1676"/>
                  </a:lnTo>
                  <a:lnTo>
                    <a:pt x="1933" y="1934"/>
                  </a:lnTo>
                  <a:lnTo>
                    <a:pt x="1762" y="2191"/>
                  </a:lnTo>
                  <a:lnTo>
                    <a:pt x="1590" y="2363"/>
                  </a:lnTo>
                  <a:lnTo>
                    <a:pt x="1375" y="2535"/>
                  </a:lnTo>
                  <a:lnTo>
                    <a:pt x="1117" y="2621"/>
                  </a:lnTo>
                  <a:lnTo>
                    <a:pt x="860" y="2664"/>
                  </a:lnTo>
                  <a:lnTo>
                    <a:pt x="1" y="2707"/>
                  </a:lnTo>
                  <a:lnTo>
                    <a:pt x="1" y="2707"/>
                  </a:lnTo>
                  <a:lnTo>
                    <a:pt x="172" y="2836"/>
                  </a:lnTo>
                  <a:lnTo>
                    <a:pt x="344" y="2921"/>
                  </a:lnTo>
                  <a:lnTo>
                    <a:pt x="559" y="3007"/>
                  </a:lnTo>
                  <a:lnTo>
                    <a:pt x="774" y="3007"/>
                  </a:lnTo>
                  <a:lnTo>
                    <a:pt x="2234" y="3093"/>
                  </a:lnTo>
                  <a:lnTo>
                    <a:pt x="2363" y="3093"/>
                  </a:lnTo>
                  <a:lnTo>
                    <a:pt x="2406" y="2578"/>
                  </a:lnTo>
                  <a:lnTo>
                    <a:pt x="2492" y="44"/>
                  </a:lnTo>
                  <a:lnTo>
                    <a:pt x="2363" y="44"/>
                  </a:lnTo>
                  <a:lnTo>
                    <a:pt x="2234" y="1"/>
                  </a:lnTo>
                  <a:lnTo>
                    <a:pt x="1633" y="1"/>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2" name="Google Shape;15120;p66">
              <a:extLst>
                <a:ext uri="{FF2B5EF4-FFF2-40B4-BE49-F238E27FC236}">
                  <a16:creationId xmlns:a16="http://schemas.microsoft.com/office/drawing/2014/main" id="{19754ACB-6AD0-17C0-CB86-6650DBCE6542}"/>
                </a:ext>
              </a:extLst>
            </p:cNvPr>
            <p:cNvSpPr/>
            <p:nvPr/>
          </p:nvSpPr>
          <p:spPr>
            <a:xfrm>
              <a:off x="2617600" y="3942500"/>
              <a:ext cx="77350" cy="78400"/>
            </a:xfrm>
            <a:custGeom>
              <a:avLst/>
              <a:gdLst/>
              <a:ahLst/>
              <a:cxnLst/>
              <a:rect l="l" t="t" r="r" b="b"/>
              <a:pathLst>
                <a:path w="3094" h="3136" extrusionOk="0">
                  <a:moveTo>
                    <a:pt x="1676" y="0"/>
                  </a:moveTo>
                  <a:lnTo>
                    <a:pt x="860" y="43"/>
                  </a:lnTo>
                  <a:lnTo>
                    <a:pt x="344" y="43"/>
                  </a:lnTo>
                  <a:lnTo>
                    <a:pt x="130" y="86"/>
                  </a:lnTo>
                  <a:lnTo>
                    <a:pt x="1" y="86"/>
                  </a:lnTo>
                  <a:lnTo>
                    <a:pt x="130" y="2620"/>
                  </a:lnTo>
                  <a:lnTo>
                    <a:pt x="173" y="3136"/>
                  </a:lnTo>
                  <a:lnTo>
                    <a:pt x="258" y="3136"/>
                  </a:lnTo>
                  <a:lnTo>
                    <a:pt x="989" y="3093"/>
                  </a:lnTo>
                  <a:lnTo>
                    <a:pt x="1848" y="3050"/>
                  </a:lnTo>
                  <a:lnTo>
                    <a:pt x="2105" y="3007"/>
                  </a:lnTo>
                  <a:lnTo>
                    <a:pt x="2363" y="2921"/>
                  </a:lnTo>
                  <a:lnTo>
                    <a:pt x="2578" y="2749"/>
                  </a:lnTo>
                  <a:lnTo>
                    <a:pt x="2750" y="2577"/>
                  </a:lnTo>
                  <a:lnTo>
                    <a:pt x="2921" y="2320"/>
                  </a:lnTo>
                  <a:lnTo>
                    <a:pt x="3050" y="2062"/>
                  </a:lnTo>
                  <a:lnTo>
                    <a:pt x="3093" y="1761"/>
                  </a:lnTo>
                  <a:lnTo>
                    <a:pt x="3093" y="1461"/>
                  </a:lnTo>
                  <a:lnTo>
                    <a:pt x="3093" y="1203"/>
                  </a:lnTo>
                  <a:lnTo>
                    <a:pt x="3007" y="988"/>
                  </a:lnTo>
                  <a:lnTo>
                    <a:pt x="2921" y="773"/>
                  </a:lnTo>
                  <a:lnTo>
                    <a:pt x="2792" y="559"/>
                  </a:lnTo>
                  <a:lnTo>
                    <a:pt x="2621" y="387"/>
                  </a:lnTo>
                  <a:lnTo>
                    <a:pt x="2449" y="215"/>
                  </a:lnTo>
                  <a:lnTo>
                    <a:pt x="2234" y="86"/>
                  </a:lnTo>
                  <a:lnTo>
                    <a:pt x="1976" y="0"/>
                  </a:lnTo>
                  <a:close/>
                </a:path>
              </a:pathLst>
            </a:custGeom>
            <a:solidFill>
              <a:srgbClr val="FA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3" name="Google Shape;15121;p66">
              <a:extLst>
                <a:ext uri="{FF2B5EF4-FFF2-40B4-BE49-F238E27FC236}">
                  <a16:creationId xmlns:a16="http://schemas.microsoft.com/office/drawing/2014/main" id="{DEAA9452-E76D-ED37-DB01-25AC14B1C032}"/>
                </a:ext>
              </a:extLst>
            </p:cNvPr>
            <p:cNvSpPr/>
            <p:nvPr/>
          </p:nvSpPr>
          <p:spPr>
            <a:xfrm>
              <a:off x="2545675" y="3942500"/>
              <a:ext cx="149275" cy="80550"/>
            </a:xfrm>
            <a:custGeom>
              <a:avLst/>
              <a:gdLst/>
              <a:ahLst/>
              <a:cxnLst/>
              <a:rect l="l" t="t" r="r" b="b"/>
              <a:pathLst>
                <a:path w="5971" h="3222" fill="none" extrusionOk="0">
                  <a:moveTo>
                    <a:pt x="4596" y="0"/>
                  </a:moveTo>
                  <a:lnTo>
                    <a:pt x="4596" y="0"/>
                  </a:lnTo>
                  <a:lnTo>
                    <a:pt x="4553" y="0"/>
                  </a:lnTo>
                  <a:lnTo>
                    <a:pt x="3737" y="43"/>
                  </a:lnTo>
                  <a:lnTo>
                    <a:pt x="3221" y="43"/>
                  </a:lnTo>
                  <a:lnTo>
                    <a:pt x="3007" y="86"/>
                  </a:lnTo>
                  <a:lnTo>
                    <a:pt x="2878" y="86"/>
                  </a:lnTo>
                  <a:lnTo>
                    <a:pt x="3007" y="2620"/>
                  </a:lnTo>
                  <a:lnTo>
                    <a:pt x="3050" y="3136"/>
                  </a:lnTo>
                  <a:lnTo>
                    <a:pt x="2921" y="3136"/>
                  </a:lnTo>
                  <a:lnTo>
                    <a:pt x="1460" y="3222"/>
                  </a:lnTo>
                  <a:lnTo>
                    <a:pt x="1460" y="3222"/>
                  </a:lnTo>
                  <a:lnTo>
                    <a:pt x="1375" y="3222"/>
                  </a:lnTo>
                  <a:lnTo>
                    <a:pt x="1375" y="3222"/>
                  </a:lnTo>
                  <a:lnTo>
                    <a:pt x="1117" y="3179"/>
                  </a:lnTo>
                  <a:lnTo>
                    <a:pt x="902" y="3136"/>
                  </a:lnTo>
                  <a:lnTo>
                    <a:pt x="644" y="3007"/>
                  </a:lnTo>
                  <a:lnTo>
                    <a:pt x="473" y="2835"/>
                  </a:lnTo>
                  <a:lnTo>
                    <a:pt x="473" y="2835"/>
                  </a:lnTo>
                  <a:lnTo>
                    <a:pt x="258" y="2534"/>
                  </a:lnTo>
                  <a:lnTo>
                    <a:pt x="258" y="2534"/>
                  </a:lnTo>
                  <a:lnTo>
                    <a:pt x="86" y="2148"/>
                  </a:lnTo>
                  <a:lnTo>
                    <a:pt x="0" y="1761"/>
                  </a:lnTo>
                  <a:lnTo>
                    <a:pt x="0" y="1761"/>
                  </a:lnTo>
                  <a:lnTo>
                    <a:pt x="0" y="1675"/>
                  </a:lnTo>
                  <a:lnTo>
                    <a:pt x="0" y="1675"/>
                  </a:lnTo>
                  <a:lnTo>
                    <a:pt x="0" y="1761"/>
                  </a:lnTo>
                  <a:lnTo>
                    <a:pt x="0" y="1761"/>
                  </a:lnTo>
                  <a:lnTo>
                    <a:pt x="86" y="2148"/>
                  </a:lnTo>
                  <a:lnTo>
                    <a:pt x="258" y="2534"/>
                  </a:lnTo>
                  <a:lnTo>
                    <a:pt x="258" y="2534"/>
                  </a:lnTo>
                  <a:lnTo>
                    <a:pt x="473" y="2835"/>
                  </a:lnTo>
                  <a:lnTo>
                    <a:pt x="473" y="2835"/>
                  </a:lnTo>
                  <a:lnTo>
                    <a:pt x="644" y="3007"/>
                  </a:lnTo>
                  <a:lnTo>
                    <a:pt x="902" y="3136"/>
                  </a:lnTo>
                  <a:lnTo>
                    <a:pt x="1117" y="3179"/>
                  </a:lnTo>
                  <a:lnTo>
                    <a:pt x="1375" y="3222"/>
                  </a:lnTo>
                  <a:lnTo>
                    <a:pt x="1375" y="3222"/>
                  </a:lnTo>
                  <a:lnTo>
                    <a:pt x="1460" y="3222"/>
                  </a:lnTo>
                  <a:lnTo>
                    <a:pt x="2921" y="3136"/>
                  </a:lnTo>
                  <a:lnTo>
                    <a:pt x="3050" y="3136"/>
                  </a:lnTo>
                  <a:lnTo>
                    <a:pt x="3135" y="3136"/>
                  </a:lnTo>
                  <a:lnTo>
                    <a:pt x="3866" y="3093"/>
                  </a:lnTo>
                  <a:lnTo>
                    <a:pt x="4725" y="3050"/>
                  </a:lnTo>
                  <a:lnTo>
                    <a:pt x="4725" y="3050"/>
                  </a:lnTo>
                  <a:lnTo>
                    <a:pt x="4982" y="3007"/>
                  </a:lnTo>
                  <a:lnTo>
                    <a:pt x="5240" y="2921"/>
                  </a:lnTo>
                  <a:lnTo>
                    <a:pt x="5455" y="2749"/>
                  </a:lnTo>
                  <a:lnTo>
                    <a:pt x="5627" y="2577"/>
                  </a:lnTo>
                  <a:lnTo>
                    <a:pt x="5798" y="2320"/>
                  </a:lnTo>
                  <a:lnTo>
                    <a:pt x="5927" y="2062"/>
                  </a:lnTo>
                  <a:lnTo>
                    <a:pt x="5970" y="1761"/>
                  </a:lnTo>
                  <a:lnTo>
                    <a:pt x="5970" y="1461"/>
                  </a:lnTo>
                  <a:lnTo>
                    <a:pt x="5970" y="1461"/>
                  </a:lnTo>
                  <a:lnTo>
                    <a:pt x="5970" y="1203"/>
                  </a:lnTo>
                  <a:lnTo>
                    <a:pt x="5884" y="988"/>
                  </a:lnTo>
                  <a:lnTo>
                    <a:pt x="5798" y="773"/>
                  </a:lnTo>
                  <a:lnTo>
                    <a:pt x="5669" y="559"/>
                  </a:lnTo>
                  <a:lnTo>
                    <a:pt x="5669" y="559"/>
                  </a:lnTo>
                  <a:lnTo>
                    <a:pt x="5498" y="387"/>
                  </a:lnTo>
                  <a:lnTo>
                    <a:pt x="5498" y="387"/>
                  </a:lnTo>
                  <a:lnTo>
                    <a:pt x="5326" y="215"/>
                  </a:lnTo>
                  <a:lnTo>
                    <a:pt x="5111" y="86"/>
                  </a:lnTo>
                  <a:lnTo>
                    <a:pt x="4853" y="0"/>
                  </a:lnTo>
                  <a:lnTo>
                    <a:pt x="45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4" name="Google Shape;15122;p66">
              <a:extLst>
                <a:ext uri="{FF2B5EF4-FFF2-40B4-BE49-F238E27FC236}">
                  <a16:creationId xmlns:a16="http://schemas.microsoft.com/office/drawing/2014/main" id="{98DED175-C73C-94A2-3EE6-A42A64D97A94}"/>
                </a:ext>
              </a:extLst>
            </p:cNvPr>
            <p:cNvSpPr/>
            <p:nvPr/>
          </p:nvSpPr>
          <p:spPr>
            <a:xfrm>
              <a:off x="2545675" y="3944650"/>
              <a:ext cx="76250" cy="78400"/>
            </a:xfrm>
            <a:custGeom>
              <a:avLst/>
              <a:gdLst/>
              <a:ahLst/>
              <a:cxnLst/>
              <a:rect l="l" t="t" r="r" b="b"/>
              <a:pathLst>
                <a:path w="3050" h="3136" extrusionOk="0">
                  <a:moveTo>
                    <a:pt x="2749" y="0"/>
                  </a:moveTo>
                  <a:lnTo>
                    <a:pt x="1289" y="86"/>
                  </a:lnTo>
                  <a:lnTo>
                    <a:pt x="1074" y="86"/>
                  </a:lnTo>
                  <a:lnTo>
                    <a:pt x="859" y="172"/>
                  </a:lnTo>
                  <a:lnTo>
                    <a:pt x="687" y="258"/>
                  </a:lnTo>
                  <a:lnTo>
                    <a:pt x="516" y="387"/>
                  </a:lnTo>
                  <a:lnTo>
                    <a:pt x="344" y="559"/>
                  </a:lnTo>
                  <a:lnTo>
                    <a:pt x="258" y="730"/>
                  </a:lnTo>
                  <a:lnTo>
                    <a:pt x="129" y="902"/>
                  </a:lnTo>
                  <a:lnTo>
                    <a:pt x="86" y="1117"/>
                  </a:lnTo>
                  <a:lnTo>
                    <a:pt x="43" y="1332"/>
                  </a:lnTo>
                  <a:lnTo>
                    <a:pt x="0" y="1589"/>
                  </a:lnTo>
                  <a:lnTo>
                    <a:pt x="0" y="1675"/>
                  </a:lnTo>
                  <a:lnTo>
                    <a:pt x="86" y="2062"/>
                  </a:lnTo>
                  <a:lnTo>
                    <a:pt x="258" y="2448"/>
                  </a:lnTo>
                  <a:lnTo>
                    <a:pt x="473" y="2749"/>
                  </a:lnTo>
                  <a:lnTo>
                    <a:pt x="644" y="2921"/>
                  </a:lnTo>
                  <a:lnTo>
                    <a:pt x="902" y="3050"/>
                  </a:lnTo>
                  <a:lnTo>
                    <a:pt x="1117" y="3093"/>
                  </a:lnTo>
                  <a:lnTo>
                    <a:pt x="1375" y="3136"/>
                  </a:lnTo>
                  <a:lnTo>
                    <a:pt x="1460" y="3136"/>
                  </a:lnTo>
                  <a:lnTo>
                    <a:pt x="2921" y="3050"/>
                  </a:lnTo>
                  <a:lnTo>
                    <a:pt x="3050" y="3050"/>
                  </a:lnTo>
                  <a:lnTo>
                    <a:pt x="3007" y="2534"/>
                  </a:lnTo>
                  <a:lnTo>
                    <a:pt x="28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5" name="Google Shape;15123;p66">
              <a:extLst>
                <a:ext uri="{FF2B5EF4-FFF2-40B4-BE49-F238E27FC236}">
                  <a16:creationId xmlns:a16="http://schemas.microsoft.com/office/drawing/2014/main" id="{EE4269A6-015F-7DD6-F7E6-3A5B57AF8EC3}"/>
                </a:ext>
              </a:extLst>
            </p:cNvPr>
            <p:cNvSpPr/>
            <p:nvPr/>
          </p:nvSpPr>
          <p:spPr>
            <a:xfrm>
              <a:off x="2545675" y="3944650"/>
              <a:ext cx="76250" cy="78400"/>
            </a:xfrm>
            <a:custGeom>
              <a:avLst/>
              <a:gdLst/>
              <a:ahLst/>
              <a:cxnLst/>
              <a:rect l="l" t="t" r="r" b="b"/>
              <a:pathLst>
                <a:path w="3050" h="3136" fill="none" extrusionOk="0">
                  <a:moveTo>
                    <a:pt x="2878" y="0"/>
                  </a:moveTo>
                  <a:lnTo>
                    <a:pt x="2749" y="0"/>
                  </a:lnTo>
                  <a:lnTo>
                    <a:pt x="1289" y="86"/>
                  </a:lnTo>
                  <a:lnTo>
                    <a:pt x="1289" y="86"/>
                  </a:lnTo>
                  <a:lnTo>
                    <a:pt x="1074" y="86"/>
                  </a:lnTo>
                  <a:lnTo>
                    <a:pt x="859" y="172"/>
                  </a:lnTo>
                  <a:lnTo>
                    <a:pt x="859" y="172"/>
                  </a:lnTo>
                  <a:lnTo>
                    <a:pt x="687" y="258"/>
                  </a:lnTo>
                  <a:lnTo>
                    <a:pt x="516" y="387"/>
                  </a:lnTo>
                  <a:lnTo>
                    <a:pt x="344" y="559"/>
                  </a:lnTo>
                  <a:lnTo>
                    <a:pt x="258" y="730"/>
                  </a:lnTo>
                  <a:lnTo>
                    <a:pt x="129" y="902"/>
                  </a:lnTo>
                  <a:lnTo>
                    <a:pt x="86" y="1117"/>
                  </a:lnTo>
                  <a:lnTo>
                    <a:pt x="43" y="1332"/>
                  </a:lnTo>
                  <a:lnTo>
                    <a:pt x="0" y="1589"/>
                  </a:lnTo>
                  <a:lnTo>
                    <a:pt x="0" y="1589"/>
                  </a:lnTo>
                  <a:lnTo>
                    <a:pt x="0" y="1675"/>
                  </a:lnTo>
                  <a:lnTo>
                    <a:pt x="0" y="1675"/>
                  </a:lnTo>
                  <a:lnTo>
                    <a:pt x="86" y="2062"/>
                  </a:lnTo>
                  <a:lnTo>
                    <a:pt x="258" y="2448"/>
                  </a:lnTo>
                  <a:lnTo>
                    <a:pt x="258" y="2448"/>
                  </a:lnTo>
                  <a:lnTo>
                    <a:pt x="473" y="2749"/>
                  </a:lnTo>
                  <a:lnTo>
                    <a:pt x="473" y="2749"/>
                  </a:lnTo>
                  <a:lnTo>
                    <a:pt x="644" y="2921"/>
                  </a:lnTo>
                  <a:lnTo>
                    <a:pt x="902" y="3050"/>
                  </a:lnTo>
                  <a:lnTo>
                    <a:pt x="1117" y="3093"/>
                  </a:lnTo>
                  <a:lnTo>
                    <a:pt x="1375" y="3136"/>
                  </a:lnTo>
                  <a:lnTo>
                    <a:pt x="1375" y="3136"/>
                  </a:lnTo>
                  <a:lnTo>
                    <a:pt x="1460" y="3136"/>
                  </a:lnTo>
                  <a:lnTo>
                    <a:pt x="2921" y="3050"/>
                  </a:lnTo>
                  <a:lnTo>
                    <a:pt x="3050" y="3050"/>
                  </a:lnTo>
                  <a:lnTo>
                    <a:pt x="3007" y="2534"/>
                  </a:lnTo>
                  <a:lnTo>
                    <a:pt x="287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6" name="Google Shape;15124;p66">
              <a:extLst>
                <a:ext uri="{FF2B5EF4-FFF2-40B4-BE49-F238E27FC236}">
                  <a16:creationId xmlns:a16="http://schemas.microsoft.com/office/drawing/2014/main" id="{392B52CF-90A3-7F81-D97D-ACCE0ECB8D5E}"/>
                </a:ext>
              </a:extLst>
            </p:cNvPr>
            <p:cNvSpPr/>
            <p:nvPr/>
          </p:nvSpPr>
          <p:spPr>
            <a:xfrm>
              <a:off x="2545675" y="3718075"/>
              <a:ext cx="18275" cy="1100"/>
            </a:xfrm>
            <a:custGeom>
              <a:avLst/>
              <a:gdLst/>
              <a:ahLst/>
              <a:cxnLst/>
              <a:rect l="l" t="t" r="r" b="b"/>
              <a:pathLst>
                <a:path w="731" h="44" extrusionOk="0">
                  <a:moveTo>
                    <a:pt x="0" y="1"/>
                  </a:moveTo>
                  <a:lnTo>
                    <a:pt x="601" y="44"/>
                  </a:lnTo>
                  <a:lnTo>
                    <a:pt x="730" y="44"/>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7" name="Google Shape;15125;p66">
              <a:extLst>
                <a:ext uri="{FF2B5EF4-FFF2-40B4-BE49-F238E27FC236}">
                  <a16:creationId xmlns:a16="http://schemas.microsoft.com/office/drawing/2014/main" id="{1DDA5562-D325-B767-A39F-5C661FBBF4E1}"/>
                </a:ext>
              </a:extLst>
            </p:cNvPr>
            <p:cNvSpPr/>
            <p:nvPr/>
          </p:nvSpPr>
          <p:spPr>
            <a:xfrm>
              <a:off x="2507000" y="3718075"/>
              <a:ext cx="56950" cy="260950"/>
            </a:xfrm>
            <a:custGeom>
              <a:avLst/>
              <a:gdLst/>
              <a:ahLst/>
              <a:cxnLst/>
              <a:rect l="l" t="t" r="r" b="b"/>
              <a:pathLst>
                <a:path w="2278" h="10438" fill="none" extrusionOk="0">
                  <a:moveTo>
                    <a:pt x="1504" y="1"/>
                  </a:moveTo>
                  <a:lnTo>
                    <a:pt x="1504" y="1"/>
                  </a:lnTo>
                  <a:lnTo>
                    <a:pt x="1289" y="1"/>
                  </a:lnTo>
                  <a:lnTo>
                    <a:pt x="1118" y="87"/>
                  </a:lnTo>
                  <a:lnTo>
                    <a:pt x="989" y="130"/>
                  </a:lnTo>
                  <a:lnTo>
                    <a:pt x="860" y="259"/>
                  </a:lnTo>
                  <a:lnTo>
                    <a:pt x="731" y="387"/>
                  </a:lnTo>
                  <a:lnTo>
                    <a:pt x="645" y="516"/>
                  </a:lnTo>
                  <a:lnTo>
                    <a:pt x="602" y="688"/>
                  </a:lnTo>
                  <a:lnTo>
                    <a:pt x="559" y="903"/>
                  </a:lnTo>
                  <a:lnTo>
                    <a:pt x="1" y="10309"/>
                  </a:lnTo>
                  <a:lnTo>
                    <a:pt x="1" y="10309"/>
                  </a:lnTo>
                  <a:lnTo>
                    <a:pt x="1" y="10438"/>
                  </a:lnTo>
                  <a:lnTo>
                    <a:pt x="1" y="10438"/>
                  </a:lnTo>
                  <a:lnTo>
                    <a:pt x="1" y="10309"/>
                  </a:lnTo>
                  <a:lnTo>
                    <a:pt x="559" y="903"/>
                  </a:lnTo>
                  <a:lnTo>
                    <a:pt x="559" y="903"/>
                  </a:lnTo>
                  <a:lnTo>
                    <a:pt x="602" y="688"/>
                  </a:lnTo>
                  <a:lnTo>
                    <a:pt x="645" y="516"/>
                  </a:lnTo>
                  <a:lnTo>
                    <a:pt x="731" y="387"/>
                  </a:lnTo>
                  <a:lnTo>
                    <a:pt x="860" y="259"/>
                  </a:lnTo>
                  <a:lnTo>
                    <a:pt x="989" y="130"/>
                  </a:lnTo>
                  <a:lnTo>
                    <a:pt x="1118" y="87"/>
                  </a:lnTo>
                  <a:lnTo>
                    <a:pt x="1289" y="1"/>
                  </a:lnTo>
                  <a:lnTo>
                    <a:pt x="1504" y="1"/>
                  </a:lnTo>
                  <a:lnTo>
                    <a:pt x="1504" y="1"/>
                  </a:lnTo>
                  <a:lnTo>
                    <a:pt x="1547" y="1"/>
                  </a:lnTo>
                  <a:lnTo>
                    <a:pt x="2277" y="44"/>
                  </a:lnTo>
                  <a:lnTo>
                    <a:pt x="2277" y="44"/>
                  </a:lnTo>
                  <a:lnTo>
                    <a:pt x="2277" y="44"/>
                  </a:lnTo>
                  <a:lnTo>
                    <a:pt x="2148" y="44"/>
                  </a:lnTo>
                  <a:lnTo>
                    <a:pt x="1547" y="1"/>
                  </a:lnTo>
                  <a:lnTo>
                    <a:pt x="1547" y="1"/>
                  </a:lnTo>
                  <a:lnTo>
                    <a:pt x="150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8" name="Google Shape;15126;p66">
              <a:extLst>
                <a:ext uri="{FF2B5EF4-FFF2-40B4-BE49-F238E27FC236}">
                  <a16:creationId xmlns:a16="http://schemas.microsoft.com/office/drawing/2014/main" id="{3E43526F-7C90-0613-EAA4-A6FF7BE1AEB3}"/>
                </a:ext>
              </a:extLst>
            </p:cNvPr>
            <p:cNvSpPr/>
            <p:nvPr/>
          </p:nvSpPr>
          <p:spPr>
            <a:xfrm>
              <a:off x="2560700" y="3719150"/>
              <a:ext cx="3250" cy="25"/>
            </a:xfrm>
            <a:custGeom>
              <a:avLst/>
              <a:gdLst/>
              <a:ahLst/>
              <a:cxnLst/>
              <a:rect l="l" t="t" r="r" b="b"/>
              <a:pathLst>
                <a:path w="130" h="1" extrusionOk="0">
                  <a:moveTo>
                    <a:pt x="0" y="1"/>
                  </a:moveTo>
                  <a:lnTo>
                    <a:pt x="129" y="1"/>
                  </a:lnTo>
                  <a:lnTo>
                    <a:pt x="129" y="1"/>
                  </a:lnTo>
                  <a:lnTo>
                    <a:pt x="0" y="1"/>
                  </a:lnTo>
                  <a:close/>
                </a:path>
              </a:pathLst>
            </a:custGeom>
            <a:solidFill>
              <a:srgbClr val="E3ED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9" name="Google Shape;15127;p66">
              <a:extLst>
                <a:ext uri="{FF2B5EF4-FFF2-40B4-BE49-F238E27FC236}">
                  <a16:creationId xmlns:a16="http://schemas.microsoft.com/office/drawing/2014/main" id="{E6164980-59B1-8605-E17F-840ED58A1380}"/>
                </a:ext>
              </a:extLst>
            </p:cNvPr>
            <p:cNvSpPr/>
            <p:nvPr/>
          </p:nvSpPr>
          <p:spPr>
            <a:xfrm>
              <a:off x="2560700" y="3719150"/>
              <a:ext cx="3250" cy="25"/>
            </a:xfrm>
            <a:custGeom>
              <a:avLst/>
              <a:gdLst/>
              <a:ahLst/>
              <a:cxnLst/>
              <a:rect l="l" t="t" r="r" b="b"/>
              <a:pathLst>
                <a:path w="130" h="1" fill="none" extrusionOk="0">
                  <a:moveTo>
                    <a:pt x="0" y="1"/>
                  </a:moveTo>
                  <a:lnTo>
                    <a:pt x="129" y="1"/>
                  </a:lnTo>
                  <a:lnTo>
                    <a:pt x="129"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0" name="Google Shape;15128;p66">
              <a:extLst>
                <a:ext uri="{FF2B5EF4-FFF2-40B4-BE49-F238E27FC236}">
                  <a16:creationId xmlns:a16="http://schemas.microsoft.com/office/drawing/2014/main" id="{46D22247-62BF-697C-AB0F-694B89578292}"/>
                </a:ext>
              </a:extLst>
            </p:cNvPr>
            <p:cNvSpPr/>
            <p:nvPr/>
          </p:nvSpPr>
          <p:spPr>
            <a:xfrm>
              <a:off x="2507000" y="3718075"/>
              <a:ext cx="56950" cy="312500"/>
            </a:xfrm>
            <a:custGeom>
              <a:avLst/>
              <a:gdLst/>
              <a:ahLst/>
              <a:cxnLst/>
              <a:rect l="l" t="t" r="r" b="b"/>
              <a:pathLst>
                <a:path w="2278" h="12500" extrusionOk="0">
                  <a:moveTo>
                    <a:pt x="1289" y="1"/>
                  </a:moveTo>
                  <a:lnTo>
                    <a:pt x="1118" y="87"/>
                  </a:lnTo>
                  <a:lnTo>
                    <a:pt x="989" y="130"/>
                  </a:lnTo>
                  <a:lnTo>
                    <a:pt x="860" y="259"/>
                  </a:lnTo>
                  <a:lnTo>
                    <a:pt x="731" y="387"/>
                  </a:lnTo>
                  <a:lnTo>
                    <a:pt x="645" y="516"/>
                  </a:lnTo>
                  <a:lnTo>
                    <a:pt x="602" y="688"/>
                  </a:lnTo>
                  <a:lnTo>
                    <a:pt x="559" y="903"/>
                  </a:lnTo>
                  <a:lnTo>
                    <a:pt x="1" y="10309"/>
                  </a:lnTo>
                  <a:lnTo>
                    <a:pt x="1" y="10438"/>
                  </a:lnTo>
                  <a:lnTo>
                    <a:pt x="44" y="10824"/>
                  </a:lnTo>
                  <a:lnTo>
                    <a:pt x="173" y="11211"/>
                  </a:lnTo>
                  <a:lnTo>
                    <a:pt x="345" y="11554"/>
                  </a:lnTo>
                  <a:lnTo>
                    <a:pt x="602" y="11855"/>
                  </a:lnTo>
                  <a:lnTo>
                    <a:pt x="860" y="12113"/>
                  </a:lnTo>
                  <a:lnTo>
                    <a:pt x="1204" y="12327"/>
                  </a:lnTo>
                  <a:lnTo>
                    <a:pt x="1590" y="12456"/>
                  </a:lnTo>
                  <a:lnTo>
                    <a:pt x="1977" y="12499"/>
                  </a:lnTo>
                  <a:lnTo>
                    <a:pt x="2063" y="12499"/>
                  </a:lnTo>
                  <a:lnTo>
                    <a:pt x="1805" y="12027"/>
                  </a:lnTo>
                  <a:lnTo>
                    <a:pt x="1590" y="11425"/>
                  </a:lnTo>
                  <a:lnTo>
                    <a:pt x="1461" y="10824"/>
                  </a:lnTo>
                  <a:lnTo>
                    <a:pt x="1332" y="10137"/>
                  </a:lnTo>
                  <a:lnTo>
                    <a:pt x="1246" y="9407"/>
                  </a:lnTo>
                  <a:lnTo>
                    <a:pt x="1204" y="8634"/>
                  </a:lnTo>
                  <a:lnTo>
                    <a:pt x="1204" y="7861"/>
                  </a:lnTo>
                  <a:lnTo>
                    <a:pt x="1246" y="7045"/>
                  </a:lnTo>
                  <a:lnTo>
                    <a:pt x="731" y="6057"/>
                  </a:lnTo>
                  <a:lnTo>
                    <a:pt x="645" y="5799"/>
                  </a:lnTo>
                  <a:lnTo>
                    <a:pt x="602" y="5498"/>
                  </a:lnTo>
                  <a:lnTo>
                    <a:pt x="645" y="5327"/>
                  </a:lnTo>
                  <a:lnTo>
                    <a:pt x="688" y="5112"/>
                  </a:lnTo>
                  <a:lnTo>
                    <a:pt x="731" y="4940"/>
                  </a:lnTo>
                  <a:lnTo>
                    <a:pt x="860" y="4768"/>
                  </a:lnTo>
                  <a:lnTo>
                    <a:pt x="989" y="4597"/>
                  </a:lnTo>
                  <a:lnTo>
                    <a:pt x="1118" y="4425"/>
                  </a:lnTo>
                  <a:lnTo>
                    <a:pt x="1289" y="4296"/>
                  </a:lnTo>
                  <a:lnTo>
                    <a:pt x="1504" y="4167"/>
                  </a:lnTo>
                  <a:lnTo>
                    <a:pt x="1547" y="4167"/>
                  </a:lnTo>
                  <a:lnTo>
                    <a:pt x="1762" y="2535"/>
                  </a:lnTo>
                  <a:lnTo>
                    <a:pt x="2020" y="1246"/>
                  </a:lnTo>
                  <a:lnTo>
                    <a:pt x="2277" y="44"/>
                  </a:lnTo>
                  <a:lnTo>
                    <a:pt x="1547" y="1"/>
                  </a:lnTo>
                  <a:close/>
                </a:path>
              </a:pathLst>
            </a:custGeom>
            <a:solidFill>
              <a:srgbClr val="E3ED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1" name="Google Shape;15129;p66">
              <a:extLst>
                <a:ext uri="{FF2B5EF4-FFF2-40B4-BE49-F238E27FC236}">
                  <a16:creationId xmlns:a16="http://schemas.microsoft.com/office/drawing/2014/main" id="{02A727BE-B335-845B-698E-EC7F0EF484F6}"/>
                </a:ext>
              </a:extLst>
            </p:cNvPr>
            <p:cNvSpPr/>
            <p:nvPr/>
          </p:nvSpPr>
          <p:spPr>
            <a:xfrm>
              <a:off x="2507000" y="3718075"/>
              <a:ext cx="56950" cy="312500"/>
            </a:xfrm>
            <a:custGeom>
              <a:avLst/>
              <a:gdLst/>
              <a:ahLst/>
              <a:cxnLst/>
              <a:rect l="l" t="t" r="r" b="b"/>
              <a:pathLst>
                <a:path w="2278" h="12500" fill="none" extrusionOk="0">
                  <a:moveTo>
                    <a:pt x="1504" y="1"/>
                  </a:moveTo>
                  <a:lnTo>
                    <a:pt x="1504" y="1"/>
                  </a:lnTo>
                  <a:lnTo>
                    <a:pt x="1289" y="1"/>
                  </a:lnTo>
                  <a:lnTo>
                    <a:pt x="1118" y="87"/>
                  </a:lnTo>
                  <a:lnTo>
                    <a:pt x="989" y="130"/>
                  </a:lnTo>
                  <a:lnTo>
                    <a:pt x="860" y="259"/>
                  </a:lnTo>
                  <a:lnTo>
                    <a:pt x="731" y="387"/>
                  </a:lnTo>
                  <a:lnTo>
                    <a:pt x="645" y="516"/>
                  </a:lnTo>
                  <a:lnTo>
                    <a:pt x="602" y="688"/>
                  </a:lnTo>
                  <a:lnTo>
                    <a:pt x="559" y="903"/>
                  </a:lnTo>
                  <a:lnTo>
                    <a:pt x="1" y="10309"/>
                  </a:lnTo>
                  <a:lnTo>
                    <a:pt x="1" y="10309"/>
                  </a:lnTo>
                  <a:lnTo>
                    <a:pt x="1" y="10438"/>
                  </a:lnTo>
                  <a:lnTo>
                    <a:pt x="1" y="10438"/>
                  </a:lnTo>
                  <a:lnTo>
                    <a:pt x="44" y="10824"/>
                  </a:lnTo>
                  <a:lnTo>
                    <a:pt x="173" y="11211"/>
                  </a:lnTo>
                  <a:lnTo>
                    <a:pt x="345" y="11554"/>
                  </a:lnTo>
                  <a:lnTo>
                    <a:pt x="602" y="11855"/>
                  </a:lnTo>
                  <a:lnTo>
                    <a:pt x="860" y="12113"/>
                  </a:lnTo>
                  <a:lnTo>
                    <a:pt x="1204" y="12327"/>
                  </a:lnTo>
                  <a:lnTo>
                    <a:pt x="1590" y="12456"/>
                  </a:lnTo>
                  <a:lnTo>
                    <a:pt x="1977" y="12499"/>
                  </a:lnTo>
                  <a:lnTo>
                    <a:pt x="2063" y="12499"/>
                  </a:lnTo>
                  <a:lnTo>
                    <a:pt x="2063" y="12499"/>
                  </a:lnTo>
                  <a:lnTo>
                    <a:pt x="1805" y="12027"/>
                  </a:lnTo>
                  <a:lnTo>
                    <a:pt x="1590" y="11425"/>
                  </a:lnTo>
                  <a:lnTo>
                    <a:pt x="1461" y="10824"/>
                  </a:lnTo>
                  <a:lnTo>
                    <a:pt x="1332" y="10137"/>
                  </a:lnTo>
                  <a:lnTo>
                    <a:pt x="1246" y="9407"/>
                  </a:lnTo>
                  <a:lnTo>
                    <a:pt x="1204" y="8634"/>
                  </a:lnTo>
                  <a:lnTo>
                    <a:pt x="1204" y="7861"/>
                  </a:lnTo>
                  <a:lnTo>
                    <a:pt x="1246" y="7045"/>
                  </a:lnTo>
                  <a:lnTo>
                    <a:pt x="731" y="6057"/>
                  </a:lnTo>
                  <a:lnTo>
                    <a:pt x="731" y="6057"/>
                  </a:lnTo>
                  <a:lnTo>
                    <a:pt x="645" y="5799"/>
                  </a:lnTo>
                  <a:lnTo>
                    <a:pt x="602" y="5498"/>
                  </a:lnTo>
                  <a:lnTo>
                    <a:pt x="602" y="5498"/>
                  </a:lnTo>
                  <a:lnTo>
                    <a:pt x="645" y="5327"/>
                  </a:lnTo>
                  <a:lnTo>
                    <a:pt x="688" y="5112"/>
                  </a:lnTo>
                  <a:lnTo>
                    <a:pt x="731" y="4940"/>
                  </a:lnTo>
                  <a:lnTo>
                    <a:pt x="860" y="4768"/>
                  </a:lnTo>
                  <a:lnTo>
                    <a:pt x="989" y="4597"/>
                  </a:lnTo>
                  <a:lnTo>
                    <a:pt x="1118" y="4425"/>
                  </a:lnTo>
                  <a:lnTo>
                    <a:pt x="1289" y="4296"/>
                  </a:lnTo>
                  <a:lnTo>
                    <a:pt x="1504" y="4167"/>
                  </a:lnTo>
                  <a:lnTo>
                    <a:pt x="1504" y="4167"/>
                  </a:lnTo>
                  <a:lnTo>
                    <a:pt x="1547" y="4167"/>
                  </a:lnTo>
                  <a:lnTo>
                    <a:pt x="1547" y="4167"/>
                  </a:lnTo>
                  <a:lnTo>
                    <a:pt x="1762" y="2535"/>
                  </a:lnTo>
                  <a:lnTo>
                    <a:pt x="2020" y="1246"/>
                  </a:lnTo>
                  <a:lnTo>
                    <a:pt x="2277" y="44"/>
                  </a:lnTo>
                  <a:lnTo>
                    <a:pt x="1547" y="1"/>
                  </a:lnTo>
                  <a:lnTo>
                    <a:pt x="1547" y="1"/>
                  </a:lnTo>
                  <a:lnTo>
                    <a:pt x="150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2" name="Google Shape;15130;p66">
              <a:extLst>
                <a:ext uri="{FF2B5EF4-FFF2-40B4-BE49-F238E27FC236}">
                  <a16:creationId xmlns:a16="http://schemas.microsoft.com/office/drawing/2014/main" id="{41B259A7-EF7F-2914-06FE-41C2BD2B64C7}"/>
                </a:ext>
              </a:extLst>
            </p:cNvPr>
            <p:cNvSpPr/>
            <p:nvPr/>
          </p:nvSpPr>
          <p:spPr>
            <a:xfrm>
              <a:off x="2522050" y="3822250"/>
              <a:ext cx="23650" cy="71950"/>
            </a:xfrm>
            <a:custGeom>
              <a:avLst/>
              <a:gdLst/>
              <a:ahLst/>
              <a:cxnLst/>
              <a:rect l="l" t="t" r="r" b="b"/>
              <a:pathLst>
                <a:path w="946" h="2878" extrusionOk="0">
                  <a:moveTo>
                    <a:pt x="902" y="0"/>
                  </a:moveTo>
                  <a:lnTo>
                    <a:pt x="687" y="129"/>
                  </a:lnTo>
                  <a:lnTo>
                    <a:pt x="516" y="258"/>
                  </a:lnTo>
                  <a:lnTo>
                    <a:pt x="387" y="430"/>
                  </a:lnTo>
                  <a:lnTo>
                    <a:pt x="258" y="601"/>
                  </a:lnTo>
                  <a:lnTo>
                    <a:pt x="129" y="773"/>
                  </a:lnTo>
                  <a:lnTo>
                    <a:pt x="86" y="945"/>
                  </a:lnTo>
                  <a:lnTo>
                    <a:pt x="43" y="1160"/>
                  </a:lnTo>
                  <a:lnTo>
                    <a:pt x="0" y="1331"/>
                  </a:lnTo>
                  <a:lnTo>
                    <a:pt x="43" y="1632"/>
                  </a:lnTo>
                  <a:lnTo>
                    <a:pt x="129" y="1890"/>
                  </a:lnTo>
                  <a:lnTo>
                    <a:pt x="644" y="2878"/>
                  </a:lnTo>
                  <a:lnTo>
                    <a:pt x="773" y="1417"/>
                  </a:lnTo>
                  <a:lnTo>
                    <a:pt x="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3" name="Google Shape;15131;p66">
              <a:extLst>
                <a:ext uri="{FF2B5EF4-FFF2-40B4-BE49-F238E27FC236}">
                  <a16:creationId xmlns:a16="http://schemas.microsoft.com/office/drawing/2014/main" id="{E1C07CEF-64C4-D37B-CB82-E898C953802E}"/>
                </a:ext>
              </a:extLst>
            </p:cNvPr>
            <p:cNvSpPr/>
            <p:nvPr/>
          </p:nvSpPr>
          <p:spPr>
            <a:xfrm>
              <a:off x="2522050" y="3822250"/>
              <a:ext cx="23650" cy="71950"/>
            </a:xfrm>
            <a:custGeom>
              <a:avLst/>
              <a:gdLst/>
              <a:ahLst/>
              <a:cxnLst/>
              <a:rect l="l" t="t" r="r" b="b"/>
              <a:pathLst>
                <a:path w="946" h="2878" fill="none" extrusionOk="0">
                  <a:moveTo>
                    <a:pt x="945" y="0"/>
                  </a:moveTo>
                  <a:lnTo>
                    <a:pt x="945" y="0"/>
                  </a:lnTo>
                  <a:lnTo>
                    <a:pt x="902" y="0"/>
                  </a:lnTo>
                  <a:lnTo>
                    <a:pt x="902" y="0"/>
                  </a:lnTo>
                  <a:lnTo>
                    <a:pt x="687" y="129"/>
                  </a:lnTo>
                  <a:lnTo>
                    <a:pt x="516" y="258"/>
                  </a:lnTo>
                  <a:lnTo>
                    <a:pt x="387" y="430"/>
                  </a:lnTo>
                  <a:lnTo>
                    <a:pt x="258" y="601"/>
                  </a:lnTo>
                  <a:lnTo>
                    <a:pt x="129" y="773"/>
                  </a:lnTo>
                  <a:lnTo>
                    <a:pt x="86" y="945"/>
                  </a:lnTo>
                  <a:lnTo>
                    <a:pt x="43" y="1160"/>
                  </a:lnTo>
                  <a:lnTo>
                    <a:pt x="0" y="1331"/>
                  </a:lnTo>
                  <a:lnTo>
                    <a:pt x="0" y="1331"/>
                  </a:lnTo>
                  <a:lnTo>
                    <a:pt x="43" y="1632"/>
                  </a:lnTo>
                  <a:lnTo>
                    <a:pt x="129" y="1890"/>
                  </a:lnTo>
                  <a:lnTo>
                    <a:pt x="644" y="2878"/>
                  </a:lnTo>
                  <a:lnTo>
                    <a:pt x="644" y="2878"/>
                  </a:lnTo>
                  <a:lnTo>
                    <a:pt x="773" y="1417"/>
                  </a:lnTo>
                  <a:lnTo>
                    <a:pt x="945"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34" name="Google Shape;14352;p52">
            <a:extLst>
              <a:ext uri="{FF2B5EF4-FFF2-40B4-BE49-F238E27FC236}">
                <a16:creationId xmlns:a16="http://schemas.microsoft.com/office/drawing/2014/main" id="{2808D567-3209-FDF1-4EF2-397951542829}"/>
              </a:ext>
            </a:extLst>
          </p:cNvPr>
          <p:cNvSpPr txBox="1">
            <a:spLocks/>
          </p:cNvSpPr>
          <p:nvPr/>
        </p:nvSpPr>
        <p:spPr>
          <a:xfrm>
            <a:off x="6074426" y="3064816"/>
            <a:ext cx="2054400"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swald"/>
              <a:buNone/>
              <a:defRPr sz="23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2500"/>
              <a:buFont typeface="Oswald"/>
              <a:buNone/>
              <a:defRPr sz="2500" b="1" i="0" u="none" strike="noStrike" cap="none">
                <a:solidFill>
                  <a:schemeClr val="dk1"/>
                </a:solidFill>
                <a:latin typeface="Oswald"/>
                <a:ea typeface="Oswald"/>
                <a:cs typeface="Oswald"/>
                <a:sym typeface="Oswald"/>
              </a:defRPr>
            </a:lvl2pPr>
            <a:lvl3pPr marR="0" lvl="2" algn="ctr" rtl="0">
              <a:lnSpc>
                <a:spcPct val="100000"/>
              </a:lnSpc>
              <a:spcBef>
                <a:spcPts val="0"/>
              </a:spcBef>
              <a:spcAft>
                <a:spcPts val="0"/>
              </a:spcAft>
              <a:buClr>
                <a:schemeClr val="dk1"/>
              </a:buClr>
              <a:buSzPts val="2500"/>
              <a:buFont typeface="Oswald"/>
              <a:buNone/>
              <a:defRPr sz="2500" b="1" i="0" u="none" strike="noStrike" cap="none">
                <a:solidFill>
                  <a:schemeClr val="dk1"/>
                </a:solidFill>
                <a:latin typeface="Oswald"/>
                <a:ea typeface="Oswald"/>
                <a:cs typeface="Oswald"/>
                <a:sym typeface="Oswald"/>
              </a:defRPr>
            </a:lvl3pPr>
            <a:lvl4pPr marR="0" lvl="3" algn="ctr" rtl="0">
              <a:lnSpc>
                <a:spcPct val="100000"/>
              </a:lnSpc>
              <a:spcBef>
                <a:spcPts val="0"/>
              </a:spcBef>
              <a:spcAft>
                <a:spcPts val="0"/>
              </a:spcAft>
              <a:buClr>
                <a:schemeClr val="dk1"/>
              </a:buClr>
              <a:buSzPts val="2500"/>
              <a:buFont typeface="Oswald"/>
              <a:buNone/>
              <a:defRPr sz="2500" b="1" i="0" u="none" strike="noStrike" cap="none">
                <a:solidFill>
                  <a:schemeClr val="dk1"/>
                </a:solidFill>
                <a:latin typeface="Oswald"/>
                <a:ea typeface="Oswald"/>
                <a:cs typeface="Oswald"/>
                <a:sym typeface="Oswald"/>
              </a:defRPr>
            </a:lvl4pPr>
            <a:lvl5pPr marR="0" lvl="4" algn="ctr" rtl="0">
              <a:lnSpc>
                <a:spcPct val="100000"/>
              </a:lnSpc>
              <a:spcBef>
                <a:spcPts val="0"/>
              </a:spcBef>
              <a:spcAft>
                <a:spcPts val="0"/>
              </a:spcAft>
              <a:buClr>
                <a:schemeClr val="dk1"/>
              </a:buClr>
              <a:buSzPts val="2500"/>
              <a:buFont typeface="Oswald"/>
              <a:buNone/>
              <a:defRPr sz="2500" b="1" i="0" u="none" strike="noStrike" cap="none">
                <a:solidFill>
                  <a:schemeClr val="dk1"/>
                </a:solidFill>
                <a:latin typeface="Oswald"/>
                <a:ea typeface="Oswald"/>
                <a:cs typeface="Oswald"/>
                <a:sym typeface="Oswald"/>
              </a:defRPr>
            </a:lvl5pPr>
            <a:lvl6pPr marR="0" lvl="5" algn="ctr" rtl="0">
              <a:lnSpc>
                <a:spcPct val="100000"/>
              </a:lnSpc>
              <a:spcBef>
                <a:spcPts val="0"/>
              </a:spcBef>
              <a:spcAft>
                <a:spcPts val="0"/>
              </a:spcAft>
              <a:buClr>
                <a:schemeClr val="dk1"/>
              </a:buClr>
              <a:buSzPts val="2500"/>
              <a:buFont typeface="Oswald"/>
              <a:buNone/>
              <a:defRPr sz="2500" b="1" i="0" u="none" strike="noStrike" cap="none">
                <a:solidFill>
                  <a:schemeClr val="dk1"/>
                </a:solidFill>
                <a:latin typeface="Oswald"/>
                <a:ea typeface="Oswald"/>
                <a:cs typeface="Oswald"/>
                <a:sym typeface="Oswald"/>
              </a:defRPr>
            </a:lvl6pPr>
            <a:lvl7pPr marR="0" lvl="6" algn="ctr" rtl="0">
              <a:lnSpc>
                <a:spcPct val="100000"/>
              </a:lnSpc>
              <a:spcBef>
                <a:spcPts val="0"/>
              </a:spcBef>
              <a:spcAft>
                <a:spcPts val="0"/>
              </a:spcAft>
              <a:buClr>
                <a:schemeClr val="dk1"/>
              </a:buClr>
              <a:buSzPts val="2500"/>
              <a:buFont typeface="Oswald"/>
              <a:buNone/>
              <a:defRPr sz="2500" b="1" i="0" u="none" strike="noStrike" cap="none">
                <a:solidFill>
                  <a:schemeClr val="dk1"/>
                </a:solidFill>
                <a:latin typeface="Oswald"/>
                <a:ea typeface="Oswald"/>
                <a:cs typeface="Oswald"/>
                <a:sym typeface="Oswald"/>
              </a:defRPr>
            </a:lvl7pPr>
            <a:lvl8pPr marR="0" lvl="7" algn="ctr" rtl="0">
              <a:lnSpc>
                <a:spcPct val="100000"/>
              </a:lnSpc>
              <a:spcBef>
                <a:spcPts val="0"/>
              </a:spcBef>
              <a:spcAft>
                <a:spcPts val="0"/>
              </a:spcAft>
              <a:buClr>
                <a:schemeClr val="dk1"/>
              </a:buClr>
              <a:buSzPts val="2500"/>
              <a:buFont typeface="Oswald"/>
              <a:buNone/>
              <a:defRPr sz="2500" b="1" i="0" u="none" strike="noStrike" cap="none">
                <a:solidFill>
                  <a:schemeClr val="dk1"/>
                </a:solidFill>
                <a:latin typeface="Oswald"/>
                <a:ea typeface="Oswald"/>
                <a:cs typeface="Oswald"/>
                <a:sym typeface="Oswald"/>
              </a:defRPr>
            </a:lvl8pPr>
            <a:lvl9pPr marR="0" lvl="8" algn="ctr" rtl="0">
              <a:lnSpc>
                <a:spcPct val="100000"/>
              </a:lnSpc>
              <a:spcBef>
                <a:spcPts val="0"/>
              </a:spcBef>
              <a:spcAft>
                <a:spcPts val="0"/>
              </a:spcAft>
              <a:buClr>
                <a:schemeClr val="dk1"/>
              </a:buClr>
              <a:buSzPts val="2500"/>
              <a:buFont typeface="Oswald"/>
              <a:buNone/>
              <a:defRPr sz="2500" b="1" i="0" u="none" strike="noStrike" cap="none">
                <a:solidFill>
                  <a:schemeClr val="dk1"/>
                </a:solidFill>
                <a:latin typeface="Oswald"/>
                <a:ea typeface="Oswald"/>
                <a:cs typeface="Oswald"/>
                <a:sym typeface="Oswald"/>
              </a:defRPr>
            </a:lvl9pPr>
          </a:lstStyle>
          <a:p>
            <a:r>
              <a:rPr lang="es-ES" dirty="0"/>
              <a:t>Denosumab</a:t>
            </a:r>
          </a:p>
        </p:txBody>
      </p:sp>
      <p:sp>
        <p:nvSpPr>
          <p:cNvPr id="14437" name="Google Shape;14360;p52">
            <a:extLst>
              <a:ext uri="{FF2B5EF4-FFF2-40B4-BE49-F238E27FC236}">
                <a16:creationId xmlns:a16="http://schemas.microsoft.com/office/drawing/2014/main" id="{0F6E879D-8BE4-CAE9-3919-D5F13C32E95F}"/>
              </a:ext>
            </a:extLst>
          </p:cNvPr>
          <p:cNvSpPr txBox="1">
            <a:spLocks/>
          </p:cNvSpPr>
          <p:nvPr/>
        </p:nvSpPr>
        <p:spPr>
          <a:xfrm>
            <a:off x="1850509" y="1284081"/>
            <a:ext cx="2054400"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swald"/>
              <a:buNone/>
              <a:defRPr sz="23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2500"/>
              <a:buFont typeface="Oswald"/>
              <a:buNone/>
              <a:defRPr sz="2500" b="1" i="0" u="none" strike="noStrike" cap="none">
                <a:solidFill>
                  <a:schemeClr val="dk1"/>
                </a:solidFill>
                <a:latin typeface="Oswald"/>
                <a:ea typeface="Oswald"/>
                <a:cs typeface="Oswald"/>
                <a:sym typeface="Oswald"/>
              </a:defRPr>
            </a:lvl2pPr>
            <a:lvl3pPr marR="0" lvl="2" algn="ctr" rtl="0">
              <a:lnSpc>
                <a:spcPct val="100000"/>
              </a:lnSpc>
              <a:spcBef>
                <a:spcPts val="0"/>
              </a:spcBef>
              <a:spcAft>
                <a:spcPts val="0"/>
              </a:spcAft>
              <a:buClr>
                <a:schemeClr val="dk1"/>
              </a:buClr>
              <a:buSzPts val="2500"/>
              <a:buFont typeface="Oswald"/>
              <a:buNone/>
              <a:defRPr sz="2500" b="1" i="0" u="none" strike="noStrike" cap="none">
                <a:solidFill>
                  <a:schemeClr val="dk1"/>
                </a:solidFill>
                <a:latin typeface="Oswald"/>
                <a:ea typeface="Oswald"/>
                <a:cs typeface="Oswald"/>
                <a:sym typeface="Oswald"/>
              </a:defRPr>
            </a:lvl3pPr>
            <a:lvl4pPr marR="0" lvl="3" algn="ctr" rtl="0">
              <a:lnSpc>
                <a:spcPct val="100000"/>
              </a:lnSpc>
              <a:spcBef>
                <a:spcPts val="0"/>
              </a:spcBef>
              <a:spcAft>
                <a:spcPts val="0"/>
              </a:spcAft>
              <a:buClr>
                <a:schemeClr val="dk1"/>
              </a:buClr>
              <a:buSzPts val="2500"/>
              <a:buFont typeface="Oswald"/>
              <a:buNone/>
              <a:defRPr sz="2500" b="1" i="0" u="none" strike="noStrike" cap="none">
                <a:solidFill>
                  <a:schemeClr val="dk1"/>
                </a:solidFill>
                <a:latin typeface="Oswald"/>
                <a:ea typeface="Oswald"/>
                <a:cs typeface="Oswald"/>
                <a:sym typeface="Oswald"/>
              </a:defRPr>
            </a:lvl4pPr>
            <a:lvl5pPr marR="0" lvl="4" algn="ctr" rtl="0">
              <a:lnSpc>
                <a:spcPct val="100000"/>
              </a:lnSpc>
              <a:spcBef>
                <a:spcPts val="0"/>
              </a:spcBef>
              <a:spcAft>
                <a:spcPts val="0"/>
              </a:spcAft>
              <a:buClr>
                <a:schemeClr val="dk1"/>
              </a:buClr>
              <a:buSzPts val="2500"/>
              <a:buFont typeface="Oswald"/>
              <a:buNone/>
              <a:defRPr sz="2500" b="1" i="0" u="none" strike="noStrike" cap="none">
                <a:solidFill>
                  <a:schemeClr val="dk1"/>
                </a:solidFill>
                <a:latin typeface="Oswald"/>
                <a:ea typeface="Oswald"/>
                <a:cs typeface="Oswald"/>
                <a:sym typeface="Oswald"/>
              </a:defRPr>
            </a:lvl5pPr>
            <a:lvl6pPr marR="0" lvl="5" algn="ctr" rtl="0">
              <a:lnSpc>
                <a:spcPct val="100000"/>
              </a:lnSpc>
              <a:spcBef>
                <a:spcPts val="0"/>
              </a:spcBef>
              <a:spcAft>
                <a:spcPts val="0"/>
              </a:spcAft>
              <a:buClr>
                <a:schemeClr val="dk1"/>
              </a:buClr>
              <a:buSzPts val="2500"/>
              <a:buFont typeface="Oswald"/>
              <a:buNone/>
              <a:defRPr sz="2500" b="1" i="0" u="none" strike="noStrike" cap="none">
                <a:solidFill>
                  <a:schemeClr val="dk1"/>
                </a:solidFill>
                <a:latin typeface="Oswald"/>
                <a:ea typeface="Oswald"/>
                <a:cs typeface="Oswald"/>
                <a:sym typeface="Oswald"/>
              </a:defRPr>
            </a:lvl6pPr>
            <a:lvl7pPr marR="0" lvl="6" algn="ctr" rtl="0">
              <a:lnSpc>
                <a:spcPct val="100000"/>
              </a:lnSpc>
              <a:spcBef>
                <a:spcPts val="0"/>
              </a:spcBef>
              <a:spcAft>
                <a:spcPts val="0"/>
              </a:spcAft>
              <a:buClr>
                <a:schemeClr val="dk1"/>
              </a:buClr>
              <a:buSzPts val="2500"/>
              <a:buFont typeface="Oswald"/>
              <a:buNone/>
              <a:defRPr sz="2500" b="1" i="0" u="none" strike="noStrike" cap="none">
                <a:solidFill>
                  <a:schemeClr val="dk1"/>
                </a:solidFill>
                <a:latin typeface="Oswald"/>
                <a:ea typeface="Oswald"/>
                <a:cs typeface="Oswald"/>
                <a:sym typeface="Oswald"/>
              </a:defRPr>
            </a:lvl7pPr>
            <a:lvl8pPr marR="0" lvl="7" algn="ctr" rtl="0">
              <a:lnSpc>
                <a:spcPct val="100000"/>
              </a:lnSpc>
              <a:spcBef>
                <a:spcPts val="0"/>
              </a:spcBef>
              <a:spcAft>
                <a:spcPts val="0"/>
              </a:spcAft>
              <a:buClr>
                <a:schemeClr val="dk1"/>
              </a:buClr>
              <a:buSzPts val="2500"/>
              <a:buFont typeface="Oswald"/>
              <a:buNone/>
              <a:defRPr sz="2500" b="1" i="0" u="none" strike="noStrike" cap="none">
                <a:solidFill>
                  <a:schemeClr val="dk1"/>
                </a:solidFill>
                <a:latin typeface="Oswald"/>
                <a:ea typeface="Oswald"/>
                <a:cs typeface="Oswald"/>
                <a:sym typeface="Oswald"/>
              </a:defRPr>
            </a:lvl8pPr>
            <a:lvl9pPr marR="0" lvl="8" algn="ctr" rtl="0">
              <a:lnSpc>
                <a:spcPct val="100000"/>
              </a:lnSpc>
              <a:spcBef>
                <a:spcPts val="0"/>
              </a:spcBef>
              <a:spcAft>
                <a:spcPts val="0"/>
              </a:spcAft>
              <a:buClr>
                <a:schemeClr val="dk1"/>
              </a:buClr>
              <a:buSzPts val="2500"/>
              <a:buFont typeface="Oswald"/>
              <a:buNone/>
              <a:defRPr sz="2500" b="1" i="0" u="none" strike="noStrike" cap="none">
                <a:solidFill>
                  <a:schemeClr val="dk1"/>
                </a:solidFill>
                <a:latin typeface="Oswald"/>
                <a:ea typeface="Oswald"/>
                <a:cs typeface="Oswald"/>
                <a:sym typeface="Oswald"/>
              </a:defRPr>
            </a:lvl9pPr>
          </a:lstStyle>
          <a:p>
            <a:r>
              <a:rPr lang="es-ES" dirty="0"/>
              <a:t>Alendronato</a:t>
            </a:r>
          </a:p>
        </p:txBody>
      </p:sp>
      <p:cxnSp>
        <p:nvCxnSpPr>
          <p:cNvPr id="14441" name="Conexão reta unidirecional 14440">
            <a:extLst>
              <a:ext uri="{FF2B5EF4-FFF2-40B4-BE49-F238E27FC236}">
                <a16:creationId xmlns:a16="http://schemas.microsoft.com/office/drawing/2014/main" id="{3275433D-7AE6-DB68-F41A-17A2B4690337}"/>
              </a:ext>
            </a:extLst>
          </p:cNvPr>
          <p:cNvCxnSpPr/>
          <p:nvPr/>
        </p:nvCxnSpPr>
        <p:spPr>
          <a:xfrm>
            <a:off x="1895664" y="2214267"/>
            <a:ext cx="0" cy="1933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42" name="Conexão reta unidirecional 14441">
            <a:extLst>
              <a:ext uri="{FF2B5EF4-FFF2-40B4-BE49-F238E27FC236}">
                <a16:creationId xmlns:a16="http://schemas.microsoft.com/office/drawing/2014/main" id="{1BE57DF5-72DF-5CD5-B3CF-AE5E58E39FCA}"/>
              </a:ext>
            </a:extLst>
          </p:cNvPr>
          <p:cNvCxnSpPr/>
          <p:nvPr/>
        </p:nvCxnSpPr>
        <p:spPr>
          <a:xfrm>
            <a:off x="5229693" y="2407627"/>
            <a:ext cx="0" cy="1933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443" name="Google Shape;14359;p52">
            <a:extLst>
              <a:ext uri="{FF2B5EF4-FFF2-40B4-BE49-F238E27FC236}">
                <a16:creationId xmlns:a16="http://schemas.microsoft.com/office/drawing/2014/main" id="{16EEC038-4E87-E8D5-98DC-F02A477C09EE}"/>
              </a:ext>
            </a:extLst>
          </p:cNvPr>
          <p:cNvSpPr txBox="1">
            <a:spLocks/>
          </p:cNvSpPr>
          <p:nvPr/>
        </p:nvSpPr>
        <p:spPr>
          <a:xfrm>
            <a:off x="709162" y="3482748"/>
            <a:ext cx="2213702" cy="90798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Work Sans"/>
              <a:buNone/>
              <a:defRPr sz="1400" b="0" i="0" u="none" strike="noStrike" cap="none">
                <a:solidFill>
                  <a:srgbClr val="242424"/>
                </a:solidFill>
                <a:latin typeface="Work Sans"/>
                <a:ea typeface="Work Sans"/>
                <a:cs typeface="Work Sans"/>
                <a:sym typeface="Work Sans"/>
              </a:defRPr>
            </a:lvl1pPr>
            <a:lvl2pPr marL="914400" marR="0" lvl="1"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2pPr>
            <a:lvl3pPr marL="1371600" marR="0" lvl="2"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3pPr>
            <a:lvl4pPr marL="1828800" marR="0" lvl="3"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4pPr>
            <a:lvl5pPr marL="2286000" marR="0" lvl="4"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5pPr>
            <a:lvl6pPr marL="2743200" marR="0" lvl="5"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6pPr>
            <a:lvl7pPr marL="3200400" marR="0" lvl="6"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7pPr>
            <a:lvl8pPr marL="3657600" marR="0" lvl="7"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8pPr>
            <a:lvl9pPr marL="4114800" marR="0" lvl="8" indent="-317500" algn="ctr" rtl="0">
              <a:lnSpc>
                <a:spcPct val="100000"/>
              </a:lnSpc>
              <a:spcBef>
                <a:spcPts val="1600"/>
              </a:spcBef>
              <a:spcAft>
                <a:spcPts val="160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9pPr>
          </a:lstStyle>
          <a:p>
            <a:pPr marL="0" indent="0"/>
            <a:r>
              <a:rPr lang="es-ES" dirty="0"/>
              <a:t>OP </a:t>
            </a:r>
            <a:r>
              <a:rPr lang="es-ES" dirty="0" err="1"/>
              <a:t>postmenopausica</a:t>
            </a:r>
            <a:r>
              <a:rPr lang="es-ES" dirty="0"/>
              <a:t>;</a:t>
            </a:r>
          </a:p>
          <a:p>
            <a:pPr marL="0" indent="0"/>
            <a:r>
              <a:rPr lang="es-ES" dirty="0"/>
              <a:t>1cp </a:t>
            </a:r>
            <a:r>
              <a:rPr lang="es-ES" dirty="0" err="1"/>
              <a:t>vo</a:t>
            </a:r>
            <a:r>
              <a:rPr lang="es-ES" dirty="0"/>
              <a:t>, 1x p/mes;</a:t>
            </a:r>
          </a:p>
          <a:p>
            <a:pPr marL="0" indent="0"/>
            <a:r>
              <a:rPr lang="es-ES" dirty="0"/>
              <a:t>Riesgo FV.</a:t>
            </a:r>
          </a:p>
          <a:p>
            <a:pPr marL="0" indent="0"/>
            <a:endParaRPr lang="es-ES" dirty="0"/>
          </a:p>
        </p:txBody>
      </p:sp>
      <p:cxnSp>
        <p:nvCxnSpPr>
          <p:cNvPr id="14444" name="Conexão reta unidirecional 14443">
            <a:extLst>
              <a:ext uri="{FF2B5EF4-FFF2-40B4-BE49-F238E27FC236}">
                <a16:creationId xmlns:a16="http://schemas.microsoft.com/office/drawing/2014/main" id="{893E7986-07D2-85A4-2F2E-D8E555E2332A}"/>
              </a:ext>
            </a:extLst>
          </p:cNvPr>
          <p:cNvCxnSpPr/>
          <p:nvPr/>
        </p:nvCxnSpPr>
        <p:spPr>
          <a:xfrm>
            <a:off x="1274341" y="3959659"/>
            <a:ext cx="0" cy="1933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447" name="Google Shape;14349;p52">
            <a:extLst>
              <a:ext uri="{FF2B5EF4-FFF2-40B4-BE49-F238E27FC236}">
                <a16:creationId xmlns:a16="http://schemas.microsoft.com/office/drawing/2014/main" id="{1F6C650A-504E-1518-DEC4-C6D288583698}"/>
              </a:ext>
            </a:extLst>
          </p:cNvPr>
          <p:cNvSpPr txBox="1">
            <a:spLocks/>
          </p:cNvSpPr>
          <p:nvPr/>
        </p:nvSpPr>
        <p:spPr>
          <a:xfrm>
            <a:off x="3351967" y="3613885"/>
            <a:ext cx="2213703" cy="88490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Work Sans"/>
              <a:buNone/>
              <a:defRPr sz="1400" b="0" i="0" u="none" strike="noStrike" cap="none">
                <a:solidFill>
                  <a:srgbClr val="242424"/>
                </a:solidFill>
                <a:latin typeface="Work Sans"/>
                <a:ea typeface="Work Sans"/>
                <a:cs typeface="Work Sans"/>
                <a:sym typeface="Work Sans"/>
              </a:defRPr>
            </a:lvl1pPr>
            <a:lvl2pPr marL="914400" marR="0" lvl="1"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2pPr>
            <a:lvl3pPr marL="1371600" marR="0" lvl="2"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3pPr>
            <a:lvl4pPr marL="1828800" marR="0" lvl="3"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4pPr>
            <a:lvl5pPr marL="2286000" marR="0" lvl="4"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5pPr>
            <a:lvl6pPr marL="2743200" marR="0" lvl="5"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6pPr>
            <a:lvl7pPr marL="3200400" marR="0" lvl="6"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7pPr>
            <a:lvl8pPr marL="3657600" marR="0" lvl="7"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8pPr>
            <a:lvl9pPr marL="4114800" marR="0" lvl="8" indent="-317500" algn="ctr" rtl="0">
              <a:lnSpc>
                <a:spcPct val="100000"/>
              </a:lnSpc>
              <a:spcBef>
                <a:spcPts val="1600"/>
              </a:spcBef>
              <a:spcAft>
                <a:spcPts val="160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9pPr>
          </a:lstStyle>
          <a:p>
            <a:pPr marL="0" indent="0"/>
            <a:r>
              <a:rPr lang="es-ES" dirty="0"/>
              <a:t>OP </a:t>
            </a:r>
            <a:r>
              <a:rPr lang="es-ES" dirty="0" err="1"/>
              <a:t>postmenopausica</a:t>
            </a:r>
            <a:r>
              <a:rPr lang="es-ES" dirty="0"/>
              <a:t>, del varón y esteroidea;</a:t>
            </a:r>
          </a:p>
          <a:p>
            <a:pPr marL="0" indent="0"/>
            <a:r>
              <a:rPr lang="es-ES" dirty="0"/>
              <a:t>1 </a:t>
            </a:r>
            <a:r>
              <a:rPr lang="es-ES" dirty="0" err="1"/>
              <a:t>i.v</a:t>
            </a:r>
            <a:r>
              <a:rPr lang="es-ES" dirty="0"/>
              <a:t>, 1x p/año;</a:t>
            </a:r>
          </a:p>
          <a:p>
            <a:pPr marL="0" indent="0"/>
            <a:r>
              <a:rPr lang="es-ES" dirty="0"/>
              <a:t>Riesgo FV, FNV, y FC.</a:t>
            </a:r>
          </a:p>
          <a:p>
            <a:pPr marL="0" indent="0"/>
            <a:endParaRPr lang="es-ES" dirty="0"/>
          </a:p>
        </p:txBody>
      </p:sp>
      <p:cxnSp>
        <p:nvCxnSpPr>
          <p:cNvPr id="14448" name="Conexão reta unidirecional 14447">
            <a:extLst>
              <a:ext uri="{FF2B5EF4-FFF2-40B4-BE49-F238E27FC236}">
                <a16:creationId xmlns:a16="http://schemas.microsoft.com/office/drawing/2014/main" id="{9407532D-C9B6-7975-2CCC-0EFB67F10835}"/>
              </a:ext>
            </a:extLst>
          </p:cNvPr>
          <p:cNvCxnSpPr/>
          <p:nvPr/>
        </p:nvCxnSpPr>
        <p:spPr>
          <a:xfrm>
            <a:off x="3450089" y="4197377"/>
            <a:ext cx="0" cy="1933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449" name="Google Shape;14349;p52">
            <a:extLst>
              <a:ext uri="{FF2B5EF4-FFF2-40B4-BE49-F238E27FC236}">
                <a16:creationId xmlns:a16="http://schemas.microsoft.com/office/drawing/2014/main" id="{B0322045-C084-2BC5-0A0B-D6F01820AF1F}"/>
              </a:ext>
            </a:extLst>
          </p:cNvPr>
          <p:cNvSpPr txBox="1">
            <a:spLocks/>
          </p:cNvSpPr>
          <p:nvPr/>
        </p:nvSpPr>
        <p:spPr>
          <a:xfrm>
            <a:off x="5907697" y="3585412"/>
            <a:ext cx="2213703" cy="88490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Work Sans"/>
              <a:buNone/>
              <a:defRPr sz="1400" b="0" i="0" u="none" strike="noStrike" cap="none">
                <a:solidFill>
                  <a:srgbClr val="242424"/>
                </a:solidFill>
                <a:latin typeface="Work Sans"/>
                <a:ea typeface="Work Sans"/>
                <a:cs typeface="Work Sans"/>
                <a:sym typeface="Work Sans"/>
              </a:defRPr>
            </a:lvl1pPr>
            <a:lvl2pPr marL="914400" marR="0" lvl="1"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2pPr>
            <a:lvl3pPr marL="1371600" marR="0" lvl="2"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3pPr>
            <a:lvl4pPr marL="1828800" marR="0" lvl="3"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4pPr>
            <a:lvl5pPr marL="2286000" marR="0" lvl="4"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5pPr>
            <a:lvl6pPr marL="2743200" marR="0" lvl="5"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6pPr>
            <a:lvl7pPr marL="3200400" marR="0" lvl="6"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7pPr>
            <a:lvl8pPr marL="3657600" marR="0" lvl="7"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8pPr>
            <a:lvl9pPr marL="4114800" marR="0" lvl="8" indent="-317500" algn="ctr" rtl="0">
              <a:lnSpc>
                <a:spcPct val="100000"/>
              </a:lnSpc>
              <a:spcBef>
                <a:spcPts val="1600"/>
              </a:spcBef>
              <a:spcAft>
                <a:spcPts val="160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9pPr>
          </a:lstStyle>
          <a:p>
            <a:pPr marL="0" indent="0"/>
            <a:r>
              <a:rPr lang="es-ES" dirty="0"/>
              <a:t>OP </a:t>
            </a:r>
            <a:r>
              <a:rPr lang="es-ES" dirty="0" err="1"/>
              <a:t>postmenopausica</a:t>
            </a:r>
            <a:r>
              <a:rPr lang="es-ES" dirty="0"/>
              <a:t>, del varón y esteroidea;</a:t>
            </a:r>
          </a:p>
          <a:p>
            <a:pPr marL="0" indent="0"/>
            <a:r>
              <a:rPr lang="es-ES" dirty="0"/>
              <a:t>1 </a:t>
            </a:r>
            <a:r>
              <a:rPr lang="es-ES" dirty="0" err="1"/>
              <a:t>s.c</a:t>
            </a:r>
            <a:r>
              <a:rPr lang="es-ES" dirty="0"/>
              <a:t>, 2x p/año;</a:t>
            </a:r>
          </a:p>
          <a:p>
            <a:pPr marL="0" indent="0"/>
            <a:r>
              <a:rPr lang="es-ES" dirty="0"/>
              <a:t>Riesgo FV, FNV, y FC.</a:t>
            </a:r>
          </a:p>
          <a:p>
            <a:pPr marL="0" indent="0"/>
            <a:endParaRPr lang="es-ES" dirty="0"/>
          </a:p>
        </p:txBody>
      </p:sp>
      <p:cxnSp>
        <p:nvCxnSpPr>
          <p:cNvPr id="14450" name="Conexão reta unidirecional 14449">
            <a:extLst>
              <a:ext uri="{FF2B5EF4-FFF2-40B4-BE49-F238E27FC236}">
                <a16:creationId xmlns:a16="http://schemas.microsoft.com/office/drawing/2014/main" id="{5BBEBEC1-42BE-8C72-7906-193D2F171721}"/>
              </a:ext>
            </a:extLst>
          </p:cNvPr>
          <p:cNvCxnSpPr/>
          <p:nvPr/>
        </p:nvCxnSpPr>
        <p:spPr>
          <a:xfrm>
            <a:off x="5920558" y="4192476"/>
            <a:ext cx="0" cy="1933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451" name="Imagem 14450">
            <a:extLst>
              <a:ext uri="{FF2B5EF4-FFF2-40B4-BE49-F238E27FC236}">
                <a16:creationId xmlns:a16="http://schemas.microsoft.com/office/drawing/2014/main" id="{0843EC56-C51C-82A0-3BAA-F720B491450E}"/>
              </a:ext>
            </a:extLst>
          </p:cNvPr>
          <p:cNvPicPr>
            <a:picLocks noChangeAspect="1"/>
          </p:cNvPicPr>
          <p:nvPr/>
        </p:nvPicPr>
        <p:blipFill>
          <a:blip r:embed="rId3"/>
          <a:stretch>
            <a:fillRect/>
          </a:stretch>
        </p:blipFill>
        <p:spPr>
          <a:xfrm>
            <a:off x="1620567" y="1262299"/>
            <a:ext cx="5902865" cy="3544801"/>
          </a:xfrm>
          <a:prstGeom prst="rect">
            <a:avLst/>
          </a:prstGeom>
        </p:spPr>
      </p:pic>
      <p:pic>
        <p:nvPicPr>
          <p:cNvPr id="2" name="Imagen1">
            <a:extLst>
              <a:ext uri="{FF2B5EF4-FFF2-40B4-BE49-F238E27FC236}">
                <a16:creationId xmlns:a16="http://schemas.microsoft.com/office/drawing/2014/main" id="{E4EC80B9-B700-3F58-CBDF-997D3CF82C3B}"/>
              </a:ext>
            </a:extLst>
          </p:cNvPr>
          <p:cNvPicPr/>
          <p:nvPr/>
        </p:nvPicPr>
        <p:blipFill>
          <a:blip r:embed="rId4">
            <a:lum/>
            <a:alphaModFix/>
          </a:blip>
          <a:srcRect/>
          <a:stretch>
            <a:fillRect/>
          </a:stretch>
        </p:blipFill>
        <p:spPr>
          <a:xfrm>
            <a:off x="207258" y="110836"/>
            <a:ext cx="942109" cy="415636"/>
          </a:xfrm>
          <a:prstGeom prst="rect">
            <a:avLst/>
          </a:prstGeom>
        </p:spPr>
      </p:pic>
      <p:pic>
        <p:nvPicPr>
          <p:cNvPr id="3" name="Picture 2">
            <a:extLst>
              <a:ext uri="{FF2B5EF4-FFF2-40B4-BE49-F238E27FC236}">
                <a16:creationId xmlns:a16="http://schemas.microsoft.com/office/drawing/2014/main" id="{9BBA9C0C-D0B1-7644-1C25-79CFC3F5BA7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377" t="28128" r="38447" b="35342"/>
          <a:stretch/>
        </p:blipFill>
        <p:spPr bwMode="auto">
          <a:xfrm>
            <a:off x="8465686" y="110836"/>
            <a:ext cx="549724" cy="5542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4451"/>
                                        </p:tgtEl>
                                      </p:cBhvr>
                                    </p:animEffect>
                                    <p:anim calcmode="lin" valueType="num">
                                      <p:cBhvr>
                                        <p:cTn id="7" dur="1000"/>
                                        <p:tgtEl>
                                          <p:spTgt spid="14451"/>
                                        </p:tgtEl>
                                        <p:attrNameLst>
                                          <p:attrName>ppt_x</p:attrName>
                                        </p:attrNameLst>
                                      </p:cBhvr>
                                      <p:tavLst>
                                        <p:tav tm="0">
                                          <p:val>
                                            <p:strVal val="ppt_x"/>
                                          </p:val>
                                        </p:tav>
                                        <p:tav tm="100000">
                                          <p:val>
                                            <p:strVal val="ppt_x"/>
                                          </p:val>
                                        </p:tav>
                                      </p:tavLst>
                                    </p:anim>
                                    <p:anim calcmode="lin" valueType="num">
                                      <p:cBhvr>
                                        <p:cTn id="8" dur="1000"/>
                                        <p:tgtEl>
                                          <p:spTgt spid="14451"/>
                                        </p:tgtEl>
                                        <p:attrNameLst>
                                          <p:attrName>ppt_y</p:attrName>
                                        </p:attrNameLst>
                                      </p:cBhvr>
                                      <p:tavLst>
                                        <p:tav tm="0">
                                          <p:val>
                                            <p:strVal val="ppt_y"/>
                                          </p:val>
                                        </p:tav>
                                        <p:tav tm="100000">
                                          <p:val>
                                            <p:strVal val="ppt_y+.1"/>
                                          </p:val>
                                        </p:tav>
                                      </p:tavLst>
                                    </p:anim>
                                    <p:set>
                                      <p:cBhvr>
                                        <p:cTn id="9" dur="1" fill="hold">
                                          <p:stCondLst>
                                            <p:cond delay="999"/>
                                          </p:stCondLst>
                                        </p:cTn>
                                        <p:tgtEl>
                                          <p:spTgt spid="144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013"/>
        <p:cNvGrpSpPr/>
        <p:nvPr/>
      </p:nvGrpSpPr>
      <p:grpSpPr>
        <a:xfrm>
          <a:off x="0" y="0"/>
          <a:ext cx="0" cy="0"/>
          <a:chOff x="0" y="0"/>
          <a:chExt cx="0" cy="0"/>
        </a:xfrm>
      </p:grpSpPr>
      <p:sp>
        <p:nvSpPr>
          <p:cNvPr id="14014" name="Google Shape;14014;p4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dirty="0"/>
              <a:t>OSTEOFORMADORES</a:t>
            </a:r>
          </a:p>
        </p:txBody>
      </p:sp>
      <p:sp>
        <p:nvSpPr>
          <p:cNvPr id="14015" name="Google Shape;14015;p45"/>
          <p:cNvSpPr txBox="1">
            <a:spLocks noGrp="1"/>
          </p:cNvSpPr>
          <p:nvPr>
            <p:ph type="title" idx="2"/>
          </p:nvPr>
        </p:nvSpPr>
        <p:spPr>
          <a:xfrm>
            <a:off x="1702059" y="1802599"/>
            <a:ext cx="20427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a:t>Teriparatida</a:t>
            </a:r>
          </a:p>
        </p:txBody>
      </p:sp>
      <p:sp>
        <p:nvSpPr>
          <p:cNvPr id="14019" name="Google Shape;14019;p45"/>
          <p:cNvSpPr txBox="1">
            <a:spLocks noGrp="1"/>
          </p:cNvSpPr>
          <p:nvPr>
            <p:ph type="title" idx="5"/>
          </p:nvPr>
        </p:nvSpPr>
        <p:spPr>
          <a:xfrm>
            <a:off x="5289205" y="1802599"/>
            <a:ext cx="20427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err="1"/>
              <a:t>Romosozumab</a:t>
            </a:r>
            <a:endParaRPr lang="es-ES" dirty="0"/>
          </a:p>
        </p:txBody>
      </p:sp>
      <p:grpSp>
        <p:nvGrpSpPr>
          <p:cNvPr id="6" name="Google Shape;14876;p66">
            <a:extLst>
              <a:ext uri="{FF2B5EF4-FFF2-40B4-BE49-F238E27FC236}">
                <a16:creationId xmlns:a16="http://schemas.microsoft.com/office/drawing/2014/main" id="{6ECB8C16-6E8B-9FBD-3718-1F9AA422C258}"/>
              </a:ext>
            </a:extLst>
          </p:cNvPr>
          <p:cNvGrpSpPr/>
          <p:nvPr/>
        </p:nvGrpSpPr>
        <p:grpSpPr>
          <a:xfrm>
            <a:off x="7197175" y="310365"/>
            <a:ext cx="548219" cy="842020"/>
            <a:chOff x="2507000" y="3561325"/>
            <a:chExt cx="312500" cy="479975"/>
          </a:xfrm>
        </p:grpSpPr>
        <p:sp>
          <p:nvSpPr>
            <p:cNvPr id="7" name="Google Shape;14877;p66">
              <a:extLst>
                <a:ext uri="{FF2B5EF4-FFF2-40B4-BE49-F238E27FC236}">
                  <a16:creationId xmlns:a16="http://schemas.microsoft.com/office/drawing/2014/main" id="{0FA4656B-C729-6A0F-0B77-3B1CF4AF8812}"/>
                </a:ext>
              </a:extLst>
            </p:cNvPr>
            <p:cNvSpPr/>
            <p:nvPr/>
          </p:nvSpPr>
          <p:spPr>
            <a:xfrm>
              <a:off x="2507000" y="3718075"/>
              <a:ext cx="303900" cy="323225"/>
            </a:xfrm>
            <a:custGeom>
              <a:avLst/>
              <a:gdLst/>
              <a:ahLst/>
              <a:cxnLst/>
              <a:rect l="l" t="t" r="r" b="b"/>
              <a:pathLst>
                <a:path w="12156" h="12929" extrusionOk="0">
                  <a:moveTo>
                    <a:pt x="1332" y="1"/>
                  </a:moveTo>
                  <a:lnTo>
                    <a:pt x="1161" y="44"/>
                  </a:lnTo>
                  <a:lnTo>
                    <a:pt x="1032" y="130"/>
                  </a:lnTo>
                  <a:lnTo>
                    <a:pt x="860" y="216"/>
                  </a:lnTo>
                  <a:lnTo>
                    <a:pt x="731" y="387"/>
                  </a:lnTo>
                  <a:lnTo>
                    <a:pt x="645" y="516"/>
                  </a:lnTo>
                  <a:lnTo>
                    <a:pt x="602" y="688"/>
                  </a:lnTo>
                  <a:lnTo>
                    <a:pt x="559" y="903"/>
                  </a:lnTo>
                  <a:lnTo>
                    <a:pt x="1" y="10309"/>
                  </a:lnTo>
                  <a:lnTo>
                    <a:pt x="44" y="10738"/>
                  </a:lnTo>
                  <a:lnTo>
                    <a:pt x="130" y="11125"/>
                  </a:lnTo>
                  <a:lnTo>
                    <a:pt x="302" y="11511"/>
                  </a:lnTo>
                  <a:lnTo>
                    <a:pt x="559" y="11812"/>
                  </a:lnTo>
                  <a:lnTo>
                    <a:pt x="817" y="12070"/>
                  </a:lnTo>
                  <a:lnTo>
                    <a:pt x="1204" y="12284"/>
                  </a:lnTo>
                  <a:lnTo>
                    <a:pt x="1547" y="12456"/>
                  </a:lnTo>
                  <a:lnTo>
                    <a:pt x="1977" y="12499"/>
                  </a:lnTo>
                  <a:lnTo>
                    <a:pt x="9407" y="12929"/>
                  </a:lnTo>
                  <a:lnTo>
                    <a:pt x="9836" y="12929"/>
                  </a:lnTo>
                  <a:lnTo>
                    <a:pt x="10223" y="12800"/>
                  </a:lnTo>
                  <a:lnTo>
                    <a:pt x="10609" y="12628"/>
                  </a:lnTo>
                  <a:lnTo>
                    <a:pt x="10910" y="12413"/>
                  </a:lnTo>
                  <a:lnTo>
                    <a:pt x="11168" y="12113"/>
                  </a:lnTo>
                  <a:lnTo>
                    <a:pt x="11383" y="11769"/>
                  </a:lnTo>
                  <a:lnTo>
                    <a:pt x="11554" y="11383"/>
                  </a:lnTo>
                  <a:lnTo>
                    <a:pt x="11597" y="10953"/>
                  </a:lnTo>
                  <a:lnTo>
                    <a:pt x="12156" y="1547"/>
                  </a:lnTo>
                  <a:lnTo>
                    <a:pt x="12156" y="1375"/>
                  </a:lnTo>
                  <a:lnTo>
                    <a:pt x="12113" y="1161"/>
                  </a:lnTo>
                  <a:lnTo>
                    <a:pt x="12027" y="1032"/>
                  </a:lnTo>
                  <a:lnTo>
                    <a:pt x="11898" y="860"/>
                  </a:lnTo>
                  <a:lnTo>
                    <a:pt x="11769" y="731"/>
                  </a:lnTo>
                  <a:lnTo>
                    <a:pt x="11640" y="645"/>
                  </a:lnTo>
                  <a:lnTo>
                    <a:pt x="11468" y="602"/>
                  </a:lnTo>
                  <a:lnTo>
                    <a:pt x="11254" y="559"/>
                  </a:lnTo>
                  <a:lnTo>
                    <a:pt x="1547" y="1"/>
                  </a:lnTo>
                  <a:close/>
                </a:path>
              </a:pathLst>
            </a:custGeom>
            <a:solidFill>
              <a:srgbClr val="D1E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878;p66">
              <a:extLst>
                <a:ext uri="{FF2B5EF4-FFF2-40B4-BE49-F238E27FC236}">
                  <a16:creationId xmlns:a16="http://schemas.microsoft.com/office/drawing/2014/main" id="{F0275DD0-22FE-2AB9-E8D5-4E3D1AA30F7B}"/>
                </a:ext>
              </a:extLst>
            </p:cNvPr>
            <p:cNvSpPr/>
            <p:nvPr/>
          </p:nvSpPr>
          <p:spPr>
            <a:xfrm>
              <a:off x="2507000" y="3718075"/>
              <a:ext cx="303900" cy="323225"/>
            </a:xfrm>
            <a:custGeom>
              <a:avLst/>
              <a:gdLst/>
              <a:ahLst/>
              <a:cxnLst/>
              <a:rect l="l" t="t" r="r" b="b"/>
              <a:pathLst>
                <a:path w="12156" h="12929" fill="none" extrusionOk="0">
                  <a:moveTo>
                    <a:pt x="12156" y="1547"/>
                  </a:moveTo>
                  <a:lnTo>
                    <a:pt x="11597" y="10953"/>
                  </a:lnTo>
                  <a:lnTo>
                    <a:pt x="11597" y="10953"/>
                  </a:lnTo>
                  <a:lnTo>
                    <a:pt x="11554" y="11383"/>
                  </a:lnTo>
                  <a:lnTo>
                    <a:pt x="11383" y="11769"/>
                  </a:lnTo>
                  <a:lnTo>
                    <a:pt x="11168" y="12113"/>
                  </a:lnTo>
                  <a:lnTo>
                    <a:pt x="10910" y="12413"/>
                  </a:lnTo>
                  <a:lnTo>
                    <a:pt x="10609" y="12628"/>
                  </a:lnTo>
                  <a:lnTo>
                    <a:pt x="10223" y="12800"/>
                  </a:lnTo>
                  <a:lnTo>
                    <a:pt x="9836" y="12929"/>
                  </a:lnTo>
                  <a:lnTo>
                    <a:pt x="9407" y="12929"/>
                  </a:lnTo>
                  <a:lnTo>
                    <a:pt x="1977" y="12499"/>
                  </a:lnTo>
                  <a:lnTo>
                    <a:pt x="1977" y="12499"/>
                  </a:lnTo>
                  <a:lnTo>
                    <a:pt x="1547" y="12456"/>
                  </a:lnTo>
                  <a:lnTo>
                    <a:pt x="1204" y="12284"/>
                  </a:lnTo>
                  <a:lnTo>
                    <a:pt x="817" y="12070"/>
                  </a:lnTo>
                  <a:lnTo>
                    <a:pt x="559" y="11812"/>
                  </a:lnTo>
                  <a:lnTo>
                    <a:pt x="302" y="11511"/>
                  </a:lnTo>
                  <a:lnTo>
                    <a:pt x="130" y="11125"/>
                  </a:lnTo>
                  <a:lnTo>
                    <a:pt x="44" y="10738"/>
                  </a:lnTo>
                  <a:lnTo>
                    <a:pt x="1" y="10309"/>
                  </a:lnTo>
                  <a:lnTo>
                    <a:pt x="559" y="903"/>
                  </a:lnTo>
                  <a:lnTo>
                    <a:pt x="559" y="903"/>
                  </a:lnTo>
                  <a:lnTo>
                    <a:pt x="602" y="688"/>
                  </a:lnTo>
                  <a:lnTo>
                    <a:pt x="645" y="516"/>
                  </a:lnTo>
                  <a:lnTo>
                    <a:pt x="731" y="387"/>
                  </a:lnTo>
                  <a:lnTo>
                    <a:pt x="860" y="216"/>
                  </a:lnTo>
                  <a:lnTo>
                    <a:pt x="1032" y="130"/>
                  </a:lnTo>
                  <a:lnTo>
                    <a:pt x="1161" y="44"/>
                  </a:lnTo>
                  <a:lnTo>
                    <a:pt x="1332" y="1"/>
                  </a:lnTo>
                  <a:lnTo>
                    <a:pt x="1547" y="1"/>
                  </a:lnTo>
                  <a:lnTo>
                    <a:pt x="11254" y="559"/>
                  </a:lnTo>
                  <a:lnTo>
                    <a:pt x="11254" y="559"/>
                  </a:lnTo>
                  <a:lnTo>
                    <a:pt x="11468" y="602"/>
                  </a:lnTo>
                  <a:lnTo>
                    <a:pt x="11640" y="645"/>
                  </a:lnTo>
                  <a:lnTo>
                    <a:pt x="11769" y="731"/>
                  </a:lnTo>
                  <a:lnTo>
                    <a:pt x="11898" y="860"/>
                  </a:lnTo>
                  <a:lnTo>
                    <a:pt x="12027" y="1032"/>
                  </a:lnTo>
                  <a:lnTo>
                    <a:pt x="12113" y="1161"/>
                  </a:lnTo>
                  <a:lnTo>
                    <a:pt x="12156" y="1375"/>
                  </a:lnTo>
                  <a:lnTo>
                    <a:pt x="12156" y="15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879;p66">
              <a:extLst>
                <a:ext uri="{FF2B5EF4-FFF2-40B4-BE49-F238E27FC236}">
                  <a16:creationId xmlns:a16="http://schemas.microsoft.com/office/drawing/2014/main" id="{5317B33E-3EEB-1350-A51E-FB0AF2CA379F}"/>
                </a:ext>
              </a:extLst>
            </p:cNvPr>
            <p:cNvSpPr/>
            <p:nvPr/>
          </p:nvSpPr>
          <p:spPr>
            <a:xfrm>
              <a:off x="2548875" y="3680500"/>
              <a:ext cx="238400" cy="51575"/>
            </a:xfrm>
            <a:custGeom>
              <a:avLst/>
              <a:gdLst/>
              <a:ahLst/>
              <a:cxnLst/>
              <a:rect l="l" t="t" r="r" b="b"/>
              <a:pathLst>
                <a:path w="9536" h="2063" extrusionOk="0">
                  <a:moveTo>
                    <a:pt x="87" y="1"/>
                  </a:moveTo>
                  <a:lnTo>
                    <a:pt x="1" y="1504"/>
                  </a:lnTo>
                  <a:lnTo>
                    <a:pt x="9450" y="2062"/>
                  </a:lnTo>
                  <a:lnTo>
                    <a:pt x="9536" y="559"/>
                  </a:lnTo>
                  <a:lnTo>
                    <a:pt x="87" y="1"/>
                  </a:lnTo>
                  <a:close/>
                </a:path>
              </a:pathLst>
            </a:custGeom>
            <a:solidFill>
              <a:srgbClr val="D1E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880;p66">
              <a:extLst>
                <a:ext uri="{FF2B5EF4-FFF2-40B4-BE49-F238E27FC236}">
                  <a16:creationId xmlns:a16="http://schemas.microsoft.com/office/drawing/2014/main" id="{C4BE1F86-EBC0-C269-274A-242DEC9E5B6C}"/>
                </a:ext>
              </a:extLst>
            </p:cNvPr>
            <p:cNvSpPr/>
            <p:nvPr/>
          </p:nvSpPr>
          <p:spPr>
            <a:xfrm>
              <a:off x="2548875" y="3680500"/>
              <a:ext cx="238400" cy="51575"/>
            </a:xfrm>
            <a:custGeom>
              <a:avLst/>
              <a:gdLst/>
              <a:ahLst/>
              <a:cxnLst/>
              <a:rect l="l" t="t" r="r" b="b"/>
              <a:pathLst>
                <a:path w="9536" h="2063" fill="none" extrusionOk="0">
                  <a:moveTo>
                    <a:pt x="9536" y="559"/>
                  </a:moveTo>
                  <a:lnTo>
                    <a:pt x="9450" y="2062"/>
                  </a:lnTo>
                  <a:lnTo>
                    <a:pt x="1" y="1504"/>
                  </a:lnTo>
                  <a:lnTo>
                    <a:pt x="87" y="1"/>
                  </a:lnTo>
                  <a:lnTo>
                    <a:pt x="9536" y="55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881;p66">
              <a:extLst>
                <a:ext uri="{FF2B5EF4-FFF2-40B4-BE49-F238E27FC236}">
                  <a16:creationId xmlns:a16="http://schemas.microsoft.com/office/drawing/2014/main" id="{2603E05A-E39A-6D19-1696-1E23905168BD}"/>
                </a:ext>
              </a:extLst>
            </p:cNvPr>
            <p:cNvSpPr/>
            <p:nvPr/>
          </p:nvSpPr>
          <p:spPr>
            <a:xfrm>
              <a:off x="2526350" y="3561325"/>
              <a:ext cx="293150" cy="133175"/>
            </a:xfrm>
            <a:custGeom>
              <a:avLst/>
              <a:gdLst/>
              <a:ahLst/>
              <a:cxnLst/>
              <a:rect l="l" t="t" r="r" b="b"/>
              <a:pathLst>
                <a:path w="11726" h="5327" extrusionOk="0">
                  <a:moveTo>
                    <a:pt x="1160" y="0"/>
                  </a:moveTo>
                  <a:lnTo>
                    <a:pt x="902" y="86"/>
                  </a:lnTo>
                  <a:lnTo>
                    <a:pt x="730" y="172"/>
                  </a:lnTo>
                  <a:lnTo>
                    <a:pt x="515" y="301"/>
                  </a:lnTo>
                  <a:lnTo>
                    <a:pt x="387" y="473"/>
                  </a:lnTo>
                  <a:lnTo>
                    <a:pt x="258" y="688"/>
                  </a:lnTo>
                  <a:lnTo>
                    <a:pt x="172" y="902"/>
                  </a:lnTo>
                  <a:lnTo>
                    <a:pt x="129" y="1117"/>
                  </a:lnTo>
                  <a:lnTo>
                    <a:pt x="0" y="3522"/>
                  </a:lnTo>
                  <a:lnTo>
                    <a:pt x="0" y="3737"/>
                  </a:lnTo>
                  <a:lnTo>
                    <a:pt x="43" y="3995"/>
                  </a:lnTo>
                  <a:lnTo>
                    <a:pt x="172" y="4209"/>
                  </a:lnTo>
                  <a:lnTo>
                    <a:pt x="301" y="4381"/>
                  </a:lnTo>
                  <a:lnTo>
                    <a:pt x="472" y="4553"/>
                  </a:lnTo>
                  <a:lnTo>
                    <a:pt x="644" y="4639"/>
                  </a:lnTo>
                  <a:lnTo>
                    <a:pt x="859" y="4725"/>
                  </a:lnTo>
                  <a:lnTo>
                    <a:pt x="1117" y="4768"/>
                  </a:lnTo>
                  <a:lnTo>
                    <a:pt x="10308" y="5326"/>
                  </a:lnTo>
                  <a:lnTo>
                    <a:pt x="10566" y="5283"/>
                  </a:lnTo>
                  <a:lnTo>
                    <a:pt x="10780" y="5240"/>
                  </a:lnTo>
                  <a:lnTo>
                    <a:pt x="10995" y="5154"/>
                  </a:lnTo>
                  <a:lnTo>
                    <a:pt x="11167" y="4982"/>
                  </a:lnTo>
                  <a:lnTo>
                    <a:pt x="11339" y="4854"/>
                  </a:lnTo>
                  <a:lnTo>
                    <a:pt x="11468" y="4639"/>
                  </a:lnTo>
                  <a:lnTo>
                    <a:pt x="11553" y="4424"/>
                  </a:lnTo>
                  <a:lnTo>
                    <a:pt x="11596" y="4166"/>
                  </a:lnTo>
                  <a:lnTo>
                    <a:pt x="11725" y="1804"/>
                  </a:lnTo>
                  <a:lnTo>
                    <a:pt x="11725" y="1589"/>
                  </a:lnTo>
                  <a:lnTo>
                    <a:pt x="11682" y="1418"/>
                  </a:lnTo>
                  <a:lnTo>
                    <a:pt x="11596" y="1246"/>
                  </a:lnTo>
                  <a:lnTo>
                    <a:pt x="11510" y="1074"/>
                  </a:lnTo>
                  <a:lnTo>
                    <a:pt x="11339" y="859"/>
                  </a:lnTo>
                  <a:lnTo>
                    <a:pt x="11124" y="688"/>
                  </a:lnTo>
                  <a:lnTo>
                    <a:pt x="10866" y="602"/>
                  </a:lnTo>
                  <a:lnTo>
                    <a:pt x="10609" y="516"/>
                  </a:lnTo>
                  <a:lnTo>
                    <a:pt x="13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882;p66">
              <a:extLst>
                <a:ext uri="{FF2B5EF4-FFF2-40B4-BE49-F238E27FC236}">
                  <a16:creationId xmlns:a16="http://schemas.microsoft.com/office/drawing/2014/main" id="{523C618E-116B-F753-B104-2B20C5E0BD04}"/>
                </a:ext>
              </a:extLst>
            </p:cNvPr>
            <p:cNvSpPr/>
            <p:nvPr/>
          </p:nvSpPr>
          <p:spPr>
            <a:xfrm>
              <a:off x="2577875" y="3851225"/>
              <a:ext cx="143900" cy="109550"/>
            </a:xfrm>
            <a:custGeom>
              <a:avLst/>
              <a:gdLst/>
              <a:ahLst/>
              <a:cxnLst/>
              <a:rect l="l" t="t" r="r" b="b"/>
              <a:pathLst>
                <a:path w="5756" h="4382" extrusionOk="0">
                  <a:moveTo>
                    <a:pt x="1418" y="1"/>
                  </a:moveTo>
                  <a:lnTo>
                    <a:pt x="1074" y="87"/>
                  </a:lnTo>
                  <a:lnTo>
                    <a:pt x="774" y="215"/>
                  </a:lnTo>
                  <a:lnTo>
                    <a:pt x="602" y="344"/>
                  </a:lnTo>
                  <a:lnTo>
                    <a:pt x="430" y="516"/>
                  </a:lnTo>
                  <a:lnTo>
                    <a:pt x="301" y="688"/>
                  </a:lnTo>
                  <a:lnTo>
                    <a:pt x="172" y="903"/>
                  </a:lnTo>
                  <a:lnTo>
                    <a:pt x="87" y="1203"/>
                  </a:lnTo>
                  <a:lnTo>
                    <a:pt x="1" y="1504"/>
                  </a:lnTo>
                  <a:lnTo>
                    <a:pt x="1" y="1805"/>
                  </a:lnTo>
                  <a:lnTo>
                    <a:pt x="87" y="2062"/>
                  </a:lnTo>
                  <a:lnTo>
                    <a:pt x="172" y="2320"/>
                  </a:lnTo>
                  <a:lnTo>
                    <a:pt x="301" y="2535"/>
                  </a:lnTo>
                  <a:lnTo>
                    <a:pt x="516" y="2749"/>
                  </a:lnTo>
                  <a:lnTo>
                    <a:pt x="731" y="2878"/>
                  </a:lnTo>
                  <a:lnTo>
                    <a:pt x="2148" y="3565"/>
                  </a:lnTo>
                  <a:lnTo>
                    <a:pt x="2277" y="3608"/>
                  </a:lnTo>
                  <a:lnTo>
                    <a:pt x="2363" y="3651"/>
                  </a:lnTo>
                  <a:lnTo>
                    <a:pt x="3694" y="4296"/>
                  </a:lnTo>
                  <a:lnTo>
                    <a:pt x="3952" y="4381"/>
                  </a:lnTo>
                  <a:lnTo>
                    <a:pt x="4510" y="4381"/>
                  </a:lnTo>
                  <a:lnTo>
                    <a:pt x="4768" y="4296"/>
                  </a:lnTo>
                  <a:lnTo>
                    <a:pt x="5069" y="4081"/>
                  </a:lnTo>
                  <a:lnTo>
                    <a:pt x="5369" y="3823"/>
                  </a:lnTo>
                  <a:lnTo>
                    <a:pt x="5584" y="3480"/>
                  </a:lnTo>
                  <a:lnTo>
                    <a:pt x="5670" y="3179"/>
                  </a:lnTo>
                  <a:lnTo>
                    <a:pt x="5756" y="2878"/>
                  </a:lnTo>
                  <a:lnTo>
                    <a:pt x="5756" y="2578"/>
                  </a:lnTo>
                  <a:lnTo>
                    <a:pt x="5670" y="2320"/>
                  </a:lnTo>
                  <a:lnTo>
                    <a:pt x="5584" y="2062"/>
                  </a:lnTo>
                  <a:lnTo>
                    <a:pt x="5455" y="1847"/>
                  </a:lnTo>
                  <a:lnTo>
                    <a:pt x="5240" y="1633"/>
                  </a:lnTo>
                  <a:lnTo>
                    <a:pt x="5026" y="1504"/>
                  </a:lnTo>
                  <a:lnTo>
                    <a:pt x="3694" y="860"/>
                  </a:lnTo>
                  <a:lnTo>
                    <a:pt x="3565" y="817"/>
                  </a:lnTo>
                  <a:lnTo>
                    <a:pt x="3480" y="774"/>
                  </a:lnTo>
                  <a:lnTo>
                    <a:pt x="2062" y="87"/>
                  </a:lnTo>
                  <a:lnTo>
                    <a:pt x="17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883;p66">
              <a:extLst>
                <a:ext uri="{FF2B5EF4-FFF2-40B4-BE49-F238E27FC236}">
                  <a16:creationId xmlns:a16="http://schemas.microsoft.com/office/drawing/2014/main" id="{45311470-D486-3FEB-4DA8-9443B664E957}"/>
                </a:ext>
              </a:extLst>
            </p:cNvPr>
            <p:cNvSpPr/>
            <p:nvPr/>
          </p:nvSpPr>
          <p:spPr>
            <a:xfrm>
              <a:off x="2577875" y="3851225"/>
              <a:ext cx="143900" cy="109550"/>
            </a:xfrm>
            <a:custGeom>
              <a:avLst/>
              <a:gdLst/>
              <a:ahLst/>
              <a:cxnLst/>
              <a:rect l="l" t="t" r="r" b="b"/>
              <a:pathLst>
                <a:path w="5756" h="4382" fill="none" extrusionOk="0">
                  <a:moveTo>
                    <a:pt x="731" y="2878"/>
                  </a:moveTo>
                  <a:lnTo>
                    <a:pt x="731" y="2878"/>
                  </a:lnTo>
                  <a:lnTo>
                    <a:pt x="516" y="2749"/>
                  </a:lnTo>
                  <a:lnTo>
                    <a:pt x="301" y="2535"/>
                  </a:lnTo>
                  <a:lnTo>
                    <a:pt x="172" y="2320"/>
                  </a:lnTo>
                  <a:lnTo>
                    <a:pt x="87" y="2062"/>
                  </a:lnTo>
                  <a:lnTo>
                    <a:pt x="1" y="1805"/>
                  </a:lnTo>
                  <a:lnTo>
                    <a:pt x="1" y="1504"/>
                  </a:lnTo>
                  <a:lnTo>
                    <a:pt x="87" y="1203"/>
                  </a:lnTo>
                  <a:lnTo>
                    <a:pt x="172" y="903"/>
                  </a:lnTo>
                  <a:lnTo>
                    <a:pt x="172" y="903"/>
                  </a:lnTo>
                  <a:lnTo>
                    <a:pt x="301" y="688"/>
                  </a:lnTo>
                  <a:lnTo>
                    <a:pt x="430" y="516"/>
                  </a:lnTo>
                  <a:lnTo>
                    <a:pt x="602" y="344"/>
                  </a:lnTo>
                  <a:lnTo>
                    <a:pt x="774" y="215"/>
                  </a:lnTo>
                  <a:lnTo>
                    <a:pt x="774" y="215"/>
                  </a:lnTo>
                  <a:lnTo>
                    <a:pt x="1074" y="87"/>
                  </a:lnTo>
                  <a:lnTo>
                    <a:pt x="1418" y="1"/>
                  </a:lnTo>
                  <a:lnTo>
                    <a:pt x="1762" y="1"/>
                  </a:lnTo>
                  <a:lnTo>
                    <a:pt x="2062" y="87"/>
                  </a:lnTo>
                  <a:lnTo>
                    <a:pt x="3480" y="774"/>
                  </a:lnTo>
                  <a:lnTo>
                    <a:pt x="3565" y="817"/>
                  </a:lnTo>
                  <a:lnTo>
                    <a:pt x="3694" y="860"/>
                  </a:lnTo>
                  <a:lnTo>
                    <a:pt x="5026" y="1504"/>
                  </a:lnTo>
                  <a:lnTo>
                    <a:pt x="5026" y="1504"/>
                  </a:lnTo>
                  <a:lnTo>
                    <a:pt x="5240" y="1633"/>
                  </a:lnTo>
                  <a:lnTo>
                    <a:pt x="5455" y="1847"/>
                  </a:lnTo>
                  <a:lnTo>
                    <a:pt x="5584" y="2062"/>
                  </a:lnTo>
                  <a:lnTo>
                    <a:pt x="5670" y="2320"/>
                  </a:lnTo>
                  <a:lnTo>
                    <a:pt x="5756" y="2578"/>
                  </a:lnTo>
                  <a:lnTo>
                    <a:pt x="5756" y="2878"/>
                  </a:lnTo>
                  <a:lnTo>
                    <a:pt x="5670" y="3179"/>
                  </a:lnTo>
                  <a:lnTo>
                    <a:pt x="5584" y="3480"/>
                  </a:lnTo>
                  <a:lnTo>
                    <a:pt x="5584" y="3480"/>
                  </a:lnTo>
                  <a:lnTo>
                    <a:pt x="5369" y="3823"/>
                  </a:lnTo>
                  <a:lnTo>
                    <a:pt x="5069" y="4081"/>
                  </a:lnTo>
                  <a:lnTo>
                    <a:pt x="5069" y="4081"/>
                  </a:lnTo>
                  <a:lnTo>
                    <a:pt x="4768" y="4296"/>
                  </a:lnTo>
                  <a:lnTo>
                    <a:pt x="4768" y="4296"/>
                  </a:lnTo>
                  <a:lnTo>
                    <a:pt x="4510" y="4381"/>
                  </a:lnTo>
                  <a:lnTo>
                    <a:pt x="4210" y="4381"/>
                  </a:lnTo>
                  <a:lnTo>
                    <a:pt x="3952" y="4381"/>
                  </a:lnTo>
                  <a:lnTo>
                    <a:pt x="3694" y="4296"/>
                  </a:lnTo>
                  <a:lnTo>
                    <a:pt x="2363" y="3651"/>
                  </a:lnTo>
                  <a:lnTo>
                    <a:pt x="2277" y="3608"/>
                  </a:lnTo>
                  <a:lnTo>
                    <a:pt x="2148" y="3565"/>
                  </a:lnTo>
                  <a:lnTo>
                    <a:pt x="731" y="28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884;p66">
              <a:extLst>
                <a:ext uri="{FF2B5EF4-FFF2-40B4-BE49-F238E27FC236}">
                  <a16:creationId xmlns:a16="http://schemas.microsoft.com/office/drawing/2014/main" id="{DE11B212-1A82-26D1-879B-D7E6343DBC42}"/>
                </a:ext>
              </a:extLst>
            </p:cNvPr>
            <p:cNvSpPr/>
            <p:nvPr/>
          </p:nvSpPr>
          <p:spPr>
            <a:xfrm>
              <a:off x="2634775" y="3871625"/>
              <a:ext cx="87000" cy="89150"/>
            </a:xfrm>
            <a:custGeom>
              <a:avLst/>
              <a:gdLst/>
              <a:ahLst/>
              <a:cxnLst/>
              <a:rect l="l" t="t" r="r" b="b"/>
              <a:pathLst>
                <a:path w="3480" h="3566" extrusionOk="0">
                  <a:moveTo>
                    <a:pt x="1289" y="1"/>
                  </a:moveTo>
                  <a:lnTo>
                    <a:pt x="216" y="2320"/>
                  </a:lnTo>
                  <a:lnTo>
                    <a:pt x="1" y="2792"/>
                  </a:lnTo>
                  <a:lnTo>
                    <a:pt x="87" y="2835"/>
                  </a:lnTo>
                  <a:lnTo>
                    <a:pt x="1418" y="3480"/>
                  </a:lnTo>
                  <a:lnTo>
                    <a:pt x="1676" y="3565"/>
                  </a:lnTo>
                  <a:lnTo>
                    <a:pt x="2234" y="3565"/>
                  </a:lnTo>
                  <a:lnTo>
                    <a:pt x="2492" y="3480"/>
                  </a:lnTo>
                  <a:lnTo>
                    <a:pt x="2793" y="3265"/>
                  </a:lnTo>
                  <a:lnTo>
                    <a:pt x="3093" y="3007"/>
                  </a:lnTo>
                  <a:lnTo>
                    <a:pt x="3308" y="2664"/>
                  </a:lnTo>
                  <a:lnTo>
                    <a:pt x="3394" y="2363"/>
                  </a:lnTo>
                  <a:lnTo>
                    <a:pt x="3480" y="2062"/>
                  </a:lnTo>
                  <a:lnTo>
                    <a:pt x="3480" y="1762"/>
                  </a:lnTo>
                  <a:lnTo>
                    <a:pt x="3394" y="1504"/>
                  </a:lnTo>
                  <a:lnTo>
                    <a:pt x="3308" y="1246"/>
                  </a:lnTo>
                  <a:lnTo>
                    <a:pt x="3179" y="1031"/>
                  </a:lnTo>
                  <a:lnTo>
                    <a:pt x="2964" y="817"/>
                  </a:lnTo>
                  <a:lnTo>
                    <a:pt x="2750" y="688"/>
                  </a:lnTo>
                  <a:lnTo>
                    <a:pt x="1418" y="44"/>
                  </a:lnTo>
                  <a:lnTo>
                    <a:pt x="1289" y="1"/>
                  </a:lnTo>
                  <a:close/>
                </a:path>
              </a:pathLst>
            </a:custGeom>
            <a:solidFill>
              <a:srgbClr val="EA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885;p66">
              <a:extLst>
                <a:ext uri="{FF2B5EF4-FFF2-40B4-BE49-F238E27FC236}">
                  <a16:creationId xmlns:a16="http://schemas.microsoft.com/office/drawing/2014/main" id="{F9B7D75F-8D0D-B878-F90F-5B586750B818}"/>
                </a:ext>
              </a:extLst>
            </p:cNvPr>
            <p:cNvSpPr/>
            <p:nvPr/>
          </p:nvSpPr>
          <p:spPr>
            <a:xfrm>
              <a:off x="2634775" y="3871625"/>
              <a:ext cx="87000" cy="89150"/>
            </a:xfrm>
            <a:custGeom>
              <a:avLst/>
              <a:gdLst/>
              <a:ahLst/>
              <a:cxnLst/>
              <a:rect l="l" t="t" r="r" b="b"/>
              <a:pathLst>
                <a:path w="3480" h="3566" fill="none" extrusionOk="0">
                  <a:moveTo>
                    <a:pt x="1" y="2792"/>
                  </a:moveTo>
                  <a:lnTo>
                    <a:pt x="216" y="2320"/>
                  </a:lnTo>
                  <a:lnTo>
                    <a:pt x="1289" y="1"/>
                  </a:lnTo>
                  <a:lnTo>
                    <a:pt x="1418" y="44"/>
                  </a:lnTo>
                  <a:lnTo>
                    <a:pt x="2750" y="688"/>
                  </a:lnTo>
                  <a:lnTo>
                    <a:pt x="2750" y="688"/>
                  </a:lnTo>
                  <a:lnTo>
                    <a:pt x="2964" y="817"/>
                  </a:lnTo>
                  <a:lnTo>
                    <a:pt x="3179" y="1031"/>
                  </a:lnTo>
                  <a:lnTo>
                    <a:pt x="3308" y="1246"/>
                  </a:lnTo>
                  <a:lnTo>
                    <a:pt x="3394" y="1504"/>
                  </a:lnTo>
                  <a:lnTo>
                    <a:pt x="3480" y="1762"/>
                  </a:lnTo>
                  <a:lnTo>
                    <a:pt x="3480" y="2062"/>
                  </a:lnTo>
                  <a:lnTo>
                    <a:pt x="3394" y="2363"/>
                  </a:lnTo>
                  <a:lnTo>
                    <a:pt x="3308" y="2664"/>
                  </a:lnTo>
                  <a:lnTo>
                    <a:pt x="3308" y="2664"/>
                  </a:lnTo>
                  <a:lnTo>
                    <a:pt x="3093" y="3007"/>
                  </a:lnTo>
                  <a:lnTo>
                    <a:pt x="2793" y="3265"/>
                  </a:lnTo>
                  <a:lnTo>
                    <a:pt x="2793" y="3265"/>
                  </a:lnTo>
                  <a:lnTo>
                    <a:pt x="2492" y="3480"/>
                  </a:lnTo>
                  <a:lnTo>
                    <a:pt x="2492" y="3480"/>
                  </a:lnTo>
                  <a:lnTo>
                    <a:pt x="2234" y="3565"/>
                  </a:lnTo>
                  <a:lnTo>
                    <a:pt x="1934" y="3565"/>
                  </a:lnTo>
                  <a:lnTo>
                    <a:pt x="1676" y="3565"/>
                  </a:lnTo>
                  <a:lnTo>
                    <a:pt x="1418" y="3480"/>
                  </a:lnTo>
                  <a:lnTo>
                    <a:pt x="87" y="2835"/>
                  </a:lnTo>
                  <a:lnTo>
                    <a:pt x="1" y="27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886;p66">
              <a:extLst>
                <a:ext uri="{FF2B5EF4-FFF2-40B4-BE49-F238E27FC236}">
                  <a16:creationId xmlns:a16="http://schemas.microsoft.com/office/drawing/2014/main" id="{68714B14-DB56-1988-239F-7915B7F65985}"/>
                </a:ext>
              </a:extLst>
            </p:cNvPr>
            <p:cNvSpPr/>
            <p:nvPr/>
          </p:nvSpPr>
          <p:spPr>
            <a:xfrm>
              <a:off x="2682025" y="3823300"/>
              <a:ext cx="120300" cy="137475"/>
            </a:xfrm>
            <a:custGeom>
              <a:avLst/>
              <a:gdLst/>
              <a:ahLst/>
              <a:cxnLst/>
              <a:rect l="l" t="t" r="r" b="b"/>
              <a:pathLst>
                <a:path w="4812" h="5499" extrusionOk="0">
                  <a:moveTo>
                    <a:pt x="3007" y="1"/>
                  </a:moveTo>
                  <a:lnTo>
                    <a:pt x="2707" y="44"/>
                  </a:lnTo>
                  <a:lnTo>
                    <a:pt x="2492" y="173"/>
                  </a:lnTo>
                  <a:lnTo>
                    <a:pt x="2234" y="302"/>
                  </a:lnTo>
                  <a:lnTo>
                    <a:pt x="2062" y="516"/>
                  </a:lnTo>
                  <a:lnTo>
                    <a:pt x="1246" y="1719"/>
                  </a:lnTo>
                  <a:lnTo>
                    <a:pt x="1160" y="1805"/>
                  </a:lnTo>
                  <a:lnTo>
                    <a:pt x="1074" y="1934"/>
                  </a:lnTo>
                  <a:lnTo>
                    <a:pt x="215" y="3222"/>
                  </a:lnTo>
                  <a:lnTo>
                    <a:pt x="44" y="3480"/>
                  </a:lnTo>
                  <a:lnTo>
                    <a:pt x="1" y="3823"/>
                  </a:lnTo>
                  <a:lnTo>
                    <a:pt x="1" y="4124"/>
                  </a:lnTo>
                  <a:lnTo>
                    <a:pt x="87" y="4468"/>
                  </a:lnTo>
                  <a:lnTo>
                    <a:pt x="173" y="4682"/>
                  </a:lnTo>
                  <a:lnTo>
                    <a:pt x="344" y="4854"/>
                  </a:lnTo>
                  <a:lnTo>
                    <a:pt x="473" y="5026"/>
                  </a:lnTo>
                  <a:lnTo>
                    <a:pt x="688" y="5198"/>
                  </a:lnTo>
                  <a:lnTo>
                    <a:pt x="946" y="5370"/>
                  </a:lnTo>
                  <a:lnTo>
                    <a:pt x="1246" y="5456"/>
                  </a:lnTo>
                  <a:lnTo>
                    <a:pt x="1504" y="5498"/>
                  </a:lnTo>
                  <a:lnTo>
                    <a:pt x="1805" y="5498"/>
                  </a:lnTo>
                  <a:lnTo>
                    <a:pt x="2062" y="5456"/>
                  </a:lnTo>
                  <a:lnTo>
                    <a:pt x="2320" y="5327"/>
                  </a:lnTo>
                  <a:lnTo>
                    <a:pt x="2535" y="5155"/>
                  </a:lnTo>
                  <a:lnTo>
                    <a:pt x="2707" y="4983"/>
                  </a:lnTo>
                  <a:lnTo>
                    <a:pt x="3608" y="3695"/>
                  </a:lnTo>
                  <a:lnTo>
                    <a:pt x="3651" y="3609"/>
                  </a:lnTo>
                  <a:lnTo>
                    <a:pt x="3737" y="3480"/>
                  </a:lnTo>
                  <a:lnTo>
                    <a:pt x="4596" y="2277"/>
                  </a:lnTo>
                  <a:lnTo>
                    <a:pt x="4725" y="2063"/>
                  </a:lnTo>
                  <a:lnTo>
                    <a:pt x="4768" y="1805"/>
                  </a:lnTo>
                  <a:lnTo>
                    <a:pt x="4811" y="1504"/>
                  </a:lnTo>
                  <a:lnTo>
                    <a:pt x="4768" y="1247"/>
                  </a:lnTo>
                  <a:lnTo>
                    <a:pt x="4639" y="903"/>
                  </a:lnTo>
                  <a:lnTo>
                    <a:pt x="4424" y="559"/>
                  </a:lnTo>
                  <a:lnTo>
                    <a:pt x="4124" y="302"/>
                  </a:lnTo>
                  <a:lnTo>
                    <a:pt x="3823" y="130"/>
                  </a:lnTo>
                  <a:lnTo>
                    <a:pt x="3566" y="44"/>
                  </a:lnTo>
                  <a:lnTo>
                    <a:pt x="32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887;p66">
              <a:extLst>
                <a:ext uri="{FF2B5EF4-FFF2-40B4-BE49-F238E27FC236}">
                  <a16:creationId xmlns:a16="http://schemas.microsoft.com/office/drawing/2014/main" id="{E0253BE1-9A50-9043-C5BA-642B13BB5420}"/>
                </a:ext>
              </a:extLst>
            </p:cNvPr>
            <p:cNvSpPr/>
            <p:nvPr/>
          </p:nvSpPr>
          <p:spPr>
            <a:xfrm>
              <a:off x="2682025" y="3823300"/>
              <a:ext cx="120300" cy="137475"/>
            </a:xfrm>
            <a:custGeom>
              <a:avLst/>
              <a:gdLst/>
              <a:ahLst/>
              <a:cxnLst/>
              <a:rect l="l" t="t" r="r" b="b"/>
              <a:pathLst>
                <a:path w="4812" h="5499" fill="none" extrusionOk="0">
                  <a:moveTo>
                    <a:pt x="2707" y="4983"/>
                  </a:moveTo>
                  <a:lnTo>
                    <a:pt x="2707" y="4983"/>
                  </a:lnTo>
                  <a:lnTo>
                    <a:pt x="2535" y="5155"/>
                  </a:lnTo>
                  <a:lnTo>
                    <a:pt x="2320" y="5327"/>
                  </a:lnTo>
                  <a:lnTo>
                    <a:pt x="2062" y="5456"/>
                  </a:lnTo>
                  <a:lnTo>
                    <a:pt x="1805" y="5498"/>
                  </a:lnTo>
                  <a:lnTo>
                    <a:pt x="1504" y="5498"/>
                  </a:lnTo>
                  <a:lnTo>
                    <a:pt x="1246" y="5456"/>
                  </a:lnTo>
                  <a:lnTo>
                    <a:pt x="946" y="5370"/>
                  </a:lnTo>
                  <a:lnTo>
                    <a:pt x="688" y="5198"/>
                  </a:lnTo>
                  <a:lnTo>
                    <a:pt x="688" y="5198"/>
                  </a:lnTo>
                  <a:lnTo>
                    <a:pt x="473" y="5026"/>
                  </a:lnTo>
                  <a:lnTo>
                    <a:pt x="344" y="4854"/>
                  </a:lnTo>
                  <a:lnTo>
                    <a:pt x="173" y="4682"/>
                  </a:lnTo>
                  <a:lnTo>
                    <a:pt x="87" y="4468"/>
                  </a:lnTo>
                  <a:lnTo>
                    <a:pt x="87" y="4468"/>
                  </a:lnTo>
                  <a:lnTo>
                    <a:pt x="1" y="4124"/>
                  </a:lnTo>
                  <a:lnTo>
                    <a:pt x="1" y="3823"/>
                  </a:lnTo>
                  <a:lnTo>
                    <a:pt x="44" y="3480"/>
                  </a:lnTo>
                  <a:lnTo>
                    <a:pt x="215" y="3222"/>
                  </a:lnTo>
                  <a:lnTo>
                    <a:pt x="1074" y="1934"/>
                  </a:lnTo>
                  <a:lnTo>
                    <a:pt x="1160" y="1805"/>
                  </a:lnTo>
                  <a:lnTo>
                    <a:pt x="1246" y="1719"/>
                  </a:lnTo>
                  <a:lnTo>
                    <a:pt x="2062" y="516"/>
                  </a:lnTo>
                  <a:lnTo>
                    <a:pt x="2062" y="516"/>
                  </a:lnTo>
                  <a:lnTo>
                    <a:pt x="2234" y="302"/>
                  </a:lnTo>
                  <a:lnTo>
                    <a:pt x="2492" y="173"/>
                  </a:lnTo>
                  <a:lnTo>
                    <a:pt x="2707" y="44"/>
                  </a:lnTo>
                  <a:lnTo>
                    <a:pt x="3007" y="1"/>
                  </a:lnTo>
                  <a:lnTo>
                    <a:pt x="3265" y="1"/>
                  </a:lnTo>
                  <a:lnTo>
                    <a:pt x="3566" y="44"/>
                  </a:lnTo>
                  <a:lnTo>
                    <a:pt x="3823" y="130"/>
                  </a:lnTo>
                  <a:lnTo>
                    <a:pt x="4124" y="302"/>
                  </a:lnTo>
                  <a:lnTo>
                    <a:pt x="4124" y="302"/>
                  </a:lnTo>
                  <a:lnTo>
                    <a:pt x="4424" y="559"/>
                  </a:lnTo>
                  <a:lnTo>
                    <a:pt x="4639" y="903"/>
                  </a:lnTo>
                  <a:lnTo>
                    <a:pt x="4639" y="903"/>
                  </a:lnTo>
                  <a:lnTo>
                    <a:pt x="4768" y="1247"/>
                  </a:lnTo>
                  <a:lnTo>
                    <a:pt x="4768" y="1247"/>
                  </a:lnTo>
                  <a:lnTo>
                    <a:pt x="4811" y="1504"/>
                  </a:lnTo>
                  <a:lnTo>
                    <a:pt x="4768" y="1805"/>
                  </a:lnTo>
                  <a:lnTo>
                    <a:pt x="4725" y="2063"/>
                  </a:lnTo>
                  <a:lnTo>
                    <a:pt x="4596" y="2277"/>
                  </a:lnTo>
                  <a:lnTo>
                    <a:pt x="3737" y="3480"/>
                  </a:lnTo>
                  <a:lnTo>
                    <a:pt x="3651" y="3609"/>
                  </a:lnTo>
                  <a:lnTo>
                    <a:pt x="3608" y="3695"/>
                  </a:lnTo>
                  <a:lnTo>
                    <a:pt x="2707" y="49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888;p66">
              <a:extLst>
                <a:ext uri="{FF2B5EF4-FFF2-40B4-BE49-F238E27FC236}">
                  <a16:creationId xmlns:a16="http://schemas.microsoft.com/office/drawing/2014/main" id="{A7430F21-7763-E624-48D2-2E181FA071A0}"/>
                </a:ext>
              </a:extLst>
            </p:cNvPr>
            <p:cNvSpPr/>
            <p:nvPr/>
          </p:nvSpPr>
          <p:spPr>
            <a:xfrm>
              <a:off x="2711025" y="3823300"/>
              <a:ext cx="91300" cy="90225"/>
            </a:xfrm>
            <a:custGeom>
              <a:avLst/>
              <a:gdLst/>
              <a:ahLst/>
              <a:cxnLst/>
              <a:rect l="l" t="t" r="r" b="b"/>
              <a:pathLst>
                <a:path w="3652" h="3609" extrusionOk="0">
                  <a:moveTo>
                    <a:pt x="1847" y="1"/>
                  </a:moveTo>
                  <a:lnTo>
                    <a:pt x="1547" y="44"/>
                  </a:lnTo>
                  <a:lnTo>
                    <a:pt x="1332" y="173"/>
                  </a:lnTo>
                  <a:lnTo>
                    <a:pt x="1074" y="302"/>
                  </a:lnTo>
                  <a:lnTo>
                    <a:pt x="902" y="516"/>
                  </a:lnTo>
                  <a:lnTo>
                    <a:pt x="86" y="1719"/>
                  </a:lnTo>
                  <a:lnTo>
                    <a:pt x="0" y="1805"/>
                  </a:lnTo>
                  <a:lnTo>
                    <a:pt x="2062" y="3265"/>
                  </a:lnTo>
                  <a:lnTo>
                    <a:pt x="2491" y="3609"/>
                  </a:lnTo>
                  <a:lnTo>
                    <a:pt x="2577" y="3480"/>
                  </a:lnTo>
                  <a:lnTo>
                    <a:pt x="3436" y="2277"/>
                  </a:lnTo>
                  <a:lnTo>
                    <a:pt x="3565" y="2063"/>
                  </a:lnTo>
                  <a:lnTo>
                    <a:pt x="3608" y="1805"/>
                  </a:lnTo>
                  <a:lnTo>
                    <a:pt x="3651" y="1504"/>
                  </a:lnTo>
                  <a:lnTo>
                    <a:pt x="3608" y="1247"/>
                  </a:lnTo>
                  <a:lnTo>
                    <a:pt x="3479" y="903"/>
                  </a:lnTo>
                  <a:lnTo>
                    <a:pt x="3264" y="559"/>
                  </a:lnTo>
                  <a:lnTo>
                    <a:pt x="2964" y="302"/>
                  </a:lnTo>
                  <a:lnTo>
                    <a:pt x="2663" y="130"/>
                  </a:lnTo>
                  <a:lnTo>
                    <a:pt x="2406" y="44"/>
                  </a:lnTo>
                  <a:lnTo>
                    <a:pt x="2105" y="1"/>
                  </a:lnTo>
                  <a:close/>
                </a:path>
              </a:pathLst>
            </a:custGeom>
            <a:solidFill>
              <a:srgbClr val="EA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889;p66">
              <a:extLst>
                <a:ext uri="{FF2B5EF4-FFF2-40B4-BE49-F238E27FC236}">
                  <a16:creationId xmlns:a16="http://schemas.microsoft.com/office/drawing/2014/main" id="{29100E5C-CF69-EA71-D809-97AB50E25A2D}"/>
                </a:ext>
              </a:extLst>
            </p:cNvPr>
            <p:cNvSpPr/>
            <p:nvPr/>
          </p:nvSpPr>
          <p:spPr>
            <a:xfrm>
              <a:off x="2711025" y="3823300"/>
              <a:ext cx="91300" cy="90225"/>
            </a:xfrm>
            <a:custGeom>
              <a:avLst/>
              <a:gdLst/>
              <a:ahLst/>
              <a:cxnLst/>
              <a:rect l="l" t="t" r="r" b="b"/>
              <a:pathLst>
                <a:path w="3652" h="3609" fill="none" extrusionOk="0">
                  <a:moveTo>
                    <a:pt x="2491" y="3609"/>
                  </a:moveTo>
                  <a:lnTo>
                    <a:pt x="2062" y="3265"/>
                  </a:lnTo>
                  <a:lnTo>
                    <a:pt x="0" y="1805"/>
                  </a:lnTo>
                  <a:lnTo>
                    <a:pt x="86" y="1719"/>
                  </a:lnTo>
                  <a:lnTo>
                    <a:pt x="902" y="516"/>
                  </a:lnTo>
                  <a:lnTo>
                    <a:pt x="902" y="516"/>
                  </a:lnTo>
                  <a:lnTo>
                    <a:pt x="1074" y="302"/>
                  </a:lnTo>
                  <a:lnTo>
                    <a:pt x="1332" y="173"/>
                  </a:lnTo>
                  <a:lnTo>
                    <a:pt x="1547" y="44"/>
                  </a:lnTo>
                  <a:lnTo>
                    <a:pt x="1847" y="1"/>
                  </a:lnTo>
                  <a:lnTo>
                    <a:pt x="2105" y="1"/>
                  </a:lnTo>
                  <a:lnTo>
                    <a:pt x="2406" y="44"/>
                  </a:lnTo>
                  <a:lnTo>
                    <a:pt x="2663" y="130"/>
                  </a:lnTo>
                  <a:lnTo>
                    <a:pt x="2964" y="302"/>
                  </a:lnTo>
                  <a:lnTo>
                    <a:pt x="2964" y="302"/>
                  </a:lnTo>
                  <a:lnTo>
                    <a:pt x="3264" y="559"/>
                  </a:lnTo>
                  <a:lnTo>
                    <a:pt x="3479" y="903"/>
                  </a:lnTo>
                  <a:lnTo>
                    <a:pt x="3479" y="903"/>
                  </a:lnTo>
                  <a:lnTo>
                    <a:pt x="3608" y="1247"/>
                  </a:lnTo>
                  <a:lnTo>
                    <a:pt x="3608" y="1247"/>
                  </a:lnTo>
                  <a:lnTo>
                    <a:pt x="3651" y="1504"/>
                  </a:lnTo>
                  <a:lnTo>
                    <a:pt x="3608" y="1805"/>
                  </a:lnTo>
                  <a:lnTo>
                    <a:pt x="3565" y="2063"/>
                  </a:lnTo>
                  <a:lnTo>
                    <a:pt x="3436" y="2277"/>
                  </a:lnTo>
                  <a:lnTo>
                    <a:pt x="2577" y="3480"/>
                  </a:lnTo>
                  <a:lnTo>
                    <a:pt x="2491" y="360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890;p66">
              <a:extLst>
                <a:ext uri="{FF2B5EF4-FFF2-40B4-BE49-F238E27FC236}">
                  <a16:creationId xmlns:a16="http://schemas.microsoft.com/office/drawing/2014/main" id="{6E8A7262-90B0-DE72-B9B4-CD0E549C3A30}"/>
                </a:ext>
              </a:extLst>
            </p:cNvPr>
            <p:cNvSpPr/>
            <p:nvPr/>
          </p:nvSpPr>
          <p:spPr>
            <a:xfrm>
              <a:off x="2600425" y="3765325"/>
              <a:ext cx="143900" cy="108475"/>
            </a:xfrm>
            <a:custGeom>
              <a:avLst/>
              <a:gdLst/>
              <a:ahLst/>
              <a:cxnLst/>
              <a:rect l="l" t="t" r="r" b="b"/>
              <a:pathLst>
                <a:path w="5756" h="4339" extrusionOk="0">
                  <a:moveTo>
                    <a:pt x="1504" y="1"/>
                  </a:moveTo>
                  <a:lnTo>
                    <a:pt x="1203" y="44"/>
                  </a:lnTo>
                  <a:lnTo>
                    <a:pt x="945" y="130"/>
                  </a:lnTo>
                  <a:lnTo>
                    <a:pt x="731" y="258"/>
                  </a:lnTo>
                  <a:lnTo>
                    <a:pt x="516" y="430"/>
                  </a:lnTo>
                  <a:lnTo>
                    <a:pt x="301" y="688"/>
                  </a:lnTo>
                  <a:lnTo>
                    <a:pt x="172" y="946"/>
                  </a:lnTo>
                  <a:lnTo>
                    <a:pt x="44" y="1332"/>
                  </a:lnTo>
                  <a:lnTo>
                    <a:pt x="1" y="1762"/>
                  </a:lnTo>
                  <a:lnTo>
                    <a:pt x="86" y="2105"/>
                  </a:lnTo>
                  <a:lnTo>
                    <a:pt x="215" y="2363"/>
                  </a:lnTo>
                  <a:lnTo>
                    <a:pt x="344" y="2578"/>
                  </a:lnTo>
                  <a:lnTo>
                    <a:pt x="559" y="2749"/>
                  </a:lnTo>
                  <a:lnTo>
                    <a:pt x="774" y="2921"/>
                  </a:lnTo>
                  <a:lnTo>
                    <a:pt x="1590" y="3265"/>
                  </a:lnTo>
                  <a:lnTo>
                    <a:pt x="2148" y="3523"/>
                  </a:lnTo>
                  <a:lnTo>
                    <a:pt x="2234" y="3566"/>
                  </a:lnTo>
                  <a:lnTo>
                    <a:pt x="2363" y="3608"/>
                  </a:lnTo>
                  <a:lnTo>
                    <a:pt x="3780" y="4210"/>
                  </a:lnTo>
                  <a:lnTo>
                    <a:pt x="4038" y="4296"/>
                  </a:lnTo>
                  <a:lnTo>
                    <a:pt x="4295" y="4339"/>
                  </a:lnTo>
                  <a:lnTo>
                    <a:pt x="4553" y="4296"/>
                  </a:lnTo>
                  <a:lnTo>
                    <a:pt x="4811" y="4210"/>
                  </a:lnTo>
                  <a:lnTo>
                    <a:pt x="5069" y="4081"/>
                  </a:lnTo>
                  <a:lnTo>
                    <a:pt x="5283" y="3866"/>
                  </a:lnTo>
                  <a:lnTo>
                    <a:pt x="5498" y="3651"/>
                  </a:lnTo>
                  <a:lnTo>
                    <a:pt x="5627" y="3351"/>
                  </a:lnTo>
                  <a:lnTo>
                    <a:pt x="5713" y="3136"/>
                  </a:lnTo>
                  <a:lnTo>
                    <a:pt x="5756" y="2921"/>
                  </a:lnTo>
                  <a:lnTo>
                    <a:pt x="5756" y="2664"/>
                  </a:lnTo>
                  <a:lnTo>
                    <a:pt x="5756" y="2449"/>
                  </a:lnTo>
                  <a:lnTo>
                    <a:pt x="5670" y="2105"/>
                  </a:lnTo>
                  <a:lnTo>
                    <a:pt x="5498" y="1805"/>
                  </a:lnTo>
                  <a:lnTo>
                    <a:pt x="5283" y="1590"/>
                  </a:lnTo>
                  <a:lnTo>
                    <a:pt x="5026" y="1418"/>
                  </a:lnTo>
                  <a:lnTo>
                    <a:pt x="3565" y="774"/>
                  </a:lnTo>
                  <a:lnTo>
                    <a:pt x="3479" y="731"/>
                  </a:lnTo>
                  <a:lnTo>
                    <a:pt x="3351" y="688"/>
                  </a:lnTo>
                  <a:lnTo>
                    <a:pt x="2019" y="87"/>
                  </a:lnTo>
                  <a:lnTo>
                    <a:pt x="17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891;p66">
              <a:extLst>
                <a:ext uri="{FF2B5EF4-FFF2-40B4-BE49-F238E27FC236}">
                  <a16:creationId xmlns:a16="http://schemas.microsoft.com/office/drawing/2014/main" id="{F5D175F7-1244-E35F-5963-D6A146F2FB13}"/>
                </a:ext>
              </a:extLst>
            </p:cNvPr>
            <p:cNvSpPr/>
            <p:nvPr/>
          </p:nvSpPr>
          <p:spPr>
            <a:xfrm>
              <a:off x="2600425" y="3765325"/>
              <a:ext cx="143900" cy="108475"/>
            </a:xfrm>
            <a:custGeom>
              <a:avLst/>
              <a:gdLst/>
              <a:ahLst/>
              <a:cxnLst/>
              <a:rect l="l" t="t" r="r" b="b"/>
              <a:pathLst>
                <a:path w="5756" h="4339" fill="none" extrusionOk="0">
                  <a:moveTo>
                    <a:pt x="5627" y="3351"/>
                  </a:moveTo>
                  <a:lnTo>
                    <a:pt x="5627" y="3351"/>
                  </a:lnTo>
                  <a:lnTo>
                    <a:pt x="5498" y="3651"/>
                  </a:lnTo>
                  <a:lnTo>
                    <a:pt x="5283" y="3866"/>
                  </a:lnTo>
                  <a:lnTo>
                    <a:pt x="5069" y="4081"/>
                  </a:lnTo>
                  <a:lnTo>
                    <a:pt x="4811" y="4210"/>
                  </a:lnTo>
                  <a:lnTo>
                    <a:pt x="4553" y="4296"/>
                  </a:lnTo>
                  <a:lnTo>
                    <a:pt x="4295" y="4339"/>
                  </a:lnTo>
                  <a:lnTo>
                    <a:pt x="4038" y="4296"/>
                  </a:lnTo>
                  <a:lnTo>
                    <a:pt x="3780" y="4210"/>
                  </a:lnTo>
                  <a:lnTo>
                    <a:pt x="2363" y="3608"/>
                  </a:lnTo>
                  <a:lnTo>
                    <a:pt x="2234" y="3566"/>
                  </a:lnTo>
                  <a:lnTo>
                    <a:pt x="2148" y="3523"/>
                  </a:lnTo>
                  <a:lnTo>
                    <a:pt x="1590" y="3265"/>
                  </a:lnTo>
                  <a:lnTo>
                    <a:pt x="774" y="2921"/>
                  </a:lnTo>
                  <a:lnTo>
                    <a:pt x="774" y="2921"/>
                  </a:lnTo>
                  <a:lnTo>
                    <a:pt x="559" y="2749"/>
                  </a:lnTo>
                  <a:lnTo>
                    <a:pt x="344" y="2578"/>
                  </a:lnTo>
                  <a:lnTo>
                    <a:pt x="215" y="2363"/>
                  </a:lnTo>
                  <a:lnTo>
                    <a:pt x="86" y="2105"/>
                  </a:lnTo>
                  <a:lnTo>
                    <a:pt x="86" y="2105"/>
                  </a:lnTo>
                  <a:lnTo>
                    <a:pt x="1" y="1762"/>
                  </a:lnTo>
                  <a:lnTo>
                    <a:pt x="1" y="1762"/>
                  </a:lnTo>
                  <a:lnTo>
                    <a:pt x="44" y="1332"/>
                  </a:lnTo>
                  <a:lnTo>
                    <a:pt x="172" y="946"/>
                  </a:lnTo>
                  <a:lnTo>
                    <a:pt x="172" y="946"/>
                  </a:lnTo>
                  <a:lnTo>
                    <a:pt x="301" y="688"/>
                  </a:lnTo>
                  <a:lnTo>
                    <a:pt x="516" y="430"/>
                  </a:lnTo>
                  <a:lnTo>
                    <a:pt x="731" y="258"/>
                  </a:lnTo>
                  <a:lnTo>
                    <a:pt x="945" y="130"/>
                  </a:lnTo>
                  <a:lnTo>
                    <a:pt x="1203" y="44"/>
                  </a:lnTo>
                  <a:lnTo>
                    <a:pt x="1504" y="1"/>
                  </a:lnTo>
                  <a:lnTo>
                    <a:pt x="1761" y="1"/>
                  </a:lnTo>
                  <a:lnTo>
                    <a:pt x="2019" y="87"/>
                  </a:lnTo>
                  <a:lnTo>
                    <a:pt x="3351" y="688"/>
                  </a:lnTo>
                  <a:lnTo>
                    <a:pt x="3479" y="731"/>
                  </a:lnTo>
                  <a:lnTo>
                    <a:pt x="3565" y="774"/>
                  </a:lnTo>
                  <a:lnTo>
                    <a:pt x="5026" y="1418"/>
                  </a:lnTo>
                  <a:lnTo>
                    <a:pt x="5026" y="1418"/>
                  </a:lnTo>
                  <a:lnTo>
                    <a:pt x="5283" y="1590"/>
                  </a:lnTo>
                  <a:lnTo>
                    <a:pt x="5498" y="1805"/>
                  </a:lnTo>
                  <a:lnTo>
                    <a:pt x="5498" y="1805"/>
                  </a:lnTo>
                  <a:lnTo>
                    <a:pt x="5670" y="2105"/>
                  </a:lnTo>
                  <a:lnTo>
                    <a:pt x="5756" y="2449"/>
                  </a:lnTo>
                  <a:lnTo>
                    <a:pt x="5756" y="2449"/>
                  </a:lnTo>
                  <a:lnTo>
                    <a:pt x="5756" y="2664"/>
                  </a:lnTo>
                  <a:lnTo>
                    <a:pt x="5756" y="2921"/>
                  </a:lnTo>
                  <a:lnTo>
                    <a:pt x="5713" y="3136"/>
                  </a:lnTo>
                  <a:lnTo>
                    <a:pt x="5627" y="33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892;p66">
              <a:extLst>
                <a:ext uri="{FF2B5EF4-FFF2-40B4-BE49-F238E27FC236}">
                  <a16:creationId xmlns:a16="http://schemas.microsoft.com/office/drawing/2014/main" id="{5A14FBCE-597F-A7FA-85DE-3B1254F55DF2}"/>
                </a:ext>
              </a:extLst>
            </p:cNvPr>
            <p:cNvSpPr/>
            <p:nvPr/>
          </p:nvSpPr>
          <p:spPr>
            <a:xfrm>
              <a:off x="2600425" y="3765325"/>
              <a:ext cx="87000" cy="89150"/>
            </a:xfrm>
            <a:custGeom>
              <a:avLst/>
              <a:gdLst/>
              <a:ahLst/>
              <a:cxnLst/>
              <a:rect l="l" t="t" r="r" b="b"/>
              <a:pathLst>
                <a:path w="3480" h="3566" extrusionOk="0">
                  <a:moveTo>
                    <a:pt x="1504" y="1"/>
                  </a:moveTo>
                  <a:lnTo>
                    <a:pt x="1203" y="44"/>
                  </a:lnTo>
                  <a:lnTo>
                    <a:pt x="945" y="130"/>
                  </a:lnTo>
                  <a:lnTo>
                    <a:pt x="731" y="258"/>
                  </a:lnTo>
                  <a:lnTo>
                    <a:pt x="516" y="430"/>
                  </a:lnTo>
                  <a:lnTo>
                    <a:pt x="301" y="688"/>
                  </a:lnTo>
                  <a:lnTo>
                    <a:pt x="172" y="946"/>
                  </a:lnTo>
                  <a:lnTo>
                    <a:pt x="44" y="1332"/>
                  </a:lnTo>
                  <a:lnTo>
                    <a:pt x="1" y="1762"/>
                  </a:lnTo>
                  <a:lnTo>
                    <a:pt x="86" y="2105"/>
                  </a:lnTo>
                  <a:lnTo>
                    <a:pt x="215" y="2363"/>
                  </a:lnTo>
                  <a:lnTo>
                    <a:pt x="344" y="2578"/>
                  </a:lnTo>
                  <a:lnTo>
                    <a:pt x="559" y="2749"/>
                  </a:lnTo>
                  <a:lnTo>
                    <a:pt x="774" y="2921"/>
                  </a:lnTo>
                  <a:lnTo>
                    <a:pt x="2148" y="3480"/>
                  </a:lnTo>
                  <a:lnTo>
                    <a:pt x="2234" y="3566"/>
                  </a:lnTo>
                  <a:lnTo>
                    <a:pt x="2449" y="3050"/>
                  </a:lnTo>
                  <a:lnTo>
                    <a:pt x="3479" y="731"/>
                  </a:lnTo>
                  <a:lnTo>
                    <a:pt x="3351" y="688"/>
                  </a:lnTo>
                  <a:lnTo>
                    <a:pt x="2019" y="87"/>
                  </a:lnTo>
                  <a:lnTo>
                    <a:pt x="1761" y="1"/>
                  </a:lnTo>
                  <a:close/>
                </a:path>
              </a:pathLst>
            </a:custGeom>
            <a:solidFill>
              <a:srgbClr val="EA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893;p66">
              <a:extLst>
                <a:ext uri="{FF2B5EF4-FFF2-40B4-BE49-F238E27FC236}">
                  <a16:creationId xmlns:a16="http://schemas.microsoft.com/office/drawing/2014/main" id="{4E60777A-24A1-CC35-1196-3CC4B1630149}"/>
                </a:ext>
              </a:extLst>
            </p:cNvPr>
            <p:cNvSpPr/>
            <p:nvPr/>
          </p:nvSpPr>
          <p:spPr>
            <a:xfrm>
              <a:off x="2600425" y="3765325"/>
              <a:ext cx="87000" cy="89150"/>
            </a:xfrm>
            <a:custGeom>
              <a:avLst/>
              <a:gdLst/>
              <a:ahLst/>
              <a:cxnLst/>
              <a:rect l="l" t="t" r="r" b="b"/>
              <a:pathLst>
                <a:path w="3480" h="3566" fill="none" extrusionOk="0">
                  <a:moveTo>
                    <a:pt x="2234" y="3566"/>
                  </a:moveTo>
                  <a:lnTo>
                    <a:pt x="2449" y="3050"/>
                  </a:lnTo>
                  <a:lnTo>
                    <a:pt x="3479" y="731"/>
                  </a:lnTo>
                  <a:lnTo>
                    <a:pt x="3351" y="688"/>
                  </a:lnTo>
                  <a:lnTo>
                    <a:pt x="2019" y="87"/>
                  </a:lnTo>
                  <a:lnTo>
                    <a:pt x="2019" y="87"/>
                  </a:lnTo>
                  <a:lnTo>
                    <a:pt x="1761" y="1"/>
                  </a:lnTo>
                  <a:lnTo>
                    <a:pt x="1504" y="1"/>
                  </a:lnTo>
                  <a:lnTo>
                    <a:pt x="1203" y="44"/>
                  </a:lnTo>
                  <a:lnTo>
                    <a:pt x="945" y="130"/>
                  </a:lnTo>
                  <a:lnTo>
                    <a:pt x="731" y="258"/>
                  </a:lnTo>
                  <a:lnTo>
                    <a:pt x="516" y="430"/>
                  </a:lnTo>
                  <a:lnTo>
                    <a:pt x="301" y="688"/>
                  </a:lnTo>
                  <a:lnTo>
                    <a:pt x="172" y="946"/>
                  </a:lnTo>
                  <a:lnTo>
                    <a:pt x="172" y="946"/>
                  </a:lnTo>
                  <a:lnTo>
                    <a:pt x="44" y="1332"/>
                  </a:lnTo>
                  <a:lnTo>
                    <a:pt x="1" y="1762"/>
                  </a:lnTo>
                  <a:lnTo>
                    <a:pt x="1" y="1762"/>
                  </a:lnTo>
                  <a:lnTo>
                    <a:pt x="86" y="2105"/>
                  </a:lnTo>
                  <a:lnTo>
                    <a:pt x="86" y="2105"/>
                  </a:lnTo>
                  <a:lnTo>
                    <a:pt x="215" y="2363"/>
                  </a:lnTo>
                  <a:lnTo>
                    <a:pt x="344" y="2578"/>
                  </a:lnTo>
                  <a:lnTo>
                    <a:pt x="559" y="2749"/>
                  </a:lnTo>
                  <a:lnTo>
                    <a:pt x="774" y="2921"/>
                  </a:lnTo>
                  <a:lnTo>
                    <a:pt x="2148" y="3480"/>
                  </a:lnTo>
                  <a:lnTo>
                    <a:pt x="2234" y="35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894;p66">
              <a:extLst>
                <a:ext uri="{FF2B5EF4-FFF2-40B4-BE49-F238E27FC236}">
                  <a16:creationId xmlns:a16="http://schemas.microsoft.com/office/drawing/2014/main" id="{411B6CC9-AF02-F447-E98C-DE56447E43FE}"/>
                </a:ext>
              </a:extLst>
            </p:cNvPr>
            <p:cNvSpPr/>
            <p:nvPr/>
          </p:nvSpPr>
          <p:spPr>
            <a:xfrm>
              <a:off x="2599350" y="3799700"/>
              <a:ext cx="142825" cy="112750"/>
            </a:xfrm>
            <a:custGeom>
              <a:avLst/>
              <a:gdLst/>
              <a:ahLst/>
              <a:cxnLst/>
              <a:rect l="l" t="t" r="r" b="b"/>
              <a:pathLst>
                <a:path w="5713" h="4510" extrusionOk="0">
                  <a:moveTo>
                    <a:pt x="4124" y="0"/>
                  </a:moveTo>
                  <a:lnTo>
                    <a:pt x="3866" y="43"/>
                  </a:lnTo>
                  <a:lnTo>
                    <a:pt x="3608" y="129"/>
                  </a:lnTo>
                  <a:lnTo>
                    <a:pt x="2320" y="816"/>
                  </a:lnTo>
                  <a:lnTo>
                    <a:pt x="2191" y="859"/>
                  </a:lnTo>
                  <a:lnTo>
                    <a:pt x="2105" y="902"/>
                  </a:lnTo>
                  <a:lnTo>
                    <a:pt x="688" y="1632"/>
                  </a:lnTo>
                  <a:lnTo>
                    <a:pt x="430" y="1804"/>
                  </a:lnTo>
                  <a:lnTo>
                    <a:pt x="215" y="2062"/>
                  </a:lnTo>
                  <a:lnTo>
                    <a:pt x="87" y="2362"/>
                  </a:lnTo>
                  <a:lnTo>
                    <a:pt x="1" y="2706"/>
                  </a:lnTo>
                  <a:lnTo>
                    <a:pt x="1" y="2921"/>
                  </a:lnTo>
                  <a:lnTo>
                    <a:pt x="44" y="3135"/>
                  </a:lnTo>
                  <a:lnTo>
                    <a:pt x="87" y="3393"/>
                  </a:lnTo>
                  <a:lnTo>
                    <a:pt x="172" y="3608"/>
                  </a:lnTo>
                  <a:lnTo>
                    <a:pt x="344" y="3866"/>
                  </a:lnTo>
                  <a:lnTo>
                    <a:pt x="559" y="4080"/>
                  </a:lnTo>
                  <a:lnTo>
                    <a:pt x="774" y="4252"/>
                  </a:lnTo>
                  <a:lnTo>
                    <a:pt x="1031" y="4381"/>
                  </a:lnTo>
                  <a:lnTo>
                    <a:pt x="1289" y="4467"/>
                  </a:lnTo>
                  <a:lnTo>
                    <a:pt x="1547" y="4510"/>
                  </a:lnTo>
                  <a:lnTo>
                    <a:pt x="1847" y="4467"/>
                  </a:lnTo>
                  <a:lnTo>
                    <a:pt x="2105" y="4381"/>
                  </a:lnTo>
                  <a:lnTo>
                    <a:pt x="3480" y="3651"/>
                  </a:lnTo>
                  <a:lnTo>
                    <a:pt x="3608" y="3608"/>
                  </a:lnTo>
                  <a:lnTo>
                    <a:pt x="3694" y="3565"/>
                  </a:lnTo>
                  <a:lnTo>
                    <a:pt x="5026" y="2878"/>
                  </a:lnTo>
                  <a:lnTo>
                    <a:pt x="5240" y="2706"/>
                  </a:lnTo>
                  <a:lnTo>
                    <a:pt x="5412" y="2534"/>
                  </a:lnTo>
                  <a:lnTo>
                    <a:pt x="5541" y="2276"/>
                  </a:lnTo>
                  <a:lnTo>
                    <a:pt x="5670" y="2019"/>
                  </a:lnTo>
                  <a:lnTo>
                    <a:pt x="5713" y="1675"/>
                  </a:lnTo>
                  <a:lnTo>
                    <a:pt x="5670" y="1289"/>
                  </a:lnTo>
                  <a:lnTo>
                    <a:pt x="5498" y="902"/>
                  </a:lnTo>
                  <a:lnTo>
                    <a:pt x="5369" y="644"/>
                  </a:lnTo>
                  <a:lnTo>
                    <a:pt x="5155" y="387"/>
                  </a:lnTo>
                  <a:lnTo>
                    <a:pt x="4940" y="215"/>
                  </a:lnTo>
                  <a:lnTo>
                    <a:pt x="4682" y="86"/>
                  </a:lnTo>
                  <a:lnTo>
                    <a:pt x="4424" y="43"/>
                  </a:lnTo>
                  <a:lnTo>
                    <a:pt x="4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895;p66">
              <a:extLst>
                <a:ext uri="{FF2B5EF4-FFF2-40B4-BE49-F238E27FC236}">
                  <a16:creationId xmlns:a16="http://schemas.microsoft.com/office/drawing/2014/main" id="{C4F2E57E-5DD0-203B-F30D-C8330CAFB92E}"/>
                </a:ext>
              </a:extLst>
            </p:cNvPr>
            <p:cNvSpPr/>
            <p:nvPr/>
          </p:nvSpPr>
          <p:spPr>
            <a:xfrm>
              <a:off x="2599350" y="3799700"/>
              <a:ext cx="142825" cy="112750"/>
            </a:xfrm>
            <a:custGeom>
              <a:avLst/>
              <a:gdLst/>
              <a:ahLst/>
              <a:cxnLst/>
              <a:rect l="l" t="t" r="r" b="b"/>
              <a:pathLst>
                <a:path w="5713" h="4510" fill="none" extrusionOk="0">
                  <a:moveTo>
                    <a:pt x="2105" y="4381"/>
                  </a:moveTo>
                  <a:lnTo>
                    <a:pt x="2105" y="4381"/>
                  </a:lnTo>
                  <a:lnTo>
                    <a:pt x="1847" y="4467"/>
                  </a:lnTo>
                  <a:lnTo>
                    <a:pt x="1547" y="4510"/>
                  </a:lnTo>
                  <a:lnTo>
                    <a:pt x="1289" y="4467"/>
                  </a:lnTo>
                  <a:lnTo>
                    <a:pt x="1031" y="4381"/>
                  </a:lnTo>
                  <a:lnTo>
                    <a:pt x="774" y="4252"/>
                  </a:lnTo>
                  <a:lnTo>
                    <a:pt x="559" y="4080"/>
                  </a:lnTo>
                  <a:lnTo>
                    <a:pt x="344" y="3866"/>
                  </a:lnTo>
                  <a:lnTo>
                    <a:pt x="172" y="3608"/>
                  </a:lnTo>
                  <a:lnTo>
                    <a:pt x="172" y="3608"/>
                  </a:lnTo>
                  <a:lnTo>
                    <a:pt x="87" y="3393"/>
                  </a:lnTo>
                  <a:lnTo>
                    <a:pt x="44" y="3135"/>
                  </a:lnTo>
                  <a:lnTo>
                    <a:pt x="1" y="2921"/>
                  </a:lnTo>
                  <a:lnTo>
                    <a:pt x="1" y="2706"/>
                  </a:lnTo>
                  <a:lnTo>
                    <a:pt x="1" y="2706"/>
                  </a:lnTo>
                  <a:lnTo>
                    <a:pt x="87" y="2362"/>
                  </a:lnTo>
                  <a:lnTo>
                    <a:pt x="215" y="2062"/>
                  </a:lnTo>
                  <a:lnTo>
                    <a:pt x="430" y="1804"/>
                  </a:lnTo>
                  <a:lnTo>
                    <a:pt x="688" y="1632"/>
                  </a:lnTo>
                  <a:lnTo>
                    <a:pt x="2105" y="902"/>
                  </a:lnTo>
                  <a:lnTo>
                    <a:pt x="2191" y="859"/>
                  </a:lnTo>
                  <a:lnTo>
                    <a:pt x="2320" y="816"/>
                  </a:lnTo>
                  <a:lnTo>
                    <a:pt x="3608" y="129"/>
                  </a:lnTo>
                  <a:lnTo>
                    <a:pt x="3608" y="129"/>
                  </a:lnTo>
                  <a:lnTo>
                    <a:pt x="3866" y="43"/>
                  </a:lnTo>
                  <a:lnTo>
                    <a:pt x="4124" y="0"/>
                  </a:lnTo>
                  <a:lnTo>
                    <a:pt x="4424" y="43"/>
                  </a:lnTo>
                  <a:lnTo>
                    <a:pt x="4682" y="86"/>
                  </a:lnTo>
                  <a:lnTo>
                    <a:pt x="4940" y="215"/>
                  </a:lnTo>
                  <a:lnTo>
                    <a:pt x="5155" y="387"/>
                  </a:lnTo>
                  <a:lnTo>
                    <a:pt x="5369" y="644"/>
                  </a:lnTo>
                  <a:lnTo>
                    <a:pt x="5498" y="902"/>
                  </a:lnTo>
                  <a:lnTo>
                    <a:pt x="5498" y="902"/>
                  </a:lnTo>
                  <a:lnTo>
                    <a:pt x="5670" y="1289"/>
                  </a:lnTo>
                  <a:lnTo>
                    <a:pt x="5713" y="1675"/>
                  </a:lnTo>
                  <a:lnTo>
                    <a:pt x="5713" y="1675"/>
                  </a:lnTo>
                  <a:lnTo>
                    <a:pt x="5670" y="2019"/>
                  </a:lnTo>
                  <a:lnTo>
                    <a:pt x="5670" y="2019"/>
                  </a:lnTo>
                  <a:lnTo>
                    <a:pt x="5541" y="2276"/>
                  </a:lnTo>
                  <a:lnTo>
                    <a:pt x="5412" y="2534"/>
                  </a:lnTo>
                  <a:lnTo>
                    <a:pt x="5240" y="2706"/>
                  </a:lnTo>
                  <a:lnTo>
                    <a:pt x="5026" y="2878"/>
                  </a:lnTo>
                  <a:lnTo>
                    <a:pt x="3694" y="3565"/>
                  </a:lnTo>
                  <a:lnTo>
                    <a:pt x="3608" y="3608"/>
                  </a:lnTo>
                  <a:lnTo>
                    <a:pt x="3480" y="3651"/>
                  </a:lnTo>
                  <a:lnTo>
                    <a:pt x="2105" y="43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896;p66">
              <a:extLst>
                <a:ext uri="{FF2B5EF4-FFF2-40B4-BE49-F238E27FC236}">
                  <a16:creationId xmlns:a16="http://schemas.microsoft.com/office/drawing/2014/main" id="{6820F5B5-A8FB-6A17-4E69-80CF95E2D716}"/>
                </a:ext>
              </a:extLst>
            </p:cNvPr>
            <p:cNvSpPr/>
            <p:nvPr/>
          </p:nvSpPr>
          <p:spPr>
            <a:xfrm>
              <a:off x="2654125" y="3799700"/>
              <a:ext cx="88050" cy="90200"/>
            </a:xfrm>
            <a:custGeom>
              <a:avLst/>
              <a:gdLst/>
              <a:ahLst/>
              <a:cxnLst/>
              <a:rect l="l" t="t" r="r" b="b"/>
              <a:pathLst>
                <a:path w="3522" h="3608" extrusionOk="0">
                  <a:moveTo>
                    <a:pt x="1933" y="0"/>
                  </a:moveTo>
                  <a:lnTo>
                    <a:pt x="1675" y="43"/>
                  </a:lnTo>
                  <a:lnTo>
                    <a:pt x="1417" y="129"/>
                  </a:lnTo>
                  <a:lnTo>
                    <a:pt x="129" y="816"/>
                  </a:lnTo>
                  <a:lnTo>
                    <a:pt x="0" y="859"/>
                  </a:lnTo>
                  <a:lnTo>
                    <a:pt x="1160" y="3135"/>
                  </a:lnTo>
                  <a:lnTo>
                    <a:pt x="1417" y="3608"/>
                  </a:lnTo>
                  <a:lnTo>
                    <a:pt x="1503" y="3565"/>
                  </a:lnTo>
                  <a:lnTo>
                    <a:pt x="2835" y="2878"/>
                  </a:lnTo>
                  <a:lnTo>
                    <a:pt x="3049" y="2706"/>
                  </a:lnTo>
                  <a:lnTo>
                    <a:pt x="3221" y="2534"/>
                  </a:lnTo>
                  <a:lnTo>
                    <a:pt x="3350" y="2276"/>
                  </a:lnTo>
                  <a:lnTo>
                    <a:pt x="3479" y="2019"/>
                  </a:lnTo>
                  <a:lnTo>
                    <a:pt x="3522" y="1675"/>
                  </a:lnTo>
                  <a:lnTo>
                    <a:pt x="3479" y="1289"/>
                  </a:lnTo>
                  <a:lnTo>
                    <a:pt x="3307" y="902"/>
                  </a:lnTo>
                  <a:lnTo>
                    <a:pt x="3178" y="644"/>
                  </a:lnTo>
                  <a:lnTo>
                    <a:pt x="2964" y="387"/>
                  </a:lnTo>
                  <a:lnTo>
                    <a:pt x="2749" y="215"/>
                  </a:lnTo>
                  <a:lnTo>
                    <a:pt x="2491" y="86"/>
                  </a:lnTo>
                  <a:lnTo>
                    <a:pt x="2233" y="43"/>
                  </a:lnTo>
                  <a:lnTo>
                    <a:pt x="1933" y="0"/>
                  </a:lnTo>
                  <a:close/>
                </a:path>
              </a:pathLst>
            </a:custGeom>
            <a:solidFill>
              <a:srgbClr val="EA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897;p66">
              <a:extLst>
                <a:ext uri="{FF2B5EF4-FFF2-40B4-BE49-F238E27FC236}">
                  <a16:creationId xmlns:a16="http://schemas.microsoft.com/office/drawing/2014/main" id="{7D8157D6-60FC-A335-3132-AAC124385020}"/>
                </a:ext>
              </a:extLst>
            </p:cNvPr>
            <p:cNvSpPr/>
            <p:nvPr/>
          </p:nvSpPr>
          <p:spPr>
            <a:xfrm>
              <a:off x="2654125" y="3799700"/>
              <a:ext cx="88050" cy="90200"/>
            </a:xfrm>
            <a:custGeom>
              <a:avLst/>
              <a:gdLst/>
              <a:ahLst/>
              <a:cxnLst/>
              <a:rect l="l" t="t" r="r" b="b"/>
              <a:pathLst>
                <a:path w="3522" h="3608" fill="none" extrusionOk="0">
                  <a:moveTo>
                    <a:pt x="1417" y="3608"/>
                  </a:moveTo>
                  <a:lnTo>
                    <a:pt x="1160" y="3135"/>
                  </a:lnTo>
                  <a:lnTo>
                    <a:pt x="0" y="859"/>
                  </a:lnTo>
                  <a:lnTo>
                    <a:pt x="129" y="816"/>
                  </a:lnTo>
                  <a:lnTo>
                    <a:pt x="1417" y="129"/>
                  </a:lnTo>
                  <a:lnTo>
                    <a:pt x="1417" y="129"/>
                  </a:lnTo>
                  <a:lnTo>
                    <a:pt x="1675" y="43"/>
                  </a:lnTo>
                  <a:lnTo>
                    <a:pt x="1933" y="0"/>
                  </a:lnTo>
                  <a:lnTo>
                    <a:pt x="2233" y="43"/>
                  </a:lnTo>
                  <a:lnTo>
                    <a:pt x="2491" y="86"/>
                  </a:lnTo>
                  <a:lnTo>
                    <a:pt x="2749" y="215"/>
                  </a:lnTo>
                  <a:lnTo>
                    <a:pt x="2964" y="387"/>
                  </a:lnTo>
                  <a:lnTo>
                    <a:pt x="3178" y="644"/>
                  </a:lnTo>
                  <a:lnTo>
                    <a:pt x="3307" y="902"/>
                  </a:lnTo>
                  <a:lnTo>
                    <a:pt x="3307" y="902"/>
                  </a:lnTo>
                  <a:lnTo>
                    <a:pt x="3479" y="1289"/>
                  </a:lnTo>
                  <a:lnTo>
                    <a:pt x="3522" y="1675"/>
                  </a:lnTo>
                  <a:lnTo>
                    <a:pt x="3522" y="1675"/>
                  </a:lnTo>
                  <a:lnTo>
                    <a:pt x="3479" y="2019"/>
                  </a:lnTo>
                  <a:lnTo>
                    <a:pt x="3479" y="2019"/>
                  </a:lnTo>
                  <a:lnTo>
                    <a:pt x="3350" y="2276"/>
                  </a:lnTo>
                  <a:lnTo>
                    <a:pt x="3221" y="2534"/>
                  </a:lnTo>
                  <a:lnTo>
                    <a:pt x="3049" y="2706"/>
                  </a:lnTo>
                  <a:lnTo>
                    <a:pt x="2835" y="2878"/>
                  </a:lnTo>
                  <a:lnTo>
                    <a:pt x="1503" y="3565"/>
                  </a:lnTo>
                  <a:lnTo>
                    <a:pt x="1417" y="3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898;p66">
              <a:extLst>
                <a:ext uri="{FF2B5EF4-FFF2-40B4-BE49-F238E27FC236}">
                  <a16:creationId xmlns:a16="http://schemas.microsoft.com/office/drawing/2014/main" id="{D894DDFA-38B7-BDF6-D10C-06175DA48368}"/>
                </a:ext>
              </a:extLst>
            </p:cNvPr>
            <p:cNvSpPr/>
            <p:nvPr/>
          </p:nvSpPr>
          <p:spPr>
            <a:xfrm>
              <a:off x="2522050" y="3817950"/>
              <a:ext cx="112750" cy="141750"/>
            </a:xfrm>
            <a:custGeom>
              <a:avLst/>
              <a:gdLst/>
              <a:ahLst/>
              <a:cxnLst/>
              <a:rect l="l" t="t" r="r" b="b"/>
              <a:pathLst>
                <a:path w="4510" h="5670" extrusionOk="0">
                  <a:moveTo>
                    <a:pt x="1675" y="0"/>
                  </a:moveTo>
                  <a:lnTo>
                    <a:pt x="1289" y="43"/>
                  </a:lnTo>
                  <a:lnTo>
                    <a:pt x="902" y="172"/>
                  </a:lnTo>
                  <a:lnTo>
                    <a:pt x="644" y="344"/>
                  </a:lnTo>
                  <a:lnTo>
                    <a:pt x="430" y="559"/>
                  </a:lnTo>
                  <a:lnTo>
                    <a:pt x="258" y="773"/>
                  </a:lnTo>
                  <a:lnTo>
                    <a:pt x="129" y="1031"/>
                  </a:lnTo>
                  <a:lnTo>
                    <a:pt x="43" y="1289"/>
                  </a:lnTo>
                  <a:lnTo>
                    <a:pt x="0" y="1546"/>
                  </a:lnTo>
                  <a:lnTo>
                    <a:pt x="43" y="1804"/>
                  </a:lnTo>
                  <a:lnTo>
                    <a:pt x="129" y="2062"/>
                  </a:lnTo>
                  <a:lnTo>
                    <a:pt x="816" y="3393"/>
                  </a:lnTo>
                  <a:lnTo>
                    <a:pt x="859" y="3479"/>
                  </a:lnTo>
                  <a:lnTo>
                    <a:pt x="902" y="3608"/>
                  </a:lnTo>
                  <a:lnTo>
                    <a:pt x="1632" y="4982"/>
                  </a:lnTo>
                  <a:lnTo>
                    <a:pt x="1804" y="5283"/>
                  </a:lnTo>
                  <a:lnTo>
                    <a:pt x="2062" y="5455"/>
                  </a:lnTo>
                  <a:lnTo>
                    <a:pt x="2362" y="5627"/>
                  </a:lnTo>
                  <a:lnTo>
                    <a:pt x="2706" y="5670"/>
                  </a:lnTo>
                  <a:lnTo>
                    <a:pt x="3136" y="5670"/>
                  </a:lnTo>
                  <a:lnTo>
                    <a:pt x="3393" y="5584"/>
                  </a:lnTo>
                  <a:lnTo>
                    <a:pt x="3608" y="5498"/>
                  </a:lnTo>
                  <a:lnTo>
                    <a:pt x="3866" y="5326"/>
                  </a:lnTo>
                  <a:lnTo>
                    <a:pt x="4080" y="5154"/>
                  </a:lnTo>
                  <a:lnTo>
                    <a:pt x="4252" y="4939"/>
                  </a:lnTo>
                  <a:lnTo>
                    <a:pt x="4381" y="4682"/>
                  </a:lnTo>
                  <a:lnTo>
                    <a:pt x="4467" y="4424"/>
                  </a:lnTo>
                  <a:lnTo>
                    <a:pt x="4510" y="4123"/>
                  </a:lnTo>
                  <a:lnTo>
                    <a:pt x="4467" y="3866"/>
                  </a:lnTo>
                  <a:lnTo>
                    <a:pt x="4381" y="3608"/>
                  </a:lnTo>
                  <a:lnTo>
                    <a:pt x="3651" y="2234"/>
                  </a:lnTo>
                  <a:lnTo>
                    <a:pt x="3608" y="2105"/>
                  </a:lnTo>
                  <a:lnTo>
                    <a:pt x="3565" y="2019"/>
                  </a:lnTo>
                  <a:lnTo>
                    <a:pt x="2878" y="687"/>
                  </a:lnTo>
                  <a:lnTo>
                    <a:pt x="2749" y="473"/>
                  </a:lnTo>
                  <a:lnTo>
                    <a:pt x="2534" y="258"/>
                  </a:lnTo>
                  <a:lnTo>
                    <a:pt x="2320" y="129"/>
                  </a:lnTo>
                  <a:lnTo>
                    <a:pt x="2062" y="43"/>
                  </a:lnTo>
                  <a:lnTo>
                    <a:pt x="167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899;p66">
              <a:extLst>
                <a:ext uri="{FF2B5EF4-FFF2-40B4-BE49-F238E27FC236}">
                  <a16:creationId xmlns:a16="http://schemas.microsoft.com/office/drawing/2014/main" id="{C074FC4D-CDC0-9687-1900-C53EB1A0F4C3}"/>
                </a:ext>
              </a:extLst>
            </p:cNvPr>
            <p:cNvSpPr/>
            <p:nvPr/>
          </p:nvSpPr>
          <p:spPr>
            <a:xfrm>
              <a:off x="2522050" y="3817950"/>
              <a:ext cx="112750" cy="141750"/>
            </a:xfrm>
            <a:custGeom>
              <a:avLst/>
              <a:gdLst/>
              <a:ahLst/>
              <a:cxnLst/>
              <a:rect l="l" t="t" r="r" b="b"/>
              <a:pathLst>
                <a:path w="4510" h="5670" fill="none" extrusionOk="0">
                  <a:moveTo>
                    <a:pt x="4381" y="3608"/>
                  </a:moveTo>
                  <a:lnTo>
                    <a:pt x="4381" y="3608"/>
                  </a:lnTo>
                  <a:lnTo>
                    <a:pt x="4467" y="3866"/>
                  </a:lnTo>
                  <a:lnTo>
                    <a:pt x="4510" y="4123"/>
                  </a:lnTo>
                  <a:lnTo>
                    <a:pt x="4467" y="4424"/>
                  </a:lnTo>
                  <a:lnTo>
                    <a:pt x="4381" y="4682"/>
                  </a:lnTo>
                  <a:lnTo>
                    <a:pt x="4252" y="4939"/>
                  </a:lnTo>
                  <a:lnTo>
                    <a:pt x="4080" y="5154"/>
                  </a:lnTo>
                  <a:lnTo>
                    <a:pt x="3866" y="5326"/>
                  </a:lnTo>
                  <a:lnTo>
                    <a:pt x="3608" y="5498"/>
                  </a:lnTo>
                  <a:lnTo>
                    <a:pt x="3608" y="5498"/>
                  </a:lnTo>
                  <a:lnTo>
                    <a:pt x="3393" y="5584"/>
                  </a:lnTo>
                  <a:lnTo>
                    <a:pt x="3136" y="5670"/>
                  </a:lnTo>
                  <a:lnTo>
                    <a:pt x="2921" y="5670"/>
                  </a:lnTo>
                  <a:lnTo>
                    <a:pt x="2706" y="5670"/>
                  </a:lnTo>
                  <a:lnTo>
                    <a:pt x="2706" y="5670"/>
                  </a:lnTo>
                  <a:lnTo>
                    <a:pt x="2362" y="5627"/>
                  </a:lnTo>
                  <a:lnTo>
                    <a:pt x="2062" y="5455"/>
                  </a:lnTo>
                  <a:lnTo>
                    <a:pt x="1804" y="5283"/>
                  </a:lnTo>
                  <a:lnTo>
                    <a:pt x="1632" y="4982"/>
                  </a:lnTo>
                  <a:lnTo>
                    <a:pt x="902" y="3608"/>
                  </a:lnTo>
                  <a:lnTo>
                    <a:pt x="859" y="3479"/>
                  </a:lnTo>
                  <a:lnTo>
                    <a:pt x="816" y="3393"/>
                  </a:lnTo>
                  <a:lnTo>
                    <a:pt x="129" y="2062"/>
                  </a:lnTo>
                  <a:lnTo>
                    <a:pt x="129" y="2062"/>
                  </a:lnTo>
                  <a:lnTo>
                    <a:pt x="43" y="1804"/>
                  </a:lnTo>
                  <a:lnTo>
                    <a:pt x="0" y="1546"/>
                  </a:lnTo>
                  <a:lnTo>
                    <a:pt x="43" y="1289"/>
                  </a:lnTo>
                  <a:lnTo>
                    <a:pt x="129" y="1031"/>
                  </a:lnTo>
                  <a:lnTo>
                    <a:pt x="258" y="773"/>
                  </a:lnTo>
                  <a:lnTo>
                    <a:pt x="430" y="559"/>
                  </a:lnTo>
                  <a:lnTo>
                    <a:pt x="644" y="344"/>
                  </a:lnTo>
                  <a:lnTo>
                    <a:pt x="902" y="172"/>
                  </a:lnTo>
                  <a:lnTo>
                    <a:pt x="902" y="172"/>
                  </a:lnTo>
                  <a:lnTo>
                    <a:pt x="1289" y="43"/>
                  </a:lnTo>
                  <a:lnTo>
                    <a:pt x="1675" y="0"/>
                  </a:lnTo>
                  <a:lnTo>
                    <a:pt x="1675" y="0"/>
                  </a:lnTo>
                  <a:lnTo>
                    <a:pt x="2062" y="43"/>
                  </a:lnTo>
                  <a:lnTo>
                    <a:pt x="2062" y="43"/>
                  </a:lnTo>
                  <a:lnTo>
                    <a:pt x="2320" y="129"/>
                  </a:lnTo>
                  <a:lnTo>
                    <a:pt x="2534" y="258"/>
                  </a:lnTo>
                  <a:lnTo>
                    <a:pt x="2749" y="473"/>
                  </a:lnTo>
                  <a:lnTo>
                    <a:pt x="2878" y="687"/>
                  </a:lnTo>
                  <a:lnTo>
                    <a:pt x="3565" y="2019"/>
                  </a:lnTo>
                  <a:lnTo>
                    <a:pt x="3608" y="2105"/>
                  </a:lnTo>
                  <a:lnTo>
                    <a:pt x="3651" y="2234"/>
                  </a:lnTo>
                  <a:lnTo>
                    <a:pt x="4381" y="3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900;p66">
              <a:extLst>
                <a:ext uri="{FF2B5EF4-FFF2-40B4-BE49-F238E27FC236}">
                  <a16:creationId xmlns:a16="http://schemas.microsoft.com/office/drawing/2014/main" id="{375338C3-6DDD-AD28-16D2-BBD6D634E8F9}"/>
                </a:ext>
              </a:extLst>
            </p:cNvPr>
            <p:cNvSpPr/>
            <p:nvPr/>
          </p:nvSpPr>
          <p:spPr>
            <a:xfrm>
              <a:off x="2522050" y="3817950"/>
              <a:ext cx="90200" cy="87000"/>
            </a:xfrm>
            <a:custGeom>
              <a:avLst/>
              <a:gdLst/>
              <a:ahLst/>
              <a:cxnLst/>
              <a:rect l="l" t="t" r="r" b="b"/>
              <a:pathLst>
                <a:path w="3608" h="3480" extrusionOk="0">
                  <a:moveTo>
                    <a:pt x="1675" y="0"/>
                  </a:moveTo>
                  <a:lnTo>
                    <a:pt x="1289" y="43"/>
                  </a:lnTo>
                  <a:lnTo>
                    <a:pt x="902" y="172"/>
                  </a:lnTo>
                  <a:lnTo>
                    <a:pt x="644" y="344"/>
                  </a:lnTo>
                  <a:lnTo>
                    <a:pt x="430" y="559"/>
                  </a:lnTo>
                  <a:lnTo>
                    <a:pt x="258" y="773"/>
                  </a:lnTo>
                  <a:lnTo>
                    <a:pt x="129" y="1031"/>
                  </a:lnTo>
                  <a:lnTo>
                    <a:pt x="43" y="1289"/>
                  </a:lnTo>
                  <a:lnTo>
                    <a:pt x="0" y="1546"/>
                  </a:lnTo>
                  <a:lnTo>
                    <a:pt x="43" y="1804"/>
                  </a:lnTo>
                  <a:lnTo>
                    <a:pt x="129" y="2062"/>
                  </a:lnTo>
                  <a:lnTo>
                    <a:pt x="816" y="3393"/>
                  </a:lnTo>
                  <a:lnTo>
                    <a:pt x="859" y="3479"/>
                  </a:lnTo>
                  <a:lnTo>
                    <a:pt x="3136" y="2362"/>
                  </a:lnTo>
                  <a:lnTo>
                    <a:pt x="3608" y="2105"/>
                  </a:lnTo>
                  <a:lnTo>
                    <a:pt x="3565" y="2019"/>
                  </a:lnTo>
                  <a:lnTo>
                    <a:pt x="2878" y="687"/>
                  </a:lnTo>
                  <a:lnTo>
                    <a:pt x="2749" y="473"/>
                  </a:lnTo>
                  <a:lnTo>
                    <a:pt x="2534" y="258"/>
                  </a:lnTo>
                  <a:lnTo>
                    <a:pt x="2320" y="129"/>
                  </a:lnTo>
                  <a:lnTo>
                    <a:pt x="2062" y="43"/>
                  </a:lnTo>
                  <a:lnTo>
                    <a:pt x="1675" y="0"/>
                  </a:lnTo>
                  <a:close/>
                </a:path>
              </a:pathLst>
            </a:custGeom>
            <a:solidFill>
              <a:srgbClr val="EA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901;p66">
              <a:extLst>
                <a:ext uri="{FF2B5EF4-FFF2-40B4-BE49-F238E27FC236}">
                  <a16:creationId xmlns:a16="http://schemas.microsoft.com/office/drawing/2014/main" id="{19A9E3B0-42A8-93BF-8F44-1E43E4FA93E2}"/>
                </a:ext>
              </a:extLst>
            </p:cNvPr>
            <p:cNvSpPr/>
            <p:nvPr/>
          </p:nvSpPr>
          <p:spPr>
            <a:xfrm>
              <a:off x="2522050" y="3817950"/>
              <a:ext cx="90200" cy="87000"/>
            </a:xfrm>
            <a:custGeom>
              <a:avLst/>
              <a:gdLst/>
              <a:ahLst/>
              <a:cxnLst/>
              <a:rect l="l" t="t" r="r" b="b"/>
              <a:pathLst>
                <a:path w="3608" h="3480" fill="none" extrusionOk="0">
                  <a:moveTo>
                    <a:pt x="3608" y="2105"/>
                  </a:moveTo>
                  <a:lnTo>
                    <a:pt x="3136" y="2362"/>
                  </a:lnTo>
                  <a:lnTo>
                    <a:pt x="859" y="3479"/>
                  </a:lnTo>
                  <a:lnTo>
                    <a:pt x="816" y="3393"/>
                  </a:lnTo>
                  <a:lnTo>
                    <a:pt x="129" y="2062"/>
                  </a:lnTo>
                  <a:lnTo>
                    <a:pt x="129" y="2062"/>
                  </a:lnTo>
                  <a:lnTo>
                    <a:pt x="43" y="1804"/>
                  </a:lnTo>
                  <a:lnTo>
                    <a:pt x="0" y="1546"/>
                  </a:lnTo>
                  <a:lnTo>
                    <a:pt x="43" y="1289"/>
                  </a:lnTo>
                  <a:lnTo>
                    <a:pt x="129" y="1031"/>
                  </a:lnTo>
                  <a:lnTo>
                    <a:pt x="258" y="773"/>
                  </a:lnTo>
                  <a:lnTo>
                    <a:pt x="430" y="559"/>
                  </a:lnTo>
                  <a:lnTo>
                    <a:pt x="644" y="344"/>
                  </a:lnTo>
                  <a:lnTo>
                    <a:pt x="902" y="172"/>
                  </a:lnTo>
                  <a:lnTo>
                    <a:pt x="902" y="172"/>
                  </a:lnTo>
                  <a:lnTo>
                    <a:pt x="1289" y="43"/>
                  </a:lnTo>
                  <a:lnTo>
                    <a:pt x="1675" y="0"/>
                  </a:lnTo>
                  <a:lnTo>
                    <a:pt x="1675" y="0"/>
                  </a:lnTo>
                  <a:lnTo>
                    <a:pt x="2062" y="43"/>
                  </a:lnTo>
                  <a:lnTo>
                    <a:pt x="2062" y="43"/>
                  </a:lnTo>
                  <a:lnTo>
                    <a:pt x="2320" y="129"/>
                  </a:lnTo>
                  <a:lnTo>
                    <a:pt x="2534" y="258"/>
                  </a:lnTo>
                  <a:lnTo>
                    <a:pt x="2749" y="473"/>
                  </a:lnTo>
                  <a:lnTo>
                    <a:pt x="2878" y="687"/>
                  </a:lnTo>
                  <a:lnTo>
                    <a:pt x="3565" y="2019"/>
                  </a:lnTo>
                  <a:lnTo>
                    <a:pt x="3608" y="21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4" name="Google Shape;14902;p66">
              <a:extLst>
                <a:ext uri="{FF2B5EF4-FFF2-40B4-BE49-F238E27FC236}">
                  <a16:creationId xmlns:a16="http://schemas.microsoft.com/office/drawing/2014/main" id="{7B03E11D-E8FC-F069-3FDB-A51779E4D82F}"/>
                </a:ext>
              </a:extLst>
            </p:cNvPr>
            <p:cNvSpPr/>
            <p:nvPr/>
          </p:nvSpPr>
          <p:spPr>
            <a:xfrm>
              <a:off x="2629425" y="3951075"/>
              <a:ext cx="149275" cy="80575"/>
            </a:xfrm>
            <a:custGeom>
              <a:avLst/>
              <a:gdLst/>
              <a:ahLst/>
              <a:cxnLst/>
              <a:rect l="l" t="t" r="r" b="b"/>
              <a:pathLst>
                <a:path w="5971" h="3223" extrusionOk="0">
                  <a:moveTo>
                    <a:pt x="1160" y="1"/>
                  </a:moveTo>
                  <a:lnTo>
                    <a:pt x="902" y="87"/>
                  </a:lnTo>
                  <a:lnTo>
                    <a:pt x="644" y="216"/>
                  </a:lnTo>
                  <a:lnTo>
                    <a:pt x="430" y="387"/>
                  </a:lnTo>
                  <a:lnTo>
                    <a:pt x="258" y="645"/>
                  </a:lnTo>
                  <a:lnTo>
                    <a:pt x="129" y="903"/>
                  </a:lnTo>
                  <a:lnTo>
                    <a:pt x="43" y="1161"/>
                  </a:lnTo>
                  <a:lnTo>
                    <a:pt x="0" y="1461"/>
                  </a:lnTo>
                  <a:lnTo>
                    <a:pt x="43" y="1891"/>
                  </a:lnTo>
                  <a:lnTo>
                    <a:pt x="172" y="2277"/>
                  </a:lnTo>
                  <a:lnTo>
                    <a:pt x="344" y="2578"/>
                  </a:lnTo>
                  <a:lnTo>
                    <a:pt x="559" y="2793"/>
                  </a:lnTo>
                  <a:lnTo>
                    <a:pt x="773" y="2922"/>
                  </a:lnTo>
                  <a:lnTo>
                    <a:pt x="1031" y="3007"/>
                  </a:lnTo>
                  <a:lnTo>
                    <a:pt x="1289" y="3050"/>
                  </a:lnTo>
                  <a:lnTo>
                    <a:pt x="2749" y="3136"/>
                  </a:lnTo>
                  <a:lnTo>
                    <a:pt x="3007" y="3136"/>
                  </a:lnTo>
                  <a:lnTo>
                    <a:pt x="4553" y="3222"/>
                  </a:lnTo>
                  <a:lnTo>
                    <a:pt x="4811" y="3179"/>
                  </a:lnTo>
                  <a:lnTo>
                    <a:pt x="5068" y="3136"/>
                  </a:lnTo>
                  <a:lnTo>
                    <a:pt x="5326" y="3007"/>
                  </a:lnTo>
                  <a:lnTo>
                    <a:pt x="5541" y="2793"/>
                  </a:lnTo>
                  <a:lnTo>
                    <a:pt x="5712" y="2578"/>
                  </a:lnTo>
                  <a:lnTo>
                    <a:pt x="5841" y="2320"/>
                  </a:lnTo>
                  <a:lnTo>
                    <a:pt x="5927" y="2063"/>
                  </a:lnTo>
                  <a:lnTo>
                    <a:pt x="5970" y="1762"/>
                  </a:lnTo>
                  <a:lnTo>
                    <a:pt x="5970" y="1504"/>
                  </a:lnTo>
                  <a:lnTo>
                    <a:pt x="5927" y="1246"/>
                  </a:lnTo>
                  <a:lnTo>
                    <a:pt x="5841" y="1032"/>
                  </a:lnTo>
                  <a:lnTo>
                    <a:pt x="5755" y="817"/>
                  </a:lnTo>
                  <a:lnTo>
                    <a:pt x="5541" y="559"/>
                  </a:lnTo>
                  <a:lnTo>
                    <a:pt x="5283" y="345"/>
                  </a:lnTo>
                  <a:lnTo>
                    <a:pt x="5025" y="216"/>
                  </a:lnTo>
                  <a:lnTo>
                    <a:pt x="4682" y="130"/>
                  </a:lnTo>
                  <a:lnTo>
                    <a:pt x="3135" y="87"/>
                  </a:lnTo>
                  <a:lnTo>
                    <a:pt x="2878" y="87"/>
                  </a:lnTo>
                  <a:lnTo>
                    <a:pt x="14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5" name="Google Shape;14903;p66">
              <a:extLst>
                <a:ext uri="{FF2B5EF4-FFF2-40B4-BE49-F238E27FC236}">
                  <a16:creationId xmlns:a16="http://schemas.microsoft.com/office/drawing/2014/main" id="{DEFB1D14-401F-8E8E-F594-CDE6B44466B0}"/>
                </a:ext>
              </a:extLst>
            </p:cNvPr>
            <p:cNvSpPr/>
            <p:nvPr/>
          </p:nvSpPr>
          <p:spPr>
            <a:xfrm>
              <a:off x="2629425" y="3951075"/>
              <a:ext cx="149275" cy="80575"/>
            </a:xfrm>
            <a:custGeom>
              <a:avLst/>
              <a:gdLst/>
              <a:ahLst/>
              <a:cxnLst/>
              <a:rect l="l" t="t" r="r" b="b"/>
              <a:pathLst>
                <a:path w="5971" h="3223" fill="none" extrusionOk="0">
                  <a:moveTo>
                    <a:pt x="4553" y="3222"/>
                  </a:moveTo>
                  <a:lnTo>
                    <a:pt x="4553" y="3222"/>
                  </a:lnTo>
                  <a:lnTo>
                    <a:pt x="4811" y="3179"/>
                  </a:lnTo>
                  <a:lnTo>
                    <a:pt x="5068" y="3136"/>
                  </a:lnTo>
                  <a:lnTo>
                    <a:pt x="5326" y="3007"/>
                  </a:lnTo>
                  <a:lnTo>
                    <a:pt x="5541" y="2793"/>
                  </a:lnTo>
                  <a:lnTo>
                    <a:pt x="5712" y="2578"/>
                  </a:lnTo>
                  <a:lnTo>
                    <a:pt x="5841" y="2320"/>
                  </a:lnTo>
                  <a:lnTo>
                    <a:pt x="5927" y="2063"/>
                  </a:lnTo>
                  <a:lnTo>
                    <a:pt x="5970" y="1762"/>
                  </a:lnTo>
                  <a:lnTo>
                    <a:pt x="5970" y="1762"/>
                  </a:lnTo>
                  <a:lnTo>
                    <a:pt x="5970" y="1504"/>
                  </a:lnTo>
                  <a:lnTo>
                    <a:pt x="5927" y="1246"/>
                  </a:lnTo>
                  <a:lnTo>
                    <a:pt x="5841" y="1032"/>
                  </a:lnTo>
                  <a:lnTo>
                    <a:pt x="5755" y="817"/>
                  </a:lnTo>
                  <a:lnTo>
                    <a:pt x="5755" y="817"/>
                  </a:lnTo>
                  <a:lnTo>
                    <a:pt x="5541" y="559"/>
                  </a:lnTo>
                  <a:lnTo>
                    <a:pt x="5283" y="345"/>
                  </a:lnTo>
                  <a:lnTo>
                    <a:pt x="5025" y="216"/>
                  </a:lnTo>
                  <a:lnTo>
                    <a:pt x="4682" y="130"/>
                  </a:lnTo>
                  <a:lnTo>
                    <a:pt x="3135" y="87"/>
                  </a:lnTo>
                  <a:lnTo>
                    <a:pt x="3007" y="87"/>
                  </a:lnTo>
                  <a:lnTo>
                    <a:pt x="2878" y="87"/>
                  </a:lnTo>
                  <a:lnTo>
                    <a:pt x="1418" y="1"/>
                  </a:lnTo>
                  <a:lnTo>
                    <a:pt x="1418" y="1"/>
                  </a:lnTo>
                  <a:lnTo>
                    <a:pt x="1160" y="1"/>
                  </a:lnTo>
                  <a:lnTo>
                    <a:pt x="902" y="87"/>
                  </a:lnTo>
                  <a:lnTo>
                    <a:pt x="644" y="216"/>
                  </a:lnTo>
                  <a:lnTo>
                    <a:pt x="430" y="387"/>
                  </a:lnTo>
                  <a:lnTo>
                    <a:pt x="258" y="645"/>
                  </a:lnTo>
                  <a:lnTo>
                    <a:pt x="129" y="903"/>
                  </a:lnTo>
                  <a:lnTo>
                    <a:pt x="43" y="1161"/>
                  </a:lnTo>
                  <a:lnTo>
                    <a:pt x="0" y="1461"/>
                  </a:lnTo>
                  <a:lnTo>
                    <a:pt x="0" y="1461"/>
                  </a:lnTo>
                  <a:lnTo>
                    <a:pt x="43" y="1891"/>
                  </a:lnTo>
                  <a:lnTo>
                    <a:pt x="172" y="2277"/>
                  </a:lnTo>
                  <a:lnTo>
                    <a:pt x="172" y="2277"/>
                  </a:lnTo>
                  <a:lnTo>
                    <a:pt x="344" y="2578"/>
                  </a:lnTo>
                  <a:lnTo>
                    <a:pt x="344" y="2578"/>
                  </a:lnTo>
                  <a:lnTo>
                    <a:pt x="559" y="2793"/>
                  </a:lnTo>
                  <a:lnTo>
                    <a:pt x="773" y="2922"/>
                  </a:lnTo>
                  <a:lnTo>
                    <a:pt x="1031" y="3007"/>
                  </a:lnTo>
                  <a:lnTo>
                    <a:pt x="1289" y="3050"/>
                  </a:lnTo>
                  <a:lnTo>
                    <a:pt x="2749" y="3136"/>
                  </a:lnTo>
                  <a:lnTo>
                    <a:pt x="2878" y="3136"/>
                  </a:lnTo>
                  <a:lnTo>
                    <a:pt x="3007" y="3136"/>
                  </a:lnTo>
                  <a:lnTo>
                    <a:pt x="4553" y="322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6" name="Google Shape;14904;p66">
              <a:extLst>
                <a:ext uri="{FF2B5EF4-FFF2-40B4-BE49-F238E27FC236}">
                  <a16:creationId xmlns:a16="http://schemas.microsoft.com/office/drawing/2014/main" id="{A8B965F9-C73B-4089-6FE8-FDBA716BB9D4}"/>
                </a:ext>
              </a:extLst>
            </p:cNvPr>
            <p:cNvSpPr/>
            <p:nvPr/>
          </p:nvSpPr>
          <p:spPr>
            <a:xfrm>
              <a:off x="2629425" y="3951075"/>
              <a:ext cx="75175" cy="78425"/>
            </a:xfrm>
            <a:custGeom>
              <a:avLst/>
              <a:gdLst/>
              <a:ahLst/>
              <a:cxnLst/>
              <a:rect l="l" t="t" r="r" b="b"/>
              <a:pathLst>
                <a:path w="3007" h="3137" extrusionOk="0">
                  <a:moveTo>
                    <a:pt x="1160" y="1"/>
                  </a:moveTo>
                  <a:lnTo>
                    <a:pt x="902" y="87"/>
                  </a:lnTo>
                  <a:lnTo>
                    <a:pt x="644" y="216"/>
                  </a:lnTo>
                  <a:lnTo>
                    <a:pt x="430" y="387"/>
                  </a:lnTo>
                  <a:lnTo>
                    <a:pt x="258" y="645"/>
                  </a:lnTo>
                  <a:lnTo>
                    <a:pt x="129" y="903"/>
                  </a:lnTo>
                  <a:lnTo>
                    <a:pt x="43" y="1161"/>
                  </a:lnTo>
                  <a:lnTo>
                    <a:pt x="0" y="1461"/>
                  </a:lnTo>
                  <a:lnTo>
                    <a:pt x="43" y="1891"/>
                  </a:lnTo>
                  <a:lnTo>
                    <a:pt x="172" y="2277"/>
                  </a:lnTo>
                  <a:lnTo>
                    <a:pt x="344" y="2578"/>
                  </a:lnTo>
                  <a:lnTo>
                    <a:pt x="559" y="2793"/>
                  </a:lnTo>
                  <a:lnTo>
                    <a:pt x="773" y="2922"/>
                  </a:lnTo>
                  <a:lnTo>
                    <a:pt x="1031" y="3007"/>
                  </a:lnTo>
                  <a:lnTo>
                    <a:pt x="1289" y="3050"/>
                  </a:lnTo>
                  <a:lnTo>
                    <a:pt x="2749" y="3136"/>
                  </a:lnTo>
                  <a:lnTo>
                    <a:pt x="2878" y="3136"/>
                  </a:lnTo>
                  <a:lnTo>
                    <a:pt x="2921" y="2621"/>
                  </a:lnTo>
                  <a:lnTo>
                    <a:pt x="3007" y="87"/>
                  </a:lnTo>
                  <a:lnTo>
                    <a:pt x="2878" y="87"/>
                  </a:lnTo>
                  <a:lnTo>
                    <a:pt x="1418" y="1"/>
                  </a:lnTo>
                  <a:close/>
                </a:path>
              </a:pathLst>
            </a:custGeom>
            <a:solidFill>
              <a:srgbClr val="EA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7" name="Google Shape;14905;p66">
              <a:extLst>
                <a:ext uri="{FF2B5EF4-FFF2-40B4-BE49-F238E27FC236}">
                  <a16:creationId xmlns:a16="http://schemas.microsoft.com/office/drawing/2014/main" id="{FE8BB116-75B4-EA53-1C25-458C1B941EDE}"/>
                </a:ext>
              </a:extLst>
            </p:cNvPr>
            <p:cNvSpPr/>
            <p:nvPr/>
          </p:nvSpPr>
          <p:spPr>
            <a:xfrm>
              <a:off x="2629425" y="3951075"/>
              <a:ext cx="75175" cy="78425"/>
            </a:xfrm>
            <a:custGeom>
              <a:avLst/>
              <a:gdLst/>
              <a:ahLst/>
              <a:cxnLst/>
              <a:rect l="l" t="t" r="r" b="b"/>
              <a:pathLst>
                <a:path w="3007" h="3137" fill="none" extrusionOk="0">
                  <a:moveTo>
                    <a:pt x="2878" y="3136"/>
                  </a:moveTo>
                  <a:lnTo>
                    <a:pt x="2921" y="2621"/>
                  </a:lnTo>
                  <a:lnTo>
                    <a:pt x="3007" y="87"/>
                  </a:lnTo>
                  <a:lnTo>
                    <a:pt x="2878" y="87"/>
                  </a:lnTo>
                  <a:lnTo>
                    <a:pt x="1418" y="1"/>
                  </a:lnTo>
                  <a:lnTo>
                    <a:pt x="1418" y="1"/>
                  </a:lnTo>
                  <a:lnTo>
                    <a:pt x="1160" y="1"/>
                  </a:lnTo>
                  <a:lnTo>
                    <a:pt x="902" y="87"/>
                  </a:lnTo>
                  <a:lnTo>
                    <a:pt x="644" y="216"/>
                  </a:lnTo>
                  <a:lnTo>
                    <a:pt x="430" y="387"/>
                  </a:lnTo>
                  <a:lnTo>
                    <a:pt x="258" y="645"/>
                  </a:lnTo>
                  <a:lnTo>
                    <a:pt x="129" y="903"/>
                  </a:lnTo>
                  <a:lnTo>
                    <a:pt x="43" y="1161"/>
                  </a:lnTo>
                  <a:lnTo>
                    <a:pt x="0" y="1461"/>
                  </a:lnTo>
                  <a:lnTo>
                    <a:pt x="0" y="1461"/>
                  </a:lnTo>
                  <a:lnTo>
                    <a:pt x="43" y="1891"/>
                  </a:lnTo>
                  <a:lnTo>
                    <a:pt x="172" y="2277"/>
                  </a:lnTo>
                  <a:lnTo>
                    <a:pt x="172" y="2277"/>
                  </a:lnTo>
                  <a:lnTo>
                    <a:pt x="344" y="2578"/>
                  </a:lnTo>
                  <a:lnTo>
                    <a:pt x="344" y="2578"/>
                  </a:lnTo>
                  <a:lnTo>
                    <a:pt x="559" y="2793"/>
                  </a:lnTo>
                  <a:lnTo>
                    <a:pt x="773" y="2922"/>
                  </a:lnTo>
                  <a:lnTo>
                    <a:pt x="1031" y="3007"/>
                  </a:lnTo>
                  <a:lnTo>
                    <a:pt x="1289" y="3050"/>
                  </a:lnTo>
                  <a:lnTo>
                    <a:pt x="2749" y="3136"/>
                  </a:lnTo>
                  <a:lnTo>
                    <a:pt x="2878" y="31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8" name="Google Shape;14906;p66">
              <a:extLst>
                <a:ext uri="{FF2B5EF4-FFF2-40B4-BE49-F238E27FC236}">
                  <a16:creationId xmlns:a16="http://schemas.microsoft.com/office/drawing/2014/main" id="{F54A6DAE-6492-356D-7ACD-AC5BEB5C716D}"/>
                </a:ext>
              </a:extLst>
            </p:cNvPr>
            <p:cNvSpPr/>
            <p:nvPr/>
          </p:nvSpPr>
          <p:spPr>
            <a:xfrm>
              <a:off x="2545675" y="3942500"/>
              <a:ext cx="149275" cy="80550"/>
            </a:xfrm>
            <a:custGeom>
              <a:avLst/>
              <a:gdLst/>
              <a:ahLst/>
              <a:cxnLst/>
              <a:rect l="l" t="t" r="r" b="b"/>
              <a:pathLst>
                <a:path w="5971" h="3222" extrusionOk="0">
                  <a:moveTo>
                    <a:pt x="4553" y="0"/>
                  </a:moveTo>
                  <a:lnTo>
                    <a:pt x="3007" y="86"/>
                  </a:lnTo>
                  <a:lnTo>
                    <a:pt x="2749" y="86"/>
                  </a:lnTo>
                  <a:lnTo>
                    <a:pt x="1289" y="172"/>
                  </a:lnTo>
                  <a:lnTo>
                    <a:pt x="988" y="215"/>
                  </a:lnTo>
                  <a:lnTo>
                    <a:pt x="773" y="301"/>
                  </a:lnTo>
                  <a:lnTo>
                    <a:pt x="558" y="473"/>
                  </a:lnTo>
                  <a:lnTo>
                    <a:pt x="344" y="645"/>
                  </a:lnTo>
                  <a:lnTo>
                    <a:pt x="215" y="902"/>
                  </a:lnTo>
                  <a:lnTo>
                    <a:pt x="86" y="1160"/>
                  </a:lnTo>
                  <a:lnTo>
                    <a:pt x="0" y="1461"/>
                  </a:lnTo>
                  <a:lnTo>
                    <a:pt x="0" y="1761"/>
                  </a:lnTo>
                  <a:lnTo>
                    <a:pt x="86" y="2148"/>
                  </a:lnTo>
                  <a:lnTo>
                    <a:pt x="258" y="2534"/>
                  </a:lnTo>
                  <a:lnTo>
                    <a:pt x="473" y="2835"/>
                  </a:lnTo>
                  <a:lnTo>
                    <a:pt x="687" y="3007"/>
                  </a:lnTo>
                  <a:lnTo>
                    <a:pt x="902" y="3136"/>
                  </a:lnTo>
                  <a:lnTo>
                    <a:pt x="1160" y="3222"/>
                  </a:lnTo>
                  <a:lnTo>
                    <a:pt x="1460" y="3222"/>
                  </a:lnTo>
                  <a:lnTo>
                    <a:pt x="2921" y="3136"/>
                  </a:lnTo>
                  <a:lnTo>
                    <a:pt x="3135" y="3136"/>
                  </a:lnTo>
                  <a:lnTo>
                    <a:pt x="4725" y="3050"/>
                  </a:lnTo>
                  <a:lnTo>
                    <a:pt x="4982" y="3007"/>
                  </a:lnTo>
                  <a:lnTo>
                    <a:pt x="5240" y="2921"/>
                  </a:lnTo>
                  <a:lnTo>
                    <a:pt x="5455" y="2749"/>
                  </a:lnTo>
                  <a:lnTo>
                    <a:pt x="5627" y="2577"/>
                  </a:lnTo>
                  <a:lnTo>
                    <a:pt x="5798" y="2320"/>
                  </a:lnTo>
                  <a:lnTo>
                    <a:pt x="5927" y="2062"/>
                  </a:lnTo>
                  <a:lnTo>
                    <a:pt x="5970" y="1761"/>
                  </a:lnTo>
                  <a:lnTo>
                    <a:pt x="5970" y="1461"/>
                  </a:lnTo>
                  <a:lnTo>
                    <a:pt x="5970" y="1203"/>
                  </a:lnTo>
                  <a:lnTo>
                    <a:pt x="5884" y="988"/>
                  </a:lnTo>
                  <a:lnTo>
                    <a:pt x="5798" y="773"/>
                  </a:lnTo>
                  <a:lnTo>
                    <a:pt x="5669" y="559"/>
                  </a:lnTo>
                  <a:lnTo>
                    <a:pt x="5455" y="344"/>
                  </a:lnTo>
                  <a:lnTo>
                    <a:pt x="5197" y="129"/>
                  </a:lnTo>
                  <a:lnTo>
                    <a:pt x="4896" y="43"/>
                  </a:lnTo>
                  <a:lnTo>
                    <a:pt x="45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9" name="Google Shape;14907;p66">
              <a:extLst>
                <a:ext uri="{FF2B5EF4-FFF2-40B4-BE49-F238E27FC236}">
                  <a16:creationId xmlns:a16="http://schemas.microsoft.com/office/drawing/2014/main" id="{D8B27FEC-2B14-0358-5C0C-95BF200B8181}"/>
                </a:ext>
              </a:extLst>
            </p:cNvPr>
            <p:cNvSpPr/>
            <p:nvPr/>
          </p:nvSpPr>
          <p:spPr>
            <a:xfrm>
              <a:off x="2545675" y="3942500"/>
              <a:ext cx="149275" cy="80550"/>
            </a:xfrm>
            <a:custGeom>
              <a:avLst/>
              <a:gdLst/>
              <a:ahLst/>
              <a:cxnLst/>
              <a:rect l="l" t="t" r="r" b="b"/>
              <a:pathLst>
                <a:path w="5971" h="3222" fill="none" extrusionOk="0">
                  <a:moveTo>
                    <a:pt x="4725" y="3050"/>
                  </a:moveTo>
                  <a:lnTo>
                    <a:pt x="4725" y="3050"/>
                  </a:lnTo>
                  <a:lnTo>
                    <a:pt x="4982" y="3007"/>
                  </a:lnTo>
                  <a:lnTo>
                    <a:pt x="5240" y="2921"/>
                  </a:lnTo>
                  <a:lnTo>
                    <a:pt x="5455" y="2749"/>
                  </a:lnTo>
                  <a:lnTo>
                    <a:pt x="5627" y="2577"/>
                  </a:lnTo>
                  <a:lnTo>
                    <a:pt x="5798" y="2320"/>
                  </a:lnTo>
                  <a:lnTo>
                    <a:pt x="5927" y="2062"/>
                  </a:lnTo>
                  <a:lnTo>
                    <a:pt x="5970" y="1761"/>
                  </a:lnTo>
                  <a:lnTo>
                    <a:pt x="5970" y="1461"/>
                  </a:lnTo>
                  <a:lnTo>
                    <a:pt x="5970" y="1461"/>
                  </a:lnTo>
                  <a:lnTo>
                    <a:pt x="5970" y="1203"/>
                  </a:lnTo>
                  <a:lnTo>
                    <a:pt x="5884" y="988"/>
                  </a:lnTo>
                  <a:lnTo>
                    <a:pt x="5798" y="773"/>
                  </a:lnTo>
                  <a:lnTo>
                    <a:pt x="5669" y="559"/>
                  </a:lnTo>
                  <a:lnTo>
                    <a:pt x="5669" y="559"/>
                  </a:lnTo>
                  <a:lnTo>
                    <a:pt x="5455" y="344"/>
                  </a:lnTo>
                  <a:lnTo>
                    <a:pt x="5197" y="129"/>
                  </a:lnTo>
                  <a:lnTo>
                    <a:pt x="4896" y="43"/>
                  </a:lnTo>
                  <a:lnTo>
                    <a:pt x="4553" y="0"/>
                  </a:lnTo>
                  <a:lnTo>
                    <a:pt x="3007" y="86"/>
                  </a:lnTo>
                  <a:lnTo>
                    <a:pt x="2878" y="86"/>
                  </a:lnTo>
                  <a:lnTo>
                    <a:pt x="2749" y="86"/>
                  </a:lnTo>
                  <a:lnTo>
                    <a:pt x="1289" y="172"/>
                  </a:lnTo>
                  <a:lnTo>
                    <a:pt x="1289" y="172"/>
                  </a:lnTo>
                  <a:lnTo>
                    <a:pt x="988" y="215"/>
                  </a:lnTo>
                  <a:lnTo>
                    <a:pt x="773" y="301"/>
                  </a:lnTo>
                  <a:lnTo>
                    <a:pt x="558" y="473"/>
                  </a:lnTo>
                  <a:lnTo>
                    <a:pt x="344" y="645"/>
                  </a:lnTo>
                  <a:lnTo>
                    <a:pt x="215" y="902"/>
                  </a:lnTo>
                  <a:lnTo>
                    <a:pt x="86" y="1160"/>
                  </a:lnTo>
                  <a:lnTo>
                    <a:pt x="0" y="1461"/>
                  </a:lnTo>
                  <a:lnTo>
                    <a:pt x="0" y="1761"/>
                  </a:lnTo>
                  <a:lnTo>
                    <a:pt x="0" y="1761"/>
                  </a:lnTo>
                  <a:lnTo>
                    <a:pt x="86" y="2148"/>
                  </a:lnTo>
                  <a:lnTo>
                    <a:pt x="258" y="2534"/>
                  </a:lnTo>
                  <a:lnTo>
                    <a:pt x="258" y="2534"/>
                  </a:lnTo>
                  <a:lnTo>
                    <a:pt x="473" y="2835"/>
                  </a:lnTo>
                  <a:lnTo>
                    <a:pt x="473" y="2835"/>
                  </a:lnTo>
                  <a:lnTo>
                    <a:pt x="687" y="3007"/>
                  </a:lnTo>
                  <a:lnTo>
                    <a:pt x="902" y="3136"/>
                  </a:lnTo>
                  <a:lnTo>
                    <a:pt x="1160" y="3222"/>
                  </a:lnTo>
                  <a:lnTo>
                    <a:pt x="1460" y="3222"/>
                  </a:lnTo>
                  <a:lnTo>
                    <a:pt x="2921" y="3136"/>
                  </a:lnTo>
                  <a:lnTo>
                    <a:pt x="3050" y="3136"/>
                  </a:lnTo>
                  <a:lnTo>
                    <a:pt x="3135" y="3136"/>
                  </a:lnTo>
                  <a:lnTo>
                    <a:pt x="4725" y="30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0" name="Google Shape;14908;p66">
              <a:extLst>
                <a:ext uri="{FF2B5EF4-FFF2-40B4-BE49-F238E27FC236}">
                  <a16:creationId xmlns:a16="http://schemas.microsoft.com/office/drawing/2014/main" id="{3505A3FD-E692-6569-9692-F5BA4D32B581}"/>
                </a:ext>
              </a:extLst>
            </p:cNvPr>
            <p:cNvSpPr/>
            <p:nvPr/>
          </p:nvSpPr>
          <p:spPr>
            <a:xfrm>
              <a:off x="2545675" y="3944650"/>
              <a:ext cx="76250" cy="78400"/>
            </a:xfrm>
            <a:custGeom>
              <a:avLst/>
              <a:gdLst/>
              <a:ahLst/>
              <a:cxnLst/>
              <a:rect l="l" t="t" r="r" b="b"/>
              <a:pathLst>
                <a:path w="3050" h="3136" extrusionOk="0">
                  <a:moveTo>
                    <a:pt x="2749" y="0"/>
                  </a:moveTo>
                  <a:lnTo>
                    <a:pt x="1289" y="86"/>
                  </a:lnTo>
                  <a:lnTo>
                    <a:pt x="988" y="129"/>
                  </a:lnTo>
                  <a:lnTo>
                    <a:pt x="773" y="215"/>
                  </a:lnTo>
                  <a:lnTo>
                    <a:pt x="558" y="387"/>
                  </a:lnTo>
                  <a:lnTo>
                    <a:pt x="344" y="559"/>
                  </a:lnTo>
                  <a:lnTo>
                    <a:pt x="215" y="816"/>
                  </a:lnTo>
                  <a:lnTo>
                    <a:pt x="86" y="1074"/>
                  </a:lnTo>
                  <a:lnTo>
                    <a:pt x="0" y="1375"/>
                  </a:lnTo>
                  <a:lnTo>
                    <a:pt x="0" y="1675"/>
                  </a:lnTo>
                  <a:lnTo>
                    <a:pt x="86" y="2062"/>
                  </a:lnTo>
                  <a:lnTo>
                    <a:pt x="258" y="2448"/>
                  </a:lnTo>
                  <a:lnTo>
                    <a:pt x="473" y="2749"/>
                  </a:lnTo>
                  <a:lnTo>
                    <a:pt x="687" y="2921"/>
                  </a:lnTo>
                  <a:lnTo>
                    <a:pt x="902" y="3050"/>
                  </a:lnTo>
                  <a:lnTo>
                    <a:pt x="1160" y="3136"/>
                  </a:lnTo>
                  <a:lnTo>
                    <a:pt x="1460" y="3136"/>
                  </a:lnTo>
                  <a:lnTo>
                    <a:pt x="2921" y="3050"/>
                  </a:lnTo>
                  <a:lnTo>
                    <a:pt x="3050" y="3050"/>
                  </a:lnTo>
                  <a:lnTo>
                    <a:pt x="3007" y="2534"/>
                  </a:lnTo>
                  <a:lnTo>
                    <a:pt x="2878" y="0"/>
                  </a:lnTo>
                  <a:close/>
                </a:path>
              </a:pathLst>
            </a:custGeom>
            <a:solidFill>
              <a:srgbClr val="EA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1" name="Google Shape;14909;p66">
              <a:extLst>
                <a:ext uri="{FF2B5EF4-FFF2-40B4-BE49-F238E27FC236}">
                  <a16:creationId xmlns:a16="http://schemas.microsoft.com/office/drawing/2014/main" id="{9DD8A81F-CEC9-A312-8ADE-FD36C877D994}"/>
                </a:ext>
              </a:extLst>
            </p:cNvPr>
            <p:cNvSpPr/>
            <p:nvPr/>
          </p:nvSpPr>
          <p:spPr>
            <a:xfrm>
              <a:off x="2545675" y="3944650"/>
              <a:ext cx="76250" cy="78400"/>
            </a:xfrm>
            <a:custGeom>
              <a:avLst/>
              <a:gdLst/>
              <a:ahLst/>
              <a:cxnLst/>
              <a:rect l="l" t="t" r="r" b="b"/>
              <a:pathLst>
                <a:path w="3050" h="3136" fill="none" extrusionOk="0">
                  <a:moveTo>
                    <a:pt x="3050" y="3050"/>
                  </a:moveTo>
                  <a:lnTo>
                    <a:pt x="3007" y="2534"/>
                  </a:lnTo>
                  <a:lnTo>
                    <a:pt x="2878" y="0"/>
                  </a:lnTo>
                  <a:lnTo>
                    <a:pt x="2749" y="0"/>
                  </a:lnTo>
                  <a:lnTo>
                    <a:pt x="1289" y="86"/>
                  </a:lnTo>
                  <a:lnTo>
                    <a:pt x="1289" y="86"/>
                  </a:lnTo>
                  <a:lnTo>
                    <a:pt x="988" y="129"/>
                  </a:lnTo>
                  <a:lnTo>
                    <a:pt x="773" y="215"/>
                  </a:lnTo>
                  <a:lnTo>
                    <a:pt x="558" y="387"/>
                  </a:lnTo>
                  <a:lnTo>
                    <a:pt x="344" y="559"/>
                  </a:lnTo>
                  <a:lnTo>
                    <a:pt x="215" y="816"/>
                  </a:lnTo>
                  <a:lnTo>
                    <a:pt x="86" y="1074"/>
                  </a:lnTo>
                  <a:lnTo>
                    <a:pt x="0" y="1375"/>
                  </a:lnTo>
                  <a:lnTo>
                    <a:pt x="0" y="1675"/>
                  </a:lnTo>
                  <a:lnTo>
                    <a:pt x="0" y="1675"/>
                  </a:lnTo>
                  <a:lnTo>
                    <a:pt x="86" y="2062"/>
                  </a:lnTo>
                  <a:lnTo>
                    <a:pt x="258" y="2448"/>
                  </a:lnTo>
                  <a:lnTo>
                    <a:pt x="258" y="2448"/>
                  </a:lnTo>
                  <a:lnTo>
                    <a:pt x="473" y="2749"/>
                  </a:lnTo>
                  <a:lnTo>
                    <a:pt x="473" y="2749"/>
                  </a:lnTo>
                  <a:lnTo>
                    <a:pt x="687" y="2921"/>
                  </a:lnTo>
                  <a:lnTo>
                    <a:pt x="902" y="3050"/>
                  </a:lnTo>
                  <a:lnTo>
                    <a:pt x="1160" y="3136"/>
                  </a:lnTo>
                  <a:lnTo>
                    <a:pt x="1460" y="3136"/>
                  </a:lnTo>
                  <a:lnTo>
                    <a:pt x="2921" y="3050"/>
                  </a:lnTo>
                  <a:lnTo>
                    <a:pt x="3050" y="30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2" name="Google Shape;14910;p66">
              <a:extLst>
                <a:ext uri="{FF2B5EF4-FFF2-40B4-BE49-F238E27FC236}">
                  <a16:creationId xmlns:a16="http://schemas.microsoft.com/office/drawing/2014/main" id="{26C87008-4B4E-7C03-4703-1242B62CBCFF}"/>
                </a:ext>
              </a:extLst>
            </p:cNvPr>
            <p:cNvSpPr/>
            <p:nvPr/>
          </p:nvSpPr>
          <p:spPr>
            <a:xfrm>
              <a:off x="2603650" y="3853375"/>
              <a:ext cx="25" cy="25"/>
            </a:xfrm>
            <a:custGeom>
              <a:avLst/>
              <a:gdLst/>
              <a:ahLst/>
              <a:cxnLst/>
              <a:rect l="l" t="t" r="r" b="b"/>
              <a:pathLst>
                <a:path w="1" h="1" extrusionOk="0">
                  <a:moveTo>
                    <a:pt x="0" y="1"/>
                  </a:moveTo>
                  <a:lnTo>
                    <a:pt x="0" y="1"/>
                  </a:lnTo>
                  <a:lnTo>
                    <a:pt x="0" y="1"/>
                  </a:lnTo>
                  <a:lnTo>
                    <a:pt x="0" y="1"/>
                  </a:lnTo>
                  <a:lnTo>
                    <a:pt x="0" y="1"/>
                  </a:lnTo>
                  <a:lnTo>
                    <a:pt x="0" y="1"/>
                  </a:lnTo>
                  <a:close/>
                </a:path>
              </a:pathLst>
            </a:custGeom>
            <a:solidFill>
              <a:srgbClr val="FA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3" name="Google Shape;14911;p66">
              <a:extLst>
                <a:ext uri="{FF2B5EF4-FFF2-40B4-BE49-F238E27FC236}">
                  <a16:creationId xmlns:a16="http://schemas.microsoft.com/office/drawing/2014/main" id="{92E86A1E-04AF-FF44-A25B-02F7DC0238BA}"/>
                </a:ext>
              </a:extLst>
            </p:cNvPr>
            <p:cNvSpPr/>
            <p:nvPr/>
          </p:nvSpPr>
          <p:spPr>
            <a:xfrm>
              <a:off x="2603650" y="3853375"/>
              <a:ext cx="25" cy="25"/>
            </a:xfrm>
            <a:custGeom>
              <a:avLst/>
              <a:gdLst/>
              <a:ahLst/>
              <a:cxnLst/>
              <a:rect l="l" t="t" r="r" b="b"/>
              <a:pathLst>
                <a:path w="1" h="1" fill="none" extrusionOk="0">
                  <a:moveTo>
                    <a:pt x="0" y="1"/>
                  </a:moveTo>
                  <a:lnTo>
                    <a:pt x="0" y="1"/>
                  </a:ln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4" name="Google Shape;14912;p66">
              <a:extLst>
                <a:ext uri="{FF2B5EF4-FFF2-40B4-BE49-F238E27FC236}">
                  <a16:creationId xmlns:a16="http://schemas.microsoft.com/office/drawing/2014/main" id="{E1C99C58-0611-6B4D-D69A-FEE4DA4676EF}"/>
                </a:ext>
              </a:extLst>
            </p:cNvPr>
            <p:cNvSpPr/>
            <p:nvPr/>
          </p:nvSpPr>
          <p:spPr>
            <a:xfrm>
              <a:off x="2626200" y="3883450"/>
              <a:ext cx="74100" cy="60150"/>
            </a:xfrm>
            <a:custGeom>
              <a:avLst/>
              <a:gdLst/>
              <a:ahLst/>
              <a:cxnLst/>
              <a:rect l="l" t="t" r="r" b="b"/>
              <a:pathLst>
                <a:path w="2964" h="2406" extrusionOk="0">
                  <a:moveTo>
                    <a:pt x="2964" y="0"/>
                  </a:moveTo>
                  <a:lnTo>
                    <a:pt x="2835" y="86"/>
                  </a:lnTo>
                  <a:lnTo>
                    <a:pt x="2878" y="129"/>
                  </a:lnTo>
                  <a:lnTo>
                    <a:pt x="2964" y="0"/>
                  </a:lnTo>
                  <a:close/>
                  <a:moveTo>
                    <a:pt x="129" y="2234"/>
                  </a:moveTo>
                  <a:lnTo>
                    <a:pt x="0" y="2405"/>
                  </a:lnTo>
                  <a:lnTo>
                    <a:pt x="516" y="2405"/>
                  </a:lnTo>
                  <a:lnTo>
                    <a:pt x="430" y="2362"/>
                  </a:lnTo>
                  <a:lnTo>
                    <a:pt x="344" y="2319"/>
                  </a:lnTo>
                  <a:lnTo>
                    <a:pt x="215" y="2276"/>
                  </a:lnTo>
                  <a:lnTo>
                    <a:pt x="129" y="2234"/>
                  </a:lnTo>
                  <a:close/>
                </a:path>
              </a:pathLst>
            </a:custGeom>
            <a:solidFill>
              <a:srgbClr val="D1E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5" name="Google Shape;14913;p66">
              <a:extLst>
                <a:ext uri="{FF2B5EF4-FFF2-40B4-BE49-F238E27FC236}">
                  <a16:creationId xmlns:a16="http://schemas.microsoft.com/office/drawing/2014/main" id="{7E5C6A7C-0BAB-0B58-B6D6-57D4EBB53D7F}"/>
                </a:ext>
              </a:extLst>
            </p:cNvPr>
            <p:cNvSpPr/>
            <p:nvPr/>
          </p:nvSpPr>
          <p:spPr>
            <a:xfrm>
              <a:off x="2626200" y="3939275"/>
              <a:ext cx="12900" cy="4325"/>
            </a:xfrm>
            <a:custGeom>
              <a:avLst/>
              <a:gdLst/>
              <a:ahLst/>
              <a:cxnLst/>
              <a:rect l="l" t="t" r="r" b="b"/>
              <a:pathLst>
                <a:path w="516" h="173" fill="none" extrusionOk="0">
                  <a:moveTo>
                    <a:pt x="129" y="1"/>
                  </a:moveTo>
                  <a:lnTo>
                    <a:pt x="129" y="1"/>
                  </a:lnTo>
                  <a:lnTo>
                    <a:pt x="0" y="172"/>
                  </a:lnTo>
                  <a:lnTo>
                    <a:pt x="516" y="172"/>
                  </a:lnTo>
                  <a:lnTo>
                    <a:pt x="430" y="129"/>
                  </a:lnTo>
                  <a:lnTo>
                    <a:pt x="344" y="86"/>
                  </a:lnTo>
                  <a:lnTo>
                    <a:pt x="215" y="43"/>
                  </a:lnTo>
                  <a:lnTo>
                    <a:pt x="12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6" name="Google Shape;14914;p66">
              <a:extLst>
                <a:ext uri="{FF2B5EF4-FFF2-40B4-BE49-F238E27FC236}">
                  <a16:creationId xmlns:a16="http://schemas.microsoft.com/office/drawing/2014/main" id="{33886787-6685-68DF-BBD8-A73CB00A15A3}"/>
                </a:ext>
              </a:extLst>
            </p:cNvPr>
            <p:cNvSpPr/>
            <p:nvPr/>
          </p:nvSpPr>
          <p:spPr>
            <a:xfrm>
              <a:off x="2697075" y="3883450"/>
              <a:ext cx="3225" cy="3225"/>
            </a:xfrm>
            <a:custGeom>
              <a:avLst/>
              <a:gdLst/>
              <a:ahLst/>
              <a:cxnLst/>
              <a:rect l="l" t="t" r="r" b="b"/>
              <a:pathLst>
                <a:path w="129" h="129" fill="none" extrusionOk="0">
                  <a:moveTo>
                    <a:pt x="129" y="0"/>
                  </a:moveTo>
                  <a:lnTo>
                    <a:pt x="0" y="86"/>
                  </a:lnTo>
                  <a:lnTo>
                    <a:pt x="43" y="129"/>
                  </a:lnTo>
                  <a:lnTo>
                    <a:pt x="12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7" name="Google Shape;14915;p66">
              <a:extLst>
                <a:ext uri="{FF2B5EF4-FFF2-40B4-BE49-F238E27FC236}">
                  <a16:creationId xmlns:a16="http://schemas.microsoft.com/office/drawing/2014/main" id="{8727B01A-8A96-B25F-A38C-694AE65CF1C5}"/>
                </a:ext>
              </a:extLst>
            </p:cNvPr>
            <p:cNvSpPr/>
            <p:nvPr/>
          </p:nvSpPr>
          <p:spPr>
            <a:xfrm>
              <a:off x="2629425" y="3910275"/>
              <a:ext cx="19350" cy="31175"/>
            </a:xfrm>
            <a:custGeom>
              <a:avLst/>
              <a:gdLst/>
              <a:ahLst/>
              <a:cxnLst/>
              <a:rect l="l" t="t" r="r" b="b"/>
              <a:pathLst>
                <a:path w="774" h="1247" extrusionOk="0">
                  <a:moveTo>
                    <a:pt x="773" y="1"/>
                  </a:moveTo>
                  <a:lnTo>
                    <a:pt x="559" y="44"/>
                  </a:lnTo>
                  <a:lnTo>
                    <a:pt x="344" y="87"/>
                  </a:lnTo>
                  <a:lnTo>
                    <a:pt x="129" y="44"/>
                  </a:lnTo>
                  <a:lnTo>
                    <a:pt x="129" y="44"/>
                  </a:lnTo>
                  <a:lnTo>
                    <a:pt x="215" y="344"/>
                  </a:lnTo>
                  <a:lnTo>
                    <a:pt x="215" y="602"/>
                  </a:lnTo>
                  <a:lnTo>
                    <a:pt x="129" y="903"/>
                  </a:lnTo>
                  <a:lnTo>
                    <a:pt x="0" y="1161"/>
                  </a:lnTo>
                  <a:lnTo>
                    <a:pt x="86" y="1203"/>
                  </a:lnTo>
                  <a:lnTo>
                    <a:pt x="215" y="1246"/>
                  </a:lnTo>
                  <a:lnTo>
                    <a:pt x="430" y="774"/>
                  </a:lnTo>
                  <a:lnTo>
                    <a:pt x="773" y="1"/>
                  </a:lnTo>
                  <a:close/>
                </a:path>
              </a:pathLst>
            </a:custGeom>
            <a:solidFill>
              <a:srgbClr val="FA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8" name="Google Shape;14916;p66">
              <a:extLst>
                <a:ext uri="{FF2B5EF4-FFF2-40B4-BE49-F238E27FC236}">
                  <a16:creationId xmlns:a16="http://schemas.microsoft.com/office/drawing/2014/main" id="{8A8B9201-A0D7-534F-0114-EFAB48616EEB}"/>
                </a:ext>
              </a:extLst>
            </p:cNvPr>
            <p:cNvSpPr/>
            <p:nvPr/>
          </p:nvSpPr>
          <p:spPr>
            <a:xfrm>
              <a:off x="2629425" y="3910275"/>
              <a:ext cx="19350" cy="33325"/>
            </a:xfrm>
            <a:custGeom>
              <a:avLst/>
              <a:gdLst/>
              <a:ahLst/>
              <a:cxnLst/>
              <a:rect l="l" t="t" r="r" b="b"/>
              <a:pathLst>
                <a:path w="774" h="1333" fill="none" extrusionOk="0">
                  <a:moveTo>
                    <a:pt x="773" y="1"/>
                  </a:moveTo>
                  <a:lnTo>
                    <a:pt x="773" y="1"/>
                  </a:lnTo>
                  <a:lnTo>
                    <a:pt x="559" y="44"/>
                  </a:lnTo>
                  <a:lnTo>
                    <a:pt x="344" y="87"/>
                  </a:lnTo>
                  <a:lnTo>
                    <a:pt x="344" y="87"/>
                  </a:lnTo>
                  <a:lnTo>
                    <a:pt x="129" y="44"/>
                  </a:lnTo>
                  <a:lnTo>
                    <a:pt x="129" y="44"/>
                  </a:lnTo>
                  <a:lnTo>
                    <a:pt x="215" y="344"/>
                  </a:lnTo>
                  <a:lnTo>
                    <a:pt x="215" y="602"/>
                  </a:lnTo>
                  <a:lnTo>
                    <a:pt x="129" y="903"/>
                  </a:lnTo>
                  <a:lnTo>
                    <a:pt x="0" y="1161"/>
                  </a:lnTo>
                  <a:lnTo>
                    <a:pt x="86" y="1203"/>
                  </a:lnTo>
                  <a:lnTo>
                    <a:pt x="215" y="1246"/>
                  </a:lnTo>
                  <a:lnTo>
                    <a:pt x="301" y="1289"/>
                  </a:lnTo>
                  <a:lnTo>
                    <a:pt x="387" y="1332"/>
                  </a:lnTo>
                  <a:lnTo>
                    <a:pt x="301" y="1289"/>
                  </a:lnTo>
                  <a:lnTo>
                    <a:pt x="215" y="1246"/>
                  </a:lnTo>
                  <a:lnTo>
                    <a:pt x="430" y="774"/>
                  </a:lnTo>
                  <a:lnTo>
                    <a:pt x="7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9" name="Google Shape;14917;p66">
              <a:extLst>
                <a:ext uri="{FF2B5EF4-FFF2-40B4-BE49-F238E27FC236}">
                  <a16:creationId xmlns:a16="http://schemas.microsoft.com/office/drawing/2014/main" id="{C350F1DC-C6FF-4759-A713-49BA3A4211BF}"/>
                </a:ext>
              </a:extLst>
            </p:cNvPr>
            <p:cNvSpPr/>
            <p:nvPr/>
          </p:nvSpPr>
          <p:spPr>
            <a:xfrm>
              <a:off x="2634775" y="3885600"/>
              <a:ext cx="63375" cy="66575"/>
            </a:xfrm>
            <a:custGeom>
              <a:avLst/>
              <a:gdLst/>
              <a:ahLst/>
              <a:cxnLst/>
              <a:rect l="l" t="t" r="r" b="b"/>
              <a:pathLst>
                <a:path w="2535" h="2663" extrusionOk="0">
                  <a:moveTo>
                    <a:pt x="2492" y="0"/>
                  </a:moveTo>
                  <a:lnTo>
                    <a:pt x="2277" y="129"/>
                  </a:lnTo>
                  <a:lnTo>
                    <a:pt x="2191" y="172"/>
                  </a:lnTo>
                  <a:lnTo>
                    <a:pt x="2063" y="215"/>
                  </a:lnTo>
                  <a:lnTo>
                    <a:pt x="688" y="945"/>
                  </a:lnTo>
                  <a:lnTo>
                    <a:pt x="559" y="988"/>
                  </a:lnTo>
                  <a:lnTo>
                    <a:pt x="216" y="1761"/>
                  </a:lnTo>
                  <a:lnTo>
                    <a:pt x="1" y="2233"/>
                  </a:lnTo>
                  <a:lnTo>
                    <a:pt x="87" y="2276"/>
                  </a:lnTo>
                  <a:lnTo>
                    <a:pt x="173" y="2319"/>
                  </a:lnTo>
                  <a:lnTo>
                    <a:pt x="989" y="2276"/>
                  </a:lnTo>
                  <a:lnTo>
                    <a:pt x="1289" y="2276"/>
                  </a:lnTo>
                  <a:lnTo>
                    <a:pt x="1547" y="2362"/>
                  </a:lnTo>
                  <a:lnTo>
                    <a:pt x="1762" y="2491"/>
                  </a:lnTo>
                  <a:lnTo>
                    <a:pt x="1934" y="2663"/>
                  </a:lnTo>
                  <a:lnTo>
                    <a:pt x="2535" y="2663"/>
                  </a:lnTo>
                  <a:lnTo>
                    <a:pt x="2363" y="2534"/>
                  </a:lnTo>
                  <a:lnTo>
                    <a:pt x="2191" y="2362"/>
                  </a:lnTo>
                  <a:lnTo>
                    <a:pt x="2063" y="2190"/>
                  </a:lnTo>
                  <a:lnTo>
                    <a:pt x="1977" y="1976"/>
                  </a:lnTo>
                  <a:lnTo>
                    <a:pt x="1891" y="1632"/>
                  </a:lnTo>
                  <a:lnTo>
                    <a:pt x="1891" y="1331"/>
                  </a:lnTo>
                  <a:lnTo>
                    <a:pt x="1934" y="988"/>
                  </a:lnTo>
                  <a:lnTo>
                    <a:pt x="2105" y="730"/>
                  </a:lnTo>
                  <a:lnTo>
                    <a:pt x="2535" y="43"/>
                  </a:lnTo>
                  <a:lnTo>
                    <a:pt x="2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0" name="Google Shape;14918;p66">
              <a:extLst>
                <a:ext uri="{FF2B5EF4-FFF2-40B4-BE49-F238E27FC236}">
                  <a16:creationId xmlns:a16="http://schemas.microsoft.com/office/drawing/2014/main" id="{C09F967D-855A-EA49-5667-0479425C114E}"/>
                </a:ext>
              </a:extLst>
            </p:cNvPr>
            <p:cNvSpPr/>
            <p:nvPr/>
          </p:nvSpPr>
          <p:spPr>
            <a:xfrm>
              <a:off x="2634775" y="3885600"/>
              <a:ext cx="63375" cy="66575"/>
            </a:xfrm>
            <a:custGeom>
              <a:avLst/>
              <a:gdLst/>
              <a:ahLst/>
              <a:cxnLst/>
              <a:rect l="l" t="t" r="r" b="b"/>
              <a:pathLst>
                <a:path w="2535" h="2663" fill="none" extrusionOk="0">
                  <a:moveTo>
                    <a:pt x="2492" y="0"/>
                  </a:moveTo>
                  <a:lnTo>
                    <a:pt x="2277" y="129"/>
                  </a:lnTo>
                  <a:lnTo>
                    <a:pt x="2191" y="172"/>
                  </a:lnTo>
                  <a:lnTo>
                    <a:pt x="2063" y="215"/>
                  </a:lnTo>
                  <a:lnTo>
                    <a:pt x="688" y="945"/>
                  </a:lnTo>
                  <a:lnTo>
                    <a:pt x="688" y="945"/>
                  </a:lnTo>
                  <a:lnTo>
                    <a:pt x="559" y="988"/>
                  </a:lnTo>
                  <a:lnTo>
                    <a:pt x="216" y="1761"/>
                  </a:lnTo>
                  <a:lnTo>
                    <a:pt x="1" y="2233"/>
                  </a:lnTo>
                  <a:lnTo>
                    <a:pt x="87" y="2276"/>
                  </a:lnTo>
                  <a:lnTo>
                    <a:pt x="173" y="2319"/>
                  </a:lnTo>
                  <a:lnTo>
                    <a:pt x="989" y="2276"/>
                  </a:lnTo>
                  <a:lnTo>
                    <a:pt x="989" y="2276"/>
                  </a:lnTo>
                  <a:lnTo>
                    <a:pt x="1032" y="2276"/>
                  </a:lnTo>
                  <a:lnTo>
                    <a:pt x="1032" y="2276"/>
                  </a:lnTo>
                  <a:lnTo>
                    <a:pt x="1289" y="2276"/>
                  </a:lnTo>
                  <a:lnTo>
                    <a:pt x="1547" y="2362"/>
                  </a:lnTo>
                  <a:lnTo>
                    <a:pt x="1762" y="2491"/>
                  </a:lnTo>
                  <a:lnTo>
                    <a:pt x="1934" y="2663"/>
                  </a:lnTo>
                  <a:lnTo>
                    <a:pt x="2535" y="2663"/>
                  </a:lnTo>
                  <a:lnTo>
                    <a:pt x="2535" y="2663"/>
                  </a:lnTo>
                  <a:lnTo>
                    <a:pt x="2363" y="2534"/>
                  </a:lnTo>
                  <a:lnTo>
                    <a:pt x="2191" y="2362"/>
                  </a:lnTo>
                  <a:lnTo>
                    <a:pt x="2063" y="2190"/>
                  </a:lnTo>
                  <a:lnTo>
                    <a:pt x="1977" y="1976"/>
                  </a:lnTo>
                  <a:lnTo>
                    <a:pt x="1977" y="1976"/>
                  </a:lnTo>
                  <a:lnTo>
                    <a:pt x="1891" y="1632"/>
                  </a:lnTo>
                  <a:lnTo>
                    <a:pt x="1891" y="1331"/>
                  </a:lnTo>
                  <a:lnTo>
                    <a:pt x="1934" y="988"/>
                  </a:lnTo>
                  <a:lnTo>
                    <a:pt x="2105" y="730"/>
                  </a:lnTo>
                  <a:lnTo>
                    <a:pt x="2535" y="43"/>
                  </a:lnTo>
                  <a:lnTo>
                    <a:pt x="24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1" name="Google Shape;14919;p66">
              <a:extLst>
                <a:ext uri="{FF2B5EF4-FFF2-40B4-BE49-F238E27FC236}">
                  <a16:creationId xmlns:a16="http://schemas.microsoft.com/office/drawing/2014/main" id="{501EE7DF-0A06-DC1D-F360-7513200B3BF6}"/>
                </a:ext>
              </a:extLst>
            </p:cNvPr>
            <p:cNvSpPr/>
            <p:nvPr/>
          </p:nvSpPr>
          <p:spPr>
            <a:xfrm>
              <a:off x="2682025" y="3874850"/>
              <a:ext cx="91300" cy="79475"/>
            </a:xfrm>
            <a:custGeom>
              <a:avLst/>
              <a:gdLst/>
              <a:ahLst/>
              <a:cxnLst/>
              <a:rect l="l" t="t" r="r" b="b"/>
              <a:pathLst>
                <a:path w="3652" h="3179" extrusionOk="0">
                  <a:moveTo>
                    <a:pt x="1461" y="1"/>
                  </a:moveTo>
                  <a:lnTo>
                    <a:pt x="731" y="344"/>
                  </a:lnTo>
                  <a:lnTo>
                    <a:pt x="645" y="473"/>
                  </a:lnTo>
                  <a:lnTo>
                    <a:pt x="215" y="1160"/>
                  </a:lnTo>
                  <a:lnTo>
                    <a:pt x="44" y="1418"/>
                  </a:lnTo>
                  <a:lnTo>
                    <a:pt x="1" y="1761"/>
                  </a:lnTo>
                  <a:lnTo>
                    <a:pt x="1" y="2062"/>
                  </a:lnTo>
                  <a:lnTo>
                    <a:pt x="87" y="2406"/>
                  </a:lnTo>
                  <a:lnTo>
                    <a:pt x="173" y="2620"/>
                  </a:lnTo>
                  <a:lnTo>
                    <a:pt x="301" y="2792"/>
                  </a:lnTo>
                  <a:lnTo>
                    <a:pt x="473" y="2964"/>
                  </a:lnTo>
                  <a:lnTo>
                    <a:pt x="645" y="3093"/>
                  </a:lnTo>
                  <a:lnTo>
                    <a:pt x="774" y="3136"/>
                  </a:lnTo>
                  <a:lnTo>
                    <a:pt x="1031" y="3136"/>
                  </a:lnTo>
                  <a:lnTo>
                    <a:pt x="2449" y="3179"/>
                  </a:lnTo>
                  <a:lnTo>
                    <a:pt x="2578" y="3050"/>
                  </a:lnTo>
                  <a:lnTo>
                    <a:pt x="2707" y="2921"/>
                  </a:lnTo>
                  <a:lnTo>
                    <a:pt x="3608" y="1633"/>
                  </a:lnTo>
                  <a:lnTo>
                    <a:pt x="3651" y="1547"/>
                  </a:lnTo>
                  <a:lnTo>
                    <a:pt x="3222" y="1203"/>
                  </a:lnTo>
                  <a:lnTo>
                    <a:pt x="1461" y="1"/>
                  </a:lnTo>
                  <a:close/>
                </a:path>
              </a:pathLst>
            </a:custGeom>
            <a:solidFill>
              <a:srgbClr val="FA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2" name="Google Shape;14920;p66">
              <a:extLst>
                <a:ext uri="{FF2B5EF4-FFF2-40B4-BE49-F238E27FC236}">
                  <a16:creationId xmlns:a16="http://schemas.microsoft.com/office/drawing/2014/main" id="{D8FE3112-22E2-8247-690E-9139CCF14E9B}"/>
                </a:ext>
              </a:extLst>
            </p:cNvPr>
            <p:cNvSpPr/>
            <p:nvPr/>
          </p:nvSpPr>
          <p:spPr>
            <a:xfrm>
              <a:off x="2682025" y="3863050"/>
              <a:ext cx="120300" cy="91275"/>
            </a:xfrm>
            <a:custGeom>
              <a:avLst/>
              <a:gdLst/>
              <a:ahLst/>
              <a:cxnLst/>
              <a:rect l="l" t="t" r="r" b="b"/>
              <a:pathLst>
                <a:path w="4812" h="3651" fill="none" extrusionOk="0">
                  <a:moveTo>
                    <a:pt x="4811" y="0"/>
                  </a:moveTo>
                  <a:lnTo>
                    <a:pt x="4811" y="0"/>
                  </a:lnTo>
                  <a:lnTo>
                    <a:pt x="4811" y="172"/>
                  </a:lnTo>
                  <a:lnTo>
                    <a:pt x="4768" y="344"/>
                  </a:lnTo>
                  <a:lnTo>
                    <a:pt x="4682" y="515"/>
                  </a:lnTo>
                  <a:lnTo>
                    <a:pt x="4596" y="687"/>
                  </a:lnTo>
                  <a:lnTo>
                    <a:pt x="3737" y="1890"/>
                  </a:lnTo>
                  <a:lnTo>
                    <a:pt x="3651" y="2019"/>
                  </a:lnTo>
                  <a:lnTo>
                    <a:pt x="3222" y="1675"/>
                  </a:lnTo>
                  <a:lnTo>
                    <a:pt x="1461" y="473"/>
                  </a:lnTo>
                  <a:lnTo>
                    <a:pt x="731" y="816"/>
                  </a:lnTo>
                  <a:lnTo>
                    <a:pt x="645" y="945"/>
                  </a:lnTo>
                  <a:lnTo>
                    <a:pt x="215" y="1632"/>
                  </a:lnTo>
                  <a:lnTo>
                    <a:pt x="215" y="1632"/>
                  </a:lnTo>
                  <a:lnTo>
                    <a:pt x="44" y="1890"/>
                  </a:lnTo>
                  <a:lnTo>
                    <a:pt x="1" y="2233"/>
                  </a:lnTo>
                  <a:lnTo>
                    <a:pt x="1" y="2534"/>
                  </a:lnTo>
                  <a:lnTo>
                    <a:pt x="87" y="2878"/>
                  </a:lnTo>
                  <a:lnTo>
                    <a:pt x="87" y="2878"/>
                  </a:lnTo>
                  <a:lnTo>
                    <a:pt x="173" y="3092"/>
                  </a:lnTo>
                  <a:lnTo>
                    <a:pt x="301" y="3264"/>
                  </a:lnTo>
                  <a:lnTo>
                    <a:pt x="473" y="3436"/>
                  </a:lnTo>
                  <a:lnTo>
                    <a:pt x="645" y="3565"/>
                  </a:lnTo>
                  <a:lnTo>
                    <a:pt x="774" y="3608"/>
                  </a:lnTo>
                  <a:lnTo>
                    <a:pt x="903" y="3608"/>
                  </a:lnTo>
                  <a:lnTo>
                    <a:pt x="1031" y="3608"/>
                  </a:lnTo>
                  <a:lnTo>
                    <a:pt x="2449" y="3651"/>
                  </a:lnTo>
                  <a:lnTo>
                    <a:pt x="2449" y="3651"/>
                  </a:lnTo>
                  <a:lnTo>
                    <a:pt x="2578" y="3522"/>
                  </a:lnTo>
                  <a:lnTo>
                    <a:pt x="2707" y="3393"/>
                  </a:lnTo>
                  <a:lnTo>
                    <a:pt x="3608" y="2105"/>
                  </a:lnTo>
                  <a:lnTo>
                    <a:pt x="3651" y="2019"/>
                  </a:lnTo>
                  <a:lnTo>
                    <a:pt x="3737" y="1890"/>
                  </a:lnTo>
                  <a:lnTo>
                    <a:pt x="4596" y="687"/>
                  </a:lnTo>
                  <a:lnTo>
                    <a:pt x="4596" y="687"/>
                  </a:lnTo>
                  <a:lnTo>
                    <a:pt x="4682" y="515"/>
                  </a:lnTo>
                  <a:lnTo>
                    <a:pt x="4768" y="344"/>
                  </a:lnTo>
                  <a:lnTo>
                    <a:pt x="4811" y="172"/>
                  </a:lnTo>
                  <a:lnTo>
                    <a:pt x="481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3" name="Google Shape;14921;p66">
              <a:extLst>
                <a:ext uri="{FF2B5EF4-FFF2-40B4-BE49-F238E27FC236}">
                  <a16:creationId xmlns:a16="http://schemas.microsoft.com/office/drawing/2014/main" id="{D2F876FE-B961-A51A-506B-D76028D7F8C9}"/>
                </a:ext>
              </a:extLst>
            </p:cNvPr>
            <p:cNvSpPr/>
            <p:nvPr/>
          </p:nvSpPr>
          <p:spPr>
            <a:xfrm>
              <a:off x="2718525" y="3823300"/>
              <a:ext cx="83800" cy="90225"/>
            </a:xfrm>
            <a:custGeom>
              <a:avLst/>
              <a:gdLst/>
              <a:ahLst/>
              <a:cxnLst/>
              <a:rect l="l" t="t" r="r" b="b"/>
              <a:pathLst>
                <a:path w="3352" h="3609" extrusionOk="0">
                  <a:moveTo>
                    <a:pt x="1676" y="1"/>
                  </a:moveTo>
                  <a:lnTo>
                    <a:pt x="1332" y="44"/>
                  </a:lnTo>
                  <a:lnTo>
                    <a:pt x="1032" y="130"/>
                  </a:lnTo>
                  <a:lnTo>
                    <a:pt x="1032" y="345"/>
                  </a:lnTo>
                  <a:lnTo>
                    <a:pt x="1032" y="602"/>
                  </a:lnTo>
                  <a:lnTo>
                    <a:pt x="989" y="817"/>
                  </a:lnTo>
                  <a:lnTo>
                    <a:pt x="903" y="1032"/>
                  </a:lnTo>
                  <a:lnTo>
                    <a:pt x="903" y="1075"/>
                  </a:lnTo>
                  <a:lnTo>
                    <a:pt x="774" y="1332"/>
                  </a:lnTo>
                  <a:lnTo>
                    <a:pt x="645" y="1590"/>
                  </a:lnTo>
                  <a:lnTo>
                    <a:pt x="473" y="1762"/>
                  </a:lnTo>
                  <a:lnTo>
                    <a:pt x="259" y="1934"/>
                  </a:lnTo>
                  <a:lnTo>
                    <a:pt x="1" y="2063"/>
                  </a:lnTo>
                  <a:lnTo>
                    <a:pt x="1762" y="3265"/>
                  </a:lnTo>
                  <a:lnTo>
                    <a:pt x="2191" y="3609"/>
                  </a:lnTo>
                  <a:lnTo>
                    <a:pt x="2277" y="3480"/>
                  </a:lnTo>
                  <a:lnTo>
                    <a:pt x="3136" y="2277"/>
                  </a:lnTo>
                  <a:lnTo>
                    <a:pt x="3222" y="2105"/>
                  </a:lnTo>
                  <a:lnTo>
                    <a:pt x="3308" y="1934"/>
                  </a:lnTo>
                  <a:lnTo>
                    <a:pt x="3351" y="1762"/>
                  </a:lnTo>
                  <a:lnTo>
                    <a:pt x="3351" y="1590"/>
                  </a:lnTo>
                  <a:lnTo>
                    <a:pt x="3308" y="1247"/>
                  </a:lnTo>
                  <a:lnTo>
                    <a:pt x="3179" y="903"/>
                  </a:lnTo>
                  <a:lnTo>
                    <a:pt x="2964" y="559"/>
                  </a:lnTo>
                  <a:lnTo>
                    <a:pt x="2664" y="302"/>
                  </a:lnTo>
                  <a:lnTo>
                    <a:pt x="2406" y="173"/>
                  </a:lnTo>
                  <a:lnTo>
                    <a:pt x="2191" y="44"/>
                  </a:lnTo>
                  <a:lnTo>
                    <a:pt x="19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4" name="Google Shape;14922;p66">
              <a:extLst>
                <a:ext uri="{FF2B5EF4-FFF2-40B4-BE49-F238E27FC236}">
                  <a16:creationId xmlns:a16="http://schemas.microsoft.com/office/drawing/2014/main" id="{F23CC7E3-6FB8-8A6B-5466-3E3762115177}"/>
                </a:ext>
              </a:extLst>
            </p:cNvPr>
            <p:cNvSpPr/>
            <p:nvPr/>
          </p:nvSpPr>
          <p:spPr>
            <a:xfrm>
              <a:off x="2718525" y="3823300"/>
              <a:ext cx="83800" cy="90225"/>
            </a:xfrm>
            <a:custGeom>
              <a:avLst/>
              <a:gdLst/>
              <a:ahLst/>
              <a:cxnLst/>
              <a:rect l="l" t="t" r="r" b="b"/>
              <a:pathLst>
                <a:path w="3352" h="3609" fill="none" extrusionOk="0">
                  <a:moveTo>
                    <a:pt x="1676" y="1"/>
                  </a:moveTo>
                  <a:lnTo>
                    <a:pt x="1676" y="1"/>
                  </a:lnTo>
                  <a:lnTo>
                    <a:pt x="1332" y="44"/>
                  </a:lnTo>
                  <a:lnTo>
                    <a:pt x="1032" y="130"/>
                  </a:lnTo>
                  <a:lnTo>
                    <a:pt x="1032" y="130"/>
                  </a:lnTo>
                  <a:lnTo>
                    <a:pt x="1032" y="345"/>
                  </a:lnTo>
                  <a:lnTo>
                    <a:pt x="1032" y="602"/>
                  </a:lnTo>
                  <a:lnTo>
                    <a:pt x="989" y="817"/>
                  </a:lnTo>
                  <a:lnTo>
                    <a:pt x="903" y="1032"/>
                  </a:lnTo>
                  <a:lnTo>
                    <a:pt x="903" y="1032"/>
                  </a:lnTo>
                  <a:lnTo>
                    <a:pt x="903" y="1075"/>
                  </a:lnTo>
                  <a:lnTo>
                    <a:pt x="903" y="1075"/>
                  </a:lnTo>
                  <a:lnTo>
                    <a:pt x="903" y="1075"/>
                  </a:lnTo>
                  <a:lnTo>
                    <a:pt x="903" y="1075"/>
                  </a:lnTo>
                  <a:lnTo>
                    <a:pt x="774" y="1332"/>
                  </a:lnTo>
                  <a:lnTo>
                    <a:pt x="645" y="1590"/>
                  </a:lnTo>
                  <a:lnTo>
                    <a:pt x="473" y="1762"/>
                  </a:lnTo>
                  <a:lnTo>
                    <a:pt x="259" y="1934"/>
                  </a:lnTo>
                  <a:lnTo>
                    <a:pt x="1" y="2063"/>
                  </a:lnTo>
                  <a:lnTo>
                    <a:pt x="1762" y="3265"/>
                  </a:lnTo>
                  <a:lnTo>
                    <a:pt x="2191" y="3609"/>
                  </a:lnTo>
                  <a:lnTo>
                    <a:pt x="2277" y="3480"/>
                  </a:lnTo>
                  <a:lnTo>
                    <a:pt x="3136" y="2277"/>
                  </a:lnTo>
                  <a:lnTo>
                    <a:pt x="3136" y="2277"/>
                  </a:lnTo>
                  <a:lnTo>
                    <a:pt x="3222" y="2105"/>
                  </a:lnTo>
                  <a:lnTo>
                    <a:pt x="3308" y="1934"/>
                  </a:lnTo>
                  <a:lnTo>
                    <a:pt x="3351" y="1762"/>
                  </a:lnTo>
                  <a:lnTo>
                    <a:pt x="3351" y="1590"/>
                  </a:lnTo>
                  <a:lnTo>
                    <a:pt x="3351" y="1590"/>
                  </a:lnTo>
                  <a:lnTo>
                    <a:pt x="3308" y="1247"/>
                  </a:lnTo>
                  <a:lnTo>
                    <a:pt x="3308" y="1247"/>
                  </a:lnTo>
                  <a:lnTo>
                    <a:pt x="3179" y="903"/>
                  </a:lnTo>
                  <a:lnTo>
                    <a:pt x="3179" y="903"/>
                  </a:lnTo>
                  <a:lnTo>
                    <a:pt x="2964" y="559"/>
                  </a:lnTo>
                  <a:lnTo>
                    <a:pt x="2664" y="302"/>
                  </a:lnTo>
                  <a:lnTo>
                    <a:pt x="2664" y="302"/>
                  </a:lnTo>
                  <a:lnTo>
                    <a:pt x="2406" y="173"/>
                  </a:lnTo>
                  <a:lnTo>
                    <a:pt x="2191" y="44"/>
                  </a:lnTo>
                  <a:lnTo>
                    <a:pt x="1934" y="1"/>
                  </a:lnTo>
                  <a:lnTo>
                    <a:pt x="1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5" name="Google Shape;14923;p66">
              <a:extLst>
                <a:ext uri="{FF2B5EF4-FFF2-40B4-BE49-F238E27FC236}">
                  <a16:creationId xmlns:a16="http://schemas.microsoft.com/office/drawing/2014/main" id="{3AF1B2B9-D30C-69C6-FCA1-86287E0BFF89}"/>
                </a:ext>
              </a:extLst>
            </p:cNvPr>
            <p:cNvSpPr/>
            <p:nvPr/>
          </p:nvSpPr>
          <p:spPr>
            <a:xfrm>
              <a:off x="2675600" y="3783575"/>
              <a:ext cx="68725" cy="66600"/>
            </a:xfrm>
            <a:custGeom>
              <a:avLst/>
              <a:gdLst/>
              <a:ahLst/>
              <a:cxnLst/>
              <a:rect l="l" t="t" r="r" b="b"/>
              <a:pathLst>
                <a:path w="2749" h="2664" extrusionOk="0">
                  <a:moveTo>
                    <a:pt x="472" y="1"/>
                  </a:moveTo>
                  <a:lnTo>
                    <a:pt x="0" y="1075"/>
                  </a:lnTo>
                  <a:lnTo>
                    <a:pt x="558" y="774"/>
                  </a:lnTo>
                  <a:lnTo>
                    <a:pt x="859" y="688"/>
                  </a:lnTo>
                  <a:lnTo>
                    <a:pt x="1117" y="645"/>
                  </a:lnTo>
                  <a:lnTo>
                    <a:pt x="1331" y="645"/>
                  </a:lnTo>
                  <a:lnTo>
                    <a:pt x="1503" y="688"/>
                  </a:lnTo>
                  <a:lnTo>
                    <a:pt x="1718" y="774"/>
                  </a:lnTo>
                  <a:lnTo>
                    <a:pt x="1890" y="860"/>
                  </a:lnTo>
                  <a:lnTo>
                    <a:pt x="2062" y="989"/>
                  </a:lnTo>
                  <a:lnTo>
                    <a:pt x="2233" y="1160"/>
                  </a:lnTo>
                  <a:lnTo>
                    <a:pt x="2362" y="1332"/>
                  </a:lnTo>
                  <a:lnTo>
                    <a:pt x="2448" y="1547"/>
                  </a:lnTo>
                  <a:lnTo>
                    <a:pt x="2620" y="1934"/>
                  </a:lnTo>
                  <a:lnTo>
                    <a:pt x="2663" y="2277"/>
                  </a:lnTo>
                  <a:lnTo>
                    <a:pt x="2663" y="2320"/>
                  </a:lnTo>
                  <a:lnTo>
                    <a:pt x="2628" y="2601"/>
                  </a:lnTo>
                  <a:lnTo>
                    <a:pt x="2706" y="2406"/>
                  </a:lnTo>
                  <a:lnTo>
                    <a:pt x="2749" y="2191"/>
                  </a:lnTo>
                  <a:lnTo>
                    <a:pt x="2749" y="1934"/>
                  </a:lnTo>
                  <a:lnTo>
                    <a:pt x="2749" y="1719"/>
                  </a:lnTo>
                  <a:lnTo>
                    <a:pt x="2663" y="1375"/>
                  </a:lnTo>
                  <a:lnTo>
                    <a:pt x="2491" y="1075"/>
                  </a:lnTo>
                  <a:lnTo>
                    <a:pt x="2276" y="860"/>
                  </a:lnTo>
                  <a:lnTo>
                    <a:pt x="2019" y="688"/>
                  </a:lnTo>
                  <a:lnTo>
                    <a:pt x="558" y="44"/>
                  </a:lnTo>
                  <a:lnTo>
                    <a:pt x="472" y="1"/>
                  </a:lnTo>
                  <a:close/>
                  <a:moveTo>
                    <a:pt x="2628" y="2601"/>
                  </a:moveTo>
                  <a:lnTo>
                    <a:pt x="2620" y="2621"/>
                  </a:lnTo>
                  <a:lnTo>
                    <a:pt x="2620" y="2664"/>
                  </a:lnTo>
                  <a:lnTo>
                    <a:pt x="2628" y="2601"/>
                  </a:lnTo>
                  <a:close/>
                </a:path>
              </a:pathLst>
            </a:custGeom>
            <a:solidFill>
              <a:srgbClr val="FA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6" name="Google Shape;14924;p66">
              <a:extLst>
                <a:ext uri="{FF2B5EF4-FFF2-40B4-BE49-F238E27FC236}">
                  <a16:creationId xmlns:a16="http://schemas.microsoft.com/office/drawing/2014/main" id="{4AFD56DD-0288-C1AB-2FF4-470EBB496157}"/>
                </a:ext>
              </a:extLst>
            </p:cNvPr>
            <p:cNvSpPr/>
            <p:nvPr/>
          </p:nvSpPr>
          <p:spPr>
            <a:xfrm>
              <a:off x="2600425" y="3805050"/>
              <a:ext cx="1100" cy="5400"/>
            </a:xfrm>
            <a:custGeom>
              <a:avLst/>
              <a:gdLst/>
              <a:ahLst/>
              <a:cxnLst/>
              <a:rect l="l" t="t" r="r" b="b"/>
              <a:pathLst>
                <a:path w="44" h="216" fill="none" extrusionOk="0">
                  <a:moveTo>
                    <a:pt x="1" y="1"/>
                  </a:moveTo>
                  <a:lnTo>
                    <a:pt x="1" y="1"/>
                  </a:lnTo>
                  <a:lnTo>
                    <a:pt x="1" y="173"/>
                  </a:lnTo>
                  <a:lnTo>
                    <a:pt x="1" y="173"/>
                  </a:lnTo>
                  <a:lnTo>
                    <a:pt x="44" y="216"/>
                  </a:lnTo>
                  <a:lnTo>
                    <a:pt x="44" y="216"/>
                  </a:lnTo>
                  <a:lnTo>
                    <a:pt x="1" y="173"/>
                  </a:lnTo>
                  <a:lnTo>
                    <a:pt x="1" y="173"/>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7" name="Google Shape;14925;p66">
              <a:extLst>
                <a:ext uri="{FF2B5EF4-FFF2-40B4-BE49-F238E27FC236}">
                  <a16:creationId xmlns:a16="http://schemas.microsoft.com/office/drawing/2014/main" id="{E2690C7E-2A17-A327-4EE7-E1C71E607269}"/>
                </a:ext>
              </a:extLst>
            </p:cNvPr>
            <p:cNvSpPr/>
            <p:nvPr/>
          </p:nvSpPr>
          <p:spPr>
            <a:xfrm>
              <a:off x="2675600" y="3781425"/>
              <a:ext cx="68725" cy="68750"/>
            </a:xfrm>
            <a:custGeom>
              <a:avLst/>
              <a:gdLst/>
              <a:ahLst/>
              <a:cxnLst/>
              <a:rect l="l" t="t" r="r" b="b"/>
              <a:pathLst>
                <a:path w="2749" h="2750" fill="none" extrusionOk="0">
                  <a:moveTo>
                    <a:pt x="258" y="1"/>
                  </a:moveTo>
                  <a:lnTo>
                    <a:pt x="344" y="44"/>
                  </a:lnTo>
                  <a:lnTo>
                    <a:pt x="472" y="87"/>
                  </a:lnTo>
                  <a:lnTo>
                    <a:pt x="0" y="1161"/>
                  </a:lnTo>
                  <a:lnTo>
                    <a:pt x="558" y="860"/>
                  </a:lnTo>
                  <a:lnTo>
                    <a:pt x="558" y="860"/>
                  </a:lnTo>
                  <a:lnTo>
                    <a:pt x="859" y="774"/>
                  </a:lnTo>
                  <a:lnTo>
                    <a:pt x="1117" y="731"/>
                  </a:lnTo>
                  <a:lnTo>
                    <a:pt x="1117" y="731"/>
                  </a:lnTo>
                  <a:lnTo>
                    <a:pt x="1331" y="731"/>
                  </a:lnTo>
                  <a:lnTo>
                    <a:pt x="1503" y="774"/>
                  </a:lnTo>
                  <a:lnTo>
                    <a:pt x="1718" y="860"/>
                  </a:lnTo>
                  <a:lnTo>
                    <a:pt x="1890" y="946"/>
                  </a:lnTo>
                  <a:lnTo>
                    <a:pt x="2062" y="1075"/>
                  </a:lnTo>
                  <a:lnTo>
                    <a:pt x="2233" y="1246"/>
                  </a:lnTo>
                  <a:lnTo>
                    <a:pt x="2362" y="1418"/>
                  </a:lnTo>
                  <a:lnTo>
                    <a:pt x="2448" y="1633"/>
                  </a:lnTo>
                  <a:lnTo>
                    <a:pt x="2448" y="1633"/>
                  </a:lnTo>
                  <a:lnTo>
                    <a:pt x="2620" y="2020"/>
                  </a:lnTo>
                  <a:lnTo>
                    <a:pt x="2663" y="2363"/>
                  </a:lnTo>
                  <a:lnTo>
                    <a:pt x="2663" y="2363"/>
                  </a:lnTo>
                  <a:lnTo>
                    <a:pt x="2663" y="2406"/>
                  </a:lnTo>
                  <a:lnTo>
                    <a:pt x="2663" y="2406"/>
                  </a:lnTo>
                  <a:lnTo>
                    <a:pt x="2620" y="2750"/>
                  </a:lnTo>
                  <a:lnTo>
                    <a:pt x="2620" y="2750"/>
                  </a:lnTo>
                  <a:lnTo>
                    <a:pt x="2620" y="2707"/>
                  </a:lnTo>
                  <a:lnTo>
                    <a:pt x="2620" y="2707"/>
                  </a:lnTo>
                  <a:lnTo>
                    <a:pt x="2706" y="2492"/>
                  </a:lnTo>
                  <a:lnTo>
                    <a:pt x="2749" y="2277"/>
                  </a:lnTo>
                  <a:lnTo>
                    <a:pt x="2749" y="2020"/>
                  </a:lnTo>
                  <a:lnTo>
                    <a:pt x="2749" y="1805"/>
                  </a:lnTo>
                  <a:lnTo>
                    <a:pt x="2749" y="1805"/>
                  </a:lnTo>
                  <a:lnTo>
                    <a:pt x="2749" y="1805"/>
                  </a:lnTo>
                  <a:lnTo>
                    <a:pt x="2749" y="1805"/>
                  </a:lnTo>
                  <a:lnTo>
                    <a:pt x="2663" y="1461"/>
                  </a:lnTo>
                  <a:lnTo>
                    <a:pt x="2491" y="1161"/>
                  </a:lnTo>
                  <a:lnTo>
                    <a:pt x="2491" y="1161"/>
                  </a:lnTo>
                  <a:lnTo>
                    <a:pt x="2276" y="946"/>
                  </a:lnTo>
                  <a:lnTo>
                    <a:pt x="2019" y="774"/>
                  </a:lnTo>
                  <a:lnTo>
                    <a:pt x="558" y="130"/>
                  </a:lnTo>
                  <a:lnTo>
                    <a:pt x="472" y="87"/>
                  </a:lnTo>
                  <a:lnTo>
                    <a:pt x="344" y="44"/>
                  </a:lnTo>
                  <a:lnTo>
                    <a:pt x="2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8" name="Google Shape;14926;p66">
              <a:extLst>
                <a:ext uri="{FF2B5EF4-FFF2-40B4-BE49-F238E27FC236}">
                  <a16:creationId xmlns:a16="http://schemas.microsoft.com/office/drawing/2014/main" id="{2408AEAA-28C5-38BB-B566-ADA8A4BD78FE}"/>
                </a:ext>
              </a:extLst>
            </p:cNvPr>
            <p:cNvSpPr/>
            <p:nvPr/>
          </p:nvSpPr>
          <p:spPr>
            <a:xfrm>
              <a:off x="2602575" y="3765325"/>
              <a:ext cx="39750" cy="29025"/>
            </a:xfrm>
            <a:custGeom>
              <a:avLst/>
              <a:gdLst/>
              <a:ahLst/>
              <a:cxnLst/>
              <a:rect l="l" t="t" r="r" b="b"/>
              <a:pathLst>
                <a:path w="1590" h="1161" fill="none" extrusionOk="0">
                  <a:moveTo>
                    <a:pt x="1461" y="1"/>
                  </a:moveTo>
                  <a:lnTo>
                    <a:pt x="1461" y="1"/>
                  </a:lnTo>
                  <a:lnTo>
                    <a:pt x="1246" y="1"/>
                  </a:lnTo>
                  <a:lnTo>
                    <a:pt x="1031" y="44"/>
                  </a:lnTo>
                  <a:lnTo>
                    <a:pt x="816" y="130"/>
                  </a:lnTo>
                  <a:lnTo>
                    <a:pt x="645" y="258"/>
                  </a:lnTo>
                  <a:lnTo>
                    <a:pt x="473" y="387"/>
                  </a:lnTo>
                  <a:lnTo>
                    <a:pt x="344" y="559"/>
                  </a:lnTo>
                  <a:lnTo>
                    <a:pt x="172" y="731"/>
                  </a:lnTo>
                  <a:lnTo>
                    <a:pt x="86" y="946"/>
                  </a:lnTo>
                  <a:lnTo>
                    <a:pt x="86" y="946"/>
                  </a:lnTo>
                  <a:lnTo>
                    <a:pt x="0" y="1160"/>
                  </a:lnTo>
                  <a:lnTo>
                    <a:pt x="0" y="1160"/>
                  </a:lnTo>
                  <a:lnTo>
                    <a:pt x="86" y="946"/>
                  </a:lnTo>
                  <a:lnTo>
                    <a:pt x="86" y="946"/>
                  </a:lnTo>
                  <a:lnTo>
                    <a:pt x="172" y="731"/>
                  </a:lnTo>
                  <a:lnTo>
                    <a:pt x="344" y="559"/>
                  </a:lnTo>
                  <a:lnTo>
                    <a:pt x="473" y="387"/>
                  </a:lnTo>
                  <a:lnTo>
                    <a:pt x="645" y="258"/>
                  </a:lnTo>
                  <a:lnTo>
                    <a:pt x="816" y="130"/>
                  </a:lnTo>
                  <a:lnTo>
                    <a:pt x="1031" y="44"/>
                  </a:lnTo>
                  <a:lnTo>
                    <a:pt x="1246" y="1"/>
                  </a:lnTo>
                  <a:lnTo>
                    <a:pt x="1461" y="1"/>
                  </a:lnTo>
                  <a:lnTo>
                    <a:pt x="1461" y="1"/>
                  </a:lnTo>
                  <a:lnTo>
                    <a:pt x="1590" y="1"/>
                  </a:lnTo>
                  <a:lnTo>
                    <a:pt x="1590" y="1"/>
                  </a:lnTo>
                  <a:lnTo>
                    <a:pt x="146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9" name="Google Shape;14927;p66">
              <a:extLst>
                <a:ext uri="{FF2B5EF4-FFF2-40B4-BE49-F238E27FC236}">
                  <a16:creationId xmlns:a16="http://schemas.microsoft.com/office/drawing/2014/main" id="{BF0C343F-3A9B-6C18-7C69-786ABB533B54}"/>
                </a:ext>
              </a:extLst>
            </p:cNvPr>
            <p:cNvSpPr/>
            <p:nvPr/>
          </p:nvSpPr>
          <p:spPr>
            <a:xfrm>
              <a:off x="2600425" y="3765325"/>
              <a:ext cx="87000" cy="73050"/>
            </a:xfrm>
            <a:custGeom>
              <a:avLst/>
              <a:gdLst/>
              <a:ahLst/>
              <a:cxnLst/>
              <a:rect l="l" t="t" r="r" b="b"/>
              <a:pathLst>
                <a:path w="3480" h="2922" extrusionOk="0">
                  <a:moveTo>
                    <a:pt x="1332" y="1"/>
                  </a:moveTo>
                  <a:lnTo>
                    <a:pt x="1117" y="44"/>
                  </a:lnTo>
                  <a:lnTo>
                    <a:pt x="902" y="130"/>
                  </a:lnTo>
                  <a:lnTo>
                    <a:pt x="731" y="258"/>
                  </a:lnTo>
                  <a:lnTo>
                    <a:pt x="559" y="387"/>
                  </a:lnTo>
                  <a:lnTo>
                    <a:pt x="430" y="559"/>
                  </a:lnTo>
                  <a:lnTo>
                    <a:pt x="258" y="731"/>
                  </a:lnTo>
                  <a:lnTo>
                    <a:pt x="172" y="946"/>
                  </a:lnTo>
                  <a:lnTo>
                    <a:pt x="86" y="1160"/>
                  </a:lnTo>
                  <a:lnTo>
                    <a:pt x="44" y="1375"/>
                  </a:lnTo>
                  <a:lnTo>
                    <a:pt x="1" y="1590"/>
                  </a:lnTo>
                  <a:lnTo>
                    <a:pt x="1" y="1762"/>
                  </a:lnTo>
                  <a:lnTo>
                    <a:pt x="44" y="1805"/>
                  </a:lnTo>
                  <a:lnTo>
                    <a:pt x="86" y="2105"/>
                  </a:lnTo>
                  <a:lnTo>
                    <a:pt x="215" y="2363"/>
                  </a:lnTo>
                  <a:lnTo>
                    <a:pt x="344" y="2578"/>
                  </a:lnTo>
                  <a:lnTo>
                    <a:pt x="559" y="2749"/>
                  </a:lnTo>
                  <a:lnTo>
                    <a:pt x="774" y="2921"/>
                  </a:lnTo>
                  <a:lnTo>
                    <a:pt x="817" y="2921"/>
                  </a:lnTo>
                  <a:lnTo>
                    <a:pt x="2062" y="2277"/>
                  </a:lnTo>
                  <a:lnTo>
                    <a:pt x="2148" y="2234"/>
                  </a:lnTo>
                  <a:lnTo>
                    <a:pt x="2277" y="2191"/>
                  </a:lnTo>
                  <a:lnTo>
                    <a:pt x="3007" y="1805"/>
                  </a:lnTo>
                  <a:lnTo>
                    <a:pt x="3479" y="731"/>
                  </a:lnTo>
                  <a:lnTo>
                    <a:pt x="3351" y="688"/>
                  </a:lnTo>
                  <a:lnTo>
                    <a:pt x="3265" y="645"/>
                  </a:lnTo>
                  <a:lnTo>
                    <a:pt x="2019" y="87"/>
                  </a:lnTo>
                  <a:lnTo>
                    <a:pt x="1847" y="44"/>
                  </a:lnTo>
                  <a:lnTo>
                    <a:pt x="16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0" name="Google Shape;14928;p66">
              <a:extLst>
                <a:ext uri="{FF2B5EF4-FFF2-40B4-BE49-F238E27FC236}">
                  <a16:creationId xmlns:a16="http://schemas.microsoft.com/office/drawing/2014/main" id="{57A36F71-55FA-2A52-4290-242A67CA9103}"/>
                </a:ext>
              </a:extLst>
            </p:cNvPr>
            <p:cNvSpPr/>
            <p:nvPr/>
          </p:nvSpPr>
          <p:spPr>
            <a:xfrm>
              <a:off x="2600425" y="3765325"/>
              <a:ext cx="87000" cy="73050"/>
            </a:xfrm>
            <a:custGeom>
              <a:avLst/>
              <a:gdLst/>
              <a:ahLst/>
              <a:cxnLst/>
              <a:rect l="l" t="t" r="r" b="b"/>
              <a:pathLst>
                <a:path w="3480" h="2922" fill="none" extrusionOk="0">
                  <a:moveTo>
                    <a:pt x="1547" y="1"/>
                  </a:moveTo>
                  <a:lnTo>
                    <a:pt x="1547" y="1"/>
                  </a:lnTo>
                  <a:lnTo>
                    <a:pt x="1332" y="1"/>
                  </a:lnTo>
                  <a:lnTo>
                    <a:pt x="1117" y="44"/>
                  </a:lnTo>
                  <a:lnTo>
                    <a:pt x="902" y="130"/>
                  </a:lnTo>
                  <a:lnTo>
                    <a:pt x="731" y="258"/>
                  </a:lnTo>
                  <a:lnTo>
                    <a:pt x="559" y="387"/>
                  </a:lnTo>
                  <a:lnTo>
                    <a:pt x="430" y="559"/>
                  </a:lnTo>
                  <a:lnTo>
                    <a:pt x="258" y="731"/>
                  </a:lnTo>
                  <a:lnTo>
                    <a:pt x="172" y="946"/>
                  </a:lnTo>
                  <a:lnTo>
                    <a:pt x="172" y="946"/>
                  </a:lnTo>
                  <a:lnTo>
                    <a:pt x="86" y="1160"/>
                  </a:lnTo>
                  <a:lnTo>
                    <a:pt x="86" y="1160"/>
                  </a:lnTo>
                  <a:lnTo>
                    <a:pt x="44" y="1375"/>
                  </a:lnTo>
                  <a:lnTo>
                    <a:pt x="1" y="1590"/>
                  </a:lnTo>
                  <a:lnTo>
                    <a:pt x="1" y="1590"/>
                  </a:lnTo>
                  <a:lnTo>
                    <a:pt x="1" y="1762"/>
                  </a:lnTo>
                  <a:lnTo>
                    <a:pt x="1" y="1762"/>
                  </a:lnTo>
                  <a:lnTo>
                    <a:pt x="44" y="1805"/>
                  </a:lnTo>
                  <a:lnTo>
                    <a:pt x="44" y="1805"/>
                  </a:lnTo>
                  <a:lnTo>
                    <a:pt x="86" y="2105"/>
                  </a:lnTo>
                  <a:lnTo>
                    <a:pt x="86" y="2105"/>
                  </a:lnTo>
                  <a:lnTo>
                    <a:pt x="215" y="2363"/>
                  </a:lnTo>
                  <a:lnTo>
                    <a:pt x="344" y="2578"/>
                  </a:lnTo>
                  <a:lnTo>
                    <a:pt x="559" y="2749"/>
                  </a:lnTo>
                  <a:lnTo>
                    <a:pt x="774" y="2921"/>
                  </a:lnTo>
                  <a:lnTo>
                    <a:pt x="817" y="2921"/>
                  </a:lnTo>
                  <a:lnTo>
                    <a:pt x="2062" y="2277"/>
                  </a:lnTo>
                  <a:lnTo>
                    <a:pt x="2148" y="2234"/>
                  </a:lnTo>
                  <a:lnTo>
                    <a:pt x="2277" y="2191"/>
                  </a:lnTo>
                  <a:lnTo>
                    <a:pt x="3007" y="1805"/>
                  </a:lnTo>
                  <a:lnTo>
                    <a:pt x="3479" y="731"/>
                  </a:lnTo>
                  <a:lnTo>
                    <a:pt x="3351" y="688"/>
                  </a:lnTo>
                  <a:lnTo>
                    <a:pt x="3265" y="645"/>
                  </a:lnTo>
                  <a:lnTo>
                    <a:pt x="2019" y="87"/>
                  </a:lnTo>
                  <a:lnTo>
                    <a:pt x="2019" y="87"/>
                  </a:lnTo>
                  <a:lnTo>
                    <a:pt x="1847" y="44"/>
                  </a:lnTo>
                  <a:lnTo>
                    <a:pt x="1676" y="1"/>
                  </a:lnTo>
                  <a:lnTo>
                    <a:pt x="1676" y="1"/>
                  </a:lnTo>
                  <a:lnTo>
                    <a:pt x="1547"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1" name="Google Shape;14929;p66">
              <a:extLst>
                <a:ext uri="{FF2B5EF4-FFF2-40B4-BE49-F238E27FC236}">
                  <a16:creationId xmlns:a16="http://schemas.microsoft.com/office/drawing/2014/main" id="{A9F7796E-1BAE-BC65-EC43-4392B48DA725}"/>
                </a:ext>
              </a:extLst>
            </p:cNvPr>
            <p:cNvSpPr/>
            <p:nvPr/>
          </p:nvSpPr>
          <p:spPr>
            <a:xfrm>
              <a:off x="2603650" y="3821175"/>
              <a:ext cx="121350" cy="91275"/>
            </a:xfrm>
            <a:custGeom>
              <a:avLst/>
              <a:gdLst/>
              <a:ahLst/>
              <a:cxnLst/>
              <a:rect l="l" t="t" r="r" b="b"/>
              <a:pathLst>
                <a:path w="4854" h="3651" extrusionOk="0">
                  <a:moveTo>
                    <a:pt x="4854" y="2019"/>
                  </a:moveTo>
                  <a:lnTo>
                    <a:pt x="4596" y="2148"/>
                  </a:lnTo>
                  <a:lnTo>
                    <a:pt x="3866" y="2491"/>
                  </a:lnTo>
                  <a:lnTo>
                    <a:pt x="3737" y="2577"/>
                  </a:lnTo>
                  <a:lnTo>
                    <a:pt x="3522" y="2706"/>
                  </a:lnTo>
                  <a:lnTo>
                    <a:pt x="4854" y="2019"/>
                  </a:lnTo>
                  <a:close/>
                  <a:moveTo>
                    <a:pt x="2019" y="0"/>
                  </a:moveTo>
                  <a:lnTo>
                    <a:pt x="1933" y="43"/>
                  </a:lnTo>
                  <a:lnTo>
                    <a:pt x="688" y="687"/>
                  </a:lnTo>
                  <a:lnTo>
                    <a:pt x="516" y="773"/>
                  </a:lnTo>
                  <a:lnTo>
                    <a:pt x="387" y="859"/>
                  </a:lnTo>
                  <a:lnTo>
                    <a:pt x="215" y="988"/>
                  </a:lnTo>
                  <a:lnTo>
                    <a:pt x="86" y="1117"/>
                  </a:lnTo>
                  <a:lnTo>
                    <a:pt x="0" y="1289"/>
                  </a:lnTo>
                  <a:lnTo>
                    <a:pt x="301" y="1890"/>
                  </a:lnTo>
                  <a:lnTo>
                    <a:pt x="344" y="1976"/>
                  </a:lnTo>
                  <a:lnTo>
                    <a:pt x="387" y="2105"/>
                  </a:lnTo>
                  <a:lnTo>
                    <a:pt x="1117" y="3479"/>
                  </a:lnTo>
                  <a:lnTo>
                    <a:pt x="1160" y="3608"/>
                  </a:lnTo>
                  <a:lnTo>
                    <a:pt x="1375" y="3651"/>
                  </a:lnTo>
                  <a:lnTo>
                    <a:pt x="1590" y="3608"/>
                  </a:lnTo>
                  <a:lnTo>
                    <a:pt x="1804" y="3565"/>
                  </a:lnTo>
                  <a:lnTo>
                    <a:pt x="1933" y="3522"/>
                  </a:lnTo>
                  <a:lnTo>
                    <a:pt x="3308" y="2792"/>
                  </a:lnTo>
                  <a:lnTo>
                    <a:pt x="3436" y="2749"/>
                  </a:lnTo>
                  <a:lnTo>
                    <a:pt x="3179" y="2276"/>
                  </a:lnTo>
                  <a:lnTo>
                    <a:pt x="2019" y="0"/>
                  </a:lnTo>
                  <a:close/>
                </a:path>
              </a:pathLst>
            </a:custGeom>
            <a:solidFill>
              <a:srgbClr val="FA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2" name="Google Shape;14930;p66">
              <a:extLst>
                <a:ext uri="{FF2B5EF4-FFF2-40B4-BE49-F238E27FC236}">
                  <a16:creationId xmlns:a16="http://schemas.microsoft.com/office/drawing/2014/main" id="{038C7E39-D7AF-3DB5-0A75-4B0D561C7487}"/>
                </a:ext>
              </a:extLst>
            </p:cNvPr>
            <p:cNvSpPr/>
            <p:nvPr/>
          </p:nvSpPr>
          <p:spPr>
            <a:xfrm>
              <a:off x="2603650" y="3821175"/>
              <a:ext cx="138525" cy="91275"/>
            </a:xfrm>
            <a:custGeom>
              <a:avLst/>
              <a:gdLst/>
              <a:ahLst/>
              <a:cxnLst/>
              <a:rect l="l" t="t" r="r" b="b"/>
              <a:pathLst>
                <a:path w="5541" h="3651" fill="none" extrusionOk="0">
                  <a:moveTo>
                    <a:pt x="2019" y="0"/>
                  </a:moveTo>
                  <a:lnTo>
                    <a:pt x="2019" y="0"/>
                  </a:lnTo>
                  <a:lnTo>
                    <a:pt x="1933" y="43"/>
                  </a:lnTo>
                  <a:lnTo>
                    <a:pt x="688" y="687"/>
                  </a:lnTo>
                  <a:lnTo>
                    <a:pt x="516" y="773"/>
                  </a:lnTo>
                  <a:lnTo>
                    <a:pt x="516" y="773"/>
                  </a:lnTo>
                  <a:lnTo>
                    <a:pt x="387" y="859"/>
                  </a:lnTo>
                  <a:lnTo>
                    <a:pt x="215" y="988"/>
                  </a:lnTo>
                  <a:lnTo>
                    <a:pt x="86" y="1117"/>
                  </a:lnTo>
                  <a:lnTo>
                    <a:pt x="0" y="1289"/>
                  </a:lnTo>
                  <a:lnTo>
                    <a:pt x="0" y="1289"/>
                  </a:lnTo>
                  <a:lnTo>
                    <a:pt x="0" y="1289"/>
                  </a:lnTo>
                  <a:lnTo>
                    <a:pt x="301" y="1890"/>
                  </a:lnTo>
                  <a:lnTo>
                    <a:pt x="344" y="1976"/>
                  </a:lnTo>
                  <a:lnTo>
                    <a:pt x="387" y="2105"/>
                  </a:lnTo>
                  <a:lnTo>
                    <a:pt x="1117" y="3479"/>
                  </a:lnTo>
                  <a:lnTo>
                    <a:pt x="1117" y="3479"/>
                  </a:lnTo>
                  <a:lnTo>
                    <a:pt x="1160" y="3608"/>
                  </a:lnTo>
                  <a:lnTo>
                    <a:pt x="1160" y="3608"/>
                  </a:lnTo>
                  <a:lnTo>
                    <a:pt x="1375" y="3651"/>
                  </a:lnTo>
                  <a:lnTo>
                    <a:pt x="1375" y="3651"/>
                  </a:lnTo>
                  <a:lnTo>
                    <a:pt x="1590" y="3608"/>
                  </a:lnTo>
                  <a:lnTo>
                    <a:pt x="1804" y="3565"/>
                  </a:lnTo>
                  <a:lnTo>
                    <a:pt x="1804" y="3565"/>
                  </a:lnTo>
                  <a:lnTo>
                    <a:pt x="1933" y="3522"/>
                  </a:lnTo>
                  <a:lnTo>
                    <a:pt x="3308" y="2792"/>
                  </a:lnTo>
                  <a:lnTo>
                    <a:pt x="3436" y="2749"/>
                  </a:lnTo>
                  <a:lnTo>
                    <a:pt x="3522" y="2706"/>
                  </a:lnTo>
                  <a:lnTo>
                    <a:pt x="3737" y="2577"/>
                  </a:lnTo>
                  <a:lnTo>
                    <a:pt x="3866" y="2491"/>
                  </a:lnTo>
                  <a:lnTo>
                    <a:pt x="4596" y="2148"/>
                  </a:lnTo>
                  <a:lnTo>
                    <a:pt x="4854" y="2019"/>
                  </a:lnTo>
                  <a:lnTo>
                    <a:pt x="4854" y="2019"/>
                  </a:lnTo>
                  <a:lnTo>
                    <a:pt x="5068" y="1847"/>
                  </a:lnTo>
                  <a:lnTo>
                    <a:pt x="5240" y="1675"/>
                  </a:lnTo>
                  <a:lnTo>
                    <a:pt x="5369" y="1417"/>
                  </a:lnTo>
                  <a:lnTo>
                    <a:pt x="5498" y="1160"/>
                  </a:lnTo>
                  <a:lnTo>
                    <a:pt x="5498" y="1160"/>
                  </a:lnTo>
                  <a:lnTo>
                    <a:pt x="5498" y="1160"/>
                  </a:lnTo>
                  <a:lnTo>
                    <a:pt x="5498" y="1160"/>
                  </a:lnTo>
                  <a:lnTo>
                    <a:pt x="5541" y="816"/>
                  </a:lnTo>
                  <a:lnTo>
                    <a:pt x="5541" y="816"/>
                  </a:lnTo>
                  <a:lnTo>
                    <a:pt x="5541" y="773"/>
                  </a:lnTo>
                  <a:lnTo>
                    <a:pt x="5541" y="773"/>
                  </a:lnTo>
                  <a:lnTo>
                    <a:pt x="5541" y="816"/>
                  </a:lnTo>
                  <a:lnTo>
                    <a:pt x="5541" y="816"/>
                  </a:lnTo>
                  <a:lnTo>
                    <a:pt x="5498" y="1160"/>
                  </a:lnTo>
                  <a:lnTo>
                    <a:pt x="5498" y="1160"/>
                  </a:lnTo>
                  <a:lnTo>
                    <a:pt x="5369" y="1417"/>
                  </a:lnTo>
                  <a:lnTo>
                    <a:pt x="5240" y="1675"/>
                  </a:lnTo>
                  <a:lnTo>
                    <a:pt x="5068" y="1847"/>
                  </a:lnTo>
                  <a:lnTo>
                    <a:pt x="4854" y="2019"/>
                  </a:lnTo>
                  <a:lnTo>
                    <a:pt x="3522" y="2706"/>
                  </a:lnTo>
                  <a:lnTo>
                    <a:pt x="3436" y="2749"/>
                  </a:lnTo>
                  <a:lnTo>
                    <a:pt x="3179" y="2276"/>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3" name="Google Shape;14931;p66">
              <a:extLst>
                <a:ext uri="{FF2B5EF4-FFF2-40B4-BE49-F238E27FC236}">
                  <a16:creationId xmlns:a16="http://schemas.microsoft.com/office/drawing/2014/main" id="{009F41BC-AA5B-81CB-E066-C1F683A46DA9}"/>
                </a:ext>
              </a:extLst>
            </p:cNvPr>
            <p:cNvSpPr/>
            <p:nvPr/>
          </p:nvSpPr>
          <p:spPr>
            <a:xfrm>
              <a:off x="2654125" y="3799700"/>
              <a:ext cx="88050" cy="90200"/>
            </a:xfrm>
            <a:custGeom>
              <a:avLst/>
              <a:gdLst/>
              <a:ahLst/>
              <a:cxnLst/>
              <a:rect l="l" t="t" r="r" b="b"/>
              <a:pathLst>
                <a:path w="3522" h="3608" extrusionOk="0">
                  <a:moveTo>
                    <a:pt x="1976" y="0"/>
                  </a:moveTo>
                  <a:lnTo>
                    <a:pt x="1718" y="43"/>
                  </a:lnTo>
                  <a:lnTo>
                    <a:pt x="1417" y="129"/>
                  </a:lnTo>
                  <a:lnTo>
                    <a:pt x="859" y="430"/>
                  </a:lnTo>
                  <a:lnTo>
                    <a:pt x="129" y="816"/>
                  </a:lnTo>
                  <a:lnTo>
                    <a:pt x="0" y="859"/>
                  </a:lnTo>
                  <a:lnTo>
                    <a:pt x="1160" y="3135"/>
                  </a:lnTo>
                  <a:lnTo>
                    <a:pt x="1417" y="3608"/>
                  </a:lnTo>
                  <a:lnTo>
                    <a:pt x="1503" y="3565"/>
                  </a:lnTo>
                  <a:lnTo>
                    <a:pt x="2835" y="2878"/>
                  </a:lnTo>
                  <a:lnTo>
                    <a:pt x="3049" y="2706"/>
                  </a:lnTo>
                  <a:lnTo>
                    <a:pt x="3221" y="2534"/>
                  </a:lnTo>
                  <a:lnTo>
                    <a:pt x="3350" y="2276"/>
                  </a:lnTo>
                  <a:lnTo>
                    <a:pt x="3479" y="2019"/>
                  </a:lnTo>
                  <a:lnTo>
                    <a:pt x="3522" y="1675"/>
                  </a:lnTo>
                  <a:lnTo>
                    <a:pt x="3522" y="1632"/>
                  </a:lnTo>
                  <a:lnTo>
                    <a:pt x="3479" y="1289"/>
                  </a:lnTo>
                  <a:lnTo>
                    <a:pt x="3307" y="902"/>
                  </a:lnTo>
                  <a:lnTo>
                    <a:pt x="3221" y="687"/>
                  </a:lnTo>
                  <a:lnTo>
                    <a:pt x="3092" y="515"/>
                  </a:lnTo>
                  <a:lnTo>
                    <a:pt x="2921" y="344"/>
                  </a:lnTo>
                  <a:lnTo>
                    <a:pt x="2749" y="215"/>
                  </a:lnTo>
                  <a:lnTo>
                    <a:pt x="2577" y="129"/>
                  </a:lnTo>
                  <a:lnTo>
                    <a:pt x="2362" y="43"/>
                  </a:lnTo>
                  <a:lnTo>
                    <a:pt x="21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9" name="Google Shape;14932;p66">
              <a:extLst>
                <a:ext uri="{FF2B5EF4-FFF2-40B4-BE49-F238E27FC236}">
                  <a16:creationId xmlns:a16="http://schemas.microsoft.com/office/drawing/2014/main" id="{15FC9AB3-09B1-EA10-9FEA-E86582E419E8}"/>
                </a:ext>
              </a:extLst>
            </p:cNvPr>
            <p:cNvSpPr/>
            <p:nvPr/>
          </p:nvSpPr>
          <p:spPr>
            <a:xfrm>
              <a:off x="2654125" y="3799700"/>
              <a:ext cx="88050" cy="90200"/>
            </a:xfrm>
            <a:custGeom>
              <a:avLst/>
              <a:gdLst/>
              <a:ahLst/>
              <a:cxnLst/>
              <a:rect l="l" t="t" r="r" b="b"/>
              <a:pathLst>
                <a:path w="3522" h="3608" fill="none" extrusionOk="0">
                  <a:moveTo>
                    <a:pt x="1976" y="0"/>
                  </a:moveTo>
                  <a:lnTo>
                    <a:pt x="1976" y="0"/>
                  </a:lnTo>
                  <a:lnTo>
                    <a:pt x="1718" y="43"/>
                  </a:lnTo>
                  <a:lnTo>
                    <a:pt x="1417" y="129"/>
                  </a:lnTo>
                  <a:lnTo>
                    <a:pt x="859" y="430"/>
                  </a:lnTo>
                  <a:lnTo>
                    <a:pt x="129" y="816"/>
                  </a:lnTo>
                  <a:lnTo>
                    <a:pt x="0" y="859"/>
                  </a:lnTo>
                  <a:lnTo>
                    <a:pt x="1160" y="3135"/>
                  </a:lnTo>
                  <a:lnTo>
                    <a:pt x="1417" y="3608"/>
                  </a:lnTo>
                  <a:lnTo>
                    <a:pt x="1503" y="3565"/>
                  </a:lnTo>
                  <a:lnTo>
                    <a:pt x="2835" y="2878"/>
                  </a:lnTo>
                  <a:lnTo>
                    <a:pt x="2835" y="2878"/>
                  </a:lnTo>
                  <a:lnTo>
                    <a:pt x="3049" y="2706"/>
                  </a:lnTo>
                  <a:lnTo>
                    <a:pt x="3221" y="2534"/>
                  </a:lnTo>
                  <a:lnTo>
                    <a:pt x="3350" y="2276"/>
                  </a:lnTo>
                  <a:lnTo>
                    <a:pt x="3479" y="2019"/>
                  </a:lnTo>
                  <a:lnTo>
                    <a:pt x="3479" y="2019"/>
                  </a:lnTo>
                  <a:lnTo>
                    <a:pt x="3522" y="1675"/>
                  </a:lnTo>
                  <a:lnTo>
                    <a:pt x="3522" y="1675"/>
                  </a:lnTo>
                  <a:lnTo>
                    <a:pt x="3522" y="1632"/>
                  </a:lnTo>
                  <a:lnTo>
                    <a:pt x="3522" y="1632"/>
                  </a:lnTo>
                  <a:lnTo>
                    <a:pt x="3479" y="1289"/>
                  </a:lnTo>
                  <a:lnTo>
                    <a:pt x="3307" y="902"/>
                  </a:lnTo>
                  <a:lnTo>
                    <a:pt x="3307" y="902"/>
                  </a:lnTo>
                  <a:lnTo>
                    <a:pt x="3221" y="687"/>
                  </a:lnTo>
                  <a:lnTo>
                    <a:pt x="3092" y="515"/>
                  </a:lnTo>
                  <a:lnTo>
                    <a:pt x="2921" y="344"/>
                  </a:lnTo>
                  <a:lnTo>
                    <a:pt x="2749" y="215"/>
                  </a:lnTo>
                  <a:lnTo>
                    <a:pt x="2577" y="129"/>
                  </a:lnTo>
                  <a:lnTo>
                    <a:pt x="2362" y="43"/>
                  </a:lnTo>
                  <a:lnTo>
                    <a:pt x="2190" y="0"/>
                  </a:lnTo>
                  <a:lnTo>
                    <a:pt x="19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0" name="Google Shape;14933;p66">
              <a:extLst>
                <a:ext uri="{FF2B5EF4-FFF2-40B4-BE49-F238E27FC236}">
                  <a16:creationId xmlns:a16="http://schemas.microsoft.com/office/drawing/2014/main" id="{CA5C563C-9B43-F99B-3940-E39E6597F154}"/>
                </a:ext>
              </a:extLst>
            </p:cNvPr>
            <p:cNvSpPr/>
            <p:nvPr/>
          </p:nvSpPr>
          <p:spPr>
            <a:xfrm>
              <a:off x="2543525" y="3870550"/>
              <a:ext cx="91275" cy="78425"/>
            </a:xfrm>
            <a:custGeom>
              <a:avLst/>
              <a:gdLst/>
              <a:ahLst/>
              <a:cxnLst/>
              <a:rect l="l" t="t" r="r" b="b"/>
              <a:pathLst>
                <a:path w="3651" h="3137" extrusionOk="0">
                  <a:moveTo>
                    <a:pt x="2749" y="1"/>
                  </a:moveTo>
                  <a:lnTo>
                    <a:pt x="2277" y="258"/>
                  </a:lnTo>
                  <a:lnTo>
                    <a:pt x="0" y="1375"/>
                  </a:lnTo>
                  <a:lnTo>
                    <a:pt x="43" y="1504"/>
                  </a:lnTo>
                  <a:lnTo>
                    <a:pt x="773" y="2878"/>
                  </a:lnTo>
                  <a:lnTo>
                    <a:pt x="945" y="3136"/>
                  </a:lnTo>
                  <a:lnTo>
                    <a:pt x="1160" y="3050"/>
                  </a:lnTo>
                  <a:lnTo>
                    <a:pt x="1375" y="3050"/>
                  </a:lnTo>
                  <a:lnTo>
                    <a:pt x="2835" y="2964"/>
                  </a:lnTo>
                  <a:lnTo>
                    <a:pt x="3093" y="2964"/>
                  </a:lnTo>
                  <a:lnTo>
                    <a:pt x="3307" y="2921"/>
                  </a:lnTo>
                  <a:lnTo>
                    <a:pt x="3436" y="2750"/>
                  </a:lnTo>
                  <a:lnTo>
                    <a:pt x="3565" y="2492"/>
                  </a:lnTo>
                  <a:lnTo>
                    <a:pt x="3651" y="2191"/>
                  </a:lnTo>
                  <a:lnTo>
                    <a:pt x="3651" y="1933"/>
                  </a:lnTo>
                  <a:lnTo>
                    <a:pt x="3565" y="1633"/>
                  </a:lnTo>
                  <a:lnTo>
                    <a:pt x="3522" y="1504"/>
                  </a:lnTo>
                  <a:lnTo>
                    <a:pt x="2792" y="130"/>
                  </a:lnTo>
                  <a:lnTo>
                    <a:pt x="2749" y="1"/>
                  </a:lnTo>
                  <a:close/>
                </a:path>
              </a:pathLst>
            </a:custGeom>
            <a:solidFill>
              <a:srgbClr val="FA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1" name="Google Shape;14934;p66">
              <a:extLst>
                <a:ext uri="{FF2B5EF4-FFF2-40B4-BE49-F238E27FC236}">
                  <a16:creationId xmlns:a16="http://schemas.microsoft.com/office/drawing/2014/main" id="{B280B190-A8A1-298A-679E-20F6CFB3F2E5}"/>
                </a:ext>
              </a:extLst>
            </p:cNvPr>
            <p:cNvSpPr/>
            <p:nvPr/>
          </p:nvSpPr>
          <p:spPr>
            <a:xfrm>
              <a:off x="2538150" y="3870550"/>
              <a:ext cx="96650" cy="78425"/>
            </a:xfrm>
            <a:custGeom>
              <a:avLst/>
              <a:gdLst/>
              <a:ahLst/>
              <a:cxnLst/>
              <a:rect l="l" t="t" r="r" b="b"/>
              <a:pathLst>
                <a:path w="3866" h="3137" fill="none" extrusionOk="0">
                  <a:moveTo>
                    <a:pt x="2964" y="1"/>
                  </a:moveTo>
                  <a:lnTo>
                    <a:pt x="2492" y="258"/>
                  </a:lnTo>
                  <a:lnTo>
                    <a:pt x="215" y="1375"/>
                  </a:lnTo>
                  <a:lnTo>
                    <a:pt x="172" y="1289"/>
                  </a:lnTo>
                  <a:lnTo>
                    <a:pt x="0" y="946"/>
                  </a:lnTo>
                  <a:lnTo>
                    <a:pt x="0" y="946"/>
                  </a:lnTo>
                  <a:lnTo>
                    <a:pt x="172" y="1289"/>
                  </a:lnTo>
                  <a:lnTo>
                    <a:pt x="215" y="1375"/>
                  </a:lnTo>
                  <a:lnTo>
                    <a:pt x="258" y="1504"/>
                  </a:lnTo>
                  <a:lnTo>
                    <a:pt x="988" y="2878"/>
                  </a:lnTo>
                  <a:lnTo>
                    <a:pt x="988" y="2878"/>
                  </a:lnTo>
                  <a:lnTo>
                    <a:pt x="1160" y="3136"/>
                  </a:lnTo>
                  <a:lnTo>
                    <a:pt x="1160" y="3136"/>
                  </a:lnTo>
                  <a:lnTo>
                    <a:pt x="1375" y="3050"/>
                  </a:lnTo>
                  <a:lnTo>
                    <a:pt x="1590" y="3050"/>
                  </a:lnTo>
                  <a:lnTo>
                    <a:pt x="3050" y="2964"/>
                  </a:lnTo>
                  <a:lnTo>
                    <a:pt x="3179" y="2964"/>
                  </a:lnTo>
                  <a:lnTo>
                    <a:pt x="3308" y="2964"/>
                  </a:lnTo>
                  <a:lnTo>
                    <a:pt x="3522" y="2921"/>
                  </a:lnTo>
                  <a:lnTo>
                    <a:pt x="3522" y="2921"/>
                  </a:lnTo>
                  <a:lnTo>
                    <a:pt x="3651" y="2750"/>
                  </a:lnTo>
                  <a:lnTo>
                    <a:pt x="3651" y="2750"/>
                  </a:lnTo>
                  <a:lnTo>
                    <a:pt x="3780" y="2492"/>
                  </a:lnTo>
                  <a:lnTo>
                    <a:pt x="3866" y="2191"/>
                  </a:lnTo>
                  <a:lnTo>
                    <a:pt x="3866" y="1933"/>
                  </a:lnTo>
                  <a:lnTo>
                    <a:pt x="3780" y="1633"/>
                  </a:lnTo>
                  <a:lnTo>
                    <a:pt x="3780" y="1633"/>
                  </a:lnTo>
                  <a:lnTo>
                    <a:pt x="3737" y="1504"/>
                  </a:lnTo>
                  <a:lnTo>
                    <a:pt x="3007" y="130"/>
                  </a:lnTo>
                  <a:lnTo>
                    <a:pt x="296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2" name="Google Shape;14935;p66">
              <a:extLst>
                <a:ext uri="{FF2B5EF4-FFF2-40B4-BE49-F238E27FC236}">
                  <a16:creationId xmlns:a16="http://schemas.microsoft.com/office/drawing/2014/main" id="{A453BA02-9E28-B035-6A0C-A36242F54646}"/>
                </a:ext>
              </a:extLst>
            </p:cNvPr>
            <p:cNvSpPr/>
            <p:nvPr/>
          </p:nvSpPr>
          <p:spPr>
            <a:xfrm>
              <a:off x="2538150" y="3817950"/>
              <a:ext cx="74100" cy="87000"/>
            </a:xfrm>
            <a:custGeom>
              <a:avLst/>
              <a:gdLst/>
              <a:ahLst/>
              <a:cxnLst/>
              <a:rect l="l" t="t" r="r" b="b"/>
              <a:pathLst>
                <a:path w="2964" h="3480" extrusionOk="0">
                  <a:moveTo>
                    <a:pt x="1031" y="0"/>
                  </a:moveTo>
                  <a:lnTo>
                    <a:pt x="645" y="43"/>
                  </a:lnTo>
                  <a:lnTo>
                    <a:pt x="301" y="172"/>
                  </a:lnTo>
                  <a:lnTo>
                    <a:pt x="129" y="1589"/>
                  </a:lnTo>
                  <a:lnTo>
                    <a:pt x="0" y="3050"/>
                  </a:lnTo>
                  <a:lnTo>
                    <a:pt x="172" y="3393"/>
                  </a:lnTo>
                  <a:lnTo>
                    <a:pt x="215" y="3479"/>
                  </a:lnTo>
                  <a:lnTo>
                    <a:pt x="2492" y="2362"/>
                  </a:lnTo>
                  <a:lnTo>
                    <a:pt x="2964" y="2105"/>
                  </a:lnTo>
                  <a:lnTo>
                    <a:pt x="2921" y="2019"/>
                  </a:lnTo>
                  <a:lnTo>
                    <a:pt x="2620" y="1418"/>
                  </a:lnTo>
                  <a:lnTo>
                    <a:pt x="2234" y="687"/>
                  </a:lnTo>
                  <a:lnTo>
                    <a:pt x="2105" y="473"/>
                  </a:lnTo>
                  <a:lnTo>
                    <a:pt x="1890" y="258"/>
                  </a:lnTo>
                  <a:lnTo>
                    <a:pt x="1676" y="129"/>
                  </a:lnTo>
                  <a:lnTo>
                    <a:pt x="1418" y="43"/>
                  </a:lnTo>
                  <a:lnTo>
                    <a:pt x="10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3" name="Google Shape;14936;p66">
              <a:extLst>
                <a:ext uri="{FF2B5EF4-FFF2-40B4-BE49-F238E27FC236}">
                  <a16:creationId xmlns:a16="http://schemas.microsoft.com/office/drawing/2014/main" id="{A2781AAF-B140-84B5-4E83-F33147C24102}"/>
                </a:ext>
              </a:extLst>
            </p:cNvPr>
            <p:cNvSpPr/>
            <p:nvPr/>
          </p:nvSpPr>
          <p:spPr>
            <a:xfrm>
              <a:off x="2538150" y="3817950"/>
              <a:ext cx="74100" cy="87000"/>
            </a:xfrm>
            <a:custGeom>
              <a:avLst/>
              <a:gdLst/>
              <a:ahLst/>
              <a:cxnLst/>
              <a:rect l="l" t="t" r="r" b="b"/>
              <a:pathLst>
                <a:path w="2964" h="3480" fill="none" extrusionOk="0">
                  <a:moveTo>
                    <a:pt x="1031" y="0"/>
                  </a:moveTo>
                  <a:lnTo>
                    <a:pt x="1031" y="0"/>
                  </a:lnTo>
                  <a:lnTo>
                    <a:pt x="645" y="43"/>
                  </a:lnTo>
                  <a:lnTo>
                    <a:pt x="301" y="172"/>
                  </a:lnTo>
                  <a:lnTo>
                    <a:pt x="301" y="172"/>
                  </a:lnTo>
                  <a:lnTo>
                    <a:pt x="129" y="1589"/>
                  </a:lnTo>
                  <a:lnTo>
                    <a:pt x="0" y="3050"/>
                  </a:lnTo>
                  <a:lnTo>
                    <a:pt x="172" y="3393"/>
                  </a:lnTo>
                  <a:lnTo>
                    <a:pt x="215" y="3479"/>
                  </a:lnTo>
                  <a:lnTo>
                    <a:pt x="2492" y="2362"/>
                  </a:lnTo>
                  <a:lnTo>
                    <a:pt x="2964" y="2105"/>
                  </a:lnTo>
                  <a:lnTo>
                    <a:pt x="2921" y="2019"/>
                  </a:lnTo>
                  <a:lnTo>
                    <a:pt x="2620" y="1418"/>
                  </a:lnTo>
                  <a:lnTo>
                    <a:pt x="2620" y="1418"/>
                  </a:lnTo>
                  <a:lnTo>
                    <a:pt x="2234" y="687"/>
                  </a:lnTo>
                  <a:lnTo>
                    <a:pt x="2234" y="687"/>
                  </a:lnTo>
                  <a:lnTo>
                    <a:pt x="2105" y="473"/>
                  </a:lnTo>
                  <a:lnTo>
                    <a:pt x="1890" y="258"/>
                  </a:lnTo>
                  <a:lnTo>
                    <a:pt x="1676" y="129"/>
                  </a:lnTo>
                  <a:lnTo>
                    <a:pt x="1418" y="43"/>
                  </a:lnTo>
                  <a:lnTo>
                    <a:pt x="1418" y="43"/>
                  </a:lnTo>
                  <a:lnTo>
                    <a:pt x="1031" y="0"/>
                  </a:lnTo>
                  <a:lnTo>
                    <a:pt x="1031" y="0"/>
                  </a:lnTo>
                  <a:lnTo>
                    <a:pt x="103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4" name="Google Shape;14937;p66">
              <a:extLst>
                <a:ext uri="{FF2B5EF4-FFF2-40B4-BE49-F238E27FC236}">
                  <a16:creationId xmlns:a16="http://schemas.microsoft.com/office/drawing/2014/main" id="{F6BC9407-557F-129A-3281-458C448D70E8}"/>
                </a:ext>
              </a:extLst>
            </p:cNvPr>
            <p:cNvSpPr/>
            <p:nvPr/>
          </p:nvSpPr>
          <p:spPr>
            <a:xfrm>
              <a:off x="2701350" y="3953225"/>
              <a:ext cx="77350" cy="78425"/>
            </a:xfrm>
            <a:custGeom>
              <a:avLst/>
              <a:gdLst/>
              <a:ahLst/>
              <a:cxnLst/>
              <a:rect l="l" t="t" r="r" b="b"/>
              <a:pathLst>
                <a:path w="3094" h="3137" extrusionOk="0">
                  <a:moveTo>
                    <a:pt x="130" y="1"/>
                  </a:moveTo>
                  <a:lnTo>
                    <a:pt x="44" y="2535"/>
                  </a:lnTo>
                  <a:lnTo>
                    <a:pt x="1" y="3050"/>
                  </a:lnTo>
                  <a:lnTo>
                    <a:pt x="130" y="3050"/>
                  </a:lnTo>
                  <a:lnTo>
                    <a:pt x="1676" y="3136"/>
                  </a:lnTo>
                  <a:lnTo>
                    <a:pt x="1719" y="3136"/>
                  </a:lnTo>
                  <a:lnTo>
                    <a:pt x="2019" y="3093"/>
                  </a:lnTo>
                  <a:lnTo>
                    <a:pt x="2234" y="3007"/>
                  </a:lnTo>
                  <a:lnTo>
                    <a:pt x="2492" y="2878"/>
                  </a:lnTo>
                  <a:lnTo>
                    <a:pt x="2664" y="2707"/>
                  </a:lnTo>
                  <a:lnTo>
                    <a:pt x="2835" y="2492"/>
                  </a:lnTo>
                  <a:lnTo>
                    <a:pt x="2964" y="2234"/>
                  </a:lnTo>
                  <a:lnTo>
                    <a:pt x="3050" y="1977"/>
                  </a:lnTo>
                  <a:lnTo>
                    <a:pt x="3093" y="1676"/>
                  </a:lnTo>
                  <a:lnTo>
                    <a:pt x="3093" y="1418"/>
                  </a:lnTo>
                  <a:lnTo>
                    <a:pt x="3050" y="1160"/>
                  </a:lnTo>
                  <a:lnTo>
                    <a:pt x="2964" y="946"/>
                  </a:lnTo>
                  <a:lnTo>
                    <a:pt x="2878" y="731"/>
                  </a:lnTo>
                  <a:lnTo>
                    <a:pt x="2664" y="473"/>
                  </a:lnTo>
                  <a:lnTo>
                    <a:pt x="2406" y="259"/>
                  </a:lnTo>
                  <a:lnTo>
                    <a:pt x="2148" y="130"/>
                  </a:lnTo>
                  <a:lnTo>
                    <a:pt x="1805" y="44"/>
                  </a:lnTo>
                  <a:lnTo>
                    <a:pt x="1676" y="44"/>
                  </a:lnTo>
                  <a:lnTo>
                    <a:pt x="258" y="1"/>
                  </a:lnTo>
                  <a:close/>
                </a:path>
              </a:pathLst>
            </a:custGeom>
            <a:solidFill>
              <a:srgbClr val="FA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5" name="Google Shape;14938;p66">
              <a:extLst>
                <a:ext uri="{FF2B5EF4-FFF2-40B4-BE49-F238E27FC236}">
                  <a16:creationId xmlns:a16="http://schemas.microsoft.com/office/drawing/2014/main" id="{56861C3C-362A-562B-BD26-3B2B4AAE0C97}"/>
                </a:ext>
              </a:extLst>
            </p:cNvPr>
            <p:cNvSpPr/>
            <p:nvPr/>
          </p:nvSpPr>
          <p:spPr>
            <a:xfrm>
              <a:off x="2642300" y="3953225"/>
              <a:ext cx="136400" cy="78425"/>
            </a:xfrm>
            <a:custGeom>
              <a:avLst/>
              <a:gdLst/>
              <a:ahLst/>
              <a:cxnLst/>
              <a:rect l="l" t="t" r="r" b="b"/>
              <a:pathLst>
                <a:path w="5456" h="3137" fill="none" extrusionOk="0">
                  <a:moveTo>
                    <a:pt x="2492" y="1"/>
                  </a:moveTo>
                  <a:lnTo>
                    <a:pt x="2406" y="2535"/>
                  </a:lnTo>
                  <a:lnTo>
                    <a:pt x="2363" y="3050"/>
                  </a:lnTo>
                  <a:lnTo>
                    <a:pt x="2234" y="3050"/>
                  </a:lnTo>
                  <a:lnTo>
                    <a:pt x="774" y="2964"/>
                  </a:lnTo>
                  <a:lnTo>
                    <a:pt x="774" y="2964"/>
                  </a:lnTo>
                  <a:lnTo>
                    <a:pt x="559" y="2964"/>
                  </a:lnTo>
                  <a:lnTo>
                    <a:pt x="344" y="2878"/>
                  </a:lnTo>
                  <a:lnTo>
                    <a:pt x="172" y="2793"/>
                  </a:lnTo>
                  <a:lnTo>
                    <a:pt x="1" y="2664"/>
                  </a:lnTo>
                  <a:lnTo>
                    <a:pt x="1" y="2664"/>
                  </a:lnTo>
                  <a:lnTo>
                    <a:pt x="1" y="2664"/>
                  </a:lnTo>
                  <a:lnTo>
                    <a:pt x="172" y="2793"/>
                  </a:lnTo>
                  <a:lnTo>
                    <a:pt x="344" y="2878"/>
                  </a:lnTo>
                  <a:lnTo>
                    <a:pt x="559" y="2964"/>
                  </a:lnTo>
                  <a:lnTo>
                    <a:pt x="774" y="2964"/>
                  </a:lnTo>
                  <a:lnTo>
                    <a:pt x="2234" y="3050"/>
                  </a:lnTo>
                  <a:lnTo>
                    <a:pt x="2363" y="3050"/>
                  </a:lnTo>
                  <a:lnTo>
                    <a:pt x="2492" y="3050"/>
                  </a:lnTo>
                  <a:lnTo>
                    <a:pt x="4038" y="3136"/>
                  </a:lnTo>
                  <a:lnTo>
                    <a:pt x="4038" y="3136"/>
                  </a:lnTo>
                  <a:lnTo>
                    <a:pt x="4081" y="3136"/>
                  </a:lnTo>
                  <a:lnTo>
                    <a:pt x="4081" y="3136"/>
                  </a:lnTo>
                  <a:lnTo>
                    <a:pt x="4381" y="3093"/>
                  </a:lnTo>
                  <a:lnTo>
                    <a:pt x="4596" y="3007"/>
                  </a:lnTo>
                  <a:lnTo>
                    <a:pt x="4854" y="2878"/>
                  </a:lnTo>
                  <a:lnTo>
                    <a:pt x="5026" y="2707"/>
                  </a:lnTo>
                  <a:lnTo>
                    <a:pt x="5197" y="2492"/>
                  </a:lnTo>
                  <a:lnTo>
                    <a:pt x="5326" y="2234"/>
                  </a:lnTo>
                  <a:lnTo>
                    <a:pt x="5412" y="1977"/>
                  </a:lnTo>
                  <a:lnTo>
                    <a:pt x="5455" y="1676"/>
                  </a:lnTo>
                  <a:lnTo>
                    <a:pt x="5455" y="1676"/>
                  </a:lnTo>
                  <a:lnTo>
                    <a:pt x="5455" y="1418"/>
                  </a:lnTo>
                  <a:lnTo>
                    <a:pt x="5412" y="1160"/>
                  </a:lnTo>
                  <a:lnTo>
                    <a:pt x="5326" y="946"/>
                  </a:lnTo>
                  <a:lnTo>
                    <a:pt x="5240" y="731"/>
                  </a:lnTo>
                  <a:lnTo>
                    <a:pt x="5240" y="731"/>
                  </a:lnTo>
                  <a:lnTo>
                    <a:pt x="5026" y="473"/>
                  </a:lnTo>
                  <a:lnTo>
                    <a:pt x="4768" y="259"/>
                  </a:lnTo>
                  <a:lnTo>
                    <a:pt x="4510" y="130"/>
                  </a:lnTo>
                  <a:lnTo>
                    <a:pt x="4167" y="44"/>
                  </a:lnTo>
                  <a:lnTo>
                    <a:pt x="4038" y="44"/>
                  </a:lnTo>
                  <a:lnTo>
                    <a:pt x="2620" y="1"/>
                  </a:lnTo>
                  <a:lnTo>
                    <a:pt x="24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6" name="Google Shape;14939;p66">
              <a:extLst>
                <a:ext uri="{FF2B5EF4-FFF2-40B4-BE49-F238E27FC236}">
                  <a16:creationId xmlns:a16="http://schemas.microsoft.com/office/drawing/2014/main" id="{E3E4E637-6FF3-B7E9-9214-BB2B170B8445}"/>
                </a:ext>
              </a:extLst>
            </p:cNvPr>
            <p:cNvSpPr/>
            <p:nvPr/>
          </p:nvSpPr>
          <p:spPr>
            <a:xfrm>
              <a:off x="2642300" y="3952150"/>
              <a:ext cx="62300" cy="77350"/>
            </a:xfrm>
            <a:custGeom>
              <a:avLst/>
              <a:gdLst/>
              <a:ahLst/>
              <a:cxnLst/>
              <a:rect l="l" t="t" r="r" b="b"/>
              <a:pathLst>
                <a:path w="2492" h="3094" extrusionOk="0">
                  <a:moveTo>
                    <a:pt x="1633" y="1"/>
                  </a:moveTo>
                  <a:lnTo>
                    <a:pt x="1804" y="173"/>
                  </a:lnTo>
                  <a:lnTo>
                    <a:pt x="1933" y="387"/>
                  </a:lnTo>
                  <a:lnTo>
                    <a:pt x="2019" y="602"/>
                  </a:lnTo>
                  <a:lnTo>
                    <a:pt x="2105" y="817"/>
                  </a:lnTo>
                  <a:lnTo>
                    <a:pt x="2105" y="1075"/>
                  </a:lnTo>
                  <a:lnTo>
                    <a:pt x="2105" y="1375"/>
                  </a:lnTo>
                  <a:lnTo>
                    <a:pt x="2062" y="1676"/>
                  </a:lnTo>
                  <a:lnTo>
                    <a:pt x="1933" y="1934"/>
                  </a:lnTo>
                  <a:lnTo>
                    <a:pt x="1762" y="2191"/>
                  </a:lnTo>
                  <a:lnTo>
                    <a:pt x="1590" y="2363"/>
                  </a:lnTo>
                  <a:lnTo>
                    <a:pt x="1375" y="2535"/>
                  </a:lnTo>
                  <a:lnTo>
                    <a:pt x="1117" y="2621"/>
                  </a:lnTo>
                  <a:lnTo>
                    <a:pt x="860" y="2664"/>
                  </a:lnTo>
                  <a:lnTo>
                    <a:pt x="1" y="2707"/>
                  </a:lnTo>
                  <a:lnTo>
                    <a:pt x="172" y="2836"/>
                  </a:lnTo>
                  <a:lnTo>
                    <a:pt x="344" y="2921"/>
                  </a:lnTo>
                  <a:lnTo>
                    <a:pt x="559" y="3007"/>
                  </a:lnTo>
                  <a:lnTo>
                    <a:pt x="774" y="3007"/>
                  </a:lnTo>
                  <a:lnTo>
                    <a:pt x="2234" y="3093"/>
                  </a:lnTo>
                  <a:lnTo>
                    <a:pt x="2363" y="3093"/>
                  </a:lnTo>
                  <a:lnTo>
                    <a:pt x="2406" y="2578"/>
                  </a:lnTo>
                  <a:lnTo>
                    <a:pt x="2492" y="44"/>
                  </a:lnTo>
                  <a:lnTo>
                    <a:pt x="2363" y="44"/>
                  </a:lnTo>
                  <a:lnTo>
                    <a:pt x="22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7" name="Google Shape;14940;p66">
              <a:extLst>
                <a:ext uri="{FF2B5EF4-FFF2-40B4-BE49-F238E27FC236}">
                  <a16:creationId xmlns:a16="http://schemas.microsoft.com/office/drawing/2014/main" id="{3EFD9766-F6AF-6518-02BF-644998F483BB}"/>
                </a:ext>
              </a:extLst>
            </p:cNvPr>
            <p:cNvSpPr/>
            <p:nvPr/>
          </p:nvSpPr>
          <p:spPr>
            <a:xfrm>
              <a:off x="2642300" y="3952150"/>
              <a:ext cx="62300" cy="77350"/>
            </a:xfrm>
            <a:custGeom>
              <a:avLst/>
              <a:gdLst/>
              <a:ahLst/>
              <a:cxnLst/>
              <a:rect l="l" t="t" r="r" b="b"/>
              <a:pathLst>
                <a:path w="2492" h="3094" fill="none" extrusionOk="0">
                  <a:moveTo>
                    <a:pt x="1633" y="1"/>
                  </a:moveTo>
                  <a:lnTo>
                    <a:pt x="1633" y="1"/>
                  </a:lnTo>
                  <a:lnTo>
                    <a:pt x="1804" y="173"/>
                  </a:lnTo>
                  <a:lnTo>
                    <a:pt x="1804" y="173"/>
                  </a:lnTo>
                  <a:lnTo>
                    <a:pt x="1933" y="387"/>
                  </a:lnTo>
                  <a:lnTo>
                    <a:pt x="2019" y="602"/>
                  </a:lnTo>
                  <a:lnTo>
                    <a:pt x="2105" y="817"/>
                  </a:lnTo>
                  <a:lnTo>
                    <a:pt x="2105" y="1075"/>
                  </a:lnTo>
                  <a:lnTo>
                    <a:pt x="2105" y="1075"/>
                  </a:lnTo>
                  <a:lnTo>
                    <a:pt x="2105" y="1375"/>
                  </a:lnTo>
                  <a:lnTo>
                    <a:pt x="2062" y="1676"/>
                  </a:lnTo>
                  <a:lnTo>
                    <a:pt x="1933" y="1934"/>
                  </a:lnTo>
                  <a:lnTo>
                    <a:pt x="1762" y="2191"/>
                  </a:lnTo>
                  <a:lnTo>
                    <a:pt x="1590" y="2363"/>
                  </a:lnTo>
                  <a:lnTo>
                    <a:pt x="1375" y="2535"/>
                  </a:lnTo>
                  <a:lnTo>
                    <a:pt x="1117" y="2621"/>
                  </a:lnTo>
                  <a:lnTo>
                    <a:pt x="860" y="2664"/>
                  </a:lnTo>
                  <a:lnTo>
                    <a:pt x="1" y="2707"/>
                  </a:lnTo>
                  <a:lnTo>
                    <a:pt x="1" y="2707"/>
                  </a:lnTo>
                  <a:lnTo>
                    <a:pt x="172" y="2836"/>
                  </a:lnTo>
                  <a:lnTo>
                    <a:pt x="344" y="2921"/>
                  </a:lnTo>
                  <a:lnTo>
                    <a:pt x="559" y="3007"/>
                  </a:lnTo>
                  <a:lnTo>
                    <a:pt x="774" y="3007"/>
                  </a:lnTo>
                  <a:lnTo>
                    <a:pt x="2234" y="3093"/>
                  </a:lnTo>
                  <a:lnTo>
                    <a:pt x="2363" y="3093"/>
                  </a:lnTo>
                  <a:lnTo>
                    <a:pt x="2406" y="2578"/>
                  </a:lnTo>
                  <a:lnTo>
                    <a:pt x="2492" y="44"/>
                  </a:lnTo>
                  <a:lnTo>
                    <a:pt x="2363" y="44"/>
                  </a:lnTo>
                  <a:lnTo>
                    <a:pt x="2234" y="1"/>
                  </a:lnTo>
                  <a:lnTo>
                    <a:pt x="16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8" name="Google Shape;14941;p66">
              <a:extLst>
                <a:ext uri="{FF2B5EF4-FFF2-40B4-BE49-F238E27FC236}">
                  <a16:creationId xmlns:a16="http://schemas.microsoft.com/office/drawing/2014/main" id="{C8F5C5EA-4A3D-99AE-2794-5C5FE15E0FE0}"/>
                </a:ext>
              </a:extLst>
            </p:cNvPr>
            <p:cNvSpPr/>
            <p:nvPr/>
          </p:nvSpPr>
          <p:spPr>
            <a:xfrm>
              <a:off x="2617600" y="3942500"/>
              <a:ext cx="77350" cy="78400"/>
            </a:xfrm>
            <a:custGeom>
              <a:avLst/>
              <a:gdLst/>
              <a:ahLst/>
              <a:cxnLst/>
              <a:rect l="l" t="t" r="r" b="b"/>
              <a:pathLst>
                <a:path w="3094" h="3136" extrusionOk="0">
                  <a:moveTo>
                    <a:pt x="1676" y="0"/>
                  </a:moveTo>
                  <a:lnTo>
                    <a:pt x="860" y="43"/>
                  </a:lnTo>
                  <a:lnTo>
                    <a:pt x="344" y="43"/>
                  </a:lnTo>
                  <a:lnTo>
                    <a:pt x="130" y="86"/>
                  </a:lnTo>
                  <a:lnTo>
                    <a:pt x="1" y="86"/>
                  </a:lnTo>
                  <a:lnTo>
                    <a:pt x="130" y="2620"/>
                  </a:lnTo>
                  <a:lnTo>
                    <a:pt x="173" y="3136"/>
                  </a:lnTo>
                  <a:lnTo>
                    <a:pt x="258" y="3136"/>
                  </a:lnTo>
                  <a:lnTo>
                    <a:pt x="989" y="3093"/>
                  </a:lnTo>
                  <a:lnTo>
                    <a:pt x="1848" y="3050"/>
                  </a:lnTo>
                  <a:lnTo>
                    <a:pt x="2105" y="3007"/>
                  </a:lnTo>
                  <a:lnTo>
                    <a:pt x="2363" y="2921"/>
                  </a:lnTo>
                  <a:lnTo>
                    <a:pt x="2578" y="2749"/>
                  </a:lnTo>
                  <a:lnTo>
                    <a:pt x="2750" y="2577"/>
                  </a:lnTo>
                  <a:lnTo>
                    <a:pt x="2921" y="2320"/>
                  </a:lnTo>
                  <a:lnTo>
                    <a:pt x="3050" y="2062"/>
                  </a:lnTo>
                  <a:lnTo>
                    <a:pt x="3093" y="1761"/>
                  </a:lnTo>
                  <a:lnTo>
                    <a:pt x="3093" y="1461"/>
                  </a:lnTo>
                  <a:lnTo>
                    <a:pt x="3093" y="1203"/>
                  </a:lnTo>
                  <a:lnTo>
                    <a:pt x="3007" y="988"/>
                  </a:lnTo>
                  <a:lnTo>
                    <a:pt x="2921" y="773"/>
                  </a:lnTo>
                  <a:lnTo>
                    <a:pt x="2792" y="559"/>
                  </a:lnTo>
                  <a:lnTo>
                    <a:pt x="2621" y="387"/>
                  </a:lnTo>
                  <a:lnTo>
                    <a:pt x="2449" y="215"/>
                  </a:lnTo>
                  <a:lnTo>
                    <a:pt x="2234" y="86"/>
                  </a:lnTo>
                  <a:lnTo>
                    <a:pt x="1976" y="0"/>
                  </a:lnTo>
                  <a:close/>
                </a:path>
              </a:pathLst>
            </a:custGeom>
            <a:solidFill>
              <a:srgbClr val="FA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9" name="Google Shape;14942;p66">
              <a:extLst>
                <a:ext uri="{FF2B5EF4-FFF2-40B4-BE49-F238E27FC236}">
                  <a16:creationId xmlns:a16="http://schemas.microsoft.com/office/drawing/2014/main" id="{40084183-177C-046D-A86A-E8BEDA348B72}"/>
                </a:ext>
              </a:extLst>
            </p:cNvPr>
            <p:cNvSpPr/>
            <p:nvPr/>
          </p:nvSpPr>
          <p:spPr>
            <a:xfrm>
              <a:off x="2545675" y="3942500"/>
              <a:ext cx="149275" cy="80550"/>
            </a:xfrm>
            <a:custGeom>
              <a:avLst/>
              <a:gdLst/>
              <a:ahLst/>
              <a:cxnLst/>
              <a:rect l="l" t="t" r="r" b="b"/>
              <a:pathLst>
                <a:path w="5971" h="3222" fill="none" extrusionOk="0">
                  <a:moveTo>
                    <a:pt x="4596" y="0"/>
                  </a:moveTo>
                  <a:lnTo>
                    <a:pt x="4596" y="0"/>
                  </a:lnTo>
                  <a:lnTo>
                    <a:pt x="4553" y="0"/>
                  </a:lnTo>
                  <a:lnTo>
                    <a:pt x="3737" y="43"/>
                  </a:lnTo>
                  <a:lnTo>
                    <a:pt x="3221" y="43"/>
                  </a:lnTo>
                  <a:lnTo>
                    <a:pt x="3007" y="86"/>
                  </a:lnTo>
                  <a:lnTo>
                    <a:pt x="2878" y="86"/>
                  </a:lnTo>
                  <a:lnTo>
                    <a:pt x="3007" y="2620"/>
                  </a:lnTo>
                  <a:lnTo>
                    <a:pt x="3050" y="3136"/>
                  </a:lnTo>
                  <a:lnTo>
                    <a:pt x="2921" y="3136"/>
                  </a:lnTo>
                  <a:lnTo>
                    <a:pt x="1460" y="3222"/>
                  </a:lnTo>
                  <a:lnTo>
                    <a:pt x="1460" y="3222"/>
                  </a:lnTo>
                  <a:lnTo>
                    <a:pt x="1375" y="3222"/>
                  </a:lnTo>
                  <a:lnTo>
                    <a:pt x="1375" y="3222"/>
                  </a:lnTo>
                  <a:lnTo>
                    <a:pt x="1117" y="3179"/>
                  </a:lnTo>
                  <a:lnTo>
                    <a:pt x="902" y="3136"/>
                  </a:lnTo>
                  <a:lnTo>
                    <a:pt x="644" y="3007"/>
                  </a:lnTo>
                  <a:lnTo>
                    <a:pt x="473" y="2835"/>
                  </a:lnTo>
                  <a:lnTo>
                    <a:pt x="473" y="2835"/>
                  </a:lnTo>
                  <a:lnTo>
                    <a:pt x="258" y="2534"/>
                  </a:lnTo>
                  <a:lnTo>
                    <a:pt x="258" y="2534"/>
                  </a:lnTo>
                  <a:lnTo>
                    <a:pt x="86" y="2148"/>
                  </a:lnTo>
                  <a:lnTo>
                    <a:pt x="0" y="1761"/>
                  </a:lnTo>
                  <a:lnTo>
                    <a:pt x="0" y="1761"/>
                  </a:lnTo>
                  <a:lnTo>
                    <a:pt x="0" y="1675"/>
                  </a:lnTo>
                  <a:lnTo>
                    <a:pt x="0" y="1675"/>
                  </a:lnTo>
                  <a:lnTo>
                    <a:pt x="0" y="1761"/>
                  </a:lnTo>
                  <a:lnTo>
                    <a:pt x="0" y="1761"/>
                  </a:lnTo>
                  <a:lnTo>
                    <a:pt x="86" y="2148"/>
                  </a:lnTo>
                  <a:lnTo>
                    <a:pt x="258" y="2534"/>
                  </a:lnTo>
                  <a:lnTo>
                    <a:pt x="258" y="2534"/>
                  </a:lnTo>
                  <a:lnTo>
                    <a:pt x="473" y="2835"/>
                  </a:lnTo>
                  <a:lnTo>
                    <a:pt x="473" y="2835"/>
                  </a:lnTo>
                  <a:lnTo>
                    <a:pt x="644" y="3007"/>
                  </a:lnTo>
                  <a:lnTo>
                    <a:pt x="902" y="3136"/>
                  </a:lnTo>
                  <a:lnTo>
                    <a:pt x="1117" y="3179"/>
                  </a:lnTo>
                  <a:lnTo>
                    <a:pt x="1375" y="3222"/>
                  </a:lnTo>
                  <a:lnTo>
                    <a:pt x="1375" y="3222"/>
                  </a:lnTo>
                  <a:lnTo>
                    <a:pt x="1460" y="3222"/>
                  </a:lnTo>
                  <a:lnTo>
                    <a:pt x="2921" y="3136"/>
                  </a:lnTo>
                  <a:lnTo>
                    <a:pt x="3050" y="3136"/>
                  </a:lnTo>
                  <a:lnTo>
                    <a:pt x="3135" y="3136"/>
                  </a:lnTo>
                  <a:lnTo>
                    <a:pt x="3866" y="3093"/>
                  </a:lnTo>
                  <a:lnTo>
                    <a:pt x="4725" y="3050"/>
                  </a:lnTo>
                  <a:lnTo>
                    <a:pt x="4725" y="3050"/>
                  </a:lnTo>
                  <a:lnTo>
                    <a:pt x="4982" y="3007"/>
                  </a:lnTo>
                  <a:lnTo>
                    <a:pt x="5240" y="2921"/>
                  </a:lnTo>
                  <a:lnTo>
                    <a:pt x="5455" y="2749"/>
                  </a:lnTo>
                  <a:lnTo>
                    <a:pt x="5627" y="2577"/>
                  </a:lnTo>
                  <a:lnTo>
                    <a:pt x="5798" y="2320"/>
                  </a:lnTo>
                  <a:lnTo>
                    <a:pt x="5927" y="2062"/>
                  </a:lnTo>
                  <a:lnTo>
                    <a:pt x="5970" y="1761"/>
                  </a:lnTo>
                  <a:lnTo>
                    <a:pt x="5970" y="1461"/>
                  </a:lnTo>
                  <a:lnTo>
                    <a:pt x="5970" y="1461"/>
                  </a:lnTo>
                  <a:lnTo>
                    <a:pt x="5970" y="1203"/>
                  </a:lnTo>
                  <a:lnTo>
                    <a:pt x="5884" y="988"/>
                  </a:lnTo>
                  <a:lnTo>
                    <a:pt x="5798" y="773"/>
                  </a:lnTo>
                  <a:lnTo>
                    <a:pt x="5669" y="559"/>
                  </a:lnTo>
                  <a:lnTo>
                    <a:pt x="5669" y="559"/>
                  </a:lnTo>
                  <a:lnTo>
                    <a:pt x="5498" y="387"/>
                  </a:lnTo>
                  <a:lnTo>
                    <a:pt x="5498" y="387"/>
                  </a:lnTo>
                  <a:lnTo>
                    <a:pt x="5326" y="215"/>
                  </a:lnTo>
                  <a:lnTo>
                    <a:pt x="5111" y="86"/>
                  </a:lnTo>
                  <a:lnTo>
                    <a:pt x="4853" y="0"/>
                  </a:lnTo>
                  <a:lnTo>
                    <a:pt x="45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0" name="Google Shape;14943;p66">
              <a:extLst>
                <a:ext uri="{FF2B5EF4-FFF2-40B4-BE49-F238E27FC236}">
                  <a16:creationId xmlns:a16="http://schemas.microsoft.com/office/drawing/2014/main" id="{11E013C2-7958-3C75-6939-3FC358F1CDFF}"/>
                </a:ext>
              </a:extLst>
            </p:cNvPr>
            <p:cNvSpPr/>
            <p:nvPr/>
          </p:nvSpPr>
          <p:spPr>
            <a:xfrm>
              <a:off x="2545675" y="3944650"/>
              <a:ext cx="76250" cy="78400"/>
            </a:xfrm>
            <a:custGeom>
              <a:avLst/>
              <a:gdLst/>
              <a:ahLst/>
              <a:cxnLst/>
              <a:rect l="l" t="t" r="r" b="b"/>
              <a:pathLst>
                <a:path w="3050" h="3136" extrusionOk="0">
                  <a:moveTo>
                    <a:pt x="2749" y="0"/>
                  </a:moveTo>
                  <a:lnTo>
                    <a:pt x="1289" y="86"/>
                  </a:lnTo>
                  <a:lnTo>
                    <a:pt x="1074" y="86"/>
                  </a:lnTo>
                  <a:lnTo>
                    <a:pt x="859" y="172"/>
                  </a:lnTo>
                  <a:lnTo>
                    <a:pt x="687" y="258"/>
                  </a:lnTo>
                  <a:lnTo>
                    <a:pt x="516" y="387"/>
                  </a:lnTo>
                  <a:lnTo>
                    <a:pt x="344" y="559"/>
                  </a:lnTo>
                  <a:lnTo>
                    <a:pt x="258" y="730"/>
                  </a:lnTo>
                  <a:lnTo>
                    <a:pt x="129" y="902"/>
                  </a:lnTo>
                  <a:lnTo>
                    <a:pt x="86" y="1117"/>
                  </a:lnTo>
                  <a:lnTo>
                    <a:pt x="43" y="1332"/>
                  </a:lnTo>
                  <a:lnTo>
                    <a:pt x="0" y="1589"/>
                  </a:lnTo>
                  <a:lnTo>
                    <a:pt x="0" y="1675"/>
                  </a:lnTo>
                  <a:lnTo>
                    <a:pt x="86" y="2062"/>
                  </a:lnTo>
                  <a:lnTo>
                    <a:pt x="258" y="2448"/>
                  </a:lnTo>
                  <a:lnTo>
                    <a:pt x="473" y="2749"/>
                  </a:lnTo>
                  <a:lnTo>
                    <a:pt x="644" y="2921"/>
                  </a:lnTo>
                  <a:lnTo>
                    <a:pt x="902" y="3050"/>
                  </a:lnTo>
                  <a:lnTo>
                    <a:pt x="1117" y="3093"/>
                  </a:lnTo>
                  <a:lnTo>
                    <a:pt x="1375" y="3136"/>
                  </a:lnTo>
                  <a:lnTo>
                    <a:pt x="1460" y="3136"/>
                  </a:lnTo>
                  <a:lnTo>
                    <a:pt x="2921" y="3050"/>
                  </a:lnTo>
                  <a:lnTo>
                    <a:pt x="3050" y="3050"/>
                  </a:lnTo>
                  <a:lnTo>
                    <a:pt x="3007" y="2534"/>
                  </a:lnTo>
                  <a:lnTo>
                    <a:pt x="2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1" name="Google Shape;14944;p66">
              <a:extLst>
                <a:ext uri="{FF2B5EF4-FFF2-40B4-BE49-F238E27FC236}">
                  <a16:creationId xmlns:a16="http://schemas.microsoft.com/office/drawing/2014/main" id="{70D234A1-F09C-B706-2F3E-8DE727349983}"/>
                </a:ext>
              </a:extLst>
            </p:cNvPr>
            <p:cNvSpPr/>
            <p:nvPr/>
          </p:nvSpPr>
          <p:spPr>
            <a:xfrm>
              <a:off x="2545675" y="3944650"/>
              <a:ext cx="76250" cy="78400"/>
            </a:xfrm>
            <a:custGeom>
              <a:avLst/>
              <a:gdLst/>
              <a:ahLst/>
              <a:cxnLst/>
              <a:rect l="l" t="t" r="r" b="b"/>
              <a:pathLst>
                <a:path w="3050" h="3136" fill="none" extrusionOk="0">
                  <a:moveTo>
                    <a:pt x="2878" y="0"/>
                  </a:moveTo>
                  <a:lnTo>
                    <a:pt x="2749" y="0"/>
                  </a:lnTo>
                  <a:lnTo>
                    <a:pt x="1289" y="86"/>
                  </a:lnTo>
                  <a:lnTo>
                    <a:pt x="1289" y="86"/>
                  </a:lnTo>
                  <a:lnTo>
                    <a:pt x="1074" y="86"/>
                  </a:lnTo>
                  <a:lnTo>
                    <a:pt x="859" y="172"/>
                  </a:lnTo>
                  <a:lnTo>
                    <a:pt x="859" y="172"/>
                  </a:lnTo>
                  <a:lnTo>
                    <a:pt x="687" y="258"/>
                  </a:lnTo>
                  <a:lnTo>
                    <a:pt x="516" y="387"/>
                  </a:lnTo>
                  <a:lnTo>
                    <a:pt x="344" y="559"/>
                  </a:lnTo>
                  <a:lnTo>
                    <a:pt x="258" y="730"/>
                  </a:lnTo>
                  <a:lnTo>
                    <a:pt x="129" y="902"/>
                  </a:lnTo>
                  <a:lnTo>
                    <a:pt x="86" y="1117"/>
                  </a:lnTo>
                  <a:lnTo>
                    <a:pt x="43" y="1332"/>
                  </a:lnTo>
                  <a:lnTo>
                    <a:pt x="0" y="1589"/>
                  </a:lnTo>
                  <a:lnTo>
                    <a:pt x="0" y="1589"/>
                  </a:lnTo>
                  <a:lnTo>
                    <a:pt x="0" y="1675"/>
                  </a:lnTo>
                  <a:lnTo>
                    <a:pt x="0" y="1675"/>
                  </a:lnTo>
                  <a:lnTo>
                    <a:pt x="86" y="2062"/>
                  </a:lnTo>
                  <a:lnTo>
                    <a:pt x="258" y="2448"/>
                  </a:lnTo>
                  <a:lnTo>
                    <a:pt x="258" y="2448"/>
                  </a:lnTo>
                  <a:lnTo>
                    <a:pt x="473" y="2749"/>
                  </a:lnTo>
                  <a:lnTo>
                    <a:pt x="473" y="2749"/>
                  </a:lnTo>
                  <a:lnTo>
                    <a:pt x="644" y="2921"/>
                  </a:lnTo>
                  <a:lnTo>
                    <a:pt x="902" y="3050"/>
                  </a:lnTo>
                  <a:lnTo>
                    <a:pt x="1117" y="3093"/>
                  </a:lnTo>
                  <a:lnTo>
                    <a:pt x="1375" y="3136"/>
                  </a:lnTo>
                  <a:lnTo>
                    <a:pt x="1375" y="3136"/>
                  </a:lnTo>
                  <a:lnTo>
                    <a:pt x="1460" y="3136"/>
                  </a:lnTo>
                  <a:lnTo>
                    <a:pt x="2921" y="3050"/>
                  </a:lnTo>
                  <a:lnTo>
                    <a:pt x="3050" y="3050"/>
                  </a:lnTo>
                  <a:lnTo>
                    <a:pt x="3007" y="2534"/>
                  </a:lnTo>
                  <a:lnTo>
                    <a:pt x="287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2" name="Google Shape;14945;p66">
              <a:extLst>
                <a:ext uri="{FF2B5EF4-FFF2-40B4-BE49-F238E27FC236}">
                  <a16:creationId xmlns:a16="http://schemas.microsoft.com/office/drawing/2014/main" id="{5F0629F9-9EC0-9DDE-C749-5E3E4ED3EE7B}"/>
                </a:ext>
              </a:extLst>
            </p:cNvPr>
            <p:cNvSpPr/>
            <p:nvPr/>
          </p:nvSpPr>
          <p:spPr>
            <a:xfrm>
              <a:off x="2545675" y="3718075"/>
              <a:ext cx="18275" cy="1100"/>
            </a:xfrm>
            <a:custGeom>
              <a:avLst/>
              <a:gdLst/>
              <a:ahLst/>
              <a:cxnLst/>
              <a:rect l="l" t="t" r="r" b="b"/>
              <a:pathLst>
                <a:path w="731" h="44" extrusionOk="0">
                  <a:moveTo>
                    <a:pt x="0" y="1"/>
                  </a:moveTo>
                  <a:lnTo>
                    <a:pt x="601" y="44"/>
                  </a:lnTo>
                  <a:lnTo>
                    <a:pt x="730" y="44"/>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3" name="Google Shape;14946;p66">
              <a:extLst>
                <a:ext uri="{FF2B5EF4-FFF2-40B4-BE49-F238E27FC236}">
                  <a16:creationId xmlns:a16="http://schemas.microsoft.com/office/drawing/2014/main" id="{FEDA1485-A7FA-C309-CD57-1D2D1B596654}"/>
                </a:ext>
              </a:extLst>
            </p:cNvPr>
            <p:cNvSpPr/>
            <p:nvPr/>
          </p:nvSpPr>
          <p:spPr>
            <a:xfrm>
              <a:off x="2507000" y="3718075"/>
              <a:ext cx="56950" cy="260950"/>
            </a:xfrm>
            <a:custGeom>
              <a:avLst/>
              <a:gdLst/>
              <a:ahLst/>
              <a:cxnLst/>
              <a:rect l="l" t="t" r="r" b="b"/>
              <a:pathLst>
                <a:path w="2278" h="10438" fill="none" extrusionOk="0">
                  <a:moveTo>
                    <a:pt x="1504" y="1"/>
                  </a:moveTo>
                  <a:lnTo>
                    <a:pt x="1504" y="1"/>
                  </a:lnTo>
                  <a:lnTo>
                    <a:pt x="1289" y="1"/>
                  </a:lnTo>
                  <a:lnTo>
                    <a:pt x="1118" y="87"/>
                  </a:lnTo>
                  <a:lnTo>
                    <a:pt x="989" y="130"/>
                  </a:lnTo>
                  <a:lnTo>
                    <a:pt x="860" y="259"/>
                  </a:lnTo>
                  <a:lnTo>
                    <a:pt x="731" y="387"/>
                  </a:lnTo>
                  <a:lnTo>
                    <a:pt x="645" y="516"/>
                  </a:lnTo>
                  <a:lnTo>
                    <a:pt x="602" y="688"/>
                  </a:lnTo>
                  <a:lnTo>
                    <a:pt x="559" y="903"/>
                  </a:lnTo>
                  <a:lnTo>
                    <a:pt x="1" y="10309"/>
                  </a:lnTo>
                  <a:lnTo>
                    <a:pt x="1" y="10309"/>
                  </a:lnTo>
                  <a:lnTo>
                    <a:pt x="1" y="10438"/>
                  </a:lnTo>
                  <a:lnTo>
                    <a:pt x="1" y="10438"/>
                  </a:lnTo>
                  <a:lnTo>
                    <a:pt x="1" y="10309"/>
                  </a:lnTo>
                  <a:lnTo>
                    <a:pt x="559" y="903"/>
                  </a:lnTo>
                  <a:lnTo>
                    <a:pt x="559" y="903"/>
                  </a:lnTo>
                  <a:lnTo>
                    <a:pt x="602" y="688"/>
                  </a:lnTo>
                  <a:lnTo>
                    <a:pt x="645" y="516"/>
                  </a:lnTo>
                  <a:lnTo>
                    <a:pt x="731" y="387"/>
                  </a:lnTo>
                  <a:lnTo>
                    <a:pt x="860" y="259"/>
                  </a:lnTo>
                  <a:lnTo>
                    <a:pt x="989" y="130"/>
                  </a:lnTo>
                  <a:lnTo>
                    <a:pt x="1118" y="87"/>
                  </a:lnTo>
                  <a:lnTo>
                    <a:pt x="1289" y="1"/>
                  </a:lnTo>
                  <a:lnTo>
                    <a:pt x="1504" y="1"/>
                  </a:lnTo>
                  <a:lnTo>
                    <a:pt x="1504" y="1"/>
                  </a:lnTo>
                  <a:lnTo>
                    <a:pt x="1547" y="1"/>
                  </a:lnTo>
                  <a:lnTo>
                    <a:pt x="2277" y="44"/>
                  </a:lnTo>
                  <a:lnTo>
                    <a:pt x="2277" y="44"/>
                  </a:lnTo>
                  <a:lnTo>
                    <a:pt x="2277" y="44"/>
                  </a:lnTo>
                  <a:lnTo>
                    <a:pt x="2148" y="44"/>
                  </a:lnTo>
                  <a:lnTo>
                    <a:pt x="1547" y="1"/>
                  </a:lnTo>
                  <a:lnTo>
                    <a:pt x="1547" y="1"/>
                  </a:lnTo>
                  <a:lnTo>
                    <a:pt x="150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4" name="Google Shape;14947;p66">
              <a:extLst>
                <a:ext uri="{FF2B5EF4-FFF2-40B4-BE49-F238E27FC236}">
                  <a16:creationId xmlns:a16="http://schemas.microsoft.com/office/drawing/2014/main" id="{19CF6C4A-D39F-00F5-BF88-B192FAFA875A}"/>
                </a:ext>
              </a:extLst>
            </p:cNvPr>
            <p:cNvSpPr/>
            <p:nvPr/>
          </p:nvSpPr>
          <p:spPr>
            <a:xfrm>
              <a:off x="2560700" y="3719150"/>
              <a:ext cx="3250" cy="25"/>
            </a:xfrm>
            <a:custGeom>
              <a:avLst/>
              <a:gdLst/>
              <a:ahLst/>
              <a:cxnLst/>
              <a:rect l="l" t="t" r="r" b="b"/>
              <a:pathLst>
                <a:path w="130" h="1" extrusionOk="0">
                  <a:moveTo>
                    <a:pt x="0" y="1"/>
                  </a:moveTo>
                  <a:lnTo>
                    <a:pt x="129" y="1"/>
                  </a:lnTo>
                  <a:lnTo>
                    <a:pt x="129" y="1"/>
                  </a:lnTo>
                  <a:lnTo>
                    <a:pt x="0" y="1"/>
                  </a:lnTo>
                  <a:close/>
                </a:path>
              </a:pathLst>
            </a:custGeom>
            <a:solidFill>
              <a:srgbClr val="E3ED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5" name="Google Shape;14948;p66">
              <a:extLst>
                <a:ext uri="{FF2B5EF4-FFF2-40B4-BE49-F238E27FC236}">
                  <a16:creationId xmlns:a16="http://schemas.microsoft.com/office/drawing/2014/main" id="{6A05C21F-F292-A3DA-4128-1AB059BABCA4}"/>
                </a:ext>
              </a:extLst>
            </p:cNvPr>
            <p:cNvSpPr/>
            <p:nvPr/>
          </p:nvSpPr>
          <p:spPr>
            <a:xfrm>
              <a:off x="2560700" y="3719150"/>
              <a:ext cx="3250" cy="25"/>
            </a:xfrm>
            <a:custGeom>
              <a:avLst/>
              <a:gdLst/>
              <a:ahLst/>
              <a:cxnLst/>
              <a:rect l="l" t="t" r="r" b="b"/>
              <a:pathLst>
                <a:path w="130" h="1" fill="none" extrusionOk="0">
                  <a:moveTo>
                    <a:pt x="0" y="1"/>
                  </a:moveTo>
                  <a:lnTo>
                    <a:pt x="129" y="1"/>
                  </a:lnTo>
                  <a:lnTo>
                    <a:pt x="129"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6" name="Google Shape;14949;p66">
              <a:extLst>
                <a:ext uri="{FF2B5EF4-FFF2-40B4-BE49-F238E27FC236}">
                  <a16:creationId xmlns:a16="http://schemas.microsoft.com/office/drawing/2014/main" id="{B7DDAB80-06BF-7EFB-214A-2082468FA1F2}"/>
                </a:ext>
              </a:extLst>
            </p:cNvPr>
            <p:cNvSpPr/>
            <p:nvPr/>
          </p:nvSpPr>
          <p:spPr>
            <a:xfrm>
              <a:off x="2507000" y="3718075"/>
              <a:ext cx="56950" cy="312500"/>
            </a:xfrm>
            <a:custGeom>
              <a:avLst/>
              <a:gdLst/>
              <a:ahLst/>
              <a:cxnLst/>
              <a:rect l="l" t="t" r="r" b="b"/>
              <a:pathLst>
                <a:path w="2278" h="12500" extrusionOk="0">
                  <a:moveTo>
                    <a:pt x="1289" y="1"/>
                  </a:moveTo>
                  <a:lnTo>
                    <a:pt x="1118" y="87"/>
                  </a:lnTo>
                  <a:lnTo>
                    <a:pt x="989" y="130"/>
                  </a:lnTo>
                  <a:lnTo>
                    <a:pt x="860" y="259"/>
                  </a:lnTo>
                  <a:lnTo>
                    <a:pt x="731" y="387"/>
                  </a:lnTo>
                  <a:lnTo>
                    <a:pt x="645" y="516"/>
                  </a:lnTo>
                  <a:lnTo>
                    <a:pt x="602" y="688"/>
                  </a:lnTo>
                  <a:lnTo>
                    <a:pt x="559" y="903"/>
                  </a:lnTo>
                  <a:lnTo>
                    <a:pt x="1" y="10309"/>
                  </a:lnTo>
                  <a:lnTo>
                    <a:pt x="1" y="10438"/>
                  </a:lnTo>
                  <a:lnTo>
                    <a:pt x="44" y="10824"/>
                  </a:lnTo>
                  <a:lnTo>
                    <a:pt x="173" y="11211"/>
                  </a:lnTo>
                  <a:lnTo>
                    <a:pt x="345" y="11554"/>
                  </a:lnTo>
                  <a:lnTo>
                    <a:pt x="602" y="11855"/>
                  </a:lnTo>
                  <a:lnTo>
                    <a:pt x="860" y="12113"/>
                  </a:lnTo>
                  <a:lnTo>
                    <a:pt x="1204" y="12327"/>
                  </a:lnTo>
                  <a:lnTo>
                    <a:pt x="1590" y="12456"/>
                  </a:lnTo>
                  <a:lnTo>
                    <a:pt x="1977" y="12499"/>
                  </a:lnTo>
                  <a:lnTo>
                    <a:pt x="2063" y="12499"/>
                  </a:lnTo>
                  <a:lnTo>
                    <a:pt x="1805" y="12027"/>
                  </a:lnTo>
                  <a:lnTo>
                    <a:pt x="1590" y="11425"/>
                  </a:lnTo>
                  <a:lnTo>
                    <a:pt x="1461" y="10824"/>
                  </a:lnTo>
                  <a:lnTo>
                    <a:pt x="1332" y="10137"/>
                  </a:lnTo>
                  <a:lnTo>
                    <a:pt x="1246" y="9407"/>
                  </a:lnTo>
                  <a:lnTo>
                    <a:pt x="1204" y="8634"/>
                  </a:lnTo>
                  <a:lnTo>
                    <a:pt x="1204" y="7861"/>
                  </a:lnTo>
                  <a:lnTo>
                    <a:pt x="1246" y="7045"/>
                  </a:lnTo>
                  <a:lnTo>
                    <a:pt x="731" y="6057"/>
                  </a:lnTo>
                  <a:lnTo>
                    <a:pt x="645" y="5799"/>
                  </a:lnTo>
                  <a:lnTo>
                    <a:pt x="602" y="5498"/>
                  </a:lnTo>
                  <a:lnTo>
                    <a:pt x="645" y="5327"/>
                  </a:lnTo>
                  <a:lnTo>
                    <a:pt x="688" y="5112"/>
                  </a:lnTo>
                  <a:lnTo>
                    <a:pt x="731" y="4940"/>
                  </a:lnTo>
                  <a:lnTo>
                    <a:pt x="860" y="4768"/>
                  </a:lnTo>
                  <a:lnTo>
                    <a:pt x="989" y="4597"/>
                  </a:lnTo>
                  <a:lnTo>
                    <a:pt x="1118" y="4425"/>
                  </a:lnTo>
                  <a:lnTo>
                    <a:pt x="1289" y="4296"/>
                  </a:lnTo>
                  <a:lnTo>
                    <a:pt x="1504" y="4167"/>
                  </a:lnTo>
                  <a:lnTo>
                    <a:pt x="1547" y="4167"/>
                  </a:lnTo>
                  <a:lnTo>
                    <a:pt x="1762" y="2535"/>
                  </a:lnTo>
                  <a:lnTo>
                    <a:pt x="2020" y="1246"/>
                  </a:lnTo>
                  <a:lnTo>
                    <a:pt x="2277" y="44"/>
                  </a:lnTo>
                  <a:lnTo>
                    <a:pt x="1547" y="1"/>
                  </a:lnTo>
                  <a:close/>
                </a:path>
              </a:pathLst>
            </a:custGeom>
            <a:solidFill>
              <a:srgbClr val="E3ED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7" name="Google Shape;14950;p66">
              <a:extLst>
                <a:ext uri="{FF2B5EF4-FFF2-40B4-BE49-F238E27FC236}">
                  <a16:creationId xmlns:a16="http://schemas.microsoft.com/office/drawing/2014/main" id="{378B41FA-FA4F-C79D-1AE4-CBDA146863A1}"/>
                </a:ext>
              </a:extLst>
            </p:cNvPr>
            <p:cNvSpPr/>
            <p:nvPr/>
          </p:nvSpPr>
          <p:spPr>
            <a:xfrm>
              <a:off x="2507000" y="3718075"/>
              <a:ext cx="56950" cy="312500"/>
            </a:xfrm>
            <a:custGeom>
              <a:avLst/>
              <a:gdLst/>
              <a:ahLst/>
              <a:cxnLst/>
              <a:rect l="l" t="t" r="r" b="b"/>
              <a:pathLst>
                <a:path w="2278" h="12500" fill="none" extrusionOk="0">
                  <a:moveTo>
                    <a:pt x="1504" y="1"/>
                  </a:moveTo>
                  <a:lnTo>
                    <a:pt x="1504" y="1"/>
                  </a:lnTo>
                  <a:lnTo>
                    <a:pt x="1289" y="1"/>
                  </a:lnTo>
                  <a:lnTo>
                    <a:pt x="1118" y="87"/>
                  </a:lnTo>
                  <a:lnTo>
                    <a:pt x="989" y="130"/>
                  </a:lnTo>
                  <a:lnTo>
                    <a:pt x="860" y="259"/>
                  </a:lnTo>
                  <a:lnTo>
                    <a:pt x="731" y="387"/>
                  </a:lnTo>
                  <a:lnTo>
                    <a:pt x="645" y="516"/>
                  </a:lnTo>
                  <a:lnTo>
                    <a:pt x="602" y="688"/>
                  </a:lnTo>
                  <a:lnTo>
                    <a:pt x="559" y="903"/>
                  </a:lnTo>
                  <a:lnTo>
                    <a:pt x="1" y="10309"/>
                  </a:lnTo>
                  <a:lnTo>
                    <a:pt x="1" y="10309"/>
                  </a:lnTo>
                  <a:lnTo>
                    <a:pt x="1" y="10438"/>
                  </a:lnTo>
                  <a:lnTo>
                    <a:pt x="1" y="10438"/>
                  </a:lnTo>
                  <a:lnTo>
                    <a:pt x="44" y="10824"/>
                  </a:lnTo>
                  <a:lnTo>
                    <a:pt x="173" y="11211"/>
                  </a:lnTo>
                  <a:lnTo>
                    <a:pt x="345" y="11554"/>
                  </a:lnTo>
                  <a:lnTo>
                    <a:pt x="602" y="11855"/>
                  </a:lnTo>
                  <a:lnTo>
                    <a:pt x="860" y="12113"/>
                  </a:lnTo>
                  <a:lnTo>
                    <a:pt x="1204" y="12327"/>
                  </a:lnTo>
                  <a:lnTo>
                    <a:pt x="1590" y="12456"/>
                  </a:lnTo>
                  <a:lnTo>
                    <a:pt x="1977" y="12499"/>
                  </a:lnTo>
                  <a:lnTo>
                    <a:pt x="2063" y="12499"/>
                  </a:lnTo>
                  <a:lnTo>
                    <a:pt x="2063" y="12499"/>
                  </a:lnTo>
                  <a:lnTo>
                    <a:pt x="1805" y="12027"/>
                  </a:lnTo>
                  <a:lnTo>
                    <a:pt x="1590" y="11425"/>
                  </a:lnTo>
                  <a:lnTo>
                    <a:pt x="1461" y="10824"/>
                  </a:lnTo>
                  <a:lnTo>
                    <a:pt x="1332" y="10137"/>
                  </a:lnTo>
                  <a:lnTo>
                    <a:pt x="1246" y="9407"/>
                  </a:lnTo>
                  <a:lnTo>
                    <a:pt x="1204" y="8634"/>
                  </a:lnTo>
                  <a:lnTo>
                    <a:pt x="1204" y="7861"/>
                  </a:lnTo>
                  <a:lnTo>
                    <a:pt x="1246" y="7045"/>
                  </a:lnTo>
                  <a:lnTo>
                    <a:pt x="731" y="6057"/>
                  </a:lnTo>
                  <a:lnTo>
                    <a:pt x="731" y="6057"/>
                  </a:lnTo>
                  <a:lnTo>
                    <a:pt x="645" y="5799"/>
                  </a:lnTo>
                  <a:lnTo>
                    <a:pt x="602" y="5498"/>
                  </a:lnTo>
                  <a:lnTo>
                    <a:pt x="602" y="5498"/>
                  </a:lnTo>
                  <a:lnTo>
                    <a:pt x="645" y="5327"/>
                  </a:lnTo>
                  <a:lnTo>
                    <a:pt x="688" y="5112"/>
                  </a:lnTo>
                  <a:lnTo>
                    <a:pt x="731" y="4940"/>
                  </a:lnTo>
                  <a:lnTo>
                    <a:pt x="860" y="4768"/>
                  </a:lnTo>
                  <a:lnTo>
                    <a:pt x="989" y="4597"/>
                  </a:lnTo>
                  <a:lnTo>
                    <a:pt x="1118" y="4425"/>
                  </a:lnTo>
                  <a:lnTo>
                    <a:pt x="1289" y="4296"/>
                  </a:lnTo>
                  <a:lnTo>
                    <a:pt x="1504" y="4167"/>
                  </a:lnTo>
                  <a:lnTo>
                    <a:pt x="1504" y="4167"/>
                  </a:lnTo>
                  <a:lnTo>
                    <a:pt x="1547" y="4167"/>
                  </a:lnTo>
                  <a:lnTo>
                    <a:pt x="1547" y="4167"/>
                  </a:lnTo>
                  <a:lnTo>
                    <a:pt x="1762" y="2535"/>
                  </a:lnTo>
                  <a:lnTo>
                    <a:pt x="2020" y="1246"/>
                  </a:lnTo>
                  <a:lnTo>
                    <a:pt x="2277" y="44"/>
                  </a:lnTo>
                  <a:lnTo>
                    <a:pt x="1547" y="1"/>
                  </a:lnTo>
                  <a:lnTo>
                    <a:pt x="1547" y="1"/>
                  </a:lnTo>
                  <a:lnTo>
                    <a:pt x="150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8" name="Google Shape;14951;p66">
              <a:extLst>
                <a:ext uri="{FF2B5EF4-FFF2-40B4-BE49-F238E27FC236}">
                  <a16:creationId xmlns:a16="http://schemas.microsoft.com/office/drawing/2014/main" id="{F2B0ED07-38C9-2D43-2A45-6BA539F1A904}"/>
                </a:ext>
              </a:extLst>
            </p:cNvPr>
            <p:cNvSpPr/>
            <p:nvPr/>
          </p:nvSpPr>
          <p:spPr>
            <a:xfrm>
              <a:off x="2522050" y="3822250"/>
              <a:ext cx="23650" cy="71950"/>
            </a:xfrm>
            <a:custGeom>
              <a:avLst/>
              <a:gdLst/>
              <a:ahLst/>
              <a:cxnLst/>
              <a:rect l="l" t="t" r="r" b="b"/>
              <a:pathLst>
                <a:path w="946" h="2878" extrusionOk="0">
                  <a:moveTo>
                    <a:pt x="902" y="0"/>
                  </a:moveTo>
                  <a:lnTo>
                    <a:pt x="687" y="129"/>
                  </a:lnTo>
                  <a:lnTo>
                    <a:pt x="516" y="258"/>
                  </a:lnTo>
                  <a:lnTo>
                    <a:pt x="387" y="430"/>
                  </a:lnTo>
                  <a:lnTo>
                    <a:pt x="258" y="601"/>
                  </a:lnTo>
                  <a:lnTo>
                    <a:pt x="129" y="773"/>
                  </a:lnTo>
                  <a:lnTo>
                    <a:pt x="86" y="945"/>
                  </a:lnTo>
                  <a:lnTo>
                    <a:pt x="43" y="1160"/>
                  </a:lnTo>
                  <a:lnTo>
                    <a:pt x="0" y="1331"/>
                  </a:lnTo>
                  <a:lnTo>
                    <a:pt x="43" y="1632"/>
                  </a:lnTo>
                  <a:lnTo>
                    <a:pt x="129" y="1890"/>
                  </a:lnTo>
                  <a:lnTo>
                    <a:pt x="644" y="2878"/>
                  </a:lnTo>
                  <a:lnTo>
                    <a:pt x="773" y="1417"/>
                  </a:lnTo>
                  <a:lnTo>
                    <a:pt x="945" y="0"/>
                  </a:lnTo>
                  <a:close/>
                </a:path>
              </a:pathLst>
            </a:custGeom>
            <a:solidFill>
              <a:srgbClr val="F1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9" name="Google Shape;14952;p66">
              <a:extLst>
                <a:ext uri="{FF2B5EF4-FFF2-40B4-BE49-F238E27FC236}">
                  <a16:creationId xmlns:a16="http://schemas.microsoft.com/office/drawing/2014/main" id="{FF7F9F91-1135-E5DD-3E07-D86794E7A5E7}"/>
                </a:ext>
              </a:extLst>
            </p:cNvPr>
            <p:cNvSpPr/>
            <p:nvPr/>
          </p:nvSpPr>
          <p:spPr>
            <a:xfrm>
              <a:off x="2522050" y="3822250"/>
              <a:ext cx="23650" cy="71950"/>
            </a:xfrm>
            <a:custGeom>
              <a:avLst/>
              <a:gdLst/>
              <a:ahLst/>
              <a:cxnLst/>
              <a:rect l="l" t="t" r="r" b="b"/>
              <a:pathLst>
                <a:path w="946" h="2878" fill="none" extrusionOk="0">
                  <a:moveTo>
                    <a:pt x="945" y="0"/>
                  </a:moveTo>
                  <a:lnTo>
                    <a:pt x="945" y="0"/>
                  </a:lnTo>
                  <a:lnTo>
                    <a:pt x="902" y="0"/>
                  </a:lnTo>
                  <a:lnTo>
                    <a:pt x="902" y="0"/>
                  </a:lnTo>
                  <a:lnTo>
                    <a:pt x="687" y="129"/>
                  </a:lnTo>
                  <a:lnTo>
                    <a:pt x="516" y="258"/>
                  </a:lnTo>
                  <a:lnTo>
                    <a:pt x="387" y="430"/>
                  </a:lnTo>
                  <a:lnTo>
                    <a:pt x="258" y="601"/>
                  </a:lnTo>
                  <a:lnTo>
                    <a:pt x="129" y="773"/>
                  </a:lnTo>
                  <a:lnTo>
                    <a:pt x="86" y="945"/>
                  </a:lnTo>
                  <a:lnTo>
                    <a:pt x="43" y="1160"/>
                  </a:lnTo>
                  <a:lnTo>
                    <a:pt x="0" y="1331"/>
                  </a:lnTo>
                  <a:lnTo>
                    <a:pt x="0" y="1331"/>
                  </a:lnTo>
                  <a:lnTo>
                    <a:pt x="43" y="1632"/>
                  </a:lnTo>
                  <a:lnTo>
                    <a:pt x="129" y="1890"/>
                  </a:lnTo>
                  <a:lnTo>
                    <a:pt x="644" y="2878"/>
                  </a:lnTo>
                  <a:lnTo>
                    <a:pt x="644" y="2878"/>
                  </a:lnTo>
                  <a:lnTo>
                    <a:pt x="773" y="1417"/>
                  </a:lnTo>
                  <a:lnTo>
                    <a:pt x="94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62" name="Google Shape;14349;p52">
            <a:extLst>
              <a:ext uri="{FF2B5EF4-FFF2-40B4-BE49-F238E27FC236}">
                <a16:creationId xmlns:a16="http://schemas.microsoft.com/office/drawing/2014/main" id="{9EA39CFF-14AE-DB81-A7EE-EEEB97A342FF}"/>
              </a:ext>
            </a:extLst>
          </p:cNvPr>
          <p:cNvSpPr txBox="1">
            <a:spLocks/>
          </p:cNvSpPr>
          <p:nvPr/>
        </p:nvSpPr>
        <p:spPr>
          <a:xfrm>
            <a:off x="5127610" y="2347135"/>
            <a:ext cx="2213703" cy="1373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Work Sans"/>
              <a:buNone/>
              <a:defRPr sz="1400" b="0" i="0" u="none" strike="noStrike" cap="none">
                <a:solidFill>
                  <a:srgbClr val="242424"/>
                </a:solidFill>
                <a:latin typeface="Work Sans"/>
                <a:ea typeface="Work Sans"/>
                <a:cs typeface="Work Sans"/>
                <a:sym typeface="Work Sans"/>
              </a:defRPr>
            </a:lvl1pPr>
            <a:lvl2pPr marL="914400" marR="0" lvl="1"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2pPr>
            <a:lvl3pPr marL="1371600" marR="0" lvl="2"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3pPr>
            <a:lvl4pPr marL="1828800" marR="0" lvl="3"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4pPr>
            <a:lvl5pPr marL="2286000" marR="0" lvl="4"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5pPr>
            <a:lvl6pPr marL="2743200" marR="0" lvl="5"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6pPr>
            <a:lvl7pPr marL="3200400" marR="0" lvl="6"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7pPr>
            <a:lvl8pPr marL="3657600" marR="0" lvl="7"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8pPr>
            <a:lvl9pPr marL="4114800" marR="0" lvl="8" indent="-317500" algn="ctr" rtl="0">
              <a:lnSpc>
                <a:spcPct val="100000"/>
              </a:lnSpc>
              <a:spcBef>
                <a:spcPts val="1600"/>
              </a:spcBef>
              <a:spcAft>
                <a:spcPts val="160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9pPr>
          </a:lstStyle>
          <a:p>
            <a:pPr marL="0" indent="0"/>
            <a:r>
              <a:rPr lang="es-ES" dirty="0"/>
              <a:t>OP </a:t>
            </a:r>
            <a:r>
              <a:rPr lang="es-ES" dirty="0" err="1"/>
              <a:t>postmenopausica</a:t>
            </a:r>
            <a:r>
              <a:rPr lang="es-ES" dirty="0"/>
              <a:t>;</a:t>
            </a:r>
          </a:p>
          <a:p>
            <a:pPr marL="0" indent="0"/>
            <a:r>
              <a:rPr lang="es-ES" dirty="0"/>
              <a:t>1 </a:t>
            </a:r>
            <a:r>
              <a:rPr lang="es-ES" dirty="0" err="1"/>
              <a:t>s.c</a:t>
            </a:r>
            <a:r>
              <a:rPr lang="es-ES" dirty="0"/>
              <a:t>, 1x p/mes;</a:t>
            </a:r>
          </a:p>
          <a:p>
            <a:pPr marL="0" indent="0"/>
            <a:r>
              <a:rPr lang="es-ES" dirty="0"/>
              <a:t>Riesgo FV, FNV y FC.</a:t>
            </a:r>
          </a:p>
          <a:p>
            <a:pPr marL="0" indent="0"/>
            <a:r>
              <a:rPr lang="es-ES" dirty="0"/>
              <a:t>* Riesgo CV.</a:t>
            </a:r>
          </a:p>
          <a:p>
            <a:pPr marL="0" indent="0"/>
            <a:endParaRPr lang="es-ES" dirty="0"/>
          </a:p>
        </p:txBody>
      </p:sp>
      <p:cxnSp>
        <p:nvCxnSpPr>
          <p:cNvPr id="14065" name="Conexão reta unidirecional 14064">
            <a:extLst>
              <a:ext uri="{FF2B5EF4-FFF2-40B4-BE49-F238E27FC236}">
                <a16:creationId xmlns:a16="http://schemas.microsoft.com/office/drawing/2014/main" id="{897BA665-1CD5-C6E3-396B-BA517EECC822}"/>
              </a:ext>
            </a:extLst>
          </p:cNvPr>
          <p:cNvCxnSpPr/>
          <p:nvPr/>
        </p:nvCxnSpPr>
        <p:spPr>
          <a:xfrm>
            <a:off x="5214839" y="2937285"/>
            <a:ext cx="0" cy="1933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069" name="Google Shape;14349;p52">
            <a:extLst>
              <a:ext uri="{FF2B5EF4-FFF2-40B4-BE49-F238E27FC236}">
                <a16:creationId xmlns:a16="http://schemas.microsoft.com/office/drawing/2014/main" id="{BBC413D7-034F-E491-0643-B942518A2364}"/>
              </a:ext>
            </a:extLst>
          </p:cNvPr>
          <p:cNvSpPr txBox="1">
            <a:spLocks/>
          </p:cNvSpPr>
          <p:nvPr/>
        </p:nvSpPr>
        <p:spPr>
          <a:xfrm>
            <a:off x="1616557" y="2570542"/>
            <a:ext cx="2213703" cy="88490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Work Sans"/>
              <a:buNone/>
              <a:defRPr sz="1400" b="0" i="0" u="none" strike="noStrike" cap="none">
                <a:solidFill>
                  <a:srgbClr val="242424"/>
                </a:solidFill>
                <a:latin typeface="Work Sans"/>
                <a:ea typeface="Work Sans"/>
                <a:cs typeface="Work Sans"/>
                <a:sym typeface="Work Sans"/>
              </a:defRPr>
            </a:lvl1pPr>
            <a:lvl2pPr marL="914400" marR="0" lvl="1"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2pPr>
            <a:lvl3pPr marL="1371600" marR="0" lvl="2"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3pPr>
            <a:lvl4pPr marL="1828800" marR="0" lvl="3"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4pPr>
            <a:lvl5pPr marL="2286000" marR="0" lvl="4"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5pPr>
            <a:lvl6pPr marL="2743200" marR="0" lvl="5"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6pPr>
            <a:lvl7pPr marL="3200400" marR="0" lvl="6"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7pPr>
            <a:lvl8pPr marL="3657600" marR="0" lvl="7"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8pPr>
            <a:lvl9pPr marL="4114800" marR="0" lvl="8" indent="-317500" algn="ctr" rtl="0">
              <a:lnSpc>
                <a:spcPct val="100000"/>
              </a:lnSpc>
              <a:spcBef>
                <a:spcPts val="1600"/>
              </a:spcBef>
              <a:spcAft>
                <a:spcPts val="160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9pPr>
          </a:lstStyle>
          <a:p>
            <a:pPr marL="0" indent="0"/>
            <a:r>
              <a:rPr lang="es-ES" dirty="0"/>
              <a:t>OP </a:t>
            </a:r>
            <a:r>
              <a:rPr lang="es-ES" dirty="0" err="1"/>
              <a:t>postmenopausica</a:t>
            </a:r>
            <a:r>
              <a:rPr lang="es-ES" dirty="0"/>
              <a:t>, del varón y esteroidea;</a:t>
            </a:r>
          </a:p>
          <a:p>
            <a:pPr marL="0" indent="0"/>
            <a:r>
              <a:rPr lang="es-ES" dirty="0"/>
              <a:t>1 </a:t>
            </a:r>
            <a:r>
              <a:rPr lang="es-ES" dirty="0" err="1"/>
              <a:t>s.c</a:t>
            </a:r>
            <a:r>
              <a:rPr lang="es-ES" dirty="0"/>
              <a:t>, 1x p/día;</a:t>
            </a:r>
          </a:p>
          <a:p>
            <a:pPr marL="0" indent="0"/>
            <a:r>
              <a:rPr lang="es-ES" dirty="0"/>
              <a:t>Riesgo FV y FNV. </a:t>
            </a:r>
          </a:p>
        </p:txBody>
      </p:sp>
      <p:cxnSp>
        <p:nvCxnSpPr>
          <p:cNvPr id="14070" name="Conexão reta unidirecional 14069">
            <a:extLst>
              <a:ext uri="{FF2B5EF4-FFF2-40B4-BE49-F238E27FC236}">
                <a16:creationId xmlns:a16="http://schemas.microsoft.com/office/drawing/2014/main" id="{96A44241-3187-573E-F765-0D3459A9E9D1}"/>
              </a:ext>
            </a:extLst>
          </p:cNvPr>
          <p:cNvCxnSpPr/>
          <p:nvPr/>
        </p:nvCxnSpPr>
        <p:spPr>
          <a:xfrm>
            <a:off x="1702059" y="3130645"/>
            <a:ext cx="0" cy="1933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016" name="Imagen1">
            <a:extLst>
              <a:ext uri="{FF2B5EF4-FFF2-40B4-BE49-F238E27FC236}">
                <a16:creationId xmlns:a16="http://schemas.microsoft.com/office/drawing/2014/main" id="{CB348193-9356-758B-C10E-55F08A99B383}"/>
              </a:ext>
            </a:extLst>
          </p:cNvPr>
          <p:cNvPicPr/>
          <p:nvPr/>
        </p:nvPicPr>
        <p:blipFill>
          <a:blip r:embed="rId3">
            <a:lum/>
            <a:alphaModFix/>
          </a:blip>
          <a:srcRect/>
          <a:stretch>
            <a:fillRect/>
          </a:stretch>
        </p:blipFill>
        <p:spPr>
          <a:xfrm>
            <a:off x="207258" y="110836"/>
            <a:ext cx="942109" cy="415636"/>
          </a:xfrm>
          <a:prstGeom prst="rect">
            <a:avLst/>
          </a:prstGeom>
        </p:spPr>
      </p:pic>
      <p:pic>
        <p:nvPicPr>
          <p:cNvPr id="14017" name="Picture 2">
            <a:extLst>
              <a:ext uri="{FF2B5EF4-FFF2-40B4-BE49-F238E27FC236}">
                <a16:creationId xmlns:a16="http://schemas.microsoft.com/office/drawing/2014/main" id="{583E6977-6897-099E-3C96-B5A3E25D898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377" t="28128" r="38447" b="35342"/>
          <a:stretch/>
        </p:blipFill>
        <p:spPr bwMode="auto">
          <a:xfrm>
            <a:off x="8465686" y="110836"/>
            <a:ext cx="549724" cy="55420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a16="http://schemas.microsoft.com/office/drawing/2014/main" id="{CADEACB3-9C1F-A52D-5A3E-9BC7B7F6D8F2}"/>
              </a:ext>
            </a:extLst>
          </p:cNvPr>
          <p:cNvPicPr>
            <a:picLocks noChangeAspect="1"/>
          </p:cNvPicPr>
          <p:nvPr/>
        </p:nvPicPr>
        <p:blipFill>
          <a:blip r:embed="rId5"/>
          <a:stretch>
            <a:fillRect/>
          </a:stretch>
        </p:blipFill>
        <p:spPr>
          <a:xfrm>
            <a:off x="1620567" y="1262299"/>
            <a:ext cx="5902865" cy="35448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D569129B-906C-BE89-B54D-9E2BC3249410}"/>
              </a:ext>
            </a:extLst>
          </p:cNvPr>
          <p:cNvPicPr>
            <a:picLocks noChangeAspect="1"/>
          </p:cNvPicPr>
          <p:nvPr/>
        </p:nvPicPr>
        <p:blipFill>
          <a:blip r:embed="rId3"/>
          <a:stretch>
            <a:fillRect/>
          </a:stretch>
        </p:blipFill>
        <p:spPr>
          <a:xfrm>
            <a:off x="1337481" y="138113"/>
            <a:ext cx="6620656" cy="4758306"/>
          </a:xfrm>
          <a:prstGeom prst="rect">
            <a:avLst/>
          </a:prstGeom>
        </p:spPr>
      </p:pic>
      <p:sp>
        <p:nvSpPr>
          <p:cNvPr id="3" name="Retângulo 2">
            <a:extLst>
              <a:ext uri="{FF2B5EF4-FFF2-40B4-BE49-F238E27FC236}">
                <a16:creationId xmlns:a16="http://schemas.microsoft.com/office/drawing/2014/main" id="{1047BF5A-9F40-35A0-3EAC-DA8F874071F0}"/>
              </a:ext>
            </a:extLst>
          </p:cNvPr>
          <p:cNvSpPr/>
          <p:nvPr/>
        </p:nvSpPr>
        <p:spPr>
          <a:xfrm>
            <a:off x="1337481" y="138113"/>
            <a:ext cx="6620656" cy="11584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CaixaDeTexto 1">
            <a:extLst>
              <a:ext uri="{FF2B5EF4-FFF2-40B4-BE49-F238E27FC236}">
                <a16:creationId xmlns:a16="http://schemas.microsoft.com/office/drawing/2014/main" id="{E90A4A91-56A7-C9B6-D23B-D3F74BACA085}"/>
              </a:ext>
            </a:extLst>
          </p:cNvPr>
          <p:cNvSpPr txBox="1"/>
          <p:nvPr/>
        </p:nvSpPr>
        <p:spPr>
          <a:xfrm>
            <a:off x="0" y="4835723"/>
            <a:ext cx="8308622" cy="307777"/>
          </a:xfrm>
          <a:prstGeom prst="rect">
            <a:avLst/>
          </a:prstGeom>
          <a:noFill/>
        </p:spPr>
        <p:txBody>
          <a:bodyPr wrap="square" rtlCol="0">
            <a:spAutoFit/>
          </a:bodyPr>
          <a:lstStyle/>
          <a:p>
            <a:pPr marL="158750" indent="0">
              <a:buNone/>
            </a:pPr>
            <a:r>
              <a:rPr lang="es-ES" dirty="0"/>
              <a:t>*</a:t>
            </a:r>
            <a:r>
              <a:rPr lang="es-ES" sz="1200" dirty="0"/>
              <a:t>Guía SEIOMM: Algoritmo de continuación del tratamiento a largo plazo</a:t>
            </a:r>
            <a:r>
              <a:rPr lang="es-ES" dirty="0"/>
              <a:t>.</a:t>
            </a:r>
          </a:p>
        </p:txBody>
      </p:sp>
      <p:sp>
        <p:nvSpPr>
          <p:cNvPr id="4" name="Retângulo 3">
            <a:extLst>
              <a:ext uri="{FF2B5EF4-FFF2-40B4-BE49-F238E27FC236}">
                <a16:creationId xmlns:a16="http://schemas.microsoft.com/office/drawing/2014/main" id="{3C822A09-BA35-1909-1502-634044D62083}"/>
              </a:ext>
            </a:extLst>
          </p:cNvPr>
          <p:cNvSpPr/>
          <p:nvPr/>
        </p:nvSpPr>
        <p:spPr>
          <a:xfrm>
            <a:off x="5677469" y="1296537"/>
            <a:ext cx="2280668" cy="35391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tângulo 4">
            <a:extLst>
              <a:ext uri="{FF2B5EF4-FFF2-40B4-BE49-F238E27FC236}">
                <a16:creationId xmlns:a16="http://schemas.microsoft.com/office/drawing/2014/main" id="{C4568C65-8627-354A-E33B-B567D6EB7D0E}"/>
              </a:ext>
            </a:extLst>
          </p:cNvPr>
          <p:cNvSpPr/>
          <p:nvPr/>
        </p:nvSpPr>
        <p:spPr>
          <a:xfrm>
            <a:off x="1337481" y="1296537"/>
            <a:ext cx="4339988" cy="35391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1">
            <a:extLst>
              <a:ext uri="{FF2B5EF4-FFF2-40B4-BE49-F238E27FC236}">
                <a16:creationId xmlns:a16="http://schemas.microsoft.com/office/drawing/2014/main" id="{6CD65988-92CB-2A7E-D786-F3ECC36719A6}"/>
              </a:ext>
            </a:extLst>
          </p:cNvPr>
          <p:cNvPicPr/>
          <p:nvPr/>
        </p:nvPicPr>
        <p:blipFill>
          <a:blip r:embed="rId4">
            <a:lum/>
            <a:alphaModFix/>
          </a:blip>
          <a:srcRect/>
          <a:stretch>
            <a:fillRect/>
          </a:stretch>
        </p:blipFill>
        <p:spPr>
          <a:xfrm>
            <a:off x="207258" y="110836"/>
            <a:ext cx="942109" cy="415636"/>
          </a:xfrm>
          <a:prstGeom prst="rect">
            <a:avLst/>
          </a:prstGeom>
        </p:spPr>
      </p:pic>
      <p:pic>
        <p:nvPicPr>
          <p:cNvPr id="7" name="Picture 2">
            <a:extLst>
              <a:ext uri="{FF2B5EF4-FFF2-40B4-BE49-F238E27FC236}">
                <a16:creationId xmlns:a16="http://schemas.microsoft.com/office/drawing/2014/main" id="{3616D3CB-3C84-083B-6A83-F967F80302F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377" t="28128" r="38447" b="35342"/>
          <a:stretch/>
        </p:blipFill>
        <p:spPr bwMode="auto">
          <a:xfrm>
            <a:off x="8465686" y="110836"/>
            <a:ext cx="549724" cy="554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28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042"/>
        <p:cNvGrpSpPr/>
        <p:nvPr/>
      </p:nvGrpSpPr>
      <p:grpSpPr>
        <a:xfrm>
          <a:off x="0" y="0"/>
          <a:ext cx="0" cy="0"/>
          <a:chOff x="0" y="0"/>
          <a:chExt cx="0" cy="0"/>
        </a:xfrm>
      </p:grpSpPr>
      <p:sp>
        <p:nvSpPr>
          <p:cNvPr id="14233" name="Google Shape;14233;p46"/>
          <p:cNvSpPr txBox="1">
            <a:spLocks noGrp="1"/>
          </p:cNvSpPr>
          <p:nvPr>
            <p:ph type="title"/>
          </p:nvPr>
        </p:nvSpPr>
        <p:spPr>
          <a:xfrm>
            <a:off x="679688" y="8981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3200" dirty="0"/>
              <a:t>UNIDADES DE COORDINACIÓN DE FRACTURAS (FLS)</a:t>
            </a:r>
            <a:endParaRPr dirty="0"/>
          </a:p>
        </p:txBody>
      </p:sp>
      <p:sp>
        <p:nvSpPr>
          <p:cNvPr id="2" name="CaixaDeTexto 1">
            <a:extLst>
              <a:ext uri="{FF2B5EF4-FFF2-40B4-BE49-F238E27FC236}">
                <a16:creationId xmlns:a16="http://schemas.microsoft.com/office/drawing/2014/main" id="{B5763E61-D76E-A9E5-F1F0-9B999B3373BD}"/>
              </a:ext>
            </a:extLst>
          </p:cNvPr>
          <p:cNvSpPr txBox="1"/>
          <p:nvPr/>
        </p:nvSpPr>
        <p:spPr>
          <a:xfrm>
            <a:off x="0" y="4835723"/>
            <a:ext cx="9144000" cy="276999"/>
          </a:xfrm>
          <a:prstGeom prst="rect">
            <a:avLst/>
          </a:prstGeom>
          <a:noFill/>
        </p:spPr>
        <p:txBody>
          <a:bodyPr wrap="square" rtlCol="0">
            <a:spAutoFit/>
          </a:bodyPr>
          <a:lstStyle/>
          <a:p>
            <a:pPr marL="158750" indent="0">
              <a:buNone/>
            </a:pPr>
            <a:r>
              <a:rPr lang="es-ES" sz="1100" dirty="0"/>
              <a:t>*</a:t>
            </a:r>
            <a:r>
              <a:rPr lang="es-ES" sz="1200" dirty="0"/>
              <a:t>FLS: Fracture Liaison </a:t>
            </a:r>
            <a:r>
              <a:rPr lang="es-ES" sz="1200" dirty="0" err="1"/>
              <a:t>Service</a:t>
            </a:r>
            <a:r>
              <a:rPr lang="es-ES" sz="1100" dirty="0"/>
              <a:t>.</a:t>
            </a:r>
          </a:p>
        </p:txBody>
      </p:sp>
      <p:pic>
        <p:nvPicPr>
          <p:cNvPr id="14023" name="Imagem 14022">
            <a:extLst>
              <a:ext uri="{FF2B5EF4-FFF2-40B4-BE49-F238E27FC236}">
                <a16:creationId xmlns:a16="http://schemas.microsoft.com/office/drawing/2014/main" id="{57A4D514-FCC5-2CDF-B3E5-6CAEA7107151}"/>
              </a:ext>
            </a:extLst>
          </p:cNvPr>
          <p:cNvPicPr>
            <a:picLocks noChangeAspect="1"/>
          </p:cNvPicPr>
          <p:nvPr/>
        </p:nvPicPr>
        <p:blipFill>
          <a:blip r:embed="rId3"/>
          <a:stretch>
            <a:fillRect/>
          </a:stretch>
        </p:blipFill>
        <p:spPr>
          <a:xfrm>
            <a:off x="679686" y="1299618"/>
            <a:ext cx="7704000" cy="731814"/>
          </a:xfrm>
          <a:prstGeom prst="rect">
            <a:avLst/>
          </a:prstGeom>
        </p:spPr>
      </p:pic>
      <p:sp>
        <p:nvSpPr>
          <p:cNvPr id="14024" name="Google Shape;14409;p54">
            <a:extLst>
              <a:ext uri="{FF2B5EF4-FFF2-40B4-BE49-F238E27FC236}">
                <a16:creationId xmlns:a16="http://schemas.microsoft.com/office/drawing/2014/main" id="{F657465A-F980-EF09-4DB1-3A0341F16517}"/>
              </a:ext>
            </a:extLst>
          </p:cNvPr>
          <p:cNvSpPr txBox="1">
            <a:spLocks noGrp="1"/>
          </p:cNvSpPr>
          <p:nvPr>
            <p:ph type="subTitle" idx="1"/>
          </p:nvPr>
        </p:nvSpPr>
        <p:spPr>
          <a:xfrm>
            <a:off x="679686" y="2163610"/>
            <a:ext cx="7703999" cy="1745497"/>
          </a:xfrm>
          <a:prstGeom prst="rect">
            <a:avLst/>
          </a:prstGeom>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t>Servicios multidisciplinares coordenados de prevención terciária de fracturas</a:t>
            </a:r>
            <a:r>
              <a:rPr lang="en" dirty="0"/>
              <a:t>:</a:t>
            </a:r>
          </a:p>
          <a:p>
            <a:pPr marL="0" lvl="0" indent="0" algn="l" rtl="0">
              <a:spcBef>
                <a:spcPts val="0"/>
              </a:spcBef>
              <a:spcAft>
                <a:spcPts val="0"/>
              </a:spcAft>
              <a:buNone/>
            </a:pPr>
            <a:endParaRPr lang="en" dirty="0"/>
          </a:p>
          <a:p>
            <a:pPr marL="285750" lvl="0" indent="-285750" algn="l" rtl="0">
              <a:spcBef>
                <a:spcPts val="0"/>
              </a:spcBef>
              <a:spcAft>
                <a:spcPts val="0"/>
              </a:spcAft>
              <a:buFont typeface="Arial" panose="020B0604020202020204" pitchFamily="34" charset="0"/>
              <a:buChar char="•"/>
            </a:pPr>
            <a:r>
              <a:rPr lang="en" dirty="0"/>
              <a:t>Identificar pacientes con fractura reciente;</a:t>
            </a:r>
          </a:p>
          <a:p>
            <a:pPr marL="285750" lvl="0" indent="-285750" algn="l" rtl="0">
              <a:spcBef>
                <a:spcPts val="0"/>
              </a:spcBef>
              <a:spcAft>
                <a:spcPts val="0"/>
              </a:spcAft>
              <a:buFont typeface="Arial" panose="020B0604020202020204" pitchFamily="34" charset="0"/>
              <a:buChar char="•"/>
            </a:pPr>
            <a:r>
              <a:rPr lang="en" dirty="0"/>
              <a:t>Evaluar el riesgo de nueva fractura;</a:t>
            </a:r>
          </a:p>
          <a:p>
            <a:pPr marL="285750" lvl="0" indent="-285750" algn="l" rtl="0">
              <a:spcBef>
                <a:spcPts val="0"/>
              </a:spcBef>
              <a:spcAft>
                <a:spcPts val="0"/>
              </a:spcAft>
              <a:buFont typeface="Arial" panose="020B0604020202020204" pitchFamily="34" charset="0"/>
              <a:buChar char="•"/>
            </a:pPr>
            <a:r>
              <a:rPr lang="en" dirty="0"/>
              <a:t>Intervenir indicando tratamiento y recomendaciones; </a:t>
            </a:r>
          </a:p>
          <a:p>
            <a:pPr marL="285750" lvl="0" indent="-285750" algn="l" rtl="0">
              <a:spcBef>
                <a:spcPts val="0"/>
              </a:spcBef>
              <a:spcAft>
                <a:spcPts val="0"/>
              </a:spcAft>
              <a:buFont typeface="Arial" panose="020B0604020202020204" pitchFamily="34" charset="0"/>
              <a:buChar char="•"/>
            </a:pPr>
            <a:r>
              <a:rPr lang="en" dirty="0"/>
              <a:t>Hacer una monitorización de los pacientes para controlar adherencia al tratamiento;</a:t>
            </a:r>
          </a:p>
        </p:txBody>
      </p:sp>
      <p:pic>
        <p:nvPicPr>
          <p:cNvPr id="14026" name="Imagem 14025">
            <a:extLst>
              <a:ext uri="{FF2B5EF4-FFF2-40B4-BE49-F238E27FC236}">
                <a16:creationId xmlns:a16="http://schemas.microsoft.com/office/drawing/2014/main" id="{686D08A0-CAB3-24D1-6A48-F8633C10C814}"/>
              </a:ext>
            </a:extLst>
          </p:cNvPr>
          <p:cNvPicPr>
            <a:picLocks noChangeAspect="1"/>
          </p:cNvPicPr>
          <p:nvPr/>
        </p:nvPicPr>
        <p:blipFill>
          <a:blip r:embed="rId4"/>
          <a:stretch>
            <a:fillRect/>
          </a:stretch>
        </p:blipFill>
        <p:spPr>
          <a:xfrm>
            <a:off x="3666260" y="4041285"/>
            <a:ext cx="5477740" cy="1083169"/>
          </a:xfrm>
          <a:prstGeom prst="rect">
            <a:avLst/>
          </a:prstGeom>
        </p:spPr>
      </p:pic>
      <p:pic>
        <p:nvPicPr>
          <p:cNvPr id="14027" name="Imagen1">
            <a:extLst>
              <a:ext uri="{FF2B5EF4-FFF2-40B4-BE49-F238E27FC236}">
                <a16:creationId xmlns:a16="http://schemas.microsoft.com/office/drawing/2014/main" id="{6D57EE8C-70EC-E6AE-5895-D840BE197C43}"/>
              </a:ext>
            </a:extLst>
          </p:cNvPr>
          <p:cNvPicPr/>
          <p:nvPr/>
        </p:nvPicPr>
        <p:blipFill>
          <a:blip r:embed="rId5">
            <a:lum/>
            <a:alphaModFix/>
          </a:blip>
          <a:srcRect/>
          <a:stretch>
            <a:fillRect/>
          </a:stretch>
        </p:blipFill>
        <p:spPr>
          <a:xfrm>
            <a:off x="207258" y="110836"/>
            <a:ext cx="942109" cy="415636"/>
          </a:xfrm>
          <a:prstGeom prst="rect">
            <a:avLst/>
          </a:prstGeom>
        </p:spPr>
      </p:pic>
      <p:pic>
        <p:nvPicPr>
          <p:cNvPr id="14028" name="Picture 2">
            <a:extLst>
              <a:ext uri="{FF2B5EF4-FFF2-40B4-BE49-F238E27FC236}">
                <a16:creationId xmlns:a16="http://schemas.microsoft.com/office/drawing/2014/main" id="{C0A1B07F-445D-3CC9-8DB6-28AC7FE11AE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4377" t="28128" r="38447" b="35342"/>
          <a:stretch/>
        </p:blipFill>
        <p:spPr bwMode="auto">
          <a:xfrm>
            <a:off x="8465686" y="110836"/>
            <a:ext cx="549724" cy="554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061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042"/>
        <p:cNvGrpSpPr/>
        <p:nvPr/>
      </p:nvGrpSpPr>
      <p:grpSpPr>
        <a:xfrm>
          <a:off x="0" y="0"/>
          <a:ext cx="0" cy="0"/>
          <a:chOff x="0" y="0"/>
          <a:chExt cx="0" cy="0"/>
        </a:xfrm>
      </p:grpSpPr>
      <p:sp>
        <p:nvSpPr>
          <p:cNvPr id="14043" name="Google Shape;14043;p46"/>
          <p:cNvSpPr/>
          <p:nvPr/>
        </p:nvSpPr>
        <p:spPr>
          <a:xfrm>
            <a:off x="3815700" y="1815453"/>
            <a:ext cx="1512600" cy="15126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44" name="Google Shape;14044;p46"/>
          <p:cNvGrpSpPr/>
          <p:nvPr/>
        </p:nvGrpSpPr>
        <p:grpSpPr>
          <a:xfrm>
            <a:off x="3892392" y="1424610"/>
            <a:ext cx="1359212" cy="3213924"/>
            <a:chOff x="3892392" y="1424610"/>
            <a:chExt cx="1359212" cy="3213924"/>
          </a:xfrm>
        </p:grpSpPr>
        <p:grpSp>
          <p:nvGrpSpPr>
            <p:cNvPr id="14045" name="Google Shape;14045;p46"/>
            <p:cNvGrpSpPr/>
            <p:nvPr/>
          </p:nvGrpSpPr>
          <p:grpSpPr>
            <a:xfrm>
              <a:off x="3892392" y="1424610"/>
              <a:ext cx="1359212" cy="3213924"/>
              <a:chOff x="3892392" y="1424610"/>
              <a:chExt cx="1359212" cy="3213924"/>
            </a:xfrm>
          </p:grpSpPr>
          <p:grpSp>
            <p:nvGrpSpPr>
              <p:cNvPr id="14046" name="Google Shape;14046;p46"/>
              <p:cNvGrpSpPr/>
              <p:nvPr/>
            </p:nvGrpSpPr>
            <p:grpSpPr>
              <a:xfrm>
                <a:off x="3892392" y="1424610"/>
                <a:ext cx="1359212" cy="3213924"/>
                <a:chOff x="6797170" y="3050537"/>
                <a:chExt cx="550623" cy="1301975"/>
              </a:xfrm>
            </p:grpSpPr>
            <p:sp>
              <p:nvSpPr>
                <p:cNvPr id="14047" name="Google Shape;14047;p46"/>
                <p:cNvSpPr/>
                <p:nvPr/>
              </p:nvSpPr>
              <p:spPr>
                <a:xfrm>
                  <a:off x="6846049" y="4303456"/>
                  <a:ext cx="453041" cy="49056"/>
                </a:xfrm>
                <a:custGeom>
                  <a:avLst/>
                  <a:gdLst/>
                  <a:ahLst/>
                  <a:cxnLst/>
                  <a:rect l="l" t="t" r="r" b="b"/>
                  <a:pathLst>
                    <a:path w="17944" h="1943" extrusionOk="0">
                      <a:moveTo>
                        <a:pt x="8968" y="0"/>
                      </a:moveTo>
                      <a:cubicBezTo>
                        <a:pt x="4015" y="0"/>
                        <a:pt x="0" y="437"/>
                        <a:pt x="0" y="972"/>
                      </a:cubicBezTo>
                      <a:cubicBezTo>
                        <a:pt x="0" y="1506"/>
                        <a:pt x="4015" y="1943"/>
                        <a:pt x="8968" y="1943"/>
                      </a:cubicBezTo>
                      <a:cubicBezTo>
                        <a:pt x="13922" y="1943"/>
                        <a:pt x="17943" y="1506"/>
                        <a:pt x="17943" y="972"/>
                      </a:cubicBezTo>
                      <a:cubicBezTo>
                        <a:pt x="17943" y="437"/>
                        <a:pt x="13922" y="0"/>
                        <a:pt x="8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48" name="Google Shape;14048;p46"/>
                <p:cNvGrpSpPr/>
                <p:nvPr/>
              </p:nvGrpSpPr>
              <p:grpSpPr>
                <a:xfrm>
                  <a:off x="6797170" y="3050537"/>
                  <a:ext cx="550623" cy="1278079"/>
                  <a:chOff x="6797170" y="3050537"/>
                  <a:chExt cx="550623" cy="1278079"/>
                </a:xfrm>
              </p:grpSpPr>
              <p:sp>
                <p:nvSpPr>
                  <p:cNvPr id="14049" name="Google Shape;14049;p46"/>
                  <p:cNvSpPr/>
                  <p:nvPr/>
                </p:nvSpPr>
                <p:spPr>
                  <a:xfrm>
                    <a:off x="6797170" y="3050537"/>
                    <a:ext cx="550623" cy="1278079"/>
                  </a:xfrm>
                  <a:custGeom>
                    <a:avLst/>
                    <a:gdLst/>
                    <a:ahLst/>
                    <a:cxnLst/>
                    <a:rect l="l" t="t" r="r" b="b"/>
                    <a:pathLst>
                      <a:path w="21809" h="50622" extrusionOk="0">
                        <a:moveTo>
                          <a:pt x="3774" y="7802"/>
                        </a:moveTo>
                        <a:lnTo>
                          <a:pt x="3774" y="7834"/>
                        </a:lnTo>
                        <a:lnTo>
                          <a:pt x="3755" y="7834"/>
                        </a:lnTo>
                        <a:lnTo>
                          <a:pt x="3774" y="7802"/>
                        </a:lnTo>
                        <a:close/>
                        <a:moveTo>
                          <a:pt x="10696" y="0"/>
                        </a:moveTo>
                        <a:cubicBezTo>
                          <a:pt x="6753" y="0"/>
                          <a:pt x="3559" y="3187"/>
                          <a:pt x="3559" y="7130"/>
                        </a:cubicBezTo>
                        <a:cubicBezTo>
                          <a:pt x="3559" y="7365"/>
                          <a:pt x="3579" y="7600"/>
                          <a:pt x="3605" y="7834"/>
                        </a:cubicBezTo>
                        <a:cubicBezTo>
                          <a:pt x="2973" y="7906"/>
                          <a:pt x="2549" y="8512"/>
                          <a:pt x="2699" y="9131"/>
                        </a:cubicBezTo>
                        <a:cubicBezTo>
                          <a:pt x="2821" y="9609"/>
                          <a:pt x="3251" y="9920"/>
                          <a:pt x="3713" y="9920"/>
                        </a:cubicBezTo>
                        <a:cubicBezTo>
                          <a:pt x="3844" y="9920"/>
                          <a:pt x="3977" y="9895"/>
                          <a:pt x="4107" y="9842"/>
                        </a:cubicBezTo>
                        <a:cubicBezTo>
                          <a:pt x="4837" y="12044"/>
                          <a:pt x="6681" y="13804"/>
                          <a:pt x="8754" y="14560"/>
                        </a:cubicBezTo>
                        <a:lnTo>
                          <a:pt x="8891" y="14606"/>
                        </a:lnTo>
                        <a:lnTo>
                          <a:pt x="8891" y="16620"/>
                        </a:lnTo>
                        <a:lnTo>
                          <a:pt x="5651" y="16620"/>
                        </a:lnTo>
                        <a:cubicBezTo>
                          <a:pt x="5651" y="16620"/>
                          <a:pt x="5645" y="16685"/>
                          <a:pt x="5625" y="16698"/>
                        </a:cubicBezTo>
                        <a:cubicBezTo>
                          <a:pt x="5045" y="16705"/>
                          <a:pt x="4537" y="17076"/>
                          <a:pt x="4361" y="17623"/>
                        </a:cubicBezTo>
                        <a:lnTo>
                          <a:pt x="216" y="33239"/>
                        </a:lnTo>
                        <a:cubicBezTo>
                          <a:pt x="1" y="33872"/>
                          <a:pt x="294" y="34563"/>
                          <a:pt x="893" y="34849"/>
                        </a:cubicBezTo>
                        <a:cubicBezTo>
                          <a:pt x="1077" y="34936"/>
                          <a:pt x="1270" y="34977"/>
                          <a:pt x="1461" y="34977"/>
                        </a:cubicBezTo>
                        <a:cubicBezTo>
                          <a:pt x="1903" y="34977"/>
                          <a:pt x="2329" y="34756"/>
                          <a:pt x="2575" y="34360"/>
                        </a:cubicBezTo>
                        <a:cubicBezTo>
                          <a:pt x="2647" y="34407"/>
                          <a:pt x="2726" y="34429"/>
                          <a:pt x="2803" y="34429"/>
                        </a:cubicBezTo>
                        <a:cubicBezTo>
                          <a:pt x="2984" y="34429"/>
                          <a:pt x="3155" y="34309"/>
                          <a:pt x="3201" y="34113"/>
                        </a:cubicBezTo>
                        <a:lnTo>
                          <a:pt x="3559" y="32536"/>
                        </a:lnTo>
                        <a:cubicBezTo>
                          <a:pt x="3605" y="32340"/>
                          <a:pt x="3481" y="32040"/>
                          <a:pt x="3298" y="31942"/>
                        </a:cubicBezTo>
                        <a:lnTo>
                          <a:pt x="6329" y="20954"/>
                        </a:lnTo>
                        <a:cubicBezTo>
                          <a:pt x="6329" y="22844"/>
                          <a:pt x="6381" y="26507"/>
                          <a:pt x="6453" y="30567"/>
                        </a:cubicBezTo>
                        <a:lnTo>
                          <a:pt x="6401" y="30567"/>
                        </a:lnTo>
                        <a:lnTo>
                          <a:pt x="6466" y="32360"/>
                        </a:lnTo>
                        <a:lnTo>
                          <a:pt x="6479" y="32360"/>
                        </a:lnTo>
                        <a:cubicBezTo>
                          <a:pt x="6622" y="40187"/>
                          <a:pt x="6798" y="48725"/>
                          <a:pt x="6798" y="48725"/>
                        </a:cubicBezTo>
                        <a:cubicBezTo>
                          <a:pt x="6798" y="48725"/>
                          <a:pt x="4517" y="49090"/>
                          <a:pt x="4517" y="50622"/>
                        </a:cubicBezTo>
                        <a:lnTo>
                          <a:pt x="8936" y="50622"/>
                        </a:lnTo>
                        <a:lnTo>
                          <a:pt x="10631" y="33428"/>
                        </a:lnTo>
                        <a:lnTo>
                          <a:pt x="10663" y="33455"/>
                        </a:lnTo>
                        <a:lnTo>
                          <a:pt x="11028" y="33455"/>
                        </a:lnTo>
                        <a:lnTo>
                          <a:pt x="11035" y="33448"/>
                        </a:lnTo>
                        <a:lnTo>
                          <a:pt x="12892" y="50622"/>
                        </a:lnTo>
                        <a:lnTo>
                          <a:pt x="17305" y="50622"/>
                        </a:lnTo>
                        <a:cubicBezTo>
                          <a:pt x="17305" y="49097"/>
                          <a:pt x="15024" y="48732"/>
                          <a:pt x="15024" y="48732"/>
                        </a:cubicBezTo>
                        <a:cubicBezTo>
                          <a:pt x="15024" y="48732"/>
                          <a:pt x="15193" y="40096"/>
                          <a:pt x="15317" y="32216"/>
                        </a:cubicBezTo>
                        <a:cubicBezTo>
                          <a:pt x="15323" y="31897"/>
                          <a:pt x="15356" y="30567"/>
                          <a:pt x="15356" y="30567"/>
                        </a:cubicBezTo>
                        <a:lnTo>
                          <a:pt x="15343" y="30567"/>
                        </a:lnTo>
                        <a:cubicBezTo>
                          <a:pt x="15402" y="26481"/>
                          <a:pt x="15454" y="22779"/>
                          <a:pt x="15454" y="20863"/>
                        </a:cubicBezTo>
                        <a:lnTo>
                          <a:pt x="18510" y="31923"/>
                        </a:lnTo>
                        <a:cubicBezTo>
                          <a:pt x="18302" y="31995"/>
                          <a:pt x="18152" y="32334"/>
                          <a:pt x="18204" y="32542"/>
                        </a:cubicBezTo>
                        <a:lnTo>
                          <a:pt x="18556" y="34119"/>
                        </a:lnTo>
                        <a:cubicBezTo>
                          <a:pt x="18601" y="34303"/>
                          <a:pt x="18765" y="34430"/>
                          <a:pt x="18950" y="34430"/>
                        </a:cubicBezTo>
                        <a:cubicBezTo>
                          <a:pt x="18981" y="34430"/>
                          <a:pt x="19013" y="34427"/>
                          <a:pt x="19045" y="34419"/>
                        </a:cubicBezTo>
                        <a:cubicBezTo>
                          <a:pt x="19110" y="34406"/>
                          <a:pt x="19169" y="34374"/>
                          <a:pt x="19221" y="34328"/>
                        </a:cubicBezTo>
                        <a:cubicBezTo>
                          <a:pt x="19463" y="34743"/>
                          <a:pt x="19902" y="34978"/>
                          <a:pt x="20357" y="34978"/>
                        </a:cubicBezTo>
                        <a:cubicBezTo>
                          <a:pt x="20538" y="34978"/>
                          <a:pt x="20721" y="34940"/>
                          <a:pt x="20896" y="34862"/>
                        </a:cubicBezTo>
                        <a:cubicBezTo>
                          <a:pt x="21509" y="34582"/>
                          <a:pt x="21808" y="33891"/>
                          <a:pt x="21600" y="33252"/>
                        </a:cubicBezTo>
                        <a:lnTo>
                          <a:pt x="21600" y="33246"/>
                        </a:lnTo>
                        <a:lnTo>
                          <a:pt x="17292" y="17663"/>
                        </a:lnTo>
                        <a:cubicBezTo>
                          <a:pt x="17116" y="17141"/>
                          <a:pt x="16653" y="16744"/>
                          <a:pt x="16138" y="16705"/>
                        </a:cubicBezTo>
                        <a:cubicBezTo>
                          <a:pt x="16125" y="16691"/>
                          <a:pt x="16112" y="16626"/>
                          <a:pt x="16112" y="16626"/>
                        </a:cubicBezTo>
                        <a:lnTo>
                          <a:pt x="12632" y="16626"/>
                        </a:lnTo>
                        <a:lnTo>
                          <a:pt x="12632" y="14704"/>
                        </a:lnTo>
                        <a:lnTo>
                          <a:pt x="12658" y="14691"/>
                        </a:lnTo>
                        <a:lnTo>
                          <a:pt x="12703" y="14678"/>
                        </a:lnTo>
                        <a:cubicBezTo>
                          <a:pt x="14900" y="14013"/>
                          <a:pt x="16914" y="12194"/>
                          <a:pt x="17696" y="9887"/>
                        </a:cubicBezTo>
                        <a:cubicBezTo>
                          <a:pt x="17774" y="9907"/>
                          <a:pt x="17859" y="9920"/>
                          <a:pt x="17943" y="9920"/>
                        </a:cubicBezTo>
                        <a:cubicBezTo>
                          <a:pt x="17948" y="9920"/>
                          <a:pt x="17952" y="9920"/>
                          <a:pt x="17956" y="9920"/>
                        </a:cubicBezTo>
                        <a:cubicBezTo>
                          <a:pt x="18511" y="9920"/>
                          <a:pt x="18973" y="9486"/>
                          <a:pt x="18999" y="8936"/>
                        </a:cubicBezTo>
                        <a:cubicBezTo>
                          <a:pt x="19032" y="8375"/>
                          <a:pt x="18621" y="7893"/>
                          <a:pt x="18067" y="7834"/>
                        </a:cubicBezTo>
                        <a:lnTo>
                          <a:pt x="18067" y="7828"/>
                        </a:lnTo>
                        <a:cubicBezTo>
                          <a:pt x="18067" y="7815"/>
                          <a:pt x="18054" y="7802"/>
                          <a:pt x="18054" y="7789"/>
                        </a:cubicBezTo>
                        <a:cubicBezTo>
                          <a:pt x="18041" y="6061"/>
                          <a:pt x="17637" y="4295"/>
                          <a:pt x="16692" y="2992"/>
                        </a:cubicBezTo>
                        <a:cubicBezTo>
                          <a:pt x="17657" y="2464"/>
                          <a:pt x="17774" y="1786"/>
                          <a:pt x="18159" y="1147"/>
                        </a:cubicBezTo>
                        <a:lnTo>
                          <a:pt x="18159" y="1147"/>
                        </a:lnTo>
                        <a:cubicBezTo>
                          <a:pt x="17949" y="1170"/>
                          <a:pt x="17739" y="1181"/>
                          <a:pt x="17527" y="1181"/>
                        </a:cubicBezTo>
                        <a:cubicBezTo>
                          <a:pt x="15283" y="1181"/>
                          <a:pt x="12905" y="0"/>
                          <a:pt x="106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50" name="Google Shape;14050;p46"/>
                  <p:cNvGrpSpPr/>
                  <p:nvPr/>
                </p:nvGrpSpPr>
                <p:grpSpPr>
                  <a:xfrm>
                    <a:off x="6810728" y="3444626"/>
                    <a:ext cx="524340" cy="876265"/>
                    <a:chOff x="6810728" y="3444626"/>
                    <a:chExt cx="524340" cy="876265"/>
                  </a:xfrm>
                </p:grpSpPr>
                <p:sp>
                  <p:nvSpPr>
                    <p:cNvPr id="14051" name="Google Shape;14051;p46"/>
                    <p:cNvSpPr/>
                    <p:nvPr/>
                  </p:nvSpPr>
                  <p:spPr>
                    <a:xfrm>
                      <a:off x="6952997" y="3487572"/>
                      <a:ext cx="235988" cy="25702"/>
                    </a:xfrm>
                    <a:custGeom>
                      <a:avLst/>
                      <a:gdLst/>
                      <a:ahLst/>
                      <a:cxnLst/>
                      <a:rect l="l" t="t" r="r" b="b"/>
                      <a:pathLst>
                        <a:path w="9347" h="1018" extrusionOk="0">
                          <a:moveTo>
                            <a:pt x="463" y="1"/>
                          </a:moveTo>
                          <a:cubicBezTo>
                            <a:pt x="209" y="1"/>
                            <a:pt x="1" y="209"/>
                            <a:pt x="1" y="463"/>
                          </a:cubicBezTo>
                          <a:lnTo>
                            <a:pt x="1" y="548"/>
                          </a:lnTo>
                          <a:cubicBezTo>
                            <a:pt x="1" y="809"/>
                            <a:pt x="209" y="1017"/>
                            <a:pt x="463" y="1017"/>
                          </a:cubicBezTo>
                          <a:lnTo>
                            <a:pt x="8878" y="1017"/>
                          </a:lnTo>
                          <a:cubicBezTo>
                            <a:pt x="9138" y="1017"/>
                            <a:pt x="9347" y="809"/>
                            <a:pt x="9347" y="548"/>
                          </a:cubicBezTo>
                          <a:lnTo>
                            <a:pt x="9347" y="463"/>
                          </a:lnTo>
                          <a:cubicBezTo>
                            <a:pt x="9347" y="209"/>
                            <a:pt x="9138" y="1"/>
                            <a:pt x="88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2" name="Google Shape;14052;p46"/>
                    <p:cNvSpPr/>
                    <p:nvPr/>
                  </p:nvSpPr>
                  <p:spPr>
                    <a:xfrm>
                      <a:off x="7038738" y="3444626"/>
                      <a:ext cx="64356" cy="25702"/>
                    </a:xfrm>
                    <a:custGeom>
                      <a:avLst/>
                      <a:gdLst/>
                      <a:ahLst/>
                      <a:cxnLst/>
                      <a:rect l="l" t="t" r="r" b="b"/>
                      <a:pathLst>
                        <a:path w="2549" h="1018" extrusionOk="0">
                          <a:moveTo>
                            <a:pt x="470" y="1"/>
                          </a:moveTo>
                          <a:cubicBezTo>
                            <a:pt x="209" y="1"/>
                            <a:pt x="0" y="209"/>
                            <a:pt x="0" y="470"/>
                          </a:cubicBezTo>
                          <a:lnTo>
                            <a:pt x="0" y="555"/>
                          </a:lnTo>
                          <a:cubicBezTo>
                            <a:pt x="0" y="809"/>
                            <a:pt x="209" y="1017"/>
                            <a:pt x="470" y="1017"/>
                          </a:cubicBezTo>
                          <a:lnTo>
                            <a:pt x="2086" y="1017"/>
                          </a:lnTo>
                          <a:cubicBezTo>
                            <a:pt x="2340" y="1017"/>
                            <a:pt x="2549" y="809"/>
                            <a:pt x="2549" y="555"/>
                          </a:cubicBezTo>
                          <a:lnTo>
                            <a:pt x="2549" y="470"/>
                          </a:lnTo>
                          <a:cubicBezTo>
                            <a:pt x="2549" y="209"/>
                            <a:pt x="2340" y="1"/>
                            <a:pt x="2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3" name="Google Shape;14053;p46"/>
                    <p:cNvSpPr/>
                    <p:nvPr/>
                  </p:nvSpPr>
                  <p:spPr>
                    <a:xfrm>
                      <a:off x="7038738" y="3787891"/>
                      <a:ext cx="64356" cy="25853"/>
                    </a:xfrm>
                    <a:custGeom>
                      <a:avLst/>
                      <a:gdLst/>
                      <a:ahLst/>
                      <a:cxnLst/>
                      <a:rect l="l" t="t" r="r" b="b"/>
                      <a:pathLst>
                        <a:path w="2549" h="1024" extrusionOk="0">
                          <a:moveTo>
                            <a:pt x="470" y="0"/>
                          </a:moveTo>
                          <a:cubicBezTo>
                            <a:pt x="209" y="0"/>
                            <a:pt x="0" y="209"/>
                            <a:pt x="0" y="469"/>
                          </a:cubicBezTo>
                          <a:lnTo>
                            <a:pt x="0" y="554"/>
                          </a:lnTo>
                          <a:cubicBezTo>
                            <a:pt x="0" y="808"/>
                            <a:pt x="209" y="1023"/>
                            <a:pt x="470" y="1023"/>
                          </a:cubicBezTo>
                          <a:lnTo>
                            <a:pt x="2086" y="1023"/>
                          </a:lnTo>
                          <a:cubicBezTo>
                            <a:pt x="2340" y="1023"/>
                            <a:pt x="2549" y="808"/>
                            <a:pt x="2549" y="554"/>
                          </a:cubicBezTo>
                          <a:lnTo>
                            <a:pt x="2549" y="469"/>
                          </a:lnTo>
                          <a:cubicBezTo>
                            <a:pt x="2549" y="209"/>
                            <a:pt x="2340" y="0"/>
                            <a:pt x="20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4" name="Google Shape;14054;p46"/>
                    <p:cNvSpPr/>
                    <p:nvPr/>
                  </p:nvSpPr>
                  <p:spPr>
                    <a:xfrm>
                      <a:off x="7038738" y="3744945"/>
                      <a:ext cx="64356" cy="25853"/>
                    </a:xfrm>
                    <a:custGeom>
                      <a:avLst/>
                      <a:gdLst/>
                      <a:ahLst/>
                      <a:cxnLst/>
                      <a:rect l="l" t="t" r="r" b="b"/>
                      <a:pathLst>
                        <a:path w="2549" h="1024" extrusionOk="0">
                          <a:moveTo>
                            <a:pt x="470" y="0"/>
                          </a:moveTo>
                          <a:cubicBezTo>
                            <a:pt x="209" y="0"/>
                            <a:pt x="0" y="209"/>
                            <a:pt x="0" y="469"/>
                          </a:cubicBezTo>
                          <a:lnTo>
                            <a:pt x="0" y="554"/>
                          </a:lnTo>
                          <a:cubicBezTo>
                            <a:pt x="0" y="815"/>
                            <a:pt x="209" y="1023"/>
                            <a:pt x="470" y="1023"/>
                          </a:cubicBezTo>
                          <a:lnTo>
                            <a:pt x="2086" y="1023"/>
                          </a:lnTo>
                          <a:cubicBezTo>
                            <a:pt x="2340" y="1023"/>
                            <a:pt x="2549" y="815"/>
                            <a:pt x="2549" y="554"/>
                          </a:cubicBezTo>
                          <a:lnTo>
                            <a:pt x="2549" y="469"/>
                          </a:lnTo>
                          <a:cubicBezTo>
                            <a:pt x="2549" y="209"/>
                            <a:pt x="2340" y="0"/>
                            <a:pt x="20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5" name="Google Shape;14055;p46"/>
                    <p:cNvSpPr/>
                    <p:nvPr/>
                  </p:nvSpPr>
                  <p:spPr>
                    <a:xfrm>
                      <a:off x="7038738" y="3706417"/>
                      <a:ext cx="64356" cy="25702"/>
                    </a:xfrm>
                    <a:custGeom>
                      <a:avLst/>
                      <a:gdLst/>
                      <a:ahLst/>
                      <a:cxnLst/>
                      <a:rect l="l" t="t" r="r" b="b"/>
                      <a:pathLst>
                        <a:path w="2549" h="1018" extrusionOk="0">
                          <a:moveTo>
                            <a:pt x="470" y="1"/>
                          </a:moveTo>
                          <a:cubicBezTo>
                            <a:pt x="209" y="1"/>
                            <a:pt x="0" y="209"/>
                            <a:pt x="0" y="464"/>
                          </a:cubicBezTo>
                          <a:lnTo>
                            <a:pt x="0" y="548"/>
                          </a:lnTo>
                          <a:cubicBezTo>
                            <a:pt x="0" y="809"/>
                            <a:pt x="209" y="1018"/>
                            <a:pt x="470" y="1018"/>
                          </a:cubicBezTo>
                          <a:lnTo>
                            <a:pt x="2086" y="1018"/>
                          </a:lnTo>
                          <a:cubicBezTo>
                            <a:pt x="2340" y="1018"/>
                            <a:pt x="2549" y="809"/>
                            <a:pt x="2549" y="548"/>
                          </a:cubicBezTo>
                          <a:lnTo>
                            <a:pt x="2549" y="464"/>
                          </a:lnTo>
                          <a:cubicBezTo>
                            <a:pt x="2549" y="209"/>
                            <a:pt x="2340" y="1"/>
                            <a:pt x="2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6" name="Google Shape;14056;p46"/>
                    <p:cNvSpPr/>
                    <p:nvPr/>
                  </p:nvSpPr>
                  <p:spPr>
                    <a:xfrm>
                      <a:off x="7051563" y="3491864"/>
                      <a:ext cx="34412" cy="193042"/>
                    </a:xfrm>
                    <a:custGeom>
                      <a:avLst/>
                      <a:gdLst/>
                      <a:ahLst/>
                      <a:cxnLst/>
                      <a:rect l="l" t="t" r="r" b="b"/>
                      <a:pathLst>
                        <a:path w="1363" h="7646" extrusionOk="0">
                          <a:moveTo>
                            <a:pt x="685" y="0"/>
                          </a:moveTo>
                          <a:cubicBezTo>
                            <a:pt x="307" y="0"/>
                            <a:pt x="1" y="300"/>
                            <a:pt x="1" y="678"/>
                          </a:cubicBezTo>
                          <a:lnTo>
                            <a:pt x="1" y="6967"/>
                          </a:lnTo>
                          <a:cubicBezTo>
                            <a:pt x="1" y="7339"/>
                            <a:pt x="307" y="7645"/>
                            <a:pt x="685" y="7645"/>
                          </a:cubicBezTo>
                          <a:cubicBezTo>
                            <a:pt x="1057" y="7645"/>
                            <a:pt x="1363" y="7339"/>
                            <a:pt x="1363" y="6967"/>
                          </a:cubicBezTo>
                          <a:lnTo>
                            <a:pt x="1363" y="678"/>
                          </a:lnTo>
                          <a:cubicBezTo>
                            <a:pt x="1363" y="300"/>
                            <a:pt x="1057" y="0"/>
                            <a:pt x="6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7" name="Google Shape;14057;p46"/>
                    <p:cNvSpPr/>
                    <p:nvPr/>
                  </p:nvSpPr>
                  <p:spPr>
                    <a:xfrm>
                      <a:off x="7055351" y="3540945"/>
                      <a:ext cx="106166" cy="44915"/>
                    </a:xfrm>
                    <a:custGeom>
                      <a:avLst/>
                      <a:gdLst/>
                      <a:ahLst/>
                      <a:cxnLst/>
                      <a:rect l="l" t="t" r="r" b="b"/>
                      <a:pathLst>
                        <a:path w="4205" h="1779" extrusionOk="0">
                          <a:moveTo>
                            <a:pt x="783" y="0"/>
                          </a:moveTo>
                          <a:cubicBezTo>
                            <a:pt x="518" y="0"/>
                            <a:pt x="262" y="154"/>
                            <a:pt x="151" y="415"/>
                          </a:cubicBezTo>
                          <a:cubicBezTo>
                            <a:pt x="1" y="767"/>
                            <a:pt x="164" y="1171"/>
                            <a:pt x="516" y="1321"/>
                          </a:cubicBezTo>
                          <a:cubicBezTo>
                            <a:pt x="1219" y="1628"/>
                            <a:pt x="1904" y="1778"/>
                            <a:pt x="2536" y="1778"/>
                          </a:cubicBezTo>
                          <a:cubicBezTo>
                            <a:pt x="2555" y="1778"/>
                            <a:pt x="2574" y="1778"/>
                            <a:pt x="2593" y="1778"/>
                          </a:cubicBezTo>
                          <a:cubicBezTo>
                            <a:pt x="2952" y="1778"/>
                            <a:pt x="3310" y="1719"/>
                            <a:pt x="3657" y="1602"/>
                          </a:cubicBezTo>
                          <a:cubicBezTo>
                            <a:pt x="4015" y="1478"/>
                            <a:pt x="4204" y="1080"/>
                            <a:pt x="4081" y="722"/>
                          </a:cubicBezTo>
                          <a:cubicBezTo>
                            <a:pt x="3983" y="438"/>
                            <a:pt x="3713" y="260"/>
                            <a:pt x="3427" y="260"/>
                          </a:cubicBezTo>
                          <a:cubicBezTo>
                            <a:pt x="3351" y="260"/>
                            <a:pt x="3275" y="272"/>
                            <a:pt x="3201" y="298"/>
                          </a:cubicBezTo>
                          <a:cubicBezTo>
                            <a:pt x="2986" y="372"/>
                            <a:pt x="2761" y="402"/>
                            <a:pt x="2536" y="402"/>
                          </a:cubicBezTo>
                          <a:cubicBezTo>
                            <a:pt x="2001" y="402"/>
                            <a:pt x="1464" y="231"/>
                            <a:pt x="1057" y="57"/>
                          </a:cubicBezTo>
                          <a:cubicBezTo>
                            <a:pt x="968" y="19"/>
                            <a:pt x="875" y="0"/>
                            <a:pt x="7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8" name="Google Shape;14058;p46"/>
                    <p:cNvSpPr/>
                    <p:nvPr/>
                  </p:nvSpPr>
                  <p:spPr>
                    <a:xfrm>
                      <a:off x="7046792" y="3596717"/>
                      <a:ext cx="118335" cy="44739"/>
                    </a:xfrm>
                    <a:custGeom>
                      <a:avLst/>
                      <a:gdLst/>
                      <a:ahLst/>
                      <a:cxnLst/>
                      <a:rect l="l" t="t" r="r" b="b"/>
                      <a:pathLst>
                        <a:path w="4687" h="1772" extrusionOk="0">
                          <a:moveTo>
                            <a:pt x="781" y="1"/>
                          </a:moveTo>
                          <a:cubicBezTo>
                            <a:pt x="514" y="1"/>
                            <a:pt x="262" y="154"/>
                            <a:pt x="151" y="416"/>
                          </a:cubicBezTo>
                          <a:cubicBezTo>
                            <a:pt x="1" y="768"/>
                            <a:pt x="164" y="1172"/>
                            <a:pt x="516" y="1322"/>
                          </a:cubicBezTo>
                          <a:cubicBezTo>
                            <a:pt x="1141" y="1609"/>
                            <a:pt x="1819" y="1758"/>
                            <a:pt x="2510" y="1772"/>
                          </a:cubicBezTo>
                          <a:cubicBezTo>
                            <a:pt x="3110" y="1772"/>
                            <a:pt x="3709" y="1622"/>
                            <a:pt x="4244" y="1335"/>
                          </a:cubicBezTo>
                          <a:cubicBezTo>
                            <a:pt x="4570" y="1152"/>
                            <a:pt x="4687" y="735"/>
                            <a:pt x="4504" y="409"/>
                          </a:cubicBezTo>
                          <a:cubicBezTo>
                            <a:pt x="4382" y="177"/>
                            <a:pt x="4144" y="47"/>
                            <a:pt x="3899" y="47"/>
                          </a:cubicBezTo>
                          <a:cubicBezTo>
                            <a:pt x="3793" y="47"/>
                            <a:pt x="3686" y="71"/>
                            <a:pt x="3585" y="123"/>
                          </a:cubicBezTo>
                          <a:cubicBezTo>
                            <a:pt x="3235" y="312"/>
                            <a:pt x="2865" y="385"/>
                            <a:pt x="2503" y="385"/>
                          </a:cubicBezTo>
                          <a:cubicBezTo>
                            <a:pt x="1972" y="385"/>
                            <a:pt x="1460" y="228"/>
                            <a:pt x="1057" y="57"/>
                          </a:cubicBezTo>
                          <a:cubicBezTo>
                            <a:pt x="966" y="19"/>
                            <a:pt x="873" y="1"/>
                            <a:pt x="7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9" name="Google Shape;14059;p46"/>
                    <p:cNvSpPr/>
                    <p:nvPr/>
                  </p:nvSpPr>
                  <p:spPr>
                    <a:xfrm>
                      <a:off x="6983118" y="3540768"/>
                      <a:ext cx="99576" cy="44739"/>
                    </a:xfrm>
                    <a:custGeom>
                      <a:avLst/>
                      <a:gdLst/>
                      <a:ahLst/>
                      <a:cxnLst/>
                      <a:rect l="l" t="t" r="r" b="b"/>
                      <a:pathLst>
                        <a:path w="3944" h="1772" extrusionOk="0">
                          <a:moveTo>
                            <a:pt x="3155" y="1"/>
                          </a:moveTo>
                          <a:cubicBezTo>
                            <a:pt x="3059" y="1"/>
                            <a:pt x="2961" y="21"/>
                            <a:pt x="2868" y="64"/>
                          </a:cubicBezTo>
                          <a:cubicBezTo>
                            <a:pt x="2493" y="222"/>
                            <a:pt x="1975" y="388"/>
                            <a:pt x="1426" y="388"/>
                          </a:cubicBezTo>
                          <a:cubicBezTo>
                            <a:pt x="1250" y="388"/>
                            <a:pt x="1072" y="371"/>
                            <a:pt x="893" y="331"/>
                          </a:cubicBezTo>
                          <a:cubicBezTo>
                            <a:pt x="846" y="321"/>
                            <a:pt x="799" y="316"/>
                            <a:pt x="753" y="316"/>
                          </a:cubicBezTo>
                          <a:cubicBezTo>
                            <a:pt x="435" y="316"/>
                            <a:pt x="153" y="541"/>
                            <a:pt x="79" y="859"/>
                          </a:cubicBezTo>
                          <a:cubicBezTo>
                            <a:pt x="0" y="1231"/>
                            <a:pt x="235" y="1596"/>
                            <a:pt x="600" y="1680"/>
                          </a:cubicBezTo>
                          <a:cubicBezTo>
                            <a:pt x="874" y="1739"/>
                            <a:pt x="1148" y="1772"/>
                            <a:pt x="1428" y="1772"/>
                          </a:cubicBezTo>
                          <a:cubicBezTo>
                            <a:pt x="2112" y="1759"/>
                            <a:pt x="2790" y="1609"/>
                            <a:pt x="3416" y="1328"/>
                          </a:cubicBezTo>
                          <a:cubicBezTo>
                            <a:pt x="3774" y="1185"/>
                            <a:pt x="3944" y="774"/>
                            <a:pt x="3787" y="416"/>
                          </a:cubicBezTo>
                          <a:cubicBezTo>
                            <a:pt x="3677" y="157"/>
                            <a:pt x="3422" y="1"/>
                            <a:pt x="3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0" name="Google Shape;14060;p46"/>
                    <p:cNvSpPr/>
                    <p:nvPr/>
                  </p:nvSpPr>
                  <p:spPr>
                    <a:xfrm>
                      <a:off x="7054871" y="3655619"/>
                      <a:ext cx="106645" cy="45244"/>
                    </a:xfrm>
                    <a:custGeom>
                      <a:avLst/>
                      <a:gdLst/>
                      <a:ahLst/>
                      <a:cxnLst/>
                      <a:rect l="l" t="t" r="r" b="b"/>
                      <a:pathLst>
                        <a:path w="4224" h="1792" extrusionOk="0">
                          <a:moveTo>
                            <a:pt x="788" y="1"/>
                          </a:moveTo>
                          <a:cubicBezTo>
                            <a:pt x="521" y="1"/>
                            <a:pt x="265" y="157"/>
                            <a:pt x="150" y="416"/>
                          </a:cubicBezTo>
                          <a:cubicBezTo>
                            <a:pt x="0" y="775"/>
                            <a:pt x="170" y="1192"/>
                            <a:pt x="535" y="1335"/>
                          </a:cubicBezTo>
                          <a:cubicBezTo>
                            <a:pt x="1167" y="1622"/>
                            <a:pt x="1858" y="1778"/>
                            <a:pt x="2555" y="1791"/>
                          </a:cubicBezTo>
                          <a:cubicBezTo>
                            <a:pt x="2933" y="1791"/>
                            <a:pt x="3311" y="1733"/>
                            <a:pt x="3676" y="1609"/>
                          </a:cubicBezTo>
                          <a:cubicBezTo>
                            <a:pt x="4034" y="1479"/>
                            <a:pt x="4223" y="1087"/>
                            <a:pt x="4100" y="729"/>
                          </a:cubicBezTo>
                          <a:cubicBezTo>
                            <a:pt x="4002" y="446"/>
                            <a:pt x="3734" y="265"/>
                            <a:pt x="3449" y="265"/>
                          </a:cubicBezTo>
                          <a:cubicBezTo>
                            <a:pt x="3373" y="265"/>
                            <a:pt x="3295" y="278"/>
                            <a:pt x="3220" y="305"/>
                          </a:cubicBezTo>
                          <a:cubicBezTo>
                            <a:pt x="3005" y="379"/>
                            <a:pt x="2780" y="409"/>
                            <a:pt x="2555" y="409"/>
                          </a:cubicBezTo>
                          <a:cubicBezTo>
                            <a:pt x="2020" y="409"/>
                            <a:pt x="1483" y="238"/>
                            <a:pt x="1076" y="64"/>
                          </a:cubicBezTo>
                          <a:cubicBezTo>
                            <a:pt x="982" y="21"/>
                            <a:pt x="885"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1" name="Google Shape;14061;p46"/>
                    <p:cNvSpPr/>
                    <p:nvPr/>
                  </p:nvSpPr>
                  <p:spPr>
                    <a:xfrm>
                      <a:off x="6983118" y="3655619"/>
                      <a:ext cx="99576" cy="44739"/>
                    </a:xfrm>
                    <a:custGeom>
                      <a:avLst/>
                      <a:gdLst/>
                      <a:ahLst/>
                      <a:cxnLst/>
                      <a:rect l="l" t="t" r="r" b="b"/>
                      <a:pathLst>
                        <a:path w="3944" h="1772" extrusionOk="0">
                          <a:moveTo>
                            <a:pt x="3155" y="1"/>
                          </a:moveTo>
                          <a:cubicBezTo>
                            <a:pt x="3059" y="1"/>
                            <a:pt x="2961" y="21"/>
                            <a:pt x="2868" y="64"/>
                          </a:cubicBezTo>
                          <a:cubicBezTo>
                            <a:pt x="2492" y="227"/>
                            <a:pt x="1974" y="394"/>
                            <a:pt x="1425" y="394"/>
                          </a:cubicBezTo>
                          <a:cubicBezTo>
                            <a:pt x="1249" y="394"/>
                            <a:pt x="1071" y="377"/>
                            <a:pt x="893" y="338"/>
                          </a:cubicBezTo>
                          <a:cubicBezTo>
                            <a:pt x="845" y="328"/>
                            <a:pt x="797" y="323"/>
                            <a:pt x="750" y="323"/>
                          </a:cubicBezTo>
                          <a:cubicBezTo>
                            <a:pt x="433" y="323"/>
                            <a:pt x="152" y="543"/>
                            <a:pt x="79" y="866"/>
                          </a:cubicBezTo>
                          <a:cubicBezTo>
                            <a:pt x="0" y="1231"/>
                            <a:pt x="235" y="1602"/>
                            <a:pt x="600" y="1687"/>
                          </a:cubicBezTo>
                          <a:cubicBezTo>
                            <a:pt x="874" y="1739"/>
                            <a:pt x="1148" y="1772"/>
                            <a:pt x="1428" y="1772"/>
                          </a:cubicBezTo>
                          <a:cubicBezTo>
                            <a:pt x="2112" y="1759"/>
                            <a:pt x="2790" y="1609"/>
                            <a:pt x="3416" y="1335"/>
                          </a:cubicBezTo>
                          <a:cubicBezTo>
                            <a:pt x="3774" y="1185"/>
                            <a:pt x="3944" y="775"/>
                            <a:pt x="3787" y="416"/>
                          </a:cubicBezTo>
                          <a:cubicBezTo>
                            <a:pt x="3677" y="157"/>
                            <a:pt x="3422" y="1"/>
                            <a:pt x="3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2" name="Google Shape;14062;p46"/>
                    <p:cNvSpPr/>
                    <p:nvPr/>
                  </p:nvSpPr>
                  <p:spPr>
                    <a:xfrm>
                      <a:off x="6973725" y="3596464"/>
                      <a:ext cx="117527" cy="44335"/>
                    </a:xfrm>
                    <a:custGeom>
                      <a:avLst/>
                      <a:gdLst/>
                      <a:ahLst/>
                      <a:cxnLst/>
                      <a:rect l="l" t="t" r="r" b="b"/>
                      <a:pathLst>
                        <a:path w="4655" h="1756" extrusionOk="0">
                          <a:moveTo>
                            <a:pt x="3863" y="0"/>
                          </a:moveTo>
                          <a:cubicBezTo>
                            <a:pt x="3768" y="0"/>
                            <a:pt x="3671" y="20"/>
                            <a:pt x="3579" y="61"/>
                          </a:cubicBezTo>
                          <a:cubicBezTo>
                            <a:pt x="3094" y="270"/>
                            <a:pt x="2605" y="375"/>
                            <a:pt x="2150" y="375"/>
                          </a:cubicBezTo>
                          <a:cubicBezTo>
                            <a:pt x="1769" y="375"/>
                            <a:pt x="1412" y="301"/>
                            <a:pt x="1102" y="152"/>
                          </a:cubicBezTo>
                          <a:cubicBezTo>
                            <a:pt x="1002" y="101"/>
                            <a:pt x="895" y="77"/>
                            <a:pt x="789" y="77"/>
                          </a:cubicBezTo>
                          <a:cubicBezTo>
                            <a:pt x="532" y="77"/>
                            <a:pt x="286" y="220"/>
                            <a:pt x="170" y="465"/>
                          </a:cubicBezTo>
                          <a:cubicBezTo>
                            <a:pt x="1" y="817"/>
                            <a:pt x="151" y="1234"/>
                            <a:pt x="503" y="1397"/>
                          </a:cubicBezTo>
                          <a:cubicBezTo>
                            <a:pt x="1005" y="1632"/>
                            <a:pt x="1556" y="1756"/>
                            <a:pt x="2109" y="1756"/>
                          </a:cubicBezTo>
                          <a:cubicBezTo>
                            <a:pt x="2123" y="1756"/>
                            <a:pt x="2138" y="1756"/>
                            <a:pt x="2152" y="1755"/>
                          </a:cubicBezTo>
                          <a:cubicBezTo>
                            <a:pt x="2836" y="1749"/>
                            <a:pt x="3501" y="1606"/>
                            <a:pt x="4127" y="1332"/>
                          </a:cubicBezTo>
                          <a:cubicBezTo>
                            <a:pt x="4485" y="1182"/>
                            <a:pt x="4654" y="771"/>
                            <a:pt x="4498" y="419"/>
                          </a:cubicBezTo>
                          <a:cubicBezTo>
                            <a:pt x="4387" y="155"/>
                            <a:pt x="4131" y="0"/>
                            <a:pt x="38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3" name="Google Shape;14063;p46"/>
                    <p:cNvSpPr/>
                    <p:nvPr/>
                  </p:nvSpPr>
                  <p:spPr>
                    <a:xfrm>
                      <a:off x="7118368" y="3906680"/>
                      <a:ext cx="38881" cy="118007"/>
                    </a:xfrm>
                    <a:custGeom>
                      <a:avLst/>
                      <a:gdLst/>
                      <a:ahLst/>
                      <a:cxnLst/>
                      <a:rect l="l" t="t" r="r" b="b"/>
                      <a:pathLst>
                        <a:path w="1540" h="4674" extrusionOk="0">
                          <a:moveTo>
                            <a:pt x="1018" y="1"/>
                          </a:moveTo>
                          <a:lnTo>
                            <a:pt x="1" y="118"/>
                          </a:lnTo>
                          <a:lnTo>
                            <a:pt x="529" y="4674"/>
                          </a:lnTo>
                          <a:lnTo>
                            <a:pt x="1539" y="4557"/>
                          </a:lnTo>
                          <a:lnTo>
                            <a:pt x="10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4" name="Google Shape;14064;p46"/>
                    <p:cNvSpPr/>
                    <p:nvPr/>
                  </p:nvSpPr>
                  <p:spPr>
                    <a:xfrm>
                      <a:off x="7122332" y="3882695"/>
                      <a:ext cx="43830" cy="37063"/>
                    </a:xfrm>
                    <a:custGeom>
                      <a:avLst/>
                      <a:gdLst/>
                      <a:ahLst/>
                      <a:cxnLst/>
                      <a:rect l="l" t="t" r="r" b="b"/>
                      <a:pathLst>
                        <a:path w="1736" h="1468" extrusionOk="0">
                          <a:moveTo>
                            <a:pt x="778" y="1"/>
                          </a:moveTo>
                          <a:cubicBezTo>
                            <a:pt x="750" y="1"/>
                            <a:pt x="721" y="2"/>
                            <a:pt x="691" y="6"/>
                          </a:cubicBezTo>
                          <a:cubicBezTo>
                            <a:pt x="287" y="51"/>
                            <a:pt x="0" y="416"/>
                            <a:pt x="46" y="820"/>
                          </a:cubicBezTo>
                          <a:cubicBezTo>
                            <a:pt x="95" y="1225"/>
                            <a:pt x="433" y="1468"/>
                            <a:pt x="780" y="1468"/>
                          </a:cubicBezTo>
                          <a:cubicBezTo>
                            <a:pt x="987" y="1468"/>
                            <a:pt x="1196" y="1382"/>
                            <a:pt x="1349" y="1192"/>
                          </a:cubicBezTo>
                          <a:cubicBezTo>
                            <a:pt x="1735" y="700"/>
                            <a:pt x="1378"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5" name="Google Shape;14065;p46"/>
                    <p:cNvSpPr/>
                    <p:nvPr/>
                  </p:nvSpPr>
                  <p:spPr>
                    <a:xfrm>
                      <a:off x="7096656" y="3885674"/>
                      <a:ext cx="43981" cy="37013"/>
                    </a:xfrm>
                    <a:custGeom>
                      <a:avLst/>
                      <a:gdLst/>
                      <a:ahLst/>
                      <a:cxnLst/>
                      <a:rect l="l" t="t" r="r" b="b"/>
                      <a:pathLst>
                        <a:path w="1742" h="1466" extrusionOk="0">
                          <a:moveTo>
                            <a:pt x="784" y="0"/>
                          </a:moveTo>
                          <a:cubicBezTo>
                            <a:pt x="756" y="0"/>
                            <a:pt x="727" y="2"/>
                            <a:pt x="698" y="5"/>
                          </a:cubicBezTo>
                          <a:cubicBezTo>
                            <a:pt x="294" y="51"/>
                            <a:pt x="1" y="416"/>
                            <a:pt x="53" y="820"/>
                          </a:cubicBezTo>
                          <a:cubicBezTo>
                            <a:pt x="97" y="1223"/>
                            <a:pt x="435" y="1466"/>
                            <a:pt x="780" y="1466"/>
                          </a:cubicBezTo>
                          <a:cubicBezTo>
                            <a:pt x="988" y="1466"/>
                            <a:pt x="1198" y="1378"/>
                            <a:pt x="1350" y="1185"/>
                          </a:cubicBezTo>
                          <a:cubicBezTo>
                            <a:pt x="1742" y="699"/>
                            <a:pt x="1379"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6" name="Google Shape;14066;p46"/>
                    <p:cNvSpPr/>
                    <p:nvPr/>
                  </p:nvSpPr>
                  <p:spPr>
                    <a:xfrm>
                      <a:off x="7135991" y="4002015"/>
                      <a:ext cx="43855" cy="37063"/>
                    </a:xfrm>
                    <a:custGeom>
                      <a:avLst/>
                      <a:gdLst/>
                      <a:ahLst/>
                      <a:cxnLst/>
                      <a:rect l="l" t="t" r="r" b="b"/>
                      <a:pathLst>
                        <a:path w="1737" h="1468" extrusionOk="0">
                          <a:moveTo>
                            <a:pt x="777" y="1"/>
                          </a:moveTo>
                          <a:cubicBezTo>
                            <a:pt x="751" y="1"/>
                            <a:pt x="725" y="2"/>
                            <a:pt x="698" y="5"/>
                          </a:cubicBezTo>
                          <a:cubicBezTo>
                            <a:pt x="294" y="51"/>
                            <a:pt x="0" y="416"/>
                            <a:pt x="46" y="820"/>
                          </a:cubicBezTo>
                          <a:cubicBezTo>
                            <a:pt x="95" y="1224"/>
                            <a:pt x="436" y="1467"/>
                            <a:pt x="783" y="1467"/>
                          </a:cubicBezTo>
                          <a:cubicBezTo>
                            <a:pt x="990" y="1467"/>
                            <a:pt x="1199" y="1381"/>
                            <a:pt x="1349" y="1191"/>
                          </a:cubicBezTo>
                          <a:cubicBezTo>
                            <a:pt x="1737" y="704"/>
                            <a:pt x="138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7" name="Google Shape;14067;p46"/>
                    <p:cNvSpPr/>
                    <p:nvPr/>
                  </p:nvSpPr>
                  <p:spPr>
                    <a:xfrm>
                      <a:off x="7110314" y="4004969"/>
                      <a:ext cx="43981" cy="37063"/>
                    </a:xfrm>
                    <a:custGeom>
                      <a:avLst/>
                      <a:gdLst/>
                      <a:ahLst/>
                      <a:cxnLst/>
                      <a:rect l="l" t="t" r="r" b="b"/>
                      <a:pathLst>
                        <a:path w="1742" h="1468" extrusionOk="0">
                          <a:moveTo>
                            <a:pt x="784" y="0"/>
                          </a:moveTo>
                          <a:cubicBezTo>
                            <a:pt x="756" y="0"/>
                            <a:pt x="727" y="2"/>
                            <a:pt x="698" y="5"/>
                          </a:cubicBezTo>
                          <a:cubicBezTo>
                            <a:pt x="294" y="51"/>
                            <a:pt x="1" y="416"/>
                            <a:pt x="53" y="820"/>
                          </a:cubicBezTo>
                          <a:cubicBezTo>
                            <a:pt x="98" y="1224"/>
                            <a:pt x="437" y="1467"/>
                            <a:pt x="783" y="1467"/>
                          </a:cubicBezTo>
                          <a:cubicBezTo>
                            <a:pt x="990" y="1467"/>
                            <a:pt x="1199" y="1381"/>
                            <a:pt x="1350" y="1191"/>
                          </a:cubicBezTo>
                          <a:cubicBezTo>
                            <a:pt x="1742" y="700"/>
                            <a:pt x="1379"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8" name="Google Shape;14068;p46"/>
                    <p:cNvSpPr/>
                    <p:nvPr/>
                  </p:nvSpPr>
                  <p:spPr>
                    <a:xfrm>
                      <a:off x="7129906" y="4152515"/>
                      <a:ext cx="21890" cy="99753"/>
                    </a:xfrm>
                    <a:custGeom>
                      <a:avLst/>
                      <a:gdLst/>
                      <a:ahLst/>
                      <a:cxnLst/>
                      <a:rect l="l" t="t" r="r" b="b"/>
                      <a:pathLst>
                        <a:path w="867" h="3951" extrusionOk="0">
                          <a:moveTo>
                            <a:pt x="78" y="1"/>
                          </a:moveTo>
                          <a:lnTo>
                            <a:pt x="0" y="3938"/>
                          </a:lnTo>
                          <a:lnTo>
                            <a:pt x="789" y="3951"/>
                          </a:lnTo>
                          <a:lnTo>
                            <a:pt x="867" y="21"/>
                          </a:lnTo>
                          <a:lnTo>
                            <a:pt x="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9" name="Google Shape;14069;p46"/>
                    <p:cNvSpPr/>
                    <p:nvPr/>
                  </p:nvSpPr>
                  <p:spPr>
                    <a:xfrm>
                      <a:off x="7140207" y="4137543"/>
                      <a:ext cx="36129" cy="30953"/>
                    </a:xfrm>
                    <a:custGeom>
                      <a:avLst/>
                      <a:gdLst/>
                      <a:ahLst/>
                      <a:cxnLst/>
                      <a:rect l="l" t="t" r="r" b="b"/>
                      <a:pathLst>
                        <a:path w="1431" h="1226" extrusionOk="0">
                          <a:moveTo>
                            <a:pt x="616" y="1"/>
                          </a:moveTo>
                          <a:cubicBezTo>
                            <a:pt x="283" y="1"/>
                            <a:pt x="16" y="266"/>
                            <a:pt x="9" y="600"/>
                          </a:cubicBezTo>
                          <a:cubicBezTo>
                            <a:pt x="0" y="976"/>
                            <a:pt x="304" y="1226"/>
                            <a:pt x="622" y="1226"/>
                          </a:cubicBezTo>
                          <a:cubicBezTo>
                            <a:pt x="768" y="1226"/>
                            <a:pt x="916" y="1173"/>
                            <a:pt x="1039" y="1057"/>
                          </a:cubicBezTo>
                          <a:cubicBezTo>
                            <a:pt x="1430" y="679"/>
                            <a:pt x="1176" y="14"/>
                            <a:pt x="628" y="1"/>
                          </a:cubicBezTo>
                          <a:cubicBezTo>
                            <a:pt x="624" y="1"/>
                            <a:pt x="620" y="1"/>
                            <a:pt x="6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0" name="Google Shape;14070;p46"/>
                    <p:cNvSpPr/>
                    <p:nvPr/>
                  </p:nvSpPr>
                  <p:spPr>
                    <a:xfrm>
                      <a:off x="7118924" y="4137215"/>
                      <a:ext cx="36180" cy="30802"/>
                    </a:xfrm>
                    <a:custGeom>
                      <a:avLst/>
                      <a:gdLst/>
                      <a:ahLst/>
                      <a:cxnLst/>
                      <a:rect l="l" t="t" r="r" b="b"/>
                      <a:pathLst>
                        <a:path w="1433" h="1220" extrusionOk="0">
                          <a:moveTo>
                            <a:pt x="607" y="0"/>
                          </a:moveTo>
                          <a:cubicBezTo>
                            <a:pt x="279" y="0"/>
                            <a:pt x="11" y="269"/>
                            <a:pt x="5" y="594"/>
                          </a:cubicBezTo>
                          <a:cubicBezTo>
                            <a:pt x="0" y="969"/>
                            <a:pt x="306" y="1219"/>
                            <a:pt x="624" y="1219"/>
                          </a:cubicBezTo>
                          <a:cubicBezTo>
                            <a:pt x="770" y="1219"/>
                            <a:pt x="918" y="1167"/>
                            <a:pt x="1041" y="1050"/>
                          </a:cubicBezTo>
                          <a:cubicBezTo>
                            <a:pt x="1432" y="672"/>
                            <a:pt x="1172" y="7"/>
                            <a:pt x="631" y="1"/>
                          </a:cubicBezTo>
                          <a:cubicBezTo>
                            <a:pt x="623" y="1"/>
                            <a:pt x="615" y="0"/>
                            <a:pt x="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1" name="Google Shape;14071;p46"/>
                    <p:cNvSpPr/>
                    <p:nvPr/>
                  </p:nvSpPr>
                  <p:spPr>
                    <a:xfrm>
                      <a:off x="7138238" y="4237271"/>
                      <a:ext cx="36281" cy="30852"/>
                    </a:xfrm>
                    <a:custGeom>
                      <a:avLst/>
                      <a:gdLst/>
                      <a:ahLst/>
                      <a:cxnLst/>
                      <a:rect l="l" t="t" r="r" b="b"/>
                      <a:pathLst>
                        <a:path w="1437" h="1222" extrusionOk="0">
                          <a:moveTo>
                            <a:pt x="605" y="0"/>
                          </a:moveTo>
                          <a:cubicBezTo>
                            <a:pt x="277" y="0"/>
                            <a:pt x="15" y="269"/>
                            <a:pt x="9" y="594"/>
                          </a:cubicBezTo>
                          <a:cubicBezTo>
                            <a:pt x="0" y="969"/>
                            <a:pt x="304" y="1222"/>
                            <a:pt x="622" y="1222"/>
                          </a:cubicBezTo>
                          <a:cubicBezTo>
                            <a:pt x="767" y="1222"/>
                            <a:pt x="916" y="1169"/>
                            <a:pt x="1039" y="1050"/>
                          </a:cubicBezTo>
                          <a:cubicBezTo>
                            <a:pt x="1436" y="672"/>
                            <a:pt x="1176" y="7"/>
                            <a:pt x="628" y="0"/>
                          </a:cubicBezTo>
                          <a:cubicBezTo>
                            <a:pt x="620" y="0"/>
                            <a:pt x="613" y="0"/>
                            <a:pt x="6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2" name="Google Shape;14072;p46"/>
                    <p:cNvSpPr/>
                    <p:nvPr/>
                  </p:nvSpPr>
                  <p:spPr>
                    <a:xfrm>
                      <a:off x="7116828" y="4236766"/>
                      <a:ext cx="36306" cy="30878"/>
                    </a:xfrm>
                    <a:custGeom>
                      <a:avLst/>
                      <a:gdLst/>
                      <a:ahLst/>
                      <a:cxnLst/>
                      <a:rect l="l" t="t" r="r" b="b"/>
                      <a:pathLst>
                        <a:path w="1438" h="1223" extrusionOk="0">
                          <a:moveTo>
                            <a:pt x="623" y="1"/>
                          </a:moveTo>
                          <a:cubicBezTo>
                            <a:pt x="290" y="1"/>
                            <a:pt x="16" y="266"/>
                            <a:pt x="10" y="601"/>
                          </a:cubicBezTo>
                          <a:cubicBezTo>
                            <a:pt x="1" y="971"/>
                            <a:pt x="304" y="1222"/>
                            <a:pt x="623" y="1222"/>
                          </a:cubicBezTo>
                          <a:cubicBezTo>
                            <a:pt x="770" y="1222"/>
                            <a:pt x="921" y="1169"/>
                            <a:pt x="1046" y="1050"/>
                          </a:cubicBezTo>
                          <a:cubicBezTo>
                            <a:pt x="1437" y="672"/>
                            <a:pt x="1176" y="14"/>
                            <a:pt x="635" y="1"/>
                          </a:cubicBezTo>
                          <a:cubicBezTo>
                            <a:pt x="631" y="1"/>
                            <a:pt x="627" y="1"/>
                            <a:pt x="6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3" name="Google Shape;14073;p46"/>
                    <p:cNvSpPr/>
                    <p:nvPr/>
                  </p:nvSpPr>
                  <p:spPr>
                    <a:xfrm>
                      <a:off x="7245742" y="3712350"/>
                      <a:ext cx="54004" cy="108640"/>
                    </a:xfrm>
                    <a:custGeom>
                      <a:avLst/>
                      <a:gdLst/>
                      <a:ahLst/>
                      <a:cxnLst/>
                      <a:rect l="l" t="t" r="r" b="b"/>
                      <a:pathLst>
                        <a:path w="2139" h="4303" extrusionOk="0">
                          <a:moveTo>
                            <a:pt x="893" y="1"/>
                          </a:moveTo>
                          <a:lnTo>
                            <a:pt x="0" y="274"/>
                          </a:lnTo>
                          <a:lnTo>
                            <a:pt x="1245" y="4302"/>
                          </a:lnTo>
                          <a:lnTo>
                            <a:pt x="2138" y="4028"/>
                          </a:lnTo>
                          <a:lnTo>
                            <a:pt x="8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4" name="Google Shape;14074;p46"/>
                    <p:cNvSpPr/>
                    <p:nvPr/>
                  </p:nvSpPr>
                  <p:spPr>
                    <a:xfrm>
                      <a:off x="7246398" y="3690183"/>
                      <a:ext cx="40472" cy="34185"/>
                    </a:xfrm>
                    <a:custGeom>
                      <a:avLst/>
                      <a:gdLst/>
                      <a:ahLst/>
                      <a:cxnLst/>
                      <a:rect l="l" t="t" r="r" b="b"/>
                      <a:pathLst>
                        <a:path w="1603" h="1354" extrusionOk="0">
                          <a:moveTo>
                            <a:pt x="764" y="0"/>
                          </a:moveTo>
                          <a:cubicBezTo>
                            <a:pt x="698" y="0"/>
                            <a:pt x="630" y="10"/>
                            <a:pt x="561" y="31"/>
                          </a:cubicBezTo>
                          <a:cubicBezTo>
                            <a:pt x="203" y="142"/>
                            <a:pt x="1" y="520"/>
                            <a:pt x="111" y="879"/>
                          </a:cubicBezTo>
                          <a:cubicBezTo>
                            <a:pt x="207" y="1190"/>
                            <a:pt x="483" y="1353"/>
                            <a:pt x="760" y="1353"/>
                          </a:cubicBezTo>
                          <a:cubicBezTo>
                            <a:pt x="994" y="1353"/>
                            <a:pt x="1228" y="1237"/>
                            <a:pt x="1356" y="996"/>
                          </a:cubicBezTo>
                          <a:cubicBezTo>
                            <a:pt x="1603" y="526"/>
                            <a:pt x="1244" y="0"/>
                            <a:pt x="7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5" name="Google Shape;14075;p46"/>
                    <p:cNvSpPr/>
                    <p:nvPr/>
                  </p:nvSpPr>
                  <p:spPr>
                    <a:xfrm>
                      <a:off x="7223852" y="3697202"/>
                      <a:ext cx="40446" cy="34185"/>
                    </a:xfrm>
                    <a:custGeom>
                      <a:avLst/>
                      <a:gdLst/>
                      <a:ahLst/>
                      <a:cxnLst/>
                      <a:rect l="l" t="t" r="r" b="b"/>
                      <a:pathLst>
                        <a:path w="1602" h="1354" extrusionOk="0">
                          <a:moveTo>
                            <a:pt x="766" y="0"/>
                          </a:moveTo>
                          <a:cubicBezTo>
                            <a:pt x="697" y="0"/>
                            <a:pt x="627" y="11"/>
                            <a:pt x="555" y="34"/>
                          </a:cubicBezTo>
                          <a:cubicBezTo>
                            <a:pt x="196" y="138"/>
                            <a:pt x="1" y="522"/>
                            <a:pt x="111" y="874"/>
                          </a:cubicBezTo>
                          <a:cubicBezTo>
                            <a:pt x="207" y="1189"/>
                            <a:pt x="482" y="1354"/>
                            <a:pt x="759" y="1354"/>
                          </a:cubicBezTo>
                          <a:cubicBezTo>
                            <a:pt x="993" y="1354"/>
                            <a:pt x="1228" y="1236"/>
                            <a:pt x="1356" y="992"/>
                          </a:cubicBezTo>
                          <a:cubicBezTo>
                            <a:pt x="1602" y="524"/>
                            <a:pt x="1247" y="0"/>
                            <a:pt x="7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6" name="Google Shape;14076;p46"/>
                    <p:cNvSpPr/>
                    <p:nvPr/>
                  </p:nvSpPr>
                  <p:spPr>
                    <a:xfrm>
                      <a:off x="7278993" y="3795642"/>
                      <a:ext cx="40598" cy="34261"/>
                    </a:xfrm>
                    <a:custGeom>
                      <a:avLst/>
                      <a:gdLst/>
                      <a:ahLst/>
                      <a:cxnLst/>
                      <a:rect l="l" t="t" r="r" b="b"/>
                      <a:pathLst>
                        <a:path w="1608" h="1357" extrusionOk="0">
                          <a:moveTo>
                            <a:pt x="764" y="1"/>
                          </a:moveTo>
                          <a:cubicBezTo>
                            <a:pt x="698" y="1"/>
                            <a:pt x="630" y="11"/>
                            <a:pt x="561" y="32"/>
                          </a:cubicBezTo>
                          <a:cubicBezTo>
                            <a:pt x="202" y="143"/>
                            <a:pt x="0" y="521"/>
                            <a:pt x="111" y="879"/>
                          </a:cubicBezTo>
                          <a:cubicBezTo>
                            <a:pt x="210" y="1191"/>
                            <a:pt x="487" y="1357"/>
                            <a:pt x="764" y="1357"/>
                          </a:cubicBezTo>
                          <a:cubicBezTo>
                            <a:pt x="996" y="1357"/>
                            <a:pt x="1228" y="1240"/>
                            <a:pt x="1356" y="997"/>
                          </a:cubicBezTo>
                          <a:cubicBezTo>
                            <a:pt x="1608" y="527"/>
                            <a:pt x="1245" y="1"/>
                            <a:pt x="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7" name="Google Shape;14077;p46"/>
                    <p:cNvSpPr/>
                    <p:nvPr/>
                  </p:nvSpPr>
                  <p:spPr>
                    <a:xfrm>
                      <a:off x="7256447" y="3802686"/>
                      <a:ext cx="40446" cy="34210"/>
                    </a:xfrm>
                    <a:custGeom>
                      <a:avLst/>
                      <a:gdLst/>
                      <a:ahLst/>
                      <a:cxnLst/>
                      <a:rect l="l" t="t" r="r" b="b"/>
                      <a:pathLst>
                        <a:path w="1602" h="1355" extrusionOk="0">
                          <a:moveTo>
                            <a:pt x="770" y="0"/>
                          </a:moveTo>
                          <a:cubicBezTo>
                            <a:pt x="702" y="0"/>
                            <a:pt x="632" y="11"/>
                            <a:pt x="561" y="33"/>
                          </a:cubicBezTo>
                          <a:cubicBezTo>
                            <a:pt x="202" y="144"/>
                            <a:pt x="0" y="522"/>
                            <a:pt x="111" y="881"/>
                          </a:cubicBezTo>
                          <a:cubicBezTo>
                            <a:pt x="206" y="1191"/>
                            <a:pt x="481" y="1354"/>
                            <a:pt x="757" y="1354"/>
                          </a:cubicBezTo>
                          <a:cubicBezTo>
                            <a:pt x="991" y="1354"/>
                            <a:pt x="1227" y="1237"/>
                            <a:pt x="1356" y="991"/>
                          </a:cubicBezTo>
                          <a:cubicBezTo>
                            <a:pt x="1601" y="523"/>
                            <a:pt x="1247" y="0"/>
                            <a:pt x="7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8" name="Google Shape;14078;p46"/>
                    <p:cNvSpPr/>
                    <p:nvPr/>
                  </p:nvSpPr>
                  <p:spPr>
                    <a:xfrm>
                      <a:off x="7200498" y="3542207"/>
                      <a:ext cx="55469" cy="114220"/>
                    </a:xfrm>
                    <a:custGeom>
                      <a:avLst/>
                      <a:gdLst/>
                      <a:ahLst/>
                      <a:cxnLst/>
                      <a:rect l="l" t="t" r="r" b="b"/>
                      <a:pathLst>
                        <a:path w="2197" h="4524" extrusionOk="0">
                          <a:moveTo>
                            <a:pt x="945" y="0"/>
                          </a:moveTo>
                          <a:lnTo>
                            <a:pt x="0" y="281"/>
                          </a:lnTo>
                          <a:lnTo>
                            <a:pt x="1252" y="4524"/>
                          </a:lnTo>
                          <a:lnTo>
                            <a:pt x="2197" y="4243"/>
                          </a:lnTo>
                          <a:lnTo>
                            <a:pt x="9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9" name="Google Shape;14079;p46"/>
                    <p:cNvSpPr/>
                    <p:nvPr/>
                  </p:nvSpPr>
                  <p:spPr>
                    <a:xfrm>
                      <a:off x="7201483" y="3519409"/>
                      <a:ext cx="42567" cy="35877"/>
                    </a:xfrm>
                    <a:custGeom>
                      <a:avLst/>
                      <a:gdLst/>
                      <a:ahLst/>
                      <a:cxnLst/>
                      <a:rect l="l" t="t" r="r" b="b"/>
                      <a:pathLst>
                        <a:path w="1686" h="1421" extrusionOk="0">
                          <a:moveTo>
                            <a:pt x="799" y="0"/>
                          </a:moveTo>
                          <a:cubicBezTo>
                            <a:pt x="732" y="0"/>
                            <a:pt x="663" y="10"/>
                            <a:pt x="593" y="30"/>
                          </a:cubicBezTo>
                          <a:cubicBezTo>
                            <a:pt x="215" y="141"/>
                            <a:pt x="0" y="532"/>
                            <a:pt x="111" y="910"/>
                          </a:cubicBezTo>
                          <a:cubicBezTo>
                            <a:pt x="211" y="1242"/>
                            <a:pt x="504" y="1420"/>
                            <a:pt x="797" y="1420"/>
                          </a:cubicBezTo>
                          <a:cubicBezTo>
                            <a:pt x="1038" y="1420"/>
                            <a:pt x="1279" y="1300"/>
                            <a:pt x="1415" y="1047"/>
                          </a:cubicBezTo>
                          <a:cubicBezTo>
                            <a:pt x="1686" y="557"/>
                            <a:pt x="1309" y="0"/>
                            <a:pt x="7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0" name="Google Shape;14080;p46"/>
                    <p:cNvSpPr/>
                    <p:nvPr/>
                  </p:nvSpPr>
                  <p:spPr>
                    <a:xfrm>
                      <a:off x="7177776" y="3526428"/>
                      <a:ext cx="42416" cy="35927"/>
                    </a:xfrm>
                    <a:custGeom>
                      <a:avLst/>
                      <a:gdLst/>
                      <a:ahLst/>
                      <a:cxnLst/>
                      <a:rect l="l" t="t" r="r" b="b"/>
                      <a:pathLst>
                        <a:path w="1680" h="1423" extrusionOk="0">
                          <a:moveTo>
                            <a:pt x="797" y="1"/>
                          </a:moveTo>
                          <a:cubicBezTo>
                            <a:pt x="729" y="1"/>
                            <a:pt x="659" y="11"/>
                            <a:pt x="587" y="32"/>
                          </a:cubicBezTo>
                          <a:cubicBezTo>
                            <a:pt x="216" y="143"/>
                            <a:pt x="1" y="534"/>
                            <a:pt x="105" y="912"/>
                          </a:cubicBezTo>
                          <a:cubicBezTo>
                            <a:pt x="205" y="1245"/>
                            <a:pt x="497" y="1422"/>
                            <a:pt x="792" y="1422"/>
                          </a:cubicBezTo>
                          <a:cubicBezTo>
                            <a:pt x="1034" y="1422"/>
                            <a:pt x="1277" y="1302"/>
                            <a:pt x="1415" y="1049"/>
                          </a:cubicBezTo>
                          <a:cubicBezTo>
                            <a:pt x="1679" y="560"/>
                            <a:pt x="1305" y="1"/>
                            <a:pt x="7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1" name="Google Shape;14081;p46"/>
                    <p:cNvSpPr/>
                    <p:nvPr/>
                  </p:nvSpPr>
                  <p:spPr>
                    <a:xfrm>
                      <a:off x="7234229" y="3630473"/>
                      <a:ext cx="42441" cy="35902"/>
                    </a:xfrm>
                    <a:custGeom>
                      <a:avLst/>
                      <a:gdLst/>
                      <a:ahLst/>
                      <a:cxnLst/>
                      <a:rect l="l" t="t" r="r" b="b"/>
                      <a:pathLst>
                        <a:path w="1681" h="1422" extrusionOk="0">
                          <a:moveTo>
                            <a:pt x="797" y="1"/>
                          </a:moveTo>
                          <a:cubicBezTo>
                            <a:pt x="731" y="1"/>
                            <a:pt x="663" y="10"/>
                            <a:pt x="593" y="30"/>
                          </a:cubicBezTo>
                          <a:cubicBezTo>
                            <a:pt x="215" y="141"/>
                            <a:pt x="0" y="539"/>
                            <a:pt x="111" y="910"/>
                          </a:cubicBezTo>
                          <a:cubicBezTo>
                            <a:pt x="208" y="1244"/>
                            <a:pt x="502" y="1421"/>
                            <a:pt x="797" y="1421"/>
                          </a:cubicBezTo>
                          <a:cubicBezTo>
                            <a:pt x="1038" y="1421"/>
                            <a:pt x="1280" y="1303"/>
                            <a:pt x="1415" y="1054"/>
                          </a:cubicBezTo>
                          <a:cubicBezTo>
                            <a:pt x="1680" y="563"/>
                            <a:pt x="1307" y="1"/>
                            <a:pt x="7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2" name="Google Shape;14082;p46"/>
                    <p:cNvSpPr/>
                    <p:nvPr/>
                  </p:nvSpPr>
                  <p:spPr>
                    <a:xfrm>
                      <a:off x="7210370" y="3637517"/>
                      <a:ext cx="42391" cy="35826"/>
                    </a:xfrm>
                    <a:custGeom>
                      <a:avLst/>
                      <a:gdLst/>
                      <a:ahLst/>
                      <a:cxnLst/>
                      <a:rect l="l" t="t" r="r" b="b"/>
                      <a:pathLst>
                        <a:path w="1679" h="1419" extrusionOk="0">
                          <a:moveTo>
                            <a:pt x="803" y="0"/>
                          </a:moveTo>
                          <a:cubicBezTo>
                            <a:pt x="735" y="0"/>
                            <a:pt x="665" y="10"/>
                            <a:pt x="593" y="32"/>
                          </a:cubicBezTo>
                          <a:cubicBezTo>
                            <a:pt x="215" y="142"/>
                            <a:pt x="0" y="534"/>
                            <a:pt x="111" y="912"/>
                          </a:cubicBezTo>
                          <a:cubicBezTo>
                            <a:pt x="207" y="1243"/>
                            <a:pt x="499" y="1419"/>
                            <a:pt x="793" y="1419"/>
                          </a:cubicBezTo>
                          <a:cubicBezTo>
                            <a:pt x="1035" y="1419"/>
                            <a:pt x="1279" y="1299"/>
                            <a:pt x="1415" y="1048"/>
                          </a:cubicBezTo>
                          <a:cubicBezTo>
                            <a:pt x="1679" y="560"/>
                            <a:pt x="1310" y="0"/>
                            <a:pt x="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3" name="Google Shape;14083;p46"/>
                    <p:cNvSpPr/>
                    <p:nvPr/>
                  </p:nvSpPr>
                  <p:spPr>
                    <a:xfrm>
                      <a:off x="7278993" y="3842021"/>
                      <a:ext cx="47415" cy="37543"/>
                    </a:xfrm>
                    <a:custGeom>
                      <a:avLst/>
                      <a:gdLst/>
                      <a:ahLst/>
                      <a:cxnLst/>
                      <a:rect l="l" t="t" r="r" b="b"/>
                      <a:pathLst>
                        <a:path w="1878" h="1487" extrusionOk="0">
                          <a:moveTo>
                            <a:pt x="1030" y="0"/>
                          </a:moveTo>
                          <a:cubicBezTo>
                            <a:pt x="0" y="0"/>
                            <a:pt x="0" y="1486"/>
                            <a:pt x="1030" y="1486"/>
                          </a:cubicBezTo>
                          <a:cubicBezTo>
                            <a:pt x="1877" y="1486"/>
                            <a:pt x="1877" y="0"/>
                            <a:pt x="10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4" name="Google Shape;14084;p46"/>
                    <p:cNvSpPr/>
                    <p:nvPr/>
                  </p:nvSpPr>
                  <p:spPr>
                    <a:xfrm>
                      <a:off x="7315829" y="3883074"/>
                      <a:ext cx="19239" cy="30045"/>
                    </a:xfrm>
                    <a:custGeom>
                      <a:avLst/>
                      <a:gdLst/>
                      <a:ahLst/>
                      <a:cxnLst/>
                      <a:rect l="l" t="t" r="r" b="b"/>
                      <a:pathLst>
                        <a:path w="762" h="1190" extrusionOk="0">
                          <a:moveTo>
                            <a:pt x="235" y="0"/>
                          </a:moveTo>
                          <a:cubicBezTo>
                            <a:pt x="137" y="0"/>
                            <a:pt x="40" y="54"/>
                            <a:pt x="21" y="167"/>
                          </a:cubicBezTo>
                          <a:cubicBezTo>
                            <a:pt x="8" y="297"/>
                            <a:pt x="1" y="434"/>
                            <a:pt x="21" y="564"/>
                          </a:cubicBezTo>
                          <a:cubicBezTo>
                            <a:pt x="34" y="714"/>
                            <a:pt x="40" y="897"/>
                            <a:pt x="112" y="1034"/>
                          </a:cubicBezTo>
                          <a:cubicBezTo>
                            <a:pt x="170" y="1141"/>
                            <a:pt x="285" y="1190"/>
                            <a:pt x="400" y="1190"/>
                          </a:cubicBezTo>
                          <a:cubicBezTo>
                            <a:pt x="580" y="1190"/>
                            <a:pt x="761" y="1070"/>
                            <a:pt x="737" y="864"/>
                          </a:cubicBezTo>
                          <a:cubicBezTo>
                            <a:pt x="705" y="610"/>
                            <a:pt x="516" y="388"/>
                            <a:pt x="464" y="167"/>
                          </a:cubicBezTo>
                          <a:cubicBezTo>
                            <a:pt x="441" y="58"/>
                            <a:pt x="337" y="0"/>
                            <a:pt x="2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5" name="Google Shape;14085;p46"/>
                    <p:cNvSpPr/>
                    <p:nvPr/>
                  </p:nvSpPr>
                  <p:spPr>
                    <a:xfrm>
                      <a:off x="7286719" y="3892920"/>
                      <a:ext cx="23379" cy="28479"/>
                    </a:xfrm>
                    <a:custGeom>
                      <a:avLst/>
                      <a:gdLst/>
                      <a:ahLst/>
                      <a:cxnLst/>
                      <a:rect l="l" t="t" r="r" b="b"/>
                      <a:pathLst>
                        <a:path w="926" h="1128" extrusionOk="0">
                          <a:moveTo>
                            <a:pt x="207" y="0"/>
                          </a:moveTo>
                          <a:cubicBezTo>
                            <a:pt x="133" y="0"/>
                            <a:pt x="63" y="49"/>
                            <a:pt x="39" y="129"/>
                          </a:cubicBezTo>
                          <a:cubicBezTo>
                            <a:pt x="7" y="220"/>
                            <a:pt x="0" y="318"/>
                            <a:pt x="20" y="415"/>
                          </a:cubicBezTo>
                          <a:cubicBezTo>
                            <a:pt x="39" y="481"/>
                            <a:pt x="53" y="552"/>
                            <a:pt x="72" y="617"/>
                          </a:cubicBezTo>
                          <a:cubicBezTo>
                            <a:pt x="85" y="676"/>
                            <a:pt x="98" y="728"/>
                            <a:pt x="118" y="780"/>
                          </a:cubicBezTo>
                          <a:cubicBezTo>
                            <a:pt x="115" y="745"/>
                            <a:pt x="113" y="726"/>
                            <a:pt x="113" y="726"/>
                          </a:cubicBezTo>
                          <a:lnTo>
                            <a:pt x="113" y="726"/>
                          </a:lnTo>
                          <a:cubicBezTo>
                            <a:pt x="113" y="726"/>
                            <a:pt x="117" y="761"/>
                            <a:pt x="124" y="833"/>
                          </a:cubicBezTo>
                          <a:lnTo>
                            <a:pt x="163" y="924"/>
                          </a:lnTo>
                          <a:lnTo>
                            <a:pt x="235" y="1015"/>
                          </a:lnTo>
                          <a:cubicBezTo>
                            <a:pt x="297" y="1093"/>
                            <a:pt x="394" y="1128"/>
                            <a:pt x="492" y="1128"/>
                          </a:cubicBezTo>
                          <a:cubicBezTo>
                            <a:pt x="599" y="1128"/>
                            <a:pt x="708" y="1086"/>
                            <a:pt x="776" y="1015"/>
                          </a:cubicBezTo>
                          <a:cubicBezTo>
                            <a:pt x="900" y="891"/>
                            <a:pt x="926" y="702"/>
                            <a:pt x="841" y="552"/>
                          </a:cubicBezTo>
                          <a:cubicBezTo>
                            <a:pt x="809" y="498"/>
                            <a:pt x="772" y="454"/>
                            <a:pt x="724" y="418"/>
                          </a:cubicBezTo>
                          <a:lnTo>
                            <a:pt x="724" y="418"/>
                          </a:lnTo>
                          <a:cubicBezTo>
                            <a:pt x="720" y="413"/>
                            <a:pt x="716" y="408"/>
                            <a:pt x="711" y="402"/>
                          </a:cubicBezTo>
                          <a:cubicBezTo>
                            <a:pt x="672" y="363"/>
                            <a:pt x="633" y="318"/>
                            <a:pt x="600" y="272"/>
                          </a:cubicBezTo>
                          <a:cubicBezTo>
                            <a:pt x="554" y="213"/>
                            <a:pt x="509" y="161"/>
                            <a:pt x="457" y="116"/>
                          </a:cubicBezTo>
                          <a:cubicBezTo>
                            <a:pt x="411" y="70"/>
                            <a:pt x="352" y="44"/>
                            <a:pt x="294" y="24"/>
                          </a:cubicBezTo>
                          <a:cubicBezTo>
                            <a:pt x="266" y="8"/>
                            <a:pt x="236" y="0"/>
                            <a:pt x="2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6" name="Google Shape;14086;p46"/>
                    <p:cNvSpPr/>
                    <p:nvPr/>
                  </p:nvSpPr>
                  <p:spPr>
                    <a:xfrm>
                      <a:off x="7107512" y="4057585"/>
                      <a:ext cx="64381" cy="52843"/>
                    </a:xfrm>
                    <a:custGeom>
                      <a:avLst/>
                      <a:gdLst/>
                      <a:ahLst/>
                      <a:cxnLst/>
                      <a:rect l="l" t="t" r="r" b="b"/>
                      <a:pathLst>
                        <a:path w="2550" h="2093" extrusionOk="0">
                          <a:moveTo>
                            <a:pt x="1356" y="0"/>
                          </a:moveTo>
                          <a:cubicBezTo>
                            <a:pt x="1" y="0"/>
                            <a:pt x="1" y="2092"/>
                            <a:pt x="1356" y="2092"/>
                          </a:cubicBezTo>
                          <a:cubicBezTo>
                            <a:pt x="2549" y="2092"/>
                            <a:pt x="2549" y="0"/>
                            <a:pt x="13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7" name="Google Shape;14087;p46"/>
                    <p:cNvSpPr/>
                    <p:nvPr/>
                  </p:nvSpPr>
                  <p:spPr>
                    <a:xfrm>
                      <a:off x="7116071" y="4284837"/>
                      <a:ext cx="47087" cy="36053"/>
                    </a:xfrm>
                    <a:custGeom>
                      <a:avLst/>
                      <a:gdLst/>
                      <a:ahLst/>
                      <a:cxnLst/>
                      <a:rect l="l" t="t" r="r" b="b"/>
                      <a:pathLst>
                        <a:path w="1865" h="1428" extrusionOk="0">
                          <a:moveTo>
                            <a:pt x="1017" y="0"/>
                          </a:moveTo>
                          <a:cubicBezTo>
                            <a:pt x="1" y="0"/>
                            <a:pt x="1" y="1427"/>
                            <a:pt x="1017" y="1427"/>
                          </a:cubicBezTo>
                          <a:cubicBezTo>
                            <a:pt x="1865" y="1427"/>
                            <a:pt x="1865" y="0"/>
                            <a:pt x="10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8" name="Google Shape;14088;p46"/>
                    <p:cNvSpPr/>
                    <p:nvPr/>
                  </p:nvSpPr>
                  <p:spPr>
                    <a:xfrm>
                      <a:off x="7161819" y="4293598"/>
                      <a:ext cx="52767" cy="24010"/>
                    </a:xfrm>
                    <a:custGeom>
                      <a:avLst/>
                      <a:gdLst/>
                      <a:ahLst/>
                      <a:cxnLst/>
                      <a:rect l="l" t="t" r="r" b="b"/>
                      <a:pathLst>
                        <a:path w="2090" h="951" extrusionOk="0">
                          <a:moveTo>
                            <a:pt x="586" y="1"/>
                          </a:moveTo>
                          <a:cubicBezTo>
                            <a:pt x="486" y="1"/>
                            <a:pt x="381" y="24"/>
                            <a:pt x="268" y="83"/>
                          </a:cubicBezTo>
                          <a:cubicBezTo>
                            <a:pt x="20" y="214"/>
                            <a:pt x="1" y="559"/>
                            <a:pt x="183" y="748"/>
                          </a:cubicBezTo>
                          <a:cubicBezTo>
                            <a:pt x="343" y="916"/>
                            <a:pt x="517" y="950"/>
                            <a:pt x="710" y="950"/>
                          </a:cubicBezTo>
                          <a:cubicBezTo>
                            <a:pt x="809" y="950"/>
                            <a:pt x="914" y="941"/>
                            <a:pt x="1024" y="937"/>
                          </a:cubicBezTo>
                          <a:cubicBezTo>
                            <a:pt x="1161" y="930"/>
                            <a:pt x="1291" y="930"/>
                            <a:pt x="1441" y="930"/>
                          </a:cubicBezTo>
                          <a:cubicBezTo>
                            <a:pt x="1561" y="930"/>
                            <a:pt x="1685" y="897"/>
                            <a:pt x="1807" y="897"/>
                          </a:cubicBezTo>
                          <a:cubicBezTo>
                            <a:pt x="1837" y="897"/>
                            <a:pt x="1867" y="899"/>
                            <a:pt x="1897" y="904"/>
                          </a:cubicBezTo>
                          <a:cubicBezTo>
                            <a:pt x="1907" y="907"/>
                            <a:pt x="1917" y="908"/>
                            <a:pt x="1927" y="908"/>
                          </a:cubicBezTo>
                          <a:cubicBezTo>
                            <a:pt x="2033" y="908"/>
                            <a:pt x="2089" y="755"/>
                            <a:pt x="1982" y="689"/>
                          </a:cubicBezTo>
                          <a:cubicBezTo>
                            <a:pt x="1845" y="598"/>
                            <a:pt x="1741" y="468"/>
                            <a:pt x="1591" y="383"/>
                          </a:cubicBezTo>
                          <a:cubicBezTo>
                            <a:pt x="1467" y="324"/>
                            <a:pt x="1343" y="259"/>
                            <a:pt x="1219" y="207"/>
                          </a:cubicBezTo>
                          <a:cubicBezTo>
                            <a:pt x="994" y="105"/>
                            <a:pt x="799" y="1"/>
                            <a:pt x="5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9" name="Google Shape;14089;p46"/>
                    <p:cNvSpPr/>
                    <p:nvPr/>
                  </p:nvSpPr>
                  <p:spPr>
                    <a:xfrm>
                      <a:off x="6988394" y="3906857"/>
                      <a:ext cx="38856" cy="118007"/>
                    </a:xfrm>
                    <a:custGeom>
                      <a:avLst/>
                      <a:gdLst/>
                      <a:ahLst/>
                      <a:cxnLst/>
                      <a:rect l="l" t="t" r="r" b="b"/>
                      <a:pathLst>
                        <a:path w="1539" h="4674" extrusionOk="0">
                          <a:moveTo>
                            <a:pt x="528" y="0"/>
                          </a:moveTo>
                          <a:lnTo>
                            <a:pt x="0" y="4556"/>
                          </a:lnTo>
                          <a:lnTo>
                            <a:pt x="1017" y="4673"/>
                          </a:lnTo>
                          <a:lnTo>
                            <a:pt x="1538" y="111"/>
                          </a:lnTo>
                          <a:lnTo>
                            <a:pt x="5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0" name="Google Shape;14090;p46"/>
                    <p:cNvSpPr/>
                    <p:nvPr/>
                  </p:nvSpPr>
                  <p:spPr>
                    <a:xfrm>
                      <a:off x="6979482" y="3882695"/>
                      <a:ext cx="43981" cy="37063"/>
                    </a:xfrm>
                    <a:custGeom>
                      <a:avLst/>
                      <a:gdLst/>
                      <a:ahLst/>
                      <a:cxnLst/>
                      <a:rect l="l" t="t" r="r" b="b"/>
                      <a:pathLst>
                        <a:path w="1742" h="1468" extrusionOk="0">
                          <a:moveTo>
                            <a:pt x="958" y="1"/>
                          </a:moveTo>
                          <a:cubicBezTo>
                            <a:pt x="363" y="1"/>
                            <a:pt x="0" y="700"/>
                            <a:pt x="392" y="1192"/>
                          </a:cubicBezTo>
                          <a:cubicBezTo>
                            <a:pt x="543" y="1382"/>
                            <a:pt x="752" y="1468"/>
                            <a:pt x="958" y="1468"/>
                          </a:cubicBezTo>
                          <a:cubicBezTo>
                            <a:pt x="1305" y="1468"/>
                            <a:pt x="1644" y="1225"/>
                            <a:pt x="1689" y="820"/>
                          </a:cubicBezTo>
                          <a:cubicBezTo>
                            <a:pt x="1741" y="416"/>
                            <a:pt x="1448" y="51"/>
                            <a:pt x="1044" y="6"/>
                          </a:cubicBezTo>
                          <a:cubicBezTo>
                            <a:pt x="1015" y="2"/>
                            <a:pt x="986" y="1"/>
                            <a:pt x="9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1" name="Google Shape;14091;p46"/>
                    <p:cNvSpPr/>
                    <p:nvPr/>
                  </p:nvSpPr>
                  <p:spPr>
                    <a:xfrm>
                      <a:off x="7005133" y="3885674"/>
                      <a:ext cx="43830" cy="37013"/>
                    </a:xfrm>
                    <a:custGeom>
                      <a:avLst/>
                      <a:gdLst/>
                      <a:ahLst/>
                      <a:cxnLst/>
                      <a:rect l="l" t="t" r="r" b="b"/>
                      <a:pathLst>
                        <a:path w="1736" h="1466" extrusionOk="0">
                          <a:moveTo>
                            <a:pt x="958" y="0"/>
                          </a:moveTo>
                          <a:cubicBezTo>
                            <a:pt x="357" y="0"/>
                            <a:pt x="1" y="699"/>
                            <a:pt x="386" y="1185"/>
                          </a:cubicBezTo>
                          <a:cubicBezTo>
                            <a:pt x="538" y="1378"/>
                            <a:pt x="748" y="1466"/>
                            <a:pt x="956" y="1466"/>
                          </a:cubicBezTo>
                          <a:cubicBezTo>
                            <a:pt x="1302" y="1466"/>
                            <a:pt x="1641" y="1223"/>
                            <a:pt x="1690" y="820"/>
                          </a:cubicBezTo>
                          <a:cubicBezTo>
                            <a:pt x="1735" y="416"/>
                            <a:pt x="1449" y="44"/>
                            <a:pt x="1045" y="5"/>
                          </a:cubicBezTo>
                          <a:cubicBezTo>
                            <a:pt x="1015" y="2"/>
                            <a:pt x="986" y="0"/>
                            <a:pt x="9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2" name="Google Shape;14092;p46"/>
                    <p:cNvSpPr/>
                    <p:nvPr/>
                  </p:nvSpPr>
                  <p:spPr>
                    <a:xfrm>
                      <a:off x="6965772" y="4002015"/>
                      <a:ext cx="43855" cy="37063"/>
                    </a:xfrm>
                    <a:custGeom>
                      <a:avLst/>
                      <a:gdLst/>
                      <a:ahLst/>
                      <a:cxnLst/>
                      <a:rect l="l" t="t" r="r" b="b"/>
                      <a:pathLst>
                        <a:path w="1737" h="1468" extrusionOk="0">
                          <a:moveTo>
                            <a:pt x="960" y="1"/>
                          </a:moveTo>
                          <a:cubicBezTo>
                            <a:pt x="362" y="1"/>
                            <a:pt x="0" y="704"/>
                            <a:pt x="388" y="1191"/>
                          </a:cubicBezTo>
                          <a:cubicBezTo>
                            <a:pt x="541" y="1381"/>
                            <a:pt x="750" y="1467"/>
                            <a:pt x="957" y="1467"/>
                          </a:cubicBezTo>
                          <a:cubicBezTo>
                            <a:pt x="1304" y="1467"/>
                            <a:pt x="1642" y="1224"/>
                            <a:pt x="1691" y="820"/>
                          </a:cubicBezTo>
                          <a:cubicBezTo>
                            <a:pt x="1737" y="416"/>
                            <a:pt x="1443" y="51"/>
                            <a:pt x="1039" y="5"/>
                          </a:cubicBezTo>
                          <a:cubicBezTo>
                            <a:pt x="1013" y="2"/>
                            <a:pt x="986" y="1"/>
                            <a:pt x="9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3" name="Google Shape;14093;p46"/>
                    <p:cNvSpPr/>
                    <p:nvPr/>
                  </p:nvSpPr>
                  <p:spPr>
                    <a:xfrm>
                      <a:off x="6991323" y="4004969"/>
                      <a:ext cx="43981" cy="37063"/>
                    </a:xfrm>
                    <a:custGeom>
                      <a:avLst/>
                      <a:gdLst/>
                      <a:ahLst/>
                      <a:cxnLst/>
                      <a:rect l="l" t="t" r="r" b="b"/>
                      <a:pathLst>
                        <a:path w="1742" h="1468" extrusionOk="0">
                          <a:moveTo>
                            <a:pt x="959" y="0"/>
                          </a:moveTo>
                          <a:cubicBezTo>
                            <a:pt x="363" y="0"/>
                            <a:pt x="0" y="706"/>
                            <a:pt x="392" y="1191"/>
                          </a:cubicBezTo>
                          <a:cubicBezTo>
                            <a:pt x="543" y="1381"/>
                            <a:pt x="752" y="1467"/>
                            <a:pt x="959" y="1467"/>
                          </a:cubicBezTo>
                          <a:cubicBezTo>
                            <a:pt x="1305" y="1467"/>
                            <a:pt x="1644" y="1224"/>
                            <a:pt x="1689" y="820"/>
                          </a:cubicBezTo>
                          <a:cubicBezTo>
                            <a:pt x="1742" y="416"/>
                            <a:pt x="1448" y="51"/>
                            <a:pt x="1044" y="5"/>
                          </a:cubicBezTo>
                          <a:cubicBezTo>
                            <a:pt x="1015" y="2"/>
                            <a:pt x="987" y="0"/>
                            <a:pt x="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4" name="Google Shape;14094;p46"/>
                    <p:cNvSpPr/>
                    <p:nvPr/>
                  </p:nvSpPr>
                  <p:spPr>
                    <a:xfrm>
                      <a:off x="6990187" y="4156151"/>
                      <a:ext cx="21915" cy="99728"/>
                    </a:xfrm>
                    <a:custGeom>
                      <a:avLst/>
                      <a:gdLst/>
                      <a:ahLst/>
                      <a:cxnLst/>
                      <a:rect l="l" t="t" r="r" b="b"/>
                      <a:pathLst>
                        <a:path w="868" h="3950" extrusionOk="0">
                          <a:moveTo>
                            <a:pt x="783" y="0"/>
                          </a:moveTo>
                          <a:lnTo>
                            <a:pt x="1" y="20"/>
                          </a:lnTo>
                          <a:lnTo>
                            <a:pt x="79" y="3950"/>
                          </a:lnTo>
                          <a:lnTo>
                            <a:pt x="868" y="3937"/>
                          </a:lnTo>
                          <a:lnTo>
                            <a:pt x="7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5" name="Google Shape;14095;p46"/>
                    <p:cNvSpPr/>
                    <p:nvPr/>
                  </p:nvSpPr>
                  <p:spPr>
                    <a:xfrm>
                      <a:off x="6969130" y="4137543"/>
                      <a:ext cx="36281" cy="30953"/>
                    </a:xfrm>
                    <a:custGeom>
                      <a:avLst/>
                      <a:gdLst/>
                      <a:ahLst/>
                      <a:cxnLst/>
                      <a:rect l="l" t="t" r="r" b="b"/>
                      <a:pathLst>
                        <a:path w="1437" h="1226" extrusionOk="0">
                          <a:moveTo>
                            <a:pt x="821" y="1"/>
                          </a:moveTo>
                          <a:cubicBezTo>
                            <a:pt x="817" y="1"/>
                            <a:pt x="813" y="1"/>
                            <a:pt x="809" y="1"/>
                          </a:cubicBezTo>
                          <a:cubicBezTo>
                            <a:pt x="261" y="14"/>
                            <a:pt x="0" y="679"/>
                            <a:pt x="398" y="1057"/>
                          </a:cubicBezTo>
                          <a:cubicBezTo>
                            <a:pt x="521" y="1173"/>
                            <a:pt x="669" y="1226"/>
                            <a:pt x="815" y="1226"/>
                          </a:cubicBezTo>
                          <a:cubicBezTo>
                            <a:pt x="1133" y="1226"/>
                            <a:pt x="1437" y="976"/>
                            <a:pt x="1428" y="600"/>
                          </a:cubicBezTo>
                          <a:cubicBezTo>
                            <a:pt x="1421" y="266"/>
                            <a:pt x="1148"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6" name="Google Shape;14096;p46"/>
                    <p:cNvSpPr/>
                    <p:nvPr/>
                  </p:nvSpPr>
                  <p:spPr>
                    <a:xfrm>
                      <a:off x="6990515" y="4137215"/>
                      <a:ext cx="36306" cy="30878"/>
                    </a:xfrm>
                    <a:custGeom>
                      <a:avLst/>
                      <a:gdLst/>
                      <a:ahLst/>
                      <a:cxnLst/>
                      <a:rect l="l" t="t" r="r" b="b"/>
                      <a:pathLst>
                        <a:path w="1438" h="1223" extrusionOk="0">
                          <a:moveTo>
                            <a:pt x="826" y="0"/>
                          </a:moveTo>
                          <a:cubicBezTo>
                            <a:pt x="818" y="0"/>
                            <a:pt x="810" y="1"/>
                            <a:pt x="802" y="1"/>
                          </a:cubicBezTo>
                          <a:cubicBezTo>
                            <a:pt x="261" y="7"/>
                            <a:pt x="1" y="672"/>
                            <a:pt x="392" y="1050"/>
                          </a:cubicBezTo>
                          <a:cubicBezTo>
                            <a:pt x="517" y="1169"/>
                            <a:pt x="667" y="1222"/>
                            <a:pt x="814" y="1222"/>
                          </a:cubicBezTo>
                          <a:cubicBezTo>
                            <a:pt x="1133" y="1222"/>
                            <a:pt x="1437" y="969"/>
                            <a:pt x="1428" y="594"/>
                          </a:cubicBezTo>
                          <a:cubicBezTo>
                            <a:pt x="1422" y="269"/>
                            <a:pt x="1154" y="0"/>
                            <a:pt x="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7" name="Google Shape;14097;p46"/>
                    <p:cNvSpPr/>
                    <p:nvPr/>
                  </p:nvSpPr>
                  <p:spPr>
                    <a:xfrm>
                      <a:off x="6971276" y="4237271"/>
                      <a:ext cx="36154" cy="30852"/>
                    </a:xfrm>
                    <a:custGeom>
                      <a:avLst/>
                      <a:gdLst/>
                      <a:ahLst/>
                      <a:cxnLst/>
                      <a:rect l="l" t="t" r="r" b="b"/>
                      <a:pathLst>
                        <a:path w="1432" h="1222" extrusionOk="0">
                          <a:moveTo>
                            <a:pt x="825" y="0"/>
                          </a:moveTo>
                          <a:cubicBezTo>
                            <a:pt x="817" y="0"/>
                            <a:pt x="810" y="0"/>
                            <a:pt x="802" y="0"/>
                          </a:cubicBezTo>
                          <a:cubicBezTo>
                            <a:pt x="261" y="7"/>
                            <a:pt x="0" y="672"/>
                            <a:pt x="391" y="1050"/>
                          </a:cubicBezTo>
                          <a:cubicBezTo>
                            <a:pt x="514" y="1169"/>
                            <a:pt x="663" y="1222"/>
                            <a:pt x="809" y="1222"/>
                          </a:cubicBezTo>
                          <a:cubicBezTo>
                            <a:pt x="1127" y="1222"/>
                            <a:pt x="1432" y="969"/>
                            <a:pt x="1428" y="594"/>
                          </a:cubicBezTo>
                          <a:cubicBezTo>
                            <a:pt x="1421" y="269"/>
                            <a:pt x="1153" y="0"/>
                            <a:pt x="8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8" name="Google Shape;14098;p46"/>
                    <p:cNvSpPr/>
                    <p:nvPr/>
                  </p:nvSpPr>
                  <p:spPr>
                    <a:xfrm>
                      <a:off x="6992661" y="4236766"/>
                      <a:ext cx="36180" cy="30878"/>
                    </a:xfrm>
                    <a:custGeom>
                      <a:avLst/>
                      <a:gdLst/>
                      <a:ahLst/>
                      <a:cxnLst/>
                      <a:rect l="l" t="t" r="r" b="b"/>
                      <a:pathLst>
                        <a:path w="1433" h="1223" extrusionOk="0">
                          <a:moveTo>
                            <a:pt x="814" y="1"/>
                          </a:moveTo>
                          <a:cubicBezTo>
                            <a:pt x="810" y="1"/>
                            <a:pt x="806" y="1"/>
                            <a:pt x="802" y="1"/>
                          </a:cubicBezTo>
                          <a:cubicBezTo>
                            <a:pt x="255" y="14"/>
                            <a:pt x="0" y="672"/>
                            <a:pt x="392" y="1050"/>
                          </a:cubicBezTo>
                          <a:cubicBezTo>
                            <a:pt x="515" y="1169"/>
                            <a:pt x="664" y="1222"/>
                            <a:pt x="810" y="1222"/>
                          </a:cubicBezTo>
                          <a:cubicBezTo>
                            <a:pt x="1128" y="1222"/>
                            <a:pt x="1432" y="971"/>
                            <a:pt x="1428" y="601"/>
                          </a:cubicBezTo>
                          <a:cubicBezTo>
                            <a:pt x="1415" y="266"/>
                            <a:pt x="1148" y="1"/>
                            <a:pt x="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9" name="Google Shape;14099;p46"/>
                    <p:cNvSpPr/>
                    <p:nvPr/>
                  </p:nvSpPr>
                  <p:spPr>
                    <a:xfrm>
                      <a:off x="6845544" y="3711694"/>
                      <a:ext cx="54181" cy="108791"/>
                    </a:xfrm>
                    <a:custGeom>
                      <a:avLst/>
                      <a:gdLst/>
                      <a:ahLst/>
                      <a:cxnLst/>
                      <a:rect l="l" t="t" r="r" b="b"/>
                      <a:pathLst>
                        <a:path w="2146" h="4309" extrusionOk="0">
                          <a:moveTo>
                            <a:pt x="1246" y="0"/>
                          </a:moveTo>
                          <a:lnTo>
                            <a:pt x="1" y="4028"/>
                          </a:lnTo>
                          <a:lnTo>
                            <a:pt x="894" y="4309"/>
                          </a:lnTo>
                          <a:lnTo>
                            <a:pt x="2145" y="274"/>
                          </a:lnTo>
                          <a:lnTo>
                            <a:pt x="1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0" name="Google Shape;14100;p46"/>
                    <p:cNvSpPr/>
                    <p:nvPr/>
                  </p:nvSpPr>
                  <p:spPr>
                    <a:xfrm>
                      <a:off x="6858748" y="3690183"/>
                      <a:ext cx="40472" cy="34185"/>
                    </a:xfrm>
                    <a:custGeom>
                      <a:avLst/>
                      <a:gdLst/>
                      <a:ahLst/>
                      <a:cxnLst/>
                      <a:rect l="l" t="t" r="r" b="b"/>
                      <a:pathLst>
                        <a:path w="1603" h="1354" extrusionOk="0">
                          <a:moveTo>
                            <a:pt x="844" y="0"/>
                          </a:moveTo>
                          <a:cubicBezTo>
                            <a:pt x="359" y="0"/>
                            <a:pt x="0" y="526"/>
                            <a:pt x="247" y="996"/>
                          </a:cubicBezTo>
                          <a:cubicBezTo>
                            <a:pt x="375" y="1237"/>
                            <a:pt x="609" y="1353"/>
                            <a:pt x="843" y="1353"/>
                          </a:cubicBezTo>
                          <a:cubicBezTo>
                            <a:pt x="1120" y="1353"/>
                            <a:pt x="1396" y="1190"/>
                            <a:pt x="1492" y="879"/>
                          </a:cubicBezTo>
                          <a:cubicBezTo>
                            <a:pt x="1602" y="520"/>
                            <a:pt x="1407" y="142"/>
                            <a:pt x="1048" y="31"/>
                          </a:cubicBezTo>
                          <a:cubicBezTo>
                            <a:pt x="979" y="10"/>
                            <a:pt x="910" y="0"/>
                            <a:pt x="8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1" name="Google Shape;14101;p46"/>
                    <p:cNvSpPr/>
                    <p:nvPr/>
                  </p:nvSpPr>
                  <p:spPr>
                    <a:xfrm>
                      <a:off x="6881345" y="3697202"/>
                      <a:ext cx="40573" cy="34185"/>
                    </a:xfrm>
                    <a:custGeom>
                      <a:avLst/>
                      <a:gdLst/>
                      <a:ahLst/>
                      <a:cxnLst/>
                      <a:rect l="l" t="t" r="r" b="b"/>
                      <a:pathLst>
                        <a:path w="1607" h="1354" extrusionOk="0">
                          <a:moveTo>
                            <a:pt x="837" y="0"/>
                          </a:moveTo>
                          <a:cubicBezTo>
                            <a:pt x="359" y="0"/>
                            <a:pt x="0" y="524"/>
                            <a:pt x="251" y="992"/>
                          </a:cubicBezTo>
                          <a:cubicBezTo>
                            <a:pt x="380" y="1236"/>
                            <a:pt x="613" y="1354"/>
                            <a:pt x="846" y="1354"/>
                          </a:cubicBezTo>
                          <a:cubicBezTo>
                            <a:pt x="1122" y="1354"/>
                            <a:pt x="1397" y="1189"/>
                            <a:pt x="1496" y="874"/>
                          </a:cubicBezTo>
                          <a:cubicBezTo>
                            <a:pt x="1607" y="522"/>
                            <a:pt x="1405" y="138"/>
                            <a:pt x="1046" y="34"/>
                          </a:cubicBezTo>
                          <a:cubicBezTo>
                            <a:pt x="975" y="11"/>
                            <a:pt x="905" y="0"/>
                            <a:pt x="8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2" name="Google Shape;14102;p46"/>
                    <p:cNvSpPr/>
                    <p:nvPr/>
                  </p:nvSpPr>
                  <p:spPr>
                    <a:xfrm>
                      <a:off x="6826154" y="3795642"/>
                      <a:ext cx="40472" cy="34311"/>
                    </a:xfrm>
                    <a:custGeom>
                      <a:avLst/>
                      <a:gdLst/>
                      <a:ahLst/>
                      <a:cxnLst/>
                      <a:rect l="l" t="t" r="r" b="b"/>
                      <a:pathLst>
                        <a:path w="1603" h="1359" extrusionOk="0">
                          <a:moveTo>
                            <a:pt x="844" y="1"/>
                          </a:moveTo>
                          <a:cubicBezTo>
                            <a:pt x="359" y="1"/>
                            <a:pt x="1" y="527"/>
                            <a:pt x="247" y="997"/>
                          </a:cubicBezTo>
                          <a:cubicBezTo>
                            <a:pt x="376" y="1241"/>
                            <a:pt x="610" y="1359"/>
                            <a:pt x="844" y="1359"/>
                          </a:cubicBezTo>
                          <a:cubicBezTo>
                            <a:pt x="1121" y="1359"/>
                            <a:pt x="1397" y="1194"/>
                            <a:pt x="1492" y="879"/>
                          </a:cubicBezTo>
                          <a:cubicBezTo>
                            <a:pt x="1603" y="521"/>
                            <a:pt x="1401" y="143"/>
                            <a:pt x="1049" y="32"/>
                          </a:cubicBezTo>
                          <a:cubicBezTo>
                            <a:pt x="979" y="11"/>
                            <a:pt x="910" y="1"/>
                            <a:pt x="8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3" name="Google Shape;14103;p46"/>
                    <p:cNvSpPr/>
                    <p:nvPr/>
                  </p:nvSpPr>
                  <p:spPr>
                    <a:xfrm>
                      <a:off x="6848725" y="3802686"/>
                      <a:ext cx="40446" cy="34210"/>
                    </a:xfrm>
                    <a:custGeom>
                      <a:avLst/>
                      <a:gdLst/>
                      <a:ahLst/>
                      <a:cxnLst/>
                      <a:rect l="l" t="t" r="r" b="b"/>
                      <a:pathLst>
                        <a:path w="1602" h="1355" extrusionOk="0">
                          <a:moveTo>
                            <a:pt x="837" y="0"/>
                          </a:moveTo>
                          <a:cubicBezTo>
                            <a:pt x="355" y="0"/>
                            <a:pt x="1" y="523"/>
                            <a:pt x="246" y="991"/>
                          </a:cubicBezTo>
                          <a:cubicBezTo>
                            <a:pt x="375" y="1237"/>
                            <a:pt x="611" y="1354"/>
                            <a:pt x="845" y="1354"/>
                          </a:cubicBezTo>
                          <a:cubicBezTo>
                            <a:pt x="1121" y="1354"/>
                            <a:pt x="1396" y="1191"/>
                            <a:pt x="1491" y="881"/>
                          </a:cubicBezTo>
                          <a:cubicBezTo>
                            <a:pt x="1602" y="522"/>
                            <a:pt x="1406" y="144"/>
                            <a:pt x="1048" y="33"/>
                          </a:cubicBezTo>
                          <a:cubicBezTo>
                            <a:pt x="976" y="11"/>
                            <a:pt x="905" y="0"/>
                            <a:pt x="8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4" name="Google Shape;14104;p46"/>
                    <p:cNvSpPr/>
                    <p:nvPr/>
                  </p:nvSpPr>
                  <p:spPr>
                    <a:xfrm>
                      <a:off x="6889803" y="3542207"/>
                      <a:ext cx="55317" cy="114220"/>
                    </a:xfrm>
                    <a:custGeom>
                      <a:avLst/>
                      <a:gdLst/>
                      <a:ahLst/>
                      <a:cxnLst/>
                      <a:rect l="l" t="t" r="r" b="b"/>
                      <a:pathLst>
                        <a:path w="2191" h="4524" extrusionOk="0">
                          <a:moveTo>
                            <a:pt x="1246" y="0"/>
                          </a:moveTo>
                          <a:lnTo>
                            <a:pt x="1" y="4243"/>
                          </a:lnTo>
                          <a:lnTo>
                            <a:pt x="940" y="4524"/>
                          </a:lnTo>
                          <a:lnTo>
                            <a:pt x="2191" y="281"/>
                          </a:lnTo>
                          <a:lnTo>
                            <a:pt x="1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5" name="Google Shape;14105;p46"/>
                    <p:cNvSpPr/>
                    <p:nvPr/>
                  </p:nvSpPr>
                  <p:spPr>
                    <a:xfrm>
                      <a:off x="6901593" y="3519358"/>
                      <a:ext cx="42542" cy="35952"/>
                    </a:xfrm>
                    <a:custGeom>
                      <a:avLst/>
                      <a:gdLst/>
                      <a:ahLst/>
                      <a:cxnLst/>
                      <a:rect l="l" t="t" r="r" b="b"/>
                      <a:pathLst>
                        <a:path w="1685" h="1424" extrusionOk="0">
                          <a:moveTo>
                            <a:pt x="882" y="1"/>
                          </a:moveTo>
                          <a:cubicBezTo>
                            <a:pt x="374" y="1"/>
                            <a:pt x="0" y="561"/>
                            <a:pt x="270" y="1055"/>
                          </a:cubicBezTo>
                          <a:cubicBezTo>
                            <a:pt x="408" y="1304"/>
                            <a:pt x="650" y="1423"/>
                            <a:pt x="891" y="1423"/>
                          </a:cubicBezTo>
                          <a:cubicBezTo>
                            <a:pt x="1185" y="1423"/>
                            <a:pt x="1477" y="1246"/>
                            <a:pt x="1574" y="912"/>
                          </a:cubicBezTo>
                          <a:cubicBezTo>
                            <a:pt x="1685" y="534"/>
                            <a:pt x="1470" y="143"/>
                            <a:pt x="1092" y="32"/>
                          </a:cubicBezTo>
                          <a:cubicBezTo>
                            <a:pt x="1020" y="11"/>
                            <a:pt x="950" y="1"/>
                            <a:pt x="8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6" name="Google Shape;14106;p46"/>
                    <p:cNvSpPr/>
                    <p:nvPr/>
                  </p:nvSpPr>
                  <p:spPr>
                    <a:xfrm>
                      <a:off x="6925452" y="3526428"/>
                      <a:ext cx="42542" cy="35851"/>
                    </a:xfrm>
                    <a:custGeom>
                      <a:avLst/>
                      <a:gdLst/>
                      <a:ahLst/>
                      <a:cxnLst/>
                      <a:rect l="l" t="t" r="r" b="b"/>
                      <a:pathLst>
                        <a:path w="1685" h="1420" extrusionOk="0">
                          <a:moveTo>
                            <a:pt x="882" y="1"/>
                          </a:moveTo>
                          <a:cubicBezTo>
                            <a:pt x="374" y="1"/>
                            <a:pt x="0" y="560"/>
                            <a:pt x="271" y="1049"/>
                          </a:cubicBezTo>
                          <a:cubicBezTo>
                            <a:pt x="406" y="1300"/>
                            <a:pt x="650" y="1420"/>
                            <a:pt x="892" y="1420"/>
                          </a:cubicBezTo>
                          <a:cubicBezTo>
                            <a:pt x="1186" y="1420"/>
                            <a:pt x="1478" y="1244"/>
                            <a:pt x="1574" y="912"/>
                          </a:cubicBezTo>
                          <a:cubicBezTo>
                            <a:pt x="1685" y="534"/>
                            <a:pt x="1470" y="137"/>
                            <a:pt x="1092" y="32"/>
                          </a:cubicBezTo>
                          <a:cubicBezTo>
                            <a:pt x="1020" y="11"/>
                            <a:pt x="950" y="1"/>
                            <a:pt x="8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7" name="Google Shape;14107;p46"/>
                    <p:cNvSpPr/>
                    <p:nvPr/>
                  </p:nvSpPr>
                  <p:spPr>
                    <a:xfrm>
                      <a:off x="6868974" y="3630473"/>
                      <a:ext cx="42416" cy="35902"/>
                    </a:xfrm>
                    <a:custGeom>
                      <a:avLst/>
                      <a:gdLst/>
                      <a:ahLst/>
                      <a:cxnLst/>
                      <a:rect l="l" t="t" r="r" b="b"/>
                      <a:pathLst>
                        <a:path w="1680" h="1422" extrusionOk="0">
                          <a:moveTo>
                            <a:pt x="890" y="1"/>
                          </a:moveTo>
                          <a:cubicBezTo>
                            <a:pt x="379" y="1"/>
                            <a:pt x="1" y="563"/>
                            <a:pt x="272" y="1054"/>
                          </a:cubicBezTo>
                          <a:cubicBezTo>
                            <a:pt x="407" y="1303"/>
                            <a:pt x="647" y="1421"/>
                            <a:pt x="887" y="1421"/>
                          </a:cubicBezTo>
                          <a:cubicBezTo>
                            <a:pt x="1181" y="1421"/>
                            <a:pt x="1475" y="1244"/>
                            <a:pt x="1576" y="910"/>
                          </a:cubicBezTo>
                          <a:cubicBezTo>
                            <a:pt x="1680" y="539"/>
                            <a:pt x="1465" y="141"/>
                            <a:pt x="1093" y="30"/>
                          </a:cubicBezTo>
                          <a:cubicBezTo>
                            <a:pt x="1024" y="10"/>
                            <a:pt x="956" y="1"/>
                            <a:pt x="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8" name="Google Shape;14108;p46"/>
                    <p:cNvSpPr/>
                    <p:nvPr/>
                  </p:nvSpPr>
                  <p:spPr>
                    <a:xfrm>
                      <a:off x="6892858" y="3637517"/>
                      <a:ext cx="42391" cy="35826"/>
                    </a:xfrm>
                    <a:custGeom>
                      <a:avLst/>
                      <a:gdLst/>
                      <a:ahLst/>
                      <a:cxnLst/>
                      <a:rect l="l" t="t" r="r" b="b"/>
                      <a:pathLst>
                        <a:path w="1679" h="1419" extrusionOk="0">
                          <a:moveTo>
                            <a:pt x="881" y="0"/>
                          </a:moveTo>
                          <a:cubicBezTo>
                            <a:pt x="369" y="0"/>
                            <a:pt x="0" y="560"/>
                            <a:pt x="265" y="1048"/>
                          </a:cubicBezTo>
                          <a:cubicBezTo>
                            <a:pt x="403" y="1299"/>
                            <a:pt x="647" y="1419"/>
                            <a:pt x="889" y="1419"/>
                          </a:cubicBezTo>
                          <a:cubicBezTo>
                            <a:pt x="1182" y="1419"/>
                            <a:pt x="1472" y="1243"/>
                            <a:pt x="1568" y="912"/>
                          </a:cubicBezTo>
                          <a:cubicBezTo>
                            <a:pt x="1679" y="534"/>
                            <a:pt x="1464" y="142"/>
                            <a:pt x="1092" y="32"/>
                          </a:cubicBezTo>
                          <a:cubicBezTo>
                            <a:pt x="1020" y="10"/>
                            <a:pt x="949" y="0"/>
                            <a:pt x="8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9" name="Google Shape;14109;p46"/>
                    <p:cNvSpPr/>
                    <p:nvPr/>
                  </p:nvSpPr>
                  <p:spPr>
                    <a:xfrm>
                      <a:off x="6819892" y="3842021"/>
                      <a:ext cx="47238" cy="37543"/>
                    </a:xfrm>
                    <a:custGeom>
                      <a:avLst/>
                      <a:gdLst/>
                      <a:ahLst/>
                      <a:cxnLst/>
                      <a:rect l="l" t="t" r="r" b="b"/>
                      <a:pathLst>
                        <a:path w="1871" h="1487" extrusionOk="0">
                          <a:moveTo>
                            <a:pt x="854" y="0"/>
                          </a:moveTo>
                          <a:cubicBezTo>
                            <a:pt x="0" y="0"/>
                            <a:pt x="0" y="1486"/>
                            <a:pt x="854" y="1486"/>
                          </a:cubicBezTo>
                          <a:cubicBezTo>
                            <a:pt x="1871" y="1486"/>
                            <a:pt x="1871" y="0"/>
                            <a:pt x="8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0" name="Google Shape;14110;p46"/>
                    <p:cNvSpPr/>
                    <p:nvPr/>
                  </p:nvSpPr>
                  <p:spPr>
                    <a:xfrm>
                      <a:off x="6810728" y="3883074"/>
                      <a:ext cx="19062" cy="30045"/>
                    </a:xfrm>
                    <a:custGeom>
                      <a:avLst/>
                      <a:gdLst/>
                      <a:ahLst/>
                      <a:cxnLst/>
                      <a:rect l="l" t="t" r="r" b="b"/>
                      <a:pathLst>
                        <a:path w="755" h="1190" extrusionOk="0">
                          <a:moveTo>
                            <a:pt x="525" y="0"/>
                          </a:moveTo>
                          <a:cubicBezTo>
                            <a:pt x="423" y="0"/>
                            <a:pt x="318" y="58"/>
                            <a:pt x="291" y="167"/>
                          </a:cubicBezTo>
                          <a:cubicBezTo>
                            <a:pt x="246" y="388"/>
                            <a:pt x="57" y="610"/>
                            <a:pt x="24" y="864"/>
                          </a:cubicBezTo>
                          <a:cubicBezTo>
                            <a:pt x="0" y="1070"/>
                            <a:pt x="179" y="1190"/>
                            <a:pt x="357" y="1190"/>
                          </a:cubicBezTo>
                          <a:cubicBezTo>
                            <a:pt x="471" y="1190"/>
                            <a:pt x="585" y="1141"/>
                            <a:pt x="643" y="1034"/>
                          </a:cubicBezTo>
                          <a:cubicBezTo>
                            <a:pt x="721" y="897"/>
                            <a:pt x="728" y="714"/>
                            <a:pt x="741" y="564"/>
                          </a:cubicBezTo>
                          <a:cubicBezTo>
                            <a:pt x="754" y="434"/>
                            <a:pt x="754" y="297"/>
                            <a:pt x="735" y="167"/>
                          </a:cubicBezTo>
                          <a:cubicBezTo>
                            <a:pt x="718" y="54"/>
                            <a:pt x="623" y="0"/>
                            <a:pt x="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1" name="Google Shape;14111;p46"/>
                    <p:cNvSpPr/>
                    <p:nvPr/>
                  </p:nvSpPr>
                  <p:spPr>
                    <a:xfrm>
                      <a:off x="6835672" y="3892920"/>
                      <a:ext cx="23404" cy="28479"/>
                    </a:xfrm>
                    <a:custGeom>
                      <a:avLst/>
                      <a:gdLst/>
                      <a:ahLst/>
                      <a:cxnLst/>
                      <a:rect l="l" t="t" r="r" b="b"/>
                      <a:pathLst>
                        <a:path w="927" h="1128" extrusionOk="0">
                          <a:moveTo>
                            <a:pt x="714" y="0"/>
                          </a:moveTo>
                          <a:cubicBezTo>
                            <a:pt x="684" y="0"/>
                            <a:pt x="654" y="8"/>
                            <a:pt x="626" y="24"/>
                          </a:cubicBezTo>
                          <a:cubicBezTo>
                            <a:pt x="568" y="44"/>
                            <a:pt x="509" y="70"/>
                            <a:pt x="463" y="116"/>
                          </a:cubicBezTo>
                          <a:cubicBezTo>
                            <a:pt x="411" y="161"/>
                            <a:pt x="366" y="213"/>
                            <a:pt x="327" y="272"/>
                          </a:cubicBezTo>
                          <a:cubicBezTo>
                            <a:pt x="287" y="318"/>
                            <a:pt x="248" y="363"/>
                            <a:pt x="209" y="402"/>
                          </a:cubicBezTo>
                          <a:cubicBezTo>
                            <a:pt x="199" y="414"/>
                            <a:pt x="193" y="422"/>
                            <a:pt x="190" y="427"/>
                          </a:cubicBezTo>
                          <a:lnTo>
                            <a:pt x="190" y="427"/>
                          </a:lnTo>
                          <a:cubicBezTo>
                            <a:pt x="146" y="461"/>
                            <a:pt x="110" y="503"/>
                            <a:pt x="85" y="552"/>
                          </a:cubicBezTo>
                          <a:cubicBezTo>
                            <a:pt x="1" y="702"/>
                            <a:pt x="27" y="891"/>
                            <a:pt x="144" y="1015"/>
                          </a:cubicBezTo>
                          <a:cubicBezTo>
                            <a:pt x="215" y="1086"/>
                            <a:pt x="324" y="1128"/>
                            <a:pt x="430" y="1128"/>
                          </a:cubicBezTo>
                          <a:cubicBezTo>
                            <a:pt x="528" y="1128"/>
                            <a:pt x="623" y="1093"/>
                            <a:pt x="685" y="1015"/>
                          </a:cubicBezTo>
                          <a:cubicBezTo>
                            <a:pt x="711" y="982"/>
                            <a:pt x="737" y="956"/>
                            <a:pt x="757" y="924"/>
                          </a:cubicBezTo>
                          <a:lnTo>
                            <a:pt x="796" y="833"/>
                          </a:lnTo>
                          <a:cubicBezTo>
                            <a:pt x="803" y="761"/>
                            <a:pt x="809" y="726"/>
                            <a:pt x="811" y="726"/>
                          </a:cubicBezTo>
                          <a:lnTo>
                            <a:pt x="811" y="726"/>
                          </a:lnTo>
                          <a:cubicBezTo>
                            <a:pt x="812" y="726"/>
                            <a:pt x="812" y="745"/>
                            <a:pt x="809" y="780"/>
                          </a:cubicBezTo>
                          <a:cubicBezTo>
                            <a:pt x="822" y="728"/>
                            <a:pt x="835" y="676"/>
                            <a:pt x="855" y="617"/>
                          </a:cubicBezTo>
                          <a:cubicBezTo>
                            <a:pt x="868" y="552"/>
                            <a:pt x="887" y="481"/>
                            <a:pt x="907" y="415"/>
                          </a:cubicBezTo>
                          <a:cubicBezTo>
                            <a:pt x="926" y="318"/>
                            <a:pt x="913" y="220"/>
                            <a:pt x="887" y="129"/>
                          </a:cubicBezTo>
                          <a:cubicBezTo>
                            <a:pt x="864" y="49"/>
                            <a:pt x="790" y="0"/>
                            <a:pt x="7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2" name="Google Shape;14112;p46"/>
                    <p:cNvSpPr/>
                    <p:nvPr/>
                  </p:nvSpPr>
                  <p:spPr>
                    <a:xfrm>
                      <a:off x="6974407" y="4057585"/>
                      <a:ext cx="64356" cy="52843"/>
                    </a:xfrm>
                    <a:custGeom>
                      <a:avLst/>
                      <a:gdLst/>
                      <a:ahLst/>
                      <a:cxnLst/>
                      <a:rect l="l" t="t" r="r" b="b"/>
                      <a:pathLst>
                        <a:path w="2549" h="2093" extrusionOk="0">
                          <a:moveTo>
                            <a:pt x="1193" y="0"/>
                          </a:moveTo>
                          <a:cubicBezTo>
                            <a:pt x="0" y="0"/>
                            <a:pt x="0" y="2092"/>
                            <a:pt x="1193" y="2092"/>
                          </a:cubicBezTo>
                          <a:cubicBezTo>
                            <a:pt x="2548" y="2092"/>
                            <a:pt x="2548" y="0"/>
                            <a:pt x="11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3" name="Google Shape;14113;p46"/>
                    <p:cNvSpPr/>
                    <p:nvPr/>
                  </p:nvSpPr>
                  <p:spPr>
                    <a:xfrm>
                      <a:off x="6982941" y="4284837"/>
                      <a:ext cx="47263" cy="36053"/>
                    </a:xfrm>
                    <a:custGeom>
                      <a:avLst/>
                      <a:gdLst/>
                      <a:ahLst/>
                      <a:cxnLst/>
                      <a:rect l="l" t="t" r="r" b="b"/>
                      <a:pathLst>
                        <a:path w="1872" h="1428" extrusionOk="0">
                          <a:moveTo>
                            <a:pt x="855" y="0"/>
                          </a:moveTo>
                          <a:cubicBezTo>
                            <a:pt x="1" y="0"/>
                            <a:pt x="1" y="1427"/>
                            <a:pt x="855" y="1427"/>
                          </a:cubicBezTo>
                          <a:cubicBezTo>
                            <a:pt x="1871" y="1427"/>
                            <a:pt x="1871" y="0"/>
                            <a:pt x="8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4" name="Google Shape;14114;p46"/>
                    <p:cNvSpPr/>
                    <p:nvPr/>
                  </p:nvSpPr>
                  <p:spPr>
                    <a:xfrm>
                      <a:off x="6931310" y="4293598"/>
                      <a:ext cx="52490" cy="24010"/>
                    </a:xfrm>
                    <a:custGeom>
                      <a:avLst/>
                      <a:gdLst/>
                      <a:ahLst/>
                      <a:cxnLst/>
                      <a:rect l="l" t="t" r="r" b="b"/>
                      <a:pathLst>
                        <a:path w="2079" h="951" extrusionOk="0">
                          <a:moveTo>
                            <a:pt x="1497" y="1"/>
                          </a:moveTo>
                          <a:cubicBezTo>
                            <a:pt x="1283" y="1"/>
                            <a:pt x="1085" y="105"/>
                            <a:pt x="860" y="207"/>
                          </a:cubicBezTo>
                          <a:cubicBezTo>
                            <a:pt x="736" y="259"/>
                            <a:pt x="619" y="324"/>
                            <a:pt x="495" y="383"/>
                          </a:cubicBezTo>
                          <a:cubicBezTo>
                            <a:pt x="338" y="468"/>
                            <a:pt x="241" y="598"/>
                            <a:pt x="97" y="689"/>
                          </a:cubicBezTo>
                          <a:cubicBezTo>
                            <a:pt x="0" y="756"/>
                            <a:pt x="50" y="907"/>
                            <a:pt x="162" y="907"/>
                          </a:cubicBezTo>
                          <a:cubicBezTo>
                            <a:pt x="170" y="907"/>
                            <a:pt x="179" y="906"/>
                            <a:pt x="188" y="904"/>
                          </a:cubicBezTo>
                          <a:cubicBezTo>
                            <a:pt x="218" y="899"/>
                            <a:pt x="248" y="897"/>
                            <a:pt x="278" y="897"/>
                          </a:cubicBezTo>
                          <a:cubicBezTo>
                            <a:pt x="398" y="897"/>
                            <a:pt x="518" y="930"/>
                            <a:pt x="638" y="930"/>
                          </a:cubicBezTo>
                          <a:cubicBezTo>
                            <a:pt x="788" y="930"/>
                            <a:pt x="918" y="930"/>
                            <a:pt x="1062" y="937"/>
                          </a:cubicBezTo>
                          <a:cubicBezTo>
                            <a:pt x="1170" y="941"/>
                            <a:pt x="1273" y="950"/>
                            <a:pt x="1372" y="950"/>
                          </a:cubicBezTo>
                          <a:cubicBezTo>
                            <a:pt x="1566" y="950"/>
                            <a:pt x="1743" y="916"/>
                            <a:pt x="1903" y="748"/>
                          </a:cubicBezTo>
                          <a:cubicBezTo>
                            <a:pt x="2079" y="559"/>
                            <a:pt x="2065" y="214"/>
                            <a:pt x="1818" y="83"/>
                          </a:cubicBezTo>
                          <a:cubicBezTo>
                            <a:pt x="1704" y="24"/>
                            <a:pt x="1599" y="1"/>
                            <a:pt x="14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5" name="Google Shape;14115;p46"/>
                    <p:cNvSpPr/>
                    <p:nvPr/>
                  </p:nvSpPr>
                  <p:spPr>
                    <a:xfrm>
                      <a:off x="6959410" y="3809275"/>
                      <a:ext cx="116038" cy="64684"/>
                    </a:xfrm>
                    <a:custGeom>
                      <a:avLst/>
                      <a:gdLst/>
                      <a:ahLst/>
                      <a:cxnLst/>
                      <a:rect l="l" t="t" r="r" b="b"/>
                      <a:pathLst>
                        <a:path w="4596" h="2562" extrusionOk="0">
                          <a:moveTo>
                            <a:pt x="1858" y="0"/>
                          </a:moveTo>
                          <a:cubicBezTo>
                            <a:pt x="952" y="0"/>
                            <a:pt x="1" y="1056"/>
                            <a:pt x="816" y="1584"/>
                          </a:cubicBezTo>
                          <a:cubicBezTo>
                            <a:pt x="1630" y="2112"/>
                            <a:pt x="4596" y="2562"/>
                            <a:pt x="4596" y="2562"/>
                          </a:cubicBezTo>
                          <a:lnTo>
                            <a:pt x="4420" y="978"/>
                          </a:lnTo>
                          <a:cubicBezTo>
                            <a:pt x="3814" y="978"/>
                            <a:pt x="2764" y="0"/>
                            <a:pt x="18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6" name="Google Shape;14116;p46"/>
                    <p:cNvSpPr/>
                    <p:nvPr/>
                  </p:nvSpPr>
                  <p:spPr>
                    <a:xfrm>
                      <a:off x="7066384" y="3809275"/>
                      <a:ext cx="116038" cy="64684"/>
                    </a:xfrm>
                    <a:custGeom>
                      <a:avLst/>
                      <a:gdLst/>
                      <a:ahLst/>
                      <a:cxnLst/>
                      <a:rect l="l" t="t" r="r" b="b"/>
                      <a:pathLst>
                        <a:path w="4596" h="2562" extrusionOk="0">
                          <a:moveTo>
                            <a:pt x="2744" y="0"/>
                          </a:moveTo>
                          <a:cubicBezTo>
                            <a:pt x="1838" y="0"/>
                            <a:pt x="782" y="978"/>
                            <a:pt x="183" y="978"/>
                          </a:cubicBezTo>
                          <a:lnTo>
                            <a:pt x="0" y="2562"/>
                          </a:lnTo>
                          <a:cubicBezTo>
                            <a:pt x="0" y="2562"/>
                            <a:pt x="2966" y="2112"/>
                            <a:pt x="3781" y="1584"/>
                          </a:cubicBezTo>
                          <a:cubicBezTo>
                            <a:pt x="4595" y="1056"/>
                            <a:pt x="3644" y="0"/>
                            <a:pt x="27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7" name="Google Shape;14117;p46"/>
                  <p:cNvGrpSpPr/>
                  <p:nvPr/>
                </p:nvGrpSpPr>
                <p:grpSpPr>
                  <a:xfrm>
                    <a:off x="6922902" y="3131329"/>
                    <a:ext cx="300496" cy="274642"/>
                    <a:chOff x="6922902" y="3131329"/>
                    <a:chExt cx="300496" cy="274642"/>
                  </a:xfrm>
                </p:grpSpPr>
                <p:sp>
                  <p:nvSpPr>
                    <p:cNvPr id="14118" name="Google Shape;14118;p46"/>
                    <p:cNvSpPr/>
                    <p:nvPr/>
                  </p:nvSpPr>
                  <p:spPr>
                    <a:xfrm>
                      <a:off x="6922902" y="3131329"/>
                      <a:ext cx="300496" cy="214604"/>
                    </a:xfrm>
                    <a:custGeom>
                      <a:avLst/>
                      <a:gdLst/>
                      <a:ahLst/>
                      <a:cxnLst/>
                      <a:rect l="l" t="t" r="r" b="b"/>
                      <a:pathLst>
                        <a:path w="11902" h="8500" extrusionOk="0">
                          <a:moveTo>
                            <a:pt x="3281" y="4076"/>
                          </a:moveTo>
                          <a:cubicBezTo>
                            <a:pt x="3975" y="4076"/>
                            <a:pt x="4641" y="4618"/>
                            <a:pt x="4641" y="5436"/>
                          </a:cubicBezTo>
                          <a:cubicBezTo>
                            <a:pt x="4634" y="6172"/>
                            <a:pt x="4034" y="6778"/>
                            <a:pt x="3291" y="6778"/>
                          </a:cubicBezTo>
                          <a:cubicBezTo>
                            <a:pt x="2092" y="6772"/>
                            <a:pt x="1486" y="5318"/>
                            <a:pt x="2340" y="4471"/>
                          </a:cubicBezTo>
                          <a:cubicBezTo>
                            <a:pt x="2615" y="4198"/>
                            <a:pt x="2951" y="4076"/>
                            <a:pt x="3281" y="4076"/>
                          </a:cubicBezTo>
                          <a:close/>
                          <a:moveTo>
                            <a:pt x="8548" y="4076"/>
                          </a:moveTo>
                          <a:cubicBezTo>
                            <a:pt x="9244" y="4076"/>
                            <a:pt x="9911" y="4618"/>
                            <a:pt x="9907" y="5436"/>
                          </a:cubicBezTo>
                          <a:cubicBezTo>
                            <a:pt x="9907" y="6172"/>
                            <a:pt x="9301" y="6778"/>
                            <a:pt x="8558" y="6778"/>
                          </a:cubicBezTo>
                          <a:cubicBezTo>
                            <a:pt x="7358" y="6772"/>
                            <a:pt x="6759" y="5318"/>
                            <a:pt x="7606" y="4471"/>
                          </a:cubicBezTo>
                          <a:cubicBezTo>
                            <a:pt x="7881" y="4198"/>
                            <a:pt x="8218" y="4076"/>
                            <a:pt x="8548" y="4076"/>
                          </a:cubicBezTo>
                          <a:close/>
                          <a:moveTo>
                            <a:pt x="4204" y="0"/>
                          </a:moveTo>
                          <a:cubicBezTo>
                            <a:pt x="1884" y="0"/>
                            <a:pt x="0" y="1884"/>
                            <a:pt x="0" y="4211"/>
                          </a:cubicBezTo>
                          <a:lnTo>
                            <a:pt x="0" y="4295"/>
                          </a:lnTo>
                          <a:cubicBezTo>
                            <a:pt x="0" y="6615"/>
                            <a:pt x="1884" y="8499"/>
                            <a:pt x="4210" y="8499"/>
                          </a:cubicBezTo>
                          <a:lnTo>
                            <a:pt x="7691" y="8499"/>
                          </a:lnTo>
                          <a:cubicBezTo>
                            <a:pt x="10011" y="8499"/>
                            <a:pt x="11895" y="6615"/>
                            <a:pt x="11895" y="4295"/>
                          </a:cubicBezTo>
                          <a:lnTo>
                            <a:pt x="11895" y="4211"/>
                          </a:lnTo>
                          <a:cubicBezTo>
                            <a:pt x="11901" y="1884"/>
                            <a:pt x="10018" y="0"/>
                            <a:pt x="76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9" name="Google Shape;14119;p46"/>
                    <p:cNvSpPr/>
                    <p:nvPr/>
                  </p:nvSpPr>
                  <p:spPr>
                    <a:xfrm>
                      <a:off x="6995792" y="3277285"/>
                      <a:ext cx="150248" cy="128687"/>
                    </a:xfrm>
                    <a:custGeom>
                      <a:avLst/>
                      <a:gdLst/>
                      <a:ahLst/>
                      <a:cxnLst/>
                      <a:rect l="l" t="t" r="r" b="b"/>
                      <a:pathLst>
                        <a:path w="5951" h="5097" extrusionOk="0">
                          <a:moveTo>
                            <a:pt x="3057" y="424"/>
                          </a:moveTo>
                          <a:cubicBezTo>
                            <a:pt x="3429" y="424"/>
                            <a:pt x="3722" y="1232"/>
                            <a:pt x="3722" y="1597"/>
                          </a:cubicBezTo>
                          <a:cubicBezTo>
                            <a:pt x="3735" y="1975"/>
                            <a:pt x="3435" y="2288"/>
                            <a:pt x="3057" y="2288"/>
                          </a:cubicBezTo>
                          <a:cubicBezTo>
                            <a:pt x="2679" y="2288"/>
                            <a:pt x="2379" y="1975"/>
                            <a:pt x="2392" y="1597"/>
                          </a:cubicBezTo>
                          <a:cubicBezTo>
                            <a:pt x="2392" y="1232"/>
                            <a:pt x="2692" y="424"/>
                            <a:pt x="3057" y="424"/>
                          </a:cubicBezTo>
                          <a:close/>
                          <a:moveTo>
                            <a:pt x="1206" y="2835"/>
                          </a:moveTo>
                          <a:cubicBezTo>
                            <a:pt x="1447" y="2835"/>
                            <a:pt x="1649" y="3109"/>
                            <a:pt x="1669" y="3455"/>
                          </a:cubicBezTo>
                          <a:lnTo>
                            <a:pt x="750" y="3455"/>
                          </a:lnTo>
                          <a:cubicBezTo>
                            <a:pt x="769" y="3109"/>
                            <a:pt x="965" y="2835"/>
                            <a:pt x="1206" y="2835"/>
                          </a:cubicBezTo>
                          <a:close/>
                          <a:moveTo>
                            <a:pt x="4882" y="2835"/>
                          </a:moveTo>
                          <a:cubicBezTo>
                            <a:pt x="5123" y="2835"/>
                            <a:pt x="5319" y="3109"/>
                            <a:pt x="5338" y="3455"/>
                          </a:cubicBezTo>
                          <a:lnTo>
                            <a:pt x="4419" y="3455"/>
                          </a:lnTo>
                          <a:cubicBezTo>
                            <a:pt x="4439" y="3109"/>
                            <a:pt x="4641" y="2835"/>
                            <a:pt x="4882" y="2835"/>
                          </a:cubicBezTo>
                          <a:close/>
                          <a:moveTo>
                            <a:pt x="2431" y="3005"/>
                          </a:moveTo>
                          <a:cubicBezTo>
                            <a:pt x="2673" y="3005"/>
                            <a:pt x="2868" y="3279"/>
                            <a:pt x="2888" y="3624"/>
                          </a:cubicBezTo>
                          <a:lnTo>
                            <a:pt x="1975" y="3624"/>
                          </a:lnTo>
                          <a:cubicBezTo>
                            <a:pt x="1995" y="3279"/>
                            <a:pt x="2190" y="3005"/>
                            <a:pt x="2431" y="3005"/>
                          </a:cubicBezTo>
                          <a:close/>
                          <a:moveTo>
                            <a:pt x="3722" y="3005"/>
                          </a:moveTo>
                          <a:cubicBezTo>
                            <a:pt x="3963" y="3005"/>
                            <a:pt x="4165" y="3279"/>
                            <a:pt x="4185" y="3624"/>
                          </a:cubicBezTo>
                          <a:lnTo>
                            <a:pt x="3266" y="3624"/>
                          </a:lnTo>
                          <a:cubicBezTo>
                            <a:pt x="3285" y="3279"/>
                            <a:pt x="3481" y="3005"/>
                            <a:pt x="3722" y="3005"/>
                          </a:cubicBezTo>
                          <a:close/>
                          <a:moveTo>
                            <a:pt x="2542" y="0"/>
                          </a:moveTo>
                          <a:cubicBezTo>
                            <a:pt x="1141" y="0"/>
                            <a:pt x="0" y="1134"/>
                            <a:pt x="0" y="2542"/>
                          </a:cubicBezTo>
                          <a:lnTo>
                            <a:pt x="0" y="2562"/>
                          </a:lnTo>
                          <a:cubicBezTo>
                            <a:pt x="0" y="3963"/>
                            <a:pt x="1141" y="5097"/>
                            <a:pt x="2542" y="5097"/>
                          </a:cubicBezTo>
                          <a:lnTo>
                            <a:pt x="3409" y="5097"/>
                          </a:lnTo>
                          <a:cubicBezTo>
                            <a:pt x="4817" y="5097"/>
                            <a:pt x="5951" y="3963"/>
                            <a:pt x="5951" y="2562"/>
                          </a:cubicBezTo>
                          <a:lnTo>
                            <a:pt x="5951" y="2542"/>
                          </a:lnTo>
                          <a:cubicBezTo>
                            <a:pt x="5951" y="1134"/>
                            <a:pt x="4817" y="0"/>
                            <a:pt x="34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0" name="Google Shape;14120;p46"/>
                    <p:cNvSpPr/>
                    <p:nvPr/>
                  </p:nvSpPr>
                  <p:spPr>
                    <a:xfrm>
                      <a:off x="7056007" y="3287965"/>
                      <a:ext cx="34261" cy="47087"/>
                    </a:xfrm>
                    <a:custGeom>
                      <a:avLst/>
                      <a:gdLst/>
                      <a:ahLst/>
                      <a:cxnLst/>
                      <a:rect l="l" t="t" r="r" b="b"/>
                      <a:pathLst>
                        <a:path w="1357" h="1865" extrusionOk="0">
                          <a:moveTo>
                            <a:pt x="679" y="1"/>
                          </a:moveTo>
                          <a:cubicBezTo>
                            <a:pt x="307" y="1"/>
                            <a:pt x="14" y="809"/>
                            <a:pt x="14" y="1174"/>
                          </a:cubicBezTo>
                          <a:cubicBezTo>
                            <a:pt x="1" y="1552"/>
                            <a:pt x="301" y="1865"/>
                            <a:pt x="679" y="1865"/>
                          </a:cubicBezTo>
                          <a:cubicBezTo>
                            <a:pt x="1050" y="1865"/>
                            <a:pt x="1356" y="1552"/>
                            <a:pt x="1343" y="1174"/>
                          </a:cubicBezTo>
                          <a:cubicBezTo>
                            <a:pt x="1343" y="809"/>
                            <a:pt x="1044" y="1"/>
                            <a:pt x="6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4121" name="Google Shape;14121;p46"/>
              <p:cNvGrpSpPr/>
              <p:nvPr/>
            </p:nvGrpSpPr>
            <p:grpSpPr>
              <a:xfrm rot="581139">
                <a:off x="4173882" y="2641579"/>
                <a:ext cx="117418" cy="79335"/>
                <a:chOff x="7638250" y="1085887"/>
                <a:chExt cx="107071" cy="72351"/>
              </a:xfrm>
            </p:grpSpPr>
            <p:sp>
              <p:nvSpPr>
                <p:cNvPr id="14122" name="Google Shape;14122;p46"/>
                <p:cNvSpPr/>
                <p:nvPr/>
              </p:nvSpPr>
              <p:spPr>
                <a:xfrm>
                  <a:off x="7710450" y="1090813"/>
                  <a:ext cx="10875" cy="10850"/>
                </a:xfrm>
                <a:custGeom>
                  <a:avLst/>
                  <a:gdLst/>
                  <a:ahLst/>
                  <a:cxnLst/>
                  <a:rect l="l" t="t" r="r" b="b"/>
                  <a:pathLst>
                    <a:path w="435" h="434" extrusionOk="0">
                      <a:moveTo>
                        <a:pt x="145" y="0"/>
                      </a:moveTo>
                      <a:lnTo>
                        <a:pt x="73" y="48"/>
                      </a:lnTo>
                      <a:lnTo>
                        <a:pt x="1" y="121"/>
                      </a:lnTo>
                      <a:lnTo>
                        <a:pt x="1" y="217"/>
                      </a:lnTo>
                      <a:lnTo>
                        <a:pt x="1" y="289"/>
                      </a:lnTo>
                      <a:lnTo>
                        <a:pt x="49" y="361"/>
                      </a:lnTo>
                      <a:lnTo>
                        <a:pt x="121" y="434"/>
                      </a:lnTo>
                      <a:lnTo>
                        <a:pt x="290" y="434"/>
                      </a:lnTo>
                      <a:lnTo>
                        <a:pt x="362" y="385"/>
                      </a:lnTo>
                      <a:lnTo>
                        <a:pt x="434" y="313"/>
                      </a:lnTo>
                      <a:lnTo>
                        <a:pt x="434" y="217"/>
                      </a:lnTo>
                      <a:lnTo>
                        <a:pt x="434" y="145"/>
                      </a:lnTo>
                      <a:lnTo>
                        <a:pt x="386" y="72"/>
                      </a:lnTo>
                      <a:lnTo>
                        <a:pt x="314"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3" name="Google Shape;14123;p46"/>
                <p:cNvSpPr/>
                <p:nvPr/>
              </p:nvSpPr>
              <p:spPr>
                <a:xfrm>
                  <a:off x="7688200" y="1099238"/>
                  <a:ext cx="11450" cy="11450"/>
                </a:xfrm>
                <a:custGeom>
                  <a:avLst/>
                  <a:gdLst/>
                  <a:ahLst/>
                  <a:cxnLst/>
                  <a:rect l="l" t="t" r="r" b="b"/>
                  <a:pathLst>
                    <a:path w="458" h="458" extrusionOk="0">
                      <a:moveTo>
                        <a:pt x="217" y="0"/>
                      </a:moveTo>
                      <a:lnTo>
                        <a:pt x="145" y="24"/>
                      </a:lnTo>
                      <a:lnTo>
                        <a:pt x="72" y="73"/>
                      </a:lnTo>
                      <a:lnTo>
                        <a:pt x="24" y="145"/>
                      </a:lnTo>
                      <a:lnTo>
                        <a:pt x="0" y="217"/>
                      </a:lnTo>
                      <a:lnTo>
                        <a:pt x="24" y="313"/>
                      </a:lnTo>
                      <a:lnTo>
                        <a:pt x="48" y="385"/>
                      </a:lnTo>
                      <a:lnTo>
                        <a:pt x="145" y="434"/>
                      </a:lnTo>
                      <a:lnTo>
                        <a:pt x="217" y="458"/>
                      </a:lnTo>
                      <a:lnTo>
                        <a:pt x="313" y="434"/>
                      </a:lnTo>
                      <a:lnTo>
                        <a:pt x="385" y="385"/>
                      </a:lnTo>
                      <a:lnTo>
                        <a:pt x="434" y="313"/>
                      </a:lnTo>
                      <a:lnTo>
                        <a:pt x="458" y="241"/>
                      </a:lnTo>
                      <a:lnTo>
                        <a:pt x="434" y="145"/>
                      </a:lnTo>
                      <a:lnTo>
                        <a:pt x="385" y="73"/>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4" name="Google Shape;14124;p46"/>
                <p:cNvSpPr/>
                <p:nvPr/>
              </p:nvSpPr>
              <p:spPr>
                <a:xfrm>
                  <a:off x="7664125" y="1095013"/>
                  <a:ext cx="11450" cy="11475"/>
                </a:xfrm>
                <a:custGeom>
                  <a:avLst/>
                  <a:gdLst/>
                  <a:ahLst/>
                  <a:cxnLst/>
                  <a:rect l="l" t="t" r="r" b="b"/>
                  <a:pathLst>
                    <a:path w="458" h="459" extrusionOk="0">
                      <a:moveTo>
                        <a:pt x="217" y="1"/>
                      </a:moveTo>
                      <a:lnTo>
                        <a:pt x="145" y="25"/>
                      </a:lnTo>
                      <a:lnTo>
                        <a:pt x="73" y="73"/>
                      </a:lnTo>
                      <a:lnTo>
                        <a:pt x="24" y="145"/>
                      </a:lnTo>
                      <a:lnTo>
                        <a:pt x="0" y="217"/>
                      </a:lnTo>
                      <a:lnTo>
                        <a:pt x="24" y="314"/>
                      </a:lnTo>
                      <a:lnTo>
                        <a:pt x="73" y="386"/>
                      </a:lnTo>
                      <a:lnTo>
                        <a:pt x="145" y="434"/>
                      </a:lnTo>
                      <a:lnTo>
                        <a:pt x="217" y="458"/>
                      </a:lnTo>
                      <a:lnTo>
                        <a:pt x="313" y="434"/>
                      </a:lnTo>
                      <a:lnTo>
                        <a:pt x="385" y="386"/>
                      </a:lnTo>
                      <a:lnTo>
                        <a:pt x="434" y="314"/>
                      </a:lnTo>
                      <a:lnTo>
                        <a:pt x="458" y="217"/>
                      </a:lnTo>
                      <a:lnTo>
                        <a:pt x="434"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5" name="Google Shape;14125;p46"/>
                <p:cNvSpPr/>
                <p:nvPr/>
              </p:nvSpPr>
              <p:spPr>
                <a:xfrm>
                  <a:off x="7671350" y="1110063"/>
                  <a:ext cx="10850" cy="11450"/>
                </a:xfrm>
                <a:custGeom>
                  <a:avLst/>
                  <a:gdLst/>
                  <a:ahLst/>
                  <a:cxnLst/>
                  <a:rect l="l" t="t" r="r" b="b"/>
                  <a:pathLst>
                    <a:path w="434" h="458" extrusionOk="0">
                      <a:moveTo>
                        <a:pt x="217" y="1"/>
                      </a:moveTo>
                      <a:lnTo>
                        <a:pt x="145" y="25"/>
                      </a:lnTo>
                      <a:lnTo>
                        <a:pt x="72" y="73"/>
                      </a:lnTo>
                      <a:lnTo>
                        <a:pt x="0" y="145"/>
                      </a:lnTo>
                      <a:lnTo>
                        <a:pt x="0" y="241"/>
                      </a:lnTo>
                      <a:lnTo>
                        <a:pt x="0" y="314"/>
                      </a:lnTo>
                      <a:lnTo>
                        <a:pt x="48" y="386"/>
                      </a:lnTo>
                      <a:lnTo>
                        <a:pt x="121" y="434"/>
                      </a:lnTo>
                      <a:lnTo>
                        <a:pt x="217" y="458"/>
                      </a:lnTo>
                      <a:lnTo>
                        <a:pt x="289" y="434"/>
                      </a:lnTo>
                      <a:lnTo>
                        <a:pt x="361" y="386"/>
                      </a:lnTo>
                      <a:lnTo>
                        <a:pt x="433" y="314"/>
                      </a:lnTo>
                      <a:lnTo>
                        <a:pt x="433" y="241"/>
                      </a:lnTo>
                      <a:lnTo>
                        <a:pt x="433"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6" name="Google Shape;14126;p46"/>
                <p:cNvSpPr/>
                <p:nvPr/>
              </p:nvSpPr>
              <p:spPr>
                <a:xfrm>
                  <a:off x="7638250" y="1089613"/>
                  <a:ext cx="11450" cy="10850"/>
                </a:xfrm>
                <a:custGeom>
                  <a:avLst/>
                  <a:gdLst/>
                  <a:ahLst/>
                  <a:cxnLst/>
                  <a:rect l="l" t="t" r="r" b="b"/>
                  <a:pathLst>
                    <a:path w="458" h="434" extrusionOk="0">
                      <a:moveTo>
                        <a:pt x="145" y="0"/>
                      </a:moveTo>
                      <a:lnTo>
                        <a:pt x="72" y="48"/>
                      </a:lnTo>
                      <a:lnTo>
                        <a:pt x="24" y="120"/>
                      </a:lnTo>
                      <a:lnTo>
                        <a:pt x="0" y="217"/>
                      </a:lnTo>
                      <a:lnTo>
                        <a:pt x="24" y="289"/>
                      </a:lnTo>
                      <a:lnTo>
                        <a:pt x="48" y="361"/>
                      </a:lnTo>
                      <a:lnTo>
                        <a:pt x="121" y="433"/>
                      </a:lnTo>
                      <a:lnTo>
                        <a:pt x="313" y="433"/>
                      </a:lnTo>
                      <a:lnTo>
                        <a:pt x="385" y="385"/>
                      </a:lnTo>
                      <a:lnTo>
                        <a:pt x="433" y="313"/>
                      </a:lnTo>
                      <a:lnTo>
                        <a:pt x="458" y="217"/>
                      </a:lnTo>
                      <a:lnTo>
                        <a:pt x="433" y="145"/>
                      </a:lnTo>
                      <a:lnTo>
                        <a:pt x="385" y="72"/>
                      </a:lnTo>
                      <a:lnTo>
                        <a:pt x="313"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7" name="Google Shape;14127;p46"/>
                <p:cNvSpPr/>
                <p:nvPr/>
              </p:nvSpPr>
              <p:spPr>
                <a:xfrm>
                  <a:off x="7685775" y="1147388"/>
                  <a:ext cx="10875" cy="10850"/>
                </a:xfrm>
                <a:custGeom>
                  <a:avLst/>
                  <a:gdLst/>
                  <a:ahLst/>
                  <a:cxnLst/>
                  <a:rect l="l" t="t" r="r" b="b"/>
                  <a:pathLst>
                    <a:path w="435" h="434" extrusionOk="0">
                      <a:moveTo>
                        <a:pt x="145" y="0"/>
                      </a:moveTo>
                      <a:lnTo>
                        <a:pt x="73" y="48"/>
                      </a:lnTo>
                      <a:lnTo>
                        <a:pt x="25" y="121"/>
                      </a:lnTo>
                      <a:lnTo>
                        <a:pt x="1" y="217"/>
                      </a:lnTo>
                      <a:lnTo>
                        <a:pt x="25" y="289"/>
                      </a:lnTo>
                      <a:lnTo>
                        <a:pt x="49" y="361"/>
                      </a:lnTo>
                      <a:lnTo>
                        <a:pt x="121" y="433"/>
                      </a:lnTo>
                      <a:lnTo>
                        <a:pt x="314" y="433"/>
                      </a:lnTo>
                      <a:lnTo>
                        <a:pt x="386" y="385"/>
                      </a:lnTo>
                      <a:lnTo>
                        <a:pt x="434" y="313"/>
                      </a:lnTo>
                      <a:lnTo>
                        <a:pt x="434" y="217"/>
                      </a:lnTo>
                      <a:lnTo>
                        <a:pt x="434" y="145"/>
                      </a:lnTo>
                      <a:lnTo>
                        <a:pt x="386" y="72"/>
                      </a:lnTo>
                      <a:lnTo>
                        <a:pt x="314"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8" name="Google Shape;14128;p46"/>
                <p:cNvSpPr/>
                <p:nvPr/>
              </p:nvSpPr>
              <p:spPr>
                <a:xfrm>
                  <a:off x="7647275" y="1144963"/>
                  <a:ext cx="10850" cy="10875"/>
                </a:xfrm>
                <a:custGeom>
                  <a:avLst/>
                  <a:gdLst/>
                  <a:ahLst/>
                  <a:cxnLst/>
                  <a:rect l="l" t="t" r="r" b="b"/>
                  <a:pathLst>
                    <a:path w="434" h="435" extrusionOk="0">
                      <a:moveTo>
                        <a:pt x="121" y="1"/>
                      </a:moveTo>
                      <a:lnTo>
                        <a:pt x="48" y="49"/>
                      </a:lnTo>
                      <a:lnTo>
                        <a:pt x="0" y="121"/>
                      </a:lnTo>
                      <a:lnTo>
                        <a:pt x="0" y="218"/>
                      </a:lnTo>
                      <a:lnTo>
                        <a:pt x="0" y="290"/>
                      </a:lnTo>
                      <a:lnTo>
                        <a:pt x="48" y="362"/>
                      </a:lnTo>
                      <a:lnTo>
                        <a:pt x="121" y="434"/>
                      </a:lnTo>
                      <a:lnTo>
                        <a:pt x="289" y="434"/>
                      </a:lnTo>
                      <a:lnTo>
                        <a:pt x="361" y="386"/>
                      </a:lnTo>
                      <a:lnTo>
                        <a:pt x="409" y="314"/>
                      </a:lnTo>
                      <a:lnTo>
                        <a:pt x="434" y="218"/>
                      </a:lnTo>
                      <a:lnTo>
                        <a:pt x="434" y="145"/>
                      </a:lnTo>
                      <a:lnTo>
                        <a:pt x="385" y="73"/>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9" name="Google Shape;14129;p46"/>
                <p:cNvSpPr/>
                <p:nvPr/>
              </p:nvSpPr>
              <p:spPr>
                <a:xfrm>
                  <a:off x="7713538" y="1107734"/>
                  <a:ext cx="11450" cy="11450"/>
                </a:xfrm>
                <a:custGeom>
                  <a:avLst/>
                  <a:gdLst/>
                  <a:ahLst/>
                  <a:cxnLst/>
                  <a:rect l="l" t="t" r="r" b="b"/>
                  <a:pathLst>
                    <a:path w="458" h="458" extrusionOk="0">
                      <a:moveTo>
                        <a:pt x="217" y="0"/>
                      </a:moveTo>
                      <a:lnTo>
                        <a:pt x="145" y="24"/>
                      </a:lnTo>
                      <a:lnTo>
                        <a:pt x="72" y="72"/>
                      </a:lnTo>
                      <a:lnTo>
                        <a:pt x="24" y="145"/>
                      </a:lnTo>
                      <a:lnTo>
                        <a:pt x="0" y="241"/>
                      </a:lnTo>
                      <a:lnTo>
                        <a:pt x="24" y="313"/>
                      </a:lnTo>
                      <a:lnTo>
                        <a:pt x="72" y="385"/>
                      </a:lnTo>
                      <a:lnTo>
                        <a:pt x="145" y="434"/>
                      </a:lnTo>
                      <a:lnTo>
                        <a:pt x="217" y="458"/>
                      </a:lnTo>
                      <a:lnTo>
                        <a:pt x="313" y="434"/>
                      </a:lnTo>
                      <a:lnTo>
                        <a:pt x="385" y="385"/>
                      </a:lnTo>
                      <a:lnTo>
                        <a:pt x="433" y="313"/>
                      </a:lnTo>
                      <a:lnTo>
                        <a:pt x="457" y="241"/>
                      </a:lnTo>
                      <a:lnTo>
                        <a:pt x="433" y="145"/>
                      </a:lnTo>
                      <a:lnTo>
                        <a:pt x="385" y="72"/>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0" name="Google Shape;14130;p46"/>
                <p:cNvSpPr/>
                <p:nvPr/>
              </p:nvSpPr>
              <p:spPr>
                <a:xfrm>
                  <a:off x="7733871" y="1085887"/>
                  <a:ext cx="11450" cy="11450"/>
                </a:xfrm>
                <a:custGeom>
                  <a:avLst/>
                  <a:gdLst/>
                  <a:ahLst/>
                  <a:cxnLst/>
                  <a:rect l="l" t="t" r="r" b="b"/>
                  <a:pathLst>
                    <a:path w="458" h="458" extrusionOk="0">
                      <a:moveTo>
                        <a:pt x="241" y="0"/>
                      </a:moveTo>
                      <a:lnTo>
                        <a:pt x="145" y="24"/>
                      </a:lnTo>
                      <a:lnTo>
                        <a:pt x="73" y="72"/>
                      </a:lnTo>
                      <a:lnTo>
                        <a:pt x="24" y="144"/>
                      </a:lnTo>
                      <a:lnTo>
                        <a:pt x="0" y="217"/>
                      </a:lnTo>
                      <a:lnTo>
                        <a:pt x="24" y="313"/>
                      </a:lnTo>
                      <a:lnTo>
                        <a:pt x="73" y="385"/>
                      </a:lnTo>
                      <a:lnTo>
                        <a:pt x="145" y="433"/>
                      </a:lnTo>
                      <a:lnTo>
                        <a:pt x="241" y="457"/>
                      </a:lnTo>
                      <a:lnTo>
                        <a:pt x="313" y="433"/>
                      </a:lnTo>
                      <a:lnTo>
                        <a:pt x="385" y="385"/>
                      </a:lnTo>
                      <a:lnTo>
                        <a:pt x="434" y="313"/>
                      </a:lnTo>
                      <a:lnTo>
                        <a:pt x="458" y="241"/>
                      </a:lnTo>
                      <a:lnTo>
                        <a:pt x="434" y="144"/>
                      </a:lnTo>
                      <a:lnTo>
                        <a:pt x="410" y="72"/>
                      </a:lnTo>
                      <a:lnTo>
                        <a:pt x="313"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1" name="Google Shape;14131;p46"/>
                <p:cNvSpPr/>
                <p:nvPr/>
              </p:nvSpPr>
              <p:spPr>
                <a:xfrm>
                  <a:off x="7694825" y="1126913"/>
                  <a:ext cx="10850" cy="10850"/>
                </a:xfrm>
                <a:custGeom>
                  <a:avLst/>
                  <a:gdLst/>
                  <a:ahLst/>
                  <a:cxnLst/>
                  <a:rect l="l" t="t" r="r" b="b"/>
                  <a:pathLst>
                    <a:path w="434" h="434" extrusionOk="0">
                      <a:moveTo>
                        <a:pt x="144" y="1"/>
                      </a:moveTo>
                      <a:lnTo>
                        <a:pt x="72" y="49"/>
                      </a:lnTo>
                      <a:lnTo>
                        <a:pt x="0" y="121"/>
                      </a:lnTo>
                      <a:lnTo>
                        <a:pt x="0" y="217"/>
                      </a:lnTo>
                      <a:lnTo>
                        <a:pt x="0" y="290"/>
                      </a:lnTo>
                      <a:lnTo>
                        <a:pt x="48" y="362"/>
                      </a:lnTo>
                      <a:lnTo>
                        <a:pt x="120" y="410"/>
                      </a:lnTo>
                      <a:lnTo>
                        <a:pt x="217" y="434"/>
                      </a:lnTo>
                      <a:lnTo>
                        <a:pt x="289" y="434"/>
                      </a:lnTo>
                      <a:lnTo>
                        <a:pt x="361" y="386"/>
                      </a:lnTo>
                      <a:lnTo>
                        <a:pt x="433" y="314"/>
                      </a:lnTo>
                      <a:lnTo>
                        <a:pt x="433" y="217"/>
                      </a:lnTo>
                      <a:lnTo>
                        <a:pt x="433" y="121"/>
                      </a:lnTo>
                      <a:lnTo>
                        <a:pt x="385" y="49"/>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2" name="Google Shape;14132;p46"/>
                <p:cNvSpPr/>
                <p:nvPr/>
              </p:nvSpPr>
              <p:spPr>
                <a:xfrm>
                  <a:off x="7667125" y="1132938"/>
                  <a:ext cx="11475" cy="11450"/>
                </a:xfrm>
                <a:custGeom>
                  <a:avLst/>
                  <a:gdLst/>
                  <a:ahLst/>
                  <a:cxnLst/>
                  <a:rect l="l" t="t" r="r" b="b"/>
                  <a:pathLst>
                    <a:path w="459" h="458" extrusionOk="0">
                      <a:moveTo>
                        <a:pt x="241" y="0"/>
                      </a:moveTo>
                      <a:lnTo>
                        <a:pt x="145" y="24"/>
                      </a:lnTo>
                      <a:lnTo>
                        <a:pt x="73" y="73"/>
                      </a:lnTo>
                      <a:lnTo>
                        <a:pt x="25" y="145"/>
                      </a:lnTo>
                      <a:lnTo>
                        <a:pt x="1" y="241"/>
                      </a:lnTo>
                      <a:lnTo>
                        <a:pt x="25" y="313"/>
                      </a:lnTo>
                      <a:lnTo>
                        <a:pt x="73" y="386"/>
                      </a:lnTo>
                      <a:lnTo>
                        <a:pt x="145" y="434"/>
                      </a:lnTo>
                      <a:lnTo>
                        <a:pt x="241" y="458"/>
                      </a:lnTo>
                      <a:lnTo>
                        <a:pt x="314" y="434"/>
                      </a:lnTo>
                      <a:lnTo>
                        <a:pt x="386" y="386"/>
                      </a:lnTo>
                      <a:lnTo>
                        <a:pt x="434" y="313"/>
                      </a:lnTo>
                      <a:lnTo>
                        <a:pt x="458" y="241"/>
                      </a:lnTo>
                      <a:lnTo>
                        <a:pt x="434" y="145"/>
                      </a:lnTo>
                      <a:lnTo>
                        <a:pt x="386" y="73"/>
                      </a:lnTo>
                      <a:lnTo>
                        <a:pt x="314"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3" name="Google Shape;14133;p46"/>
              <p:cNvGrpSpPr/>
              <p:nvPr/>
            </p:nvGrpSpPr>
            <p:grpSpPr>
              <a:xfrm rot="581139">
                <a:off x="4157212" y="2724191"/>
                <a:ext cx="64043" cy="88463"/>
                <a:chOff x="7647275" y="1077563"/>
                <a:chExt cx="58400" cy="80675"/>
              </a:xfrm>
            </p:grpSpPr>
            <p:sp>
              <p:nvSpPr>
                <p:cNvPr id="14134" name="Google Shape;14134;p46"/>
                <p:cNvSpPr/>
                <p:nvPr/>
              </p:nvSpPr>
              <p:spPr>
                <a:xfrm>
                  <a:off x="7688200" y="1099238"/>
                  <a:ext cx="11450" cy="11450"/>
                </a:xfrm>
                <a:custGeom>
                  <a:avLst/>
                  <a:gdLst/>
                  <a:ahLst/>
                  <a:cxnLst/>
                  <a:rect l="l" t="t" r="r" b="b"/>
                  <a:pathLst>
                    <a:path w="458" h="458" extrusionOk="0">
                      <a:moveTo>
                        <a:pt x="217" y="0"/>
                      </a:moveTo>
                      <a:lnTo>
                        <a:pt x="145" y="24"/>
                      </a:lnTo>
                      <a:lnTo>
                        <a:pt x="72" y="73"/>
                      </a:lnTo>
                      <a:lnTo>
                        <a:pt x="24" y="145"/>
                      </a:lnTo>
                      <a:lnTo>
                        <a:pt x="0" y="217"/>
                      </a:lnTo>
                      <a:lnTo>
                        <a:pt x="24" y="313"/>
                      </a:lnTo>
                      <a:lnTo>
                        <a:pt x="48" y="385"/>
                      </a:lnTo>
                      <a:lnTo>
                        <a:pt x="145" y="434"/>
                      </a:lnTo>
                      <a:lnTo>
                        <a:pt x="217" y="458"/>
                      </a:lnTo>
                      <a:lnTo>
                        <a:pt x="313" y="434"/>
                      </a:lnTo>
                      <a:lnTo>
                        <a:pt x="385" y="385"/>
                      </a:lnTo>
                      <a:lnTo>
                        <a:pt x="434" y="313"/>
                      </a:lnTo>
                      <a:lnTo>
                        <a:pt x="458" y="241"/>
                      </a:lnTo>
                      <a:lnTo>
                        <a:pt x="434" y="145"/>
                      </a:lnTo>
                      <a:lnTo>
                        <a:pt x="385" y="73"/>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5" name="Google Shape;14135;p46"/>
                <p:cNvSpPr/>
                <p:nvPr/>
              </p:nvSpPr>
              <p:spPr>
                <a:xfrm>
                  <a:off x="7664125" y="1095013"/>
                  <a:ext cx="11450" cy="11475"/>
                </a:xfrm>
                <a:custGeom>
                  <a:avLst/>
                  <a:gdLst/>
                  <a:ahLst/>
                  <a:cxnLst/>
                  <a:rect l="l" t="t" r="r" b="b"/>
                  <a:pathLst>
                    <a:path w="458" h="459" extrusionOk="0">
                      <a:moveTo>
                        <a:pt x="217" y="1"/>
                      </a:moveTo>
                      <a:lnTo>
                        <a:pt x="145" y="25"/>
                      </a:lnTo>
                      <a:lnTo>
                        <a:pt x="73" y="73"/>
                      </a:lnTo>
                      <a:lnTo>
                        <a:pt x="24" y="145"/>
                      </a:lnTo>
                      <a:lnTo>
                        <a:pt x="0" y="217"/>
                      </a:lnTo>
                      <a:lnTo>
                        <a:pt x="24" y="314"/>
                      </a:lnTo>
                      <a:lnTo>
                        <a:pt x="73" y="386"/>
                      </a:lnTo>
                      <a:lnTo>
                        <a:pt x="145" y="434"/>
                      </a:lnTo>
                      <a:lnTo>
                        <a:pt x="217" y="458"/>
                      </a:lnTo>
                      <a:lnTo>
                        <a:pt x="313" y="434"/>
                      </a:lnTo>
                      <a:lnTo>
                        <a:pt x="385" y="386"/>
                      </a:lnTo>
                      <a:lnTo>
                        <a:pt x="434" y="314"/>
                      </a:lnTo>
                      <a:lnTo>
                        <a:pt x="458" y="217"/>
                      </a:lnTo>
                      <a:lnTo>
                        <a:pt x="434"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6" name="Google Shape;14136;p46"/>
                <p:cNvSpPr/>
                <p:nvPr/>
              </p:nvSpPr>
              <p:spPr>
                <a:xfrm>
                  <a:off x="7671350" y="1110063"/>
                  <a:ext cx="10850" cy="11450"/>
                </a:xfrm>
                <a:custGeom>
                  <a:avLst/>
                  <a:gdLst/>
                  <a:ahLst/>
                  <a:cxnLst/>
                  <a:rect l="l" t="t" r="r" b="b"/>
                  <a:pathLst>
                    <a:path w="434" h="458" extrusionOk="0">
                      <a:moveTo>
                        <a:pt x="217" y="1"/>
                      </a:moveTo>
                      <a:lnTo>
                        <a:pt x="145" y="25"/>
                      </a:lnTo>
                      <a:lnTo>
                        <a:pt x="72" y="73"/>
                      </a:lnTo>
                      <a:lnTo>
                        <a:pt x="0" y="145"/>
                      </a:lnTo>
                      <a:lnTo>
                        <a:pt x="0" y="241"/>
                      </a:lnTo>
                      <a:lnTo>
                        <a:pt x="0" y="314"/>
                      </a:lnTo>
                      <a:lnTo>
                        <a:pt x="48" y="386"/>
                      </a:lnTo>
                      <a:lnTo>
                        <a:pt x="121" y="434"/>
                      </a:lnTo>
                      <a:lnTo>
                        <a:pt x="217" y="458"/>
                      </a:lnTo>
                      <a:lnTo>
                        <a:pt x="289" y="434"/>
                      </a:lnTo>
                      <a:lnTo>
                        <a:pt x="361" y="386"/>
                      </a:lnTo>
                      <a:lnTo>
                        <a:pt x="433" y="314"/>
                      </a:lnTo>
                      <a:lnTo>
                        <a:pt x="433" y="241"/>
                      </a:lnTo>
                      <a:lnTo>
                        <a:pt x="433"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7" name="Google Shape;14137;p46"/>
                <p:cNvSpPr/>
                <p:nvPr/>
              </p:nvSpPr>
              <p:spPr>
                <a:xfrm>
                  <a:off x="7693600" y="1077563"/>
                  <a:ext cx="11475" cy="10850"/>
                </a:xfrm>
                <a:custGeom>
                  <a:avLst/>
                  <a:gdLst/>
                  <a:ahLst/>
                  <a:cxnLst/>
                  <a:rect l="l" t="t" r="r" b="b"/>
                  <a:pathLst>
                    <a:path w="459" h="434" extrusionOk="0">
                      <a:moveTo>
                        <a:pt x="145" y="1"/>
                      </a:moveTo>
                      <a:lnTo>
                        <a:pt x="73" y="49"/>
                      </a:lnTo>
                      <a:lnTo>
                        <a:pt x="25" y="121"/>
                      </a:lnTo>
                      <a:lnTo>
                        <a:pt x="1" y="217"/>
                      </a:lnTo>
                      <a:lnTo>
                        <a:pt x="25" y="290"/>
                      </a:lnTo>
                      <a:lnTo>
                        <a:pt x="49" y="362"/>
                      </a:lnTo>
                      <a:lnTo>
                        <a:pt x="121" y="434"/>
                      </a:lnTo>
                      <a:lnTo>
                        <a:pt x="314" y="434"/>
                      </a:lnTo>
                      <a:lnTo>
                        <a:pt x="386" y="386"/>
                      </a:lnTo>
                      <a:lnTo>
                        <a:pt x="434" y="314"/>
                      </a:lnTo>
                      <a:lnTo>
                        <a:pt x="458" y="217"/>
                      </a:lnTo>
                      <a:lnTo>
                        <a:pt x="434" y="145"/>
                      </a:lnTo>
                      <a:lnTo>
                        <a:pt x="386" y="73"/>
                      </a:lnTo>
                      <a:lnTo>
                        <a:pt x="314"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8" name="Google Shape;14138;p46"/>
                <p:cNvSpPr/>
                <p:nvPr/>
              </p:nvSpPr>
              <p:spPr>
                <a:xfrm>
                  <a:off x="7685775" y="1147388"/>
                  <a:ext cx="10875" cy="10850"/>
                </a:xfrm>
                <a:custGeom>
                  <a:avLst/>
                  <a:gdLst/>
                  <a:ahLst/>
                  <a:cxnLst/>
                  <a:rect l="l" t="t" r="r" b="b"/>
                  <a:pathLst>
                    <a:path w="435" h="434" extrusionOk="0">
                      <a:moveTo>
                        <a:pt x="145" y="0"/>
                      </a:moveTo>
                      <a:lnTo>
                        <a:pt x="73" y="48"/>
                      </a:lnTo>
                      <a:lnTo>
                        <a:pt x="25" y="121"/>
                      </a:lnTo>
                      <a:lnTo>
                        <a:pt x="1" y="217"/>
                      </a:lnTo>
                      <a:lnTo>
                        <a:pt x="25" y="289"/>
                      </a:lnTo>
                      <a:lnTo>
                        <a:pt x="49" y="361"/>
                      </a:lnTo>
                      <a:lnTo>
                        <a:pt x="121" y="433"/>
                      </a:lnTo>
                      <a:lnTo>
                        <a:pt x="314" y="433"/>
                      </a:lnTo>
                      <a:lnTo>
                        <a:pt x="386" y="385"/>
                      </a:lnTo>
                      <a:lnTo>
                        <a:pt x="434" y="313"/>
                      </a:lnTo>
                      <a:lnTo>
                        <a:pt x="434" y="217"/>
                      </a:lnTo>
                      <a:lnTo>
                        <a:pt x="434" y="145"/>
                      </a:lnTo>
                      <a:lnTo>
                        <a:pt x="386" y="72"/>
                      </a:lnTo>
                      <a:lnTo>
                        <a:pt x="314"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9" name="Google Shape;14139;p46"/>
                <p:cNvSpPr/>
                <p:nvPr/>
              </p:nvSpPr>
              <p:spPr>
                <a:xfrm>
                  <a:off x="7647275" y="1144963"/>
                  <a:ext cx="10850" cy="10875"/>
                </a:xfrm>
                <a:custGeom>
                  <a:avLst/>
                  <a:gdLst/>
                  <a:ahLst/>
                  <a:cxnLst/>
                  <a:rect l="l" t="t" r="r" b="b"/>
                  <a:pathLst>
                    <a:path w="434" h="435" extrusionOk="0">
                      <a:moveTo>
                        <a:pt x="121" y="1"/>
                      </a:moveTo>
                      <a:lnTo>
                        <a:pt x="48" y="49"/>
                      </a:lnTo>
                      <a:lnTo>
                        <a:pt x="0" y="121"/>
                      </a:lnTo>
                      <a:lnTo>
                        <a:pt x="0" y="218"/>
                      </a:lnTo>
                      <a:lnTo>
                        <a:pt x="0" y="290"/>
                      </a:lnTo>
                      <a:lnTo>
                        <a:pt x="48" y="362"/>
                      </a:lnTo>
                      <a:lnTo>
                        <a:pt x="121" y="434"/>
                      </a:lnTo>
                      <a:lnTo>
                        <a:pt x="289" y="434"/>
                      </a:lnTo>
                      <a:lnTo>
                        <a:pt x="361" y="386"/>
                      </a:lnTo>
                      <a:lnTo>
                        <a:pt x="409" y="314"/>
                      </a:lnTo>
                      <a:lnTo>
                        <a:pt x="434" y="218"/>
                      </a:lnTo>
                      <a:lnTo>
                        <a:pt x="434" y="145"/>
                      </a:lnTo>
                      <a:lnTo>
                        <a:pt x="385" y="73"/>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0" name="Google Shape;14140;p46"/>
                <p:cNvSpPr/>
                <p:nvPr/>
              </p:nvSpPr>
              <p:spPr>
                <a:xfrm>
                  <a:off x="7694825" y="1126913"/>
                  <a:ext cx="10850" cy="10850"/>
                </a:xfrm>
                <a:custGeom>
                  <a:avLst/>
                  <a:gdLst/>
                  <a:ahLst/>
                  <a:cxnLst/>
                  <a:rect l="l" t="t" r="r" b="b"/>
                  <a:pathLst>
                    <a:path w="434" h="434" extrusionOk="0">
                      <a:moveTo>
                        <a:pt x="144" y="1"/>
                      </a:moveTo>
                      <a:lnTo>
                        <a:pt x="72" y="49"/>
                      </a:lnTo>
                      <a:lnTo>
                        <a:pt x="0" y="121"/>
                      </a:lnTo>
                      <a:lnTo>
                        <a:pt x="0" y="217"/>
                      </a:lnTo>
                      <a:lnTo>
                        <a:pt x="0" y="290"/>
                      </a:lnTo>
                      <a:lnTo>
                        <a:pt x="48" y="362"/>
                      </a:lnTo>
                      <a:lnTo>
                        <a:pt x="120" y="410"/>
                      </a:lnTo>
                      <a:lnTo>
                        <a:pt x="217" y="434"/>
                      </a:lnTo>
                      <a:lnTo>
                        <a:pt x="289" y="434"/>
                      </a:lnTo>
                      <a:lnTo>
                        <a:pt x="361" y="386"/>
                      </a:lnTo>
                      <a:lnTo>
                        <a:pt x="433" y="314"/>
                      </a:lnTo>
                      <a:lnTo>
                        <a:pt x="433" y="217"/>
                      </a:lnTo>
                      <a:lnTo>
                        <a:pt x="433" y="121"/>
                      </a:lnTo>
                      <a:lnTo>
                        <a:pt x="385" y="49"/>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1" name="Google Shape;14141;p46"/>
                <p:cNvSpPr/>
                <p:nvPr/>
              </p:nvSpPr>
              <p:spPr>
                <a:xfrm>
                  <a:off x="7667125" y="1132938"/>
                  <a:ext cx="11475" cy="11450"/>
                </a:xfrm>
                <a:custGeom>
                  <a:avLst/>
                  <a:gdLst/>
                  <a:ahLst/>
                  <a:cxnLst/>
                  <a:rect l="l" t="t" r="r" b="b"/>
                  <a:pathLst>
                    <a:path w="459" h="458" extrusionOk="0">
                      <a:moveTo>
                        <a:pt x="241" y="0"/>
                      </a:moveTo>
                      <a:lnTo>
                        <a:pt x="145" y="24"/>
                      </a:lnTo>
                      <a:lnTo>
                        <a:pt x="73" y="73"/>
                      </a:lnTo>
                      <a:lnTo>
                        <a:pt x="25" y="145"/>
                      </a:lnTo>
                      <a:lnTo>
                        <a:pt x="1" y="241"/>
                      </a:lnTo>
                      <a:lnTo>
                        <a:pt x="25" y="313"/>
                      </a:lnTo>
                      <a:lnTo>
                        <a:pt x="73" y="386"/>
                      </a:lnTo>
                      <a:lnTo>
                        <a:pt x="145" y="434"/>
                      </a:lnTo>
                      <a:lnTo>
                        <a:pt x="241" y="458"/>
                      </a:lnTo>
                      <a:lnTo>
                        <a:pt x="314" y="434"/>
                      </a:lnTo>
                      <a:lnTo>
                        <a:pt x="386" y="386"/>
                      </a:lnTo>
                      <a:lnTo>
                        <a:pt x="434" y="313"/>
                      </a:lnTo>
                      <a:lnTo>
                        <a:pt x="458" y="241"/>
                      </a:lnTo>
                      <a:lnTo>
                        <a:pt x="434" y="145"/>
                      </a:lnTo>
                      <a:lnTo>
                        <a:pt x="386" y="73"/>
                      </a:lnTo>
                      <a:lnTo>
                        <a:pt x="314"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42" name="Google Shape;14142;p46"/>
              <p:cNvGrpSpPr/>
              <p:nvPr/>
            </p:nvGrpSpPr>
            <p:grpSpPr>
              <a:xfrm rot="581139">
                <a:off x="4112469" y="2815878"/>
                <a:ext cx="84495" cy="127281"/>
                <a:chOff x="7647275" y="1077563"/>
                <a:chExt cx="77050" cy="116076"/>
              </a:xfrm>
            </p:grpSpPr>
            <p:sp>
              <p:nvSpPr>
                <p:cNvPr id="14143" name="Google Shape;14143;p46"/>
                <p:cNvSpPr/>
                <p:nvPr/>
              </p:nvSpPr>
              <p:spPr>
                <a:xfrm>
                  <a:off x="7710450" y="1090813"/>
                  <a:ext cx="10875" cy="10850"/>
                </a:xfrm>
                <a:custGeom>
                  <a:avLst/>
                  <a:gdLst/>
                  <a:ahLst/>
                  <a:cxnLst/>
                  <a:rect l="l" t="t" r="r" b="b"/>
                  <a:pathLst>
                    <a:path w="435" h="434" extrusionOk="0">
                      <a:moveTo>
                        <a:pt x="145" y="0"/>
                      </a:moveTo>
                      <a:lnTo>
                        <a:pt x="73" y="48"/>
                      </a:lnTo>
                      <a:lnTo>
                        <a:pt x="1" y="121"/>
                      </a:lnTo>
                      <a:lnTo>
                        <a:pt x="1" y="217"/>
                      </a:lnTo>
                      <a:lnTo>
                        <a:pt x="1" y="289"/>
                      </a:lnTo>
                      <a:lnTo>
                        <a:pt x="49" y="361"/>
                      </a:lnTo>
                      <a:lnTo>
                        <a:pt x="121" y="434"/>
                      </a:lnTo>
                      <a:lnTo>
                        <a:pt x="290" y="434"/>
                      </a:lnTo>
                      <a:lnTo>
                        <a:pt x="362" y="385"/>
                      </a:lnTo>
                      <a:lnTo>
                        <a:pt x="434" y="313"/>
                      </a:lnTo>
                      <a:lnTo>
                        <a:pt x="434" y="217"/>
                      </a:lnTo>
                      <a:lnTo>
                        <a:pt x="434" y="145"/>
                      </a:lnTo>
                      <a:lnTo>
                        <a:pt x="386" y="72"/>
                      </a:lnTo>
                      <a:lnTo>
                        <a:pt x="314"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4" name="Google Shape;14144;p46"/>
                <p:cNvSpPr/>
                <p:nvPr/>
              </p:nvSpPr>
              <p:spPr>
                <a:xfrm>
                  <a:off x="7688200" y="1099238"/>
                  <a:ext cx="11450" cy="11450"/>
                </a:xfrm>
                <a:custGeom>
                  <a:avLst/>
                  <a:gdLst/>
                  <a:ahLst/>
                  <a:cxnLst/>
                  <a:rect l="l" t="t" r="r" b="b"/>
                  <a:pathLst>
                    <a:path w="458" h="458" extrusionOk="0">
                      <a:moveTo>
                        <a:pt x="217" y="0"/>
                      </a:moveTo>
                      <a:lnTo>
                        <a:pt x="145" y="24"/>
                      </a:lnTo>
                      <a:lnTo>
                        <a:pt x="72" y="73"/>
                      </a:lnTo>
                      <a:lnTo>
                        <a:pt x="24" y="145"/>
                      </a:lnTo>
                      <a:lnTo>
                        <a:pt x="0" y="217"/>
                      </a:lnTo>
                      <a:lnTo>
                        <a:pt x="24" y="313"/>
                      </a:lnTo>
                      <a:lnTo>
                        <a:pt x="48" y="385"/>
                      </a:lnTo>
                      <a:lnTo>
                        <a:pt x="145" y="434"/>
                      </a:lnTo>
                      <a:lnTo>
                        <a:pt x="217" y="458"/>
                      </a:lnTo>
                      <a:lnTo>
                        <a:pt x="313" y="434"/>
                      </a:lnTo>
                      <a:lnTo>
                        <a:pt x="385" y="385"/>
                      </a:lnTo>
                      <a:lnTo>
                        <a:pt x="434" y="313"/>
                      </a:lnTo>
                      <a:lnTo>
                        <a:pt x="458" y="241"/>
                      </a:lnTo>
                      <a:lnTo>
                        <a:pt x="434" y="145"/>
                      </a:lnTo>
                      <a:lnTo>
                        <a:pt x="385" y="73"/>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5" name="Google Shape;14145;p46"/>
                <p:cNvSpPr/>
                <p:nvPr/>
              </p:nvSpPr>
              <p:spPr>
                <a:xfrm>
                  <a:off x="7664125" y="1095013"/>
                  <a:ext cx="11450" cy="11475"/>
                </a:xfrm>
                <a:custGeom>
                  <a:avLst/>
                  <a:gdLst/>
                  <a:ahLst/>
                  <a:cxnLst/>
                  <a:rect l="l" t="t" r="r" b="b"/>
                  <a:pathLst>
                    <a:path w="458" h="459" extrusionOk="0">
                      <a:moveTo>
                        <a:pt x="217" y="1"/>
                      </a:moveTo>
                      <a:lnTo>
                        <a:pt x="145" y="25"/>
                      </a:lnTo>
                      <a:lnTo>
                        <a:pt x="73" y="73"/>
                      </a:lnTo>
                      <a:lnTo>
                        <a:pt x="24" y="145"/>
                      </a:lnTo>
                      <a:lnTo>
                        <a:pt x="0" y="217"/>
                      </a:lnTo>
                      <a:lnTo>
                        <a:pt x="24" y="314"/>
                      </a:lnTo>
                      <a:lnTo>
                        <a:pt x="73" y="386"/>
                      </a:lnTo>
                      <a:lnTo>
                        <a:pt x="145" y="434"/>
                      </a:lnTo>
                      <a:lnTo>
                        <a:pt x="217" y="458"/>
                      </a:lnTo>
                      <a:lnTo>
                        <a:pt x="313" y="434"/>
                      </a:lnTo>
                      <a:lnTo>
                        <a:pt x="385" y="386"/>
                      </a:lnTo>
                      <a:lnTo>
                        <a:pt x="434" y="314"/>
                      </a:lnTo>
                      <a:lnTo>
                        <a:pt x="458" y="217"/>
                      </a:lnTo>
                      <a:lnTo>
                        <a:pt x="434"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6" name="Google Shape;14146;p46"/>
                <p:cNvSpPr/>
                <p:nvPr/>
              </p:nvSpPr>
              <p:spPr>
                <a:xfrm>
                  <a:off x="7671350" y="1110063"/>
                  <a:ext cx="10850" cy="11450"/>
                </a:xfrm>
                <a:custGeom>
                  <a:avLst/>
                  <a:gdLst/>
                  <a:ahLst/>
                  <a:cxnLst/>
                  <a:rect l="l" t="t" r="r" b="b"/>
                  <a:pathLst>
                    <a:path w="434" h="458" extrusionOk="0">
                      <a:moveTo>
                        <a:pt x="217" y="1"/>
                      </a:moveTo>
                      <a:lnTo>
                        <a:pt x="145" y="25"/>
                      </a:lnTo>
                      <a:lnTo>
                        <a:pt x="72" y="73"/>
                      </a:lnTo>
                      <a:lnTo>
                        <a:pt x="0" y="145"/>
                      </a:lnTo>
                      <a:lnTo>
                        <a:pt x="0" y="241"/>
                      </a:lnTo>
                      <a:lnTo>
                        <a:pt x="0" y="314"/>
                      </a:lnTo>
                      <a:lnTo>
                        <a:pt x="48" y="386"/>
                      </a:lnTo>
                      <a:lnTo>
                        <a:pt x="121" y="434"/>
                      </a:lnTo>
                      <a:lnTo>
                        <a:pt x="217" y="458"/>
                      </a:lnTo>
                      <a:lnTo>
                        <a:pt x="289" y="434"/>
                      </a:lnTo>
                      <a:lnTo>
                        <a:pt x="361" y="386"/>
                      </a:lnTo>
                      <a:lnTo>
                        <a:pt x="433" y="314"/>
                      </a:lnTo>
                      <a:lnTo>
                        <a:pt x="433" y="241"/>
                      </a:lnTo>
                      <a:lnTo>
                        <a:pt x="433"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7" name="Google Shape;14147;p46"/>
                <p:cNvSpPr/>
                <p:nvPr/>
              </p:nvSpPr>
              <p:spPr>
                <a:xfrm>
                  <a:off x="7693600" y="1077563"/>
                  <a:ext cx="11475" cy="10850"/>
                </a:xfrm>
                <a:custGeom>
                  <a:avLst/>
                  <a:gdLst/>
                  <a:ahLst/>
                  <a:cxnLst/>
                  <a:rect l="l" t="t" r="r" b="b"/>
                  <a:pathLst>
                    <a:path w="459" h="434" extrusionOk="0">
                      <a:moveTo>
                        <a:pt x="145" y="1"/>
                      </a:moveTo>
                      <a:lnTo>
                        <a:pt x="73" y="49"/>
                      </a:lnTo>
                      <a:lnTo>
                        <a:pt x="25" y="121"/>
                      </a:lnTo>
                      <a:lnTo>
                        <a:pt x="1" y="217"/>
                      </a:lnTo>
                      <a:lnTo>
                        <a:pt x="25" y="290"/>
                      </a:lnTo>
                      <a:lnTo>
                        <a:pt x="49" y="362"/>
                      </a:lnTo>
                      <a:lnTo>
                        <a:pt x="121" y="434"/>
                      </a:lnTo>
                      <a:lnTo>
                        <a:pt x="314" y="434"/>
                      </a:lnTo>
                      <a:lnTo>
                        <a:pt x="386" y="386"/>
                      </a:lnTo>
                      <a:lnTo>
                        <a:pt x="434" y="314"/>
                      </a:lnTo>
                      <a:lnTo>
                        <a:pt x="458" y="217"/>
                      </a:lnTo>
                      <a:lnTo>
                        <a:pt x="434" y="145"/>
                      </a:lnTo>
                      <a:lnTo>
                        <a:pt x="386" y="73"/>
                      </a:lnTo>
                      <a:lnTo>
                        <a:pt x="314"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8" name="Google Shape;14148;p46"/>
                <p:cNvSpPr/>
                <p:nvPr/>
              </p:nvSpPr>
              <p:spPr>
                <a:xfrm>
                  <a:off x="7685775" y="1147388"/>
                  <a:ext cx="10875" cy="10850"/>
                </a:xfrm>
                <a:custGeom>
                  <a:avLst/>
                  <a:gdLst/>
                  <a:ahLst/>
                  <a:cxnLst/>
                  <a:rect l="l" t="t" r="r" b="b"/>
                  <a:pathLst>
                    <a:path w="435" h="434" extrusionOk="0">
                      <a:moveTo>
                        <a:pt x="145" y="0"/>
                      </a:moveTo>
                      <a:lnTo>
                        <a:pt x="73" y="48"/>
                      </a:lnTo>
                      <a:lnTo>
                        <a:pt x="25" y="121"/>
                      </a:lnTo>
                      <a:lnTo>
                        <a:pt x="1" y="217"/>
                      </a:lnTo>
                      <a:lnTo>
                        <a:pt x="25" y="289"/>
                      </a:lnTo>
                      <a:lnTo>
                        <a:pt x="49" y="361"/>
                      </a:lnTo>
                      <a:lnTo>
                        <a:pt x="121" y="433"/>
                      </a:lnTo>
                      <a:lnTo>
                        <a:pt x="314" y="433"/>
                      </a:lnTo>
                      <a:lnTo>
                        <a:pt x="386" y="385"/>
                      </a:lnTo>
                      <a:lnTo>
                        <a:pt x="434" y="313"/>
                      </a:lnTo>
                      <a:lnTo>
                        <a:pt x="434" y="217"/>
                      </a:lnTo>
                      <a:lnTo>
                        <a:pt x="434" y="145"/>
                      </a:lnTo>
                      <a:lnTo>
                        <a:pt x="386" y="72"/>
                      </a:lnTo>
                      <a:lnTo>
                        <a:pt x="314"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9" name="Google Shape;14149;p46"/>
                <p:cNvSpPr/>
                <p:nvPr/>
              </p:nvSpPr>
              <p:spPr>
                <a:xfrm>
                  <a:off x="7647275" y="1144963"/>
                  <a:ext cx="10850" cy="10875"/>
                </a:xfrm>
                <a:custGeom>
                  <a:avLst/>
                  <a:gdLst/>
                  <a:ahLst/>
                  <a:cxnLst/>
                  <a:rect l="l" t="t" r="r" b="b"/>
                  <a:pathLst>
                    <a:path w="434" h="435" extrusionOk="0">
                      <a:moveTo>
                        <a:pt x="121" y="1"/>
                      </a:moveTo>
                      <a:lnTo>
                        <a:pt x="48" y="49"/>
                      </a:lnTo>
                      <a:lnTo>
                        <a:pt x="0" y="121"/>
                      </a:lnTo>
                      <a:lnTo>
                        <a:pt x="0" y="218"/>
                      </a:lnTo>
                      <a:lnTo>
                        <a:pt x="0" y="290"/>
                      </a:lnTo>
                      <a:lnTo>
                        <a:pt x="48" y="362"/>
                      </a:lnTo>
                      <a:lnTo>
                        <a:pt x="121" y="434"/>
                      </a:lnTo>
                      <a:lnTo>
                        <a:pt x="289" y="434"/>
                      </a:lnTo>
                      <a:lnTo>
                        <a:pt x="361" y="386"/>
                      </a:lnTo>
                      <a:lnTo>
                        <a:pt x="409" y="314"/>
                      </a:lnTo>
                      <a:lnTo>
                        <a:pt x="434" y="218"/>
                      </a:lnTo>
                      <a:lnTo>
                        <a:pt x="434" y="145"/>
                      </a:lnTo>
                      <a:lnTo>
                        <a:pt x="385" y="73"/>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0" name="Google Shape;14150;p46"/>
                <p:cNvSpPr/>
                <p:nvPr/>
              </p:nvSpPr>
              <p:spPr>
                <a:xfrm>
                  <a:off x="7711675" y="1115488"/>
                  <a:ext cx="11450" cy="11450"/>
                </a:xfrm>
                <a:custGeom>
                  <a:avLst/>
                  <a:gdLst/>
                  <a:ahLst/>
                  <a:cxnLst/>
                  <a:rect l="l" t="t" r="r" b="b"/>
                  <a:pathLst>
                    <a:path w="458" h="458" extrusionOk="0">
                      <a:moveTo>
                        <a:pt x="217" y="0"/>
                      </a:moveTo>
                      <a:lnTo>
                        <a:pt x="145" y="24"/>
                      </a:lnTo>
                      <a:lnTo>
                        <a:pt x="72" y="72"/>
                      </a:lnTo>
                      <a:lnTo>
                        <a:pt x="24" y="145"/>
                      </a:lnTo>
                      <a:lnTo>
                        <a:pt x="0" y="241"/>
                      </a:lnTo>
                      <a:lnTo>
                        <a:pt x="24" y="313"/>
                      </a:lnTo>
                      <a:lnTo>
                        <a:pt x="72" y="385"/>
                      </a:lnTo>
                      <a:lnTo>
                        <a:pt x="145" y="434"/>
                      </a:lnTo>
                      <a:lnTo>
                        <a:pt x="217" y="458"/>
                      </a:lnTo>
                      <a:lnTo>
                        <a:pt x="313" y="434"/>
                      </a:lnTo>
                      <a:lnTo>
                        <a:pt x="385" y="385"/>
                      </a:lnTo>
                      <a:lnTo>
                        <a:pt x="433" y="313"/>
                      </a:lnTo>
                      <a:lnTo>
                        <a:pt x="457" y="241"/>
                      </a:lnTo>
                      <a:lnTo>
                        <a:pt x="433" y="145"/>
                      </a:lnTo>
                      <a:lnTo>
                        <a:pt x="385" y="72"/>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1" name="Google Shape;14151;p46"/>
                <p:cNvSpPr/>
                <p:nvPr/>
              </p:nvSpPr>
              <p:spPr>
                <a:xfrm>
                  <a:off x="7712875" y="1132938"/>
                  <a:ext cx="11450" cy="11450"/>
                </a:xfrm>
                <a:custGeom>
                  <a:avLst/>
                  <a:gdLst/>
                  <a:ahLst/>
                  <a:cxnLst/>
                  <a:rect l="l" t="t" r="r" b="b"/>
                  <a:pathLst>
                    <a:path w="458" h="458" extrusionOk="0">
                      <a:moveTo>
                        <a:pt x="217" y="0"/>
                      </a:moveTo>
                      <a:lnTo>
                        <a:pt x="145" y="24"/>
                      </a:lnTo>
                      <a:lnTo>
                        <a:pt x="72" y="73"/>
                      </a:lnTo>
                      <a:lnTo>
                        <a:pt x="24" y="145"/>
                      </a:lnTo>
                      <a:lnTo>
                        <a:pt x="0" y="241"/>
                      </a:lnTo>
                      <a:lnTo>
                        <a:pt x="24" y="313"/>
                      </a:lnTo>
                      <a:lnTo>
                        <a:pt x="72" y="386"/>
                      </a:lnTo>
                      <a:lnTo>
                        <a:pt x="145" y="434"/>
                      </a:lnTo>
                      <a:lnTo>
                        <a:pt x="217" y="458"/>
                      </a:lnTo>
                      <a:lnTo>
                        <a:pt x="313" y="434"/>
                      </a:lnTo>
                      <a:lnTo>
                        <a:pt x="385" y="386"/>
                      </a:lnTo>
                      <a:lnTo>
                        <a:pt x="434" y="313"/>
                      </a:lnTo>
                      <a:lnTo>
                        <a:pt x="458" y="241"/>
                      </a:lnTo>
                      <a:lnTo>
                        <a:pt x="434" y="145"/>
                      </a:lnTo>
                      <a:lnTo>
                        <a:pt x="385" y="73"/>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2" name="Google Shape;14152;p46"/>
                <p:cNvSpPr/>
                <p:nvPr/>
              </p:nvSpPr>
              <p:spPr>
                <a:xfrm>
                  <a:off x="7706850" y="1150388"/>
                  <a:ext cx="11450" cy="11450"/>
                </a:xfrm>
                <a:custGeom>
                  <a:avLst/>
                  <a:gdLst/>
                  <a:ahLst/>
                  <a:cxnLst/>
                  <a:rect l="l" t="t" r="r" b="b"/>
                  <a:pathLst>
                    <a:path w="458" h="458" extrusionOk="0">
                      <a:moveTo>
                        <a:pt x="241" y="1"/>
                      </a:moveTo>
                      <a:lnTo>
                        <a:pt x="145" y="25"/>
                      </a:lnTo>
                      <a:lnTo>
                        <a:pt x="73" y="73"/>
                      </a:lnTo>
                      <a:lnTo>
                        <a:pt x="25" y="145"/>
                      </a:lnTo>
                      <a:lnTo>
                        <a:pt x="0" y="217"/>
                      </a:lnTo>
                      <a:lnTo>
                        <a:pt x="25" y="313"/>
                      </a:lnTo>
                      <a:lnTo>
                        <a:pt x="73" y="386"/>
                      </a:lnTo>
                      <a:lnTo>
                        <a:pt x="145" y="434"/>
                      </a:lnTo>
                      <a:lnTo>
                        <a:pt x="241" y="458"/>
                      </a:lnTo>
                      <a:lnTo>
                        <a:pt x="313" y="434"/>
                      </a:lnTo>
                      <a:lnTo>
                        <a:pt x="386" y="386"/>
                      </a:lnTo>
                      <a:lnTo>
                        <a:pt x="434" y="313"/>
                      </a:lnTo>
                      <a:lnTo>
                        <a:pt x="458" y="217"/>
                      </a:lnTo>
                      <a:lnTo>
                        <a:pt x="434" y="145"/>
                      </a:lnTo>
                      <a:lnTo>
                        <a:pt x="386" y="73"/>
                      </a:lnTo>
                      <a:lnTo>
                        <a:pt x="313" y="25"/>
                      </a:lnTo>
                      <a:lnTo>
                        <a:pt x="24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3" name="Google Shape;14153;p46"/>
                <p:cNvSpPr/>
                <p:nvPr/>
              </p:nvSpPr>
              <p:spPr>
                <a:xfrm>
                  <a:off x="7651141" y="1182189"/>
                  <a:ext cx="11450" cy="11450"/>
                </a:xfrm>
                <a:custGeom>
                  <a:avLst/>
                  <a:gdLst/>
                  <a:ahLst/>
                  <a:cxnLst/>
                  <a:rect l="l" t="t" r="r" b="b"/>
                  <a:pathLst>
                    <a:path w="458" h="458" extrusionOk="0">
                      <a:moveTo>
                        <a:pt x="241" y="0"/>
                      </a:moveTo>
                      <a:lnTo>
                        <a:pt x="145" y="24"/>
                      </a:lnTo>
                      <a:lnTo>
                        <a:pt x="73" y="72"/>
                      </a:lnTo>
                      <a:lnTo>
                        <a:pt x="24" y="144"/>
                      </a:lnTo>
                      <a:lnTo>
                        <a:pt x="0" y="217"/>
                      </a:lnTo>
                      <a:lnTo>
                        <a:pt x="24" y="313"/>
                      </a:lnTo>
                      <a:lnTo>
                        <a:pt x="73" y="385"/>
                      </a:lnTo>
                      <a:lnTo>
                        <a:pt x="145" y="433"/>
                      </a:lnTo>
                      <a:lnTo>
                        <a:pt x="241" y="457"/>
                      </a:lnTo>
                      <a:lnTo>
                        <a:pt x="313" y="433"/>
                      </a:lnTo>
                      <a:lnTo>
                        <a:pt x="385" y="385"/>
                      </a:lnTo>
                      <a:lnTo>
                        <a:pt x="434" y="313"/>
                      </a:lnTo>
                      <a:lnTo>
                        <a:pt x="458" y="241"/>
                      </a:lnTo>
                      <a:lnTo>
                        <a:pt x="434" y="144"/>
                      </a:lnTo>
                      <a:lnTo>
                        <a:pt x="410" y="72"/>
                      </a:lnTo>
                      <a:lnTo>
                        <a:pt x="313"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4" name="Google Shape;14154;p46"/>
                <p:cNvSpPr/>
                <p:nvPr/>
              </p:nvSpPr>
              <p:spPr>
                <a:xfrm>
                  <a:off x="7694825" y="1126913"/>
                  <a:ext cx="10850" cy="10850"/>
                </a:xfrm>
                <a:custGeom>
                  <a:avLst/>
                  <a:gdLst/>
                  <a:ahLst/>
                  <a:cxnLst/>
                  <a:rect l="l" t="t" r="r" b="b"/>
                  <a:pathLst>
                    <a:path w="434" h="434" extrusionOk="0">
                      <a:moveTo>
                        <a:pt x="144" y="1"/>
                      </a:moveTo>
                      <a:lnTo>
                        <a:pt x="72" y="49"/>
                      </a:lnTo>
                      <a:lnTo>
                        <a:pt x="0" y="121"/>
                      </a:lnTo>
                      <a:lnTo>
                        <a:pt x="0" y="217"/>
                      </a:lnTo>
                      <a:lnTo>
                        <a:pt x="0" y="290"/>
                      </a:lnTo>
                      <a:lnTo>
                        <a:pt x="48" y="362"/>
                      </a:lnTo>
                      <a:lnTo>
                        <a:pt x="120" y="410"/>
                      </a:lnTo>
                      <a:lnTo>
                        <a:pt x="217" y="434"/>
                      </a:lnTo>
                      <a:lnTo>
                        <a:pt x="289" y="434"/>
                      </a:lnTo>
                      <a:lnTo>
                        <a:pt x="361" y="386"/>
                      </a:lnTo>
                      <a:lnTo>
                        <a:pt x="433" y="314"/>
                      </a:lnTo>
                      <a:lnTo>
                        <a:pt x="433" y="217"/>
                      </a:lnTo>
                      <a:lnTo>
                        <a:pt x="433" y="121"/>
                      </a:lnTo>
                      <a:lnTo>
                        <a:pt x="385" y="49"/>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5" name="Google Shape;14155;p46"/>
                <p:cNvSpPr/>
                <p:nvPr/>
              </p:nvSpPr>
              <p:spPr>
                <a:xfrm>
                  <a:off x="7667125" y="1132938"/>
                  <a:ext cx="11475" cy="11450"/>
                </a:xfrm>
                <a:custGeom>
                  <a:avLst/>
                  <a:gdLst/>
                  <a:ahLst/>
                  <a:cxnLst/>
                  <a:rect l="l" t="t" r="r" b="b"/>
                  <a:pathLst>
                    <a:path w="459" h="458" extrusionOk="0">
                      <a:moveTo>
                        <a:pt x="241" y="0"/>
                      </a:moveTo>
                      <a:lnTo>
                        <a:pt x="145" y="24"/>
                      </a:lnTo>
                      <a:lnTo>
                        <a:pt x="73" y="73"/>
                      </a:lnTo>
                      <a:lnTo>
                        <a:pt x="25" y="145"/>
                      </a:lnTo>
                      <a:lnTo>
                        <a:pt x="1" y="241"/>
                      </a:lnTo>
                      <a:lnTo>
                        <a:pt x="25" y="313"/>
                      </a:lnTo>
                      <a:lnTo>
                        <a:pt x="73" y="386"/>
                      </a:lnTo>
                      <a:lnTo>
                        <a:pt x="145" y="434"/>
                      </a:lnTo>
                      <a:lnTo>
                        <a:pt x="241" y="458"/>
                      </a:lnTo>
                      <a:lnTo>
                        <a:pt x="314" y="434"/>
                      </a:lnTo>
                      <a:lnTo>
                        <a:pt x="386" y="386"/>
                      </a:lnTo>
                      <a:lnTo>
                        <a:pt x="434" y="313"/>
                      </a:lnTo>
                      <a:lnTo>
                        <a:pt x="458" y="241"/>
                      </a:lnTo>
                      <a:lnTo>
                        <a:pt x="434" y="145"/>
                      </a:lnTo>
                      <a:lnTo>
                        <a:pt x="386" y="73"/>
                      </a:lnTo>
                      <a:lnTo>
                        <a:pt x="314"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56" name="Google Shape;14156;p46"/>
              <p:cNvGrpSpPr/>
              <p:nvPr/>
            </p:nvGrpSpPr>
            <p:grpSpPr>
              <a:xfrm rot="581139">
                <a:off x="4494313" y="3050919"/>
                <a:ext cx="85154" cy="73276"/>
                <a:chOff x="7646674" y="1095013"/>
                <a:chExt cx="77651" cy="66825"/>
              </a:xfrm>
            </p:grpSpPr>
            <p:sp>
              <p:nvSpPr>
                <p:cNvPr id="14157" name="Google Shape;14157;p46"/>
                <p:cNvSpPr/>
                <p:nvPr/>
              </p:nvSpPr>
              <p:spPr>
                <a:xfrm>
                  <a:off x="7688200" y="1099238"/>
                  <a:ext cx="11450" cy="11450"/>
                </a:xfrm>
                <a:custGeom>
                  <a:avLst/>
                  <a:gdLst/>
                  <a:ahLst/>
                  <a:cxnLst/>
                  <a:rect l="l" t="t" r="r" b="b"/>
                  <a:pathLst>
                    <a:path w="458" h="458" extrusionOk="0">
                      <a:moveTo>
                        <a:pt x="217" y="0"/>
                      </a:moveTo>
                      <a:lnTo>
                        <a:pt x="145" y="24"/>
                      </a:lnTo>
                      <a:lnTo>
                        <a:pt x="72" y="73"/>
                      </a:lnTo>
                      <a:lnTo>
                        <a:pt x="24" y="145"/>
                      </a:lnTo>
                      <a:lnTo>
                        <a:pt x="0" y="217"/>
                      </a:lnTo>
                      <a:lnTo>
                        <a:pt x="24" y="313"/>
                      </a:lnTo>
                      <a:lnTo>
                        <a:pt x="48" y="385"/>
                      </a:lnTo>
                      <a:lnTo>
                        <a:pt x="145" y="434"/>
                      </a:lnTo>
                      <a:lnTo>
                        <a:pt x="217" y="458"/>
                      </a:lnTo>
                      <a:lnTo>
                        <a:pt x="313" y="434"/>
                      </a:lnTo>
                      <a:lnTo>
                        <a:pt x="385" y="385"/>
                      </a:lnTo>
                      <a:lnTo>
                        <a:pt x="434" y="313"/>
                      </a:lnTo>
                      <a:lnTo>
                        <a:pt x="458" y="241"/>
                      </a:lnTo>
                      <a:lnTo>
                        <a:pt x="434" y="145"/>
                      </a:lnTo>
                      <a:lnTo>
                        <a:pt x="385" y="73"/>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8" name="Google Shape;14158;p46"/>
                <p:cNvSpPr/>
                <p:nvPr/>
              </p:nvSpPr>
              <p:spPr>
                <a:xfrm>
                  <a:off x="7664125" y="1095013"/>
                  <a:ext cx="11450" cy="11475"/>
                </a:xfrm>
                <a:custGeom>
                  <a:avLst/>
                  <a:gdLst/>
                  <a:ahLst/>
                  <a:cxnLst/>
                  <a:rect l="l" t="t" r="r" b="b"/>
                  <a:pathLst>
                    <a:path w="458" h="459" extrusionOk="0">
                      <a:moveTo>
                        <a:pt x="217" y="1"/>
                      </a:moveTo>
                      <a:lnTo>
                        <a:pt x="145" y="25"/>
                      </a:lnTo>
                      <a:lnTo>
                        <a:pt x="73" y="73"/>
                      </a:lnTo>
                      <a:lnTo>
                        <a:pt x="24" y="145"/>
                      </a:lnTo>
                      <a:lnTo>
                        <a:pt x="0" y="217"/>
                      </a:lnTo>
                      <a:lnTo>
                        <a:pt x="24" y="314"/>
                      </a:lnTo>
                      <a:lnTo>
                        <a:pt x="73" y="386"/>
                      </a:lnTo>
                      <a:lnTo>
                        <a:pt x="145" y="434"/>
                      </a:lnTo>
                      <a:lnTo>
                        <a:pt x="217" y="458"/>
                      </a:lnTo>
                      <a:lnTo>
                        <a:pt x="313" y="434"/>
                      </a:lnTo>
                      <a:lnTo>
                        <a:pt x="385" y="386"/>
                      </a:lnTo>
                      <a:lnTo>
                        <a:pt x="434" y="314"/>
                      </a:lnTo>
                      <a:lnTo>
                        <a:pt x="458" y="217"/>
                      </a:lnTo>
                      <a:lnTo>
                        <a:pt x="434"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9" name="Google Shape;14159;p46"/>
                <p:cNvSpPr/>
                <p:nvPr/>
              </p:nvSpPr>
              <p:spPr>
                <a:xfrm>
                  <a:off x="7671350" y="1110063"/>
                  <a:ext cx="10850" cy="11450"/>
                </a:xfrm>
                <a:custGeom>
                  <a:avLst/>
                  <a:gdLst/>
                  <a:ahLst/>
                  <a:cxnLst/>
                  <a:rect l="l" t="t" r="r" b="b"/>
                  <a:pathLst>
                    <a:path w="434" h="458" extrusionOk="0">
                      <a:moveTo>
                        <a:pt x="217" y="1"/>
                      </a:moveTo>
                      <a:lnTo>
                        <a:pt x="145" y="25"/>
                      </a:lnTo>
                      <a:lnTo>
                        <a:pt x="72" y="73"/>
                      </a:lnTo>
                      <a:lnTo>
                        <a:pt x="0" y="145"/>
                      </a:lnTo>
                      <a:lnTo>
                        <a:pt x="0" y="241"/>
                      </a:lnTo>
                      <a:lnTo>
                        <a:pt x="0" y="314"/>
                      </a:lnTo>
                      <a:lnTo>
                        <a:pt x="48" y="386"/>
                      </a:lnTo>
                      <a:lnTo>
                        <a:pt x="121" y="434"/>
                      </a:lnTo>
                      <a:lnTo>
                        <a:pt x="217" y="458"/>
                      </a:lnTo>
                      <a:lnTo>
                        <a:pt x="289" y="434"/>
                      </a:lnTo>
                      <a:lnTo>
                        <a:pt x="361" y="386"/>
                      </a:lnTo>
                      <a:lnTo>
                        <a:pt x="433" y="314"/>
                      </a:lnTo>
                      <a:lnTo>
                        <a:pt x="433" y="241"/>
                      </a:lnTo>
                      <a:lnTo>
                        <a:pt x="433"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0" name="Google Shape;14160;p46"/>
                <p:cNvSpPr/>
                <p:nvPr/>
              </p:nvSpPr>
              <p:spPr>
                <a:xfrm>
                  <a:off x="7685775" y="1147388"/>
                  <a:ext cx="10875" cy="10850"/>
                </a:xfrm>
                <a:custGeom>
                  <a:avLst/>
                  <a:gdLst/>
                  <a:ahLst/>
                  <a:cxnLst/>
                  <a:rect l="l" t="t" r="r" b="b"/>
                  <a:pathLst>
                    <a:path w="435" h="434" extrusionOk="0">
                      <a:moveTo>
                        <a:pt x="145" y="0"/>
                      </a:moveTo>
                      <a:lnTo>
                        <a:pt x="73" y="48"/>
                      </a:lnTo>
                      <a:lnTo>
                        <a:pt x="25" y="121"/>
                      </a:lnTo>
                      <a:lnTo>
                        <a:pt x="1" y="217"/>
                      </a:lnTo>
                      <a:lnTo>
                        <a:pt x="25" y="289"/>
                      </a:lnTo>
                      <a:lnTo>
                        <a:pt x="49" y="361"/>
                      </a:lnTo>
                      <a:lnTo>
                        <a:pt x="121" y="433"/>
                      </a:lnTo>
                      <a:lnTo>
                        <a:pt x="314" y="433"/>
                      </a:lnTo>
                      <a:lnTo>
                        <a:pt x="386" y="385"/>
                      </a:lnTo>
                      <a:lnTo>
                        <a:pt x="434" y="313"/>
                      </a:lnTo>
                      <a:lnTo>
                        <a:pt x="434" y="217"/>
                      </a:lnTo>
                      <a:lnTo>
                        <a:pt x="434" y="145"/>
                      </a:lnTo>
                      <a:lnTo>
                        <a:pt x="386" y="72"/>
                      </a:lnTo>
                      <a:lnTo>
                        <a:pt x="314"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1" name="Google Shape;14161;p46"/>
                <p:cNvSpPr/>
                <p:nvPr/>
              </p:nvSpPr>
              <p:spPr>
                <a:xfrm>
                  <a:off x="7653593" y="1132200"/>
                  <a:ext cx="10850" cy="10875"/>
                </a:xfrm>
                <a:custGeom>
                  <a:avLst/>
                  <a:gdLst/>
                  <a:ahLst/>
                  <a:cxnLst/>
                  <a:rect l="l" t="t" r="r" b="b"/>
                  <a:pathLst>
                    <a:path w="434" h="435" extrusionOk="0">
                      <a:moveTo>
                        <a:pt x="121" y="1"/>
                      </a:moveTo>
                      <a:lnTo>
                        <a:pt x="48" y="49"/>
                      </a:lnTo>
                      <a:lnTo>
                        <a:pt x="0" y="121"/>
                      </a:lnTo>
                      <a:lnTo>
                        <a:pt x="0" y="218"/>
                      </a:lnTo>
                      <a:lnTo>
                        <a:pt x="0" y="290"/>
                      </a:lnTo>
                      <a:lnTo>
                        <a:pt x="48" y="362"/>
                      </a:lnTo>
                      <a:lnTo>
                        <a:pt x="121" y="434"/>
                      </a:lnTo>
                      <a:lnTo>
                        <a:pt x="289" y="434"/>
                      </a:lnTo>
                      <a:lnTo>
                        <a:pt x="361" y="386"/>
                      </a:lnTo>
                      <a:lnTo>
                        <a:pt x="409" y="314"/>
                      </a:lnTo>
                      <a:lnTo>
                        <a:pt x="434" y="218"/>
                      </a:lnTo>
                      <a:lnTo>
                        <a:pt x="434" y="145"/>
                      </a:lnTo>
                      <a:lnTo>
                        <a:pt x="385" y="73"/>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2" name="Google Shape;14162;p46"/>
                <p:cNvSpPr/>
                <p:nvPr/>
              </p:nvSpPr>
              <p:spPr>
                <a:xfrm>
                  <a:off x="7711675" y="1115488"/>
                  <a:ext cx="11450" cy="11450"/>
                </a:xfrm>
                <a:custGeom>
                  <a:avLst/>
                  <a:gdLst/>
                  <a:ahLst/>
                  <a:cxnLst/>
                  <a:rect l="l" t="t" r="r" b="b"/>
                  <a:pathLst>
                    <a:path w="458" h="458" extrusionOk="0">
                      <a:moveTo>
                        <a:pt x="217" y="0"/>
                      </a:moveTo>
                      <a:lnTo>
                        <a:pt x="145" y="24"/>
                      </a:lnTo>
                      <a:lnTo>
                        <a:pt x="72" y="72"/>
                      </a:lnTo>
                      <a:lnTo>
                        <a:pt x="24" y="145"/>
                      </a:lnTo>
                      <a:lnTo>
                        <a:pt x="0" y="241"/>
                      </a:lnTo>
                      <a:lnTo>
                        <a:pt x="24" y="313"/>
                      </a:lnTo>
                      <a:lnTo>
                        <a:pt x="72" y="385"/>
                      </a:lnTo>
                      <a:lnTo>
                        <a:pt x="145" y="434"/>
                      </a:lnTo>
                      <a:lnTo>
                        <a:pt x="217" y="458"/>
                      </a:lnTo>
                      <a:lnTo>
                        <a:pt x="313" y="434"/>
                      </a:lnTo>
                      <a:lnTo>
                        <a:pt x="385" y="385"/>
                      </a:lnTo>
                      <a:lnTo>
                        <a:pt x="433" y="313"/>
                      </a:lnTo>
                      <a:lnTo>
                        <a:pt x="457" y="241"/>
                      </a:lnTo>
                      <a:lnTo>
                        <a:pt x="433" y="145"/>
                      </a:lnTo>
                      <a:lnTo>
                        <a:pt x="385" y="72"/>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3" name="Google Shape;14163;p46"/>
                <p:cNvSpPr/>
                <p:nvPr/>
              </p:nvSpPr>
              <p:spPr>
                <a:xfrm>
                  <a:off x="7712875" y="1132938"/>
                  <a:ext cx="11450" cy="11450"/>
                </a:xfrm>
                <a:custGeom>
                  <a:avLst/>
                  <a:gdLst/>
                  <a:ahLst/>
                  <a:cxnLst/>
                  <a:rect l="l" t="t" r="r" b="b"/>
                  <a:pathLst>
                    <a:path w="458" h="458" extrusionOk="0">
                      <a:moveTo>
                        <a:pt x="217" y="0"/>
                      </a:moveTo>
                      <a:lnTo>
                        <a:pt x="145" y="24"/>
                      </a:lnTo>
                      <a:lnTo>
                        <a:pt x="72" y="73"/>
                      </a:lnTo>
                      <a:lnTo>
                        <a:pt x="24" y="145"/>
                      </a:lnTo>
                      <a:lnTo>
                        <a:pt x="0" y="241"/>
                      </a:lnTo>
                      <a:lnTo>
                        <a:pt x="24" y="313"/>
                      </a:lnTo>
                      <a:lnTo>
                        <a:pt x="72" y="386"/>
                      </a:lnTo>
                      <a:lnTo>
                        <a:pt x="145" y="434"/>
                      </a:lnTo>
                      <a:lnTo>
                        <a:pt x="217" y="458"/>
                      </a:lnTo>
                      <a:lnTo>
                        <a:pt x="313" y="434"/>
                      </a:lnTo>
                      <a:lnTo>
                        <a:pt x="385" y="386"/>
                      </a:lnTo>
                      <a:lnTo>
                        <a:pt x="434" y="313"/>
                      </a:lnTo>
                      <a:lnTo>
                        <a:pt x="458" y="241"/>
                      </a:lnTo>
                      <a:lnTo>
                        <a:pt x="434" y="145"/>
                      </a:lnTo>
                      <a:lnTo>
                        <a:pt x="385" y="73"/>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4" name="Google Shape;14164;p46"/>
                <p:cNvSpPr/>
                <p:nvPr/>
              </p:nvSpPr>
              <p:spPr>
                <a:xfrm>
                  <a:off x="7706850" y="1150388"/>
                  <a:ext cx="11450" cy="11450"/>
                </a:xfrm>
                <a:custGeom>
                  <a:avLst/>
                  <a:gdLst/>
                  <a:ahLst/>
                  <a:cxnLst/>
                  <a:rect l="l" t="t" r="r" b="b"/>
                  <a:pathLst>
                    <a:path w="458" h="458" extrusionOk="0">
                      <a:moveTo>
                        <a:pt x="241" y="1"/>
                      </a:moveTo>
                      <a:lnTo>
                        <a:pt x="145" y="25"/>
                      </a:lnTo>
                      <a:lnTo>
                        <a:pt x="73" y="73"/>
                      </a:lnTo>
                      <a:lnTo>
                        <a:pt x="25" y="145"/>
                      </a:lnTo>
                      <a:lnTo>
                        <a:pt x="0" y="217"/>
                      </a:lnTo>
                      <a:lnTo>
                        <a:pt x="25" y="313"/>
                      </a:lnTo>
                      <a:lnTo>
                        <a:pt x="73" y="386"/>
                      </a:lnTo>
                      <a:lnTo>
                        <a:pt x="145" y="434"/>
                      </a:lnTo>
                      <a:lnTo>
                        <a:pt x="241" y="458"/>
                      </a:lnTo>
                      <a:lnTo>
                        <a:pt x="313" y="434"/>
                      </a:lnTo>
                      <a:lnTo>
                        <a:pt x="386" y="386"/>
                      </a:lnTo>
                      <a:lnTo>
                        <a:pt x="434" y="313"/>
                      </a:lnTo>
                      <a:lnTo>
                        <a:pt x="458" y="217"/>
                      </a:lnTo>
                      <a:lnTo>
                        <a:pt x="434" y="145"/>
                      </a:lnTo>
                      <a:lnTo>
                        <a:pt x="386" y="73"/>
                      </a:lnTo>
                      <a:lnTo>
                        <a:pt x="313" y="25"/>
                      </a:lnTo>
                      <a:lnTo>
                        <a:pt x="24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5" name="Google Shape;14165;p46"/>
                <p:cNvSpPr/>
                <p:nvPr/>
              </p:nvSpPr>
              <p:spPr>
                <a:xfrm>
                  <a:off x="7646674" y="1112454"/>
                  <a:ext cx="11450" cy="11450"/>
                </a:xfrm>
                <a:custGeom>
                  <a:avLst/>
                  <a:gdLst/>
                  <a:ahLst/>
                  <a:cxnLst/>
                  <a:rect l="l" t="t" r="r" b="b"/>
                  <a:pathLst>
                    <a:path w="458" h="458" extrusionOk="0">
                      <a:moveTo>
                        <a:pt x="241" y="0"/>
                      </a:moveTo>
                      <a:lnTo>
                        <a:pt x="145" y="24"/>
                      </a:lnTo>
                      <a:lnTo>
                        <a:pt x="73" y="72"/>
                      </a:lnTo>
                      <a:lnTo>
                        <a:pt x="24" y="144"/>
                      </a:lnTo>
                      <a:lnTo>
                        <a:pt x="0" y="217"/>
                      </a:lnTo>
                      <a:lnTo>
                        <a:pt x="24" y="313"/>
                      </a:lnTo>
                      <a:lnTo>
                        <a:pt x="73" y="385"/>
                      </a:lnTo>
                      <a:lnTo>
                        <a:pt x="145" y="433"/>
                      </a:lnTo>
                      <a:lnTo>
                        <a:pt x="241" y="457"/>
                      </a:lnTo>
                      <a:lnTo>
                        <a:pt x="313" y="433"/>
                      </a:lnTo>
                      <a:lnTo>
                        <a:pt x="385" y="385"/>
                      </a:lnTo>
                      <a:lnTo>
                        <a:pt x="434" y="313"/>
                      </a:lnTo>
                      <a:lnTo>
                        <a:pt x="458" y="241"/>
                      </a:lnTo>
                      <a:lnTo>
                        <a:pt x="434" y="144"/>
                      </a:lnTo>
                      <a:lnTo>
                        <a:pt x="410" y="72"/>
                      </a:lnTo>
                      <a:lnTo>
                        <a:pt x="313"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6" name="Google Shape;14166;p46"/>
                <p:cNvSpPr/>
                <p:nvPr/>
              </p:nvSpPr>
              <p:spPr>
                <a:xfrm>
                  <a:off x="7694825" y="1126913"/>
                  <a:ext cx="10850" cy="10850"/>
                </a:xfrm>
                <a:custGeom>
                  <a:avLst/>
                  <a:gdLst/>
                  <a:ahLst/>
                  <a:cxnLst/>
                  <a:rect l="l" t="t" r="r" b="b"/>
                  <a:pathLst>
                    <a:path w="434" h="434" extrusionOk="0">
                      <a:moveTo>
                        <a:pt x="144" y="1"/>
                      </a:moveTo>
                      <a:lnTo>
                        <a:pt x="72" y="49"/>
                      </a:lnTo>
                      <a:lnTo>
                        <a:pt x="0" y="121"/>
                      </a:lnTo>
                      <a:lnTo>
                        <a:pt x="0" y="217"/>
                      </a:lnTo>
                      <a:lnTo>
                        <a:pt x="0" y="290"/>
                      </a:lnTo>
                      <a:lnTo>
                        <a:pt x="48" y="362"/>
                      </a:lnTo>
                      <a:lnTo>
                        <a:pt x="120" y="410"/>
                      </a:lnTo>
                      <a:lnTo>
                        <a:pt x="217" y="434"/>
                      </a:lnTo>
                      <a:lnTo>
                        <a:pt x="289" y="434"/>
                      </a:lnTo>
                      <a:lnTo>
                        <a:pt x="361" y="386"/>
                      </a:lnTo>
                      <a:lnTo>
                        <a:pt x="433" y="314"/>
                      </a:lnTo>
                      <a:lnTo>
                        <a:pt x="433" y="217"/>
                      </a:lnTo>
                      <a:lnTo>
                        <a:pt x="433" y="121"/>
                      </a:lnTo>
                      <a:lnTo>
                        <a:pt x="385" y="49"/>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7" name="Google Shape;14167;p46"/>
                <p:cNvSpPr/>
                <p:nvPr/>
              </p:nvSpPr>
              <p:spPr>
                <a:xfrm>
                  <a:off x="7667125" y="1132938"/>
                  <a:ext cx="11475" cy="11450"/>
                </a:xfrm>
                <a:custGeom>
                  <a:avLst/>
                  <a:gdLst/>
                  <a:ahLst/>
                  <a:cxnLst/>
                  <a:rect l="l" t="t" r="r" b="b"/>
                  <a:pathLst>
                    <a:path w="459" h="458" extrusionOk="0">
                      <a:moveTo>
                        <a:pt x="241" y="0"/>
                      </a:moveTo>
                      <a:lnTo>
                        <a:pt x="145" y="24"/>
                      </a:lnTo>
                      <a:lnTo>
                        <a:pt x="73" y="73"/>
                      </a:lnTo>
                      <a:lnTo>
                        <a:pt x="25" y="145"/>
                      </a:lnTo>
                      <a:lnTo>
                        <a:pt x="1" y="241"/>
                      </a:lnTo>
                      <a:lnTo>
                        <a:pt x="25" y="313"/>
                      </a:lnTo>
                      <a:lnTo>
                        <a:pt x="73" y="386"/>
                      </a:lnTo>
                      <a:lnTo>
                        <a:pt x="145" y="434"/>
                      </a:lnTo>
                      <a:lnTo>
                        <a:pt x="241" y="458"/>
                      </a:lnTo>
                      <a:lnTo>
                        <a:pt x="314" y="434"/>
                      </a:lnTo>
                      <a:lnTo>
                        <a:pt x="386" y="386"/>
                      </a:lnTo>
                      <a:lnTo>
                        <a:pt x="434" y="313"/>
                      </a:lnTo>
                      <a:lnTo>
                        <a:pt x="458" y="241"/>
                      </a:lnTo>
                      <a:lnTo>
                        <a:pt x="434" y="145"/>
                      </a:lnTo>
                      <a:lnTo>
                        <a:pt x="386" y="73"/>
                      </a:lnTo>
                      <a:lnTo>
                        <a:pt x="314"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68" name="Google Shape;14168;p46"/>
              <p:cNvGrpSpPr/>
              <p:nvPr/>
            </p:nvGrpSpPr>
            <p:grpSpPr>
              <a:xfrm rot="581139">
                <a:off x="4557307" y="3047659"/>
                <a:ext cx="84312" cy="73276"/>
                <a:chOff x="7638250" y="1077563"/>
                <a:chExt cx="76883" cy="66825"/>
              </a:xfrm>
            </p:grpSpPr>
            <p:sp>
              <p:nvSpPr>
                <p:cNvPr id="14169" name="Google Shape;14169;p46"/>
                <p:cNvSpPr/>
                <p:nvPr/>
              </p:nvSpPr>
              <p:spPr>
                <a:xfrm>
                  <a:off x="7704258" y="1091869"/>
                  <a:ext cx="10875" cy="10850"/>
                </a:xfrm>
                <a:custGeom>
                  <a:avLst/>
                  <a:gdLst/>
                  <a:ahLst/>
                  <a:cxnLst/>
                  <a:rect l="l" t="t" r="r" b="b"/>
                  <a:pathLst>
                    <a:path w="435" h="434" extrusionOk="0">
                      <a:moveTo>
                        <a:pt x="145" y="0"/>
                      </a:moveTo>
                      <a:lnTo>
                        <a:pt x="73" y="48"/>
                      </a:lnTo>
                      <a:lnTo>
                        <a:pt x="1" y="121"/>
                      </a:lnTo>
                      <a:lnTo>
                        <a:pt x="1" y="217"/>
                      </a:lnTo>
                      <a:lnTo>
                        <a:pt x="1" y="289"/>
                      </a:lnTo>
                      <a:lnTo>
                        <a:pt x="49" y="361"/>
                      </a:lnTo>
                      <a:lnTo>
                        <a:pt x="121" y="434"/>
                      </a:lnTo>
                      <a:lnTo>
                        <a:pt x="290" y="434"/>
                      </a:lnTo>
                      <a:lnTo>
                        <a:pt x="362" y="385"/>
                      </a:lnTo>
                      <a:lnTo>
                        <a:pt x="434" y="313"/>
                      </a:lnTo>
                      <a:lnTo>
                        <a:pt x="434" y="217"/>
                      </a:lnTo>
                      <a:lnTo>
                        <a:pt x="434" y="145"/>
                      </a:lnTo>
                      <a:lnTo>
                        <a:pt x="386" y="72"/>
                      </a:lnTo>
                      <a:lnTo>
                        <a:pt x="314"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0" name="Google Shape;14170;p46"/>
                <p:cNvSpPr/>
                <p:nvPr/>
              </p:nvSpPr>
              <p:spPr>
                <a:xfrm>
                  <a:off x="7688200" y="1099238"/>
                  <a:ext cx="11450" cy="11450"/>
                </a:xfrm>
                <a:custGeom>
                  <a:avLst/>
                  <a:gdLst/>
                  <a:ahLst/>
                  <a:cxnLst/>
                  <a:rect l="l" t="t" r="r" b="b"/>
                  <a:pathLst>
                    <a:path w="458" h="458" extrusionOk="0">
                      <a:moveTo>
                        <a:pt x="217" y="0"/>
                      </a:moveTo>
                      <a:lnTo>
                        <a:pt x="145" y="24"/>
                      </a:lnTo>
                      <a:lnTo>
                        <a:pt x="72" y="73"/>
                      </a:lnTo>
                      <a:lnTo>
                        <a:pt x="24" y="145"/>
                      </a:lnTo>
                      <a:lnTo>
                        <a:pt x="0" y="217"/>
                      </a:lnTo>
                      <a:lnTo>
                        <a:pt x="24" y="313"/>
                      </a:lnTo>
                      <a:lnTo>
                        <a:pt x="48" y="385"/>
                      </a:lnTo>
                      <a:lnTo>
                        <a:pt x="145" y="434"/>
                      </a:lnTo>
                      <a:lnTo>
                        <a:pt x="217" y="458"/>
                      </a:lnTo>
                      <a:lnTo>
                        <a:pt x="313" y="434"/>
                      </a:lnTo>
                      <a:lnTo>
                        <a:pt x="385" y="385"/>
                      </a:lnTo>
                      <a:lnTo>
                        <a:pt x="434" y="313"/>
                      </a:lnTo>
                      <a:lnTo>
                        <a:pt x="458" y="241"/>
                      </a:lnTo>
                      <a:lnTo>
                        <a:pt x="434" y="145"/>
                      </a:lnTo>
                      <a:lnTo>
                        <a:pt x="385" y="73"/>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1" name="Google Shape;14171;p46"/>
                <p:cNvSpPr/>
                <p:nvPr/>
              </p:nvSpPr>
              <p:spPr>
                <a:xfrm>
                  <a:off x="7664125" y="1095013"/>
                  <a:ext cx="11450" cy="11475"/>
                </a:xfrm>
                <a:custGeom>
                  <a:avLst/>
                  <a:gdLst/>
                  <a:ahLst/>
                  <a:cxnLst/>
                  <a:rect l="l" t="t" r="r" b="b"/>
                  <a:pathLst>
                    <a:path w="458" h="459" extrusionOk="0">
                      <a:moveTo>
                        <a:pt x="217" y="1"/>
                      </a:moveTo>
                      <a:lnTo>
                        <a:pt x="145" y="25"/>
                      </a:lnTo>
                      <a:lnTo>
                        <a:pt x="73" y="73"/>
                      </a:lnTo>
                      <a:lnTo>
                        <a:pt x="24" y="145"/>
                      </a:lnTo>
                      <a:lnTo>
                        <a:pt x="0" y="217"/>
                      </a:lnTo>
                      <a:lnTo>
                        <a:pt x="24" y="314"/>
                      </a:lnTo>
                      <a:lnTo>
                        <a:pt x="73" y="386"/>
                      </a:lnTo>
                      <a:lnTo>
                        <a:pt x="145" y="434"/>
                      </a:lnTo>
                      <a:lnTo>
                        <a:pt x="217" y="458"/>
                      </a:lnTo>
                      <a:lnTo>
                        <a:pt x="313" y="434"/>
                      </a:lnTo>
                      <a:lnTo>
                        <a:pt x="385" y="386"/>
                      </a:lnTo>
                      <a:lnTo>
                        <a:pt x="434" y="314"/>
                      </a:lnTo>
                      <a:lnTo>
                        <a:pt x="458" y="217"/>
                      </a:lnTo>
                      <a:lnTo>
                        <a:pt x="434"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2" name="Google Shape;14172;p46"/>
                <p:cNvSpPr/>
                <p:nvPr/>
              </p:nvSpPr>
              <p:spPr>
                <a:xfrm>
                  <a:off x="7671350" y="1110063"/>
                  <a:ext cx="10850" cy="11450"/>
                </a:xfrm>
                <a:custGeom>
                  <a:avLst/>
                  <a:gdLst/>
                  <a:ahLst/>
                  <a:cxnLst/>
                  <a:rect l="l" t="t" r="r" b="b"/>
                  <a:pathLst>
                    <a:path w="434" h="458" extrusionOk="0">
                      <a:moveTo>
                        <a:pt x="217" y="1"/>
                      </a:moveTo>
                      <a:lnTo>
                        <a:pt x="145" y="25"/>
                      </a:lnTo>
                      <a:lnTo>
                        <a:pt x="72" y="73"/>
                      </a:lnTo>
                      <a:lnTo>
                        <a:pt x="0" y="145"/>
                      </a:lnTo>
                      <a:lnTo>
                        <a:pt x="0" y="241"/>
                      </a:lnTo>
                      <a:lnTo>
                        <a:pt x="0" y="314"/>
                      </a:lnTo>
                      <a:lnTo>
                        <a:pt x="48" y="386"/>
                      </a:lnTo>
                      <a:lnTo>
                        <a:pt x="121" y="434"/>
                      </a:lnTo>
                      <a:lnTo>
                        <a:pt x="217" y="458"/>
                      </a:lnTo>
                      <a:lnTo>
                        <a:pt x="289" y="434"/>
                      </a:lnTo>
                      <a:lnTo>
                        <a:pt x="361" y="386"/>
                      </a:lnTo>
                      <a:lnTo>
                        <a:pt x="433" y="314"/>
                      </a:lnTo>
                      <a:lnTo>
                        <a:pt x="433" y="241"/>
                      </a:lnTo>
                      <a:lnTo>
                        <a:pt x="433"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3" name="Google Shape;14173;p46"/>
                <p:cNvSpPr/>
                <p:nvPr/>
              </p:nvSpPr>
              <p:spPr>
                <a:xfrm>
                  <a:off x="7693600" y="1077563"/>
                  <a:ext cx="11475" cy="10850"/>
                </a:xfrm>
                <a:custGeom>
                  <a:avLst/>
                  <a:gdLst/>
                  <a:ahLst/>
                  <a:cxnLst/>
                  <a:rect l="l" t="t" r="r" b="b"/>
                  <a:pathLst>
                    <a:path w="459" h="434" extrusionOk="0">
                      <a:moveTo>
                        <a:pt x="145" y="1"/>
                      </a:moveTo>
                      <a:lnTo>
                        <a:pt x="73" y="49"/>
                      </a:lnTo>
                      <a:lnTo>
                        <a:pt x="25" y="121"/>
                      </a:lnTo>
                      <a:lnTo>
                        <a:pt x="1" y="217"/>
                      </a:lnTo>
                      <a:lnTo>
                        <a:pt x="25" y="290"/>
                      </a:lnTo>
                      <a:lnTo>
                        <a:pt x="49" y="362"/>
                      </a:lnTo>
                      <a:lnTo>
                        <a:pt x="121" y="434"/>
                      </a:lnTo>
                      <a:lnTo>
                        <a:pt x="314" y="434"/>
                      </a:lnTo>
                      <a:lnTo>
                        <a:pt x="386" y="386"/>
                      </a:lnTo>
                      <a:lnTo>
                        <a:pt x="434" y="314"/>
                      </a:lnTo>
                      <a:lnTo>
                        <a:pt x="458" y="217"/>
                      </a:lnTo>
                      <a:lnTo>
                        <a:pt x="434" y="145"/>
                      </a:lnTo>
                      <a:lnTo>
                        <a:pt x="386" y="73"/>
                      </a:lnTo>
                      <a:lnTo>
                        <a:pt x="314"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4" name="Google Shape;14174;p46"/>
                <p:cNvSpPr/>
                <p:nvPr/>
              </p:nvSpPr>
              <p:spPr>
                <a:xfrm>
                  <a:off x="7638250" y="1089613"/>
                  <a:ext cx="11450" cy="10850"/>
                </a:xfrm>
                <a:custGeom>
                  <a:avLst/>
                  <a:gdLst/>
                  <a:ahLst/>
                  <a:cxnLst/>
                  <a:rect l="l" t="t" r="r" b="b"/>
                  <a:pathLst>
                    <a:path w="458" h="434" extrusionOk="0">
                      <a:moveTo>
                        <a:pt x="145" y="0"/>
                      </a:moveTo>
                      <a:lnTo>
                        <a:pt x="72" y="48"/>
                      </a:lnTo>
                      <a:lnTo>
                        <a:pt x="24" y="120"/>
                      </a:lnTo>
                      <a:lnTo>
                        <a:pt x="0" y="217"/>
                      </a:lnTo>
                      <a:lnTo>
                        <a:pt x="24" y="289"/>
                      </a:lnTo>
                      <a:lnTo>
                        <a:pt x="48" y="361"/>
                      </a:lnTo>
                      <a:lnTo>
                        <a:pt x="121" y="433"/>
                      </a:lnTo>
                      <a:lnTo>
                        <a:pt x="313" y="433"/>
                      </a:lnTo>
                      <a:lnTo>
                        <a:pt x="385" y="385"/>
                      </a:lnTo>
                      <a:lnTo>
                        <a:pt x="433" y="313"/>
                      </a:lnTo>
                      <a:lnTo>
                        <a:pt x="458" y="217"/>
                      </a:lnTo>
                      <a:lnTo>
                        <a:pt x="433" y="145"/>
                      </a:lnTo>
                      <a:lnTo>
                        <a:pt x="385" y="72"/>
                      </a:lnTo>
                      <a:lnTo>
                        <a:pt x="313"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5" name="Google Shape;14175;p46"/>
                <p:cNvSpPr/>
                <p:nvPr/>
              </p:nvSpPr>
              <p:spPr>
                <a:xfrm>
                  <a:off x="7667125" y="1132938"/>
                  <a:ext cx="11475" cy="11450"/>
                </a:xfrm>
                <a:custGeom>
                  <a:avLst/>
                  <a:gdLst/>
                  <a:ahLst/>
                  <a:cxnLst/>
                  <a:rect l="l" t="t" r="r" b="b"/>
                  <a:pathLst>
                    <a:path w="459" h="458" extrusionOk="0">
                      <a:moveTo>
                        <a:pt x="241" y="0"/>
                      </a:moveTo>
                      <a:lnTo>
                        <a:pt x="145" y="24"/>
                      </a:lnTo>
                      <a:lnTo>
                        <a:pt x="73" y="73"/>
                      </a:lnTo>
                      <a:lnTo>
                        <a:pt x="25" y="145"/>
                      </a:lnTo>
                      <a:lnTo>
                        <a:pt x="1" y="241"/>
                      </a:lnTo>
                      <a:lnTo>
                        <a:pt x="25" y="313"/>
                      </a:lnTo>
                      <a:lnTo>
                        <a:pt x="73" y="386"/>
                      </a:lnTo>
                      <a:lnTo>
                        <a:pt x="145" y="434"/>
                      </a:lnTo>
                      <a:lnTo>
                        <a:pt x="241" y="458"/>
                      </a:lnTo>
                      <a:lnTo>
                        <a:pt x="314" y="434"/>
                      </a:lnTo>
                      <a:lnTo>
                        <a:pt x="386" y="386"/>
                      </a:lnTo>
                      <a:lnTo>
                        <a:pt x="434" y="313"/>
                      </a:lnTo>
                      <a:lnTo>
                        <a:pt x="458" y="241"/>
                      </a:lnTo>
                      <a:lnTo>
                        <a:pt x="434" y="145"/>
                      </a:lnTo>
                      <a:lnTo>
                        <a:pt x="386" y="73"/>
                      </a:lnTo>
                      <a:lnTo>
                        <a:pt x="314"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76" name="Google Shape;14176;p46"/>
              <p:cNvGrpSpPr/>
              <p:nvPr/>
            </p:nvGrpSpPr>
            <p:grpSpPr>
              <a:xfrm rot="581139">
                <a:off x="4957615" y="3022054"/>
                <a:ext cx="93077" cy="92410"/>
                <a:chOff x="7639450" y="1077563"/>
                <a:chExt cx="84875" cy="84275"/>
              </a:xfrm>
            </p:grpSpPr>
            <p:sp>
              <p:nvSpPr>
                <p:cNvPr id="14177" name="Google Shape;14177;p46"/>
                <p:cNvSpPr/>
                <p:nvPr/>
              </p:nvSpPr>
              <p:spPr>
                <a:xfrm>
                  <a:off x="7710450" y="1090813"/>
                  <a:ext cx="10875" cy="10850"/>
                </a:xfrm>
                <a:custGeom>
                  <a:avLst/>
                  <a:gdLst/>
                  <a:ahLst/>
                  <a:cxnLst/>
                  <a:rect l="l" t="t" r="r" b="b"/>
                  <a:pathLst>
                    <a:path w="435" h="434" extrusionOk="0">
                      <a:moveTo>
                        <a:pt x="145" y="0"/>
                      </a:moveTo>
                      <a:lnTo>
                        <a:pt x="73" y="48"/>
                      </a:lnTo>
                      <a:lnTo>
                        <a:pt x="1" y="121"/>
                      </a:lnTo>
                      <a:lnTo>
                        <a:pt x="1" y="217"/>
                      </a:lnTo>
                      <a:lnTo>
                        <a:pt x="1" y="289"/>
                      </a:lnTo>
                      <a:lnTo>
                        <a:pt x="49" y="361"/>
                      </a:lnTo>
                      <a:lnTo>
                        <a:pt x="121" y="434"/>
                      </a:lnTo>
                      <a:lnTo>
                        <a:pt x="290" y="434"/>
                      </a:lnTo>
                      <a:lnTo>
                        <a:pt x="362" y="385"/>
                      </a:lnTo>
                      <a:lnTo>
                        <a:pt x="434" y="313"/>
                      </a:lnTo>
                      <a:lnTo>
                        <a:pt x="434" y="217"/>
                      </a:lnTo>
                      <a:lnTo>
                        <a:pt x="434" y="145"/>
                      </a:lnTo>
                      <a:lnTo>
                        <a:pt x="386" y="72"/>
                      </a:lnTo>
                      <a:lnTo>
                        <a:pt x="314"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8" name="Google Shape;14178;p46"/>
                <p:cNvSpPr/>
                <p:nvPr/>
              </p:nvSpPr>
              <p:spPr>
                <a:xfrm>
                  <a:off x="7688200" y="1099238"/>
                  <a:ext cx="11450" cy="11450"/>
                </a:xfrm>
                <a:custGeom>
                  <a:avLst/>
                  <a:gdLst/>
                  <a:ahLst/>
                  <a:cxnLst/>
                  <a:rect l="l" t="t" r="r" b="b"/>
                  <a:pathLst>
                    <a:path w="458" h="458" extrusionOk="0">
                      <a:moveTo>
                        <a:pt x="217" y="0"/>
                      </a:moveTo>
                      <a:lnTo>
                        <a:pt x="145" y="24"/>
                      </a:lnTo>
                      <a:lnTo>
                        <a:pt x="72" y="73"/>
                      </a:lnTo>
                      <a:lnTo>
                        <a:pt x="24" y="145"/>
                      </a:lnTo>
                      <a:lnTo>
                        <a:pt x="0" y="217"/>
                      </a:lnTo>
                      <a:lnTo>
                        <a:pt x="24" y="313"/>
                      </a:lnTo>
                      <a:lnTo>
                        <a:pt x="48" y="385"/>
                      </a:lnTo>
                      <a:lnTo>
                        <a:pt x="145" y="434"/>
                      </a:lnTo>
                      <a:lnTo>
                        <a:pt x="217" y="458"/>
                      </a:lnTo>
                      <a:lnTo>
                        <a:pt x="313" y="434"/>
                      </a:lnTo>
                      <a:lnTo>
                        <a:pt x="385" y="385"/>
                      </a:lnTo>
                      <a:lnTo>
                        <a:pt x="434" y="313"/>
                      </a:lnTo>
                      <a:lnTo>
                        <a:pt x="458" y="241"/>
                      </a:lnTo>
                      <a:lnTo>
                        <a:pt x="434" y="145"/>
                      </a:lnTo>
                      <a:lnTo>
                        <a:pt x="385" y="73"/>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9" name="Google Shape;14179;p46"/>
                <p:cNvSpPr/>
                <p:nvPr/>
              </p:nvSpPr>
              <p:spPr>
                <a:xfrm>
                  <a:off x="7664125" y="1095013"/>
                  <a:ext cx="11450" cy="11475"/>
                </a:xfrm>
                <a:custGeom>
                  <a:avLst/>
                  <a:gdLst/>
                  <a:ahLst/>
                  <a:cxnLst/>
                  <a:rect l="l" t="t" r="r" b="b"/>
                  <a:pathLst>
                    <a:path w="458" h="459" extrusionOk="0">
                      <a:moveTo>
                        <a:pt x="217" y="1"/>
                      </a:moveTo>
                      <a:lnTo>
                        <a:pt x="145" y="25"/>
                      </a:lnTo>
                      <a:lnTo>
                        <a:pt x="73" y="73"/>
                      </a:lnTo>
                      <a:lnTo>
                        <a:pt x="24" y="145"/>
                      </a:lnTo>
                      <a:lnTo>
                        <a:pt x="0" y="217"/>
                      </a:lnTo>
                      <a:lnTo>
                        <a:pt x="24" y="314"/>
                      </a:lnTo>
                      <a:lnTo>
                        <a:pt x="73" y="386"/>
                      </a:lnTo>
                      <a:lnTo>
                        <a:pt x="145" y="434"/>
                      </a:lnTo>
                      <a:lnTo>
                        <a:pt x="217" y="458"/>
                      </a:lnTo>
                      <a:lnTo>
                        <a:pt x="313" y="434"/>
                      </a:lnTo>
                      <a:lnTo>
                        <a:pt x="385" y="386"/>
                      </a:lnTo>
                      <a:lnTo>
                        <a:pt x="434" y="314"/>
                      </a:lnTo>
                      <a:lnTo>
                        <a:pt x="458" y="217"/>
                      </a:lnTo>
                      <a:lnTo>
                        <a:pt x="434"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0" name="Google Shape;14180;p46"/>
                <p:cNvSpPr/>
                <p:nvPr/>
              </p:nvSpPr>
              <p:spPr>
                <a:xfrm>
                  <a:off x="7671350" y="1110063"/>
                  <a:ext cx="10850" cy="11450"/>
                </a:xfrm>
                <a:custGeom>
                  <a:avLst/>
                  <a:gdLst/>
                  <a:ahLst/>
                  <a:cxnLst/>
                  <a:rect l="l" t="t" r="r" b="b"/>
                  <a:pathLst>
                    <a:path w="434" h="458" extrusionOk="0">
                      <a:moveTo>
                        <a:pt x="217" y="1"/>
                      </a:moveTo>
                      <a:lnTo>
                        <a:pt x="145" y="25"/>
                      </a:lnTo>
                      <a:lnTo>
                        <a:pt x="72" y="73"/>
                      </a:lnTo>
                      <a:lnTo>
                        <a:pt x="0" y="145"/>
                      </a:lnTo>
                      <a:lnTo>
                        <a:pt x="0" y="241"/>
                      </a:lnTo>
                      <a:lnTo>
                        <a:pt x="0" y="314"/>
                      </a:lnTo>
                      <a:lnTo>
                        <a:pt x="48" y="386"/>
                      </a:lnTo>
                      <a:lnTo>
                        <a:pt x="121" y="434"/>
                      </a:lnTo>
                      <a:lnTo>
                        <a:pt x="217" y="458"/>
                      </a:lnTo>
                      <a:lnTo>
                        <a:pt x="289" y="434"/>
                      </a:lnTo>
                      <a:lnTo>
                        <a:pt x="361" y="386"/>
                      </a:lnTo>
                      <a:lnTo>
                        <a:pt x="433" y="314"/>
                      </a:lnTo>
                      <a:lnTo>
                        <a:pt x="433" y="241"/>
                      </a:lnTo>
                      <a:lnTo>
                        <a:pt x="433"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1" name="Google Shape;14181;p46"/>
                <p:cNvSpPr/>
                <p:nvPr/>
              </p:nvSpPr>
              <p:spPr>
                <a:xfrm>
                  <a:off x="7693600" y="1077563"/>
                  <a:ext cx="11475" cy="10850"/>
                </a:xfrm>
                <a:custGeom>
                  <a:avLst/>
                  <a:gdLst/>
                  <a:ahLst/>
                  <a:cxnLst/>
                  <a:rect l="l" t="t" r="r" b="b"/>
                  <a:pathLst>
                    <a:path w="459" h="434" extrusionOk="0">
                      <a:moveTo>
                        <a:pt x="145" y="1"/>
                      </a:moveTo>
                      <a:lnTo>
                        <a:pt x="73" y="49"/>
                      </a:lnTo>
                      <a:lnTo>
                        <a:pt x="25" y="121"/>
                      </a:lnTo>
                      <a:lnTo>
                        <a:pt x="1" y="217"/>
                      </a:lnTo>
                      <a:lnTo>
                        <a:pt x="25" y="290"/>
                      </a:lnTo>
                      <a:lnTo>
                        <a:pt x="49" y="362"/>
                      </a:lnTo>
                      <a:lnTo>
                        <a:pt x="121" y="434"/>
                      </a:lnTo>
                      <a:lnTo>
                        <a:pt x="314" y="434"/>
                      </a:lnTo>
                      <a:lnTo>
                        <a:pt x="386" y="386"/>
                      </a:lnTo>
                      <a:lnTo>
                        <a:pt x="434" y="314"/>
                      </a:lnTo>
                      <a:lnTo>
                        <a:pt x="458" y="217"/>
                      </a:lnTo>
                      <a:lnTo>
                        <a:pt x="434" y="145"/>
                      </a:lnTo>
                      <a:lnTo>
                        <a:pt x="386" y="73"/>
                      </a:lnTo>
                      <a:lnTo>
                        <a:pt x="314"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2" name="Google Shape;14182;p46"/>
                <p:cNvSpPr/>
                <p:nvPr/>
              </p:nvSpPr>
              <p:spPr>
                <a:xfrm>
                  <a:off x="7642051" y="1093212"/>
                  <a:ext cx="11450" cy="10850"/>
                </a:xfrm>
                <a:custGeom>
                  <a:avLst/>
                  <a:gdLst/>
                  <a:ahLst/>
                  <a:cxnLst/>
                  <a:rect l="l" t="t" r="r" b="b"/>
                  <a:pathLst>
                    <a:path w="458" h="434" extrusionOk="0">
                      <a:moveTo>
                        <a:pt x="145" y="0"/>
                      </a:moveTo>
                      <a:lnTo>
                        <a:pt x="72" y="48"/>
                      </a:lnTo>
                      <a:lnTo>
                        <a:pt x="24" y="120"/>
                      </a:lnTo>
                      <a:lnTo>
                        <a:pt x="0" y="217"/>
                      </a:lnTo>
                      <a:lnTo>
                        <a:pt x="24" y="289"/>
                      </a:lnTo>
                      <a:lnTo>
                        <a:pt x="48" y="361"/>
                      </a:lnTo>
                      <a:lnTo>
                        <a:pt x="121" y="433"/>
                      </a:lnTo>
                      <a:lnTo>
                        <a:pt x="313" y="433"/>
                      </a:lnTo>
                      <a:lnTo>
                        <a:pt x="385" y="385"/>
                      </a:lnTo>
                      <a:lnTo>
                        <a:pt x="433" y="313"/>
                      </a:lnTo>
                      <a:lnTo>
                        <a:pt x="458" y="217"/>
                      </a:lnTo>
                      <a:lnTo>
                        <a:pt x="433" y="145"/>
                      </a:lnTo>
                      <a:lnTo>
                        <a:pt x="385" y="72"/>
                      </a:lnTo>
                      <a:lnTo>
                        <a:pt x="313"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3" name="Google Shape;14183;p46"/>
                <p:cNvSpPr/>
                <p:nvPr/>
              </p:nvSpPr>
              <p:spPr>
                <a:xfrm>
                  <a:off x="7685775" y="1147388"/>
                  <a:ext cx="10875" cy="10850"/>
                </a:xfrm>
                <a:custGeom>
                  <a:avLst/>
                  <a:gdLst/>
                  <a:ahLst/>
                  <a:cxnLst/>
                  <a:rect l="l" t="t" r="r" b="b"/>
                  <a:pathLst>
                    <a:path w="435" h="434" extrusionOk="0">
                      <a:moveTo>
                        <a:pt x="145" y="0"/>
                      </a:moveTo>
                      <a:lnTo>
                        <a:pt x="73" y="48"/>
                      </a:lnTo>
                      <a:lnTo>
                        <a:pt x="25" y="121"/>
                      </a:lnTo>
                      <a:lnTo>
                        <a:pt x="1" y="217"/>
                      </a:lnTo>
                      <a:lnTo>
                        <a:pt x="25" y="289"/>
                      </a:lnTo>
                      <a:lnTo>
                        <a:pt x="49" y="361"/>
                      </a:lnTo>
                      <a:lnTo>
                        <a:pt x="121" y="433"/>
                      </a:lnTo>
                      <a:lnTo>
                        <a:pt x="314" y="433"/>
                      </a:lnTo>
                      <a:lnTo>
                        <a:pt x="386" y="385"/>
                      </a:lnTo>
                      <a:lnTo>
                        <a:pt x="434" y="313"/>
                      </a:lnTo>
                      <a:lnTo>
                        <a:pt x="434" y="217"/>
                      </a:lnTo>
                      <a:lnTo>
                        <a:pt x="434" y="145"/>
                      </a:lnTo>
                      <a:lnTo>
                        <a:pt x="386" y="72"/>
                      </a:lnTo>
                      <a:lnTo>
                        <a:pt x="314"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4" name="Google Shape;14184;p46"/>
                <p:cNvSpPr/>
                <p:nvPr/>
              </p:nvSpPr>
              <p:spPr>
                <a:xfrm>
                  <a:off x="7645690" y="1135674"/>
                  <a:ext cx="10850" cy="10875"/>
                </a:xfrm>
                <a:custGeom>
                  <a:avLst/>
                  <a:gdLst/>
                  <a:ahLst/>
                  <a:cxnLst/>
                  <a:rect l="l" t="t" r="r" b="b"/>
                  <a:pathLst>
                    <a:path w="434" h="435" extrusionOk="0">
                      <a:moveTo>
                        <a:pt x="121" y="1"/>
                      </a:moveTo>
                      <a:lnTo>
                        <a:pt x="48" y="49"/>
                      </a:lnTo>
                      <a:lnTo>
                        <a:pt x="0" y="121"/>
                      </a:lnTo>
                      <a:lnTo>
                        <a:pt x="0" y="218"/>
                      </a:lnTo>
                      <a:lnTo>
                        <a:pt x="0" y="290"/>
                      </a:lnTo>
                      <a:lnTo>
                        <a:pt x="48" y="362"/>
                      </a:lnTo>
                      <a:lnTo>
                        <a:pt x="121" y="434"/>
                      </a:lnTo>
                      <a:lnTo>
                        <a:pt x="289" y="434"/>
                      </a:lnTo>
                      <a:lnTo>
                        <a:pt x="361" y="386"/>
                      </a:lnTo>
                      <a:lnTo>
                        <a:pt x="409" y="314"/>
                      </a:lnTo>
                      <a:lnTo>
                        <a:pt x="434" y="218"/>
                      </a:lnTo>
                      <a:lnTo>
                        <a:pt x="434" y="145"/>
                      </a:lnTo>
                      <a:lnTo>
                        <a:pt x="385" y="73"/>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5" name="Google Shape;14185;p46"/>
                <p:cNvSpPr/>
                <p:nvPr/>
              </p:nvSpPr>
              <p:spPr>
                <a:xfrm>
                  <a:off x="7711675" y="1115488"/>
                  <a:ext cx="11450" cy="11450"/>
                </a:xfrm>
                <a:custGeom>
                  <a:avLst/>
                  <a:gdLst/>
                  <a:ahLst/>
                  <a:cxnLst/>
                  <a:rect l="l" t="t" r="r" b="b"/>
                  <a:pathLst>
                    <a:path w="458" h="458" extrusionOk="0">
                      <a:moveTo>
                        <a:pt x="217" y="0"/>
                      </a:moveTo>
                      <a:lnTo>
                        <a:pt x="145" y="24"/>
                      </a:lnTo>
                      <a:lnTo>
                        <a:pt x="72" y="72"/>
                      </a:lnTo>
                      <a:lnTo>
                        <a:pt x="24" y="145"/>
                      </a:lnTo>
                      <a:lnTo>
                        <a:pt x="0" y="241"/>
                      </a:lnTo>
                      <a:lnTo>
                        <a:pt x="24" y="313"/>
                      </a:lnTo>
                      <a:lnTo>
                        <a:pt x="72" y="385"/>
                      </a:lnTo>
                      <a:lnTo>
                        <a:pt x="145" y="434"/>
                      </a:lnTo>
                      <a:lnTo>
                        <a:pt x="217" y="458"/>
                      </a:lnTo>
                      <a:lnTo>
                        <a:pt x="313" y="434"/>
                      </a:lnTo>
                      <a:lnTo>
                        <a:pt x="385" y="385"/>
                      </a:lnTo>
                      <a:lnTo>
                        <a:pt x="433" y="313"/>
                      </a:lnTo>
                      <a:lnTo>
                        <a:pt x="457" y="241"/>
                      </a:lnTo>
                      <a:lnTo>
                        <a:pt x="433" y="145"/>
                      </a:lnTo>
                      <a:lnTo>
                        <a:pt x="385" y="72"/>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6" name="Google Shape;14186;p46"/>
                <p:cNvSpPr/>
                <p:nvPr/>
              </p:nvSpPr>
              <p:spPr>
                <a:xfrm>
                  <a:off x="7712875" y="1132938"/>
                  <a:ext cx="11450" cy="11450"/>
                </a:xfrm>
                <a:custGeom>
                  <a:avLst/>
                  <a:gdLst/>
                  <a:ahLst/>
                  <a:cxnLst/>
                  <a:rect l="l" t="t" r="r" b="b"/>
                  <a:pathLst>
                    <a:path w="458" h="458" extrusionOk="0">
                      <a:moveTo>
                        <a:pt x="217" y="0"/>
                      </a:moveTo>
                      <a:lnTo>
                        <a:pt x="145" y="24"/>
                      </a:lnTo>
                      <a:lnTo>
                        <a:pt x="72" y="73"/>
                      </a:lnTo>
                      <a:lnTo>
                        <a:pt x="24" y="145"/>
                      </a:lnTo>
                      <a:lnTo>
                        <a:pt x="0" y="241"/>
                      </a:lnTo>
                      <a:lnTo>
                        <a:pt x="24" y="313"/>
                      </a:lnTo>
                      <a:lnTo>
                        <a:pt x="72" y="386"/>
                      </a:lnTo>
                      <a:lnTo>
                        <a:pt x="145" y="434"/>
                      </a:lnTo>
                      <a:lnTo>
                        <a:pt x="217" y="458"/>
                      </a:lnTo>
                      <a:lnTo>
                        <a:pt x="313" y="434"/>
                      </a:lnTo>
                      <a:lnTo>
                        <a:pt x="385" y="386"/>
                      </a:lnTo>
                      <a:lnTo>
                        <a:pt x="434" y="313"/>
                      </a:lnTo>
                      <a:lnTo>
                        <a:pt x="458" y="241"/>
                      </a:lnTo>
                      <a:lnTo>
                        <a:pt x="434" y="145"/>
                      </a:lnTo>
                      <a:lnTo>
                        <a:pt x="385" y="73"/>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7" name="Google Shape;14187;p46"/>
                <p:cNvSpPr/>
                <p:nvPr/>
              </p:nvSpPr>
              <p:spPr>
                <a:xfrm>
                  <a:off x="7706850" y="1150388"/>
                  <a:ext cx="11450" cy="11450"/>
                </a:xfrm>
                <a:custGeom>
                  <a:avLst/>
                  <a:gdLst/>
                  <a:ahLst/>
                  <a:cxnLst/>
                  <a:rect l="l" t="t" r="r" b="b"/>
                  <a:pathLst>
                    <a:path w="458" h="458" extrusionOk="0">
                      <a:moveTo>
                        <a:pt x="241" y="1"/>
                      </a:moveTo>
                      <a:lnTo>
                        <a:pt x="145" y="25"/>
                      </a:lnTo>
                      <a:lnTo>
                        <a:pt x="73" y="73"/>
                      </a:lnTo>
                      <a:lnTo>
                        <a:pt x="25" y="145"/>
                      </a:lnTo>
                      <a:lnTo>
                        <a:pt x="0" y="217"/>
                      </a:lnTo>
                      <a:lnTo>
                        <a:pt x="25" y="313"/>
                      </a:lnTo>
                      <a:lnTo>
                        <a:pt x="73" y="386"/>
                      </a:lnTo>
                      <a:lnTo>
                        <a:pt x="145" y="434"/>
                      </a:lnTo>
                      <a:lnTo>
                        <a:pt x="241" y="458"/>
                      </a:lnTo>
                      <a:lnTo>
                        <a:pt x="313" y="434"/>
                      </a:lnTo>
                      <a:lnTo>
                        <a:pt x="386" y="386"/>
                      </a:lnTo>
                      <a:lnTo>
                        <a:pt x="434" y="313"/>
                      </a:lnTo>
                      <a:lnTo>
                        <a:pt x="458" y="217"/>
                      </a:lnTo>
                      <a:lnTo>
                        <a:pt x="434" y="145"/>
                      </a:lnTo>
                      <a:lnTo>
                        <a:pt x="386" y="73"/>
                      </a:lnTo>
                      <a:lnTo>
                        <a:pt x="313" y="25"/>
                      </a:lnTo>
                      <a:lnTo>
                        <a:pt x="24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8" name="Google Shape;14188;p46"/>
                <p:cNvSpPr/>
                <p:nvPr/>
              </p:nvSpPr>
              <p:spPr>
                <a:xfrm>
                  <a:off x="7639450" y="1113688"/>
                  <a:ext cx="11450" cy="11450"/>
                </a:xfrm>
                <a:custGeom>
                  <a:avLst/>
                  <a:gdLst/>
                  <a:ahLst/>
                  <a:cxnLst/>
                  <a:rect l="l" t="t" r="r" b="b"/>
                  <a:pathLst>
                    <a:path w="458" h="458" extrusionOk="0">
                      <a:moveTo>
                        <a:pt x="241" y="0"/>
                      </a:moveTo>
                      <a:lnTo>
                        <a:pt x="145" y="24"/>
                      </a:lnTo>
                      <a:lnTo>
                        <a:pt x="73" y="72"/>
                      </a:lnTo>
                      <a:lnTo>
                        <a:pt x="24" y="144"/>
                      </a:lnTo>
                      <a:lnTo>
                        <a:pt x="0" y="217"/>
                      </a:lnTo>
                      <a:lnTo>
                        <a:pt x="24" y="313"/>
                      </a:lnTo>
                      <a:lnTo>
                        <a:pt x="73" y="385"/>
                      </a:lnTo>
                      <a:lnTo>
                        <a:pt x="145" y="433"/>
                      </a:lnTo>
                      <a:lnTo>
                        <a:pt x="241" y="457"/>
                      </a:lnTo>
                      <a:lnTo>
                        <a:pt x="313" y="433"/>
                      </a:lnTo>
                      <a:lnTo>
                        <a:pt x="385" y="385"/>
                      </a:lnTo>
                      <a:lnTo>
                        <a:pt x="434" y="313"/>
                      </a:lnTo>
                      <a:lnTo>
                        <a:pt x="458" y="241"/>
                      </a:lnTo>
                      <a:lnTo>
                        <a:pt x="434" y="144"/>
                      </a:lnTo>
                      <a:lnTo>
                        <a:pt x="410" y="72"/>
                      </a:lnTo>
                      <a:lnTo>
                        <a:pt x="313"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9" name="Google Shape;14189;p46"/>
                <p:cNvSpPr/>
                <p:nvPr/>
              </p:nvSpPr>
              <p:spPr>
                <a:xfrm>
                  <a:off x="7694825" y="1126913"/>
                  <a:ext cx="10850" cy="10850"/>
                </a:xfrm>
                <a:custGeom>
                  <a:avLst/>
                  <a:gdLst/>
                  <a:ahLst/>
                  <a:cxnLst/>
                  <a:rect l="l" t="t" r="r" b="b"/>
                  <a:pathLst>
                    <a:path w="434" h="434" extrusionOk="0">
                      <a:moveTo>
                        <a:pt x="144" y="1"/>
                      </a:moveTo>
                      <a:lnTo>
                        <a:pt x="72" y="49"/>
                      </a:lnTo>
                      <a:lnTo>
                        <a:pt x="0" y="121"/>
                      </a:lnTo>
                      <a:lnTo>
                        <a:pt x="0" y="217"/>
                      </a:lnTo>
                      <a:lnTo>
                        <a:pt x="0" y="290"/>
                      </a:lnTo>
                      <a:lnTo>
                        <a:pt x="48" y="362"/>
                      </a:lnTo>
                      <a:lnTo>
                        <a:pt x="120" y="410"/>
                      </a:lnTo>
                      <a:lnTo>
                        <a:pt x="217" y="434"/>
                      </a:lnTo>
                      <a:lnTo>
                        <a:pt x="289" y="434"/>
                      </a:lnTo>
                      <a:lnTo>
                        <a:pt x="361" y="386"/>
                      </a:lnTo>
                      <a:lnTo>
                        <a:pt x="433" y="314"/>
                      </a:lnTo>
                      <a:lnTo>
                        <a:pt x="433" y="217"/>
                      </a:lnTo>
                      <a:lnTo>
                        <a:pt x="433" y="121"/>
                      </a:lnTo>
                      <a:lnTo>
                        <a:pt x="385" y="49"/>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0" name="Google Shape;14190;p46"/>
                <p:cNvSpPr/>
                <p:nvPr/>
              </p:nvSpPr>
              <p:spPr>
                <a:xfrm>
                  <a:off x="7667125" y="1132938"/>
                  <a:ext cx="11475" cy="11450"/>
                </a:xfrm>
                <a:custGeom>
                  <a:avLst/>
                  <a:gdLst/>
                  <a:ahLst/>
                  <a:cxnLst/>
                  <a:rect l="l" t="t" r="r" b="b"/>
                  <a:pathLst>
                    <a:path w="459" h="458" extrusionOk="0">
                      <a:moveTo>
                        <a:pt x="241" y="0"/>
                      </a:moveTo>
                      <a:lnTo>
                        <a:pt x="145" y="24"/>
                      </a:lnTo>
                      <a:lnTo>
                        <a:pt x="73" y="73"/>
                      </a:lnTo>
                      <a:lnTo>
                        <a:pt x="25" y="145"/>
                      </a:lnTo>
                      <a:lnTo>
                        <a:pt x="1" y="241"/>
                      </a:lnTo>
                      <a:lnTo>
                        <a:pt x="25" y="313"/>
                      </a:lnTo>
                      <a:lnTo>
                        <a:pt x="73" y="386"/>
                      </a:lnTo>
                      <a:lnTo>
                        <a:pt x="145" y="434"/>
                      </a:lnTo>
                      <a:lnTo>
                        <a:pt x="241" y="458"/>
                      </a:lnTo>
                      <a:lnTo>
                        <a:pt x="314" y="434"/>
                      </a:lnTo>
                      <a:lnTo>
                        <a:pt x="386" y="386"/>
                      </a:lnTo>
                      <a:lnTo>
                        <a:pt x="434" y="313"/>
                      </a:lnTo>
                      <a:lnTo>
                        <a:pt x="458" y="241"/>
                      </a:lnTo>
                      <a:lnTo>
                        <a:pt x="434" y="145"/>
                      </a:lnTo>
                      <a:lnTo>
                        <a:pt x="386" y="73"/>
                      </a:lnTo>
                      <a:lnTo>
                        <a:pt x="314"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91" name="Google Shape;14191;p46"/>
              <p:cNvGrpSpPr/>
              <p:nvPr/>
            </p:nvGrpSpPr>
            <p:grpSpPr>
              <a:xfrm rot="581139">
                <a:off x="5013444" y="3119267"/>
                <a:ext cx="87785" cy="125230"/>
                <a:chOff x="7638250" y="1070613"/>
                <a:chExt cx="80050" cy="114205"/>
              </a:xfrm>
            </p:grpSpPr>
            <p:sp>
              <p:nvSpPr>
                <p:cNvPr id="14192" name="Google Shape;14192;p46"/>
                <p:cNvSpPr/>
                <p:nvPr/>
              </p:nvSpPr>
              <p:spPr>
                <a:xfrm>
                  <a:off x="7688200" y="1099238"/>
                  <a:ext cx="11450" cy="11450"/>
                </a:xfrm>
                <a:custGeom>
                  <a:avLst/>
                  <a:gdLst/>
                  <a:ahLst/>
                  <a:cxnLst/>
                  <a:rect l="l" t="t" r="r" b="b"/>
                  <a:pathLst>
                    <a:path w="458" h="458" extrusionOk="0">
                      <a:moveTo>
                        <a:pt x="217" y="0"/>
                      </a:moveTo>
                      <a:lnTo>
                        <a:pt x="145" y="24"/>
                      </a:lnTo>
                      <a:lnTo>
                        <a:pt x="72" y="73"/>
                      </a:lnTo>
                      <a:lnTo>
                        <a:pt x="24" y="145"/>
                      </a:lnTo>
                      <a:lnTo>
                        <a:pt x="0" y="217"/>
                      </a:lnTo>
                      <a:lnTo>
                        <a:pt x="24" y="313"/>
                      </a:lnTo>
                      <a:lnTo>
                        <a:pt x="48" y="385"/>
                      </a:lnTo>
                      <a:lnTo>
                        <a:pt x="145" y="434"/>
                      </a:lnTo>
                      <a:lnTo>
                        <a:pt x="217" y="458"/>
                      </a:lnTo>
                      <a:lnTo>
                        <a:pt x="313" y="434"/>
                      </a:lnTo>
                      <a:lnTo>
                        <a:pt x="385" y="385"/>
                      </a:lnTo>
                      <a:lnTo>
                        <a:pt x="434" y="313"/>
                      </a:lnTo>
                      <a:lnTo>
                        <a:pt x="458" y="241"/>
                      </a:lnTo>
                      <a:lnTo>
                        <a:pt x="434" y="145"/>
                      </a:lnTo>
                      <a:lnTo>
                        <a:pt x="385" y="73"/>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3" name="Google Shape;14193;p46"/>
                <p:cNvSpPr/>
                <p:nvPr/>
              </p:nvSpPr>
              <p:spPr>
                <a:xfrm>
                  <a:off x="7664125" y="1095013"/>
                  <a:ext cx="11450" cy="11475"/>
                </a:xfrm>
                <a:custGeom>
                  <a:avLst/>
                  <a:gdLst/>
                  <a:ahLst/>
                  <a:cxnLst/>
                  <a:rect l="l" t="t" r="r" b="b"/>
                  <a:pathLst>
                    <a:path w="458" h="459" extrusionOk="0">
                      <a:moveTo>
                        <a:pt x="217" y="1"/>
                      </a:moveTo>
                      <a:lnTo>
                        <a:pt x="145" y="25"/>
                      </a:lnTo>
                      <a:lnTo>
                        <a:pt x="73" y="73"/>
                      </a:lnTo>
                      <a:lnTo>
                        <a:pt x="24" y="145"/>
                      </a:lnTo>
                      <a:lnTo>
                        <a:pt x="0" y="217"/>
                      </a:lnTo>
                      <a:lnTo>
                        <a:pt x="24" y="314"/>
                      </a:lnTo>
                      <a:lnTo>
                        <a:pt x="73" y="386"/>
                      </a:lnTo>
                      <a:lnTo>
                        <a:pt x="145" y="434"/>
                      </a:lnTo>
                      <a:lnTo>
                        <a:pt x="217" y="458"/>
                      </a:lnTo>
                      <a:lnTo>
                        <a:pt x="313" y="434"/>
                      </a:lnTo>
                      <a:lnTo>
                        <a:pt x="385" y="386"/>
                      </a:lnTo>
                      <a:lnTo>
                        <a:pt x="434" y="314"/>
                      </a:lnTo>
                      <a:lnTo>
                        <a:pt x="458" y="217"/>
                      </a:lnTo>
                      <a:lnTo>
                        <a:pt x="434"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4" name="Google Shape;14194;p46"/>
                <p:cNvSpPr/>
                <p:nvPr/>
              </p:nvSpPr>
              <p:spPr>
                <a:xfrm>
                  <a:off x="7671350" y="1110063"/>
                  <a:ext cx="10850" cy="11450"/>
                </a:xfrm>
                <a:custGeom>
                  <a:avLst/>
                  <a:gdLst/>
                  <a:ahLst/>
                  <a:cxnLst/>
                  <a:rect l="l" t="t" r="r" b="b"/>
                  <a:pathLst>
                    <a:path w="434" h="458" extrusionOk="0">
                      <a:moveTo>
                        <a:pt x="217" y="1"/>
                      </a:moveTo>
                      <a:lnTo>
                        <a:pt x="145" y="25"/>
                      </a:lnTo>
                      <a:lnTo>
                        <a:pt x="72" y="73"/>
                      </a:lnTo>
                      <a:lnTo>
                        <a:pt x="0" y="145"/>
                      </a:lnTo>
                      <a:lnTo>
                        <a:pt x="0" y="241"/>
                      </a:lnTo>
                      <a:lnTo>
                        <a:pt x="0" y="314"/>
                      </a:lnTo>
                      <a:lnTo>
                        <a:pt x="48" y="386"/>
                      </a:lnTo>
                      <a:lnTo>
                        <a:pt x="121" y="434"/>
                      </a:lnTo>
                      <a:lnTo>
                        <a:pt x="217" y="458"/>
                      </a:lnTo>
                      <a:lnTo>
                        <a:pt x="289" y="434"/>
                      </a:lnTo>
                      <a:lnTo>
                        <a:pt x="361" y="386"/>
                      </a:lnTo>
                      <a:lnTo>
                        <a:pt x="433" y="314"/>
                      </a:lnTo>
                      <a:lnTo>
                        <a:pt x="433" y="241"/>
                      </a:lnTo>
                      <a:lnTo>
                        <a:pt x="433"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5" name="Google Shape;14195;p46"/>
                <p:cNvSpPr/>
                <p:nvPr/>
              </p:nvSpPr>
              <p:spPr>
                <a:xfrm>
                  <a:off x="7665862" y="1070613"/>
                  <a:ext cx="11475" cy="10850"/>
                </a:xfrm>
                <a:custGeom>
                  <a:avLst/>
                  <a:gdLst/>
                  <a:ahLst/>
                  <a:cxnLst/>
                  <a:rect l="l" t="t" r="r" b="b"/>
                  <a:pathLst>
                    <a:path w="459" h="434" extrusionOk="0">
                      <a:moveTo>
                        <a:pt x="145" y="1"/>
                      </a:moveTo>
                      <a:lnTo>
                        <a:pt x="73" y="49"/>
                      </a:lnTo>
                      <a:lnTo>
                        <a:pt x="25" y="121"/>
                      </a:lnTo>
                      <a:lnTo>
                        <a:pt x="1" y="217"/>
                      </a:lnTo>
                      <a:lnTo>
                        <a:pt x="25" y="290"/>
                      </a:lnTo>
                      <a:lnTo>
                        <a:pt x="49" y="362"/>
                      </a:lnTo>
                      <a:lnTo>
                        <a:pt x="121" y="434"/>
                      </a:lnTo>
                      <a:lnTo>
                        <a:pt x="314" y="434"/>
                      </a:lnTo>
                      <a:lnTo>
                        <a:pt x="386" y="386"/>
                      </a:lnTo>
                      <a:lnTo>
                        <a:pt x="434" y="314"/>
                      </a:lnTo>
                      <a:lnTo>
                        <a:pt x="458" y="217"/>
                      </a:lnTo>
                      <a:lnTo>
                        <a:pt x="434" y="145"/>
                      </a:lnTo>
                      <a:lnTo>
                        <a:pt x="386" y="73"/>
                      </a:lnTo>
                      <a:lnTo>
                        <a:pt x="314"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6" name="Google Shape;14196;p46"/>
                <p:cNvSpPr/>
                <p:nvPr/>
              </p:nvSpPr>
              <p:spPr>
                <a:xfrm>
                  <a:off x="7638250" y="1089613"/>
                  <a:ext cx="11450" cy="10850"/>
                </a:xfrm>
                <a:custGeom>
                  <a:avLst/>
                  <a:gdLst/>
                  <a:ahLst/>
                  <a:cxnLst/>
                  <a:rect l="l" t="t" r="r" b="b"/>
                  <a:pathLst>
                    <a:path w="458" h="434" extrusionOk="0">
                      <a:moveTo>
                        <a:pt x="145" y="0"/>
                      </a:moveTo>
                      <a:lnTo>
                        <a:pt x="72" y="48"/>
                      </a:lnTo>
                      <a:lnTo>
                        <a:pt x="24" y="120"/>
                      </a:lnTo>
                      <a:lnTo>
                        <a:pt x="0" y="217"/>
                      </a:lnTo>
                      <a:lnTo>
                        <a:pt x="24" y="289"/>
                      </a:lnTo>
                      <a:lnTo>
                        <a:pt x="48" y="361"/>
                      </a:lnTo>
                      <a:lnTo>
                        <a:pt x="121" y="433"/>
                      </a:lnTo>
                      <a:lnTo>
                        <a:pt x="313" y="433"/>
                      </a:lnTo>
                      <a:lnTo>
                        <a:pt x="385" y="385"/>
                      </a:lnTo>
                      <a:lnTo>
                        <a:pt x="433" y="313"/>
                      </a:lnTo>
                      <a:lnTo>
                        <a:pt x="458" y="217"/>
                      </a:lnTo>
                      <a:lnTo>
                        <a:pt x="433" y="145"/>
                      </a:lnTo>
                      <a:lnTo>
                        <a:pt x="385" y="72"/>
                      </a:lnTo>
                      <a:lnTo>
                        <a:pt x="313"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7" name="Google Shape;14197;p46"/>
                <p:cNvSpPr/>
                <p:nvPr/>
              </p:nvSpPr>
              <p:spPr>
                <a:xfrm>
                  <a:off x="7685775" y="1147388"/>
                  <a:ext cx="10875" cy="10850"/>
                </a:xfrm>
                <a:custGeom>
                  <a:avLst/>
                  <a:gdLst/>
                  <a:ahLst/>
                  <a:cxnLst/>
                  <a:rect l="l" t="t" r="r" b="b"/>
                  <a:pathLst>
                    <a:path w="435" h="434" extrusionOk="0">
                      <a:moveTo>
                        <a:pt x="145" y="0"/>
                      </a:moveTo>
                      <a:lnTo>
                        <a:pt x="73" y="48"/>
                      </a:lnTo>
                      <a:lnTo>
                        <a:pt x="25" y="121"/>
                      </a:lnTo>
                      <a:lnTo>
                        <a:pt x="1" y="217"/>
                      </a:lnTo>
                      <a:lnTo>
                        <a:pt x="25" y="289"/>
                      </a:lnTo>
                      <a:lnTo>
                        <a:pt x="49" y="361"/>
                      </a:lnTo>
                      <a:lnTo>
                        <a:pt x="121" y="433"/>
                      </a:lnTo>
                      <a:lnTo>
                        <a:pt x="314" y="433"/>
                      </a:lnTo>
                      <a:lnTo>
                        <a:pt x="386" y="385"/>
                      </a:lnTo>
                      <a:lnTo>
                        <a:pt x="434" y="313"/>
                      </a:lnTo>
                      <a:lnTo>
                        <a:pt x="434" y="217"/>
                      </a:lnTo>
                      <a:lnTo>
                        <a:pt x="434" y="145"/>
                      </a:lnTo>
                      <a:lnTo>
                        <a:pt x="386" y="72"/>
                      </a:lnTo>
                      <a:lnTo>
                        <a:pt x="314"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8" name="Google Shape;14198;p46"/>
                <p:cNvSpPr/>
                <p:nvPr/>
              </p:nvSpPr>
              <p:spPr>
                <a:xfrm>
                  <a:off x="7685146" y="1173943"/>
                  <a:ext cx="10850" cy="10875"/>
                </a:xfrm>
                <a:custGeom>
                  <a:avLst/>
                  <a:gdLst/>
                  <a:ahLst/>
                  <a:cxnLst/>
                  <a:rect l="l" t="t" r="r" b="b"/>
                  <a:pathLst>
                    <a:path w="434" h="435" extrusionOk="0">
                      <a:moveTo>
                        <a:pt x="121" y="1"/>
                      </a:moveTo>
                      <a:lnTo>
                        <a:pt x="48" y="49"/>
                      </a:lnTo>
                      <a:lnTo>
                        <a:pt x="0" y="121"/>
                      </a:lnTo>
                      <a:lnTo>
                        <a:pt x="0" y="218"/>
                      </a:lnTo>
                      <a:lnTo>
                        <a:pt x="0" y="290"/>
                      </a:lnTo>
                      <a:lnTo>
                        <a:pt x="48" y="362"/>
                      </a:lnTo>
                      <a:lnTo>
                        <a:pt x="121" y="434"/>
                      </a:lnTo>
                      <a:lnTo>
                        <a:pt x="289" y="434"/>
                      </a:lnTo>
                      <a:lnTo>
                        <a:pt x="361" y="386"/>
                      </a:lnTo>
                      <a:lnTo>
                        <a:pt x="409" y="314"/>
                      </a:lnTo>
                      <a:lnTo>
                        <a:pt x="434" y="218"/>
                      </a:lnTo>
                      <a:lnTo>
                        <a:pt x="434" y="145"/>
                      </a:lnTo>
                      <a:lnTo>
                        <a:pt x="385" y="73"/>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9" name="Google Shape;14199;p46"/>
                <p:cNvSpPr/>
                <p:nvPr/>
              </p:nvSpPr>
              <p:spPr>
                <a:xfrm>
                  <a:off x="7706850" y="1150388"/>
                  <a:ext cx="11450" cy="11450"/>
                </a:xfrm>
                <a:custGeom>
                  <a:avLst/>
                  <a:gdLst/>
                  <a:ahLst/>
                  <a:cxnLst/>
                  <a:rect l="l" t="t" r="r" b="b"/>
                  <a:pathLst>
                    <a:path w="458" h="458" extrusionOk="0">
                      <a:moveTo>
                        <a:pt x="241" y="1"/>
                      </a:moveTo>
                      <a:lnTo>
                        <a:pt x="145" y="25"/>
                      </a:lnTo>
                      <a:lnTo>
                        <a:pt x="73" y="73"/>
                      </a:lnTo>
                      <a:lnTo>
                        <a:pt x="25" y="145"/>
                      </a:lnTo>
                      <a:lnTo>
                        <a:pt x="0" y="217"/>
                      </a:lnTo>
                      <a:lnTo>
                        <a:pt x="25" y="313"/>
                      </a:lnTo>
                      <a:lnTo>
                        <a:pt x="73" y="386"/>
                      </a:lnTo>
                      <a:lnTo>
                        <a:pt x="145" y="434"/>
                      </a:lnTo>
                      <a:lnTo>
                        <a:pt x="241" y="458"/>
                      </a:lnTo>
                      <a:lnTo>
                        <a:pt x="313" y="434"/>
                      </a:lnTo>
                      <a:lnTo>
                        <a:pt x="386" y="386"/>
                      </a:lnTo>
                      <a:lnTo>
                        <a:pt x="434" y="313"/>
                      </a:lnTo>
                      <a:lnTo>
                        <a:pt x="458" y="217"/>
                      </a:lnTo>
                      <a:lnTo>
                        <a:pt x="434" y="145"/>
                      </a:lnTo>
                      <a:lnTo>
                        <a:pt x="386" y="73"/>
                      </a:lnTo>
                      <a:lnTo>
                        <a:pt x="313" y="25"/>
                      </a:lnTo>
                      <a:lnTo>
                        <a:pt x="24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0" name="Google Shape;14200;p46"/>
                <p:cNvSpPr/>
                <p:nvPr/>
              </p:nvSpPr>
              <p:spPr>
                <a:xfrm>
                  <a:off x="7651834" y="1111574"/>
                  <a:ext cx="11450" cy="11450"/>
                </a:xfrm>
                <a:custGeom>
                  <a:avLst/>
                  <a:gdLst/>
                  <a:ahLst/>
                  <a:cxnLst/>
                  <a:rect l="l" t="t" r="r" b="b"/>
                  <a:pathLst>
                    <a:path w="458" h="458" extrusionOk="0">
                      <a:moveTo>
                        <a:pt x="241" y="0"/>
                      </a:moveTo>
                      <a:lnTo>
                        <a:pt x="145" y="24"/>
                      </a:lnTo>
                      <a:lnTo>
                        <a:pt x="73" y="72"/>
                      </a:lnTo>
                      <a:lnTo>
                        <a:pt x="24" y="144"/>
                      </a:lnTo>
                      <a:lnTo>
                        <a:pt x="0" y="217"/>
                      </a:lnTo>
                      <a:lnTo>
                        <a:pt x="24" y="313"/>
                      </a:lnTo>
                      <a:lnTo>
                        <a:pt x="73" y="385"/>
                      </a:lnTo>
                      <a:lnTo>
                        <a:pt x="145" y="433"/>
                      </a:lnTo>
                      <a:lnTo>
                        <a:pt x="241" y="457"/>
                      </a:lnTo>
                      <a:lnTo>
                        <a:pt x="313" y="433"/>
                      </a:lnTo>
                      <a:lnTo>
                        <a:pt x="385" y="385"/>
                      </a:lnTo>
                      <a:lnTo>
                        <a:pt x="434" y="313"/>
                      </a:lnTo>
                      <a:lnTo>
                        <a:pt x="458" y="241"/>
                      </a:lnTo>
                      <a:lnTo>
                        <a:pt x="434" y="144"/>
                      </a:lnTo>
                      <a:lnTo>
                        <a:pt x="410" y="72"/>
                      </a:lnTo>
                      <a:lnTo>
                        <a:pt x="313"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1" name="Google Shape;14201;p46"/>
                <p:cNvSpPr/>
                <p:nvPr/>
              </p:nvSpPr>
              <p:spPr>
                <a:xfrm>
                  <a:off x="7694825" y="1126913"/>
                  <a:ext cx="10850" cy="10850"/>
                </a:xfrm>
                <a:custGeom>
                  <a:avLst/>
                  <a:gdLst/>
                  <a:ahLst/>
                  <a:cxnLst/>
                  <a:rect l="l" t="t" r="r" b="b"/>
                  <a:pathLst>
                    <a:path w="434" h="434" extrusionOk="0">
                      <a:moveTo>
                        <a:pt x="144" y="1"/>
                      </a:moveTo>
                      <a:lnTo>
                        <a:pt x="72" y="49"/>
                      </a:lnTo>
                      <a:lnTo>
                        <a:pt x="0" y="121"/>
                      </a:lnTo>
                      <a:lnTo>
                        <a:pt x="0" y="217"/>
                      </a:lnTo>
                      <a:lnTo>
                        <a:pt x="0" y="290"/>
                      </a:lnTo>
                      <a:lnTo>
                        <a:pt x="48" y="362"/>
                      </a:lnTo>
                      <a:lnTo>
                        <a:pt x="120" y="410"/>
                      </a:lnTo>
                      <a:lnTo>
                        <a:pt x="217" y="434"/>
                      </a:lnTo>
                      <a:lnTo>
                        <a:pt x="289" y="434"/>
                      </a:lnTo>
                      <a:lnTo>
                        <a:pt x="361" y="386"/>
                      </a:lnTo>
                      <a:lnTo>
                        <a:pt x="433" y="314"/>
                      </a:lnTo>
                      <a:lnTo>
                        <a:pt x="433" y="217"/>
                      </a:lnTo>
                      <a:lnTo>
                        <a:pt x="433" y="121"/>
                      </a:lnTo>
                      <a:lnTo>
                        <a:pt x="385" y="49"/>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2" name="Google Shape;14202;p46"/>
                <p:cNvSpPr/>
                <p:nvPr/>
              </p:nvSpPr>
              <p:spPr>
                <a:xfrm>
                  <a:off x="7667125" y="1132938"/>
                  <a:ext cx="11475" cy="11450"/>
                </a:xfrm>
                <a:custGeom>
                  <a:avLst/>
                  <a:gdLst/>
                  <a:ahLst/>
                  <a:cxnLst/>
                  <a:rect l="l" t="t" r="r" b="b"/>
                  <a:pathLst>
                    <a:path w="459" h="458" extrusionOk="0">
                      <a:moveTo>
                        <a:pt x="241" y="0"/>
                      </a:moveTo>
                      <a:lnTo>
                        <a:pt x="145" y="24"/>
                      </a:lnTo>
                      <a:lnTo>
                        <a:pt x="73" y="73"/>
                      </a:lnTo>
                      <a:lnTo>
                        <a:pt x="25" y="145"/>
                      </a:lnTo>
                      <a:lnTo>
                        <a:pt x="1" y="241"/>
                      </a:lnTo>
                      <a:lnTo>
                        <a:pt x="25" y="313"/>
                      </a:lnTo>
                      <a:lnTo>
                        <a:pt x="73" y="386"/>
                      </a:lnTo>
                      <a:lnTo>
                        <a:pt x="145" y="434"/>
                      </a:lnTo>
                      <a:lnTo>
                        <a:pt x="241" y="458"/>
                      </a:lnTo>
                      <a:lnTo>
                        <a:pt x="314" y="434"/>
                      </a:lnTo>
                      <a:lnTo>
                        <a:pt x="386" y="386"/>
                      </a:lnTo>
                      <a:lnTo>
                        <a:pt x="434" y="313"/>
                      </a:lnTo>
                      <a:lnTo>
                        <a:pt x="458" y="241"/>
                      </a:lnTo>
                      <a:lnTo>
                        <a:pt x="434" y="145"/>
                      </a:lnTo>
                      <a:lnTo>
                        <a:pt x="386" y="73"/>
                      </a:lnTo>
                      <a:lnTo>
                        <a:pt x="314"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03" name="Google Shape;14203;p46"/>
              <p:cNvGrpSpPr/>
              <p:nvPr/>
            </p:nvGrpSpPr>
            <p:grpSpPr>
              <a:xfrm rot="581139">
                <a:off x="5051798" y="3244638"/>
                <a:ext cx="94393" cy="94758"/>
                <a:chOff x="7638250" y="1075421"/>
                <a:chExt cx="86075" cy="86416"/>
              </a:xfrm>
            </p:grpSpPr>
            <p:sp>
              <p:nvSpPr>
                <p:cNvPr id="14204" name="Google Shape;14204;p46"/>
                <p:cNvSpPr/>
                <p:nvPr/>
              </p:nvSpPr>
              <p:spPr>
                <a:xfrm>
                  <a:off x="7710450" y="1090813"/>
                  <a:ext cx="10875" cy="10850"/>
                </a:xfrm>
                <a:custGeom>
                  <a:avLst/>
                  <a:gdLst/>
                  <a:ahLst/>
                  <a:cxnLst/>
                  <a:rect l="l" t="t" r="r" b="b"/>
                  <a:pathLst>
                    <a:path w="435" h="434" extrusionOk="0">
                      <a:moveTo>
                        <a:pt x="145" y="0"/>
                      </a:moveTo>
                      <a:lnTo>
                        <a:pt x="73" y="48"/>
                      </a:lnTo>
                      <a:lnTo>
                        <a:pt x="1" y="121"/>
                      </a:lnTo>
                      <a:lnTo>
                        <a:pt x="1" y="217"/>
                      </a:lnTo>
                      <a:lnTo>
                        <a:pt x="1" y="289"/>
                      </a:lnTo>
                      <a:lnTo>
                        <a:pt x="49" y="361"/>
                      </a:lnTo>
                      <a:lnTo>
                        <a:pt x="121" y="434"/>
                      </a:lnTo>
                      <a:lnTo>
                        <a:pt x="290" y="434"/>
                      </a:lnTo>
                      <a:lnTo>
                        <a:pt x="362" y="385"/>
                      </a:lnTo>
                      <a:lnTo>
                        <a:pt x="434" y="313"/>
                      </a:lnTo>
                      <a:lnTo>
                        <a:pt x="434" y="217"/>
                      </a:lnTo>
                      <a:lnTo>
                        <a:pt x="434" y="145"/>
                      </a:lnTo>
                      <a:lnTo>
                        <a:pt x="386" y="72"/>
                      </a:lnTo>
                      <a:lnTo>
                        <a:pt x="314"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5" name="Google Shape;14205;p46"/>
                <p:cNvSpPr/>
                <p:nvPr/>
              </p:nvSpPr>
              <p:spPr>
                <a:xfrm>
                  <a:off x="7688200" y="1099238"/>
                  <a:ext cx="11450" cy="11450"/>
                </a:xfrm>
                <a:custGeom>
                  <a:avLst/>
                  <a:gdLst/>
                  <a:ahLst/>
                  <a:cxnLst/>
                  <a:rect l="l" t="t" r="r" b="b"/>
                  <a:pathLst>
                    <a:path w="458" h="458" extrusionOk="0">
                      <a:moveTo>
                        <a:pt x="217" y="0"/>
                      </a:moveTo>
                      <a:lnTo>
                        <a:pt x="145" y="24"/>
                      </a:lnTo>
                      <a:lnTo>
                        <a:pt x="72" y="73"/>
                      </a:lnTo>
                      <a:lnTo>
                        <a:pt x="24" y="145"/>
                      </a:lnTo>
                      <a:lnTo>
                        <a:pt x="0" y="217"/>
                      </a:lnTo>
                      <a:lnTo>
                        <a:pt x="24" y="313"/>
                      </a:lnTo>
                      <a:lnTo>
                        <a:pt x="48" y="385"/>
                      </a:lnTo>
                      <a:lnTo>
                        <a:pt x="145" y="434"/>
                      </a:lnTo>
                      <a:lnTo>
                        <a:pt x="217" y="458"/>
                      </a:lnTo>
                      <a:lnTo>
                        <a:pt x="313" y="434"/>
                      </a:lnTo>
                      <a:lnTo>
                        <a:pt x="385" y="385"/>
                      </a:lnTo>
                      <a:lnTo>
                        <a:pt x="434" y="313"/>
                      </a:lnTo>
                      <a:lnTo>
                        <a:pt x="458" y="241"/>
                      </a:lnTo>
                      <a:lnTo>
                        <a:pt x="434" y="145"/>
                      </a:lnTo>
                      <a:lnTo>
                        <a:pt x="385" y="73"/>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6" name="Google Shape;14206;p46"/>
                <p:cNvSpPr/>
                <p:nvPr/>
              </p:nvSpPr>
              <p:spPr>
                <a:xfrm>
                  <a:off x="7664125" y="1095013"/>
                  <a:ext cx="11450" cy="11475"/>
                </a:xfrm>
                <a:custGeom>
                  <a:avLst/>
                  <a:gdLst/>
                  <a:ahLst/>
                  <a:cxnLst/>
                  <a:rect l="l" t="t" r="r" b="b"/>
                  <a:pathLst>
                    <a:path w="458" h="459" extrusionOk="0">
                      <a:moveTo>
                        <a:pt x="217" y="1"/>
                      </a:moveTo>
                      <a:lnTo>
                        <a:pt x="145" y="25"/>
                      </a:lnTo>
                      <a:lnTo>
                        <a:pt x="73" y="73"/>
                      </a:lnTo>
                      <a:lnTo>
                        <a:pt x="24" y="145"/>
                      </a:lnTo>
                      <a:lnTo>
                        <a:pt x="0" y="217"/>
                      </a:lnTo>
                      <a:lnTo>
                        <a:pt x="24" y="314"/>
                      </a:lnTo>
                      <a:lnTo>
                        <a:pt x="73" y="386"/>
                      </a:lnTo>
                      <a:lnTo>
                        <a:pt x="145" y="434"/>
                      </a:lnTo>
                      <a:lnTo>
                        <a:pt x="217" y="458"/>
                      </a:lnTo>
                      <a:lnTo>
                        <a:pt x="313" y="434"/>
                      </a:lnTo>
                      <a:lnTo>
                        <a:pt x="385" y="386"/>
                      </a:lnTo>
                      <a:lnTo>
                        <a:pt x="434" y="314"/>
                      </a:lnTo>
                      <a:lnTo>
                        <a:pt x="458" y="217"/>
                      </a:lnTo>
                      <a:lnTo>
                        <a:pt x="434"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7" name="Google Shape;14207;p46"/>
                <p:cNvSpPr/>
                <p:nvPr/>
              </p:nvSpPr>
              <p:spPr>
                <a:xfrm>
                  <a:off x="7671350" y="1110063"/>
                  <a:ext cx="10850" cy="11450"/>
                </a:xfrm>
                <a:custGeom>
                  <a:avLst/>
                  <a:gdLst/>
                  <a:ahLst/>
                  <a:cxnLst/>
                  <a:rect l="l" t="t" r="r" b="b"/>
                  <a:pathLst>
                    <a:path w="434" h="458" extrusionOk="0">
                      <a:moveTo>
                        <a:pt x="217" y="1"/>
                      </a:moveTo>
                      <a:lnTo>
                        <a:pt x="145" y="25"/>
                      </a:lnTo>
                      <a:lnTo>
                        <a:pt x="72" y="73"/>
                      </a:lnTo>
                      <a:lnTo>
                        <a:pt x="0" y="145"/>
                      </a:lnTo>
                      <a:lnTo>
                        <a:pt x="0" y="241"/>
                      </a:lnTo>
                      <a:lnTo>
                        <a:pt x="0" y="314"/>
                      </a:lnTo>
                      <a:lnTo>
                        <a:pt x="48" y="386"/>
                      </a:lnTo>
                      <a:lnTo>
                        <a:pt x="121" y="434"/>
                      </a:lnTo>
                      <a:lnTo>
                        <a:pt x="217" y="458"/>
                      </a:lnTo>
                      <a:lnTo>
                        <a:pt x="289" y="434"/>
                      </a:lnTo>
                      <a:lnTo>
                        <a:pt x="361" y="386"/>
                      </a:lnTo>
                      <a:lnTo>
                        <a:pt x="433" y="314"/>
                      </a:lnTo>
                      <a:lnTo>
                        <a:pt x="433" y="241"/>
                      </a:lnTo>
                      <a:lnTo>
                        <a:pt x="433"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8" name="Google Shape;14208;p46"/>
                <p:cNvSpPr/>
                <p:nvPr/>
              </p:nvSpPr>
              <p:spPr>
                <a:xfrm>
                  <a:off x="7668807" y="1075421"/>
                  <a:ext cx="11475" cy="10850"/>
                </a:xfrm>
                <a:custGeom>
                  <a:avLst/>
                  <a:gdLst/>
                  <a:ahLst/>
                  <a:cxnLst/>
                  <a:rect l="l" t="t" r="r" b="b"/>
                  <a:pathLst>
                    <a:path w="459" h="434" extrusionOk="0">
                      <a:moveTo>
                        <a:pt x="145" y="1"/>
                      </a:moveTo>
                      <a:lnTo>
                        <a:pt x="73" y="49"/>
                      </a:lnTo>
                      <a:lnTo>
                        <a:pt x="25" y="121"/>
                      </a:lnTo>
                      <a:lnTo>
                        <a:pt x="1" y="217"/>
                      </a:lnTo>
                      <a:lnTo>
                        <a:pt x="25" y="290"/>
                      </a:lnTo>
                      <a:lnTo>
                        <a:pt x="49" y="362"/>
                      </a:lnTo>
                      <a:lnTo>
                        <a:pt x="121" y="434"/>
                      </a:lnTo>
                      <a:lnTo>
                        <a:pt x="314" y="434"/>
                      </a:lnTo>
                      <a:lnTo>
                        <a:pt x="386" y="386"/>
                      </a:lnTo>
                      <a:lnTo>
                        <a:pt x="434" y="314"/>
                      </a:lnTo>
                      <a:lnTo>
                        <a:pt x="458" y="217"/>
                      </a:lnTo>
                      <a:lnTo>
                        <a:pt x="434" y="145"/>
                      </a:lnTo>
                      <a:lnTo>
                        <a:pt x="386" y="73"/>
                      </a:lnTo>
                      <a:lnTo>
                        <a:pt x="314"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9" name="Google Shape;14209;p46"/>
                <p:cNvSpPr/>
                <p:nvPr/>
              </p:nvSpPr>
              <p:spPr>
                <a:xfrm>
                  <a:off x="7638250" y="1089613"/>
                  <a:ext cx="11450" cy="10850"/>
                </a:xfrm>
                <a:custGeom>
                  <a:avLst/>
                  <a:gdLst/>
                  <a:ahLst/>
                  <a:cxnLst/>
                  <a:rect l="l" t="t" r="r" b="b"/>
                  <a:pathLst>
                    <a:path w="458" h="434" extrusionOk="0">
                      <a:moveTo>
                        <a:pt x="145" y="0"/>
                      </a:moveTo>
                      <a:lnTo>
                        <a:pt x="72" y="48"/>
                      </a:lnTo>
                      <a:lnTo>
                        <a:pt x="24" y="120"/>
                      </a:lnTo>
                      <a:lnTo>
                        <a:pt x="0" y="217"/>
                      </a:lnTo>
                      <a:lnTo>
                        <a:pt x="24" y="289"/>
                      </a:lnTo>
                      <a:lnTo>
                        <a:pt x="48" y="361"/>
                      </a:lnTo>
                      <a:lnTo>
                        <a:pt x="121" y="433"/>
                      </a:lnTo>
                      <a:lnTo>
                        <a:pt x="313" y="433"/>
                      </a:lnTo>
                      <a:lnTo>
                        <a:pt x="385" y="385"/>
                      </a:lnTo>
                      <a:lnTo>
                        <a:pt x="433" y="313"/>
                      </a:lnTo>
                      <a:lnTo>
                        <a:pt x="458" y="217"/>
                      </a:lnTo>
                      <a:lnTo>
                        <a:pt x="433" y="145"/>
                      </a:lnTo>
                      <a:lnTo>
                        <a:pt x="385" y="72"/>
                      </a:lnTo>
                      <a:lnTo>
                        <a:pt x="313"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0" name="Google Shape;14210;p46"/>
                <p:cNvSpPr/>
                <p:nvPr/>
              </p:nvSpPr>
              <p:spPr>
                <a:xfrm>
                  <a:off x="7685775" y="1147388"/>
                  <a:ext cx="10875" cy="10850"/>
                </a:xfrm>
                <a:custGeom>
                  <a:avLst/>
                  <a:gdLst/>
                  <a:ahLst/>
                  <a:cxnLst/>
                  <a:rect l="l" t="t" r="r" b="b"/>
                  <a:pathLst>
                    <a:path w="435" h="434" extrusionOk="0">
                      <a:moveTo>
                        <a:pt x="145" y="0"/>
                      </a:moveTo>
                      <a:lnTo>
                        <a:pt x="73" y="48"/>
                      </a:lnTo>
                      <a:lnTo>
                        <a:pt x="25" y="121"/>
                      </a:lnTo>
                      <a:lnTo>
                        <a:pt x="1" y="217"/>
                      </a:lnTo>
                      <a:lnTo>
                        <a:pt x="25" y="289"/>
                      </a:lnTo>
                      <a:lnTo>
                        <a:pt x="49" y="361"/>
                      </a:lnTo>
                      <a:lnTo>
                        <a:pt x="121" y="433"/>
                      </a:lnTo>
                      <a:lnTo>
                        <a:pt x="314" y="433"/>
                      </a:lnTo>
                      <a:lnTo>
                        <a:pt x="386" y="385"/>
                      </a:lnTo>
                      <a:lnTo>
                        <a:pt x="434" y="313"/>
                      </a:lnTo>
                      <a:lnTo>
                        <a:pt x="434" y="217"/>
                      </a:lnTo>
                      <a:lnTo>
                        <a:pt x="434" y="145"/>
                      </a:lnTo>
                      <a:lnTo>
                        <a:pt x="386" y="72"/>
                      </a:lnTo>
                      <a:lnTo>
                        <a:pt x="314"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1" name="Google Shape;14211;p46"/>
                <p:cNvSpPr/>
                <p:nvPr/>
              </p:nvSpPr>
              <p:spPr>
                <a:xfrm>
                  <a:off x="7647275" y="1144963"/>
                  <a:ext cx="10850" cy="10875"/>
                </a:xfrm>
                <a:custGeom>
                  <a:avLst/>
                  <a:gdLst/>
                  <a:ahLst/>
                  <a:cxnLst/>
                  <a:rect l="l" t="t" r="r" b="b"/>
                  <a:pathLst>
                    <a:path w="434" h="435" extrusionOk="0">
                      <a:moveTo>
                        <a:pt x="121" y="1"/>
                      </a:moveTo>
                      <a:lnTo>
                        <a:pt x="48" y="49"/>
                      </a:lnTo>
                      <a:lnTo>
                        <a:pt x="0" y="121"/>
                      </a:lnTo>
                      <a:lnTo>
                        <a:pt x="0" y="218"/>
                      </a:lnTo>
                      <a:lnTo>
                        <a:pt x="0" y="290"/>
                      </a:lnTo>
                      <a:lnTo>
                        <a:pt x="48" y="362"/>
                      </a:lnTo>
                      <a:lnTo>
                        <a:pt x="121" y="434"/>
                      </a:lnTo>
                      <a:lnTo>
                        <a:pt x="289" y="434"/>
                      </a:lnTo>
                      <a:lnTo>
                        <a:pt x="361" y="386"/>
                      </a:lnTo>
                      <a:lnTo>
                        <a:pt x="409" y="314"/>
                      </a:lnTo>
                      <a:lnTo>
                        <a:pt x="434" y="218"/>
                      </a:lnTo>
                      <a:lnTo>
                        <a:pt x="434" y="145"/>
                      </a:lnTo>
                      <a:lnTo>
                        <a:pt x="385" y="73"/>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2" name="Google Shape;14212;p46"/>
                <p:cNvSpPr/>
                <p:nvPr/>
              </p:nvSpPr>
              <p:spPr>
                <a:xfrm>
                  <a:off x="7711675" y="1115488"/>
                  <a:ext cx="11450" cy="11450"/>
                </a:xfrm>
                <a:custGeom>
                  <a:avLst/>
                  <a:gdLst/>
                  <a:ahLst/>
                  <a:cxnLst/>
                  <a:rect l="l" t="t" r="r" b="b"/>
                  <a:pathLst>
                    <a:path w="458" h="458" extrusionOk="0">
                      <a:moveTo>
                        <a:pt x="217" y="0"/>
                      </a:moveTo>
                      <a:lnTo>
                        <a:pt x="145" y="24"/>
                      </a:lnTo>
                      <a:lnTo>
                        <a:pt x="72" y="72"/>
                      </a:lnTo>
                      <a:lnTo>
                        <a:pt x="24" y="145"/>
                      </a:lnTo>
                      <a:lnTo>
                        <a:pt x="0" y="241"/>
                      </a:lnTo>
                      <a:lnTo>
                        <a:pt x="24" y="313"/>
                      </a:lnTo>
                      <a:lnTo>
                        <a:pt x="72" y="385"/>
                      </a:lnTo>
                      <a:lnTo>
                        <a:pt x="145" y="434"/>
                      </a:lnTo>
                      <a:lnTo>
                        <a:pt x="217" y="458"/>
                      </a:lnTo>
                      <a:lnTo>
                        <a:pt x="313" y="434"/>
                      </a:lnTo>
                      <a:lnTo>
                        <a:pt x="385" y="385"/>
                      </a:lnTo>
                      <a:lnTo>
                        <a:pt x="433" y="313"/>
                      </a:lnTo>
                      <a:lnTo>
                        <a:pt x="457" y="241"/>
                      </a:lnTo>
                      <a:lnTo>
                        <a:pt x="433" y="145"/>
                      </a:lnTo>
                      <a:lnTo>
                        <a:pt x="385" y="72"/>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3" name="Google Shape;14213;p46"/>
                <p:cNvSpPr/>
                <p:nvPr/>
              </p:nvSpPr>
              <p:spPr>
                <a:xfrm>
                  <a:off x="7712875" y="1132938"/>
                  <a:ext cx="11450" cy="11450"/>
                </a:xfrm>
                <a:custGeom>
                  <a:avLst/>
                  <a:gdLst/>
                  <a:ahLst/>
                  <a:cxnLst/>
                  <a:rect l="l" t="t" r="r" b="b"/>
                  <a:pathLst>
                    <a:path w="458" h="458" extrusionOk="0">
                      <a:moveTo>
                        <a:pt x="217" y="0"/>
                      </a:moveTo>
                      <a:lnTo>
                        <a:pt x="145" y="24"/>
                      </a:lnTo>
                      <a:lnTo>
                        <a:pt x="72" y="73"/>
                      </a:lnTo>
                      <a:lnTo>
                        <a:pt x="24" y="145"/>
                      </a:lnTo>
                      <a:lnTo>
                        <a:pt x="0" y="241"/>
                      </a:lnTo>
                      <a:lnTo>
                        <a:pt x="24" y="313"/>
                      </a:lnTo>
                      <a:lnTo>
                        <a:pt x="72" y="386"/>
                      </a:lnTo>
                      <a:lnTo>
                        <a:pt x="145" y="434"/>
                      </a:lnTo>
                      <a:lnTo>
                        <a:pt x="217" y="458"/>
                      </a:lnTo>
                      <a:lnTo>
                        <a:pt x="313" y="434"/>
                      </a:lnTo>
                      <a:lnTo>
                        <a:pt x="385" y="386"/>
                      </a:lnTo>
                      <a:lnTo>
                        <a:pt x="434" y="313"/>
                      </a:lnTo>
                      <a:lnTo>
                        <a:pt x="458" y="241"/>
                      </a:lnTo>
                      <a:lnTo>
                        <a:pt x="434" y="145"/>
                      </a:lnTo>
                      <a:lnTo>
                        <a:pt x="385" y="73"/>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4" name="Google Shape;14214;p46"/>
                <p:cNvSpPr/>
                <p:nvPr/>
              </p:nvSpPr>
              <p:spPr>
                <a:xfrm>
                  <a:off x="7706850" y="1150388"/>
                  <a:ext cx="11450" cy="11450"/>
                </a:xfrm>
                <a:custGeom>
                  <a:avLst/>
                  <a:gdLst/>
                  <a:ahLst/>
                  <a:cxnLst/>
                  <a:rect l="l" t="t" r="r" b="b"/>
                  <a:pathLst>
                    <a:path w="458" h="458" extrusionOk="0">
                      <a:moveTo>
                        <a:pt x="241" y="1"/>
                      </a:moveTo>
                      <a:lnTo>
                        <a:pt x="145" y="25"/>
                      </a:lnTo>
                      <a:lnTo>
                        <a:pt x="73" y="73"/>
                      </a:lnTo>
                      <a:lnTo>
                        <a:pt x="25" y="145"/>
                      </a:lnTo>
                      <a:lnTo>
                        <a:pt x="0" y="217"/>
                      </a:lnTo>
                      <a:lnTo>
                        <a:pt x="25" y="313"/>
                      </a:lnTo>
                      <a:lnTo>
                        <a:pt x="73" y="386"/>
                      </a:lnTo>
                      <a:lnTo>
                        <a:pt x="145" y="434"/>
                      </a:lnTo>
                      <a:lnTo>
                        <a:pt x="241" y="458"/>
                      </a:lnTo>
                      <a:lnTo>
                        <a:pt x="313" y="434"/>
                      </a:lnTo>
                      <a:lnTo>
                        <a:pt x="386" y="386"/>
                      </a:lnTo>
                      <a:lnTo>
                        <a:pt x="434" y="313"/>
                      </a:lnTo>
                      <a:lnTo>
                        <a:pt x="458" y="217"/>
                      </a:lnTo>
                      <a:lnTo>
                        <a:pt x="434" y="145"/>
                      </a:lnTo>
                      <a:lnTo>
                        <a:pt x="386" y="73"/>
                      </a:lnTo>
                      <a:lnTo>
                        <a:pt x="313" y="25"/>
                      </a:lnTo>
                      <a:lnTo>
                        <a:pt x="24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5" name="Google Shape;14215;p46"/>
                <p:cNvSpPr/>
                <p:nvPr/>
              </p:nvSpPr>
              <p:spPr>
                <a:xfrm>
                  <a:off x="7643779" y="1120384"/>
                  <a:ext cx="11450" cy="11450"/>
                </a:xfrm>
                <a:custGeom>
                  <a:avLst/>
                  <a:gdLst/>
                  <a:ahLst/>
                  <a:cxnLst/>
                  <a:rect l="l" t="t" r="r" b="b"/>
                  <a:pathLst>
                    <a:path w="458" h="458" extrusionOk="0">
                      <a:moveTo>
                        <a:pt x="241" y="0"/>
                      </a:moveTo>
                      <a:lnTo>
                        <a:pt x="145" y="24"/>
                      </a:lnTo>
                      <a:lnTo>
                        <a:pt x="73" y="72"/>
                      </a:lnTo>
                      <a:lnTo>
                        <a:pt x="24" y="144"/>
                      </a:lnTo>
                      <a:lnTo>
                        <a:pt x="0" y="217"/>
                      </a:lnTo>
                      <a:lnTo>
                        <a:pt x="24" y="313"/>
                      </a:lnTo>
                      <a:lnTo>
                        <a:pt x="73" y="385"/>
                      </a:lnTo>
                      <a:lnTo>
                        <a:pt x="145" y="433"/>
                      </a:lnTo>
                      <a:lnTo>
                        <a:pt x="241" y="457"/>
                      </a:lnTo>
                      <a:lnTo>
                        <a:pt x="313" y="433"/>
                      </a:lnTo>
                      <a:lnTo>
                        <a:pt x="385" y="385"/>
                      </a:lnTo>
                      <a:lnTo>
                        <a:pt x="434" y="313"/>
                      </a:lnTo>
                      <a:lnTo>
                        <a:pt x="458" y="241"/>
                      </a:lnTo>
                      <a:lnTo>
                        <a:pt x="434" y="144"/>
                      </a:lnTo>
                      <a:lnTo>
                        <a:pt x="410" y="72"/>
                      </a:lnTo>
                      <a:lnTo>
                        <a:pt x="313"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6" name="Google Shape;14216;p46"/>
                <p:cNvSpPr/>
                <p:nvPr/>
              </p:nvSpPr>
              <p:spPr>
                <a:xfrm>
                  <a:off x="7694825" y="1126913"/>
                  <a:ext cx="10850" cy="10850"/>
                </a:xfrm>
                <a:custGeom>
                  <a:avLst/>
                  <a:gdLst/>
                  <a:ahLst/>
                  <a:cxnLst/>
                  <a:rect l="l" t="t" r="r" b="b"/>
                  <a:pathLst>
                    <a:path w="434" h="434" extrusionOk="0">
                      <a:moveTo>
                        <a:pt x="144" y="1"/>
                      </a:moveTo>
                      <a:lnTo>
                        <a:pt x="72" y="49"/>
                      </a:lnTo>
                      <a:lnTo>
                        <a:pt x="0" y="121"/>
                      </a:lnTo>
                      <a:lnTo>
                        <a:pt x="0" y="217"/>
                      </a:lnTo>
                      <a:lnTo>
                        <a:pt x="0" y="290"/>
                      </a:lnTo>
                      <a:lnTo>
                        <a:pt x="48" y="362"/>
                      </a:lnTo>
                      <a:lnTo>
                        <a:pt x="120" y="410"/>
                      </a:lnTo>
                      <a:lnTo>
                        <a:pt x="217" y="434"/>
                      </a:lnTo>
                      <a:lnTo>
                        <a:pt x="289" y="434"/>
                      </a:lnTo>
                      <a:lnTo>
                        <a:pt x="361" y="386"/>
                      </a:lnTo>
                      <a:lnTo>
                        <a:pt x="433" y="314"/>
                      </a:lnTo>
                      <a:lnTo>
                        <a:pt x="433" y="217"/>
                      </a:lnTo>
                      <a:lnTo>
                        <a:pt x="433" y="121"/>
                      </a:lnTo>
                      <a:lnTo>
                        <a:pt x="385" y="49"/>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7" name="Google Shape;14217;p46"/>
                <p:cNvSpPr/>
                <p:nvPr/>
              </p:nvSpPr>
              <p:spPr>
                <a:xfrm>
                  <a:off x="7667125" y="1132938"/>
                  <a:ext cx="11475" cy="11450"/>
                </a:xfrm>
                <a:custGeom>
                  <a:avLst/>
                  <a:gdLst/>
                  <a:ahLst/>
                  <a:cxnLst/>
                  <a:rect l="l" t="t" r="r" b="b"/>
                  <a:pathLst>
                    <a:path w="459" h="458" extrusionOk="0">
                      <a:moveTo>
                        <a:pt x="241" y="0"/>
                      </a:moveTo>
                      <a:lnTo>
                        <a:pt x="145" y="24"/>
                      </a:lnTo>
                      <a:lnTo>
                        <a:pt x="73" y="73"/>
                      </a:lnTo>
                      <a:lnTo>
                        <a:pt x="25" y="145"/>
                      </a:lnTo>
                      <a:lnTo>
                        <a:pt x="1" y="241"/>
                      </a:lnTo>
                      <a:lnTo>
                        <a:pt x="25" y="313"/>
                      </a:lnTo>
                      <a:lnTo>
                        <a:pt x="73" y="386"/>
                      </a:lnTo>
                      <a:lnTo>
                        <a:pt x="145" y="434"/>
                      </a:lnTo>
                      <a:lnTo>
                        <a:pt x="241" y="458"/>
                      </a:lnTo>
                      <a:lnTo>
                        <a:pt x="314" y="434"/>
                      </a:lnTo>
                      <a:lnTo>
                        <a:pt x="386" y="386"/>
                      </a:lnTo>
                      <a:lnTo>
                        <a:pt x="434" y="313"/>
                      </a:lnTo>
                      <a:lnTo>
                        <a:pt x="458" y="241"/>
                      </a:lnTo>
                      <a:lnTo>
                        <a:pt x="434" y="145"/>
                      </a:lnTo>
                      <a:lnTo>
                        <a:pt x="386" y="73"/>
                      </a:lnTo>
                      <a:lnTo>
                        <a:pt x="314"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18" name="Google Shape;14218;p46"/>
            <p:cNvGrpSpPr/>
            <p:nvPr/>
          </p:nvGrpSpPr>
          <p:grpSpPr>
            <a:xfrm rot="581139">
              <a:off x="4688801" y="3935819"/>
              <a:ext cx="94393" cy="92410"/>
              <a:chOff x="7638250" y="1077563"/>
              <a:chExt cx="86075" cy="84275"/>
            </a:xfrm>
          </p:grpSpPr>
          <p:sp>
            <p:nvSpPr>
              <p:cNvPr id="14219" name="Google Shape;14219;p46"/>
              <p:cNvSpPr/>
              <p:nvPr/>
            </p:nvSpPr>
            <p:spPr>
              <a:xfrm>
                <a:off x="7710450" y="1090813"/>
                <a:ext cx="10875" cy="10850"/>
              </a:xfrm>
              <a:custGeom>
                <a:avLst/>
                <a:gdLst/>
                <a:ahLst/>
                <a:cxnLst/>
                <a:rect l="l" t="t" r="r" b="b"/>
                <a:pathLst>
                  <a:path w="435" h="434" extrusionOk="0">
                    <a:moveTo>
                      <a:pt x="145" y="0"/>
                    </a:moveTo>
                    <a:lnTo>
                      <a:pt x="73" y="48"/>
                    </a:lnTo>
                    <a:lnTo>
                      <a:pt x="1" y="121"/>
                    </a:lnTo>
                    <a:lnTo>
                      <a:pt x="1" y="217"/>
                    </a:lnTo>
                    <a:lnTo>
                      <a:pt x="1" y="289"/>
                    </a:lnTo>
                    <a:lnTo>
                      <a:pt x="49" y="361"/>
                    </a:lnTo>
                    <a:lnTo>
                      <a:pt x="121" y="434"/>
                    </a:lnTo>
                    <a:lnTo>
                      <a:pt x="290" y="434"/>
                    </a:lnTo>
                    <a:lnTo>
                      <a:pt x="362" y="385"/>
                    </a:lnTo>
                    <a:lnTo>
                      <a:pt x="434" y="313"/>
                    </a:lnTo>
                    <a:lnTo>
                      <a:pt x="434" y="217"/>
                    </a:lnTo>
                    <a:lnTo>
                      <a:pt x="434" y="145"/>
                    </a:lnTo>
                    <a:lnTo>
                      <a:pt x="386" y="72"/>
                    </a:lnTo>
                    <a:lnTo>
                      <a:pt x="314"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0" name="Google Shape;14220;p46"/>
              <p:cNvSpPr/>
              <p:nvPr/>
            </p:nvSpPr>
            <p:spPr>
              <a:xfrm>
                <a:off x="7688200" y="1099238"/>
                <a:ext cx="11450" cy="11450"/>
              </a:xfrm>
              <a:custGeom>
                <a:avLst/>
                <a:gdLst/>
                <a:ahLst/>
                <a:cxnLst/>
                <a:rect l="l" t="t" r="r" b="b"/>
                <a:pathLst>
                  <a:path w="458" h="458" extrusionOk="0">
                    <a:moveTo>
                      <a:pt x="217" y="0"/>
                    </a:moveTo>
                    <a:lnTo>
                      <a:pt x="145" y="24"/>
                    </a:lnTo>
                    <a:lnTo>
                      <a:pt x="72" y="73"/>
                    </a:lnTo>
                    <a:lnTo>
                      <a:pt x="24" y="145"/>
                    </a:lnTo>
                    <a:lnTo>
                      <a:pt x="0" y="217"/>
                    </a:lnTo>
                    <a:lnTo>
                      <a:pt x="24" y="313"/>
                    </a:lnTo>
                    <a:lnTo>
                      <a:pt x="48" y="385"/>
                    </a:lnTo>
                    <a:lnTo>
                      <a:pt x="145" y="434"/>
                    </a:lnTo>
                    <a:lnTo>
                      <a:pt x="217" y="458"/>
                    </a:lnTo>
                    <a:lnTo>
                      <a:pt x="313" y="434"/>
                    </a:lnTo>
                    <a:lnTo>
                      <a:pt x="385" y="385"/>
                    </a:lnTo>
                    <a:lnTo>
                      <a:pt x="434" y="313"/>
                    </a:lnTo>
                    <a:lnTo>
                      <a:pt x="458" y="241"/>
                    </a:lnTo>
                    <a:lnTo>
                      <a:pt x="434" y="145"/>
                    </a:lnTo>
                    <a:lnTo>
                      <a:pt x="385" y="73"/>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1" name="Google Shape;14221;p46"/>
              <p:cNvSpPr/>
              <p:nvPr/>
            </p:nvSpPr>
            <p:spPr>
              <a:xfrm>
                <a:off x="7664125" y="1095013"/>
                <a:ext cx="11450" cy="11475"/>
              </a:xfrm>
              <a:custGeom>
                <a:avLst/>
                <a:gdLst/>
                <a:ahLst/>
                <a:cxnLst/>
                <a:rect l="l" t="t" r="r" b="b"/>
                <a:pathLst>
                  <a:path w="458" h="459" extrusionOk="0">
                    <a:moveTo>
                      <a:pt x="217" y="1"/>
                    </a:moveTo>
                    <a:lnTo>
                      <a:pt x="145" y="25"/>
                    </a:lnTo>
                    <a:lnTo>
                      <a:pt x="73" y="73"/>
                    </a:lnTo>
                    <a:lnTo>
                      <a:pt x="24" y="145"/>
                    </a:lnTo>
                    <a:lnTo>
                      <a:pt x="0" y="217"/>
                    </a:lnTo>
                    <a:lnTo>
                      <a:pt x="24" y="314"/>
                    </a:lnTo>
                    <a:lnTo>
                      <a:pt x="73" y="386"/>
                    </a:lnTo>
                    <a:lnTo>
                      <a:pt x="145" y="434"/>
                    </a:lnTo>
                    <a:lnTo>
                      <a:pt x="217" y="458"/>
                    </a:lnTo>
                    <a:lnTo>
                      <a:pt x="313" y="434"/>
                    </a:lnTo>
                    <a:lnTo>
                      <a:pt x="385" y="386"/>
                    </a:lnTo>
                    <a:lnTo>
                      <a:pt x="434" y="314"/>
                    </a:lnTo>
                    <a:lnTo>
                      <a:pt x="458" y="217"/>
                    </a:lnTo>
                    <a:lnTo>
                      <a:pt x="434"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2" name="Google Shape;14222;p46"/>
              <p:cNvSpPr/>
              <p:nvPr/>
            </p:nvSpPr>
            <p:spPr>
              <a:xfrm>
                <a:off x="7671350" y="1110063"/>
                <a:ext cx="10850" cy="11450"/>
              </a:xfrm>
              <a:custGeom>
                <a:avLst/>
                <a:gdLst/>
                <a:ahLst/>
                <a:cxnLst/>
                <a:rect l="l" t="t" r="r" b="b"/>
                <a:pathLst>
                  <a:path w="434" h="458" extrusionOk="0">
                    <a:moveTo>
                      <a:pt x="217" y="1"/>
                    </a:moveTo>
                    <a:lnTo>
                      <a:pt x="145" y="25"/>
                    </a:lnTo>
                    <a:lnTo>
                      <a:pt x="72" y="73"/>
                    </a:lnTo>
                    <a:lnTo>
                      <a:pt x="0" y="145"/>
                    </a:lnTo>
                    <a:lnTo>
                      <a:pt x="0" y="241"/>
                    </a:lnTo>
                    <a:lnTo>
                      <a:pt x="0" y="314"/>
                    </a:lnTo>
                    <a:lnTo>
                      <a:pt x="48" y="386"/>
                    </a:lnTo>
                    <a:lnTo>
                      <a:pt x="121" y="434"/>
                    </a:lnTo>
                    <a:lnTo>
                      <a:pt x="217" y="458"/>
                    </a:lnTo>
                    <a:lnTo>
                      <a:pt x="289" y="434"/>
                    </a:lnTo>
                    <a:lnTo>
                      <a:pt x="361" y="386"/>
                    </a:lnTo>
                    <a:lnTo>
                      <a:pt x="433" y="314"/>
                    </a:lnTo>
                    <a:lnTo>
                      <a:pt x="433" y="241"/>
                    </a:lnTo>
                    <a:lnTo>
                      <a:pt x="433"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3" name="Google Shape;14223;p46"/>
              <p:cNvSpPr/>
              <p:nvPr/>
            </p:nvSpPr>
            <p:spPr>
              <a:xfrm>
                <a:off x="7693600" y="1077563"/>
                <a:ext cx="11475" cy="10850"/>
              </a:xfrm>
              <a:custGeom>
                <a:avLst/>
                <a:gdLst/>
                <a:ahLst/>
                <a:cxnLst/>
                <a:rect l="l" t="t" r="r" b="b"/>
                <a:pathLst>
                  <a:path w="459" h="434" extrusionOk="0">
                    <a:moveTo>
                      <a:pt x="145" y="1"/>
                    </a:moveTo>
                    <a:lnTo>
                      <a:pt x="73" y="49"/>
                    </a:lnTo>
                    <a:lnTo>
                      <a:pt x="25" y="121"/>
                    </a:lnTo>
                    <a:lnTo>
                      <a:pt x="1" y="217"/>
                    </a:lnTo>
                    <a:lnTo>
                      <a:pt x="25" y="290"/>
                    </a:lnTo>
                    <a:lnTo>
                      <a:pt x="49" y="362"/>
                    </a:lnTo>
                    <a:lnTo>
                      <a:pt x="121" y="434"/>
                    </a:lnTo>
                    <a:lnTo>
                      <a:pt x="314" y="434"/>
                    </a:lnTo>
                    <a:lnTo>
                      <a:pt x="386" y="386"/>
                    </a:lnTo>
                    <a:lnTo>
                      <a:pt x="434" y="314"/>
                    </a:lnTo>
                    <a:lnTo>
                      <a:pt x="458" y="217"/>
                    </a:lnTo>
                    <a:lnTo>
                      <a:pt x="434" y="145"/>
                    </a:lnTo>
                    <a:lnTo>
                      <a:pt x="386" y="73"/>
                    </a:lnTo>
                    <a:lnTo>
                      <a:pt x="314"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4" name="Google Shape;14224;p46"/>
              <p:cNvSpPr/>
              <p:nvPr/>
            </p:nvSpPr>
            <p:spPr>
              <a:xfrm>
                <a:off x="7638250" y="1089613"/>
                <a:ext cx="11450" cy="10850"/>
              </a:xfrm>
              <a:custGeom>
                <a:avLst/>
                <a:gdLst/>
                <a:ahLst/>
                <a:cxnLst/>
                <a:rect l="l" t="t" r="r" b="b"/>
                <a:pathLst>
                  <a:path w="458" h="434" extrusionOk="0">
                    <a:moveTo>
                      <a:pt x="145" y="0"/>
                    </a:moveTo>
                    <a:lnTo>
                      <a:pt x="72" y="48"/>
                    </a:lnTo>
                    <a:lnTo>
                      <a:pt x="24" y="120"/>
                    </a:lnTo>
                    <a:lnTo>
                      <a:pt x="0" y="217"/>
                    </a:lnTo>
                    <a:lnTo>
                      <a:pt x="24" y="289"/>
                    </a:lnTo>
                    <a:lnTo>
                      <a:pt x="48" y="361"/>
                    </a:lnTo>
                    <a:lnTo>
                      <a:pt x="121" y="433"/>
                    </a:lnTo>
                    <a:lnTo>
                      <a:pt x="313" y="433"/>
                    </a:lnTo>
                    <a:lnTo>
                      <a:pt x="385" y="385"/>
                    </a:lnTo>
                    <a:lnTo>
                      <a:pt x="433" y="313"/>
                    </a:lnTo>
                    <a:lnTo>
                      <a:pt x="458" y="217"/>
                    </a:lnTo>
                    <a:lnTo>
                      <a:pt x="433" y="145"/>
                    </a:lnTo>
                    <a:lnTo>
                      <a:pt x="385" y="72"/>
                    </a:lnTo>
                    <a:lnTo>
                      <a:pt x="313"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5" name="Google Shape;14225;p46"/>
              <p:cNvSpPr/>
              <p:nvPr/>
            </p:nvSpPr>
            <p:spPr>
              <a:xfrm>
                <a:off x="7685775" y="1147388"/>
                <a:ext cx="10875" cy="10850"/>
              </a:xfrm>
              <a:custGeom>
                <a:avLst/>
                <a:gdLst/>
                <a:ahLst/>
                <a:cxnLst/>
                <a:rect l="l" t="t" r="r" b="b"/>
                <a:pathLst>
                  <a:path w="435" h="434" extrusionOk="0">
                    <a:moveTo>
                      <a:pt x="145" y="0"/>
                    </a:moveTo>
                    <a:lnTo>
                      <a:pt x="73" y="48"/>
                    </a:lnTo>
                    <a:lnTo>
                      <a:pt x="25" y="121"/>
                    </a:lnTo>
                    <a:lnTo>
                      <a:pt x="1" y="217"/>
                    </a:lnTo>
                    <a:lnTo>
                      <a:pt x="25" y="289"/>
                    </a:lnTo>
                    <a:lnTo>
                      <a:pt x="49" y="361"/>
                    </a:lnTo>
                    <a:lnTo>
                      <a:pt x="121" y="433"/>
                    </a:lnTo>
                    <a:lnTo>
                      <a:pt x="314" y="433"/>
                    </a:lnTo>
                    <a:lnTo>
                      <a:pt x="386" y="385"/>
                    </a:lnTo>
                    <a:lnTo>
                      <a:pt x="434" y="313"/>
                    </a:lnTo>
                    <a:lnTo>
                      <a:pt x="434" y="217"/>
                    </a:lnTo>
                    <a:lnTo>
                      <a:pt x="434" y="145"/>
                    </a:lnTo>
                    <a:lnTo>
                      <a:pt x="386" y="72"/>
                    </a:lnTo>
                    <a:lnTo>
                      <a:pt x="314"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6" name="Google Shape;14226;p46"/>
              <p:cNvSpPr/>
              <p:nvPr/>
            </p:nvSpPr>
            <p:spPr>
              <a:xfrm>
                <a:off x="7647275" y="1144963"/>
                <a:ext cx="10850" cy="10875"/>
              </a:xfrm>
              <a:custGeom>
                <a:avLst/>
                <a:gdLst/>
                <a:ahLst/>
                <a:cxnLst/>
                <a:rect l="l" t="t" r="r" b="b"/>
                <a:pathLst>
                  <a:path w="434" h="435" extrusionOk="0">
                    <a:moveTo>
                      <a:pt x="121" y="1"/>
                    </a:moveTo>
                    <a:lnTo>
                      <a:pt x="48" y="49"/>
                    </a:lnTo>
                    <a:lnTo>
                      <a:pt x="0" y="121"/>
                    </a:lnTo>
                    <a:lnTo>
                      <a:pt x="0" y="218"/>
                    </a:lnTo>
                    <a:lnTo>
                      <a:pt x="0" y="290"/>
                    </a:lnTo>
                    <a:lnTo>
                      <a:pt x="48" y="362"/>
                    </a:lnTo>
                    <a:lnTo>
                      <a:pt x="121" y="434"/>
                    </a:lnTo>
                    <a:lnTo>
                      <a:pt x="289" y="434"/>
                    </a:lnTo>
                    <a:lnTo>
                      <a:pt x="361" y="386"/>
                    </a:lnTo>
                    <a:lnTo>
                      <a:pt x="409" y="314"/>
                    </a:lnTo>
                    <a:lnTo>
                      <a:pt x="434" y="218"/>
                    </a:lnTo>
                    <a:lnTo>
                      <a:pt x="434" y="145"/>
                    </a:lnTo>
                    <a:lnTo>
                      <a:pt x="385" y="73"/>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7" name="Google Shape;14227;p46"/>
              <p:cNvSpPr/>
              <p:nvPr/>
            </p:nvSpPr>
            <p:spPr>
              <a:xfrm>
                <a:off x="7711675" y="1115488"/>
                <a:ext cx="11450" cy="11450"/>
              </a:xfrm>
              <a:custGeom>
                <a:avLst/>
                <a:gdLst/>
                <a:ahLst/>
                <a:cxnLst/>
                <a:rect l="l" t="t" r="r" b="b"/>
                <a:pathLst>
                  <a:path w="458" h="458" extrusionOk="0">
                    <a:moveTo>
                      <a:pt x="217" y="0"/>
                    </a:moveTo>
                    <a:lnTo>
                      <a:pt x="145" y="24"/>
                    </a:lnTo>
                    <a:lnTo>
                      <a:pt x="72" y="72"/>
                    </a:lnTo>
                    <a:lnTo>
                      <a:pt x="24" y="145"/>
                    </a:lnTo>
                    <a:lnTo>
                      <a:pt x="0" y="241"/>
                    </a:lnTo>
                    <a:lnTo>
                      <a:pt x="24" y="313"/>
                    </a:lnTo>
                    <a:lnTo>
                      <a:pt x="72" y="385"/>
                    </a:lnTo>
                    <a:lnTo>
                      <a:pt x="145" y="434"/>
                    </a:lnTo>
                    <a:lnTo>
                      <a:pt x="217" y="458"/>
                    </a:lnTo>
                    <a:lnTo>
                      <a:pt x="313" y="434"/>
                    </a:lnTo>
                    <a:lnTo>
                      <a:pt x="385" y="385"/>
                    </a:lnTo>
                    <a:lnTo>
                      <a:pt x="433" y="313"/>
                    </a:lnTo>
                    <a:lnTo>
                      <a:pt x="457" y="241"/>
                    </a:lnTo>
                    <a:lnTo>
                      <a:pt x="433" y="145"/>
                    </a:lnTo>
                    <a:lnTo>
                      <a:pt x="385" y="72"/>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8" name="Google Shape;14228;p46"/>
              <p:cNvSpPr/>
              <p:nvPr/>
            </p:nvSpPr>
            <p:spPr>
              <a:xfrm>
                <a:off x="7712875" y="1132938"/>
                <a:ext cx="11450" cy="11450"/>
              </a:xfrm>
              <a:custGeom>
                <a:avLst/>
                <a:gdLst/>
                <a:ahLst/>
                <a:cxnLst/>
                <a:rect l="l" t="t" r="r" b="b"/>
                <a:pathLst>
                  <a:path w="458" h="458" extrusionOk="0">
                    <a:moveTo>
                      <a:pt x="217" y="0"/>
                    </a:moveTo>
                    <a:lnTo>
                      <a:pt x="145" y="24"/>
                    </a:lnTo>
                    <a:lnTo>
                      <a:pt x="72" y="73"/>
                    </a:lnTo>
                    <a:lnTo>
                      <a:pt x="24" y="145"/>
                    </a:lnTo>
                    <a:lnTo>
                      <a:pt x="0" y="241"/>
                    </a:lnTo>
                    <a:lnTo>
                      <a:pt x="24" y="313"/>
                    </a:lnTo>
                    <a:lnTo>
                      <a:pt x="72" y="386"/>
                    </a:lnTo>
                    <a:lnTo>
                      <a:pt x="145" y="434"/>
                    </a:lnTo>
                    <a:lnTo>
                      <a:pt x="217" y="458"/>
                    </a:lnTo>
                    <a:lnTo>
                      <a:pt x="313" y="434"/>
                    </a:lnTo>
                    <a:lnTo>
                      <a:pt x="385" y="386"/>
                    </a:lnTo>
                    <a:lnTo>
                      <a:pt x="434" y="313"/>
                    </a:lnTo>
                    <a:lnTo>
                      <a:pt x="458" y="241"/>
                    </a:lnTo>
                    <a:lnTo>
                      <a:pt x="434" y="145"/>
                    </a:lnTo>
                    <a:lnTo>
                      <a:pt x="385" y="73"/>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9" name="Google Shape;14229;p46"/>
              <p:cNvSpPr/>
              <p:nvPr/>
            </p:nvSpPr>
            <p:spPr>
              <a:xfrm>
                <a:off x="7706850" y="1150388"/>
                <a:ext cx="11450" cy="11450"/>
              </a:xfrm>
              <a:custGeom>
                <a:avLst/>
                <a:gdLst/>
                <a:ahLst/>
                <a:cxnLst/>
                <a:rect l="l" t="t" r="r" b="b"/>
                <a:pathLst>
                  <a:path w="458" h="458" extrusionOk="0">
                    <a:moveTo>
                      <a:pt x="241" y="1"/>
                    </a:moveTo>
                    <a:lnTo>
                      <a:pt x="145" y="25"/>
                    </a:lnTo>
                    <a:lnTo>
                      <a:pt x="73" y="73"/>
                    </a:lnTo>
                    <a:lnTo>
                      <a:pt x="25" y="145"/>
                    </a:lnTo>
                    <a:lnTo>
                      <a:pt x="0" y="217"/>
                    </a:lnTo>
                    <a:lnTo>
                      <a:pt x="25" y="313"/>
                    </a:lnTo>
                    <a:lnTo>
                      <a:pt x="73" y="386"/>
                    </a:lnTo>
                    <a:lnTo>
                      <a:pt x="145" y="434"/>
                    </a:lnTo>
                    <a:lnTo>
                      <a:pt x="241" y="458"/>
                    </a:lnTo>
                    <a:lnTo>
                      <a:pt x="313" y="434"/>
                    </a:lnTo>
                    <a:lnTo>
                      <a:pt x="386" y="386"/>
                    </a:lnTo>
                    <a:lnTo>
                      <a:pt x="434" y="313"/>
                    </a:lnTo>
                    <a:lnTo>
                      <a:pt x="458" y="217"/>
                    </a:lnTo>
                    <a:lnTo>
                      <a:pt x="434" y="145"/>
                    </a:lnTo>
                    <a:lnTo>
                      <a:pt x="386" y="73"/>
                    </a:lnTo>
                    <a:lnTo>
                      <a:pt x="313" y="25"/>
                    </a:lnTo>
                    <a:lnTo>
                      <a:pt x="24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0" name="Google Shape;14230;p46"/>
              <p:cNvSpPr/>
              <p:nvPr/>
            </p:nvSpPr>
            <p:spPr>
              <a:xfrm>
                <a:off x="7639450" y="1113688"/>
                <a:ext cx="11450" cy="11450"/>
              </a:xfrm>
              <a:custGeom>
                <a:avLst/>
                <a:gdLst/>
                <a:ahLst/>
                <a:cxnLst/>
                <a:rect l="l" t="t" r="r" b="b"/>
                <a:pathLst>
                  <a:path w="458" h="458" extrusionOk="0">
                    <a:moveTo>
                      <a:pt x="241" y="0"/>
                    </a:moveTo>
                    <a:lnTo>
                      <a:pt x="145" y="24"/>
                    </a:lnTo>
                    <a:lnTo>
                      <a:pt x="73" y="72"/>
                    </a:lnTo>
                    <a:lnTo>
                      <a:pt x="24" y="144"/>
                    </a:lnTo>
                    <a:lnTo>
                      <a:pt x="0" y="217"/>
                    </a:lnTo>
                    <a:lnTo>
                      <a:pt x="24" y="313"/>
                    </a:lnTo>
                    <a:lnTo>
                      <a:pt x="73" y="385"/>
                    </a:lnTo>
                    <a:lnTo>
                      <a:pt x="145" y="433"/>
                    </a:lnTo>
                    <a:lnTo>
                      <a:pt x="241" y="457"/>
                    </a:lnTo>
                    <a:lnTo>
                      <a:pt x="313" y="433"/>
                    </a:lnTo>
                    <a:lnTo>
                      <a:pt x="385" y="385"/>
                    </a:lnTo>
                    <a:lnTo>
                      <a:pt x="434" y="313"/>
                    </a:lnTo>
                    <a:lnTo>
                      <a:pt x="458" y="241"/>
                    </a:lnTo>
                    <a:lnTo>
                      <a:pt x="434" y="144"/>
                    </a:lnTo>
                    <a:lnTo>
                      <a:pt x="410" y="72"/>
                    </a:lnTo>
                    <a:lnTo>
                      <a:pt x="313"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1" name="Google Shape;14231;p46"/>
              <p:cNvSpPr/>
              <p:nvPr/>
            </p:nvSpPr>
            <p:spPr>
              <a:xfrm>
                <a:off x="7694825" y="1126913"/>
                <a:ext cx="10850" cy="10850"/>
              </a:xfrm>
              <a:custGeom>
                <a:avLst/>
                <a:gdLst/>
                <a:ahLst/>
                <a:cxnLst/>
                <a:rect l="l" t="t" r="r" b="b"/>
                <a:pathLst>
                  <a:path w="434" h="434" extrusionOk="0">
                    <a:moveTo>
                      <a:pt x="144" y="1"/>
                    </a:moveTo>
                    <a:lnTo>
                      <a:pt x="72" y="49"/>
                    </a:lnTo>
                    <a:lnTo>
                      <a:pt x="0" y="121"/>
                    </a:lnTo>
                    <a:lnTo>
                      <a:pt x="0" y="217"/>
                    </a:lnTo>
                    <a:lnTo>
                      <a:pt x="0" y="290"/>
                    </a:lnTo>
                    <a:lnTo>
                      <a:pt x="48" y="362"/>
                    </a:lnTo>
                    <a:lnTo>
                      <a:pt x="120" y="410"/>
                    </a:lnTo>
                    <a:lnTo>
                      <a:pt x="217" y="434"/>
                    </a:lnTo>
                    <a:lnTo>
                      <a:pt x="289" y="434"/>
                    </a:lnTo>
                    <a:lnTo>
                      <a:pt x="361" y="386"/>
                    </a:lnTo>
                    <a:lnTo>
                      <a:pt x="433" y="314"/>
                    </a:lnTo>
                    <a:lnTo>
                      <a:pt x="433" y="217"/>
                    </a:lnTo>
                    <a:lnTo>
                      <a:pt x="433" y="121"/>
                    </a:lnTo>
                    <a:lnTo>
                      <a:pt x="385" y="49"/>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2" name="Google Shape;14232;p46"/>
              <p:cNvSpPr/>
              <p:nvPr/>
            </p:nvSpPr>
            <p:spPr>
              <a:xfrm>
                <a:off x="7667125" y="1132938"/>
                <a:ext cx="11475" cy="11450"/>
              </a:xfrm>
              <a:custGeom>
                <a:avLst/>
                <a:gdLst/>
                <a:ahLst/>
                <a:cxnLst/>
                <a:rect l="l" t="t" r="r" b="b"/>
                <a:pathLst>
                  <a:path w="459" h="458" extrusionOk="0">
                    <a:moveTo>
                      <a:pt x="241" y="0"/>
                    </a:moveTo>
                    <a:lnTo>
                      <a:pt x="145" y="24"/>
                    </a:lnTo>
                    <a:lnTo>
                      <a:pt x="73" y="73"/>
                    </a:lnTo>
                    <a:lnTo>
                      <a:pt x="25" y="145"/>
                    </a:lnTo>
                    <a:lnTo>
                      <a:pt x="1" y="241"/>
                    </a:lnTo>
                    <a:lnTo>
                      <a:pt x="25" y="313"/>
                    </a:lnTo>
                    <a:lnTo>
                      <a:pt x="73" y="386"/>
                    </a:lnTo>
                    <a:lnTo>
                      <a:pt x="145" y="434"/>
                    </a:lnTo>
                    <a:lnTo>
                      <a:pt x="241" y="458"/>
                    </a:lnTo>
                    <a:lnTo>
                      <a:pt x="314" y="434"/>
                    </a:lnTo>
                    <a:lnTo>
                      <a:pt x="386" y="386"/>
                    </a:lnTo>
                    <a:lnTo>
                      <a:pt x="434" y="313"/>
                    </a:lnTo>
                    <a:lnTo>
                      <a:pt x="458" y="241"/>
                    </a:lnTo>
                    <a:lnTo>
                      <a:pt x="434" y="145"/>
                    </a:lnTo>
                    <a:lnTo>
                      <a:pt x="386" y="73"/>
                    </a:lnTo>
                    <a:lnTo>
                      <a:pt x="314"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233" name="Google Shape;14233;p46"/>
          <p:cNvSpPr txBox="1">
            <a:spLocks noGrp="1"/>
          </p:cNvSpPr>
          <p:nvPr>
            <p:ph type="title"/>
          </p:nvPr>
        </p:nvSpPr>
        <p:spPr>
          <a:xfrm>
            <a:off x="679688" y="8981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3200" dirty="0"/>
              <a:t>UNIDADES DE COORDINACIÓN DE FRACTURAS (FLS)</a:t>
            </a:r>
            <a:endParaRPr dirty="0"/>
          </a:p>
        </p:txBody>
      </p:sp>
      <p:sp>
        <p:nvSpPr>
          <p:cNvPr id="14234" name="Google Shape;14234;p46"/>
          <p:cNvSpPr txBox="1">
            <a:spLocks noGrp="1"/>
          </p:cNvSpPr>
          <p:nvPr>
            <p:ph type="subTitle" idx="6"/>
          </p:nvPr>
        </p:nvSpPr>
        <p:spPr>
          <a:xfrm>
            <a:off x="15224" y="3431553"/>
            <a:ext cx="3290267" cy="1348648"/>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Ejercicios de impacto, equilibrio, y refuerzo de musculatura afectada;</a:t>
            </a:r>
          </a:p>
          <a:p>
            <a:pPr marL="0" lvl="0" indent="0" algn="r" rtl="0">
              <a:spcBef>
                <a:spcPts val="0"/>
              </a:spcBef>
              <a:spcAft>
                <a:spcPts val="0"/>
              </a:spcAft>
              <a:buNone/>
            </a:pPr>
            <a:r>
              <a:rPr lang="pt-PT" dirty="0" err="1"/>
              <a:t>Actividades</a:t>
            </a:r>
            <a:r>
              <a:rPr lang="pt-PT" dirty="0"/>
              <a:t> recreativas: Baile de </a:t>
            </a:r>
            <a:r>
              <a:rPr lang="pt-PT" dirty="0" err="1"/>
              <a:t>salón</a:t>
            </a:r>
            <a:r>
              <a:rPr lang="pt-PT" dirty="0"/>
              <a:t>;</a:t>
            </a:r>
          </a:p>
          <a:p>
            <a:pPr marL="0" indent="0"/>
            <a:r>
              <a:rPr lang="pt-PT" dirty="0" err="1"/>
              <a:t>Estiramientos</a:t>
            </a:r>
            <a:r>
              <a:rPr lang="pt-PT" dirty="0"/>
              <a:t> musculares;</a:t>
            </a:r>
          </a:p>
          <a:p>
            <a:pPr marL="0" indent="0"/>
            <a:r>
              <a:rPr lang="pt-PT" dirty="0">
                <a:solidFill>
                  <a:srgbClr val="FF0000"/>
                </a:solidFill>
              </a:rPr>
              <a:t>NO: </a:t>
            </a:r>
            <a:r>
              <a:rPr lang="pt-PT" dirty="0" err="1"/>
              <a:t>flexión</a:t>
            </a:r>
            <a:r>
              <a:rPr lang="pt-PT" dirty="0"/>
              <a:t> y </a:t>
            </a:r>
            <a:r>
              <a:rPr lang="pt-PT" dirty="0" err="1"/>
              <a:t>rotación</a:t>
            </a:r>
            <a:r>
              <a:rPr lang="pt-PT" dirty="0"/>
              <a:t> de </a:t>
            </a:r>
            <a:r>
              <a:rPr lang="pt-PT" dirty="0" err="1"/>
              <a:t>columna</a:t>
            </a:r>
            <a:r>
              <a:rPr lang="pt-PT" dirty="0"/>
              <a:t>.</a:t>
            </a:r>
          </a:p>
          <a:p>
            <a:pPr marL="0" lvl="0" indent="0" algn="r" rtl="0">
              <a:spcBef>
                <a:spcPts val="0"/>
              </a:spcBef>
              <a:spcAft>
                <a:spcPts val="0"/>
              </a:spcAft>
              <a:buNone/>
            </a:pPr>
            <a:endParaRPr dirty="0"/>
          </a:p>
        </p:txBody>
      </p:sp>
      <p:sp>
        <p:nvSpPr>
          <p:cNvPr id="14235" name="Google Shape;14235;p46"/>
          <p:cNvSpPr txBox="1">
            <a:spLocks noGrp="1"/>
          </p:cNvSpPr>
          <p:nvPr>
            <p:ph type="title" idx="2"/>
          </p:nvPr>
        </p:nvSpPr>
        <p:spPr>
          <a:xfrm>
            <a:off x="167664" y="1139969"/>
            <a:ext cx="3103058"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Medidas de prevención</a:t>
            </a:r>
            <a:endParaRPr dirty="0"/>
          </a:p>
        </p:txBody>
      </p:sp>
      <p:sp>
        <p:nvSpPr>
          <p:cNvPr id="14236" name="Google Shape;14236;p46"/>
          <p:cNvSpPr txBox="1">
            <a:spLocks noGrp="1"/>
          </p:cNvSpPr>
          <p:nvPr>
            <p:ph type="subTitle" idx="1"/>
          </p:nvPr>
        </p:nvSpPr>
        <p:spPr>
          <a:xfrm>
            <a:off x="1100282" y="1681805"/>
            <a:ext cx="2164200" cy="1059599"/>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Reducción de riesgo de caídas: corregir trastornos visuales, estudio del entorno, ayudas técnicas…</a:t>
            </a:r>
            <a:endParaRPr dirty="0"/>
          </a:p>
        </p:txBody>
      </p:sp>
      <p:sp>
        <p:nvSpPr>
          <p:cNvPr id="14237" name="Google Shape;14237;p46"/>
          <p:cNvSpPr txBox="1">
            <a:spLocks noGrp="1"/>
          </p:cNvSpPr>
          <p:nvPr>
            <p:ph type="title" idx="3"/>
          </p:nvPr>
        </p:nvSpPr>
        <p:spPr>
          <a:xfrm>
            <a:off x="5634115" y="1139969"/>
            <a:ext cx="3509881"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PT" dirty="0" err="1"/>
              <a:t>Tratamiento</a:t>
            </a:r>
            <a:r>
              <a:rPr lang="pt-PT" dirty="0"/>
              <a:t> farmacológico</a:t>
            </a:r>
            <a:endParaRPr dirty="0"/>
          </a:p>
        </p:txBody>
      </p:sp>
      <p:sp>
        <p:nvSpPr>
          <p:cNvPr id="14238" name="Google Shape;14238;p46"/>
          <p:cNvSpPr txBox="1">
            <a:spLocks noGrp="1"/>
          </p:cNvSpPr>
          <p:nvPr>
            <p:ph type="subTitle" idx="4"/>
          </p:nvPr>
        </p:nvSpPr>
        <p:spPr>
          <a:xfrm>
            <a:off x="5634115" y="1581141"/>
            <a:ext cx="2164200" cy="66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Tratamiento del dolor;</a:t>
            </a:r>
          </a:p>
          <a:p>
            <a:pPr marL="0" lvl="0" indent="0" algn="l" rtl="0">
              <a:spcBef>
                <a:spcPts val="0"/>
              </a:spcBef>
              <a:spcAft>
                <a:spcPts val="0"/>
              </a:spcAft>
              <a:buNone/>
            </a:pPr>
            <a:r>
              <a:rPr lang="en" dirty="0"/>
              <a:t>Tratamiento de la OP.</a:t>
            </a:r>
            <a:endParaRPr dirty="0"/>
          </a:p>
        </p:txBody>
      </p:sp>
      <p:sp>
        <p:nvSpPr>
          <p:cNvPr id="14239" name="Google Shape;14239;p46"/>
          <p:cNvSpPr txBox="1">
            <a:spLocks noGrp="1"/>
          </p:cNvSpPr>
          <p:nvPr>
            <p:ph type="title" idx="5"/>
          </p:nvPr>
        </p:nvSpPr>
        <p:spPr>
          <a:xfrm>
            <a:off x="167663" y="2865874"/>
            <a:ext cx="3033709"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Programa de ejercicios</a:t>
            </a:r>
            <a:endParaRPr dirty="0"/>
          </a:p>
        </p:txBody>
      </p:sp>
      <p:sp>
        <p:nvSpPr>
          <p:cNvPr id="14240" name="Google Shape;14240;p46"/>
          <p:cNvSpPr txBox="1">
            <a:spLocks noGrp="1"/>
          </p:cNvSpPr>
          <p:nvPr>
            <p:ph type="title" idx="7"/>
          </p:nvPr>
        </p:nvSpPr>
        <p:spPr>
          <a:xfrm>
            <a:off x="6236085" y="2454381"/>
            <a:ext cx="21642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Ortesis</a:t>
            </a:r>
            <a:endParaRPr dirty="0"/>
          </a:p>
        </p:txBody>
      </p:sp>
      <p:sp>
        <p:nvSpPr>
          <p:cNvPr id="14241" name="Google Shape;14241;p46"/>
          <p:cNvSpPr txBox="1">
            <a:spLocks noGrp="1"/>
          </p:cNvSpPr>
          <p:nvPr>
            <p:ph type="subTitle" idx="8"/>
          </p:nvPr>
        </p:nvSpPr>
        <p:spPr>
          <a:xfrm>
            <a:off x="5792123" y="2944805"/>
            <a:ext cx="2608161" cy="163474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Alivio del dolor;</a:t>
            </a:r>
          </a:p>
          <a:p>
            <a:pPr marL="0" lvl="0" indent="0" algn="l" rtl="0">
              <a:spcBef>
                <a:spcPts val="0"/>
              </a:spcBef>
              <a:spcAft>
                <a:spcPts val="0"/>
              </a:spcAft>
              <a:buNone/>
            </a:pPr>
            <a:r>
              <a:rPr lang="en-US" dirty="0" err="1"/>
              <a:t>Corrección</a:t>
            </a:r>
            <a:r>
              <a:rPr lang="en-US" dirty="0"/>
              <a:t> postural;</a:t>
            </a:r>
          </a:p>
          <a:p>
            <a:pPr marL="0" lvl="0" indent="0" algn="l" rtl="0">
              <a:spcBef>
                <a:spcPts val="0"/>
              </a:spcBef>
              <a:spcAft>
                <a:spcPts val="0"/>
              </a:spcAft>
              <a:buNone/>
            </a:pPr>
            <a:r>
              <a:rPr lang="en-US" dirty="0" err="1"/>
              <a:t>Atrofia</a:t>
            </a:r>
            <a:r>
              <a:rPr lang="en-US" dirty="0"/>
              <a:t> y </a:t>
            </a:r>
            <a:r>
              <a:rPr lang="en-US" dirty="0" err="1"/>
              <a:t>acortamiento</a:t>
            </a:r>
            <a:r>
              <a:rPr lang="en-US" dirty="0"/>
              <a:t> muscular; </a:t>
            </a:r>
          </a:p>
          <a:p>
            <a:pPr marL="0" lvl="0" indent="0" algn="l" rtl="0">
              <a:spcBef>
                <a:spcPts val="0"/>
              </a:spcBef>
              <a:spcAft>
                <a:spcPts val="0"/>
              </a:spcAft>
              <a:buNone/>
            </a:pPr>
            <a:r>
              <a:rPr lang="en-US" dirty="0"/>
              <a:t>Osteopenia </a:t>
            </a:r>
            <a:r>
              <a:rPr lang="en-US" dirty="0" err="1"/>
              <a:t>por</a:t>
            </a:r>
            <a:r>
              <a:rPr lang="en-US" dirty="0"/>
              <a:t> </a:t>
            </a:r>
            <a:r>
              <a:rPr lang="en-US" dirty="0" err="1"/>
              <a:t>desuso</a:t>
            </a:r>
            <a:r>
              <a:rPr lang="en-US" dirty="0"/>
              <a:t>;</a:t>
            </a:r>
          </a:p>
          <a:p>
            <a:pPr marL="0" lvl="0" indent="0" algn="l" rtl="0">
              <a:spcBef>
                <a:spcPts val="0"/>
              </a:spcBef>
              <a:spcAft>
                <a:spcPts val="0"/>
              </a:spcAft>
              <a:buNone/>
            </a:pPr>
            <a:r>
              <a:rPr lang="en-US" dirty="0"/>
              <a:t>Mala </a:t>
            </a:r>
            <a:r>
              <a:rPr lang="en-US" dirty="0" err="1"/>
              <a:t>tolerancia</a:t>
            </a:r>
            <a:r>
              <a:rPr lang="en-US" dirty="0"/>
              <a:t>…</a:t>
            </a:r>
          </a:p>
          <a:p>
            <a:pPr marL="0" lvl="0" indent="0" algn="l" rtl="0">
              <a:spcBef>
                <a:spcPts val="0"/>
              </a:spcBef>
              <a:spcAft>
                <a:spcPts val="0"/>
              </a:spcAft>
              <a:buNone/>
            </a:pPr>
            <a:endParaRPr lang="en-US" dirty="0"/>
          </a:p>
        </p:txBody>
      </p:sp>
      <p:sp>
        <p:nvSpPr>
          <p:cNvPr id="14242" name="Google Shape;14242;p46"/>
          <p:cNvSpPr/>
          <p:nvPr/>
        </p:nvSpPr>
        <p:spPr>
          <a:xfrm>
            <a:off x="4185875" y="2547075"/>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3" name="Google Shape;14243;p46"/>
          <p:cNvSpPr/>
          <p:nvPr/>
        </p:nvSpPr>
        <p:spPr>
          <a:xfrm>
            <a:off x="4791325" y="3927475"/>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244" name="Google Shape;14244;p46"/>
          <p:cNvCxnSpPr>
            <a:cxnSpLocks/>
            <a:stCxn id="14235" idx="3"/>
            <a:endCxn id="14242" idx="2"/>
          </p:cNvCxnSpPr>
          <p:nvPr/>
        </p:nvCxnSpPr>
        <p:spPr>
          <a:xfrm>
            <a:off x="3270722" y="1403819"/>
            <a:ext cx="915153" cy="1197556"/>
          </a:xfrm>
          <a:prstGeom prst="bentConnector3">
            <a:avLst>
              <a:gd name="adj1" fmla="val 50000"/>
            </a:avLst>
          </a:prstGeom>
          <a:noFill/>
          <a:ln w="19050" cap="flat" cmpd="sng">
            <a:solidFill>
              <a:schemeClr val="dk1"/>
            </a:solidFill>
            <a:prstDash val="solid"/>
            <a:round/>
            <a:headEnd type="oval" w="med" len="med"/>
            <a:tailEnd type="none" w="med" len="med"/>
          </a:ln>
        </p:spPr>
      </p:cxnSp>
      <p:cxnSp>
        <p:nvCxnSpPr>
          <p:cNvPr id="14245" name="Google Shape;14245;p46"/>
          <p:cNvCxnSpPr>
            <a:cxnSpLocks/>
            <a:stCxn id="14237" idx="1"/>
            <a:endCxn id="14246" idx="6"/>
          </p:cNvCxnSpPr>
          <p:nvPr/>
        </p:nvCxnSpPr>
        <p:spPr>
          <a:xfrm rot="10800000" flipV="1">
            <a:off x="5160451" y="1403819"/>
            <a:ext cx="473665" cy="1648906"/>
          </a:xfrm>
          <a:prstGeom prst="bentConnector3">
            <a:avLst>
              <a:gd name="adj1" fmla="val 50000"/>
            </a:avLst>
          </a:prstGeom>
          <a:noFill/>
          <a:ln w="19050" cap="flat" cmpd="sng">
            <a:solidFill>
              <a:schemeClr val="dk1"/>
            </a:solidFill>
            <a:prstDash val="solid"/>
            <a:round/>
            <a:headEnd type="oval" w="med" len="med"/>
            <a:tailEnd type="none" w="med" len="med"/>
          </a:ln>
        </p:spPr>
      </p:cxnSp>
      <p:cxnSp>
        <p:nvCxnSpPr>
          <p:cNvPr id="14247" name="Google Shape;14247;p46"/>
          <p:cNvCxnSpPr>
            <a:cxnSpLocks/>
            <a:stCxn id="14239" idx="3"/>
            <a:endCxn id="14248" idx="2"/>
          </p:cNvCxnSpPr>
          <p:nvPr/>
        </p:nvCxnSpPr>
        <p:spPr>
          <a:xfrm flipV="1">
            <a:off x="3201372" y="3121350"/>
            <a:ext cx="1309235" cy="8374"/>
          </a:xfrm>
          <a:prstGeom prst="bentConnector3">
            <a:avLst>
              <a:gd name="adj1" fmla="val 50000"/>
            </a:avLst>
          </a:prstGeom>
          <a:noFill/>
          <a:ln w="19050" cap="flat" cmpd="sng">
            <a:solidFill>
              <a:schemeClr val="dk1"/>
            </a:solidFill>
            <a:prstDash val="solid"/>
            <a:round/>
            <a:headEnd type="oval" w="med" len="med"/>
            <a:tailEnd type="none" w="med" len="med"/>
          </a:ln>
        </p:spPr>
      </p:cxnSp>
      <p:cxnSp>
        <p:nvCxnSpPr>
          <p:cNvPr id="14249" name="Google Shape;14249;p46"/>
          <p:cNvCxnSpPr>
            <a:stCxn id="14240" idx="1"/>
            <a:endCxn id="14243" idx="6"/>
          </p:cNvCxnSpPr>
          <p:nvPr/>
        </p:nvCxnSpPr>
        <p:spPr>
          <a:xfrm rot="10800000" flipV="1">
            <a:off x="4899925" y="2718231"/>
            <a:ext cx="1336160" cy="1263544"/>
          </a:xfrm>
          <a:prstGeom prst="bentConnector3">
            <a:avLst>
              <a:gd name="adj1" fmla="val 50000"/>
            </a:avLst>
          </a:prstGeom>
          <a:noFill/>
          <a:ln w="19050" cap="flat" cmpd="sng">
            <a:solidFill>
              <a:schemeClr val="dk1"/>
            </a:solidFill>
            <a:prstDash val="solid"/>
            <a:round/>
            <a:headEnd type="oval" w="med" len="med"/>
            <a:tailEnd type="none" w="med" len="med"/>
          </a:ln>
        </p:spPr>
      </p:cxnSp>
      <p:sp>
        <p:nvSpPr>
          <p:cNvPr id="14248" name="Google Shape;14248;p46"/>
          <p:cNvSpPr/>
          <p:nvPr/>
        </p:nvSpPr>
        <p:spPr>
          <a:xfrm>
            <a:off x="4510607" y="3067050"/>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6" name="Google Shape;14246;p46"/>
          <p:cNvSpPr/>
          <p:nvPr/>
        </p:nvSpPr>
        <p:spPr>
          <a:xfrm>
            <a:off x="5051850" y="2998425"/>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Agrupar 2">
            <a:extLst>
              <a:ext uri="{FF2B5EF4-FFF2-40B4-BE49-F238E27FC236}">
                <a16:creationId xmlns:a16="http://schemas.microsoft.com/office/drawing/2014/main" id="{D1F99F0B-E323-BB45-84FB-DEC72566CC1B}"/>
              </a:ext>
            </a:extLst>
          </p:cNvPr>
          <p:cNvGrpSpPr/>
          <p:nvPr/>
        </p:nvGrpSpPr>
        <p:grpSpPr>
          <a:xfrm>
            <a:off x="4094851" y="1146875"/>
            <a:ext cx="1012702" cy="1339796"/>
            <a:chOff x="477935" y="141359"/>
            <a:chExt cx="1197054" cy="1763876"/>
          </a:xfrm>
        </p:grpSpPr>
        <p:grpSp>
          <p:nvGrpSpPr>
            <p:cNvPr id="4" name="Google Shape;13996;p44">
              <a:extLst>
                <a:ext uri="{FF2B5EF4-FFF2-40B4-BE49-F238E27FC236}">
                  <a16:creationId xmlns:a16="http://schemas.microsoft.com/office/drawing/2014/main" id="{956932F5-38AE-0D2A-C99C-4E38AAEBA3FA}"/>
                </a:ext>
              </a:extLst>
            </p:cNvPr>
            <p:cNvGrpSpPr/>
            <p:nvPr/>
          </p:nvGrpSpPr>
          <p:grpSpPr>
            <a:xfrm>
              <a:off x="477935" y="450450"/>
              <a:ext cx="1165954" cy="1454785"/>
              <a:chOff x="2375542" y="1366163"/>
              <a:chExt cx="1165954" cy="1454785"/>
            </a:xfrm>
          </p:grpSpPr>
          <p:grpSp>
            <p:nvGrpSpPr>
              <p:cNvPr id="6" name="Google Shape;13997;p44">
                <a:extLst>
                  <a:ext uri="{FF2B5EF4-FFF2-40B4-BE49-F238E27FC236}">
                    <a16:creationId xmlns:a16="http://schemas.microsoft.com/office/drawing/2014/main" id="{FE835C94-557F-80EF-B72D-D60BF4A141B3}"/>
                  </a:ext>
                </a:extLst>
              </p:cNvPr>
              <p:cNvGrpSpPr/>
              <p:nvPr/>
            </p:nvGrpSpPr>
            <p:grpSpPr>
              <a:xfrm flipH="1">
                <a:off x="2375542" y="1366163"/>
                <a:ext cx="1165954" cy="1454785"/>
                <a:chOff x="2056425" y="1349980"/>
                <a:chExt cx="1347767" cy="1681638"/>
              </a:xfrm>
            </p:grpSpPr>
            <p:sp>
              <p:nvSpPr>
                <p:cNvPr id="8" name="Google Shape;13998;p44">
                  <a:extLst>
                    <a:ext uri="{FF2B5EF4-FFF2-40B4-BE49-F238E27FC236}">
                      <a16:creationId xmlns:a16="http://schemas.microsoft.com/office/drawing/2014/main" id="{3C6DC17B-3F7E-6AC8-324F-9169C27651DB}"/>
                    </a:ext>
                  </a:extLst>
                </p:cNvPr>
                <p:cNvSpPr/>
                <p:nvPr/>
              </p:nvSpPr>
              <p:spPr>
                <a:xfrm>
                  <a:off x="2233787" y="1797763"/>
                  <a:ext cx="819816" cy="1233855"/>
                </a:xfrm>
                <a:custGeom>
                  <a:avLst/>
                  <a:gdLst/>
                  <a:ahLst/>
                  <a:cxnLst/>
                  <a:rect l="l" t="t" r="r" b="b"/>
                  <a:pathLst>
                    <a:path w="8334" h="12543" extrusionOk="0">
                      <a:moveTo>
                        <a:pt x="3609" y="1"/>
                      </a:moveTo>
                      <a:lnTo>
                        <a:pt x="3308" y="44"/>
                      </a:lnTo>
                      <a:lnTo>
                        <a:pt x="3050" y="87"/>
                      </a:lnTo>
                      <a:lnTo>
                        <a:pt x="2793" y="130"/>
                      </a:lnTo>
                      <a:lnTo>
                        <a:pt x="2578" y="259"/>
                      </a:lnTo>
                      <a:lnTo>
                        <a:pt x="2320" y="387"/>
                      </a:lnTo>
                      <a:lnTo>
                        <a:pt x="2105" y="516"/>
                      </a:lnTo>
                      <a:lnTo>
                        <a:pt x="1891" y="688"/>
                      </a:lnTo>
                      <a:lnTo>
                        <a:pt x="1676" y="903"/>
                      </a:lnTo>
                      <a:lnTo>
                        <a:pt x="1461" y="1118"/>
                      </a:lnTo>
                      <a:lnTo>
                        <a:pt x="1289" y="1332"/>
                      </a:lnTo>
                      <a:lnTo>
                        <a:pt x="1161" y="1590"/>
                      </a:lnTo>
                      <a:lnTo>
                        <a:pt x="1032" y="1891"/>
                      </a:lnTo>
                      <a:lnTo>
                        <a:pt x="903" y="2148"/>
                      </a:lnTo>
                      <a:lnTo>
                        <a:pt x="860" y="2449"/>
                      </a:lnTo>
                      <a:lnTo>
                        <a:pt x="87" y="5842"/>
                      </a:lnTo>
                      <a:lnTo>
                        <a:pt x="44" y="6143"/>
                      </a:lnTo>
                      <a:lnTo>
                        <a:pt x="1" y="6443"/>
                      </a:lnTo>
                      <a:lnTo>
                        <a:pt x="1" y="6744"/>
                      </a:lnTo>
                      <a:lnTo>
                        <a:pt x="1" y="7045"/>
                      </a:lnTo>
                      <a:lnTo>
                        <a:pt x="87" y="7302"/>
                      </a:lnTo>
                      <a:lnTo>
                        <a:pt x="130" y="7603"/>
                      </a:lnTo>
                      <a:lnTo>
                        <a:pt x="259" y="7861"/>
                      </a:lnTo>
                      <a:lnTo>
                        <a:pt x="387" y="8118"/>
                      </a:lnTo>
                      <a:lnTo>
                        <a:pt x="516" y="8333"/>
                      </a:lnTo>
                      <a:lnTo>
                        <a:pt x="688" y="8548"/>
                      </a:lnTo>
                      <a:lnTo>
                        <a:pt x="860" y="8763"/>
                      </a:lnTo>
                      <a:lnTo>
                        <a:pt x="1075" y="8934"/>
                      </a:lnTo>
                      <a:lnTo>
                        <a:pt x="1289" y="9106"/>
                      </a:lnTo>
                      <a:lnTo>
                        <a:pt x="1504" y="9235"/>
                      </a:lnTo>
                      <a:lnTo>
                        <a:pt x="1762" y="9321"/>
                      </a:lnTo>
                      <a:lnTo>
                        <a:pt x="2020" y="9407"/>
                      </a:lnTo>
                      <a:lnTo>
                        <a:pt x="3136" y="9664"/>
                      </a:lnTo>
                      <a:lnTo>
                        <a:pt x="2879" y="10996"/>
                      </a:lnTo>
                      <a:lnTo>
                        <a:pt x="2879" y="11211"/>
                      </a:lnTo>
                      <a:lnTo>
                        <a:pt x="2879" y="11425"/>
                      </a:lnTo>
                      <a:lnTo>
                        <a:pt x="2964" y="11597"/>
                      </a:lnTo>
                      <a:lnTo>
                        <a:pt x="3050" y="11769"/>
                      </a:lnTo>
                      <a:lnTo>
                        <a:pt x="3179" y="11941"/>
                      </a:lnTo>
                      <a:lnTo>
                        <a:pt x="3351" y="12070"/>
                      </a:lnTo>
                      <a:lnTo>
                        <a:pt x="3523" y="12156"/>
                      </a:lnTo>
                      <a:lnTo>
                        <a:pt x="3738" y="12241"/>
                      </a:lnTo>
                      <a:lnTo>
                        <a:pt x="5498" y="12542"/>
                      </a:lnTo>
                      <a:lnTo>
                        <a:pt x="5928" y="12542"/>
                      </a:lnTo>
                      <a:lnTo>
                        <a:pt x="6100" y="12456"/>
                      </a:lnTo>
                      <a:lnTo>
                        <a:pt x="6272" y="12370"/>
                      </a:lnTo>
                      <a:lnTo>
                        <a:pt x="6443" y="12241"/>
                      </a:lnTo>
                      <a:lnTo>
                        <a:pt x="6572" y="12070"/>
                      </a:lnTo>
                      <a:lnTo>
                        <a:pt x="6658" y="11898"/>
                      </a:lnTo>
                      <a:lnTo>
                        <a:pt x="6744" y="11683"/>
                      </a:lnTo>
                      <a:lnTo>
                        <a:pt x="7088" y="9793"/>
                      </a:lnTo>
                      <a:lnTo>
                        <a:pt x="7388" y="7775"/>
                      </a:lnTo>
                      <a:lnTo>
                        <a:pt x="7474" y="7517"/>
                      </a:lnTo>
                      <a:lnTo>
                        <a:pt x="8247" y="4124"/>
                      </a:lnTo>
                      <a:lnTo>
                        <a:pt x="8290" y="3823"/>
                      </a:lnTo>
                      <a:lnTo>
                        <a:pt x="8333" y="3523"/>
                      </a:lnTo>
                      <a:lnTo>
                        <a:pt x="8333" y="3222"/>
                      </a:lnTo>
                      <a:lnTo>
                        <a:pt x="8290" y="2921"/>
                      </a:lnTo>
                      <a:lnTo>
                        <a:pt x="8247" y="2664"/>
                      </a:lnTo>
                      <a:lnTo>
                        <a:pt x="8161" y="2363"/>
                      </a:lnTo>
                      <a:lnTo>
                        <a:pt x="8075" y="2105"/>
                      </a:lnTo>
                      <a:lnTo>
                        <a:pt x="7947" y="1848"/>
                      </a:lnTo>
                      <a:lnTo>
                        <a:pt x="7818" y="1633"/>
                      </a:lnTo>
                      <a:lnTo>
                        <a:pt x="7646" y="1418"/>
                      </a:lnTo>
                      <a:lnTo>
                        <a:pt x="7474" y="1203"/>
                      </a:lnTo>
                      <a:lnTo>
                        <a:pt x="7259" y="1032"/>
                      </a:lnTo>
                      <a:lnTo>
                        <a:pt x="7045" y="860"/>
                      </a:lnTo>
                      <a:lnTo>
                        <a:pt x="6830" y="731"/>
                      </a:lnTo>
                      <a:lnTo>
                        <a:pt x="6572" y="645"/>
                      </a:lnTo>
                      <a:lnTo>
                        <a:pt x="6314" y="559"/>
                      </a:lnTo>
                      <a:lnTo>
                        <a:pt x="4124" y="87"/>
                      </a:lnTo>
                      <a:lnTo>
                        <a:pt x="3866" y="44"/>
                      </a:lnTo>
                      <a:lnTo>
                        <a:pt x="3609" y="1"/>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999;p44">
                  <a:extLst>
                    <a:ext uri="{FF2B5EF4-FFF2-40B4-BE49-F238E27FC236}">
                      <a16:creationId xmlns:a16="http://schemas.microsoft.com/office/drawing/2014/main" id="{7FE37B1A-08EE-69DF-D394-A2F811D3927B}"/>
                    </a:ext>
                  </a:extLst>
                </p:cNvPr>
                <p:cNvSpPr/>
                <p:nvPr/>
              </p:nvSpPr>
              <p:spPr>
                <a:xfrm>
                  <a:off x="2622548" y="2186524"/>
                  <a:ext cx="97288" cy="97288"/>
                </a:xfrm>
                <a:custGeom>
                  <a:avLst/>
                  <a:gdLst/>
                  <a:ahLst/>
                  <a:cxnLst/>
                  <a:rect l="l" t="t" r="r" b="b"/>
                  <a:pathLst>
                    <a:path w="989" h="989" extrusionOk="0">
                      <a:moveTo>
                        <a:pt x="387" y="0"/>
                      </a:moveTo>
                      <a:lnTo>
                        <a:pt x="215" y="43"/>
                      </a:lnTo>
                      <a:lnTo>
                        <a:pt x="86" y="172"/>
                      </a:lnTo>
                      <a:lnTo>
                        <a:pt x="0" y="387"/>
                      </a:lnTo>
                      <a:lnTo>
                        <a:pt x="0" y="559"/>
                      </a:lnTo>
                      <a:lnTo>
                        <a:pt x="43" y="730"/>
                      </a:lnTo>
                      <a:lnTo>
                        <a:pt x="215" y="902"/>
                      </a:lnTo>
                      <a:lnTo>
                        <a:pt x="387" y="988"/>
                      </a:lnTo>
                      <a:lnTo>
                        <a:pt x="559" y="988"/>
                      </a:lnTo>
                      <a:lnTo>
                        <a:pt x="773" y="902"/>
                      </a:lnTo>
                      <a:lnTo>
                        <a:pt x="902" y="773"/>
                      </a:lnTo>
                      <a:lnTo>
                        <a:pt x="988" y="602"/>
                      </a:lnTo>
                      <a:lnTo>
                        <a:pt x="988" y="387"/>
                      </a:lnTo>
                      <a:lnTo>
                        <a:pt x="902" y="215"/>
                      </a:lnTo>
                      <a:lnTo>
                        <a:pt x="773" y="86"/>
                      </a:lnTo>
                      <a:lnTo>
                        <a:pt x="6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000;p44">
                  <a:extLst>
                    <a:ext uri="{FF2B5EF4-FFF2-40B4-BE49-F238E27FC236}">
                      <a16:creationId xmlns:a16="http://schemas.microsoft.com/office/drawing/2014/main" id="{1BD6F35B-33AF-3AAF-1E0D-0B7794152D82}"/>
                    </a:ext>
                  </a:extLst>
                </p:cNvPr>
                <p:cNvSpPr/>
                <p:nvPr/>
              </p:nvSpPr>
              <p:spPr>
                <a:xfrm>
                  <a:off x="2322517" y="2114713"/>
                  <a:ext cx="84598" cy="84598"/>
                </a:xfrm>
                <a:custGeom>
                  <a:avLst/>
                  <a:gdLst/>
                  <a:ahLst/>
                  <a:cxnLst/>
                  <a:rect l="l" t="t" r="r" b="b"/>
                  <a:pathLst>
                    <a:path w="860" h="860" extrusionOk="0">
                      <a:moveTo>
                        <a:pt x="344" y="0"/>
                      </a:moveTo>
                      <a:lnTo>
                        <a:pt x="216" y="86"/>
                      </a:lnTo>
                      <a:lnTo>
                        <a:pt x="87" y="172"/>
                      </a:lnTo>
                      <a:lnTo>
                        <a:pt x="1" y="344"/>
                      </a:lnTo>
                      <a:lnTo>
                        <a:pt x="1" y="515"/>
                      </a:lnTo>
                      <a:lnTo>
                        <a:pt x="44" y="644"/>
                      </a:lnTo>
                      <a:lnTo>
                        <a:pt x="173" y="773"/>
                      </a:lnTo>
                      <a:lnTo>
                        <a:pt x="344" y="859"/>
                      </a:lnTo>
                      <a:lnTo>
                        <a:pt x="516" y="859"/>
                      </a:lnTo>
                      <a:lnTo>
                        <a:pt x="645" y="773"/>
                      </a:lnTo>
                      <a:lnTo>
                        <a:pt x="774" y="687"/>
                      </a:lnTo>
                      <a:lnTo>
                        <a:pt x="860" y="515"/>
                      </a:lnTo>
                      <a:lnTo>
                        <a:pt x="860" y="344"/>
                      </a:lnTo>
                      <a:lnTo>
                        <a:pt x="774" y="215"/>
                      </a:lnTo>
                      <a:lnTo>
                        <a:pt x="688" y="86"/>
                      </a:lnTo>
                      <a:lnTo>
                        <a:pt x="5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001;p44">
                  <a:extLst>
                    <a:ext uri="{FF2B5EF4-FFF2-40B4-BE49-F238E27FC236}">
                      <a16:creationId xmlns:a16="http://schemas.microsoft.com/office/drawing/2014/main" id="{D43CD095-79CB-86ED-BE53-A28E621F9532}"/>
                    </a:ext>
                  </a:extLst>
                </p:cNvPr>
                <p:cNvSpPr/>
                <p:nvPr/>
              </p:nvSpPr>
              <p:spPr>
                <a:xfrm>
                  <a:off x="2407018" y="2372444"/>
                  <a:ext cx="173328" cy="97190"/>
                </a:xfrm>
                <a:custGeom>
                  <a:avLst/>
                  <a:gdLst/>
                  <a:ahLst/>
                  <a:cxnLst/>
                  <a:rect l="l" t="t" r="r" b="b"/>
                  <a:pathLst>
                    <a:path w="1762" h="988" extrusionOk="0">
                      <a:moveTo>
                        <a:pt x="1" y="0"/>
                      </a:moveTo>
                      <a:lnTo>
                        <a:pt x="1" y="129"/>
                      </a:lnTo>
                      <a:lnTo>
                        <a:pt x="87" y="429"/>
                      </a:lnTo>
                      <a:lnTo>
                        <a:pt x="173" y="558"/>
                      </a:lnTo>
                      <a:lnTo>
                        <a:pt x="301" y="730"/>
                      </a:lnTo>
                      <a:lnTo>
                        <a:pt x="430" y="859"/>
                      </a:lnTo>
                      <a:lnTo>
                        <a:pt x="602" y="945"/>
                      </a:lnTo>
                      <a:lnTo>
                        <a:pt x="774" y="988"/>
                      </a:lnTo>
                      <a:lnTo>
                        <a:pt x="989" y="945"/>
                      </a:lnTo>
                      <a:lnTo>
                        <a:pt x="1160" y="902"/>
                      </a:lnTo>
                      <a:lnTo>
                        <a:pt x="1332" y="816"/>
                      </a:lnTo>
                      <a:lnTo>
                        <a:pt x="1461" y="687"/>
                      </a:lnTo>
                      <a:lnTo>
                        <a:pt x="1590" y="515"/>
                      </a:lnTo>
                      <a:lnTo>
                        <a:pt x="1719" y="344"/>
                      </a:lnTo>
                      <a:lnTo>
                        <a:pt x="1762" y="172"/>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002;p44">
                  <a:extLst>
                    <a:ext uri="{FF2B5EF4-FFF2-40B4-BE49-F238E27FC236}">
                      <a16:creationId xmlns:a16="http://schemas.microsoft.com/office/drawing/2014/main" id="{A252CC1A-4748-E61F-FE39-A61C03D4FE33}"/>
                    </a:ext>
                  </a:extLst>
                </p:cNvPr>
                <p:cNvSpPr/>
                <p:nvPr/>
              </p:nvSpPr>
              <p:spPr>
                <a:xfrm>
                  <a:off x="2411248" y="2144224"/>
                  <a:ext cx="97288" cy="131127"/>
                </a:xfrm>
                <a:custGeom>
                  <a:avLst/>
                  <a:gdLst/>
                  <a:ahLst/>
                  <a:cxnLst/>
                  <a:rect l="l" t="t" r="r" b="b"/>
                  <a:pathLst>
                    <a:path w="989" h="1333" extrusionOk="0">
                      <a:moveTo>
                        <a:pt x="903" y="1"/>
                      </a:moveTo>
                      <a:lnTo>
                        <a:pt x="860" y="44"/>
                      </a:lnTo>
                      <a:lnTo>
                        <a:pt x="473" y="559"/>
                      </a:lnTo>
                      <a:lnTo>
                        <a:pt x="1" y="1074"/>
                      </a:lnTo>
                      <a:lnTo>
                        <a:pt x="1" y="1117"/>
                      </a:lnTo>
                      <a:lnTo>
                        <a:pt x="44" y="1160"/>
                      </a:lnTo>
                      <a:lnTo>
                        <a:pt x="559" y="1332"/>
                      </a:lnTo>
                      <a:lnTo>
                        <a:pt x="645" y="1332"/>
                      </a:lnTo>
                      <a:lnTo>
                        <a:pt x="645" y="1289"/>
                      </a:lnTo>
                      <a:lnTo>
                        <a:pt x="645" y="1246"/>
                      </a:lnTo>
                      <a:lnTo>
                        <a:pt x="602" y="1203"/>
                      </a:lnTo>
                      <a:lnTo>
                        <a:pt x="204" y="1071"/>
                      </a:lnTo>
                      <a:lnTo>
                        <a:pt x="204" y="1071"/>
                      </a:lnTo>
                      <a:lnTo>
                        <a:pt x="559" y="645"/>
                      </a:lnTo>
                      <a:lnTo>
                        <a:pt x="946" y="87"/>
                      </a:lnTo>
                      <a:lnTo>
                        <a:pt x="989" y="44"/>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003;p44">
                  <a:extLst>
                    <a:ext uri="{FF2B5EF4-FFF2-40B4-BE49-F238E27FC236}">
                      <a16:creationId xmlns:a16="http://schemas.microsoft.com/office/drawing/2014/main" id="{E2D8307A-5F1A-58C2-2471-CC34E23D5B80}"/>
                    </a:ext>
                  </a:extLst>
                </p:cNvPr>
                <p:cNvSpPr/>
                <p:nvPr/>
              </p:nvSpPr>
              <p:spPr>
                <a:xfrm>
                  <a:off x="2694358" y="2152684"/>
                  <a:ext cx="59219" cy="42397"/>
                </a:xfrm>
                <a:custGeom>
                  <a:avLst/>
                  <a:gdLst/>
                  <a:ahLst/>
                  <a:cxnLst/>
                  <a:rect l="l" t="t" r="r" b="b"/>
                  <a:pathLst>
                    <a:path w="602" h="431" extrusionOk="0">
                      <a:moveTo>
                        <a:pt x="0" y="1"/>
                      </a:moveTo>
                      <a:lnTo>
                        <a:pt x="0" y="87"/>
                      </a:lnTo>
                      <a:lnTo>
                        <a:pt x="43" y="129"/>
                      </a:lnTo>
                      <a:lnTo>
                        <a:pt x="258" y="258"/>
                      </a:lnTo>
                      <a:lnTo>
                        <a:pt x="473" y="387"/>
                      </a:lnTo>
                      <a:lnTo>
                        <a:pt x="516" y="430"/>
                      </a:lnTo>
                      <a:lnTo>
                        <a:pt x="559" y="387"/>
                      </a:lnTo>
                      <a:lnTo>
                        <a:pt x="602" y="344"/>
                      </a:lnTo>
                      <a:lnTo>
                        <a:pt x="559" y="301"/>
                      </a:lnTo>
                      <a:lnTo>
                        <a:pt x="344" y="129"/>
                      </a:lnTo>
                      <a:lnTo>
                        <a:pt x="1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004;p44">
                  <a:extLst>
                    <a:ext uri="{FF2B5EF4-FFF2-40B4-BE49-F238E27FC236}">
                      <a16:creationId xmlns:a16="http://schemas.microsoft.com/office/drawing/2014/main" id="{6848FAE7-6B9E-C81A-0BB9-C59353E280DF}"/>
                    </a:ext>
                  </a:extLst>
                </p:cNvPr>
                <p:cNvSpPr/>
                <p:nvPr/>
              </p:nvSpPr>
              <p:spPr>
                <a:xfrm>
                  <a:off x="2347897" y="2072414"/>
                  <a:ext cx="63449" cy="21248"/>
                </a:xfrm>
                <a:custGeom>
                  <a:avLst/>
                  <a:gdLst/>
                  <a:ahLst/>
                  <a:cxnLst/>
                  <a:rect l="l" t="t" r="r" b="b"/>
                  <a:pathLst>
                    <a:path w="645" h="216" extrusionOk="0">
                      <a:moveTo>
                        <a:pt x="44" y="1"/>
                      </a:moveTo>
                      <a:lnTo>
                        <a:pt x="1" y="44"/>
                      </a:lnTo>
                      <a:lnTo>
                        <a:pt x="1" y="86"/>
                      </a:lnTo>
                      <a:lnTo>
                        <a:pt x="1" y="129"/>
                      </a:lnTo>
                      <a:lnTo>
                        <a:pt x="44" y="172"/>
                      </a:lnTo>
                      <a:lnTo>
                        <a:pt x="559" y="215"/>
                      </a:lnTo>
                      <a:lnTo>
                        <a:pt x="602" y="215"/>
                      </a:lnTo>
                      <a:lnTo>
                        <a:pt x="645" y="172"/>
                      </a:lnTo>
                      <a:lnTo>
                        <a:pt x="645" y="129"/>
                      </a:lnTo>
                      <a:lnTo>
                        <a:pt x="602" y="86"/>
                      </a:lnTo>
                      <a:lnTo>
                        <a:pt x="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005;p44">
                  <a:extLst>
                    <a:ext uri="{FF2B5EF4-FFF2-40B4-BE49-F238E27FC236}">
                      <a16:creationId xmlns:a16="http://schemas.microsoft.com/office/drawing/2014/main" id="{8FCF3F37-66AE-3E35-024D-E344E093D974}"/>
                    </a:ext>
                  </a:extLst>
                </p:cNvPr>
                <p:cNvSpPr/>
                <p:nvPr/>
              </p:nvSpPr>
              <p:spPr>
                <a:xfrm>
                  <a:off x="2056425" y="1349980"/>
                  <a:ext cx="1347767" cy="1364687"/>
                </a:xfrm>
                <a:custGeom>
                  <a:avLst/>
                  <a:gdLst/>
                  <a:ahLst/>
                  <a:cxnLst/>
                  <a:rect l="l" t="t" r="r" b="b"/>
                  <a:pathLst>
                    <a:path w="13701" h="13873" extrusionOk="0">
                      <a:moveTo>
                        <a:pt x="6657" y="0"/>
                      </a:moveTo>
                      <a:lnTo>
                        <a:pt x="6142" y="129"/>
                      </a:lnTo>
                      <a:lnTo>
                        <a:pt x="5841" y="258"/>
                      </a:lnTo>
                      <a:lnTo>
                        <a:pt x="5583" y="387"/>
                      </a:lnTo>
                      <a:lnTo>
                        <a:pt x="5326" y="559"/>
                      </a:lnTo>
                      <a:lnTo>
                        <a:pt x="5111" y="730"/>
                      </a:lnTo>
                      <a:lnTo>
                        <a:pt x="4939" y="945"/>
                      </a:lnTo>
                      <a:lnTo>
                        <a:pt x="4810" y="1203"/>
                      </a:lnTo>
                      <a:lnTo>
                        <a:pt x="4724" y="1503"/>
                      </a:lnTo>
                      <a:lnTo>
                        <a:pt x="4724" y="1804"/>
                      </a:lnTo>
                      <a:lnTo>
                        <a:pt x="4338" y="1418"/>
                      </a:lnTo>
                      <a:lnTo>
                        <a:pt x="3908" y="1074"/>
                      </a:lnTo>
                      <a:lnTo>
                        <a:pt x="3436" y="773"/>
                      </a:lnTo>
                      <a:lnTo>
                        <a:pt x="2921" y="559"/>
                      </a:lnTo>
                      <a:lnTo>
                        <a:pt x="2362" y="430"/>
                      </a:lnTo>
                      <a:lnTo>
                        <a:pt x="2105" y="387"/>
                      </a:lnTo>
                      <a:lnTo>
                        <a:pt x="1804" y="387"/>
                      </a:lnTo>
                      <a:lnTo>
                        <a:pt x="1546" y="430"/>
                      </a:lnTo>
                      <a:lnTo>
                        <a:pt x="1289" y="473"/>
                      </a:lnTo>
                      <a:lnTo>
                        <a:pt x="1031" y="602"/>
                      </a:lnTo>
                      <a:lnTo>
                        <a:pt x="816" y="730"/>
                      </a:lnTo>
                      <a:lnTo>
                        <a:pt x="687" y="902"/>
                      </a:lnTo>
                      <a:lnTo>
                        <a:pt x="558" y="1074"/>
                      </a:lnTo>
                      <a:lnTo>
                        <a:pt x="258" y="1546"/>
                      </a:lnTo>
                      <a:lnTo>
                        <a:pt x="86" y="2062"/>
                      </a:lnTo>
                      <a:lnTo>
                        <a:pt x="0" y="2277"/>
                      </a:lnTo>
                      <a:lnTo>
                        <a:pt x="0" y="2491"/>
                      </a:lnTo>
                      <a:lnTo>
                        <a:pt x="0" y="2964"/>
                      </a:lnTo>
                      <a:lnTo>
                        <a:pt x="86" y="3436"/>
                      </a:lnTo>
                      <a:lnTo>
                        <a:pt x="215" y="3909"/>
                      </a:lnTo>
                      <a:lnTo>
                        <a:pt x="387" y="4338"/>
                      </a:lnTo>
                      <a:lnTo>
                        <a:pt x="687" y="4811"/>
                      </a:lnTo>
                      <a:lnTo>
                        <a:pt x="1031" y="5197"/>
                      </a:lnTo>
                      <a:lnTo>
                        <a:pt x="1460" y="5584"/>
                      </a:lnTo>
                      <a:lnTo>
                        <a:pt x="2019" y="5927"/>
                      </a:lnTo>
                      <a:lnTo>
                        <a:pt x="2319" y="6099"/>
                      </a:lnTo>
                      <a:lnTo>
                        <a:pt x="2620" y="6185"/>
                      </a:lnTo>
                      <a:lnTo>
                        <a:pt x="2921" y="6271"/>
                      </a:lnTo>
                      <a:lnTo>
                        <a:pt x="3221" y="6271"/>
                      </a:lnTo>
                      <a:lnTo>
                        <a:pt x="3522" y="6314"/>
                      </a:lnTo>
                      <a:lnTo>
                        <a:pt x="3823" y="6271"/>
                      </a:lnTo>
                      <a:lnTo>
                        <a:pt x="4123" y="6228"/>
                      </a:lnTo>
                      <a:lnTo>
                        <a:pt x="4424" y="6142"/>
                      </a:lnTo>
                      <a:lnTo>
                        <a:pt x="4682" y="6056"/>
                      </a:lnTo>
                      <a:lnTo>
                        <a:pt x="4939" y="5927"/>
                      </a:lnTo>
                      <a:lnTo>
                        <a:pt x="5154" y="5798"/>
                      </a:lnTo>
                      <a:lnTo>
                        <a:pt x="5326" y="5670"/>
                      </a:lnTo>
                      <a:lnTo>
                        <a:pt x="5498" y="5498"/>
                      </a:lnTo>
                      <a:lnTo>
                        <a:pt x="5626" y="5326"/>
                      </a:lnTo>
                      <a:lnTo>
                        <a:pt x="5755" y="5154"/>
                      </a:lnTo>
                      <a:lnTo>
                        <a:pt x="5798" y="4939"/>
                      </a:lnTo>
                      <a:lnTo>
                        <a:pt x="5841" y="5197"/>
                      </a:lnTo>
                      <a:lnTo>
                        <a:pt x="5970" y="5412"/>
                      </a:lnTo>
                      <a:lnTo>
                        <a:pt x="6099" y="5627"/>
                      </a:lnTo>
                      <a:lnTo>
                        <a:pt x="6271" y="5841"/>
                      </a:lnTo>
                      <a:lnTo>
                        <a:pt x="6442" y="6013"/>
                      </a:lnTo>
                      <a:lnTo>
                        <a:pt x="6657" y="6185"/>
                      </a:lnTo>
                      <a:lnTo>
                        <a:pt x="6872" y="6314"/>
                      </a:lnTo>
                      <a:lnTo>
                        <a:pt x="7087" y="6400"/>
                      </a:lnTo>
                      <a:lnTo>
                        <a:pt x="7344" y="6443"/>
                      </a:lnTo>
                      <a:lnTo>
                        <a:pt x="7602" y="6486"/>
                      </a:lnTo>
                      <a:lnTo>
                        <a:pt x="8117" y="6486"/>
                      </a:lnTo>
                      <a:lnTo>
                        <a:pt x="8375" y="6443"/>
                      </a:lnTo>
                      <a:lnTo>
                        <a:pt x="8590" y="6357"/>
                      </a:lnTo>
                      <a:lnTo>
                        <a:pt x="8848" y="6271"/>
                      </a:lnTo>
                      <a:lnTo>
                        <a:pt x="9019" y="6142"/>
                      </a:lnTo>
                      <a:lnTo>
                        <a:pt x="9019" y="6142"/>
                      </a:lnTo>
                      <a:lnTo>
                        <a:pt x="8848" y="7302"/>
                      </a:lnTo>
                      <a:lnTo>
                        <a:pt x="8676" y="8418"/>
                      </a:lnTo>
                      <a:lnTo>
                        <a:pt x="8590" y="9535"/>
                      </a:lnTo>
                      <a:lnTo>
                        <a:pt x="8547" y="10695"/>
                      </a:lnTo>
                      <a:lnTo>
                        <a:pt x="8762" y="10738"/>
                      </a:lnTo>
                      <a:lnTo>
                        <a:pt x="8976" y="10823"/>
                      </a:lnTo>
                      <a:lnTo>
                        <a:pt x="9234" y="11940"/>
                      </a:lnTo>
                      <a:lnTo>
                        <a:pt x="8976" y="13873"/>
                      </a:lnTo>
                      <a:lnTo>
                        <a:pt x="10222" y="13014"/>
                      </a:lnTo>
                      <a:lnTo>
                        <a:pt x="10823" y="12584"/>
                      </a:lnTo>
                      <a:lnTo>
                        <a:pt x="11339" y="12155"/>
                      </a:lnTo>
                      <a:lnTo>
                        <a:pt x="11811" y="11725"/>
                      </a:lnTo>
                      <a:lnTo>
                        <a:pt x="12241" y="11296"/>
                      </a:lnTo>
                      <a:lnTo>
                        <a:pt x="12627" y="10866"/>
                      </a:lnTo>
                      <a:lnTo>
                        <a:pt x="12928" y="10437"/>
                      </a:lnTo>
                      <a:lnTo>
                        <a:pt x="13186" y="10007"/>
                      </a:lnTo>
                      <a:lnTo>
                        <a:pt x="13400" y="9535"/>
                      </a:lnTo>
                      <a:lnTo>
                        <a:pt x="13572" y="9063"/>
                      </a:lnTo>
                      <a:lnTo>
                        <a:pt x="13658" y="8547"/>
                      </a:lnTo>
                      <a:lnTo>
                        <a:pt x="13701" y="8032"/>
                      </a:lnTo>
                      <a:lnTo>
                        <a:pt x="13701" y="7516"/>
                      </a:lnTo>
                      <a:lnTo>
                        <a:pt x="13615" y="6915"/>
                      </a:lnTo>
                      <a:lnTo>
                        <a:pt x="13443" y="6314"/>
                      </a:lnTo>
                      <a:lnTo>
                        <a:pt x="13357" y="5970"/>
                      </a:lnTo>
                      <a:lnTo>
                        <a:pt x="13186" y="5670"/>
                      </a:lnTo>
                      <a:lnTo>
                        <a:pt x="13014" y="5326"/>
                      </a:lnTo>
                      <a:lnTo>
                        <a:pt x="12799" y="5068"/>
                      </a:lnTo>
                      <a:lnTo>
                        <a:pt x="12584" y="4768"/>
                      </a:lnTo>
                      <a:lnTo>
                        <a:pt x="12327" y="4510"/>
                      </a:lnTo>
                      <a:lnTo>
                        <a:pt x="11811" y="4080"/>
                      </a:lnTo>
                      <a:lnTo>
                        <a:pt x="11768" y="4037"/>
                      </a:lnTo>
                      <a:lnTo>
                        <a:pt x="11811" y="3694"/>
                      </a:lnTo>
                      <a:lnTo>
                        <a:pt x="11854" y="3307"/>
                      </a:lnTo>
                      <a:lnTo>
                        <a:pt x="11768" y="2921"/>
                      </a:lnTo>
                      <a:lnTo>
                        <a:pt x="11639" y="2577"/>
                      </a:lnTo>
                      <a:lnTo>
                        <a:pt x="11425" y="2277"/>
                      </a:lnTo>
                      <a:lnTo>
                        <a:pt x="11167" y="2019"/>
                      </a:lnTo>
                      <a:lnTo>
                        <a:pt x="10866" y="1804"/>
                      </a:lnTo>
                      <a:lnTo>
                        <a:pt x="10480" y="1675"/>
                      </a:lnTo>
                      <a:lnTo>
                        <a:pt x="10136" y="1675"/>
                      </a:lnTo>
                      <a:lnTo>
                        <a:pt x="9750" y="1804"/>
                      </a:lnTo>
                      <a:lnTo>
                        <a:pt x="9449" y="1976"/>
                      </a:lnTo>
                      <a:lnTo>
                        <a:pt x="9148" y="2234"/>
                      </a:lnTo>
                      <a:lnTo>
                        <a:pt x="9148" y="2234"/>
                      </a:lnTo>
                      <a:lnTo>
                        <a:pt x="9191" y="1933"/>
                      </a:lnTo>
                      <a:lnTo>
                        <a:pt x="9191" y="1675"/>
                      </a:lnTo>
                      <a:lnTo>
                        <a:pt x="9148" y="1418"/>
                      </a:lnTo>
                      <a:lnTo>
                        <a:pt x="9062" y="1117"/>
                      </a:lnTo>
                      <a:lnTo>
                        <a:pt x="8934" y="902"/>
                      </a:lnTo>
                      <a:lnTo>
                        <a:pt x="8762" y="644"/>
                      </a:lnTo>
                      <a:lnTo>
                        <a:pt x="8547" y="473"/>
                      </a:lnTo>
                      <a:lnTo>
                        <a:pt x="8332" y="301"/>
                      </a:lnTo>
                      <a:lnTo>
                        <a:pt x="8075" y="172"/>
                      </a:lnTo>
                      <a:lnTo>
                        <a:pt x="7817" y="86"/>
                      </a:lnTo>
                      <a:lnTo>
                        <a:pt x="75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006;p44">
                  <a:extLst>
                    <a:ext uri="{FF2B5EF4-FFF2-40B4-BE49-F238E27FC236}">
                      <a16:creationId xmlns:a16="http://schemas.microsoft.com/office/drawing/2014/main" id="{A9423771-51F3-0D66-99D8-D4AD678B13A8}"/>
                    </a:ext>
                  </a:extLst>
                </p:cNvPr>
                <p:cNvSpPr/>
                <p:nvPr/>
              </p:nvSpPr>
              <p:spPr>
                <a:xfrm>
                  <a:off x="2935169" y="2313225"/>
                  <a:ext cx="321178" cy="316948"/>
                </a:xfrm>
                <a:custGeom>
                  <a:avLst/>
                  <a:gdLst/>
                  <a:ahLst/>
                  <a:cxnLst/>
                  <a:rect l="l" t="t" r="r" b="b"/>
                  <a:pathLst>
                    <a:path w="3265" h="3222" extrusionOk="0">
                      <a:moveTo>
                        <a:pt x="1375" y="1"/>
                      </a:moveTo>
                      <a:lnTo>
                        <a:pt x="1074" y="87"/>
                      </a:lnTo>
                      <a:lnTo>
                        <a:pt x="774" y="215"/>
                      </a:lnTo>
                      <a:lnTo>
                        <a:pt x="516" y="387"/>
                      </a:lnTo>
                      <a:lnTo>
                        <a:pt x="301" y="602"/>
                      </a:lnTo>
                      <a:lnTo>
                        <a:pt x="129" y="903"/>
                      </a:lnTo>
                      <a:lnTo>
                        <a:pt x="43" y="1203"/>
                      </a:lnTo>
                      <a:lnTo>
                        <a:pt x="1" y="1547"/>
                      </a:lnTo>
                      <a:lnTo>
                        <a:pt x="1" y="1848"/>
                      </a:lnTo>
                      <a:lnTo>
                        <a:pt x="86" y="2148"/>
                      </a:lnTo>
                      <a:lnTo>
                        <a:pt x="215" y="2449"/>
                      </a:lnTo>
                      <a:lnTo>
                        <a:pt x="430" y="2664"/>
                      </a:lnTo>
                      <a:lnTo>
                        <a:pt x="645" y="2878"/>
                      </a:lnTo>
                      <a:lnTo>
                        <a:pt x="902" y="3050"/>
                      </a:lnTo>
                      <a:lnTo>
                        <a:pt x="1246" y="3179"/>
                      </a:lnTo>
                      <a:lnTo>
                        <a:pt x="1547" y="3222"/>
                      </a:lnTo>
                      <a:lnTo>
                        <a:pt x="1890" y="3222"/>
                      </a:lnTo>
                      <a:lnTo>
                        <a:pt x="2191" y="3136"/>
                      </a:lnTo>
                      <a:lnTo>
                        <a:pt x="2449" y="3007"/>
                      </a:lnTo>
                      <a:lnTo>
                        <a:pt x="2706" y="2792"/>
                      </a:lnTo>
                      <a:lnTo>
                        <a:pt x="2921" y="2578"/>
                      </a:lnTo>
                      <a:lnTo>
                        <a:pt x="3093" y="2320"/>
                      </a:lnTo>
                      <a:lnTo>
                        <a:pt x="3222" y="1976"/>
                      </a:lnTo>
                      <a:lnTo>
                        <a:pt x="3265" y="1676"/>
                      </a:lnTo>
                      <a:lnTo>
                        <a:pt x="3222" y="1332"/>
                      </a:lnTo>
                      <a:lnTo>
                        <a:pt x="3136" y="1031"/>
                      </a:lnTo>
                      <a:lnTo>
                        <a:pt x="3007" y="774"/>
                      </a:lnTo>
                      <a:lnTo>
                        <a:pt x="2835" y="516"/>
                      </a:lnTo>
                      <a:lnTo>
                        <a:pt x="2620" y="301"/>
                      </a:lnTo>
                      <a:lnTo>
                        <a:pt x="2320" y="130"/>
                      </a:lnTo>
                      <a:lnTo>
                        <a:pt x="2019" y="44"/>
                      </a:lnTo>
                      <a:lnTo>
                        <a:pt x="1676" y="1"/>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007;p44">
                  <a:extLst>
                    <a:ext uri="{FF2B5EF4-FFF2-40B4-BE49-F238E27FC236}">
                      <a16:creationId xmlns:a16="http://schemas.microsoft.com/office/drawing/2014/main" id="{43171D56-A348-6729-22DD-9F6BCA5F1DC7}"/>
                    </a:ext>
                  </a:extLst>
                </p:cNvPr>
                <p:cNvSpPr/>
                <p:nvPr/>
              </p:nvSpPr>
              <p:spPr>
                <a:xfrm>
                  <a:off x="2998520" y="2389265"/>
                  <a:ext cx="139587" cy="88828"/>
                </a:xfrm>
                <a:custGeom>
                  <a:avLst/>
                  <a:gdLst/>
                  <a:ahLst/>
                  <a:cxnLst/>
                  <a:rect l="l" t="t" r="r" b="b"/>
                  <a:pathLst>
                    <a:path w="1419" h="903" extrusionOk="0">
                      <a:moveTo>
                        <a:pt x="645" y="1"/>
                      </a:moveTo>
                      <a:lnTo>
                        <a:pt x="430" y="130"/>
                      </a:lnTo>
                      <a:lnTo>
                        <a:pt x="301" y="258"/>
                      </a:lnTo>
                      <a:lnTo>
                        <a:pt x="216" y="387"/>
                      </a:lnTo>
                      <a:lnTo>
                        <a:pt x="44" y="688"/>
                      </a:lnTo>
                      <a:lnTo>
                        <a:pt x="1" y="817"/>
                      </a:lnTo>
                      <a:lnTo>
                        <a:pt x="44" y="860"/>
                      </a:lnTo>
                      <a:lnTo>
                        <a:pt x="87" y="903"/>
                      </a:lnTo>
                      <a:lnTo>
                        <a:pt x="130" y="903"/>
                      </a:lnTo>
                      <a:lnTo>
                        <a:pt x="173" y="860"/>
                      </a:lnTo>
                      <a:lnTo>
                        <a:pt x="216" y="602"/>
                      </a:lnTo>
                      <a:lnTo>
                        <a:pt x="344" y="387"/>
                      </a:lnTo>
                      <a:lnTo>
                        <a:pt x="559" y="216"/>
                      </a:lnTo>
                      <a:lnTo>
                        <a:pt x="774" y="130"/>
                      </a:lnTo>
                      <a:lnTo>
                        <a:pt x="1074" y="130"/>
                      </a:lnTo>
                      <a:lnTo>
                        <a:pt x="1332" y="216"/>
                      </a:lnTo>
                      <a:lnTo>
                        <a:pt x="1375" y="216"/>
                      </a:lnTo>
                      <a:lnTo>
                        <a:pt x="1418" y="173"/>
                      </a:lnTo>
                      <a:lnTo>
                        <a:pt x="1418" y="87"/>
                      </a:lnTo>
                      <a:lnTo>
                        <a:pt x="1375" y="44"/>
                      </a:lnTo>
                      <a:lnTo>
                        <a:pt x="11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008;p44">
                  <a:extLst>
                    <a:ext uri="{FF2B5EF4-FFF2-40B4-BE49-F238E27FC236}">
                      <a16:creationId xmlns:a16="http://schemas.microsoft.com/office/drawing/2014/main" id="{65250992-E472-C82D-546A-D673B1154584}"/>
                    </a:ext>
                  </a:extLst>
                </p:cNvPr>
                <p:cNvSpPr/>
                <p:nvPr/>
              </p:nvSpPr>
              <p:spPr>
                <a:xfrm>
                  <a:off x="2554967" y="2549806"/>
                  <a:ext cx="409908" cy="224087"/>
                </a:xfrm>
                <a:custGeom>
                  <a:avLst/>
                  <a:gdLst/>
                  <a:ahLst/>
                  <a:cxnLst/>
                  <a:rect l="l" t="t" r="r" b="b"/>
                  <a:pathLst>
                    <a:path w="4167" h="2278" extrusionOk="0">
                      <a:moveTo>
                        <a:pt x="4166" y="1"/>
                      </a:moveTo>
                      <a:lnTo>
                        <a:pt x="3522" y="430"/>
                      </a:lnTo>
                      <a:lnTo>
                        <a:pt x="2878" y="817"/>
                      </a:lnTo>
                      <a:lnTo>
                        <a:pt x="2319" y="1118"/>
                      </a:lnTo>
                      <a:lnTo>
                        <a:pt x="1761" y="1375"/>
                      </a:lnTo>
                      <a:lnTo>
                        <a:pt x="1160" y="1590"/>
                      </a:lnTo>
                      <a:lnTo>
                        <a:pt x="558" y="1762"/>
                      </a:lnTo>
                      <a:lnTo>
                        <a:pt x="258" y="1848"/>
                      </a:lnTo>
                      <a:lnTo>
                        <a:pt x="86" y="1891"/>
                      </a:lnTo>
                      <a:lnTo>
                        <a:pt x="43" y="1934"/>
                      </a:lnTo>
                      <a:lnTo>
                        <a:pt x="0" y="1977"/>
                      </a:lnTo>
                      <a:lnTo>
                        <a:pt x="43" y="2019"/>
                      </a:lnTo>
                      <a:lnTo>
                        <a:pt x="43" y="2062"/>
                      </a:lnTo>
                      <a:lnTo>
                        <a:pt x="215" y="2148"/>
                      </a:lnTo>
                      <a:lnTo>
                        <a:pt x="473" y="2191"/>
                      </a:lnTo>
                      <a:lnTo>
                        <a:pt x="816" y="2234"/>
                      </a:lnTo>
                      <a:lnTo>
                        <a:pt x="1160" y="2277"/>
                      </a:lnTo>
                      <a:lnTo>
                        <a:pt x="1804" y="2234"/>
                      </a:lnTo>
                      <a:lnTo>
                        <a:pt x="2319" y="2148"/>
                      </a:lnTo>
                      <a:lnTo>
                        <a:pt x="2878" y="2062"/>
                      </a:lnTo>
                      <a:lnTo>
                        <a:pt x="3393" y="1891"/>
                      </a:lnTo>
                      <a:lnTo>
                        <a:pt x="3866" y="1676"/>
                      </a:lnTo>
                      <a:lnTo>
                        <a:pt x="4166" y="1"/>
                      </a:ln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4009;p44">
                <a:extLst>
                  <a:ext uri="{FF2B5EF4-FFF2-40B4-BE49-F238E27FC236}">
                    <a16:creationId xmlns:a16="http://schemas.microsoft.com/office/drawing/2014/main" id="{1A048AA7-81DB-A07F-F33F-A7D6B7AE4F8E}"/>
                  </a:ext>
                </a:extLst>
              </p:cNvPr>
              <p:cNvSpPr/>
              <p:nvPr/>
            </p:nvSpPr>
            <p:spPr>
              <a:xfrm rot="-477010" flipH="1">
                <a:off x="3106549" y="2447625"/>
                <a:ext cx="252525" cy="141600"/>
              </a:xfrm>
              <a:custGeom>
                <a:avLst/>
                <a:gdLst/>
                <a:ahLst/>
                <a:cxnLst/>
                <a:rect l="l" t="t" r="r" b="b"/>
                <a:pathLst>
                  <a:path w="1762" h="988" extrusionOk="0">
                    <a:moveTo>
                      <a:pt x="1" y="0"/>
                    </a:moveTo>
                    <a:lnTo>
                      <a:pt x="1" y="129"/>
                    </a:lnTo>
                    <a:lnTo>
                      <a:pt x="87" y="429"/>
                    </a:lnTo>
                    <a:lnTo>
                      <a:pt x="173" y="558"/>
                    </a:lnTo>
                    <a:lnTo>
                      <a:pt x="301" y="730"/>
                    </a:lnTo>
                    <a:lnTo>
                      <a:pt x="430" y="859"/>
                    </a:lnTo>
                    <a:lnTo>
                      <a:pt x="602" y="945"/>
                    </a:lnTo>
                    <a:lnTo>
                      <a:pt x="774" y="988"/>
                    </a:lnTo>
                    <a:lnTo>
                      <a:pt x="989" y="945"/>
                    </a:lnTo>
                    <a:lnTo>
                      <a:pt x="1160" y="902"/>
                    </a:lnTo>
                    <a:lnTo>
                      <a:pt x="1332" y="816"/>
                    </a:lnTo>
                    <a:lnTo>
                      <a:pt x="1461" y="687"/>
                    </a:lnTo>
                    <a:lnTo>
                      <a:pt x="1590" y="515"/>
                    </a:lnTo>
                    <a:lnTo>
                      <a:pt x="1719" y="344"/>
                    </a:lnTo>
                    <a:lnTo>
                      <a:pt x="1762" y="172"/>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CaixaDeTexto 4">
              <a:extLst>
                <a:ext uri="{FF2B5EF4-FFF2-40B4-BE49-F238E27FC236}">
                  <a16:creationId xmlns:a16="http://schemas.microsoft.com/office/drawing/2014/main" id="{CF9B972C-BAB2-F21E-F803-A4D536B88147}"/>
                </a:ext>
              </a:extLst>
            </p:cNvPr>
            <p:cNvSpPr txBox="1"/>
            <p:nvPr/>
          </p:nvSpPr>
          <p:spPr>
            <a:xfrm>
              <a:off x="509035" y="141359"/>
              <a:ext cx="1165954" cy="307777"/>
            </a:xfrm>
            <a:prstGeom prst="rect">
              <a:avLst/>
            </a:prstGeom>
            <a:noFill/>
          </p:spPr>
          <p:txBody>
            <a:bodyPr wrap="square" rtlCol="0">
              <a:spAutoFit/>
            </a:bodyPr>
            <a:lstStyle/>
            <a:p>
              <a:pPr algn="ctr"/>
              <a:r>
                <a:rPr lang="en" b="1" dirty="0">
                  <a:solidFill>
                    <a:schemeClr val="dk1"/>
                  </a:solidFill>
                  <a:latin typeface="Work Sans"/>
                  <a:sym typeface="Work Sans"/>
                </a:rPr>
                <a:t>CARMEN</a:t>
              </a:r>
              <a:endParaRPr lang="es-ES" b="1" dirty="0"/>
            </a:p>
          </p:txBody>
        </p:sp>
      </p:grpSp>
      <p:sp>
        <p:nvSpPr>
          <p:cNvPr id="2" name="CaixaDeTexto 1">
            <a:extLst>
              <a:ext uri="{FF2B5EF4-FFF2-40B4-BE49-F238E27FC236}">
                <a16:creationId xmlns:a16="http://schemas.microsoft.com/office/drawing/2014/main" id="{B5763E61-D76E-A9E5-F1F0-9B999B3373BD}"/>
              </a:ext>
            </a:extLst>
          </p:cNvPr>
          <p:cNvSpPr txBox="1"/>
          <p:nvPr/>
        </p:nvSpPr>
        <p:spPr>
          <a:xfrm>
            <a:off x="0" y="4835723"/>
            <a:ext cx="9144000" cy="307777"/>
          </a:xfrm>
          <a:prstGeom prst="rect">
            <a:avLst/>
          </a:prstGeom>
          <a:noFill/>
        </p:spPr>
        <p:txBody>
          <a:bodyPr wrap="square" rtlCol="0">
            <a:spAutoFit/>
          </a:bodyPr>
          <a:lstStyle/>
          <a:p>
            <a:pPr marL="158750" indent="0" algn="r">
              <a:buNone/>
            </a:pPr>
            <a:r>
              <a:rPr lang="es-ES" dirty="0"/>
              <a:t>*</a:t>
            </a:r>
            <a:r>
              <a:rPr lang="es-ES" sz="1200" dirty="0"/>
              <a:t>FLS: Fracture Liaison </a:t>
            </a:r>
            <a:r>
              <a:rPr lang="es-ES" sz="1200" dirty="0" err="1"/>
              <a:t>Service</a:t>
            </a:r>
            <a:r>
              <a:rPr lang="es-ES" sz="1200" dirty="0"/>
              <a:t> (Unidades de coordinación de fracturas)</a:t>
            </a:r>
            <a:r>
              <a:rPr lang="es-ES" dirty="0"/>
              <a:t>.</a:t>
            </a:r>
          </a:p>
        </p:txBody>
      </p:sp>
      <p:pic>
        <p:nvPicPr>
          <p:cNvPr id="19" name="Imagen1">
            <a:extLst>
              <a:ext uri="{FF2B5EF4-FFF2-40B4-BE49-F238E27FC236}">
                <a16:creationId xmlns:a16="http://schemas.microsoft.com/office/drawing/2014/main" id="{B502A214-C8CC-456E-57D4-696AB6C575ED}"/>
              </a:ext>
            </a:extLst>
          </p:cNvPr>
          <p:cNvPicPr/>
          <p:nvPr/>
        </p:nvPicPr>
        <p:blipFill>
          <a:blip r:embed="rId3">
            <a:lum/>
            <a:alphaModFix/>
          </a:blip>
          <a:srcRect/>
          <a:stretch>
            <a:fillRect/>
          </a:stretch>
        </p:blipFill>
        <p:spPr>
          <a:xfrm>
            <a:off x="207258" y="110836"/>
            <a:ext cx="942109" cy="415636"/>
          </a:xfrm>
          <a:prstGeom prst="rect">
            <a:avLst/>
          </a:prstGeom>
        </p:spPr>
      </p:pic>
      <p:pic>
        <p:nvPicPr>
          <p:cNvPr id="20" name="Picture 2">
            <a:extLst>
              <a:ext uri="{FF2B5EF4-FFF2-40B4-BE49-F238E27FC236}">
                <a16:creationId xmlns:a16="http://schemas.microsoft.com/office/drawing/2014/main" id="{A7E5C266-93FA-9B73-A8BB-6C1381E2105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377" t="28128" r="38447" b="35342"/>
          <a:stretch/>
        </p:blipFill>
        <p:spPr bwMode="auto">
          <a:xfrm>
            <a:off x="8465686" y="110836"/>
            <a:ext cx="549724" cy="5542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590"/>
        <p:cNvGrpSpPr/>
        <p:nvPr/>
      </p:nvGrpSpPr>
      <p:grpSpPr>
        <a:xfrm>
          <a:off x="0" y="0"/>
          <a:ext cx="0" cy="0"/>
          <a:chOff x="0" y="0"/>
          <a:chExt cx="0" cy="0"/>
        </a:xfrm>
      </p:grpSpPr>
      <p:sp>
        <p:nvSpPr>
          <p:cNvPr id="14591" name="Google Shape;14591;p6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Bibliografía</a:t>
            </a:r>
            <a:endParaRPr dirty="0"/>
          </a:p>
        </p:txBody>
      </p:sp>
      <p:sp>
        <p:nvSpPr>
          <p:cNvPr id="14592" name="Google Shape;14592;p61"/>
          <p:cNvSpPr txBox="1">
            <a:spLocks noGrp="1"/>
          </p:cNvSpPr>
          <p:nvPr>
            <p:ph type="body" idx="1"/>
          </p:nvPr>
        </p:nvSpPr>
        <p:spPr>
          <a:xfrm>
            <a:off x="1126435" y="1551800"/>
            <a:ext cx="6957391" cy="2768400"/>
          </a:xfrm>
          <a:prstGeom prst="rect">
            <a:avLst/>
          </a:prstGeom>
        </p:spPr>
        <p:txBody>
          <a:bodyPr spcFirstLastPara="1" wrap="square" lIns="91425" tIns="91425" rIns="91425" bIns="91425" anchor="t" anchorCtr="0">
            <a:noAutofit/>
          </a:bodyPr>
          <a:lstStyle/>
          <a:p>
            <a:pPr marL="457200" lvl="0" indent="-317500" algn="just" rtl="0">
              <a:spcBef>
                <a:spcPts val="0"/>
              </a:spcBef>
              <a:spcAft>
                <a:spcPts val="0"/>
              </a:spcAft>
              <a:buSzPts val="1400"/>
              <a:buChar char="●"/>
            </a:pPr>
            <a:r>
              <a:rPr lang="pt-PT" dirty="0" err="1">
                <a:solidFill>
                  <a:schemeClr val="dk1"/>
                </a:solidFill>
              </a:rPr>
              <a:t>Recomiendaciones</a:t>
            </a:r>
            <a:r>
              <a:rPr lang="pt-PT" dirty="0">
                <a:solidFill>
                  <a:schemeClr val="dk1"/>
                </a:solidFill>
              </a:rPr>
              <a:t> SER sobre </a:t>
            </a:r>
            <a:r>
              <a:rPr lang="pt-PT" dirty="0" err="1">
                <a:solidFill>
                  <a:schemeClr val="dk1"/>
                </a:solidFill>
              </a:rPr>
              <a:t>Osteoroporosis</a:t>
            </a:r>
            <a:r>
              <a:rPr lang="pt-PT" dirty="0">
                <a:solidFill>
                  <a:schemeClr val="dk1"/>
                </a:solidFill>
              </a:rPr>
              <a:t>. 2019;</a:t>
            </a:r>
            <a:endParaRPr dirty="0">
              <a:solidFill>
                <a:schemeClr val="dk1"/>
              </a:solidFill>
            </a:endParaRPr>
          </a:p>
          <a:p>
            <a:pPr marL="457200" lvl="0" indent="-317500" algn="just" rtl="0">
              <a:spcBef>
                <a:spcPts val="0"/>
              </a:spcBef>
              <a:spcAft>
                <a:spcPts val="0"/>
              </a:spcAft>
              <a:buSzPts val="1400"/>
              <a:buChar char="●"/>
            </a:pPr>
            <a:r>
              <a:rPr lang="en" dirty="0">
                <a:solidFill>
                  <a:schemeClr val="dk1"/>
                </a:solidFill>
              </a:rPr>
              <a:t>Manual de Rehabilitación. Medicina Física. Capítulo 73: Osteoporosis: Fisiopatología del hueso. Generalidades de la Osteoporosis. Prevención y tratamiento. Programa de Rehabilitación de la osteoporosis;</a:t>
            </a:r>
          </a:p>
          <a:p>
            <a:pPr marL="457200" lvl="0" indent="-317500" algn="just" rtl="0">
              <a:spcBef>
                <a:spcPts val="0"/>
              </a:spcBef>
              <a:spcAft>
                <a:spcPts val="0"/>
              </a:spcAft>
              <a:buSzPts val="1400"/>
              <a:buChar char="●"/>
            </a:pPr>
            <a:r>
              <a:rPr lang="pt-PT" dirty="0" err="1">
                <a:solidFill>
                  <a:schemeClr val="dk1"/>
                </a:solidFill>
              </a:rPr>
              <a:t>Resumen</a:t>
            </a:r>
            <a:r>
              <a:rPr lang="pt-PT" dirty="0">
                <a:solidFill>
                  <a:schemeClr val="dk1"/>
                </a:solidFill>
              </a:rPr>
              <a:t> </a:t>
            </a:r>
            <a:r>
              <a:rPr lang="pt-PT" dirty="0" err="1">
                <a:solidFill>
                  <a:schemeClr val="dk1"/>
                </a:solidFill>
              </a:rPr>
              <a:t>ejecutivo</a:t>
            </a:r>
            <a:r>
              <a:rPr lang="pt-PT" dirty="0">
                <a:solidFill>
                  <a:schemeClr val="dk1"/>
                </a:solidFill>
              </a:rPr>
              <a:t> de las </a:t>
            </a:r>
            <a:r>
              <a:rPr lang="pt-PT" dirty="0" err="1">
                <a:solidFill>
                  <a:schemeClr val="dk1"/>
                </a:solidFill>
              </a:rPr>
              <a:t>Guías</a:t>
            </a:r>
            <a:r>
              <a:rPr lang="pt-PT" dirty="0">
                <a:solidFill>
                  <a:schemeClr val="dk1"/>
                </a:solidFill>
              </a:rPr>
              <a:t> de </a:t>
            </a:r>
            <a:r>
              <a:rPr lang="pt-PT" dirty="0" err="1">
                <a:solidFill>
                  <a:schemeClr val="dk1"/>
                </a:solidFill>
              </a:rPr>
              <a:t>práctica</a:t>
            </a:r>
            <a:r>
              <a:rPr lang="pt-PT" dirty="0">
                <a:solidFill>
                  <a:schemeClr val="dk1"/>
                </a:solidFill>
              </a:rPr>
              <a:t> clínica </a:t>
            </a:r>
            <a:r>
              <a:rPr lang="pt-PT" dirty="0" err="1">
                <a:solidFill>
                  <a:schemeClr val="dk1"/>
                </a:solidFill>
              </a:rPr>
              <a:t>en</a:t>
            </a:r>
            <a:r>
              <a:rPr lang="pt-PT" dirty="0">
                <a:solidFill>
                  <a:schemeClr val="dk1"/>
                </a:solidFill>
              </a:rPr>
              <a:t> la </a:t>
            </a:r>
            <a:r>
              <a:rPr lang="pt-PT" dirty="0" err="1">
                <a:solidFill>
                  <a:schemeClr val="dk1"/>
                </a:solidFill>
              </a:rPr>
              <a:t>osteoporosis</a:t>
            </a:r>
            <a:r>
              <a:rPr lang="pt-PT" dirty="0">
                <a:solidFill>
                  <a:schemeClr val="dk1"/>
                </a:solidFill>
              </a:rPr>
              <a:t> </a:t>
            </a:r>
            <a:r>
              <a:rPr lang="pt-PT" dirty="0" err="1">
                <a:solidFill>
                  <a:schemeClr val="dk1"/>
                </a:solidFill>
              </a:rPr>
              <a:t>postmenopáusica</a:t>
            </a:r>
            <a:r>
              <a:rPr lang="pt-PT" dirty="0">
                <a:solidFill>
                  <a:schemeClr val="dk1"/>
                </a:solidFill>
              </a:rPr>
              <a:t>, </a:t>
            </a:r>
            <a:r>
              <a:rPr lang="pt-PT" dirty="0" err="1">
                <a:solidFill>
                  <a:schemeClr val="dk1"/>
                </a:solidFill>
              </a:rPr>
              <a:t>glucocorticoidea</a:t>
            </a:r>
            <a:r>
              <a:rPr lang="pt-PT" dirty="0">
                <a:solidFill>
                  <a:schemeClr val="dk1"/>
                </a:solidFill>
              </a:rPr>
              <a:t> y </a:t>
            </a:r>
            <a:r>
              <a:rPr lang="pt-PT" dirty="0" err="1">
                <a:solidFill>
                  <a:schemeClr val="dk1"/>
                </a:solidFill>
              </a:rPr>
              <a:t>del</a:t>
            </a:r>
            <a:r>
              <a:rPr lang="pt-PT" dirty="0">
                <a:solidFill>
                  <a:schemeClr val="dk1"/>
                </a:solidFill>
              </a:rPr>
              <a:t> </a:t>
            </a:r>
            <a:r>
              <a:rPr lang="pt-PT" dirty="0" err="1">
                <a:solidFill>
                  <a:schemeClr val="dk1"/>
                </a:solidFill>
              </a:rPr>
              <a:t>varón</a:t>
            </a:r>
            <a:r>
              <a:rPr lang="pt-PT" dirty="0">
                <a:solidFill>
                  <a:schemeClr val="dk1"/>
                </a:solidFill>
              </a:rPr>
              <a:t> (</a:t>
            </a:r>
            <a:r>
              <a:rPr lang="pt-PT" dirty="0" err="1">
                <a:solidFill>
                  <a:schemeClr val="dk1"/>
                </a:solidFill>
              </a:rPr>
              <a:t>actualización</a:t>
            </a:r>
            <a:r>
              <a:rPr lang="pt-PT" dirty="0">
                <a:solidFill>
                  <a:schemeClr val="dk1"/>
                </a:solidFill>
              </a:rPr>
              <a:t> 2022). SEIOMM.</a:t>
            </a:r>
          </a:p>
          <a:p>
            <a:pPr marL="457200" lvl="0" indent="-317500" algn="just" rtl="0">
              <a:spcBef>
                <a:spcPts val="0"/>
              </a:spcBef>
              <a:spcAft>
                <a:spcPts val="0"/>
              </a:spcAft>
              <a:buSzPts val="1400"/>
              <a:buChar char="●"/>
            </a:pPr>
            <a:r>
              <a:rPr lang="pt-PT" dirty="0">
                <a:solidFill>
                  <a:schemeClr val="dk1"/>
                </a:solidFill>
              </a:rPr>
              <a:t>SOGARMEF 2022. Documento de consenso mesa de </a:t>
            </a:r>
            <a:r>
              <a:rPr lang="pt-PT" dirty="0" err="1">
                <a:solidFill>
                  <a:schemeClr val="dk1"/>
                </a:solidFill>
              </a:rPr>
              <a:t>Osteoporosis</a:t>
            </a:r>
            <a:r>
              <a:rPr lang="pt-PT" dirty="0">
                <a:solidFill>
                  <a:schemeClr val="dk1"/>
                </a:solidFill>
              </a:rPr>
              <a:t>.</a:t>
            </a:r>
          </a:p>
          <a:p>
            <a:pPr marL="457200" lvl="0" indent="-317500" algn="just" rtl="0">
              <a:spcBef>
                <a:spcPts val="0"/>
              </a:spcBef>
              <a:spcAft>
                <a:spcPts val="0"/>
              </a:spcAft>
              <a:buSzPts val="1400"/>
              <a:buChar char="●"/>
            </a:pPr>
            <a:r>
              <a:rPr lang="es-ES" dirty="0"/>
              <a:t>Recomendaciones de la SEIOMM en la prevención y tratamiento del déficit de vitamina D</a:t>
            </a:r>
            <a:r>
              <a:rPr lang="pt-PT" dirty="0">
                <a:solidFill>
                  <a:schemeClr val="dk1"/>
                </a:solidFill>
              </a:rPr>
              <a:t>. 2021.</a:t>
            </a:r>
            <a:endParaRPr dirty="0"/>
          </a:p>
        </p:txBody>
      </p:sp>
      <p:pic>
        <p:nvPicPr>
          <p:cNvPr id="2" name="Imagen1">
            <a:extLst>
              <a:ext uri="{FF2B5EF4-FFF2-40B4-BE49-F238E27FC236}">
                <a16:creationId xmlns:a16="http://schemas.microsoft.com/office/drawing/2014/main" id="{7953F9E6-F150-CE98-54E9-84A655986AA2}"/>
              </a:ext>
            </a:extLst>
          </p:cNvPr>
          <p:cNvPicPr/>
          <p:nvPr/>
        </p:nvPicPr>
        <p:blipFill>
          <a:blip r:embed="rId3">
            <a:lum/>
            <a:alphaModFix/>
          </a:blip>
          <a:srcRect/>
          <a:stretch>
            <a:fillRect/>
          </a:stretch>
        </p:blipFill>
        <p:spPr>
          <a:xfrm>
            <a:off x="207258" y="110836"/>
            <a:ext cx="942109" cy="415636"/>
          </a:xfrm>
          <a:prstGeom prst="rect">
            <a:avLst/>
          </a:prstGeom>
        </p:spPr>
      </p:pic>
      <p:pic>
        <p:nvPicPr>
          <p:cNvPr id="3" name="Picture 2">
            <a:extLst>
              <a:ext uri="{FF2B5EF4-FFF2-40B4-BE49-F238E27FC236}">
                <a16:creationId xmlns:a16="http://schemas.microsoft.com/office/drawing/2014/main" id="{21A3AD16-62C8-E431-E90C-6D68741B03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377" t="28128" r="38447" b="35342"/>
          <a:stretch/>
        </p:blipFill>
        <p:spPr bwMode="auto">
          <a:xfrm>
            <a:off x="8465686" y="110836"/>
            <a:ext cx="549724" cy="5542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633"/>
        <p:cNvGrpSpPr/>
        <p:nvPr/>
      </p:nvGrpSpPr>
      <p:grpSpPr>
        <a:xfrm>
          <a:off x="0" y="0"/>
          <a:ext cx="0" cy="0"/>
          <a:chOff x="0" y="0"/>
          <a:chExt cx="0" cy="0"/>
        </a:xfrm>
      </p:grpSpPr>
      <p:sp>
        <p:nvSpPr>
          <p:cNvPr id="14634" name="Google Shape;14634;p65"/>
          <p:cNvSpPr txBox="1">
            <a:spLocks noGrp="1"/>
          </p:cNvSpPr>
          <p:nvPr>
            <p:ph type="title"/>
          </p:nvPr>
        </p:nvSpPr>
        <p:spPr>
          <a:xfrm>
            <a:off x="720000" y="656739"/>
            <a:ext cx="4213200" cy="112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i="0" dirty="0">
                <a:solidFill>
                  <a:srgbClr val="202122"/>
                </a:solidFill>
                <a:effectLst/>
                <a:latin typeface="Oswald" panose="00000500000000000000" pitchFamily="2" charset="0"/>
                <a:ea typeface="Red Hat Display" panose="020B0604020202020204" charset="0"/>
                <a:cs typeface="Red Hat Display" panose="020B0604020202020204" charset="0"/>
              </a:rPr>
              <a:t>¡</a:t>
            </a:r>
            <a:r>
              <a:rPr lang="en" dirty="0"/>
              <a:t>GRACIAS!</a:t>
            </a:r>
            <a:endParaRPr dirty="0"/>
          </a:p>
        </p:txBody>
      </p:sp>
      <p:sp>
        <p:nvSpPr>
          <p:cNvPr id="14635" name="Google Shape;14635;p65"/>
          <p:cNvSpPr txBox="1">
            <a:spLocks noGrp="1"/>
          </p:cNvSpPr>
          <p:nvPr>
            <p:ph type="subTitle" idx="1"/>
          </p:nvPr>
        </p:nvSpPr>
        <p:spPr>
          <a:xfrm>
            <a:off x="720000" y="1746025"/>
            <a:ext cx="4213200" cy="952800"/>
          </a:xfrm>
          <a:prstGeom prst="rect">
            <a:avLst/>
          </a:prstGeom>
        </p:spPr>
        <p:txBody>
          <a:bodyPr spcFirstLastPara="1" wrap="square" lIns="91425" tIns="91425" rIns="91425" bIns="91425" anchor="t" anchorCtr="0">
            <a:noAutofit/>
          </a:bodyPr>
          <a:lstStyle/>
          <a:p>
            <a:pPr marL="0" lvl="0" indent="0" algn="ctr" rtl="0">
              <a:spcBef>
                <a:spcPts val="1000"/>
              </a:spcBef>
              <a:spcAft>
                <a:spcPts val="0"/>
              </a:spcAft>
              <a:buClr>
                <a:schemeClr val="dk1"/>
              </a:buClr>
              <a:buSzPts val="1100"/>
              <a:buFont typeface="Arial"/>
              <a:buNone/>
            </a:pPr>
            <a:r>
              <a:rPr lang="en" dirty="0"/>
              <a:t>Para obtener información adicional contacte el  siguiente correo electrónico: </a:t>
            </a:r>
          </a:p>
          <a:p>
            <a:pPr marL="0" lvl="0" indent="0" algn="ctr" rtl="0">
              <a:spcBef>
                <a:spcPts val="1000"/>
              </a:spcBef>
              <a:spcAft>
                <a:spcPts val="0"/>
              </a:spcAft>
              <a:buNone/>
            </a:pPr>
            <a:r>
              <a:rPr lang="es-ES" dirty="0">
                <a:uFill>
                  <a:noFill/>
                </a:uFill>
              </a:rPr>
              <a:t>J</a:t>
            </a:r>
            <a:r>
              <a:rPr lang="en" dirty="0">
                <a:uFill>
                  <a:noFill/>
                </a:uFill>
              </a:rPr>
              <a:t>oel.ribeiro.pires.costa@sergas.es</a:t>
            </a:r>
            <a:endParaRPr dirty="0"/>
          </a:p>
        </p:txBody>
      </p:sp>
      <p:pic>
        <p:nvPicPr>
          <p:cNvPr id="13" name="Imagem 12">
            <a:extLst>
              <a:ext uri="{FF2B5EF4-FFF2-40B4-BE49-F238E27FC236}">
                <a16:creationId xmlns:a16="http://schemas.microsoft.com/office/drawing/2014/main" id="{2A018EC5-BD18-9936-73BF-BBD971B63C89}"/>
              </a:ext>
            </a:extLst>
          </p:cNvPr>
          <p:cNvPicPr>
            <a:picLocks noChangeAspect="1"/>
          </p:cNvPicPr>
          <p:nvPr/>
        </p:nvPicPr>
        <p:blipFill>
          <a:blip r:embed="rId3"/>
          <a:stretch>
            <a:fillRect/>
          </a:stretch>
        </p:blipFill>
        <p:spPr>
          <a:xfrm rot="2045047">
            <a:off x="5031702" y="1759161"/>
            <a:ext cx="3849923" cy="2116500"/>
          </a:xfrm>
          <a:prstGeom prst="rect">
            <a:avLst/>
          </a:prstGeom>
        </p:spPr>
      </p:pic>
      <p:pic>
        <p:nvPicPr>
          <p:cNvPr id="2" name="Imagen1">
            <a:extLst>
              <a:ext uri="{FF2B5EF4-FFF2-40B4-BE49-F238E27FC236}">
                <a16:creationId xmlns:a16="http://schemas.microsoft.com/office/drawing/2014/main" id="{5566C429-6530-48B1-4486-86D6766743EB}"/>
              </a:ext>
            </a:extLst>
          </p:cNvPr>
          <p:cNvPicPr/>
          <p:nvPr/>
        </p:nvPicPr>
        <p:blipFill>
          <a:blip r:embed="rId4">
            <a:lum/>
            <a:alphaModFix/>
          </a:blip>
          <a:srcRect/>
          <a:stretch>
            <a:fillRect/>
          </a:stretch>
        </p:blipFill>
        <p:spPr>
          <a:xfrm>
            <a:off x="207258" y="110836"/>
            <a:ext cx="942109" cy="415636"/>
          </a:xfrm>
          <a:prstGeom prst="rect">
            <a:avLst/>
          </a:prstGeom>
        </p:spPr>
      </p:pic>
      <p:pic>
        <p:nvPicPr>
          <p:cNvPr id="3" name="Picture 2">
            <a:extLst>
              <a:ext uri="{FF2B5EF4-FFF2-40B4-BE49-F238E27FC236}">
                <a16:creationId xmlns:a16="http://schemas.microsoft.com/office/drawing/2014/main" id="{A4C96E49-374A-8F8A-E963-DE5FFDAB5F3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377" t="28128" r="38447" b="35342"/>
          <a:stretch/>
        </p:blipFill>
        <p:spPr bwMode="auto">
          <a:xfrm>
            <a:off x="8465686" y="110836"/>
            <a:ext cx="549724" cy="5542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07"/>
        <p:cNvGrpSpPr/>
        <p:nvPr/>
      </p:nvGrpSpPr>
      <p:grpSpPr>
        <a:xfrm>
          <a:off x="0" y="0"/>
          <a:ext cx="0" cy="0"/>
          <a:chOff x="0" y="0"/>
          <a:chExt cx="0" cy="0"/>
        </a:xfrm>
      </p:grpSpPr>
      <p:sp>
        <p:nvSpPr>
          <p:cNvPr id="13608" name="Google Shape;13608;p39"/>
          <p:cNvSpPr/>
          <p:nvPr/>
        </p:nvSpPr>
        <p:spPr>
          <a:xfrm>
            <a:off x="954500" y="3515050"/>
            <a:ext cx="896700" cy="8967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9" name="Google Shape;13609;p39"/>
          <p:cNvSpPr/>
          <p:nvPr/>
        </p:nvSpPr>
        <p:spPr>
          <a:xfrm>
            <a:off x="954500" y="1322750"/>
            <a:ext cx="896700" cy="8967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11" name="Google Shape;13611;p39"/>
          <p:cNvSpPr/>
          <p:nvPr/>
        </p:nvSpPr>
        <p:spPr>
          <a:xfrm>
            <a:off x="954500" y="2418900"/>
            <a:ext cx="896700" cy="8967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3" name="Google Shape;13613;p39"/>
          <p:cNvSpPr txBox="1">
            <a:spLocks noGrp="1"/>
          </p:cNvSpPr>
          <p:nvPr>
            <p:ph type="title" idx="9"/>
          </p:nvPr>
        </p:nvSpPr>
        <p:spPr>
          <a:xfrm>
            <a:off x="878775" y="2662760"/>
            <a:ext cx="1048200" cy="42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3614" name="Google Shape;13614;p39"/>
          <p:cNvSpPr txBox="1">
            <a:spLocks noGrp="1"/>
          </p:cNvSpPr>
          <p:nvPr>
            <p:ph type="title" idx="8"/>
          </p:nvPr>
        </p:nvSpPr>
        <p:spPr>
          <a:xfrm>
            <a:off x="878775" y="1589975"/>
            <a:ext cx="1048200" cy="43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13617" name="Google Shape;13617;p39"/>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OSTEOPOROSIS</a:t>
            </a:r>
            <a:endParaRPr dirty="0"/>
          </a:p>
        </p:txBody>
      </p:sp>
      <p:sp>
        <p:nvSpPr>
          <p:cNvPr id="13618" name="Google Shape;13618;p39"/>
          <p:cNvSpPr txBox="1">
            <a:spLocks noGrp="1"/>
          </p:cNvSpPr>
          <p:nvPr>
            <p:ph type="title"/>
          </p:nvPr>
        </p:nvSpPr>
        <p:spPr>
          <a:xfrm>
            <a:off x="1921876" y="1289267"/>
            <a:ext cx="2490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T-score</a:t>
            </a:r>
            <a:endParaRPr dirty="0"/>
          </a:p>
        </p:txBody>
      </p:sp>
      <p:sp>
        <p:nvSpPr>
          <p:cNvPr id="13619" name="Google Shape;13619;p39"/>
          <p:cNvSpPr txBox="1">
            <a:spLocks noGrp="1"/>
          </p:cNvSpPr>
          <p:nvPr>
            <p:ph type="subTitle" idx="1"/>
          </p:nvPr>
        </p:nvSpPr>
        <p:spPr>
          <a:xfrm>
            <a:off x="1921875" y="1681026"/>
            <a:ext cx="4801654" cy="52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dirty="0"/>
              <a:t>E</a:t>
            </a:r>
            <a:r>
              <a:rPr lang="en" dirty="0"/>
              <a:t>n columna lumbar, cuello femoral o cadera </a:t>
            </a:r>
            <a:r>
              <a:rPr lang="es-ES" b="1" i="0" dirty="0">
                <a:solidFill>
                  <a:srgbClr val="333333"/>
                </a:solidFill>
                <a:effectLst/>
                <a:latin typeface="Verdana" panose="020B0604030504040204" pitchFamily="34" charset="0"/>
              </a:rPr>
              <a:t>≤ -2,5</a:t>
            </a:r>
            <a:endParaRPr dirty="0"/>
          </a:p>
        </p:txBody>
      </p:sp>
      <p:sp>
        <p:nvSpPr>
          <p:cNvPr id="13622" name="Google Shape;13622;p39"/>
          <p:cNvSpPr txBox="1">
            <a:spLocks noGrp="1"/>
          </p:cNvSpPr>
          <p:nvPr>
            <p:ph type="title" idx="4"/>
          </p:nvPr>
        </p:nvSpPr>
        <p:spPr>
          <a:xfrm>
            <a:off x="1921876" y="2380416"/>
            <a:ext cx="2490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Fractura </a:t>
            </a:r>
            <a:endParaRPr dirty="0"/>
          </a:p>
        </p:txBody>
      </p:sp>
      <p:sp>
        <p:nvSpPr>
          <p:cNvPr id="13623" name="Google Shape;13623;p39"/>
          <p:cNvSpPr txBox="1">
            <a:spLocks noGrp="1"/>
          </p:cNvSpPr>
          <p:nvPr>
            <p:ph type="subTitle" idx="5"/>
          </p:nvPr>
        </p:nvSpPr>
        <p:spPr>
          <a:xfrm>
            <a:off x="1921876" y="2772186"/>
            <a:ext cx="5823630" cy="52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u="sng" dirty="0"/>
              <a:t>F</a:t>
            </a:r>
            <a:r>
              <a:rPr lang="en" u="sng" dirty="0"/>
              <a:t>emoral por fragilidad</a:t>
            </a:r>
            <a:r>
              <a:rPr lang="en" dirty="0"/>
              <a:t>, independientemente del DMO, en mujeres  postmenopáusicas y varones &gt; 50A</a:t>
            </a:r>
            <a:endParaRPr dirty="0"/>
          </a:p>
        </p:txBody>
      </p:sp>
      <p:sp>
        <p:nvSpPr>
          <p:cNvPr id="13626" name="Google Shape;13626;p39"/>
          <p:cNvSpPr txBox="1">
            <a:spLocks noGrp="1"/>
          </p:cNvSpPr>
          <p:nvPr>
            <p:ph type="title" idx="16"/>
          </p:nvPr>
        </p:nvSpPr>
        <p:spPr>
          <a:xfrm>
            <a:off x="1921876" y="3471566"/>
            <a:ext cx="2490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Fractura</a:t>
            </a:r>
            <a:endParaRPr dirty="0"/>
          </a:p>
        </p:txBody>
      </p:sp>
      <p:sp>
        <p:nvSpPr>
          <p:cNvPr id="13627" name="Google Shape;13627;p39"/>
          <p:cNvSpPr txBox="1">
            <a:spLocks noGrp="1"/>
          </p:cNvSpPr>
          <p:nvPr>
            <p:ph type="subTitle" idx="17"/>
          </p:nvPr>
        </p:nvSpPr>
        <p:spPr>
          <a:xfrm>
            <a:off x="1921875" y="3863336"/>
            <a:ext cx="6386747" cy="52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dirty="0"/>
              <a:t>P</a:t>
            </a:r>
            <a:r>
              <a:rPr lang="en" dirty="0"/>
              <a:t>or fragilidad de vértebra, húmero* proximal, pelvis o antebrazo* en mujeres postmenopáusicas y en varones &gt; 50A, si T-score </a:t>
            </a:r>
            <a:r>
              <a:rPr lang="es-ES" b="1" i="0" dirty="0">
                <a:solidFill>
                  <a:srgbClr val="333333"/>
                </a:solidFill>
                <a:effectLst/>
                <a:latin typeface="Verdana" panose="020B0604030504040204" pitchFamily="34" charset="0"/>
              </a:rPr>
              <a:t>≤ -1,0</a:t>
            </a:r>
            <a:endParaRPr dirty="0"/>
          </a:p>
        </p:txBody>
      </p:sp>
      <p:sp>
        <p:nvSpPr>
          <p:cNvPr id="13628" name="Google Shape;13628;p39"/>
          <p:cNvSpPr txBox="1">
            <a:spLocks noGrp="1"/>
          </p:cNvSpPr>
          <p:nvPr>
            <p:ph type="title" idx="18"/>
          </p:nvPr>
        </p:nvSpPr>
        <p:spPr>
          <a:xfrm>
            <a:off x="878775" y="3763095"/>
            <a:ext cx="1048200" cy="42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 name="CaixaDeTexto 1">
            <a:extLst>
              <a:ext uri="{FF2B5EF4-FFF2-40B4-BE49-F238E27FC236}">
                <a16:creationId xmlns:a16="http://schemas.microsoft.com/office/drawing/2014/main" id="{B917B7A9-35BD-135D-B142-3E2F8A3557BD}"/>
              </a:ext>
            </a:extLst>
          </p:cNvPr>
          <p:cNvSpPr txBox="1"/>
          <p:nvPr/>
        </p:nvSpPr>
        <p:spPr>
          <a:xfrm>
            <a:off x="0" y="4835723"/>
            <a:ext cx="8308622" cy="307777"/>
          </a:xfrm>
          <a:prstGeom prst="rect">
            <a:avLst/>
          </a:prstGeom>
          <a:noFill/>
        </p:spPr>
        <p:txBody>
          <a:bodyPr wrap="square" rtlCol="0">
            <a:spAutoFit/>
          </a:bodyPr>
          <a:lstStyle/>
          <a:p>
            <a:pPr marL="158750" indent="0">
              <a:buNone/>
            </a:pPr>
            <a:r>
              <a:rPr lang="es-ES" dirty="0"/>
              <a:t>*</a:t>
            </a:r>
            <a:r>
              <a:rPr lang="es-ES" sz="1200" dirty="0"/>
              <a:t>Guía SER.</a:t>
            </a:r>
            <a:endParaRPr lang="es-ES" dirty="0"/>
          </a:p>
        </p:txBody>
      </p:sp>
      <p:pic>
        <p:nvPicPr>
          <p:cNvPr id="3" name="Imagen1">
            <a:extLst>
              <a:ext uri="{FF2B5EF4-FFF2-40B4-BE49-F238E27FC236}">
                <a16:creationId xmlns:a16="http://schemas.microsoft.com/office/drawing/2014/main" id="{C12F88F9-B3D9-1087-B7B0-73BED6E39BCB}"/>
              </a:ext>
            </a:extLst>
          </p:cNvPr>
          <p:cNvPicPr/>
          <p:nvPr/>
        </p:nvPicPr>
        <p:blipFill>
          <a:blip r:embed="rId3">
            <a:lum/>
            <a:alphaModFix/>
          </a:blip>
          <a:srcRect/>
          <a:stretch>
            <a:fillRect/>
          </a:stretch>
        </p:blipFill>
        <p:spPr>
          <a:xfrm>
            <a:off x="207258" y="110836"/>
            <a:ext cx="942109" cy="415636"/>
          </a:xfrm>
          <a:prstGeom prst="rect">
            <a:avLst/>
          </a:prstGeom>
        </p:spPr>
      </p:pic>
      <p:pic>
        <p:nvPicPr>
          <p:cNvPr id="4" name="Picture 2">
            <a:extLst>
              <a:ext uri="{FF2B5EF4-FFF2-40B4-BE49-F238E27FC236}">
                <a16:creationId xmlns:a16="http://schemas.microsoft.com/office/drawing/2014/main" id="{931C8A56-11DD-6597-ECAA-B6AAE08B0B8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377" t="28128" r="38447" b="35342"/>
          <a:stretch/>
        </p:blipFill>
        <p:spPr bwMode="auto">
          <a:xfrm>
            <a:off x="8465686" y="110836"/>
            <a:ext cx="549724" cy="5542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07"/>
        <p:cNvGrpSpPr/>
        <p:nvPr/>
      </p:nvGrpSpPr>
      <p:grpSpPr>
        <a:xfrm>
          <a:off x="0" y="0"/>
          <a:ext cx="0" cy="0"/>
          <a:chOff x="0" y="0"/>
          <a:chExt cx="0" cy="0"/>
        </a:xfrm>
      </p:grpSpPr>
      <p:sp>
        <p:nvSpPr>
          <p:cNvPr id="13609" name="Google Shape;13609;p39"/>
          <p:cNvSpPr/>
          <p:nvPr/>
        </p:nvSpPr>
        <p:spPr>
          <a:xfrm>
            <a:off x="720000" y="656417"/>
            <a:ext cx="896700" cy="8967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14" name="Google Shape;13614;p39"/>
          <p:cNvSpPr txBox="1">
            <a:spLocks noGrp="1"/>
          </p:cNvSpPr>
          <p:nvPr>
            <p:ph type="title" idx="8"/>
          </p:nvPr>
        </p:nvSpPr>
        <p:spPr>
          <a:xfrm>
            <a:off x="644250" y="887567"/>
            <a:ext cx="1048200" cy="43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13618" name="Google Shape;13618;p39"/>
          <p:cNvSpPr txBox="1">
            <a:spLocks noGrp="1"/>
          </p:cNvSpPr>
          <p:nvPr>
            <p:ph type="title"/>
          </p:nvPr>
        </p:nvSpPr>
        <p:spPr>
          <a:xfrm>
            <a:off x="1768200" y="689055"/>
            <a:ext cx="2490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FRAX</a:t>
            </a:r>
            <a:endParaRPr dirty="0"/>
          </a:p>
        </p:txBody>
      </p:sp>
      <p:sp>
        <p:nvSpPr>
          <p:cNvPr id="13619" name="Google Shape;13619;p39"/>
          <p:cNvSpPr txBox="1">
            <a:spLocks noGrp="1"/>
          </p:cNvSpPr>
          <p:nvPr>
            <p:ph type="subTitle" idx="1"/>
          </p:nvPr>
        </p:nvSpPr>
        <p:spPr>
          <a:xfrm>
            <a:off x="612373" y="1646876"/>
            <a:ext cx="3303802" cy="1290663"/>
          </a:xfrm>
          <a:prstGeom prst="rect">
            <a:avLst/>
          </a:prstGeom>
        </p:spPr>
        <p:txBody>
          <a:bodyPr spcFirstLastPara="1" wrap="square" lIns="91425" tIns="91425" rIns="91425" bIns="91425" anchor="ctr" anchorCtr="0">
            <a:noAutofit/>
          </a:bodyPr>
          <a:lstStyle/>
          <a:p>
            <a:pPr marL="285750" lvl="0" indent="-285750">
              <a:buFont typeface="Wingdings" panose="05000000000000000000" pitchFamily="2" charset="2"/>
              <a:buChar char="Ø"/>
            </a:pPr>
            <a:r>
              <a:rPr lang="es-ES" b="1" i="0" dirty="0">
                <a:solidFill>
                  <a:srgbClr val="333333"/>
                </a:solidFill>
                <a:effectLst/>
                <a:latin typeface="Verdana" panose="020B0604030504040204" pitchFamily="34" charset="0"/>
              </a:rPr>
              <a:t>≥ </a:t>
            </a:r>
            <a:r>
              <a:rPr lang="es-ES" b="1" dirty="0">
                <a:solidFill>
                  <a:srgbClr val="333333"/>
                </a:solidFill>
                <a:latin typeface="Verdana" panose="020B0604030504040204" pitchFamily="34" charset="0"/>
              </a:rPr>
              <a:t>3% </a:t>
            </a:r>
            <a:r>
              <a:rPr lang="en" dirty="0"/>
              <a:t>para fractura de cadera </a:t>
            </a:r>
          </a:p>
          <a:p>
            <a:pPr marL="285750" lvl="0" indent="-285750">
              <a:buFont typeface="Wingdings" panose="05000000000000000000" pitchFamily="2" charset="2"/>
              <a:buChar char="Ø"/>
            </a:pPr>
            <a:r>
              <a:rPr lang="es-ES" b="1" i="0" dirty="0">
                <a:solidFill>
                  <a:srgbClr val="333333"/>
                </a:solidFill>
                <a:effectLst/>
                <a:latin typeface="Verdana" panose="020B0604030504040204" pitchFamily="34" charset="0"/>
              </a:rPr>
              <a:t>≥ 10% </a:t>
            </a:r>
            <a:r>
              <a:rPr lang="en" dirty="0"/>
              <a:t>para fractura principal sin DMO</a:t>
            </a:r>
          </a:p>
          <a:p>
            <a:pPr marL="285750" lvl="0" indent="-285750">
              <a:buFont typeface="Wingdings" panose="05000000000000000000" pitchFamily="2" charset="2"/>
              <a:buChar char="Ø"/>
            </a:pPr>
            <a:r>
              <a:rPr lang="es-ES" b="1" i="0" dirty="0">
                <a:solidFill>
                  <a:srgbClr val="333333"/>
                </a:solidFill>
                <a:effectLst/>
                <a:latin typeface="Verdana" panose="020B0604030504040204" pitchFamily="34" charset="0"/>
              </a:rPr>
              <a:t>≥ 7% </a:t>
            </a:r>
            <a:r>
              <a:rPr lang="pt-PT" dirty="0"/>
              <a:t>para </a:t>
            </a:r>
            <a:r>
              <a:rPr lang="pt-PT" dirty="0" err="1"/>
              <a:t>fractura</a:t>
            </a:r>
            <a:r>
              <a:rPr lang="pt-PT" dirty="0"/>
              <a:t> principal com DMO</a:t>
            </a:r>
          </a:p>
        </p:txBody>
      </p:sp>
      <p:pic>
        <p:nvPicPr>
          <p:cNvPr id="23" name="Imagem 22">
            <a:extLst>
              <a:ext uri="{FF2B5EF4-FFF2-40B4-BE49-F238E27FC236}">
                <a16:creationId xmlns:a16="http://schemas.microsoft.com/office/drawing/2014/main" id="{0682B377-06CE-D27D-8592-DCD71A61B30A}"/>
              </a:ext>
            </a:extLst>
          </p:cNvPr>
          <p:cNvPicPr>
            <a:picLocks noChangeAspect="1"/>
          </p:cNvPicPr>
          <p:nvPr/>
        </p:nvPicPr>
        <p:blipFill>
          <a:blip r:embed="rId3"/>
          <a:stretch>
            <a:fillRect/>
          </a:stretch>
        </p:blipFill>
        <p:spPr>
          <a:xfrm>
            <a:off x="3916175" y="415845"/>
            <a:ext cx="5076825" cy="4038600"/>
          </a:xfrm>
          <a:prstGeom prst="rect">
            <a:avLst/>
          </a:prstGeom>
        </p:spPr>
      </p:pic>
      <p:sp>
        <p:nvSpPr>
          <p:cNvPr id="28" name="Google Shape;13619;p39">
            <a:extLst>
              <a:ext uri="{FF2B5EF4-FFF2-40B4-BE49-F238E27FC236}">
                <a16:creationId xmlns:a16="http://schemas.microsoft.com/office/drawing/2014/main" id="{73119020-DE82-1FA2-1821-4E5D5247D432}"/>
              </a:ext>
            </a:extLst>
          </p:cNvPr>
          <p:cNvSpPr txBox="1">
            <a:spLocks/>
          </p:cNvSpPr>
          <p:nvPr/>
        </p:nvSpPr>
        <p:spPr>
          <a:xfrm>
            <a:off x="453809" y="4643540"/>
            <a:ext cx="5689815" cy="68998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1pPr>
            <a:lvl2pPr marL="914400" marR="0" lvl="1"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2pPr>
            <a:lvl3pPr marL="1371600" marR="0" lvl="2"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3pPr>
            <a:lvl4pPr marL="1828800" marR="0" lvl="3"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4pPr>
            <a:lvl5pPr marL="2286000" marR="0" lvl="4"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5pPr>
            <a:lvl6pPr marL="2743200" marR="0" lvl="5"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6pPr>
            <a:lvl7pPr marL="3200400" marR="0" lvl="6"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7pPr>
            <a:lvl8pPr marL="3657600" marR="0" lvl="7"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8pPr>
            <a:lvl9pPr marL="4114800" marR="0" lvl="8" indent="-317500" algn="ctr" rtl="0">
              <a:lnSpc>
                <a:spcPct val="100000"/>
              </a:lnSpc>
              <a:spcBef>
                <a:spcPts val="1600"/>
              </a:spcBef>
              <a:spcAft>
                <a:spcPts val="160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9pPr>
          </a:lstStyle>
          <a:p>
            <a:pPr marL="0" indent="0"/>
            <a:r>
              <a:rPr lang="pt-PT" dirty="0"/>
              <a:t>* No considera caídas previas, más de dos </a:t>
            </a:r>
            <a:r>
              <a:rPr lang="pt-PT" dirty="0" err="1"/>
              <a:t>en</a:t>
            </a:r>
            <a:r>
              <a:rPr lang="pt-PT" dirty="0"/>
              <a:t> el último </a:t>
            </a:r>
            <a:r>
              <a:rPr lang="pt-PT" dirty="0" err="1"/>
              <a:t>año</a:t>
            </a:r>
            <a:r>
              <a:rPr lang="pt-PT" dirty="0"/>
              <a:t>.</a:t>
            </a:r>
          </a:p>
        </p:txBody>
      </p:sp>
      <p:sp>
        <p:nvSpPr>
          <p:cNvPr id="2" name="Google Shape;14286;p50">
            <a:extLst>
              <a:ext uri="{FF2B5EF4-FFF2-40B4-BE49-F238E27FC236}">
                <a16:creationId xmlns:a16="http://schemas.microsoft.com/office/drawing/2014/main" id="{9471178B-2DC4-1795-DFDC-A4D0EFC2F93A}"/>
              </a:ext>
            </a:extLst>
          </p:cNvPr>
          <p:cNvSpPr/>
          <p:nvPr/>
        </p:nvSpPr>
        <p:spPr>
          <a:xfrm rot="-528068">
            <a:off x="5182903" y="-92027"/>
            <a:ext cx="3879947" cy="3728546"/>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t-PT" b="1" dirty="0"/>
              <a:t>INDICACIONES DXA:</a:t>
            </a:r>
          </a:p>
          <a:p>
            <a:pPr marL="342900" lvl="0" indent="-342900" algn="l" rtl="0">
              <a:spcBef>
                <a:spcPts val="0"/>
              </a:spcBef>
              <a:spcAft>
                <a:spcPts val="0"/>
              </a:spcAft>
              <a:buAutoNum type="arabicPeriod"/>
            </a:pPr>
            <a:r>
              <a:rPr lang="pt-PT" dirty="0" err="1"/>
              <a:t>Fx</a:t>
            </a:r>
            <a:r>
              <a:rPr lang="pt-PT" dirty="0"/>
              <a:t> por </a:t>
            </a:r>
            <a:r>
              <a:rPr lang="pt-PT" dirty="0" err="1"/>
              <a:t>fragilidad</a:t>
            </a:r>
            <a:r>
              <a:rPr lang="pt-PT" dirty="0"/>
              <a:t>;</a:t>
            </a:r>
          </a:p>
          <a:p>
            <a:pPr marL="342900" lvl="0" indent="-342900" algn="l" rtl="0">
              <a:spcBef>
                <a:spcPts val="0"/>
              </a:spcBef>
              <a:spcAft>
                <a:spcPts val="0"/>
              </a:spcAft>
              <a:buAutoNum type="arabicPeriod"/>
            </a:pPr>
            <a:r>
              <a:rPr lang="es-ES" i="0" dirty="0">
                <a:solidFill>
                  <a:srgbClr val="333333"/>
                </a:solidFill>
                <a:effectLst/>
                <a:latin typeface="Verdana" panose="020B0604030504040204" pitchFamily="34" charset="0"/>
              </a:rPr>
              <a:t>≥</a:t>
            </a:r>
            <a:r>
              <a:rPr lang="pt-PT" i="0" dirty="0">
                <a:solidFill>
                  <a:srgbClr val="333333"/>
                </a:solidFill>
                <a:effectLst/>
                <a:latin typeface="Verdana" panose="020B0604030504040204" pitchFamily="34" charset="0"/>
              </a:rPr>
              <a:t> 2 FR para </a:t>
            </a:r>
            <a:r>
              <a:rPr lang="pt-PT" dirty="0">
                <a:solidFill>
                  <a:srgbClr val="333333"/>
                </a:solidFill>
                <a:latin typeface="Verdana" panose="020B0604030504040204" pitchFamily="34" charset="0"/>
              </a:rPr>
              <a:t>OP;</a:t>
            </a:r>
          </a:p>
          <a:p>
            <a:pPr marL="342900" lvl="0" indent="-342900" algn="l" rtl="0">
              <a:spcBef>
                <a:spcPts val="0"/>
              </a:spcBef>
              <a:spcAft>
                <a:spcPts val="0"/>
              </a:spcAft>
              <a:buAutoNum type="arabicPeriod"/>
            </a:pPr>
            <a:r>
              <a:rPr lang="pt-PT" dirty="0">
                <a:solidFill>
                  <a:srgbClr val="333333"/>
                </a:solidFill>
                <a:latin typeface="Verdana" panose="020B0604030504040204" pitchFamily="34" charset="0"/>
              </a:rPr>
              <a:t>FRAX para </a:t>
            </a:r>
            <a:r>
              <a:rPr lang="pt-PT" dirty="0" err="1">
                <a:solidFill>
                  <a:srgbClr val="333333"/>
                </a:solidFill>
                <a:latin typeface="Verdana" panose="020B0604030504040204" pitchFamily="34" charset="0"/>
              </a:rPr>
              <a:t>fx</a:t>
            </a:r>
            <a:r>
              <a:rPr lang="pt-PT" dirty="0">
                <a:solidFill>
                  <a:srgbClr val="333333"/>
                </a:solidFill>
                <a:latin typeface="Verdana" panose="020B0604030504040204" pitchFamily="34" charset="0"/>
              </a:rPr>
              <a:t> principal </a:t>
            </a:r>
            <a:r>
              <a:rPr lang="es-ES" i="0" dirty="0">
                <a:solidFill>
                  <a:srgbClr val="333333"/>
                </a:solidFill>
                <a:effectLst/>
                <a:latin typeface="Verdana" panose="020B0604030504040204" pitchFamily="34" charset="0"/>
              </a:rPr>
              <a:t>≥ 5%;</a:t>
            </a:r>
          </a:p>
          <a:p>
            <a:pPr marL="342900" lvl="0" indent="-342900" algn="l" rtl="0">
              <a:spcBef>
                <a:spcPts val="0"/>
              </a:spcBef>
              <a:spcAft>
                <a:spcPts val="0"/>
              </a:spcAft>
              <a:buAutoNum type="arabicPeriod"/>
            </a:pPr>
            <a:r>
              <a:rPr lang="es-ES" dirty="0">
                <a:solidFill>
                  <a:srgbClr val="333333"/>
                </a:solidFill>
                <a:latin typeface="Verdana" panose="020B0604030504040204" pitchFamily="34" charset="0"/>
              </a:rPr>
              <a:t>Tratamiento con </a:t>
            </a:r>
            <a:r>
              <a:rPr lang="es-ES" dirty="0" err="1">
                <a:solidFill>
                  <a:srgbClr val="333333"/>
                </a:solidFill>
                <a:latin typeface="Verdana" panose="020B0604030504040204" pitchFamily="34" charset="0"/>
              </a:rPr>
              <a:t>iaromatasa</a:t>
            </a:r>
            <a:r>
              <a:rPr lang="es-ES" dirty="0">
                <a:solidFill>
                  <a:srgbClr val="333333"/>
                </a:solidFill>
                <a:latin typeface="Verdana" panose="020B0604030504040204" pitchFamily="34" charset="0"/>
              </a:rPr>
              <a:t>, antiandrógenos, glucocorticoides;</a:t>
            </a:r>
          </a:p>
          <a:p>
            <a:pPr marL="342900" lvl="0" indent="-342900" algn="l" rtl="0">
              <a:spcBef>
                <a:spcPts val="0"/>
              </a:spcBef>
              <a:spcAft>
                <a:spcPts val="0"/>
              </a:spcAft>
              <a:buAutoNum type="arabicPeriod"/>
            </a:pPr>
            <a:r>
              <a:rPr lang="es-ES" dirty="0">
                <a:solidFill>
                  <a:srgbClr val="333333"/>
                </a:solidFill>
                <a:latin typeface="Verdana" panose="020B0604030504040204" pitchFamily="34" charset="0"/>
              </a:rPr>
              <a:t>Enfermedades asociadas a OP secundaria.</a:t>
            </a:r>
            <a:r>
              <a:rPr lang="pt-PT" dirty="0">
                <a:solidFill>
                  <a:srgbClr val="333333"/>
                </a:solidFill>
                <a:latin typeface="Verdana" panose="020B0604030504040204" pitchFamily="34" charset="0"/>
              </a:rPr>
              <a:t> </a:t>
            </a:r>
            <a:endParaRPr lang="pt-PT" dirty="0"/>
          </a:p>
          <a:p>
            <a:pPr marL="342900" lvl="0" indent="-342900" algn="l" rtl="0">
              <a:spcBef>
                <a:spcPts val="0"/>
              </a:spcBef>
              <a:spcAft>
                <a:spcPts val="0"/>
              </a:spcAft>
              <a:buAutoNum type="arabicPeriod"/>
            </a:pPr>
            <a:endParaRPr dirty="0"/>
          </a:p>
        </p:txBody>
      </p:sp>
      <p:pic>
        <p:nvPicPr>
          <p:cNvPr id="3" name="Imagen1">
            <a:extLst>
              <a:ext uri="{FF2B5EF4-FFF2-40B4-BE49-F238E27FC236}">
                <a16:creationId xmlns:a16="http://schemas.microsoft.com/office/drawing/2014/main" id="{8B9C1BD4-F3CA-7428-76BA-896885049C74}"/>
              </a:ext>
            </a:extLst>
          </p:cNvPr>
          <p:cNvPicPr/>
          <p:nvPr/>
        </p:nvPicPr>
        <p:blipFill>
          <a:blip r:embed="rId4">
            <a:lum/>
            <a:alphaModFix/>
          </a:blip>
          <a:srcRect/>
          <a:stretch>
            <a:fillRect/>
          </a:stretch>
        </p:blipFill>
        <p:spPr>
          <a:xfrm>
            <a:off x="207258" y="110836"/>
            <a:ext cx="942109" cy="415636"/>
          </a:xfrm>
          <a:prstGeom prst="rect">
            <a:avLst/>
          </a:prstGeom>
        </p:spPr>
      </p:pic>
      <p:pic>
        <p:nvPicPr>
          <p:cNvPr id="4" name="Picture 2">
            <a:extLst>
              <a:ext uri="{FF2B5EF4-FFF2-40B4-BE49-F238E27FC236}">
                <a16:creationId xmlns:a16="http://schemas.microsoft.com/office/drawing/2014/main" id="{349C98F4-F5A3-B6C7-E35B-55A5350246D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377" t="28128" r="38447" b="35342"/>
          <a:stretch/>
        </p:blipFill>
        <p:spPr bwMode="auto">
          <a:xfrm>
            <a:off x="8465686" y="110836"/>
            <a:ext cx="549724" cy="554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18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63"/>
        <p:cNvGrpSpPr/>
        <p:nvPr/>
      </p:nvGrpSpPr>
      <p:grpSpPr>
        <a:xfrm>
          <a:off x="0" y="0"/>
          <a:ext cx="0" cy="0"/>
          <a:chOff x="0" y="0"/>
          <a:chExt cx="0" cy="0"/>
        </a:xfrm>
      </p:grpSpPr>
      <p:sp>
        <p:nvSpPr>
          <p:cNvPr id="14564" name="Google Shape;14564;p60"/>
          <p:cNvSpPr txBox="1">
            <a:spLocks noGrp="1"/>
          </p:cNvSpPr>
          <p:nvPr>
            <p:ph type="title"/>
          </p:nvPr>
        </p:nvSpPr>
        <p:spPr>
          <a:xfrm>
            <a:off x="1006125" y="1140752"/>
            <a:ext cx="2236800" cy="81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2,4M</a:t>
            </a:r>
            <a:endParaRPr dirty="0"/>
          </a:p>
        </p:txBody>
      </p:sp>
      <p:sp>
        <p:nvSpPr>
          <p:cNvPr id="14565" name="Google Shape;14565;p60"/>
          <p:cNvSpPr txBox="1">
            <a:spLocks noGrp="1"/>
          </p:cNvSpPr>
          <p:nvPr>
            <p:ph type="subTitle" idx="1"/>
          </p:nvPr>
        </p:nvSpPr>
        <p:spPr>
          <a:xfrm>
            <a:off x="1024009" y="1862474"/>
            <a:ext cx="2236800" cy="72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Españoles con OP</a:t>
            </a:r>
            <a:endParaRPr dirty="0"/>
          </a:p>
        </p:txBody>
      </p:sp>
      <p:sp>
        <p:nvSpPr>
          <p:cNvPr id="14566" name="Google Shape;14566;p60"/>
          <p:cNvSpPr txBox="1">
            <a:spLocks noGrp="1"/>
          </p:cNvSpPr>
          <p:nvPr>
            <p:ph type="title" idx="4"/>
          </p:nvPr>
        </p:nvSpPr>
        <p:spPr>
          <a:xfrm>
            <a:off x="5869545" y="1179719"/>
            <a:ext cx="2236800" cy="81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3%</a:t>
            </a:r>
            <a:endParaRPr dirty="0"/>
          </a:p>
        </p:txBody>
      </p:sp>
      <p:sp>
        <p:nvSpPr>
          <p:cNvPr id="14567" name="Google Shape;14567;p60"/>
          <p:cNvSpPr txBox="1">
            <a:spLocks noGrp="1"/>
          </p:cNvSpPr>
          <p:nvPr>
            <p:ph type="subTitle" idx="3"/>
          </p:nvPr>
        </p:nvSpPr>
        <p:spPr>
          <a:xfrm>
            <a:off x="3453600" y="1876462"/>
            <a:ext cx="2236800" cy="72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Nuevas fracturas</a:t>
            </a:r>
            <a:endParaRPr dirty="0"/>
          </a:p>
        </p:txBody>
      </p:sp>
      <p:sp>
        <p:nvSpPr>
          <p:cNvPr id="14568" name="Google Shape;14568;p60"/>
          <p:cNvSpPr txBox="1">
            <a:spLocks noGrp="1"/>
          </p:cNvSpPr>
          <p:nvPr>
            <p:ph type="subTitle" idx="5"/>
          </p:nvPr>
        </p:nvSpPr>
        <p:spPr>
          <a:xfrm>
            <a:off x="5901075" y="1876462"/>
            <a:ext cx="2236800" cy="72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a:t>D</a:t>
            </a:r>
            <a:r>
              <a:rPr lang="en" dirty="0"/>
              <a:t>el gasto sanitario español</a:t>
            </a:r>
            <a:endParaRPr dirty="0"/>
          </a:p>
        </p:txBody>
      </p:sp>
      <p:sp>
        <p:nvSpPr>
          <p:cNvPr id="14569" name="Google Shape;14569;p60"/>
          <p:cNvSpPr txBox="1">
            <a:spLocks noGrp="1"/>
          </p:cNvSpPr>
          <p:nvPr>
            <p:ph type="title" idx="2"/>
          </p:nvPr>
        </p:nvSpPr>
        <p:spPr>
          <a:xfrm>
            <a:off x="3417069" y="1140752"/>
            <a:ext cx="2420945" cy="81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204.000</a:t>
            </a:r>
            <a:endParaRPr dirty="0"/>
          </a:p>
        </p:txBody>
      </p:sp>
      <p:sp>
        <p:nvSpPr>
          <p:cNvPr id="14571" name="Google Shape;14571;p60"/>
          <p:cNvSpPr/>
          <p:nvPr/>
        </p:nvSpPr>
        <p:spPr>
          <a:xfrm>
            <a:off x="1676175" y="2693981"/>
            <a:ext cx="896700" cy="8967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2" name="Google Shape;14572;p60"/>
          <p:cNvSpPr/>
          <p:nvPr/>
        </p:nvSpPr>
        <p:spPr>
          <a:xfrm>
            <a:off x="4070604" y="2679896"/>
            <a:ext cx="896700" cy="8967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3" name="Google Shape;14573;p60"/>
          <p:cNvSpPr/>
          <p:nvPr/>
        </p:nvSpPr>
        <p:spPr>
          <a:xfrm>
            <a:off x="6571125" y="2621762"/>
            <a:ext cx="896700" cy="8967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4" name="Google Shape;14574;p60"/>
          <p:cNvSpPr/>
          <p:nvPr/>
        </p:nvSpPr>
        <p:spPr>
          <a:xfrm>
            <a:off x="1916107" y="2913474"/>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575" name="Google Shape;14575;p60"/>
          <p:cNvSpPr/>
          <p:nvPr/>
        </p:nvSpPr>
        <p:spPr>
          <a:xfrm>
            <a:off x="2141680" y="2919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576" name="Google Shape;14576;p60"/>
          <p:cNvSpPr/>
          <p:nvPr/>
        </p:nvSpPr>
        <p:spPr>
          <a:xfrm>
            <a:off x="4357460" y="2893044"/>
            <a:ext cx="356020" cy="354136"/>
          </a:xfrm>
          <a:custGeom>
            <a:avLst/>
            <a:gdLst/>
            <a:ahLst/>
            <a:cxnLst/>
            <a:rect l="l" t="t" r="r" b="b"/>
            <a:pathLst>
              <a:path w="11910" h="11847" extrusionOk="0">
                <a:moveTo>
                  <a:pt x="1104" y="693"/>
                </a:moveTo>
                <a:cubicBezTo>
                  <a:pt x="2521" y="693"/>
                  <a:pt x="3592" y="1702"/>
                  <a:pt x="3813" y="3371"/>
                </a:cubicBezTo>
                <a:lnTo>
                  <a:pt x="3939" y="4190"/>
                </a:lnTo>
                <a:lnTo>
                  <a:pt x="3781" y="4190"/>
                </a:lnTo>
                <a:cubicBezTo>
                  <a:pt x="3592" y="4190"/>
                  <a:pt x="3435" y="4190"/>
                  <a:pt x="3246" y="4222"/>
                </a:cubicBezTo>
                <a:lnTo>
                  <a:pt x="3151" y="3497"/>
                </a:lnTo>
                <a:cubicBezTo>
                  <a:pt x="2962" y="2143"/>
                  <a:pt x="2206" y="1418"/>
                  <a:pt x="1104" y="1418"/>
                </a:cubicBezTo>
                <a:cubicBezTo>
                  <a:pt x="915" y="1418"/>
                  <a:pt x="757" y="1260"/>
                  <a:pt x="757" y="1040"/>
                </a:cubicBezTo>
                <a:cubicBezTo>
                  <a:pt x="757" y="851"/>
                  <a:pt x="915" y="693"/>
                  <a:pt x="1104" y="693"/>
                </a:cubicBezTo>
                <a:close/>
                <a:moveTo>
                  <a:pt x="6617" y="3529"/>
                </a:moveTo>
                <a:cubicBezTo>
                  <a:pt x="7184" y="3529"/>
                  <a:pt x="7657" y="4001"/>
                  <a:pt x="7657" y="4568"/>
                </a:cubicBezTo>
                <a:lnTo>
                  <a:pt x="7657" y="5577"/>
                </a:lnTo>
                <a:lnTo>
                  <a:pt x="6774" y="5577"/>
                </a:lnTo>
                <a:lnTo>
                  <a:pt x="6554" y="5356"/>
                </a:lnTo>
                <a:lnTo>
                  <a:pt x="6522" y="5293"/>
                </a:lnTo>
                <a:cubicBezTo>
                  <a:pt x="6050" y="4820"/>
                  <a:pt x="5388" y="4474"/>
                  <a:pt x="4695" y="4316"/>
                </a:cubicBezTo>
                <a:lnTo>
                  <a:pt x="4569" y="3529"/>
                </a:lnTo>
                <a:close/>
                <a:moveTo>
                  <a:pt x="3466" y="4915"/>
                </a:moveTo>
                <a:lnTo>
                  <a:pt x="3466" y="5608"/>
                </a:lnTo>
                <a:cubicBezTo>
                  <a:pt x="3088" y="5671"/>
                  <a:pt x="2679" y="5860"/>
                  <a:pt x="2364" y="6081"/>
                </a:cubicBezTo>
                <a:lnTo>
                  <a:pt x="1860" y="5577"/>
                </a:lnTo>
                <a:cubicBezTo>
                  <a:pt x="2332" y="5230"/>
                  <a:pt x="2868" y="4978"/>
                  <a:pt x="3466" y="4915"/>
                </a:cubicBezTo>
                <a:close/>
                <a:moveTo>
                  <a:pt x="4191" y="4915"/>
                </a:moveTo>
                <a:cubicBezTo>
                  <a:pt x="4790" y="4978"/>
                  <a:pt x="5325" y="5230"/>
                  <a:pt x="5798" y="5577"/>
                </a:cubicBezTo>
                <a:lnTo>
                  <a:pt x="5294" y="6081"/>
                </a:lnTo>
                <a:cubicBezTo>
                  <a:pt x="4979" y="5860"/>
                  <a:pt x="4569" y="5703"/>
                  <a:pt x="4191" y="5608"/>
                </a:cubicBezTo>
                <a:lnTo>
                  <a:pt x="4191" y="4915"/>
                </a:lnTo>
                <a:close/>
                <a:moveTo>
                  <a:pt x="6270" y="6049"/>
                </a:moveTo>
                <a:cubicBezTo>
                  <a:pt x="6617" y="6522"/>
                  <a:pt x="6869" y="7057"/>
                  <a:pt x="6932" y="7656"/>
                </a:cubicBezTo>
                <a:lnTo>
                  <a:pt x="6239" y="7656"/>
                </a:lnTo>
                <a:cubicBezTo>
                  <a:pt x="6176" y="7278"/>
                  <a:pt x="5987" y="6868"/>
                  <a:pt x="5766" y="6553"/>
                </a:cubicBezTo>
                <a:lnTo>
                  <a:pt x="6270" y="6049"/>
                </a:lnTo>
                <a:close/>
                <a:moveTo>
                  <a:pt x="1387" y="6081"/>
                </a:moveTo>
                <a:lnTo>
                  <a:pt x="1891" y="6616"/>
                </a:lnTo>
                <a:cubicBezTo>
                  <a:pt x="1671" y="6931"/>
                  <a:pt x="1513" y="7309"/>
                  <a:pt x="1419" y="7719"/>
                </a:cubicBezTo>
                <a:lnTo>
                  <a:pt x="725" y="7719"/>
                </a:lnTo>
                <a:cubicBezTo>
                  <a:pt x="788" y="7057"/>
                  <a:pt x="1041" y="6522"/>
                  <a:pt x="1387" y="6081"/>
                </a:cubicBezTo>
                <a:close/>
                <a:moveTo>
                  <a:pt x="8792" y="6327"/>
                </a:moveTo>
                <a:cubicBezTo>
                  <a:pt x="9316" y="6327"/>
                  <a:pt x="9736" y="6806"/>
                  <a:pt x="9736" y="7341"/>
                </a:cubicBezTo>
                <a:lnTo>
                  <a:pt x="9736" y="7719"/>
                </a:lnTo>
                <a:lnTo>
                  <a:pt x="7657" y="7719"/>
                </a:lnTo>
                <a:cubicBezTo>
                  <a:pt x="7594" y="7183"/>
                  <a:pt x="7436" y="6774"/>
                  <a:pt x="7247" y="6333"/>
                </a:cubicBezTo>
                <a:lnTo>
                  <a:pt x="8696" y="6333"/>
                </a:lnTo>
                <a:cubicBezTo>
                  <a:pt x="8729" y="6329"/>
                  <a:pt x="8761" y="6327"/>
                  <a:pt x="8792" y="6327"/>
                </a:cubicBezTo>
                <a:close/>
                <a:moveTo>
                  <a:pt x="3813" y="6270"/>
                </a:moveTo>
                <a:cubicBezTo>
                  <a:pt x="4790" y="6270"/>
                  <a:pt x="5577" y="7057"/>
                  <a:pt x="5577" y="8034"/>
                </a:cubicBezTo>
                <a:cubicBezTo>
                  <a:pt x="5577" y="8979"/>
                  <a:pt x="4790" y="9767"/>
                  <a:pt x="3813" y="9767"/>
                </a:cubicBezTo>
                <a:cubicBezTo>
                  <a:pt x="2868" y="9767"/>
                  <a:pt x="2080" y="8979"/>
                  <a:pt x="2080" y="8034"/>
                </a:cubicBezTo>
                <a:cubicBezTo>
                  <a:pt x="2080" y="7057"/>
                  <a:pt x="2868" y="6270"/>
                  <a:pt x="3813" y="6270"/>
                </a:cubicBezTo>
                <a:close/>
                <a:moveTo>
                  <a:pt x="1419" y="8381"/>
                </a:moveTo>
                <a:cubicBezTo>
                  <a:pt x="1450" y="8759"/>
                  <a:pt x="1671" y="9168"/>
                  <a:pt x="1891" y="9483"/>
                </a:cubicBezTo>
                <a:lnTo>
                  <a:pt x="1387" y="9987"/>
                </a:lnTo>
                <a:cubicBezTo>
                  <a:pt x="1041" y="9515"/>
                  <a:pt x="788" y="8979"/>
                  <a:pt x="725" y="8381"/>
                </a:cubicBezTo>
                <a:close/>
                <a:moveTo>
                  <a:pt x="6932" y="8381"/>
                </a:moveTo>
                <a:cubicBezTo>
                  <a:pt x="6869" y="8979"/>
                  <a:pt x="6617" y="9515"/>
                  <a:pt x="6270" y="9987"/>
                </a:cubicBezTo>
                <a:lnTo>
                  <a:pt x="5766" y="9483"/>
                </a:lnTo>
                <a:cubicBezTo>
                  <a:pt x="5987" y="9168"/>
                  <a:pt x="6144" y="8759"/>
                  <a:pt x="6239" y="8381"/>
                </a:cubicBezTo>
                <a:close/>
                <a:moveTo>
                  <a:pt x="5294" y="9956"/>
                </a:moveTo>
                <a:lnTo>
                  <a:pt x="5798" y="10460"/>
                </a:lnTo>
                <a:cubicBezTo>
                  <a:pt x="5357" y="10806"/>
                  <a:pt x="4821" y="11058"/>
                  <a:pt x="4191" y="11121"/>
                </a:cubicBezTo>
                <a:lnTo>
                  <a:pt x="4191" y="10428"/>
                </a:lnTo>
                <a:cubicBezTo>
                  <a:pt x="4569" y="10397"/>
                  <a:pt x="4979" y="10176"/>
                  <a:pt x="5294" y="9956"/>
                </a:cubicBezTo>
                <a:close/>
                <a:moveTo>
                  <a:pt x="2364" y="9987"/>
                </a:moveTo>
                <a:cubicBezTo>
                  <a:pt x="2679" y="10208"/>
                  <a:pt x="3088" y="10397"/>
                  <a:pt x="3466" y="10460"/>
                </a:cubicBezTo>
                <a:lnTo>
                  <a:pt x="3466" y="11184"/>
                </a:lnTo>
                <a:cubicBezTo>
                  <a:pt x="2868" y="11090"/>
                  <a:pt x="2332" y="10838"/>
                  <a:pt x="1860" y="10491"/>
                </a:cubicBezTo>
                <a:lnTo>
                  <a:pt x="2364" y="9987"/>
                </a:lnTo>
                <a:close/>
                <a:moveTo>
                  <a:pt x="9389" y="10460"/>
                </a:moveTo>
                <a:cubicBezTo>
                  <a:pt x="9578" y="10460"/>
                  <a:pt x="9736" y="10617"/>
                  <a:pt x="9736" y="10806"/>
                </a:cubicBezTo>
                <a:cubicBezTo>
                  <a:pt x="9736" y="10995"/>
                  <a:pt x="9578" y="11184"/>
                  <a:pt x="9389" y="11184"/>
                </a:cubicBezTo>
                <a:cubicBezTo>
                  <a:pt x="9169" y="11184"/>
                  <a:pt x="9011" y="10995"/>
                  <a:pt x="9011" y="10806"/>
                </a:cubicBezTo>
                <a:cubicBezTo>
                  <a:pt x="9011" y="10617"/>
                  <a:pt x="9169" y="10460"/>
                  <a:pt x="9389" y="10460"/>
                </a:cubicBezTo>
                <a:close/>
                <a:moveTo>
                  <a:pt x="1104" y="0"/>
                </a:moveTo>
                <a:cubicBezTo>
                  <a:pt x="505" y="0"/>
                  <a:pt x="95" y="473"/>
                  <a:pt x="95" y="1008"/>
                </a:cubicBezTo>
                <a:cubicBezTo>
                  <a:pt x="95" y="1544"/>
                  <a:pt x="568" y="2048"/>
                  <a:pt x="1104" y="2048"/>
                </a:cubicBezTo>
                <a:cubicBezTo>
                  <a:pt x="2049" y="2048"/>
                  <a:pt x="2364" y="2867"/>
                  <a:pt x="2490" y="3529"/>
                </a:cubicBezTo>
                <a:lnTo>
                  <a:pt x="2616" y="4348"/>
                </a:lnTo>
                <a:cubicBezTo>
                  <a:pt x="2049" y="4537"/>
                  <a:pt x="1576" y="4852"/>
                  <a:pt x="1167" y="5262"/>
                </a:cubicBezTo>
                <a:lnTo>
                  <a:pt x="1104" y="5293"/>
                </a:lnTo>
                <a:cubicBezTo>
                  <a:pt x="442" y="5955"/>
                  <a:pt x="1" y="6900"/>
                  <a:pt x="1" y="7971"/>
                </a:cubicBezTo>
                <a:cubicBezTo>
                  <a:pt x="1" y="9011"/>
                  <a:pt x="442" y="9956"/>
                  <a:pt x="1104" y="10649"/>
                </a:cubicBezTo>
                <a:lnTo>
                  <a:pt x="1167" y="10680"/>
                </a:lnTo>
                <a:lnTo>
                  <a:pt x="1198" y="10743"/>
                </a:lnTo>
                <a:cubicBezTo>
                  <a:pt x="1860" y="11405"/>
                  <a:pt x="2805" y="11846"/>
                  <a:pt x="3876" y="11846"/>
                </a:cubicBezTo>
                <a:cubicBezTo>
                  <a:pt x="4884" y="11846"/>
                  <a:pt x="5829" y="11405"/>
                  <a:pt x="6554" y="10743"/>
                </a:cubicBezTo>
                <a:lnTo>
                  <a:pt x="6585" y="10680"/>
                </a:lnTo>
                <a:lnTo>
                  <a:pt x="6617" y="10649"/>
                </a:lnTo>
                <a:cubicBezTo>
                  <a:pt x="7216" y="10019"/>
                  <a:pt x="7625" y="9231"/>
                  <a:pt x="7688" y="8318"/>
                </a:cubicBezTo>
                <a:lnTo>
                  <a:pt x="9106" y="8318"/>
                </a:lnTo>
                <a:lnTo>
                  <a:pt x="9106" y="9798"/>
                </a:lnTo>
                <a:cubicBezTo>
                  <a:pt x="8728" y="9956"/>
                  <a:pt x="8381" y="10302"/>
                  <a:pt x="8381" y="10775"/>
                </a:cubicBezTo>
                <a:cubicBezTo>
                  <a:pt x="8381" y="11373"/>
                  <a:pt x="8854" y="11783"/>
                  <a:pt x="9421" y="11783"/>
                </a:cubicBezTo>
                <a:cubicBezTo>
                  <a:pt x="9862" y="11783"/>
                  <a:pt x="10240" y="11531"/>
                  <a:pt x="10398" y="11090"/>
                </a:cubicBezTo>
                <a:lnTo>
                  <a:pt x="11532" y="11090"/>
                </a:lnTo>
                <a:cubicBezTo>
                  <a:pt x="11752" y="11090"/>
                  <a:pt x="11910" y="10932"/>
                  <a:pt x="11910" y="10743"/>
                </a:cubicBezTo>
                <a:cubicBezTo>
                  <a:pt x="11910" y="10523"/>
                  <a:pt x="11689" y="10460"/>
                  <a:pt x="11500" y="10460"/>
                </a:cubicBezTo>
                <a:lnTo>
                  <a:pt x="10366" y="10460"/>
                </a:lnTo>
                <a:cubicBezTo>
                  <a:pt x="10240" y="10176"/>
                  <a:pt x="10019" y="9956"/>
                  <a:pt x="9736" y="9830"/>
                </a:cubicBezTo>
                <a:lnTo>
                  <a:pt x="9736" y="8381"/>
                </a:lnTo>
                <a:lnTo>
                  <a:pt x="10807" y="8381"/>
                </a:lnTo>
                <a:cubicBezTo>
                  <a:pt x="10996" y="8381"/>
                  <a:pt x="11154" y="8223"/>
                  <a:pt x="11154" y="8034"/>
                </a:cubicBezTo>
                <a:cubicBezTo>
                  <a:pt x="11154" y="7813"/>
                  <a:pt x="10996" y="7656"/>
                  <a:pt x="10807" y="7656"/>
                </a:cubicBezTo>
                <a:lnTo>
                  <a:pt x="10461" y="7656"/>
                </a:lnTo>
                <a:lnTo>
                  <a:pt x="10461" y="7309"/>
                </a:lnTo>
                <a:cubicBezTo>
                  <a:pt x="10461" y="6364"/>
                  <a:pt x="9673" y="5577"/>
                  <a:pt x="8728" y="5577"/>
                </a:cubicBezTo>
                <a:lnTo>
                  <a:pt x="8350" y="5577"/>
                </a:lnTo>
                <a:lnTo>
                  <a:pt x="8350" y="4568"/>
                </a:lnTo>
                <a:cubicBezTo>
                  <a:pt x="8350" y="3623"/>
                  <a:pt x="7562" y="2836"/>
                  <a:pt x="6617" y="2836"/>
                </a:cubicBezTo>
                <a:lnTo>
                  <a:pt x="4443" y="2836"/>
                </a:lnTo>
                <a:cubicBezTo>
                  <a:pt x="4254" y="2048"/>
                  <a:pt x="3907" y="1418"/>
                  <a:pt x="3403" y="882"/>
                </a:cubicBezTo>
                <a:cubicBezTo>
                  <a:pt x="2773" y="315"/>
                  <a:pt x="1986" y="0"/>
                  <a:pt x="11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77" name="Google Shape;14577;p60"/>
          <p:cNvGrpSpPr/>
          <p:nvPr/>
        </p:nvGrpSpPr>
        <p:grpSpPr>
          <a:xfrm>
            <a:off x="6842885" y="2872043"/>
            <a:ext cx="353180" cy="354107"/>
            <a:chOff x="-25104475" y="2340425"/>
            <a:chExt cx="295375" cy="296150"/>
          </a:xfrm>
        </p:grpSpPr>
        <p:sp>
          <p:nvSpPr>
            <p:cNvPr id="14578" name="Google Shape;14578;p60"/>
            <p:cNvSpPr/>
            <p:nvPr/>
          </p:nvSpPr>
          <p:spPr>
            <a:xfrm>
              <a:off x="-25104475" y="2340425"/>
              <a:ext cx="225275" cy="296150"/>
            </a:xfrm>
            <a:custGeom>
              <a:avLst/>
              <a:gdLst/>
              <a:ahLst/>
              <a:cxnLst/>
              <a:rect l="l" t="t" r="r" b="b"/>
              <a:pathLst>
                <a:path w="9011" h="11846" extrusionOk="0">
                  <a:moveTo>
                    <a:pt x="4474" y="693"/>
                  </a:moveTo>
                  <a:cubicBezTo>
                    <a:pt x="5041" y="693"/>
                    <a:pt x="5514" y="1166"/>
                    <a:pt x="5514" y="1733"/>
                  </a:cubicBezTo>
                  <a:cubicBezTo>
                    <a:pt x="5514" y="1922"/>
                    <a:pt x="5671" y="2079"/>
                    <a:pt x="5860" y="2079"/>
                  </a:cubicBezTo>
                  <a:lnTo>
                    <a:pt x="6585" y="2079"/>
                  </a:lnTo>
                  <a:cubicBezTo>
                    <a:pt x="6774" y="2079"/>
                    <a:pt x="6931" y="2237"/>
                    <a:pt x="6931" y="2426"/>
                  </a:cubicBezTo>
                  <a:lnTo>
                    <a:pt x="6931" y="2804"/>
                  </a:lnTo>
                  <a:lnTo>
                    <a:pt x="2080" y="2804"/>
                  </a:lnTo>
                  <a:lnTo>
                    <a:pt x="2080" y="2426"/>
                  </a:lnTo>
                  <a:cubicBezTo>
                    <a:pt x="2048" y="2237"/>
                    <a:pt x="2206" y="2079"/>
                    <a:pt x="2395" y="2079"/>
                  </a:cubicBezTo>
                  <a:lnTo>
                    <a:pt x="3119" y="2079"/>
                  </a:lnTo>
                  <a:cubicBezTo>
                    <a:pt x="3308" y="2079"/>
                    <a:pt x="3466" y="1922"/>
                    <a:pt x="3466" y="1733"/>
                  </a:cubicBezTo>
                  <a:cubicBezTo>
                    <a:pt x="3466" y="1134"/>
                    <a:pt x="3939" y="693"/>
                    <a:pt x="4474" y="693"/>
                  </a:cubicBezTo>
                  <a:close/>
                  <a:moveTo>
                    <a:pt x="8003" y="2804"/>
                  </a:moveTo>
                  <a:cubicBezTo>
                    <a:pt x="8192" y="2804"/>
                    <a:pt x="8349" y="2962"/>
                    <a:pt x="8349" y="3151"/>
                  </a:cubicBezTo>
                  <a:lnTo>
                    <a:pt x="8349" y="10838"/>
                  </a:lnTo>
                  <a:lnTo>
                    <a:pt x="8286" y="10838"/>
                  </a:lnTo>
                  <a:cubicBezTo>
                    <a:pt x="8286" y="11027"/>
                    <a:pt x="8129" y="11184"/>
                    <a:pt x="7940" y="11184"/>
                  </a:cubicBezTo>
                  <a:lnTo>
                    <a:pt x="1009" y="11184"/>
                  </a:lnTo>
                  <a:cubicBezTo>
                    <a:pt x="820" y="11184"/>
                    <a:pt x="662" y="11027"/>
                    <a:pt x="662" y="10838"/>
                  </a:cubicBezTo>
                  <a:lnTo>
                    <a:pt x="662" y="3151"/>
                  </a:lnTo>
                  <a:cubicBezTo>
                    <a:pt x="662" y="2962"/>
                    <a:pt x="820" y="2804"/>
                    <a:pt x="1009" y="2804"/>
                  </a:cubicBezTo>
                  <a:lnTo>
                    <a:pt x="1355" y="2804"/>
                  </a:lnTo>
                  <a:lnTo>
                    <a:pt x="1355" y="3151"/>
                  </a:lnTo>
                  <a:cubicBezTo>
                    <a:pt x="1355" y="3340"/>
                    <a:pt x="1544" y="3497"/>
                    <a:pt x="1733" y="3497"/>
                  </a:cubicBezTo>
                  <a:lnTo>
                    <a:pt x="7278" y="3497"/>
                  </a:lnTo>
                  <a:cubicBezTo>
                    <a:pt x="7467" y="3497"/>
                    <a:pt x="7625" y="3340"/>
                    <a:pt x="7625" y="3151"/>
                  </a:cubicBezTo>
                  <a:lnTo>
                    <a:pt x="7625" y="2804"/>
                  </a:lnTo>
                  <a:close/>
                  <a:moveTo>
                    <a:pt x="4474" y="0"/>
                  </a:moveTo>
                  <a:cubicBezTo>
                    <a:pt x="3655" y="0"/>
                    <a:pt x="2930" y="599"/>
                    <a:pt x="2773" y="1386"/>
                  </a:cubicBezTo>
                  <a:lnTo>
                    <a:pt x="2395" y="1386"/>
                  </a:lnTo>
                  <a:cubicBezTo>
                    <a:pt x="1954" y="1386"/>
                    <a:pt x="1576" y="1638"/>
                    <a:pt x="1418" y="2079"/>
                  </a:cubicBezTo>
                  <a:lnTo>
                    <a:pt x="1009" y="2079"/>
                  </a:lnTo>
                  <a:cubicBezTo>
                    <a:pt x="410" y="2079"/>
                    <a:pt x="0" y="2552"/>
                    <a:pt x="0" y="3119"/>
                  </a:cubicBezTo>
                  <a:lnTo>
                    <a:pt x="0" y="10838"/>
                  </a:lnTo>
                  <a:cubicBezTo>
                    <a:pt x="0" y="11405"/>
                    <a:pt x="473" y="11846"/>
                    <a:pt x="1009" y="11846"/>
                  </a:cubicBezTo>
                  <a:lnTo>
                    <a:pt x="7940" y="11846"/>
                  </a:lnTo>
                  <a:cubicBezTo>
                    <a:pt x="8538" y="11846"/>
                    <a:pt x="8979" y="11373"/>
                    <a:pt x="8979" y="10838"/>
                  </a:cubicBezTo>
                  <a:lnTo>
                    <a:pt x="8979" y="3151"/>
                  </a:lnTo>
                  <a:cubicBezTo>
                    <a:pt x="9011" y="2552"/>
                    <a:pt x="8538" y="2079"/>
                    <a:pt x="7940" y="2079"/>
                  </a:cubicBezTo>
                  <a:lnTo>
                    <a:pt x="7562" y="2079"/>
                  </a:lnTo>
                  <a:cubicBezTo>
                    <a:pt x="7404" y="1701"/>
                    <a:pt x="7026" y="1386"/>
                    <a:pt x="6553" y="1386"/>
                  </a:cubicBezTo>
                  <a:lnTo>
                    <a:pt x="6175" y="1386"/>
                  </a:lnTo>
                  <a:cubicBezTo>
                    <a:pt x="6018" y="599"/>
                    <a:pt x="5293" y="0"/>
                    <a:pt x="44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9" name="Google Shape;14579;p60"/>
            <p:cNvSpPr/>
            <p:nvPr/>
          </p:nvSpPr>
          <p:spPr>
            <a:xfrm>
              <a:off x="-25001300" y="2375075"/>
              <a:ext cx="18150" cy="17350"/>
            </a:xfrm>
            <a:custGeom>
              <a:avLst/>
              <a:gdLst/>
              <a:ahLst/>
              <a:cxnLst/>
              <a:rect l="l" t="t" r="r" b="b"/>
              <a:pathLst>
                <a:path w="726" h="694" extrusionOk="0">
                  <a:moveTo>
                    <a:pt x="347" y="0"/>
                  </a:moveTo>
                  <a:cubicBezTo>
                    <a:pt x="158" y="0"/>
                    <a:pt x="1" y="158"/>
                    <a:pt x="1" y="347"/>
                  </a:cubicBezTo>
                  <a:cubicBezTo>
                    <a:pt x="1" y="536"/>
                    <a:pt x="158" y="693"/>
                    <a:pt x="347" y="693"/>
                  </a:cubicBezTo>
                  <a:cubicBezTo>
                    <a:pt x="568" y="693"/>
                    <a:pt x="725" y="536"/>
                    <a:pt x="725" y="347"/>
                  </a:cubicBezTo>
                  <a:cubicBezTo>
                    <a:pt x="725" y="158"/>
                    <a:pt x="568"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0" name="Google Shape;14580;p60"/>
            <p:cNvSpPr/>
            <p:nvPr/>
          </p:nvSpPr>
          <p:spPr>
            <a:xfrm>
              <a:off x="-25070600" y="2444375"/>
              <a:ext cx="87450" cy="86675"/>
            </a:xfrm>
            <a:custGeom>
              <a:avLst/>
              <a:gdLst/>
              <a:ahLst/>
              <a:cxnLst/>
              <a:rect l="l" t="t" r="r" b="b"/>
              <a:pathLst>
                <a:path w="3498" h="3467" extrusionOk="0">
                  <a:moveTo>
                    <a:pt x="2773" y="725"/>
                  </a:moveTo>
                  <a:lnTo>
                    <a:pt x="2773" y="2805"/>
                  </a:lnTo>
                  <a:lnTo>
                    <a:pt x="693" y="2805"/>
                  </a:lnTo>
                  <a:lnTo>
                    <a:pt x="693" y="725"/>
                  </a:lnTo>
                  <a:close/>
                  <a:moveTo>
                    <a:pt x="378" y="1"/>
                  </a:moveTo>
                  <a:cubicBezTo>
                    <a:pt x="189" y="1"/>
                    <a:pt x="0" y="158"/>
                    <a:pt x="0" y="379"/>
                  </a:cubicBezTo>
                  <a:lnTo>
                    <a:pt x="0" y="3120"/>
                  </a:lnTo>
                  <a:cubicBezTo>
                    <a:pt x="0" y="3309"/>
                    <a:pt x="189" y="3466"/>
                    <a:pt x="378" y="3466"/>
                  </a:cubicBezTo>
                  <a:lnTo>
                    <a:pt x="3119" y="3466"/>
                  </a:lnTo>
                  <a:cubicBezTo>
                    <a:pt x="3340" y="3466"/>
                    <a:pt x="3497" y="3309"/>
                    <a:pt x="3497" y="3120"/>
                  </a:cubicBezTo>
                  <a:lnTo>
                    <a:pt x="3497" y="379"/>
                  </a:lnTo>
                  <a:cubicBezTo>
                    <a:pt x="3497" y="158"/>
                    <a:pt x="3340" y="1"/>
                    <a:pt x="3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1" name="Google Shape;14581;p60"/>
            <p:cNvSpPr/>
            <p:nvPr/>
          </p:nvSpPr>
          <p:spPr>
            <a:xfrm>
              <a:off x="-24966650" y="2479025"/>
              <a:ext cx="52025" cy="18150"/>
            </a:xfrm>
            <a:custGeom>
              <a:avLst/>
              <a:gdLst/>
              <a:ahLst/>
              <a:cxnLst/>
              <a:rect l="l" t="t" r="r" b="b"/>
              <a:pathLst>
                <a:path w="2081" h="726" extrusionOk="0">
                  <a:moveTo>
                    <a:pt x="347" y="1"/>
                  </a:moveTo>
                  <a:cubicBezTo>
                    <a:pt x="158" y="1"/>
                    <a:pt x="1" y="158"/>
                    <a:pt x="1" y="347"/>
                  </a:cubicBezTo>
                  <a:cubicBezTo>
                    <a:pt x="1" y="568"/>
                    <a:pt x="158" y="726"/>
                    <a:pt x="347" y="726"/>
                  </a:cubicBezTo>
                  <a:lnTo>
                    <a:pt x="1734" y="726"/>
                  </a:lnTo>
                  <a:cubicBezTo>
                    <a:pt x="1923" y="726"/>
                    <a:pt x="2080" y="568"/>
                    <a:pt x="2080" y="347"/>
                  </a:cubicBezTo>
                  <a:cubicBezTo>
                    <a:pt x="2080" y="158"/>
                    <a:pt x="1923" y="1"/>
                    <a:pt x="1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2" name="Google Shape;14582;p60"/>
            <p:cNvSpPr/>
            <p:nvPr/>
          </p:nvSpPr>
          <p:spPr>
            <a:xfrm>
              <a:off x="-24966650" y="2444375"/>
              <a:ext cx="52025" cy="18150"/>
            </a:xfrm>
            <a:custGeom>
              <a:avLst/>
              <a:gdLst/>
              <a:ahLst/>
              <a:cxnLst/>
              <a:rect l="l" t="t" r="r" b="b"/>
              <a:pathLst>
                <a:path w="2081" h="726" extrusionOk="0">
                  <a:moveTo>
                    <a:pt x="347" y="1"/>
                  </a:moveTo>
                  <a:cubicBezTo>
                    <a:pt x="158" y="1"/>
                    <a:pt x="1" y="158"/>
                    <a:pt x="1" y="379"/>
                  </a:cubicBezTo>
                  <a:cubicBezTo>
                    <a:pt x="1" y="568"/>
                    <a:pt x="158" y="725"/>
                    <a:pt x="347" y="725"/>
                  </a:cubicBezTo>
                  <a:lnTo>
                    <a:pt x="1734" y="725"/>
                  </a:lnTo>
                  <a:cubicBezTo>
                    <a:pt x="1923" y="725"/>
                    <a:pt x="2080" y="568"/>
                    <a:pt x="2080" y="379"/>
                  </a:cubicBezTo>
                  <a:cubicBezTo>
                    <a:pt x="2080" y="158"/>
                    <a:pt x="1923" y="1"/>
                    <a:pt x="1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3" name="Google Shape;14583;p60"/>
            <p:cNvSpPr/>
            <p:nvPr/>
          </p:nvSpPr>
          <p:spPr>
            <a:xfrm>
              <a:off x="-24966650" y="2513700"/>
              <a:ext cx="52025" cy="17350"/>
            </a:xfrm>
            <a:custGeom>
              <a:avLst/>
              <a:gdLst/>
              <a:ahLst/>
              <a:cxnLst/>
              <a:rect l="l" t="t" r="r" b="b"/>
              <a:pathLst>
                <a:path w="2081" h="694" extrusionOk="0">
                  <a:moveTo>
                    <a:pt x="347" y="0"/>
                  </a:moveTo>
                  <a:cubicBezTo>
                    <a:pt x="158" y="0"/>
                    <a:pt x="1" y="158"/>
                    <a:pt x="1" y="347"/>
                  </a:cubicBezTo>
                  <a:cubicBezTo>
                    <a:pt x="1" y="536"/>
                    <a:pt x="158" y="693"/>
                    <a:pt x="347" y="693"/>
                  </a:cubicBezTo>
                  <a:lnTo>
                    <a:pt x="1734" y="693"/>
                  </a:lnTo>
                  <a:cubicBezTo>
                    <a:pt x="1923" y="693"/>
                    <a:pt x="2080" y="536"/>
                    <a:pt x="2080" y="347"/>
                  </a:cubicBezTo>
                  <a:cubicBezTo>
                    <a:pt x="2080" y="158"/>
                    <a:pt x="1923" y="0"/>
                    <a:pt x="1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4" name="Google Shape;14584;p60"/>
            <p:cNvSpPr/>
            <p:nvPr/>
          </p:nvSpPr>
          <p:spPr>
            <a:xfrm>
              <a:off x="-25071400" y="2549125"/>
              <a:ext cx="156775" cy="17350"/>
            </a:xfrm>
            <a:custGeom>
              <a:avLst/>
              <a:gdLst/>
              <a:ahLst/>
              <a:cxnLst/>
              <a:rect l="l" t="t" r="r" b="b"/>
              <a:pathLst>
                <a:path w="6271" h="694" extrusionOk="0">
                  <a:moveTo>
                    <a:pt x="379" y="1"/>
                  </a:moveTo>
                  <a:cubicBezTo>
                    <a:pt x="158" y="1"/>
                    <a:pt x="1" y="158"/>
                    <a:pt x="1" y="347"/>
                  </a:cubicBezTo>
                  <a:cubicBezTo>
                    <a:pt x="1" y="536"/>
                    <a:pt x="158" y="694"/>
                    <a:pt x="379" y="694"/>
                  </a:cubicBezTo>
                  <a:lnTo>
                    <a:pt x="5924" y="694"/>
                  </a:lnTo>
                  <a:cubicBezTo>
                    <a:pt x="6113" y="694"/>
                    <a:pt x="6270" y="536"/>
                    <a:pt x="6270" y="347"/>
                  </a:cubicBezTo>
                  <a:cubicBezTo>
                    <a:pt x="6270" y="158"/>
                    <a:pt x="6113" y="1"/>
                    <a:pt x="59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5" name="Google Shape;14585;p60"/>
            <p:cNvSpPr/>
            <p:nvPr/>
          </p:nvSpPr>
          <p:spPr>
            <a:xfrm>
              <a:off x="-25071400" y="2583800"/>
              <a:ext cx="156775" cy="17350"/>
            </a:xfrm>
            <a:custGeom>
              <a:avLst/>
              <a:gdLst/>
              <a:ahLst/>
              <a:cxnLst/>
              <a:rect l="l" t="t" r="r" b="b"/>
              <a:pathLst>
                <a:path w="6271" h="694" extrusionOk="0">
                  <a:moveTo>
                    <a:pt x="379" y="0"/>
                  </a:moveTo>
                  <a:cubicBezTo>
                    <a:pt x="158" y="0"/>
                    <a:pt x="1" y="158"/>
                    <a:pt x="1" y="347"/>
                  </a:cubicBezTo>
                  <a:cubicBezTo>
                    <a:pt x="1" y="536"/>
                    <a:pt x="158" y="693"/>
                    <a:pt x="379" y="693"/>
                  </a:cubicBezTo>
                  <a:lnTo>
                    <a:pt x="5924" y="693"/>
                  </a:lnTo>
                  <a:cubicBezTo>
                    <a:pt x="6113" y="693"/>
                    <a:pt x="6270" y="536"/>
                    <a:pt x="6270" y="347"/>
                  </a:cubicBezTo>
                  <a:cubicBezTo>
                    <a:pt x="6270" y="158"/>
                    <a:pt x="6113" y="0"/>
                    <a:pt x="59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6" name="Google Shape;14586;p60"/>
            <p:cNvSpPr/>
            <p:nvPr/>
          </p:nvSpPr>
          <p:spPr>
            <a:xfrm>
              <a:off x="-24862675" y="2375850"/>
              <a:ext cx="53575" cy="260725"/>
            </a:xfrm>
            <a:custGeom>
              <a:avLst/>
              <a:gdLst/>
              <a:ahLst/>
              <a:cxnLst/>
              <a:rect l="l" t="t" r="r" b="b"/>
              <a:pathLst>
                <a:path w="2143" h="10429" extrusionOk="0">
                  <a:moveTo>
                    <a:pt x="1103" y="1103"/>
                  </a:moveTo>
                  <a:lnTo>
                    <a:pt x="1481" y="1797"/>
                  </a:lnTo>
                  <a:lnTo>
                    <a:pt x="1481" y="7625"/>
                  </a:lnTo>
                  <a:lnTo>
                    <a:pt x="757" y="7625"/>
                  </a:lnTo>
                  <a:lnTo>
                    <a:pt x="757" y="1797"/>
                  </a:lnTo>
                  <a:lnTo>
                    <a:pt x="1103" y="1103"/>
                  </a:lnTo>
                  <a:close/>
                  <a:moveTo>
                    <a:pt x="1481" y="8255"/>
                  </a:moveTo>
                  <a:lnTo>
                    <a:pt x="1481" y="9358"/>
                  </a:lnTo>
                  <a:cubicBezTo>
                    <a:pt x="1450" y="9578"/>
                    <a:pt x="1324" y="9736"/>
                    <a:pt x="1103" y="9736"/>
                  </a:cubicBezTo>
                  <a:cubicBezTo>
                    <a:pt x="914" y="9736"/>
                    <a:pt x="757" y="9578"/>
                    <a:pt x="757" y="9358"/>
                  </a:cubicBezTo>
                  <a:lnTo>
                    <a:pt x="757" y="8255"/>
                  </a:lnTo>
                  <a:close/>
                  <a:moveTo>
                    <a:pt x="1072" y="1"/>
                  </a:moveTo>
                  <a:cubicBezTo>
                    <a:pt x="946" y="1"/>
                    <a:pt x="820" y="64"/>
                    <a:pt x="757" y="190"/>
                  </a:cubicBezTo>
                  <a:lnTo>
                    <a:pt x="32" y="1576"/>
                  </a:lnTo>
                  <a:cubicBezTo>
                    <a:pt x="0" y="1608"/>
                    <a:pt x="0" y="1702"/>
                    <a:pt x="0" y="1734"/>
                  </a:cubicBezTo>
                  <a:lnTo>
                    <a:pt x="0" y="9421"/>
                  </a:lnTo>
                  <a:cubicBezTo>
                    <a:pt x="0" y="9988"/>
                    <a:pt x="473" y="10429"/>
                    <a:pt x="1040" y="10429"/>
                  </a:cubicBezTo>
                  <a:cubicBezTo>
                    <a:pt x="1607" y="10429"/>
                    <a:pt x="2048" y="9956"/>
                    <a:pt x="2048" y="9421"/>
                  </a:cubicBezTo>
                  <a:lnTo>
                    <a:pt x="2048" y="1734"/>
                  </a:lnTo>
                  <a:cubicBezTo>
                    <a:pt x="2143" y="1639"/>
                    <a:pt x="2143" y="1608"/>
                    <a:pt x="2111" y="1576"/>
                  </a:cubicBezTo>
                  <a:lnTo>
                    <a:pt x="1387" y="190"/>
                  </a:lnTo>
                  <a:cubicBezTo>
                    <a:pt x="1355" y="64"/>
                    <a:pt x="1198"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CaixaDeTexto 1">
            <a:extLst>
              <a:ext uri="{FF2B5EF4-FFF2-40B4-BE49-F238E27FC236}">
                <a16:creationId xmlns:a16="http://schemas.microsoft.com/office/drawing/2014/main" id="{98B42875-8413-4BCB-CD26-3F8A6D220840}"/>
              </a:ext>
            </a:extLst>
          </p:cNvPr>
          <p:cNvSpPr txBox="1"/>
          <p:nvPr/>
        </p:nvSpPr>
        <p:spPr>
          <a:xfrm>
            <a:off x="0" y="4835723"/>
            <a:ext cx="8308622" cy="307777"/>
          </a:xfrm>
          <a:prstGeom prst="rect">
            <a:avLst/>
          </a:prstGeom>
          <a:noFill/>
        </p:spPr>
        <p:txBody>
          <a:bodyPr wrap="square" rtlCol="0">
            <a:spAutoFit/>
          </a:bodyPr>
          <a:lstStyle/>
          <a:p>
            <a:pPr marL="158750" indent="0">
              <a:buNone/>
            </a:pPr>
            <a:r>
              <a:rPr lang="es-ES" dirty="0"/>
              <a:t>*</a:t>
            </a:r>
            <a:r>
              <a:rPr lang="es-ES" sz="1200" dirty="0"/>
              <a:t>Guía SER 2019: Datos se refieren a 2010</a:t>
            </a:r>
            <a:r>
              <a:rPr lang="es-ES" dirty="0"/>
              <a:t>.</a:t>
            </a:r>
          </a:p>
        </p:txBody>
      </p:sp>
      <p:pic>
        <p:nvPicPr>
          <p:cNvPr id="3" name="Imagen1">
            <a:extLst>
              <a:ext uri="{FF2B5EF4-FFF2-40B4-BE49-F238E27FC236}">
                <a16:creationId xmlns:a16="http://schemas.microsoft.com/office/drawing/2014/main" id="{059FF83B-E523-5867-B908-E8926175BECD}"/>
              </a:ext>
            </a:extLst>
          </p:cNvPr>
          <p:cNvPicPr/>
          <p:nvPr/>
        </p:nvPicPr>
        <p:blipFill>
          <a:blip r:embed="rId3">
            <a:lum/>
            <a:alphaModFix/>
          </a:blip>
          <a:srcRect/>
          <a:stretch>
            <a:fillRect/>
          </a:stretch>
        </p:blipFill>
        <p:spPr>
          <a:xfrm>
            <a:off x="207258" y="110836"/>
            <a:ext cx="942109" cy="415636"/>
          </a:xfrm>
          <a:prstGeom prst="rect">
            <a:avLst/>
          </a:prstGeom>
        </p:spPr>
      </p:pic>
      <p:pic>
        <p:nvPicPr>
          <p:cNvPr id="4" name="Picture 2">
            <a:extLst>
              <a:ext uri="{FF2B5EF4-FFF2-40B4-BE49-F238E27FC236}">
                <a16:creationId xmlns:a16="http://schemas.microsoft.com/office/drawing/2014/main" id="{782BA3C9-AC35-2880-8576-C9E81EA916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377" t="28128" r="38447" b="35342"/>
          <a:stretch/>
        </p:blipFill>
        <p:spPr bwMode="auto">
          <a:xfrm>
            <a:off x="8465686" y="110836"/>
            <a:ext cx="549724" cy="554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898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Pregunta - Iconos gratis de interfaz">
            <a:extLst>
              <a:ext uri="{FF2B5EF4-FFF2-40B4-BE49-F238E27FC236}">
                <a16:creationId xmlns:a16="http://schemas.microsoft.com/office/drawing/2014/main" id="{33EC50F6-45C7-2DA6-8979-07940378FFA5}"/>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201655" y="2045777"/>
            <a:ext cx="2222345" cy="2222345"/>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2">
            <a:extLst>
              <a:ext uri="{FF2B5EF4-FFF2-40B4-BE49-F238E27FC236}">
                <a16:creationId xmlns:a16="http://schemas.microsoft.com/office/drawing/2014/main" id="{AE19ECE7-7727-9CFE-22AB-5CE9F3E7AEA5}"/>
              </a:ext>
            </a:extLst>
          </p:cNvPr>
          <p:cNvSpPr>
            <a:spLocks noGrp="1"/>
          </p:cNvSpPr>
          <p:nvPr>
            <p:ph type="title"/>
          </p:nvPr>
        </p:nvSpPr>
        <p:spPr>
          <a:xfrm>
            <a:off x="720000" y="328985"/>
            <a:ext cx="7704000" cy="1513067"/>
          </a:xfrm>
        </p:spPr>
        <p:txBody>
          <a:bodyPr/>
          <a:lstStyle/>
          <a:p>
            <a:pPr algn="l"/>
            <a:r>
              <a:rPr lang="es-ES" dirty="0"/>
              <a:t>1. </a:t>
            </a:r>
            <a:r>
              <a:rPr lang="es-ES" sz="3200" b="1" dirty="0">
                <a:solidFill>
                  <a:srgbClr val="5B5B5B"/>
                </a:solidFill>
              </a:rPr>
              <a:t>. </a:t>
            </a:r>
            <a:r>
              <a:rPr lang="es-ES" sz="2800" b="1" dirty="0">
                <a:solidFill>
                  <a:srgbClr val="5B5B5B"/>
                </a:solidFill>
              </a:rPr>
              <a:t>En relación con el metabolismo y funciones de la Vit. D, una de las siguientes es FALSA: </a:t>
            </a:r>
            <a:br>
              <a:rPr lang="es-ES" sz="3200" b="1" dirty="0">
                <a:solidFill>
                  <a:srgbClr val="5B5B5B"/>
                </a:solidFill>
              </a:rPr>
            </a:br>
            <a:br>
              <a:rPr lang="es-ES" sz="3200" b="1" dirty="0">
                <a:solidFill>
                  <a:srgbClr val="5B5B5B"/>
                </a:solidFill>
              </a:rPr>
            </a:br>
            <a:br>
              <a:rPr lang="es-ES" sz="800" b="0" i="0" dirty="0">
                <a:effectLst/>
                <a:latin typeface="Roboto" panose="02000000000000000000" pitchFamily="2" charset="0"/>
              </a:rPr>
            </a:br>
            <a:br>
              <a:rPr lang="es-ES" sz="800" b="0" i="0" dirty="0">
                <a:effectLst/>
                <a:latin typeface="Roboto" panose="020B0604020202020204" pitchFamily="2" charset="0"/>
              </a:rPr>
            </a:br>
            <a:br>
              <a:rPr lang="es-ES" sz="1400" b="0" i="0" dirty="0">
                <a:effectLst/>
                <a:latin typeface="Roboto" panose="020B0604020202020204" pitchFamily="2" charset="0"/>
              </a:rPr>
            </a:br>
            <a:br>
              <a:rPr lang="es-ES" b="0" i="0" dirty="0">
                <a:effectLst/>
                <a:latin typeface="Roboto" panose="020B0604020202020204" pitchFamily="2" charset="0"/>
              </a:rPr>
            </a:br>
            <a:br>
              <a:rPr lang="es-ES" sz="3200" b="1" dirty="0">
                <a:solidFill>
                  <a:srgbClr val="5B5B5B"/>
                </a:solidFill>
              </a:rPr>
            </a:br>
            <a:endParaRPr lang="es-ES" dirty="0"/>
          </a:p>
        </p:txBody>
      </p:sp>
      <p:sp>
        <p:nvSpPr>
          <p:cNvPr id="5" name="CaixaDeTexto 4">
            <a:extLst>
              <a:ext uri="{FF2B5EF4-FFF2-40B4-BE49-F238E27FC236}">
                <a16:creationId xmlns:a16="http://schemas.microsoft.com/office/drawing/2014/main" id="{6EB0734E-9E59-5FC3-0633-7A68685163C5}"/>
              </a:ext>
            </a:extLst>
          </p:cNvPr>
          <p:cNvSpPr txBox="1"/>
          <p:nvPr/>
        </p:nvSpPr>
        <p:spPr>
          <a:xfrm>
            <a:off x="778615" y="1710400"/>
            <a:ext cx="4923692" cy="2893100"/>
          </a:xfrm>
          <a:prstGeom prst="rect">
            <a:avLst/>
          </a:prstGeom>
          <a:noFill/>
        </p:spPr>
        <p:txBody>
          <a:bodyPr wrap="square" rtlCol="0">
            <a:spAutoFit/>
          </a:bodyPr>
          <a:lstStyle/>
          <a:p>
            <a:r>
              <a:rPr lang="es-ES" sz="1400" b="1" dirty="0">
                <a:solidFill>
                  <a:srgbClr val="5B5B5B"/>
                </a:solidFill>
                <a:latin typeface="Roboto" panose="02000000000000000000" pitchFamily="2" charset="0"/>
                <a:ea typeface="Roboto" panose="02000000000000000000" pitchFamily="2" charset="0"/>
                <a:cs typeface="Roboto" panose="02000000000000000000" pitchFamily="2" charset="0"/>
              </a:rPr>
              <a:t>A) </a:t>
            </a:r>
            <a:r>
              <a:rPr lang="es-ES" sz="1400" b="0" i="0" dirty="0">
                <a:effectLst/>
                <a:latin typeface="Roboto" panose="02000000000000000000" pitchFamily="2" charset="0"/>
                <a:ea typeface="Roboto" panose="02000000000000000000" pitchFamily="2" charset="0"/>
                <a:cs typeface="Roboto" panose="02000000000000000000" pitchFamily="2" charset="0"/>
              </a:rPr>
              <a:t> </a:t>
            </a:r>
            <a:r>
              <a:rPr lang="es-ES" b="0" dirty="0">
                <a:effectLst/>
                <a:latin typeface="Roboto" panose="02000000000000000000" pitchFamily="2" charset="0"/>
              </a:rPr>
              <a:t> A nivel renal la vitamina D aumenta la reabsorción de calcio y magnesio.</a:t>
            </a:r>
            <a:endParaRPr lang="es-ES" dirty="0">
              <a:effectLst/>
            </a:endParaRPr>
          </a:p>
          <a:p>
            <a:br>
              <a:rPr lang="es-ES" sz="1400" b="0" i="0" dirty="0">
                <a:effectLst/>
                <a:latin typeface="Roboto" panose="02000000000000000000" pitchFamily="2" charset="0"/>
                <a:ea typeface="Roboto" panose="02000000000000000000" pitchFamily="2" charset="0"/>
                <a:cs typeface="Roboto" panose="02000000000000000000" pitchFamily="2" charset="0"/>
              </a:rPr>
            </a:br>
            <a:r>
              <a:rPr lang="es-ES" sz="1400" i="0" dirty="0">
                <a:solidFill>
                  <a:srgbClr val="5B5B5B"/>
                </a:solidFill>
                <a:effectLst/>
                <a:latin typeface="Roboto" panose="02000000000000000000" pitchFamily="2" charset="0"/>
                <a:ea typeface="Roboto" panose="02000000000000000000" pitchFamily="2" charset="0"/>
                <a:cs typeface="Roboto" panose="02000000000000000000" pitchFamily="2" charset="0"/>
              </a:rPr>
              <a:t>B</a:t>
            </a:r>
            <a:r>
              <a:rPr lang="es-ES" sz="1400" b="1" dirty="0">
                <a:solidFill>
                  <a:srgbClr val="5B5B5B"/>
                </a:solidFill>
                <a:latin typeface="Roboto" panose="02000000000000000000" pitchFamily="2" charset="0"/>
                <a:ea typeface="Roboto" panose="02000000000000000000" pitchFamily="2" charset="0"/>
                <a:cs typeface="Roboto" panose="02000000000000000000" pitchFamily="2" charset="0"/>
              </a:rPr>
              <a:t>) </a:t>
            </a:r>
            <a:r>
              <a:rPr lang="es-ES" sz="1400" b="0" i="0" dirty="0">
                <a:effectLst/>
                <a:latin typeface="Roboto" panose="02000000000000000000" pitchFamily="2" charset="0"/>
                <a:ea typeface="Roboto" panose="02000000000000000000" pitchFamily="2" charset="0"/>
                <a:cs typeface="Roboto" panose="02000000000000000000" pitchFamily="2" charset="0"/>
              </a:rPr>
              <a:t> </a:t>
            </a:r>
            <a:r>
              <a:rPr lang="es-ES" b="0" dirty="0">
                <a:effectLst/>
                <a:latin typeface="Roboto" panose="02000000000000000000" pitchFamily="2" charset="0"/>
              </a:rPr>
              <a:t> El </a:t>
            </a:r>
            <a:r>
              <a:rPr lang="es-ES" b="0" dirty="0" err="1">
                <a:effectLst/>
                <a:latin typeface="Roboto" panose="02000000000000000000" pitchFamily="2" charset="0"/>
              </a:rPr>
              <a:t>riñon</a:t>
            </a:r>
            <a:r>
              <a:rPr lang="es-ES" b="0" dirty="0">
                <a:effectLst/>
                <a:latin typeface="Roboto" panose="02000000000000000000" pitchFamily="2" charset="0"/>
              </a:rPr>
              <a:t> transforma la 25 (OH) vitamina D en el principio activo 1,25 (OH) vitamina D.</a:t>
            </a:r>
            <a:endParaRPr lang="es-ES" dirty="0">
              <a:effectLst/>
            </a:endParaRPr>
          </a:p>
          <a:p>
            <a:br>
              <a:rPr lang="es-ES" sz="1400" b="0" i="0" dirty="0">
                <a:effectLst/>
                <a:latin typeface="Roboto" panose="02000000000000000000" pitchFamily="2" charset="0"/>
                <a:ea typeface="Roboto" panose="02000000000000000000" pitchFamily="2" charset="0"/>
                <a:cs typeface="Roboto" panose="02000000000000000000" pitchFamily="2" charset="0"/>
              </a:rPr>
            </a:br>
            <a:r>
              <a:rPr lang="es-ES" sz="1400" dirty="0">
                <a:solidFill>
                  <a:srgbClr val="5B5B5B"/>
                </a:solidFill>
                <a:latin typeface="Roboto" panose="02000000000000000000" pitchFamily="2" charset="0"/>
                <a:ea typeface="Roboto" panose="02000000000000000000" pitchFamily="2" charset="0"/>
                <a:cs typeface="Roboto" panose="02000000000000000000" pitchFamily="2" charset="0"/>
              </a:rPr>
              <a:t>C) </a:t>
            </a:r>
            <a:r>
              <a:rPr lang="es-ES" sz="1400" i="0" dirty="0">
                <a:effectLst/>
                <a:latin typeface="Roboto" panose="02000000000000000000" pitchFamily="2" charset="0"/>
                <a:ea typeface="Roboto" panose="02000000000000000000" pitchFamily="2" charset="0"/>
                <a:cs typeface="Roboto" panose="02000000000000000000" pitchFamily="2" charset="0"/>
              </a:rPr>
              <a:t> </a:t>
            </a:r>
            <a:r>
              <a:rPr lang="es-ES" b="0" i="0" dirty="0">
                <a:effectLst/>
                <a:latin typeface="Roboto" panose="02000000000000000000" pitchFamily="2" charset="0"/>
              </a:rPr>
              <a:t> La absorción de calcio en el intestino está facilitada por la 24,25 (OH) vitamina D.</a:t>
            </a:r>
            <a:br>
              <a:rPr lang="es-ES" sz="1400" b="0" i="0" dirty="0">
                <a:effectLst/>
                <a:latin typeface="Roboto" panose="02000000000000000000" pitchFamily="2" charset="0"/>
                <a:ea typeface="Roboto" panose="02000000000000000000" pitchFamily="2" charset="0"/>
                <a:cs typeface="Roboto" panose="02000000000000000000" pitchFamily="2" charset="0"/>
              </a:rPr>
            </a:br>
            <a:br>
              <a:rPr lang="es-ES" sz="1400" b="0" i="0" dirty="0">
                <a:effectLst/>
                <a:latin typeface="Roboto" panose="02000000000000000000" pitchFamily="2" charset="0"/>
                <a:ea typeface="Roboto" panose="02000000000000000000" pitchFamily="2" charset="0"/>
                <a:cs typeface="Roboto" panose="02000000000000000000" pitchFamily="2" charset="0"/>
              </a:rPr>
            </a:br>
            <a:r>
              <a:rPr lang="es-ES" sz="1400" b="0" dirty="0">
                <a:solidFill>
                  <a:srgbClr val="5B5B5B"/>
                </a:solidFill>
                <a:latin typeface="Roboto" panose="02000000000000000000" pitchFamily="2" charset="0"/>
                <a:ea typeface="Roboto" panose="02000000000000000000" pitchFamily="2" charset="0"/>
                <a:cs typeface="Roboto" panose="02000000000000000000" pitchFamily="2" charset="0"/>
              </a:rPr>
              <a:t>D</a:t>
            </a:r>
            <a:r>
              <a:rPr lang="es-ES" sz="1400" dirty="0">
                <a:solidFill>
                  <a:srgbClr val="5B5B5B"/>
                </a:solidFill>
                <a:latin typeface="Roboto" panose="02000000000000000000" pitchFamily="2" charset="0"/>
                <a:ea typeface="Roboto" panose="02000000000000000000" pitchFamily="2" charset="0"/>
                <a:cs typeface="Roboto" panose="02000000000000000000" pitchFamily="2" charset="0"/>
              </a:rPr>
              <a:t>) </a:t>
            </a:r>
            <a:r>
              <a:rPr lang="es-ES" sz="1400" i="0" dirty="0">
                <a:effectLst/>
                <a:latin typeface="Roboto" panose="02000000000000000000" pitchFamily="2" charset="0"/>
                <a:ea typeface="Roboto" panose="02000000000000000000" pitchFamily="2" charset="0"/>
                <a:cs typeface="Roboto" panose="02000000000000000000" pitchFamily="2" charset="0"/>
              </a:rPr>
              <a:t> </a:t>
            </a:r>
            <a:r>
              <a:rPr lang="es-ES" b="0" i="0" dirty="0">
                <a:effectLst/>
                <a:latin typeface="Roboto" panose="02000000000000000000" pitchFamily="2" charset="0"/>
              </a:rPr>
              <a:t> La malabsorción de la grasa puede provocar déficit de vitamina D.</a:t>
            </a:r>
          </a:p>
          <a:p>
            <a:endParaRPr lang="es-ES" dirty="0">
              <a:solidFill>
                <a:srgbClr val="5B5B5B"/>
              </a:solidFill>
              <a:latin typeface="Roboto" panose="02000000000000000000" pitchFamily="2" charset="0"/>
              <a:ea typeface="Roboto" panose="02000000000000000000" pitchFamily="2" charset="0"/>
              <a:cs typeface="Roboto" panose="02000000000000000000" pitchFamily="2" charset="0"/>
            </a:endParaRPr>
          </a:p>
          <a:p>
            <a:r>
              <a:rPr lang="es-ES" dirty="0">
                <a:solidFill>
                  <a:srgbClr val="5B5B5B"/>
                </a:solidFill>
                <a:latin typeface="Roboto" panose="02000000000000000000" pitchFamily="2" charset="0"/>
                <a:ea typeface="Roboto" panose="02000000000000000000" pitchFamily="2" charset="0"/>
                <a:cs typeface="Roboto" panose="02000000000000000000" pitchFamily="2" charset="0"/>
              </a:rPr>
              <a:t>E</a:t>
            </a:r>
            <a:r>
              <a:rPr lang="es-ES" sz="1400" dirty="0">
                <a:solidFill>
                  <a:srgbClr val="5B5B5B"/>
                </a:solidFill>
                <a:latin typeface="Roboto" panose="02000000000000000000" pitchFamily="2" charset="0"/>
                <a:ea typeface="Roboto" panose="02000000000000000000" pitchFamily="2" charset="0"/>
                <a:cs typeface="Roboto" panose="02000000000000000000" pitchFamily="2" charset="0"/>
              </a:rPr>
              <a:t>) </a:t>
            </a:r>
            <a:r>
              <a:rPr lang="es-ES" sz="1400" i="0" dirty="0">
                <a:effectLst/>
                <a:latin typeface="Roboto" panose="02000000000000000000" pitchFamily="2" charset="0"/>
                <a:ea typeface="Roboto" panose="02000000000000000000" pitchFamily="2" charset="0"/>
                <a:cs typeface="Roboto" panose="02000000000000000000" pitchFamily="2" charset="0"/>
              </a:rPr>
              <a:t> </a:t>
            </a:r>
            <a:r>
              <a:rPr lang="es-ES" b="0" i="0" dirty="0">
                <a:effectLst/>
                <a:latin typeface="Roboto" panose="02000000000000000000" pitchFamily="2" charset="0"/>
              </a:rPr>
              <a:t> La 1,25 (OH) vitamina D estimula la calcificación ósea.</a:t>
            </a:r>
            <a:endParaRPr lang="es-ES" dirty="0">
              <a:latin typeface="Roboto" panose="02000000000000000000" pitchFamily="2" charset="0"/>
              <a:ea typeface="Roboto" panose="02000000000000000000" pitchFamily="2" charset="0"/>
              <a:cs typeface="Roboto" panose="02000000000000000000" pitchFamily="2" charset="0"/>
            </a:endParaRPr>
          </a:p>
        </p:txBody>
      </p:sp>
      <p:pic>
        <p:nvPicPr>
          <p:cNvPr id="2" name="Imagen1">
            <a:extLst>
              <a:ext uri="{FF2B5EF4-FFF2-40B4-BE49-F238E27FC236}">
                <a16:creationId xmlns:a16="http://schemas.microsoft.com/office/drawing/2014/main" id="{81649359-1878-1340-3D61-42B892280D76}"/>
              </a:ext>
            </a:extLst>
          </p:cNvPr>
          <p:cNvPicPr/>
          <p:nvPr/>
        </p:nvPicPr>
        <p:blipFill>
          <a:blip r:embed="rId4">
            <a:lum/>
            <a:alphaModFix/>
          </a:blip>
          <a:srcRect/>
          <a:stretch>
            <a:fillRect/>
          </a:stretch>
        </p:blipFill>
        <p:spPr>
          <a:xfrm>
            <a:off x="207258" y="110836"/>
            <a:ext cx="942109" cy="415636"/>
          </a:xfrm>
          <a:prstGeom prst="rect">
            <a:avLst/>
          </a:prstGeom>
        </p:spPr>
      </p:pic>
      <p:pic>
        <p:nvPicPr>
          <p:cNvPr id="6" name="Picture 2">
            <a:extLst>
              <a:ext uri="{FF2B5EF4-FFF2-40B4-BE49-F238E27FC236}">
                <a16:creationId xmlns:a16="http://schemas.microsoft.com/office/drawing/2014/main" id="{B419B617-B403-67B9-FA55-27B772D6597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377" t="28128" r="38447" b="35342"/>
          <a:stretch/>
        </p:blipFill>
        <p:spPr bwMode="auto">
          <a:xfrm>
            <a:off x="8465686" y="110836"/>
            <a:ext cx="549724" cy="554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661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show="0">
  <p:cSld>
    <p:bg>
      <p:bgPr>
        <a:solidFill>
          <a:srgbClr val="FFFFFF"/>
        </a:solid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9366D689-3D4B-57F5-2885-5DE5B4052BC4}"/>
              </a:ext>
            </a:extLst>
          </p:cNvPr>
          <p:cNvPicPr>
            <a:picLocks/>
          </p:cNvPicPr>
          <p:nvPr>
            <p:custDataLst>
              <p:tags r:id="rId2"/>
            </p:custDataLst>
          </p:nvPr>
        </p:nvPicPr>
        <p:blipFill>
          <a:blip r:embed="rId7"/>
          <a:stretch>
            <a:fillRect/>
          </a:stretch>
        </p:blipFill>
        <p:spPr>
          <a:xfrm>
            <a:off x="2592070" y="508000"/>
            <a:ext cx="914400" cy="382594"/>
          </a:xfrm>
          <a:prstGeom prst="rect">
            <a:avLst/>
          </a:prstGeom>
        </p:spPr>
      </p:pic>
      <p:pic>
        <p:nvPicPr>
          <p:cNvPr id="5" name="Imagem 4">
            <a:extLst>
              <a:ext uri="{FF2B5EF4-FFF2-40B4-BE49-F238E27FC236}">
                <a16:creationId xmlns:a16="http://schemas.microsoft.com/office/drawing/2014/main" id="{D6D7E1BB-AE5C-64C1-C04C-BDB87E3D01E2}"/>
              </a:ext>
            </a:extLst>
          </p:cNvPr>
          <p:cNvPicPr>
            <a:picLocks/>
          </p:cNvPicPr>
          <p:nvPr>
            <p:custDataLst>
              <p:tags r:id="rId3"/>
            </p:custDataLst>
          </p:nvPr>
        </p:nvPicPr>
        <p:blipFill>
          <a:blip r:embed="rId8"/>
          <a:stretch>
            <a:fillRect/>
          </a:stretch>
        </p:blipFill>
        <p:spPr>
          <a:xfrm>
            <a:off x="508000" y="1657350"/>
            <a:ext cx="1828800" cy="1828800"/>
          </a:xfrm>
          <a:prstGeom prst="rect">
            <a:avLst/>
          </a:prstGeom>
        </p:spPr>
      </p:pic>
      <p:sp>
        <p:nvSpPr>
          <p:cNvPr id="6" name="Retângulo 5">
            <a:extLst>
              <a:ext uri="{FF2B5EF4-FFF2-40B4-BE49-F238E27FC236}">
                <a16:creationId xmlns:a16="http://schemas.microsoft.com/office/drawing/2014/main" id="{BF72A397-0EF9-0C5F-D0D8-81A662358828}"/>
              </a:ext>
            </a:extLst>
          </p:cNvPr>
          <p:cNvSpPr/>
          <p:nvPr>
            <p:custDataLst>
              <p:tags r:id="rId4"/>
            </p:custDataLst>
          </p:nvPr>
        </p:nvSpPr>
        <p:spPr>
          <a:xfrm>
            <a:off x="2590800" y="1928813"/>
            <a:ext cx="6045200" cy="1285875"/>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600" b="1">
                <a:solidFill>
                  <a:srgbClr val="5B5B5B"/>
                </a:solidFill>
              </a:rPr>
              <a:t>Join at slido.com</a:t>
            </a:r>
            <a:br>
              <a:rPr lang="da-DK" sz="3600" b="1">
                <a:solidFill>
                  <a:srgbClr val="5B5B5B"/>
                </a:solidFill>
              </a:rPr>
            </a:br>
            <a:r>
              <a:rPr lang="da-DK" sz="3600" b="1">
                <a:solidFill>
                  <a:srgbClr val="5B5B5B"/>
                </a:solidFill>
              </a:rPr>
              <a:t>#3932821</a:t>
            </a:r>
            <a:endParaRPr lang="es-ES" sz="3600" b="1">
              <a:solidFill>
                <a:srgbClr val="5B5B5B"/>
              </a:solidFill>
            </a:endParaRPr>
          </a:p>
        </p:txBody>
      </p:sp>
      <p:sp>
        <p:nvSpPr>
          <p:cNvPr id="7" name="Retângulo 6">
            <a:extLst>
              <a:ext uri="{FF2B5EF4-FFF2-40B4-BE49-F238E27FC236}">
                <a16:creationId xmlns:a16="http://schemas.microsoft.com/office/drawing/2014/main" id="{B068C51B-A875-D4A1-F765-8552E9EBB620}"/>
              </a:ext>
            </a:extLst>
          </p:cNvPr>
          <p:cNvSpPr/>
          <p:nvPr>
            <p:custDataLst>
              <p:tags r:id="rId5"/>
            </p:custDataLst>
          </p:nvPr>
        </p:nvSpPr>
        <p:spPr>
          <a:xfrm>
            <a:off x="2590800" y="4381500"/>
            <a:ext cx="6299200" cy="382594"/>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a:solidFill>
                  <a:srgbClr val="5B5B5B"/>
                </a:solidFill>
              </a:rPr>
              <a:t> Start presenting to display the joining instructions on this slide.</a:t>
            </a:r>
            <a:endParaRPr lang="es-ES">
              <a:solidFill>
                <a:srgbClr val="5B5B5B"/>
              </a:solidFill>
            </a:endParaRPr>
          </a:p>
        </p:txBody>
      </p:sp>
      <p:pic>
        <p:nvPicPr>
          <p:cNvPr id="2" name="Imagen1">
            <a:extLst>
              <a:ext uri="{FF2B5EF4-FFF2-40B4-BE49-F238E27FC236}">
                <a16:creationId xmlns:a16="http://schemas.microsoft.com/office/drawing/2014/main" id="{FDA0CB91-2241-B079-2EFB-4CA0A99964BC}"/>
              </a:ext>
            </a:extLst>
          </p:cNvPr>
          <p:cNvPicPr/>
          <p:nvPr/>
        </p:nvPicPr>
        <p:blipFill>
          <a:blip r:embed="rId9">
            <a:lum/>
            <a:alphaModFix/>
          </a:blip>
          <a:srcRect/>
          <a:stretch>
            <a:fillRect/>
          </a:stretch>
        </p:blipFill>
        <p:spPr>
          <a:xfrm>
            <a:off x="207258" y="110836"/>
            <a:ext cx="942109" cy="415636"/>
          </a:xfrm>
          <a:prstGeom prst="rect">
            <a:avLst/>
          </a:prstGeom>
        </p:spPr>
      </p:pic>
      <p:pic>
        <p:nvPicPr>
          <p:cNvPr id="4" name="Picture 2">
            <a:extLst>
              <a:ext uri="{FF2B5EF4-FFF2-40B4-BE49-F238E27FC236}">
                <a16:creationId xmlns:a16="http://schemas.microsoft.com/office/drawing/2014/main" id="{8301E137-6A3F-6EE1-0924-7CF4E8B7EFD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4377" t="28128" r="38447" b="35342"/>
          <a:stretch/>
        </p:blipFill>
        <p:spPr bwMode="auto">
          <a:xfrm>
            <a:off x="8465686" y="110836"/>
            <a:ext cx="549724" cy="55420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41880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show="0">
  <p:cSld>
    <p:bg>
      <p:bgPr>
        <a:solidFill>
          <a:srgbClr val="FFFFFF"/>
        </a:solid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8B48451-4DC0-EED1-A561-71164C31CF60}"/>
              </a:ext>
            </a:extLst>
          </p:cNvPr>
          <p:cNvPicPr>
            <a:picLocks/>
          </p:cNvPicPr>
          <p:nvPr>
            <p:custDataLst>
              <p:tags r:id="rId2"/>
            </p:custDataLst>
          </p:nvPr>
        </p:nvPicPr>
        <p:blipFill>
          <a:blip r:embed="rId8"/>
          <a:stretch>
            <a:fillRect/>
          </a:stretch>
        </p:blipFill>
        <p:spPr>
          <a:xfrm>
            <a:off x="2592070" y="508000"/>
            <a:ext cx="914400" cy="382594"/>
          </a:xfrm>
          <a:prstGeom prst="rect">
            <a:avLst/>
          </a:prstGeom>
        </p:spPr>
      </p:pic>
      <p:pic>
        <p:nvPicPr>
          <p:cNvPr id="5" name="Imagem 4">
            <a:extLst>
              <a:ext uri="{FF2B5EF4-FFF2-40B4-BE49-F238E27FC236}">
                <a16:creationId xmlns:a16="http://schemas.microsoft.com/office/drawing/2014/main" id="{393E580E-B00E-2CBA-5BC0-C35336B78955}"/>
              </a:ext>
            </a:extLst>
          </p:cNvPr>
          <p:cNvPicPr>
            <a:picLocks/>
          </p:cNvPicPr>
          <p:nvPr>
            <p:custDataLst>
              <p:tags r:id="rId3"/>
            </p:custDataLst>
          </p:nvPr>
        </p:nvPicPr>
        <p:blipFill>
          <a:blip r:embed="rId9"/>
          <a:stretch>
            <a:fillRect/>
          </a:stretch>
        </p:blipFill>
        <p:spPr>
          <a:xfrm>
            <a:off x="508000" y="1657350"/>
            <a:ext cx="1828800" cy="1828800"/>
          </a:xfrm>
          <a:prstGeom prst="rect">
            <a:avLst/>
          </a:prstGeom>
        </p:spPr>
      </p:pic>
      <p:sp>
        <p:nvSpPr>
          <p:cNvPr id="6" name="Retângulo 5">
            <a:extLst>
              <a:ext uri="{FF2B5EF4-FFF2-40B4-BE49-F238E27FC236}">
                <a16:creationId xmlns:a16="http://schemas.microsoft.com/office/drawing/2014/main" id="{0E5091B6-8839-54B2-97C2-D3B175C76717}"/>
              </a:ext>
            </a:extLst>
          </p:cNvPr>
          <p:cNvSpPr/>
          <p:nvPr>
            <p:custDataLst>
              <p:tags r:id="rId4"/>
            </p:custDataLst>
          </p:nvPr>
        </p:nvSpPr>
        <p:spPr>
          <a:xfrm>
            <a:off x="2590800" y="1928813"/>
            <a:ext cx="6045200" cy="1285875"/>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600" b="1" dirty="0">
                <a:solidFill>
                  <a:srgbClr val="5B5B5B"/>
                </a:solidFill>
              </a:rPr>
              <a:t>1. En relación con el metabolismo y funciones de la Vit. D, una de las siguientes es FALSA:</a:t>
            </a:r>
          </a:p>
        </p:txBody>
      </p:sp>
      <p:sp>
        <p:nvSpPr>
          <p:cNvPr id="7" name="Retângulo 6">
            <a:extLst>
              <a:ext uri="{FF2B5EF4-FFF2-40B4-BE49-F238E27FC236}">
                <a16:creationId xmlns:a16="http://schemas.microsoft.com/office/drawing/2014/main" id="{AC2E7F8E-FA45-DE61-633E-0CFB2895A4DA}"/>
              </a:ext>
            </a:extLst>
          </p:cNvPr>
          <p:cNvSpPr/>
          <p:nvPr>
            <p:custDataLst>
              <p:tags r:id="rId5"/>
            </p:custDataLst>
          </p:nvPr>
        </p:nvSpPr>
        <p:spPr>
          <a:xfrm>
            <a:off x="2590800" y="4381500"/>
            <a:ext cx="6299200" cy="382594"/>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a:solidFill>
                  <a:srgbClr val="5B5B5B"/>
                </a:solidFill>
              </a:rPr>
              <a:t> Start presenting to display the poll results on this slide.</a:t>
            </a:r>
            <a:endParaRPr lang="es-ES">
              <a:solidFill>
                <a:srgbClr val="5B5B5B"/>
              </a:solidFill>
            </a:endParaRPr>
          </a:p>
        </p:txBody>
      </p:sp>
      <p:pic>
        <p:nvPicPr>
          <p:cNvPr id="2" name="Imagen1">
            <a:extLst>
              <a:ext uri="{FF2B5EF4-FFF2-40B4-BE49-F238E27FC236}">
                <a16:creationId xmlns:a16="http://schemas.microsoft.com/office/drawing/2014/main" id="{1160FCAE-54A3-216A-88D9-80D3863EB2D9}"/>
              </a:ext>
            </a:extLst>
          </p:cNvPr>
          <p:cNvPicPr/>
          <p:nvPr/>
        </p:nvPicPr>
        <p:blipFill>
          <a:blip r:embed="rId10">
            <a:lum/>
            <a:alphaModFix/>
          </a:blip>
          <a:srcRect/>
          <a:stretch>
            <a:fillRect/>
          </a:stretch>
        </p:blipFill>
        <p:spPr>
          <a:xfrm>
            <a:off x="207258" y="110836"/>
            <a:ext cx="942109" cy="415636"/>
          </a:xfrm>
          <a:prstGeom prst="rect">
            <a:avLst/>
          </a:prstGeom>
        </p:spPr>
      </p:pic>
      <p:pic>
        <p:nvPicPr>
          <p:cNvPr id="4" name="Picture 2">
            <a:extLst>
              <a:ext uri="{FF2B5EF4-FFF2-40B4-BE49-F238E27FC236}">
                <a16:creationId xmlns:a16="http://schemas.microsoft.com/office/drawing/2014/main" id="{C42155DD-232E-1242-23D0-121E3FB5A78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4377" t="28128" r="38447" b="35342"/>
          <a:stretch/>
        </p:blipFill>
        <p:spPr bwMode="auto">
          <a:xfrm>
            <a:off x="8465686" y="110836"/>
            <a:ext cx="549724" cy="55420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0964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2" nodeType="clickEffect">
                                  <p:stCondLst>
                                    <p:cond delay="0"/>
                                  </p:stCondLst>
                                  <p:childTnLst>
                                    <p:animEffect transition="out" filter="fade">
                                      <p:cBhvr>
                                        <p:cTn id="16" dur="50" tmFilter="0, 0; .2, .5; .8, .5; 1, 0"/>
                                        <p:tgtEl>
                                          <p:spTgt spid="6"/>
                                        </p:tgtEl>
                                      </p:cBhvr>
                                    </p:animEffect>
                                    <p:animScale>
                                      <p:cBhvr>
                                        <p:cTn id="17" dur="25" autoRev="1" fill="hold"/>
                                        <p:tgtEl>
                                          <p:spTgt spid="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3" nodeType="clickEffect">
                                  <p:stCondLst>
                                    <p:cond delay="0"/>
                                  </p:stCondLst>
                                  <p:childTnLst>
                                    <p:animEffect transition="out" filter="fade">
                                      <p:cBhvr>
                                        <p:cTn id="21" dur="50" tmFilter="0, 0; .2, .5; .8, .5; 1, 0"/>
                                        <p:tgtEl>
                                          <p:spTgt spid="6"/>
                                        </p:tgtEl>
                                      </p:cBhvr>
                                    </p:animEffect>
                                    <p:animScale>
                                      <p:cBhvr>
                                        <p:cTn id="2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FBC020E-5634-9C96-46CF-4A0ACA63C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400" y="0"/>
            <a:ext cx="45212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1">
            <a:extLst>
              <a:ext uri="{FF2B5EF4-FFF2-40B4-BE49-F238E27FC236}">
                <a16:creationId xmlns:a16="http://schemas.microsoft.com/office/drawing/2014/main" id="{1E837C5A-4AB6-9628-68F8-E338A7A6B73E}"/>
              </a:ext>
            </a:extLst>
          </p:cNvPr>
          <p:cNvPicPr/>
          <p:nvPr/>
        </p:nvPicPr>
        <p:blipFill>
          <a:blip r:embed="rId4">
            <a:lum/>
            <a:alphaModFix/>
          </a:blip>
          <a:srcRect/>
          <a:stretch>
            <a:fillRect/>
          </a:stretch>
        </p:blipFill>
        <p:spPr>
          <a:xfrm>
            <a:off x="207258" y="110836"/>
            <a:ext cx="942109" cy="415636"/>
          </a:xfrm>
          <a:prstGeom prst="rect">
            <a:avLst/>
          </a:prstGeom>
        </p:spPr>
      </p:pic>
      <p:pic>
        <p:nvPicPr>
          <p:cNvPr id="3" name="Picture 2">
            <a:extLst>
              <a:ext uri="{FF2B5EF4-FFF2-40B4-BE49-F238E27FC236}">
                <a16:creationId xmlns:a16="http://schemas.microsoft.com/office/drawing/2014/main" id="{0E01D397-7C28-439C-5315-3986EB9796A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377" t="28128" r="38447" b="35342"/>
          <a:stretch/>
        </p:blipFill>
        <p:spPr bwMode="auto">
          <a:xfrm>
            <a:off x="8465686" y="110836"/>
            <a:ext cx="549724" cy="554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632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137585db-74a6-4d8a-b688-031b31daadfc"/>
  <p:tag name="SLIDO_EVENT_SECTION_UUID" val="2c8ba4dc-a3a6-4fce-9a62-5391a5eab3d8"/>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Nzc1MTQ3MTF9"/>
  <p:tag name="SLIDO_TYPE" val="SlidoPoll"/>
  <p:tag name="SLIDO_POLL_UUID" val="eda32305-d8ed-4bf4-8247-65b7ffff7e46"/>
  <p:tag name="SLIDO_TIMELINE" val="W3sicG9sbFF1ZXN0aW9uVXVpZCI6Ijc0MTNlZTVkLTI2NDItNDNjYS04YWM1LTI1ODI0NzU3MzMwZCIsInNob3dSZXN1bHRzIjpmYWxzZSwic2hvd0NvcnJlY3RBbnN3ZXJzIjpmYWxzZSwidm90aW5nTG9ja2VkIjpmYWxzZX0seyJwb2xsUXVlc3Rpb25VdWlkIjoiNzQxM2VlNWQtMjY0Mi00M2NhLThhYzUtMjU4MjQ3NTczMzBkIiwic2hvd1Jlc3VsdHMiOnRydWUsInNob3dDb3JyZWN0QW5zd2VycyI6dHJ1ZSwidm90aW5nTG9ja2VkIjpmYWxzZX1d"/>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zY3MzU5MjJ9"/>
  <p:tag name="SLIDO_TYPE" val="SlidoJoining"/>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NzY3MzU4OTd9"/>
  <p:tag name="SLIDO_TYPE" val="SlidoPoll"/>
  <p:tag name="SLIDO_POLL_UUID" val="13f7be92-a454-49a8-b50b-5b9bb47ffaf5"/>
  <p:tag name="SLIDO_POLL_QUESTION_UUID" val="28d371b2-643c-4634-a34d-d4a3c996a1c1"/>
  <p:tag name="SLIDO_TIMELINE" val="W3sic2NyZWVuIjoiUXVpekpvaW5pbmciLCJzaG93UmVzdWx0cyI6ZmFsc2UsInNob3dDb3JyZWN0QW5zd2VycyI6ZmFsc2UsInZvdGluZ0xvY2tlZCI6ZmFsc2V9LHsicG9sbFF1ZXN0aW9uVXVpZCI6IjI4ZDM3MWIyLTY0M2MtNDYzNC1hMzRkLWQ0YTNjOTk2YTFjMSIsInNob3dSZXN1bHRzIjpmYWxzZSwic2hvd0NvcnJlY3RBbnN3ZXJzIjpmYWxzZSwidm90aW5nTG9ja2VkIjpmYWxzZX0seyJwb2xsUXVlc3Rpb25VdWlkIjoiMjhkMzcxYjItNjQzYy00NjM0LWEzNGQtZDRhM2M5OTZhMWMxIiwic2hvd1Jlc3VsdHMiOnRydWUsInNob3dDb3JyZWN0QW5zd2VycyI6ZmFsc2UsInZvdGluZ0xvY2tlZCI6dHJ1ZX0seyJwb2xsUXVlc3Rpb25VdWlkIjoiMjhkMzcxYjItNjQzYy00NjM0LWEzNGQtZDRhM2M5OTZhMWMxIiwic2hvd1Jlc3VsdHMiOnRydWUsInNob3dDb3JyZWN0QW5zd2VycyI6dHJ1ZSwidm90aW5nTG9ja2VkIjp0cnVlfSx7InNjcmVlbiI6IlF1aXpMZWFkZXJib2FyZCIsInBvbGxRdWVzdGlvblV1aWQiOiIyOGQzNzFiMi02NDNjLTQ2MzQtYTM0ZC1kNGEzYzk5NmExYzEiLCJzaG93UmVzdWx0cyI6dHJ1ZSwic2hvd0NvcnJlY3RBbnN3ZXJzIjp0cnVlLCJ2b3RpbmdMb2NrZWQiOnRydWV9XQ=="/>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heme/theme1.xml><?xml version="1.0" encoding="utf-8"?>
<a:theme xmlns:a="http://schemas.openxmlformats.org/drawingml/2006/main" name="Osteoporosis Clinical Case by Slidesgo">
  <a:themeElements>
    <a:clrScheme name="Simple Light">
      <a:dk1>
        <a:srgbClr val="100E24"/>
      </a:dk1>
      <a:lt1>
        <a:srgbClr val="F4F4F4"/>
      </a:lt1>
      <a:dk2>
        <a:srgbClr val="FFFFFF"/>
      </a:dk2>
      <a:lt2>
        <a:srgbClr val="E8A19A"/>
      </a:lt2>
      <a:accent1>
        <a:srgbClr val="E25050"/>
      </a:accent1>
      <a:accent2>
        <a:srgbClr val="B5B9BA"/>
      </a:accent2>
      <a:accent3>
        <a:srgbClr val="C1C1C1"/>
      </a:accent3>
      <a:accent4>
        <a:srgbClr val="6B6B6B"/>
      </a:accent4>
      <a:accent5>
        <a:srgbClr val="DDDDDD"/>
      </a:accent5>
      <a:accent6>
        <a:srgbClr val="F8F9F8"/>
      </a:accent6>
      <a:hlink>
        <a:srgbClr val="100E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2641</TotalTime>
  <Words>5275</Words>
  <Application>Microsoft Office PowerPoint</Application>
  <PresentationFormat>Apresentação no Ecrã (16:9)</PresentationFormat>
  <Paragraphs>365</Paragraphs>
  <Slides>27</Slides>
  <Notes>26</Notes>
  <HiddenSlides>4</HiddenSlides>
  <MMClips>0</MMClips>
  <ScaleCrop>false</ScaleCrop>
  <HeadingPairs>
    <vt:vector size="6" baseType="variant">
      <vt:variant>
        <vt:lpstr>Tipos de letra usados</vt:lpstr>
      </vt:variant>
      <vt:variant>
        <vt:i4>7</vt:i4>
      </vt:variant>
      <vt:variant>
        <vt:lpstr>Tema</vt:lpstr>
      </vt:variant>
      <vt:variant>
        <vt:i4>2</vt:i4>
      </vt:variant>
      <vt:variant>
        <vt:lpstr>Títulos dos diapositivos</vt:lpstr>
      </vt:variant>
      <vt:variant>
        <vt:i4>27</vt:i4>
      </vt:variant>
    </vt:vector>
  </HeadingPairs>
  <TitlesOfParts>
    <vt:vector size="36" baseType="lpstr">
      <vt:lpstr>Arial</vt:lpstr>
      <vt:lpstr>Oswald</vt:lpstr>
      <vt:lpstr>Verdana</vt:lpstr>
      <vt:lpstr>Work Sans</vt:lpstr>
      <vt:lpstr>Wingdings</vt:lpstr>
      <vt:lpstr>Roboto</vt:lpstr>
      <vt:lpstr>Proxima Nova</vt:lpstr>
      <vt:lpstr>Osteoporosis Clinical Case by Slidesgo</vt:lpstr>
      <vt:lpstr>Slidesgo Final Pages</vt:lpstr>
      <vt:lpstr>OSTEOPOROSIS </vt:lpstr>
      <vt:lpstr>OSTEOPOROSIS</vt:lpstr>
      <vt:lpstr>02</vt:lpstr>
      <vt:lpstr>04</vt:lpstr>
      <vt:lpstr>2,4M</vt:lpstr>
      <vt:lpstr>1. . En relación con el metabolismo y funciones de la Vit. D, una de las siguientes es FALSA:        </vt:lpstr>
      <vt:lpstr>Apresentação do PowerPoint</vt:lpstr>
      <vt:lpstr>Apresentação do PowerPoint</vt:lpstr>
      <vt:lpstr>Apresentação do PowerPoint</vt:lpstr>
      <vt:lpstr>Apresentação do PowerPoint</vt:lpstr>
      <vt:lpstr>Apresentação do PowerPoint</vt:lpstr>
      <vt:lpstr>Apresentação do PowerPoint</vt:lpstr>
      <vt:lpstr>HISTORIA CLINICA</vt:lpstr>
      <vt:lpstr>¿OSTEOPOROSIS?</vt:lpstr>
      <vt:lpstr>MANEJO DE LA OSTEOPOROSIS</vt:lpstr>
      <vt:lpstr>1. Asumiendo que tiene a Carmen como su paciente, señale la actitud más correcta:        </vt:lpstr>
      <vt:lpstr>Apresentação do PowerPoint</vt:lpstr>
      <vt:lpstr>TRATAMIENTO</vt:lpstr>
      <vt:lpstr>Suplementación</vt:lpstr>
      <vt:lpstr>Apresentação do PowerPoint</vt:lpstr>
      <vt:lpstr>Zoledronato</vt:lpstr>
      <vt:lpstr>OSTEOFORMADORES</vt:lpstr>
      <vt:lpstr>Apresentação do PowerPoint</vt:lpstr>
      <vt:lpstr>UNIDADES DE COORDINACIÓN DE FRACTURAS (FLS)</vt:lpstr>
      <vt:lpstr>UNIDADES DE COORDINACIÓN DE FRACTURAS (FLS)</vt:lpstr>
      <vt:lpstr>Bibliografía</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OSTEOPOROSIS </dc:title>
  <cp:lastModifiedBy>joel costa</cp:lastModifiedBy>
  <cp:revision>107</cp:revision>
  <dcterms:modified xsi:type="dcterms:W3CDTF">2023-03-02T02:27:18Z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1.5.3.3511</vt:lpwstr>
  </property>
</Properties>
</file>